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9" r:id="rId2"/>
  </p:sldMasterIdLst>
  <p:notesMasterIdLst>
    <p:notesMasterId r:id="rId14"/>
  </p:notesMasterIdLst>
  <p:sldIdLst>
    <p:sldId id="259" r:id="rId3"/>
    <p:sldId id="256" r:id="rId4"/>
    <p:sldId id="25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9199225" cy="1079976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15" userDrawn="1">
          <p15:clr>
            <a:srgbClr val="A4A3A4"/>
          </p15:clr>
        </p15:guide>
        <p15:guide id="2" pos="60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32" autoAdjust="0"/>
    <p:restoredTop sz="94660"/>
  </p:normalViewPr>
  <p:slideViewPr>
    <p:cSldViewPr snapToGrid="0" showGuides="1">
      <p:cViewPr varScale="1">
        <p:scale>
          <a:sx n="56" d="100"/>
          <a:sy n="56" d="100"/>
        </p:scale>
        <p:origin x="498" y="78"/>
      </p:cViewPr>
      <p:guideLst>
        <p:guide orient="horz" pos="3515"/>
        <p:guide pos="60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8EE39-7E57-4CE6-9E47-1B4D6ADE0C35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440370-7D52-4601-8CA2-FB5D893846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239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6820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9903" y="1767462"/>
            <a:ext cx="14399419" cy="3759917"/>
          </a:xfrm>
        </p:spPr>
        <p:txBody>
          <a:bodyPr anchor="b"/>
          <a:lstStyle>
            <a:lvl1pPr algn="ctr">
              <a:defRPr sz="944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9903" y="5672376"/>
            <a:ext cx="14399419" cy="2607442"/>
          </a:xfrm>
        </p:spPr>
        <p:txBody>
          <a:bodyPr/>
          <a:lstStyle>
            <a:lvl1pPr marL="0" indent="0" algn="ctr">
              <a:buNone/>
              <a:defRPr sz="3779"/>
            </a:lvl1pPr>
            <a:lvl2pPr marL="719953" indent="0" algn="ctr">
              <a:buNone/>
              <a:defRPr sz="3149"/>
            </a:lvl2pPr>
            <a:lvl3pPr marL="1439906" indent="0" algn="ctr">
              <a:buNone/>
              <a:defRPr sz="2834"/>
            </a:lvl3pPr>
            <a:lvl4pPr marL="2159859" indent="0" algn="ctr">
              <a:buNone/>
              <a:defRPr sz="2520"/>
            </a:lvl4pPr>
            <a:lvl5pPr marL="2879811" indent="0" algn="ctr">
              <a:buNone/>
              <a:defRPr sz="2520"/>
            </a:lvl5pPr>
            <a:lvl6pPr marL="3599764" indent="0" algn="ctr">
              <a:buNone/>
              <a:defRPr sz="2520"/>
            </a:lvl6pPr>
            <a:lvl7pPr marL="4319717" indent="0" algn="ctr">
              <a:buNone/>
              <a:defRPr sz="2520"/>
            </a:lvl7pPr>
            <a:lvl8pPr marL="5039670" indent="0" algn="ctr">
              <a:buNone/>
              <a:defRPr sz="2520"/>
            </a:lvl8pPr>
            <a:lvl9pPr marL="5759623" indent="0" algn="ctr">
              <a:buNone/>
              <a:defRPr sz="252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C3EF-9238-46AA-BC74-ECDFB39E2C7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71DF-B0E2-45CD-AE2C-C2DCB10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196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C3EF-9238-46AA-BC74-ECDFB39E2C7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71DF-B0E2-45CD-AE2C-C2DCB10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690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739445" y="574987"/>
            <a:ext cx="4139833" cy="91523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19947" y="574987"/>
            <a:ext cx="12179508" cy="91523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C3EF-9238-46AA-BC74-ECDFB39E2C7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71DF-B0E2-45CD-AE2C-C2DCB10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463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" y="1"/>
            <a:ext cx="19199225" cy="10799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4223" tIns="82111" rIns="164223" bIns="8211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33"/>
          </a:p>
        </p:txBody>
      </p:sp>
    </p:spTree>
    <p:extLst>
      <p:ext uri="{BB962C8B-B14F-4D97-AF65-F5344CB8AC3E}">
        <p14:creationId xmlns:p14="http://schemas.microsoft.com/office/powerpoint/2010/main" val="71799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" y="1"/>
            <a:ext cx="19199225" cy="10799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4223" tIns="82111" rIns="164223" bIns="8211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33"/>
          </a:p>
        </p:txBody>
      </p:sp>
    </p:spTree>
    <p:extLst>
      <p:ext uri="{BB962C8B-B14F-4D97-AF65-F5344CB8AC3E}">
        <p14:creationId xmlns:p14="http://schemas.microsoft.com/office/powerpoint/2010/main" val="23901809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" y="1"/>
            <a:ext cx="19199225" cy="10799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4223" tIns="82111" rIns="164223" bIns="8211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33"/>
          </a:p>
        </p:txBody>
      </p:sp>
    </p:spTree>
    <p:extLst>
      <p:ext uri="{BB962C8B-B14F-4D97-AF65-F5344CB8AC3E}">
        <p14:creationId xmlns:p14="http://schemas.microsoft.com/office/powerpoint/2010/main" val="24215972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" y="1"/>
            <a:ext cx="19199225" cy="10799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4223" tIns="82111" rIns="164223" bIns="8211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33"/>
          </a:p>
        </p:txBody>
      </p:sp>
    </p:spTree>
    <p:extLst>
      <p:ext uri="{BB962C8B-B14F-4D97-AF65-F5344CB8AC3E}">
        <p14:creationId xmlns:p14="http://schemas.microsoft.com/office/powerpoint/2010/main" val="38562677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" y="1"/>
            <a:ext cx="19199225" cy="10799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4223" tIns="82111" rIns="164223" bIns="8211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33"/>
          </a:p>
        </p:txBody>
      </p:sp>
    </p:spTree>
    <p:extLst>
      <p:ext uri="{BB962C8B-B14F-4D97-AF65-F5344CB8AC3E}">
        <p14:creationId xmlns:p14="http://schemas.microsoft.com/office/powerpoint/2010/main" val="6727503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9903" y="1767462"/>
            <a:ext cx="14399419" cy="3759917"/>
          </a:xfrm>
        </p:spPr>
        <p:txBody>
          <a:bodyPr anchor="b"/>
          <a:lstStyle>
            <a:lvl1pPr algn="ctr">
              <a:defRPr sz="944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9903" y="5672376"/>
            <a:ext cx="14399419" cy="2607442"/>
          </a:xfrm>
        </p:spPr>
        <p:txBody>
          <a:bodyPr/>
          <a:lstStyle>
            <a:lvl1pPr marL="0" indent="0" algn="ctr">
              <a:buNone/>
              <a:defRPr sz="3779"/>
            </a:lvl1pPr>
            <a:lvl2pPr marL="719953" indent="0" algn="ctr">
              <a:buNone/>
              <a:defRPr sz="3149"/>
            </a:lvl2pPr>
            <a:lvl3pPr marL="1439906" indent="0" algn="ctr">
              <a:buNone/>
              <a:defRPr sz="2834"/>
            </a:lvl3pPr>
            <a:lvl4pPr marL="2159859" indent="0" algn="ctr">
              <a:buNone/>
              <a:defRPr sz="2520"/>
            </a:lvl4pPr>
            <a:lvl5pPr marL="2879811" indent="0" algn="ctr">
              <a:buNone/>
              <a:defRPr sz="2520"/>
            </a:lvl5pPr>
            <a:lvl6pPr marL="3599764" indent="0" algn="ctr">
              <a:buNone/>
              <a:defRPr sz="2520"/>
            </a:lvl6pPr>
            <a:lvl7pPr marL="4319717" indent="0" algn="ctr">
              <a:buNone/>
              <a:defRPr sz="2520"/>
            </a:lvl7pPr>
            <a:lvl8pPr marL="5039670" indent="0" algn="ctr">
              <a:buNone/>
              <a:defRPr sz="2520"/>
            </a:lvl8pPr>
            <a:lvl9pPr marL="5759623" indent="0" algn="ctr">
              <a:buNone/>
              <a:defRPr sz="252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5138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6212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9947" y="2692442"/>
            <a:ext cx="16559332" cy="4492401"/>
          </a:xfrm>
        </p:spPr>
        <p:txBody>
          <a:bodyPr anchor="b"/>
          <a:lstStyle>
            <a:lvl1pPr>
              <a:defRPr sz="944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9947" y="7227343"/>
            <a:ext cx="16559332" cy="2362447"/>
          </a:xfrm>
        </p:spPr>
        <p:txBody>
          <a:bodyPr/>
          <a:lstStyle>
            <a:lvl1pPr marL="0" indent="0">
              <a:buNone/>
              <a:defRPr sz="3779">
                <a:solidFill>
                  <a:schemeClr val="tx1">
                    <a:tint val="75000"/>
                  </a:schemeClr>
                </a:solidFill>
              </a:defRPr>
            </a:lvl1pPr>
            <a:lvl2pPr marL="719953" indent="0">
              <a:buNone/>
              <a:defRPr sz="3149">
                <a:solidFill>
                  <a:schemeClr val="tx1">
                    <a:tint val="75000"/>
                  </a:schemeClr>
                </a:solidFill>
              </a:defRPr>
            </a:lvl2pPr>
            <a:lvl3pPr marL="1439906" indent="0">
              <a:buNone/>
              <a:defRPr sz="2834">
                <a:solidFill>
                  <a:schemeClr val="tx1">
                    <a:tint val="75000"/>
                  </a:schemeClr>
                </a:solidFill>
              </a:defRPr>
            </a:lvl3pPr>
            <a:lvl4pPr marL="2159859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81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76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717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67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62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92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C3EF-9238-46AA-BC74-ECDFB39E2C7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71DF-B0E2-45CD-AE2C-C2DCB10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0569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19947" y="2874937"/>
            <a:ext cx="8159671" cy="68523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19607" y="2874937"/>
            <a:ext cx="8159671" cy="68523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6679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447" y="574988"/>
            <a:ext cx="16559332" cy="208745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2448" y="2647443"/>
            <a:ext cx="8122171" cy="1297471"/>
          </a:xfrm>
        </p:spPr>
        <p:txBody>
          <a:bodyPr anchor="b"/>
          <a:lstStyle>
            <a:lvl1pPr marL="0" indent="0">
              <a:buNone/>
              <a:defRPr sz="3779" b="1"/>
            </a:lvl1pPr>
            <a:lvl2pPr marL="719953" indent="0">
              <a:buNone/>
              <a:defRPr sz="3149" b="1"/>
            </a:lvl2pPr>
            <a:lvl3pPr marL="1439906" indent="0">
              <a:buNone/>
              <a:defRPr sz="2834" b="1"/>
            </a:lvl3pPr>
            <a:lvl4pPr marL="2159859" indent="0">
              <a:buNone/>
              <a:defRPr sz="2520" b="1"/>
            </a:lvl4pPr>
            <a:lvl5pPr marL="2879811" indent="0">
              <a:buNone/>
              <a:defRPr sz="2520" b="1"/>
            </a:lvl5pPr>
            <a:lvl6pPr marL="3599764" indent="0">
              <a:buNone/>
              <a:defRPr sz="2520" b="1"/>
            </a:lvl6pPr>
            <a:lvl7pPr marL="4319717" indent="0">
              <a:buNone/>
              <a:defRPr sz="2520" b="1"/>
            </a:lvl7pPr>
            <a:lvl8pPr marL="5039670" indent="0">
              <a:buNone/>
              <a:defRPr sz="2520" b="1"/>
            </a:lvl8pPr>
            <a:lvl9pPr marL="5759623" indent="0">
              <a:buNone/>
              <a:defRPr sz="25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22448" y="3944914"/>
            <a:ext cx="8122171" cy="58023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719608" y="2647443"/>
            <a:ext cx="8162171" cy="1297471"/>
          </a:xfrm>
        </p:spPr>
        <p:txBody>
          <a:bodyPr anchor="b"/>
          <a:lstStyle>
            <a:lvl1pPr marL="0" indent="0">
              <a:buNone/>
              <a:defRPr sz="3779" b="1"/>
            </a:lvl1pPr>
            <a:lvl2pPr marL="719953" indent="0">
              <a:buNone/>
              <a:defRPr sz="3149" b="1"/>
            </a:lvl2pPr>
            <a:lvl3pPr marL="1439906" indent="0">
              <a:buNone/>
              <a:defRPr sz="2834" b="1"/>
            </a:lvl3pPr>
            <a:lvl4pPr marL="2159859" indent="0">
              <a:buNone/>
              <a:defRPr sz="2520" b="1"/>
            </a:lvl4pPr>
            <a:lvl5pPr marL="2879811" indent="0">
              <a:buNone/>
              <a:defRPr sz="2520" b="1"/>
            </a:lvl5pPr>
            <a:lvl6pPr marL="3599764" indent="0">
              <a:buNone/>
              <a:defRPr sz="2520" b="1"/>
            </a:lvl6pPr>
            <a:lvl7pPr marL="4319717" indent="0">
              <a:buNone/>
              <a:defRPr sz="2520" b="1"/>
            </a:lvl7pPr>
            <a:lvl8pPr marL="5039670" indent="0">
              <a:buNone/>
              <a:defRPr sz="2520" b="1"/>
            </a:lvl8pPr>
            <a:lvl9pPr marL="5759623" indent="0">
              <a:buNone/>
              <a:defRPr sz="25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719608" y="3944914"/>
            <a:ext cx="8162171" cy="58023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0101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0951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4505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448" y="719984"/>
            <a:ext cx="6192249" cy="2519945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62171" y="1554966"/>
            <a:ext cx="9719608" cy="7674832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79"/>
            </a:lvl3pPr>
            <a:lvl4pPr>
              <a:defRPr sz="3149"/>
            </a:lvl4pPr>
            <a:lvl5pPr>
              <a:defRPr sz="3149"/>
            </a:lvl5pPr>
            <a:lvl6pPr>
              <a:defRPr sz="3149"/>
            </a:lvl6pPr>
            <a:lvl7pPr>
              <a:defRPr sz="3149"/>
            </a:lvl7pPr>
            <a:lvl8pPr>
              <a:defRPr sz="3149"/>
            </a:lvl8pPr>
            <a:lvl9pPr>
              <a:defRPr sz="314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22448" y="3239929"/>
            <a:ext cx="6192249" cy="6002369"/>
          </a:xfrm>
        </p:spPr>
        <p:txBody>
          <a:bodyPr/>
          <a:lstStyle>
            <a:lvl1pPr marL="0" indent="0">
              <a:buNone/>
              <a:defRPr sz="2520"/>
            </a:lvl1pPr>
            <a:lvl2pPr marL="719953" indent="0">
              <a:buNone/>
              <a:defRPr sz="2205"/>
            </a:lvl2pPr>
            <a:lvl3pPr marL="1439906" indent="0">
              <a:buNone/>
              <a:defRPr sz="1890"/>
            </a:lvl3pPr>
            <a:lvl4pPr marL="2159859" indent="0">
              <a:buNone/>
              <a:defRPr sz="1575"/>
            </a:lvl4pPr>
            <a:lvl5pPr marL="2879811" indent="0">
              <a:buNone/>
              <a:defRPr sz="1575"/>
            </a:lvl5pPr>
            <a:lvl6pPr marL="3599764" indent="0">
              <a:buNone/>
              <a:defRPr sz="1575"/>
            </a:lvl6pPr>
            <a:lvl7pPr marL="4319717" indent="0">
              <a:buNone/>
              <a:defRPr sz="1575"/>
            </a:lvl7pPr>
            <a:lvl8pPr marL="5039670" indent="0">
              <a:buNone/>
              <a:defRPr sz="1575"/>
            </a:lvl8pPr>
            <a:lvl9pPr marL="5759623" indent="0">
              <a:buNone/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8092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448" y="719984"/>
            <a:ext cx="6192249" cy="2519945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62171" y="1554966"/>
            <a:ext cx="9719608" cy="7674832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53" indent="0">
              <a:buNone/>
              <a:defRPr sz="4409"/>
            </a:lvl2pPr>
            <a:lvl3pPr marL="1439906" indent="0">
              <a:buNone/>
              <a:defRPr sz="3779"/>
            </a:lvl3pPr>
            <a:lvl4pPr marL="2159859" indent="0">
              <a:buNone/>
              <a:defRPr sz="3149"/>
            </a:lvl4pPr>
            <a:lvl5pPr marL="2879811" indent="0">
              <a:buNone/>
              <a:defRPr sz="3149"/>
            </a:lvl5pPr>
            <a:lvl6pPr marL="3599764" indent="0">
              <a:buNone/>
              <a:defRPr sz="3149"/>
            </a:lvl6pPr>
            <a:lvl7pPr marL="4319717" indent="0">
              <a:buNone/>
              <a:defRPr sz="3149"/>
            </a:lvl7pPr>
            <a:lvl8pPr marL="5039670" indent="0">
              <a:buNone/>
              <a:defRPr sz="3149"/>
            </a:lvl8pPr>
            <a:lvl9pPr marL="5759623" indent="0">
              <a:buNone/>
              <a:defRPr sz="314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22448" y="3239929"/>
            <a:ext cx="6192249" cy="6002369"/>
          </a:xfrm>
        </p:spPr>
        <p:txBody>
          <a:bodyPr/>
          <a:lstStyle>
            <a:lvl1pPr marL="0" indent="0">
              <a:buNone/>
              <a:defRPr sz="2520"/>
            </a:lvl1pPr>
            <a:lvl2pPr marL="719953" indent="0">
              <a:buNone/>
              <a:defRPr sz="2205"/>
            </a:lvl2pPr>
            <a:lvl3pPr marL="1439906" indent="0">
              <a:buNone/>
              <a:defRPr sz="1890"/>
            </a:lvl3pPr>
            <a:lvl4pPr marL="2159859" indent="0">
              <a:buNone/>
              <a:defRPr sz="1575"/>
            </a:lvl4pPr>
            <a:lvl5pPr marL="2879811" indent="0">
              <a:buNone/>
              <a:defRPr sz="1575"/>
            </a:lvl5pPr>
            <a:lvl6pPr marL="3599764" indent="0">
              <a:buNone/>
              <a:defRPr sz="1575"/>
            </a:lvl6pPr>
            <a:lvl7pPr marL="4319717" indent="0">
              <a:buNone/>
              <a:defRPr sz="1575"/>
            </a:lvl7pPr>
            <a:lvl8pPr marL="5039670" indent="0">
              <a:buNone/>
              <a:defRPr sz="1575"/>
            </a:lvl8pPr>
            <a:lvl9pPr marL="5759623" indent="0">
              <a:buNone/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3865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589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739445" y="574987"/>
            <a:ext cx="4139833" cy="91523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19947" y="574987"/>
            <a:ext cx="12179508" cy="91523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297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9947" y="2692442"/>
            <a:ext cx="16559332" cy="4492401"/>
          </a:xfrm>
        </p:spPr>
        <p:txBody>
          <a:bodyPr anchor="b"/>
          <a:lstStyle>
            <a:lvl1pPr>
              <a:defRPr sz="944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9947" y="7227343"/>
            <a:ext cx="16559332" cy="2362447"/>
          </a:xfrm>
        </p:spPr>
        <p:txBody>
          <a:bodyPr/>
          <a:lstStyle>
            <a:lvl1pPr marL="0" indent="0">
              <a:buNone/>
              <a:defRPr sz="3779">
                <a:solidFill>
                  <a:schemeClr val="tx1">
                    <a:tint val="75000"/>
                  </a:schemeClr>
                </a:solidFill>
              </a:defRPr>
            </a:lvl1pPr>
            <a:lvl2pPr marL="719953" indent="0">
              <a:buNone/>
              <a:defRPr sz="3149">
                <a:solidFill>
                  <a:schemeClr val="tx1">
                    <a:tint val="75000"/>
                  </a:schemeClr>
                </a:solidFill>
              </a:defRPr>
            </a:lvl2pPr>
            <a:lvl3pPr marL="1439906" indent="0">
              <a:buNone/>
              <a:defRPr sz="2834">
                <a:solidFill>
                  <a:schemeClr val="tx1">
                    <a:tint val="75000"/>
                  </a:schemeClr>
                </a:solidFill>
              </a:defRPr>
            </a:lvl3pPr>
            <a:lvl4pPr marL="2159859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81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76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717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67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62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C3EF-9238-46AA-BC74-ECDFB39E2C7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71DF-B0E2-45CD-AE2C-C2DCB10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684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19947" y="2874937"/>
            <a:ext cx="8159671" cy="68523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19607" y="2874937"/>
            <a:ext cx="8159671" cy="68523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C3EF-9238-46AA-BC74-ECDFB39E2C7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71DF-B0E2-45CD-AE2C-C2DCB10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466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447" y="574988"/>
            <a:ext cx="16559332" cy="208745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2448" y="2647443"/>
            <a:ext cx="8122171" cy="1297471"/>
          </a:xfrm>
        </p:spPr>
        <p:txBody>
          <a:bodyPr anchor="b"/>
          <a:lstStyle>
            <a:lvl1pPr marL="0" indent="0">
              <a:buNone/>
              <a:defRPr sz="3779" b="1"/>
            </a:lvl1pPr>
            <a:lvl2pPr marL="719953" indent="0">
              <a:buNone/>
              <a:defRPr sz="3149" b="1"/>
            </a:lvl2pPr>
            <a:lvl3pPr marL="1439906" indent="0">
              <a:buNone/>
              <a:defRPr sz="2834" b="1"/>
            </a:lvl3pPr>
            <a:lvl4pPr marL="2159859" indent="0">
              <a:buNone/>
              <a:defRPr sz="2520" b="1"/>
            </a:lvl4pPr>
            <a:lvl5pPr marL="2879811" indent="0">
              <a:buNone/>
              <a:defRPr sz="2520" b="1"/>
            </a:lvl5pPr>
            <a:lvl6pPr marL="3599764" indent="0">
              <a:buNone/>
              <a:defRPr sz="2520" b="1"/>
            </a:lvl6pPr>
            <a:lvl7pPr marL="4319717" indent="0">
              <a:buNone/>
              <a:defRPr sz="2520" b="1"/>
            </a:lvl7pPr>
            <a:lvl8pPr marL="5039670" indent="0">
              <a:buNone/>
              <a:defRPr sz="2520" b="1"/>
            </a:lvl8pPr>
            <a:lvl9pPr marL="5759623" indent="0">
              <a:buNone/>
              <a:defRPr sz="25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22448" y="3944914"/>
            <a:ext cx="8122171" cy="58023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719608" y="2647443"/>
            <a:ext cx="8162171" cy="1297471"/>
          </a:xfrm>
        </p:spPr>
        <p:txBody>
          <a:bodyPr anchor="b"/>
          <a:lstStyle>
            <a:lvl1pPr marL="0" indent="0">
              <a:buNone/>
              <a:defRPr sz="3779" b="1"/>
            </a:lvl1pPr>
            <a:lvl2pPr marL="719953" indent="0">
              <a:buNone/>
              <a:defRPr sz="3149" b="1"/>
            </a:lvl2pPr>
            <a:lvl3pPr marL="1439906" indent="0">
              <a:buNone/>
              <a:defRPr sz="2834" b="1"/>
            </a:lvl3pPr>
            <a:lvl4pPr marL="2159859" indent="0">
              <a:buNone/>
              <a:defRPr sz="2520" b="1"/>
            </a:lvl4pPr>
            <a:lvl5pPr marL="2879811" indent="0">
              <a:buNone/>
              <a:defRPr sz="2520" b="1"/>
            </a:lvl5pPr>
            <a:lvl6pPr marL="3599764" indent="0">
              <a:buNone/>
              <a:defRPr sz="2520" b="1"/>
            </a:lvl6pPr>
            <a:lvl7pPr marL="4319717" indent="0">
              <a:buNone/>
              <a:defRPr sz="2520" b="1"/>
            </a:lvl7pPr>
            <a:lvl8pPr marL="5039670" indent="0">
              <a:buNone/>
              <a:defRPr sz="2520" b="1"/>
            </a:lvl8pPr>
            <a:lvl9pPr marL="5759623" indent="0">
              <a:buNone/>
              <a:defRPr sz="25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719608" y="3944914"/>
            <a:ext cx="8162171" cy="58023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C3EF-9238-46AA-BC74-ECDFB39E2C7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71DF-B0E2-45CD-AE2C-C2DCB10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950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C3EF-9238-46AA-BC74-ECDFB39E2C7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71DF-B0E2-45CD-AE2C-C2DCB10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849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C3EF-9238-46AA-BC74-ECDFB39E2C7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71DF-B0E2-45CD-AE2C-C2DCB10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626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448" y="719984"/>
            <a:ext cx="6192249" cy="2519945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62171" y="1554966"/>
            <a:ext cx="9719608" cy="7674832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79"/>
            </a:lvl3pPr>
            <a:lvl4pPr>
              <a:defRPr sz="3149"/>
            </a:lvl4pPr>
            <a:lvl5pPr>
              <a:defRPr sz="3149"/>
            </a:lvl5pPr>
            <a:lvl6pPr>
              <a:defRPr sz="3149"/>
            </a:lvl6pPr>
            <a:lvl7pPr>
              <a:defRPr sz="3149"/>
            </a:lvl7pPr>
            <a:lvl8pPr>
              <a:defRPr sz="3149"/>
            </a:lvl8pPr>
            <a:lvl9pPr>
              <a:defRPr sz="314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22448" y="3239929"/>
            <a:ext cx="6192249" cy="6002369"/>
          </a:xfrm>
        </p:spPr>
        <p:txBody>
          <a:bodyPr/>
          <a:lstStyle>
            <a:lvl1pPr marL="0" indent="0">
              <a:buNone/>
              <a:defRPr sz="2520"/>
            </a:lvl1pPr>
            <a:lvl2pPr marL="719953" indent="0">
              <a:buNone/>
              <a:defRPr sz="2205"/>
            </a:lvl2pPr>
            <a:lvl3pPr marL="1439906" indent="0">
              <a:buNone/>
              <a:defRPr sz="1890"/>
            </a:lvl3pPr>
            <a:lvl4pPr marL="2159859" indent="0">
              <a:buNone/>
              <a:defRPr sz="1575"/>
            </a:lvl4pPr>
            <a:lvl5pPr marL="2879811" indent="0">
              <a:buNone/>
              <a:defRPr sz="1575"/>
            </a:lvl5pPr>
            <a:lvl6pPr marL="3599764" indent="0">
              <a:buNone/>
              <a:defRPr sz="1575"/>
            </a:lvl6pPr>
            <a:lvl7pPr marL="4319717" indent="0">
              <a:buNone/>
              <a:defRPr sz="1575"/>
            </a:lvl7pPr>
            <a:lvl8pPr marL="5039670" indent="0">
              <a:buNone/>
              <a:defRPr sz="1575"/>
            </a:lvl8pPr>
            <a:lvl9pPr marL="5759623" indent="0">
              <a:buNone/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C3EF-9238-46AA-BC74-ECDFB39E2C7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71DF-B0E2-45CD-AE2C-C2DCB10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92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448" y="719984"/>
            <a:ext cx="6192249" cy="2519945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62171" y="1554966"/>
            <a:ext cx="9719608" cy="7674832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53" indent="0">
              <a:buNone/>
              <a:defRPr sz="4409"/>
            </a:lvl2pPr>
            <a:lvl3pPr marL="1439906" indent="0">
              <a:buNone/>
              <a:defRPr sz="3779"/>
            </a:lvl3pPr>
            <a:lvl4pPr marL="2159859" indent="0">
              <a:buNone/>
              <a:defRPr sz="3149"/>
            </a:lvl4pPr>
            <a:lvl5pPr marL="2879811" indent="0">
              <a:buNone/>
              <a:defRPr sz="3149"/>
            </a:lvl5pPr>
            <a:lvl6pPr marL="3599764" indent="0">
              <a:buNone/>
              <a:defRPr sz="3149"/>
            </a:lvl6pPr>
            <a:lvl7pPr marL="4319717" indent="0">
              <a:buNone/>
              <a:defRPr sz="3149"/>
            </a:lvl7pPr>
            <a:lvl8pPr marL="5039670" indent="0">
              <a:buNone/>
              <a:defRPr sz="3149"/>
            </a:lvl8pPr>
            <a:lvl9pPr marL="5759623" indent="0">
              <a:buNone/>
              <a:defRPr sz="314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22448" y="3239929"/>
            <a:ext cx="6192249" cy="6002369"/>
          </a:xfrm>
        </p:spPr>
        <p:txBody>
          <a:bodyPr/>
          <a:lstStyle>
            <a:lvl1pPr marL="0" indent="0">
              <a:buNone/>
              <a:defRPr sz="2520"/>
            </a:lvl1pPr>
            <a:lvl2pPr marL="719953" indent="0">
              <a:buNone/>
              <a:defRPr sz="2205"/>
            </a:lvl2pPr>
            <a:lvl3pPr marL="1439906" indent="0">
              <a:buNone/>
              <a:defRPr sz="1890"/>
            </a:lvl3pPr>
            <a:lvl4pPr marL="2159859" indent="0">
              <a:buNone/>
              <a:defRPr sz="1575"/>
            </a:lvl4pPr>
            <a:lvl5pPr marL="2879811" indent="0">
              <a:buNone/>
              <a:defRPr sz="1575"/>
            </a:lvl5pPr>
            <a:lvl6pPr marL="3599764" indent="0">
              <a:buNone/>
              <a:defRPr sz="1575"/>
            </a:lvl6pPr>
            <a:lvl7pPr marL="4319717" indent="0">
              <a:buNone/>
              <a:defRPr sz="1575"/>
            </a:lvl7pPr>
            <a:lvl8pPr marL="5039670" indent="0">
              <a:buNone/>
              <a:defRPr sz="1575"/>
            </a:lvl8pPr>
            <a:lvl9pPr marL="5759623" indent="0">
              <a:buNone/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C3EF-9238-46AA-BC74-ECDFB39E2C7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71DF-B0E2-45CD-AE2C-C2DCB10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020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19947" y="574988"/>
            <a:ext cx="16559332" cy="20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19947" y="2874937"/>
            <a:ext cx="16559332" cy="6852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19947" y="10009781"/>
            <a:ext cx="4319826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5C3EF-9238-46AA-BC74-ECDFB39E2C7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59744" y="10009781"/>
            <a:ext cx="6479738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559452" y="10009781"/>
            <a:ext cx="4319826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971DF-B0E2-45CD-AE2C-C2DCB10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674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1439906" rtl="0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76" indent="-359976" algn="l" defTabSz="143990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29" indent="-359976" algn="l" defTabSz="1439906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79" kern="1200">
          <a:solidFill>
            <a:schemeClr val="tx1"/>
          </a:solidFill>
          <a:latin typeface="+mn-lt"/>
          <a:ea typeface="+mn-ea"/>
          <a:cs typeface="+mn-cs"/>
        </a:defRPr>
      </a:lvl2pPr>
      <a:lvl3pPr marL="1799882" indent="-359976" algn="l" defTabSz="1439906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49" kern="1200">
          <a:solidFill>
            <a:schemeClr val="tx1"/>
          </a:solidFill>
          <a:latin typeface="+mn-lt"/>
          <a:ea typeface="+mn-ea"/>
          <a:cs typeface="+mn-cs"/>
        </a:defRPr>
      </a:lvl3pPr>
      <a:lvl4pPr marL="2519835" indent="-359976" algn="l" defTabSz="1439906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4" kern="1200">
          <a:solidFill>
            <a:schemeClr val="tx1"/>
          </a:solidFill>
          <a:latin typeface="+mn-lt"/>
          <a:ea typeface="+mn-ea"/>
          <a:cs typeface="+mn-cs"/>
        </a:defRPr>
      </a:lvl4pPr>
      <a:lvl5pPr marL="3239788" indent="-359976" algn="l" defTabSz="1439906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4" kern="1200">
          <a:solidFill>
            <a:schemeClr val="tx1"/>
          </a:solidFill>
          <a:latin typeface="+mn-lt"/>
          <a:ea typeface="+mn-ea"/>
          <a:cs typeface="+mn-cs"/>
        </a:defRPr>
      </a:lvl5pPr>
      <a:lvl6pPr marL="3959741" indent="-359976" algn="l" defTabSz="1439906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4" kern="1200">
          <a:solidFill>
            <a:schemeClr val="tx1"/>
          </a:solidFill>
          <a:latin typeface="+mn-lt"/>
          <a:ea typeface="+mn-ea"/>
          <a:cs typeface="+mn-cs"/>
        </a:defRPr>
      </a:lvl6pPr>
      <a:lvl7pPr marL="4679693" indent="-359976" algn="l" defTabSz="1439906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4" kern="1200">
          <a:solidFill>
            <a:schemeClr val="tx1"/>
          </a:solidFill>
          <a:latin typeface="+mn-lt"/>
          <a:ea typeface="+mn-ea"/>
          <a:cs typeface="+mn-cs"/>
        </a:defRPr>
      </a:lvl7pPr>
      <a:lvl8pPr marL="5399646" indent="-359976" algn="l" defTabSz="1439906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4" kern="1200">
          <a:solidFill>
            <a:schemeClr val="tx1"/>
          </a:solidFill>
          <a:latin typeface="+mn-lt"/>
          <a:ea typeface="+mn-ea"/>
          <a:cs typeface="+mn-cs"/>
        </a:defRPr>
      </a:lvl8pPr>
      <a:lvl9pPr marL="6119599" indent="-359976" algn="l" defTabSz="1439906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39906" rtl="0" eaLnBrk="1" latinLnBrk="0" hangingPunct="1">
        <a:defRPr sz="2834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algn="l" defTabSz="1439906" rtl="0" eaLnBrk="1" latinLnBrk="0" hangingPunct="1">
        <a:defRPr sz="2834" kern="1200">
          <a:solidFill>
            <a:schemeClr val="tx1"/>
          </a:solidFill>
          <a:latin typeface="+mn-lt"/>
          <a:ea typeface="+mn-ea"/>
          <a:cs typeface="+mn-cs"/>
        </a:defRPr>
      </a:lvl2pPr>
      <a:lvl3pPr marL="1439906" algn="l" defTabSz="1439906" rtl="0" eaLnBrk="1" latinLnBrk="0" hangingPunct="1">
        <a:defRPr sz="2834" kern="1200">
          <a:solidFill>
            <a:schemeClr val="tx1"/>
          </a:solidFill>
          <a:latin typeface="+mn-lt"/>
          <a:ea typeface="+mn-ea"/>
          <a:cs typeface="+mn-cs"/>
        </a:defRPr>
      </a:lvl3pPr>
      <a:lvl4pPr marL="2159859" algn="l" defTabSz="1439906" rtl="0" eaLnBrk="1" latinLnBrk="0" hangingPunct="1">
        <a:defRPr sz="2834" kern="1200">
          <a:solidFill>
            <a:schemeClr val="tx1"/>
          </a:solidFill>
          <a:latin typeface="+mn-lt"/>
          <a:ea typeface="+mn-ea"/>
          <a:cs typeface="+mn-cs"/>
        </a:defRPr>
      </a:lvl4pPr>
      <a:lvl5pPr marL="2879811" algn="l" defTabSz="1439906" rtl="0" eaLnBrk="1" latinLnBrk="0" hangingPunct="1">
        <a:defRPr sz="2834" kern="1200">
          <a:solidFill>
            <a:schemeClr val="tx1"/>
          </a:solidFill>
          <a:latin typeface="+mn-lt"/>
          <a:ea typeface="+mn-ea"/>
          <a:cs typeface="+mn-cs"/>
        </a:defRPr>
      </a:lvl5pPr>
      <a:lvl6pPr marL="3599764" algn="l" defTabSz="1439906" rtl="0" eaLnBrk="1" latinLnBrk="0" hangingPunct="1">
        <a:defRPr sz="2834" kern="1200">
          <a:solidFill>
            <a:schemeClr val="tx1"/>
          </a:solidFill>
          <a:latin typeface="+mn-lt"/>
          <a:ea typeface="+mn-ea"/>
          <a:cs typeface="+mn-cs"/>
        </a:defRPr>
      </a:lvl6pPr>
      <a:lvl7pPr marL="4319717" algn="l" defTabSz="1439906" rtl="0" eaLnBrk="1" latinLnBrk="0" hangingPunct="1">
        <a:defRPr sz="2834" kern="1200">
          <a:solidFill>
            <a:schemeClr val="tx1"/>
          </a:solidFill>
          <a:latin typeface="+mn-lt"/>
          <a:ea typeface="+mn-ea"/>
          <a:cs typeface="+mn-cs"/>
        </a:defRPr>
      </a:lvl7pPr>
      <a:lvl8pPr marL="5039670" algn="l" defTabSz="1439906" rtl="0" eaLnBrk="1" latinLnBrk="0" hangingPunct="1">
        <a:defRPr sz="2834" kern="1200">
          <a:solidFill>
            <a:schemeClr val="tx1"/>
          </a:solidFill>
          <a:latin typeface="+mn-lt"/>
          <a:ea typeface="+mn-ea"/>
          <a:cs typeface="+mn-cs"/>
        </a:defRPr>
      </a:lvl8pPr>
      <a:lvl9pPr marL="5759623" algn="l" defTabSz="1439906" rtl="0" eaLnBrk="1" latinLnBrk="0" hangingPunct="1">
        <a:defRPr sz="28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19947" y="574988"/>
            <a:ext cx="16559332" cy="20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19947" y="2874937"/>
            <a:ext cx="16559332" cy="6852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19947" y="10009781"/>
            <a:ext cx="4319826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59744" y="10009781"/>
            <a:ext cx="6479738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559452" y="10009781"/>
            <a:ext cx="4319826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137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1439906" rtl="0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76" indent="-359976" algn="l" defTabSz="143990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29" indent="-359976" algn="l" defTabSz="1439906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79" kern="1200">
          <a:solidFill>
            <a:schemeClr val="tx1"/>
          </a:solidFill>
          <a:latin typeface="+mn-lt"/>
          <a:ea typeface="+mn-ea"/>
          <a:cs typeface="+mn-cs"/>
        </a:defRPr>
      </a:lvl2pPr>
      <a:lvl3pPr marL="1799882" indent="-359976" algn="l" defTabSz="1439906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49" kern="1200">
          <a:solidFill>
            <a:schemeClr val="tx1"/>
          </a:solidFill>
          <a:latin typeface="+mn-lt"/>
          <a:ea typeface="+mn-ea"/>
          <a:cs typeface="+mn-cs"/>
        </a:defRPr>
      </a:lvl3pPr>
      <a:lvl4pPr marL="2519835" indent="-359976" algn="l" defTabSz="1439906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4" kern="1200">
          <a:solidFill>
            <a:schemeClr val="tx1"/>
          </a:solidFill>
          <a:latin typeface="+mn-lt"/>
          <a:ea typeface="+mn-ea"/>
          <a:cs typeface="+mn-cs"/>
        </a:defRPr>
      </a:lvl4pPr>
      <a:lvl5pPr marL="3239788" indent="-359976" algn="l" defTabSz="1439906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4" kern="1200">
          <a:solidFill>
            <a:schemeClr val="tx1"/>
          </a:solidFill>
          <a:latin typeface="+mn-lt"/>
          <a:ea typeface="+mn-ea"/>
          <a:cs typeface="+mn-cs"/>
        </a:defRPr>
      </a:lvl5pPr>
      <a:lvl6pPr marL="3959741" indent="-359976" algn="l" defTabSz="1439906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4" kern="1200">
          <a:solidFill>
            <a:schemeClr val="tx1"/>
          </a:solidFill>
          <a:latin typeface="+mn-lt"/>
          <a:ea typeface="+mn-ea"/>
          <a:cs typeface="+mn-cs"/>
        </a:defRPr>
      </a:lvl6pPr>
      <a:lvl7pPr marL="4679693" indent="-359976" algn="l" defTabSz="1439906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4" kern="1200">
          <a:solidFill>
            <a:schemeClr val="tx1"/>
          </a:solidFill>
          <a:latin typeface="+mn-lt"/>
          <a:ea typeface="+mn-ea"/>
          <a:cs typeface="+mn-cs"/>
        </a:defRPr>
      </a:lvl7pPr>
      <a:lvl8pPr marL="5399646" indent="-359976" algn="l" defTabSz="1439906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4" kern="1200">
          <a:solidFill>
            <a:schemeClr val="tx1"/>
          </a:solidFill>
          <a:latin typeface="+mn-lt"/>
          <a:ea typeface="+mn-ea"/>
          <a:cs typeface="+mn-cs"/>
        </a:defRPr>
      </a:lvl8pPr>
      <a:lvl9pPr marL="6119599" indent="-359976" algn="l" defTabSz="1439906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39906" rtl="0" eaLnBrk="1" latinLnBrk="0" hangingPunct="1">
        <a:defRPr sz="2834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algn="l" defTabSz="1439906" rtl="0" eaLnBrk="1" latinLnBrk="0" hangingPunct="1">
        <a:defRPr sz="2834" kern="1200">
          <a:solidFill>
            <a:schemeClr val="tx1"/>
          </a:solidFill>
          <a:latin typeface="+mn-lt"/>
          <a:ea typeface="+mn-ea"/>
          <a:cs typeface="+mn-cs"/>
        </a:defRPr>
      </a:lvl2pPr>
      <a:lvl3pPr marL="1439906" algn="l" defTabSz="1439906" rtl="0" eaLnBrk="1" latinLnBrk="0" hangingPunct="1">
        <a:defRPr sz="2834" kern="1200">
          <a:solidFill>
            <a:schemeClr val="tx1"/>
          </a:solidFill>
          <a:latin typeface="+mn-lt"/>
          <a:ea typeface="+mn-ea"/>
          <a:cs typeface="+mn-cs"/>
        </a:defRPr>
      </a:lvl3pPr>
      <a:lvl4pPr marL="2159859" algn="l" defTabSz="1439906" rtl="0" eaLnBrk="1" latinLnBrk="0" hangingPunct="1">
        <a:defRPr sz="2834" kern="1200">
          <a:solidFill>
            <a:schemeClr val="tx1"/>
          </a:solidFill>
          <a:latin typeface="+mn-lt"/>
          <a:ea typeface="+mn-ea"/>
          <a:cs typeface="+mn-cs"/>
        </a:defRPr>
      </a:lvl4pPr>
      <a:lvl5pPr marL="2879811" algn="l" defTabSz="1439906" rtl="0" eaLnBrk="1" latinLnBrk="0" hangingPunct="1">
        <a:defRPr sz="2834" kern="1200">
          <a:solidFill>
            <a:schemeClr val="tx1"/>
          </a:solidFill>
          <a:latin typeface="+mn-lt"/>
          <a:ea typeface="+mn-ea"/>
          <a:cs typeface="+mn-cs"/>
        </a:defRPr>
      </a:lvl5pPr>
      <a:lvl6pPr marL="3599764" algn="l" defTabSz="1439906" rtl="0" eaLnBrk="1" latinLnBrk="0" hangingPunct="1">
        <a:defRPr sz="2834" kern="1200">
          <a:solidFill>
            <a:schemeClr val="tx1"/>
          </a:solidFill>
          <a:latin typeface="+mn-lt"/>
          <a:ea typeface="+mn-ea"/>
          <a:cs typeface="+mn-cs"/>
        </a:defRPr>
      </a:lvl6pPr>
      <a:lvl7pPr marL="4319717" algn="l" defTabSz="1439906" rtl="0" eaLnBrk="1" latinLnBrk="0" hangingPunct="1">
        <a:defRPr sz="2834" kern="1200">
          <a:solidFill>
            <a:schemeClr val="tx1"/>
          </a:solidFill>
          <a:latin typeface="+mn-lt"/>
          <a:ea typeface="+mn-ea"/>
          <a:cs typeface="+mn-cs"/>
        </a:defRPr>
      </a:lvl7pPr>
      <a:lvl8pPr marL="5039670" algn="l" defTabSz="1439906" rtl="0" eaLnBrk="1" latinLnBrk="0" hangingPunct="1">
        <a:defRPr sz="2834" kern="1200">
          <a:solidFill>
            <a:schemeClr val="tx1"/>
          </a:solidFill>
          <a:latin typeface="+mn-lt"/>
          <a:ea typeface="+mn-ea"/>
          <a:cs typeface="+mn-cs"/>
        </a:defRPr>
      </a:lvl8pPr>
      <a:lvl9pPr marL="5759623" algn="l" defTabSz="1439906" rtl="0" eaLnBrk="1" latinLnBrk="0" hangingPunct="1">
        <a:defRPr sz="28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1925863" y="312209"/>
            <a:ext cx="4287953" cy="9519233"/>
            <a:chOff x="2392363" y="-1346200"/>
            <a:chExt cx="6018213" cy="13360401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6089651" y="5053013"/>
              <a:ext cx="2320925" cy="2679700"/>
            </a:xfrm>
            <a:custGeom>
              <a:avLst/>
              <a:gdLst>
                <a:gd name="T0" fmla="*/ 0 w 618"/>
                <a:gd name="T1" fmla="*/ 21 h 714"/>
                <a:gd name="T2" fmla="*/ 115 w 618"/>
                <a:gd name="T3" fmla="*/ 9 h 714"/>
                <a:gd name="T4" fmla="*/ 407 w 618"/>
                <a:gd name="T5" fmla="*/ 171 h 714"/>
                <a:gd name="T6" fmla="*/ 586 w 618"/>
                <a:gd name="T7" fmla="*/ 481 h 714"/>
                <a:gd name="T8" fmla="*/ 472 w 618"/>
                <a:gd name="T9" fmla="*/ 643 h 714"/>
                <a:gd name="T10" fmla="*/ 91 w 618"/>
                <a:gd name="T11" fmla="*/ 513 h 714"/>
                <a:gd name="T12" fmla="*/ 0 w 618"/>
                <a:gd name="T13" fmla="*/ 21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8" h="714">
                  <a:moveTo>
                    <a:pt x="0" y="21"/>
                  </a:moveTo>
                  <a:cubicBezTo>
                    <a:pt x="0" y="21"/>
                    <a:pt x="47" y="0"/>
                    <a:pt x="115" y="9"/>
                  </a:cubicBezTo>
                  <a:cubicBezTo>
                    <a:pt x="182" y="18"/>
                    <a:pt x="407" y="171"/>
                    <a:pt x="407" y="171"/>
                  </a:cubicBezTo>
                  <a:cubicBezTo>
                    <a:pt x="407" y="171"/>
                    <a:pt x="618" y="248"/>
                    <a:pt x="586" y="481"/>
                  </a:cubicBezTo>
                  <a:cubicBezTo>
                    <a:pt x="554" y="714"/>
                    <a:pt x="472" y="643"/>
                    <a:pt x="472" y="643"/>
                  </a:cubicBezTo>
                  <a:cubicBezTo>
                    <a:pt x="91" y="513"/>
                    <a:pt x="91" y="513"/>
                    <a:pt x="91" y="513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6089651" y="5053013"/>
              <a:ext cx="2125663" cy="2517775"/>
            </a:xfrm>
            <a:custGeom>
              <a:avLst/>
              <a:gdLst>
                <a:gd name="T0" fmla="*/ 514 w 566"/>
                <a:gd name="T1" fmla="*/ 301 h 671"/>
                <a:gd name="T2" fmla="*/ 404 w 566"/>
                <a:gd name="T3" fmla="*/ 200 h 671"/>
                <a:gd name="T4" fmla="*/ 388 w 566"/>
                <a:gd name="T5" fmla="*/ 181 h 671"/>
                <a:gd name="T6" fmla="*/ 378 w 566"/>
                <a:gd name="T7" fmla="*/ 165 h 671"/>
                <a:gd name="T8" fmla="*/ 377 w 566"/>
                <a:gd name="T9" fmla="*/ 163 h 671"/>
                <a:gd name="T10" fmla="*/ 376 w 566"/>
                <a:gd name="T11" fmla="*/ 161 h 671"/>
                <a:gd name="T12" fmla="*/ 368 w 566"/>
                <a:gd name="T13" fmla="*/ 146 h 671"/>
                <a:gd name="T14" fmla="*/ 115 w 566"/>
                <a:gd name="T15" fmla="*/ 9 h 671"/>
                <a:gd name="T16" fmla="*/ 0 w 566"/>
                <a:gd name="T17" fmla="*/ 21 h 671"/>
                <a:gd name="T18" fmla="*/ 91 w 566"/>
                <a:gd name="T19" fmla="*/ 513 h 671"/>
                <a:gd name="T20" fmla="*/ 175 w 566"/>
                <a:gd name="T21" fmla="*/ 542 h 671"/>
                <a:gd name="T22" fmla="*/ 161 w 566"/>
                <a:gd name="T23" fmla="*/ 480 h 671"/>
                <a:gd name="T24" fmla="*/ 111 w 566"/>
                <a:gd name="T25" fmla="*/ 349 h 671"/>
                <a:gd name="T26" fmla="*/ 89 w 566"/>
                <a:gd name="T27" fmla="*/ 247 h 671"/>
                <a:gd name="T28" fmla="*/ 65 w 566"/>
                <a:gd name="T29" fmla="*/ 60 h 671"/>
                <a:gd name="T30" fmla="*/ 180 w 566"/>
                <a:gd name="T31" fmla="*/ 62 h 671"/>
                <a:gd name="T32" fmla="*/ 233 w 566"/>
                <a:gd name="T33" fmla="*/ 142 h 671"/>
                <a:gd name="T34" fmla="*/ 248 w 566"/>
                <a:gd name="T35" fmla="*/ 241 h 671"/>
                <a:gd name="T36" fmla="*/ 318 w 566"/>
                <a:gd name="T37" fmla="*/ 444 h 671"/>
                <a:gd name="T38" fmla="*/ 328 w 566"/>
                <a:gd name="T39" fmla="*/ 594 h 671"/>
                <a:gd name="T40" fmla="*/ 472 w 566"/>
                <a:gd name="T41" fmla="*/ 643 h 671"/>
                <a:gd name="T42" fmla="*/ 536 w 566"/>
                <a:gd name="T43" fmla="*/ 633 h 671"/>
                <a:gd name="T44" fmla="*/ 514 w 566"/>
                <a:gd name="T45" fmla="*/ 30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6" h="671">
                  <a:moveTo>
                    <a:pt x="514" y="301"/>
                  </a:moveTo>
                  <a:cubicBezTo>
                    <a:pt x="486" y="258"/>
                    <a:pt x="439" y="236"/>
                    <a:pt x="404" y="200"/>
                  </a:cubicBezTo>
                  <a:cubicBezTo>
                    <a:pt x="397" y="196"/>
                    <a:pt x="391" y="189"/>
                    <a:pt x="388" y="181"/>
                  </a:cubicBezTo>
                  <a:cubicBezTo>
                    <a:pt x="385" y="176"/>
                    <a:pt x="381" y="171"/>
                    <a:pt x="378" y="165"/>
                  </a:cubicBezTo>
                  <a:cubicBezTo>
                    <a:pt x="378" y="164"/>
                    <a:pt x="378" y="164"/>
                    <a:pt x="377" y="163"/>
                  </a:cubicBezTo>
                  <a:cubicBezTo>
                    <a:pt x="377" y="162"/>
                    <a:pt x="376" y="161"/>
                    <a:pt x="376" y="161"/>
                  </a:cubicBezTo>
                  <a:cubicBezTo>
                    <a:pt x="372" y="156"/>
                    <a:pt x="369" y="151"/>
                    <a:pt x="368" y="146"/>
                  </a:cubicBezTo>
                  <a:cubicBezTo>
                    <a:pt x="301" y="102"/>
                    <a:pt x="165" y="16"/>
                    <a:pt x="115" y="9"/>
                  </a:cubicBezTo>
                  <a:cubicBezTo>
                    <a:pt x="47" y="0"/>
                    <a:pt x="0" y="21"/>
                    <a:pt x="0" y="21"/>
                  </a:cubicBezTo>
                  <a:cubicBezTo>
                    <a:pt x="91" y="513"/>
                    <a:pt x="91" y="513"/>
                    <a:pt x="91" y="513"/>
                  </a:cubicBezTo>
                  <a:cubicBezTo>
                    <a:pt x="175" y="542"/>
                    <a:pt x="175" y="542"/>
                    <a:pt x="175" y="542"/>
                  </a:cubicBezTo>
                  <a:cubicBezTo>
                    <a:pt x="169" y="522"/>
                    <a:pt x="166" y="499"/>
                    <a:pt x="161" y="480"/>
                  </a:cubicBezTo>
                  <a:cubicBezTo>
                    <a:pt x="147" y="436"/>
                    <a:pt x="125" y="394"/>
                    <a:pt x="111" y="349"/>
                  </a:cubicBezTo>
                  <a:cubicBezTo>
                    <a:pt x="101" y="315"/>
                    <a:pt x="99" y="281"/>
                    <a:pt x="89" y="247"/>
                  </a:cubicBezTo>
                  <a:cubicBezTo>
                    <a:pt x="75" y="203"/>
                    <a:pt x="17" y="96"/>
                    <a:pt x="65" y="60"/>
                  </a:cubicBezTo>
                  <a:cubicBezTo>
                    <a:pt x="86" y="44"/>
                    <a:pt x="155" y="52"/>
                    <a:pt x="180" y="62"/>
                  </a:cubicBezTo>
                  <a:cubicBezTo>
                    <a:pt x="214" y="76"/>
                    <a:pt x="218" y="114"/>
                    <a:pt x="233" y="142"/>
                  </a:cubicBezTo>
                  <a:cubicBezTo>
                    <a:pt x="250" y="175"/>
                    <a:pt x="266" y="202"/>
                    <a:pt x="248" y="241"/>
                  </a:cubicBezTo>
                  <a:cubicBezTo>
                    <a:pt x="278" y="304"/>
                    <a:pt x="304" y="375"/>
                    <a:pt x="318" y="444"/>
                  </a:cubicBezTo>
                  <a:cubicBezTo>
                    <a:pt x="326" y="484"/>
                    <a:pt x="346" y="552"/>
                    <a:pt x="328" y="594"/>
                  </a:cubicBezTo>
                  <a:cubicBezTo>
                    <a:pt x="472" y="643"/>
                    <a:pt x="472" y="643"/>
                    <a:pt x="472" y="643"/>
                  </a:cubicBezTo>
                  <a:cubicBezTo>
                    <a:pt x="472" y="643"/>
                    <a:pt x="504" y="671"/>
                    <a:pt x="536" y="633"/>
                  </a:cubicBezTo>
                  <a:cubicBezTo>
                    <a:pt x="566" y="528"/>
                    <a:pt x="547" y="379"/>
                    <a:pt x="514" y="30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741613" y="5053013"/>
              <a:ext cx="2322513" cy="2679700"/>
            </a:xfrm>
            <a:custGeom>
              <a:avLst/>
              <a:gdLst>
                <a:gd name="T0" fmla="*/ 618 w 618"/>
                <a:gd name="T1" fmla="*/ 21 h 714"/>
                <a:gd name="T2" fmla="*/ 503 w 618"/>
                <a:gd name="T3" fmla="*/ 9 h 714"/>
                <a:gd name="T4" fmla="*/ 210 w 618"/>
                <a:gd name="T5" fmla="*/ 171 h 714"/>
                <a:gd name="T6" fmla="*/ 32 w 618"/>
                <a:gd name="T7" fmla="*/ 481 h 714"/>
                <a:gd name="T8" fmla="*/ 146 w 618"/>
                <a:gd name="T9" fmla="*/ 643 h 714"/>
                <a:gd name="T10" fmla="*/ 526 w 618"/>
                <a:gd name="T11" fmla="*/ 513 h 714"/>
                <a:gd name="T12" fmla="*/ 618 w 618"/>
                <a:gd name="T13" fmla="*/ 21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8" h="714">
                  <a:moveTo>
                    <a:pt x="618" y="21"/>
                  </a:moveTo>
                  <a:cubicBezTo>
                    <a:pt x="618" y="21"/>
                    <a:pt x="570" y="0"/>
                    <a:pt x="503" y="9"/>
                  </a:cubicBezTo>
                  <a:cubicBezTo>
                    <a:pt x="435" y="18"/>
                    <a:pt x="210" y="171"/>
                    <a:pt x="210" y="171"/>
                  </a:cubicBezTo>
                  <a:cubicBezTo>
                    <a:pt x="210" y="171"/>
                    <a:pt x="0" y="248"/>
                    <a:pt x="32" y="481"/>
                  </a:cubicBezTo>
                  <a:cubicBezTo>
                    <a:pt x="64" y="714"/>
                    <a:pt x="146" y="643"/>
                    <a:pt x="146" y="643"/>
                  </a:cubicBezTo>
                  <a:cubicBezTo>
                    <a:pt x="526" y="513"/>
                    <a:pt x="526" y="513"/>
                    <a:pt x="526" y="513"/>
                  </a:cubicBezTo>
                  <a:lnTo>
                    <a:pt x="618" y="21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933701" y="5053013"/>
              <a:ext cx="2130425" cy="2517775"/>
            </a:xfrm>
            <a:custGeom>
              <a:avLst/>
              <a:gdLst>
                <a:gd name="T0" fmla="*/ 52 w 567"/>
                <a:gd name="T1" fmla="*/ 301 h 671"/>
                <a:gd name="T2" fmla="*/ 162 w 567"/>
                <a:gd name="T3" fmla="*/ 200 h 671"/>
                <a:gd name="T4" fmla="*/ 178 w 567"/>
                <a:gd name="T5" fmla="*/ 181 h 671"/>
                <a:gd name="T6" fmla="*/ 188 w 567"/>
                <a:gd name="T7" fmla="*/ 165 h 671"/>
                <a:gd name="T8" fmla="*/ 189 w 567"/>
                <a:gd name="T9" fmla="*/ 163 h 671"/>
                <a:gd name="T10" fmla="*/ 191 w 567"/>
                <a:gd name="T11" fmla="*/ 161 h 671"/>
                <a:gd name="T12" fmla="*/ 198 w 567"/>
                <a:gd name="T13" fmla="*/ 146 h 671"/>
                <a:gd name="T14" fmla="*/ 452 w 567"/>
                <a:gd name="T15" fmla="*/ 9 h 671"/>
                <a:gd name="T16" fmla="*/ 567 w 567"/>
                <a:gd name="T17" fmla="*/ 21 h 671"/>
                <a:gd name="T18" fmla="*/ 475 w 567"/>
                <a:gd name="T19" fmla="*/ 513 h 671"/>
                <a:gd name="T20" fmla="*/ 391 w 567"/>
                <a:gd name="T21" fmla="*/ 542 h 671"/>
                <a:gd name="T22" fmla="*/ 406 w 567"/>
                <a:gd name="T23" fmla="*/ 480 h 671"/>
                <a:gd name="T24" fmla="*/ 455 w 567"/>
                <a:gd name="T25" fmla="*/ 349 h 671"/>
                <a:gd name="T26" fmla="*/ 477 w 567"/>
                <a:gd name="T27" fmla="*/ 247 h 671"/>
                <a:gd name="T28" fmla="*/ 501 w 567"/>
                <a:gd name="T29" fmla="*/ 60 h 671"/>
                <a:gd name="T30" fmla="*/ 386 w 567"/>
                <a:gd name="T31" fmla="*/ 62 h 671"/>
                <a:gd name="T32" fmla="*/ 334 w 567"/>
                <a:gd name="T33" fmla="*/ 142 h 671"/>
                <a:gd name="T34" fmla="*/ 318 w 567"/>
                <a:gd name="T35" fmla="*/ 241 h 671"/>
                <a:gd name="T36" fmla="*/ 248 w 567"/>
                <a:gd name="T37" fmla="*/ 444 h 671"/>
                <a:gd name="T38" fmla="*/ 238 w 567"/>
                <a:gd name="T39" fmla="*/ 594 h 671"/>
                <a:gd name="T40" fmla="*/ 95 w 567"/>
                <a:gd name="T41" fmla="*/ 643 h 671"/>
                <a:gd name="T42" fmla="*/ 30 w 567"/>
                <a:gd name="T43" fmla="*/ 633 h 671"/>
                <a:gd name="T44" fmla="*/ 52 w 567"/>
                <a:gd name="T45" fmla="*/ 30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7" h="671">
                  <a:moveTo>
                    <a:pt x="52" y="301"/>
                  </a:moveTo>
                  <a:cubicBezTo>
                    <a:pt x="80" y="258"/>
                    <a:pt x="127" y="236"/>
                    <a:pt x="162" y="200"/>
                  </a:cubicBezTo>
                  <a:cubicBezTo>
                    <a:pt x="169" y="196"/>
                    <a:pt x="175" y="189"/>
                    <a:pt x="178" y="181"/>
                  </a:cubicBezTo>
                  <a:cubicBezTo>
                    <a:pt x="182" y="176"/>
                    <a:pt x="185" y="171"/>
                    <a:pt x="188" y="165"/>
                  </a:cubicBezTo>
                  <a:cubicBezTo>
                    <a:pt x="188" y="164"/>
                    <a:pt x="189" y="164"/>
                    <a:pt x="189" y="163"/>
                  </a:cubicBezTo>
                  <a:cubicBezTo>
                    <a:pt x="189" y="162"/>
                    <a:pt x="190" y="161"/>
                    <a:pt x="191" y="161"/>
                  </a:cubicBezTo>
                  <a:cubicBezTo>
                    <a:pt x="195" y="156"/>
                    <a:pt x="197" y="151"/>
                    <a:pt x="198" y="146"/>
                  </a:cubicBezTo>
                  <a:cubicBezTo>
                    <a:pt x="265" y="102"/>
                    <a:pt x="401" y="16"/>
                    <a:pt x="452" y="9"/>
                  </a:cubicBezTo>
                  <a:cubicBezTo>
                    <a:pt x="519" y="0"/>
                    <a:pt x="567" y="21"/>
                    <a:pt x="567" y="21"/>
                  </a:cubicBezTo>
                  <a:cubicBezTo>
                    <a:pt x="475" y="513"/>
                    <a:pt x="475" y="513"/>
                    <a:pt x="475" y="513"/>
                  </a:cubicBezTo>
                  <a:cubicBezTo>
                    <a:pt x="391" y="542"/>
                    <a:pt x="391" y="542"/>
                    <a:pt x="391" y="542"/>
                  </a:cubicBezTo>
                  <a:cubicBezTo>
                    <a:pt x="397" y="522"/>
                    <a:pt x="400" y="499"/>
                    <a:pt x="406" y="480"/>
                  </a:cubicBezTo>
                  <a:cubicBezTo>
                    <a:pt x="420" y="436"/>
                    <a:pt x="441" y="394"/>
                    <a:pt x="455" y="349"/>
                  </a:cubicBezTo>
                  <a:cubicBezTo>
                    <a:pt x="465" y="315"/>
                    <a:pt x="467" y="281"/>
                    <a:pt x="477" y="247"/>
                  </a:cubicBezTo>
                  <a:cubicBezTo>
                    <a:pt x="491" y="203"/>
                    <a:pt x="550" y="96"/>
                    <a:pt x="501" y="60"/>
                  </a:cubicBezTo>
                  <a:cubicBezTo>
                    <a:pt x="480" y="44"/>
                    <a:pt x="412" y="52"/>
                    <a:pt x="386" y="62"/>
                  </a:cubicBezTo>
                  <a:cubicBezTo>
                    <a:pt x="352" y="76"/>
                    <a:pt x="349" y="114"/>
                    <a:pt x="334" y="142"/>
                  </a:cubicBezTo>
                  <a:cubicBezTo>
                    <a:pt x="316" y="175"/>
                    <a:pt x="300" y="202"/>
                    <a:pt x="318" y="241"/>
                  </a:cubicBezTo>
                  <a:cubicBezTo>
                    <a:pt x="288" y="304"/>
                    <a:pt x="262" y="375"/>
                    <a:pt x="248" y="444"/>
                  </a:cubicBezTo>
                  <a:cubicBezTo>
                    <a:pt x="240" y="484"/>
                    <a:pt x="221" y="552"/>
                    <a:pt x="238" y="594"/>
                  </a:cubicBezTo>
                  <a:cubicBezTo>
                    <a:pt x="95" y="643"/>
                    <a:pt x="95" y="643"/>
                    <a:pt x="95" y="643"/>
                  </a:cubicBezTo>
                  <a:cubicBezTo>
                    <a:pt x="95" y="643"/>
                    <a:pt x="62" y="671"/>
                    <a:pt x="30" y="633"/>
                  </a:cubicBezTo>
                  <a:cubicBezTo>
                    <a:pt x="0" y="528"/>
                    <a:pt x="19" y="379"/>
                    <a:pt x="52" y="30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586288" y="7889875"/>
              <a:ext cx="2054225" cy="3933825"/>
            </a:xfrm>
            <a:custGeom>
              <a:avLst/>
              <a:gdLst>
                <a:gd name="T0" fmla="*/ 27 w 547"/>
                <a:gd name="T1" fmla="*/ 1 h 1048"/>
                <a:gd name="T2" fmla="*/ 147 w 547"/>
                <a:gd name="T3" fmla="*/ 287 h 1048"/>
                <a:gd name="T4" fmla="*/ 140 w 547"/>
                <a:gd name="T5" fmla="*/ 1003 h 1048"/>
                <a:gd name="T6" fmla="*/ 253 w 547"/>
                <a:gd name="T7" fmla="*/ 1048 h 1048"/>
                <a:gd name="T8" fmla="*/ 249 w 547"/>
                <a:gd name="T9" fmla="*/ 316 h 1048"/>
                <a:gd name="T10" fmla="*/ 321 w 547"/>
                <a:gd name="T11" fmla="*/ 312 h 1048"/>
                <a:gd name="T12" fmla="*/ 372 w 547"/>
                <a:gd name="T13" fmla="*/ 1025 h 1048"/>
                <a:gd name="T14" fmla="*/ 452 w 547"/>
                <a:gd name="T15" fmla="*/ 964 h 1048"/>
                <a:gd name="T16" fmla="*/ 504 w 547"/>
                <a:gd name="T17" fmla="*/ 913 h 1048"/>
                <a:gd name="T18" fmla="*/ 419 w 547"/>
                <a:gd name="T19" fmla="*/ 298 h 1048"/>
                <a:gd name="T20" fmla="*/ 504 w 547"/>
                <a:gd name="T21" fmla="*/ 0 h 1048"/>
                <a:gd name="T22" fmla="*/ 27 w 547"/>
                <a:gd name="T23" fmla="*/ 1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7" h="1048">
                  <a:moveTo>
                    <a:pt x="27" y="1"/>
                  </a:moveTo>
                  <a:cubicBezTo>
                    <a:pt x="27" y="1"/>
                    <a:pt x="0" y="258"/>
                    <a:pt x="147" y="287"/>
                  </a:cubicBezTo>
                  <a:cubicBezTo>
                    <a:pt x="140" y="1003"/>
                    <a:pt x="140" y="1003"/>
                    <a:pt x="140" y="1003"/>
                  </a:cubicBezTo>
                  <a:cubicBezTo>
                    <a:pt x="253" y="1048"/>
                    <a:pt x="253" y="1048"/>
                    <a:pt x="253" y="1048"/>
                  </a:cubicBezTo>
                  <a:cubicBezTo>
                    <a:pt x="249" y="316"/>
                    <a:pt x="249" y="316"/>
                    <a:pt x="249" y="316"/>
                  </a:cubicBezTo>
                  <a:cubicBezTo>
                    <a:pt x="249" y="316"/>
                    <a:pt x="299" y="325"/>
                    <a:pt x="321" y="312"/>
                  </a:cubicBezTo>
                  <a:cubicBezTo>
                    <a:pt x="372" y="1025"/>
                    <a:pt x="372" y="1025"/>
                    <a:pt x="372" y="1025"/>
                  </a:cubicBezTo>
                  <a:cubicBezTo>
                    <a:pt x="452" y="964"/>
                    <a:pt x="452" y="964"/>
                    <a:pt x="452" y="964"/>
                  </a:cubicBezTo>
                  <a:cubicBezTo>
                    <a:pt x="504" y="913"/>
                    <a:pt x="504" y="913"/>
                    <a:pt x="504" y="913"/>
                  </a:cubicBezTo>
                  <a:cubicBezTo>
                    <a:pt x="419" y="298"/>
                    <a:pt x="419" y="298"/>
                    <a:pt x="419" y="298"/>
                  </a:cubicBezTo>
                  <a:cubicBezTo>
                    <a:pt x="419" y="298"/>
                    <a:pt x="547" y="224"/>
                    <a:pt x="504" y="0"/>
                  </a:cubicBezTo>
                  <a:lnTo>
                    <a:pt x="27" y="1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718051" y="7897813"/>
              <a:ext cx="1922463" cy="3925888"/>
            </a:xfrm>
            <a:custGeom>
              <a:avLst/>
              <a:gdLst>
                <a:gd name="T0" fmla="*/ 339 w 512"/>
                <a:gd name="T1" fmla="*/ 368 h 1046"/>
                <a:gd name="T2" fmla="*/ 385 w 512"/>
                <a:gd name="T3" fmla="*/ 314 h 1046"/>
                <a:gd name="T4" fmla="*/ 384 w 512"/>
                <a:gd name="T5" fmla="*/ 296 h 1046"/>
                <a:gd name="T6" fmla="*/ 470 w 512"/>
                <a:gd name="T7" fmla="*/ 0 h 1046"/>
                <a:gd name="T8" fmla="*/ 470 w 512"/>
                <a:gd name="T9" fmla="*/ 13 h 1046"/>
                <a:gd name="T10" fmla="*/ 215 w 512"/>
                <a:gd name="T11" fmla="*/ 264 h 1046"/>
                <a:gd name="T12" fmla="*/ 22 w 512"/>
                <a:gd name="T13" fmla="*/ 170 h 1046"/>
                <a:gd name="T14" fmla="*/ 0 w 512"/>
                <a:gd name="T15" fmla="*/ 148 h 1046"/>
                <a:gd name="T16" fmla="*/ 112 w 512"/>
                <a:gd name="T17" fmla="*/ 285 h 1046"/>
                <a:gd name="T18" fmla="*/ 111 w 512"/>
                <a:gd name="T19" fmla="*/ 308 h 1046"/>
                <a:gd name="T20" fmla="*/ 156 w 512"/>
                <a:gd name="T21" fmla="*/ 352 h 1046"/>
                <a:gd name="T22" fmla="*/ 160 w 512"/>
                <a:gd name="T23" fmla="*/ 373 h 1046"/>
                <a:gd name="T24" fmla="*/ 165 w 512"/>
                <a:gd name="T25" fmla="*/ 396 h 1046"/>
                <a:gd name="T26" fmla="*/ 162 w 512"/>
                <a:gd name="T27" fmla="*/ 1024 h 1046"/>
                <a:gd name="T28" fmla="*/ 218 w 512"/>
                <a:gd name="T29" fmla="*/ 1046 h 1046"/>
                <a:gd name="T30" fmla="*/ 214 w 512"/>
                <a:gd name="T31" fmla="*/ 314 h 1046"/>
                <a:gd name="T32" fmla="*/ 286 w 512"/>
                <a:gd name="T33" fmla="*/ 310 h 1046"/>
                <a:gd name="T34" fmla="*/ 337 w 512"/>
                <a:gd name="T35" fmla="*/ 1023 h 1046"/>
                <a:gd name="T36" fmla="*/ 406 w 512"/>
                <a:gd name="T37" fmla="*/ 970 h 1046"/>
                <a:gd name="T38" fmla="*/ 399 w 512"/>
                <a:gd name="T39" fmla="*/ 945 h 1046"/>
                <a:gd name="T40" fmla="*/ 339 w 512"/>
                <a:gd name="T41" fmla="*/ 368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2" h="1046">
                  <a:moveTo>
                    <a:pt x="339" y="368"/>
                  </a:moveTo>
                  <a:cubicBezTo>
                    <a:pt x="341" y="337"/>
                    <a:pt x="362" y="319"/>
                    <a:pt x="385" y="314"/>
                  </a:cubicBezTo>
                  <a:cubicBezTo>
                    <a:pt x="384" y="296"/>
                    <a:pt x="384" y="296"/>
                    <a:pt x="384" y="296"/>
                  </a:cubicBezTo>
                  <a:cubicBezTo>
                    <a:pt x="384" y="296"/>
                    <a:pt x="512" y="222"/>
                    <a:pt x="470" y="0"/>
                  </a:cubicBezTo>
                  <a:cubicBezTo>
                    <a:pt x="470" y="4"/>
                    <a:pt x="470" y="8"/>
                    <a:pt x="470" y="13"/>
                  </a:cubicBezTo>
                  <a:cubicBezTo>
                    <a:pt x="469" y="151"/>
                    <a:pt x="353" y="265"/>
                    <a:pt x="215" y="264"/>
                  </a:cubicBezTo>
                  <a:cubicBezTo>
                    <a:pt x="138" y="263"/>
                    <a:pt x="68" y="226"/>
                    <a:pt x="22" y="170"/>
                  </a:cubicBezTo>
                  <a:cubicBezTo>
                    <a:pt x="14" y="163"/>
                    <a:pt x="7" y="156"/>
                    <a:pt x="0" y="148"/>
                  </a:cubicBezTo>
                  <a:cubicBezTo>
                    <a:pt x="14" y="210"/>
                    <a:pt x="45" y="271"/>
                    <a:pt x="112" y="285"/>
                  </a:cubicBezTo>
                  <a:cubicBezTo>
                    <a:pt x="111" y="308"/>
                    <a:pt x="111" y="308"/>
                    <a:pt x="111" y="308"/>
                  </a:cubicBezTo>
                  <a:cubicBezTo>
                    <a:pt x="135" y="310"/>
                    <a:pt x="155" y="325"/>
                    <a:pt x="156" y="352"/>
                  </a:cubicBezTo>
                  <a:cubicBezTo>
                    <a:pt x="159" y="359"/>
                    <a:pt x="160" y="366"/>
                    <a:pt x="160" y="373"/>
                  </a:cubicBezTo>
                  <a:cubicBezTo>
                    <a:pt x="163" y="379"/>
                    <a:pt x="165" y="387"/>
                    <a:pt x="165" y="396"/>
                  </a:cubicBezTo>
                  <a:cubicBezTo>
                    <a:pt x="163" y="605"/>
                    <a:pt x="163" y="814"/>
                    <a:pt x="162" y="1024"/>
                  </a:cubicBezTo>
                  <a:cubicBezTo>
                    <a:pt x="218" y="1046"/>
                    <a:pt x="218" y="1046"/>
                    <a:pt x="218" y="1046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14" y="314"/>
                    <a:pt x="264" y="323"/>
                    <a:pt x="286" y="310"/>
                  </a:cubicBezTo>
                  <a:cubicBezTo>
                    <a:pt x="337" y="1023"/>
                    <a:pt x="337" y="1023"/>
                    <a:pt x="337" y="1023"/>
                  </a:cubicBezTo>
                  <a:cubicBezTo>
                    <a:pt x="406" y="970"/>
                    <a:pt x="406" y="970"/>
                    <a:pt x="406" y="970"/>
                  </a:cubicBezTo>
                  <a:cubicBezTo>
                    <a:pt x="402" y="963"/>
                    <a:pt x="400" y="955"/>
                    <a:pt x="399" y="945"/>
                  </a:cubicBezTo>
                  <a:cubicBezTo>
                    <a:pt x="389" y="751"/>
                    <a:pt x="330" y="563"/>
                    <a:pt x="339" y="368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684713" y="7680325"/>
              <a:ext cx="1801813" cy="509588"/>
            </a:xfrm>
            <a:custGeom>
              <a:avLst/>
              <a:gdLst>
                <a:gd name="T0" fmla="*/ 1 w 480"/>
                <a:gd name="T1" fmla="*/ 45 h 136"/>
                <a:gd name="T2" fmla="*/ 0 w 480"/>
                <a:gd name="T3" fmla="*/ 76 h 136"/>
                <a:gd name="T4" fmla="*/ 161 w 480"/>
                <a:gd name="T5" fmla="*/ 72 h 136"/>
                <a:gd name="T6" fmla="*/ 244 w 480"/>
                <a:gd name="T7" fmla="*/ 136 h 136"/>
                <a:gd name="T8" fmla="*/ 315 w 480"/>
                <a:gd name="T9" fmla="*/ 72 h 136"/>
                <a:gd name="T10" fmla="*/ 480 w 480"/>
                <a:gd name="T11" fmla="*/ 67 h 136"/>
                <a:gd name="T12" fmla="*/ 477 w 480"/>
                <a:gd name="T13" fmla="*/ 44 h 136"/>
                <a:gd name="T14" fmla="*/ 1 w 480"/>
                <a:gd name="T15" fmla="*/ 4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0" h="136">
                  <a:moveTo>
                    <a:pt x="1" y="45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79" y="67"/>
                    <a:pt x="161" y="72"/>
                  </a:cubicBezTo>
                  <a:cubicBezTo>
                    <a:pt x="192" y="74"/>
                    <a:pt x="210" y="135"/>
                    <a:pt x="244" y="136"/>
                  </a:cubicBezTo>
                  <a:cubicBezTo>
                    <a:pt x="279" y="136"/>
                    <a:pt x="283" y="73"/>
                    <a:pt x="315" y="72"/>
                  </a:cubicBezTo>
                  <a:cubicBezTo>
                    <a:pt x="373" y="69"/>
                    <a:pt x="453" y="81"/>
                    <a:pt x="480" y="67"/>
                  </a:cubicBezTo>
                  <a:cubicBezTo>
                    <a:pt x="477" y="44"/>
                    <a:pt x="477" y="44"/>
                    <a:pt x="477" y="44"/>
                  </a:cubicBezTo>
                  <a:cubicBezTo>
                    <a:pt x="477" y="44"/>
                    <a:pt x="208" y="0"/>
                    <a:pt x="1" y="45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476751" y="5045075"/>
              <a:ext cx="2149475" cy="2847975"/>
            </a:xfrm>
            <a:custGeom>
              <a:avLst/>
              <a:gdLst>
                <a:gd name="T0" fmla="*/ 61 w 572"/>
                <a:gd name="T1" fmla="*/ 38 h 759"/>
                <a:gd name="T2" fmla="*/ 429 w 572"/>
                <a:gd name="T3" fmla="*/ 9 h 759"/>
                <a:gd name="T4" fmla="*/ 476 w 572"/>
                <a:gd name="T5" fmla="*/ 63 h 759"/>
                <a:gd name="T6" fmla="*/ 542 w 572"/>
                <a:gd name="T7" fmla="*/ 528 h 759"/>
                <a:gd name="T8" fmla="*/ 533 w 572"/>
                <a:gd name="T9" fmla="*/ 758 h 759"/>
                <a:gd name="T10" fmla="*/ 56 w 572"/>
                <a:gd name="T11" fmla="*/ 759 h 759"/>
                <a:gd name="T12" fmla="*/ 61 w 572"/>
                <a:gd name="T13" fmla="*/ 38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759">
                  <a:moveTo>
                    <a:pt x="61" y="38"/>
                  </a:moveTo>
                  <a:cubicBezTo>
                    <a:pt x="61" y="38"/>
                    <a:pt x="142" y="0"/>
                    <a:pt x="429" y="9"/>
                  </a:cubicBezTo>
                  <a:cubicBezTo>
                    <a:pt x="429" y="9"/>
                    <a:pt x="466" y="19"/>
                    <a:pt x="476" y="63"/>
                  </a:cubicBezTo>
                  <a:cubicBezTo>
                    <a:pt x="483" y="89"/>
                    <a:pt x="494" y="314"/>
                    <a:pt x="542" y="528"/>
                  </a:cubicBezTo>
                  <a:cubicBezTo>
                    <a:pt x="572" y="663"/>
                    <a:pt x="533" y="758"/>
                    <a:pt x="533" y="758"/>
                  </a:cubicBezTo>
                  <a:cubicBezTo>
                    <a:pt x="56" y="759"/>
                    <a:pt x="56" y="759"/>
                    <a:pt x="56" y="759"/>
                  </a:cubicBezTo>
                  <a:cubicBezTo>
                    <a:pt x="56" y="759"/>
                    <a:pt x="0" y="114"/>
                    <a:pt x="61" y="3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930901" y="5075238"/>
              <a:ext cx="615950" cy="2157413"/>
            </a:xfrm>
            <a:custGeom>
              <a:avLst/>
              <a:gdLst>
                <a:gd name="T0" fmla="*/ 155 w 164"/>
                <a:gd name="T1" fmla="*/ 520 h 575"/>
                <a:gd name="T2" fmla="*/ 92 w 164"/>
                <a:gd name="T3" fmla="*/ 54 h 575"/>
                <a:gd name="T4" fmla="*/ 42 w 164"/>
                <a:gd name="T5" fmla="*/ 1 h 575"/>
                <a:gd name="T6" fmla="*/ 0 w 164"/>
                <a:gd name="T7" fmla="*/ 0 h 575"/>
                <a:gd name="T8" fmla="*/ 9 w 164"/>
                <a:gd name="T9" fmla="*/ 51 h 575"/>
                <a:gd name="T10" fmla="*/ 50 w 164"/>
                <a:gd name="T11" fmla="*/ 77 h 575"/>
                <a:gd name="T12" fmla="*/ 69 w 164"/>
                <a:gd name="T13" fmla="*/ 126 h 575"/>
                <a:gd name="T14" fmla="*/ 80 w 164"/>
                <a:gd name="T15" fmla="*/ 235 h 575"/>
                <a:gd name="T16" fmla="*/ 145 w 164"/>
                <a:gd name="T17" fmla="*/ 521 h 575"/>
                <a:gd name="T18" fmla="*/ 164 w 164"/>
                <a:gd name="T19" fmla="*/ 575 h 575"/>
                <a:gd name="T20" fmla="*/ 155 w 164"/>
                <a:gd name="T21" fmla="*/ 52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4" h="575">
                  <a:moveTo>
                    <a:pt x="155" y="520"/>
                  </a:moveTo>
                  <a:cubicBezTo>
                    <a:pt x="107" y="306"/>
                    <a:pt x="99" y="80"/>
                    <a:pt x="92" y="54"/>
                  </a:cubicBezTo>
                  <a:cubicBezTo>
                    <a:pt x="82" y="10"/>
                    <a:pt x="42" y="1"/>
                    <a:pt x="42" y="1"/>
                  </a:cubicBezTo>
                  <a:cubicBezTo>
                    <a:pt x="28" y="0"/>
                    <a:pt x="14" y="0"/>
                    <a:pt x="0" y="0"/>
                  </a:cubicBezTo>
                  <a:cubicBezTo>
                    <a:pt x="4" y="17"/>
                    <a:pt x="6" y="34"/>
                    <a:pt x="9" y="51"/>
                  </a:cubicBezTo>
                  <a:cubicBezTo>
                    <a:pt x="9" y="47"/>
                    <a:pt x="47" y="72"/>
                    <a:pt x="50" y="77"/>
                  </a:cubicBezTo>
                  <a:cubicBezTo>
                    <a:pt x="61" y="91"/>
                    <a:pt x="66" y="109"/>
                    <a:pt x="69" y="126"/>
                  </a:cubicBezTo>
                  <a:cubicBezTo>
                    <a:pt x="76" y="162"/>
                    <a:pt x="73" y="199"/>
                    <a:pt x="80" y="235"/>
                  </a:cubicBezTo>
                  <a:cubicBezTo>
                    <a:pt x="101" y="334"/>
                    <a:pt x="111" y="426"/>
                    <a:pt x="145" y="521"/>
                  </a:cubicBezTo>
                  <a:cubicBezTo>
                    <a:pt x="152" y="539"/>
                    <a:pt x="158" y="557"/>
                    <a:pt x="164" y="575"/>
                  </a:cubicBezTo>
                  <a:cubicBezTo>
                    <a:pt x="162" y="558"/>
                    <a:pt x="159" y="539"/>
                    <a:pt x="155" y="52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3714751" y="11031538"/>
              <a:ext cx="1935163" cy="982663"/>
            </a:xfrm>
            <a:custGeom>
              <a:avLst/>
              <a:gdLst>
                <a:gd name="T0" fmla="*/ 54 w 515"/>
                <a:gd name="T1" fmla="*/ 259 h 262"/>
                <a:gd name="T2" fmla="*/ 494 w 515"/>
                <a:gd name="T3" fmla="*/ 228 h 262"/>
                <a:gd name="T4" fmla="*/ 257 w 515"/>
                <a:gd name="T5" fmla="*/ 6 h 262"/>
                <a:gd name="T6" fmla="*/ 54 w 515"/>
                <a:gd name="T7" fmla="*/ 259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262">
                  <a:moveTo>
                    <a:pt x="54" y="259"/>
                  </a:moveTo>
                  <a:cubicBezTo>
                    <a:pt x="54" y="259"/>
                    <a:pt x="387" y="262"/>
                    <a:pt x="494" y="228"/>
                  </a:cubicBezTo>
                  <a:cubicBezTo>
                    <a:pt x="494" y="228"/>
                    <a:pt x="515" y="11"/>
                    <a:pt x="257" y="6"/>
                  </a:cubicBezTo>
                  <a:cubicBezTo>
                    <a:pt x="0" y="0"/>
                    <a:pt x="9" y="243"/>
                    <a:pt x="54" y="259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3865563" y="11042650"/>
              <a:ext cx="1531938" cy="844550"/>
            </a:xfrm>
            <a:custGeom>
              <a:avLst/>
              <a:gdLst>
                <a:gd name="T0" fmla="*/ 408 w 408"/>
                <a:gd name="T1" fmla="*/ 78 h 225"/>
                <a:gd name="T2" fmla="*/ 217 w 408"/>
                <a:gd name="T3" fmla="*/ 3 h 225"/>
                <a:gd name="T4" fmla="*/ 0 w 408"/>
                <a:gd name="T5" fmla="*/ 128 h 225"/>
                <a:gd name="T6" fmla="*/ 408 w 408"/>
                <a:gd name="T7" fmla="*/ 78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8" h="225">
                  <a:moveTo>
                    <a:pt x="408" y="78"/>
                  </a:moveTo>
                  <a:cubicBezTo>
                    <a:pt x="374" y="38"/>
                    <a:pt x="316" y="5"/>
                    <a:pt x="217" y="3"/>
                  </a:cubicBezTo>
                  <a:cubicBezTo>
                    <a:pt x="84" y="0"/>
                    <a:pt x="22" y="64"/>
                    <a:pt x="0" y="128"/>
                  </a:cubicBezTo>
                  <a:cubicBezTo>
                    <a:pt x="72" y="225"/>
                    <a:pt x="375" y="209"/>
                    <a:pt x="408" y="78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4203701" y="11226800"/>
              <a:ext cx="255588" cy="134938"/>
            </a:xfrm>
            <a:custGeom>
              <a:avLst/>
              <a:gdLst>
                <a:gd name="T0" fmla="*/ 68 w 68"/>
                <a:gd name="T1" fmla="*/ 19 h 36"/>
                <a:gd name="T2" fmla="*/ 34 w 68"/>
                <a:gd name="T3" fmla="*/ 36 h 36"/>
                <a:gd name="T4" fmla="*/ 0 w 68"/>
                <a:gd name="T5" fmla="*/ 18 h 36"/>
                <a:gd name="T6" fmla="*/ 34 w 68"/>
                <a:gd name="T7" fmla="*/ 0 h 36"/>
                <a:gd name="T8" fmla="*/ 68 w 68"/>
                <a:gd name="T9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6">
                  <a:moveTo>
                    <a:pt x="68" y="19"/>
                  </a:moveTo>
                  <a:cubicBezTo>
                    <a:pt x="68" y="28"/>
                    <a:pt x="52" y="36"/>
                    <a:pt x="34" y="36"/>
                  </a:cubicBezTo>
                  <a:cubicBezTo>
                    <a:pt x="15" y="36"/>
                    <a:pt x="0" y="28"/>
                    <a:pt x="0" y="18"/>
                  </a:cubicBezTo>
                  <a:cubicBezTo>
                    <a:pt x="0" y="8"/>
                    <a:pt x="15" y="0"/>
                    <a:pt x="34" y="0"/>
                  </a:cubicBezTo>
                  <a:cubicBezTo>
                    <a:pt x="53" y="1"/>
                    <a:pt x="68" y="9"/>
                    <a:pt x="68" y="19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5870576" y="11031538"/>
              <a:ext cx="1935163" cy="982663"/>
            </a:xfrm>
            <a:custGeom>
              <a:avLst/>
              <a:gdLst>
                <a:gd name="T0" fmla="*/ 461 w 515"/>
                <a:gd name="T1" fmla="*/ 259 h 262"/>
                <a:gd name="T2" fmla="*/ 21 w 515"/>
                <a:gd name="T3" fmla="*/ 228 h 262"/>
                <a:gd name="T4" fmla="*/ 258 w 515"/>
                <a:gd name="T5" fmla="*/ 6 h 262"/>
                <a:gd name="T6" fmla="*/ 461 w 515"/>
                <a:gd name="T7" fmla="*/ 259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262">
                  <a:moveTo>
                    <a:pt x="461" y="259"/>
                  </a:moveTo>
                  <a:cubicBezTo>
                    <a:pt x="461" y="259"/>
                    <a:pt x="127" y="262"/>
                    <a:pt x="21" y="228"/>
                  </a:cubicBezTo>
                  <a:cubicBezTo>
                    <a:pt x="21" y="228"/>
                    <a:pt x="0" y="11"/>
                    <a:pt x="258" y="6"/>
                  </a:cubicBezTo>
                  <a:cubicBezTo>
                    <a:pt x="515" y="0"/>
                    <a:pt x="506" y="243"/>
                    <a:pt x="461" y="259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122988" y="11042650"/>
              <a:ext cx="1531938" cy="844550"/>
            </a:xfrm>
            <a:custGeom>
              <a:avLst/>
              <a:gdLst>
                <a:gd name="T0" fmla="*/ 0 w 408"/>
                <a:gd name="T1" fmla="*/ 78 h 225"/>
                <a:gd name="T2" fmla="*/ 191 w 408"/>
                <a:gd name="T3" fmla="*/ 3 h 225"/>
                <a:gd name="T4" fmla="*/ 408 w 408"/>
                <a:gd name="T5" fmla="*/ 128 h 225"/>
                <a:gd name="T6" fmla="*/ 0 w 408"/>
                <a:gd name="T7" fmla="*/ 78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8" h="225">
                  <a:moveTo>
                    <a:pt x="0" y="78"/>
                  </a:moveTo>
                  <a:cubicBezTo>
                    <a:pt x="34" y="38"/>
                    <a:pt x="92" y="5"/>
                    <a:pt x="191" y="3"/>
                  </a:cubicBezTo>
                  <a:cubicBezTo>
                    <a:pt x="324" y="0"/>
                    <a:pt x="386" y="64"/>
                    <a:pt x="408" y="128"/>
                  </a:cubicBezTo>
                  <a:cubicBezTo>
                    <a:pt x="336" y="225"/>
                    <a:pt x="33" y="209"/>
                    <a:pt x="0" y="78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7061201" y="11226800"/>
              <a:ext cx="255588" cy="134938"/>
            </a:xfrm>
            <a:custGeom>
              <a:avLst/>
              <a:gdLst>
                <a:gd name="T0" fmla="*/ 0 w 68"/>
                <a:gd name="T1" fmla="*/ 19 h 36"/>
                <a:gd name="T2" fmla="*/ 34 w 68"/>
                <a:gd name="T3" fmla="*/ 36 h 36"/>
                <a:gd name="T4" fmla="*/ 68 w 68"/>
                <a:gd name="T5" fmla="*/ 18 h 36"/>
                <a:gd name="T6" fmla="*/ 34 w 68"/>
                <a:gd name="T7" fmla="*/ 0 h 36"/>
                <a:gd name="T8" fmla="*/ 0 w 68"/>
                <a:gd name="T9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6">
                  <a:moveTo>
                    <a:pt x="0" y="19"/>
                  </a:moveTo>
                  <a:cubicBezTo>
                    <a:pt x="0" y="28"/>
                    <a:pt x="16" y="36"/>
                    <a:pt x="34" y="36"/>
                  </a:cubicBezTo>
                  <a:cubicBezTo>
                    <a:pt x="53" y="36"/>
                    <a:pt x="68" y="28"/>
                    <a:pt x="68" y="18"/>
                  </a:cubicBezTo>
                  <a:cubicBezTo>
                    <a:pt x="68" y="8"/>
                    <a:pt x="53" y="0"/>
                    <a:pt x="34" y="0"/>
                  </a:cubicBezTo>
                  <a:cubicBezTo>
                    <a:pt x="15" y="1"/>
                    <a:pt x="0" y="9"/>
                    <a:pt x="0" y="19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4638676" y="4646613"/>
              <a:ext cx="695325" cy="773113"/>
            </a:xfrm>
            <a:custGeom>
              <a:avLst/>
              <a:gdLst>
                <a:gd name="T0" fmla="*/ 15 w 185"/>
                <a:gd name="T1" fmla="*/ 0 h 206"/>
                <a:gd name="T2" fmla="*/ 7 w 185"/>
                <a:gd name="T3" fmla="*/ 145 h 206"/>
                <a:gd name="T4" fmla="*/ 72 w 185"/>
                <a:gd name="T5" fmla="*/ 195 h 206"/>
                <a:gd name="T6" fmla="*/ 182 w 185"/>
                <a:gd name="T7" fmla="*/ 171 h 206"/>
                <a:gd name="T8" fmla="*/ 185 w 185"/>
                <a:gd name="T9" fmla="*/ 129 h 206"/>
                <a:gd name="T10" fmla="*/ 15 w 185"/>
                <a:gd name="T1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206">
                  <a:moveTo>
                    <a:pt x="15" y="0"/>
                  </a:moveTo>
                  <a:cubicBezTo>
                    <a:pt x="15" y="0"/>
                    <a:pt x="0" y="122"/>
                    <a:pt x="7" y="145"/>
                  </a:cubicBezTo>
                  <a:cubicBezTo>
                    <a:pt x="15" y="168"/>
                    <a:pt x="39" y="191"/>
                    <a:pt x="72" y="195"/>
                  </a:cubicBezTo>
                  <a:cubicBezTo>
                    <a:pt x="152" y="206"/>
                    <a:pt x="182" y="171"/>
                    <a:pt x="182" y="171"/>
                  </a:cubicBezTo>
                  <a:cubicBezTo>
                    <a:pt x="185" y="129"/>
                    <a:pt x="185" y="129"/>
                    <a:pt x="185" y="129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4597401" y="4538663"/>
              <a:ext cx="725488" cy="773113"/>
            </a:xfrm>
            <a:custGeom>
              <a:avLst/>
              <a:gdLst>
                <a:gd name="T0" fmla="*/ 16 w 193"/>
                <a:gd name="T1" fmla="*/ 0 h 206"/>
                <a:gd name="T2" fmla="*/ 8 w 193"/>
                <a:gd name="T3" fmla="*/ 145 h 206"/>
                <a:gd name="T4" fmla="*/ 72 w 193"/>
                <a:gd name="T5" fmla="*/ 195 h 206"/>
                <a:gd name="T6" fmla="*/ 177 w 193"/>
                <a:gd name="T7" fmla="*/ 197 h 206"/>
                <a:gd name="T8" fmla="*/ 193 w 193"/>
                <a:gd name="T9" fmla="*/ 115 h 206"/>
                <a:gd name="T10" fmla="*/ 16 w 193"/>
                <a:gd name="T1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6">
                  <a:moveTo>
                    <a:pt x="16" y="0"/>
                  </a:moveTo>
                  <a:cubicBezTo>
                    <a:pt x="16" y="0"/>
                    <a:pt x="0" y="122"/>
                    <a:pt x="8" y="145"/>
                  </a:cubicBezTo>
                  <a:cubicBezTo>
                    <a:pt x="16" y="168"/>
                    <a:pt x="40" y="191"/>
                    <a:pt x="72" y="195"/>
                  </a:cubicBezTo>
                  <a:cubicBezTo>
                    <a:pt x="152" y="206"/>
                    <a:pt x="177" y="197"/>
                    <a:pt x="177" y="197"/>
                  </a:cubicBezTo>
                  <a:cubicBezTo>
                    <a:pt x="193" y="115"/>
                    <a:pt x="193" y="115"/>
                    <a:pt x="193" y="115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5592763" y="4681538"/>
              <a:ext cx="698500" cy="608013"/>
            </a:xfrm>
            <a:custGeom>
              <a:avLst/>
              <a:gdLst>
                <a:gd name="T0" fmla="*/ 186 w 186"/>
                <a:gd name="T1" fmla="*/ 0 h 162"/>
                <a:gd name="T2" fmla="*/ 172 w 186"/>
                <a:gd name="T3" fmla="*/ 112 h 162"/>
                <a:gd name="T4" fmla="*/ 0 w 186"/>
                <a:gd name="T5" fmla="*/ 162 h 162"/>
                <a:gd name="T6" fmla="*/ 30 w 186"/>
                <a:gd name="T7" fmla="*/ 37 h 162"/>
                <a:gd name="T8" fmla="*/ 186 w 186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62">
                  <a:moveTo>
                    <a:pt x="186" y="0"/>
                  </a:moveTo>
                  <a:cubicBezTo>
                    <a:pt x="186" y="0"/>
                    <a:pt x="179" y="101"/>
                    <a:pt x="172" y="112"/>
                  </a:cubicBezTo>
                  <a:cubicBezTo>
                    <a:pt x="165" y="122"/>
                    <a:pt x="157" y="156"/>
                    <a:pt x="0" y="162"/>
                  </a:cubicBezTo>
                  <a:cubicBezTo>
                    <a:pt x="30" y="37"/>
                    <a:pt x="30" y="37"/>
                    <a:pt x="30" y="37"/>
                  </a:cubicBezTo>
                  <a:lnTo>
                    <a:pt x="186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5634038" y="4602163"/>
              <a:ext cx="698500" cy="608014"/>
            </a:xfrm>
            <a:custGeom>
              <a:avLst/>
              <a:gdLst>
                <a:gd name="T0" fmla="*/ 186 w 186"/>
                <a:gd name="T1" fmla="*/ 0 h 162"/>
                <a:gd name="T2" fmla="*/ 172 w 186"/>
                <a:gd name="T3" fmla="*/ 112 h 162"/>
                <a:gd name="T4" fmla="*/ 0 w 186"/>
                <a:gd name="T5" fmla="*/ 162 h 162"/>
                <a:gd name="T6" fmla="*/ 30 w 186"/>
                <a:gd name="T7" fmla="*/ 37 h 162"/>
                <a:gd name="T8" fmla="*/ 186 w 186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62">
                  <a:moveTo>
                    <a:pt x="186" y="0"/>
                  </a:moveTo>
                  <a:cubicBezTo>
                    <a:pt x="186" y="0"/>
                    <a:pt x="179" y="101"/>
                    <a:pt x="172" y="112"/>
                  </a:cubicBezTo>
                  <a:cubicBezTo>
                    <a:pt x="165" y="122"/>
                    <a:pt x="158" y="156"/>
                    <a:pt x="0" y="162"/>
                  </a:cubicBezTo>
                  <a:cubicBezTo>
                    <a:pt x="30" y="37"/>
                    <a:pt x="30" y="37"/>
                    <a:pt x="30" y="37"/>
                  </a:cubicBezTo>
                  <a:lnTo>
                    <a:pt x="186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630738" y="4568825"/>
              <a:ext cx="747713" cy="641350"/>
            </a:xfrm>
            <a:custGeom>
              <a:avLst/>
              <a:gdLst>
                <a:gd name="T0" fmla="*/ 5 w 199"/>
                <a:gd name="T1" fmla="*/ 37 h 171"/>
                <a:gd name="T2" fmla="*/ 1 w 199"/>
                <a:gd name="T3" fmla="*/ 26 h 171"/>
                <a:gd name="T4" fmla="*/ 15 w 199"/>
                <a:gd name="T5" fmla="*/ 3 h 171"/>
                <a:gd name="T6" fmla="*/ 49 w 199"/>
                <a:gd name="T7" fmla="*/ 23 h 171"/>
                <a:gd name="T8" fmla="*/ 116 w 199"/>
                <a:gd name="T9" fmla="*/ 66 h 171"/>
                <a:gd name="T10" fmla="*/ 176 w 199"/>
                <a:gd name="T11" fmla="*/ 111 h 171"/>
                <a:gd name="T12" fmla="*/ 176 w 199"/>
                <a:gd name="T13" fmla="*/ 167 h 171"/>
                <a:gd name="T14" fmla="*/ 139 w 199"/>
                <a:gd name="T15" fmla="*/ 125 h 171"/>
                <a:gd name="T16" fmla="*/ 110 w 199"/>
                <a:gd name="T17" fmla="*/ 107 h 171"/>
                <a:gd name="T18" fmla="*/ 72 w 199"/>
                <a:gd name="T19" fmla="*/ 87 h 171"/>
                <a:gd name="T20" fmla="*/ 21 w 199"/>
                <a:gd name="T21" fmla="*/ 53 h 171"/>
                <a:gd name="T22" fmla="*/ 5 w 199"/>
                <a:gd name="T23" fmla="*/ 3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9" h="171">
                  <a:moveTo>
                    <a:pt x="5" y="37"/>
                  </a:moveTo>
                  <a:cubicBezTo>
                    <a:pt x="3" y="34"/>
                    <a:pt x="2" y="30"/>
                    <a:pt x="1" y="26"/>
                  </a:cubicBezTo>
                  <a:cubicBezTo>
                    <a:pt x="0" y="15"/>
                    <a:pt x="0" y="0"/>
                    <a:pt x="15" y="3"/>
                  </a:cubicBezTo>
                  <a:cubicBezTo>
                    <a:pt x="27" y="5"/>
                    <a:pt x="39" y="17"/>
                    <a:pt x="49" y="23"/>
                  </a:cubicBezTo>
                  <a:cubicBezTo>
                    <a:pt x="73" y="36"/>
                    <a:pt x="95" y="49"/>
                    <a:pt x="116" y="66"/>
                  </a:cubicBezTo>
                  <a:cubicBezTo>
                    <a:pt x="135" y="82"/>
                    <a:pt x="158" y="93"/>
                    <a:pt x="176" y="111"/>
                  </a:cubicBezTo>
                  <a:cubicBezTo>
                    <a:pt x="180" y="116"/>
                    <a:pt x="199" y="162"/>
                    <a:pt x="176" y="167"/>
                  </a:cubicBezTo>
                  <a:cubicBezTo>
                    <a:pt x="150" y="171"/>
                    <a:pt x="160" y="136"/>
                    <a:pt x="139" y="125"/>
                  </a:cubicBezTo>
                  <a:cubicBezTo>
                    <a:pt x="128" y="120"/>
                    <a:pt x="120" y="114"/>
                    <a:pt x="110" y="107"/>
                  </a:cubicBezTo>
                  <a:cubicBezTo>
                    <a:pt x="98" y="99"/>
                    <a:pt x="84" y="96"/>
                    <a:pt x="72" y="87"/>
                  </a:cubicBezTo>
                  <a:cubicBezTo>
                    <a:pt x="56" y="75"/>
                    <a:pt x="39" y="63"/>
                    <a:pt x="21" y="53"/>
                  </a:cubicBezTo>
                  <a:cubicBezTo>
                    <a:pt x="15" y="49"/>
                    <a:pt x="9" y="43"/>
                    <a:pt x="5" y="37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5641976" y="4681538"/>
              <a:ext cx="679450" cy="404813"/>
            </a:xfrm>
            <a:custGeom>
              <a:avLst/>
              <a:gdLst>
                <a:gd name="T0" fmla="*/ 167 w 181"/>
                <a:gd name="T1" fmla="*/ 4 h 108"/>
                <a:gd name="T2" fmla="*/ 115 w 181"/>
                <a:gd name="T3" fmla="*/ 23 h 108"/>
                <a:gd name="T4" fmla="*/ 60 w 181"/>
                <a:gd name="T5" fmla="*/ 39 h 108"/>
                <a:gd name="T6" fmla="*/ 11 w 181"/>
                <a:gd name="T7" fmla="*/ 84 h 108"/>
                <a:gd name="T8" fmla="*/ 0 w 181"/>
                <a:gd name="T9" fmla="*/ 108 h 108"/>
                <a:gd name="T10" fmla="*/ 59 w 181"/>
                <a:gd name="T11" fmla="*/ 75 h 108"/>
                <a:gd name="T12" fmla="*/ 150 w 181"/>
                <a:gd name="T13" fmla="*/ 41 h 108"/>
                <a:gd name="T14" fmla="*/ 180 w 181"/>
                <a:gd name="T15" fmla="*/ 12 h 108"/>
                <a:gd name="T16" fmla="*/ 167 w 181"/>
                <a:gd name="T17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" h="108">
                  <a:moveTo>
                    <a:pt x="167" y="4"/>
                  </a:moveTo>
                  <a:cubicBezTo>
                    <a:pt x="149" y="2"/>
                    <a:pt x="130" y="15"/>
                    <a:pt x="115" y="23"/>
                  </a:cubicBezTo>
                  <a:cubicBezTo>
                    <a:pt x="97" y="33"/>
                    <a:pt x="80" y="35"/>
                    <a:pt x="60" y="39"/>
                  </a:cubicBezTo>
                  <a:cubicBezTo>
                    <a:pt x="37" y="44"/>
                    <a:pt x="19" y="63"/>
                    <a:pt x="11" y="84"/>
                  </a:cubicBezTo>
                  <a:cubicBezTo>
                    <a:pt x="8" y="92"/>
                    <a:pt x="6" y="101"/>
                    <a:pt x="0" y="108"/>
                  </a:cubicBezTo>
                  <a:cubicBezTo>
                    <a:pt x="22" y="103"/>
                    <a:pt x="41" y="87"/>
                    <a:pt x="59" y="75"/>
                  </a:cubicBezTo>
                  <a:cubicBezTo>
                    <a:pt x="86" y="56"/>
                    <a:pt x="117" y="42"/>
                    <a:pt x="150" y="41"/>
                  </a:cubicBezTo>
                  <a:cubicBezTo>
                    <a:pt x="167" y="40"/>
                    <a:pt x="181" y="33"/>
                    <a:pt x="180" y="12"/>
                  </a:cubicBezTo>
                  <a:cubicBezTo>
                    <a:pt x="180" y="0"/>
                    <a:pt x="181" y="5"/>
                    <a:pt x="167" y="4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924426" y="5210175"/>
              <a:ext cx="1201738" cy="2682875"/>
            </a:xfrm>
            <a:custGeom>
              <a:avLst/>
              <a:gdLst>
                <a:gd name="T0" fmla="*/ 206 w 757"/>
                <a:gd name="T1" fmla="*/ 5 h 1690"/>
                <a:gd name="T2" fmla="*/ 0 w 757"/>
                <a:gd name="T3" fmla="*/ 1239 h 1690"/>
                <a:gd name="T4" fmla="*/ 258 w 757"/>
                <a:gd name="T5" fmla="*/ 1690 h 1690"/>
                <a:gd name="T6" fmla="*/ 558 w 757"/>
                <a:gd name="T7" fmla="*/ 1688 h 1690"/>
                <a:gd name="T8" fmla="*/ 757 w 757"/>
                <a:gd name="T9" fmla="*/ 1303 h 1690"/>
                <a:gd name="T10" fmla="*/ 447 w 757"/>
                <a:gd name="T11" fmla="*/ 0 h 1690"/>
                <a:gd name="T12" fmla="*/ 206 w 757"/>
                <a:gd name="T13" fmla="*/ 5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7" h="1690">
                  <a:moveTo>
                    <a:pt x="206" y="5"/>
                  </a:moveTo>
                  <a:lnTo>
                    <a:pt x="0" y="1239"/>
                  </a:lnTo>
                  <a:lnTo>
                    <a:pt x="258" y="1690"/>
                  </a:lnTo>
                  <a:lnTo>
                    <a:pt x="558" y="1688"/>
                  </a:lnTo>
                  <a:lnTo>
                    <a:pt x="757" y="1303"/>
                  </a:lnTo>
                  <a:lnTo>
                    <a:pt x="447" y="0"/>
                  </a:lnTo>
                  <a:lnTo>
                    <a:pt x="206" y="5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5010151" y="5218113"/>
              <a:ext cx="1033463" cy="2851150"/>
            </a:xfrm>
            <a:custGeom>
              <a:avLst/>
              <a:gdLst>
                <a:gd name="T0" fmla="*/ 82 w 275"/>
                <a:gd name="T1" fmla="*/ 2 h 760"/>
                <a:gd name="T2" fmla="*/ 0 w 275"/>
                <a:gd name="T3" fmla="*/ 527 h 760"/>
                <a:gd name="T4" fmla="*/ 154 w 275"/>
                <a:gd name="T5" fmla="*/ 760 h 760"/>
                <a:gd name="T6" fmla="*/ 275 w 275"/>
                <a:gd name="T7" fmla="*/ 551 h 760"/>
                <a:gd name="T8" fmla="*/ 138 w 275"/>
                <a:gd name="T9" fmla="*/ 0 h 760"/>
                <a:gd name="T10" fmla="*/ 82 w 275"/>
                <a:gd name="T11" fmla="*/ 2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" h="760">
                  <a:moveTo>
                    <a:pt x="82" y="2"/>
                  </a:moveTo>
                  <a:cubicBezTo>
                    <a:pt x="82" y="2"/>
                    <a:pt x="28" y="275"/>
                    <a:pt x="0" y="527"/>
                  </a:cubicBezTo>
                  <a:cubicBezTo>
                    <a:pt x="154" y="760"/>
                    <a:pt x="154" y="760"/>
                    <a:pt x="154" y="760"/>
                  </a:cubicBezTo>
                  <a:cubicBezTo>
                    <a:pt x="275" y="551"/>
                    <a:pt x="275" y="551"/>
                    <a:pt x="275" y="551"/>
                  </a:cubicBezTo>
                  <a:cubicBezTo>
                    <a:pt x="275" y="551"/>
                    <a:pt x="231" y="257"/>
                    <a:pt x="138" y="0"/>
                  </a:cubicBezTo>
                  <a:lnTo>
                    <a:pt x="82" y="2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5465763" y="5218113"/>
              <a:ext cx="577850" cy="2851150"/>
            </a:xfrm>
            <a:custGeom>
              <a:avLst/>
              <a:gdLst>
                <a:gd name="T0" fmla="*/ 17 w 154"/>
                <a:gd name="T1" fmla="*/ 0 h 760"/>
                <a:gd name="T2" fmla="*/ 7 w 154"/>
                <a:gd name="T3" fmla="*/ 0 h 760"/>
                <a:gd name="T4" fmla="*/ 0 w 154"/>
                <a:gd name="T5" fmla="*/ 4 h 760"/>
                <a:gd name="T6" fmla="*/ 33 w 154"/>
                <a:gd name="T7" fmla="*/ 760 h 760"/>
                <a:gd name="T8" fmla="*/ 154 w 154"/>
                <a:gd name="T9" fmla="*/ 551 h 760"/>
                <a:gd name="T10" fmla="*/ 17 w 154"/>
                <a:gd name="T11" fmla="*/ 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760">
                  <a:moveTo>
                    <a:pt x="1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3" y="760"/>
                    <a:pt x="33" y="760"/>
                    <a:pt x="33" y="760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154" y="551"/>
                    <a:pt x="110" y="257"/>
                    <a:pt x="17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5160963" y="5438775"/>
              <a:ext cx="525463" cy="671513"/>
            </a:xfrm>
            <a:custGeom>
              <a:avLst/>
              <a:gdLst>
                <a:gd name="T0" fmla="*/ 118 w 140"/>
                <a:gd name="T1" fmla="*/ 0 h 179"/>
                <a:gd name="T2" fmla="*/ 118 w 140"/>
                <a:gd name="T3" fmla="*/ 0 h 179"/>
                <a:gd name="T4" fmla="*/ 13 w 140"/>
                <a:gd name="T5" fmla="*/ 99 h 179"/>
                <a:gd name="T6" fmla="*/ 0 w 140"/>
                <a:gd name="T7" fmla="*/ 179 h 179"/>
                <a:gd name="T8" fmla="*/ 0 w 140"/>
                <a:gd name="T9" fmla="*/ 179 h 179"/>
                <a:gd name="T10" fmla="*/ 140 w 140"/>
                <a:gd name="T11" fmla="*/ 71 h 179"/>
                <a:gd name="T12" fmla="*/ 118 w 140"/>
                <a:gd name="T1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79">
                  <a:moveTo>
                    <a:pt x="118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96" y="45"/>
                    <a:pt x="13" y="99"/>
                  </a:cubicBezTo>
                  <a:cubicBezTo>
                    <a:pt x="9" y="124"/>
                    <a:pt x="5" y="150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79"/>
                    <a:pt x="97" y="147"/>
                    <a:pt x="140" y="71"/>
                  </a:cubicBezTo>
                  <a:cubicBezTo>
                    <a:pt x="133" y="47"/>
                    <a:pt x="126" y="24"/>
                    <a:pt x="118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5048251" y="6069013"/>
              <a:ext cx="811213" cy="796925"/>
            </a:xfrm>
            <a:custGeom>
              <a:avLst/>
              <a:gdLst>
                <a:gd name="T0" fmla="*/ 216 w 216"/>
                <a:gd name="T1" fmla="*/ 79 h 212"/>
                <a:gd name="T2" fmla="*/ 216 w 216"/>
                <a:gd name="T3" fmla="*/ 79 h 212"/>
                <a:gd name="T4" fmla="*/ 197 w 216"/>
                <a:gd name="T5" fmla="*/ 0 h 212"/>
                <a:gd name="T6" fmla="*/ 197 w 216"/>
                <a:gd name="T7" fmla="*/ 0 h 212"/>
                <a:gd name="T8" fmla="*/ 12 w 216"/>
                <a:gd name="T9" fmla="*/ 127 h 212"/>
                <a:gd name="T10" fmla="*/ 12 w 216"/>
                <a:gd name="T11" fmla="*/ 127 h 212"/>
                <a:gd name="T12" fmla="*/ 0 w 216"/>
                <a:gd name="T13" fmla="*/ 212 h 212"/>
                <a:gd name="T14" fmla="*/ 216 w 216"/>
                <a:gd name="T15" fmla="*/ 79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" h="212">
                  <a:moveTo>
                    <a:pt x="216" y="79"/>
                  </a:moveTo>
                  <a:cubicBezTo>
                    <a:pt x="216" y="79"/>
                    <a:pt x="216" y="79"/>
                    <a:pt x="216" y="79"/>
                  </a:cubicBezTo>
                  <a:cubicBezTo>
                    <a:pt x="210" y="54"/>
                    <a:pt x="204" y="27"/>
                    <a:pt x="197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99" y="86"/>
                    <a:pt x="12" y="127"/>
                    <a:pt x="12" y="127"/>
                  </a:cubicBezTo>
                  <a:cubicBezTo>
                    <a:pt x="12" y="127"/>
                    <a:pt x="12" y="127"/>
                    <a:pt x="12" y="127"/>
                  </a:cubicBezTo>
                  <a:cubicBezTo>
                    <a:pt x="8" y="155"/>
                    <a:pt x="4" y="184"/>
                    <a:pt x="0" y="212"/>
                  </a:cubicBezTo>
                  <a:cubicBezTo>
                    <a:pt x="126" y="198"/>
                    <a:pt x="216" y="79"/>
                    <a:pt x="216" y="79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5187951" y="6745288"/>
              <a:ext cx="806450" cy="908050"/>
            </a:xfrm>
            <a:custGeom>
              <a:avLst/>
              <a:gdLst>
                <a:gd name="T0" fmla="*/ 34 w 215"/>
                <a:gd name="T1" fmla="*/ 242 h 242"/>
                <a:gd name="T2" fmla="*/ 215 w 215"/>
                <a:gd name="T3" fmla="*/ 68 h 242"/>
                <a:gd name="T4" fmla="*/ 215 w 215"/>
                <a:gd name="T5" fmla="*/ 68 h 242"/>
                <a:gd name="T6" fmla="*/ 201 w 215"/>
                <a:gd name="T7" fmla="*/ 0 h 242"/>
                <a:gd name="T8" fmla="*/ 201 w 215"/>
                <a:gd name="T9" fmla="*/ 0 h 242"/>
                <a:gd name="T10" fmla="*/ 0 w 215"/>
                <a:gd name="T11" fmla="*/ 192 h 242"/>
                <a:gd name="T12" fmla="*/ 34 w 215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242">
                  <a:moveTo>
                    <a:pt x="34" y="242"/>
                  </a:moveTo>
                  <a:cubicBezTo>
                    <a:pt x="127" y="205"/>
                    <a:pt x="215" y="68"/>
                    <a:pt x="215" y="68"/>
                  </a:cubicBezTo>
                  <a:cubicBezTo>
                    <a:pt x="215" y="68"/>
                    <a:pt x="215" y="68"/>
                    <a:pt x="215" y="68"/>
                  </a:cubicBezTo>
                  <a:cubicBezTo>
                    <a:pt x="211" y="48"/>
                    <a:pt x="207" y="25"/>
                    <a:pt x="201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28" y="112"/>
                    <a:pt x="0" y="191"/>
                    <a:pt x="0" y="192"/>
                  </a:cubicBezTo>
                  <a:lnTo>
                    <a:pt x="34" y="242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5218113" y="4959350"/>
              <a:ext cx="487363" cy="325438"/>
            </a:xfrm>
            <a:custGeom>
              <a:avLst/>
              <a:gdLst>
                <a:gd name="T0" fmla="*/ 4 w 130"/>
                <a:gd name="T1" fmla="*/ 7 h 87"/>
                <a:gd name="T2" fmla="*/ 23 w 130"/>
                <a:gd name="T3" fmla="*/ 82 h 87"/>
                <a:gd name="T4" fmla="*/ 83 w 130"/>
                <a:gd name="T5" fmla="*/ 81 h 87"/>
                <a:gd name="T6" fmla="*/ 115 w 130"/>
                <a:gd name="T7" fmla="*/ 0 h 87"/>
                <a:gd name="T8" fmla="*/ 4 w 130"/>
                <a:gd name="T9" fmla="*/ 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87">
                  <a:moveTo>
                    <a:pt x="4" y="7"/>
                  </a:moveTo>
                  <a:cubicBezTo>
                    <a:pt x="0" y="20"/>
                    <a:pt x="4" y="73"/>
                    <a:pt x="23" y="82"/>
                  </a:cubicBezTo>
                  <a:cubicBezTo>
                    <a:pt x="35" y="87"/>
                    <a:pt x="57" y="87"/>
                    <a:pt x="83" y="81"/>
                  </a:cubicBezTo>
                  <a:cubicBezTo>
                    <a:pt x="130" y="72"/>
                    <a:pt x="115" y="0"/>
                    <a:pt x="115" y="0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5829301" y="5667375"/>
              <a:ext cx="346075" cy="484188"/>
            </a:xfrm>
            <a:custGeom>
              <a:avLst/>
              <a:gdLst>
                <a:gd name="T0" fmla="*/ 0 w 218"/>
                <a:gd name="T1" fmla="*/ 22 h 305"/>
                <a:gd name="T2" fmla="*/ 206 w 218"/>
                <a:gd name="T3" fmla="*/ 0 h 305"/>
                <a:gd name="T4" fmla="*/ 218 w 218"/>
                <a:gd name="T5" fmla="*/ 218 h 305"/>
                <a:gd name="T6" fmla="*/ 154 w 218"/>
                <a:gd name="T7" fmla="*/ 305 h 305"/>
                <a:gd name="T8" fmla="*/ 52 w 218"/>
                <a:gd name="T9" fmla="*/ 251 h 305"/>
                <a:gd name="T10" fmla="*/ 0 w 218"/>
                <a:gd name="T11" fmla="*/ 2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8" h="305">
                  <a:moveTo>
                    <a:pt x="0" y="22"/>
                  </a:moveTo>
                  <a:lnTo>
                    <a:pt x="206" y="0"/>
                  </a:lnTo>
                  <a:lnTo>
                    <a:pt x="218" y="218"/>
                  </a:lnTo>
                  <a:lnTo>
                    <a:pt x="154" y="305"/>
                  </a:lnTo>
                  <a:lnTo>
                    <a:pt x="52" y="25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5856288" y="5667375"/>
              <a:ext cx="304800" cy="431800"/>
            </a:xfrm>
            <a:custGeom>
              <a:avLst/>
              <a:gdLst>
                <a:gd name="T0" fmla="*/ 0 w 192"/>
                <a:gd name="T1" fmla="*/ 29 h 272"/>
                <a:gd name="T2" fmla="*/ 189 w 192"/>
                <a:gd name="T3" fmla="*/ 0 h 272"/>
                <a:gd name="T4" fmla="*/ 192 w 192"/>
                <a:gd name="T5" fmla="*/ 211 h 272"/>
                <a:gd name="T6" fmla="*/ 137 w 192"/>
                <a:gd name="T7" fmla="*/ 272 h 272"/>
                <a:gd name="T8" fmla="*/ 40 w 192"/>
                <a:gd name="T9" fmla="*/ 244 h 272"/>
                <a:gd name="T10" fmla="*/ 0 w 192"/>
                <a:gd name="T11" fmla="*/ 2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" h="272">
                  <a:moveTo>
                    <a:pt x="0" y="29"/>
                  </a:moveTo>
                  <a:lnTo>
                    <a:pt x="189" y="0"/>
                  </a:lnTo>
                  <a:lnTo>
                    <a:pt x="192" y="211"/>
                  </a:lnTo>
                  <a:lnTo>
                    <a:pt x="137" y="272"/>
                  </a:lnTo>
                  <a:lnTo>
                    <a:pt x="40" y="244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5870576" y="5675313"/>
              <a:ext cx="274638" cy="393700"/>
            </a:xfrm>
            <a:custGeom>
              <a:avLst/>
              <a:gdLst>
                <a:gd name="T0" fmla="*/ 0 w 173"/>
                <a:gd name="T1" fmla="*/ 26 h 248"/>
                <a:gd name="T2" fmla="*/ 173 w 173"/>
                <a:gd name="T3" fmla="*/ 0 h 248"/>
                <a:gd name="T4" fmla="*/ 173 w 173"/>
                <a:gd name="T5" fmla="*/ 192 h 248"/>
                <a:gd name="T6" fmla="*/ 123 w 173"/>
                <a:gd name="T7" fmla="*/ 248 h 248"/>
                <a:gd name="T8" fmla="*/ 36 w 173"/>
                <a:gd name="T9" fmla="*/ 222 h 248"/>
                <a:gd name="T10" fmla="*/ 0 w 173"/>
                <a:gd name="T11" fmla="*/ 2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248">
                  <a:moveTo>
                    <a:pt x="0" y="26"/>
                  </a:moveTo>
                  <a:lnTo>
                    <a:pt x="173" y="0"/>
                  </a:lnTo>
                  <a:lnTo>
                    <a:pt x="173" y="192"/>
                  </a:lnTo>
                  <a:lnTo>
                    <a:pt x="123" y="248"/>
                  </a:lnTo>
                  <a:lnTo>
                    <a:pt x="36" y="22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3173413" y="-1143000"/>
              <a:ext cx="4421188" cy="6251575"/>
            </a:xfrm>
            <a:custGeom>
              <a:avLst/>
              <a:gdLst>
                <a:gd name="T0" fmla="*/ 8 w 1177"/>
                <a:gd name="T1" fmla="*/ 787 h 1666"/>
                <a:gd name="T2" fmla="*/ 24 w 1177"/>
                <a:gd name="T3" fmla="*/ 1350 h 1666"/>
                <a:gd name="T4" fmla="*/ 150 w 1177"/>
                <a:gd name="T5" fmla="*/ 1517 h 1666"/>
                <a:gd name="T6" fmla="*/ 456 w 1177"/>
                <a:gd name="T7" fmla="*/ 1570 h 1666"/>
                <a:gd name="T8" fmla="*/ 621 w 1177"/>
                <a:gd name="T9" fmla="*/ 1660 h 1666"/>
                <a:gd name="T10" fmla="*/ 732 w 1177"/>
                <a:gd name="T11" fmla="*/ 1595 h 1666"/>
                <a:gd name="T12" fmla="*/ 1057 w 1177"/>
                <a:gd name="T13" fmla="*/ 1538 h 1666"/>
                <a:gd name="T14" fmla="*/ 1134 w 1177"/>
                <a:gd name="T15" fmla="*/ 1394 h 1666"/>
                <a:gd name="T16" fmla="*/ 1140 w 1177"/>
                <a:gd name="T17" fmla="*/ 724 h 1666"/>
                <a:gd name="T18" fmla="*/ 962 w 1177"/>
                <a:gd name="T19" fmla="*/ 307 h 1666"/>
                <a:gd name="T20" fmla="*/ 8 w 1177"/>
                <a:gd name="T21" fmla="*/ 787 h 1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7" h="1666">
                  <a:moveTo>
                    <a:pt x="8" y="787"/>
                  </a:moveTo>
                  <a:cubicBezTo>
                    <a:pt x="8" y="787"/>
                    <a:pt x="0" y="1215"/>
                    <a:pt x="24" y="1350"/>
                  </a:cubicBezTo>
                  <a:cubicBezTo>
                    <a:pt x="48" y="1484"/>
                    <a:pt x="72" y="1497"/>
                    <a:pt x="150" y="1517"/>
                  </a:cubicBezTo>
                  <a:cubicBezTo>
                    <a:pt x="228" y="1537"/>
                    <a:pt x="419" y="1547"/>
                    <a:pt x="456" y="1570"/>
                  </a:cubicBezTo>
                  <a:cubicBezTo>
                    <a:pt x="492" y="1594"/>
                    <a:pt x="567" y="1666"/>
                    <a:pt x="621" y="1660"/>
                  </a:cubicBezTo>
                  <a:cubicBezTo>
                    <a:pt x="675" y="1653"/>
                    <a:pt x="700" y="1602"/>
                    <a:pt x="732" y="1595"/>
                  </a:cubicBezTo>
                  <a:cubicBezTo>
                    <a:pt x="764" y="1587"/>
                    <a:pt x="1015" y="1551"/>
                    <a:pt x="1057" y="1538"/>
                  </a:cubicBezTo>
                  <a:cubicBezTo>
                    <a:pt x="1099" y="1525"/>
                    <a:pt x="1129" y="1489"/>
                    <a:pt x="1134" y="1394"/>
                  </a:cubicBezTo>
                  <a:cubicBezTo>
                    <a:pt x="1140" y="1298"/>
                    <a:pt x="1177" y="911"/>
                    <a:pt x="1140" y="724"/>
                  </a:cubicBezTo>
                  <a:cubicBezTo>
                    <a:pt x="1103" y="537"/>
                    <a:pt x="1081" y="381"/>
                    <a:pt x="962" y="307"/>
                  </a:cubicBezTo>
                  <a:cubicBezTo>
                    <a:pt x="926" y="271"/>
                    <a:pt x="24" y="0"/>
                    <a:pt x="8" y="78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7283451" y="2024063"/>
              <a:ext cx="923925" cy="1271588"/>
            </a:xfrm>
            <a:custGeom>
              <a:avLst/>
              <a:gdLst>
                <a:gd name="T0" fmla="*/ 28 w 246"/>
                <a:gd name="T1" fmla="*/ 338 h 339"/>
                <a:gd name="T2" fmla="*/ 156 w 246"/>
                <a:gd name="T3" fmla="*/ 56 h 339"/>
                <a:gd name="T4" fmla="*/ 0 w 246"/>
                <a:gd name="T5" fmla="*/ 112 h 339"/>
                <a:gd name="T6" fmla="*/ 28 w 246"/>
                <a:gd name="T7" fmla="*/ 338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6" h="339">
                  <a:moveTo>
                    <a:pt x="28" y="338"/>
                  </a:moveTo>
                  <a:cubicBezTo>
                    <a:pt x="229" y="339"/>
                    <a:pt x="246" y="111"/>
                    <a:pt x="156" y="56"/>
                  </a:cubicBezTo>
                  <a:cubicBezTo>
                    <a:pt x="66" y="0"/>
                    <a:pt x="0" y="112"/>
                    <a:pt x="0" y="112"/>
                  </a:cubicBezTo>
                  <a:lnTo>
                    <a:pt x="28" y="338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2478088" y="2068513"/>
              <a:ext cx="917575" cy="1122363"/>
            </a:xfrm>
            <a:custGeom>
              <a:avLst/>
              <a:gdLst>
                <a:gd name="T0" fmla="*/ 213 w 244"/>
                <a:gd name="T1" fmla="*/ 288 h 299"/>
                <a:gd name="T2" fmla="*/ 65 w 244"/>
                <a:gd name="T3" fmla="*/ 236 h 299"/>
                <a:gd name="T4" fmla="*/ 129 w 244"/>
                <a:gd name="T5" fmla="*/ 2 h 299"/>
                <a:gd name="T6" fmla="*/ 235 w 244"/>
                <a:gd name="T7" fmla="*/ 124 h 299"/>
                <a:gd name="T8" fmla="*/ 213 w 244"/>
                <a:gd name="T9" fmla="*/ 28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99">
                  <a:moveTo>
                    <a:pt x="213" y="288"/>
                  </a:moveTo>
                  <a:cubicBezTo>
                    <a:pt x="213" y="288"/>
                    <a:pt x="130" y="299"/>
                    <a:pt x="65" y="236"/>
                  </a:cubicBezTo>
                  <a:cubicBezTo>
                    <a:pt x="0" y="172"/>
                    <a:pt x="15" y="5"/>
                    <a:pt x="129" y="2"/>
                  </a:cubicBezTo>
                  <a:cubicBezTo>
                    <a:pt x="244" y="0"/>
                    <a:pt x="235" y="124"/>
                    <a:pt x="235" y="124"/>
                  </a:cubicBezTo>
                  <a:lnTo>
                    <a:pt x="213" y="288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3214688" y="-1346200"/>
              <a:ext cx="4230688" cy="6240463"/>
            </a:xfrm>
            <a:custGeom>
              <a:avLst/>
              <a:gdLst>
                <a:gd name="T0" fmla="*/ 24 w 1126"/>
                <a:gd name="T1" fmla="*/ 787 h 1663"/>
                <a:gd name="T2" fmla="*/ 8 w 1126"/>
                <a:gd name="T3" fmla="*/ 1216 h 1663"/>
                <a:gd name="T4" fmla="*/ 18 w 1126"/>
                <a:gd name="T5" fmla="*/ 1367 h 1663"/>
                <a:gd name="T6" fmla="*/ 159 w 1126"/>
                <a:gd name="T7" fmla="*/ 1516 h 1663"/>
                <a:gd name="T8" fmla="*/ 398 w 1126"/>
                <a:gd name="T9" fmla="*/ 1591 h 1663"/>
                <a:gd name="T10" fmla="*/ 605 w 1126"/>
                <a:gd name="T11" fmla="*/ 1662 h 1663"/>
                <a:gd name="T12" fmla="*/ 772 w 1126"/>
                <a:gd name="T13" fmla="*/ 1611 h 1663"/>
                <a:gd name="T14" fmla="*/ 1028 w 1126"/>
                <a:gd name="T15" fmla="*/ 1535 h 1663"/>
                <a:gd name="T16" fmla="*/ 1102 w 1126"/>
                <a:gd name="T17" fmla="*/ 1391 h 1663"/>
                <a:gd name="T18" fmla="*/ 1091 w 1126"/>
                <a:gd name="T19" fmla="*/ 720 h 1663"/>
                <a:gd name="T20" fmla="*/ 940 w 1126"/>
                <a:gd name="T21" fmla="*/ 304 h 1663"/>
                <a:gd name="T22" fmla="*/ 24 w 1126"/>
                <a:gd name="T23" fmla="*/ 787 h 1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6" h="1663">
                  <a:moveTo>
                    <a:pt x="24" y="787"/>
                  </a:moveTo>
                  <a:cubicBezTo>
                    <a:pt x="24" y="787"/>
                    <a:pt x="0" y="1038"/>
                    <a:pt x="8" y="1216"/>
                  </a:cubicBezTo>
                  <a:cubicBezTo>
                    <a:pt x="10" y="1270"/>
                    <a:pt x="13" y="1336"/>
                    <a:pt x="18" y="1367"/>
                  </a:cubicBezTo>
                  <a:cubicBezTo>
                    <a:pt x="41" y="1501"/>
                    <a:pt x="84" y="1497"/>
                    <a:pt x="159" y="1516"/>
                  </a:cubicBezTo>
                  <a:cubicBezTo>
                    <a:pt x="180" y="1522"/>
                    <a:pt x="289" y="1551"/>
                    <a:pt x="398" y="1591"/>
                  </a:cubicBezTo>
                  <a:cubicBezTo>
                    <a:pt x="469" y="1617"/>
                    <a:pt x="528" y="1660"/>
                    <a:pt x="605" y="1662"/>
                  </a:cubicBezTo>
                  <a:cubicBezTo>
                    <a:pt x="666" y="1663"/>
                    <a:pt x="718" y="1625"/>
                    <a:pt x="772" y="1611"/>
                  </a:cubicBezTo>
                  <a:cubicBezTo>
                    <a:pt x="906" y="1576"/>
                    <a:pt x="1013" y="1540"/>
                    <a:pt x="1028" y="1535"/>
                  </a:cubicBezTo>
                  <a:cubicBezTo>
                    <a:pt x="1068" y="1522"/>
                    <a:pt x="1097" y="1486"/>
                    <a:pt x="1102" y="1391"/>
                  </a:cubicBezTo>
                  <a:cubicBezTo>
                    <a:pt x="1108" y="1296"/>
                    <a:pt x="1126" y="907"/>
                    <a:pt x="1091" y="720"/>
                  </a:cubicBezTo>
                  <a:cubicBezTo>
                    <a:pt x="1056" y="533"/>
                    <a:pt x="1053" y="378"/>
                    <a:pt x="940" y="304"/>
                  </a:cubicBezTo>
                  <a:cubicBezTo>
                    <a:pt x="905" y="269"/>
                    <a:pt x="41" y="0"/>
                    <a:pt x="24" y="78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3368676" y="-1203325"/>
              <a:ext cx="3727450" cy="2487613"/>
            </a:xfrm>
            <a:custGeom>
              <a:avLst/>
              <a:gdLst>
                <a:gd name="T0" fmla="*/ 286 w 992"/>
                <a:gd name="T1" fmla="*/ 661 h 663"/>
                <a:gd name="T2" fmla="*/ 597 w 992"/>
                <a:gd name="T3" fmla="*/ 634 h 663"/>
                <a:gd name="T4" fmla="*/ 992 w 992"/>
                <a:gd name="T5" fmla="*/ 458 h 663"/>
                <a:gd name="T6" fmla="*/ 899 w 992"/>
                <a:gd name="T7" fmla="*/ 266 h 663"/>
                <a:gd name="T8" fmla="*/ 0 w 992"/>
                <a:gd name="T9" fmla="*/ 592 h 663"/>
                <a:gd name="T10" fmla="*/ 126 w 992"/>
                <a:gd name="T11" fmla="*/ 631 h 663"/>
                <a:gd name="T12" fmla="*/ 286 w 992"/>
                <a:gd name="T13" fmla="*/ 661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2" h="663">
                  <a:moveTo>
                    <a:pt x="286" y="661"/>
                  </a:moveTo>
                  <a:cubicBezTo>
                    <a:pt x="395" y="659"/>
                    <a:pt x="486" y="651"/>
                    <a:pt x="597" y="634"/>
                  </a:cubicBezTo>
                  <a:cubicBezTo>
                    <a:pt x="750" y="611"/>
                    <a:pt x="863" y="518"/>
                    <a:pt x="992" y="458"/>
                  </a:cubicBezTo>
                  <a:cubicBezTo>
                    <a:pt x="973" y="359"/>
                    <a:pt x="970" y="313"/>
                    <a:pt x="899" y="266"/>
                  </a:cubicBezTo>
                  <a:cubicBezTo>
                    <a:pt x="867" y="233"/>
                    <a:pt x="122" y="0"/>
                    <a:pt x="0" y="592"/>
                  </a:cubicBezTo>
                  <a:cubicBezTo>
                    <a:pt x="43" y="607"/>
                    <a:pt x="84" y="620"/>
                    <a:pt x="126" y="631"/>
                  </a:cubicBezTo>
                  <a:cubicBezTo>
                    <a:pt x="177" y="633"/>
                    <a:pt x="235" y="663"/>
                    <a:pt x="286" y="66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2779713" y="180975"/>
              <a:ext cx="984250" cy="3216275"/>
            </a:xfrm>
            <a:custGeom>
              <a:avLst/>
              <a:gdLst>
                <a:gd name="T0" fmla="*/ 27 w 262"/>
                <a:gd name="T1" fmla="*/ 0 h 857"/>
                <a:gd name="T2" fmla="*/ 17 w 262"/>
                <a:gd name="T3" fmla="*/ 511 h 857"/>
                <a:gd name="T4" fmla="*/ 72 w 262"/>
                <a:gd name="T5" fmla="*/ 507 h 857"/>
                <a:gd name="T6" fmla="*/ 153 w 262"/>
                <a:gd name="T7" fmla="*/ 615 h 857"/>
                <a:gd name="T8" fmla="*/ 175 w 262"/>
                <a:gd name="T9" fmla="*/ 840 h 857"/>
                <a:gd name="T10" fmla="*/ 217 w 262"/>
                <a:gd name="T11" fmla="*/ 856 h 857"/>
                <a:gd name="T12" fmla="*/ 257 w 262"/>
                <a:gd name="T13" fmla="*/ 840 h 857"/>
                <a:gd name="T14" fmla="*/ 262 w 262"/>
                <a:gd name="T15" fmla="*/ 80 h 857"/>
                <a:gd name="T16" fmla="*/ 27 w 262"/>
                <a:gd name="T17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" h="857">
                  <a:moveTo>
                    <a:pt x="27" y="0"/>
                  </a:moveTo>
                  <a:cubicBezTo>
                    <a:pt x="27" y="0"/>
                    <a:pt x="0" y="374"/>
                    <a:pt x="17" y="511"/>
                  </a:cubicBezTo>
                  <a:cubicBezTo>
                    <a:pt x="17" y="511"/>
                    <a:pt x="43" y="502"/>
                    <a:pt x="72" y="507"/>
                  </a:cubicBezTo>
                  <a:cubicBezTo>
                    <a:pt x="106" y="512"/>
                    <a:pt x="144" y="535"/>
                    <a:pt x="153" y="615"/>
                  </a:cubicBezTo>
                  <a:cubicBezTo>
                    <a:pt x="170" y="764"/>
                    <a:pt x="175" y="840"/>
                    <a:pt x="175" y="840"/>
                  </a:cubicBezTo>
                  <a:cubicBezTo>
                    <a:pt x="175" y="840"/>
                    <a:pt x="179" y="855"/>
                    <a:pt x="217" y="856"/>
                  </a:cubicBezTo>
                  <a:cubicBezTo>
                    <a:pt x="255" y="857"/>
                    <a:pt x="257" y="840"/>
                    <a:pt x="257" y="840"/>
                  </a:cubicBezTo>
                  <a:cubicBezTo>
                    <a:pt x="262" y="80"/>
                    <a:pt x="262" y="80"/>
                    <a:pt x="262" y="80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2824163" y="1866900"/>
              <a:ext cx="447675" cy="355600"/>
            </a:xfrm>
            <a:custGeom>
              <a:avLst/>
              <a:gdLst>
                <a:gd name="T0" fmla="*/ 118 w 119"/>
                <a:gd name="T1" fmla="*/ 87 h 95"/>
                <a:gd name="T2" fmla="*/ 79 w 119"/>
                <a:gd name="T3" fmla="*/ 0 h 95"/>
                <a:gd name="T4" fmla="*/ 1 w 119"/>
                <a:gd name="T5" fmla="*/ 1 h 95"/>
                <a:gd name="T6" fmla="*/ 0 w 119"/>
                <a:gd name="T7" fmla="*/ 1 h 95"/>
                <a:gd name="T8" fmla="*/ 5 w 119"/>
                <a:gd name="T9" fmla="*/ 62 h 95"/>
                <a:gd name="T10" fmla="*/ 60 w 119"/>
                <a:gd name="T11" fmla="*/ 58 h 95"/>
                <a:gd name="T12" fmla="*/ 119 w 119"/>
                <a:gd name="T13" fmla="*/ 95 h 95"/>
                <a:gd name="T14" fmla="*/ 119 w 119"/>
                <a:gd name="T15" fmla="*/ 95 h 95"/>
                <a:gd name="T16" fmla="*/ 119 w 119"/>
                <a:gd name="T17" fmla="*/ 91 h 95"/>
                <a:gd name="T18" fmla="*/ 118 w 119"/>
                <a:gd name="T19" fmla="*/ 8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95">
                  <a:moveTo>
                    <a:pt x="118" y="87"/>
                  </a:moveTo>
                  <a:cubicBezTo>
                    <a:pt x="110" y="56"/>
                    <a:pt x="97" y="26"/>
                    <a:pt x="79" y="0"/>
                  </a:cubicBezTo>
                  <a:cubicBezTo>
                    <a:pt x="53" y="0"/>
                    <a:pt x="27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24"/>
                    <a:pt x="3" y="45"/>
                    <a:pt x="5" y="62"/>
                  </a:cubicBezTo>
                  <a:cubicBezTo>
                    <a:pt x="5" y="62"/>
                    <a:pt x="31" y="53"/>
                    <a:pt x="60" y="58"/>
                  </a:cubicBezTo>
                  <a:cubicBezTo>
                    <a:pt x="80" y="61"/>
                    <a:pt x="102" y="70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9" y="93"/>
                    <a:pt x="119" y="91"/>
                  </a:cubicBezTo>
                  <a:cubicBezTo>
                    <a:pt x="118" y="90"/>
                    <a:pt x="118" y="89"/>
                    <a:pt x="118" y="87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2851151" y="304800"/>
              <a:ext cx="927100" cy="773113"/>
            </a:xfrm>
            <a:custGeom>
              <a:avLst/>
              <a:gdLst>
                <a:gd name="T0" fmla="*/ 2 w 247"/>
                <a:gd name="T1" fmla="*/ 0 h 206"/>
                <a:gd name="T2" fmla="*/ 0 w 247"/>
                <a:gd name="T3" fmla="*/ 111 h 206"/>
                <a:gd name="T4" fmla="*/ 242 w 247"/>
                <a:gd name="T5" fmla="*/ 206 h 206"/>
                <a:gd name="T6" fmla="*/ 247 w 247"/>
                <a:gd name="T7" fmla="*/ 110 h 206"/>
                <a:gd name="T8" fmla="*/ 2 w 247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206">
                  <a:moveTo>
                    <a:pt x="2" y="0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0" y="111"/>
                    <a:pt x="119" y="204"/>
                    <a:pt x="242" y="206"/>
                  </a:cubicBezTo>
                  <a:cubicBezTo>
                    <a:pt x="247" y="110"/>
                    <a:pt x="247" y="110"/>
                    <a:pt x="247" y="11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2392363" y="-1241425"/>
              <a:ext cx="5999163" cy="4756150"/>
            </a:xfrm>
            <a:custGeom>
              <a:avLst/>
              <a:gdLst>
                <a:gd name="T0" fmla="*/ 323 w 1597"/>
                <a:gd name="T1" fmla="*/ 22 h 1267"/>
                <a:gd name="T2" fmla="*/ 568 w 1597"/>
                <a:gd name="T3" fmla="*/ 158 h 1267"/>
                <a:gd name="T4" fmla="*/ 1018 w 1597"/>
                <a:gd name="T5" fmla="*/ 9 h 1267"/>
                <a:gd name="T6" fmla="*/ 1308 w 1597"/>
                <a:gd name="T7" fmla="*/ 235 h 1267"/>
                <a:gd name="T8" fmla="*/ 1558 w 1597"/>
                <a:gd name="T9" fmla="*/ 350 h 1267"/>
                <a:gd name="T10" fmla="*/ 1458 w 1597"/>
                <a:gd name="T11" fmla="*/ 926 h 1267"/>
                <a:gd name="T12" fmla="*/ 1426 w 1597"/>
                <a:gd name="T13" fmla="*/ 912 h 1267"/>
                <a:gd name="T14" fmla="*/ 1331 w 1597"/>
                <a:gd name="T15" fmla="*/ 946 h 1267"/>
                <a:gd name="T16" fmla="*/ 1309 w 1597"/>
                <a:gd name="T17" fmla="*/ 1247 h 1267"/>
                <a:gd name="T18" fmla="*/ 1255 w 1597"/>
                <a:gd name="T19" fmla="*/ 1267 h 1267"/>
                <a:gd name="T20" fmla="*/ 1207 w 1597"/>
                <a:gd name="T21" fmla="*/ 1246 h 1267"/>
                <a:gd name="T22" fmla="*/ 1213 w 1597"/>
                <a:gd name="T23" fmla="*/ 687 h 1267"/>
                <a:gd name="T24" fmla="*/ 1171 w 1597"/>
                <a:gd name="T25" fmla="*/ 472 h 1267"/>
                <a:gd name="T26" fmla="*/ 454 w 1597"/>
                <a:gd name="T27" fmla="*/ 612 h 1267"/>
                <a:gd name="T28" fmla="*/ 0 w 1597"/>
                <a:gd name="T29" fmla="*/ 109 h 1267"/>
                <a:gd name="T30" fmla="*/ 156 w 1597"/>
                <a:gd name="T31" fmla="*/ 198 h 1267"/>
                <a:gd name="T32" fmla="*/ 194 w 1597"/>
                <a:gd name="T33" fmla="*/ 30 h 1267"/>
                <a:gd name="T34" fmla="*/ 263 w 1597"/>
                <a:gd name="T35" fmla="*/ 145 h 1267"/>
                <a:gd name="T36" fmla="*/ 323 w 1597"/>
                <a:gd name="T37" fmla="*/ 22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97" h="1267">
                  <a:moveTo>
                    <a:pt x="323" y="22"/>
                  </a:moveTo>
                  <a:cubicBezTo>
                    <a:pt x="323" y="22"/>
                    <a:pt x="358" y="184"/>
                    <a:pt x="568" y="158"/>
                  </a:cubicBezTo>
                  <a:cubicBezTo>
                    <a:pt x="777" y="132"/>
                    <a:pt x="848" y="0"/>
                    <a:pt x="1018" y="9"/>
                  </a:cubicBezTo>
                  <a:cubicBezTo>
                    <a:pt x="1187" y="19"/>
                    <a:pt x="1307" y="130"/>
                    <a:pt x="1308" y="235"/>
                  </a:cubicBezTo>
                  <a:cubicBezTo>
                    <a:pt x="1308" y="235"/>
                    <a:pt x="1495" y="179"/>
                    <a:pt x="1558" y="350"/>
                  </a:cubicBezTo>
                  <a:cubicBezTo>
                    <a:pt x="1597" y="456"/>
                    <a:pt x="1532" y="629"/>
                    <a:pt x="1458" y="926"/>
                  </a:cubicBezTo>
                  <a:cubicBezTo>
                    <a:pt x="1458" y="926"/>
                    <a:pt x="1442" y="915"/>
                    <a:pt x="1426" y="912"/>
                  </a:cubicBezTo>
                  <a:cubicBezTo>
                    <a:pt x="1402" y="907"/>
                    <a:pt x="1371" y="908"/>
                    <a:pt x="1331" y="946"/>
                  </a:cubicBezTo>
                  <a:cubicBezTo>
                    <a:pt x="1290" y="985"/>
                    <a:pt x="1309" y="1247"/>
                    <a:pt x="1309" y="1247"/>
                  </a:cubicBezTo>
                  <a:cubicBezTo>
                    <a:pt x="1309" y="1247"/>
                    <a:pt x="1301" y="1267"/>
                    <a:pt x="1255" y="1267"/>
                  </a:cubicBezTo>
                  <a:cubicBezTo>
                    <a:pt x="1208" y="1267"/>
                    <a:pt x="1207" y="1246"/>
                    <a:pt x="1207" y="1246"/>
                  </a:cubicBezTo>
                  <a:cubicBezTo>
                    <a:pt x="1207" y="1246"/>
                    <a:pt x="1207" y="941"/>
                    <a:pt x="1213" y="687"/>
                  </a:cubicBezTo>
                  <a:cubicBezTo>
                    <a:pt x="1216" y="581"/>
                    <a:pt x="1188" y="503"/>
                    <a:pt x="1171" y="472"/>
                  </a:cubicBezTo>
                  <a:cubicBezTo>
                    <a:pt x="1171" y="472"/>
                    <a:pt x="850" y="698"/>
                    <a:pt x="454" y="612"/>
                  </a:cubicBezTo>
                  <a:cubicBezTo>
                    <a:pt x="59" y="526"/>
                    <a:pt x="22" y="283"/>
                    <a:pt x="0" y="109"/>
                  </a:cubicBezTo>
                  <a:cubicBezTo>
                    <a:pt x="0" y="109"/>
                    <a:pt x="62" y="163"/>
                    <a:pt x="156" y="198"/>
                  </a:cubicBezTo>
                  <a:cubicBezTo>
                    <a:pt x="156" y="198"/>
                    <a:pt x="124" y="85"/>
                    <a:pt x="194" y="30"/>
                  </a:cubicBezTo>
                  <a:cubicBezTo>
                    <a:pt x="194" y="30"/>
                    <a:pt x="208" y="111"/>
                    <a:pt x="263" y="145"/>
                  </a:cubicBezTo>
                  <a:cubicBezTo>
                    <a:pt x="263" y="145"/>
                    <a:pt x="235" y="79"/>
                    <a:pt x="323" y="22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7310438" y="1885950"/>
              <a:ext cx="649288" cy="523875"/>
            </a:xfrm>
            <a:custGeom>
              <a:avLst/>
              <a:gdLst>
                <a:gd name="T0" fmla="*/ 69 w 173"/>
                <a:gd name="T1" fmla="*/ 14 h 140"/>
                <a:gd name="T2" fmla="*/ 8 w 173"/>
                <a:gd name="T3" fmla="*/ 140 h 140"/>
                <a:gd name="T4" fmla="*/ 8 w 173"/>
                <a:gd name="T5" fmla="*/ 140 h 140"/>
                <a:gd name="T6" fmla="*/ 22 w 173"/>
                <a:gd name="T7" fmla="*/ 113 h 140"/>
                <a:gd name="T8" fmla="*/ 117 w 173"/>
                <a:gd name="T9" fmla="*/ 79 h 140"/>
                <a:gd name="T10" fmla="*/ 149 w 173"/>
                <a:gd name="T11" fmla="*/ 93 h 140"/>
                <a:gd name="T12" fmla="*/ 173 w 173"/>
                <a:gd name="T13" fmla="*/ 0 h 140"/>
                <a:gd name="T14" fmla="*/ 69 w 173"/>
                <a:gd name="T15" fmla="*/ 1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140">
                  <a:moveTo>
                    <a:pt x="69" y="14"/>
                  </a:moveTo>
                  <a:cubicBezTo>
                    <a:pt x="28" y="72"/>
                    <a:pt x="0" y="134"/>
                    <a:pt x="8" y="14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12" y="128"/>
                    <a:pt x="16" y="119"/>
                    <a:pt x="22" y="113"/>
                  </a:cubicBezTo>
                  <a:cubicBezTo>
                    <a:pt x="62" y="75"/>
                    <a:pt x="93" y="74"/>
                    <a:pt x="117" y="79"/>
                  </a:cubicBezTo>
                  <a:cubicBezTo>
                    <a:pt x="133" y="82"/>
                    <a:pt x="149" y="93"/>
                    <a:pt x="149" y="93"/>
                  </a:cubicBezTo>
                  <a:cubicBezTo>
                    <a:pt x="157" y="60"/>
                    <a:pt x="165" y="29"/>
                    <a:pt x="173" y="0"/>
                  </a:cubicBezTo>
                  <a:cubicBezTo>
                    <a:pt x="138" y="1"/>
                    <a:pt x="103" y="6"/>
                    <a:pt x="69" y="14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3717926" y="1270000"/>
              <a:ext cx="587375" cy="566738"/>
            </a:xfrm>
            <a:custGeom>
              <a:avLst/>
              <a:gdLst>
                <a:gd name="T0" fmla="*/ 156 w 156"/>
                <a:gd name="T1" fmla="*/ 62 h 151"/>
                <a:gd name="T2" fmla="*/ 77 w 156"/>
                <a:gd name="T3" fmla="*/ 7 h 151"/>
                <a:gd name="T4" fmla="*/ 3 w 156"/>
                <a:gd name="T5" fmla="*/ 92 h 151"/>
                <a:gd name="T6" fmla="*/ 0 w 156"/>
                <a:gd name="T7" fmla="*/ 151 h 151"/>
                <a:gd name="T8" fmla="*/ 156 w 156"/>
                <a:gd name="T9" fmla="*/ 6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1">
                  <a:moveTo>
                    <a:pt x="156" y="62"/>
                  </a:moveTo>
                  <a:cubicBezTo>
                    <a:pt x="156" y="62"/>
                    <a:pt x="128" y="0"/>
                    <a:pt x="77" y="7"/>
                  </a:cubicBezTo>
                  <a:cubicBezTo>
                    <a:pt x="26" y="13"/>
                    <a:pt x="3" y="92"/>
                    <a:pt x="3" y="92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68" y="54"/>
                    <a:pt x="156" y="62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3913188" y="1779588"/>
              <a:ext cx="609600" cy="596900"/>
            </a:xfrm>
            <a:custGeom>
              <a:avLst/>
              <a:gdLst>
                <a:gd name="T0" fmla="*/ 160 w 162"/>
                <a:gd name="T1" fmla="*/ 83 h 159"/>
                <a:gd name="T2" fmla="*/ 77 w 162"/>
                <a:gd name="T3" fmla="*/ 156 h 159"/>
                <a:gd name="T4" fmla="*/ 3 w 162"/>
                <a:gd name="T5" fmla="*/ 75 h 159"/>
                <a:gd name="T6" fmla="*/ 86 w 162"/>
                <a:gd name="T7" fmla="*/ 2 h 159"/>
                <a:gd name="T8" fmla="*/ 160 w 162"/>
                <a:gd name="T9" fmla="*/ 8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59">
                  <a:moveTo>
                    <a:pt x="160" y="83"/>
                  </a:moveTo>
                  <a:cubicBezTo>
                    <a:pt x="157" y="126"/>
                    <a:pt x="120" y="159"/>
                    <a:pt x="77" y="156"/>
                  </a:cubicBezTo>
                  <a:cubicBezTo>
                    <a:pt x="34" y="154"/>
                    <a:pt x="0" y="118"/>
                    <a:pt x="3" y="75"/>
                  </a:cubicBezTo>
                  <a:cubicBezTo>
                    <a:pt x="5" y="33"/>
                    <a:pt x="42" y="0"/>
                    <a:pt x="86" y="2"/>
                  </a:cubicBezTo>
                  <a:cubicBezTo>
                    <a:pt x="129" y="5"/>
                    <a:pt x="162" y="41"/>
                    <a:pt x="160" y="83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4097338" y="1820863"/>
              <a:ext cx="327025" cy="255588"/>
            </a:xfrm>
            <a:custGeom>
              <a:avLst/>
              <a:gdLst>
                <a:gd name="T0" fmla="*/ 80 w 87"/>
                <a:gd name="T1" fmla="*/ 49 h 68"/>
                <a:gd name="T2" fmla="*/ 32 w 87"/>
                <a:gd name="T3" fmla="*/ 60 h 68"/>
                <a:gd name="T4" fmla="*/ 6 w 87"/>
                <a:gd name="T5" fmla="*/ 19 h 68"/>
                <a:gd name="T6" fmla="*/ 54 w 87"/>
                <a:gd name="T7" fmla="*/ 8 h 68"/>
                <a:gd name="T8" fmla="*/ 80 w 87"/>
                <a:gd name="T9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68">
                  <a:moveTo>
                    <a:pt x="80" y="49"/>
                  </a:moveTo>
                  <a:cubicBezTo>
                    <a:pt x="74" y="63"/>
                    <a:pt x="53" y="68"/>
                    <a:pt x="32" y="60"/>
                  </a:cubicBezTo>
                  <a:cubicBezTo>
                    <a:pt x="12" y="51"/>
                    <a:pt x="0" y="33"/>
                    <a:pt x="6" y="19"/>
                  </a:cubicBezTo>
                  <a:cubicBezTo>
                    <a:pt x="12" y="4"/>
                    <a:pt x="34" y="0"/>
                    <a:pt x="54" y="8"/>
                  </a:cubicBezTo>
                  <a:cubicBezTo>
                    <a:pt x="75" y="16"/>
                    <a:pt x="87" y="35"/>
                    <a:pt x="80" y="49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6318251" y="1270000"/>
              <a:ext cx="585788" cy="566738"/>
            </a:xfrm>
            <a:custGeom>
              <a:avLst/>
              <a:gdLst>
                <a:gd name="T0" fmla="*/ 0 w 156"/>
                <a:gd name="T1" fmla="*/ 62 h 151"/>
                <a:gd name="T2" fmla="*/ 79 w 156"/>
                <a:gd name="T3" fmla="*/ 7 h 151"/>
                <a:gd name="T4" fmla="*/ 153 w 156"/>
                <a:gd name="T5" fmla="*/ 92 h 151"/>
                <a:gd name="T6" fmla="*/ 156 w 156"/>
                <a:gd name="T7" fmla="*/ 151 h 151"/>
                <a:gd name="T8" fmla="*/ 0 w 156"/>
                <a:gd name="T9" fmla="*/ 6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1">
                  <a:moveTo>
                    <a:pt x="0" y="62"/>
                  </a:moveTo>
                  <a:cubicBezTo>
                    <a:pt x="0" y="62"/>
                    <a:pt x="28" y="0"/>
                    <a:pt x="79" y="7"/>
                  </a:cubicBezTo>
                  <a:cubicBezTo>
                    <a:pt x="129" y="13"/>
                    <a:pt x="153" y="92"/>
                    <a:pt x="153" y="92"/>
                  </a:cubicBezTo>
                  <a:cubicBezTo>
                    <a:pt x="156" y="151"/>
                    <a:pt x="156" y="151"/>
                    <a:pt x="156" y="151"/>
                  </a:cubicBezTo>
                  <a:cubicBezTo>
                    <a:pt x="156" y="151"/>
                    <a:pt x="88" y="54"/>
                    <a:pt x="0" y="62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6096001" y="1779588"/>
              <a:ext cx="609600" cy="596900"/>
            </a:xfrm>
            <a:custGeom>
              <a:avLst/>
              <a:gdLst>
                <a:gd name="T0" fmla="*/ 160 w 162"/>
                <a:gd name="T1" fmla="*/ 83 h 159"/>
                <a:gd name="T2" fmla="*/ 77 w 162"/>
                <a:gd name="T3" fmla="*/ 156 h 159"/>
                <a:gd name="T4" fmla="*/ 3 w 162"/>
                <a:gd name="T5" fmla="*/ 75 h 159"/>
                <a:gd name="T6" fmla="*/ 86 w 162"/>
                <a:gd name="T7" fmla="*/ 2 h 159"/>
                <a:gd name="T8" fmla="*/ 160 w 162"/>
                <a:gd name="T9" fmla="*/ 8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59">
                  <a:moveTo>
                    <a:pt x="160" y="83"/>
                  </a:moveTo>
                  <a:cubicBezTo>
                    <a:pt x="158" y="126"/>
                    <a:pt x="121" y="159"/>
                    <a:pt x="77" y="156"/>
                  </a:cubicBezTo>
                  <a:cubicBezTo>
                    <a:pt x="34" y="154"/>
                    <a:pt x="0" y="118"/>
                    <a:pt x="3" y="75"/>
                  </a:cubicBezTo>
                  <a:cubicBezTo>
                    <a:pt x="5" y="33"/>
                    <a:pt x="42" y="0"/>
                    <a:pt x="86" y="2"/>
                  </a:cubicBezTo>
                  <a:cubicBezTo>
                    <a:pt x="129" y="5"/>
                    <a:pt x="162" y="41"/>
                    <a:pt x="160" y="83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6280151" y="1820863"/>
              <a:ext cx="327025" cy="255588"/>
            </a:xfrm>
            <a:custGeom>
              <a:avLst/>
              <a:gdLst>
                <a:gd name="T0" fmla="*/ 81 w 87"/>
                <a:gd name="T1" fmla="*/ 49 h 68"/>
                <a:gd name="T2" fmla="*/ 33 w 87"/>
                <a:gd name="T3" fmla="*/ 60 h 68"/>
                <a:gd name="T4" fmla="*/ 6 w 87"/>
                <a:gd name="T5" fmla="*/ 19 h 68"/>
                <a:gd name="T6" fmla="*/ 55 w 87"/>
                <a:gd name="T7" fmla="*/ 8 h 68"/>
                <a:gd name="T8" fmla="*/ 81 w 87"/>
                <a:gd name="T9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68">
                  <a:moveTo>
                    <a:pt x="81" y="49"/>
                  </a:moveTo>
                  <a:cubicBezTo>
                    <a:pt x="75" y="63"/>
                    <a:pt x="53" y="68"/>
                    <a:pt x="33" y="60"/>
                  </a:cubicBezTo>
                  <a:cubicBezTo>
                    <a:pt x="12" y="51"/>
                    <a:pt x="0" y="33"/>
                    <a:pt x="6" y="19"/>
                  </a:cubicBezTo>
                  <a:cubicBezTo>
                    <a:pt x="13" y="4"/>
                    <a:pt x="34" y="0"/>
                    <a:pt x="55" y="8"/>
                  </a:cubicBezTo>
                  <a:cubicBezTo>
                    <a:pt x="75" y="16"/>
                    <a:pt x="87" y="35"/>
                    <a:pt x="81" y="49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7399338" y="2635250"/>
              <a:ext cx="758825" cy="660400"/>
            </a:xfrm>
            <a:custGeom>
              <a:avLst/>
              <a:gdLst>
                <a:gd name="T0" fmla="*/ 23 w 202"/>
                <a:gd name="T1" fmla="*/ 176 h 176"/>
                <a:gd name="T2" fmla="*/ 0 w 202"/>
                <a:gd name="T3" fmla="*/ 162 h 176"/>
                <a:gd name="T4" fmla="*/ 165 w 202"/>
                <a:gd name="T5" fmla="*/ 0 h 176"/>
                <a:gd name="T6" fmla="*/ 23 w 202"/>
                <a:gd name="T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176">
                  <a:moveTo>
                    <a:pt x="23" y="176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163" y="110"/>
                    <a:pt x="165" y="0"/>
                  </a:cubicBezTo>
                  <a:cubicBezTo>
                    <a:pt x="165" y="0"/>
                    <a:pt x="202" y="121"/>
                    <a:pt x="23" y="17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2686051" y="2241550"/>
              <a:ext cx="577850" cy="682625"/>
            </a:xfrm>
            <a:custGeom>
              <a:avLst/>
              <a:gdLst>
                <a:gd name="T0" fmla="*/ 127 w 154"/>
                <a:gd name="T1" fmla="*/ 179 h 182"/>
                <a:gd name="T2" fmla="*/ 59 w 154"/>
                <a:gd name="T3" fmla="*/ 33 h 182"/>
                <a:gd name="T4" fmla="*/ 46 w 154"/>
                <a:gd name="T5" fmla="*/ 147 h 182"/>
                <a:gd name="T6" fmla="*/ 127 w 154"/>
                <a:gd name="T7" fmla="*/ 17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182">
                  <a:moveTo>
                    <a:pt x="127" y="179"/>
                  </a:moveTo>
                  <a:cubicBezTo>
                    <a:pt x="127" y="179"/>
                    <a:pt x="154" y="0"/>
                    <a:pt x="59" y="33"/>
                  </a:cubicBezTo>
                  <a:cubicBezTo>
                    <a:pt x="0" y="53"/>
                    <a:pt x="10" y="112"/>
                    <a:pt x="46" y="147"/>
                  </a:cubicBezTo>
                  <a:cubicBezTo>
                    <a:pt x="68" y="169"/>
                    <a:pt x="103" y="182"/>
                    <a:pt x="127" y="17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2692401" y="2403475"/>
              <a:ext cx="485775" cy="520700"/>
            </a:xfrm>
            <a:custGeom>
              <a:avLst/>
              <a:gdLst>
                <a:gd name="T0" fmla="*/ 125 w 129"/>
                <a:gd name="T1" fmla="*/ 134 h 139"/>
                <a:gd name="T2" fmla="*/ 129 w 129"/>
                <a:gd name="T3" fmla="*/ 88 h 139"/>
                <a:gd name="T4" fmla="*/ 20 w 129"/>
                <a:gd name="T5" fmla="*/ 69 h 139"/>
                <a:gd name="T6" fmla="*/ 125 w 129"/>
                <a:gd name="T7" fmla="*/ 13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39">
                  <a:moveTo>
                    <a:pt x="125" y="134"/>
                  </a:moveTo>
                  <a:cubicBezTo>
                    <a:pt x="129" y="88"/>
                    <a:pt x="129" y="88"/>
                    <a:pt x="129" y="88"/>
                  </a:cubicBezTo>
                  <a:cubicBezTo>
                    <a:pt x="129" y="88"/>
                    <a:pt x="0" y="0"/>
                    <a:pt x="20" y="69"/>
                  </a:cubicBezTo>
                  <a:cubicBezTo>
                    <a:pt x="41" y="139"/>
                    <a:pt x="125" y="134"/>
                    <a:pt x="125" y="134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3729038" y="2343150"/>
              <a:ext cx="173038" cy="66675"/>
            </a:xfrm>
            <a:custGeom>
              <a:avLst/>
              <a:gdLst>
                <a:gd name="T0" fmla="*/ 45 w 46"/>
                <a:gd name="T1" fmla="*/ 10 h 18"/>
                <a:gd name="T2" fmla="*/ 36 w 46"/>
                <a:gd name="T3" fmla="*/ 18 h 18"/>
                <a:gd name="T4" fmla="*/ 8 w 46"/>
                <a:gd name="T5" fmla="*/ 17 h 18"/>
                <a:gd name="T6" fmla="*/ 0 w 46"/>
                <a:gd name="T7" fmla="*/ 8 h 18"/>
                <a:gd name="T8" fmla="*/ 0 w 46"/>
                <a:gd name="T9" fmla="*/ 8 h 18"/>
                <a:gd name="T10" fmla="*/ 9 w 46"/>
                <a:gd name="T11" fmla="*/ 0 h 18"/>
                <a:gd name="T12" fmla="*/ 37 w 46"/>
                <a:gd name="T13" fmla="*/ 1 h 18"/>
                <a:gd name="T14" fmla="*/ 45 w 46"/>
                <a:gd name="T15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8">
                  <a:moveTo>
                    <a:pt x="45" y="10"/>
                  </a:moveTo>
                  <a:cubicBezTo>
                    <a:pt x="45" y="15"/>
                    <a:pt x="41" y="18"/>
                    <a:pt x="36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2" y="2"/>
                    <a:pt x="46" y="6"/>
                    <a:pt x="45" y="1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6719888" y="2381250"/>
              <a:ext cx="146050" cy="58738"/>
            </a:xfrm>
            <a:custGeom>
              <a:avLst/>
              <a:gdLst>
                <a:gd name="T0" fmla="*/ 38 w 39"/>
                <a:gd name="T1" fmla="*/ 9 h 16"/>
                <a:gd name="T2" fmla="*/ 32 w 39"/>
                <a:gd name="T3" fmla="*/ 16 h 16"/>
                <a:gd name="T4" fmla="*/ 5 w 39"/>
                <a:gd name="T5" fmla="*/ 14 h 16"/>
                <a:gd name="T6" fmla="*/ 0 w 39"/>
                <a:gd name="T7" fmla="*/ 7 h 16"/>
                <a:gd name="T8" fmla="*/ 0 w 39"/>
                <a:gd name="T9" fmla="*/ 7 h 16"/>
                <a:gd name="T10" fmla="*/ 6 w 39"/>
                <a:gd name="T11" fmla="*/ 1 h 16"/>
                <a:gd name="T12" fmla="*/ 33 w 39"/>
                <a:gd name="T13" fmla="*/ 2 h 16"/>
                <a:gd name="T14" fmla="*/ 38 w 39"/>
                <a:gd name="T15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6">
                  <a:moveTo>
                    <a:pt x="38" y="9"/>
                  </a:moveTo>
                  <a:cubicBezTo>
                    <a:pt x="38" y="13"/>
                    <a:pt x="35" y="16"/>
                    <a:pt x="32" y="1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6" y="2"/>
                    <a:pt x="39" y="5"/>
                    <a:pt x="38" y="9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5251451" y="4670425"/>
              <a:ext cx="417513" cy="141288"/>
            </a:xfrm>
            <a:custGeom>
              <a:avLst/>
              <a:gdLst>
                <a:gd name="T0" fmla="*/ 111 w 111"/>
                <a:gd name="T1" fmla="*/ 22 h 38"/>
                <a:gd name="T2" fmla="*/ 55 w 111"/>
                <a:gd name="T3" fmla="*/ 36 h 38"/>
                <a:gd name="T4" fmla="*/ 0 w 111"/>
                <a:gd name="T5" fmla="*/ 16 h 38"/>
                <a:gd name="T6" fmla="*/ 57 w 111"/>
                <a:gd name="T7" fmla="*/ 2 h 38"/>
                <a:gd name="T8" fmla="*/ 111 w 111"/>
                <a:gd name="T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38">
                  <a:moveTo>
                    <a:pt x="111" y="22"/>
                  </a:moveTo>
                  <a:cubicBezTo>
                    <a:pt x="110" y="32"/>
                    <a:pt x="85" y="38"/>
                    <a:pt x="55" y="36"/>
                  </a:cubicBezTo>
                  <a:cubicBezTo>
                    <a:pt x="24" y="35"/>
                    <a:pt x="0" y="26"/>
                    <a:pt x="0" y="16"/>
                  </a:cubicBezTo>
                  <a:cubicBezTo>
                    <a:pt x="1" y="7"/>
                    <a:pt x="26" y="0"/>
                    <a:pt x="57" y="2"/>
                  </a:cubicBezTo>
                  <a:cubicBezTo>
                    <a:pt x="87" y="4"/>
                    <a:pt x="111" y="13"/>
                    <a:pt x="111" y="22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7118351" y="-133350"/>
              <a:ext cx="962025" cy="1365250"/>
            </a:xfrm>
            <a:custGeom>
              <a:avLst/>
              <a:gdLst>
                <a:gd name="T0" fmla="*/ 0 w 256"/>
                <a:gd name="T1" fmla="*/ 182 h 364"/>
                <a:gd name="T2" fmla="*/ 42 w 256"/>
                <a:gd name="T3" fmla="*/ 364 h 364"/>
                <a:gd name="T4" fmla="*/ 250 w 256"/>
                <a:gd name="T5" fmla="*/ 132 h 364"/>
                <a:gd name="T6" fmla="*/ 229 w 256"/>
                <a:gd name="T7" fmla="*/ 45 h 364"/>
                <a:gd name="T8" fmla="*/ 169 w 256"/>
                <a:gd name="T9" fmla="*/ 3 h 364"/>
                <a:gd name="T10" fmla="*/ 85 w 256"/>
                <a:gd name="T11" fmla="*/ 51 h 364"/>
                <a:gd name="T12" fmla="*/ 66 w 256"/>
                <a:gd name="T13" fmla="*/ 102 h 364"/>
                <a:gd name="T14" fmla="*/ 40 w 256"/>
                <a:gd name="T15" fmla="*/ 148 h 364"/>
                <a:gd name="T16" fmla="*/ 0 w 256"/>
                <a:gd name="T17" fmla="*/ 182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64">
                  <a:moveTo>
                    <a:pt x="0" y="182"/>
                  </a:moveTo>
                  <a:cubicBezTo>
                    <a:pt x="50" y="224"/>
                    <a:pt x="43" y="304"/>
                    <a:pt x="42" y="364"/>
                  </a:cubicBezTo>
                  <a:cubicBezTo>
                    <a:pt x="96" y="328"/>
                    <a:pt x="238" y="190"/>
                    <a:pt x="250" y="132"/>
                  </a:cubicBezTo>
                  <a:cubicBezTo>
                    <a:pt x="256" y="102"/>
                    <a:pt x="238" y="73"/>
                    <a:pt x="229" y="45"/>
                  </a:cubicBezTo>
                  <a:cubicBezTo>
                    <a:pt x="222" y="20"/>
                    <a:pt x="192" y="5"/>
                    <a:pt x="169" y="3"/>
                  </a:cubicBezTo>
                  <a:cubicBezTo>
                    <a:pt x="129" y="0"/>
                    <a:pt x="99" y="14"/>
                    <a:pt x="85" y="51"/>
                  </a:cubicBezTo>
                  <a:cubicBezTo>
                    <a:pt x="79" y="68"/>
                    <a:pt x="73" y="85"/>
                    <a:pt x="66" y="102"/>
                  </a:cubicBezTo>
                  <a:cubicBezTo>
                    <a:pt x="59" y="118"/>
                    <a:pt x="51" y="134"/>
                    <a:pt x="40" y="148"/>
                  </a:cubicBezTo>
                  <a:cubicBezTo>
                    <a:pt x="29" y="162"/>
                    <a:pt x="12" y="169"/>
                    <a:pt x="0" y="182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6634163" y="-257175"/>
              <a:ext cx="671513" cy="749300"/>
            </a:xfrm>
            <a:custGeom>
              <a:avLst/>
              <a:gdLst>
                <a:gd name="T0" fmla="*/ 173 w 179"/>
                <a:gd name="T1" fmla="*/ 3 h 200"/>
                <a:gd name="T2" fmla="*/ 165 w 179"/>
                <a:gd name="T3" fmla="*/ 1 h 200"/>
                <a:gd name="T4" fmla="*/ 107 w 179"/>
                <a:gd name="T5" fmla="*/ 59 h 200"/>
                <a:gd name="T6" fmla="*/ 50 w 179"/>
                <a:gd name="T7" fmla="*/ 141 h 200"/>
                <a:gd name="T8" fmla="*/ 0 w 179"/>
                <a:gd name="T9" fmla="*/ 200 h 200"/>
                <a:gd name="T10" fmla="*/ 124 w 179"/>
                <a:gd name="T11" fmla="*/ 110 h 200"/>
                <a:gd name="T12" fmla="*/ 161 w 179"/>
                <a:gd name="T13" fmla="*/ 45 h 200"/>
                <a:gd name="T14" fmla="*/ 173 w 179"/>
                <a:gd name="T15" fmla="*/ 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00">
                  <a:moveTo>
                    <a:pt x="173" y="3"/>
                  </a:moveTo>
                  <a:cubicBezTo>
                    <a:pt x="171" y="1"/>
                    <a:pt x="169" y="0"/>
                    <a:pt x="165" y="1"/>
                  </a:cubicBezTo>
                  <a:cubicBezTo>
                    <a:pt x="144" y="3"/>
                    <a:pt x="118" y="45"/>
                    <a:pt x="107" y="59"/>
                  </a:cubicBezTo>
                  <a:cubicBezTo>
                    <a:pt x="88" y="86"/>
                    <a:pt x="70" y="114"/>
                    <a:pt x="50" y="141"/>
                  </a:cubicBezTo>
                  <a:cubicBezTo>
                    <a:pt x="41" y="153"/>
                    <a:pt x="17" y="196"/>
                    <a:pt x="0" y="200"/>
                  </a:cubicBezTo>
                  <a:cubicBezTo>
                    <a:pt x="51" y="190"/>
                    <a:pt x="93" y="149"/>
                    <a:pt x="124" y="110"/>
                  </a:cubicBezTo>
                  <a:cubicBezTo>
                    <a:pt x="139" y="91"/>
                    <a:pt x="150" y="67"/>
                    <a:pt x="161" y="45"/>
                  </a:cubicBezTo>
                  <a:cubicBezTo>
                    <a:pt x="164" y="37"/>
                    <a:pt x="179" y="11"/>
                    <a:pt x="173" y="3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5484813" y="-1054100"/>
              <a:ext cx="1370013" cy="327025"/>
            </a:xfrm>
            <a:custGeom>
              <a:avLst/>
              <a:gdLst>
                <a:gd name="T0" fmla="*/ 0 w 365"/>
                <a:gd name="T1" fmla="*/ 83 h 87"/>
                <a:gd name="T2" fmla="*/ 185 w 365"/>
                <a:gd name="T3" fmla="*/ 1 h 87"/>
                <a:gd name="T4" fmla="*/ 303 w 365"/>
                <a:gd name="T5" fmla="*/ 28 h 87"/>
                <a:gd name="T6" fmla="*/ 365 w 365"/>
                <a:gd name="T7" fmla="*/ 81 h 87"/>
                <a:gd name="T8" fmla="*/ 65 w 365"/>
                <a:gd name="T9" fmla="*/ 69 h 87"/>
                <a:gd name="T10" fmla="*/ 0 w 365"/>
                <a:gd name="T11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87">
                  <a:moveTo>
                    <a:pt x="0" y="83"/>
                  </a:moveTo>
                  <a:cubicBezTo>
                    <a:pt x="60" y="54"/>
                    <a:pt x="116" y="3"/>
                    <a:pt x="185" y="1"/>
                  </a:cubicBezTo>
                  <a:cubicBezTo>
                    <a:pt x="229" y="0"/>
                    <a:pt x="266" y="6"/>
                    <a:pt x="303" y="28"/>
                  </a:cubicBezTo>
                  <a:cubicBezTo>
                    <a:pt x="323" y="40"/>
                    <a:pt x="357" y="60"/>
                    <a:pt x="365" y="81"/>
                  </a:cubicBezTo>
                  <a:cubicBezTo>
                    <a:pt x="265" y="86"/>
                    <a:pt x="165" y="49"/>
                    <a:pt x="65" y="69"/>
                  </a:cubicBezTo>
                  <a:cubicBezTo>
                    <a:pt x="45" y="73"/>
                    <a:pt x="20" y="87"/>
                    <a:pt x="0" y="83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2986088" y="-763587"/>
              <a:ext cx="604838" cy="712788"/>
            </a:xfrm>
            <a:custGeom>
              <a:avLst/>
              <a:gdLst>
                <a:gd name="T0" fmla="*/ 5 w 161"/>
                <a:gd name="T1" fmla="*/ 0 h 190"/>
                <a:gd name="T2" fmla="*/ 30 w 161"/>
                <a:gd name="T3" fmla="*/ 91 h 190"/>
                <a:gd name="T4" fmla="*/ 88 w 161"/>
                <a:gd name="T5" fmla="*/ 152 h 190"/>
                <a:gd name="T6" fmla="*/ 161 w 161"/>
                <a:gd name="T7" fmla="*/ 190 h 190"/>
                <a:gd name="T8" fmla="*/ 37 w 161"/>
                <a:gd name="T9" fmla="*/ 64 h 190"/>
                <a:gd name="T10" fmla="*/ 5 w 161"/>
                <a:gd name="T1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190">
                  <a:moveTo>
                    <a:pt x="5" y="0"/>
                  </a:moveTo>
                  <a:cubicBezTo>
                    <a:pt x="0" y="29"/>
                    <a:pt x="15" y="66"/>
                    <a:pt x="30" y="91"/>
                  </a:cubicBezTo>
                  <a:cubicBezTo>
                    <a:pt x="45" y="116"/>
                    <a:pt x="63" y="137"/>
                    <a:pt x="88" y="152"/>
                  </a:cubicBezTo>
                  <a:cubicBezTo>
                    <a:pt x="110" y="166"/>
                    <a:pt x="134" y="187"/>
                    <a:pt x="161" y="190"/>
                  </a:cubicBezTo>
                  <a:cubicBezTo>
                    <a:pt x="102" y="162"/>
                    <a:pt x="65" y="122"/>
                    <a:pt x="37" y="64"/>
                  </a:cubicBezTo>
                  <a:cubicBezTo>
                    <a:pt x="27" y="44"/>
                    <a:pt x="21" y="16"/>
                    <a:pt x="5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3455988" y="-809625"/>
              <a:ext cx="525463" cy="544513"/>
            </a:xfrm>
            <a:custGeom>
              <a:avLst/>
              <a:gdLst>
                <a:gd name="T0" fmla="*/ 117 w 140"/>
                <a:gd name="T1" fmla="*/ 131 h 145"/>
                <a:gd name="T2" fmla="*/ 46 w 140"/>
                <a:gd name="T3" fmla="*/ 64 h 145"/>
                <a:gd name="T4" fmla="*/ 0 w 140"/>
                <a:gd name="T5" fmla="*/ 0 h 145"/>
                <a:gd name="T6" fmla="*/ 32 w 140"/>
                <a:gd name="T7" fmla="*/ 88 h 145"/>
                <a:gd name="T8" fmla="*/ 140 w 140"/>
                <a:gd name="T9" fmla="*/ 145 h 145"/>
                <a:gd name="T10" fmla="*/ 138 w 140"/>
                <a:gd name="T11" fmla="*/ 142 h 145"/>
                <a:gd name="T12" fmla="*/ 117 w 140"/>
                <a:gd name="T13" fmla="*/ 13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45">
                  <a:moveTo>
                    <a:pt x="117" y="131"/>
                  </a:moveTo>
                  <a:cubicBezTo>
                    <a:pt x="91" y="113"/>
                    <a:pt x="61" y="88"/>
                    <a:pt x="46" y="64"/>
                  </a:cubicBezTo>
                  <a:cubicBezTo>
                    <a:pt x="30" y="40"/>
                    <a:pt x="19" y="20"/>
                    <a:pt x="0" y="0"/>
                  </a:cubicBezTo>
                  <a:cubicBezTo>
                    <a:pt x="3" y="27"/>
                    <a:pt x="17" y="68"/>
                    <a:pt x="32" y="88"/>
                  </a:cubicBezTo>
                  <a:cubicBezTo>
                    <a:pt x="53" y="117"/>
                    <a:pt x="103" y="138"/>
                    <a:pt x="140" y="145"/>
                  </a:cubicBezTo>
                  <a:cubicBezTo>
                    <a:pt x="139" y="144"/>
                    <a:pt x="138" y="143"/>
                    <a:pt x="138" y="142"/>
                  </a:cubicBezTo>
                  <a:cubicBezTo>
                    <a:pt x="130" y="140"/>
                    <a:pt x="123" y="135"/>
                    <a:pt x="117" y="13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4537076" y="2181225"/>
              <a:ext cx="1457325" cy="1603375"/>
            </a:xfrm>
            <a:custGeom>
              <a:avLst/>
              <a:gdLst>
                <a:gd name="T0" fmla="*/ 103 w 388"/>
                <a:gd name="T1" fmla="*/ 46 h 427"/>
                <a:gd name="T2" fmla="*/ 98 w 388"/>
                <a:gd name="T3" fmla="*/ 343 h 427"/>
                <a:gd name="T4" fmla="*/ 348 w 388"/>
                <a:gd name="T5" fmla="*/ 323 h 427"/>
                <a:gd name="T6" fmla="*/ 284 w 388"/>
                <a:gd name="T7" fmla="*/ 42 h 427"/>
                <a:gd name="T8" fmla="*/ 200 w 388"/>
                <a:gd name="T9" fmla="*/ 2 h 427"/>
                <a:gd name="T10" fmla="*/ 103 w 388"/>
                <a:gd name="T11" fmla="*/ 46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8" h="427">
                  <a:moveTo>
                    <a:pt x="103" y="46"/>
                  </a:moveTo>
                  <a:cubicBezTo>
                    <a:pt x="103" y="46"/>
                    <a:pt x="0" y="259"/>
                    <a:pt x="98" y="343"/>
                  </a:cubicBezTo>
                  <a:cubicBezTo>
                    <a:pt x="195" y="427"/>
                    <a:pt x="325" y="382"/>
                    <a:pt x="348" y="323"/>
                  </a:cubicBezTo>
                  <a:cubicBezTo>
                    <a:pt x="388" y="220"/>
                    <a:pt x="298" y="185"/>
                    <a:pt x="284" y="42"/>
                  </a:cubicBezTo>
                  <a:cubicBezTo>
                    <a:pt x="284" y="42"/>
                    <a:pt x="257" y="4"/>
                    <a:pt x="200" y="2"/>
                  </a:cubicBezTo>
                  <a:cubicBezTo>
                    <a:pt x="143" y="0"/>
                    <a:pt x="103" y="46"/>
                    <a:pt x="103" y="4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4616451" y="2162175"/>
              <a:ext cx="1300163" cy="1411288"/>
            </a:xfrm>
            <a:custGeom>
              <a:avLst/>
              <a:gdLst>
                <a:gd name="T0" fmla="*/ 91 w 346"/>
                <a:gd name="T1" fmla="*/ 42 h 376"/>
                <a:gd name="T2" fmla="*/ 87 w 346"/>
                <a:gd name="T3" fmla="*/ 299 h 376"/>
                <a:gd name="T4" fmla="*/ 310 w 346"/>
                <a:gd name="T5" fmla="*/ 281 h 376"/>
                <a:gd name="T6" fmla="*/ 254 w 346"/>
                <a:gd name="T7" fmla="*/ 32 h 376"/>
                <a:gd name="T8" fmla="*/ 178 w 346"/>
                <a:gd name="T9" fmla="*/ 2 h 376"/>
                <a:gd name="T10" fmla="*/ 91 w 346"/>
                <a:gd name="T11" fmla="*/ 42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6" h="376">
                  <a:moveTo>
                    <a:pt x="91" y="42"/>
                  </a:moveTo>
                  <a:cubicBezTo>
                    <a:pt x="91" y="42"/>
                    <a:pt x="0" y="222"/>
                    <a:pt x="87" y="299"/>
                  </a:cubicBezTo>
                  <a:cubicBezTo>
                    <a:pt x="173" y="376"/>
                    <a:pt x="289" y="335"/>
                    <a:pt x="310" y="281"/>
                  </a:cubicBezTo>
                  <a:cubicBezTo>
                    <a:pt x="346" y="186"/>
                    <a:pt x="266" y="163"/>
                    <a:pt x="254" y="32"/>
                  </a:cubicBezTo>
                  <a:cubicBezTo>
                    <a:pt x="254" y="32"/>
                    <a:pt x="228" y="4"/>
                    <a:pt x="178" y="2"/>
                  </a:cubicBezTo>
                  <a:cubicBezTo>
                    <a:pt x="127" y="0"/>
                    <a:pt x="91" y="42"/>
                    <a:pt x="91" y="4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" name="Oval 65"/>
            <p:cNvSpPr>
              <a:spLocks noChangeArrowheads="1"/>
            </p:cNvSpPr>
            <p:nvPr/>
          </p:nvSpPr>
          <p:spPr bwMode="auto">
            <a:xfrm>
              <a:off x="5251451" y="3221038"/>
              <a:ext cx="209550" cy="85725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4322763" y="3708400"/>
              <a:ext cx="1901825" cy="852488"/>
            </a:xfrm>
            <a:custGeom>
              <a:avLst/>
              <a:gdLst>
                <a:gd name="T0" fmla="*/ 0 w 506"/>
                <a:gd name="T1" fmla="*/ 44 h 227"/>
                <a:gd name="T2" fmla="*/ 264 w 506"/>
                <a:gd name="T3" fmla="*/ 37 h 227"/>
                <a:gd name="T4" fmla="*/ 506 w 506"/>
                <a:gd name="T5" fmla="*/ 0 h 227"/>
                <a:gd name="T6" fmla="*/ 424 w 506"/>
                <a:gd name="T7" fmla="*/ 166 h 227"/>
                <a:gd name="T8" fmla="*/ 131 w 506"/>
                <a:gd name="T9" fmla="*/ 196 h 227"/>
                <a:gd name="T10" fmla="*/ 0 w 506"/>
                <a:gd name="T11" fmla="*/ 44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227">
                  <a:moveTo>
                    <a:pt x="0" y="44"/>
                  </a:moveTo>
                  <a:cubicBezTo>
                    <a:pt x="0" y="44"/>
                    <a:pt x="176" y="47"/>
                    <a:pt x="264" y="37"/>
                  </a:cubicBezTo>
                  <a:cubicBezTo>
                    <a:pt x="351" y="27"/>
                    <a:pt x="506" y="0"/>
                    <a:pt x="506" y="0"/>
                  </a:cubicBezTo>
                  <a:cubicBezTo>
                    <a:pt x="506" y="0"/>
                    <a:pt x="485" y="114"/>
                    <a:pt x="424" y="166"/>
                  </a:cubicBezTo>
                  <a:cubicBezTo>
                    <a:pt x="363" y="217"/>
                    <a:pt x="201" y="227"/>
                    <a:pt x="131" y="196"/>
                  </a:cubicBezTo>
                  <a:cubicBezTo>
                    <a:pt x="61" y="164"/>
                    <a:pt x="0" y="44"/>
                    <a:pt x="0" y="44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4613276" y="4032250"/>
              <a:ext cx="1287463" cy="525463"/>
            </a:xfrm>
            <a:custGeom>
              <a:avLst/>
              <a:gdLst>
                <a:gd name="T0" fmla="*/ 184 w 343"/>
                <a:gd name="T1" fmla="*/ 4 h 140"/>
                <a:gd name="T2" fmla="*/ 0 w 343"/>
                <a:gd name="T3" fmla="*/ 69 h 140"/>
                <a:gd name="T4" fmla="*/ 54 w 343"/>
                <a:gd name="T5" fmla="*/ 110 h 140"/>
                <a:gd name="T6" fmla="*/ 343 w 343"/>
                <a:gd name="T7" fmla="*/ 82 h 140"/>
                <a:gd name="T8" fmla="*/ 184 w 343"/>
                <a:gd name="T9" fmla="*/ 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140">
                  <a:moveTo>
                    <a:pt x="184" y="4"/>
                  </a:moveTo>
                  <a:cubicBezTo>
                    <a:pt x="117" y="7"/>
                    <a:pt x="45" y="16"/>
                    <a:pt x="0" y="69"/>
                  </a:cubicBezTo>
                  <a:cubicBezTo>
                    <a:pt x="17" y="86"/>
                    <a:pt x="35" y="101"/>
                    <a:pt x="54" y="110"/>
                  </a:cubicBezTo>
                  <a:cubicBezTo>
                    <a:pt x="123" y="140"/>
                    <a:pt x="279" y="131"/>
                    <a:pt x="343" y="82"/>
                  </a:cubicBezTo>
                  <a:cubicBezTo>
                    <a:pt x="303" y="32"/>
                    <a:pt x="258" y="0"/>
                    <a:pt x="184" y="4"/>
                  </a:cubicBezTo>
                  <a:close/>
                </a:path>
              </a:pathLst>
            </a:custGeom>
            <a:solidFill>
              <a:srgbClr val="4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7343776" y="2343150"/>
              <a:ext cx="582613" cy="679450"/>
            </a:xfrm>
            <a:custGeom>
              <a:avLst/>
              <a:gdLst>
                <a:gd name="T0" fmla="*/ 27 w 155"/>
                <a:gd name="T1" fmla="*/ 179 h 181"/>
                <a:gd name="T2" fmla="*/ 96 w 155"/>
                <a:gd name="T3" fmla="*/ 32 h 181"/>
                <a:gd name="T4" fmla="*/ 109 w 155"/>
                <a:gd name="T5" fmla="*/ 147 h 181"/>
                <a:gd name="T6" fmla="*/ 27 w 155"/>
                <a:gd name="T7" fmla="*/ 17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181">
                  <a:moveTo>
                    <a:pt x="27" y="179"/>
                  </a:moveTo>
                  <a:cubicBezTo>
                    <a:pt x="27" y="179"/>
                    <a:pt x="0" y="0"/>
                    <a:pt x="96" y="32"/>
                  </a:cubicBezTo>
                  <a:cubicBezTo>
                    <a:pt x="155" y="53"/>
                    <a:pt x="145" y="112"/>
                    <a:pt x="109" y="147"/>
                  </a:cubicBezTo>
                  <a:cubicBezTo>
                    <a:pt x="86" y="169"/>
                    <a:pt x="52" y="181"/>
                    <a:pt x="27" y="17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7434263" y="2500313"/>
              <a:ext cx="484188" cy="525463"/>
            </a:xfrm>
            <a:custGeom>
              <a:avLst/>
              <a:gdLst>
                <a:gd name="T0" fmla="*/ 3 w 129"/>
                <a:gd name="T1" fmla="*/ 135 h 140"/>
                <a:gd name="T2" fmla="*/ 0 w 129"/>
                <a:gd name="T3" fmla="*/ 88 h 140"/>
                <a:gd name="T4" fmla="*/ 108 w 129"/>
                <a:gd name="T5" fmla="*/ 70 h 140"/>
                <a:gd name="T6" fmla="*/ 3 w 129"/>
                <a:gd name="T7" fmla="*/ 13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40">
                  <a:moveTo>
                    <a:pt x="3" y="135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129" y="0"/>
                    <a:pt x="108" y="70"/>
                  </a:cubicBezTo>
                  <a:cubicBezTo>
                    <a:pt x="88" y="140"/>
                    <a:pt x="3" y="135"/>
                    <a:pt x="3" y="135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6021388" y="4811713"/>
              <a:ext cx="2036763" cy="3198813"/>
            </a:xfrm>
            <a:custGeom>
              <a:avLst/>
              <a:gdLst>
                <a:gd name="T0" fmla="*/ 462 w 542"/>
                <a:gd name="T1" fmla="*/ 377 h 852"/>
                <a:gd name="T2" fmla="*/ 376 w 542"/>
                <a:gd name="T3" fmla="*/ 129 h 852"/>
                <a:gd name="T4" fmla="*/ 376 w 542"/>
                <a:gd name="T5" fmla="*/ 7 h 852"/>
                <a:gd name="T6" fmla="*/ 248 w 542"/>
                <a:gd name="T7" fmla="*/ 256 h 852"/>
                <a:gd name="T8" fmla="*/ 27 w 542"/>
                <a:gd name="T9" fmla="*/ 368 h 852"/>
                <a:gd name="T10" fmla="*/ 54 w 542"/>
                <a:gd name="T11" fmla="*/ 470 h 852"/>
                <a:gd name="T12" fmla="*/ 16 w 542"/>
                <a:gd name="T13" fmla="*/ 577 h 852"/>
                <a:gd name="T14" fmla="*/ 88 w 542"/>
                <a:gd name="T15" fmla="*/ 654 h 852"/>
                <a:gd name="T16" fmla="*/ 51 w 542"/>
                <a:gd name="T17" fmla="*/ 717 h 852"/>
                <a:gd name="T18" fmla="*/ 88 w 542"/>
                <a:gd name="T19" fmla="*/ 830 h 852"/>
                <a:gd name="T20" fmla="*/ 415 w 542"/>
                <a:gd name="T21" fmla="*/ 778 h 852"/>
                <a:gd name="T22" fmla="*/ 425 w 542"/>
                <a:gd name="T23" fmla="*/ 778 h 852"/>
                <a:gd name="T24" fmla="*/ 451 w 542"/>
                <a:gd name="T25" fmla="*/ 736 h 852"/>
                <a:gd name="T26" fmla="*/ 462 w 542"/>
                <a:gd name="T27" fmla="*/ 377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2" h="852">
                  <a:moveTo>
                    <a:pt x="462" y="377"/>
                  </a:moveTo>
                  <a:cubicBezTo>
                    <a:pt x="462" y="377"/>
                    <a:pt x="342" y="227"/>
                    <a:pt x="376" y="129"/>
                  </a:cubicBezTo>
                  <a:cubicBezTo>
                    <a:pt x="410" y="32"/>
                    <a:pt x="439" y="14"/>
                    <a:pt x="376" y="7"/>
                  </a:cubicBezTo>
                  <a:cubicBezTo>
                    <a:pt x="312" y="0"/>
                    <a:pt x="183" y="73"/>
                    <a:pt x="248" y="256"/>
                  </a:cubicBezTo>
                  <a:cubicBezTo>
                    <a:pt x="248" y="256"/>
                    <a:pt x="47" y="278"/>
                    <a:pt x="27" y="368"/>
                  </a:cubicBezTo>
                  <a:cubicBezTo>
                    <a:pt x="6" y="458"/>
                    <a:pt x="54" y="470"/>
                    <a:pt x="54" y="470"/>
                  </a:cubicBezTo>
                  <a:cubicBezTo>
                    <a:pt x="54" y="470"/>
                    <a:pt x="0" y="498"/>
                    <a:pt x="16" y="577"/>
                  </a:cubicBezTo>
                  <a:cubicBezTo>
                    <a:pt x="31" y="657"/>
                    <a:pt x="88" y="654"/>
                    <a:pt x="88" y="654"/>
                  </a:cubicBezTo>
                  <a:cubicBezTo>
                    <a:pt x="88" y="654"/>
                    <a:pt x="58" y="673"/>
                    <a:pt x="51" y="717"/>
                  </a:cubicBezTo>
                  <a:cubicBezTo>
                    <a:pt x="47" y="746"/>
                    <a:pt x="55" y="808"/>
                    <a:pt x="88" y="830"/>
                  </a:cubicBezTo>
                  <a:cubicBezTo>
                    <a:pt x="120" y="852"/>
                    <a:pt x="289" y="847"/>
                    <a:pt x="415" y="778"/>
                  </a:cubicBezTo>
                  <a:cubicBezTo>
                    <a:pt x="542" y="709"/>
                    <a:pt x="425" y="778"/>
                    <a:pt x="425" y="778"/>
                  </a:cubicBezTo>
                  <a:cubicBezTo>
                    <a:pt x="451" y="736"/>
                    <a:pt x="451" y="736"/>
                    <a:pt x="451" y="736"/>
                  </a:cubicBezTo>
                  <a:lnTo>
                    <a:pt x="462" y="377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6070601" y="6313488"/>
              <a:ext cx="968375" cy="522288"/>
            </a:xfrm>
            <a:custGeom>
              <a:avLst/>
              <a:gdLst>
                <a:gd name="T0" fmla="*/ 242 w 258"/>
                <a:gd name="T1" fmla="*/ 0 h 139"/>
                <a:gd name="T2" fmla="*/ 231 w 258"/>
                <a:gd name="T3" fmla="*/ 10 h 139"/>
                <a:gd name="T4" fmla="*/ 222 w 258"/>
                <a:gd name="T5" fmla="*/ 21 h 139"/>
                <a:gd name="T6" fmla="*/ 115 w 258"/>
                <a:gd name="T7" fmla="*/ 47 h 139"/>
                <a:gd name="T8" fmla="*/ 20 w 258"/>
                <a:gd name="T9" fmla="*/ 13 h 139"/>
                <a:gd name="T10" fmla="*/ 16 w 258"/>
                <a:gd name="T11" fmla="*/ 11 h 139"/>
                <a:gd name="T12" fmla="*/ 12 w 258"/>
                <a:gd name="T13" fmla="*/ 10 h 139"/>
                <a:gd name="T14" fmla="*/ 9 w 258"/>
                <a:gd name="T15" fmla="*/ 18 h 139"/>
                <a:gd name="T16" fmla="*/ 41 w 258"/>
                <a:gd name="T17" fmla="*/ 70 h 139"/>
                <a:gd name="T18" fmla="*/ 0 w 258"/>
                <a:gd name="T19" fmla="*/ 139 h 139"/>
                <a:gd name="T20" fmla="*/ 80 w 258"/>
                <a:gd name="T21" fmla="*/ 89 h 139"/>
                <a:gd name="T22" fmla="*/ 158 w 258"/>
                <a:gd name="T23" fmla="*/ 68 h 139"/>
                <a:gd name="T24" fmla="*/ 257 w 258"/>
                <a:gd name="T25" fmla="*/ 101 h 139"/>
                <a:gd name="T26" fmla="*/ 242 w 258"/>
                <a:gd name="T2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8" h="139">
                  <a:moveTo>
                    <a:pt x="242" y="0"/>
                  </a:moveTo>
                  <a:cubicBezTo>
                    <a:pt x="239" y="3"/>
                    <a:pt x="235" y="7"/>
                    <a:pt x="231" y="10"/>
                  </a:cubicBezTo>
                  <a:cubicBezTo>
                    <a:pt x="229" y="14"/>
                    <a:pt x="226" y="17"/>
                    <a:pt x="222" y="21"/>
                  </a:cubicBezTo>
                  <a:cubicBezTo>
                    <a:pt x="192" y="47"/>
                    <a:pt x="153" y="53"/>
                    <a:pt x="115" y="47"/>
                  </a:cubicBezTo>
                  <a:cubicBezTo>
                    <a:pt x="79" y="55"/>
                    <a:pt x="36" y="45"/>
                    <a:pt x="20" y="13"/>
                  </a:cubicBezTo>
                  <a:cubicBezTo>
                    <a:pt x="19" y="12"/>
                    <a:pt x="17" y="11"/>
                    <a:pt x="16" y="11"/>
                  </a:cubicBezTo>
                  <a:cubicBezTo>
                    <a:pt x="14" y="11"/>
                    <a:pt x="14" y="10"/>
                    <a:pt x="12" y="10"/>
                  </a:cubicBezTo>
                  <a:cubicBezTo>
                    <a:pt x="11" y="13"/>
                    <a:pt x="10" y="15"/>
                    <a:pt x="9" y="18"/>
                  </a:cubicBezTo>
                  <a:cubicBezTo>
                    <a:pt x="12" y="63"/>
                    <a:pt x="41" y="70"/>
                    <a:pt x="41" y="70"/>
                  </a:cubicBezTo>
                  <a:cubicBezTo>
                    <a:pt x="41" y="70"/>
                    <a:pt x="5" y="89"/>
                    <a:pt x="0" y="139"/>
                  </a:cubicBezTo>
                  <a:cubicBezTo>
                    <a:pt x="22" y="114"/>
                    <a:pt x="50" y="98"/>
                    <a:pt x="80" y="89"/>
                  </a:cubicBezTo>
                  <a:cubicBezTo>
                    <a:pt x="106" y="78"/>
                    <a:pt x="133" y="71"/>
                    <a:pt x="158" y="68"/>
                  </a:cubicBezTo>
                  <a:cubicBezTo>
                    <a:pt x="201" y="61"/>
                    <a:pt x="235" y="72"/>
                    <a:pt x="257" y="101"/>
                  </a:cubicBezTo>
                  <a:cubicBezTo>
                    <a:pt x="258" y="65"/>
                    <a:pt x="255" y="29"/>
                    <a:pt x="242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6235701" y="7267575"/>
              <a:ext cx="1322388" cy="784225"/>
            </a:xfrm>
            <a:custGeom>
              <a:avLst/>
              <a:gdLst>
                <a:gd name="T0" fmla="*/ 335 w 352"/>
                <a:gd name="T1" fmla="*/ 7 h 209"/>
                <a:gd name="T2" fmla="*/ 124 w 352"/>
                <a:gd name="T3" fmla="*/ 135 h 209"/>
                <a:gd name="T4" fmla="*/ 7 w 352"/>
                <a:gd name="T5" fmla="*/ 126 h 209"/>
                <a:gd name="T6" fmla="*/ 0 w 352"/>
                <a:gd name="T7" fmla="*/ 127 h 209"/>
                <a:gd name="T8" fmla="*/ 31 w 352"/>
                <a:gd name="T9" fmla="*/ 176 h 209"/>
                <a:gd name="T10" fmla="*/ 319 w 352"/>
                <a:gd name="T11" fmla="*/ 143 h 209"/>
                <a:gd name="T12" fmla="*/ 335 w 352"/>
                <a:gd name="T13" fmla="*/ 35 h 209"/>
                <a:gd name="T14" fmla="*/ 335 w 352"/>
                <a:gd name="T15" fmla="*/ 7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2" h="209">
                  <a:moveTo>
                    <a:pt x="335" y="7"/>
                  </a:moveTo>
                  <a:cubicBezTo>
                    <a:pt x="291" y="56"/>
                    <a:pt x="188" y="135"/>
                    <a:pt x="124" y="135"/>
                  </a:cubicBezTo>
                  <a:cubicBezTo>
                    <a:pt x="88" y="145"/>
                    <a:pt x="39" y="148"/>
                    <a:pt x="7" y="126"/>
                  </a:cubicBezTo>
                  <a:cubicBezTo>
                    <a:pt x="5" y="127"/>
                    <a:pt x="3" y="127"/>
                    <a:pt x="0" y="127"/>
                  </a:cubicBezTo>
                  <a:cubicBezTo>
                    <a:pt x="6" y="147"/>
                    <a:pt x="16" y="166"/>
                    <a:pt x="31" y="176"/>
                  </a:cubicBezTo>
                  <a:cubicBezTo>
                    <a:pt x="49" y="188"/>
                    <a:pt x="148" y="209"/>
                    <a:pt x="319" y="143"/>
                  </a:cubicBezTo>
                  <a:cubicBezTo>
                    <a:pt x="318" y="131"/>
                    <a:pt x="333" y="47"/>
                    <a:pt x="335" y="35"/>
                  </a:cubicBezTo>
                  <a:cubicBezTo>
                    <a:pt x="325" y="39"/>
                    <a:pt x="352" y="0"/>
                    <a:pt x="335" y="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6142038" y="7089775"/>
              <a:ext cx="855663" cy="307975"/>
            </a:xfrm>
            <a:custGeom>
              <a:avLst/>
              <a:gdLst>
                <a:gd name="T0" fmla="*/ 224 w 228"/>
                <a:gd name="T1" fmla="*/ 0 h 82"/>
                <a:gd name="T2" fmla="*/ 169 w 228"/>
                <a:gd name="T3" fmla="*/ 19 h 82"/>
                <a:gd name="T4" fmla="*/ 107 w 228"/>
                <a:gd name="T5" fmla="*/ 27 h 82"/>
                <a:gd name="T6" fmla="*/ 43 w 228"/>
                <a:gd name="T7" fmla="*/ 19 h 82"/>
                <a:gd name="T8" fmla="*/ 16 w 228"/>
                <a:gd name="T9" fmla="*/ 11 h 82"/>
                <a:gd name="T10" fmla="*/ 0 w 228"/>
                <a:gd name="T11" fmla="*/ 13 h 82"/>
                <a:gd name="T12" fmla="*/ 56 w 228"/>
                <a:gd name="T13" fmla="*/ 47 h 82"/>
                <a:gd name="T14" fmla="*/ 27 w 228"/>
                <a:gd name="T15" fmla="*/ 82 h 82"/>
                <a:gd name="T16" fmla="*/ 220 w 228"/>
                <a:gd name="T17" fmla="*/ 73 h 82"/>
                <a:gd name="T18" fmla="*/ 228 w 228"/>
                <a:gd name="T19" fmla="*/ 0 h 82"/>
                <a:gd name="T20" fmla="*/ 224 w 228"/>
                <a:gd name="T2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8" h="82">
                  <a:moveTo>
                    <a:pt x="224" y="0"/>
                  </a:moveTo>
                  <a:cubicBezTo>
                    <a:pt x="206" y="12"/>
                    <a:pt x="188" y="17"/>
                    <a:pt x="169" y="19"/>
                  </a:cubicBezTo>
                  <a:cubicBezTo>
                    <a:pt x="150" y="27"/>
                    <a:pt x="128" y="30"/>
                    <a:pt x="107" y="27"/>
                  </a:cubicBezTo>
                  <a:cubicBezTo>
                    <a:pt x="85" y="30"/>
                    <a:pt x="63" y="28"/>
                    <a:pt x="43" y="19"/>
                  </a:cubicBezTo>
                  <a:cubicBezTo>
                    <a:pt x="34" y="17"/>
                    <a:pt x="25" y="15"/>
                    <a:pt x="16" y="11"/>
                  </a:cubicBezTo>
                  <a:cubicBezTo>
                    <a:pt x="11" y="12"/>
                    <a:pt x="5" y="13"/>
                    <a:pt x="0" y="13"/>
                  </a:cubicBezTo>
                  <a:cubicBezTo>
                    <a:pt x="22" y="48"/>
                    <a:pt x="56" y="47"/>
                    <a:pt x="56" y="47"/>
                  </a:cubicBezTo>
                  <a:cubicBezTo>
                    <a:pt x="56" y="47"/>
                    <a:pt x="39" y="58"/>
                    <a:pt x="27" y="82"/>
                  </a:cubicBezTo>
                  <a:cubicBezTo>
                    <a:pt x="78" y="36"/>
                    <a:pt x="168" y="29"/>
                    <a:pt x="220" y="73"/>
                  </a:cubicBezTo>
                  <a:cubicBezTo>
                    <a:pt x="223" y="48"/>
                    <a:pt x="226" y="24"/>
                    <a:pt x="228" y="0"/>
                  </a:cubicBezTo>
                  <a:cubicBezTo>
                    <a:pt x="227" y="0"/>
                    <a:pt x="225" y="0"/>
                    <a:pt x="224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6" name="Freeform 74"/>
            <p:cNvSpPr>
              <a:spLocks/>
            </p:cNvSpPr>
            <p:nvPr/>
          </p:nvSpPr>
          <p:spPr bwMode="auto">
            <a:xfrm>
              <a:off x="6581776" y="4913313"/>
              <a:ext cx="1171575" cy="2921000"/>
            </a:xfrm>
            <a:custGeom>
              <a:avLst/>
              <a:gdLst>
                <a:gd name="T0" fmla="*/ 229 w 312"/>
                <a:gd name="T1" fmla="*/ 194 h 778"/>
                <a:gd name="T2" fmla="*/ 227 w 312"/>
                <a:gd name="T3" fmla="*/ 102 h 778"/>
                <a:gd name="T4" fmla="*/ 264 w 312"/>
                <a:gd name="T5" fmla="*/ 0 h 778"/>
                <a:gd name="T6" fmla="*/ 246 w 312"/>
                <a:gd name="T7" fmla="*/ 9 h 778"/>
                <a:gd name="T8" fmla="*/ 236 w 312"/>
                <a:gd name="T9" fmla="*/ 14 h 778"/>
                <a:gd name="T10" fmla="*/ 225 w 312"/>
                <a:gd name="T11" fmla="*/ 20 h 778"/>
                <a:gd name="T12" fmla="*/ 209 w 312"/>
                <a:gd name="T13" fmla="*/ 30 h 778"/>
                <a:gd name="T14" fmla="*/ 176 w 312"/>
                <a:gd name="T15" fmla="*/ 83 h 778"/>
                <a:gd name="T16" fmla="*/ 173 w 312"/>
                <a:gd name="T17" fmla="*/ 99 h 778"/>
                <a:gd name="T18" fmla="*/ 152 w 312"/>
                <a:gd name="T19" fmla="*/ 179 h 778"/>
                <a:gd name="T20" fmla="*/ 90 w 312"/>
                <a:gd name="T21" fmla="*/ 170 h 778"/>
                <a:gd name="T22" fmla="*/ 83 w 312"/>
                <a:gd name="T23" fmla="*/ 159 h 778"/>
                <a:gd name="T24" fmla="*/ 82 w 312"/>
                <a:gd name="T25" fmla="*/ 157 h 778"/>
                <a:gd name="T26" fmla="*/ 95 w 312"/>
                <a:gd name="T27" fmla="*/ 218 h 778"/>
                <a:gd name="T28" fmla="*/ 73 w 312"/>
                <a:gd name="T29" fmla="*/ 231 h 778"/>
                <a:gd name="T30" fmla="*/ 0 w 312"/>
                <a:gd name="T31" fmla="*/ 253 h 778"/>
                <a:gd name="T32" fmla="*/ 62 w 312"/>
                <a:gd name="T33" fmla="*/ 244 h 778"/>
                <a:gd name="T34" fmla="*/ 150 w 312"/>
                <a:gd name="T35" fmla="*/ 268 h 778"/>
                <a:gd name="T36" fmla="*/ 151 w 312"/>
                <a:gd name="T37" fmla="*/ 265 h 778"/>
                <a:gd name="T38" fmla="*/ 165 w 312"/>
                <a:gd name="T39" fmla="*/ 276 h 778"/>
                <a:gd name="T40" fmla="*/ 162 w 312"/>
                <a:gd name="T41" fmla="*/ 272 h 778"/>
                <a:gd name="T42" fmla="*/ 166 w 312"/>
                <a:gd name="T43" fmla="*/ 277 h 778"/>
                <a:gd name="T44" fmla="*/ 168 w 312"/>
                <a:gd name="T45" fmla="*/ 279 h 778"/>
                <a:gd name="T46" fmla="*/ 176 w 312"/>
                <a:gd name="T47" fmla="*/ 290 h 778"/>
                <a:gd name="T48" fmla="*/ 185 w 312"/>
                <a:gd name="T49" fmla="*/ 305 h 778"/>
                <a:gd name="T50" fmla="*/ 178 w 312"/>
                <a:gd name="T51" fmla="*/ 295 h 778"/>
                <a:gd name="T52" fmla="*/ 183 w 312"/>
                <a:gd name="T53" fmla="*/ 305 h 778"/>
                <a:gd name="T54" fmla="*/ 200 w 312"/>
                <a:gd name="T55" fmla="*/ 335 h 778"/>
                <a:gd name="T56" fmla="*/ 223 w 312"/>
                <a:gd name="T57" fmla="*/ 408 h 778"/>
                <a:gd name="T58" fmla="*/ 205 w 312"/>
                <a:gd name="T59" fmla="*/ 778 h 778"/>
                <a:gd name="T60" fmla="*/ 266 w 312"/>
                <a:gd name="T61" fmla="*/ 751 h 778"/>
                <a:gd name="T62" fmla="*/ 281 w 312"/>
                <a:gd name="T63" fmla="*/ 743 h 778"/>
                <a:gd name="T64" fmla="*/ 302 w 312"/>
                <a:gd name="T65" fmla="*/ 709 h 778"/>
                <a:gd name="T66" fmla="*/ 312 w 312"/>
                <a:gd name="T67" fmla="*/ 385 h 778"/>
                <a:gd name="T68" fmla="*/ 228 w 312"/>
                <a:gd name="T69" fmla="*/ 204 h 778"/>
                <a:gd name="T70" fmla="*/ 229 w 312"/>
                <a:gd name="T71" fmla="*/ 194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778">
                  <a:moveTo>
                    <a:pt x="229" y="194"/>
                  </a:moveTo>
                  <a:cubicBezTo>
                    <a:pt x="220" y="162"/>
                    <a:pt x="217" y="130"/>
                    <a:pt x="227" y="102"/>
                  </a:cubicBezTo>
                  <a:cubicBezTo>
                    <a:pt x="246" y="47"/>
                    <a:pt x="264" y="17"/>
                    <a:pt x="264" y="0"/>
                  </a:cubicBezTo>
                  <a:cubicBezTo>
                    <a:pt x="258" y="3"/>
                    <a:pt x="252" y="6"/>
                    <a:pt x="246" y="9"/>
                  </a:cubicBezTo>
                  <a:cubicBezTo>
                    <a:pt x="243" y="11"/>
                    <a:pt x="240" y="13"/>
                    <a:pt x="236" y="14"/>
                  </a:cubicBezTo>
                  <a:cubicBezTo>
                    <a:pt x="233" y="16"/>
                    <a:pt x="229" y="18"/>
                    <a:pt x="225" y="20"/>
                  </a:cubicBezTo>
                  <a:cubicBezTo>
                    <a:pt x="219" y="23"/>
                    <a:pt x="214" y="27"/>
                    <a:pt x="209" y="30"/>
                  </a:cubicBezTo>
                  <a:cubicBezTo>
                    <a:pt x="198" y="48"/>
                    <a:pt x="189" y="66"/>
                    <a:pt x="176" y="83"/>
                  </a:cubicBezTo>
                  <a:cubicBezTo>
                    <a:pt x="175" y="88"/>
                    <a:pt x="174" y="94"/>
                    <a:pt x="173" y="99"/>
                  </a:cubicBezTo>
                  <a:cubicBezTo>
                    <a:pt x="166" y="126"/>
                    <a:pt x="162" y="153"/>
                    <a:pt x="152" y="179"/>
                  </a:cubicBezTo>
                  <a:cubicBezTo>
                    <a:pt x="138" y="213"/>
                    <a:pt x="86" y="202"/>
                    <a:pt x="90" y="170"/>
                  </a:cubicBezTo>
                  <a:cubicBezTo>
                    <a:pt x="83" y="159"/>
                    <a:pt x="83" y="159"/>
                    <a:pt x="83" y="159"/>
                  </a:cubicBezTo>
                  <a:cubicBezTo>
                    <a:pt x="83" y="158"/>
                    <a:pt x="82" y="157"/>
                    <a:pt x="82" y="157"/>
                  </a:cubicBezTo>
                  <a:cubicBezTo>
                    <a:pt x="84" y="176"/>
                    <a:pt x="88" y="196"/>
                    <a:pt x="95" y="218"/>
                  </a:cubicBezTo>
                  <a:cubicBezTo>
                    <a:pt x="93" y="224"/>
                    <a:pt x="86" y="227"/>
                    <a:pt x="73" y="231"/>
                  </a:cubicBezTo>
                  <a:cubicBezTo>
                    <a:pt x="49" y="238"/>
                    <a:pt x="23" y="243"/>
                    <a:pt x="0" y="253"/>
                  </a:cubicBezTo>
                  <a:cubicBezTo>
                    <a:pt x="21" y="246"/>
                    <a:pt x="47" y="242"/>
                    <a:pt x="62" y="244"/>
                  </a:cubicBezTo>
                  <a:cubicBezTo>
                    <a:pt x="90" y="247"/>
                    <a:pt x="121" y="257"/>
                    <a:pt x="150" y="268"/>
                  </a:cubicBezTo>
                  <a:cubicBezTo>
                    <a:pt x="151" y="267"/>
                    <a:pt x="151" y="265"/>
                    <a:pt x="151" y="265"/>
                  </a:cubicBezTo>
                  <a:cubicBezTo>
                    <a:pt x="156" y="270"/>
                    <a:pt x="160" y="273"/>
                    <a:pt x="165" y="276"/>
                  </a:cubicBezTo>
                  <a:cubicBezTo>
                    <a:pt x="162" y="272"/>
                    <a:pt x="162" y="272"/>
                    <a:pt x="162" y="272"/>
                  </a:cubicBezTo>
                  <a:cubicBezTo>
                    <a:pt x="163" y="273"/>
                    <a:pt x="165" y="275"/>
                    <a:pt x="166" y="277"/>
                  </a:cubicBezTo>
                  <a:cubicBezTo>
                    <a:pt x="167" y="278"/>
                    <a:pt x="168" y="278"/>
                    <a:pt x="168" y="279"/>
                  </a:cubicBezTo>
                  <a:cubicBezTo>
                    <a:pt x="171" y="282"/>
                    <a:pt x="174" y="286"/>
                    <a:pt x="176" y="290"/>
                  </a:cubicBezTo>
                  <a:cubicBezTo>
                    <a:pt x="179" y="295"/>
                    <a:pt x="182" y="300"/>
                    <a:pt x="185" y="305"/>
                  </a:cubicBezTo>
                  <a:cubicBezTo>
                    <a:pt x="178" y="295"/>
                    <a:pt x="178" y="295"/>
                    <a:pt x="178" y="295"/>
                  </a:cubicBezTo>
                  <a:cubicBezTo>
                    <a:pt x="179" y="298"/>
                    <a:pt x="181" y="302"/>
                    <a:pt x="183" y="305"/>
                  </a:cubicBezTo>
                  <a:cubicBezTo>
                    <a:pt x="189" y="314"/>
                    <a:pt x="195" y="324"/>
                    <a:pt x="200" y="335"/>
                  </a:cubicBezTo>
                  <a:cubicBezTo>
                    <a:pt x="210" y="358"/>
                    <a:pt x="218" y="383"/>
                    <a:pt x="223" y="408"/>
                  </a:cubicBezTo>
                  <a:cubicBezTo>
                    <a:pt x="247" y="537"/>
                    <a:pt x="240" y="657"/>
                    <a:pt x="205" y="778"/>
                  </a:cubicBezTo>
                  <a:cubicBezTo>
                    <a:pt x="226" y="770"/>
                    <a:pt x="247" y="761"/>
                    <a:pt x="266" y="751"/>
                  </a:cubicBezTo>
                  <a:cubicBezTo>
                    <a:pt x="272" y="748"/>
                    <a:pt x="277" y="745"/>
                    <a:pt x="281" y="743"/>
                  </a:cubicBezTo>
                  <a:cubicBezTo>
                    <a:pt x="302" y="709"/>
                    <a:pt x="302" y="709"/>
                    <a:pt x="302" y="709"/>
                  </a:cubicBezTo>
                  <a:cubicBezTo>
                    <a:pt x="312" y="385"/>
                    <a:pt x="312" y="385"/>
                    <a:pt x="312" y="385"/>
                  </a:cubicBezTo>
                  <a:cubicBezTo>
                    <a:pt x="262" y="340"/>
                    <a:pt x="233" y="271"/>
                    <a:pt x="228" y="204"/>
                  </a:cubicBezTo>
                  <a:cubicBezTo>
                    <a:pt x="228" y="200"/>
                    <a:pt x="229" y="197"/>
                    <a:pt x="229" y="19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7580313" y="5922963"/>
              <a:ext cx="390525" cy="1820863"/>
            </a:xfrm>
            <a:custGeom>
              <a:avLst/>
              <a:gdLst>
                <a:gd name="T0" fmla="*/ 0 w 104"/>
                <a:gd name="T1" fmla="*/ 4 h 485"/>
                <a:gd name="T2" fmla="*/ 71 w 104"/>
                <a:gd name="T3" fmla="*/ 49 h 485"/>
                <a:gd name="T4" fmla="*/ 89 w 104"/>
                <a:gd name="T5" fmla="*/ 453 h 485"/>
                <a:gd name="T6" fmla="*/ 0 w 104"/>
                <a:gd name="T7" fmla="*/ 482 h 485"/>
                <a:gd name="T8" fmla="*/ 0 w 104"/>
                <a:gd name="T9" fmla="*/ 4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85">
                  <a:moveTo>
                    <a:pt x="0" y="4"/>
                  </a:moveTo>
                  <a:cubicBezTo>
                    <a:pt x="0" y="4"/>
                    <a:pt x="60" y="0"/>
                    <a:pt x="71" y="49"/>
                  </a:cubicBezTo>
                  <a:cubicBezTo>
                    <a:pt x="83" y="99"/>
                    <a:pt x="104" y="400"/>
                    <a:pt x="89" y="453"/>
                  </a:cubicBezTo>
                  <a:cubicBezTo>
                    <a:pt x="89" y="453"/>
                    <a:pt x="45" y="485"/>
                    <a:pt x="0" y="482"/>
                  </a:cubicBezTo>
                  <a:cubicBezTo>
                    <a:pt x="0" y="482"/>
                    <a:pt x="54" y="246"/>
                    <a:pt x="0" y="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3090863" y="4811713"/>
              <a:ext cx="2036763" cy="3198813"/>
            </a:xfrm>
            <a:custGeom>
              <a:avLst/>
              <a:gdLst>
                <a:gd name="T0" fmla="*/ 80 w 542"/>
                <a:gd name="T1" fmla="*/ 377 h 852"/>
                <a:gd name="T2" fmla="*/ 167 w 542"/>
                <a:gd name="T3" fmla="*/ 129 h 852"/>
                <a:gd name="T4" fmla="*/ 167 w 542"/>
                <a:gd name="T5" fmla="*/ 7 h 852"/>
                <a:gd name="T6" fmla="*/ 295 w 542"/>
                <a:gd name="T7" fmla="*/ 256 h 852"/>
                <a:gd name="T8" fmla="*/ 516 w 542"/>
                <a:gd name="T9" fmla="*/ 368 h 852"/>
                <a:gd name="T10" fmla="*/ 488 w 542"/>
                <a:gd name="T11" fmla="*/ 470 h 852"/>
                <a:gd name="T12" fmla="*/ 527 w 542"/>
                <a:gd name="T13" fmla="*/ 577 h 852"/>
                <a:gd name="T14" fmla="*/ 455 w 542"/>
                <a:gd name="T15" fmla="*/ 654 h 852"/>
                <a:gd name="T16" fmla="*/ 491 w 542"/>
                <a:gd name="T17" fmla="*/ 717 h 852"/>
                <a:gd name="T18" fmla="*/ 455 w 542"/>
                <a:gd name="T19" fmla="*/ 830 h 852"/>
                <a:gd name="T20" fmla="*/ 127 w 542"/>
                <a:gd name="T21" fmla="*/ 778 h 852"/>
                <a:gd name="T22" fmla="*/ 117 w 542"/>
                <a:gd name="T23" fmla="*/ 778 h 852"/>
                <a:gd name="T24" fmla="*/ 91 w 542"/>
                <a:gd name="T25" fmla="*/ 736 h 852"/>
                <a:gd name="T26" fmla="*/ 80 w 542"/>
                <a:gd name="T27" fmla="*/ 377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2" h="852">
                  <a:moveTo>
                    <a:pt x="80" y="377"/>
                  </a:moveTo>
                  <a:cubicBezTo>
                    <a:pt x="80" y="377"/>
                    <a:pt x="201" y="227"/>
                    <a:pt x="167" y="129"/>
                  </a:cubicBezTo>
                  <a:cubicBezTo>
                    <a:pt x="133" y="32"/>
                    <a:pt x="103" y="14"/>
                    <a:pt x="167" y="7"/>
                  </a:cubicBezTo>
                  <a:cubicBezTo>
                    <a:pt x="230" y="0"/>
                    <a:pt x="360" y="73"/>
                    <a:pt x="295" y="256"/>
                  </a:cubicBezTo>
                  <a:cubicBezTo>
                    <a:pt x="295" y="256"/>
                    <a:pt x="495" y="278"/>
                    <a:pt x="516" y="368"/>
                  </a:cubicBezTo>
                  <a:cubicBezTo>
                    <a:pt x="536" y="458"/>
                    <a:pt x="488" y="470"/>
                    <a:pt x="488" y="470"/>
                  </a:cubicBezTo>
                  <a:cubicBezTo>
                    <a:pt x="488" y="470"/>
                    <a:pt x="542" y="498"/>
                    <a:pt x="527" y="577"/>
                  </a:cubicBezTo>
                  <a:cubicBezTo>
                    <a:pt x="511" y="657"/>
                    <a:pt x="455" y="654"/>
                    <a:pt x="455" y="654"/>
                  </a:cubicBezTo>
                  <a:cubicBezTo>
                    <a:pt x="455" y="654"/>
                    <a:pt x="485" y="673"/>
                    <a:pt x="491" y="717"/>
                  </a:cubicBezTo>
                  <a:cubicBezTo>
                    <a:pt x="495" y="746"/>
                    <a:pt x="487" y="808"/>
                    <a:pt x="455" y="830"/>
                  </a:cubicBezTo>
                  <a:cubicBezTo>
                    <a:pt x="422" y="852"/>
                    <a:pt x="254" y="847"/>
                    <a:pt x="127" y="778"/>
                  </a:cubicBezTo>
                  <a:cubicBezTo>
                    <a:pt x="0" y="709"/>
                    <a:pt x="117" y="778"/>
                    <a:pt x="117" y="778"/>
                  </a:cubicBezTo>
                  <a:cubicBezTo>
                    <a:pt x="91" y="736"/>
                    <a:pt x="91" y="736"/>
                    <a:pt x="91" y="736"/>
                  </a:cubicBezTo>
                  <a:lnTo>
                    <a:pt x="80" y="377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9" name="Freeform 77"/>
            <p:cNvSpPr>
              <a:spLocks/>
            </p:cNvSpPr>
            <p:nvPr/>
          </p:nvSpPr>
          <p:spPr bwMode="auto">
            <a:xfrm>
              <a:off x="4108451" y="6313488"/>
              <a:ext cx="969963" cy="522288"/>
            </a:xfrm>
            <a:custGeom>
              <a:avLst/>
              <a:gdLst>
                <a:gd name="T0" fmla="*/ 16 w 258"/>
                <a:gd name="T1" fmla="*/ 0 h 139"/>
                <a:gd name="T2" fmla="*/ 28 w 258"/>
                <a:gd name="T3" fmla="*/ 10 h 139"/>
                <a:gd name="T4" fmla="*/ 36 w 258"/>
                <a:gd name="T5" fmla="*/ 21 h 139"/>
                <a:gd name="T6" fmla="*/ 143 w 258"/>
                <a:gd name="T7" fmla="*/ 47 h 139"/>
                <a:gd name="T8" fmla="*/ 238 w 258"/>
                <a:gd name="T9" fmla="*/ 13 h 139"/>
                <a:gd name="T10" fmla="*/ 243 w 258"/>
                <a:gd name="T11" fmla="*/ 11 h 139"/>
                <a:gd name="T12" fmla="*/ 246 w 258"/>
                <a:gd name="T13" fmla="*/ 10 h 139"/>
                <a:gd name="T14" fmla="*/ 249 w 258"/>
                <a:gd name="T15" fmla="*/ 18 h 139"/>
                <a:gd name="T16" fmla="*/ 217 w 258"/>
                <a:gd name="T17" fmla="*/ 70 h 139"/>
                <a:gd name="T18" fmla="*/ 258 w 258"/>
                <a:gd name="T19" fmla="*/ 139 h 139"/>
                <a:gd name="T20" fmla="*/ 178 w 258"/>
                <a:gd name="T21" fmla="*/ 89 h 139"/>
                <a:gd name="T22" fmla="*/ 100 w 258"/>
                <a:gd name="T23" fmla="*/ 68 h 139"/>
                <a:gd name="T24" fmla="*/ 1 w 258"/>
                <a:gd name="T25" fmla="*/ 101 h 139"/>
                <a:gd name="T26" fmla="*/ 16 w 258"/>
                <a:gd name="T2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8" h="139">
                  <a:moveTo>
                    <a:pt x="16" y="0"/>
                  </a:moveTo>
                  <a:cubicBezTo>
                    <a:pt x="20" y="3"/>
                    <a:pt x="24" y="7"/>
                    <a:pt x="28" y="10"/>
                  </a:cubicBezTo>
                  <a:cubicBezTo>
                    <a:pt x="29" y="14"/>
                    <a:pt x="32" y="17"/>
                    <a:pt x="36" y="21"/>
                  </a:cubicBezTo>
                  <a:cubicBezTo>
                    <a:pt x="67" y="47"/>
                    <a:pt x="105" y="53"/>
                    <a:pt x="143" y="47"/>
                  </a:cubicBezTo>
                  <a:cubicBezTo>
                    <a:pt x="179" y="55"/>
                    <a:pt x="222" y="45"/>
                    <a:pt x="238" y="13"/>
                  </a:cubicBezTo>
                  <a:cubicBezTo>
                    <a:pt x="240" y="12"/>
                    <a:pt x="241" y="11"/>
                    <a:pt x="243" y="11"/>
                  </a:cubicBezTo>
                  <a:cubicBezTo>
                    <a:pt x="244" y="11"/>
                    <a:pt x="245" y="10"/>
                    <a:pt x="246" y="10"/>
                  </a:cubicBezTo>
                  <a:cubicBezTo>
                    <a:pt x="247" y="13"/>
                    <a:pt x="248" y="15"/>
                    <a:pt x="249" y="18"/>
                  </a:cubicBezTo>
                  <a:cubicBezTo>
                    <a:pt x="246" y="63"/>
                    <a:pt x="217" y="70"/>
                    <a:pt x="217" y="70"/>
                  </a:cubicBezTo>
                  <a:cubicBezTo>
                    <a:pt x="217" y="70"/>
                    <a:pt x="253" y="89"/>
                    <a:pt x="258" y="139"/>
                  </a:cubicBezTo>
                  <a:cubicBezTo>
                    <a:pt x="236" y="114"/>
                    <a:pt x="209" y="98"/>
                    <a:pt x="178" y="89"/>
                  </a:cubicBezTo>
                  <a:cubicBezTo>
                    <a:pt x="153" y="78"/>
                    <a:pt x="125" y="71"/>
                    <a:pt x="100" y="68"/>
                  </a:cubicBezTo>
                  <a:cubicBezTo>
                    <a:pt x="58" y="61"/>
                    <a:pt x="24" y="72"/>
                    <a:pt x="1" y="101"/>
                  </a:cubicBezTo>
                  <a:cubicBezTo>
                    <a:pt x="0" y="65"/>
                    <a:pt x="3" y="29"/>
                    <a:pt x="16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0" name="Freeform 78"/>
            <p:cNvSpPr>
              <a:spLocks/>
            </p:cNvSpPr>
            <p:nvPr/>
          </p:nvSpPr>
          <p:spPr bwMode="auto">
            <a:xfrm>
              <a:off x="3590926" y="7267575"/>
              <a:ext cx="1322388" cy="784225"/>
            </a:xfrm>
            <a:custGeom>
              <a:avLst/>
              <a:gdLst>
                <a:gd name="T0" fmla="*/ 17 w 352"/>
                <a:gd name="T1" fmla="*/ 7 h 209"/>
                <a:gd name="T2" fmla="*/ 229 w 352"/>
                <a:gd name="T3" fmla="*/ 135 h 209"/>
                <a:gd name="T4" fmla="*/ 345 w 352"/>
                <a:gd name="T5" fmla="*/ 126 h 209"/>
                <a:gd name="T6" fmla="*/ 352 w 352"/>
                <a:gd name="T7" fmla="*/ 127 h 209"/>
                <a:gd name="T8" fmla="*/ 322 w 352"/>
                <a:gd name="T9" fmla="*/ 176 h 209"/>
                <a:gd name="T10" fmla="*/ 34 w 352"/>
                <a:gd name="T11" fmla="*/ 143 h 209"/>
                <a:gd name="T12" fmla="*/ 17 w 352"/>
                <a:gd name="T13" fmla="*/ 35 h 209"/>
                <a:gd name="T14" fmla="*/ 17 w 352"/>
                <a:gd name="T15" fmla="*/ 7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2" h="209">
                  <a:moveTo>
                    <a:pt x="17" y="7"/>
                  </a:moveTo>
                  <a:cubicBezTo>
                    <a:pt x="61" y="56"/>
                    <a:pt x="165" y="135"/>
                    <a:pt x="229" y="135"/>
                  </a:cubicBezTo>
                  <a:cubicBezTo>
                    <a:pt x="264" y="145"/>
                    <a:pt x="313" y="148"/>
                    <a:pt x="345" y="126"/>
                  </a:cubicBezTo>
                  <a:cubicBezTo>
                    <a:pt x="347" y="127"/>
                    <a:pt x="350" y="127"/>
                    <a:pt x="352" y="127"/>
                  </a:cubicBezTo>
                  <a:cubicBezTo>
                    <a:pt x="346" y="147"/>
                    <a:pt x="337" y="166"/>
                    <a:pt x="322" y="176"/>
                  </a:cubicBezTo>
                  <a:cubicBezTo>
                    <a:pt x="304" y="188"/>
                    <a:pt x="205" y="209"/>
                    <a:pt x="34" y="143"/>
                  </a:cubicBezTo>
                  <a:cubicBezTo>
                    <a:pt x="34" y="131"/>
                    <a:pt x="19" y="47"/>
                    <a:pt x="17" y="35"/>
                  </a:cubicBezTo>
                  <a:cubicBezTo>
                    <a:pt x="27" y="39"/>
                    <a:pt x="0" y="0"/>
                    <a:pt x="17" y="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4149726" y="7089775"/>
              <a:ext cx="857250" cy="307975"/>
            </a:xfrm>
            <a:custGeom>
              <a:avLst/>
              <a:gdLst>
                <a:gd name="T0" fmla="*/ 4 w 228"/>
                <a:gd name="T1" fmla="*/ 0 h 82"/>
                <a:gd name="T2" fmla="*/ 59 w 228"/>
                <a:gd name="T3" fmla="*/ 19 h 82"/>
                <a:gd name="T4" fmla="*/ 121 w 228"/>
                <a:gd name="T5" fmla="*/ 27 h 82"/>
                <a:gd name="T6" fmla="*/ 185 w 228"/>
                <a:gd name="T7" fmla="*/ 19 h 82"/>
                <a:gd name="T8" fmla="*/ 212 w 228"/>
                <a:gd name="T9" fmla="*/ 11 h 82"/>
                <a:gd name="T10" fmla="*/ 228 w 228"/>
                <a:gd name="T11" fmla="*/ 13 h 82"/>
                <a:gd name="T12" fmla="*/ 173 w 228"/>
                <a:gd name="T13" fmla="*/ 47 h 82"/>
                <a:gd name="T14" fmla="*/ 201 w 228"/>
                <a:gd name="T15" fmla="*/ 82 h 82"/>
                <a:gd name="T16" fmla="*/ 8 w 228"/>
                <a:gd name="T17" fmla="*/ 73 h 82"/>
                <a:gd name="T18" fmla="*/ 0 w 228"/>
                <a:gd name="T19" fmla="*/ 0 h 82"/>
                <a:gd name="T20" fmla="*/ 4 w 228"/>
                <a:gd name="T2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8" h="82">
                  <a:moveTo>
                    <a:pt x="4" y="0"/>
                  </a:moveTo>
                  <a:cubicBezTo>
                    <a:pt x="22" y="12"/>
                    <a:pt x="40" y="17"/>
                    <a:pt x="59" y="19"/>
                  </a:cubicBezTo>
                  <a:cubicBezTo>
                    <a:pt x="79" y="27"/>
                    <a:pt x="101" y="30"/>
                    <a:pt x="121" y="27"/>
                  </a:cubicBezTo>
                  <a:cubicBezTo>
                    <a:pt x="143" y="30"/>
                    <a:pt x="165" y="28"/>
                    <a:pt x="185" y="19"/>
                  </a:cubicBezTo>
                  <a:cubicBezTo>
                    <a:pt x="194" y="17"/>
                    <a:pt x="203" y="15"/>
                    <a:pt x="212" y="11"/>
                  </a:cubicBezTo>
                  <a:cubicBezTo>
                    <a:pt x="217" y="12"/>
                    <a:pt x="223" y="13"/>
                    <a:pt x="228" y="13"/>
                  </a:cubicBezTo>
                  <a:cubicBezTo>
                    <a:pt x="206" y="48"/>
                    <a:pt x="173" y="47"/>
                    <a:pt x="173" y="47"/>
                  </a:cubicBezTo>
                  <a:cubicBezTo>
                    <a:pt x="173" y="47"/>
                    <a:pt x="190" y="58"/>
                    <a:pt x="201" y="82"/>
                  </a:cubicBezTo>
                  <a:cubicBezTo>
                    <a:pt x="151" y="36"/>
                    <a:pt x="60" y="29"/>
                    <a:pt x="8" y="73"/>
                  </a:cubicBezTo>
                  <a:cubicBezTo>
                    <a:pt x="6" y="48"/>
                    <a:pt x="3" y="24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3395663" y="4913313"/>
              <a:ext cx="1176338" cy="2921000"/>
            </a:xfrm>
            <a:custGeom>
              <a:avLst/>
              <a:gdLst>
                <a:gd name="T0" fmla="*/ 83 w 313"/>
                <a:gd name="T1" fmla="*/ 194 h 778"/>
                <a:gd name="T2" fmla="*/ 86 w 313"/>
                <a:gd name="T3" fmla="*/ 102 h 778"/>
                <a:gd name="T4" fmla="*/ 49 w 313"/>
                <a:gd name="T5" fmla="*/ 0 h 778"/>
                <a:gd name="T6" fmla="*/ 67 w 313"/>
                <a:gd name="T7" fmla="*/ 9 h 778"/>
                <a:gd name="T8" fmla="*/ 76 w 313"/>
                <a:gd name="T9" fmla="*/ 14 h 778"/>
                <a:gd name="T10" fmla="*/ 88 w 313"/>
                <a:gd name="T11" fmla="*/ 20 h 778"/>
                <a:gd name="T12" fmla="*/ 104 w 313"/>
                <a:gd name="T13" fmla="*/ 30 h 778"/>
                <a:gd name="T14" fmla="*/ 136 w 313"/>
                <a:gd name="T15" fmla="*/ 83 h 778"/>
                <a:gd name="T16" fmla="*/ 140 w 313"/>
                <a:gd name="T17" fmla="*/ 99 h 778"/>
                <a:gd name="T18" fmla="*/ 160 w 313"/>
                <a:gd name="T19" fmla="*/ 179 h 778"/>
                <a:gd name="T20" fmla="*/ 222 w 313"/>
                <a:gd name="T21" fmla="*/ 170 h 778"/>
                <a:gd name="T22" fmla="*/ 230 w 313"/>
                <a:gd name="T23" fmla="*/ 159 h 778"/>
                <a:gd name="T24" fmla="*/ 230 w 313"/>
                <a:gd name="T25" fmla="*/ 157 h 778"/>
                <a:gd name="T26" fmla="*/ 217 w 313"/>
                <a:gd name="T27" fmla="*/ 218 h 778"/>
                <a:gd name="T28" fmla="*/ 239 w 313"/>
                <a:gd name="T29" fmla="*/ 231 h 778"/>
                <a:gd name="T30" fmla="*/ 313 w 313"/>
                <a:gd name="T31" fmla="*/ 253 h 778"/>
                <a:gd name="T32" fmla="*/ 251 w 313"/>
                <a:gd name="T33" fmla="*/ 244 h 778"/>
                <a:gd name="T34" fmla="*/ 162 w 313"/>
                <a:gd name="T35" fmla="*/ 268 h 778"/>
                <a:gd name="T36" fmla="*/ 161 w 313"/>
                <a:gd name="T37" fmla="*/ 265 h 778"/>
                <a:gd name="T38" fmla="*/ 148 w 313"/>
                <a:gd name="T39" fmla="*/ 276 h 778"/>
                <a:gd name="T40" fmla="*/ 151 w 313"/>
                <a:gd name="T41" fmla="*/ 272 h 778"/>
                <a:gd name="T42" fmla="*/ 146 w 313"/>
                <a:gd name="T43" fmla="*/ 277 h 778"/>
                <a:gd name="T44" fmla="*/ 144 w 313"/>
                <a:gd name="T45" fmla="*/ 279 h 778"/>
                <a:gd name="T46" fmla="*/ 137 w 313"/>
                <a:gd name="T47" fmla="*/ 290 h 778"/>
                <a:gd name="T48" fmla="*/ 127 w 313"/>
                <a:gd name="T49" fmla="*/ 305 h 778"/>
                <a:gd name="T50" fmla="*/ 134 w 313"/>
                <a:gd name="T51" fmla="*/ 295 h 778"/>
                <a:gd name="T52" fmla="*/ 129 w 313"/>
                <a:gd name="T53" fmla="*/ 305 h 778"/>
                <a:gd name="T54" fmla="*/ 112 w 313"/>
                <a:gd name="T55" fmla="*/ 335 h 778"/>
                <a:gd name="T56" fmla="*/ 90 w 313"/>
                <a:gd name="T57" fmla="*/ 408 h 778"/>
                <a:gd name="T58" fmla="*/ 107 w 313"/>
                <a:gd name="T59" fmla="*/ 778 h 778"/>
                <a:gd name="T60" fmla="*/ 46 w 313"/>
                <a:gd name="T61" fmla="*/ 751 h 778"/>
                <a:gd name="T62" fmla="*/ 31 w 313"/>
                <a:gd name="T63" fmla="*/ 743 h 778"/>
                <a:gd name="T64" fmla="*/ 10 w 313"/>
                <a:gd name="T65" fmla="*/ 709 h 778"/>
                <a:gd name="T66" fmla="*/ 0 w 313"/>
                <a:gd name="T67" fmla="*/ 385 h 778"/>
                <a:gd name="T68" fmla="*/ 84 w 313"/>
                <a:gd name="T69" fmla="*/ 204 h 778"/>
                <a:gd name="T70" fmla="*/ 83 w 313"/>
                <a:gd name="T71" fmla="*/ 194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3" h="778">
                  <a:moveTo>
                    <a:pt x="83" y="194"/>
                  </a:moveTo>
                  <a:cubicBezTo>
                    <a:pt x="92" y="162"/>
                    <a:pt x="95" y="130"/>
                    <a:pt x="86" y="102"/>
                  </a:cubicBezTo>
                  <a:cubicBezTo>
                    <a:pt x="66" y="47"/>
                    <a:pt x="48" y="17"/>
                    <a:pt x="49" y="0"/>
                  </a:cubicBezTo>
                  <a:cubicBezTo>
                    <a:pt x="55" y="3"/>
                    <a:pt x="61" y="6"/>
                    <a:pt x="67" y="9"/>
                  </a:cubicBezTo>
                  <a:cubicBezTo>
                    <a:pt x="69" y="11"/>
                    <a:pt x="72" y="13"/>
                    <a:pt x="76" y="14"/>
                  </a:cubicBezTo>
                  <a:cubicBezTo>
                    <a:pt x="80" y="16"/>
                    <a:pt x="84" y="18"/>
                    <a:pt x="88" y="20"/>
                  </a:cubicBezTo>
                  <a:cubicBezTo>
                    <a:pt x="93" y="23"/>
                    <a:pt x="99" y="27"/>
                    <a:pt x="104" y="30"/>
                  </a:cubicBezTo>
                  <a:cubicBezTo>
                    <a:pt x="114" y="48"/>
                    <a:pt x="124" y="66"/>
                    <a:pt x="136" y="83"/>
                  </a:cubicBezTo>
                  <a:cubicBezTo>
                    <a:pt x="137" y="88"/>
                    <a:pt x="139" y="94"/>
                    <a:pt x="140" y="99"/>
                  </a:cubicBezTo>
                  <a:cubicBezTo>
                    <a:pt x="146" y="126"/>
                    <a:pt x="150" y="153"/>
                    <a:pt x="160" y="179"/>
                  </a:cubicBezTo>
                  <a:cubicBezTo>
                    <a:pt x="174" y="213"/>
                    <a:pt x="227" y="202"/>
                    <a:pt x="222" y="170"/>
                  </a:cubicBezTo>
                  <a:cubicBezTo>
                    <a:pt x="230" y="159"/>
                    <a:pt x="230" y="159"/>
                    <a:pt x="230" y="159"/>
                  </a:cubicBezTo>
                  <a:cubicBezTo>
                    <a:pt x="230" y="158"/>
                    <a:pt x="230" y="157"/>
                    <a:pt x="230" y="157"/>
                  </a:cubicBezTo>
                  <a:cubicBezTo>
                    <a:pt x="229" y="176"/>
                    <a:pt x="224" y="196"/>
                    <a:pt x="217" y="218"/>
                  </a:cubicBezTo>
                  <a:cubicBezTo>
                    <a:pt x="220" y="224"/>
                    <a:pt x="227" y="227"/>
                    <a:pt x="239" y="231"/>
                  </a:cubicBezTo>
                  <a:cubicBezTo>
                    <a:pt x="263" y="238"/>
                    <a:pt x="289" y="243"/>
                    <a:pt x="313" y="253"/>
                  </a:cubicBezTo>
                  <a:cubicBezTo>
                    <a:pt x="292" y="246"/>
                    <a:pt x="265" y="242"/>
                    <a:pt x="251" y="244"/>
                  </a:cubicBezTo>
                  <a:cubicBezTo>
                    <a:pt x="222" y="247"/>
                    <a:pt x="191" y="257"/>
                    <a:pt x="162" y="268"/>
                  </a:cubicBezTo>
                  <a:cubicBezTo>
                    <a:pt x="161" y="267"/>
                    <a:pt x="161" y="265"/>
                    <a:pt x="161" y="265"/>
                  </a:cubicBezTo>
                  <a:cubicBezTo>
                    <a:pt x="157" y="270"/>
                    <a:pt x="152" y="273"/>
                    <a:pt x="148" y="276"/>
                  </a:cubicBezTo>
                  <a:cubicBezTo>
                    <a:pt x="151" y="272"/>
                    <a:pt x="151" y="272"/>
                    <a:pt x="151" y="272"/>
                  </a:cubicBezTo>
                  <a:cubicBezTo>
                    <a:pt x="149" y="273"/>
                    <a:pt x="148" y="275"/>
                    <a:pt x="146" y="277"/>
                  </a:cubicBezTo>
                  <a:cubicBezTo>
                    <a:pt x="145" y="278"/>
                    <a:pt x="145" y="278"/>
                    <a:pt x="144" y="279"/>
                  </a:cubicBezTo>
                  <a:cubicBezTo>
                    <a:pt x="141" y="282"/>
                    <a:pt x="139" y="286"/>
                    <a:pt x="137" y="290"/>
                  </a:cubicBezTo>
                  <a:cubicBezTo>
                    <a:pt x="133" y="295"/>
                    <a:pt x="130" y="300"/>
                    <a:pt x="127" y="305"/>
                  </a:cubicBezTo>
                  <a:cubicBezTo>
                    <a:pt x="134" y="295"/>
                    <a:pt x="134" y="295"/>
                    <a:pt x="134" y="295"/>
                  </a:cubicBezTo>
                  <a:cubicBezTo>
                    <a:pt x="133" y="298"/>
                    <a:pt x="131" y="302"/>
                    <a:pt x="129" y="305"/>
                  </a:cubicBezTo>
                  <a:cubicBezTo>
                    <a:pt x="123" y="314"/>
                    <a:pt x="117" y="324"/>
                    <a:pt x="112" y="335"/>
                  </a:cubicBezTo>
                  <a:cubicBezTo>
                    <a:pt x="102" y="358"/>
                    <a:pt x="95" y="383"/>
                    <a:pt x="90" y="408"/>
                  </a:cubicBezTo>
                  <a:cubicBezTo>
                    <a:pt x="65" y="537"/>
                    <a:pt x="72" y="657"/>
                    <a:pt x="107" y="778"/>
                  </a:cubicBezTo>
                  <a:cubicBezTo>
                    <a:pt x="86" y="770"/>
                    <a:pt x="65" y="761"/>
                    <a:pt x="46" y="751"/>
                  </a:cubicBezTo>
                  <a:cubicBezTo>
                    <a:pt x="40" y="748"/>
                    <a:pt x="36" y="745"/>
                    <a:pt x="31" y="743"/>
                  </a:cubicBezTo>
                  <a:cubicBezTo>
                    <a:pt x="10" y="709"/>
                    <a:pt x="10" y="709"/>
                    <a:pt x="10" y="709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51" y="340"/>
                    <a:pt x="80" y="271"/>
                    <a:pt x="84" y="204"/>
                  </a:cubicBezTo>
                  <a:cubicBezTo>
                    <a:pt x="84" y="200"/>
                    <a:pt x="84" y="197"/>
                    <a:pt x="83" y="19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3181351" y="5922963"/>
              <a:ext cx="387350" cy="1820863"/>
            </a:xfrm>
            <a:custGeom>
              <a:avLst/>
              <a:gdLst>
                <a:gd name="T0" fmla="*/ 103 w 103"/>
                <a:gd name="T1" fmla="*/ 4 h 485"/>
                <a:gd name="T2" fmla="*/ 32 w 103"/>
                <a:gd name="T3" fmla="*/ 49 h 485"/>
                <a:gd name="T4" fmla="*/ 14 w 103"/>
                <a:gd name="T5" fmla="*/ 453 h 485"/>
                <a:gd name="T6" fmla="*/ 103 w 103"/>
                <a:gd name="T7" fmla="*/ 482 h 485"/>
                <a:gd name="T8" fmla="*/ 103 w 103"/>
                <a:gd name="T9" fmla="*/ 4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485">
                  <a:moveTo>
                    <a:pt x="103" y="4"/>
                  </a:moveTo>
                  <a:cubicBezTo>
                    <a:pt x="103" y="4"/>
                    <a:pt x="44" y="0"/>
                    <a:pt x="32" y="49"/>
                  </a:cubicBezTo>
                  <a:cubicBezTo>
                    <a:pt x="20" y="99"/>
                    <a:pt x="0" y="400"/>
                    <a:pt x="14" y="453"/>
                  </a:cubicBezTo>
                  <a:cubicBezTo>
                    <a:pt x="14" y="453"/>
                    <a:pt x="59" y="485"/>
                    <a:pt x="103" y="482"/>
                  </a:cubicBezTo>
                  <a:cubicBezTo>
                    <a:pt x="103" y="482"/>
                    <a:pt x="50" y="246"/>
                    <a:pt x="103" y="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</p:grpSp>
      <p:grpSp>
        <p:nvGrpSpPr>
          <p:cNvPr id="521" name="组合 520"/>
          <p:cNvGrpSpPr/>
          <p:nvPr/>
        </p:nvGrpSpPr>
        <p:grpSpPr>
          <a:xfrm>
            <a:off x="10552905" y="649014"/>
            <a:ext cx="4657577" cy="9951826"/>
            <a:chOff x="2097088" y="-1612900"/>
            <a:chExt cx="6515100" cy="13920788"/>
          </a:xfrm>
        </p:grpSpPr>
        <p:grpSp>
          <p:nvGrpSpPr>
            <p:cNvPr id="88" name="Group 285"/>
            <p:cNvGrpSpPr>
              <a:grpSpLocks/>
            </p:cNvGrpSpPr>
            <p:nvPr/>
          </p:nvGrpSpPr>
          <p:grpSpPr bwMode="auto">
            <a:xfrm>
              <a:off x="2462213" y="3284538"/>
              <a:ext cx="6122988" cy="9023350"/>
              <a:chOff x="1551" y="2069"/>
              <a:chExt cx="3857" cy="5684"/>
            </a:xfrm>
          </p:grpSpPr>
          <p:sp>
            <p:nvSpPr>
              <p:cNvPr id="321" name="Freeform 85"/>
              <p:cNvSpPr>
                <a:spLocks/>
              </p:cNvSpPr>
              <p:nvPr/>
            </p:nvSpPr>
            <p:spPr bwMode="auto">
              <a:xfrm>
                <a:off x="5003" y="6060"/>
                <a:ext cx="232" cy="513"/>
              </a:xfrm>
              <a:custGeom>
                <a:avLst/>
                <a:gdLst>
                  <a:gd name="T0" fmla="*/ 0 w 98"/>
                  <a:gd name="T1" fmla="*/ 200 h 217"/>
                  <a:gd name="T2" fmla="*/ 11 w 98"/>
                  <a:gd name="T3" fmla="*/ 112 h 217"/>
                  <a:gd name="T4" fmla="*/ 23 w 98"/>
                  <a:gd name="T5" fmla="*/ 19 h 217"/>
                  <a:gd name="T6" fmla="*/ 30 w 98"/>
                  <a:gd name="T7" fmla="*/ 1 h 217"/>
                  <a:gd name="T8" fmla="*/ 40 w 98"/>
                  <a:gd name="T9" fmla="*/ 24 h 217"/>
                  <a:gd name="T10" fmla="*/ 39 w 98"/>
                  <a:gd name="T11" fmla="*/ 66 h 217"/>
                  <a:gd name="T12" fmla="*/ 51 w 98"/>
                  <a:gd name="T13" fmla="*/ 60 h 217"/>
                  <a:gd name="T14" fmla="*/ 60 w 98"/>
                  <a:gd name="T15" fmla="*/ 80 h 217"/>
                  <a:gd name="T16" fmla="*/ 68 w 98"/>
                  <a:gd name="T17" fmla="*/ 78 h 217"/>
                  <a:gd name="T18" fmla="*/ 77 w 98"/>
                  <a:gd name="T19" fmla="*/ 90 h 217"/>
                  <a:gd name="T20" fmla="*/ 86 w 98"/>
                  <a:gd name="T21" fmla="*/ 88 h 217"/>
                  <a:gd name="T22" fmla="*/ 87 w 98"/>
                  <a:gd name="T23" fmla="*/ 138 h 217"/>
                  <a:gd name="T24" fmla="*/ 81 w 98"/>
                  <a:gd name="T25" fmla="*/ 143 h 217"/>
                  <a:gd name="T26" fmla="*/ 58 w 98"/>
                  <a:gd name="T27" fmla="*/ 199 h 217"/>
                  <a:gd name="T28" fmla="*/ 49 w 98"/>
                  <a:gd name="T29" fmla="*/ 209 h 217"/>
                  <a:gd name="T30" fmla="*/ 0 w 98"/>
                  <a:gd name="T31" fmla="*/ 20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8" h="217">
                    <a:moveTo>
                      <a:pt x="0" y="200"/>
                    </a:moveTo>
                    <a:cubicBezTo>
                      <a:pt x="11" y="112"/>
                      <a:pt x="11" y="112"/>
                      <a:pt x="11" y="112"/>
                    </a:cubicBezTo>
                    <a:cubicBezTo>
                      <a:pt x="11" y="112"/>
                      <a:pt x="23" y="36"/>
                      <a:pt x="23" y="19"/>
                    </a:cubicBezTo>
                    <a:cubicBezTo>
                      <a:pt x="23" y="19"/>
                      <a:pt x="20" y="0"/>
                      <a:pt x="30" y="1"/>
                    </a:cubicBezTo>
                    <a:cubicBezTo>
                      <a:pt x="41" y="2"/>
                      <a:pt x="40" y="24"/>
                      <a:pt x="40" y="24"/>
                    </a:cubicBezTo>
                    <a:cubicBezTo>
                      <a:pt x="40" y="24"/>
                      <a:pt x="41" y="50"/>
                      <a:pt x="39" y="66"/>
                    </a:cubicBezTo>
                    <a:cubicBezTo>
                      <a:pt x="39" y="66"/>
                      <a:pt x="41" y="58"/>
                      <a:pt x="51" y="60"/>
                    </a:cubicBezTo>
                    <a:cubicBezTo>
                      <a:pt x="60" y="63"/>
                      <a:pt x="60" y="80"/>
                      <a:pt x="60" y="80"/>
                    </a:cubicBezTo>
                    <a:cubicBezTo>
                      <a:pt x="60" y="80"/>
                      <a:pt x="62" y="77"/>
                      <a:pt x="68" y="78"/>
                    </a:cubicBezTo>
                    <a:cubicBezTo>
                      <a:pt x="75" y="80"/>
                      <a:pt x="77" y="90"/>
                      <a:pt x="77" y="90"/>
                    </a:cubicBezTo>
                    <a:cubicBezTo>
                      <a:pt x="77" y="90"/>
                      <a:pt x="81" y="86"/>
                      <a:pt x="86" y="88"/>
                    </a:cubicBezTo>
                    <a:cubicBezTo>
                      <a:pt x="91" y="91"/>
                      <a:pt x="98" y="99"/>
                      <a:pt x="87" y="138"/>
                    </a:cubicBezTo>
                    <a:cubicBezTo>
                      <a:pt x="87" y="138"/>
                      <a:pt x="85" y="142"/>
                      <a:pt x="81" y="143"/>
                    </a:cubicBezTo>
                    <a:cubicBezTo>
                      <a:pt x="81" y="143"/>
                      <a:pt x="69" y="195"/>
                      <a:pt x="58" y="199"/>
                    </a:cubicBezTo>
                    <a:cubicBezTo>
                      <a:pt x="58" y="199"/>
                      <a:pt x="50" y="201"/>
                      <a:pt x="49" y="209"/>
                    </a:cubicBezTo>
                    <a:cubicBezTo>
                      <a:pt x="49" y="209"/>
                      <a:pt x="21" y="217"/>
                      <a:pt x="0" y="200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2" name="Freeform 86"/>
              <p:cNvSpPr>
                <a:spLocks noEditPoints="1"/>
              </p:cNvSpPr>
              <p:nvPr/>
            </p:nvSpPr>
            <p:spPr bwMode="auto">
              <a:xfrm>
                <a:off x="5003" y="6067"/>
                <a:ext cx="230" cy="506"/>
              </a:xfrm>
              <a:custGeom>
                <a:avLst/>
                <a:gdLst>
                  <a:gd name="T0" fmla="*/ 88 w 97"/>
                  <a:gd name="T1" fmla="*/ 87 h 214"/>
                  <a:gd name="T2" fmla="*/ 82 w 97"/>
                  <a:gd name="T3" fmla="*/ 131 h 214"/>
                  <a:gd name="T4" fmla="*/ 74 w 97"/>
                  <a:gd name="T5" fmla="*/ 126 h 214"/>
                  <a:gd name="T6" fmla="*/ 80 w 97"/>
                  <a:gd name="T7" fmla="*/ 90 h 214"/>
                  <a:gd name="T8" fmla="*/ 80 w 97"/>
                  <a:gd name="T9" fmla="*/ 89 h 214"/>
                  <a:gd name="T10" fmla="*/ 80 w 97"/>
                  <a:gd name="T11" fmla="*/ 86 h 214"/>
                  <a:gd name="T12" fmla="*/ 80 w 97"/>
                  <a:gd name="T13" fmla="*/ 85 h 214"/>
                  <a:gd name="T14" fmla="*/ 77 w 97"/>
                  <a:gd name="T15" fmla="*/ 87 h 214"/>
                  <a:gd name="T16" fmla="*/ 72 w 97"/>
                  <a:gd name="T17" fmla="*/ 77 h 214"/>
                  <a:gd name="T18" fmla="*/ 65 w 97"/>
                  <a:gd name="T19" fmla="*/ 130 h 214"/>
                  <a:gd name="T20" fmla="*/ 60 w 97"/>
                  <a:gd name="T21" fmla="*/ 131 h 214"/>
                  <a:gd name="T22" fmla="*/ 55 w 97"/>
                  <a:gd name="T23" fmla="*/ 120 h 214"/>
                  <a:gd name="T24" fmla="*/ 62 w 97"/>
                  <a:gd name="T25" fmla="*/ 104 h 214"/>
                  <a:gd name="T26" fmla="*/ 61 w 97"/>
                  <a:gd name="T27" fmla="*/ 76 h 214"/>
                  <a:gd name="T28" fmla="*/ 60 w 97"/>
                  <a:gd name="T29" fmla="*/ 77 h 214"/>
                  <a:gd name="T30" fmla="*/ 58 w 97"/>
                  <a:gd name="T31" fmla="*/ 66 h 214"/>
                  <a:gd name="T32" fmla="*/ 57 w 97"/>
                  <a:gd name="T33" fmla="*/ 71 h 214"/>
                  <a:gd name="T34" fmla="*/ 58 w 97"/>
                  <a:gd name="T35" fmla="*/ 73 h 214"/>
                  <a:gd name="T36" fmla="*/ 58 w 97"/>
                  <a:gd name="T37" fmla="*/ 88 h 214"/>
                  <a:gd name="T38" fmla="*/ 59 w 97"/>
                  <a:gd name="T39" fmla="*/ 90 h 214"/>
                  <a:gd name="T40" fmla="*/ 59 w 97"/>
                  <a:gd name="T41" fmla="*/ 102 h 214"/>
                  <a:gd name="T42" fmla="*/ 56 w 97"/>
                  <a:gd name="T43" fmla="*/ 109 h 214"/>
                  <a:gd name="T44" fmla="*/ 47 w 97"/>
                  <a:gd name="T45" fmla="*/ 103 h 214"/>
                  <a:gd name="T46" fmla="*/ 39 w 97"/>
                  <a:gd name="T47" fmla="*/ 95 h 214"/>
                  <a:gd name="T48" fmla="*/ 39 w 97"/>
                  <a:gd name="T49" fmla="*/ 92 h 214"/>
                  <a:gd name="T50" fmla="*/ 42 w 97"/>
                  <a:gd name="T51" fmla="*/ 60 h 214"/>
                  <a:gd name="T52" fmla="*/ 43 w 97"/>
                  <a:gd name="T53" fmla="*/ 58 h 214"/>
                  <a:gd name="T54" fmla="*/ 39 w 97"/>
                  <a:gd name="T55" fmla="*/ 63 h 214"/>
                  <a:gd name="T56" fmla="*/ 40 w 97"/>
                  <a:gd name="T57" fmla="*/ 21 h 214"/>
                  <a:gd name="T58" fmla="*/ 35 w 97"/>
                  <a:gd name="T59" fmla="*/ 0 h 214"/>
                  <a:gd name="T60" fmla="*/ 35 w 97"/>
                  <a:gd name="T61" fmla="*/ 61 h 214"/>
                  <a:gd name="T62" fmla="*/ 21 w 97"/>
                  <a:gd name="T63" fmla="*/ 100 h 214"/>
                  <a:gd name="T64" fmla="*/ 20 w 97"/>
                  <a:gd name="T65" fmla="*/ 100 h 214"/>
                  <a:gd name="T66" fmla="*/ 17 w 97"/>
                  <a:gd name="T67" fmla="*/ 100 h 214"/>
                  <a:gd name="T68" fmla="*/ 12 w 97"/>
                  <a:gd name="T69" fmla="*/ 103 h 214"/>
                  <a:gd name="T70" fmla="*/ 11 w 97"/>
                  <a:gd name="T71" fmla="*/ 109 h 214"/>
                  <a:gd name="T72" fmla="*/ 0 w 97"/>
                  <a:gd name="T73" fmla="*/ 197 h 214"/>
                  <a:gd name="T74" fmla="*/ 49 w 97"/>
                  <a:gd name="T75" fmla="*/ 206 h 214"/>
                  <a:gd name="T76" fmla="*/ 58 w 97"/>
                  <a:gd name="T77" fmla="*/ 196 h 214"/>
                  <a:gd name="T78" fmla="*/ 79 w 97"/>
                  <a:gd name="T79" fmla="*/ 148 h 214"/>
                  <a:gd name="T80" fmla="*/ 60 w 97"/>
                  <a:gd name="T81" fmla="*/ 137 h 214"/>
                  <a:gd name="T82" fmla="*/ 45 w 97"/>
                  <a:gd name="T83" fmla="*/ 132 h 214"/>
                  <a:gd name="T84" fmla="*/ 23 w 97"/>
                  <a:gd name="T85" fmla="*/ 131 h 214"/>
                  <a:gd name="T86" fmla="*/ 23 w 97"/>
                  <a:gd name="T87" fmla="*/ 127 h 214"/>
                  <a:gd name="T88" fmla="*/ 40 w 97"/>
                  <a:gd name="T89" fmla="*/ 124 h 214"/>
                  <a:gd name="T90" fmla="*/ 52 w 97"/>
                  <a:gd name="T91" fmla="*/ 131 h 214"/>
                  <a:gd name="T92" fmla="*/ 70 w 97"/>
                  <a:gd name="T93" fmla="*/ 136 h 214"/>
                  <a:gd name="T94" fmla="*/ 80 w 97"/>
                  <a:gd name="T95" fmla="*/ 144 h 214"/>
                  <a:gd name="T96" fmla="*/ 81 w 97"/>
                  <a:gd name="T97" fmla="*/ 140 h 214"/>
                  <a:gd name="T98" fmla="*/ 87 w 97"/>
                  <a:gd name="T99" fmla="*/ 135 h 214"/>
                  <a:gd name="T100" fmla="*/ 88 w 97"/>
                  <a:gd name="T101" fmla="*/ 87 h 214"/>
                  <a:gd name="T102" fmla="*/ 14 w 97"/>
                  <a:gd name="T103" fmla="*/ 177 h 214"/>
                  <a:gd name="T104" fmla="*/ 39 w 97"/>
                  <a:gd name="T105" fmla="*/ 169 h 214"/>
                  <a:gd name="T106" fmla="*/ 34 w 97"/>
                  <a:gd name="T107" fmla="*/ 148 h 214"/>
                  <a:gd name="T108" fmla="*/ 36 w 97"/>
                  <a:gd name="T109" fmla="*/ 139 h 214"/>
                  <a:gd name="T110" fmla="*/ 45 w 97"/>
                  <a:gd name="T111" fmla="*/ 145 h 214"/>
                  <a:gd name="T112" fmla="*/ 60 w 97"/>
                  <a:gd name="T113" fmla="*/ 145 h 214"/>
                  <a:gd name="T114" fmla="*/ 67 w 97"/>
                  <a:gd name="T115" fmla="*/ 168 h 214"/>
                  <a:gd name="T116" fmla="*/ 55 w 97"/>
                  <a:gd name="T117" fmla="*/ 190 h 214"/>
                  <a:gd name="T118" fmla="*/ 36 w 97"/>
                  <a:gd name="T119" fmla="*/ 187 h 214"/>
                  <a:gd name="T120" fmla="*/ 35 w 97"/>
                  <a:gd name="T121" fmla="*/ 185 h 214"/>
                  <a:gd name="T122" fmla="*/ 12 w 97"/>
                  <a:gd name="T123" fmla="*/ 186 h 214"/>
                  <a:gd name="T124" fmla="*/ 14 w 97"/>
                  <a:gd name="T125" fmla="*/ 177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7" h="214">
                    <a:moveTo>
                      <a:pt x="88" y="87"/>
                    </a:moveTo>
                    <a:cubicBezTo>
                      <a:pt x="91" y="102"/>
                      <a:pt x="91" y="118"/>
                      <a:pt x="82" y="131"/>
                    </a:cubicBezTo>
                    <a:cubicBezTo>
                      <a:pt x="78" y="135"/>
                      <a:pt x="73" y="130"/>
                      <a:pt x="74" y="126"/>
                    </a:cubicBezTo>
                    <a:cubicBezTo>
                      <a:pt x="79" y="114"/>
                      <a:pt x="80" y="102"/>
                      <a:pt x="80" y="90"/>
                    </a:cubicBezTo>
                    <a:cubicBezTo>
                      <a:pt x="80" y="89"/>
                      <a:pt x="80" y="89"/>
                      <a:pt x="80" y="89"/>
                    </a:cubicBezTo>
                    <a:cubicBezTo>
                      <a:pt x="80" y="88"/>
                      <a:pt x="80" y="87"/>
                      <a:pt x="80" y="86"/>
                    </a:cubicBezTo>
                    <a:cubicBezTo>
                      <a:pt x="80" y="86"/>
                      <a:pt x="80" y="85"/>
                      <a:pt x="80" y="85"/>
                    </a:cubicBezTo>
                    <a:cubicBezTo>
                      <a:pt x="78" y="86"/>
                      <a:pt x="77" y="87"/>
                      <a:pt x="77" y="87"/>
                    </a:cubicBezTo>
                    <a:cubicBezTo>
                      <a:pt x="77" y="87"/>
                      <a:pt x="76" y="81"/>
                      <a:pt x="72" y="77"/>
                    </a:cubicBezTo>
                    <a:cubicBezTo>
                      <a:pt x="76" y="95"/>
                      <a:pt x="77" y="115"/>
                      <a:pt x="65" y="130"/>
                    </a:cubicBezTo>
                    <a:cubicBezTo>
                      <a:pt x="63" y="132"/>
                      <a:pt x="61" y="132"/>
                      <a:pt x="60" y="131"/>
                    </a:cubicBezTo>
                    <a:cubicBezTo>
                      <a:pt x="53" y="131"/>
                      <a:pt x="51" y="126"/>
                      <a:pt x="55" y="120"/>
                    </a:cubicBezTo>
                    <a:cubicBezTo>
                      <a:pt x="58" y="115"/>
                      <a:pt x="61" y="111"/>
                      <a:pt x="62" y="104"/>
                    </a:cubicBezTo>
                    <a:cubicBezTo>
                      <a:pt x="63" y="95"/>
                      <a:pt x="61" y="86"/>
                      <a:pt x="61" y="76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1"/>
                      <a:pt x="58" y="66"/>
                    </a:cubicBezTo>
                    <a:cubicBezTo>
                      <a:pt x="58" y="67"/>
                      <a:pt x="58" y="69"/>
                      <a:pt x="57" y="71"/>
                    </a:cubicBezTo>
                    <a:cubicBezTo>
                      <a:pt x="57" y="72"/>
                      <a:pt x="58" y="72"/>
                      <a:pt x="58" y="73"/>
                    </a:cubicBezTo>
                    <a:cubicBezTo>
                      <a:pt x="57" y="78"/>
                      <a:pt x="58" y="83"/>
                      <a:pt x="58" y="88"/>
                    </a:cubicBezTo>
                    <a:cubicBezTo>
                      <a:pt x="58" y="88"/>
                      <a:pt x="59" y="89"/>
                      <a:pt x="59" y="90"/>
                    </a:cubicBezTo>
                    <a:cubicBezTo>
                      <a:pt x="59" y="94"/>
                      <a:pt x="60" y="98"/>
                      <a:pt x="59" y="102"/>
                    </a:cubicBezTo>
                    <a:cubicBezTo>
                      <a:pt x="59" y="104"/>
                      <a:pt x="58" y="108"/>
                      <a:pt x="56" y="109"/>
                    </a:cubicBezTo>
                    <a:cubicBezTo>
                      <a:pt x="52" y="112"/>
                      <a:pt x="48" y="107"/>
                      <a:pt x="47" y="103"/>
                    </a:cubicBezTo>
                    <a:cubicBezTo>
                      <a:pt x="43" y="103"/>
                      <a:pt x="40" y="100"/>
                      <a:pt x="39" y="95"/>
                    </a:cubicBezTo>
                    <a:cubicBezTo>
                      <a:pt x="39" y="94"/>
                      <a:pt x="39" y="93"/>
                      <a:pt x="39" y="92"/>
                    </a:cubicBezTo>
                    <a:cubicBezTo>
                      <a:pt x="41" y="81"/>
                      <a:pt x="42" y="71"/>
                      <a:pt x="42" y="60"/>
                    </a:cubicBezTo>
                    <a:cubicBezTo>
                      <a:pt x="42" y="59"/>
                      <a:pt x="43" y="58"/>
                      <a:pt x="43" y="58"/>
                    </a:cubicBezTo>
                    <a:cubicBezTo>
                      <a:pt x="40" y="59"/>
                      <a:pt x="39" y="63"/>
                      <a:pt x="39" y="63"/>
                    </a:cubicBezTo>
                    <a:cubicBezTo>
                      <a:pt x="41" y="47"/>
                      <a:pt x="40" y="21"/>
                      <a:pt x="40" y="21"/>
                    </a:cubicBezTo>
                    <a:cubicBezTo>
                      <a:pt x="40" y="21"/>
                      <a:pt x="41" y="5"/>
                      <a:pt x="35" y="0"/>
                    </a:cubicBezTo>
                    <a:cubicBezTo>
                      <a:pt x="39" y="22"/>
                      <a:pt x="36" y="39"/>
                      <a:pt x="35" y="61"/>
                    </a:cubicBezTo>
                    <a:cubicBezTo>
                      <a:pt x="35" y="73"/>
                      <a:pt x="37" y="96"/>
                      <a:pt x="21" y="100"/>
                    </a:cubicBezTo>
                    <a:cubicBezTo>
                      <a:pt x="21" y="100"/>
                      <a:pt x="21" y="100"/>
                      <a:pt x="20" y="100"/>
                    </a:cubicBezTo>
                    <a:cubicBezTo>
                      <a:pt x="19" y="100"/>
                      <a:pt x="18" y="101"/>
                      <a:pt x="17" y="100"/>
                    </a:cubicBezTo>
                    <a:cubicBezTo>
                      <a:pt x="15" y="102"/>
                      <a:pt x="13" y="103"/>
                      <a:pt x="12" y="103"/>
                    </a:cubicBezTo>
                    <a:cubicBezTo>
                      <a:pt x="11" y="107"/>
                      <a:pt x="11" y="109"/>
                      <a:pt x="11" y="109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21" y="214"/>
                      <a:pt x="49" y="206"/>
                      <a:pt x="49" y="206"/>
                    </a:cubicBezTo>
                    <a:cubicBezTo>
                      <a:pt x="50" y="198"/>
                      <a:pt x="58" y="196"/>
                      <a:pt x="58" y="196"/>
                    </a:cubicBezTo>
                    <a:cubicBezTo>
                      <a:pt x="67" y="193"/>
                      <a:pt x="75" y="162"/>
                      <a:pt x="79" y="148"/>
                    </a:cubicBezTo>
                    <a:cubicBezTo>
                      <a:pt x="73" y="144"/>
                      <a:pt x="68" y="138"/>
                      <a:pt x="60" y="137"/>
                    </a:cubicBezTo>
                    <a:cubicBezTo>
                      <a:pt x="55" y="136"/>
                      <a:pt x="49" y="135"/>
                      <a:pt x="45" y="132"/>
                    </a:cubicBezTo>
                    <a:cubicBezTo>
                      <a:pt x="38" y="126"/>
                      <a:pt x="31" y="129"/>
                      <a:pt x="23" y="131"/>
                    </a:cubicBezTo>
                    <a:cubicBezTo>
                      <a:pt x="21" y="131"/>
                      <a:pt x="21" y="127"/>
                      <a:pt x="23" y="127"/>
                    </a:cubicBezTo>
                    <a:cubicBezTo>
                      <a:pt x="29" y="126"/>
                      <a:pt x="34" y="123"/>
                      <a:pt x="40" y="124"/>
                    </a:cubicBezTo>
                    <a:cubicBezTo>
                      <a:pt x="45" y="124"/>
                      <a:pt x="48" y="130"/>
                      <a:pt x="52" y="131"/>
                    </a:cubicBezTo>
                    <a:cubicBezTo>
                      <a:pt x="58" y="133"/>
                      <a:pt x="64" y="133"/>
                      <a:pt x="70" y="136"/>
                    </a:cubicBezTo>
                    <a:cubicBezTo>
                      <a:pt x="74" y="138"/>
                      <a:pt x="76" y="142"/>
                      <a:pt x="80" y="144"/>
                    </a:cubicBezTo>
                    <a:cubicBezTo>
                      <a:pt x="80" y="142"/>
                      <a:pt x="81" y="140"/>
                      <a:pt x="81" y="140"/>
                    </a:cubicBezTo>
                    <a:cubicBezTo>
                      <a:pt x="85" y="139"/>
                      <a:pt x="87" y="135"/>
                      <a:pt x="87" y="135"/>
                    </a:cubicBezTo>
                    <a:cubicBezTo>
                      <a:pt x="97" y="101"/>
                      <a:pt x="93" y="91"/>
                      <a:pt x="88" y="87"/>
                    </a:cubicBezTo>
                    <a:close/>
                    <a:moveTo>
                      <a:pt x="14" y="177"/>
                    </a:moveTo>
                    <a:cubicBezTo>
                      <a:pt x="22" y="180"/>
                      <a:pt x="36" y="180"/>
                      <a:pt x="39" y="169"/>
                    </a:cubicBezTo>
                    <a:cubicBezTo>
                      <a:pt x="40" y="164"/>
                      <a:pt x="42" y="149"/>
                      <a:pt x="34" y="148"/>
                    </a:cubicBezTo>
                    <a:cubicBezTo>
                      <a:pt x="29" y="146"/>
                      <a:pt x="31" y="138"/>
                      <a:pt x="36" y="139"/>
                    </a:cubicBezTo>
                    <a:cubicBezTo>
                      <a:pt x="40" y="140"/>
                      <a:pt x="43" y="142"/>
                      <a:pt x="45" y="145"/>
                    </a:cubicBezTo>
                    <a:cubicBezTo>
                      <a:pt x="49" y="141"/>
                      <a:pt x="55" y="141"/>
                      <a:pt x="60" y="145"/>
                    </a:cubicBezTo>
                    <a:cubicBezTo>
                      <a:pt x="67" y="151"/>
                      <a:pt x="68" y="159"/>
                      <a:pt x="67" y="168"/>
                    </a:cubicBezTo>
                    <a:cubicBezTo>
                      <a:pt x="66" y="176"/>
                      <a:pt x="63" y="186"/>
                      <a:pt x="55" y="190"/>
                    </a:cubicBezTo>
                    <a:cubicBezTo>
                      <a:pt x="49" y="193"/>
                      <a:pt x="41" y="193"/>
                      <a:pt x="36" y="187"/>
                    </a:cubicBezTo>
                    <a:cubicBezTo>
                      <a:pt x="36" y="186"/>
                      <a:pt x="35" y="185"/>
                      <a:pt x="35" y="185"/>
                    </a:cubicBezTo>
                    <a:cubicBezTo>
                      <a:pt x="29" y="188"/>
                      <a:pt x="20" y="188"/>
                      <a:pt x="12" y="186"/>
                    </a:cubicBezTo>
                    <a:cubicBezTo>
                      <a:pt x="7" y="184"/>
                      <a:pt x="9" y="176"/>
                      <a:pt x="14" y="17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3" name="Freeform 87"/>
              <p:cNvSpPr>
                <a:spLocks/>
              </p:cNvSpPr>
              <p:nvPr/>
            </p:nvSpPr>
            <p:spPr bwMode="auto">
              <a:xfrm>
                <a:off x="4973" y="6304"/>
                <a:ext cx="182" cy="234"/>
              </a:xfrm>
              <a:custGeom>
                <a:avLst/>
                <a:gdLst>
                  <a:gd name="T0" fmla="*/ 52 w 77"/>
                  <a:gd name="T1" fmla="*/ 82 h 99"/>
                  <a:gd name="T2" fmla="*/ 5 w 77"/>
                  <a:gd name="T3" fmla="*/ 73 h 99"/>
                  <a:gd name="T4" fmla="*/ 16 w 77"/>
                  <a:gd name="T5" fmla="*/ 15 h 99"/>
                  <a:gd name="T6" fmla="*/ 47 w 77"/>
                  <a:gd name="T7" fmla="*/ 5 h 99"/>
                  <a:gd name="T8" fmla="*/ 60 w 77"/>
                  <a:gd name="T9" fmla="*/ 6 h 99"/>
                  <a:gd name="T10" fmla="*/ 33 w 77"/>
                  <a:gd name="T11" fmla="*/ 30 h 99"/>
                  <a:gd name="T12" fmla="*/ 52 w 77"/>
                  <a:gd name="T13" fmla="*/ 8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99">
                    <a:moveTo>
                      <a:pt x="52" y="82"/>
                    </a:moveTo>
                    <a:cubicBezTo>
                      <a:pt x="52" y="82"/>
                      <a:pt x="18" y="99"/>
                      <a:pt x="5" y="73"/>
                    </a:cubicBezTo>
                    <a:cubicBezTo>
                      <a:pt x="5" y="73"/>
                      <a:pt x="0" y="29"/>
                      <a:pt x="16" y="15"/>
                    </a:cubicBezTo>
                    <a:cubicBezTo>
                      <a:pt x="16" y="15"/>
                      <a:pt x="41" y="11"/>
                      <a:pt x="47" y="5"/>
                    </a:cubicBezTo>
                    <a:cubicBezTo>
                      <a:pt x="54" y="0"/>
                      <a:pt x="58" y="3"/>
                      <a:pt x="60" y="6"/>
                    </a:cubicBezTo>
                    <a:cubicBezTo>
                      <a:pt x="62" y="9"/>
                      <a:pt x="50" y="33"/>
                      <a:pt x="33" y="30"/>
                    </a:cubicBezTo>
                    <a:cubicBezTo>
                      <a:pt x="33" y="30"/>
                      <a:pt x="77" y="49"/>
                      <a:pt x="52" y="8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4" name="Freeform 88"/>
              <p:cNvSpPr>
                <a:spLocks/>
              </p:cNvSpPr>
              <p:nvPr/>
            </p:nvSpPr>
            <p:spPr bwMode="auto">
              <a:xfrm>
                <a:off x="4982" y="6332"/>
                <a:ext cx="123" cy="184"/>
              </a:xfrm>
              <a:custGeom>
                <a:avLst/>
                <a:gdLst>
                  <a:gd name="T0" fmla="*/ 39 w 52"/>
                  <a:gd name="T1" fmla="*/ 71 h 78"/>
                  <a:gd name="T2" fmla="*/ 36 w 52"/>
                  <a:gd name="T3" fmla="*/ 34 h 78"/>
                  <a:gd name="T4" fmla="*/ 34 w 52"/>
                  <a:gd name="T5" fmla="*/ 27 h 78"/>
                  <a:gd name="T6" fmla="*/ 29 w 52"/>
                  <a:gd name="T7" fmla="*/ 24 h 78"/>
                  <a:gd name="T8" fmla="*/ 31 w 52"/>
                  <a:gd name="T9" fmla="*/ 16 h 78"/>
                  <a:gd name="T10" fmla="*/ 33 w 52"/>
                  <a:gd name="T11" fmla="*/ 14 h 78"/>
                  <a:gd name="T12" fmla="*/ 46 w 52"/>
                  <a:gd name="T13" fmla="*/ 12 h 78"/>
                  <a:gd name="T14" fmla="*/ 52 w 52"/>
                  <a:gd name="T15" fmla="*/ 6 h 78"/>
                  <a:gd name="T16" fmla="*/ 52 w 52"/>
                  <a:gd name="T17" fmla="*/ 4 h 78"/>
                  <a:gd name="T18" fmla="*/ 49 w 52"/>
                  <a:gd name="T19" fmla="*/ 0 h 78"/>
                  <a:gd name="T20" fmla="*/ 43 w 52"/>
                  <a:gd name="T21" fmla="*/ 1 h 78"/>
                  <a:gd name="T22" fmla="*/ 41 w 52"/>
                  <a:gd name="T23" fmla="*/ 0 h 78"/>
                  <a:gd name="T24" fmla="*/ 19 w 52"/>
                  <a:gd name="T25" fmla="*/ 11 h 78"/>
                  <a:gd name="T26" fmla="*/ 6 w 52"/>
                  <a:gd name="T27" fmla="*/ 38 h 78"/>
                  <a:gd name="T28" fmla="*/ 0 w 52"/>
                  <a:gd name="T29" fmla="*/ 52 h 78"/>
                  <a:gd name="T30" fmla="*/ 1 w 52"/>
                  <a:gd name="T31" fmla="*/ 61 h 78"/>
                  <a:gd name="T32" fmla="*/ 39 w 52"/>
                  <a:gd name="T33" fmla="*/ 74 h 78"/>
                  <a:gd name="T34" fmla="*/ 39 w 52"/>
                  <a:gd name="T35" fmla="*/ 7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" h="78">
                    <a:moveTo>
                      <a:pt x="39" y="71"/>
                    </a:moveTo>
                    <a:cubicBezTo>
                      <a:pt x="45" y="61"/>
                      <a:pt x="44" y="43"/>
                      <a:pt x="36" y="34"/>
                    </a:cubicBezTo>
                    <a:cubicBezTo>
                      <a:pt x="34" y="32"/>
                      <a:pt x="34" y="29"/>
                      <a:pt x="34" y="27"/>
                    </a:cubicBezTo>
                    <a:cubicBezTo>
                      <a:pt x="33" y="26"/>
                      <a:pt x="31" y="25"/>
                      <a:pt x="29" y="24"/>
                    </a:cubicBezTo>
                    <a:cubicBezTo>
                      <a:pt x="25" y="22"/>
                      <a:pt x="27" y="16"/>
                      <a:pt x="31" y="16"/>
                    </a:cubicBezTo>
                    <a:cubicBezTo>
                      <a:pt x="31" y="15"/>
                      <a:pt x="32" y="14"/>
                      <a:pt x="33" y="14"/>
                    </a:cubicBezTo>
                    <a:cubicBezTo>
                      <a:pt x="37" y="15"/>
                      <a:pt x="42" y="14"/>
                      <a:pt x="46" y="12"/>
                    </a:cubicBezTo>
                    <a:cubicBezTo>
                      <a:pt x="48" y="10"/>
                      <a:pt x="50" y="8"/>
                      <a:pt x="52" y="6"/>
                    </a:cubicBezTo>
                    <a:cubicBezTo>
                      <a:pt x="51" y="5"/>
                      <a:pt x="51" y="5"/>
                      <a:pt x="52" y="4"/>
                    </a:cubicBezTo>
                    <a:cubicBezTo>
                      <a:pt x="52" y="2"/>
                      <a:pt x="51" y="1"/>
                      <a:pt x="49" y="0"/>
                    </a:cubicBezTo>
                    <a:cubicBezTo>
                      <a:pt x="47" y="0"/>
                      <a:pt x="45" y="0"/>
                      <a:pt x="43" y="1"/>
                    </a:cubicBezTo>
                    <a:cubicBezTo>
                      <a:pt x="42" y="1"/>
                      <a:pt x="42" y="1"/>
                      <a:pt x="41" y="0"/>
                    </a:cubicBezTo>
                    <a:cubicBezTo>
                      <a:pt x="33" y="3"/>
                      <a:pt x="25" y="6"/>
                      <a:pt x="19" y="11"/>
                    </a:cubicBezTo>
                    <a:cubicBezTo>
                      <a:pt x="10" y="17"/>
                      <a:pt x="9" y="29"/>
                      <a:pt x="6" y="38"/>
                    </a:cubicBezTo>
                    <a:cubicBezTo>
                      <a:pt x="5" y="43"/>
                      <a:pt x="3" y="48"/>
                      <a:pt x="0" y="52"/>
                    </a:cubicBezTo>
                    <a:cubicBezTo>
                      <a:pt x="0" y="57"/>
                      <a:pt x="1" y="61"/>
                      <a:pt x="1" y="61"/>
                    </a:cubicBezTo>
                    <a:cubicBezTo>
                      <a:pt x="10" y="78"/>
                      <a:pt x="28" y="77"/>
                      <a:pt x="39" y="74"/>
                    </a:cubicBezTo>
                    <a:cubicBezTo>
                      <a:pt x="39" y="73"/>
                      <a:pt x="39" y="72"/>
                      <a:pt x="39" y="7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5" name="Freeform 89"/>
              <p:cNvSpPr>
                <a:spLocks/>
              </p:cNvSpPr>
              <p:nvPr/>
            </p:nvSpPr>
            <p:spPr bwMode="auto">
              <a:xfrm>
                <a:off x="4608" y="6367"/>
                <a:ext cx="504" cy="398"/>
              </a:xfrm>
              <a:custGeom>
                <a:avLst/>
                <a:gdLst>
                  <a:gd name="T0" fmla="*/ 15 w 213"/>
                  <a:gd name="T1" fmla="*/ 18 h 168"/>
                  <a:gd name="T2" fmla="*/ 60 w 213"/>
                  <a:gd name="T3" fmla="*/ 20 h 168"/>
                  <a:gd name="T4" fmla="*/ 127 w 213"/>
                  <a:gd name="T5" fmla="*/ 88 h 168"/>
                  <a:gd name="T6" fmla="*/ 158 w 213"/>
                  <a:gd name="T7" fmla="*/ 114 h 168"/>
                  <a:gd name="T8" fmla="*/ 172 w 213"/>
                  <a:gd name="T9" fmla="*/ 66 h 168"/>
                  <a:gd name="T10" fmla="*/ 213 w 213"/>
                  <a:gd name="T11" fmla="*/ 81 h 168"/>
                  <a:gd name="T12" fmla="*/ 201 w 213"/>
                  <a:gd name="T13" fmla="*/ 126 h 168"/>
                  <a:gd name="T14" fmla="*/ 163 w 213"/>
                  <a:gd name="T15" fmla="*/ 167 h 168"/>
                  <a:gd name="T16" fmla="*/ 120 w 213"/>
                  <a:gd name="T17" fmla="*/ 143 h 168"/>
                  <a:gd name="T18" fmla="*/ 54 w 213"/>
                  <a:gd name="T19" fmla="*/ 78 h 168"/>
                  <a:gd name="T20" fmla="*/ 36 w 213"/>
                  <a:gd name="T21" fmla="*/ 61 h 168"/>
                  <a:gd name="T22" fmla="*/ 15 w 213"/>
                  <a:gd name="T23" fmla="*/ 1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3" h="168">
                    <a:moveTo>
                      <a:pt x="15" y="18"/>
                    </a:moveTo>
                    <a:cubicBezTo>
                      <a:pt x="15" y="18"/>
                      <a:pt x="34" y="0"/>
                      <a:pt x="60" y="20"/>
                    </a:cubicBezTo>
                    <a:cubicBezTo>
                      <a:pt x="86" y="41"/>
                      <a:pt x="116" y="79"/>
                      <a:pt x="127" y="88"/>
                    </a:cubicBezTo>
                    <a:cubicBezTo>
                      <a:pt x="135" y="95"/>
                      <a:pt x="145" y="114"/>
                      <a:pt x="158" y="114"/>
                    </a:cubicBezTo>
                    <a:cubicBezTo>
                      <a:pt x="165" y="114"/>
                      <a:pt x="172" y="66"/>
                      <a:pt x="172" y="66"/>
                    </a:cubicBezTo>
                    <a:cubicBezTo>
                      <a:pt x="213" y="81"/>
                      <a:pt x="213" y="81"/>
                      <a:pt x="213" y="81"/>
                    </a:cubicBezTo>
                    <a:cubicBezTo>
                      <a:pt x="201" y="126"/>
                      <a:pt x="201" y="126"/>
                      <a:pt x="201" y="126"/>
                    </a:cubicBezTo>
                    <a:cubicBezTo>
                      <a:pt x="201" y="126"/>
                      <a:pt x="188" y="168"/>
                      <a:pt x="163" y="167"/>
                    </a:cubicBezTo>
                    <a:cubicBezTo>
                      <a:pt x="149" y="166"/>
                      <a:pt x="130" y="153"/>
                      <a:pt x="120" y="143"/>
                    </a:cubicBezTo>
                    <a:cubicBezTo>
                      <a:pt x="98" y="121"/>
                      <a:pt x="76" y="100"/>
                      <a:pt x="54" y="78"/>
                    </a:cubicBezTo>
                    <a:cubicBezTo>
                      <a:pt x="49" y="74"/>
                      <a:pt x="42" y="63"/>
                      <a:pt x="36" y="61"/>
                    </a:cubicBezTo>
                    <a:cubicBezTo>
                      <a:pt x="36" y="61"/>
                      <a:pt x="0" y="45"/>
                      <a:pt x="15" y="1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6" name="Freeform 90"/>
              <p:cNvSpPr>
                <a:spLocks/>
              </p:cNvSpPr>
              <p:nvPr/>
            </p:nvSpPr>
            <p:spPr bwMode="auto">
              <a:xfrm>
                <a:off x="4608" y="6377"/>
                <a:ext cx="504" cy="388"/>
              </a:xfrm>
              <a:custGeom>
                <a:avLst/>
                <a:gdLst>
                  <a:gd name="T0" fmla="*/ 194 w 213"/>
                  <a:gd name="T1" fmla="*/ 70 h 164"/>
                  <a:gd name="T2" fmla="*/ 159 w 213"/>
                  <a:gd name="T3" fmla="*/ 133 h 164"/>
                  <a:gd name="T4" fmla="*/ 98 w 213"/>
                  <a:gd name="T5" fmla="*/ 103 h 164"/>
                  <a:gd name="T6" fmla="*/ 51 w 213"/>
                  <a:gd name="T7" fmla="*/ 11 h 164"/>
                  <a:gd name="T8" fmla="*/ 15 w 213"/>
                  <a:gd name="T9" fmla="*/ 14 h 164"/>
                  <a:gd name="T10" fmla="*/ 36 w 213"/>
                  <a:gd name="T11" fmla="*/ 57 h 164"/>
                  <a:gd name="T12" fmla="*/ 54 w 213"/>
                  <a:gd name="T13" fmla="*/ 74 h 164"/>
                  <a:gd name="T14" fmla="*/ 120 w 213"/>
                  <a:gd name="T15" fmla="*/ 139 h 164"/>
                  <a:gd name="T16" fmla="*/ 163 w 213"/>
                  <a:gd name="T17" fmla="*/ 163 h 164"/>
                  <a:gd name="T18" fmla="*/ 201 w 213"/>
                  <a:gd name="T19" fmla="*/ 122 h 164"/>
                  <a:gd name="T20" fmla="*/ 213 w 213"/>
                  <a:gd name="T21" fmla="*/ 77 h 164"/>
                  <a:gd name="T22" fmla="*/ 194 w 213"/>
                  <a:gd name="T23" fmla="*/ 7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3" h="164">
                    <a:moveTo>
                      <a:pt x="194" y="70"/>
                    </a:moveTo>
                    <a:cubicBezTo>
                      <a:pt x="193" y="92"/>
                      <a:pt x="184" y="127"/>
                      <a:pt x="159" y="133"/>
                    </a:cubicBezTo>
                    <a:cubicBezTo>
                      <a:pt x="133" y="140"/>
                      <a:pt x="115" y="120"/>
                      <a:pt x="98" y="103"/>
                    </a:cubicBezTo>
                    <a:cubicBezTo>
                      <a:pt x="83" y="88"/>
                      <a:pt x="29" y="36"/>
                      <a:pt x="51" y="11"/>
                    </a:cubicBezTo>
                    <a:cubicBezTo>
                      <a:pt x="30" y="0"/>
                      <a:pt x="15" y="14"/>
                      <a:pt x="15" y="14"/>
                    </a:cubicBezTo>
                    <a:cubicBezTo>
                      <a:pt x="0" y="41"/>
                      <a:pt x="36" y="57"/>
                      <a:pt x="36" y="57"/>
                    </a:cubicBezTo>
                    <a:cubicBezTo>
                      <a:pt x="42" y="59"/>
                      <a:pt x="49" y="70"/>
                      <a:pt x="54" y="74"/>
                    </a:cubicBezTo>
                    <a:cubicBezTo>
                      <a:pt x="76" y="96"/>
                      <a:pt x="98" y="117"/>
                      <a:pt x="120" y="139"/>
                    </a:cubicBezTo>
                    <a:cubicBezTo>
                      <a:pt x="130" y="149"/>
                      <a:pt x="149" y="162"/>
                      <a:pt x="163" y="163"/>
                    </a:cubicBezTo>
                    <a:cubicBezTo>
                      <a:pt x="188" y="164"/>
                      <a:pt x="201" y="122"/>
                      <a:pt x="201" y="122"/>
                    </a:cubicBezTo>
                    <a:cubicBezTo>
                      <a:pt x="213" y="77"/>
                      <a:pt x="213" y="77"/>
                      <a:pt x="213" y="77"/>
                    </a:cubicBezTo>
                    <a:lnTo>
                      <a:pt x="194" y="7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7" name="Freeform 91"/>
              <p:cNvSpPr>
                <a:spLocks/>
              </p:cNvSpPr>
              <p:nvPr/>
            </p:nvSpPr>
            <p:spPr bwMode="auto">
              <a:xfrm>
                <a:off x="4994" y="6490"/>
                <a:ext cx="140" cy="90"/>
              </a:xfrm>
              <a:custGeom>
                <a:avLst/>
                <a:gdLst>
                  <a:gd name="T0" fmla="*/ 2 w 59"/>
                  <a:gd name="T1" fmla="*/ 0 h 38"/>
                  <a:gd name="T2" fmla="*/ 59 w 59"/>
                  <a:gd name="T3" fmla="*/ 20 h 38"/>
                  <a:gd name="T4" fmla="*/ 55 w 59"/>
                  <a:gd name="T5" fmla="*/ 38 h 38"/>
                  <a:gd name="T6" fmla="*/ 0 w 59"/>
                  <a:gd name="T7" fmla="*/ 20 h 38"/>
                  <a:gd name="T8" fmla="*/ 2 w 59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38">
                    <a:moveTo>
                      <a:pt x="2" y="0"/>
                    </a:moveTo>
                    <a:cubicBezTo>
                      <a:pt x="2" y="0"/>
                      <a:pt x="31" y="15"/>
                      <a:pt x="59" y="20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15" y="38"/>
                      <a:pt x="0" y="2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8" name="Freeform 92"/>
              <p:cNvSpPr>
                <a:spLocks/>
              </p:cNvSpPr>
              <p:nvPr/>
            </p:nvSpPr>
            <p:spPr bwMode="auto">
              <a:xfrm>
                <a:off x="4343" y="6937"/>
                <a:ext cx="407" cy="778"/>
              </a:xfrm>
              <a:custGeom>
                <a:avLst/>
                <a:gdLst>
                  <a:gd name="T0" fmla="*/ 8 w 172"/>
                  <a:gd name="T1" fmla="*/ 0 h 329"/>
                  <a:gd name="T2" fmla="*/ 46 w 172"/>
                  <a:gd name="T3" fmla="*/ 90 h 329"/>
                  <a:gd name="T4" fmla="*/ 44 w 172"/>
                  <a:gd name="T5" fmla="*/ 315 h 329"/>
                  <a:gd name="T6" fmla="*/ 79 w 172"/>
                  <a:gd name="T7" fmla="*/ 329 h 329"/>
                  <a:gd name="T8" fmla="*/ 78 w 172"/>
                  <a:gd name="T9" fmla="*/ 99 h 329"/>
                  <a:gd name="T10" fmla="*/ 101 w 172"/>
                  <a:gd name="T11" fmla="*/ 97 h 329"/>
                  <a:gd name="T12" fmla="*/ 117 w 172"/>
                  <a:gd name="T13" fmla="*/ 322 h 329"/>
                  <a:gd name="T14" fmla="*/ 142 w 172"/>
                  <a:gd name="T15" fmla="*/ 302 h 329"/>
                  <a:gd name="T16" fmla="*/ 158 w 172"/>
                  <a:gd name="T17" fmla="*/ 287 h 329"/>
                  <a:gd name="T18" fmla="*/ 132 w 172"/>
                  <a:gd name="T19" fmla="*/ 93 h 329"/>
                  <a:gd name="T20" fmla="*/ 159 w 172"/>
                  <a:gd name="T21" fmla="*/ 0 h 329"/>
                  <a:gd name="T22" fmla="*/ 8 w 172"/>
                  <a:gd name="T23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2" h="329">
                    <a:moveTo>
                      <a:pt x="8" y="0"/>
                    </a:moveTo>
                    <a:cubicBezTo>
                      <a:pt x="8" y="0"/>
                      <a:pt x="0" y="81"/>
                      <a:pt x="46" y="90"/>
                    </a:cubicBezTo>
                    <a:cubicBezTo>
                      <a:pt x="44" y="315"/>
                      <a:pt x="44" y="315"/>
                      <a:pt x="44" y="315"/>
                    </a:cubicBezTo>
                    <a:cubicBezTo>
                      <a:pt x="79" y="329"/>
                      <a:pt x="79" y="329"/>
                      <a:pt x="79" y="32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8" y="99"/>
                      <a:pt x="94" y="102"/>
                      <a:pt x="101" y="97"/>
                    </a:cubicBezTo>
                    <a:cubicBezTo>
                      <a:pt x="117" y="322"/>
                      <a:pt x="117" y="322"/>
                      <a:pt x="117" y="322"/>
                    </a:cubicBezTo>
                    <a:cubicBezTo>
                      <a:pt x="142" y="302"/>
                      <a:pt x="142" y="302"/>
                      <a:pt x="142" y="302"/>
                    </a:cubicBezTo>
                    <a:cubicBezTo>
                      <a:pt x="158" y="287"/>
                      <a:pt x="158" y="287"/>
                      <a:pt x="158" y="287"/>
                    </a:cubicBezTo>
                    <a:cubicBezTo>
                      <a:pt x="132" y="93"/>
                      <a:pt x="132" y="93"/>
                      <a:pt x="132" y="93"/>
                    </a:cubicBezTo>
                    <a:cubicBezTo>
                      <a:pt x="132" y="93"/>
                      <a:pt x="172" y="70"/>
                      <a:pt x="159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9" name="Freeform 93"/>
              <p:cNvSpPr>
                <a:spLocks/>
              </p:cNvSpPr>
              <p:nvPr/>
            </p:nvSpPr>
            <p:spPr bwMode="auto">
              <a:xfrm>
                <a:off x="4369" y="6937"/>
                <a:ext cx="381" cy="778"/>
              </a:xfrm>
              <a:custGeom>
                <a:avLst/>
                <a:gdLst>
                  <a:gd name="T0" fmla="*/ 107 w 161"/>
                  <a:gd name="T1" fmla="*/ 116 h 329"/>
                  <a:gd name="T2" fmla="*/ 121 w 161"/>
                  <a:gd name="T3" fmla="*/ 99 h 329"/>
                  <a:gd name="T4" fmla="*/ 121 w 161"/>
                  <a:gd name="T5" fmla="*/ 93 h 329"/>
                  <a:gd name="T6" fmla="*/ 148 w 161"/>
                  <a:gd name="T7" fmla="*/ 0 h 329"/>
                  <a:gd name="T8" fmla="*/ 148 w 161"/>
                  <a:gd name="T9" fmla="*/ 4 h 329"/>
                  <a:gd name="T10" fmla="*/ 68 w 161"/>
                  <a:gd name="T11" fmla="*/ 83 h 329"/>
                  <a:gd name="T12" fmla="*/ 7 w 161"/>
                  <a:gd name="T13" fmla="*/ 54 h 329"/>
                  <a:gd name="T14" fmla="*/ 0 w 161"/>
                  <a:gd name="T15" fmla="*/ 47 h 329"/>
                  <a:gd name="T16" fmla="*/ 35 w 161"/>
                  <a:gd name="T17" fmla="*/ 90 h 329"/>
                  <a:gd name="T18" fmla="*/ 35 w 161"/>
                  <a:gd name="T19" fmla="*/ 97 h 329"/>
                  <a:gd name="T20" fmla="*/ 49 w 161"/>
                  <a:gd name="T21" fmla="*/ 111 h 329"/>
                  <a:gd name="T22" fmla="*/ 50 w 161"/>
                  <a:gd name="T23" fmla="*/ 117 h 329"/>
                  <a:gd name="T24" fmla="*/ 52 w 161"/>
                  <a:gd name="T25" fmla="*/ 125 h 329"/>
                  <a:gd name="T26" fmla="*/ 51 w 161"/>
                  <a:gd name="T27" fmla="*/ 322 h 329"/>
                  <a:gd name="T28" fmla="*/ 68 w 161"/>
                  <a:gd name="T29" fmla="*/ 329 h 329"/>
                  <a:gd name="T30" fmla="*/ 67 w 161"/>
                  <a:gd name="T31" fmla="*/ 99 h 329"/>
                  <a:gd name="T32" fmla="*/ 90 w 161"/>
                  <a:gd name="T33" fmla="*/ 97 h 329"/>
                  <a:gd name="T34" fmla="*/ 106 w 161"/>
                  <a:gd name="T35" fmla="*/ 322 h 329"/>
                  <a:gd name="T36" fmla="*/ 127 w 161"/>
                  <a:gd name="T37" fmla="*/ 305 h 329"/>
                  <a:gd name="T38" fmla="*/ 125 w 161"/>
                  <a:gd name="T39" fmla="*/ 297 h 329"/>
                  <a:gd name="T40" fmla="*/ 107 w 161"/>
                  <a:gd name="T41" fmla="*/ 116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1" h="329">
                    <a:moveTo>
                      <a:pt x="107" y="116"/>
                    </a:moveTo>
                    <a:cubicBezTo>
                      <a:pt x="107" y="106"/>
                      <a:pt x="114" y="101"/>
                      <a:pt x="121" y="99"/>
                    </a:cubicBezTo>
                    <a:cubicBezTo>
                      <a:pt x="121" y="93"/>
                      <a:pt x="121" y="93"/>
                      <a:pt x="121" y="93"/>
                    </a:cubicBezTo>
                    <a:cubicBezTo>
                      <a:pt x="121" y="93"/>
                      <a:pt x="161" y="70"/>
                      <a:pt x="148" y="0"/>
                    </a:cubicBezTo>
                    <a:cubicBezTo>
                      <a:pt x="148" y="1"/>
                      <a:pt x="148" y="3"/>
                      <a:pt x="148" y="4"/>
                    </a:cubicBezTo>
                    <a:cubicBezTo>
                      <a:pt x="147" y="48"/>
                      <a:pt x="111" y="83"/>
                      <a:pt x="68" y="83"/>
                    </a:cubicBezTo>
                    <a:cubicBezTo>
                      <a:pt x="43" y="83"/>
                      <a:pt x="21" y="71"/>
                      <a:pt x="7" y="54"/>
                    </a:cubicBezTo>
                    <a:cubicBezTo>
                      <a:pt x="4" y="51"/>
                      <a:pt x="2" y="49"/>
                      <a:pt x="0" y="47"/>
                    </a:cubicBezTo>
                    <a:cubicBezTo>
                      <a:pt x="4" y="66"/>
                      <a:pt x="14" y="86"/>
                      <a:pt x="35" y="90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42" y="98"/>
                      <a:pt x="49" y="102"/>
                      <a:pt x="49" y="111"/>
                    </a:cubicBezTo>
                    <a:cubicBezTo>
                      <a:pt x="50" y="113"/>
                      <a:pt x="50" y="115"/>
                      <a:pt x="50" y="117"/>
                    </a:cubicBezTo>
                    <a:cubicBezTo>
                      <a:pt x="51" y="119"/>
                      <a:pt x="52" y="122"/>
                      <a:pt x="52" y="125"/>
                    </a:cubicBezTo>
                    <a:cubicBezTo>
                      <a:pt x="51" y="190"/>
                      <a:pt x="51" y="256"/>
                      <a:pt x="51" y="322"/>
                    </a:cubicBezTo>
                    <a:cubicBezTo>
                      <a:pt x="68" y="329"/>
                      <a:pt x="68" y="329"/>
                      <a:pt x="68" y="329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67" y="99"/>
                      <a:pt x="83" y="102"/>
                      <a:pt x="90" y="97"/>
                    </a:cubicBezTo>
                    <a:cubicBezTo>
                      <a:pt x="106" y="322"/>
                      <a:pt x="106" y="322"/>
                      <a:pt x="106" y="322"/>
                    </a:cubicBezTo>
                    <a:cubicBezTo>
                      <a:pt x="127" y="305"/>
                      <a:pt x="127" y="305"/>
                      <a:pt x="127" y="305"/>
                    </a:cubicBezTo>
                    <a:cubicBezTo>
                      <a:pt x="126" y="303"/>
                      <a:pt x="126" y="300"/>
                      <a:pt x="125" y="297"/>
                    </a:cubicBezTo>
                    <a:cubicBezTo>
                      <a:pt x="122" y="236"/>
                      <a:pt x="104" y="177"/>
                      <a:pt x="107" y="11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0" name="Freeform 94"/>
              <p:cNvSpPr>
                <a:spLocks/>
              </p:cNvSpPr>
              <p:nvPr/>
            </p:nvSpPr>
            <p:spPr bwMode="auto">
              <a:xfrm>
                <a:off x="4362" y="6895"/>
                <a:ext cx="357" cy="111"/>
              </a:xfrm>
              <a:custGeom>
                <a:avLst/>
                <a:gdLst>
                  <a:gd name="T0" fmla="*/ 1 w 151"/>
                  <a:gd name="T1" fmla="*/ 14 h 47"/>
                  <a:gd name="T2" fmla="*/ 0 w 151"/>
                  <a:gd name="T3" fmla="*/ 24 h 47"/>
                  <a:gd name="T4" fmla="*/ 49 w 151"/>
                  <a:gd name="T5" fmla="*/ 24 h 47"/>
                  <a:gd name="T6" fmla="*/ 74 w 151"/>
                  <a:gd name="T7" fmla="*/ 47 h 47"/>
                  <a:gd name="T8" fmla="*/ 98 w 151"/>
                  <a:gd name="T9" fmla="*/ 25 h 47"/>
                  <a:gd name="T10" fmla="*/ 151 w 151"/>
                  <a:gd name="T11" fmla="*/ 21 h 47"/>
                  <a:gd name="T12" fmla="*/ 150 w 151"/>
                  <a:gd name="T13" fmla="*/ 14 h 47"/>
                  <a:gd name="T14" fmla="*/ 1 w 151"/>
                  <a:gd name="T15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" h="47">
                    <a:moveTo>
                      <a:pt x="1" y="1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3" y="23"/>
                      <a:pt x="49" y="24"/>
                    </a:cubicBezTo>
                    <a:cubicBezTo>
                      <a:pt x="59" y="25"/>
                      <a:pt x="63" y="46"/>
                      <a:pt x="74" y="47"/>
                    </a:cubicBezTo>
                    <a:cubicBezTo>
                      <a:pt x="85" y="47"/>
                      <a:pt x="88" y="25"/>
                      <a:pt x="98" y="25"/>
                    </a:cubicBezTo>
                    <a:cubicBezTo>
                      <a:pt x="116" y="24"/>
                      <a:pt x="143" y="25"/>
                      <a:pt x="151" y="21"/>
                    </a:cubicBezTo>
                    <a:cubicBezTo>
                      <a:pt x="150" y="14"/>
                      <a:pt x="150" y="14"/>
                      <a:pt x="150" y="14"/>
                    </a:cubicBezTo>
                    <a:cubicBezTo>
                      <a:pt x="150" y="14"/>
                      <a:pt x="66" y="0"/>
                      <a:pt x="1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1" name="Freeform 95"/>
              <p:cNvSpPr>
                <a:spLocks/>
              </p:cNvSpPr>
              <p:nvPr/>
            </p:nvSpPr>
            <p:spPr bwMode="auto">
              <a:xfrm>
                <a:off x="4170" y="7559"/>
                <a:ext cx="384" cy="194"/>
              </a:xfrm>
              <a:custGeom>
                <a:avLst/>
                <a:gdLst>
                  <a:gd name="T0" fmla="*/ 17 w 162"/>
                  <a:gd name="T1" fmla="*/ 81 h 82"/>
                  <a:gd name="T2" fmla="*/ 155 w 162"/>
                  <a:gd name="T3" fmla="*/ 71 h 82"/>
                  <a:gd name="T4" fmla="*/ 81 w 162"/>
                  <a:gd name="T5" fmla="*/ 1 h 82"/>
                  <a:gd name="T6" fmla="*/ 17 w 162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82">
                    <a:moveTo>
                      <a:pt x="17" y="81"/>
                    </a:moveTo>
                    <a:cubicBezTo>
                      <a:pt x="17" y="81"/>
                      <a:pt x="122" y="82"/>
                      <a:pt x="155" y="71"/>
                    </a:cubicBezTo>
                    <a:cubicBezTo>
                      <a:pt x="155" y="71"/>
                      <a:pt x="162" y="3"/>
                      <a:pt x="81" y="1"/>
                    </a:cubicBezTo>
                    <a:cubicBezTo>
                      <a:pt x="0" y="0"/>
                      <a:pt x="3" y="76"/>
                      <a:pt x="17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2" name="Freeform 96"/>
              <p:cNvSpPr>
                <a:spLocks/>
              </p:cNvSpPr>
              <p:nvPr/>
            </p:nvSpPr>
            <p:spPr bwMode="auto">
              <a:xfrm>
                <a:off x="4201" y="7561"/>
                <a:ext cx="303" cy="166"/>
              </a:xfrm>
              <a:custGeom>
                <a:avLst/>
                <a:gdLst>
                  <a:gd name="T0" fmla="*/ 128 w 128"/>
                  <a:gd name="T1" fmla="*/ 24 h 70"/>
                  <a:gd name="T2" fmla="*/ 68 w 128"/>
                  <a:gd name="T3" fmla="*/ 0 h 70"/>
                  <a:gd name="T4" fmla="*/ 0 w 128"/>
                  <a:gd name="T5" fmla="*/ 40 h 70"/>
                  <a:gd name="T6" fmla="*/ 128 w 128"/>
                  <a:gd name="T7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70">
                    <a:moveTo>
                      <a:pt x="128" y="24"/>
                    </a:moveTo>
                    <a:cubicBezTo>
                      <a:pt x="117" y="12"/>
                      <a:pt x="99" y="1"/>
                      <a:pt x="68" y="0"/>
                    </a:cubicBezTo>
                    <a:cubicBezTo>
                      <a:pt x="26" y="0"/>
                      <a:pt x="7" y="20"/>
                      <a:pt x="0" y="40"/>
                    </a:cubicBezTo>
                    <a:cubicBezTo>
                      <a:pt x="22" y="70"/>
                      <a:pt x="117" y="65"/>
                      <a:pt x="128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3" name="Freeform 97"/>
              <p:cNvSpPr>
                <a:spLocks/>
              </p:cNvSpPr>
              <p:nvPr/>
            </p:nvSpPr>
            <p:spPr bwMode="auto">
              <a:xfrm>
                <a:off x="4267" y="7597"/>
                <a:ext cx="50" cy="26"/>
              </a:xfrm>
              <a:custGeom>
                <a:avLst/>
                <a:gdLst>
                  <a:gd name="T0" fmla="*/ 21 w 21"/>
                  <a:gd name="T1" fmla="*/ 6 h 11"/>
                  <a:gd name="T2" fmla="*/ 11 w 21"/>
                  <a:gd name="T3" fmla="*/ 11 h 11"/>
                  <a:gd name="T4" fmla="*/ 0 w 21"/>
                  <a:gd name="T5" fmla="*/ 6 h 11"/>
                  <a:gd name="T6" fmla="*/ 11 w 21"/>
                  <a:gd name="T7" fmla="*/ 0 h 11"/>
                  <a:gd name="T8" fmla="*/ 21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21" y="6"/>
                    </a:moveTo>
                    <a:cubicBezTo>
                      <a:pt x="21" y="9"/>
                      <a:pt x="16" y="11"/>
                      <a:pt x="11" y="11"/>
                    </a:cubicBezTo>
                    <a:cubicBezTo>
                      <a:pt x="5" y="11"/>
                      <a:pt x="0" y="9"/>
                      <a:pt x="0" y="6"/>
                    </a:cubicBezTo>
                    <a:cubicBezTo>
                      <a:pt x="0" y="2"/>
                      <a:pt x="5" y="0"/>
                      <a:pt x="11" y="0"/>
                    </a:cubicBezTo>
                    <a:cubicBezTo>
                      <a:pt x="16" y="0"/>
                      <a:pt x="21" y="3"/>
                      <a:pt x="21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4" name="Freeform 98"/>
              <p:cNvSpPr>
                <a:spLocks/>
              </p:cNvSpPr>
              <p:nvPr/>
            </p:nvSpPr>
            <p:spPr bwMode="auto">
              <a:xfrm>
                <a:off x="4594" y="7559"/>
                <a:ext cx="383" cy="194"/>
              </a:xfrm>
              <a:custGeom>
                <a:avLst/>
                <a:gdLst>
                  <a:gd name="T0" fmla="*/ 144 w 162"/>
                  <a:gd name="T1" fmla="*/ 81 h 82"/>
                  <a:gd name="T2" fmla="*/ 6 w 162"/>
                  <a:gd name="T3" fmla="*/ 71 h 82"/>
                  <a:gd name="T4" fmla="*/ 81 w 162"/>
                  <a:gd name="T5" fmla="*/ 1 h 82"/>
                  <a:gd name="T6" fmla="*/ 144 w 162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82">
                    <a:moveTo>
                      <a:pt x="144" y="81"/>
                    </a:moveTo>
                    <a:cubicBezTo>
                      <a:pt x="144" y="81"/>
                      <a:pt x="40" y="82"/>
                      <a:pt x="6" y="71"/>
                    </a:cubicBezTo>
                    <a:cubicBezTo>
                      <a:pt x="6" y="71"/>
                      <a:pt x="0" y="3"/>
                      <a:pt x="81" y="1"/>
                    </a:cubicBezTo>
                    <a:cubicBezTo>
                      <a:pt x="162" y="0"/>
                      <a:pt x="159" y="76"/>
                      <a:pt x="144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5" name="Freeform 99"/>
              <p:cNvSpPr>
                <a:spLocks/>
              </p:cNvSpPr>
              <p:nvPr/>
            </p:nvSpPr>
            <p:spPr bwMode="auto">
              <a:xfrm>
                <a:off x="4644" y="7561"/>
                <a:ext cx="303" cy="166"/>
              </a:xfrm>
              <a:custGeom>
                <a:avLst/>
                <a:gdLst>
                  <a:gd name="T0" fmla="*/ 0 w 128"/>
                  <a:gd name="T1" fmla="*/ 24 h 70"/>
                  <a:gd name="T2" fmla="*/ 60 w 128"/>
                  <a:gd name="T3" fmla="*/ 0 h 70"/>
                  <a:gd name="T4" fmla="*/ 128 w 128"/>
                  <a:gd name="T5" fmla="*/ 40 h 70"/>
                  <a:gd name="T6" fmla="*/ 0 w 128"/>
                  <a:gd name="T7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70">
                    <a:moveTo>
                      <a:pt x="0" y="24"/>
                    </a:moveTo>
                    <a:cubicBezTo>
                      <a:pt x="10" y="12"/>
                      <a:pt x="29" y="1"/>
                      <a:pt x="60" y="0"/>
                    </a:cubicBezTo>
                    <a:cubicBezTo>
                      <a:pt x="102" y="0"/>
                      <a:pt x="121" y="20"/>
                      <a:pt x="128" y="40"/>
                    </a:cubicBezTo>
                    <a:cubicBezTo>
                      <a:pt x="105" y="70"/>
                      <a:pt x="10" y="65"/>
                      <a:pt x="0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6" name="Freeform 100"/>
              <p:cNvSpPr>
                <a:spLocks/>
              </p:cNvSpPr>
              <p:nvPr/>
            </p:nvSpPr>
            <p:spPr bwMode="auto">
              <a:xfrm>
                <a:off x="4828" y="7597"/>
                <a:ext cx="52" cy="26"/>
              </a:xfrm>
              <a:custGeom>
                <a:avLst/>
                <a:gdLst>
                  <a:gd name="T0" fmla="*/ 0 w 22"/>
                  <a:gd name="T1" fmla="*/ 6 h 11"/>
                  <a:gd name="T2" fmla="*/ 11 w 22"/>
                  <a:gd name="T3" fmla="*/ 11 h 11"/>
                  <a:gd name="T4" fmla="*/ 22 w 22"/>
                  <a:gd name="T5" fmla="*/ 6 h 11"/>
                  <a:gd name="T6" fmla="*/ 11 w 22"/>
                  <a:gd name="T7" fmla="*/ 0 h 11"/>
                  <a:gd name="T8" fmla="*/ 0 w 22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">
                    <a:moveTo>
                      <a:pt x="0" y="6"/>
                    </a:moveTo>
                    <a:cubicBezTo>
                      <a:pt x="0" y="9"/>
                      <a:pt x="5" y="11"/>
                      <a:pt x="11" y="11"/>
                    </a:cubicBezTo>
                    <a:cubicBezTo>
                      <a:pt x="17" y="11"/>
                      <a:pt x="22" y="9"/>
                      <a:pt x="22" y="6"/>
                    </a:cubicBezTo>
                    <a:cubicBezTo>
                      <a:pt x="22" y="2"/>
                      <a:pt x="17" y="0"/>
                      <a:pt x="11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7" name="Freeform 101"/>
              <p:cNvSpPr>
                <a:spLocks/>
              </p:cNvSpPr>
              <p:nvPr/>
            </p:nvSpPr>
            <p:spPr bwMode="auto">
              <a:xfrm>
                <a:off x="4218" y="6365"/>
                <a:ext cx="154" cy="532"/>
              </a:xfrm>
              <a:custGeom>
                <a:avLst/>
                <a:gdLst>
                  <a:gd name="T0" fmla="*/ 65 w 65"/>
                  <a:gd name="T1" fmla="*/ 25 h 225"/>
                  <a:gd name="T2" fmla="*/ 28 w 65"/>
                  <a:gd name="T3" fmla="*/ 32 h 225"/>
                  <a:gd name="T4" fmla="*/ 1 w 65"/>
                  <a:gd name="T5" fmla="*/ 150 h 225"/>
                  <a:gd name="T6" fmla="*/ 57 w 65"/>
                  <a:gd name="T7" fmla="*/ 220 h 225"/>
                  <a:gd name="T8" fmla="*/ 65 w 65"/>
                  <a:gd name="T9" fmla="*/ 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25">
                    <a:moveTo>
                      <a:pt x="65" y="25"/>
                    </a:moveTo>
                    <a:cubicBezTo>
                      <a:pt x="65" y="25"/>
                      <a:pt x="44" y="0"/>
                      <a:pt x="28" y="32"/>
                    </a:cubicBezTo>
                    <a:cubicBezTo>
                      <a:pt x="11" y="65"/>
                      <a:pt x="2" y="125"/>
                      <a:pt x="1" y="150"/>
                    </a:cubicBezTo>
                    <a:cubicBezTo>
                      <a:pt x="0" y="175"/>
                      <a:pt x="35" y="225"/>
                      <a:pt x="57" y="220"/>
                    </a:cubicBezTo>
                    <a:lnTo>
                      <a:pt x="65" y="25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8" name="Freeform 102"/>
              <p:cNvSpPr>
                <a:spLocks/>
              </p:cNvSpPr>
              <p:nvPr/>
            </p:nvSpPr>
            <p:spPr bwMode="auto">
              <a:xfrm>
                <a:off x="4218" y="6398"/>
                <a:ext cx="154" cy="499"/>
              </a:xfrm>
              <a:custGeom>
                <a:avLst/>
                <a:gdLst>
                  <a:gd name="T0" fmla="*/ 28 w 65"/>
                  <a:gd name="T1" fmla="*/ 18 h 211"/>
                  <a:gd name="T2" fmla="*/ 27 w 65"/>
                  <a:gd name="T3" fmla="*/ 19 h 211"/>
                  <a:gd name="T4" fmla="*/ 50 w 65"/>
                  <a:gd name="T5" fmla="*/ 42 h 211"/>
                  <a:gd name="T6" fmla="*/ 50 w 65"/>
                  <a:gd name="T7" fmla="*/ 72 h 211"/>
                  <a:gd name="T8" fmla="*/ 50 w 65"/>
                  <a:gd name="T9" fmla="*/ 103 h 211"/>
                  <a:gd name="T10" fmla="*/ 27 w 65"/>
                  <a:gd name="T11" fmla="*/ 129 h 211"/>
                  <a:gd name="T12" fmla="*/ 43 w 65"/>
                  <a:gd name="T13" fmla="*/ 150 h 211"/>
                  <a:gd name="T14" fmla="*/ 42 w 65"/>
                  <a:gd name="T15" fmla="*/ 191 h 211"/>
                  <a:gd name="T16" fmla="*/ 25 w 65"/>
                  <a:gd name="T17" fmla="*/ 178 h 211"/>
                  <a:gd name="T18" fmla="*/ 16 w 65"/>
                  <a:gd name="T19" fmla="*/ 164 h 211"/>
                  <a:gd name="T20" fmla="*/ 8 w 65"/>
                  <a:gd name="T21" fmla="*/ 145 h 211"/>
                  <a:gd name="T22" fmla="*/ 1 w 65"/>
                  <a:gd name="T23" fmla="*/ 136 h 211"/>
                  <a:gd name="T24" fmla="*/ 57 w 65"/>
                  <a:gd name="T25" fmla="*/ 206 h 211"/>
                  <a:gd name="T26" fmla="*/ 65 w 65"/>
                  <a:gd name="T27" fmla="*/ 11 h 211"/>
                  <a:gd name="T28" fmla="*/ 52 w 65"/>
                  <a:gd name="T29" fmla="*/ 2 h 211"/>
                  <a:gd name="T30" fmla="*/ 28 w 65"/>
                  <a:gd name="T31" fmla="*/ 1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5" h="211">
                    <a:moveTo>
                      <a:pt x="28" y="18"/>
                    </a:moveTo>
                    <a:cubicBezTo>
                      <a:pt x="28" y="19"/>
                      <a:pt x="28" y="19"/>
                      <a:pt x="27" y="19"/>
                    </a:cubicBezTo>
                    <a:cubicBezTo>
                      <a:pt x="44" y="0"/>
                      <a:pt x="52" y="28"/>
                      <a:pt x="50" y="42"/>
                    </a:cubicBezTo>
                    <a:cubicBezTo>
                      <a:pt x="48" y="51"/>
                      <a:pt x="49" y="62"/>
                      <a:pt x="50" y="72"/>
                    </a:cubicBezTo>
                    <a:cubicBezTo>
                      <a:pt x="51" y="82"/>
                      <a:pt x="51" y="93"/>
                      <a:pt x="50" y="103"/>
                    </a:cubicBezTo>
                    <a:cubicBezTo>
                      <a:pt x="48" y="115"/>
                      <a:pt x="37" y="125"/>
                      <a:pt x="27" y="129"/>
                    </a:cubicBezTo>
                    <a:cubicBezTo>
                      <a:pt x="34" y="135"/>
                      <a:pt x="40" y="141"/>
                      <a:pt x="43" y="150"/>
                    </a:cubicBezTo>
                    <a:cubicBezTo>
                      <a:pt x="45" y="156"/>
                      <a:pt x="47" y="186"/>
                      <a:pt x="42" y="191"/>
                    </a:cubicBezTo>
                    <a:cubicBezTo>
                      <a:pt x="38" y="197"/>
                      <a:pt x="29" y="182"/>
                      <a:pt x="25" y="178"/>
                    </a:cubicBezTo>
                    <a:cubicBezTo>
                      <a:pt x="21" y="174"/>
                      <a:pt x="18" y="169"/>
                      <a:pt x="16" y="164"/>
                    </a:cubicBezTo>
                    <a:cubicBezTo>
                      <a:pt x="13" y="157"/>
                      <a:pt x="10" y="151"/>
                      <a:pt x="8" y="145"/>
                    </a:cubicBezTo>
                    <a:cubicBezTo>
                      <a:pt x="6" y="140"/>
                      <a:pt x="2" y="120"/>
                      <a:pt x="1" y="136"/>
                    </a:cubicBezTo>
                    <a:cubicBezTo>
                      <a:pt x="0" y="161"/>
                      <a:pt x="35" y="211"/>
                      <a:pt x="57" y="206"/>
                    </a:cubicBezTo>
                    <a:cubicBezTo>
                      <a:pt x="57" y="206"/>
                      <a:pt x="65" y="11"/>
                      <a:pt x="65" y="11"/>
                    </a:cubicBezTo>
                    <a:cubicBezTo>
                      <a:pt x="65" y="8"/>
                      <a:pt x="54" y="3"/>
                      <a:pt x="52" y="2"/>
                    </a:cubicBezTo>
                    <a:cubicBezTo>
                      <a:pt x="41" y="0"/>
                      <a:pt x="32" y="9"/>
                      <a:pt x="28" y="1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9" name="Freeform 103"/>
              <p:cNvSpPr>
                <a:spLocks/>
              </p:cNvSpPr>
              <p:nvPr/>
            </p:nvSpPr>
            <p:spPr bwMode="auto">
              <a:xfrm>
                <a:off x="4312" y="6377"/>
                <a:ext cx="441" cy="560"/>
              </a:xfrm>
              <a:custGeom>
                <a:avLst/>
                <a:gdLst>
                  <a:gd name="T0" fmla="*/ 19 w 186"/>
                  <a:gd name="T1" fmla="*/ 12 h 237"/>
                  <a:gd name="T2" fmla="*/ 139 w 186"/>
                  <a:gd name="T3" fmla="*/ 3 h 237"/>
                  <a:gd name="T4" fmla="*/ 154 w 186"/>
                  <a:gd name="T5" fmla="*/ 20 h 237"/>
                  <a:gd name="T6" fmla="*/ 176 w 186"/>
                  <a:gd name="T7" fmla="*/ 165 h 237"/>
                  <a:gd name="T8" fmla="*/ 174 w 186"/>
                  <a:gd name="T9" fmla="*/ 237 h 237"/>
                  <a:gd name="T10" fmla="*/ 18 w 186"/>
                  <a:gd name="T11" fmla="*/ 237 h 237"/>
                  <a:gd name="T12" fmla="*/ 19 w 186"/>
                  <a:gd name="T13" fmla="*/ 1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237">
                    <a:moveTo>
                      <a:pt x="19" y="12"/>
                    </a:moveTo>
                    <a:cubicBezTo>
                      <a:pt x="19" y="12"/>
                      <a:pt x="46" y="0"/>
                      <a:pt x="139" y="3"/>
                    </a:cubicBezTo>
                    <a:cubicBezTo>
                      <a:pt x="139" y="3"/>
                      <a:pt x="151" y="6"/>
                      <a:pt x="154" y="20"/>
                    </a:cubicBezTo>
                    <a:cubicBezTo>
                      <a:pt x="157" y="28"/>
                      <a:pt x="160" y="98"/>
                      <a:pt x="176" y="165"/>
                    </a:cubicBezTo>
                    <a:cubicBezTo>
                      <a:pt x="186" y="207"/>
                      <a:pt x="174" y="237"/>
                      <a:pt x="174" y="237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18" y="237"/>
                      <a:pt x="0" y="35"/>
                      <a:pt x="19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0" name="Freeform 104"/>
              <p:cNvSpPr>
                <a:spLocks/>
              </p:cNvSpPr>
              <p:nvPr/>
            </p:nvSpPr>
            <p:spPr bwMode="auto">
              <a:xfrm>
                <a:off x="4608" y="6384"/>
                <a:ext cx="128" cy="442"/>
              </a:xfrm>
              <a:custGeom>
                <a:avLst/>
                <a:gdLst>
                  <a:gd name="T0" fmla="*/ 53 w 54"/>
                  <a:gd name="T1" fmla="*/ 170 h 187"/>
                  <a:gd name="T2" fmla="*/ 30 w 54"/>
                  <a:gd name="T3" fmla="*/ 17 h 187"/>
                  <a:gd name="T4" fmla="*/ 14 w 54"/>
                  <a:gd name="T5" fmla="*/ 0 h 187"/>
                  <a:gd name="T6" fmla="*/ 0 w 54"/>
                  <a:gd name="T7" fmla="*/ 0 h 187"/>
                  <a:gd name="T8" fmla="*/ 3 w 54"/>
                  <a:gd name="T9" fmla="*/ 16 h 187"/>
                  <a:gd name="T10" fmla="*/ 17 w 54"/>
                  <a:gd name="T11" fmla="*/ 25 h 187"/>
                  <a:gd name="T12" fmla="*/ 23 w 54"/>
                  <a:gd name="T13" fmla="*/ 41 h 187"/>
                  <a:gd name="T14" fmla="*/ 27 w 54"/>
                  <a:gd name="T15" fmla="*/ 76 h 187"/>
                  <a:gd name="T16" fmla="*/ 48 w 54"/>
                  <a:gd name="T17" fmla="*/ 169 h 187"/>
                  <a:gd name="T18" fmla="*/ 54 w 54"/>
                  <a:gd name="T19" fmla="*/ 187 h 187"/>
                  <a:gd name="T20" fmla="*/ 53 w 54"/>
                  <a:gd name="T21" fmla="*/ 17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187">
                    <a:moveTo>
                      <a:pt x="53" y="170"/>
                    </a:moveTo>
                    <a:cubicBezTo>
                      <a:pt x="37" y="100"/>
                      <a:pt x="32" y="25"/>
                      <a:pt x="30" y="17"/>
                    </a:cubicBezTo>
                    <a:cubicBezTo>
                      <a:pt x="27" y="3"/>
                      <a:pt x="14" y="0"/>
                      <a:pt x="14" y="0"/>
                    </a:cubicBezTo>
                    <a:cubicBezTo>
                      <a:pt x="9" y="0"/>
                      <a:pt x="5" y="0"/>
                      <a:pt x="0" y="0"/>
                    </a:cubicBezTo>
                    <a:cubicBezTo>
                      <a:pt x="2" y="5"/>
                      <a:pt x="2" y="11"/>
                      <a:pt x="3" y="16"/>
                    </a:cubicBezTo>
                    <a:cubicBezTo>
                      <a:pt x="3" y="15"/>
                      <a:pt x="16" y="23"/>
                      <a:pt x="17" y="25"/>
                    </a:cubicBezTo>
                    <a:cubicBezTo>
                      <a:pt x="20" y="29"/>
                      <a:pt x="22" y="35"/>
                      <a:pt x="23" y="41"/>
                    </a:cubicBezTo>
                    <a:cubicBezTo>
                      <a:pt x="25" y="52"/>
                      <a:pt x="24" y="64"/>
                      <a:pt x="27" y="76"/>
                    </a:cubicBezTo>
                    <a:cubicBezTo>
                      <a:pt x="33" y="108"/>
                      <a:pt x="37" y="138"/>
                      <a:pt x="48" y="169"/>
                    </a:cubicBezTo>
                    <a:cubicBezTo>
                      <a:pt x="50" y="175"/>
                      <a:pt x="52" y="181"/>
                      <a:pt x="54" y="187"/>
                    </a:cubicBezTo>
                    <a:cubicBezTo>
                      <a:pt x="53" y="181"/>
                      <a:pt x="54" y="176"/>
                      <a:pt x="53" y="17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1" name="Freeform 105"/>
              <p:cNvSpPr>
                <a:spLocks/>
              </p:cNvSpPr>
              <p:nvPr/>
            </p:nvSpPr>
            <p:spPr bwMode="auto">
              <a:xfrm>
                <a:off x="4343" y="6294"/>
                <a:ext cx="145" cy="159"/>
              </a:xfrm>
              <a:custGeom>
                <a:avLst/>
                <a:gdLst>
                  <a:gd name="T0" fmla="*/ 5 w 61"/>
                  <a:gd name="T1" fmla="*/ 0 h 67"/>
                  <a:gd name="T2" fmla="*/ 3 w 61"/>
                  <a:gd name="T3" fmla="*/ 48 h 67"/>
                  <a:gd name="T4" fmla="*/ 24 w 61"/>
                  <a:gd name="T5" fmla="*/ 64 h 67"/>
                  <a:gd name="T6" fmla="*/ 60 w 61"/>
                  <a:gd name="T7" fmla="*/ 56 h 67"/>
                  <a:gd name="T8" fmla="*/ 61 w 61"/>
                  <a:gd name="T9" fmla="*/ 42 h 67"/>
                  <a:gd name="T10" fmla="*/ 5 w 61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7">
                    <a:moveTo>
                      <a:pt x="5" y="0"/>
                    </a:moveTo>
                    <a:cubicBezTo>
                      <a:pt x="5" y="0"/>
                      <a:pt x="0" y="40"/>
                      <a:pt x="3" y="48"/>
                    </a:cubicBezTo>
                    <a:cubicBezTo>
                      <a:pt x="5" y="55"/>
                      <a:pt x="13" y="63"/>
                      <a:pt x="24" y="64"/>
                    </a:cubicBezTo>
                    <a:cubicBezTo>
                      <a:pt x="50" y="67"/>
                      <a:pt x="60" y="56"/>
                      <a:pt x="60" y="56"/>
                    </a:cubicBezTo>
                    <a:cubicBezTo>
                      <a:pt x="61" y="42"/>
                      <a:pt x="61" y="42"/>
                      <a:pt x="61" y="42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2" name="Freeform 106"/>
              <p:cNvSpPr>
                <a:spLocks/>
              </p:cNvSpPr>
              <p:nvPr/>
            </p:nvSpPr>
            <p:spPr bwMode="auto">
              <a:xfrm>
                <a:off x="4336" y="6273"/>
                <a:ext cx="149" cy="158"/>
              </a:xfrm>
              <a:custGeom>
                <a:avLst/>
                <a:gdLst>
                  <a:gd name="T0" fmla="*/ 5 w 63"/>
                  <a:gd name="T1" fmla="*/ 0 h 67"/>
                  <a:gd name="T2" fmla="*/ 3 w 63"/>
                  <a:gd name="T3" fmla="*/ 47 h 67"/>
                  <a:gd name="T4" fmla="*/ 23 w 63"/>
                  <a:gd name="T5" fmla="*/ 63 h 67"/>
                  <a:gd name="T6" fmla="*/ 57 w 63"/>
                  <a:gd name="T7" fmla="*/ 64 h 67"/>
                  <a:gd name="T8" fmla="*/ 63 w 63"/>
                  <a:gd name="T9" fmla="*/ 37 h 67"/>
                  <a:gd name="T10" fmla="*/ 5 w 63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7">
                    <a:moveTo>
                      <a:pt x="5" y="0"/>
                    </a:moveTo>
                    <a:cubicBezTo>
                      <a:pt x="5" y="0"/>
                      <a:pt x="0" y="40"/>
                      <a:pt x="3" y="47"/>
                    </a:cubicBezTo>
                    <a:cubicBezTo>
                      <a:pt x="5" y="55"/>
                      <a:pt x="13" y="62"/>
                      <a:pt x="23" y="63"/>
                    </a:cubicBezTo>
                    <a:cubicBezTo>
                      <a:pt x="50" y="67"/>
                      <a:pt x="57" y="64"/>
                      <a:pt x="57" y="64"/>
                    </a:cubicBezTo>
                    <a:cubicBezTo>
                      <a:pt x="63" y="37"/>
                      <a:pt x="63" y="37"/>
                      <a:pt x="63" y="3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3" name="Freeform 107"/>
              <p:cNvSpPr>
                <a:spLocks/>
              </p:cNvSpPr>
              <p:nvPr/>
            </p:nvSpPr>
            <p:spPr bwMode="auto">
              <a:xfrm>
                <a:off x="4535" y="6301"/>
                <a:ext cx="149" cy="126"/>
              </a:xfrm>
              <a:custGeom>
                <a:avLst/>
                <a:gdLst>
                  <a:gd name="T0" fmla="*/ 63 w 63"/>
                  <a:gd name="T1" fmla="*/ 0 h 53"/>
                  <a:gd name="T2" fmla="*/ 58 w 63"/>
                  <a:gd name="T3" fmla="*/ 37 h 53"/>
                  <a:gd name="T4" fmla="*/ 0 w 63"/>
                  <a:gd name="T5" fmla="*/ 53 h 53"/>
                  <a:gd name="T6" fmla="*/ 8 w 63"/>
                  <a:gd name="T7" fmla="*/ 13 h 53"/>
                  <a:gd name="T8" fmla="*/ 63 w 63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3">
                    <a:moveTo>
                      <a:pt x="63" y="0"/>
                    </a:moveTo>
                    <a:cubicBezTo>
                      <a:pt x="63" y="0"/>
                      <a:pt x="60" y="33"/>
                      <a:pt x="58" y="37"/>
                    </a:cubicBezTo>
                    <a:cubicBezTo>
                      <a:pt x="56" y="40"/>
                      <a:pt x="51" y="51"/>
                      <a:pt x="0" y="5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4" name="Freeform 108"/>
              <p:cNvSpPr>
                <a:spLocks/>
              </p:cNvSpPr>
              <p:nvPr/>
            </p:nvSpPr>
            <p:spPr bwMode="auto">
              <a:xfrm>
                <a:off x="4549" y="6287"/>
                <a:ext cx="142" cy="123"/>
              </a:xfrm>
              <a:custGeom>
                <a:avLst/>
                <a:gdLst>
                  <a:gd name="T0" fmla="*/ 60 w 60"/>
                  <a:gd name="T1" fmla="*/ 0 h 52"/>
                  <a:gd name="T2" fmla="*/ 56 w 60"/>
                  <a:gd name="T3" fmla="*/ 36 h 52"/>
                  <a:gd name="T4" fmla="*/ 0 w 60"/>
                  <a:gd name="T5" fmla="*/ 52 h 52"/>
                  <a:gd name="T6" fmla="*/ 9 w 60"/>
                  <a:gd name="T7" fmla="*/ 12 h 52"/>
                  <a:gd name="T8" fmla="*/ 60 w 60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60" y="0"/>
                    </a:moveTo>
                    <a:cubicBezTo>
                      <a:pt x="60" y="0"/>
                      <a:pt x="58" y="32"/>
                      <a:pt x="56" y="36"/>
                    </a:cubicBezTo>
                    <a:cubicBezTo>
                      <a:pt x="53" y="39"/>
                      <a:pt x="51" y="50"/>
                      <a:pt x="0" y="52"/>
                    </a:cubicBezTo>
                    <a:cubicBezTo>
                      <a:pt x="9" y="12"/>
                      <a:pt x="9" y="12"/>
                      <a:pt x="9" y="12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5" name="Freeform 109"/>
              <p:cNvSpPr>
                <a:spLocks/>
              </p:cNvSpPr>
              <p:nvPr/>
            </p:nvSpPr>
            <p:spPr bwMode="auto">
              <a:xfrm>
                <a:off x="4343" y="6280"/>
                <a:ext cx="152" cy="130"/>
              </a:xfrm>
              <a:custGeom>
                <a:avLst/>
                <a:gdLst>
                  <a:gd name="T0" fmla="*/ 2 w 64"/>
                  <a:gd name="T1" fmla="*/ 12 h 55"/>
                  <a:gd name="T2" fmla="*/ 0 w 64"/>
                  <a:gd name="T3" fmla="*/ 8 h 55"/>
                  <a:gd name="T4" fmla="*/ 5 w 64"/>
                  <a:gd name="T5" fmla="*/ 1 h 55"/>
                  <a:gd name="T6" fmla="*/ 16 w 64"/>
                  <a:gd name="T7" fmla="*/ 7 h 55"/>
                  <a:gd name="T8" fmla="*/ 38 w 64"/>
                  <a:gd name="T9" fmla="*/ 21 h 55"/>
                  <a:gd name="T10" fmla="*/ 57 w 64"/>
                  <a:gd name="T11" fmla="*/ 36 h 55"/>
                  <a:gd name="T12" fmla="*/ 57 w 64"/>
                  <a:gd name="T13" fmla="*/ 54 h 55"/>
                  <a:gd name="T14" fmla="*/ 45 w 64"/>
                  <a:gd name="T15" fmla="*/ 40 h 55"/>
                  <a:gd name="T16" fmla="*/ 35 w 64"/>
                  <a:gd name="T17" fmla="*/ 35 h 55"/>
                  <a:gd name="T18" fmla="*/ 23 w 64"/>
                  <a:gd name="T19" fmla="*/ 28 h 55"/>
                  <a:gd name="T20" fmla="*/ 7 w 64"/>
                  <a:gd name="T21" fmla="*/ 17 h 55"/>
                  <a:gd name="T22" fmla="*/ 2 w 64"/>
                  <a:gd name="T23" fmla="*/ 1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55">
                    <a:moveTo>
                      <a:pt x="2" y="12"/>
                    </a:moveTo>
                    <a:cubicBezTo>
                      <a:pt x="1" y="11"/>
                      <a:pt x="0" y="9"/>
                      <a:pt x="0" y="8"/>
                    </a:cubicBezTo>
                    <a:cubicBezTo>
                      <a:pt x="0" y="4"/>
                      <a:pt x="0" y="0"/>
                      <a:pt x="5" y="1"/>
                    </a:cubicBezTo>
                    <a:cubicBezTo>
                      <a:pt x="9" y="1"/>
                      <a:pt x="12" y="5"/>
                      <a:pt x="16" y="7"/>
                    </a:cubicBezTo>
                    <a:cubicBezTo>
                      <a:pt x="24" y="11"/>
                      <a:pt x="31" y="16"/>
                      <a:pt x="38" y="21"/>
                    </a:cubicBezTo>
                    <a:cubicBezTo>
                      <a:pt x="44" y="26"/>
                      <a:pt x="51" y="30"/>
                      <a:pt x="57" y="36"/>
                    </a:cubicBezTo>
                    <a:cubicBezTo>
                      <a:pt x="59" y="37"/>
                      <a:pt x="64" y="53"/>
                      <a:pt x="57" y="54"/>
                    </a:cubicBezTo>
                    <a:cubicBezTo>
                      <a:pt x="49" y="55"/>
                      <a:pt x="52" y="44"/>
                      <a:pt x="45" y="40"/>
                    </a:cubicBezTo>
                    <a:cubicBezTo>
                      <a:pt x="41" y="39"/>
                      <a:pt x="39" y="37"/>
                      <a:pt x="35" y="35"/>
                    </a:cubicBezTo>
                    <a:cubicBezTo>
                      <a:pt x="32" y="32"/>
                      <a:pt x="27" y="31"/>
                      <a:pt x="23" y="28"/>
                    </a:cubicBezTo>
                    <a:cubicBezTo>
                      <a:pt x="18" y="24"/>
                      <a:pt x="13" y="20"/>
                      <a:pt x="7" y="17"/>
                    </a:cubicBezTo>
                    <a:cubicBezTo>
                      <a:pt x="5" y="15"/>
                      <a:pt x="3" y="14"/>
                      <a:pt x="2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6" name="Freeform 110"/>
              <p:cNvSpPr>
                <a:spLocks/>
              </p:cNvSpPr>
              <p:nvPr/>
            </p:nvSpPr>
            <p:spPr bwMode="auto">
              <a:xfrm>
                <a:off x="4549" y="6292"/>
                <a:ext cx="142" cy="85"/>
              </a:xfrm>
              <a:custGeom>
                <a:avLst/>
                <a:gdLst>
                  <a:gd name="T0" fmla="*/ 55 w 60"/>
                  <a:gd name="T1" fmla="*/ 2 h 36"/>
                  <a:gd name="T2" fmla="*/ 38 w 60"/>
                  <a:gd name="T3" fmla="*/ 8 h 36"/>
                  <a:gd name="T4" fmla="*/ 20 w 60"/>
                  <a:gd name="T5" fmla="*/ 13 h 36"/>
                  <a:gd name="T6" fmla="*/ 4 w 60"/>
                  <a:gd name="T7" fmla="*/ 28 h 36"/>
                  <a:gd name="T8" fmla="*/ 0 w 60"/>
                  <a:gd name="T9" fmla="*/ 36 h 36"/>
                  <a:gd name="T10" fmla="*/ 20 w 60"/>
                  <a:gd name="T11" fmla="*/ 25 h 36"/>
                  <a:gd name="T12" fmla="*/ 49 w 60"/>
                  <a:gd name="T13" fmla="*/ 14 h 36"/>
                  <a:gd name="T14" fmla="*/ 59 w 60"/>
                  <a:gd name="T15" fmla="*/ 5 h 36"/>
                  <a:gd name="T16" fmla="*/ 55 w 60"/>
                  <a:gd name="T17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36">
                    <a:moveTo>
                      <a:pt x="55" y="2"/>
                    </a:moveTo>
                    <a:cubicBezTo>
                      <a:pt x="49" y="1"/>
                      <a:pt x="43" y="5"/>
                      <a:pt x="38" y="8"/>
                    </a:cubicBezTo>
                    <a:cubicBezTo>
                      <a:pt x="32" y="11"/>
                      <a:pt x="26" y="12"/>
                      <a:pt x="20" y="13"/>
                    </a:cubicBezTo>
                    <a:cubicBezTo>
                      <a:pt x="12" y="15"/>
                      <a:pt x="7" y="21"/>
                      <a:pt x="4" y="28"/>
                    </a:cubicBezTo>
                    <a:cubicBezTo>
                      <a:pt x="3" y="30"/>
                      <a:pt x="2" y="33"/>
                      <a:pt x="0" y="36"/>
                    </a:cubicBezTo>
                    <a:cubicBezTo>
                      <a:pt x="7" y="34"/>
                      <a:pt x="14" y="29"/>
                      <a:pt x="20" y="25"/>
                    </a:cubicBezTo>
                    <a:cubicBezTo>
                      <a:pt x="28" y="19"/>
                      <a:pt x="38" y="14"/>
                      <a:pt x="49" y="14"/>
                    </a:cubicBezTo>
                    <a:cubicBezTo>
                      <a:pt x="55" y="14"/>
                      <a:pt x="60" y="11"/>
                      <a:pt x="59" y="5"/>
                    </a:cubicBezTo>
                    <a:cubicBezTo>
                      <a:pt x="59" y="0"/>
                      <a:pt x="59" y="2"/>
                      <a:pt x="55" y="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7" name="Freeform 111"/>
              <p:cNvSpPr>
                <a:spLocks/>
              </p:cNvSpPr>
              <p:nvPr/>
            </p:nvSpPr>
            <p:spPr bwMode="auto">
              <a:xfrm>
                <a:off x="4402" y="6398"/>
                <a:ext cx="242" cy="539"/>
              </a:xfrm>
              <a:custGeom>
                <a:avLst/>
                <a:gdLst>
                  <a:gd name="T0" fmla="*/ 69 w 242"/>
                  <a:gd name="T1" fmla="*/ 0 h 539"/>
                  <a:gd name="T2" fmla="*/ 0 w 242"/>
                  <a:gd name="T3" fmla="*/ 395 h 539"/>
                  <a:gd name="T4" fmla="*/ 83 w 242"/>
                  <a:gd name="T5" fmla="*/ 539 h 539"/>
                  <a:gd name="T6" fmla="*/ 180 w 242"/>
                  <a:gd name="T7" fmla="*/ 539 h 539"/>
                  <a:gd name="T8" fmla="*/ 242 w 242"/>
                  <a:gd name="T9" fmla="*/ 414 h 539"/>
                  <a:gd name="T10" fmla="*/ 145 w 242"/>
                  <a:gd name="T11" fmla="*/ 0 h 539"/>
                  <a:gd name="T12" fmla="*/ 69 w 242"/>
                  <a:gd name="T13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2" h="539">
                    <a:moveTo>
                      <a:pt x="69" y="0"/>
                    </a:moveTo>
                    <a:lnTo>
                      <a:pt x="0" y="395"/>
                    </a:lnTo>
                    <a:lnTo>
                      <a:pt x="83" y="539"/>
                    </a:lnTo>
                    <a:lnTo>
                      <a:pt x="180" y="539"/>
                    </a:lnTo>
                    <a:lnTo>
                      <a:pt x="242" y="414"/>
                    </a:lnTo>
                    <a:lnTo>
                      <a:pt x="145" y="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8" name="Freeform 112"/>
              <p:cNvSpPr>
                <a:spLocks/>
              </p:cNvSpPr>
              <p:nvPr/>
            </p:nvSpPr>
            <p:spPr bwMode="auto">
              <a:xfrm>
                <a:off x="4419" y="6398"/>
                <a:ext cx="208" cy="575"/>
              </a:xfrm>
              <a:custGeom>
                <a:avLst/>
                <a:gdLst>
                  <a:gd name="T0" fmla="*/ 27 w 88"/>
                  <a:gd name="T1" fmla="*/ 1 h 243"/>
                  <a:gd name="T2" fmla="*/ 0 w 88"/>
                  <a:gd name="T3" fmla="*/ 169 h 243"/>
                  <a:gd name="T4" fmla="*/ 50 w 88"/>
                  <a:gd name="T5" fmla="*/ 243 h 243"/>
                  <a:gd name="T6" fmla="*/ 88 w 88"/>
                  <a:gd name="T7" fmla="*/ 176 h 243"/>
                  <a:gd name="T8" fmla="*/ 44 w 88"/>
                  <a:gd name="T9" fmla="*/ 0 h 243"/>
                  <a:gd name="T10" fmla="*/ 27 w 88"/>
                  <a:gd name="T11" fmla="*/ 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243">
                    <a:moveTo>
                      <a:pt x="27" y="1"/>
                    </a:moveTo>
                    <a:cubicBezTo>
                      <a:pt x="27" y="1"/>
                      <a:pt x="10" y="88"/>
                      <a:pt x="0" y="169"/>
                    </a:cubicBezTo>
                    <a:cubicBezTo>
                      <a:pt x="50" y="243"/>
                      <a:pt x="50" y="243"/>
                      <a:pt x="50" y="243"/>
                    </a:cubicBezTo>
                    <a:cubicBezTo>
                      <a:pt x="88" y="176"/>
                      <a:pt x="88" y="176"/>
                      <a:pt x="88" y="176"/>
                    </a:cubicBezTo>
                    <a:cubicBezTo>
                      <a:pt x="88" y="176"/>
                      <a:pt x="74" y="82"/>
                      <a:pt x="44" y="0"/>
                    </a:cubicBezTo>
                    <a:lnTo>
                      <a:pt x="27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9" name="Freeform 113"/>
              <p:cNvSpPr>
                <a:spLocks/>
              </p:cNvSpPr>
              <p:nvPr/>
            </p:nvSpPr>
            <p:spPr bwMode="auto">
              <a:xfrm>
                <a:off x="4511" y="6398"/>
                <a:ext cx="116" cy="575"/>
              </a:xfrm>
              <a:custGeom>
                <a:avLst/>
                <a:gdLst>
                  <a:gd name="T0" fmla="*/ 5 w 49"/>
                  <a:gd name="T1" fmla="*/ 0 h 243"/>
                  <a:gd name="T2" fmla="*/ 2 w 49"/>
                  <a:gd name="T3" fmla="*/ 0 h 243"/>
                  <a:gd name="T4" fmla="*/ 0 w 49"/>
                  <a:gd name="T5" fmla="*/ 2 h 243"/>
                  <a:gd name="T6" fmla="*/ 11 w 49"/>
                  <a:gd name="T7" fmla="*/ 243 h 243"/>
                  <a:gd name="T8" fmla="*/ 49 w 49"/>
                  <a:gd name="T9" fmla="*/ 176 h 243"/>
                  <a:gd name="T10" fmla="*/ 5 w 49"/>
                  <a:gd name="T11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243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1" y="243"/>
                      <a:pt x="11" y="243"/>
                      <a:pt x="11" y="243"/>
                    </a:cubicBezTo>
                    <a:cubicBezTo>
                      <a:pt x="49" y="176"/>
                      <a:pt x="49" y="176"/>
                      <a:pt x="49" y="176"/>
                    </a:cubicBezTo>
                    <a:cubicBezTo>
                      <a:pt x="49" y="176"/>
                      <a:pt x="35" y="82"/>
                      <a:pt x="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0" name="Freeform 114"/>
              <p:cNvSpPr>
                <a:spLocks/>
              </p:cNvSpPr>
              <p:nvPr/>
            </p:nvSpPr>
            <p:spPr bwMode="auto">
              <a:xfrm>
                <a:off x="4450" y="6443"/>
                <a:ext cx="106" cy="135"/>
              </a:xfrm>
              <a:custGeom>
                <a:avLst/>
                <a:gdLst>
                  <a:gd name="T0" fmla="*/ 38 w 45"/>
                  <a:gd name="T1" fmla="*/ 0 h 57"/>
                  <a:gd name="T2" fmla="*/ 38 w 45"/>
                  <a:gd name="T3" fmla="*/ 0 h 57"/>
                  <a:gd name="T4" fmla="*/ 5 w 45"/>
                  <a:gd name="T5" fmla="*/ 32 h 57"/>
                  <a:gd name="T6" fmla="*/ 0 w 45"/>
                  <a:gd name="T7" fmla="*/ 57 h 57"/>
                  <a:gd name="T8" fmla="*/ 0 w 45"/>
                  <a:gd name="T9" fmla="*/ 57 h 57"/>
                  <a:gd name="T10" fmla="*/ 45 w 45"/>
                  <a:gd name="T11" fmla="*/ 23 h 57"/>
                  <a:gd name="T12" fmla="*/ 38 w 45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7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1" y="15"/>
                      <a:pt x="5" y="32"/>
                    </a:cubicBezTo>
                    <a:cubicBezTo>
                      <a:pt x="3" y="40"/>
                      <a:pt x="2" y="48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31" y="47"/>
                      <a:pt x="45" y="23"/>
                    </a:cubicBezTo>
                    <a:cubicBezTo>
                      <a:pt x="43" y="15"/>
                      <a:pt x="40" y="8"/>
                      <a:pt x="3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1" name="Freeform 115"/>
              <p:cNvSpPr>
                <a:spLocks/>
              </p:cNvSpPr>
              <p:nvPr/>
            </p:nvSpPr>
            <p:spPr bwMode="auto">
              <a:xfrm>
                <a:off x="4428" y="6571"/>
                <a:ext cx="164" cy="158"/>
              </a:xfrm>
              <a:custGeom>
                <a:avLst/>
                <a:gdLst>
                  <a:gd name="T0" fmla="*/ 69 w 69"/>
                  <a:gd name="T1" fmla="*/ 25 h 67"/>
                  <a:gd name="T2" fmla="*/ 69 w 69"/>
                  <a:gd name="T3" fmla="*/ 25 h 67"/>
                  <a:gd name="T4" fmla="*/ 63 w 69"/>
                  <a:gd name="T5" fmla="*/ 0 h 67"/>
                  <a:gd name="T6" fmla="*/ 63 w 69"/>
                  <a:gd name="T7" fmla="*/ 0 h 67"/>
                  <a:gd name="T8" fmla="*/ 4 w 69"/>
                  <a:gd name="T9" fmla="*/ 40 h 67"/>
                  <a:gd name="T10" fmla="*/ 4 w 69"/>
                  <a:gd name="T11" fmla="*/ 40 h 67"/>
                  <a:gd name="T12" fmla="*/ 0 w 69"/>
                  <a:gd name="T13" fmla="*/ 67 h 67"/>
                  <a:gd name="T14" fmla="*/ 69 w 69"/>
                  <a:gd name="T15" fmla="*/ 2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67">
                    <a:moveTo>
                      <a:pt x="69" y="25"/>
                    </a:moveTo>
                    <a:cubicBezTo>
                      <a:pt x="69" y="25"/>
                      <a:pt x="69" y="25"/>
                      <a:pt x="69" y="25"/>
                    </a:cubicBezTo>
                    <a:cubicBezTo>
                      <a:pt x="67" y="17"/>
                      <a:pt x="65" y="9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31" y="27"/>
                      <a:pt x="4" y="40"/>
                      <a:pt x="4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2" y="49"/>
                      <a:pt x="1" y="58"/>
                      <a:pt x="0" y="67"/>
                    </a:cubicBezTo>
                    <a:cubicBezTo>
                      <a:pt x="40" y="63"/>
                      <a:pt x="69" y="25"/>
                      <a:pt x="69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2" name="Freeform 116"/>
              <p:cNvSpPr>
                <a:spLocks/>
              </p:cNvSpPr>
              <p:nvPr/>
            </p:nvSpPr>
            <p:spPr bwMode="auto">
              <a:xfrm>
                <a:off x="4457" y="6706"/>
                <a:ext cx="161" cy="184"/>
              </a:xfrm>
              <a:custGeom>
                <a:avLst/>
                <a:gdLst>
                  <a:gd name="T0" fmla="*/ 10 w 68"/>
                  <a:gd name="T1" fmla="*/ 78 h 78"/>
                  <a:gd name="T2" fmla="*/ 68 w 68"/>
                  <a:gd name="T3" fmla="*/ 22 h 78"/>
                  <a:gd name="T4" fmla="*/ 68 w 68"/>
                  <a:gd name="T5" fmla="*/ 22 h 78"/>
                  <a:gd name="T6" fmla="*/ 64 w 68"/>
                  <a:gd name="T7" fmla="*/ 0 h 78"/>
                  <a:gd name="T8" fmla="*/ 64 w 68"/>
                  <a:gd name="T9" fmla="*/ 0 h 78"/>
                  <a:gd name="T10" fmla="*/ 0 w 68"/>
                  <a:gd name="T11" fmla="*/ 61 h 78"/>
                  <a:gd name="T12" fmla="*/ 10 w 68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78">
                    <a:moveTo>
                      <a:pt x="10" y="78"/>
                    </a:moveTo>
                    <a:cubicBezTo>
                      <a:pt x="40" y="65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7" y="16"/>
                      <a:pt x="65" y="8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0" y="36"/>
                      <a:pt x="0" y="61"/>
                      <a:pt x="0" y="61"/>
                    </a:cubicBezTo>
                    <a:lnTo>
                      <a:pt x="10" y="78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3" name="Freeform 117"/>
              <p:cNvSpPr>
                <a:spLocks/>
              </p:cNvSpPr>
              <p:nvPr/>
            </p:nvSpPr>
            <p:spPr bwMode="auto">
              <a:xfrm>
                <a:off x="4461" y="6346"/>
                <a:ext cx="97" cy="66"/>
              </a:xfrm>
              <a:custGeom>
                <a:avLst/>
                <a:gdLst>
                  <a:gd name="T0" fmla="*/ 1 w 41"/>
                  <a:gd name="T1" fmla="*/ 3 h 28"/>
                  <a:gd name="T2" fmla="*/ 8 w 41"/>
                  <a:gd name="T3" fmla="*/ 26 h 28"/>
                  <a:gd name="T4" fmla="*/ 26 w 41"/>
                  <a:gd name="T5" fmla="*/ 26 h 28"/>
                  <a:gd name="T6" fmla="*/ 37 w 41"/>
                  <a:gd name="T7" fmla="*/ 0 h 28"/>
                  <a:gd name="T8" fmla="*/ 1 w 41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8">
                    <a:moveTo>
                      <a:pt x="1" y="3"/>
                    </a:moveTo>
                    <a:cubicBezTo>
                      <a:pt x="0" y="7"/>
                      <a:pt x="1" y="24"/>
                      <a:pt x="8" y="26"/>
                    </a:cubicBezTo>
                    <a:cubicBezTo>
                      <a:pt x="11" y="28"/>
                      <a:pt x="18" y="28"/>
                      <a:pt x="26" y="26"/>
                    </a:cubicBezTo>
                    <a:cubicBezTo>
                      <a:pt x="41" y="23"/>
                      <a:pt x="37" y="0"/>
                      <a:pt x="37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4" name="Freeform 118"/>
              <p:cNvSpPr>
                <a:spLocks/>
              </p:cNvSpPr>
              <p:nvPr/>
            </p:nvSpPr>
            <p:spPr bwMode="auto">
              <a:xfrm>
                <a:off x="4007" y="5140"/>
                <a:ext cx="899" cy="1244"/>
              </a:xfrm>
              <a:custGeom>
                <a:avLst/>
                <a:gdLst>
                  <a:gd name="T0" fmla="*/ 9 w 380"/>
                  <a:gd name="T1" fmla="*/ 253 h 526"/>
                  <a:gd name="T2" fmla="*/ 23 w 380"/>
                  <a:gd name="T3" fmla="*/ 435 h 526"/>
                  <a:gd name="T4" fmla="*/ 66 w 380"/>
                  <a:gd name="T5" fmla="*/ 486 h 526"/>
                  <a:gd name="T6" fmla="*/ 164 w 380"/>
                  <a:gd name="T7" fmla="*/ 498 h 526"/>
                  <a:gd name="T8" fmla="*/ 210 w 380"/>
                  <a:gd name="T9" fmla="*/ 523 h 526"/>
                  <a:gd name="T10" fmla="*/ 229 w 380"/>
                  <a:gd name="T11" fmla="*/ 518 h 526"/>
                  <a:gd name="T12" fmla="*/ 251 w 380"/>
                  <a:gd name="T13" fmla="*/ 501 h 526"/>
                  <a:gd name="T14" fmla="*/ 353 w 380"/>
                  <a:gd name="T15" fmla="*/ 477 h 526"/>
                  <a:gd name="T16" fmla="*/ 375 w 380"/>
                  <a:gd name="T17" fmla="*/ 430 h 526"/>
                  <a:gd name="T18" fmla="*/ 365 w 380"/>
                  <a:gd name="T19" fmla="*/ 214 h 526"/>
                  <a:gd name="T20" fmla="*/ 301 w 380"/>
                  <a:gd name="T21" fmla="*/ 82 h 526"/>
                  <a:gd name="T22" fmla="*/ 9 w 380"/>
                  <a:gd name="T23" fmla="*/ 253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0" h="526">
                    <a:moveTo>
                      <a:pt x="9" y="253"/>
                    </a:moveTo>
                    <a:cubicBezTo>
                      <a:pt x="9" y="253"/>
                      <a:pt x="14" y="392"/>
                      <a:pt x="23" y="435"/>
                    </a:cubicBezTo>
                    <a:cubicBezTo>
                      <a:pt x="33" y="477"/>
                      <a:pt x="41" y="481"/>
                      <a:pt x="66" y="486"/>
                    </a:cubicBezTo>
                    <a:cubicBezTo>
                      <a:pt x="91" y="491"/>
                      <a:pt x="152" y="491"/>
                      <a:pt x="164" y="498"/>
                    </a:cubicBezTo>
                    <a:cubicBezTo>
                      <a:pt x="176" y="505"/>
                      <a:pt x="193" y="526"/>
                      <a:pt x="210" y="523"/>
                    </a:cubicBezTo>
                    <a:cubicBezTo>
                      <a:pt x="217" y="521"/>
                      <a:pt x="224" y="522"/>
                      <a:pt x="229" y="518"/>
                    </a:cubicBezTo>
                    <a:cubicBezTo>
                      <a:pt x="235" y="513"/>
                      <a:pt x="246" y="503"/>
                      <a:pt x="251" y="501"/>
                    </a:cubicBezTo>
                    <a:cubicBezTo>
                      <a:pt x="261" y="498"/>
                      <a:pt x="340" y="482"/>
                      <a:pt x="353" y="477"/>
                    </a:cubicBezTo>
                    <a:cubicBezTo>
                      <a:pt x="366" y="472"/>
                      <a:pt x="375" y="460"/>
                      <a:pt x="375" y="430"/>
                    </a:cubicBezTo>
                    <a:cubicBezTo>
                      <a:pt x="375" y="399"/>
                      <a:pt x="380" y="273"/>
                      <a:pt x="365" y="214"/>
                    </a:cubicBezTo>
                    <a:cubicBezTo>
                      <a:pt x="350" y="154"/>
                      <a:pt x="340" y="104"/>
                      <a:pt x="301" y="82"/>
                    </a:cubicBezTo>
                    <a:cubicBezTo>
                      <a:pt x="289" y="71"/>
                      <a:pt x="0" y="0"/>
                      <a:pt x="9" y="25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5" name="Freeform 119"/>
              <p:cNvSpPr>
                <a:spLocks/>
              </p:cNvSpPr>
              <p:nvPr/>
            </p:nvSpPr>
            <p:spPr bwMode="auto">
              <a:xfrm>
                <a:off x="4840" y="5731"/>
                <a:ext cx="185" cy="258"/>
              </a:xfrm>
              <a:custGeom>
                <a:avLst/>
                <a:gdLst>
                  <a:gd name="T0" fmla="*/ 13 w 78"/>
                  <a:gd name="T1" fmla="*/ 109 h 109"/>
                  <a:gd name="T2" fmla="*/ 48 w 78"/>
                  <a:gd name="T3" fmla="*/ 16 h 109"/>
                  <a:gd name="T4" fmla="*/ 0 w 78"/>
                  <a:gd name="T5" fmla="*/ 37 h 109"/>
                  <a:gd name="T6" fmla="*/ 13 w 78"/>
                  <a:gd name="T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09">
                    <a:moveTo>
                      <a:pt x="13" y="109"/>
                    </a:moveTo>
                    <a:cubicBezTo>
                      <a:pt x="76" y="106"/>
                      <a:pt x="78" y="33"/>
                      <a:pt x="48" y="16"/>
                    </a:cubicBezTo>
                    <a:cubicBezTo>
                      <a:pt x="19" y="0"/>
                      <a:pt x="0" y="37"/>
                      <a:pt x="0" y="37"/>
                    </a:cubicBezTo>
                    <a:lnTo>
                      <a:pt x="13" y="10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6" name="Freeform 120"/>
              <p:cNvSpPr>
                <a:spLocks/>
              </p:cNvSpPr>
              <p:nvPr/>
            </p:nvSpPr>
            <p:spPr bwMode="auto">
              <a:xfrm>
                <a:off x="3894" y="5791"/>
                <a:ext cx="175" cy="231"/>
              </a:xfrm>
              <a:custGeom>
                <a:avLst/>
                <a:gdLst>
                  <a:gd name="T0" fmla="*/ 69 w 74"/>
                  <a:gd name="T1" fmla="*/ 93 h 98"/>
                  <a:gd name="T2" fmla="*/ 21 w 74"/>
                  <a:gd name="T3" fmla="*/ 79 h 98"/>
                  <a:gd name="T4" fmla="*/ 38 w 74"/>
                  <a:gd name="T5" fmla="*/ 3 h 98"/>
                  <a:gd name="T6" fmla="*/ 73 w 74"/>
                  <a:gd name="T7" fmla="*/ 40 h 98"/>
                  <a:gd name="T8" fmla="*/ 69 w 74"/>
                  <a:gd name="T9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98">
                    <a:moveTo>
                      <a:pt x="69" y="93"/>
                    </a:moveTo>
                    <a:cubicBezTo>
                      <a:pt x="69" y="93"/>
                      <a:pt x="43" y="98"/>
                      <a:pt x="21" y="79"/>
                    </a:cubicBezTo>
                    <a:cubicBezTo>
                      <a:pt x="0" y="60"/>
                      <a:pt x="2" y="6"/>
                      <a:pt x="38" y="3"/>
                    </a:cubicBezTo>
                    <a:cubicBezTo>
                      <a:pt x="74" y="0"/>
                      <a:pt x="73" y="40"/>
                      <a:pt x="73" y="40"/>
                    </a:cubicBezTo>
                    <a:lnTo>
                      <a:pt x="69" y="9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7" name="Freeform 121"/>
              <p:cNvSpPr>
                <a:spLocks/>
              </p:cNvSpPr>
              <p:nvPr/>
            </p:nvSpPr>
            <p:spPr bwMode="auto">
              <a:xfrm>
                <a:off x="4026" y="5098"/>
                <a:ext cx="850" cy="1243"/>
              </a:xfrm>
              <a:custGeom>
                <a:avLst/>
                <a:gdLst>
                  <a:gd name="T0" fmla="*/ 8 w 359"/>
                  <a:gd name="T1" fmla="*/ 253 h 526"/>
                  <a:gd name="T2" fmla="*/ 11 w 359"/>
                  <a:gd name="T3" fmla="*/ 392 h 526"/>
                  <a:gd name="T4" fmla="*/ 16 w 359"/>
                  <a:gd name="T5" fmla="*/ 441 h 526"/>
                  <a:gd name="T6" fmla="*/ 63 w 359"/>
                  <a:gd name="T7" fmla="*/ 486 h 526"/>
                  <a:gd name="T8" fmla="*/ 140 w 359"/>
                  <a:gd name="T9" fmla="*/ 506 h 526"/>
                  <a:gd name="T10" fmla="*/ 207 w 359"/>
                  <a:gd name="T11" fmla="*/ 526 h 526"/>
                  <a:gd name="T12" fmla="*/ 259 w 359"/>
                  <a:gd name="T13" fmla="*/ 506 h 526"/>
                  <a:gd name="T14" fmla="*/ 338 w 359"/>
                  <a:gd name="T15" fmla="*/ 477 h 526"/>
                  <a:gd name="T16" fmla="*/ 359 w 359"/>
                  <a:gd name="T17" fmla="*/ 430 h 526"/>
                  <a:gd name="T18" fmla="*/ 344 w 359"/>
                  <a:gd name="T19" fmla="*/ 214 h 526"/>
                  <a:gd name="T20" fmla="*/ 289 w 359"/>
                  <a:gd name="T21" fmla="*/ 82 h 526"/>
                  <a:gd name="T22" fmla="*/ 8 w 359"/>
                  <a:gd name="T23" fmla="*/ 253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9" h="526">
                    <a:moveTo>
                      <a:pt x="8" y="253"/>
                    </a:moveTo>
                    <a:cubicBezTo>
                      <a:pt x="8" y="253"/>
                      <a:pt x="5" y="335"/>
                      <a:pt x="11" y="392"/>
                    </a:cubicBezTo>
                    <a:cubicBezTo>
                      <a:pt x="12" y="410"/>
                      <a:pt x="14" y="431"/>
                      <a:pt x="16" y="441"/>
                    </a:cubicBezTo>
                    <a:cubicBezTo>
                      <a:pt x="26" y="483"/>
                      <a:pt x="40" y="481"/>
                      <a:pt x="63" y="486"/>
                    </a:cubicBezTo>
                    <a:cubicBezTo>
                      <a:pt x="70" y="488"/>
                      <a:pt x="105" y="495"/>
                      <a:pt x="140" y="506"/>
                    </a:cubicBezTo>
                    <a:cubicBezTo>
                      <a:pt x="163" y="514"/>
                      <a:pt x="183" y="526"/>
                      <a:pt x="207" y="526"/>
                    </a:cubicBezTo>
                    <a:cubicBezTo>
                      <a:pt x="226" y="525"/>
                      <a:pt x="242" y="512"/>
                      <a:pt x="259" y="506"/>
                    </a:cubicBezTo>
                    <a:cubicBezTo>
                      <a:pt x="300" y="493"/>
                      <a:pt x="334" y="479"/>
                      <a:pt x="338" y="477"/>
                    </a:cubicBezTo>
                    <a:cubicBezTo>
                      <a:pt x="351" y="472"/>
                      <a:pt x="359" y="461"/>
                      <a:pt x="359" y="430"/>
                    </a:cubicBezTo>
                    <a:cubicBezTo>
                      <a:pt x="359" y="399"/>
                      <a:pt x="358" y="273"/>
                      <a:pt x="344" y="214"/>
                    </a:cubicBezTo>
                    <a:cubicBezTo>
                      <a:pt x="329" y="154"/>
                      <a:pt x="326" y="104"/>
                      <a:pt x="289" y="82"/>
                    </a:cubicBezTo>
                    <a:cubicBezTo>
                      <a:pt x="277" y="71"/>
                      <a:pt x="0" y="0"/>
                      <a:pt x="8" y="25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8" name="Freeform 122"/>
              <p:cNvSpPr>
                <a:spLocks/>
              </p:cNvSpPr>
              <p:nvPr/>
            </p:nvSpPr>
            <p:spPr bwMode="auto">
              <a:xfrm>
                <a:off x="4045" y="5110"/>
                <a:ext cx="771" cy="572"/>
              </a:xfrm>
              <a:custGeom>
                <a:avLst/>
                <a:gdLst>
                  <a:gd name="T0" fmla="*/ 178 w 326"/>
                  <a:gd name="T1" fmla="*/ 234 h 242"/>
                  <a:gd name="T2" fmla="*/ 326 w 326"/>
                  <a:gd name="T3" fmla="*/ 162 h 242"/>
                  <a:gd name="T4" fmla="*/ 281 w 326"/>
                  <a:gd name="T5" fmla="*/ 77 h 242"/>
                  <a:gd name="T6" fmla="*/ 0 w 326"/>
                  <a:gd name="T7" fmla="*/ 224 h 242"/>
                  <a:gd name="T8" fmla="*/ 128 w 326"/>
                  <a:gd name="T9" fmla="*/ 242 h 242"/>
                  <a:gd name="T10" fmla="*/ 178 w 326"/>
                  <a:gd name="T11" fmla="*/ 234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6" h="242">
                    <a:moveTo>
                      <a:pt x="178" y="234"/>
                    </a:moveTo>
                    <a:cubicBezTo>
                      <a:pt x="230" y="217"/>
                      <a:pt x="280" y="192"/>
                      <a:pt x="326" y="162"/>
                    </a:cubicBezTo>
                    <a:cubicBezTo>
                      <a:pt x="317" y="124"/>
                      <a:pt x="308" y="93"/>
                      <a:pt x="281" y="77"/>
                    </a:cubicBezTo>
                    <a:cubicBezTo>
                      <a:pt x="270" y="67"/>
                      <a:pt x="10" y="0"/>
                      <a:pt x="0" y="224"/>
                    </a:cubicBezTo>
                    <a:cubicBezTo>
                      <a:pt x="43" y="231"/>
                      <a:pt x="85" y="239"/>
                      <a:pt x="128" y="242"/>
                    </a:cubicBezTo>
                    <a:cubicBezTo>
                      <a:pt x="144" y="240"/>
                      <a:pt x="161" y="236"/>
                      <a:pt x="178" y="23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9" name="Freeform 123"/>
              <p:cNvSpPr>
                <a:spLocks/>
              </p:cNvSpPr>
              <p:nvPr/>
            </p:nvSpPr>
            <p:spPr bwMode="auto">
              <a:xfrm>
                <a:off x="3941" y="5412"/>
                <a:ext cx="177" cy="627"/>
              </a:xfrm>
              <a:custGeom>
                <a:avLst/>
                <a:gdLst>
                  <a:gd name="T0" fmla="*/ 2 w 75"/>
                  <a:gd name="T1" fmla="*/ 0 h 265"/>
                  <a:gd name="T2" fmla="*/ 7 w 75"/>
                  <a:gd name="T3" fmla="*/ 165 h 265"/>
                  <a:gd name="T4" fmla="*/ 24 w 75"/>
                  <a:gd name="T5" fmla="*/ 163 h 265"/>
                  <a:gd name="T6" fmla="*/ 53 w 75"/>
                  <a:gd name="T7" fmla="*/ 193 h 265"/>
                  <a:gd name="T8" fmla="*/ 51 w 75"/>
                  <a:gd name="T9" fmla="*/ 261 h 265"/>
                  <a:gd name="T10" fmla="*/ 63 w 75"/>
                  <a:gd name="T11" fmla="*/ 265 h 265"/>
                  <a:gd name="T12" fmla="*/ 75 w 75"/>
                  <a:gd name="T13" fmla="*/ 259 h 265"/>
                  <a:gd name="T14" fmla="*/ 74 w 75"/>
                  <a:gd name="T15" fmla="*/ 22 h 265"/>
                  <a:gd name="T16" fmla="*/ 2 w 75"/>
                  <a:gd name="T17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265">
                    <a:moveTo>
                      <a:pt x="2" y="0"/>
                    </a:moveTo>
                    <a:cubicBezTo>
                      <a:pt x="2" y="0"/>
                      <a:pt x="0" y="121"/>
                      <a:pt x="7" y="165"/>
                    </a:cubicBezTo>
                    <a:cubicBezTo>
                      <a:pt x="7" y="165"/>
                      <a:pt x="15" y="162"/>
                      <a:pt x="24" y="163"/>
                    </a:cubicBezTo>
                    <a:cubicBezTo>
                      <a:pt x="33" y="163"/>
                      <a:pt x="49" y="168"/>
                      <a:pt x="53" y="193"/>
                    </a:cubicBezTo>
                    <a:cubicBezTo>
                      <a:pt x="60" y="241"/>
                      <a:pt x="51" y="261"/>
                      <a:pt x="51" y="261"/>
                    </a:cubicBezTo>
                    <a:cubicBezTo>
                      <a:pt x="51" y="261"/>
                      <a:pt x="52" y="265"/>
                      <a:pt x="63" y="265"/>
                    </a:cubicBezTo>
                    <a:cubicBezTo>
                      <a:pt x="75" y="265"/>
                      <a:pt x="75" y="259"/>
                      <a:pt x="75" y="259"/>
                    </a:cubicBezTo>
                    <a:cubicBezTo>
                      <a:pt x="74" y="22"/>
                      <a:pt x="74" y="22"/>
                      <a:pt x="74" y="22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0" name="Freeform 124"/>
              <p:cNvSpPr>
                <a:spLocks/>
              </p:cNvSpPr>
              <p:nvPr/>
            </p:nvSpPr>
            <p:spPr bwMode="auto">
              <a:xfrm>
                <a:off x="3950" y="5722"/>
                <a:ext cx="93" cy="95"/>
              </a:xfrm>
              <a:custGeom>
                <a:avLst/>
                <a:gdLst>
                  <a:gd name="T0" fmla="*/ 39 w 39"/>
                  <a:gd name="T1" fmla="*/ 40 h 40"/>
                  <a:gd name="T2" fmla="*/ 37 w 39"/>
                  <a:gd name="T3" fmla="*/ 20 h 40"/>
                  <a:gd name="T4" fmla="*/ 31 w 39"/>
                  <a:gd name="T5" fmla="*/ 13 h 40"/>
                  <a:gd name="T6" fmla="*/ 5 w 39"/>
                  <a:gd name="T7" fmla="*/ 0 h 40"/>
                  <a:gd name="T8" fmla="*/ 0 w 39"/>
                  <a:gd name="T9" fmla="*/ 0 h 40"/>
                  <a:gd name="T10" fmla="*/ 3 w 39"/>
                  <a:gd name="T11" fmla="*/ 34 h 40"/>
                  <a:gd name="T12" fmla="*/ 20 w 39"/>
                  <a:gd name="T13" fmla="*/ 32 h 40"/>
                  <a:gd name="T14" fmla="*/ 39 w 39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0">
                    <a:moveTo>
                      <a:pt x="39" y="40"/>
                    </a:moveTo>
                    <a:cubicBezTo>
                      <a:pt x="39" y="34"/>
                      <a:pt x="37" y="28"/>
                      <a:pt x="37" y="20"/>
                    </a:cubicBezTo>
                    <a:cubicBezTo>
                      <a:pt x="35" y="18"/>
                      <a:pt x="33" y="16"/>
                      <a:pt x="31" y="13"/>
                    </a:cubicBezTo>
                    <a:cubicBezTo>
                      <a:pt x="22" y="9"/>
                      <a:pt x="14" y="4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1" y="13"/>
                      <a:pt x="2" y="25"/>
                      <a:pt x="3" y="34"/>
                    </a:cubicBezTo>
                    <a:cubicBezTo>
                      <a:pt x="3" y="34"/>
                      <a:pt x="11" y="31"/>
                      <a:pt x="20" y="32"/>
                    </a:cubicBezTo>
                    <a:cubicBezTo>
                      <a:pt x="25" y="32"/>
                      <a:pt x="33" y="34"/>
                      <a:pt x="39" y="4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1" name="Freeform 125"/>
              <p:cNvSpPr>
                <a:spLocks/>
              </p:cNvSpPr>
              <p:nvPr/>
            </p:nvSpPr>
            <p:spPr bwMode="auto">
              <a:xfrm>
                <a:off x="3943" y="5464"/>
                <a:ext cx="173" cy="152"/>
              </a:xfrm>
              <a:custGeom>
                <a:avLst/>
                <a:gdLst>
                  <a:gd name="T0" fmla="*/ 0 w 73"/>
                  <a:gd name="T1" fmla="*/ 0 h 64"/>
                  <a:gd name="T2" fmla="*/ 1 w 73"/>
                  <a:gd name="T3" fmla="*/ 36 h 64"/>
                  <a:gd name="T4" fmla="*/ 73 w 73"/>
                  <a:gd name="T5" fmla="*/ 62 h 64"/>
                  <a:gd name="T6" fmla="*/ 73 w 73"/>
                  <a:gd name="T7" fmla="*/ 32 h 64"/>
                  <a:gd name="T8" fmla="*/ 0 w 73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4">
                    <a:moveTo>
                      <a:pt x="0" y="0"/>
                    </a:move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37" y="64"/>
                      <a:pt x="73" y="62"/>
                    </a:cubicBezTo>
                    <a:cubicBezTo>
                      <a:pt x="73" y="32"/>
                      <a:pt x="73" y="32"/>
                      <a:pt x="73" y="3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2" name="Freeform 126"/>
              <p:cNvSpPr>
                <a:spLocks/>
              </p:cNvSpPr>
              <p:nvPr/>
            </p:nvSpPr>
            <p:spPr bwMode="auto">
              <a:xfrm>
                <a:off x="3837" y="5103"/>
                <a:ext cx="1223" cy="891"/>
              </a:xfrm>
              <a:custGeom>
                <a:avLst/>
                <a:gdLst>
                  <a:gd name="T0" fmla="*/ 80 w 517"/>
                  <a:gd name="T1" fmla="*/ 19 h 377"/>
                  <a:gd name="T2" fmla="*/ 180 w 517"/>
                  <a:gd name="T3" fmla="*/ 52 h 377"/>
                  <a:gd name="T4" fmla="*/ 344 w 517"/>
                  <a:gd name="T5" fmla="*/ 0 h 377"/>
                  <a:gd name="T6" fmla="*/ 440 w 517"/>
                  <a:gd name="T7" fmla="*/ 81 h 377"/>
                  <a:gd name="T8" fmla="*/ 503 w 517"/>
                  <a:gd name="T9" fmla="*/ 106 h 377"/>
                  <a:gd name="T10" fmla="*/ 475 w 517"/>
                  <a:gd name="T11" fmla="*/ 284 h 377"/>
                  <a:gd name="T12" fmla="*/ 470 w 517"/>
                  <a:gd name="T13" fmla="*/ 281 h 377"/>
                  <a:gd name="T14" fmla="*/ 435 w 517"/>
                  <a:gd name="T15" fmla="*/ 291 h 377"/>
                  <a:gd name="T16" fmla="*/ 440 w 517"/>
                  <a:gd name="T17" fmla="*/ 370 h 377"/>
                  <a:gd name="T18" fmla="*/ 427 w 517"/>
                  <a:gd name="T19" fmla="*/ 377 h 377"/>
                  <a:gd name="T20" fmla="*/ 413 w 517"/>
                  <a:gd name="T21" fmla="*/ 365 h 377"/>
                  <a:gd name="T22" fmla="*/ 406 w 517"/>
                  <a:gd name="T23" fmla="*/ 218 h 377"/>
                  <a:gd name="T24" fmla="*/ 400 w 517"/>
                  <a:gd name="T25" fmla="*/ 154 h 377"/>
                  <a:gd name="T26" fmla="*/ 157 w 517"/>
                  <a:gd name="T27" fmla="*/ 218 h 377"/>
                  <a:gd name="T28" fmla="*/ 0 w 517"/>
                  <a:gd name="T29" fmla="*/ 63 h 377"/>
                  <a:gd name="T30" fmla="*/ 45 w 517"/>
                  <a:gd name="T31" fmla="*/ 106 h 377"/>
                  <a:gd name="T32" fmla="*/ 45 w 517"/>
                  <a:gd name="T33" fmla="*/ 17 h 377"/>
                  <a:gd name="T34" fmla="*/ 73 w 517"/>
                  <a:gd name="T35" fmla="*/ 63 h 377"/>
                  <a:gd name="T36" fmla="*/ 80 w 517"/>
                  <a:gd name="T37" fmla="*/ 1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7" h="377">
                    <a:moveTo>
                      <a:pt x="80" y="19"/>
                    </a:moveTo>
                    <a:cubicBezTo>
                      <a:pt x="80" y="19"/>
                      <a:pt x="84" y="73"/>
                      <a:pt x="180" y="52"/>
                    </a:cubicBezTo>
                    <a:cubicBezTo>
                      <a:pt x="245" y="38"/>
                      <a:pt x="291" y="0"/>
                      <a:pt x="344" y="0"/>
                    </a:cubicBezTo>
                    <a:cubicBezTo>
                      <a:pt x="398" y="0"/>
                      <a:pt x="438" y="47"/>
                      <a:pt x="440" y="81"/>
                    </a:cubicBezTo>
                    <a:cubicBezTo>
                      <a:pt x="440" y="81"/>
                      <a:pt x="480" y="52"/>
                      <a:pt x="503" y="106"/>
                    </a:cubicBezTo>
                    <a:cubicBezTo>
                      <a:pt x="517" y="139"/>
                      <a:pt x="501" y="198"/>
                      <a:pt x="475" y="284"/>
                    </a:cubicBezTo>
                    <a:cubicBezTo>
                      <a:pt x="475" y="284"/>
                      <a:pt x="473" y="283"/>
                      <a:pt x="470" y="281"/>
                    </a:cubicBezTo>
                    <a:cubicBezTo>
                      <a:pt x="463" y="278"/>
                      <a:pt x="449" y="275"/>
                      <a:pt x="435" y="291"/>
                    </a:cubicBezTo>
                    <a:cubicBezTo>
                      <a:pt x="423" y="305"/>
                      <a:pt x="440" y="370"/>
                      <a:pt x="440" y="370"/>
                    </a:cubicBezTo>
                    <a:cubicBezTo>
                      <a:pt x="440" y="370"/>
                      <a:pt x="441" y="376"/>
                      <a:pt x="427" y="377"/>
                    </a:cubicBezTo>
                    <a:cubicBezTo>
                      <a:pt x="412" y="377"/>
                      <a:pt x="413" y="365"/>
                      <a:pt x="413" y="365"/>
                    </a:cubicBezTo>
                    <a:cubicBezTo>
                      <a:pt x="413" y="365"/>
                      <a:pt x="409" y="300"/>
                      <a:pt x="406" y="218"/>
                    </a:cubicBezTo>
                    <a:cubicBezTo>
                      <a:pt x="405" y="184"/>
                      <a:pt x="406" y="163"/>
                      <a:pt x="400" y="154"/>
                    </a:cubicBezTo>
                    <a:cubicBezTo>
                      <a:pt x="400" y="154"/>
                      <a:pt x="283" y="239"/>
                      <a:pt x="157" y="218"/>
                    </a:cubicBezTo>
                    <a:cubicBezTo>
                      <a:pt x="30" y="197"/>
                      <a:pt x="10" y="118"/>
                      <a:pt x="0" y="63"/>
                    </a:cubicBezTo>
                    <a:cubicBezTo>
                      <a:pt x="0" y="63"/>
                      <a:pt x="14" y="97"/>
                      <a:pt x="45" y="106"/>
                    </a:cubicBezTo>
                    <a:cubicBezTo>
                      <a:pt x="45" y="106"/>
                      <a:pt x="16" y="63"/>
                      <a:pt x="45" y="17"/>
                    </a:cubicBezTo>
                    <a:cubicBezTo>
                      <a:pt x="45" y="17"/>
                      <a:pt x="55" y="53"/>
                      <a:pt x="73" y="63"/>
                    </a:cubicBezTo>
                    <a:cubicBezTo>
                      <a:pt x="73" y="63"/>
                      <a:pt x="65" y="56"/>
                      <a:pt x="80" y="19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3" name="Freeform 127"/>
              <p:cNvSpPr>
                <a:spLocks/>
              </p:cNvSpPr>
              <p:nvPr/>
            </p:nvSpPr>
            <p:spPr bwMode="auto">
              <a:xfrm>
                <a:off x="4854" y="5710"/>
                <a:ext cx="126" cy="88"/>
              </a:xfrm>
              <a:custGeom>
                <a:avLst/>
                <a:gdLst>
                  <a:gd name="T0" fmla="*/ 53 w 53"/>
                  <a:gd name="T1" fmla="*/ 0 h 37"/>
                  <a:gd name="T2" fmla="*/ 5 w 53"/>
                  <a:gd name="T3" fmla="*/ 11 h 37"/>
                  <a:gd name="T4" fmla="*/ 4 w 53"/>
                  <a:gd name="T5" fmla="*/ 12 h 37"/>
                  <a:gd name="T6" fmla="*/ 3 w 53"/>
                  <a:gd name="T7" fmla="*/ 37 h 37"/>
                  <a:gd name="T8" fmla="*/ 3 w 53"/>
                  <a:gd name="T9" fmla="*/ 37 h 37"/>
                  <a:gd name="T10" fmla="*/ 5 w 53"/>
                  <a:gd name="T11" fmla="*/ 34 h 37"/>
                  <a:gd name="T12" fmla="*/ 40 w 53"/>
                  <a:gd name="T13" fmla="*/ 24 h 37"/>
                  <a:gd name="T14" fmla="*/ 45 w 53"/>
                  <a:gd name="T15" fmla="*/ 27 h 37"/>
                  <a:gd name="T16" fmla="*/ 53 w 53"/>
                  <a:gd name="T17" fmla="*/ 0 h 37"/>
                  <a:gd name="T18" fmla="*/ 53 w 53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37">
                    <a:moveTo>
                      <a:pt x="53" y="0"/>
                    </a:moveTo>
                    <a:cubicBezTo>
                      <a:pt x="36" y="1"/>
                      <a:pt x="19" y="3"/>
                      <a:pt x="5" y="11"/>
                    </a:cubicBezTo>
                    <a:cubicBezTo>
                      <a:pt x="5" y="11"/>
                      <a:pt x="5" y="12"/>
                      <a:pt x="4" y="12"/>
                    </a:cubicBezTo>
                    <a:cubicBezTo>
                      <a:pt x="2" y="19"/>
                      <a:pt x="0" y="29"/>
                      <a:pt x="3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4" y="36"/>
                      <a:pt x="4" y="35"/>
                      <a:pt x="5" y="34"/>
                    </a:cubicBezTo>
                    <a:cubicBezTo>
                      <a:pt x="19" y="18"/>
                      <a:pt x="33" y="21"/>
                      <a:pt x="40" y="24"/>
                    </a:cubicBezTo>
                    <a:cubicBezTo>
                      <a:pt x="43" y="26"/>
                      <a:pt x="45" y="27"/>
                      <a:pt x="45" y="27"/>
                    </a:cubicBezTo>
                    <a:cubicBezTo>
                      <a:pt x="48" y="18"/>
                      <a:pt x="50" y="9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4" name="Freeform 128"/>
              <p:cNvSpPr>
                <a:spLocks/>
              </p:cNvSpPr>
              <p:nvPr/>
            </p:nvSpPr>
            <p:spPr bwMode="auto">
              <a:xfrm>
                <a:off x="4130" y="5646"/>
                <a:ext cx="149" cy="121"/>
              </a:xfrm>
              <a:custGeom>
                <a:avLst/>
                <a:gdLst>
                  <a:gd name="T0" fmla="*/ 63 w 63"/>
                  <a:gd name="T1" fmla="*/ 12 h 51"/>
                  <a:gd name="T2" fmla="*/ 22 w 63"/>
                  <a:gd name="T3" fmla="*/ 3 h 51"/>
                  <a:gd name="T4" fmla="*/ 0 w 63"/>
                  <a:gd name="T5" fmla="*/ 32 h 51"/>
                  <a:gd name="T6" fmla="*/ 0 w 63"/>
                  <a:gd name="T7" fmla="*/ 51 h 51"/>
                  <a:gd name="T8" fmla="*/ 63 w 63"/>
                  <a:gd name="T9" fmla="*/ 1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1">
                    <a:moveTo>
                      <a:pt x="63" y="12"/>
                    </a:moveTo>
                    <a:cubicBezTo>
                      <a:pt x="63" y="12"/>
                      <a:pt x="38" y="0"/>
                      <a:pt x="22" y="3"/>
                    </a:cubicBezTo>
                    <a:cubicBezTo>
                      <a:pt x="6" y="6"/>
                      <a:pt x="0" y="32"/>
                      <a:pt x="0" y="3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35" y="11"/>
                      <a:pt x="63" y="1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5" name="Freeform 129"/>
              <p:cNvSpPr>
                <a:spLocks/>
              </p:cNvSpPr>
              <p:nvPr/>
            </p:nvSpPr>
            <p:spPr bwMode="auto">
              <a:xfrm>
                <a:off x="4648" y="5651"/>
                <a:ext cx="119" cy="106"/>
              </a:xfrm>
              <a:custGeom>
                <a:avLst/>
                <a:gdLst>
                  <a:gd name="T0" fmla="*/ 13 w 50"/>
                  <a:gd name="T1" fmla="*/ 0 h 45"/>
                  <a:gd name="T2" fmla="*/ 2 w 50"/>
                  <a:gd name="T3" fmla="*/ 13 h 45"/>
                  <a:gd name="T4" fmla="*/ 48 w 50"/>
                  <a:gd name="T5" fmla="*/ 45 h 45"/>
                  <a:gd name="T6" fmla="*/ 47 w 50"/>
                  <a:gd name="T7" fmla="*/ 20 h 45"/>
                  <a:gd name="T8" fmla="*/ 13 w 50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5">
                    <a:moveTo>
                      <a:pt x="13" y="0"/>
                    </a:moveTo>
                    <a:cubicBezTo>
                      <a:pt x="13" y="0"/>
                      <a:pt x="0" y="0"/>
                      <a:pt x="2" y="13"/>
                    </a:cubicBezTo>
                    <a:cubicBezTo>
                      <a:pt x="2" y="13"/>
                      <a:pt x="35" y="20"/>
                      <a:pt x="48" y="45"/>
                    </a:cubicBezTo>
                    <a:cubicBezTo>
                      <a:pt x="48" y="45"/>
                      <a:pt x="50" y="29"/>
                      <a:pt x="47" y="20"/>
                    </a:cubicBezTo>
                    <a:cubicBezTo>
                      <a:pt x="44" y="10"/>
                      <a:pt x="32" y="0"/>
                      <a:pt x="13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6" name="Freeform 130"/>
              <p:cNvSpPr>
                <a:spLocks/>
              </p:cNvSpPr>
              <p:nvPr/>
            </p:nvSpPr>
            <p:spPr bwMode="auto">
              <a:xfrm>
                <a:off x="4331" y="5776"/>
                <a:ext cx="280" cy="315"/>
              </a:xfrm>
              <a:custGeom>
                <a:avLst/>
                <a:gdLst>
                  <a:gd name="T0" fmla="*/ 27 w 118"/>
                  <a:gd name="T1" fmla="*/ 15 h 133"/>
                  <a:gd name="T2" fmla="*/ 31 w 118"/>
                  <a:gd name="T3" fmla="*/ 108 h 133"/>
                  <a:gd name="T4" fmla="*/ 107 w 118"/>
                  <a:gd name="T5" fmla="*/ 98 h 133"/>
                  <a:gd name="T6" fmla="*/ 83 w 118"/>
                  <a:gd name="T7" fmla="*/ 11 h 133"/>
                  <a:gd name="T8" fmla="*/ 56 w 118"/>
                  <a:gd name="T9" fmla="*/ 0 h 133"/>
                  <a:gd name="T10" fmla="*/ 27 w 118"/>
                  <a:gd name="T11" fmla="*/ 15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33">
                    <a:moveTo>
                      <a:pt x="27" y="15"/>
                    </a:moveTo>
                    <a:cubicBezTo>
                      <a:pt x="27" y="15"/>
                      <a:pt x="0" y="84"/>
                      <a:pt x="31" y="108"/>
                    </a:cubicBezTo>
                    <a:cubicBezTo>
                      <a:pt x="62" y="133"/>
                      <a:pt x="101" y="117"/>
                      <a:pt x="107" y="98"/>
                    </a:cubicBezTo>
                    <a:cubicBezTo>
                      <a:pt x="118" y="65"/>
                      <a:pt x="90" y="56"/>
                      <a:pt x="83" y="11"/>
                    </a:cubicBezTo>
                    <a:cubicBezTo>
                      <a:pt x="83" y="11"/>
                      <a:pt x="74" y="0"/>
                      <a:pt x="56" y="0"/>
                    </a:cubicBezTo>
                    <a:cubicBezTo>
                      <a:pt x="39" y="0"/>
                      <a:pt x="27" y="15"/>
                      <a:pt x="27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7" name="Freeform 131"/>
              <p:cNvSpPr>
                <a:spLocks/>
              </p:cNvSpPr>
              <p:nvPr/>
            </p:nvSpPr>
            <p:spPr bwMode="auto">
              <a:xfrm>
                <a:off x="4343" y="5772"/>
                <a:ext cx="251" cy="279"/>
              </a:xfrm>
              <a:custGeom>
                <a:avLst/>
                <a:gdLst>
                  <a:gd name="T0" fmla="*/ 25 w 106"/>
                  <a:gd name="T1" fmla="*/ 14 h 118"/>
                  <a:gd name="T2" fmla="*/ 28 w 106"/>
                  <a:gd name="T3" fmla="*/ 95 h 118"/>
                  <a:gd name="T4" fmla="*/ 96 w 106"/>
                  <a:gd name="T5" fmla="*/ 86 h 118"/>
                  <a:gd name="T6" fmla="*/ 75 w 106"/>
                  <a:gd name="T7" fmla="*/ 9 h 118"/>
                  <a:gd name="T8" fmla="*/ 51 w 106"/>
                  <a:gd name="T9" fmla="*/ 0 h 118"/>
                  <a:gd name="T10" fmla="*/ 25 w 106"/>
                  <a:gd name="T11" fmla="*/ 1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18">
                    <a:moveTo>
                      <a:pt x="25" y="14"/>
                    </a:moveTo>
                    <a:cubicBezTo>
                      <a:pt x="25" y="14"/>
                      <a:pt x="0" y="72"/>
                      <a:pt x="28" y="95"/>
                    </a:cubicBezTo>
                    <a:cubicBezTo>
                      <a:pt x="56" y="118"/>
                      <a:pt x="91" y="103"/>
                      <a:pt x="96" y="86"/>
                    </a:cubicBezTo>
                    <a:cubicBezTo>
                      <a:pt x="106" y="55"/>
                      <a:pt x="81" y="49"/>
                      <a:pt x="75" y="9"/>
                    </a:cubicBezTo>
                    <a:cubicBezTo>
                      <a:pt x="75" y="9"/>
                      <a:pt x="66" y="0"/>
                      <a:pt x="51" y="0"/>
                    </a:cubicBezTo>
                    <a:cubicBezTo>
                      <a:pt x="35" y="1"/>
                      <a:pt x="25" y="14"/>
                      <a:pt x="25" y="1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8" name="Freeform 132"/>
              <p:cNvSpPr>
                <a:spLocks/>
              </p:cNvSpPr>
              <p:nvPr/>
            </p:nvSpPr>
            <p:spPr bwMode="auto">
              <a:xfrm>
                <a:off x="4873" y="5791"/>
                <a:ext cx="97" cy="123"/>
              </a:xfrm>
              <a:custGeom>
                <a:avLst/>
                <a:gdLst>
                  <a:gd name="T0" fmla="*/ 12 w 41"/>
                  <a:gd name="T1" fmla="*/ 52 h 52"/>
                  <a:gd name="T2" fmla="*/ 25 w 41"/>
                  <a:gd name="T3" fmla="*/ 7 h 52"/>
                  <a:gd name="T4" fmla="*/ 32 w 41"/>
                  <a:gd name="T5" fmla="*/ 40 h 52"/>
                  <a:gd name="T6" fmla="*/ 12 w 41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52">
                    <a:moveTo>
                      <a:pt x="12" y="52"/>
                    </a:moveTo>
                    <a:cubicBezTo>
                      <a:pt x="12" y="52"/>
                      <a:pt x="0" y="0"/>
                      <a:pt x="25" y="7"/>
                    </a:cubicBezTo>
                    <a:cubicBezTo>
                      <a:pt x="41" y="11"/>
                      <a:pt x="40" y="29"/>
                      <a:pt x="32" y="40"/>
                    </a:cubicBezTo>
                    <a:cubicBezTo>
                      <a:pt x="27" y="48"/>
                      <a:pt x="18" y="52"/>
                      <a:pt x="12" y="5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9" name="Freeform 133"/>
              <p:cNvSpPr>
                <a:spLocks/>
              </p:cNvSpPr>
              <p:nvPr/>
            </p:nvSpPr>
            <p:spPr bwMode="auto">
              <a:xfrm>
                <a:off x="4895" y="5809"/>
                <a:ext cx="73" cy="105"/>
              </a:xfrm>
              <a:custGeom>
                <a:avLst/>
                <a:gdLst>
                  <a:gd name="T0" fmla="*/ 3 w 31"/>
                  <a:gd name="T1" fmla="*/ 44 h 44"/>
                  <a:gd name="T2" fmla="*/ 0 w 31"/>
                  <a:gd name="T3" fmla="*/ 30 h 44"/>
                  <a:gd name="T4" fmla="*/ 28 w 31"/>
                  <a:gd name="T5" fmla="*/ 21 h 44"/>
                  <a:gd name="T6" fmla="*/ 3 w 31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4">
                    <a:moveTo>
                      <a:pt x="3" y="44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31" y="0"/>
                      <a:pt x="28" y="21"/>
                    </a:cubicBezTo>
                    <a:cubicBezTo>
                      <a:pt x="24" y="43"/>
                      <a:pt x="3" y="44"/>
                      <a:pt x="3" y="4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0" name="Freeform 134"/>
              <p:cNvSpPr>
                <a:spLocks/>
              </p:cNvSpPr>
              <p:nvPr/>
            </p:nvSpPr>
            <p:spPr bwMode="auto">
              <a:xfrm>
                <a:off x="3931" y="5826"/>
                <a:ext cx="114" cy="142"/>
              </a:xfrm>
              <a:custGeom>
                <a:avLst/>
                <a:gdLst>
                  <a:gd name="T0" fmla="*/ 42 w 48"/>
                  <a:gd name="T1" fmla="*/ 58 h 60"/>
                  <a:gd name="T2" fmla="*/ 18 w 48"/>
                  <a:gd name="T3" fmla="*/ 13 h 60"/>
                  <a:gd name="T4" fmla="*/ 16 w 48"/>
                  <a:gd name="T5" fmla="*/ 50 h 60"/>
                  <a:gd name="T6" fmla="*/ 42 w 48"/>
                  <a:gd name="T7" fmla="*/ 5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60">
                    <a:moveTo>
                      <a:pt x="42" y="58"/>
                    </a:moveTo>
                    <a:cubicBezTo>
                      <a:pt x="42" y="58"/>
                      <a:pt x="48" y="0"/>
                      <a:pt x="18" y="13"/>
                    </a:cubicBezTo>
                    <a:cubicBezTo>
                      <a:pt x="0" y="20"/>
                      <a:pt x="4" y="39"/>
                      <a:pt x="16" y="50"/>
                    </a:cubicBezTo>
                    <a:cubicBezTo>
                      <a:pt x="23" y="56"/>
                      <a:pt x="35" y="60"/>
                      <a:pt x="42" y="5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1" name="Freeform 135"/>
              <p:cNvSpPr>
                <a:spLocks/>
              </p:cNvSpPr>
              <p:nvPr/>
            </p:nvSpPr>
            <p:spPr bwMode="auto">
              <a:xfrm>
                <a:off x="3931" y="5866"/>
                <a:ext cx="102" cy="104"/>
              </a:xfrm>
              <a:custGeom>
                <a:avLst/>
                <a:gdLst>
                  <a:gd name="T0" fmla="*/ 42 w 43"/>
                  <a:gd name="T1" fmla="*/ 41 h 44"/>
                  <a:gd name="T2" fmla="*/ 43 w 43"/>
                  <a:gd name="T3" fmla="*/ 26 h 44"/>
                  <a:gd name="T4" fmla="*/ 8 w 43"/>
                  <a:gd name="T5" fmla="*/ 22 h 44"/>
                  <a:gd name="T6" fmla="*/ 42 w 43"/>
                  <a:gd name="T7" fmla="*/ 4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4">
                    <a:moveTo>
                      <a:pt x="42" y="41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6"/>
                      <a:pt x="0" y="0"/>
                      <a:pt x="8" y="22"/>
                    </a:cubicBezTo>
                    <a:cubicBezTo>
                      <a:pt x="16" y="44"/>
                      <a:pt x="42" y="41"/>
                      <a:pt x="42" y="41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2" name="Oval 136"/>
              <p:cNvSpPr>
                <a:spLocks noChangeArrowheads="1"/>
              </p:cNvSpPr>
              <p:nvPr/>
            </p:nvSpPr>
            <p:spPr bwMode="auto">
              <a:xfrm>
                <a:off x="4469" y="6297"/>
                <a:ext cx="80" cy="26"/>
              </a:xfrm>
              <a:prstGeom prst="ellipse">
                <a:avLst/>
              </a:pr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3" name="Freeform 137"/>
              <p:cNvSpPr>
                <a:spLocks/>
              </p:cNvSpPr>
              <p:nvPr/>
            </p:nvSpPr>
            <p:spPr bwMode="auto">
              <a:xfrm>
                <a:off x="4873" y="5854"/>
                <a:ext cx="149" cy="140"/>
              </a:xfrm>
              <a:custGeom>
                <a:avLst/>
                <a:gdLst>
                  <a:gd name="T0" fmla="*/ 7 w 63"/>
                  <a:gd name="T1" fmla="*/ 59 h 59"/>
                  <a:gd name="T2" fmla="*/ 0 w 63"/>
                  <a:gd name="T3" fmla="*/ 55 h 59"/>
                  <a:gd name="T4" fmla="*/ 49 w 63"/>
                  <a:gd name="T5" fmla="*/ 0 h 59"/>
                  <a:gd name="T6" fmla="*/ 7 w 63"/>
                  <a:gd name="T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59">
                    <a:moveTo>
                      <a:pt x="7" y="59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50" y="36"/>
                      <a:pt x="49" y="0"/>
                    </a:cubicBezTo>
                    <a:cubicBezTo>
                      <a:pt x="49" y="0"/>
                      <a:pt x="63" y="38"/>
                      <a:pt x="7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4" name="Freeform 138"/>
              <p:cNvSpPr>
                <a:spLocks/>
              </p:cNvSpPr>
              <p:nvPr/>
            </p:nvSpPr>
            <p:spPr bwMode="auto">
              <a:xfrm>
                <a:off x="3924" y="5263"/>
                <a:ext cx="145" cy="142"/>
              </a:xfrm>
              <a:custGeom>
                <a:avLst/>
                <a:gdLst>
                  <a:gd name="T0" fmla="*/ 1 w 61"/>
                  <a:gd name="T1" fmla="*/ 2 h 60"/>
                  <a:gd name="T2" fmla="*/ 7 w 61"/>
                  <a:gd name="T3" fmla="*/ 19 h 60"/>
                  <a:gd name="T4" fmla="*/ 18 w 61"/>
                  <a:gd name="T5" fmla="*/ 37 h 60"/>
                  <a:gd name="T6" fmla="*/ 53 w 61"/>
                  <a:gd name="T7" fmla="*/ 59 h 60"/>
                  <a:gd name="T8" fmla="*/ 61 w 61"/>
                  <a:gd name="T9" fmla="*/ 60 h 60"/>
                  <a:gd name="T10" fmla="*/ 53 w 61"/>
                  <a:gd name="T11" fmla="*/ 56 h 60"/>
                  <a:gd name="T12" fmla="*/ 45 w 61"/>
                  <a:gd name="T13" fmla="*/ 50 h 60"/>
                  <a:gd name="T14" fmla="*/ 26 w 61"/>
                  <a:gd name="T15" fmla="*/ 36 h 60"/>
                  <a:gd name="T16" fmla="*/ 13 w 61"/>
                  <a:gd name="T17" fmla="*/ 19 h 60"/>
                  <a:gd name="T18" fmla="*/ 4 w 61"/>
                  <a:gd name="T19" fmla="*/ 5 h 60"/>
                  <a:gd name="T20" fmla="*/ 2 w 61"/>
                  <a:gd name="T21" fmla="*/ 0 h 60"/>
                  <a:gd name="T22" fmla="*/ 1 w 61"/>
                  <a:gd name="T23" fmla="*/ 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60">
                    <a:moveTo>
                      <a:pt x="1" y="2"/>
                    </a:moveTo>
                    <a:cubicBezTo>
                      <a:pt x="0" y="7"/>
                      <a:pt x="5" y="16"/>
                      <a:pt x="7" y="19"/>
                    </a:cubicBezTo>
                    <a:cubicBezTo>
                      <a:pt x="10" y="26"/>
                      <a:pt x="13" y="32"/>
                      <a:pt x="18" y="37"/>
                    </a:cubicBezTo>
                    <a:cubicBezTo>
                      <a:pt x="27" y="48"/>
                      <a:pt x="39" y="56"/>
                      <a:pt x="53" y="59"/>
                    </a:cubicBezTo>
                    <a:cubicBezTo>
                      <a:pt x="56" y="59"/>
                      <a:pt x="58" y="60"/>
                      <a:pt x="61" y="60"/>
                    </a:cubicBezTo>
                    <a:cubicBezTo>
                      <a:pt x="59" y="58"/>
                      <a:pt x="55" y="57"/>
                      <a:pt x="53" y="56"/>
                    </a:cubicBezTo>
                    <a:cubicBezTo>
                      <a:pt x="50" y="54"/>
                      <a:pt x="48" y="52"/>
                      <a:pt x="45" y="50"/>
                    </a:cubicBezTo>
                    <a:cubicBezTo>
                      <a:pt x="38" y="46"/>
                      <a:pt x="32" y="42"/>
                      <a:pt x="26" y="36"/>
                    </a:cubicBezTo>
                    <a:cubicBezTo>
                      <a:pt x="21" y="31"/>
                      <a:pt x="16" y="25"/>
                      <a:pt x="13" y="19"/>
                    </a:cubicBezTo>
                    <a:cubicBezTo>
                      <a:pt x="10" y="14"/>
                      <a:pt x="7" y="10"/>
                      <a:pt x="4" y="5"/>
                    </a:cubicBezTo>
                    <a:cubicBezTo>
                      <a:pt x="3" y="3"/>
                      <a:pt x="3" y="2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5" name="Freeform 139"/>
              <p:cNvSpPr>
                <a:spLocks/>
              </p:cNvSpPr>
              <p:nvPr/>
            </p:nvSpPr>
            <p:spPr bwMode="auto">
              <a:xfrm>
                <a:off x="4005" y="5209"/>
                <a:ext cx="85" cy="111"/>
              </a:xfrm>
              <a:custGeom>
                <a:avLst/>
                <a:gdLst>
                  <a:gd name="T0" fmla="*/ 5 w 36"/>
                  <a:gd name="T1" fmla="*/ 0 h 47"/>
                  <a:gd name="T2" fmla="*/ 36 w 36"/>
                  <a:gd name="T3" fmla="*/ 47 h 47"/>
                  <a:gd name="T4" fmla="*/ 5 w 36"/>
                  <a:gd name="T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47">
                    <a:moveTo>
                      <a:pt x="5" y="0"/>
                    </a:moveTo>
                    <a:cubicBezTo>
                      <a:pt x="5" y="0"/>
                      <a:pt x="0" y="38"/>
                      <a:pt x="36" y="47"/>
                    </a:cubicBezTo>
                    <a:cubicBezTo>
                      <a:pt x="36" y="47"/>
                      <a:pt x="11" y="31"/>
                      <a:pt x="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6" name="Freeform 140"/>
              <p:cNvSpPr>
                <a:spLocks/>
              </p:cNvSpPr>
              <p:nvPr/>
            </p:nvSpPr>
            <p:spPr bwMode="auto">
              <a:xfrm>
                <a:off x="4776" y="5301"/>
                <a:ext cx="142" cy="154"/>
              </a:xfrm>
              <a:custGeom>
                <a:avLst/>
                <a:gdLst>
                  <a:gd name="T0" fmla="*/ 41 w 60"/>
                  <a:gd name="T1" fmla="*/ 0 h 65"/>
                  <a:gd name="T2" fmla="*/ 0 w 60"/>
                  <a:gd name="T3" fmla="*/ 65 h 65"/>
                  <a:gd name="T4" fmla="*/ 41 w 60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65">
                    <a:moveTo>
                      <a:pt x="41" y="0"/>
                    </a:moveTo>
                    <a:cubicBezTo>
                      <a:pt x="41" y="0"/>
                      <a:pt x="60" y="52"/>
                      <a:pt x="0" y="65"/>
                    </a:cubicBezTo>
                    <a:cubicBezTo>
                      <a:pt x="0" y="65"/>
                      <a:pt x="32" y="40"/>
                      <a:pt x="41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7" name="Freeform 141"/>
              <p:cNvSpPr>
                <a:spLocks/>
              </p:cNvSpPr>
              <p:nvPr/>
            </p:nvSpPr>
            <p:spPr bwMode="auto">
              <a:xfrm>
                <a:off x="4381" y="5095"/>
                <a:ext cx="414" cy="126"/>
              </a:xfrm>
              <a:custGeom>
                <a:avLst/>
                <a:gdLst>
                  <a:gd name="T0" fmla="*/ 175 w 175"/>
                  <a:gd name="T1" fmla="*/ 41 h 53"/>
                  <a:gd name="T2" fmla="*/ 95 w 175"/>
                  <a:gd name="T3" fmla="*/ 18 h 53"/>
                  <a:gd name="T4" fmla="*/ 22 w 175"/>
                  <a:gd name="T5" fmla="*/ 51 h 53"/>
                  <a:gd name="T6" fmla="*/ 120 w 175"/>
                  <a:gd name="T7" fmla="*/ 39 h 53"/>
                  <a:gd name="T8" fmla="*/ 175 w 175"/>
                  <a:gd name="T9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53">
                    <a:moveTo>
                      <a:pt x="175" y="41"/>
                    </a:moveTo>
                    <a:cubicBezTo>
                      <a:pt x="175" y="41"/>
                      <a:pt x="147" y="0"/>
                      <a:pt x="95" y="18"/>
                    </a:cubicBezTo>
                    <a:cubicBezTo>
                      <a:pt x="43" y="37"/>
                      <a:pt x="44" y="50"/>
                      <a:pt x="22" y="51"/>
                    </a:cubicBezTo>
                    <a:cubicBezTo>
                      <a:pt x="0" y="53"/>
                      <a:pt x="78" y="52"/>
                      <a:pt x="120" y="39"/>
                    </a:cubicBezTo>
                    <a:cubicBezTo>
                      <a:pt x="161" y="27"/>
                      <a:pt x="168" y="50"/>
                      <a:pt x="175" y="41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8" name="Freeform 142"/>
              <p:cNvSpPr>
                <a:spLocks/>
              </p:cNvSpPr>
              <p:nvPr/>
            </p:nvSpPr>
            <p:spPr bwMode="auto">
              <a:xfrm>
                <a:off x="4857" y="5353"/>
                <a:ext cx="156" cy="230"/>
              </a:xfrm>
              <a:custGeom>
                <a:avLst/>
                <a:gdLst>
                  <a:gd name="T0" fmla="*/ 0 w 66"/>
                  <a:gd name="T1" fmla="*/ 58 h 97"/>
                  <a:gd name="T2" fmla="*/ 38 w 66"/>
                  <a:gd name="T3" fmla="*/ 0 h 97"/>
                  <a:gd name="T4" fmla="*/ 60 w 66"/>
                  <a:gd name="T5" fmla="*/ 38 h 97"/>
                  <a:gd name="T6" fmla="*/ 0 w 66"/>
                  <a:gd name="T7" fmla="*/ 97 h 97"/>
                  <a:gd name="T8" fmla="*/ 0 w 66"/>
                  <a:gd name="T9" fmla="*/ 5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97">
                    <a:moveTo>
                      <a:pt x="0" y="58"/>
                    </a:moveTo>
                    <a:cubicBezTo>
                      <a:pt x="0" y="58"/>
                      <a:pt x="43" y="33"/>
                      <a:pt x="38" y="0"/>
                    </a:cubicBezTo>
                    <a:cubicBezTo>
                      <a:pt x="38" y="0"/>
                      <a:pt x="66" y="6"/>
                      <a:pt x="60" y="38"/>
                    </a:cubicBezTo>
                    <a:cubicBezTo>
                      <a:pt x="54" y="69"/>
                      <a:pt x="0" y="97"/>
                      <a:pt x="0" y="97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9" name="Freeform 143"/>
              <p:cNvSpPr>
                <a:spLocks/>
              </p:cNvSpPr>
              <p:nvPr/>
            </p:nvSpPr>
            <p:spPr bwMode="auto">
              <a:xfrm>
                <a:off x="4159" y="5935"/>
                <a:ext cx="30" cy="12"/>
              </a:xfrm>
              <a:custGeom>
                <a:avLst/>
                <a:gdLst>
                  <a:gd name="T0" fmla="*/ 13 w 13"/>
                  <a:gd name="T1" fmla="*/ 3 h 5"/>
                  <a:gd name="T2" fmla="*/ 11 w 13"/>
                  <a:gd name="T3" fmla="*/ 5 h 5"/>
                  <a:gd name="T4" fmla="*/ 2 w 13"/>
                  <a:gd name="T5" fmla="*/ 5 h 5"/>
                  <a:gd name="T6" fmla="*/ 0 w 13"/>
                  <a:gd name="T7" fmla="*/ 3 h 5"/>
                  <a:gd name="T8" fmla="*/ 0 w 13"/>
                  <a:gd name="T9" fmla="*/ 3 h 5"/>
                  <a:gd name="T10" fmla="*/ 2 w 13"/>
                  <a:gd name="T11" fmla="*/ 0 h 5"/>
                  <a:gd name="T12" fmla="*/ 11 w 13"/>
                  <a:gd name="T13" fmla="*/ 0 h 5"/>
                  <a:gd name="T14" fmla="*/ 13 w 1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5">
                    <a:moveTo>
                      <a:pt x="13" y="3"/>
                    </a:moveTo>
                    <a:cubicBezTo>
                      <a:pt x="13" y="4"/>
                      <a:pt x="12" y="5"/>
                      <a:pt x="1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0" name="Freeform 144"/>
              <p:cNvSpPr>
                <a:spLocks/>
              </p:cNvSpPr>
              <p:nvPr/>
            </p:nvSpPr>
            <p:spPr bwMode="auto">
              <a:xfrm>
                <a:off x="4729" y="5918"/>
                <a:ext cx="26" cy="10"/>
              </a:xfrm>
              <a:custGeom>
                <a:avLst/>
                <a:gdLst>
                  <a:gd name="T0" fmla="*/ 11 w 11"/>
                  <a:gd name="T1" fmla="*/ 2 h 4"/>
                  <a:gd name="T2" fmla="*/ 9 w 11"/>
                  <a:gd name="T3" fmla="*/ 4 h 4"/>
                  <a:gd name="T4" fmla="*/ 1 w 11"/>
                  <a:gd name="T5" fmla="*/ 4 h 4"/>
                  <a:gd name="T6" fmla="*/ 0 w 11"/>
                  <a:gd name="T7" fmla="*/ 2 h 4"/>
                  <a:gd name="T8" fmla="*/ 0 w 11"/>
                  <a:gd name="T9" fmla="*/ 2 h 4"/>
                  <a:gd name="T10" fmla="*/ 1 w 11"/>
                  <a:gd name="T11" fmla="*/ 0 h 4"/>
                  <a:gd name="T12" fmla="*/ 9 w 11"/>
                  <a:gd name="T13" fmla="*/ 0 h 4"/>
                  <a:gd name="T14" fmla="*/ 11 w 11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4">
                    <a:moveTo>
                      <a:pt x="11" y="2"/>
                    </a:moveTo>
                    <a:cubicBezTo>
                      <a:pt x="11" y="3"/>
                      <a:pt x="10" y="4"/>
                      <a:pt x="9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1" y="1"/>
                      <a:pt x="11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1" name="Oval 145"/>
              <p:cNvSpPr>
                <a:spLocks noChangeArrowheads="1"/>
              </p:cNvSpPr>
              <p:nvPr/>
            </p:nvSpPr>
            <p:spPr bwMode="auto">
              <a:xfrm>
                <a:off x="4483" y="5949"/>
                <a:ext cx="45" cy="19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2" name="Freeform 146"/>
              <p:cNvSpPr>
                <a:spLocks/>
              </p:cNvSpPr>
              <p:nvPr/>
            </p:nvSpPr>
            <p:spPr bwMode="auto">
              <a:xfrm>
                <a:off x="4215" y="5800"/>
                <a:ext cx="109" cy="106"/>
              </a:xfrm>
              <a:custGeom>
                <a:avLst/>
                <a:gdLst>
                  <a:gd name="T0" fmla="*/ 45 w 46"/>
                  <a:gd name="T1" fmla="*/ 23 h 45"/>
                  <a:gd name="T2" fmla="*/ 22 w 46"/>
                  <a:gd name="T3" fmla="*/ 44 h 45"/>
                  <a:gd name="T4" fmla="*/ 1 w 46"/>
                  <a:gd name="T5" fmla="*/ 21 h 45"/>
                  <a:gd name="T6" fmla="*/ 24 w 46"/>
                  <a:gd name="T7" fmla="*/ 0 h 45"/>
                  <a:gd name="T8" fmla="*/ 45 w 46"/>
                  <a:gd name="T9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5" y="23"/>
                    </a:moveTo>
                    <a:cubicBezTo>
                      <a:pt x="45" y="35"/>
                      <a:pt x="34" y="45"/>
                      <a:pt x="22" y="44"/>
                    </a:cubicBezTo>
                    <a:cubicBezTo>
                      <a:pt x="9" y="43"/>
                      <a:pt x="0" y="33"/>
                      <a:pt x="1" y="21"/>
                    </a:cubicBezTo>
                    <a:cubicBezTo>
                      <a:pt x="1" y="9"/>
                      <a:pt x="12" y="0"/>
                      <a:pt x="24" y="0"/>
                    </a:cubicBezTo>
                    <a:cubicBezTo>
                      <a:pt x="36" y="1"/>
                      <a:pt x="46" y="11"/>
                      <a:pt x="45" y="23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3" name="Freeform 147"/>
              <p:cNvSpPr>
                <a:spLocks/>
              </p:cNvSpPr>
              <p:nvPr/>
            </p:nvSpPr>
            <p:spPr bwMode="auto">
              <a:xfrm>
                <a:off x="4613" y="5791"/>
                <a:ext cx="106" cy="101"/>
              </a:xfrm>
              <a:custGeom>
                <a:avLst/>
                <a:gdLst>
                  <a:gd name="T0" fmla="*/ 45 w 45"/>
                  <a:gd name="T1" fmla="*/ 25 h 43"/>
                  <a:gd name="T2" fmla="*/ 21 w 45"/>
                  <a:gd name="T3" fmla="*/ 43 h 43"/>
                  <a:gd name="T4" fmla="*/ 0 w 45"/>
                  <a:gd name="T5" fmla="*/ 19 h 43"/>
                  <a:gd name="T6" fmla="*/ 24 w 45"/>
                  <a:gd name="T7" fmla="*/ 1 h 43"/>
                  <a:gd name="T8" fmla="*/ 45 w 45"/>
                  <a:gd name="T9" fmla="*/ 2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25"/>
                    </a:moveTo>
                    <a:cubicBezTo>
                      <a:pt x="44" y="37"/>
                      <a:pt x="34" y="43"/>
                      <a:pt x="21" y="43"/>
                    </a:cubicBezTo>
                    <a:cubicBezTo>
                      <a:pt x="9" y="42"/>
                      <a:pt x="0" y="31"/>
                      <a:pt x="0" y="19"/>
                    </a:cubicBezTo>
                    <a:cubicBezTo>
                      <a:pt x="1" y="7"/>
                      <a:pt x="12" y="0"/>
                      <a:pt x="24" y="1"/>
                    </a:cubicBezTo>
                    <a:cubicBezTo>
                      <a:pt x="36" y="2"/>
                      <a:pt x="45" y="13"/>
                      <a:pt x="45" y="25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4" name="Freeform 148"/>
              <p:cNvSpPr>
                <a:spLocks/>
              </p:cNvSpPr>
              <p:nvPr/>
            </p:nvSpPr>
            <p:spPr bwMode="auto">
              <a:xfrm>
                <a:off x="4249" y="5807"/>
                <a:ext cx="56" cy="45"/>
              </a:xfrm>
              <a:custGeom>
                <a:avLst/>
                <a:gdLst>
                  <a:gd name="T0" fmla="*/ 23 w 24"/>
                  <a:gd name="T1" fmla="*/ 14 h 19"/>
                  <a:gd name="T2" fmla="*/ 9 w 24"/>
                  <a:gd name="T3" fmla="*/ 17 h 19"/>
                  <a:gd name="T4" fmla="*/ 2 w 24"/>
                  <a:gd name="T5" fmla="*/ 5 h 19"/>
                  <a:gd name="T6" fmla="*/ 15 w 24"/>
                  <a:gd name="T7" fmla="*/ 2 h 19"/>
                  <a:gd name="T8" fmla="*/ 23 w 24"/>
                  <a:gd name="T9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3" y="14"/>
                    </a:moveTo>
                    <a:cubicBezTo>
                      <a:pt x="21" y="18"/>
                      <a:pt x="15" y="19"/>
                      <a:pt x="9" y="17"/>
                    </a:cubicBezTo>
                    <a:cubicBezTo>
                      <a:pt x="3" y="14"/>
                      <a:pt x="0" y="9"/>
                      <a:pt x="2" y="5"/>
                    </a:cubicBezTo>
                    <a:cubicBezTo>
                      <a:pt x="3" y="1"/>
                      <a:pt x="9" y="0"/>
                      <a:pt x="15" y="2"/>
                    </a:cubicBezTo>
                    <a:cubicBezTo>
                      <a:pt x="21" y="4"/>
                      <a:pt x="24" y="10"/>
                      <a:pt x="23" y="1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5" name="Freeform 149"/>
              <p:cNvSpPr>
                <a:spLocks/>
              </p:cNvSpPr>
              <p:nvPr/>
            </p:nvSpPr>
            <p:spPr bwMode="auto">
              <a:xfrm>
                <a:off x="4658" y="5800"/>
                <a:ext cx="50" cy="45"/>
              </a:xfrm>
              <a:custGeom>
                <a:avLst/>
                <a:gdLst>
                  <a:gd name="T0" fmla="*/ 19 w 21"/>
                  <a:gd name="T1" fmla="*/ 13 h 19"/>
                  <a:gd name="T2" fmla="*/ 7 w 21"/>
                  <a:gd name="T3" fmla="*/ 17 h 19"/>
                  <a:gd name="T4" fmla="*/ 1 w 21"/>
                  <a:gd name="T5" fmla="*/ 6 h 19"/>
                  <a:gd name="T6" fmla="*/ 13 w 21"/>
                  <a:gd name="T7" fmla="*/ 2 h 19"/>
                  <a:gd name="T8" fmla="*/ 19 w 21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19" y="13"/>
                    </a:moveTo>
                    <a:cubicBezTo>
                      <a:pt x="17" y="17"/>
                      <a:pt x="12" y="19"/>
                      <a:pt x="7" y="17"/>
                    </a:cubicBezTo>
                    <a:cubicBezTo>
                      <a:pt x="2" y="15"/>
                      <a:pt x="0" y="10"/>
                      <a:pt x="1" y="6"/>
                    </a:cubicBezTo>
                    <a:cubicBezTo>
                      <a:pt x="3" y="2"/>
                      <a:pt x="8" y="0"/>
                      <a:pt x="13" y="2"/>
                    </a:cubicBezTo>
                    <a:cubicBezTo>
                      <a:pt x="18" y="4"/>
                      <a:pt x="21" y="9"/>
                      <a:pt x="19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6" name="Freeform 150"/>
              <p:cNvSpPr>
                <a:spLocks/>
              </p:cNvSpPr>
              <p:nvPr/>
            </p:nvSpPr>
            <p:spPr bwMode="auto">
              <a:xfrm>
                <a:off x="4327" y="6079"/>
                <a:ext cx="336" cy="170"/>
              </a:xfrm>
              <a:custGeom>
                <a:avLst/>
                <a:gdLst>
                  <a:gd name="T0" fmla="*/ 0 w 142"/>
                  <a:gd name="T1" fmla="*/ 26 h 72"/>
                  <a:gd name="T2" fmla="*/ 74 w 142"/>
                  <a:gd name="T3" fmla="*/ 17 h 72"/>
                  <a:gd name="T4" fmla="*/ 142 w 142"/>
                  <a:gd name="T5" fmla="*/ 0 h 72"/>
                  <a:gd name="T6" fmla="*/ 123 w 142"/>
                  <a:gd name="T7" fmla="*/ 49 h 72"/>
                  <a:gd name="T8" fmla="*/ 41 w 142"/>
                  <a:gd name="T9" fmla="*/ 65 h 72"/>
                  <a:gd name="T10" fmla="*/ 0 w 142"/>
                  <a:gd name="T11" fmla="*/ 2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72">
                    <a:moveTo>
                      <a:pt x="0" y="26"/>
                    </a:moveTo>
                    <a:cubicBezTo>
                      <a:pt x="0" y="26"/>
                      <a:pt x="50" y="22"/>
                      <a:pt x="74" y="17"/>
                    </a:cubicBezTo>
                    <a:cubicBezTo>
                      <a:pt x="99" y="12"/>
                      <a:pt x="142" y="0"/>
                      <a:pt x="142" y="0"/>
                    </a:cubicBezTo>
                    <a:cubicBezTo>
                      <a:pt x="142" y="0"/>
                      <a:pt x="139" y="33"/>
                      <a:pt x="123" y="49"/>
                    </a:cubicBezTo>
                    <a:cubicBezTo>
                      <a:pt x="107" y="65"/>
                      <a:pt x="61" y="72"/>
                      <a:pt x="41" y="65"/>
                    </a:cubicBezTo>
                    <a:cubicBezTo>
                      <a:pt x="20" y="58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7" name="Freeform 151"/>
              <p:cNvSpPr>
                <a:spLocks/>
              </p:cNvSpPr>
              <p:nvPr/>
            </p:nvSpPr>
            <p:spPr bwMode="auto">
              <a:xfrm>
                <a:off x="4466" y="6079"/>
                <a:ext cx="197" cy="161"/>
              </a:xfrm>
              <a:custGeom>
                <a:avLst/>
                <a:gdLst>
                  <a:gd name="T0" fmla="*/ 15 w 83"/>
                  <a:gd name="T1" fmla="*/ 17 h 68"/>
                  <a:gd name="T2" fmla="*/ 11 w 83"/>
                  <a:gd name="T3" fmla="*/ 18 h 68"/>
                  <a:gd name="T4" fmla="*/ 6 w 83"/>
                  <a:gd name="T5" fmla="*/ 68 h 68"/>
                  <a:gd name="T6" fmla="*/ 64 w 83"/>
                  <a:gd name="T7" fmla="*/ 49 h 68"/>
                  <a:gd name="T8" fmla="*/ 83 w 83"/>
                  <a:gd name="T9" fmla="*/ 0 h 68"/>
                  <a:gd name="T10" fmla="*/ 15 w 83"/>
                  <a:gd name="T11" fmla="*/ 1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68">
                    <a:moveTo>
                      <a:pt x="15" y="17"/>
                    </a:moveTo>
                    <a:cubicBezTo>
                      <a:pt x="14" y="17"/>
                      <a:pt x="13" y="17"/>
                      <a:pt x="11" y="18"/>
                    </a:cubicBezTo>
                    <a:cubicBezTo>
                      <a:pt x="1" y="29"/>
                      <a:pt x="0" y="51"/>
                      <a:pt x="6" y="68"/>
                    </a:cubicBezTo>
                    <a:cubicBezTo>
                      <a:pt x="28" y="67"/>
                      <a:pt x="53" y="60"/>
                      <a:pt x="64" y="49"/>
                    </a:cubicBezTo>
                    <a:cubicBezTo>
                      <a:pt x="80" y="33"/>
                      <a:pt x="83" y="0"/>
                      <a:pt x="83" y="0"/>
                    </a:cubicBezTo>
                    <a:cubicBezTo>
                      <a:pt x="83" y="0"/>
                      <a:pt x="40" y="12"/>
                      <a:pt x="15" y="17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8" name="Freeform 152"/>
              <p:cNvSpPr>
                <a:spLocks/>
              </p:cNvSpPr>
              <p:nvPr/>
            </p:nvSpPr>
            <p:spPr bwMode="auto">
              <a:xfrm>
                <a:off x="4632" y="6046"/>
                <a:ext cx="61" cy="35"/>
              </a:xfrm>
              <a:custGeom>
                <a:avLst/>
                <a:gdLst>
                  <a:gd name="T0" fmla="*/ 5 w 26"/>
                  <a:gd name="T1" fmla="*/ 8 h 15"/>
                  <a:gd name="T2" fmla="*/ 17 w 26"/>
                  <a:gd name="T3" fmla="*/ 8 h 15"/>
                  <a:gd name="T4" fmla="*/ 25 w 26"/>
                  <a:gd name="T5" fmla="*/ 15 h 15"/>
                  <a:gd name="T6" fmla="*/ 20 w 26"/>
                  <a:gd name="T7" fmla="*/ 1 h 15"/>
                  <a:gd name="T8" fmla="*/ 7 w 26"/>
                  <a:gd name="T9" fmla="*/ 3 h 15"/>
                  <a:gd name="T10" fmla="*/ 5 w 26"/>
                  <a:gd name="T1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5">
                    <a:moveTo>
                      <a:pt x="5" y="8"/>
                    </a:moveTo>
                    <a:cubicBezTo>
                      <a:pt x="9" y="7"/>
                      <a:pt x="12" y="6"/>
                      <a:pt x="17" y="8"/>
                    </a:cubicBezTo>
                    <a:cubicBezTo>
                      <a:pt x="20" y="11"/>
                      <a:pt x="21" y="15"/>
                      <a:pt x="25" y="15"/>
                    </a:cubicBezTo>
                    <a:cubicBezTo>
                      <a:pt x="26" y="9"/>
                      <a:pt x="22" y="5"/>
                      <a:pt x="20" y="1"/>
                    </a:cubicBezTo>
                    <a:cubicBezTo>
                      <a:pt x="15" y="0"/>
                      <a:pt x="11" y="1"/>
                      <a:pt x="7" y="3"/>
                    </a:cubicBezTo>
                    <a:cubicBezTo>
                      <a:pt x="7" y="3"/>
                      <a:pt x="0" y="9"/>
                      <a:pt x="5" y="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9" name="Freeform 153"/>
              <p:cNvSpPr>
                <a:spLocks/>
              </p:cNvSpPr>
              <p:nvPr/>
            </p:nvSpPr>
            <p:spPr bwMode="auto">
              <a:xfrm>
                <a:off x="1551" y="6599"/>
                <a:ext cx="457" cy="381"/>
              </a:xfrm>
              <a:custGeom>
                <a:avLst/>
                <a:gdLst>
                  <a:gd name="T0" fmla="*/ 193 w 193"/>
                  <a:gd name="T1" fmla="*/ 79 h 161"/>
                  <a:gd name="T2" fmla="*/ 174 w 193"/>
                  <a:gd name="T3" fmla="*/ 79 h 161"/>
                  <a:gd name="T4" fmla="*/ 154 w 193"/>
                  <a:gd name="T5" fmla="*/ 50 h 161"/>
                  <a:gd name="T6" fmla="*/ 148 w 193"/>
                  <a:gd name="T7" fmla="*/ 21 h 161"/>
                  <a:gd name="T8" fmla="*/ 138 w 193"/>
                  <a:gd name="T9" fmla="*/ 2 h 161"/>
                  <a:gd name="T10" fmla="*/ 118 w 193"/>
                  <a:gd name="T11" fmla="*/ 57 h 161"/>
                  <a:gd name="T12" fmla="*/ 37 w 193"/>
                  <a:gd name="T13" fmla="*/ 70 h 161"/>
                  <a:gd name="T14" fmla="*/ 11 w 193"/>
                  <a:gd name="T15" fmla="*/ 86 h 161"/>
                  <a:gd name="T16" fmla="*/ 19 w 193"/>
                  <a:gd name="T17" fmla="*/ 104 h 161"/>
                  <a:gd name="T18" fmla="*/ 7 w 193"/>
                  <a:gd name="T19" fmla="*/ 131 h 161"/>
                  <a:gd name="T20" fmla="*/ 28 w 193"/>
                  <a:gd name="T21" fmla="*/ 139 h 161"/>
                  <a:gd name="T22" fmla="*/ 30 w 193"/>
                  <a:gd name="T23" fmla="*/ 154 h 161"/>
                  <a:gd name="T24" fmla="*/ 65 w 193"/>
                  <a:gd name="T25" fmla="*/ 148 h 161"/>
                  <a:gd name="T26" fmla="*/ 126 w 193"/>
                  <a:gd name="T27" fmla="*/ 143 h 161"/>
                  <a:gd name="T28" fmla="*/ 177 w 193"/>
                  <a:gd name="T29" fmla="*/ 131 h 161"/>
                  <a:gd name="T30" fmla="*/ 193 w 193"/>
                  <a:gd name="T31" fmla="*/ 123 h 161"/>
                  <a:gd name="T32" fmla="*/ 193 w 193"/>
                  <a:gd name="T33" fmla="*/ 7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61">
                    <a:moveTo>
                      <a:pt x="193" y="79"/>
                    </a:moveTo>
                    <a:cubicBezTo>
                      <a:pt x="174" y="79"/>
                      <a:pt x="174" y="79"/>
                      <a:pt x="174" y="79"/>
                    </a:cubicBezTo>
                    <a:cubicBezTo>
                      <a:pt x="174" y="79"/>
                      <a:pt x="176" y="54"/>
                      <a:pt x="154" y="50"/>
                    </a:cubicBezTo>
                    <a:cubicBezTo>
                      <a:pt x="154" y="50"/>
                      <a:pt x="144" y="31"/>
                      <a:pt x="148" y="21"/>
                    </a:cubicBezTo>
                    <a:cubicBezTo>
                      <a:pt x="152" y="10"/>
                      <a:pt x="147" y="0"/>
                      <a:pt x="138" y="2"/>
                    </a:cubicBezTo>
                    <a:cubicBezTo>
                      <a:pt x="129" y="5"/>
                      <a:pt x="117" y="20"/>
                      <a:pt x="118" y="57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70"/>
                      <a:pt x="11" y="74"/>
                      <a:pt x="11" y="86"/>
                    </a:cubicBezTo>
                    <a:cubicBezTo>
                      <a:pt x="11" y="98"/>
                      <a:pt x="19" y="104"/>
                      <a:pt x="19" y="104"/>
                    </a:cubicBezTo>
                    <a:cubicBezTo>
                      <a:pt x="19" y="104"/>
                      <a:pt x="0" y="116"/>
                      <a:pt x="7" y="131"/>
                    </a:cubicBezTo>
                    <a:cubicBezTo>
                      <a:pt x="13" y="146"/>
                      <a:pt x="28" y="139"/>
                      <a:pt x="28" y="139"/>
                    </a:cubicBezTo>
                    <a:cubicBezTo>
                      <a:pt x="28" y="139"/>
                      <a:pt x="25" y="148"/>
                      <a:pt x="30" y="154"/>
                    </a:cubicBezTo>
                    <a:cubicBezTo>
                      <a:pt x="35" y="161"/>
                      <a:pt x="53" y="153"/>
                      <a:pt x="65" y="148"/>
                    </a:cubicBezTo>
                    <a:cubicBezTo>
                      <a:pt x="77" y="143"/>
                      <a:pt x="107" y="141"/>
                      <a:pt x="126" y="143"/>
                    </a:cubicBezTo>
                    <a:cubicBezTo>
                      <a:pt x="144" y="146"/>
                      <a:pt x="169" y="144"/>
                      <a:pt x="177" y="131"/>
                    </a:cubicBezTo>
                    <a:cubicBezTo>
                      <a:pt x="193" y="123"/>
                      <a:pt x="193" y="123"/>
                      <a:pt x="193" y="123"/>
                    </a:cubicBezTo>
                    <a:lnTo>
                      <a:pt x="193" y="7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0" name="Freeform 154"/>
              <p:cNvSpPr>
                <a:spLocks/>
              </p:cNvSpPr>
              <p:nvPr/>
            </p:nvSpPr>
            <p:spPr bwMode="auto">
              <a:xfrm>
                <a:off x="1577" y="6779"/>
                <a:ext cx="170" cy="68"/>
              </a:xfrm>
              <a:custGeom>
                <a:avLst/>
                <a:gdLst>
                  <a:gd name="T0" fmla="*/ 70 w 72"/>
                  <a:gd name="T1" fmla="*/ 22 h 29"/>
                  <a:gd name="T2" fmla="*/ 53 w 72"/>
                  <a:gd name="T3" fmla="*/ 23 h 29"/>
                  <a:gd name="T4" fmla="*/ 30 w 72"/>
                  <a:gd name="T5" fmla="*/ 25 h 29"/>
                  <a:gd name="T6" fmla="*/ 7 w 72"/>
                  <a:gd name="T7" fmla="*/ 0 h 29"/>
                  <a:gd name="T8" fmla="*/ 0 w 72"/>
                  <a:gd name="T9" fmla="*/ 10 h 29"/>
                  <a:gd name="T10" fmla="*/ 8 w 72"/>
                  <a:gd name="T11" fmla="*/ 28 h 29"/>
                  <a:gd name="T12" fmla="*/ 8 w 72"/>
                  <a:gd name="T13" fmla="*/ 28 h 29"/>
                  <a:gd name="T14" fmla="*/ 39 w 72"/>
                  <a:gd name="T15" fmla="*/ 29 h 29"/>
                  <a:gd name="T16" fmla="*/ 42 w 72"/>
                  <a:gd name="T17" fmla="*/ 29 h 29"/>
                  <a:gd name="T18" fmla="*/ 72 w 72"/>
                  <a:gd name="T19" fmla="*/ 24 h 29"/>
                  <a:gd name="T20" fmla="*/ 70 w 72"/>
                  <a:gd name="T21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29">
                    <a:moveTo>
                      <a:pt x="70" y="22"/>
                    </a:moveTo>
                    <a:cubicBezTo>
                      <a:pt x="66" y="20"/>
                      <a:pt x="57" y="23"/>
                      <a:pt x="53" y="23"/>
                    </a:cubicBezTo>
                    <a:cubicBezTo>
                      <a:pt x="46" y="24"/>
                      <a:pt x="38" y="26"/>
                      <a:pt x="30" y="25"/>
                    </a:cubicBezTo>
                    <a:cubicBezTo>
                      <a:pt x="18" y="24"/>
                      <a:pt x="1" y="15"/>
                      <a:pt x="7" y="0"/>
                    </a:cubicBezTo>
                    <a:cubicBezTo>
                      <a:pt x="3" y="3"/>
                      <a:pt x="0" y="6"/>
                      <a:pt x="0" y="10"/>
                    </a:cubicBezTo>
                    <a:cubicBezTo>
                      <a:pt x="0" y="22"/>
                      <a:pt x="7" y="27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8" y="28"/>
                      <a:pt x="29" y="29"/>
                      <a:pt x="39" y="29"/>
                    </a:cubicBezTo>
                    <a:cubicBezTo>
                      <a:pt x="40" y="29"/>
                      <a:pt x="41" y="29"/>
                      <a:pt x="42" y="29"/>
                    </a:cubicBezTo>
                    <a:cubicBezTo>
                      <a:pt x="52" y="28"/>
                      <a:pt x="63" y="28"/>
                      <a:pt x="72" y="24"/>
                    </a:cubicBezTo>
                    <a:cubicBezTo>
                      <a:pt x="72" y="23"/>
                      <a:pt x="71" y="23"/>
                      <a:pt x="70" y="2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1" name="Freeform 155"/>
              <p:cNvSpPr>
                <a:spLocks/>
              </p:cNvSpPr>
              <p:nvPr/>
            </p:nvSpPr>
            <p:spPr bwMode="auto">
              <a:xfrm>
                <a:off x="1563" y="6888"/>
                <a:ext cx="180" cy="52"/>
              </a:xfrm>
              <a:custGeom>
                <a:avLst/>
                <a:gdLst>
                  <a:gd name="T0" fmla="*/ 25 w 76"/>
                  <a:gd name="T1" fmla="*/ 16 h 22"/>
                  <a:gd name="T2" fmla="*/ 60 w 76"/>
                  <a:gd name="T3" fmla="*/ 6 h 22"/>
                  <a:gd name="T4" fmla="*/ 71 w 76"/>
                  <a:gd name="T5" fmla="*/ 5 h 22"/>
                  <a:gd name="T6" fmla="*/ 76 w 76"/>
                  <a:gd name="T7" fmla="*/ 3 h 22"/>
                  <a:gd name="T8" fmla="*/ 55 w 76"/>
                  <a:gd name="T9" fmla="*/ 7 h 22"/>
                  <a:gd name="T10" fmla="*/ 36 w 76"/>
                  <a:gd name="T11" fmla="*/ 9 h 22"/>
                  <a:gd name="T12" fmla="*/ 1 w 76"/>
                  <a:gd name="T13" fmla="*/ 2 h 22"/>
                  <a:gd name="T14" fmla="*/ 2 w 76"/>
                  <a:gd name="T15" fmla="*/ 9 h 22"/>
                  <a:gd name="T16" fmla="*/ 22 w 76"/>
                  <a:gd name="T17" fmla="*/ 18 h 22"/>
                  <a:gd name="T18" fmla="*/ 25 w 76"/>
                  <a:gd name="T19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22">
                    <a:moveTo>
                      <a:pt x="25" y="16"/>
                    </a:moveTo>
                    <a:cubicBezTo>
                      <a:pt x="38" y="16"/>
                      <a:pt x="48" y="8"/>
                      <a:pt x="60" y="6"/>
                    </a:cubicBezTo>
                    <a:cubicBezTo>
                      <a:pt x="64" y="6"/>
                      <a:pt x="67" y="5"/>
                      <a:pt x="71" y="5"/>
                    </a:cubicBezTo>
                    <a:cubicBezTo>
                      <a:pt x="73" y="5"/>
                      <a:pt x="74" y="4"/>
                      <a:pt x="76" y="3"/>
                    </a:cubicBezTo>
                    <a:cubicBezTo>
                      <a:pt x="70" y="0"/>
                      <a:pt x="61" y="5"/>
                      <a:pt x="55" y="7"/>
                    </a:cubicBezTo>
                    <a:cubicBezTo>
                      <a:pt x="49" y="8"/>
                      <a:pt x="43" y="9"/>
                      <a:pt x="36" y="9"/>
                    </a:cubicBezTo>
                    <a:cubicBezTo>
                      <a:pt x="22" y="10"/>
                      <a:pt x="13" y="10"/>
                      <a:pt x="1" y="2"/>
                    </a:cubicBezTo>
                    <a:cubicBezTo>
                      <a:pt x="0" y="4"/>
                      <a:pt x="1" y="7"/>
                      <a:pt x="2" y="9"/>
                    </a:cubicBezTo>
                    <a:cubicBezTo>
                      <a:pt x="7" y="22"/>
                      <a:pt x="19" y="19"/>
                      <a:pt x="22" y="18"/>
                    </a:cubicBezTo>
                    <a:cubicBezTo>
                      <a:pt x="23" y="17"/>
                      <a:pt x="24" y="16"/>
                      <a:pt x="25" y="1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2" name="Freeform 156"/>
              <p:cNvSpPr>
                <a:spLocks/>
              </p:cNvSpPr>
              <p:nvPr/>
            </p:nvSpPr>
            <p:spPr bwMode="auto">
              <a:xfrm>
                <a:off x="1619" y="6628"/>
                <a:ext cx="389" cy="352"/>
              </a:xfrm>
              <a:custGeom>
                <a:avLst/>
                <a:gdLst>
                  <a:gd name="T0" fmla="*/ 145 w 164"/>
                  <a:gd name="T1" fmla="*/ 67 h 149"/>
                  <a:gd name="T2" fmla="*/ 125 w 164"/>
                  <a:gd name="T3" fmla="*/ 38 h 149"/>
                  <a:gd name="T4" fmla="*/ 119 w 164"/>
                  <a:gd name="T5" fmla="*/ 9 h 149"/>
                  <a:gd name="T6" fmla="*/ 120 w 164"/>
                  <a:gd name="T7" fmla="*/ 0 h 149"/>
                  <a:gd name="T8" fmla="*/ 120 w 164"/>
                  <a:gd name="T9" fmla="*/ 0 h 149"/>
                  <a:gd name="T10" fmla="*/ 105 w 164"/>
                  <a:gd name="T11" fmla="*/ 45 h 149"/>
                  <a:gd name="T12" fmla="*/ 132 w 164"/>
                  <a:gd name="T13" fmla="*/ 92 h 149"/>
                  <a:gd name="T14" fmla="*/ 120 w 164"/>
                  <a:gd name="T15" fmla="*/ 116 h 149"/>
                  <a:gd name="T16" fmla="*/ 90 w 164"/>
                  <a:gd name="T17" fmla="*/ 120 h 149"/>
                  <a:gd name="T18" fmla="*/ 67 w 164"/>
                  <a:gd name="T19" fmla="*/ 116 h 149"/>
                  <a:gd name="T20" fmla="*/ 59 w 164"/>
                  <a:gd name="T21" fmla="*/ 93 h 149"/>
                  <a:gd name="T22" fmla="*/ 56 w 164"/>
                  <a:gd name="T23" fmla="*/ 108 h 149"/>
                  <a:gd name="T24" fmla="*/ 58 w 164"/>
                  <a:gd name="T25" fmla="*/ 125 h 149"/>
                  <a:gd name="T26" fmla="*/ 42 w 164"/>
                  <a:gd name="T27" fmla="*/ 127 h 149"/>
                  <a:gd name="T28" fmla="*/ 30 w 164"/>
                  <a:gd name="T29" fmla="*/ 132 h 149"/>
                  <a:gd name="T30" fmla="*/ 0 w 164"/>
                  <a:gd name="T31" fmla="*/ 141 h 149"/>
                  <a:gd name="T32" fmla="*/ 1 w 164"/>
                  <a:gd name="T33" fmla="*/ 142 h 149"/>
                  <a:gd name="T34" fmla="*/ 36 w 164"/>
                  <a:gd name="T35" fmla="*/ 136 h 149"/>
                  <a:gd name="T36" fmla="*/ 97 w 164"/>
                  <a:gd name="T37" fmla="*/ 131 h 149"/>
                  <a:gd name="T38" fmla="*/ 148 w 164"/>
                  <a:gd name="T39" fmla="*/ 119 h 149"/>
                  <a:gd name="T40" fmla="*/ 164 w 164"/>
                  <a:gd name="T41" fmla="*/ 111 h 149"/>
                  <a:gd name="T42" fmla="*/ 164 w 164"/>
                  <a:gd name="T43" fmla="*/ 67 h 149"/>
                  <a:gd name="T44" fmla="*/ 145 w 164"/>
                  <a:gd name="T45" fmla="*/ 6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4" h="149">
                    <a:moveTo>
                      <a:pt x="145" y="67"/>
                    </a:moveTo>
                    <a:cubicBezTo>
                      <a:pt x="145" y="67"/>
                      <a:pt x="147" y="42"/>
                      <a:pt x="125" y="38"/>
                    </a:cubicBezTo>
                    <a:cubicBezTo>
                      <a:pt x="125" y="38"/>
                      <a:pt x="115" y="19"/>
                      <a:pt x="119" y="9"/>
                    </a:cubicBezTo>
                    <a:cubicBezTo>
                      <a:pt x="120" y="6"/>
                      <a:pt x="121" y="2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2" y="1"/>
                      <a:pt x="110" y="31"/>
                      <a:pt x="105" y="45"/>
                    </a:cubicBezTo>
                    <a:cubicBezTo>
                      <a:pt x="126" y="49"/>
                      <a:pt x="148" y="75"/>
                      <a:pt x="132" y="92"/>
                    </a:cubicBezTo>
                    <a:cubicBezTo>
                      <a:pt x="135" y="101"/>
                      <a:pt x="130" y="112"/>
                      <a:pt x="120" y="116"/>
                    </a:cubicBezTo>
                    <a:cubicBezTo>
                      <a:pt x="110" y="121"/>
                      <a:pt x="101" y="120"/>
                      <a:pt x="90" y="120"/>
                    </a:cubicBezTo>
                    <a:cubicBezTo>
                      <a:pt x="81" y="120"/>
                      <a:pt x="73" y="125"/>
                      <a:pt x="67" y="116"/>
                    </a:cubicBezTo>
                    <a:cubicBezTo>
                      <a:pt x="62" y="111"/>
                      <a:pt x="59" y="100"/>
                      <a:pt x="59" y="93"/>
                    </a:cubicBezTo>
                    <a:cubicBezTo>
                      <a:pt x="56" y="97"/>
                      <a:pt x="57" y="103"/>
                      <a:pt x="56" y="108"/>
                    </a:cubicBezTo>
                    <a:cubicBezTo>
                      <a:pt x="55" y="113"/>
                      <a:pt x="58" y="120"/>
                      <a:pt x="58" y="125"/>
                    </a:cubicBezTo>
                    <a:cubicBezTo>
                      <a:pt x="54" y="127"/>
                      <a:pt x="47" y="126"/>
                      <a:pt x="42" y="127"/>
                    </a:cubicBezTo>
                    <a:cubicBezTo>
                      <a:pt x="38" y="129"/>
                      <a:pt x="35" y="130"/>
                      <a:pt x="30" y="132"/>
                    </a:cubicBezTo>
                    <a:cubicBezTo>
                      <a:pt x="28" y="133"/>
                      <a:pt x="1" y="143"/>
                      <a:pt x="0" y="141"/>
                    </a:cubicBezTo>
                    <a:cubicBezTo>
                      <a:pt x="0" y="141"/>
                      <a:pt x="0" y="142"/>
                      <a:pt x="1" y="142"/>
                    </a:cubicBezTo>
                    <a:cubicBezTo>
                      <a:pt x="6" y="149"/>
                      <a:pt x="24" y="141"/>
                      <a:pt x="36" y="136"/>
                    </a:cubicBezTo>
                    <a:cubicBezTo>
                      <a:pt x="48" y="131"/>
                      <a:pt x="78" y="129"/>
                      <a:pt x="97" y="131"/>
                    </a:cubicBezTo>
                    <a:cubicBezTo>
                      <a:pt x="115" y="134"/>
                      <a:pt x="140" y="132"/>
                      <a:pt x="148" y="119"/>
                    </a:cubicBezTo>
                    <a:cubicBezTo>
                      <a:pt x="164" y="111"/>
                      <a:pt x="164" y="111"/>
                      <a:pt x="164" y="111"/>
                    </a:cubicBezTo>
                    <a:cubicBezTo>
                      <a:pt x="164" y="67"/>
                      <a:pt x="164" y="67"/>
                      <a:pt x="164" y="67"/>
                    </a:cubicBezTo>
                    <a:lnTo>
                      <a:pt x="145" y="67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3" name="Freeform 157"/>
              <p:cNvSpPr>
                <a:spLocks/>
              </p:cNvSpPr>
              <p:nvPr/>
            </p:nvSpPr>
            <p:spPr bwMode="auto">
              <a:xfrm>
                <a:off x="2008" y="6398"/>
                <a:ext cx="284" cy="499"/>
              </a:xfrm>
              <a:custGeom>
                <a:avLst/>
                <a:gdLst>
                  <a:gd name="T0" fmla="*/ 120 w 120"/>
                  <a:gd name="T1" fmla="*/ 10 h 211"/>
                  <a:gd name="T2" fmla="*/ 96 w 120"/>
                  <a:gd name="T3" fmla="*/ 1 h 211"/>
                  <a:gd name="T4" fmla="*/ 72 w 120"/>
                  <a:gd name="T5" fmla="*/ 60 h 211"/>
                  <a:gd name="T6" fmla="*/ 70 w 120"/>
                  <a:gd name="T7" fmla="*/ 155 h 211"/>
                  <a:gd name="T8" fmla="*/ 0 w 120"/>
                  <a:gd name="T9" fmla="*/ 164 h 211"/>
                  <a:gd name="T10" fmla="*/ 0 w 120"/>
                  <a:gd name="T11" fmla="*/ 211 h 211"/>
                  <a:gd name="T12" fmla="*/ 107 w 120"/>
                  <a:gd name="T13" fmla="*/ 203 h 211"/>
                  <a:gd name="T14" fmla="*/ 120 w 120"/>
                  <a:gd name="T15" fmla="*/ 1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211">
                    <a:moveTo>
                      <a:pt x="120" y="10"/>
                    </a:moveTo>
                    <a:cubicBezTo>
                      <a:pt x="120" y="10"/>
                      <a:pt x="114" y="0"/>
                      <a:pt x="96" y="1"/>
                    </a:cubicBezTo>
                    <a:cubicBezTo>
                      <a:pt x="89" y="1"/>
                      <a:pt x="77" y="29"/>
                      <a:pt x="72" y="60"/>
                    </a:cubicBezTo>
                    <a:cubicBezTo>
                      <a:pt x="67" y="101"/>
                      <a:pt x="70" y="155"/>
                      <a:pt x="70" y="155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107" y="203"/>
                      <a:pt x="107" y="203"/>
                      <a:pt x="107" y="203"/>
                    </a:cubicBezTo>
                    <a:lnTo>
                      <a:pt x="120" y="1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4" name="Freeform 158"/>
              <p:cNvSpPr>
                <a:spLocks/>
              </p:cNvSpPr>
              <p:nvPr/>
            </p:nvSpPr>
            <p:spPr bwMode="auto">
              <a:xfrm>
                <a:off x="2008" y="6398"/>
                <a:ext cx="284" cy="499"/>
              </a:xfrm>
              <a:custGeom>
                <a:avLst/>
                <a:gdLst>
                  <a:gd name="T0" fmla="*/ 96 w 120"/>
                  <a:gd name="T1" fmla="*/ 1 h 211"/>
                  <a:gd name="T2" fmla="*/ 90 w 120"/>
                  <a:gd name="T3" fmla="*/ 6 h 211"/>
                  <a:gd name="T4" fmla="*/ 95 w 120"/>
                  <a:gd name="T5" fmla="*/ 6 h 211"/>
                  <a:gd name="T6" fmla="*/ 107 w 120"/>
                  <a:gd name="T7" fmla="*/ 29 h 211"/>
                  <a:gd name="T8" fmla="*/ 98 w 120"/>
                  <a:gd name="T9" fmla="*/ 82 h 211"/>
                  <a:gd name="T10" fmla="*/ 98 w 120"/>
                  <a:gd name="T11" fmla="*/ 108 h 211"/>
                  <a:gd name="T12" fmla="*/ 103 w 120"/>
                  <a:gd name="T13" fmla="*/ 165 h 211"/>
                  <a:gd name="T14" fmla="*/ 97 w 120"/>
                  <a:gd name="T15" fmla="*/ 171 h 211"/>
                  <a:gd name="T16" fmla="*/ 70 w 120"/>
                  <a:gd name="T17" fmla="*/ 143 h 211"/>
                  <a:gd name="T18" fmla="*/ 70 w 120"/>
                  <a:gd name="T19" fmla="*/ 141 h 211"/>
                  <a:gd name="T20" fmla="*/ 69 w 120"/>
                  <a:gd name="T21" fmla="*/ 140 h 211"/>
                  <a:gd name="T22" fmla="*/ 69 w 120"/>
                  <a:gd name="T23" fmla="*/ 152 h 211"/>
                  <a:gd name="T24" fmla="*/ 69 w 120"/>
                  <a:gd name="T25" fmla="*/ 155 h 211"/>
                  <a:gd name="T26" fmla="*/ 63 w 120"/>
                  <a:gd name="T27" fmla="*/ 156 h 211"/>
                  <a:gd name="T28" fmla="*/ 56 w 120"/>
                  <a:gd name="T29" fmla="*/ 157 h 211"/>
                  <a:gd name="T30" fmla="*/ 81 w 120"/>
                  <a:gd name="T31" fmla="*/ 170 h 211"/>
                  <a:gd name="T32" fmla="*/ 98 w 120"/>
                  <a:gd name="T33" fmla="*/ 177 h 211"/>
                  <a:gd name="T34" fmla="*/ 86 w 120"/>
                  <a:gd name="T35" fmla="*/ 201 h 211"/>
                  <a:gd name="T36" fmla="*/ 62 w 120"/>
                  <a:gd name="T37" fmla="*/ 200 h 211"/>
                  <a:gd name="T38" fmla="*/ 41 w 120"/>
                  <a:gd name="T39" fmla="*/ 200 h 211"/>
                  <a:gd name="T40" fmla="*/ 40 w 120"/>
                  <a:gd name="T41" fmla="*/ 199 h 211"/>
                  <a:gd name="T42" fmla="*/ 40 w 120"/>
                  <a:gd name="T43" fmla="*/ 199 h 211"/>
                  <a:gd name="T44" fmla="*/ 14 w 120"/>
                  <a:gd name="T45" fmla="*/ 180 h 211"/>
                  <a:gd name="T46" fmla="*/ 15 w 120"/>
                  <a:gd name="T47" fmla="*/ 162 h 211"/>
                  <a:gd name="T48" fmla="*/ 0 w 120"/>
                  <a:gd name="T49" fmla="*/ 164 h 211"/>
                  <a:gd name="T50" fmla="*/ 0 w 120"/>
                  <a:gd name="T51" fmla="*/ 211 h 211"/>
                  <a:gd name="T52" fmla="*/ 107 w 120"/>
                  <a:gd name="T53" fmla="*/ 203 h 211"/>
                  <a:gd name="T54" fmla="*/ 120 w 120"/>
                  <a:gd name="T55" fmla="*/ 10 h 211"/>
                  <a:gd name="T56" fmla="*/ 96 w 120"/>
                  <a:gd name="T57" fmla="*/ 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0" h="211">
                    <a:moveTo>
                      <a:pt x="96" y="1"/>
                    </a:moveTo>
                    <a:cubicBezTo>
                      <a:pt x="94" y="1"/>
                      <a:pt x="92" y="3"/>
                      <a:pt x="90" y="6"/>
                    </a:cubicBezTo>
                    <a:cubicBezTo>
                      <a:pt x="95" y="6"/>
                      <a:pt x="95" y="6"/>
                      <a:pt x="95" y="6"/>
                    </a:cubicBezTo>
                    <a:cubicBezTo>
                      <a:pt x="108" y="6"/>
                      <a:pt x="112" y="20"/>
                      <a:pt x="107" y="29"/>
                    </a:cubicBezTo>
                    <a:cubicBezTo>
                      <a:pt x="106" y="48"/>
                      <a:pt x="99" y="64"/>
                      <a:pt x="98" y="82"/>
                    </a:cubicBezTo>
                    <a:cubicBezTo>
                      <a:pt x="98" y="91"/>
                      <a:pt x="98" y="100"/>
                      <a:pt x="98" y="108"/>
                    </a:cubicBezTo>
                    <a:cubicBezTo>
                      <a:pt x="100" y="125"/>
                      <a:pt x="105" y="148"/>
                      <a:pt x="103" y="165"/>
                    </a:cubicBezTo>
                    <a:cubicBezTo>
                      <a:pt x="102" y="172"/>
                      <a:pt x="104" y="175"/>
                      <a:pt x="97" y="171"/>
                    </a:cubicBezTo>
                    <a:cubicBezTo>
                      <a:pt x="88" y="167"/>
                      <a:pt x="72" y="153"/>
                      <a:pt x="70" y="143"/>
                    </a:cubicBezTo>
                    <a:cubicBezTo>
                      <a:pt x="70" y="143"/>
                      <a:pt x="70" y="142"/>
                      <a:pt x="70" y="141"/>
                    </a:cubicBezTo>
                    <a:cubicBezTo>
                      <a:pt x="70" y="141"/>
                      <a:pt x="69" y="141"/>
                      <a:pt x="69" y="140"/>
                    </a:cubicBezTo>
                    <a:cubicBezTo>
                      <a:pt x="69" y="144"/>
                      <a:pt x="69" y="148"/>
                      <a:pt x="69" y="152"/>
                    </a:cubicBezTo>
                    <a:cubicBezTo>
                      <a:pt x="69" y="153"/>
                      <a:pt x="70" y="154"/>
                      <a:pt x="69" y="155"/>
                    </a:cubicBezTo>
                    <a:cubicBezTo>
                      <a:pt x="68" y="156"/>
                      <a:pt x="63" y="156"/>
                      <a:pt x="63" y="156"/>
                    </a:cubicBezTo>
                    <a:cubicBezTo>
                      <a:pt x="63" y="156"/>
                      <a:pt x="58" y="157"/>
                      <a:pt x="56" y="157"/>
                    </a:cubicBezTo>
                    <a:cubicBezTo>
                      <a:pt x="65" y="160"/>
                      <a:pt x="74" y="164"/>
                      <a:pt x="81" y="170"/>
                    </a:cubicBezTo>
                    <a:cubicBezTo>
                      <a:pt x="83" y="171"/>
                      <a:pt x="98" y="175"/>
                      <a:pt x="98" y="177"/>
                    </a:cubicBezTo>
                    <a:cubicBezTo>
                      <a:pt x="107" y="184"/>
                      <a:pt x="96" y="196"/>
                      <a:pt x="86" y="201"/>
                    </a:cubicBezTo>
                    <a:cubicBezTo>
                      <a:pt x="81" y="203"/>
                      <a:pt x="67" y="200"/>
                      <a:pt x="62" y="200"/>
                    </a:cubicBezTo>
                    <a:cubicBezTo>
                      <a:pt x="55" y="200"/>
                      <a:pt x="48" y="200"/>
                      <a:pt x="41" y="200"/>
                    </a:cubicBezTo>
                    <a:cubicBezTo>
                      <a:pt x="41" y="200"/>
                      <a:pt x="41" y="199"/>
                      <a:pt x="40" y="199"/>
                    </a:cubicBezTo>
                    <a:cubicBezTo>
                      <a:pt x="40" y="199"/>
                      <a:pt x="40" y="199"/>
                      <a:pt x="40" y="199"/>
                    </a:cubicBezTo>
                    <a:cubicBezTo>
                      <a:pt x="28" y="198"/>
                      <a:pt x="17" y="192"/>
                      <a:pt x="14" y="180"/>
                    </a:cubicBezTo>
                    <a:cubicBezTo>
                      <a:pt x="13" y="174"/>
                      <a:pt x="13" y="168"/>
                      <a:pt x="15" y="162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211"/>
                      <a:pt x="96" y="210"/>
                      <a:pt x="107" y="203"/>
                    </a:cubicBezTo>
                    <a:cubicBezTo>
                      <a:pt x="119" y="195"/>
                      <a:pt x="120" y="10"/>
                      <a:pt x="120" y="10"/>
                    </a:cubicBezTo>
                    <a:cubicBezTo>
                      <a:pt x="120" y="10"/>
                      <a:pt x="114" y="0"/>
                      <a:pt x="96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5" name="Freeform 159"/>
              <p:cNvSpPr>
                <a:spLocks/>
              </p:cNvSpPr>
              <p:nvPr/>
            </p:nvSpPr>
            <p:spPr bwMode="auto">
              <a:xfrm>
                <a:off x="1989" y="6779"/>
                <a:ext cx="61" cy="130"/>
              </a:xfrm>
              <a:custGeom>
                <a:avLst/>
                <a:gdLst>
                  <a:gd name="T0" fmla="*/ 0 w 26"/>
                  <a:gd name="T1" fmla="*/ 0 h 55"/>
                  <a:gd name="T2" fmla="*/ 16 w 26"/>
                  <a:gd name="T3" fmla="*/ 0 h 55"/>
                  <a:gd name="T4" fmla="*/ 16 w 26"/>
                  <a:gd name="T5" fmla="*/ 55 h 55"/>
                  <a:gd name="T6" fmla="*/ 0 w 26"/>
                  <a:gd name="T7" fmla="*/ 55 h 55"/>
                  <a:gd name="T8" fmla="*/ 0 w 26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5">
                    <a:moveTo>
                      <a:pt x="0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26" y="28"/>
                      <a:pt x="16" y="55"/>
                    </a:cubicBezTo>
                    <a:cubicBezTo>
                      <a:pt x="0" y="55"/>
                      <a:pt x="0" y="55"/>
                      <a:pt x="0" y="5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6" name="Freeform 160"/>
              <p:cNvSpPr>
                <a:spLocks/>
              </p:cNvSpPr>
              <p:nvPr/>
            </p:nvSpPr>
            <p:spPr bwMode="auto">
              <a:xfrm>
                <a:off x="1693" y="6748"/>
                <a:ext cx="87" cy="62"/>
              </a:xfrm>
              <a:custGeom>
                <a:avLst/>
                <a:gdLst>
                  <a:gd name="T0" fmla="*/ 0 w 37"/>
                  <a:gd name="T1" fmla="*/ 7 h 26"/>
                  <a:gd name="T2" fmla="*/ 26 w 37"/>
                  <a:gd name="T3" fmla="*/ 26 h 26"/>
                  <a:gd name="T4" fmla="*/ 37 w 37"/>
                  <a:gd name="T5" fmla="*/ 0 h 26"/>
                  <a:gd name="T6" fmla="*/ 0 w 37"/>
                  <a:gd name="T7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26">
                    <a:moveTo>
                      <a:pt x="0" y="7"/>
                    </a:moveTo>
                    <a:cubicBezTo>
                      <a:pt x="0" y="7"/>
                      <a:pt x="23" y="6"/>
                      <a:pt x="26" y="26"/>
                    </a:cubicBezTo>
                    <a:cubicBezTo>
                      <a:pt x="26" y="26"/>
                      <a:pt x="27" y="2"/>
                      <a:pt x="37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7" name="Freeform 161"/>
              <p:cNvSpPr>
                <a:spLocks/>
              </p:cNvSpPr>
              <p:nvPr/>
            </p:nvSpPr>
            <p:spPr bwMode="auto">
              <a:xfrm>
                <a:off x="1832" y="6814"/>
                <a:ext cx="69" cy="74"/>
              </a:xfrm>
              <a:custGeom>
                <a:avLst/>
                <a:gdLst>
                  <a:gd name="T0" fmla="*/ 2 w 29"/>
                  <a:gd name="T1" fmla="*/ 0 h 31"/>
                  <a:gd name="T2" fmla="*/ 29 w 29"/>
                  <a:gd name="T3" fmla="*/ 13 h 31"/>
                  <a:gd name="T4" fmla="*/ 2 w 29"/>
                  <a:gd name="T5" fmla="*/ 20 h 31"/>
                  <a:gd name="T6" fmla="*/ 2 w 29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31">
                    <a:moveTo>
                      <a:pt x="2" y="0"/>
                    </a:moveTo>
                    <a:cubicBezTo>
                      <a:pt x="2" y="0"/>
                      <a:pt x="11" y="12"/>
                      <a:pt x="29" y="13"/>
                    </a:cubicBezTo>
                    <a:cubicBezTo>
                      <a:pt x="29" y="13"/>
                      <a:pt x="4" y="10"/>
                      <a:pt x="2" y="20"/>
                    </a:cubicBezTo>
                    <a:cubicBezTo>
                      <a:pt x="0" y="3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8" name="Freeform 162"/>
              <p:cNvSpPr>
                <a:spLocks/>
              </p:cNvSpPr>
              <p:nvPr/>
            </p:nvSpPr>
            <p:spPr bwMode="auto">
              <a:xfrm>
                <a:off x="2881" y="6576"/>
                <a:ext cx="456" cy="380"/>
              </a:xfrm>
              <a:custGeom>
                <a:avLst/>
                <a:gdLst>
                  <a:gd name="T0" fmla="*/ 0 w 193"/>
                  <a:gd name="T1" fmla="*/ 79 h 161"/>
                  <a:gd name="T2" fmla="*/ 20 w 193"/>
                  <a:gd name="T3" fmla="*/ 79 h 161"/>
                  <a:gd name="T4" fmla="*/ 40 w 193"/>
                  <a:gd name="T5" fmla="*/ 50 h 161"/>
                  <a:gd name="T6" fmla="*/ 45 w 193"/>
                  <a:gd name="T7" fmla="*/ 21 h 161"/>
                  <a:gd name="T8" fmla="*/ 56 w 193"/>
                  <a:gd name="T9" fmla="*/ 2 h 161"/>
                  <a:gd name="T10" fmla="*/ 76 w 193"/>
                  <a:gd name="T11" fmla="*/ 57 h 161"/>
                  <a:gd name="T12" fmla="*/ 157 w 193"/>
                  <a:gd name="T13" fmla="*/ 70 h 161"/>
                  <a:gd name="T14" fmla="*/ 182 w 193"/>
                  <a:gd name="T15" fmla="*/ 86 h 161"/>
                  <a:gd name="T16" fmla="*/ 174 w 193"/>
                  <a:gd name="T17" fmla="*/ 104 h 161"/>
                  <a:gd name="T18" fmla="*/ 187 w 193"/>
                  <a:gd name="T19" fmla="*/ 131 h 161"/>
                  <a:gd name="T20" fmla="*/ 165 w 193"/>
                  <a:gd name="T21" fmla="*/ 139 h 161"/>
                  <a:gd name="T22" fmla="*/ 164 w 193"/>
                  <a:gd name="T23" fmla="*/ 154 h 161"/>
                  <a:gd name="T24" fmla="*/ 129 w 193"/>
                  <a:gd name="T25" fmla="*/ 148 h 161"/>
                  <a:gd name="T26" fmla="*/ 68 w 193"/>
                  <a:gd name="T27" fmla="*/ 143 h 161"/>
                  <a:gd name="T28" fmla="*/ 16 w 193"/>
                  <a:gd name="T29" fmla="*/ 131 h 161"/>
                  <a:gd name="T30" fmla="*/ 0 w 193"/>
                  <a:gd name="T31" fmla="*/ 123 h 161"/>
                  <a:gd name="T32" fmla="*/ 0 w 193"/>
                  <a:gd name="T33" fmla="*/ 7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61">
                    <a:moveTo>
                      <a:pt x="0" y="79"/>
                    </a:moveTo>
                    <a:cubicBezTo>
                      <a:pt x="20" y="79"/>
                      <a:pt x="20" y="79"/>
                      <a:pt x="20" y="79"/>
                    </a:cubicBezTo>
                    <a:cubicBezTo>
                      <a:pt x="20" y="79"/>
                      <a:pt x="18" y="54"/>
                      <a:pt x="40" y="50"/>
                    </a:cubicBezTo>
                    <a:cubicBezTo>
                      <a:pt x="40" y="50"/>
                      <a:pt x="49" y="31"/>
                      <a:pt x="45" y="21"/>
                    </a:cubicBezTo>
                    <a:cubicBezTo>
                      <a:pt x="41" y="10"/>
                      <a:pt x="46" y="0"/>
                      <a:pt x="56" y="2"/>
                    </a:cubicBezTo>
                    <a:cubicBezTo>
                      <a:pt x="65" y="5"/>
                      <a:pt x="76" y="20"/>
                      <a:pt x="76" y="57"/>
                    </a:cubicBezTo>
                    <a:cubicBezTo>
                      <a:pt x="157" y="70"/>
                      <a:pt x="157" y="70"/>
                      <a:pt x="157" y="70"/>
                    </a:cubicBezTo>
                    <a:cubicBezTo>
                      <a:pt x="157" y="70"/>
                      <a:pt x="182" y="74"/>
                      <a:pt x="182" y="86"/>
                    </a:cubicBezTo>
                    <a:cubicBezTo>
                      <a:pt x="182" y="98"/>
                      <a:pt x="174" y="104"/>
                      <a:pt x="174" y="104"/>
                    </a:cubicBezTo>
                    <a:cubicBezTo>
                      <a:pt x="174" y="104"/>
                      <a:pt x="193" y="116"/>
                      <a:pt x="187" y="131"/>
                    </a:cubicBezTo>
                    <a:cubicBezTo>
                      <a:pt x="180" y="146"/>
                      <a:pt x="165" y="139"/>
                      <a:pt x="165" y="139"/>
                    </a:cubicBezTo>
                    <a:cubicBezTo>
                      <a:pt x="165" y="139"/>
                      <a:pt x="169" y="148"/>
                      <a:pt x="164" y="154"/>
                    </a:cubicBezTo>
                    <a:cubicBezTo>
                      <a:pt x="159" y="161"/>
                      <a:pt x="141" y="153"/>
                      <a:pt x="129" y="148"/>
                    </a:cubicBezTo>
                    <a:cubicBezTo>
                      <a:pt x="116" y="143"/>
                      <a:pt x="86" y="141"/>
                      <a:pt x="68" y="143"/>
                    </a:cubicBezTo>
                    <a:cubicBezTo>
                      <a:pt x="49" y="146"/>
                      <a:pt x="24" y="144"/>
                      <a:pt x="16" y="131"/>
                    </a:cubicBezTo>
                    <a:cubicBezTo>
                      <a:pt x="0" y="123"/>
                      <a:pt x="0" y="123"/>
                      <a:pt x="0" y="123"/>
                    </a:cubicBez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9" name="Freeform 163"/>
              <p:cNvSpPr>
                <a:spLocks/>
              </p:cNvSpPr>
              <p:nvPr/>
            </p:nvSpPr>
            <p:spPr bwMode="auto">
              <a:xfrm>
                <a:off x="3143" y="6755"/>
                <a:ext cx="168" cy="69"/>
              </a:xfrm>
              <a:custGeom>
                <a:avLst/>
                <a:gdLst>
                  <a:gd name="T0" fmla="*/ 1 w 71"/>
                  <a:gd name="T1" fmla="*/ 22 h 29"/>
                  <a:gd name="T2" fmla="*/ 18 w 71"/>
                  <a:gd name="T3" fmla="*/ 23 h 29"/>
                  <a:gd name="T4" fmla="*/ 41 w 71"/>
                  <a:gd name="T5" fmla="*/ 25 h 29"/>
                  <a:gd name="T6" fmla="*/ 64 w 71"/>
                  <a:gd name="T7" fmla="*/ 0 h 29"/>
                  <a:gd name="T8" fmla="*/ 71 w 71"/>
                  <a:gd name="T9" fmla="*/ 10 h 29"/>
                  <a:gd name="T10" fmla="*/ 64 w 71"/>
                  <a:gd name="T11" fmla="*/ 28 h 29"/>
                  <a:gd name="T12" fmla="*/ 63 w 71"/>
                  <a:gd name="T13" fmla="*/ 28 h 29"/>
                  <a:gd name="T14" fmla="*/ 32 w 71"/>
                  <a:gd name="T15" fmla="*/ 29 h 29"/>
                  <a:gd name="T16" fmla="*/ 29 w 71"/>
                  <a:gd name="T17" fmla="*/ 29 h 29"/>
                  <a:gd name="T18" fmla="*/ 0 w 71"/>
                  <a:gd name="T19" fmla="*/ 24 h 29"/>
                  <a:gd name="T20" fmla="*/ 1 w 71"/>
                  <a:gd name="T21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29">
                    <a:moveTo>
                      <a:pt x="1" y="22"/>
                    </a:moveTo>
                    <a:cubicBezTo>
                      <a:pt x="5" y="20"/>
                      <a:pt x="15" y="23"/>
                      <a:pt x="18" y="23"/>
                    </a:cubicBezTo>
                    <a:cubicBezTo>
                      <a:pt x="26" y="24"/>
                      <a:pt x="34" y="26"/>
                      <a:pt x="41" y="25"/>
                    </a:cubicBezTo>
                    <a:cubicBezTo>
                      <a:pt x="54" y="24"/>
                      <a:pt x="70" y="15"/>
                      <a:pt x="64" y="0"/>
                    </a:cubicBezTo>
                    <a:cubicBezTo>
                      <a:pt x="68" y="3"/>
                      <a:pt x="71" y="6"/>
                      <a:pt x="71" y="10"/>
                    </a:cubicBezTo>
                    <a:cubicBezTo>
                      <a:pt x="71" y="22"/>
                      <a:pt x="64" y="27"/>
                      <a:pt x="64" y="28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53" y="28"/>
                      <a:pt x="43" y="29"/>
                      <a:pt x="32" y="29"/>
                    </a:cubicBezTo>
                    <a:cubicBezTo>
                      <a:pt x="31" y="29"/>
                      <a:pt x="30" y="29"/>
                      <a:pt x="29" y="29"/>
                    </a:cubicBezTo>
                    <a:cubicBezTo>
                      <a:pt x="20" y="28"/>
                      <a:pt x="8" y="28"/>
                      <a:pt x="0" y="24"/>
                    </a:cubicBezTo>
                    <a:cubicBezTo>
                      <a:pt x="0" y="23"/>
                      <a:pt x="0" y="23"/>
                      <a:pt x="1" y="2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0" name="Freeform 164"/>
              <p:cNvSpPr>
                <a:spLocks/>
              </p:cNvSpPr>
              <p:nvPr/>
            </p:nvSpPr>
            <p:spPr bwMode="auto">
              <a:xfrm>
                <a:off x="3148" y="6864"/>
                <a:ext cx="178" cy="52"/>
              </a:xfrm>
              <a:custGeom>
                <a:avLst/>
                <a:gdLst>
                  <a:gd name="T0" fmla="*/ 50 w 75"/>
                  <a:gd name="T1" fmla="*/ 16 h 22"/>
                  <a:gd name="T2" fmla="*/ 15 w 75"/>
                  <a:gd name="T3" fmla="*/ 6 h 22"/>
                  <a:gd name="T4" fmla="*/ 4 w 75"/>
                  <a:gd name="T5" fmla="*/ 5 h 22"/>
                  <a:gd name="T6" fmla="*/ 0 w 75"/>
                  <a:gd name="T7" fmla="*/ 3 h 22"/>
                  <a:gd name="T8" fmla="*/ 20 w 75"/>
                  <a:gd name="T9" fmla="*/ 7 h 22"/>
                  <a:gd name="T10" fmla="*/ 39 w 75"/>
                  <a:gd name="T11" fmla="*/ 9 h 22"/>
                  <a:gd name="T12" fmla="*/ 74 w 75"/>
                  <a:gd name="T13" fmla="*/ 2 h 22"/>
                  <a:gd name="T14" fmla="*/ 74 w 75"/>
                  <a:gd name="T15" fmla="*/ 9 h 22"/>
                  <a:gd name="T16" fmla="*/ 53 w 75"/>
                  <a:gd name="T17" fmla="*/ 18 h 22"/>
                  <a:gd name="T18" fmla="*/ 50 w 75"/>
                  <a:gd name="T19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22">
                    <a:moveTo>
                      <a:pt x="50" y="16"/>
                    </a:moveTo>
                    <a:cubicBezTo>
                      <a:pt x="38" y="16"/>
                      <a:pt x="27" y="8"/>
                      <a:pt x="15" y="6"/>
                    </a:cubicBezTo>
                    <a:cubicBezTo>
                      <a:pt x="12" y="6"/>
                      <a:pt x="8" y="5"/>
                      <a:pt x="4" y="5"/>
                    </a:cubicBezTo>
                    <a:cubicBezTo>
                      <a:pt x="3" y="5"/>
                      <a:pt x="1" y="4"/>
                      <a:pt x="0" y="3"/>
                    </a:cubicBezTo>
                    <a:cubicBezTo>
                      <a:pt x="5" y="0"/>
                      <a:pt x="14" y="5"/>
                      <a:pt x="20" y="7"/>
                    </a:cubicBezTo>
                    <a:cubicBezTo>
                      <a:pt x="26" y="8"/>
                      <a:pt x="33" y="9"/>
                      <a:pt x="39" y="9"/>
                    </a:cubicBezTo>
                    <a:cubicBezTo>
                      <a:pt x="53" y="10"/>
                      <a:pt x="63" y="10"/>
                      <a:pt x="74" y="2"/>
                    </a:cubicBezTo>
                    <a:cubicBezTo>
                      <a:pt x="75" y="4"/>
                      <a:pt x="75" y="7"/>
                      <a:pt x="74" y="9"/>
                    </a:cubicBezTo>
                    <a:cubicBezTo>
                      <a:pt x="68" y="22"/>
                      <a:pt x="57" y="19"/>
                      <a:pt x="53" y="18"/>
                    </a:cubicBezTo>
                    <a:cubicBezTo>
                      <a:pt x="52" y="17"/>
                      <a:pt x="51" y="16"/>
                      <a:pt x="50" y="1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1" name="Freeform 165"/>
              <p:cNvSpPr>
                <a:spLocks/>
              </p:cNvSpPr>
              <p:nvPr/>
            </p:nvSpPr>
            <p:spPr bwMode="auto">
              <a:xfrm>
                <a:off x="2881" y="6604"/>
                <a:ext cx="390" cy="352"/>
              </a:xfrm>
              <a:custGeom>
                <a:avLst/>
                <a:gdLst>
                  <a:gd name="T0" fmla="*/ 20 w 165"/>
                  <a:gd name="T1" fmla="*/ 67 h 149"/>
                  <a:gd name="T2" fmla="*/ 40 w 165"/>
                  <a:gd name="T3" fmla="*/ 38 h 149"/>
                  <a:gd name="T4" fmla="*/ 45 w 165"/>
                  <a:gd name="T5" fmla="*/ 9 h 149"/>
                  <a:gd name="T6" fmla="*/ 44 w 165"/>
                  <a:gd name="T7" fmla="*/ 0 h 149"/>
                  <a:gd name="T8" fmla="*/ 45 w 165"/>
                  <a:gd name="T9" fmla="*/ 0 h 149"/>
                  <a:gd name="T10" fmla="*/ 60 w 165"/>
                  <a:gd name="T11" fmla="*/ 45 h 149"/>
                  <a:gd name="T12" fmla="*/ 32 w 165"/>
                  <a:gd name="T13" fmla="*/ 92 h 149"/>
                  <a:gd name="T14" fmla="*/ 44 w 165"/>
                  <a:gd name="T15" fmla="*/ 116 h 149"/>
                  <a:gd name="T16" fmla="*/ 74 w 165"/>
                  <a:gd name="T17" fmla="*/ 120 h 149"/>
                  <a:gd name="T18" fmla="*/ 98 w 165"/>
                  <a:gd name="T19" fmla="*/ 116 h 149"/>
                  <a:gd name="T20" fmla="*/ 105 w 165"/>
                  <a:gd name="T21" fmla="*/ 93 h 149"/>
                  <a:gd name="T22" fmla="*/ 109 w 165"/>
                  <a:gd name="T23" fmla="*/ 108 h 149"/>
                  <a:gd name="T24" fmla="*/ 106 w 165"/>
                  <a:gd name="T25" fmla="*/ 125 h 149"/>
                  <a:gd name="T26" fmla="*/ 122 w 165"/>
                  <a:gd name="T27" fmla="*/ 127 h 149"/>
                  <a:gd name="T28" fmla="*/ 134 w 165"/>
                  <a:gd name="T29" fmla="*/ 132 h 149"/>
                  <a:gd name="T30" fmla="*/ 165 w 165"/>
                  <a:gd name="T31" fmla="*/ 141 h 149"/>
                  <a:gd name="T32" fmla="*/ 164 w 165"/>
                  <a:gd name="T33" fmla="*/ 142 h 149"/>
                  <a:gd name="T34" fmla="*/ 129 w 165"/>
                  <a:gd name="T35" fmla="*/ 136 h 149"/>
                  <a:gd name="T36" fmla="*/ 68 w 165"/>
                  <a:gd name="T37" fmla="*/ 131 h 149"/>
                  <a:gd name="T38" fmla="*/ 16 w 165"/>
                  <a:gd name="T39" fmla="*/ 119 h 149"/>
                  <a:gd name="T40" fmla="*/ 0 w 165"/>
                  <a:gd name="T41" fmla="*/ 111 h 149"/>
                  <a:gd name="T42" fmla="*/ 0 w 165"/>
                  <a:gd name="T43" fmla="*/ 67 h 149"/>
                  <a:gd name="T44" fmla="*/ 20 w 165"/>
                  <a:gd name="T45" fmla="*/ 6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5" h="149">
                    <a:moveTo>
                      <a:pt x="20" y="67"/>
                    </a:moveTo>
                    <a:cubicBezTo>
                      <a:pt x="20" y="67"/>
                      <a:pt x="18" y="42"/>
                      <a:pt x="40" y="38"/>
                    </a:cubicBezTo>
                    <a:cubicBezTo>
                      <a:pt x="40" y="38"/>
                      <a:pt x="49" y="19"/>
                      <a:pt x="45" y="9"/>
                    </a:cubicBezTo>
                    <a:cubicBezTo>
                      <a:pt x="44" y="6"/>
                      <a:pt x="44" y="2"/>
                      <a:pt x="44" y="0"/>
                    </a:cubicBezTo>
                    <a:cubicBezTo>
                      <a:pt x="44" y="0"/>
                      <a:pt x="45" y="0"/>
                      <a:pt x="45" y="0"/>
                    </a:cubicBezTo>
                    <a:cubicBezTo>
                      <a:pt x="63" y="1"/>
                      <a:pt x="55" y="31"/>
                      <a:pt x="60" y="45"/>
                    </a:cubicBezTo>
                    <a:cubicBezTo>
                      <a:pt x="38" y="49"/>
                      <a:pt x="16" y="75"/>
                      <a:pt x="32" y="92"/>
                    </a:cubicBezTo>
                    <a:cubicBezTo>
                      <a:pt x="30" y="101"/>
                      <a:pt x="34" y="112"/>
                      <a:pt x="44" y="116"/>
                    </a:cubicBezTo>
                    <a:cubicBezTo>
                      <a:pt x="54" y="121"/>
                      <a:pt x="63" y="120"/>
                      <a:pt x="74" y="120"/>
                    </a:cubicBezTo>
                    <a:cubicBezTo>
                      <a:pt x="83" y="120"/>
                      <a:pt x="91" y="125"/>
                      <a:pt x="98" y="116"/>
                    </a:cubicBezTo>
                    <a:cubicBezTo>
                      <a:pt x="102" y="111"/>
                      <a:pt x="106" y="100"/>
                      <a:pt x="105" y="93"/>
                    </a:cubicBezTo>
                    <a:cubicBezTo>
                      <a:pt x="108" y="97"/>
                      <a:pt x="108" y="103"/>
                      <a:pt x="109" y="108"/>
                    </a:cubicBezTo>
                    <a:cubicBezTo>
                      <a:pt x="110" y="113"/>
                      <a:pt x="106" y="120"/>
                      <a:pt x="106" y="125"/>
                    </a:cubicBezTo>
                    <a:cubicBezTo>
                      <a:pt x="111" y="127"/>
                      <a:pt x="118" y="126"/>
                      <a:pt x="122" y="127"/>
                    </a:cubicBezTo>
                    <a:cubicBezTo>
                      <a:pt x="126" y="129"/>
                      <a:pt x="130" y="130"/>
                      <a:pt x="134" y="132"/>
                    </a:cubicBezTo>
                    <a:cubicBezTo>
                      <a:pt x="137" y="133"/>
                      <a:pt x="163" y="143"/>
                      <a:pt x="165" y="141"/>
                    </a:cubicBezTo>
                    <a:cubicBezTo>
                      <a:pt x="164" y="141"/>
                      <a:pt x="164" y="142"/>
                      <a:pt x="164" y="142"/>
                    </a:cubicBezTo>
                    <a:cubicBezTo>
                      <a:pt x="159" y="149"/>
                      <a:pt x="141" y="141"/>
                      <a:pt x="129" y="136"/>
                    </a:cubicBezTo>
                    <a:cubicBezTo>
                      <a:pt x="116" y="131"/>
                      <a:pt x="86" y="129"/>
                      <a:pt x="68" y="131"/>
                    </a:cubicBezTo>
                    <a:cubicBezTo>
                      <a:pt x="49" y="134"/>
                      <a:pt x="24" y="132"/>
                      <a:pt x="16" y="119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20" y="67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2" name="Freeform 166"/>
              <p:cNvSpPr>
                <a:spLocks/>
              </p:cNvSpPr>
              <p:nvPr/>
            </p:nvSpPr>
            <p:spPr bwMode="auto">
              <a:xfrm>
                <a:off x="2597" y="6375"/>
                <a:ext cx="284" cy="498"/>
              </a:xfrm>
              <a:custGeom>
                <a:avLst/>
                <a:gdLst>
                  <a:gd name="T0" fmla="*/ 0 w 120"/>
                  <a:gd name="T1" fmla="*/ 10 h 211"/>
                  <a:gd name="T2" fmla="*/ 24 w 120"/>
                  <a:gd name="T3" fmla="*/ 1 h 211"/>
                  <a:gd name="T4" fmla="*/ 48 w 120"/>
                  <a:gd name="T5" fmla="*/ 60 h 211"/>
                  <a:gd name="T6" fmla="*/ 51 w 120"/>
                  <a:gd name="T7" fmla="*/ 155 h 211"/>
                  <a:gd name="T8" fmla="*/ 120 w 120"/>
                  <a:gd name="T9" fmla="*/ 164 h 211"/>
                  <a:gd name="T10" fmla="*/ 120 w 120"/>
                  <a:gd name="T11" fmla="*/ 211 h 211"/>
                  <a:gd name="T12" fmla="*/ 13 w 120"/>
                  <a:gd name="T13" fmla="*/ 203 h 211"/>
                  <a:gd name="T14" fmla="*/ 0 w 120"/>
                  <a:gd name="T15" fmla="*/ 1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211">
                    <a:moveTo>
                      <a:pt x="0" y="10"/>
                    </a:moveTo>
                    <a:cubicBezTo>
                      <a:pt x="0" y="10"/>
                      <a:pt x="7" y="0"/>
                      <a:pt x="24" y="1"/>
                    </a:cubicBezTo>
                    <a:cubicBezTo>
                      <a:pt x="32" y="1"/>
                      <a:pt x="44" y="29"/>
                      <a:pt x="48" y="60"/>
                    </a:cubicBezTo>
                    <a:cubicBezTo>
                      <a:pt x="54" y="101"/>
                      <a:pt x="51" y="155"/>
                      <a:pt x="51" y="155"/>
                    </a:cubicBezTo>
                    <a:cubicBezTo>
                      <a:pt x="120" y="164"/>
                      <a:pt x="120" y="164"/>
                      <a:pt x="120" y="164"/>
                    </a:cubicBezTo>
                    <a:cubicBezTo>
                      <a:pt x="120" y="211"/>
                      <a:pt x="120" y="211"/>
                      <a:pt x="120" y="211"/>
                    </a:cubicBezTo>
                    <a:cubicBezTo>
                      <a:pt x="13" y="203"/>
                      <a:pt x="13" y="203"/>
                      <a:pt x="13" y="203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3" name="Freeform 167"/>
              <p:cNvSpPr>
                <a:spLocks/>
              </p:cNvSpPr>
              <p:nvPr/>
            </p:nvSpPr>
            <p:spPr bwMode="auto">
              <a:xfrm>
                <a:off x="2597" y="6375"/>
                <a:ext cx="284" cy="498"/>
              </a:xfrm>
              <a:custGeom>
                <a:avLst/>
                <a:gdLst>
                  <a:gd name="T0" fmla="*/ 24 w 120"/>
                  <a:gd name="T1" fmla="*/ 1 h 211"/>
                  <a:gd name="T2" fmla="*/ 31 w 120"/>
                  <a:gd name="T3" fmla="*/ 6 h 211"/>
                  <a:gd name="T4" fmla="*/ 26 w 120"/>
                  <a:gd name="T5" fmla="*/ 6 h 211"/>
                  <a:gd name="T6" fmla="*/ 14 w 120"/>
                  <a:gd name="T7" fmla="*/ 29 h 211"/>
                  <a:gd name="T8" fmla="*/ 22 w 120"/>
                  <a:gd name="T9" fmla="*/ 82 h 211"/>
                  <a:gd name="T10" fmla="*/ 22 w 120"/>
                  <a:gd name="T11" fmla="*/ 108 h 211"/>
                  <a:gd name="T12" fmla="*/ 18 w 120"/>
                  <a:gd name="T13" fmla="*/ 165 h 211"/>
                  <a:gd name="T14" fmla="*/ 24 w 120"/>
                  <a:gd name="T15" fmla="*/ 171 h 211"/>
                  <a:gd name="T16" fmla="*/ 50 w 120"/>
                  <a:gd name="T17" fmla="*/ 143 h 211"/>
                  <a:gd name="T18" fmla="*/ 50 w 120"/>
                  <a:gd name="T19" fmla="*/ 141 h 211"/>
                  <a:gd name="T20" fmla="*/ 51 w 120"/>
                  <a:gd name="T21" fmla="*/ 140 h 211"/>
                  <a:gd name="T22" fmla="*/ 51 w 120"/>
                  <a:gd name="T23" fmla="*/ 152 h 211"/>
                  <a:gd name="T24" fmla="*/ 51 w 120"/>
                  <a:gd name="T25" fmla="*/ 155 h 211"/>
                  <a:gd name="T26" fmla="*/ 58 w 120"/>
                  <a:gd name="T27" fmla="*/ 156 h 211"/>
                  <a:gd name="T28" fmla="*/ 64 w 120"/>
                  <a:gd name="T29" fmla="*/ 157 h 211"/>
                  <a:gd name="T30" fmla="*/ 39 w 120"/>
                  <a:gd name="T31" fmla="*/ 170 h 211"/>
                  <a:gd name="T32" fmla="*/ 22 w 120"/>
                  <a:gd name="T33" fmla="*/ 177 h 211"/>
                  <a:gd name="T34" fmla="*/ 34 w 120"/>
                  <a:gd name="T35" fmla="*/ 201 h 211"/>
                  <a:gd name="T36" fmla="*/ 59 w 120"/>
                  <a:gd name="T37" fmla="*/ 200 h 211"/>
                  <a:gd name="T38" fmla="*/ 79 w 120"/>
                  <a:gd name="T39" fmla="*/ 200 h 211"/>
                  <a:gd name="T40" fmla="*/ 80 w 120"/>
                  <a:gd name="T41" fmla="*/ 199 h 211"/>
                  <a:gd name="T42" fmla="*/ 81 w 120"/>
                  <a:gd name="T43" fmla="*/ 199 h 211"/>
                  <a:gd name="T44" fmla="*/ 106 w 120"/>
                  <a:gd name="T45" fmla="*/ 180 h 211"/>
                  <a:gd name="T46" fmla="*/ 106 w 120"/>
                  <a:gd name="T47" fmla="*/ 162 h 211"/>
                  <a:gd name="T48" fmla="*/ 120 w 120"/>
                  <a:gd name="T49" fmla="*/ 164 h 211"/>
                  <a:gd name="T50" fmla="*/ 120 w 120"/>
                  <a:gd name="T51" fmla="*/ 211 h 211"/>
                  <a:gd name="T52" fmla="*/ 13 w 120"/>
                  <a:gd name="T53" fmla="*/ 203 h 211"/>
                  <a:gd name="T54" fmla="*/ 0 w 120"/>
                  <a:gd name="T55" fmla="*/ 10 h 211"/>
                  <a:gd name="T56" fmla="*/ 24 w 120"/>
                  <a:gd name="T57" fmla="*/ 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0" h="211">
                    <a:moveTo>
                      <a:pt x="24" y="1"/>
                    </a:moveTo>
                    <a:cubicBezTo>
                      <a:pt x="26" y="1"/>
                      <a:pt x="28" y="3"/>
                      <a:pt x="31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3" y="6"/>
                      <a:pt x="8" y="20"/>
                      <a:pt x="14" y="29"/>
                    </a:cubicBezTo>
                    <a:cubicBezTo>
                      <a:pt x="14" y="48"/>
                      <a:pt x="21" y="64"/>
                      <a:pt x="22" y="82"/>
                    </a:cubicBezTo>
                    <a:cubicBezTo>
                      <a:pt x="22" y="91"/>
                      <a:pt x="22" y="100"/>
                      <a:pt x="22" y="108"/>
                    </a:cubicBezTo>
                    <a:cubicBezTo>
                      <a:pt x="20" y="125"/>
                      <a:pt x="16" y="148"/>
                      <a:pt x="18" y="165"/>
                    </a:cubicBezTo>
                    <a:cubicBezTo>
                      <a:pt x="19" y="172"/>
                      <a:pt x="17" y="175"/>
                      <a:pt x="24" y="171"/>
                    </a:cubicBezTo>
                    <a:cubicBezTo>
                      <a:pt x="32" y="167"/>
                      <a:pt x="48" y="153"/>
                      <a:pt x="50" y="143"/>
                    </a:cubicBezTo>
                    <a:cubicBezTo>
                      <a:pt x="50" y="143"/>
                      <a:pt x="50" y="142"/>
                      <a:pt x="50" y="141"/>
                    </a:cubicBezTo>
                    <a:cubicBezTo>
                      <a:pt x="51" y="141"/>
                      <a:pt x="51" y="141"/>
                      <a:pt x="51" y="140"/>
                    </a:cubicBezTo>
                    <a:cubicBezTo>
                      <a:pt x="51" y="144"/>
                      <a:pt x="51" y="148"/>
                      <a:pt x="51" y="152"/>
                    </a:cubicBezTo>
                    <a:cubicBezTo>
                      <a:pt x="51" y="153"/>
                      <a:pt x="51" y="154"/>
                      <a:pt x="51" y="155"/>
                    </a:cubicBezTo>
                    <a:cubicBezTo>
                      <a:pt x="52" y="156"/>
                      <a:pt x="58" y="156"/>
                      <a:pt x="58" y="156"/>
                    </a:cubicBezTo>
                    <a:cubicBezTo>
                      <a:pt x="58" y="156"/>
                      <a:pt x="63" y="157"/>
                      <a:pt x="64" y="157"/>
                    </a:cubicBezTo>
                    <a:cubicBezTo>
                      <a:pt x="56" y="160"/>
                      <a:pt x="46" y="164"/>
                      <a:pt x="39" y="170"/>
                    </a:cubicBezTo>
                    <a:cubicBezTo>
                      <a:pt x="37" y="171"/>
                      <a:pt x="22" y="175"/>
                      <a:pt x="22" y="177"/>
                    </a:cubicBezTo>
                    <a:cubicBezTo>
                      <a:pt x="14" y="184"/>
                      <a:pt x="25" y="196"/>
                      <a:pt x="34" y="201"/>
                    </a:cubicBezTo>
                    <a:cubicBezTo>
                      <a:pt x="40" y="203"/>
                      <a:pt x="53" y="200"/>
                      <a:pt x="59" y="200"/>
                    </a:cubicBezTo>
                    <a:cubicBezTo>
                      <a:pt x="66" y="200"/>
                      <a:pt x="72" y="200"/>
                      <a:pt x="79" y="200"/>
                    </a:cubicBezTo>
                    <a:cubicBezTo>
                      <a:pt x="80" y="200"/>
                      <a:pt x="80" y="199"/>
                      <a:pt x="80" y="199"/>
                    </a:cubicBezTo>
                    <a:cubicBezTo>
                      <a:pt x="80" y="199"/>
                      <a:pt x="81" y="199"/>
                      <a:pt x="81" y="199"/>
                    </a:cubicBezTo>
                    <a:cubicBezTo>
                      <a:pt x="92" y="198"/>
                      <a:pt x="103" y="192"/>
                      <a:pt x="106" y="180"/>
                    </a:cubicBezTo>
                    <a:cubicBezTo>
                      <a:pt x="108" y="174"/>
                      <a:pt x="107" y="168"/>
                      <a:pt x="106" y="162"/>
                    </a:cubicBezTo>
                    <a:cubicBezTo>
                      <a:pt x="120" y="164"/>
                      <a:pt x="120" y="164"/>
                      <a:pt x="120" y="164"/>
                    </a:cubicBezTo>
                    <a:cubicBezTo>
                      <a:pt x="120" y="211"/>
                      <a:pt x="120" y="211"/>
                      <a:pt x="120" y="211"/>
                    </a:cubicBezTo>
                    <a:cubicBezTo>
                      <a:pt x="120" y="211"/>
                      <a:pt x="24" y="210"/>
                      <a:pt x="13" y="203"/>
                    </a:cubicBezTo>
                    <a:cubicBezTo>
                      <a:pt x="2" y="195"/>
                      <a:pt x="0" y="10"/>
                      <a:pt x="0" y="10"/>
                    </a:cubicBezTo>
                    <a:cubicBezTo>
                      <a:pt x="0" y="10"/>
                      <a:pt x="7" y="0"/>
                      <a:pt x="24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4" name="Freeform 168"/>
              <p:cNvSpPr>
                <a:spLocks/>
              </p:cNvSpPr>
              <p:nvPr/>
            </p:nvSpPr>
            <p:spPr bwMode="auto">
              <a:xfrm>
                <a:off x="2838" y="6755"/>
                <a:ext cx="62" cy="130"/>
              </a:xfrm>
              <a:custGeom>
                <a:avLst/>
                <a:gdLst>
                  <a:gd name="T0" fmla="*/ 26 w 26"/>
                  <a:gd name="T1" fmla="*/ 0 h 55"/>
                  <a:gd name="T2" fmla="*/ 11 w 26"/>
                  <a:gd name="T3" fmla="*/ 0 h 55"/>
                  <a:gd name="T4" fmla="*/ 11 w 26"/>
                  <a:gd name="T5" fmla="*/ 55 h 55"/>
                  <a:gd name="T6" fmla="*/ 26 w 26"/>
                  <a:gd name="T7" fmla="*/ 55 h 55"/>
                  <a:gd name="T8" fmla="*/ 26 w 26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5">
                    <a:moveTo>
                      <a:pt x="26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0" y="28"/>
                      <a:pt x="11" y="55"/>
                    </a:cubicBezTo>
                    <a:cubicBezTo>
                      <a:pt x="26" y="55"/>
                      <a:pt x="26" y="55"/>
                      <a:pt x="26" y="55"/>
                    </a:cubicBez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5" name="Freeform 169"/>
              <p:cNvSpPr>
                <a:spLocks/>
              </p:cNvSpPr>
              <p:nvPr/>
            </p:nvSpPr>
            <p:spPr bwMode="auto">
              <a:xfrm>
                <a:off x="3108" y="6724"/>
                <a:ext cx="90" cy="62"/>
              </a:xfrm>
              <a:custGeom>
                <a:avLst/>
                <a:gdLst>
                  <a:gd name="T0" fmla="*/ 38 w 38"/>
                  <a:gd name="T1" fmla="*/ 7 h 26"/>
                  <a:gd name="T2" fmla="*/ 12 w 38"/>
                  <a:gd name="T3" fmla="*/ 26 h 26"/>
                  <a:gd name="T4" fmla="*/ 0 w 38"/>
                  <a:gd name="T5" fmla="*/ 0 h 26"/>
                  <a:gd name="T6" fmla="*/ 38 w 38"/>
                  <a:gd name="T7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6">
                    <a:moveTo>
                      <a:pt x="38" y="7"/>
                    </a:moveTo>
                    <a:cubicBezTo>
                      <a:pt x="38" y="7"/>
                      <a:pt x="14" y="6"/>
                      <a:pt x="12" y="26"/>
                    </a:cubicBezTo>
                    <a:cubicBezTo>
                      <a:pt x="12" y="26"/>
                      <a:pt x="11" y="2"/>
                      <a:pt x="0" y="0"/>
                    </a:cubicBezTo>
                    <a:lnTo>
                      <a:pt x="38" y="7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6" name="Freeform 170"/>
              <p:cNvSpPr>
                <a:spLocks/>
              </p:cNvSpPr>
              <p:nvPr/>
            </p:nvSpPr>
            <p:spPr bwMode="auto">
              <a:xfrm>
                <a:off x="2990" y="6791"/>
                <a:ext cx="68" cy="73"/>
              </a:xfrm>
              <a:custGeom>
                <a:avLst/>
                <a:gdLst>
                  <a:gd name="T0" fmla="*/ 27 w 29"/>
                  <a:gd name="T1" fmla="*/ 0 h 31"/>
                  <a:gd name="T2" fmla="*/ 0 w 29"/>
                  <a:gd name="T3" fmla="*/ 13 h 31"/>
                  <a:gd name="T4" fmla="*/ 27 w 29"/>
                  <a:gd name="T5" fmla="*/ 20 h 31"/>
                  <a:gd name="T6" fmla="*/ 27 w 29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31">
                    <a:moveTo>
                      <a:pt x="27" y="0"/>
                    </a:moveTo>
                    <a:cubicBezTo>
                      <a:pt x="27" y="0"/>
                      <a:pt x="17" y="12"/>
                      <a:pt x="0" y="13"/>
                    </a:cubicBezTo>
                    <a:cubicBezTo>
                      <a:pt x="0" y="13"/>
                      <a:pt x="24" y="10"/>
                      <a:pt x="27" y="20"/>
                    </a:cubicBezTo>
                    <a:cubicBezTo>
                      <a:pt x="29" y="31"/>
                      <a:pt x="27" y="0"/>
                      <a:pt x="27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7" name="Freeform 171"/>
              <p:cNvSpPr>
                <a:spLocks/>
              </p:cNvSpPr>
              <p:nvPr/>
            </p:nvSpPr>
            <p:spPr bwMode="auto">
              <a:xfrm>
                <a:off x="2275" y="6935"/>
                <a:ext cx="407" cy="778"/>
              </a:xfrm>
              <a:custGeom>
                <a:avLst/>
                <a:gdLst>
                  <a:gd name="T0" fmla="*/ 8 w 172"/>
                  <a:gd name="T1" fmla="*/ 0 h 329"/>
                  <a:gd name="T2" fmla="*/ 46 w 172"/>
                  <a:gd name="T3" fmla="*/ 90 h 329"/>
                  <a:gd name="T4" fmla="*/ 44 w 172"/>
                  <a:gd name="T5" fmla="*/ 315 h 329"/>
                  <a:gd name="T6" fmla="*/ 79 w 172"/>
                  <a:gd name="T7" fmla="*/ 329 h 329"/>
                  <a:gd name="T8" fmla="*/ 78 w 172"/>
                  <a:gd name="T9" fmla="*/ 99 h 329"/>
                  <a:gd name="T10" fmla="*/ 101 w 172"/>
                  <a:gd name="T11" fmla="*/ 98 h 329"/>
                  <a:gd name="T12" fmla="*/ 117 w 172"/>
                  <a:gd name="T13" fmla="*/ 321 h 329"/>
                  <a:gd name="T14" fmla="*/ 142 w 172"/>
                  <a:gd name="T15" fmla="*/ 302 h 329"/>
                  <a:gd name="T16" fmla="*/ 158 w 172"/>
                  <a:gd name="T17" fmla="*/ 286 h 329"/>
                  <a:gd name="T18" fmla="*/ 131 w 172"/>
                  <a:gd name="T19" fmla="*/ 93 h 329"/>
                  <a:gd name="T20" fmla="*/ 158 w 172"/>
                  <a:gd name="T21" fmla="*/ 0 h 329"/>
                  <a:gd name="T22" fmla="*/ 8 w 172"/>
                  <a:gd name="T23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2" h="329">
                    <a:moveTo>
                      <a:pt x="8" y="0"/>
                    </a:moveTo>
                    <a:cubicBezTo>
                      <a:pt x="8" y="0"/>
                      <a:pt x="0" y="81"/>
                      <a:pt x="46" y="90"/>
                    </a:cubicBezTo>
                    <a:cubicBezTo>
                      <a:pt x="44" y="315"/>
                      <a:pt x="44" y="315"/>
                      <a:pt x="44" y="315"/>
                    </a:cubicBezTo>
                    <a:cubicBezTo>
                      <a:pt x="79" y="329"/>
                      <a:pt x="79" y="329"/>
                      <a:pt x="79" y="32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8" y="99"/>
                      <a:pt x="94" y="102"/>
                      <a:pt x="101" y="98"/>
                    </a:cubicBezTo>
                    <a:cubicBezTo>
                      <a:pt x="117" y="321"/>
                      <a:pt x="117" y="321"/>
                      <a:pt x="117" y="321"/>
                    </a:cubicBezTo>
                    <a:cubicBezTo>
                      <a:pt x="142" y="302"/>
                      <a:pt x="142" y="302"/>
                      <a:pt x="142" y="302"/>
                    </a:cubicBezTo>
                    <a:cubicBezTo>
                      <a:pt x="158" y="286"/>
                      <a:pt x="158" y="286"/>
                      <a:pt x="158" y="286"/>
                    </a:cubicBezTo>
                    <a:cubicBezTo>
                      <a:pt x="131" y="93"/>
                      <a:pt x="131" y="93"/>
                      <a:pt x="131" y="93"/>
                    </a:cubicBezTo>
                    <a:cubicBezTo>
                      <a:pt x="131" y="93"/>
                      <a:pt x="172" y="70"/>
                      <a:pt x="158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8" name="Freeform 172"/>
              <p:cNvSpPr>
                <a:spLocks/>
              </p:cNvSpPr>
              <p:nvPr/>
            </p:nvSpPr>
            <p:spPr bwMode="auto">
              <a:xfrm>
                <a:off x="2301" y="6935"/>
                <a:ext cx="379" cy="778"/>
              </a:xfrm>
              <a:custGeom>
                <a:avLst/>
                <a:gdLst>
                  <a:gd name="T0" fmla="*/ 106 w 160"/>
                  <a:gd name="T1" fmla="*/ 116 h 329"/>
                  <a:gd name="T2" fmla="*/ 121 w 160"/>
                  <a:gd name="T3" fmla="*/ 99 h 329"/>
                  <a:gd name="T4" fmla="*/ 120 w 160"/>
                  <a:gd name="T5" fmla="*/ 93 h 329"/>
                  <a:gd name="T6" fmla="*/ 147 w 160"/>
                  <a:gd name="T7" fmla="*/ 0 h 329"/>
                  <a:gd name="T8" fmla="*/ 147 w 160"/>
                  <a:gd name="T9" fmla="*/ 4 h 329"/>
                  <a:gd name="T10" fmla="*/ 67 w 160"/>
                  <a:gd name="T11" fmla="*/ 83 h 329"/>
                  <a:gd name="T12" fmla="*/ 7 w 160"/>
                  <a:gd name="T13" fmla="*/ 54 h 329"/>
                  <a:gd name="T14" fmla="*/ 0 w 160"/>
                  <a:gd name="T15" fmla="*/ 47 h 329"/>
                  <a:gd name="T16" fmla="*/ 35 w 160"/>
                  <a:gd name="T17" fmla="*/ 90 h 329"/>
                  <a:gd name="T18" fmla="*/ 35 w 160"/>
                  <a:gd name="T19" fmla="*/ 97 h 329"/>
                  <a:gd name="T20" fmla="*/ 49 w 160"/>
                  <a:gd name="T21" fmla="*/ 111 h 329"/>
                  <a:gd name="T22" fmla="*/ 50 w 160"/>
                  <a:gd name="T23" fmla="*/ 117 h 329"/>
                  <a:gd name="T24" fmla="*/ 52 w 160"/>
                  <a:gd name="T25" fmla="*/ 125 h 329"/>
                  <a:gd name="T26" fmla="*/ 51 w 160"/>
                  <a:gd name="T27" fmla="*/ 322 h 329"/>
                  <a:gd name="T28" fmla="*/ 68 w 160"/>
                  <a:gd name="T29" fmla="*/ 329 h 329"/>
                  <a:gd name="T30" fmla="*/ 67 w 160"/>
                  <a:gd name="T31" fmla="*/ 99 h 329"/>
                  <a:gd name="T32" fmla="*/ 90 w 160"/>
                  <a:gd name="T33" fmla="*/ 98 h 329"/>
                  <a:gd name="T34" fmla="*/ 106 w 160"/>
                  <a:gd name="T35" fmla="*/ 321 h 329"/>
                  <a:gd name="T36" fmla="*/ 127 w 160"/>
                  <a:gd name="T37" fmla="*/ 305 h 329"/>
                  <a:gd name="T38" fmla="*/ 125 w 160"/>
                  <a:gd name="T39" fmla="*/ 297 h 329"/>
                  <a:gd name="T40" fmla="*/ 106 w 160"/>
                  <a:gd name="T41" fmla="*/ 116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" h="329">
                    <a:moveTo>
                      <a:pt x="106" y="116"/>
                    </a:moveTo>
                    <a:cubicBezTo>
                      <a:pt x="107" y="106"/>
                      <a:pt x="113" y="101"/>
                      <a:pt x="121" y="99"/>
                    </a:cubicBezTo>
                    <a:cubicBezTo>
                      <a:pt x="120" y="93"/>
                      <a:pt x="120" y="93"/>
                      <a:pt x="120" y="93"/>
                    </a:cubicBezTo>
                    <a:cubicBezTo>
                      <a:pt x="120" y="93"/>
                      <a:pt x="160" y="70"/>
                      <a:pt x="147" y="0"/>
                    </a:cubicBezTo>
                    <a:cubicBezTo>
                      <a:pt x="147" y="2"/>
                      <a:pt x="147" y="3"/>
                      <a:pt x="147" y="4"/>
                    </a:cubicBezTo>
                    <a:cubicBezTo>
                      <a:pt x="147" y="48"/>
                      <a:pt x="111" y="83"/>
                      <a:pt x="67" y="83"/>
                    </a:cubicBezTo>
                    <a:cubicBezTo>
                      <a:pt x="43" y="83"/>
                      <a:pt x="21" y="71"/>
                      <a:pt x="7" y="54"/>
                    </a:cubicBezTo>
                    <a:cubicBezTo>
                      <a:pt x="4" y="52"/>
                      <a:pt x="2" y="49"/>
                      <a:pt x="0" y="47"/>
                    </a:cubicBezTo>
                    <a:cubicBezTo>
                      <a:pt x="4" y="66"/>
                      <a:pt x="14" y="86"/>
                      <a:pt x="35" y="90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42" y="98"/>
                      <a:pt x="48" y="102"/>
                      <a:pt x="49" y="111"/>
                    </a:cubicBezTo>
                    <a:cubicBezTo>
                      <a:pt x="50" y="113"/>
                      <a:pt x="50" y="115"/>
                      <a:pt x="50" y="117"/>
                    </a:cubicBezTo>
                    <a:cubicBezTo>
                      <a:pt x="51" y="119"/>
                      <a:pt x="52" y="122"/>
                      <a:pt x="52" y="125"/>
                    </a:cubicBezTo>
                    <a:cubicBezTo>
                      <a:pt x="51" y="190"/>
                      <a:pt x="51" y="256"/>
                      <a:pt x="51" y="322"/>
                    </a:cubicBezTo>
                    <a:cubicBezTo>
                      <a:pt x="68" y="329"/>
                      <a:pt x="68" y="329"/>
                      <a:pt x="68" y="329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67" y="99"/>
                      <a:pt x="83" y="102"/>
                      <a:pt x="90" y="98"/>
                    </a:cubicBezTo>
                    <a:cubicBezTo>
                      <a:pt x="106" y="321"/>
                      <a:pt x="106" y="321"/>
                      <a:pt x="106" y="321"/>
                    </a:cubicBezTo>
                    <a:cubicBezTo>
                      <a:pt x="127" y="305"/>
                      <a:pt x="127" y="305"/>
                      <a:pt x="127" y="305"/>
                    </a:cubicBezTo>
                    <a:cubicBezTo>
                      <a:pt x="126" y="303"/>
                      <a:pt x="125" y="300"/>
                      <a:pt x="125" y="297"/>
                    </a:cubicBezTo>
                    <a:cubicBezTo>
                      <a:pt x="122" y="236"/>
                      <a:pt x="103" y="177"/>
                      <a:pt x="106" y="11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9" name="Freeform 173"/>
              <p:cNvSpPr>
                <a:spLocks/>
              </p:cNvSpPr>
              <p:nvPr/>
            </p:nvSpPr>
            <p:spPr bwMode="auto">
              <a:xfrm>
                <a:off x="2294" y="6892"/>
                <a:ext cx="357" cy="111"/>
              </a:xfrm>
              <a:custGeom>
                <a:avLst/>
                <a:gdLst>
                  <a:gd name="T0" fmla="*/ 0 w 151"/>
                  <a:gd name="T1" fmla="*/ 14 h 47"/>
                  <a:gd name="T2" fmla="*/ 0 w 151"/>
                  <a:gd name="T3" fmla="*/ 24 h 47"/>
                  <a:gd name="T4" fmla="*/ 49 w 151"/>
                  <a:gd name="T5" fmla="*/ 24 h 47"/>
                  <a:gd name="T6" fmla="*/ 74 w 151"/>
                  <a:gd name="T7" fmla="*/ 47 h 47"/>
                  <a:gd name="T8" fmla="*/ 98 w 151"/>
                  <a:gd name="T9" fmla="*/ 25 h 47"/>
                  <a:gd name="T10" fmla="*/ 151 w 151"/>
                  <a:gd name="T11" fmla="*/ 21 h 47"/>
                  <a:gd name="T12" fmla="*/ 150 w 151"/>
                  <a:gd name="T13" fmla="*/ 14 h 47"/>
                  <a:gd name="T14" fmla="*/ 0 w 151"/>
                  <a:gd name="T15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" h="47">
                    <a:moveTo>
                      <a:pt x="0" y="1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3" y="23"/>
                      <a:pt x="49" y="24"/>
                    </a:cubicBezTo>
                    <a:cubicBezTo>
                      <a:pt x="58" y="25"/>
                      <a:pt x="63" y="47"/>
                      <a:pt x="74" y="47"/>
                    </a:cubicBezTo>
                    <a:cubicBezTo>
                      <a:pt x="85" y="47"/>
                      <a:pt x="88" y="25"/>
                      <a:pt x="98" y="25"/>
                    </a:cubicBezTo>
                    <a:cubicBezTo>
                      <a:pt x="116" y="24"/>
                      <a:pt x="142" y="25"/>
                      <a:pt x="151" y="21"/>
                    </a:cubicBezTo>
                    <a:cubicBezTo>
                      <a:pt x="150" y="14"/>
                      <a:pt x="150" y="14"/>
                      <a:pt x="150" y="14"/>
                    </a:cubicBezTo>
                    <a:cubicBezTo>
                      <a:pt x="150" y="14"/>
                      <a:pt x="65" y="0"/>
                      <a:pt x="0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0" name="Freeform 174"/>
              <p:cNvSpPr>
                <a:spLocks/>
              </p:cNvSpPr>
              <p:nvPr/>
            </p:nvSpPr>
            <p:spPr bwMode="auto">
              <a:xfrm>
                <a:off x="2102" y="7557"/>
                <a:ext cx="384" cy="194"/>
              </a:xfrm>
              <a:custGeom>
                <a:avLst/>
                <a:gdLst>
                  <a:gd name="T0" fmla="*/ 17 w 162"/>
                  <a:gd name="T1" fmla="*/ 81 h 82"/>
                  <a:gd name="T2" fmla="*/ 155 w 162"/>
                  <a:gd name="T3" fmla="*/ 71 h 82"/>
                  <a:gd name="T4" fmla="*/ 81 w 162"/>
                  <a:gd name="T5" fmla="*/ 1 h 82"/>
                  <a:gd name="T6" fmla="*/ 17 w 162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82">
                    <a:moveTo>
                      <a:pt x="17" y="81"/>
                    </a:moveTo>
                    <a:cubicBezTo>
                      <a:pt x="17" y="81"/>
                      <a:pt x="122" y="82"/>
                      <a:pt x="155" y="71"/>
                    </a:cubicBezTo>
                    <a:cubicBezTo>
                      <a:pt x="155" y="71"/>
                      <a:pt x="162" y="3"/>
                      <a:pt x="81" y="1"/>
                    </a:cubicBezTo>
                    <a:cubicBezTo>
                      <a:pt x="0" y="0"/>
                      <a:pt x="3" y="76"/>
                      <a:pt x="17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1" name="Freeform 175"/>
              <p:cNvSpPr>
                <a:spLocks/>
              </p:cNvSpPr>
              <p:nvPr/>
            </p:nvSpPr>
            <p:spPr bwMode="auto">
              <a:xfrm>
                <a:off x="2131" y="7557"/>
                <a:ext cx="305" cy="168"/>
              </a:xfrm>
              <a:custGeom>
                <a:avLst/>
                <a:gdLst>
                  <a:gd name="T0" fmla="*/ 129 w 129"/>
                  <a:gd name="T1" fmla="*/ 25 h 71"/>
                  <a:gd name="T2" fmla="*/ 69 w 129"/>
                  <a:gd name="T3" fmla="*/ 1 h 71"/>
                  <a:gd name="T4" fmla="*/ 0 w 129"/>
                  <a:gd name="T5" fmla="*/ 41 h 71"/>
                  <a:gd name="T6" fmla="*/ 129 w 129"/>
                  <a:gd name="T7" fmla="*/ 2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9" h="71">
                    <a:moveTo>
                      <a:pt x="129" y="25"/>
                    </a:moveTo>
                    <a:cubicBezTo>
                      <a:pt x="118" y="12"/>
                      <a:pt x="100" y="2"/>
                      <a:pt x="69" y="1"/>
                    </a:cubicBezTo>
                    <a:cubicBezTo>
                      <a:pt x="27" y="0"/>
                      <a:pt x="7" y="20"/>
                      <a:pt x="0" y="41"/>
                    </a:cubicBezTo>
                    <a:cubicBezTo>
                      <a:pt x="23" y="71"/>
                      <a:pt x="118" y="66"/>
                      <a:pt x="129" y="25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2" name="Freeform 176"/>
              <p:cNvSpPr>
                <a:spLocks/>
              </p:cNvSpPr>
              <p:nvPr/>
            </p:nvSpPr>
            <p:spPr bwMode="auto">
              <a:xfrm>
                <a:off x="2199" y="7595"/>
                <a:ext cx="50" cy="26"/>
              </a:xfrm>
              <a:custGeom>
                <a:avLst/>
                <a:gdLst>
                  <a:gd name="T0" fmla="*/ 21 w 21"/>
                  <a:gd name="T1" fmla="*/ 6 h 11"/>
                  <a:gd name="T2" fmla="*/ 10 w 21"/>
                  <a:gd name="T3" fmla="*/ 11 h 11"/>
                  <a:gd name="T4" fmla="*/ 0 w 21"/>
                  <a:gd name="T5" fmla="*/ 5 h 11"/>
                  <a:gd name="T6" fmla="*/ 11 w 21"/>
                  <a:gd name="T7" fmla="*/ 0 h 11"/>
                  <a:gd name="T8" fmla="*/ 21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21" y="6"/>
                    </a:moveTo>
                    <a:cubicBezTo>
                      <a:pt x="21" y="9"/>
                      <a:pt x="16" y="11"/>
                      <a:pt x="10" y="11"/>
                    </a:cubicBezTo>
                    <a:cubicBezTo>
                      <a:pt x="5" y="11"/>
                      <a:pt x="0" y="8"/>
                      <a:pt x="0" y="5"/>
                    </a:cubicBezTo>
                    <a:cubicBezTo>
                      <a:pt x="0" y="2"/>
                      <a:pt x="5" y="0"/>
                      <a:pt x="11" y="0"/>
                    </a:cubicBezTo>
                    <a:cubicBezTo>
                      <a:pt x="16" y="0"/>
                      <a:pt x="21" y="3"/>
                      <a:pt x="21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3" name="Freeform 177"/>
              <p:cNvSpPr>
                <a:spLocks/>
              </p:cNvSpPr>
              <p:nvPr/>
            </p:nvSpPr>
            <p:spPr bwMode="auto">
              <a:xfrm>
                <a:off x="2526" y="7557"/>
                <a:ext cx="381" cy="194"/>
              </a:xfrm>
              <a:custGeom>
                <a:avLst/>
                <a:gdLst>
                  <a:gd name="T0" fmla="*/ 144 w 161"/>
                  <a:gd name="T1" fmla="*/ 81 h 82"/>
                  <a:gd name="T2" fmla="*/ 6 w 161"/>
                  <a:gd name="T3" fmla="*/ 71 h 82"/>
                  <a:gd name="T4" fmla="*/ 80 w 161"/>
                  <a:gd name="T5" fmla="*/ 1 h 82"/>
                  <a:gd name="T6" fmla="*/ 144 w 161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82">
                    <a:moveTo>
                      <a:pt x="144" y="81"/>
                    </a:moveTo>
                    <a:cubicBezTo>
                      <a:pt x="144" y="81"/>
                      <a:pt x="39" y="82"/>
                      <a:pt x="6" y="71"/>
                    </a:cubicBezTo>
                    <a:cubicBezTo>
                      <a:pt x="6" y="71"/>
                      <a:pt x="0" y="3"/>
                      <a:pt x="80" y="1"/>
                    </a:cubicBezTo>
                    <a:cubicBezTo>
                      <a:pt x="161" y="0"/>
                      <a:pt x="158" y="76"/>
                      <a:pt x="144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4" name="Freeform 178"/>
              <p:cNvSpPr>
                <a:spLocks/>
              </p:cNvSpPr>
              <p:nvPr/>
            </p:nvSpPr>
            <p:spPr bwMode="auto">
              <a:xfrm>
                <a:off x="2575" y="7557"/>
                <a:ext cx="303" cy="168"/>
              </a:xfrm>
              <a:custGeom>
                <a:avLst/>
                <a:gdLst>
                  <a:gd name="T0" fmla="*/ 0 w 128"/>
                  <a:gd name="T1" fmla="*/ 25 h 71"/>
                  <a:gd name="T2" fmla="*/ 59 w 128"/>
                  <a:gd name="T3" fmla="*/ 1 h 71"/>
                  <a:gd name="T4" fmla="*/ 128 w 128"/>
                  <a:gd name="T5" fmla="*/ 41 h 71"/>
                  <a:gd name="T6" fmla="*/ 0 w 128"/>
                  <a:gd name="T7" fmla="*/ 2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71">
                    <a:moveTo>
                      <a:pt x="0" y="25"/>
                    </a:moveTo>
                    <a:cubicBezTo>
                      <a:pt x="10" y="12"/>
                      <a:pt x="28" y="2"/>
                      <a:pt x="59" y="1"/>
                    </a:cubicBezTo>
                    <a:cubicBezTo>
                      <a:pt x="101" y="0"/>
                      <a:pt x="121" y="20"/>
                      <a:pt x="128" y="41"/>
                    </a:cubicBezTo>
                    <a:cubicBezTo>
                      <a:pt x="105" y="71"/>
                      <a:pt x="10" y="66"/>
                      <a:pt x="0" y="25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5" name="Freeform 179"/>
              <p:cNvSpPr>
                <a:spLocks/>
              </p:cNvSpPr>
              <p:nvPr/>
            </p:nvSpPr>
            <p:spPr bwMode="auto">
              <a:xfrm>
                <a:off x="2760" y="7595"/>
                <a:ext cx="50" cy="26"/>
              </a:xfrm>
              <a:custGeom>
                <a:avLst/>
                <a:gdLst>
                  <a:gd name="T0" fmla="*/ 0 w 21"/>
                  <a:gd name="T1" fmla="*/ 6 h 11"/>
                  <a:gd name="T2" fmla="*/ 11 w 21"/>
                  <a:gd name="T3" fmla="*/ 11 h 11"/>
                  <a:gd name="T4" fmla="*/ 21 w 21"/>
                  <a:gd name="T5" fmla="*/ 5 h 11"/>
                  <a:gd name="T6" fmla="*/ 11 w 21"/>
                  <a:gd name="T7" fmla="*/ 0 h 11"/>
                  <a:gd name="T8" fmla="*/ 0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0" y="6"/>
                    </a:moveTo>
                    <a:cubicBezTo>
                      <a:pt x="0" y="9"/>
                      <a:pt x="5" y="11"/>
                      <a:pt x="11" y="11"/>
                    </a:cubicBezTo>
                    <a:cubicBezTo>
                      <a:pt x="17" y="11"/>
                      <a:pt x="21" y="8"/>
                      <a:pt x="21" y="5"/>
                    </a:cubicBezTo>
                    <a:cubicBezTo>
                      <a:pt x="21" y="2"/>
                      <a:pt x="16" y="0"/>
                      <a:pt x="11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6" name="Freeform 180"/>
              <p:cNvSpPr>
                <a:spLocks/>
              </p:cNvSpPr>
              <p:nvPr/>
            </p:nvSpPr>
            <p:spPr bwMode="auto">
              <a:xfrm>
                <a:off x="2244" y="6375"/>
                <a:ext cx="440" cy="560"/>
              </a:xfrm>
              <a:custGeom>
                <a:avLst/>
                <a:gdLst>
                  <a:gd name="T0" fmla="*/ 19 w 186"/>
                  <a:gd name="T1" fmla="*/ 12 h 237"/>
                  <a:gd name="T2" fmla="*/ 139 w 186"/>
                  <a:gd name="T3" fmla="*/ 3 h 237"/>
                  <a:gd name="T4" fmla="*/ 154 w 186"/>
                  <a:gd name="T5" fmla="*/ 20 h 237"/>
                  <a:gd name="T6" fmla="*/ 176 w 186"/>
                  <a:gd name="T7" fmla="*/ 165 h 237"/>
                  <a:gd name="T8" fmla="*/ 173 w 186"/>
                  <a:gd name="T9" fmla="*/ 237 h 237"/>
                  <a:gd name="T10" fmla="*/ 18 w 186"/>
                  <a:gd name="T11" fmla="*/ 237 h 237"/>
                  <a:gd name="T12" fmla="*/ 19 w 186"/>
                  <a:gd name="T13" fmla="*/ 1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237">
                    <a:moveTo>
                      <a:pt x="19" y="12"/>
                    </a:moveTo>
                    <a:cubicBezTo>
                      <a:pt x="19" y="12"/>
                      <a:pt x="46" y="0"/>
                      <a:pt x="139" y="3"/>
                    </a:cubicBezTo>
                    <a:cubicBezTo>
                      <a:pt x="139" y="3"/>
                      <a:pt x="151" y="6"/>
                      <a:pt x="154" y="20"/>
                    </a:cubicBezTo>
                    <a:cubicBezTo>
                      <a:pt x="156" y="28"/>
                      <a:pt x="160" y="98"/>
                      <a:pt x="176" y="165"/>
                    </a:cubicBezTo>
                    <a:cubicBezTo>
                      <a:pt x="186" y="207"/>
                      <a:pt x="173" y="237"/>
                      <a:pt x="173" y="237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18" y="237"/>
                      <a:pt x="0" y="36"/>
                      <a:pt x="19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7" name="Freeform 181"/>
              <p:cNvSpPr>
                <a:spLocks/>
              </p:cNvSpPr>
              <p:nvPr/>
            </p:nvSpPr>
            <p:spPr bwMode="auto">
              <a:xfrm>
                <a:off x="2540" y="6382"/>
                <a:ext cx="128" cy="442"/>
              </a:xfrm>
              <a:custGeom>
                <a:avLst/>
                <a:gdLst>
                  <a:gd name="T0" fmla="*/ 52 w 54"/>
                  <a:gd name="T1" fmla="*/ 170 h 187"/>
                  <a:gd name="T2" fmla="*/ 30 w 54"/>
                  <a:gd name="T3" fmla="*/ 18 h 187"/>
                  <a:gd name="T4" fmla="*/ 14 w 54"/>
                  <a:gd name="T5" fmla="*/ 0 h 187"/>
                  <a:gd name="T6" fmla="*/ 0 w 54"/>
                  <a:gd name="T7" fmla="*/ 0 h 187"/>
                  <a:gd name="T8" fmla="*/ 3 w 54"/>
                  <a:gd name="T9" fmla="*/ 17 h 187"/>
                  <a:gd name="T10" fmla="*/ 16 w 54"/>
                  <a:gd name="T11" fmla="*/ 25 h 187"/>
                  <a:gd name="T12" fmla="*/ 22 w 54"/>
                  <a:gd name="T13" fmla="*/ 41 h 187"/>
                  <a:gd name="T14" fmla="*/ 26 w 54"/>
                  <a:gd name="T15" fmla="*/ 76 h 187"/>
                  <a:gd name="T16" fmla="*/ 47 w 54"/>
                  <a:gd name="T17" fmla="*/ 169 h 187"/>
                  <a:gd name="T18" fmla="*/ 53 w 54"/>
                  <a:gd name="T19" fmla="*/ 187 h 187"/>
                  <a:gd name="T20" fmla="*/ 52 w 54"/>
                  <a:gd name="T21" fmla="*/ 17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187">
                    <a:moveTo>
                      <a:pt x="52" y="170"/>
                    </a:moveTo>
                    <a:cubicBezTo>
                      <a:pt x="37" y="100"/>
                      <a:pt x="32" y="26"/>
                      <a:pt x="30" y="18"/>
                    </a:cubicBezTo>
                    <a:cubicBezTo>
                      <a:pt x="27" y="3"/>
                      <a:pt x="14" y="0"/>
                      <a:pt x="14" y="0"/>
                    </a:cubicBezTo>
                    <a:cubicBezTo>
                      <a:pt x="9" y="0"/>
                      <a:pt x="5" y="0"/>
                      <a:pt x="0" y="0"/>
                    </a:cubicBezTo>
                    <a:cubicBezTo>
                      <a:pt x="1" y="5"/>
                      <a:pt x="2" y="11"/>
                      <a:pt x="3" y="17"/>
                    </a:cubicBezTo>
                    <a:cubicBezTo>
                      <a:pt x="3" y="15"/>
                      <a:pt x="15" y="24"/>
                      <a:pt x="16" y="25"/>
                    </a:cubicBezTo>
                    <a:cubicBezTo>
                      <a:pt x="20" y="30"/>
                      <a:pt x="21" y="35"/>
                      <a:pt x="22" y="41"/>
                    </a:cubicBezTo>
                    <a:cubicBezTo>
                      <a:pt x="25" y="53"/>
                      <a:pt x="24" y="65"/>
                      <a:pt x="26" y="76"/>
                    </a:cubicBezTo>
                    <a:cubicBezTo>
                      <a:pt x="33" y="108"/>
                      <a:pt x="36" y="138"/>
                      <a:pt x="47" y="169"/>
                    </a:cubicBezTo>
                    <a:cubicBezTo>
                      <a:pt x="49" y="175"/>
                      <a:pt x="51" y="181"/>
                      <a:pt x="53" y="187"/>
                    </a:cubicBezTo>
                    <a:cubicBezTo>
                      <a:pt x="53" y="181"/>
                      <a:pt x="54" y="176"/>
                      <a:pt x="52" y="17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8" name="Freeform 182"/>
              <p:cNvSpPr>
                <a:spLocks/>
              </p:cNvSpPr>
              <p:nvPr/>
            </p:nvSpPr>
            <p:spPr bwMode="auto">
              <a:xfrm>
                <a:off x="2275" y="6294"/>
                <a:ext cx="142" cy="159"/>
              </a:xfrm>
              <a:custGeom>
                <a:avLst/>
                <a:gdLst>
                  <a:gd name="T0" fmla="*/ 5 w 60"/>
                  <a:gd name="T1" fmla="*/ 0 h 67"/>
                  <a:gd name="T2" fmla="*/ 3 w 60"/>
                  <a:gd name="T3" fmla="*/ 47 h 67"/>
                  <a:gd name="T4" fmla="*/ 24 w 60"/>
                  <a:gd name="T5" fmla="*/ 63 h 67"/>
                  <a:gd name="T6" fmla="*/ 59 w 60"/>
                  <a:gd name="T7" fmla="*/ 56 h 67"/>
                  <a:gd name="T8" fmla="*/ 60 w 60"/>
                  <a:gd name="T9" fmla="*/ 42 h 67"/>
                  <a:gd name="T10" fmla="*/ 5 w 60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7">
                    <a:moveTo>
                      <a:pt x="5" y="0"/>
                    </a:moveTo>
                    <a:cubicBezTo>
                      <a:pt x="5" y="0"/>
                      <a:pt x="0" y="40"/>
                      <a:pt x="3" y="47"/>
                    </a:cubicBezTo>
                    <a:cubicBezTo>
                      <a:pt x="5" y="55"/>
                      <a:pt x="13" y="62"/>
                      <a:pt x="24" y="63"/>
                    </a:cubicBezTo>
                    <a:cubicBezTo>
                      <a:pt x="50" y="67"/>
                      <a:pt x="59" y="56"/>
                      <a:pt x="59" y="56"/>
                    </a:cubicBezTo>
                    <a:cubicBezTo>
                      <a:pt x="60" y="42"/>
                      <a:pt x="60" y="42"/>
                      <a:pt x="60" y="42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9" name="Freeform 183"/>
              <p:cNvSpPr>
                <a:spLocks/>
              </p:cNvSpPr>
              <p:nvPr/>
            </p:nvSpPr>
            <p:spPr bwMode="auto">
              <a:xfrm>
                <a:off x="2268" y="6273"/>
                <a:ext cx="147" cy="156"/>
              </a:xfrm>
              <a:custGeom>
                <a:avLst/>
                <a:gdLst>
                  <a:gd name="T0" fmla="*/ 5 w 62"/>
                  <a:gd name="T1" fmla="*/ 0 h 66"/>
                  <a:gd name="T2" fmla="*/ 2 w 62"/>
                  <a:gd name="T3" fmla="*/ 47 h 66"/>
                  <a:gd name="T4" fmla="*/ 23 w 62"/>
                  <a:gd name="T5" fmla="*/ 63 h 66"/>
                  <a:gd name="T6" fmla="*/ 57 w 62"/>
                  <a:gd name="T7" fmla="*/ 64 h 66"/>
                  <a:gd name="T8" fmla="*/ 62 w 62"/>
                  <a:gd name="T9" fmla="*/ 37 h 66"/>
                  <a:gd name="T10" fmla="*/ 5 w 62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6">
                    <a:moveTo>
                      <a:pt x="5" y="0"/>
                    </a:moveTo>
                    <a:cubicBezTo>
                      <a:pt x="5" y="0"/>
                      <a:pt x="0" y="39"/>
                      <a:pt x="2" y="47"/>
                    </a:cubicBezTo>
                    <a:cubicBezTo>
                      <a:pt x="5" y="54"/>
                      <a:pt x="13" y="61"/>
                      <a:pt x="23" y="63"/>
                    </a:cubicBezTo>
                    <a:cubicBezTo>
                      <a:pt x="49" y="66"/>
                      <a:pt x="57" y="64"/>
                      <a:pt x="57" y="64"/>
                    </a:cubicBezTo>
                    <a:cubicBezTo>
                      <a:pt x="62" y="37"/>
                      <a:pt x="62" y="37"/>
                      <a:pt x="62" y="3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0" name="Freeform 184"/>
              <p:cNvSpPr>
                <a:spLocks/>
              </p:cNvSpPr>
              <p:nvPr/>
            </p:nvSpPr>
            <p:spPr bwMode="auto">
              <a:xfrm>
                <a:off x="2464" y="6301"/>
                <a:ext cx="149" cy="126"/>
              </a:xfrm>
              <a:custGeom>
                <a:avLst/>
                <a:gdLst>
                  <a:gd name="T0" fmla="*/ 63 w 63"/>
                  <a:gd name="T1" fmla="*/ 0 h 53"/>
                  <a:gd name="T2" fmla="*/ 59 w 63"/>
                  <a:gd name="T3" fmla="*/ 36 h 53"/>
                  <a:gd name="T4" fmla="*/ 0 w 63"/>
                  <a:gd name="T5" fmla="*/ 53 h 53"/>
                  <a:gd name="T6" fmla="*/ 9 w 63"/>
                  <a:gd name="T7" fmla="*/ 12 h 53"/>
                  <a:gd name="T8" fmla="*/ 63 w 63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3">
                    <a:moveTo>
                      <a:pt x="63" y="0"/>
                    </a:moveTo>
                    <a:cubicBezTo>
                      <a:pt x="63" y="0"/>
                      <a:pt x="61" y="33"/>
                      <a:pt x="59" y="36"/>
                    </a:cubicBezTo>
                    <a:cubicBezTo>
                      <a:pt x="56" y="40"/>
                      <a:pt x="51" y="51"/>
                      <a:pt x="0" y="53"/>
                    </a:cubicBezTo>
                    <a:cubicBezTo>
                      <a:pt x="9" y="12"/>
                      <a:pt x="9" y="12"/>
                      <a:pt x="9" y="12"/>
                    </a:cubicBez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1" name="Freeform 185"/>
              <p:cNvSpPr>
                <a:spLocks/>
              </p:cNvSpPr>
              <p:nvPr/>
            </p:nvSpPr>
            <p:spPr bwMode="auto">
              <a:xfrm>
                <a:off x="2481" y="6285"/>
                <a:ext cx="142" cy="125"/>
              </a:xfrm>
              <a:custGeom>
                <a:avLst/>
                <a:gdLst>
                  <a:gd name="T0" fmla="*/ 60 w 60"/>
                  <a:gd name="T1" fmla="*/ 0 h 53"/>
                  <a:gd name="T2" fmla="*/ 55 w 60"/>
                  <a:gd name="T3" fmla="*/ 36 h 53"/>
                  <a:gd name="T4" fmla="*/ 0 w 60"/>
                  <a:gd name="T5" fmla="*/ 53 h 53"/>
                  <a:gd name="T6" fmla="*/ 9 w 60"/>
                  <a:gd name="T7" fmla="*/ 12 h 53"/>
                  <a:gd name="T8" fmla="*/ 60 w 60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3">
                    <a:moveTo>
                      <a:pt x="60" y="0"/>
                    </a:moveTo>
                    <a:cubicBezTo>
                      <a:pt x="60" y="0"/>
                      <a:pt x="58" y="33"/>
                      <a:pt x="55" y="36"/>
                    </a:cubicBezTo>
                    <a:cubicBezTo>
                      <a:pt x="53" y="40"/>
                      <a:pt x="51" y="51"/>
                      <a:pt x="0" y="53"/>
                    </a:cubicBezTo>
                    <a:cubicBezTo>
                      <a:pt x="9" y="12"/>
                      <a:pt x="9" y="12"/>
                      <a:pt x="9" y="12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2" name="Freeform 186"/>
              <p:cNvSpPr>
                <a:spLocks/>
              </p:cNvSpPr>
              <p:nvPr/>
            </p:nvSpPr>
            <p:spPr bwMode="auto">
              <a:xfrm>
                <a:off x="2275" y="6278"/>
                <a:ext cx="151" cy="132"/>
              </a:xfrm>
              <a:custGeom>
                <a:avLst/>
                <a:gdLst>
                  <a:gd name="T0" fmla="*/ 1 w 64"/>
                  <a:gd name="T1" fmla="*/ 12 h 56"/>
                  <a:gd name="T2" fmla="*/ 0 w 64"/>
                  <a:gd name="T3" fmla="*/ 8 h 56"/>
                  <a:gd name="T4" fmla="*/ 4 w 64"/>
                  <a:gd name="T5" fmla="*/ 1 h 56"/>
                  <a:gd name="T6" fmla="*/ 16 w 64"/>
                  <a:gd name="T7" fmla="*/ 8 h 56"/>
                  <a:gd name="T8" fmla="*/ 37 w 64"/>
                  <a:gd name="T9" fmla="*/ 22 h 56"/>
                  <a:gd name="T10" fmla="*/ 57 w 64"/>
                  <a:gd name="T11" fmla="*/ 36 h 56"/>
                  <a:gd name="T12" fmla="*/ 57 w 64"/>
                  <a:gd name="T13" fmla="*/ 54 h 56"/>
                  <a:gd name="T14" fmla="*/ 45 w 64"/>
                  <a:gd name="T15" fmla="*/ 41 h 56"/>
                  <a:gd name="T16" fmla="*/ 35 w 64"/>
                  <a:gd name="T17" fmla="*/ 35 h 56"/>
                  <a:gd name="T18" fmla="*/ 23 w 64"/>
                  <a:gd name="T19" fmla="*/ 28 h 56"/>
                  <a:gd name="T20" fmla="*/ 7 w 64"/>
                  <a:gd name="T21" fmla="*/ 17 h 56"/>
                  <a:gd name="T22" fmla="*/ 1 w 64"/>
                  <a:gd name="T23" fmla="*/ 1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56">
                    <a:moveTo>
                      <a:pt x="1" y="12"/>
                    </a:moveTo>
                    <a:cubicBezTo>
                      <a:pt x="1" y="11"/>
                      <a:pt x="0" y="10"/>
                      <a:pt x="0" y="8"/>
                    </a:cubicBezTo>
                    <a:cubicBezTo>
                      <a:pt x="0" y="5"/>
                      <a:pt x="0" y="0"/>
                      <a:pt x="4" y="1"/>
                    </a:cubicBezTo>
                    <a:cubicBezTo>
                      <a:pt x="9" y="2"/>
                      <a:pt x="12" y="6"/>
                      <a:pt x="16" y="8"/>
                    </a:cubicBezTo>
                    <a:cubicBezTo>
                      <a:pt x="23" y="12"/>
                      <a:pt x="31" y="16"/>
                      <a:pt x="37" y="22"/>
                    </a:cubicBezTo>
                    <a:cubicBezTo>
                      <a:pt x="44" y="27"/>
                      <a:pt x="51" y="30"/>
                      <a:pt x="57" y="36"/>
                    </a:cubicBezTo>
                    <a:cubicBezTo>
                      <a:pt x="58" y="38"/>
                      <a:pt x="64" y="53"/>
                      <a:pt x="57" y="54"/>
                    </a:cubicBezTo>
                    <a:cubicBezTo>
                      <a:pt x="49" y="56"/>
                      <a:pt x="52" y="44"/>
                      <a:pt x="45" y="41"/>
                    </a:cubicBezTo>
                    <a:cubicBezTo>
                      <a:pt x="41" y="39"/>
                      <a:pt x="39" y="37"/>
                      <a:pt x="35" y="35"/>
                    </a:cubicBezTo>
                    <a:cubicBezTo>
                      <a:pt x="32" y="32"/>
                      <a:pt x="27" y="31"/>
                      <a:pt x="23" y="28"/>
                    </a:cubicBezTo>
                    <a:cubicBezTo>
                      <a:pt x="18" y="25"/>
                      <a:pt x="13" y="21"/>
                      <a:pt x="7" y="17"/>
                    </a:cubicBezTo>
                    <a:cubicBezTo>
                      <a:pt x="4" y="16"/>
                      <a:pt x="3" y="14"/>
                      <a:pt x="1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3" name="Freeform 187"/>
              <p:cNvSpPr>
                <a:spLocks/>
              </p:cNvSpPr>
              <p:nvPr/>
            </p:nvSpPr>
            <p:spPr bwMode="auto">
              <a:xfrm>
                <a:off x="2481" y="6292"/>
                <a:ext cx="139" cy="83"/>
              </a:xfrm>
              <a:custGeom>
                <a:avLst/>
                <a:gdLst>
                  <a:gd name="T0" fmla="*/ 54 w 59"/>
                  <a:gd name="T1" fmla="*/ 1 h 35"/>
                  <a:gd name="T2" fmla="*/ 37 w 59"/>
                  <a:gd name="T3" fmla="*/ 8 h 35"/>
                  <a:gd name="T4" fmla="*/ 19 w 59"/>
                  <a:gd name="T5" fmla="*/ 13 h 35"/>
                  <a:gd name="T6" fmla="*/ 4 w 59"/>
                  <a:gd name="T7" fmla="*/ 27 h 35"/>
                  <a:gd name="T8" fmla="*/ 0 w 59"/>
                  <a:gd name="T9" fmla="*/ 35 h 35"/>
                  <a:gd name="T10" fmla="*/ 19 w 59"/>
                  <a:gd name="T11" fmla="*/ 24 h 35"/>
                  <a:gd name="T12" fmla="*/ 49 w 59"/>
                  <a:gd name="T13" fmla="*/ 13 h 35"/>
                  <a:gd name="T14" fmla="*/ 59 w 59"/>
                  <a:gd name="T15" fmla="*/ 4 h 35"/>
                  <a:gd name="T16" fmla="*/ 54 w 59"/>
                  <a:gd name="T17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35">
                    <a:moveTo>
                      <a:pt x="54" y="1"/>
                    </a:moveTo>
                    <a:cubicBezTo>
                      <a:pt x="48" y="1"/>
                      <a:pt x="42" y="5"/>
                      <a:pt x="37" y="8"/>
                    </a:cubicBezTo>
                    <a:cubicBezTo>
                      <a:pt x="31" y="11"/>
                      <a:pt x="26" y="11"/>
                      <a:pt x="19" y="13"/>
                    </a:cubicBezTo>
                    <a:cubicBezTo>
                      <a:pt x="12" y="14"/>
                      <a:pt x="6" y="20"/>
                      <a:pt x="4" y="27"/>
                    </a:cubicBezTo>
                    <a:cubicBezTo>
                      <a:pt x="3" y="30"/>
                      <a:pt x="2" y="33"/>
                      <a:pt x="0" y="35"/>
                    </a:cubicBezTo>
                    <a:cubicBezTo>
                      <a:pt x="7" y="34"/>
                      <a:pt x="13" y="28"/>
                      <a:pt x="19" y="24"/>
                    </a:cubicBezTo>
                    <a:cubicBezTo>
                      <a:pt x="28" y="18"/>
                      <a:pt x="38" y="14"/>
                      <a:pt x="49" y="13"/>
                    </a:cubicBezTo>
                    <a:cubicBezTo>
                      <a:pt x="54" y="13"/>
                      <a:pt x="59" y="11"/>
                      <a:pt x="59" y="4"/>
                    </a:cubicBezTo>
                    <a:cubicBezTo>
                      <a:pt x="59" y="0"/>
                      <a:pt x="59" y="2"/>
                      <a:pt x="54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4" name="Freeform 188"/>
              <p:cNvSpPr>
                <a:spLocks/>
              </p:cNvSpPr>
              <p:nvPr/>
            </p:nvSpPr>
            <p:spPr bwMode="auto">
              <a:xfrm>
                <a:off x="2334" y="6396"/>
                <a:ext cx="241" cy="539"/>
              </a:xfrm>
              <a:custGeom>
                <a:avLst/>
                <a:gdLst>
                  <a:gd name="T0" fmla="*/ 69 w 241"/>
                  <a:gd name="T1" fmla="*/ 2 h 539"/>
                  <a:gd name="T2" fmla="*/ 0 w 241"/>
                  <a:gd name="T3" fmla="*/ 395 h 539"/>
                  <a:gd name="T4" fmla="*/ 83 w 241"/>
                  <a:gd name="T5" fmla="*/ 539 h 539"/>
                  <a:gd name="T6" fmla="*/ 178 w 241"/>
                  <a:gd name="T7" fmla="*/ 539 h 539"/>
                  <a:gd name="T8" fmla="*/ 241 w 241"/>
                  <a:gd name="T9" fmla="*/ 416 h 539"/>
                  <a:gd name="T10" fmla="*/ 142 w 241"/>
                  <a:gd name="T11" fmla="*/ 0 h 539"/>
                  <a:gd name="T12" fmla="*/ 69 w 241"/>
                  <a:gd name="T13" fmla="*/ 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539">
                    <a:moveTo>
                      <a:pt x="69" y="2"/>
                    </a:moveTo>
                    <a:lnTo>
                      <a:pt x="0" y="395"/>
                    </a:lnTo>
                    <a:lnTo>
                      <a:pt x="83" y="539"/>
                    </a:lnTo>
                    <a:lnTo>
                      <a:pt x="178" y="539"/>
                    </a:lnTo>
                    <a:lnTo>
                      <a:pt x="241" y="416"/>
                    </a:lnTo>
                    <a:lnTo>
                      <a:pt x="142" y="0"/>
                    </a:lnTo>
                    <a:lnTo>
                      <a:pt x="69" y="2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5" name="Freeform 189"/>
              <p:cNvSpPr>
                <a:spLocks/>
              </p:cNvSpPr>
              <p:nvPr/>
            </p:nvSpPr>
            <p:spPr bwMode="auto">
              <a:xfrm>
                <a:off x="2351" y="6398"/>
                <a:ext cx="208" cy="572"/>
              </a:xfrm>
              <a:custGeom>
                <a:avLst/>
                <a:gdLst>
                  <a:gd name="T0" fmla="*/ 27 w 88"/>
                  <a:gd name="T1" fmla="*/ 1 h 242"/>
                  <a:gd name="T2" fmla="*/ 0 w 88"/>
                  <a:gd name="T3" fmla="*/ 168 h 242"/>
                  <a:gd name="T4" fmla="*/ 49 w 88"/>
                  <a:gd name="T5" fmla="*/ 242 h 242"/>
                  <a:gd name="T6" fmla="*/ 88 w 88"/>
                  <a:gd name="T7" fmla="*/ 175 h 242"/>
                  <a:gd name="T8" fmla="*/ 44 w 88"/>
                  <a:gd name="T9" fmla="*/ 0 h 242"/>
                  <a:gd name="T10" fmla="*/ 27 w 88"/>
                  <a:gd name="T11" fmla="*/ 1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242">
                    <a:moveTo>
                      <a:pt x="27" y="1"/>
                    </a:moveTo>
                    <a:cubicBezTo>
                      <a:pt x="27" y="1"/>
                      <a:pt x="9" y="87"/>
                      <a:pt x="0" y="168"/>
                    </a:cubicBezTo>
                    <a:cubicBezTo>
                      <a:pt x="49" y="242"/>
                      <a:pt x="49" y="242"/>
                      <a:pt x="49" y="242"/>
                    </a:cubicBezTo>
                    <a:cubicBezTo>
                      <a:pt x="88" y="175"/>
                      <a:pt x="88" y="175"/>
                      <a:pt x="88" y="175"/>
                    </a:cubicBezTo>
                    <a:cubicBezTo>
                      <a:pt x="88" y="175"/>
                      <a:pt x="74" y="82"/>
                      <a:pt x="44" y="0"/>
                    </a:cubicBezTo>
                    <a:lnTo>
                      <a:pt x="27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6" name="Freeform 190"/>
              <p:cNvSpPr>
                <a:spLocks/>
              </p:cNvSpPr>
              <p:nvPr/>
            </p:nvSpPr>
            <p:spPr bwMode="auto">
              <a:xfrm>
                <a:off x="2443" y="6398"/>
                <a:ext cx="116" cy="572"/>
              </a:xfrm>
              <a:custGeom>
                <a:avLst/>
                <a:gdLst>
                  <a:gd name="T0" fmla="*/ 5 w 49"/>
                  <a:gd name="T1" fmla="*/ 0 h 242"/>
                  <a:gd name="T2" fmla="*/ 2 w 49"/>
                  <a:gd name="T3" fmla="*/ 0 h 242"/>
                  <a:gd name="T4" fmla="*/ 0 w 49"/>
                  <a:gd name="T5" fmla="*/ 1 h 242"/>
                  <a:gd name="T6" fmla="*/ 10 w 49"/>
                  <a:gd name="T7" fmla="*/ 242 h 242"/>
                  <a:gd name="T8" fmla="*/ 49 w 49"/>
                  <a:gd name="T9" fmla="*/ 175 h 242"/>
                  <a:gd name="T10" fmla="*/ 5 w 49"/>
                  <a:gd name="T1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242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0" y="242"/>
                      <a:pt x="10" y="242"/>
                      <a:pt x="10" y="242"/>
                    </a:cubicBezTo>
                    <a:cubicBezTo>
                      <a:pt x="49" y="175"/>
                      <a:pt x="49" y="175"/>
                      <a:pt x="49" y="175"/>
                    </a:cubicBezTo>
                    <a:cubicBezTo>
                      <a:pt x="49" y="175"/>
                      <a:pt x="35" y="82"/>
                      <a:pt x="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7" name="Freeform 191"/>
              <p:cNvSpPr>
                <a:spLocks/>
              </p:cNvSpPr>
              <p:nvPr/>
            </p:nvSpPr>
            <p:spPr bwMode="auto">
              <a:xfrm>
                <a:off x="2381" y="6443"/>
                <a:ext cx="107" cy="135"/>
              </a:xfrm>
              <a:custGeom>
                <a:avLst/>
                <a:gdLst>
                  <a:gd name="T0" fmla="*/ 38 w 45"/>
                  <a:gd name="T1" fmla="*/ 0 h 57"/>
                  <a:gd name="T2" fmla="*/ 38 w 45"/>
                  <a:gd name="T3" fmla="*/ 0 h 57"/>
                  <a:gd name="T4" fmla="*/ 4 w 45"/>
                  <a:gd name="T5" fmla="*/ 31 h 57"/>
                  <a:gd name="T6" fmla="*/ 0 w 45"/>
                  <a:gd name="T7" fmla="*/ 57 h 57"/>
                  <a:gd name="T8" fmla="*/ 0 w 45"/>
                  <a:gd name="T9" fmla="*/ 57 h 57"/>
                  <a:gd name="T10" fmla="*/ 45 w 45"/>
                  <a:gd name="T11" fmla="*/ 22 h 57"/>
                  <a:gd name="T12" fmla="*/ 38 w 45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7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1" y="14"/>
                      <a:pt x="4" y="31"/>
                    </a:cubicBezTo>
                    <a:cubicBezTo>
                      <a:pt x="3" y="39"/>
                      <a:pt x="2" y="48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31" y="46"/>
                      <a:pt x="45" y="22"/>
                    </a:cubicBezTo>
                    <a:cubicBezTo>
                      <a:pt x="43" y="15"/>
                      <a:pt x="40" y="7"/>
                      <a:pt x="3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8" name="Freeform 192"/>
              <p:cNvSpPr>
                <a:spLocks/>
              </p:cNvSpPr>
              <p:nvPr/>
            </p:nvSpPr>
            <p:spPr bwMode="auto">
              <a:xfrm>
                <a:off x="2360" y="6568"/>
                <a:ext cx="161" cy="161"/>
              </a:xfrm>
              <a:custGeom>
                <a:avLst/>
                <a:gdLst>
                  <a:gd name="T0" fmla="*/ 68 w 68"/>
                  <a:gd name="T1" fmla="*/ 25 h 68"/>
                  <a:gd name="T2" fmla="*/ 68 w 68"/>
                  <a:gd name="T3" fmla="*/ 25 h 68"/>
                  <a:gd name="T4" fmla="*/ 62 w 68"/>
                  <a:gd name="T5" fmla="*/ 0 h 68"/>
                  <a:gd name="T6" fmla="*/ 62 w 68"/>
                  <a:gd name="T7" fmla="*/ 0 h 68"/>
                  <a:gd name="T8" fmla="*/ 3 w 68"/>
                  <a:gd name="T9" fmla="*/ 41 h 68"/>
                  <a:gd name="T10" fmla="*/ 3 w 68"/>
                  <a:gd name="T11" fmla="*/ 41 h 68"/>
                  <a:gd name="T12" fmla="*/ 0 w 68"/>
                  <a:gd name="T13" fmla="*/ 68 h 68"/>
                  <a:gd name="T14" fmla="*/ 68 w 68"/>
                  <a:gd name="T15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68">
                    <a:moveTo>
                      <a:pt x="68" y="25"/>
                    </a:moveTo>
                    <a:cubicBezTo>
                      <a:pt x="68" y="25"/>
                      <a:pt x="68" y="25"/>
                      <a:pt x="68" y="25"/>
                    </a:cubicBezTo>
                    <a:cubicBezTo>
                      <a:pt x="67" y="17"/>
                      <a:pt x="65" y="9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31" y="28"/>
                      <a:pt x="3" y="41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2" y="50"/>
                      <a:pt x="1" y="59"/>
                      <a:pt x="0" y="68"/>
                    </a:cubicBezTo>
                    <a:cubicBezTo>
                      <a:pt x="40" y="63"/>
                      <a:pt x="68" y="25"/>
                      <a:pt x="68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9" name="Freeform 193"/>
              <p:cNvSpPr>
                <a:spLocks/>
              </p:cNvSpPr>
              <p:nvPr/>
            </p:nvSpPr>
            <p:spPr bwMode="auto">
              <a:xfrm>
                <a:off x="2386" y="6706"/>
                <a:ext cx="163" cy="182"/>
              </a:xfrm>
              <a:custGeom>
                <a:avLst/>
                <a:gdLst>
                  <a:gd name="T0" fmla="*/ 11 w 69"/>
                  <a:gd name="T1" fmla="*/ 77 h 77"/>
                  <a:gd name="T2" fmla="*/ 69 w 69"/>
                  <a:gd name="T3" fmla="*/ 21 h 77"/>
                  <a:gd name="T4" fmla="*/ 69 w 69"/>
                  <a:gd name="T5" fmla="*/ 21 h 77"/>
                  <a:gd name="T6" fmla="*/ 65 w 69"/>
                  <a:gd name="T7" fmla="*/ 0 h 77"/>
                  <a:gd name="T8" fmla="*/ 65 w 69"/>
                  <a:gd name="T9" fmla="*/ 0 h 77"/>
                  <a:gd name="T10" fmla="*/ 0 w 69"/>
                  <a:gd name="T11" fmla="*/ 61 h 77"/>
                  <a:gd name="T12" fmla="*/ 11 w 69"/>
                  <a:gd name="T1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77">
                    <a:moveTo>
                      <a:pt x="11" y="77"/>
                    </a:moveTo>
                    <a:cubicBezTo>
                      <a:pt x="41" y="65"/>
                      <a:pt x="69" y="21"/>
                      <a:pt x="69" y="21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8" y="15"/>
                      <a:pt x="66" y="8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1" y="35"/>
                      <a:pt x="0" y="61"/>
                      <a:pt x="0" y="61"/>
                    </a:cubicBezTo>
                    <a:lnTo>
                      <a:pt x="11" y="77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0" name="Freeform 194"/>
              <p:cNvSpPr>
                <a:spLocks/>
              </p:cNvSpPr>
              <p:nvPr/>
            </p:nvSpPr>
            <p:spPr bwMode="auto">
              <a:xfrm>
                <a:off x="2393" y="6346"/>
                <a:ext cx="97" cy="66"/>
              </a:xfrm>
              <a:custGeom>
                <a:avLst/>
                <a:gdLst>
                  <a:gd name="T0" fmla="*/ 1 w 41"/>
                  <a:gd name="T1" fmla="*/ 2 h 28"/>
                  <a:gd name="T2" fmla="*/ 7 w 41"/>
                  <a:gd name="T3" fmla="*/ 26 h 28"/>
                  <a:gd name="T4" fmla="*/ 26 w 41"/>
                  <a:gd name="T5" fmla="*/ 26 h 28"/>
                  <a:gd name="T6" fmla="*/ 36 w 41"/>
                  <a:gd name="T7" fmla="*/ 0 h 28"/>
                  <a:gd name="T8" fmla="*/ 1 w 41"/>
                  <a:gd name="T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8">
                    <a:moveTo>
                      <a:pt x="1" y="2"/>
                    </a:moveTo>
                    <a:cubicBezTo>
                      <a:pt x="0" y="6"/>
                      <a:pt x="1" y="23"/>
                      <a:pt x="7" y="26"/>
                    </a:cubicBezTo>
                    <a:cubicBezTo>
                      <a:pt x="11" y="28"/>
                      <a:pt x="18" y="27"/>
                      <a:pt x="26" y="26"/>
                    </a:cubicBezTo>
                    <a:cubicBezTo>
                      <a:pt x="41" y="23"/>
                      <a:pt x="36" y="0"/>
                      <a:pt x="36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1" name="Freeform 195"/>
              <p:cNvSpPr>
                <a:spLocks/>
              </p:cNvSpPr>
              <p:nvPr/>
            </p:nvSpPr>
            <p:spPr bwMode="auto">
              <a:xfrm>
                <a:off x="1939" y="5140"/>
                <a:ext cx="897" cy="1242"/>
              </a:xfrm>
              <a:custGeom>
                <a:avLst/>
                <a:gdLst>
                  <a:gd name="T0" fmla="*/ 9 w 379"/>
                  <a:gd name="T1" fmla="*/ 253 h 525"/>
                  <a:gd name="T2" fmla="*/ 24 w 379"/>
                  <a:gd name="T3" fmla="*/ 434 h 525"/>
                  <a:gd name="T4" fmla="*/ 66 w 379"/>
                  <a:gd name="T5" fmla="*/ 486 h 525"/>
                  <a:gd name="T6" fmla="*/ 164 w 379"/>
                  <a:gd name="T7" fmla="*/ 498 h 525"/>
                  <a:gd name="T8" fmla="*/ 210 w 379"/>
                  <a:gd name="T9" fmla="*/ 522 h 525"/>
                  <a:gd name="T10" fmla="*/ 229 w 379"/>
                  <a:gd name="T11" fmla="*/ 518 h 525"/>
                  <a:gd name="T12" fmla="*/ 251 w 379"/>
                  <a:gd name="T13" fmla="*/ 501 h 525"/>
                  <a:gd name="T14" fmla="*/ 353 w 379"/>
                  <a:gd name="T15" fmla="*/ 477 h 525"/>
                  <a:gd name="T16" fmla="*/ 374 w 379"/>
                  <a:gd name="T17" fmla="*/ 429 h 525"/>
                  <a:gd name="T18" fmla="*/ 365 w 379"/>
                  <a:gd name="T19" fmla="*/ 213 h 525"/>
                  <a:gd name="T20" fmla="*/ 301 w 379"/>
                  <a:gd name="T21" fmla="*/ 82 h 525"/>
                  <a:gd name="T22" fmla="*/ 9 w 379"/>
                  <a:gd name="T23" fmla="*/ 253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9" h="525">
                    <a:moveTo>
                      <a:pt x="9" y="253"/>
                    </a:moveTo>
                    <a:cubicBezTo>
                      <a:pt x="9" y="253"/>
                      <a:pt x="14" y="391"/>
                      <a:pt x="24" y="434"/>
                    </a:cubicBezTo>
                    <a:cubicBezTo>
                      <a:pt x="33" y="477"/>
                      <a:pt x="41" y="481"/>
                      <a:pt x="66" y="486"/>
                    </a:cubicBezTo>
                    <a:cubicBezTo>
                      <a:pt x="91" y="491"/>
                      <a:pt x="152" y="491"/>
                      <a:pt x="164" y="498"/>
                    </a:cubicBezTo>
                    <a:cubicBezTo>
                      <a:pt x="176" y="505"/>
                      <a:pt x="193" y="525"/>
                      <a:pt x="210" y="522"/>
                    </a:cubicBezTo>
                    <a:cubicBezTo>
                      <a:pt x="216" y="521"/>
                      <a:pt x="224" y="522"/>
                      <a:pt x="229" y="518"/>
                    </a:cubicBezTo>
                    <a:cubicBezTo>
                      <a:pt x="235" y="512"/>
                      <a:pt x="245" y="502"/>
                      <a:pt x="251" y="501"/>
                    </a:cubicBezTo>
                    <a:cubicBezTo>
                      <a:pt x="261" y="498"/>
                      <a:pt x="340" y="482"/>
                      <a:pt x="353" y="477"/>
                    </a:cubicBezTo>
                    <a:cubicBezTo>
                      <a:pt x="366" y="472"/>
                      <a:pt x="374" y="460"/>
                      <a:pt x="374" y="429"/>
                    </a:cubicBezTo>
                    <a:cubicBezTo>
                      <a:pt x="374" y="398"/>
                      <a:pt x="379" y="273"/>
                      <a:pt x="365" y="213"/>
                    </a:cubicBezTo>
                    <a:cubicBezTo>
                      <a:pt x="350" y="154"/>
                      <a:pt x="340" y="104"/>
                      <a:pt x="301" y="82"/>
                    </a:cubicBezTo>
                    <a:cubicBezTo>
                      <a:pt x="289" y="71"/>
                      <a:pt x="0" y="0"/>
                      <a:pt x="9" y="25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2" name="Freeform 196"/>
              <p:cNvSpPr>
                <a:spLocks/>
              </p:cNvSpPr>
              <p:nvPr/>
            </p:nvSpPr>
            <p:spPr bwMode="auto">
              <a:xfrm>
                <a:off x="2772" y="5731"/>
                <a:ext cx="182" cy="258"/>
              </a:xfrm>
              <a:custGeom>
                <a:avLst/>
                <a:gdLst>
                  <a:gd name="T0" fmla="*/ 13 w 77"/>
                  <a:gd name="T1" fmla="*/ 109 h 109"/>
                  <a:gd name="T2" fmla="*/ 48 w 77"/>
                  <a:gd name="T3" fmla="*/ 16 h 109"/>
                  <a:gd name="T4" fmla="*/ 0 w 77"/>
                  <a:gd name="T5" fmla="*/ 37 h 109"/>
                  <a:gd name="T6" fmla="*/ 13 w 77"/>
                  <a:gd name="T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109">
                    <a:moveTo>
                      <a:pt x="13" y="109"/>
                    </a:moveTo>
                    <a:cubicBezTo>
                      <a:pt x="76" y="106"/>
                      <a:pt x="77" y="33"/>
                      <a:pt x="48" y="16"/>
                    </a:cubicBezTo>
                    <a:cubicBezTo>
                      <a:pt x="19" y="0"/>
                      <a:pt x="0" y="37"/>
                      <a:pt x="0" y="37"/>
                    </a:cubicBezTo>
                    <a:lnTo>
                      <a:pt x="13" y="10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3" name="Freeform 197"/>
              <p:cNvSpPr>
                <a:spLocks/>
              </p:cNvSpPr>
              <p:nvPr/>
            </p:nvSpPr>
            <p:spPr bwMode="auto">
              <a:xfrm>
                <a:off x="1825" y="5791"/>
                <a:ext cx="175" cy="231"/>
              </a:xfrm>
              <a:custGeom>
                <a:avLst/>
                <a:gdLst>
                  <a:gd name="T0" fmla="*/ 69 w 74"/>
                  <a:gd name="T1" fmla="*/ 93 h 98"/>
                  <a:gd name="T2" fmla="*/ 22 w 74"/>
                  <a:gd name="T3" fmla="*/ 79 h 98"/>
                  <a:gd name="T4" fmla="*/ 38 w 74"/>
                  <a:gd name="T5" fmla="*/ 2 h 98"/>
                  <a:gd name="T6" fmla="*/ 73 w 74"/>
                  <a:gd name="T7" fmla="*/ 40 h 98"/>
                  <a:gd name="T8" fmla="*/ 69 w 74"/>
                  <a:gd name="T9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98">
                    <a:moveTo>
                      <a:pt x="69" y="93"/>
                    </a:moveTo>
                    <a:cubicBezTo>
                      <a:pt x="69" y="93"/>
                      <a:pt x="43" y="98"/>
                      <a:pt x="22" y="79"/>
                    </a:cubicBezTo>
                    <a:cubicBezTo>
                      <a:pt x="0" y="59"/>
                      <a:pt x="2" y="5"/>
                      <a:pt x="38" y="2"/>
                    </a:cubicBezTo>
                    <a:cubicBezTo>
                      <a:pt x="74" y="0"/>
                      <a:pt x="73" y="40"/>
                      <a:pt x="73" y="40"/>
                    </a:cubicBezTo>
                    <a:lnTo>
                      <a:pt x="69" y="9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4" name="Freeform 198"/>
              <p:cNvSpPr>
                <a:spLocks/>
              </p:cNvSpPr>
              <p:nvPr/>
            </p:nvSpPr>
            <p:spPr bwMode="auto">
              <a:xfrm>
                <a:off x="1958" y="5098"/>
                <a:ext cx="849" cy="1243"/>
              </a:xfrm>
              <a:custGeom>
                <a:avLst/>
                <a:gdLst>
                  <a:gd name="T0" fmla="*/ 8 w 359"/>
                  <a:gd name="T1" fmla="*/ 253 h 526"/>
                  <a:gd name="T2" fmla="*/ 11 w 359"/>
                  <a:gd name="T3" fmla="*/ 392 h 526"/>
                  <a:gd name="T4" fmla="*/ 17 w 359"/>
                  <a:gd name="T5" fmla="*/ 440 h 526"/>
                  <a:gd name="T6" fmla="*/ 63 w 359"/>
                  <a:gd name="T7" fmla="*/ 486 h 526"/>
                  <a:gd name="T8" fmla="*/ 140 w 359"/>
                  <a:gd name="T9" fmla="*/ 506 h 526"/>
                  <a:gd name="T10" fmla="*/ 207 w 359"/>
                  <a:gd name="T11" fmla="*/ 525 h 526"/>
                  <a:gd name="T12" fmla="*/ 258 w 359"/>
                  <a:gd name="T13" fmla="*/ 506 h 526"/>
                  <a:gd name="T14" fmla="*/ 338 w 359"/>
                  <a:gd name="T15" fmla="*/ 477 h 526"/>
                  <a:gd name="T16" fmla="*/ 359 w 359"/>
                  <a:gd name="T17" fmla="*/ 429 h 526"/>
                  <a:gd name="T18" fmla="*/ 343 w 359"/>
                  <a:gd name="T19" fmla="*/ 214 h 526"/>
                  <a:gd name="T20" fmla="*/ 288 w 359"/>
                  <a:gd name="T21" fmla="*/ 82 h 526"/>
                  <a:gd name="T22" fmla="*/ 8 w 359"/>
                  <a:gd name="T23" fmla="*/ 253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9" h="526">
                    <a:moveTo>
                      <a:pt x="8" y="253"/>
                    </a:moveTo>
                    <a:cubicBezTo>
                      <a:pt x="8" y="253"/>
                      <a:pt x="5" y="335"/>
                      <a:pt x="11" y="392"/>
                    </a:cubicBezTo>
                    <a:cubicBezTo>
                      <a:pt x="12" y="409"/>
                      <a:pt x="14" y="430"/>
                      <a:pt x="17" y="440"/>
                    </a:cubicBezTo>
                    <a:cubicBezTo>
                      <a:pt x="26" y="483"/>
                      <a:pt x="40" y="481"/>
                      <a:pt x="63" y="486"/>
                    </a:cubicBezTo>
                    <a:cubicBezTo>
                      <a:pt x="70" y="487"/>
                      <a:pt x="105" y="495"/>
                      <a:pt x="140" y="506"/>
                    </a:cubicBezTo>
                    <a:cubicBezTo>
                      <a:pt x="163" y="513"/>
                      <a:pt x="183" y="526"/>
                      <a:pt x="207" y="525"/>
                    </a:cubicBezTo>
                    <a:cubicBezTo>
                      <a:pt x="226" y="524"/>
                      <a:pt x="242" y="511"/>
                      <a:pt x="258" y="506"/>
                    </a:cubicBezTo>
                    <a:cubicBezTo>
                      <a:pt x="300" y="492"/>
                      <a:pt x="333" y="479"/>
                      <a:pt x="338" y="477"/>
                    </a:cubicBezTo>
                    <a:cubicBezTo>
                      <a:pt x="350" y="472"/>
                      <a:pt x="359" y="460"/>
                      <a:pt x="359" y="429"/>
                    </a:cubicBezTo>
                    <a:cubicBezTo>
                      <a:pt x="359" y="398"/>
                      <a:pt x="358" y="273"/>
                      <a:pt x="343" y="214"/>
                    </a:cubicBezTo>
                    <a:cubicBezTo>
                      <a:pt x="329" y="154"/>
                      <a:pt x="326" y="104"/>
                      <a:pt x="288" y="82"/>
                    </a:cubicBezTo>
                    <a:cubicBezTo>
                      <a:pt x="277" y="71"/>
                      <a:pt x="0" y="0"/>
                      <a:pt x="8" y="25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5" name="Freeform 199"/>
              <p:cNvSpPr>
                <a:spLocks/>
              </p:cNvSpPr>
              <p:nvPr/>
            </p:nvSpPr>
            <p:spPr bwMode="auto">
              <a:xfrm>
                <a:off x="1977" y="5110"/>
                <a:ext cx="769" cy="572"/>
              </a:xfrm>
              <a:custGeom>
                <a:avLst/>
                <a:gdLst>
                  <a:gd name="T0" fmla="*/ 178 w 325"/>
                  <a:gd name="T1" fmla="*/ 234 h 242"/>
                  <a:gd name="T2" fmla="*/ 325 w 325"/>
                  <a:gd name="T3" fmla="*/ 162 h 242"/>
                  <a:gd name="T4" fmla="*/ 280 w 325"/>
                  <a:gd name="T5" fmla="*/ 77 h 242"/>
                  <a:gd name="T6" fmla="*/ 0 w 325"/>
                  <a:gd name="T7" fmla="*/ 224 h 242"/>
                  <a:gd name="T8" fmla="*/ 128 w 325"/>
                  <a:gd name="T9" fmla="*/ 242 h 242"/>
                  <a:gd name="T10" fmla="*/ 178 w 325"/>
                  <a:gd name="T11" fmla="*/ 234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5" h="242">
                    <a:moveTo>
                      <a:pt x="178" y="234"/>
                    </a:moveTo>
                    <a:cubicBezTo>
                      <a:pt x="230" y="217"/>
                      <a:pt x="280" y="192"/>
                      <a:pt x="325" y="162"/>
                    </a:cubicBezTo>
                    <a:cubicBezTo>
                      <a:pt x="317" y="124"/>
                      <a:pt x="307" y="93"/>
                      <a:pt x="280" y="77"/>
                    </a:cubicBezTo>
                    <a:cubicBezTo>
                      <a:pt x="269" y="67"/>
                      <a:pt x="10" y="0"/>
                      <a:pt x="0" y="224"/>
                    </a:cubicBezTo>
                    <a:cubicBezTo>
                      <a:pt x="43" y="231"/>
                      <a:pt x="85" y="239"/>
                      <a:pt x="128" y="242"/>
                    </a:cubicBezTo>
                    <a:cubicBezTo>
                      <a:pt x="144" y="240"/>
                      <a:pt x="161" y="236"/>
                      <a:pt x="178" y="23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6" name="Freeform 200"/>
              <p:cNvSpPr>
                <a:spLocks/>
              </p:cNvSpPr>
              <p:nvPr/>
            </p:nvSpPr>
            <p:spPr bwMode="auto">
              <a:xfrm>
                <a:off x="1873" y="5412"/>
                <a:ext cx="177" cy="627"/>
              </a:xfrm>
              <a:custGeom>
                <a:avLst/>
                <a:gdLst>
                  <a:gd name="T0" fmla="*/ 2 w 75"/>
                  <a:gd name="T1" fmla="*/ 0 h 265"/>
                  <a:gd name="T2" fmla="*/ 7 w 75"/>
                  <a:gd name="T3" fmla="*/ 165 h 265"/>
                  <a:gd name="T4" fmla="*/ 24 w 75"/>
                  <a:gd name="T5" fmla="*/ 162 h 265"/>
                  <a:gd name="T6" fmla="*/ 53 w 75"/>
                  <a:gd name="T7" fmla="*/ 193 h 265"/>
                  <a:gd name="T8" fmla="*/ 51 w 75"/>
                  <a:gd name="T9" fmla="*/ 260 h 265"/>
                  <a:gd name="T10" fmla="*/ 63 w 75"/>
                  <a:gd name="T11" fmla="*/ 265 h 265"/>
                  <a:gd name="T12" fmla="*/ 75 w 75"/>
                  <a:gd name="T13" fmla="*/ 259 h 265"/>
                  <a:gd name="T14" fmla="*/ 74 w 75"/>
                  <a:gd name="T15" fmla="*/ 22 h 265"/>
                  <a:gd name="T16" fmla="*/ 2 w 75"/>
                  <a:gd name="T17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265">
                    <a:moveTo>
                      <a:pt x="2" y="0"/>
                    </a:moveTo>
                    <a:cubicBezTo>
                      <a:pt x="2" y="0"/>
                      <a:pt x="0" y="121"/>
                      <a:pt x="7" y="165"/>
                    </a:cubicBezTo>
                    <a:cubicBezTo>
                      <a:pt x="7" y="165"/>
                      <a:pt x="15" y="162"/>
                      <a:pt x="24" y="162"/>
                    </a:cubicBezTo>
                    <a:cubicBezTo>
                      <a:pt x="33" y="163"/>
                      <a:pt x="49" y="168"/>
                      <a:pt x="53" y="193"/>
                    </a:cubicBezTo>
                    <a:cubicBezTo>
                      <a:pt x="60" y="241"/>
                      <a:pt x="51" y="260"/>
                      <a:pt x="51" y="260"/>
                    </a:cubicBezTo>
                    <a:cubicBezTo>
                      <a:pt x="51" y="260"/>
                      <a:pt x="52" y="265"/>
                      <a:pt x="63" y="265"/>
                    </a:cubicBezTo>
                    <a:cubicBezTo>
                      <a:pt x="75" y="264"/>
                      <a:pt x="75" y="259"/>
                      <a:pt x="75" y="259"/>
                    </a:cubicBezTo>
                    <a:cubicBezTo>
                      <a:pt x="74" y="22"/>
                      <a:pt x="74" y="22"/>
                      <a:pt x="74" y="22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7" name="Freeform 201"/>
              <p:cNvSpPr>
                <a:spLocks/>
              </p:cNvSpPr>
              <p:nvPr/>
            </p:nvSpPr>
            <p:spPr bwMode="auto">
              <a:xfrm>
                <a:off x="1882" y="5720"/>
                <a:ext cx="92" cy="97"/>
              </a:xfrm>
              <a:custGeom>
                <a:avLst/>
                <a:gdLst>
                  <a:gd name="T0" fmla="*/ 39 w 39"/>
                  <a:gd name="T1" fmla="*/ 41 h 41"/>
                  <a:gd name="T2" fmla="*/ 37 w 39"/>
                  <a:gd name="T3" fmla="*/ 21 h 41"/>
                  <a:gd name="T4" fmla="*/ 31 w 39"/>
                  <a:gd name="T5" fmla="*/ 14 h 41"/>
                  <a:gd name="T6" fmla="*/ 5 w 39"/>
                  <a:gd name="T7" fmla="*/ 1 h 41"/>
                  <a:gd name="T8" fmla="*/ 0 w 39"/>
                  <a:gd name="T9" fmla="*/ 0 h 41"/>
                  <a:gd name="T10" fmla="*/ 3 w 39"/>
                  <a:gd name="T11" fmla="*/ 35 h 41"/>
                  <a:gd name="T12" fmla="*/ 20 w 39"/>
                  <a:gd name="T13" fmla="*/ 32 h 41"/>
                  <a:gd name="T14" fmla="*/ 39 w 39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1">
                    <a:moveTo>
                      <a:pt x="39" y="41"/>
                    </a:moveTo>
                    <a:cubicBezTo>
                      <a:pt x="39" y="35"/>
                      <a:pt x="37" y="29"/>
                      <a:pt x="37" y="21"/>
                    </a:cubicBezTo>
                    <a:cubicBezTo>
                      <a:pt x="35" y="19"/>
                      <a:pt x="33" y="17"/>
                      <a:pt x="31" y="14"/>
                    </a:cubicBezTo>
                    <a:cubicBezTo>
                      <a:pt x="22" y="10"/>
                      <a:pt x="14" y="5"/>
                      <a:pt x="5" y="1"/>
                    </a:cubicBezTo>
                    <a:cubicBezTo>
                      <a:pt x="3" y="1"/>
                      <a:pt x="2" y="0"/>
                      <a:pt x="0" y="0"/>
                    </a:cubicBezTo>
                    <a:cubicBezTo>
                      <a:pt x="1" y="14"/>
                      <a:pt x="2" y="26"/>
                      <a:pt x="3" y="35"/>
                    </a:cubicBezTo>
                    <a:cubicBezTo>
                      <a:pt x="3" y="35"/>
                      <a:pt x="11" y="32"/>
                      <a:pt x="20" y="32"/>
                    </a:cubicBezTo>
                    <a:cubicBezTo>
                      <a:pt x="25" y="33"/>
                      <a:pt x="33" y="34"/>
                      <a:pt x="39" y="4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8" name="Freeform 202"/>
              <p:cNvSpPr>
                <a:spLocks/>
              </p:cNvSpPr>
              <p:nvPr/>
            </p:nvSpPr>
            <p:spPr bwMode="auto">
              <a:xfrm>
                <a:off x="1875" y="5464"/>
                <a:ext cx="173" cy="152"/>
              </a:xfrm>
              <a:custGeom>
                <a:avLst/>
                <a:gdLst>
                  <a:gd name="T0" fmla="*/ 0 w 73"/>
                  <a:gd name="T1" fmla="*/ 0 h 64"/>
                  <a:gd name="T2" fmla="*/ 1 w 73"/>
                  <a:gd name="T3" fmla="*/ 36 h 64"/>
                  <a:gd name="T4" fmla="*/ 73 w 73"/>
                  <a:gd name="T5" fmla="*/ 62 h 64"/>
                  <a:gd name="T6" fmla="*/ 73 w 73"/>
                  <a:gd name="T7" fmla="*/ 31 h 64"/>
                  <a:gd name="T8" fmla="*/ 0 w 73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4">
                    <a:moveTo>
                      <a:pt x="0" y="0"/>
                    </a:move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37" y="64"/>
                      <a:pt x="73" y="62"/>
                    </a:cubicBezTo>
                    <a:cubicBezTo>
                      <a:pt x="73" y="31"/>
                      <a:pt x="73" y="31"/>
                      <a:pt x="73" y="3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9" name="Freeform 203"/>
              <p:cNvSpPr>
                <a:spLocks/>
              </p:cNvSpPr>
              <p:nvPr/>
            </p:nvSpPr>
            <p:spPr bwMode="auto">
              <a:xfrm>
                <a:off x="1769" y="5103"/>
                <a:ext cx="1221" cy="891"/>
              </a:xfrm>
              <a:custGeom>
                <a:avLst/>
                <a:gdLst>
                  <a:gd name="T0" fmla="*/ 80 w 516"/>
                  <a:gd name="T1" fmla="*/ 19 h 377"/>
                  <a:gd name="T2" fmla="*/ 180 w 516"/>
                  <a:gd name="T3" fmla="*/ 52 h 377"/>
                  <a:gd name="T4" fmla="*/ 344 w 516"/>
                  <a:gd name="T5" fmla="*/ 0 h 377"/>
                  <a:gd name="T6" fmla="*/ 440 w 516"/>
                  <a:gd name="T7" fmla="*/ 81 h 377"/>
                  <a:gd name="T8" fmla="*/ 502 w 516"/>
                  <a:gd name="T9" fmla="*/ 106 h 377"/>
                  <a:gd name="T10" fmla="*/ 474 w 516"/>
                  <a:gd name="T11" fmla="*/ 284 h 377"/>
                  <a:gd name="T12" fmla="*/ 470 w 516"/>
                  <a:gd name="T13" fmla="*/ 281 h 377"/>
                  <a:gd name="T14" fmla="*/ 435 w 516"/>
                  <a:gd name="T15" fmla="*/ 291 h 377"/>
                  <a:gd name="T16" fmla="*/ 439 w 516"/>
                  <a:gd name="T17" fmla="*/ 369 h 377"/>
                  <a:gd name="T18" fmla="*/ 426 w 516"/>
                  <a:gd name="T19" fmla="*/ 376 h 377"/>
                  <a:gd name="T20" fmla="*/ 413 w 516"/>
                  <a:gd name="T21" fmla="*/ 365 h 377"/>
                  <a:gd name="T22" fmla="*/ 406 w 516"/>
                  <a:gd name="T23" fmla="*/ 218 h 377"/>
                  <a:gd name="T24" fmla="*/ 400 w 516"/>
                  <a:gd name="T25" fmla="*/ 154 h 377"/>
                  <a:gd name="T26" fmla="*/ 156 w 516"/>
                  <a:gd name="T27" fmla="*/ 218 h 377"/>
                  <a:gd name="T28" fmla="*/ 0 w 516"/>
                  <a:gd name="T29" fmla="*/ 63 h 377"/>
                  <a:gd name="T30" fmla="*/ 45 w 516"/>
                  <a:gd name="T31" fmla="*/ 106 h 377"/>
                  <a:gd name="T32" fmla="*/ 45 w 516"/>
                  <a:gd name="T33" fmla="*/ 18 h 377"/>
                  <a:gd name="T34" fmla="*/ 73 w 516"/>
                  <a:gd name="T35" fmla="*/ 63 h 377"/>
                  <a:gd name="T36" fmla="*/ 80 w 516"/>
                  <a:gd name="T37" fmla="*/ 1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6" h="377">
                    <a:moveTo>
                      <a:pt x="80" y="19"/>
                    </a:moveTo>
                    <a:cubicBezTo>
                      <a:pt x="80" y="19"/>
                      <a:pt x="84" y="73"/>
                      <a:pt x="180" y="52"/>
                    </a:cubicBezTo>
                    <a:cubicBezTo>
                      <a:pt x="245" y="38"/>
                      <a:pt x="290" y="0"/>
                      <a:pt x="344" y="0"/>
                    </a:cubicBezTo>
                    <a:cubicBezTo>
                      <a:pt x="398" y="0"/>
                      <a:pt x="438" y="47"/>
                      <a:pt x="440" y="81"/>
                    </a:cubicBezTo>
                    <a:cubicBezTo>
                      <a:pt x="440" y="81"/>
                      <a:pt x="479" y="52"/>
                      <a:pt x="502" y="106"/>
                    </a:cubicBezTo>
                    <a:cubicBezTo>
                      <a:pt x="516" y="139"/>
                      <a:pt x="501" y="198"/>
                      <a:pt x="474" y="284"/>
                    </a:cubicBezTo>
                    <a:cubicBezTo>
                      <a:pt x="474" y="284"/>
                      <a:pt x="473" y="282"/>
                      <a:pt x="470" y="281"/>
                    </a:cubicBezTo>
                    <a:cubicBezTo>
                      <a:pt x="463" y="278"/>
                      <a:pt x="449" y="275"/>
                      <a:pt x="435" y="291"/>
                    </a:cubicBezTo>
                    <a:cubicBezTo>
                      <a:pt x="423" y="304"/>
                      <a:pt x="439" y="369"/>
                      <a:pt x="439" y="369"/>
                    </a:cubicBezTo>
                    <a:cubicBezTo>
                      <a:pt x="439" y="369"/>
                      <a:pt x="441" y="375"/>
                      <a:pt x="426" y="376"/>
                    </a:cubicBezTo>
                    <a:cubicBezTo>
                      <a:pt x="412" y="377"/>
                      <a:pt x="413" y="365"/>
                      <a:pt x="413" y="365"/>
                    </a:cubicBezTo>
                    <a:cubicBezTo>
                      <a:pt x="413" y="365"/>
                      <a:pt x="408" y="300"/>
                      <a:pt x="406" y="218"/>
                    </a:cubicBezTo>
                    <a:cubicBezTo>
                      <a:pt x="405" y="184"/>
                      <a:pt x="406" y="163"/>
                      <a:pt x="400" y="154"/>
                    </a:cubicBezTo>
                    <a:cubicBezTo>
                      <a:pt x="400" y="154"/>
                      <a:pt x="283" y="239"/>
                      <a:pt x="156" y="218"/>
                    </a:cubicBezTo>
                    <a:cubicBezTo>
                      <a:pt x="30" y="197"/>
                      <a:pt x="10" y="118"/>
                      <a:pt x="0" y="63"/>
                    </a:cubicBezTo>
                    <a:cubicBezTo>
                      <a:pt x="0" y="63"/>
                      <a:pt x="14" y="96"/>
                      <a:pt x="45" y="106"/>
                    </a:cubicBezTo>
                    <a:cubicBezTo>
                      <a:pt x="45" y="106"/>
                      <a:pt x="16" y="63"/>
                      <a:pt x="45" y="18"/>
                    </a:cubicBezTo>
                    <a:cubicBezTo>
                      <a:pt x="45" y="18"/>
                      <a:pt x="55" y="53"/>
                      <a:pt x="73" y="63"/>
                    </a:cubicBezTo>
                    <a:cubicBezTo>
                      <a:pt x="73" y="63"/>
                      <a:pt x="65" y="56"/>
                      <a:pt x="80" y="19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0" name="Freeform 204"/>
              <p:cNvSpPr>
                <a:spLocks/>
              </p:cNvSpPr>
              <p:nvPr/>
            </p:nvSpPr>
            <p:spPr bwMode="auto">
              <a:xfrm>
                <a:off x="2784" y="5710"/>
                <a:ext cx="128" cy="88"/>
              </a:xfrm>
              <a:custGeom>
                <a:avLst/>
                <a:gdLst>
                  <a:gd name="T0" fmla="*/ 54 w 54"/>
                  <a:gd name="T1" fmla="*/ 0 h 37"/>
                  <a:gd name="T2" fmla="*/ 6 w 54"/>
                  <a:gd name="T3" fmla="*/ 10 h 37"/>
                  <a:gd name="T4" fmla="*/ 5 w 54"/>
                  <a:gd name="T5" fmla="*/ 12 h 37"/>
                  <a:gd name="T6" fmla="*/ 4 w 54"/>
                  <a:gd name="T7" fmla="*/ 37 h 37"/>
                  <a:gd name="T8" fmla="*/ 4 w 54"/>
                  <a:gd name="T9" fmla="*/ 37 h 37"/>
                  <a:gd name="T10" fmla="*/ 6 w 54"/>
                  <a:gd name="T11" fmla="*/ 34 h 37"/>
                  <a:gd name="T12" fmla="*/ 41 w 54"/>
                  <a:gd name="T13" fmla="*/ 24 h 37"/>
                  <a:gd name="T14" fmla="*/ 45 w 54"/>
                  <a:gd name="T15" fmla="*/ 27 h 37"/>
                  <a:gd name="T16" fmla="*/ 54 w 54"/>
                  <a:gd name="T17" fmla="*/ 0 h 37"/>
                  <a:gd name="T18" fmla="*/ 54 w 54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37">
                    <a:moveTo>
                      <a:pt x="54" y="0"/>
                    </a:moveTo>
                    <a:cubicBezTo>
                      <a:pt x="36" y="0"/>
                      <a:pt x="20" y="3"/>
                      <a:pt x="6" y="10"/>
                    </a:cubicBezTo>
                    <a:cubicBezTo>
                      <a:pt x="5" y="11"/>
                      <a:pt x="5" y="11"/>
                      <a:pt x="5" y="12"/>
                    </a:cubicBezTo>
                    <a:cubicBezTo>
                      <a:pt x="3" y="19"/>
                      <a:pt x="0" y="29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6"/>
                      <a:pt x="5" y="35"/>
                      <a:pt x="6" y="34"/>
                    </a:cubicBezTo>
                    <a:cubicBezTo>
                      <a:pt x="20" y="18"/>
                      <a:pt x="34" y="21"/>
                      <a:pt x="41" y="24"/>
                    </a:cubicBezTo>
                    <a:cubicBezTo>
                      <a:pt x="44" y="25"/>
                      <a:pt x="45" y="27"/>
                      <a:pt x="45" y="27"/>
                    </a:cubicBezTo>
                    <a:cubicBezTo>
                      <a:pt x="48" y="17"/>
                      <a:pt x="51" y="8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1" name="Freeform 205"/>
              <p:cNvSpPr>
                <a:spLocks/>
              </p:cNvSpPr>
              <p:nvPr/>
            </p:nvSpPr>
            <p:spPr bwMode="auto">
              <a:xfrm>
                <a:off x="2256" y="5843"/>
                <a:ext cx="312" cy="352"/>
              </a:xfrm>
              <a:custGeom>
                <a:avLst/>
                <a:gdLst>
                  <a:gd name="T0" fmla="*/ 31 w 132"/>
                  <a:gd name="T1" fmla="*/ 17 h 149"/>
                  <a:gd name="T2" fmla="*/ 35 w 132"/>
                  <a:gd name="T3" fmla="*/ 121 h 149"/>
                  <a:gd name="T4" fmla="*/ 120 w 132"/>
                  <a:gd name="T5" fmla="*/ 110 h 149"/>
                  <a:gd name="T6" fmla="*/ 92 w 132"/>
                  <a:gd name="T7" fmla="*/ 13 h 149"/>
                  <a:gd name="T8" fmla="*/ 63 w 132"/>
                  <a:gd name="T9" fmla="*/ 0 h 149"/>
                  <a:gd name="T10" fmla="*/ 31 w 132"/>
                  <a:gd name="T11" fmla="*/ 1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49">
                    <a:moveTo>
                      <a:pt x="31" y="17"/>
                    </a:moveTo>
                    <a:cubicBezTo>
                      <a:pt x="31" y="17"/>
                      <a:pt x="0" y="94"/>
                      <a:pt x="35" y="121"/>
                    </a:cubicBezTo>
                    <a:cubicBezTo>
                      <a:pt x="69" y="149"/>
                      <a:pt x="113" y="130"/>
                      <a:pt x="120" y="110"/>
                    </a:cubicBezTo>
                    <a:cubicBezTo>
                      <a:pt x="132" y="73"/>
                      <a:pt x="100" y="62"/>
                      <a:pt x="92" y="13"/>
                    </a:cubicBezTo>
                    <a:cubicBezTo>
                      <a:pt x="92" y="13"/>
                      <a:pt x="83" y="0"/>
                      <a:pt x="63" y="0"/>
                    </a:cubicBezTo>
                    <a:cubicBezTo>
                      <a:pt x="43" y="1"/>
                      <a:pt x="31" y="17"/>
                      <a:pt x="31" y="1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2" name="Freeform 206"/>
              <p:cNvSpPr>
                <a:spLocks/>
              </p:cNvSpPr>
              <p:nvPr/>
            </p:nvSpPr>
            <p:spPr bwMode="auto">
              <a:xfrm>
                <a:off x="2270" y="5838"/>
                <a:ext cx="277" cy="310"/>
              </a:xfrm>
              <a:custGeom>
                <a:avLst/>
                <a:gdLst>
                  <a:gd name="T0" fmla="*/ 28 w 117"/>
                  <a:gd name="T1" fmla="*/ 16 h 131"/>
                  <a:gd name="T2" fmla="*/ 31 w 117"/>
                  <a:gd name="T3" fmla="*/ 106 h 131"/>
                  <a:gd name="T4" fmla="*/ 107 w 117"/>
                  <a:gd name="T5" fmla="*/ 96 h 131"/>
                  <a:gd name="T6" fmla="*/ 83 w 117"/>
                  <a:gd name="T7" fmla="*/ 10 h 131"/>
                  <a:gd name="T8" fmla="*/ 56 w 117"/>
                  <a:gd name="T9" fmla="*/ 0 h 131"/>
                  <a:gd name="T10" fmla="*/ 28 w 117"/>
                  <a:gd name="T11" fmla="*/ 1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131">
                    <a:moveTo>
                      <a:pt x="28" y="16"/>
                    </a:moveTo>
                    <a:cubicBezTo>
                      <a:pt x="28" y="16"/>
                      <a:pt x="0" y="81"/>
                      <a:pt x="31" y="106"/>
                    </a:cubicBezTo>
                    <a:cubicBezTo>
                      <a:pt x="62" y="131"/>
                      <a:pt x="101" y="115"/>
                      <a:pt x="107" y="96"/>
                    </a:cubicBezTo>
                    <a:cubicBezTo>
                      <a:pt x="117" y="62"/>
                      <a:pt x="90" y="55"/>
                      <a:pt x="83" y="10"/>
                    </a:cubicBezTo>
                    <a:cubicBezTo>
                      <a:pt x="83" y="10"/>
                      <a:pt x="74" y="0"/>
                      <a:pt x="56" y="0"/>
                    </a:cubicBezTo>
                    <a:cubicBezTo>
                      <a:pt x="39" y="1"/>
                      <a:pt x="28" y="16"/>
                      <a:pt x="28" y="1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3" name="Freeform 207"/>
              <p:cNvSpPr>
                <a:spLocks/>
              </p:cNvSpPr>
              <p:nvPr/>
            </p:nvSpPr>
            <p:spPr bwMode="auto">
              <a:xfrm>
                <a:off x="2803" y="5791"/>
                <a:ext cx="97" cy="123"/>
              </a:xfrm>
              <a:custGeom>
                <a:avLst/>
                <a:gdLst>
                  <a:gd name="T0" fmla="*/ 12 w 41"/>
                  <a:gd name="T1" fmla="*/ 52 h 52"/>
                  <a:gd name="T2" fmla="*/ 26 w 41"/>
                  <a:gd name="T3" fmla="*/ 7 h 52"/>
                  <a:gd name="T4" fmla="*/ 32 w 41"/>
                  <a:gd name="T5" fmla="*/ 40 h 52"/>
                  <a:gd name="T6" fmla="*/ 12 w 41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52">
                    <a:moveTo>
                      <a:pt x="12" y="52"/>
                    </a:moveTo>
                    <a:cubicBezTo>
                      <a:pt x="12" y="52"/>
                      <a:pt x="0" y="0"/>
                      <a:pt x="26" y="7"/>
                    </a:cubicBezTo>
                    <a:cubicBezTo>
                      <a:pt x="41" y="11"/>
                      <a:pt x="40" y="29"/>
                      <a:pt x="32" y="40"/>
                    </a:cubicBezTo>
                    <a:cubicBezTo>
                      <a:pt x="27" y="47"/>
                      <a:pt x="19" y="52"/>
                      <a:pt x="12" y="5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4" name="Freeform 208"/>
              <p:cNvSpPr>
                <a:spLocks/>
              </p:cNvSpPr>
              <p:nvPr/>
            </p:nvSpPr>
            <p:spPr bwMode="auto">
              <a:xfrm>
                <a:off x="2826" y="5809"/>
                <a:ext cx="74" cy="102"/>
              </a:xfrm>
              <a:custGeom>
                <a:avLst/>
                <a:gdLst>
                  <a:gd name="T0" fmla="*/ 2 w 31"/>
                  <a:gd name="T1" fmla="*/ 43 h 43"/>
                  <a:gd name="T2" fmla="*/ 0 w 31"/>
                  <a:gd name="T3" fmla="*/ 30 h 43"/>
                  <a:gd name="T4" fmla="*/ 27 w 31"/>
                  <a:gd name="T5" fmla="*/ 21 h 43"/>
                  <a:gd name="T6" fmla="*/ 2 w 31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3">
                    <a:moveTo>
                      <a:pt x="2" y="43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31" y="0"/>
                      <a:pt x="27" y="21"/>
                    </a:cubicBezTo>
                    <a:cubicBezTo>
                      <a:pt x="24" y="42"/>
                      <a:pt x="2" y="43"/>
                      <a:pt x="2" y="43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5" name="Freeform 209"/>
              <p:cNvSpPr>
                <a:spLocks/>
              </p:cNvSpPr>
              <p:nvPr/>
            </p:nvSpPr>
            <p:spPr bwMode="auto">
              <a:xfrm>
                <a:off x="1863" y="5826"/>
                <a:ext cx="114" cy="140"/>
              </a:xfrm>
              <a:custGeom>
                <a:avLst/>
                <a:gdLst>
                  <a:gd name="T0" fmla="*/ 42 w 48"/>
                  <a:gd name="T1" fmla="*/ 58 h 59"/>
                  <a:gd name="T2" fmla="*/ 18 w 48"/>
                  <a:gd name="T3" fmla="*/ 12 h 59"/>
                  <a:gd name="T4" fmla="*/ 16 w 48"/>
                  <a:gd name="T5" fmla="*/ 49 h 59"/>
                  <a:gd name="T6" fmla="*/ 42 w 48"/>
                  <a:gd name="T7" fmla="*/ 5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59">
                    <a:moveTo>
                      <a:pt x="42" y="58"/>
                    </a:moveTo>
                    <a:cubicBezTo>
                      <a:pt x="42" y="58"/>
                      <a:pt x="48" y="0"/>
                      <a:pt x="18" y="12"/>
                    </a:cubicBezTo>
                    <a:cubicBezTo>
                      <a:pt x="0" y="20"/>
                      <a:pt x="4" y="39"/>
                      <a:pt x="16" y="49"/>
                    </a:cubicBezTo>
                    <a:cubicBezTo>
                      <a:pt x="24" y="56"/>
                      <a:pt x="35" y="59"/>
                      <a:pt x="42" y="5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6" name="Freeform 210"/>
              <p:cNvSpPr>
                <a:spLocks/>
              </p:cNvSpPr>
              <p:nvPr/>
            </p:nvSpPr>
            <p:spPr bwMode="auto">
              <a:xfrm>
                <a:off x="1863" y="5864"/>
                <a:ext cx="102" cy="106"/>
              </a:xfrm>
              <a:custGeom>
                <a:avLst/>
                <a:gdLst>
                  <a:gd name="T0" fmla="*/ 42 w 43"/>
                  <a:gd name="T1" fmla="*/ 41 h 45"/>
                  <a:gd name="T2" fmla="*/ 43 w 43"/>
                  <a:gd name="T3" fmla="*/ 26 h 45"/>
                  <a:gd name="T4" fmla="*/ 8 w 43"/>
                  <a:gd name="T5" fmla="*/ 22 h 45"/>
                  <a:gd name="T6" fmla="*/ 42 w 43"/>
                  <a:gd name="T7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5">
                    <a:moveTo>
                      <a:pt x="42" y="41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6"/>
                      <a:pt x="0" y="0"/>
                      <a:pt x="8" y="22"/>
                    </a:cubicBezTo>
                    <a:cubicBezTo>
                      <a:pt x="16" y="45"/>
                      <a:pt x="42" y="41"/>
                      <a:pt x="42" y="41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7" name="Oval 211"/>
              <p:cNvSpPr>
                <a:spLocks noChangeArrowheads="1"/>
              </p:cNvSpPr>
              <p:nvPr/>
            </p:nvSpPr>
            <p:spPr bwMode="auto">
              <a:xfrm>
                <a:off x="2398" y="6297"/>
                <a:ext cx="83" cy="26"/>
              </a:xfrm>
              <a:prstGeom prst="ellipse">
                <a:avLst/>
              </a:pr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8" name="Freeform 212"/>
              <p:cNvSpPr>
                <a:spLocks/>
              </p:cNvSpPr>
              <p:nvPr/>
            </p:nvSpPr>
            <p:spPr bwMode="auto">
              <a:xfrm>
                <a:off x="2803" y="5854"/>
                <a:ext cx="149" cy="140"/>
              </a:xfrm>
              <a:custGeom>
                <a:avLst/>
                <a:gdLst>
                  <a:gd name="T0" fmla="*/ 8 w 63"/>
                  <a:gd name="T1" fmla="*/ 59 h 59"/>
                  <a:gd name="T2" fmla="*/ 0 w 63"/>
                  <a:gd name="T3" fmla="*/ 55 h 59"/>
                  <a:gd name="T4" fmla="*/ 50 w 63"/>
                  <a:gd name="T5" fmla="*/ 0 h 59"/>
                  <a:gd name="T6" fmla="*/ 8 w 63"/>
                  <a:gd name="T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59">
                    <a:moveTo>
                      <a:pt x="8" y="59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51" y="35"/>
                      <a:pt x="50" y="0"/>
                    </a:cubicBezTo>
                    <a:cubicBezTo>
                      <a:pt x="50" y="0"/>
                      <a:pt x="63" y="38"/>
                      <a:pt x="8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9" name="Freeform 213"/>
              <p:cNvSpPr>
                <a:spLocks/>
              </p:cNvSpPr>
              <p:nvPr/>
            </p:nvSpPr>
            <p:spPr bwMode="auto">
              <a:xfrm>
                <a:off x="1856" y="5263"/>
                <a:ext cx="144" cy="142"/>
              </a:xfrm>
              <a:custGeom>
                <a:avLst/>
                <a:gdLst>
                  <a:gd name="T0" fmla="*/ 1 w 61"/>
                  <a:gd name="T1" fmla="*/ 2 h 60"/>
                  <a:gd name="T2" fmla="*/ 7 w 61"/>
                  <a:gd name="T3" fmla="*/ 19 h 60"/>
                  <a:gd name="T4" fmla="*/ 18 w 61"/>
                  <a:gd name="T5" fmla="*/ 37 h 60"/>
                  <a:gd name="T6" fmla="*/ 53 w 61"/>
                  <a:gd name="T7" fmla="*/ 59 h 60"/>
                  <a:gd name="T8" fmla="*/ 61 w 61"/>
                  <a:gd name="T9" fmla="*/ 59 h 60"/>
                  <a:gd name="T10" fmla="*/ 53 w 61"/>
                  <a:gd name="T11" fmla="*/ 56 h 60"/>
                  <a:gd name="T12" fmla="*/ 45 w 61"/>
                  <a:gd name="T13" fmla="*/ 50 h 60"/>
                  <a:gd name="T14" fmla="*/ 26 w 61"/>
                  <a:gd name="T15" fmla="*/ 36 h 60"/>
                  <a:gd name="T16" fmla="*/ 13 w 61"/>
                  <a:gd name="T17" fmla="*/ 19 h 60"/>
                  <a:gd name="T18" fmla="*/ 4 w 61"/>
                  <a:gd name="T19" fmla="*/ 5 h 60"/>
                  <a:gd name="T20" fmla="*/ 2 w 61"/>
                  <a:gd name="T21" fmla="*/ 0 h 60"/>
                  <a:gd name="T22" fmla="*/ 1 w 61"/>
                  <a:gd name="T23" fmla="*/ 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60">
                    <a:moveTo>
                      <a:pt x="1" y="2"/>
                    </a:moveTo>
                    <a:cubicBezTo>
                      <a:pt x="0" y="7"/>
                      <a:pt x="5" y="15"/>
                      <a:pt x="7" y="19"/>
                    </a:cubicBezTo>
                    <a:cubicBezTo>
                      <a:pt x="10" y="26"/>
                      <a:pt x="13" y="32"/>
                      <a:pt x="18" y="37"/>
                    </a:cubicBezTo>
                    <a:cubicBezTo>
                      <a:pt x="27" y="48"/>
                      <a:pt x="39" y="56"/>
                      <a:pt x="53" y="59"/>
                    </a:cubicBezTo>
                    <a:cubicBezTo>
                      <a:pt x="56" y="59"/>
                      <a:pt x="58" y="60"/>
                      <a:pt x="61" y="59"/>
                    </a:cubicBezTo>
                    <a:cubicBezTo>
                      <a:pt x="59" y="58"/>
                      <a:pt x="55" y="57"/>
                      <a:pt x="53" y="56"/>
                    </a:cubicBezTo>
                    <a:cubicBezTo>
                      <a:pt x="50" y="54"/>
                      <a:pt x="48" y="52"/>
                      <a:pt x="45" y="50"/>
                    </a:cubicBezTo>
                    <a:cubicBezTo>
                      <a:pt x="38" y="46"/>
                      <a:pt x="32" y="42"/>
                      <a:pt x="26" y="36"/>
                    </a:cubicBezTo>
                    <a:cubicBezTo>
                      <a:pt x="21" y="31"/>
                      <a:pt x="17" y="25"/>
                      <a:pt x="13" y="19"/>
                    </a:cubicBezTo>
                    <a:cubicBezTo>
                      <a:pt x="10" y="14"/>
                      <a:pt x="7" y="10"/>
                      <a:pt x="4" y="5"/>
                    </a:cubicBezTo>
                    <a:cubicBezTo>
                      <a:pt x="4" y="3"/>
                      <a:pt x="3" y="2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0" name="Freeform 214"/>
              <p:cNvSpPr>
                <a:spLocks/>
              </p:cNvSpPr>
              <p:nvPr/>
            </p:nvSpPr>
            <p:spPr bwMode="auto">
              <a:xfrm>
                <a:off x="1937" y="5209"/>
                <a:ext cx="85" cy="111"/>
              </a:xfrm>
              <a:custGeom>
                <a:avLst/>
                <a:gdLst>
                  <a:gd name="T0" fmla="*/ 5 w 36"/>
                  <a:gd name="T1" fmla="*/ 0 h 47"/>
                  <a:gd name="T2" fmla="*/ 36 w 36"/>
                  <a:gd name="T3" fmla="*/ 47 h 47"/>
                  <a:gd name="T4" fmla="*/ 5 w 36"/>
                  <a:gd name="T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47">
                    <a:moveTo>
                      <a:pt x="5" y="0"/>
                    </a:moveTo>
                    <a:cubicBezTo>
                      <a:pt x="5" y="0"/>
                      <a:pt x="0" y="38"/>
                      <a:pt x="36" y="47"/>
                    </a:cubicBezTo>
                    <a:cubicBezTo>
                      <a:pt x="36" y="47"/>
                      <a:pt x="11" y="31"/>
                      <a:pt x="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1" name="Freeform 215"/>
              <p:cNvSpPr>
                <a:spLocks/>
              </p:cNvSpPr>
              <p:nvPr/>
            </p:nvSpPr>
            <p:spPr bwMode="auto">
              <a:xfrm>
                <a:off x="2708" y="5301"/>
                <a:ext cx="142" cy="154"/>
              </a:xfrm>
              <a:custGeom>
                <a:avLst/>
                <a:gdLst>
                  <a:gd name="T0" fmla="*/ 40 w 60"/>
                  <a:gd name="T1" fmla="*/ 0 h 65"/>
                  <a:gd name="T2" fmla="*/ 0 w 60"/>
                  <a:gd name="T3" fmla="*/ 65 h 65"/>
                  <a:gd name="T4" fmla="*/ 40 w 60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65">
                    <a:moveTo>
                      <a:pt x="40" y="0"/>
                    </a:moveTo>
                    <a:cubicBezTo>
                      <a:pt x="40" y="0"/>
                      <a:pt x="60" y="52"/>
                      <a:pt x="0" y="65"/>
                    </a:cubicBezTo>
                    <a:cubicBezTo>
                      <a:pt x="0" y="65"/>
                      <a:pt x="31" y="40"/>
                      <a:pt x="4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2" name="Freeform 216"/>
              <p:cNvSpPr>
                <a:spLocks/>
              </p:cNvSpPr>
              <p:nvPr/>
            </p:nvSpPr>
            <p:spPr bwMode="auto">
              <a:xfrm>
                <a:off x="2313" y="5095"/>
                <a:ext cx="414" cy="126"/>
              </a:xfrm>
              <a:custGeom>
                <a:avLst/>
                <a:gdLst>
                  <a:gd name="T0" fmla="*/ 175 w 175"/>
                  <a:gd name="T1" fmla="*/ 41 h 53"/>
                  <a:gd name="T2" fmla="*/ 95 w 175"/>
                  <a:gd name="T3" fmla="*/ 18 h 53"/>
                  <a:gd name="T4" fmla="*/ 22 w 175"/>
                  <a:gd name="T5" fmla="*/ 51 h 53"/>
                  <a:gd name="T6" fmla="*/ 119 w 175"/>
                  <a:gd name="T7" fmla="*/ 39 h 53"/>
                  <a:gd name="T8" fmla="*/ 175 w 175"/>
                  <a:gd name="T9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53">
                    <a:moveTo>
                      <a:pt x="175" y="41"/>
                    </a:moveTo>
                    <a:cubicBezTo>
                      <a:pt x="175" y="41"/>
                      <a:pt x="147" y="0"/>
                      <a:pt x="95" y="18"/>
                    </a:cubicBezTo>
                    <a:cubicBezTo>
                      <a:pt x="43" y="37"/>
                      <a:pt x="44" y="50"/>
                      <a:pt x="22" y="51"/>
                    </a:cubicBezTo>
                    <a:cubicBezTo>
                      <a:pt x="0" y="53"/>
                      <a:pt x="78" y="52"/>
                      <a:pt x="119" y="39"/>
                    </a:cubicBezTo>
                    <a:cubicBezTo>
                      <a:pt x="161" y="27"/>
                      <a:pt x="168" y="50"/>
                      <a:pt x="175" y="41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3" name="Freeform 217"/>
              <p:cNvSpPr>
                <a:spLocks/>
              </p:cNvSpPr>
              <p:nvPr/>
            </p:nvSpPr>
            <p:spPr bwMode="auto">
              <a:xfrm>
                <a:off x="2788" y="5353"/>
                <a:ext cx="154" cy="230"/>
              </a:xfrm>
              <a:custGeom>
                <a:avLst/>
                <a:gdLst>
                  <a:gd name="T0" fmla="*/ 0 w 65"/>
                  <a:gd name="T1" fmla="*/ 58 h 97"/>
                  <a:gd name="T2" fmla="*/ 38 w 65"/>
                  <a:gd name="T3" fmla="*/ 0 h 97"/>
                  <a:gd name="T4" fmla="*/ 59 w 65"/>
                  <a:gd name="T5" fmla="*/ 38 h 97"/>
                  <a:gd name="T6" fmla="*/ 0 w 65"/>
                  <a:gd name="T7" fmla="*/ 97 h 97"/>
                  <a:gd name="T8" fmla="*/ 0 w 65"/>
                  <a:gd name="T9" fmla="*/ 5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97">
                    <a:moveTo>
                      <a:pt x="0" y="58"/>
                    </a:moveTo>
                    <a:cubicBezTo>
                      <a:pt x="0" y="58"/>
                      <a:pt x="42" y="33"/>
                      <a:pt x="38" y="0"/>
                    </a:cubicBezTo>
                    <a:cubicBezTo>
                      <a:pt x="38" y="0"/>
                      <a:pt x="65" y="6"/>
                      <a:pt x="59" y="38"/>
                    </a:cubicBezTo>
                    <a:cubicBezTo>
                      <a:pt x="54" y="69"/>
                      <a:pt x="0" y="97"/>
                      <a:pt x="0" y="97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4" name="Freeform 218"/>
              <p:cNvSpPr>
                <a:spLocks/>
              </p:cNvSpPr>
              <p:nvPr/>
            </p:nvSpPr>
            <p:spPr bwMode="auto">
              <a:xfrm>
                <a:off x="2090" y="5935"/>
                <a:ext cx="31" cy="12"/>
              </a:xfrm>
              <a:custGeom>
                <a:avLst/>
                <a:gdLst>
                  <a:gd name="T0" fmla="*/ 13 w 13"/>
                  <a:gd name="T1" fmla="*/ 2 h 5"/>
                  <a:gd name="T2" fmla="*/ 11 w 13"/>
                  <a:gd name="T3" fmla="*/ 5 h 5"/>
                  <a:gd name="T4" fmla="*/ 2 w 13"/>
                  <a:gd name="T5" fmla="*/ 5 h 5"/>
                  <a:gd name="T6" fmla="*/ 0 w 13"/>
                  <a:gd name="T7" fmla="*/ 2 h 5"/>
                  <a:gd name="T8" fmla="*/ 0 w 13"/>
                  <a:gd name="T9" fmla="*/ 2 h 5"/>
                  <a:gd name="T10" fmla="*/ 2 w 13"/>
                  <a:gd name="T11" fmla="*/ 0 h 5"/>
                  <a:gd name="T12" fmla="*/ 11 w 13"/>
                  <a:gd name="T13" fmla="*/ 0 h 5"/>
                  <a:gd name="T14" fmla="*/ 13 w 13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5">
                    <a:moveTo>
                      <a:pt x="13" y="2"/>
                    </a:moveTo>
                    <a:cubicBezTo>
                      <a:pt x="13" y="4"/>
                      <a:pt x="12" y="5"/>
                      <a:pt x="1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5" name="Freeform 219"/>
              <p:cNvSpPr>
                <a:spLocks/>
              </p:cNvSpPr>
              <p:nvPr/>
            </p:nvSpPr>
            <p:spPr bwMode="auto">
              <a:xfrm>
                <a:off x="2658" y="5918"/>
                <a:ext cx="29" cy="10"/>
              </a:xfrm>
              <a:custGeom>
                <a:avLst/>
                <a:gdLst>
                  <a:gd name="T0" fmla="*/ 12 w 12"/>
                  <a:gd name="T1" fmla="*/ 2 h 4"/>
                  <a:gd name="T2" fmla="*/ 10 w 12"/>
                  <a:gd name="T3" fmla="*/ 4 h 4"/>
                  <a:gd name="T4" fmla="*/ 2 w 12"/>
                  <a:gd name="T5" fmla="*/ 4 h 4"/>
                  <a:gd name="T6" fmla="*/ 0 w 12"/>
                  <a:gd name="T7" fmla="*/ 2 h 4"/>
                  <a:gd name="T8" fmla="*/ 0 w 12"/>
                  <a:gd name="T9" fmla="*/ 2 h 4"/>
                  <a:gd name="T10" fmla="*/ 2 w 12"/>
                  <a:gd name="T11" fmla="*/ 0 h 4"/>
                  <a:gd name="T12" fmla="*/ 10 w 12"/>
                  <a:gd name="T13" fmla="*/ 0 h 4"/>
                  <a:gd name="T14" fmla="*/ 12 w 12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2"/>
                    </a:moveTo>
                    <a:cubicBezTo>
                      <a:pt x="12" y="3"/>
                      <a:pt x="11" y="4"/>
                      <a:pt x="1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1"/>
                      <a:pt x="12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6" name="Oval 220"/>
              <p:cNvSpPr>
                <a:spLocks noChangeArrowheads="1"/>
              </p:cNvSpPr>
              <p:nvPr/>
            </p:nvSpPr>
            <p:spPr bwMode="auto">
              <a:xfrm>
                <a:off x="2422" y="6044"/>
                <a:ext cx="52" cy="21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7" name="Freeform 221"/>
              <p:cNvSpPr>
                <a:spLocks/>
              </p:cNvSpPr>
              <p:nvPr/>
            </p:nvSpPr>
            <p:spPr bwMode="auto">
              <a:xfrm>
                <a:off x="2048" y="5646"/>
                <a:ext cx="154" cy="123"/>
              </a:xfrm>
              <a:custGeom>
                <a:avLst/>
                <a:gdLst>
                  <a:gd name="T0" fmla="*/ 65 w 65"/>
                  <a:gd name="T1" fmla="*/ 13 h 52"/>
                  <a:gd name="T2" fmla="*/ 24 w 65"/>
                  <a:gd name="T3" fmla="*/ 3 h 52"/>
                  <a:gd name="T4" fmla="*/ 3 w 65"/>
                  <a:gd name="T5" fmla="*/ 26 h 52"/>
                  <a:gd name="T6" fmla="*/ 1 w 65"/>
                  <a:gd name="T7" fmla="*/ 52 h 52"/>
                  <a:gd name="T8" fmla="*/ 65 w 65"/>
                  <a:gd name="T9" fmla="*/ 1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52">
                    <a:moveTo>
                      <a:pt x="65" y="13"/>
                    </a:moveTo>
                    <a:cubicBezTo>
                      <a:pt x="65" y="13"/>
                      <a:pt x="40" y="0"/>
                      <a:pt x="24" y="3"/>
                    </a:cubicBezTo>
                    <a:cubicBezTo>
                      <a:pt x="16" y="5"/>
                      <a:pt x="7" y="14"/>
                      <a:pt x="3" y="26"/>
                    </a:cubicBezTo>
                    <a:cubicBezTo>
                      <a:pt x="0" y="38"/>
                      <a:pt x="1" y="52"/>
                      <a:pt x="1" y="52"/>
                    </a:cubicBezTo>
                    <a:cubicBezTo>
                      <a:pt x="1" y="52"/>
                      <a:pt x="37" y="12"/>
                      <a:pt x="65" y="13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8" name="Freeform 222"/>
              <p:cNvSpPr>
                <a:spLocks/>
              </p:cNvSpPr>
              <p:nvPr/>
            </p:nvSpPr>
            <p:spPr bwMode="auto">
              <a:xfrm>
                <a:off x="2500" y="5609"/>
                <a:ext cx="163" cy="139"/>
              </a:xfrm>
              <a:custGeom>
                <a:avLst/>
                <a:gdLst>
                  <a:gd name="T0" fmla="*/ 4 w 69"/>
                  <a:gd name="T1" fmla="*/ 47 h 59"/>
                  <a:gd name="T2" fmla="*/ 12 w 69"/>
                  <a:gd name="T3" fmla="*/ 58 h 59"/>
                  <a:gd name="T4" fmla="*/ 64 w 69"/>
                  <a:gd name="T5" fmla="*/ 10 h 59"/>
                  <a:gd name="T6" fmla="*/ 62 w 69"/>
                  <a:gd name="T7" fmla="*/ 3 h 59"/>
                  <a:gd name="T8" fmla="*/ 4 w 69"/>
                  <a:gd name="T9" fmla="*/ 4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59">
                    <a:moveTo>
                      <a:pt x="4" y="47"/>
                    </a:moveTo>
                    <a:cubicBezTo>
                      <a:pt x="4" y="47"/>
                      <a:pt x="0" y="57"/>
                      <a:pt x="12" y="58"/>
                    </a:cubicBezTo>
                    <a:cubicBezTo>
                      <a:pt x="23" y="59"/>
                      <a:pt x="64" y="10"/>
                      <a:pt x="64" y="10"/>
                    </a:cubicBezTo>
                    <a:cubicBezTo>
                      <a:pt x="64" y="10"/>
                      <a:pt x="69" y="6"/>
                      <a:pt x="62" y="3"/>
                    </a:cubicBezTo>
                    <a:cubicBezTo>
                      <a:pt x="55" y="0"/>
                      <a:pt x="4" y="47"/>
                      <a:pt x="4" y="4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9" name="Freeform 223"/>
              <p:cNvSpPr>
                <a:spLocks/>
              </p:cNvSpPr>
              <p:nvPr/>
            </p:nvSpPr>
            <p:spPr bwMode="auto">
              <a:xfrm>
                <a:off x="2523" y="5746"/>
                <a:ext cx="180" cy="177"/>
              </a:xfrm>
              <a:custGeom>
                <a:avLst/>
                <a:gdLst>
                  <a:gd name="T0" fmla="*/ 65 w 76"/>
                  <a:gd name="T1" fmla="*/ 0 h 75"/>
                  <a:gd name="T2" fmla="*/ 16 w 76"/>
                  <a:gd name="T3" fmla="*/ 23 h 75"/>
                  <a:gd name="T4" fmla="*/ 18 w 76"/>
                  <a:gd name="T5" fmla="*/ 44 h 75"/>
                  <a:gd name="T6" fmla="*/ 68 w 76"/>
                  <a:gd name="T7" fmla="*/ 70 h 75"/>
                  <a:gd name="T8" fmla="*/ 69 w 76"/>
                  <a:gd name="T9" fmla="*/ 54 h 75"/>
                  <a:gd name="T10" fmla="*/ 28 w 76"/>
                  <a:gd name="T11" fmla="*/ 33 h 75"/>
                  <a:gd name="T12" fmla="*/ 69 w 76"/>
                  <a:gd name="T13" fmla="*/ 15 h 75"/>
                  <a:gd name="T14" fmla="*/ 65 w 76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75">
                    <a:moveTo>
                      <a:pt x="65" y="0"/>
                    </a:moveTo>
                    <a:cubicBezTo>
                      <a:pt x="65" y="0"/>
                      <a:pt x="18" y="22"/>
                      <a:pt x="16" y="23"/>
                    </a:cubicBezTo>
                    <a:cubicBezTo>
                      <a:pt x="14" y="23"/>
                      <a:pt x="0" y="32"/>
                      <a:pt x="18" y="44"/>
                    </a:cubicBezTo>
                    <a:cubicBezTo>
                      <a:pt x="35" y="56"/>
                      <a:pt x="63" y="75"/>
                      <a:pt x="68" y="70"/>
                    </a:cubicBezTo>
                    <a:cubicBezTo>
                      <a:pt x="74" y="65"/>
                      <a:pt x="76" y="57"/>
                      <a:pt x="69" y="54"/>
                    </a:cubicBezTo>
                    <a:cubicBezTo>
                      <a:pt x="61" y="52"/>
                      <a:pt x="28" y="33"/>
                      <a:pt x="28" y="33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9" y="15"/>
                      <a:pt x="73" y="7"/>
                      <a:pt x="65" y="0"/>
                    </a:cubicBezTo>
                    <a:close/>
                  </a:path>
                </a:pathLst>
              </a:custGeom>
              <a:solidFill>
                <a:srgbClr val="28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0" name="Freeform 224"/>
              <p:cNvSpPr>
                <a:spLocks/>
              </p:cNvSpPr>
              <p:nvPr/>
            </p:nvSpPr>
            <p:spPr bwMode="auto">
              <a:xfrm>
                <a:off x="2083" y="5760"/>
                <a:ext cx="133" cy="128"/>
              </a:xfrm>
              <a:custGeom>
                <a:avLst/>
                <a:gdLst>
                  <a:gd name="T0" fmla="*/ 55 w 56"/>
                  <a:gd name="T1" fmla="*/ 29 h 54"/>
                  <a:gd name="T2" fmla="*/ 26 w 56"/>
                  <a:gd name="T3" fmla="*/ 54 h 54"/>
                  <a:gd name="T4" fmla="*/ 1 w 56"/>
                  <a:gd name="T5" fmla="*/ 26 h 54"/>
                  <a:gd name="T6" fmla="*/ 29 w 56"/>
                  <a:gd name="T7" fmla="*/ 1 h 54"/>
                  <a:gd name="T8" fmla="*/ 55 w 56"/>
                  <a:gd name="T9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4">
                    <a:moveTo>
                      <a:pt x="55" y="29"/>
                    </a:moveTo>
                    <a:cubicBezTo>
                      <a:pt x="54" y="43"/>
                      <a:pt x="41" y="54"/>
                      <a:pt x="26" y="54"/>
                    </a:cubicBezTo>
                    <a:cubicBezTo>
                      <a:pt x="11" y="53"/>
                      <a:pt x="0" y="40"/>
                      <a:pt x="1" y="26"/>
                    </a:cubicBezTo>
                    <a:cubicBezTo>
                      <a:pt x="2" y="11"/>
                      <a:pt x="14" y="0"/>
                      <a:pt x="29" y="1"/>
                    </a:cubicBezTo>
                    <a:cubicBezTo>
                      <a:pt x="44" y="2"/>
                      <a:pt x="56" y="14"/>
                      <a:pt x="55" y="29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1" name="Freeform 225"/>
              <p:cNvSpPr>
                <a:spLocks/>
              </p:cNvSpPr>
              <p:nvPr/>
            </p:nvSpPr>
            <p:spPr bwMode="auto">
              <a:xfrm>
                <a:off x="2124" y="5769"/>
                <a:ext cx="68" cy="55"/>
              </a:xfrm>
              <a:custGeom>
                <a:avLst/>
                <a:gdLst>
                  <a:gd name="T0" fmla="*/ 27 w 29"/>
                  <a:gd name="T1" fmla="*/ 17 h 23"/>
                  <a:gd name="T2" fmla="*/ 11 w 29"/>
                  <a:gd name="T3" fmla="*/ 20 h 23"/>
                  <a:gd name="T4" fmla="*/ 2 w 29"/>
                  <a:gd name="T5" fmla="*/ 6 h 23"/>
                  <a:gd name="T6" fmla="*/ 18 w 29"/>
                  <a:gd name="T7" fmla="*/ 3 h 23"/>
                  <a:gd name="T8" fmla="*/ 27 w 29"/>
                  <a:gd name="T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3">
                    <a:moveTo>
                      <a:pt x="27" y="17"/>
                    </a:moveTo>
                    <a:cubicBezTo>
                      <a:pt x="25" y="21"/>
                      <a:pt x="18" y="23"/>
                      <a:pt x="11" y="20"/>
                    </a:cubicBezTo>
                    <a:cubicBezTo>
                      <a:pt x="4" y="17"/>
                      <a:pt x="0" y="11"/>
                      <a:pt x="2" y="6"/>
                    </a:cubicBezTo>
                    <a:cubicBezTo>
                      <a:pt x="4" y="1"/>
                      <a:pt x="11" y="0"/>
                      <a:pt x="18" y="3"/>
                    </a:cubicBezTo>
                    <a:cubicBezTo>
                      <a:pt x="25" y="5"/>
                      <a:pt x="29" y="12"/>
                      <a:pt x="27" y="1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2" name="Freeform 226"/>
              <p:cNvSpPr>
                <a:spLocks/>
              </p:cNvSpPr>
              <p:nvPr/>
            </p:nvSpPr>
            <p:spPr bwMode="auto">
              <a:xfrm>
                <a:off x="2237" y="6088"/>
                <a:ext cx="438" cy="213"/>
              </a:xfrm>
              <a:custGeom>
                <a:avLst/>
                <a:gdLst>
                  <a:gd name="T0" fmla="*/ 0 w 185"/>
                  <a:gd name="T1" fmla="*/ 57 h 90"/>
                  <a:gd name="T2" fmla="*/ 179 w 185"/>
                  <a:gd name="T3" fmla="*/ 1 h 90"/>
                  <a:gd name="T4" fmla="*/ 183 w 185"/>
                  <a:gd name="T5" fmla="*/ 2 h 90"/>
                  <a:gd name="T6" fmla="*/ 184 w 185"/>
                  <a:gd name="T7" fmla="*/ 4 h 90"/>
                  <a:gd name="T8" fmla="*/ 0 w 185"/>
                  <a:gd name="T9" fmla="*/ 5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90">
                    <a:moveTo>
                      <a:pt x="0" y="57"/>
                    </a:moveTo>
                    <a:cubicBezTo>
                      <a:pt x="0" y="57"/>
                      <a:pt x="100" y="77"/>
                      <a:pt x="179" y="1"/>
                    </a:cubicBezTo>
                    <a:cubicBezTo>
                      <a:pt x="179" y="1"/>
                      <a:pt x="181" y="0"/>
                      <a:pt x="183" y="2"/>
                    </a:cubicBezTo>
                    <a:cubicBezTo>
                      <a:pt x="185" y="3"/>
                      <a:pt x="184" y="4"/>
                      <a:pt x="184" y="4"/>
                    </a:cubicBezTo>
                    <a:cubicBezTo>
                      <a:pt x="184" y="4"/>
                      <a:pt x="118" y="90"/>
                      <a:pt x="0" y="57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3" name="Freeform 227"/>
              <p:cNvSpPr>
                <a:spLocks/>
              </p:cNvSpPr>
              <p:nvPr/>
            </p:nvSpPr>
            <p:spPr bwMode="auto">
              <a:xfrm>
                <a:off x="5055" y="3490"/>
                <a:ext cx="353" cy="182"/>
              </a:xfrm>
              <a:custGeom>
                <a:avLst/>
                <a:gdLst>
                  <a:gd name="T0" fmla="*/ 0 w 149"/>
                  <a:gd name="T1" fmla="*/ 77 h 77"/>
                  <a:gd name="T2" fmla="*/ 81 w 149"/>
                  <a:gd name="T3" fmla="*/ 70 h 77"/>
                  <a:gd name="T4" fmla="*/ 117 w 149"/>
                  <a:gd name="T5" fmla="*/ 50 h 77"/>
                  <a:gd name="T6" fmla="*/ 149 w 149"/>
                  <a:gd name="T7" fmla="*/ 15 h 77"/>
                  <a:gd name="T8" fmla="*/ 121 w 149"/>
                  <a:gd name="T9" fmla="*/ 16 h 77"/>
                  <a:gd name="T10" fmla="*/ 86 w 149"/>
                  <a:gd name="T11" fmla="*/ 41 h 77"/>
                  <a:gd name="T12" fmla="*/ 50 w 149"/>
                  <a:gd name="T13" fmla="*/ 44 h 77"/>
                  <a:gd name="T14" fmla="*/ 65 w 149"/>
                  <a:gd name="T15" fmla="*/ 25 h 77"/>
                  <a:gd name="T16" fmla="*/ 1 w 149"/>
                  <a:gd name="T17" fmla="*/ 54 h 77"/>
                  <a:gd name="T18" fmla="*/ 0 w 149"/>
                  <a:gd name="T1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77">
                    <a:moveTo>
                      <a:pt x="0" y="77"/>
                    </a:moveTo>
                    <a:cubicBezTo>
                      <a:pt x="81" y="70"/>
                      <a:pt x="81" y="70"/>
                      <a:pt x="81" y="70"/>
                    </a:cubicBezTo>
                    <a:cubicBezTo>
                      <a:pt x="81" y="70"/>
                      <a:pt x="102" y="68"/>
                      <a:pt x="117" y="50"/>
                    </a:cubicBezTo>
                    <a:cubicBezTo>
                      <a:pt x="131" y="32"/>
                      <a:pt x="149" y="18"/>
                      <a:pt x="149" y="15"/>
                    </a:cubicBezTo>
                    <a:cubicBezTo>
                      <a:pt x="149" y="11"/>
                      <a:pt x="145" y="0"/>
                      <a:pt x="121" y="16"/>
                    </a:cubicBezTo>
                    <a:cubicBezTo>
                      <a:pt x="98" y="32"/>
                      <a:pt x="86" y="41"/>
                      <a:pt x="86" y="41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0" y="44"/>
                      <a:pt x="71" y="38"/>
                      <a:pt x="65" y="25"/>
                    </a:cubicBezTo>
                    <a:cubicBezTo>
                      <a:pt x="60" y="12"/>
                      <a:pt x="23" y="50"/>
                      <a:pt x="1" y="54"/>
                    </a:cubicBez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4" name="Freeform 228"/>
              <p:cNvSpPr>
                <a:spLocks/>
              </p:cNvSpPr>
              <p:nvPr/>
            </p:nvSpPr>
            <p:spPr bwMode="auto">
              <a:xfrm>
                <a:off x="5055" y="3585"/>
                <a:ext cx="69" cy="87"/>
              </a:xfrm>
              <a:custGeom>
                <a:avLst/>
                <a:gdLst>
                  <a:gd name="T0" fmla="*/ 29 w 29"/>
                  <a:gd name="T1" fmla="*/ 0 h 37"/>
                  <a:gd name="T2" fmla="*/ 1 w 29"/>
                  <a:gd name="T3" fmla="*/ 14 h 37"/>
                  <a:gd name="T4" fmla="*/ 0 w 29"/>
                  <a:gd name="T5" fmla="*/ 37 h 37"/>
                  <a:gd name="T6" fmla="*/ 26 w 29"/>
                  <a:gd name="T7" fmla="*/ 35 h 37"/>
                  <a:gd name="T8" fmla="*/ 29 w 29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7">
                    <a:moveTo>
                      <a:pt x="29" y="0"/>
                    </a:moveTo>
                    <a:cubicBezTo>
                      <a:pt x="19" y="6"/>
                      <a:pt x="9" y="13"/>
                      <a:pt x="1" y="1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23"/>
                      <a:pt x="29" y="12"/>
                      <a:pt x="29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5" name="Freeform 229"/>
              <p:cNvSpPr>
                <a:spLocks/>
              </p:cNvSpPr>
              <p:nvPr/>
            </p:nvSpPr>
            <p:spPr bwMode="auto">
              <a:xfrm>
                <a:off x="5148" y="3507"/>
                <a:ext cx="248" cy="113"/>
              </a:xfrm>
              <a:custGeom>
                <a:avLst/>
                <a:gdLst>
                  <a:gd name="T0" fmla="*/ 47 w 105"/>
                  <a:gd name="T1" fmla="*/ 34 h 48"/>
                  <a:gd name="T2" fmla="*/ 11 w 105"/>
                  <a:gd name="T3" fmla="*/ 37 h 48"/>
                  <a:gd name="T4" fmla="*/ 26 w 105"/>
                  <a:gd name="T5" fmla="*/ 18 h 48"/>
                  <a:gd name="T6" fmla="*/ 25 w 105"/>
                  <a:gd name="T7" fmla="*/ 17 h 48"/>
                  <a:gd name="T8" fmla="*/ 0 w 105"/>
                  <a:gd name="T9" fmla="*/ 36 h 48"/>
                  <a:gd name="T10" fmla="*/ 0 w 105"/>
                  <a:gd name="T11" fmla="*/ 39 h 48"/>
                  <a:gd name="T12" fmla="*/ 2 w 105"/>
                  <a:gd name="T13" fmla="*/ 41 h 48"/>
                  <a:gd name="T14" fmla="*/ 7 w 105"/>
                  <a:gd name="T15" fmla="*/ 48 h 48"/>
                  <a:gd name="T16" fmla="*/ 67 w 105"/>
                  <a:gd name="T17" fmla="*/ 35 h 48"/>
                  <a:gd name="T18" fmla="*/ 105 w 105"/>
                  <a:gd name="T19" fmla="*/ 1 h 48"/>
                  <a:gd name="T20" fmla="*/ 82 w 105"/>
                  <a:gd name="T21" fmla="*/ 9 h 48"/>
                  <a:gd name="T22" fmla="*/ 47 w 105"/>
                  <a:gd name="T23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5" h="48">
                    <a:moveTo>
                      <a:pt x="47" y="34"/>
                    </a:move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32" y="31"/>
                      <a:pt x="26" y="18"/>
                    </a:cubicBezTo>
                    <a:cubicBezTo>
                      <a:pt x="26" y="17"/>
                      <a:pt x="26" y="17"/>
                      <a:pt x="25" y="17"/>
                    </a:cubicBezTo>
                    <a:cubicBezTo>
                      <a:pt x="18" y="24"/>
                      <a:pt x="9" y="30"/>
                      <a:pt x="0" y="36"/>
                    </a:cubicBezTo>
                    <a:cubicBezTo>
                      <a:pt x="0" y="37"/>
                      <a:pt x="0" y="38"/>
                      <a:pt x="0" y="39"/>
                    </a:cubicBezTo>
                    <a:cubicBezTo>
                      <a:pt x="1" y="39"/>
                      <a:pt x="2" y="40"/>
                      <a:pt x="2" y="41"/>
                    </a:cubicBezTo>
                    <a:cubicBezTo>
                      <a:pt x="4" y="44"/>
                      <a:pt x="5" y="46"/>
                      <a:pt x="7" y="48"/>
                    </a:cubicBezTo>
                    <a:cubicBezTo>
                      <a:pt x="28" y="47"/>
                      <a:pt x="49" y="47"/>
                      <a:pt x="67" y="35"/>
                    </a:cubicBezTo>
                    <a:cubicBezTo>
                      <a:pt x="81" y="25"/>
                      <a:pt x="95" y="15"/>
                      <a:pt x="105" y="1"/>
                    </a:cubicBezTo>
                    <a:cubicBezTo>
                      <a:pt x="102" y="0"/>
                      <a:pt x="95" y="1"/>
                      <a:pt x="82" y="9"/>
                    </a:cubicBezTo>
                    <a:cubicBezTo>
                      <a:pt x="59" y="25"/>
                      <a:pt x="47" y="34"/>
                      <a:pt x="47" y="3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6" name="Freeform 230"/>
              <p:cNvSpPr>
                <a:spLocks/>
              </p:cNvSpPr>
              <p:nvPr/>
            </p:nvSpPr>
            <p:spPr bwMode="auto">
              <a:xfrm>
                <a:off x="4639" y="3360"/>
                <a:ext cx="454" cy="393"/>
              </a:xfrm>
              <a:custGeom>
                <a:avLst/>
                <a:gdLst>
                  <a:gd name="T0" fmla="*/ 0 w 192"/>
                  <a:gd name="T1" fmla="*/ 22 h 166"/>
                  <a:gd name="T2" fmla="*/ 17 w 192"/>
                  <a:gd name="T3" fmla="*/ 3 h 166"/>
                  <a:gd name="T4" fmla="*/ 65 w 192"/>
                  <a:gd name="T5" fmla="*/ 63 h 166"/>
                  <a:gd name="T6" fmla="*/ 98 w 192"/>
                  <a:gd name="T7" fmla="*/ 124 h 166"/>
                  <a:gd name="T8" fmla="*/ 175 w 192"/>
                  <a:gd name="T9" fmla="*/ 107 h 166"/>
                  <a:gd name="T10" fmla="*/ 192 w 192"/>
                  <a:gd name="T11" fmla="*/ 142 h 166"/>
                  <a:gd name="T12" fmla="*/ 72 w 192"/>
                  <a:gd name="T13" fmla="*/ 155 h 166"/>
                  <a:gd name="T14" fmla="*/ 0 w 192"/>
                  <a:gd name="T15" fmla="*/ 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66">
                    <a:moveTo>
                      <a:pt x="0" y="22"/>
                    </a:moveTo>
                    <a:cubicBezTo>
                      <a:pt x="0" y="22"/>
                      <a:pt x="1" y="10"/>
                      <a:pt x="17" y="3"/>
                    </a:cubicBezTo>
                    <a:cubicBezTo>
                      <a:pt x="24" y="0"/>
                      <a:pt x="53" y="39"/>
                      <a:pt x="65" y="63"/>
                    </a:cubicBezTo>
                    <a:cubicBezTo>
                      <a:pt x="83" y="96"/>
                      <a:pt x="98" y="124"/>
                      <a:pt x="98" y="124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92" y="142"/>
                      <a:pt x="192" y="142"/>
                      <a:pt x="192" y="142"/>
                    </a:cubicBezTo>
                    <a:cubicBezTo>
                      <a:pt x="192" y="142"/>
                      <a:pt x="93" y="166"/>
                      <a:pt x="72" y="155"/>
                    </a:cubicBezTo>
                    <a:cubicBezTo>
                      <a:pt x="52" y="143"/>
                      <a:pt x="0" y="22"/>
                      <a:pt x="0" y="2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7" name="Freeform 231"/>
              <p:cNvSpPr>
                <a:spLocks/>
              </p:cNvSpPr>
              <p:nvPr/>
            </p:nvSpPr>
            <p:spPr bwMode="auto">
              <a:xfrm>
                <a:off x="4639" y="3365"/>
                <a:ext cx="454" cy="388"/>
              </a:xfrm>
              <a:custGeom>
                <a:avLst/>
                <a:gdLst>
                  <a:gd name="T0" fmla="*/ 175 w 192"/>
                  <a:gd name="T1" fmla="*/ 105 h 164"/>
                  <a:gd name="T2" fmla="*/ 165 w 192"/>
                  <a:gd name="T3" fmla="*/ 107 h 164"/>
                  <a:gd name="T4" fmla="*/ 167 w 192"/>
                  <a:gd name="T5" fmla="*/ 124 h 164"/>
                  <a:gd name="T6" fmla="*/ 164 w 192"/>
                  <a:gd name="T7" fmla="*/ 133 h 164"/>
                  <a:gd name="T8" fmla="*/ 39 w 192"/>
                  <a:gd name="T9" fmla="*/ 91 h 164"/>
                  <a:gd name="T10" fmla="*/ 17 w 192"/>
                  <a:gd name="T11" fmla="*/ 27 h 164"/>
                  <a:gd name="T12" fmla="*/ 28 w 192"/>
                  <a:gd name="T13" fmla="*/ 8 h 164"/>
                  <a:gd name="T14" fmla="*/ 17 w 192"/>
                  <a:gd name="T15" fmla="*/ 1 h 164"/>
                  <a:gd name="T16" fmla="*/ 0 w 192"/>
                  <a:gd name="T17" fmla="*/ 20 h 164"/>
                  <a:gd name="T18" fmla="*/ 72 w 192"/>
                  <a:gd name="T19" fmla="*/ 153 h 164"/>
                  <a:gd name="T20" fmla="*/ 192 w 192"/>
                  <a:gd name="T21" fmla="*/ 140 h 164"/>
                  <a:gd name="T22" fmla="*/ 175 w 192"/>
                  <a:gd name="T23" fmla="*/ 105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164">
                    <a:moveTo>
                      <a:pt x="175" y="105"/>
                    </a:moveTo>
                    <a:cubicBezTo>
                      <a:pt x="165" y="107"/>
                      <a:pt x="165" y="107"/>
                      <a:pt x="165" y="107"/>
                    </a:cubicBezTo>
                    <a:cubicBezTo>
                      <a:pt x="166" y="113"/>
                      <a:pt x="166" y="118"/>
                      <a:pt x="167" y="124"/>
                    </a:cubicBezTo>
                    <a:cubicBezTo>
                      <a:pt x="168" y="127"/>
                      <a:pt x="167" y="132"/>
                      <a:pt x="164" y="133"/>
                    </a:cubicBezTo>
                    <a:cubicBezTo>
                      <a:pt x="117" y="153"/>
                      <a:pt x="59" y="141"/>
                      <a:pt x="39" y="91"/>
                    </a:cubicBezTo>
                    <a:cubicBezTo>
                      <a:pt x="31" y="71"/>
                      <a:pt x="19" y="49"/>
                      <a:pt x="17" y="27"/>
                    </a:cubicBezTo>
                    <a:cubicBezTo>
                      <a:pt x="15" y="16"/>
                      <a:pt x="20" y="9"/>
                      <a:pt x="28" y="8"/>
                    </a:cubicBezTo>
                    <a:cubicBezTo>
                      <a:pt x="23" y="3"/>
                      <a:pt x="19" y="0"/>
                      <a:pt x="17" y="1"/>
                    </a:cubicBezTo>
                    <a:cubicBezTo>
                      <a:pt x="1" y="8"/>
                      <a:pt x="0" y="20"/>
                      <a:pt x="0" y="20"/>
                    </a:cubicBezTo>
                    <a:cubicBezTo>
                      <a:pt x="0" y="20"/>
                      <a:pt x="52" y="141"/>
                      <a:pt x="72" y="153"/>
                    </a:cubicBezTo>
                    <a:cubicBezTo>
                      <a:pt x="93" y="164"/>
                      <a:pt x="192" y="140"/>
                      <a:pt x="192" y="140"/>
                    </a:cubicBezTo>
                    <a:lnTo>
                      <a:pt x="175" y="105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8" name="Freeform 232"/>
              <p:cNvSpPr>
                <a:spLocks/>
              </p:cNvSpPr>
              <p:nvPr/>
            </p:nvSpPr>
            <p:spPr bwMode="auto">
              <a:xfrm>
                <a:off x="5041" y="3589"/>
                <a:ext cx="78" cy="135"/>
              </a:xfrm>
              <a:custGeom>
                <a:avLst/>
                <a:gdLst>
                  <a:gd name="T0" fmla="*/ 15 w 33"/>
                  <a:gd name="T1" fmla="*/ 0 h 57"/>
                  <a:gd name="T2" fmla="*/ 0 w 33"/>
                  <a:gd name="T3" fmla="*/ 5 h 57"/>
                  <a:gd name="T4" fmla="*/ 18 w 33"/>
                  <a:gd name="T5" fmla="*/ 57 h 57"/>
                  <a:gd name="T6" fmla="*/ 33 w 33"/>
                  <a:gd name="T7" fmla="*/ 52 h 57"/>
                  <a:gd name="T8" fmla="*/ 15 w 33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7">
                    <a:moveTo>
                      <a:pt x="15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35"/>
                      <a:pt x="18" y="57"/>
                    </a:cubicBezTo>
                    <a:cubicBezTo>
                      <a:pt x="33" y="52"/>
                      <a:pt x="33" y="52"/>
                      <a:pt x="33" y="52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9" name="Freeform 233"/>
              <p:cNvSpPr>
                <a:spLocks/>
              </p:cNvSpPr>
              <p:nvPr/>
            </p:nvSpPr>
            <p:spPr bwMode="auto">
              <a:xfrm>
                <a:off x="4343" y="3911"/>
                <a:ext cx="407" cy="778"/>
              </a:xfrm>
              <a:custGeom>
                <a:avLst/>
                <a:gdLst>
                  <a:gd name="T0" fmla="*/ 8 w 172"/>
                  <a:gd name="T1" fmla="*/ 0 h 329"/>
                  <a:gd name="T2" fmla="*/ 46 w 172"/>
                  <a:gd name="T3" fmla="*/ 90 h 329"/>
                  <a:gd name="T4" fmla="*/ 44 w 172"/>
                  <a:gd name="T5" fmla="*/ 315 h 329"/>
                  <a:gd name="T6" fmla="*/ 79 w 172"/>
                  <a:gd name="T7" fmla="*/ 329 h 329"/>
                  <a:gd name="T8" fmla="*/ 78 w 172"/>
                  <a:gd name="T9" fmla="*/ 99 h 329"/>
                  <a:gd name="T10" fmla="*/ 101 w 172"/>
                  <a:gd name="T11" fmla="*/ 97 h 329"/>
                  <a:gd name="T12" fmla="*/ 117 w 172"/>
                  <a:gd name="T13" fmla="*/ 322 h 329"/>
                  <a:gd name="T14" fmla="*/ 142 w 172"/>
                  <a:gd name="T15" fmla="*/ 302 h 329"/>
                  <a:gd name="T16" fmla="*/ 158 w 172"/>
                  <a:gd name="T17" fmla="*/ 287 h 329"/>
                  <a:gd name="T18" fmla="*/ 132 w 172"/>
                  <a:gd name="T19" fmla="*/ 93 h 329"/>
                  <a:gd name="T20" fmla="*/ 159 w 172"/>
                  <a:gd name="T21" fmla="*/ 0 h 329"/>
                  <a:gd name="T22" fmla="*/ 8 w 172"/>
                  <a:gd name="T23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2" h="329">
                    <a:moveTo>
                      <a:pt x="8" y="0"/>
                    </a:moveTo>
                    <a:cubicBezTo>
                      <a:pt x="8" y="0"/>
                      <a:pt x="0" y="81"/>
                      <a:pt x="46" y="90"/>
                    </a:cubicBezTo>
                    <a:cubicBezTo>
                      <a:pt x="44" y="315"/>
                      <a:pt x="44" y="315"/>
                      <a:pt x="44" y="315"/>
                    </a:cubicBezTo>
                    <a:cubicBezTo>
                      <a:pt x="79" y="329"/>
                      <a:pt x="79" y="329"/>
                      <a:pt x="79" y="32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8" y="99"/>
                      <a:pt x="94" y="102"/>
                      <a:pt x="101" y="97"/>
                    </a:cubicBezTo>
                    <a:cubicBezTo>
                      <a:pt x="117" y="322"/>
                      <a:pt x="117" y="322"/>
                      <a:pt x="117" y="322"/>
                    </a:cubicBezTo>
                    <a:cubicBezTo>
                      <a:pt x="142" y="302"/>
                      <a:pt x="142" y="302"/>
                      <a:pt x="142" y="302"/>
                    </a:cubicBezTo>
                    <a:cubicBezTo>
                      <a:pt x="158" y="287"/>
                      <a:pt x="158" y="287"/>
                      <a:pt x="158" y="287"/>
                    </a:cubicBezTo>
                    <a:cubicBezTo>
                      <a:pt x="132" y="93"/>
                      <a:pt x="132" y="93"/>
                      <a:pt x="132" y="93"/>
                    </a:cubicBezTo>
                    <a:cubicBezTo>
                      <a:pt x="132" y="93"/>
                      <a:pt x="172" y="70"/>
                      <a:pt x="159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0" name="Freeform 234"/>
              <p:cNvSpPr>
                <a:spLocks/>
              </p:cNvSpPr>
              <p:nvPr/>
            </p:nvSpPr>
            <p:spPr bwMode="auto">
              <a:xfrm>
                <a:off x="4369" y="3911"/>
                <a:ext cx="381" cy="778"/>
              </a:xfrm>
              <a:custGeom>
                <a:avLst/>
                <a:gdLst>
                  <a:gd name="T0" fmla="*/ 107 w 161"/>
                  <a:gd name="T1" fmla="*/ 116 h 329"/>
                  <a:gd name="T2" fmla="*/ 121 w 161"/>
                  <a:gd name="T3" fmla="*/ 99 h 329"/>
                  <a:gd name="T4" fmla="*/ 121 w 161"/>
                  <a:gd name="T5" fmla="*/ 93 h 329"/>
                  <a:gd name="T6" fmla="*/ 148 w 161"/>
                  <a:gd name="T7" fmla="*/ 0 h 329"/>
                  <a:gd name="T8" fmla="*/ 148 w 161"/>
                  <a:gd name="T9" fmla="*/ 4 h 329"/>
                  <a:gd name="T10" fmla="*/ 68 w 161"/>
                  <a:gd name="T11" fmla="*/ 83 h 329"/>
                  <a:gd name="T12" fmla="*/ 7 w 161"/>
                  <a:gd name="T13" fmla="*/ 54 h 329"/>
                  <a:gd name="T14" fmla="*/ 0 w 161"/>
                  <a:gd name="T15" fmla="*/ 47 h 329"/>
                  <a:gd name="T16" fmla="*/ 35 w 161"/>
                  <a:gd name="T17" fmla="*/ 90 h 329"/>
                  <a:gd name="T18" fmla="*/ 35 w 161"/>
                  <a:gd name="T19" fmla="*/ 97 h 329"/>
                  <a:gd name="T20" fmla="*/ 49 w 161"/>
                  <a:gd name="T21" fmla="*/ 111 h 329"/>
                  <a:gd name="T22" fmla="*/ 50 w 161"/>
                  <a:gd name="T23" fmla="*/ 117 h 329"/>
                  <a:gd name="T24" fmla="*/ 52 w 161"/>
                  <a:gd name="T25" fmla="*/ 125 h 329"/>
                  <a:gd name="T26" fmla="*/ 51 w 161"/>
                  <a:gd name="T27" fmla="*/ 322 h 329"/>
                  <a:gd name="T28" fmla="*/ 68 w 161"/>
                  <a:gd name="T29" fmla="*/ 329 h 329"/>
                  <a:gd name="T30" fmla="*/ 67 w 161"/>
                  <a:gd name="T31" fmla="*/ 99 h 329"/>
                  <a:gd name="T32" fmla="*/ 90 w 161"/>
                  <a:gd name="T33" fmla="*/ 97 h 329"/>
                  <a:gd name="T34" fmla="*/ 106 w 161"/>
                  <a:gd name="T35" fmla="*/ 322 h 329"/>
                  <a:gd name="T36" fmla="*/ 127 w 161"/>
                  <a:gd name="T37" fmla="*/ 305 h 329"/>
                  <a:gd name="T38" fmla="*/ 125 w 161"/>
                  <a:gd name="T39" fmla="*/ 297 h 329"/>
                  <a:gd name="T40" fmla="*/ 107 w 161"/>
                  <a:gd name="T41" fmla="*/ 116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1" h="329">
                    <a:moveTo>
                      <a:pt x="107" y="116"/>
                    </a:moveTo>
                    <a:cubicBezTo>
                      <a:pt x="107" y="106"/>
                      <a:pt x="114" y="101"/>
                      <a:pt x="121" y="99"/>
                    </a:cubicBezTo>
                    <a:cubicBezTo>
                      <a:pt x="121" y="93"/>
                      <a:pt x="121" y="93"/>
                      <a:pt x="121" y="93"/>
                    </a:cubicBezTo>
                    <a:cubicBezTo>
                      <a:pt x="121" y="93"/>
                      <a:pt x="161" y="70"/>
                      <a:pt x="148" y="0"/>
                    </a:cubicBezTo>
                    <a:cubicBezTo>
                      <a:pt x="148" y="1"/>
                      <a:pt x="148" y="3"/>
                      <a:pt x="148" y="4"/>
                    </a:cubicBezTo>
                    <a:cubicBezTo>
                      <a:pt x="147" y="48"/>
                      <a:pt x="111" y="83"/>
                      <a:pt x="68" y="83"/>
                    </a:cubicBezTo>
                    <a:cubicBezTo>
                      <a:pt x="43" y="83"/>
                      <a:pt x="21" y="71"/>
                      <a:pt x="7" y="54"/>
                    </a:cubicBezTo>
                    <a:cubicBezTo>
                      <a:pt x="4" y="51"/>
                      <a:pt x="2" y="49"/>
                      <a:pt x="0" y="47"/>
                    </a:cubicBezTo>
                    <a:cubicBezTo>
                      <a:pt x="4" y="66"/>
                      <a:pt x="14" y="86"/>
                      <a:pt x="35" y="90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42" y="98"/>
                      <a:pt x="49" y="102"/>
                      <a:pt x="49" y="111"/>
                    </a:cubicBezTo>
                    <a:cubicBezTo>
                      <a:pt x="50" y="113"/>
                      <a:pt x="50" y="115"/>
                      <a:pt x="50" y="117"/>
                    </a:cubicBezTo>
                    <a:cubicBezTo>
                      <a:pt x="51" y="119"/>
                      <a:pt x="52" y="122"/>
                      <a:pt x="52" y="125"/>
                    </a:cubicBezTo>
                    <a:cubicBezTo>
                      <a:pt x="51" y="190"/>
                      <a:pt x="51" y="256"/>
                      <a:pt x="51" y="322"/>
                    </a:cubicBezTo>
                    <a:cubicBezTo>
                      <a:pt x="68" y="329"/>
                      <a:pt x="68" y="329"/>
                      <a:pt x="68" y="329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67" y="99"/>
                      <a:pt x="83" y="102"/>
                      <a:pt x="90" y="97"/>
                    </a:cubicBezTo>
                    <a:cubicBezTo>
                      <a:pt x="106" y="322"/>
                      <a:pt x="106" y="322"/>
                      <a:pt x="106" y="322"/>
                    </a:cubicBezTo>
                    <a:cubicBezTo>
                      <a:pt x="127" y="305"/>
                      <a:pt x="127" y="305"/>
                      <a:pt x="127" y="305"/>
                    </a:cubicBezTo>
                    <a:cubicBezTo>
                      <a:pt x="126" y="303"/>
                      <a:pt x="126" y="300"/>
                      <a:pt x="125" y="297"/>
                    </a:cubicBezTo>
                    <a:cubicBezTo>
                      <a:pt x="122" y="236"/>
                      <a:pt x="104" y="177"/>
                      <a:pt x="107" y="11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1" name="Freeform 235"/>
              <p:cNvSpPr>
                <a:spLocks/>
              </p:cNvSpPr>
              <p:nvPr/>
            </p:nvSpPr>
            <p:spPr bwMode="auto">
              <a:xfrm>
                <a:off x="4362" y="3868"/>
                <a:ext cx="357" cy="112"/>
              </a:xfrm>
              <a:custGeom>
                <a:avLst/>
                <a:gdLst>
                  <a:gd name="T0" fmla="*/ 1 w 151"/>
                  <a:gd name="T1" fmla="*/ 14 h 47"/>
                  <a:gd name="T2" fmla="*/ 0 w 151"/>
                  <a:gd name="T3" fmla="*/ 24 h 47"/>
                  <a:gd name="T4" fmla="*/ 49 w 151"/>
                  <a:gd name="T5" fmla="*/ 24 h 47"/>
                  <a:gd name="T6" fmla="*/ 74 w 151"/>
                  <a:gd name="T7" fmla="*/ 47 h 47"/>
                  <a:gd name="T8" fmla="*/ 98 w 151"/>
                  <a:gd name="T9" fmla="*/ 25 h 47"/>
                  <a:gd name="T10" fmla="*/ 151 w 151"/>
                  <a:gd name="T11" fmla="*/ 21 h 47"/>
                  <a:gd name="T12" fmla="*/ 150 w 151"/>
                  <a:gd name="T13" fmla="*/ 14 h 47"/>
                  <a:gd name="T14" fmla="*/ 1 w 151"/>
                  <a:gd name="T15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" h="47">
                    <a:moveTo>
                      <a:pt x="1" y="1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3" y="23"/>
                      <a:pt x="49" y="24"/>
                    </a:cubicBezTo>
                    <a:cubicBezTo>
                      <a:pt x="59" y="25"/>
                      <a:pt x="63" y="46"/>
                      <a:pt x="74" y="47"/>
                    </a:cubicBezTo>
                    <a:cubicBezTo>
                      <a:pt x="85" y="47"/>
                      <a:pt x="88" y="25"/>
                      <a:pt x="98" y="25"/>
                    </a:cubicBezTo>
                    <a:cubicBezTo>
                      <a:pt x="116" y="24"/>
                      <a:pt x="143" y="25"/>
                      <a:pt x="151" y="21"/>
                    </a:cubicBezTo>
                    <a:cubicBezTo>
                      <a:pt x="150" y="14"/>
                      <a:pt x="150" y="14"/>
                      <a:pt x="150" y="14"/>
                    </a:cubicBezTo>
                    <a:cubicBezTo>
                      <a:pt x="150" y="14"/>
                      <a:pt x="66" y="0"/>
                      <a:pt x="1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2" name="Freeform 236"/>
              <p:cNvSpPr>
                <a:spLocks/>
              </p:cNvSpPr>
              <p:nvPr/>
            </p:nvSpPr>
            <p:spPr bwMode="auto">
              <a:xfrm>
                <a:off x="4170" y="4533"/>
                <a:ext cx="384" cy="194"/>
              </a:xfrm>
              <a:custGeom>
                <a:avLst/>
                <a:gdLst>
                  <a:gd name="T0" fmla="*/ 17 w 162"/>
                  <a:gd name="T1" fmla="*/ 81 h 82"/>
                  <a:gd name="T2" fmla="*/ 155 w 162"/>
                  <a:gd name="T3" fmla="*/ 71 h 82"/>
                  <a:gd name="T4" fmla="*/ 81 w 162"/>
                  <a:gd name="T5" fmla="*/ 1 h 82"/>
                  <a:gd name="T6" fmla="*/ 17 w 162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82">
                    <a:moveTo>
                      <a:pt x="17" y="81"/>
                    </a:moveTo>
                    <a:cubicBezTo>
                      <a:pt x="17" y="81"/>
                      <a:pt x="122" y="82"/>
                      <a:pt x="155" y="71"/>
                    </a:cubicBezTo>
                    <a:cubicBezTo>
                      <a:pt x="155" y="71"/>
                      <a:pt x="162" y="3"/>
                      <a:pt x="81" y="1"/>
                    </a:cubicBezTo>
                    <a:cubicBezTo>
                      <a:pt x="0" y="0"/>
                      <a:pt x="3" y="76"/>
                      <a:pt x="17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3" name="Freeform 237"/>
              <p:cNvSpPr>
                <a:spLocks/>
              </p:cNvSpPr>
              <p:nvPr/>
            </p:nvSpPr>
            <p:spPr bwMode="auto">
              <a:xfrm>
                <a:off x="4201" y="4535"/>
                <a:ext cx="303" cy="166"/>
              </a:xfrm>
              <a:custGeom>
                <a:avLst/>
                <a:gdLst>
                  <a:gd name="T0" fmla="*/ 128 w 128"/>
                  <a:gd name="T1" fmla="*/ 24 h 70"/>
                  <a:gd name="T2" fmla="*/ 68 w 128"/>
                  <a:gd name="T3" fmla="*/ 0 h 70"/>
                  <a:gd name="T4" fmla="*/ 0 w 128"/>
                  <a:gd name="T5" fmla="*/ 40 h 70"/>
                  <a:gd name="T6" fmla="*/ 128 w 128"/>
                  <a:gd name="T7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70">
                    <a:moveTo>
                      <a:pt x="128" y="24"/>
                    </a:moveTo>
                    <a:cubicBezTo>
                      <a:pt x="117" y="12"/>
                      <a:pt x="99" y="1"/>
                      <a:pt x="68" y="0"/>
                    </a:cubicBezTo>
                    <a:cubicBezTo>
                      <a:pt x="26" y="0"/>
                      <a:pt x="7" y="20"/>
                      <a:pt x="0" y="40"/>
                    </a:cubicBezTo>
                    <a:cubicBezTo>
                      <a:pt x="22" y="70"/>
                      <a:pt x="117" y="65"/>
                      <a:pt x="128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4" name="Freeform 238"/>
              <p:cNvSpPr>
                <a:spLocks/>
              </p:cNvSpPr>
              <p:nvPr/>
            </p:nvSpPr>
            <p:spPr bwMode="auto">
              <a:xfrm>
                <a:off x="4267" y="4571"/>
                <a:ext cx="50" cy="26"/>
              </a:xfrm>
              <a:custGeom>
                <a:avLst/>
                <a:gdLst>
                  <a:gd name="T0" fmla="*/ 21 w 21"/>
                  <a:gd name="T1" fmla="*/ 6 h 11"/>
                  <a:gd name="T2" fmla="*/ 11 w 21"/>
                  <a:gd name="T3" fmla="*/ 11 h 11"/>
                  <a:gd name="T4" fmla="*/ 0 w 21"/>
                  <a:gd name="T5" fmla="*/ 6 h 11"/>
                  <a:gd name="T6" fmla="*/ 11 w 21"/>
                  <a:gd name="T7" fmla="*/ 0 h 11"/>
                  <a:gd name="T8" fmla="*/ 21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21" y="6"/>
                    </a:moveTo>
                    <a:cubicBezTo>
                      <a:pt x="21" y="9"/>
                      <a:pt x="16" y="11"/>
                      <a:pt x="11" y="11"/>
                    </a:cubicBezTo>
                    <a:cubicBezTo>
                      <a:pt x="5" y="11"/>
                      <a:pt x="0" y="9"/>
                      <a:pt x="0" y="6"/>
                    </a:cubicBezTo>
                    <a:cubicBezTo>
                      <a:pt x="0" y="2"/>
                      <a:pt x="5" y="0"/>
                      <a:pt x="11" y="0"/>
                    </a:cubicBezTo>
                    <a:cubicBezTo>
                      <a:pt x="16" y="0"/>
                      <a:pt x="21" y="3"/>
                      <a:pt x="21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5" name="Freeform 239"/>
              <p:cNvSpPr>
                <a:spLocks/>
              </p:cNvSpPr>
              <p:nvPr/>
            </p:nvSpPr>
            <p:spPr bwMode="auto">
              <a:xfrm>
                <a:off x="4594" y="4533"/>
                <a:ext cx="383" cy="194"/>
              </a:xfrm>
              <a:custGeom>
                <a:avLst/>
                <a:gdLst>
                  <a:gd name="T0" fmla="*/ 144 w 162"/>
                  <a:gd name="T1" fmla="*/ 81 h 82"/>
                  <a:gd name="T2" fmla="*/ 6 w 162"/>
                  <a:gd name="T3" fmla="*/ 71 h 82"/>
                  <a:gd name="T4" fmla="*/ 81 w 162"/>
                  <a:gd name="T5" fmla="*/ 1 h 82"/>
                  <a:gd name="T6" fmla="*/ 144 w 162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82">
                    <a:moveTo>
                      <a:pt x="144" y="81"/>
                    </a:moveTo>
                    <a:cubicBezTo>
                      <a:pt x="144" y="81"/>
                      <a:pt x="40" y="82"/>
                      <a:pt x="6" y="71"/>
                    </a:cubicBezTo>
                    <a:cubicBezTo>
                      <a:pt x="6" y="71"/>
                      <a:pt x="0" y="3"/>
                      <a:pt x="81" y="1"/>
                    </a:cubicBezTo>
                    <a:cubicBezTo>
                      <a:pt x="162" y="0"/>
                      <a:pt x="159" y="76"/>
                      <a:pt x="144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6" name="Freeform 240"/>
              <p:cNvSpPr>
                <a:spLocks/>
              </p:cNvSpPr>
              <p:nvPr/>
            </p:nvSpPr>
            <p:spPr bwMode="auto">
              <a:xfrm>
                <a:off x="4644" y="4535"/>
                <a:ext cx="303" cy="166"/>
              </a:xfrm>
              <a:custGeom>
                <a:avLst/>
                <a:gdLst>
                  <a:gd name="T0" fmla="*/ 0 w 128"/>
                  <a:gd name="T1" fmla="*/ 24 h 70"/>
                  <a:gd name="T2" fmla="*/ 60 w 128"/>
                  <a:gd name="T3" fmla="*/ 0 h 70"/>
                  <a:gd name="T4" fmla="*/ 128 w 128"/>
                  <a:gd name="T5" fmla="*/ 40 h 70"/>
                  <a:gd name="T6" fmla="*/ 0 w 128"/>
                  <a:gd name="T7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70">
                    <a:moveTo>
                      <a:pt x="0" y="24"/>
                    </a:moveTo>
                    <a:cubicBezTo>
                      <a:pt x="10" y="12"/>
                      <a:pt x="29" y="1"/>
                      <a:pt x="60" y="0"/>
                    </a:cubicBezTo>
                    <a:cubicBezTo>
                      <a:pt x="102" y="0"/>
                      <a:pt x="121" y="20"/>
                      <a:pt x="128" y="40"/>
                    </a:cubicBezTo>
                    <a:cubicBezTo>
                      <a:pt x="105" y="70"/>
                      <a:pt x="10" y="65"/>
                      <a:pt x="0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7" name="Freeform 241"/>
              <p:cNvSpPr>
                <a:spLocks/>
              </p:cNvSpPr>
              <p:nvPr/>
            </p:nvSpPr>
            <p:spPr bwMode="auto">
              <a:xfrm>
                <a:off x="4828" y="4571"/>
                <a:ext cx="52" cy="26"/>
              </a:xfrm>
              <a:custGeom>
                <a:avLst/>
                <a:gdLst>
                  <a:gd name="T0" fmla="*/ 0 w 22"/>
                  <a:gd name="T1" fmla="*/ 6 h 11"/>
                  <a:gd name="T2" fmla="*/ 11 w 22"/>
                  <a:gd name="T3" fmla="*/ 11 h 11"/>
                  <a:gd name="T4" fmla="*/ 22 w 22"/>
                  <a:gd name="T5" fmla="*/ 6 h 11"/>
                  <a:gd name="T6" fmla="*/ 11 w 22"/>
                  <a:gd name="T7" fmla="*/ 0 h 11"/>
                  <a:gd name="T8" fmla="*/ 0 w 22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">
                    <a:moveTo>
                      <a:pt x="0" y="6"/>
                    </a:moveTo>
                    <a:cubicBezTo>
                      <a:pt x="0" y="9"/>
                      <a:pt x="5" y="11"/>
                      <a:pt x="11" y="11"/>
                    </a:cubicBezTo>
                    <a:cubicBezTo>
                      <a:pt x="17" y="11"/>
                      <a:pt x="22" y="9"/>
                      <a:pt x="22" y="6"/>
                    </a:cubicBezTo>
                    <a:cubicBezTo>
                      <a:pt x="22" y="2"/>
                      <a:pt x="17" y="0"/>
                      <a:pt x="11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8" name="Freeform 242"/>
              <p:cNvSpPr>
                <a:spLocks/>
              </p:cNvSpPr>
              <p:nvPr/>
            </p:nvSpPr>
            <p:spPr bwMode="auto">
              <a:xfrm>
                <a:off x="4218" y="3339"/>
                <a:ext cx="154" cy="532"/>
              </a:xfrm>
              <a:custGeom>
                <a:avLst/>
                <a:gdLst>
                  <a:gd name="T0" fmla="*/ 65 w 65"/>
                  <a:gd name="T1" fmla="*/ 25 h 225"/>
                  <a:gd name="T2" fmla="*/ 28 w 65"/>
                  <a:gd name="T3" fmla="*/ 32 h 225"/>
                  <a:gd name="T4" fmla="*/ 1 w 65"/>
                  <a:gd name="T5" fmla="*/ 150 h 225"/>
                  <a:gd name="T6" fmla="*/ 57 w 65"/>
                  <a:gd name="T7" fmla="*/ 220 h 225"/>
                  <a:gd name="T8" fmla="*/ 65 w 65"/>
                  <a:gd name="T9" fmla="*/ 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25">
                    <a:moveTo>
                      <a:pt x="65" y="25"/>
                    </a:moveTo>
                    <a:cubicBezTo>
                      <a:pt x="65" y="25"/>
                      <a:pt x="44" y="0"/>
                      <a:pt x="28" y="32"/>
                    </a:cubicBezTo>
                    <a:cubicBezTo>
                      <a:pt x="11" y="65"/>
                      <a:pt x="2" y="125"/>
                      <a:pt x="1" y="150"/>
                    </a:cubicBezTo>
                    <a:cubicBezTo>
                      <a:pt x="0" y="175"/>
                      <a:pt x="35" y="225"/>
                      <a:pt x="57" y="220"/>
                    </a:cubicBezTo>
                    <a:lnTo>
                      <a:pt x="65" y="25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9" name="Freeform 243"/>
              <p:cNvSpPr>
                <a:spLocks/>
              </p:cNvSpPr>
              <p:nvPr/>
            </p:nvSpPr>
            <p:spPr bwMode="auto">
              <a:xfrm>
                <a:off x="4218" y="3372"/>
                <a:ext cx="154" cy="499"/>
              </a:xfrm>
              <a:custGeom>
                <a:avLst/>
                <a:gdLst>
                  <a:gd name="T0" fmla="*/ 28 w 65"/>
                  <a:gd name="T1" fmla="*/ 18 h 211"/>
                  <a:gd name="T2" fmla="*/ 27 w 65"/>
                  <a:gd name="T3" fmla="*/ 19 h 211"/>
                  <a:gd name="T4" fmla="*/ 50 w 65"/>
                  <a:gd name="T5" fmla="*/ 42 h 211"/>
                  <a:gd name="T6" fmla="*/ 50 w 65"/>
                  <a:gd name="T7" fmla="*/ 72 h 211"/>
                  <a:gd name="T8" fmla="*/ 50 w 65"/>
                  <a:gd name="T9" fmla="*/ 103 h 211"/>
                  <a:gd name="T10" fmla="*/ 27 w 65"/>
                  <a:gd name="T11" fmla="*/ 129 h 211"/>
                  <a:gd name="T12" fmla="*/ 43 w 65"/>
                  <a:gd name="T13" fmla="*/ 150 h 211"/>
                  <a:gd name="T14" fmla="*/ 42 w 65"/>
                  <a:gd name="T15" fmla="*/ 191 h 211"/>
                  <a:gd name="T16" fmla="*/ 25 w 65"/>
                  <a:gd name="T17" fmla="*/ 178 h 211"/>
                  <a:gd name="T18" fmla="*/ 16 w 65"/>
                  <a:gd name="T19" fmla="*/ 164 h 211"/>
                  <a:gd name="T20" fmla="*/ 8 w 65"/>
                  <a:gd name="T21" fmla="*/ 145 h 211"/>
                  <a:gd name="T22" fmla="*/ 1 w 65"/>
                  <a:gd name="T23" fmla="*/ 136 h 211"/>
                  <a:gd name="T24" fmla="*/ 57 w 65"/>
                  <a:gd name="T25" fmla="*/ 206 h 211"/>
                  <a:gd name="T26" fmla="*/ 65 w 65"/>
                  <a:gd name="T27" fmla="*/ 11 h 211"/>
                  <a:gd name="T28" fmla="*/ 52 w 65"/>
                  <a:gd name="T29" fmla="*/ 2 h 211"/>
                  <a:gd name="T30" fmla="*/ 28 w 65"/>
                  <a:gd name="T31" fmla="*/ 1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5" h="211">
                    <a:moveTo>
                      <a:pt x="28" y="18"/>
                    </a:moveTo>
                    <a:cubicBezTo>
                      <a:pt x="28" y="19"/>
                      <a:pt x="28" y="19"/>
                      <a:pt x="27" y="19"/>
                    </a:cubicBezTo>
                    <a:cubicBezTo>
                      <a:pt x="44" y="0"/>
                      <a:pt x="52" y="28"/>
                      <a:pt x="50" y="42"/>
                    </a:cubicBezTo>
                    <a:cubicBezTo>
                      <a:pt x="48" y="51"/>
                      <a:pt x="49" y="62"/>
                      <a:pt x="50" y="72"/>
                    </a:cubicBezTo>
                    <a:cubicBezTo>
                      <a:pt x="51" y="82"/>
                      <a:pt x="51" y="93"/>
                      <a:pt x="50" y="103"/>
                    </a:cubicBezTo>
                    <a:cubicBezTo>
                      <a:pt x="48" y="115"/>
                      <a:pt x="37" y="125"/>
                      <a:pt x="27" y="129"/>
                    </a:cubicBezTo>
                    <a:cubicBezTo>
                      <a:pt x="34" y="135"/>
                      <a:pt x="40" y="141"/>
                      <a:pt x="43" y="150"/>
                    </a:cubicBezTo>
                    <a:cubicBezTo>
                      <a:pt x="45" y="156"/>
                      <a:pt x="47" y="186"/>
                      <a:pt x="42" y="191"/>
                    </a:cubicBezTo>
                    <a:cubicBezTo>
                      <a:pt x="38" y="197"/>
                      <a:pt x="29" y="182"/>
                      <a:pt x="25" y="178"/>
                    </a:cubicBezTo>
                    <a:cubicBezTo>
                      <a:pt x="21" y="174"/>
                      <a:pt x="18" y="169"/>
                      <a:pt x="16" y="164"/>
                    </a:cubicBezTo>
                    <a:cubicBezTo>
                      <a:pt x="13" y="157"/>
                      <a:pt x="10" y="151"/>
                      <a:pt x="8" y="145"/>
                    </a:cubicBezTo>
                    <a:cubicBezTo>
                      <a:pt x="6" y="140"/>
                      <a:pt x="2" y="120"/>
                      <a:pt x="1" y="136"/>
                    </a:cubicBezTo>
                    <a:cubicBezTo>
                      <a:pt x="0" y="161"/>
                      <a:pt x="35" y="211"/>
                      <a:pt x="57" y="206"/>
                    </a:cubicBezTo>
                    <a:cubicBezTo>
                      <a:pt x="57" y="206"/>
                      <a:pt x="65" y="11"/>
                      <a:pt x="65" y="11"/>
                    </a:cubicBezTo>
                    <a:cubicBezTo>
                      <a:pt x="65" y="8"/>
                      <a:pt x="54" y="3"/>
                      <a:pt x="52" y="2"/>
                    </a:cubicBezTo>
                    <a:cubicBezTo>
                      <a:pt x="41" y="0"/>
                      <a:pt x="32" y="9"/>
                      <a:pt x="28" y="1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0" name="Freeform 244"/>
              <p:cNvSpPr>
                <a:spLocks/>
              </p:cNvSpPr>
              <p:nvPr/>
            </p:nvSpPr>
            <p:spPr bwMode="auto">
              <a:xfrm>
                <a:off x="4312" y="3351"/>
                <a:ext cx="441" cy="560"/>
              </a:xfrm>
              <a:custGeom>
                <a:avLst/>
                <a:gdLst>
                  <a:gd name="T0" fmla="*/ 19 w 186"/>
                  <a:gd name="T1" fmla="*/ 12 h 237"/>
                  <a:gd name="T2" fmla="*/ 139 w 186"/>
                  <a:gd name="T3" fmla="*/ 3 h 237"/>
                  <a:gd name="T4" fmla="*/ 154 w 186"/>
                  <a:gd name="T5" fmla="*/ 20 h 237"/>
                  <a:gd name="T6" fmla="*/ 176 w 186"/>
                  <a:gd name="T7" fmla="*/ 165 h 237"/>
                  <a:gd name="T8" fmla="*/ 174 w 186"/>
                  <a:gd name="T9" fmla="*/ 237 h 237"/>
                  <a:gd name="T10" fmla="*/ 18 w 186"/>
                  <a:gd name="T11" fmla="*/ 237 h 237"/>
                  <a:gd name="T12" fmla="*/ 19 w 186"/>
                  <a:gd name="T13" fmla="*/ 1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237">
                    <a:moveTo>
                      <a:pt x="19" y="12"/>
                    </a:moveTo>
                    <a:cubicBezTo>
                      <a:pt x="19" y="12"/>
                      <a:pt x="46" y="0"/>
                      <a:pt x="139" y="3"/>
                    </a:cubicBezTo>
                    <a:cubicBezTo>
                      <a:pt x="139" y="3"/>
                      <a:pt x="151" y="6"/>
                      <a:pt x="154" y="20"/>
                    </a:cubicBezTo>
                    <a:cubicBezTo>
                      <a:pt x="157" y="28"/>
                      <a:pt x="160" y="98"/>
                      <a:pt x="176" y="165"/>
                    </a:cubicBezTo>
                    <a:cubicBezTo>
                      <a:pt x="186" y="207"/>
                      <a:pt x="174" y="237"/>
                      <a:pt x="174" y="237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18" y="237"/>
                      <a:pt x="0" y="35"/>
                      <a:pt x="19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1" name="Freeform 245"/>
              <p:cNvSpPr>
                <a:spLocks/>
              </p:cNvSpPr>
              <p:nvPr/>
            </p:nvSpPr>
            <p:spPr bwMode="auto">
              <a:xfrm>
                <a:off x="4608" y="3358"/>
                <a:ext cx="128" cy="442"/>
              </a:xfrm>
              <a:custGeom>
                <a:avLst/>
                <a:gdLst>
                  <a:gd name="T0" fmla="*/ 53 w 54"/>
                  <a:gd name="T1" fmla="*/ 170 h 187"/>
                  <a:gd name="T2" fmla="*/ 30 w 54"/>
                  <a:gd name="T3" fmla="*/ 17 h 187"/>
                  <a:gd name="T4" fmla="*/ 14 w 54"/>
                  <a:gd name="T5" fmla="*/ 0 h 187"/>
                  <a:gd name="T6" fmla="*/ 0 w 54"/>
                  <a:gd name="T7" fmla="*/ 0 h 187"/>
                  <a:gd name="T8" fmla="*/ 3 w 54"/>
                  <a:gd name="T9" fmla="*/ 16 h 187"/>
                  <a:gd name="T10" fmla="*/ 17 w 54"/>
                  <a:gd name="T11" fmla="*/ 25 h 187"/>
                  <a:gd name="T12" fmla="*/ 23 w 54"/>
                  <a:gd name="T13" fmla="*/ 41 h 187"/>
                  <a:gd name="T14" fmla="*/ 27 w 54"/>
                  <a:gd name="T15" fmla="*/ 76 h 187"/>
                  <a:gd name="T16" fmla="*/ 48 w 54"/>
                  <a:gd name="T17" fmla="*/ 169 h 187"/>
                  <a:gd name="T18" fmla="*/ 54 w 54"/>
                  <a:gd name="T19" fmla="*/ 187 h 187"/>
                  <a:gd name="T20" fmla="*/ 53 w 54"/>
                  <a:gd name="T21" fmla="*/ 17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187">
                    <a:moveTo>
                      <a:pt x="53" y="170"/>
                    </a:moveTo>
                    <a:cubicBezTo>
                      <a:pt x="37" y="100"/>
                      <a:pt x="32" y="25"/>
                      <a:pt x="30" y="17"/>
                    </a:cubicBezTo>
                    <a:cubicBezTo>
                      <a:pt x="27" y="3"/>
                      <a:pt x="14" y="0"/>
                      <a:pt x="14" y="0"/>
                    </a:cubicBezTo>
                    <a:cubicBezTo>
                      <a:pt x="9" y="0"/>
                      <a:pt x="5" y="0"/>
                      <a:pt x="0" y="0"/>
                    </a:cubicBezTo>
                    <a:cubicBezTo>
                      <a:pt x="2" y="5"/>
                      <a:pt x="2" y="11"/>
                      <a:pt x="3" y="16"/>
                    </a:cubicBezTo>
                    <a:cubicBezTo>
                      <a:pt x="3" y="15"/>
                      <a:pt x="16" y="23"/>
                      <a:pt x="17" y="25"/>
                    </a:cubicBezTo>
                    <a:cubicBezTo>
                      <a:pt x="20" y="29"/>
                      <a:pt x="22" y="35"/>
                      <a:pt x="23" y="41"/>
                    </a:cubicBezTo>
                    <a:cubicBezTo>
                      <a:pt x="25" y="52"/>
                      <a:pt x="24" y="64"/>
                      <a:pt x="27" y="76"/>
                    </a:cubicBezTo>
                    <a:cubicBezTo>
                      <a:pt x="33" y="108"/>
                      <a:pt x="37" y="138"/>
                      <a:pt x="48" y="169"/>
                    </a:cubicBezTo>
                    <a:cubicBezTo>
                      <a:pt x="50" y="175"/>
                      <a:pt x="52" y="181"/>
                      <a:pt x="54" y="187"/>
                    </a:cubicBezTo>
                    <a:cubicBezTo>
                      <a:pt x="53" y="181"/>
                      <a:pt x="54" y="176"/>
                      <a:pt x="53" y="17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2" name="Freeform 246"/>
              <p:cNvSpPr>
                <a:spLocks/>
              </p:cNvSpPr>
              <p:nvPr/>
            </p:nvSpPr>
            <p:spPr bwMode="auto">
              <a:xfrm>
                <a:off x="4343" y="3268"/>
                <a:ext cx="145" cy="158"/>
              </a:xfrm>
              <a:custGeom>
                <a:avLst/>
                <a:gdLst>
                  <a:gd name="T0" fmla="*/ 5 w 61"/>
                  <a:gd name="T1" fmla="*/ 0 h 67"/>
                  <a:gd name="T2" fmla="*/ 3 w 61"/>
                  <a:gd name="T3" fmla="*/ 48 h 67"/>
                  <a:gd name="T4" fmla="*/ 24 w 61"/>
                  <a:gd name="T5" fmla="*/ 64 h 67"/>
                  <a:gd name="T6" fmla="*/ 60 w 61"/>
                  <a:gd name="T7" fmla="*/ 56 h 67"/>
                  <a:gd name="T8" fmla="*/ 61 w 61"/>
                  <a:gd name="T9" fmla="*/ 42 h 67"/>
                  <a:gd name="T10" fmla="*/ 5 w 61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7">
                    <a:moveTo>
                      <a:pt x="5" y="0"/>
                    </a:moveTo>
                    <a:cubicBezTo>
                      <a:pt x="5" y="0"/>
                      <a:pt x="0" y="40"/>
                      <a:pt x="3" y="48"/>
                    </a:cubicBezTo>
                    <a:cubicBezTo>
                      <a:pt x="5" y="55"/>
                      <a:pt x="13" y="63"/>
                      <a:pt x="24" y="64"/>
                    </a:cubicBezTo>
                    <a:cubicBezTo>
                      <a:pt x="50" y="67"/>
                      <a:pt x="60" y="56"/>
                      <a:pt x="60" y="56"/>
                    </a:cubicBezTo>
                    <a:cubicBezTo>
                      <a:pt x="61" y="42"/>
                      <a:pt x="61" y="42"/>
                      <a:pt x="61" y="42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3" name="Freeform 247"/>
              <p:cNvSpPr>
                <a:spLocks/>
              </p:cNvSpPr>
              <p:nvPr/>
            </p:nvSpPr>
            <p:spPr bwMode="auto">
              <a:xfrm>
                <a:off x="4336" y="3247"/>
                <a:ext cx="149" cy="158"/>
              </a:xfrm>
              <a:custGeom>
                <a:avLst/>
                <a:gdLst>
                  <a:gd name="T0" fmla="*/ 5 w 63"/>
                  <a:gd name="T1" fmla="*/ 0 h 67"/>
                  <a:gd name="T2" fmla="*/ 3 w 63"/>
                  <a:gd name="T3" fmla="*/ 47 h 67"/>
                  <a:gd name="T4" fmla="*/ 23 w 63"/>
                  <a:gd name="T5" fmla="*/ 63 h 67"/>
                  <a:gd name="T6" fmla="*/ 57 w 63"/>
                  <a:gd name="T7" fmla="*/ 64 h 67"/>
                  <a:gd name="T8" fmla="*/ 63 w 63"/>
                  <a:gd name="T9" fmla="*/ 37 h 67"/>
                  <a:gd name="T10" fmla="*/ 5 w 63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7">
                    <a:moveTo>
                      <a:pt x="5" y="0"/>
                    </a:moveTo>
                    <a:cubicBezTo>
                      <a:pt x="5" y="0"/>
                      <a:pt x="0" y="40"/>
                      <a:pt x="3" y="47"/>
                    </a:cubicBezTo>
                    <a:cubicBezTo>
                      <a:pt x="5" y="55"/>
                      <a:pt x="13" y="62"/>
                      <a:pt x="23" y="63"/>
                    </a:cubicBezTo>
                    <a:cubicBezTo>
                      <a:pt x="50" y="67"/>
                      <a:pt x="57" y="64"/>
                      <a:pt x="57" y="64"/>
                    </a:cubicBezTo>
                    <a:cubicBezTo>
                      <a:pt x="63" y="37"/>
                      <a:pt x="63" y="37"/>
                      <a:pt x="63" y="3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4" name="Freeform 248"/>
              <p:cNvSpPr>
                <a:spLocks/>
              </p:cNvSpPr>
              <p:nvPr/>
            </p:nvSpPr>
            <p:spPr bwMode="auto">
              <a:xfrm>
                <a:off x="4535" y="3275"/>
                <a:ext cx="149" cy="125"/>
              </a:xfrm>
              <a:custGeom>
                <a:avLst/>
                <a:gdLst>
                  <a:gd name="T0" fmla="*/ 63 w 63"/>
                  <a:gd name="T1" fmla="*/ 0 h 53"/>
                  <a:gd name="T2" fmla="*/ 58 w 63"/>
                  <a:gd name="T3" fmla="*/ 37 h 53"/>
                  <a:gd name="T4" fmla="*/ 0 w 63"/>
                  <a:gd name="T5" fmla="*/ 53 h 53"/>
                  <a:gd name="T6" fmla="*/ 8 w 63"/>
                  <a:gd name="T7" fmla="*/ 13 h 53"/>
                  <a:gd name="T8" fmla="*/ 63 w 63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3">
                    <a:moveTo>
                      <a:pt x="63" y="0"/>
                    </a:moveTo>
                    <a:cubicBezTo>
                      <a:pt x="63" y="0"/>
                      <a:pt x="60" y="33"/>
                      <a:pt x="58" y="37"/>
                    </a:cubicBezTo>
                    <a:cubicBezTo>
                      <a:pt x="56" y="40"/>
                      <a:pt x="51" y="51"/>
                      <a:pt x="0" y="5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5" name="Freeform 249"/>
              <p:cNvSpPr>
                <a:spLocks/>
              </p:cNvSpPr>
              <p:nvPr/>
            </p:nvSpPr>
            <p:spPr bwMode="auto">
              <a:xfrm>
                <a:off x="4549" y="3261"/>
                <a:ext cx="142" cy="123"/>
              </a:xfrm>
              <a:custGeom>
                <a:avLst/>
                <a:gdLst>
                  <a:gd name="T0" fmla="*/ 60 w 60"/>
                  <a:gd name="T1" fmla="*/ 0 h 52"/>
                  <a:gd name="T2" fmla="*/ 56 w 60"/>
                  <a:gd name="T3" fmla="*/ 36 h 52"/>
                  <a:gd name="T4" fmla="*/ 0 w 60"/>
                  <a:gd name="T5" fmla="*/ 52 h 52"/>
                  <a:gd name="T6" fmla="*/ 9 w 60"/>
                  <a:gd name="T7" fmla="*/ 12 h 52"/>
                  <a:gd name="T8" fmla="*/ 60 w 60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60" y="0"/>
                    </a:moveTo>
                    <a:cubicBezTo>
                      <a:pt x="60" y="0"/>
                      <a:pt x="58" y="32"/>
                      <a:pt x="56" y="36"/>
                    </a:cubicBezTo>
                    <a:cubicBezTo>
                      <a:pt x="53" y="39"/>
                      <a:pt x="51" y="50"/>
                      <a:pt x="0" y="52"/>
                    </a:cubicBezTo>
                    <a:cubicBezTo>
                      <a:pt x="9" y="12"/>
                      <a:pt x="9" y="12"/>
                      <a:pt x="9" y="12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6" name="Freeform 250"/>
              <p:cNvSpPr>
                <a:spLocks/>
              </p:cNvSpPr>
              <p:nvPr/>
            </p:nvSpPr>
            <p:spPr bwMode="auto">
              <a:xfrm>
                <a:off x="4343" y="3254"/>
                <a:ext cx="152" cy="130"/>
              </a:xfrm>
              <a:custGeom>
                <a:avLst/>
                <a:gdLst>
                  <a:gd name="T0" fmla="*/ 2 w 64"/>
                  <a:gd name="T1" fmla="*/ 12 h 55"/>
                  <a:gd name="T2" fmla="*/ 0 w 64"/>
                  <a:gd name="T3" fmla="*/ 8 h 55"/>
                  <a:gd name="T4" fmla="*/ 5 w 64"/>
                  <a:gd name="T5" fmla="*/ 1 h 55"/>
                  <a:gd name="T6" fmla="*/ 16 w 64"/>
                  <a:gd name="T7" fmla="*/ 7 h 55"/>
                  <a:gd name="T8" fmla="*/ 38 w 64"/>
                  <a:gd name="T9" fmla="*/ 21 h 55"/>
                  <a:gd name="T10" fmla="*/ 57 w 64"/>
                  <a:gd name="T11" fmla="*/ 36 h 55"/>
                  <a:gd name="T12" fmla="*/ 57 w 64"/>
                  <a:gd name="T13" fmla="*/ 54 h 55"/>
                  <a:gd name="T14" fmla="*/ 45 w 64"/>
                  <a:gd name="T15" fmla="*/ 40 h 55"/>
                  <a:gd name="T16" fmla="*/ 35 w 64"/>
                  <a:gd name="T17" fmla="*/ 35 h 55"/>
                  <a:gd name="T18" fmla="*/ 23 w 64"/>
                  <a:gd name="T19" fmla="*/ 28 h 55"/>
                  <a:gd name="T20" fmla="*/ 7 w 64"/>
                  <a:gd name="T21" fmla="*/ 17 h 55"/>
                  <a:gd name="T22" fmla="*/ 2 w 64"/>
                  <a:gd name="T23" fmla="*/ 1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55">
                    <a:moveTo>
                      <a:pt x="2" y="12"/>
                    </a:moveTo>
                    <a:cubicBezTo>
                      <a:pt x="1" y="11"/>
                      <a:pt x="0" y="9"/>
                      <a:pt x="0" y="8"/>
                    </a:cubicBezTo>
                    <a:cubicBezTo>
                      <a:pt x="0" y="4"/>
                      <a:pt x="0" y="0"/>
                      <a:pt x="5" y="1"/>
                    </a:cubicBezTo>
                    <a:cubicBezTo>
                      <a:pt x="9" y="1"/>
                      <a:pt x="12" y="5"/>
                      <a:pt x="16" y="7"/>
                    </a:cubicBezTo>
                    <a:cubicBezTo>
                      <a:pt x="24" y="11"/>
                      <a:pt x="31" y="16"/>
                      <a:pt x="38" y="21"/>
                    </a:cubicBezTo>
                    <a:cubicBezTo>
                      <a:pt x="44" y="26"/>
                      <a:pt x="51" y="30"/>
                      <a:pt x="57" y="36"/>
                    </a:cubicBezTo>
                    <a:cubicBezTo>
                      <a:pt x="59" y="37"/>
                      <a:pt x="64" y="52"/>
                      <a:pt x="57" y="54"/>
                    </a:cubicBezTo>
                    <a:cubicBezTo>
                      <a:pt x="49" y="55"/>
                      <a:pt x="52" y="44"/>
                      <a:pt x="45" y="40"/>
                    </a:cubicBezTo>
                    <a:cubicBezTo>
                      <a:pt x="41" y="39"/>
                      <a:pt x="39" y="37"/>
                      <a:pt x="35" y="35"/>
                    </a:cubicBezTo>
                    <a:cubicBezTo>
                      <a:pt x="32" y="32"/>
                      <a:pt x="27" y="31"/>
                      <a:pt x="23" y="28"/>
                    </a:cubicBezTo>
                    <a:cubicBezTo>
                      <a:pt x="18" y="24"/>
                      <a:pt x="13" y="20"/>
                      <a:pt x="7" y="17"/>
                    </a:cubicBezTo>
                    <a:cubicBezTo>
                      <a:pt x="5" y="15"/>
                      <a:pt x="3" y="14"/>
                      <a:pt x="2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7" name="Freeform 251"/>
              <p:cNvSpPr>
                <a:spLocks/>
              </p:cNvSpPr>
              <p:nvPr/>
            </p:nvSpPr>
            <p:spPr bwMode="auto">
              <a:xfrm>
                <a:off x="4549" y="3266"/>
                <a:ext cx="142" cy="85"/>
              </a:xfrm>
              <a:custGeom>
                <a:avLst/>
                <a:gdLst>
                  <a:gd name="T0" fmla="*/ 55 w 60"/>
                  <a:gd name="T1" fmla="*/ 2 h 36"/>
                  <a:gd name="T2" fmla="*/ 38 w 60"/>
                  <a:gd name="T3" fmla="*/ 8 h 36"/>
                  <a:gd name="T4" fmla="*/ 20 w 60"/>
                  <a:gd name="T5" fmla="*/ 13 h 36"/>
                  <a:gd name="T6" fmla="*/ 4 w 60"/>
                  <a:gd name="T7" fmla="*/ 28 h 36"/>
                  <a:gd name="T8" fmla="*/ 0 w 60"/>
                  <a:gd name="T9" fmla="*/ 36 h 36"/>
                  <a:gd name="T10" fmla="*/ 20 w 60"/>
                  <a:gd name="T11" fmla="*/ 25 h 36"/>
                  <a:gd name="T12" fmla="*/ 49 w 60"/>
                  <a:gd name="T13" fmla="*/ 14 h 36"/>
                  <a:gd name="T14" fmla="*/ 59 w 60"/>
                  <a:gd name="T15" fmla="*/ 5 h 36"/>
                  <a:gd name="T16" fmla="*/ 55 w 60"/>
                  <a:gd name="T17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36">
                    <a:moveTo>
                      <a:pt x="55" y="2"/>
                    </a:moveTo>
                    <a:cubicBezTo>
                      <a:pt x="49" y="1"/>
                      <a:pt x="43" y="5"/>
                      <a:pt x="38" y="8"/>
                    </a:cubicBezTo>
                    <a:cubicBezTo>
                      <a:pt x="32" y="11"/>
                      <a:pt x="26" y="12"/>
                      <a:pt x="20" y="13"/>
                    </a:cubicBezTo>
                    <a:cubicBezTo>
                      <a:pt x="12" y="15"/>
                      <a:pt x="7" y="21"/>
                      <a:pt x="4" y="28"/>
                    </a:cubicBezTo>
                    <a:cubicBezTo>
                      <a:pt x="3" y="30"/>
                      <a:pt x="2" y="33"/>
                      <a:pt x="0" y="36"/>
                    </a:cubicBezTo>
                    <a:cubicBezTo>
                      <a:pt x="7" y="34"/>
                      <a:pt x="14" y="29"/>
                      <a:pt x="20" y="25"/>
                    </a:cubicBezTo>
                    <a:cubicBezTo>
                      <a:pt x="28" y="19"/>
                      <a:pt x="38" y="14"/>
                      <a:pt x="49" y="14"/>
                    </a:cubicBezTo>
                    <a:cubicBezTo>
                      <a:pt x="55" y="14"/>
                      <a:pt x="60" y="11"/>
                      <a:pt x="59" y="5"/>
                    </a:cubicBezTo>
                    <a:cubicBezTo>
                      <a:pt x="59" y="0"/>
                      <a:pt x="59" y="2"/>
                      <a:pt x="55" y="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8" name="Freeform 252"/>
              <p:cNvSpPr>
                <a:spLocks/>
              </p:cNvSpPr>
              <p:nvPr/>
            </p:nvSpPr>
            <p:spPr bwMode="auto">
              <a:xfrm>
                <a:off x="4402" y="3372"/>
                <a:ext cx="242" cy="539"/>
              </a:xfrm>
              <a:custGeom>
                <a:avLst/>
                <a:gdLst>
                  <a:gd name="T0" fmla="*/ 69 w 242"/>
                  <a:gd name="T1" fmla="*/ 0 h 539"/>
                  <a:gd name="T2" fmla="*/ 0 w 242"/>
                  <a:gd name="T3" fmla="*/ 395 h 539"/>
                  <a:gd name="T4" fmla="*/ 83 w 242"/>
                  <a:gd name="T5" fmla="*/ 539 h 539"/>
                  <a:gd name="T6" fmla="*/ 180 w 242"/>
                  <a:gd name="T7" fmla="*/ 539 h 539"/>
                  <a:gd name="T8" fmla="*/ 242 w 242"/>
                  <a:gd name="T9" fmla="*/ 414 h 539"/>
                  <a:gd name="T10" fmla="*/ 145 w 242"/>
                  <a:gd name="T11" fmla="*/ 0 h 539"/>
                  <a:gd name="T12" fmla="*/ 69 w 242"/>
                  <a:gd name="T13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2" h="539">
                    <a:moveTo>
                      <a:pt x="69" y="0"/>
                    </a:moveTo>
                    <a:lnTo>
                      <a:pt x="0" y="395"/>
                    </a:lnTo>
                    <a:lnTo>
                      <a:pt x="83" y="539"/>
                    </a:lnTo>
                    <a:lnTo>
                      <a:pt x="180" y="539"/>
                    </a:lnTo>
                    <a:lnTo>
                      <a:pt x="242" y="414"/>
                    </a:lnTo>
                    <a:lnTo>
                      <a:pt x="145" y="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9" name="Freeform 253"/>
              <p:cNvSpPr>
                <a:spLocks/>
              </p:cNvSpPr>
              <p:nvPr/>
            </p:nvSpPr>
            <p:spPr bwMode="auto">
              <a:xfrm>
                <a:off x="4419" y="3372"/>
                <a:ext cx="208" cy="574"/>
              </a:xfrm>
              <a:custGeom>
                <a:avLst/>
                <a:gdLst>
                  <a:gd name="T0" fmla="*/ 27 w 88"/>
                  <a:gd name="T1" fmla="*/ 1 h 243"/>
                  <a:gd name="T2" fmla="*/ 0 w 88"/>
                  <a:gd name="T3" fmla="*/ 169 h 243"/>
                  <a:gd name="T4" fmla="*/ 50 w 88"/>
                  <a:gd name="T5" fmla="*/ 243 h 243"/>
                  <a:gd name="T6" fmla="*/ 88 w 88"/>
                  <a:gd name="T7" fmla="*/ 176 h 243"/>
                  <a:gd name="T8" fmla="*/ 44 w 88"/>
                  <a:gd name="T9" fmla="*/ 0 h 243"/>
                  <a:gd name="T10" fmla="*/ 27 w 88"/>
                  <a:gd name="T11" fmla="*/ 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243">
                    <a:moveTo>
                      <a:pt x="27" y="1"/>
                    </a:moveTo>
                    <a:cubicBezTo>
                      <a:pt x="27" y="1"/>
                      <a:pt x="10" y="88"/>
                      <a:pt x="0" y="169"/>
                    </a:cubicBezTo>
                    <a:cubicBezTo>
                      <a:pt x="50" y="243"/>
                      <a:pt x="50" y="243"/>
                      <a:pt x="50" y="243"/>
                    </a:cubicBezTo>
                    <a:cubicBezTo>
                      <a:pt x="88" y="176"/>
                      <a:pt x="88" y="176"/>
                      <a:pt x="88" y="176"/>
                    </a:cubicBezTo>
                    <a:cubicBezTo>
                      <a:pt x="88" y="176"/>
                      <a:pt x="74" y="82"/>
                      <a:pt x="44" y="0"/>
                    </a:cubicBezTo>
                    <a:lnTo>
                      <a:pt x="27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0" name="Freeform 254"/>
              <p:cNvSpPr>
                <a:spLocks/>
              </p:cNvSpPr>
              <p:nvPr/>
            </p:nvSpPr>
            <p:spPr bwMode="auto">
              <a:xfrm>
                <a:off x="4511" y="3372"/>
                <a:ext cx="116" cy="574"/>
              </a:xfrm>
              <a:custGeom>
                <a:avLst/>
                <a:gdLst>
                  <a:gd name="T0" fmla="*/ 5 w 49"/>
                  <a:gd name="T1" fmla="*/ 0 h 243"/>
                  <a:gd name="T2" fmla="*/ 2 w 49"/>
                  <a:gd name="T3" fmla="*/ 0 h 243"/>
                  <a:gd name="T4" fmla="*/ 0 w 49"/>
                  <a:gd name="T5" fmla="*/ 2 h 243"/>
                  <a:gd name="T6" fmla="*/ 11 w 49"/>
                  <a:gd name="T7" fmla="*/ 243 h 243"/>
                  <a:gd name="T8" fmla="*/ 49 w 49"/>
                  <a:gd name="T9" fmla="*/ 176 h 243"/>
                  <a:gd name="T10" fmla="*/ 5 w 49"/>
                  <a:gd name="T11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243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1" y="243"/>
                      <a:pt x="11" y="243"/>
                      <a:pt x="11" y="243"/>
                    </a:cubicBezTo>
                    <a:cubicBezTo>
                      <a:pt x="49" y="176"/>
                      <a:pt x="49" y="176"/>
                      <a:pt x="49" y="176"/>
                    </a:cubicBezTo>
                    <a:cubicBezTo>
                      <a:pt x="49" y="176"/>
                      <a:pt x="35" y="82"/>
                      <a:pt x="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1" name="Freeform 255"/>
              <p:cNvSpPr>
                <a:spLocks/>
              </p:cNvSpPr>
              <p:nvPr/>
            </p:nvSpPr>
            <p:spPr bwMode="auto">
              <a:xfrm>
                <a:off x="4450" y="3417"/>
                <a:ext cx="106" cy="135"/>
              </a:xfrm>
              <a:custGeom>
                <a:avLst/>
                <a:gdLst>
                  <a:gd name="T0" fmla="*/ 38 w 45"/>
                  <a:gd name="T1" fmla="*/ 0 h 57"/>
                  <a:gd name="T2" fmla="*/ 38 w 45"/>
                  <a:gd name="T3" fmla="*/ 0 h 57"/>
                  <a:gd name="T4" fmla="*/ 5 w 45"/>
                  <a:gd name="T5" fmla="*/ 32 h 57"/>
                  <a:gd name="T6" fmla="*/ 0 w 45"/>
                  <a:gd name="T7" fmla="*/ 57 h 57"/>
                  <a:gd name="T8" fmla="*/ 0 w 45"/>
                  <a:gd name="T9" fmla="*/ 57 h 57"/>
                  <a:gd name="T10" fmla="*/ 45 w 45"/>
                  <a:gd name="T11" fmla="*/ 23 h 57"/>
                  <a:gd name="T12" fmla="*/ 38 w 45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7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1" y="15"/>
                      <a:pt x="5" y="32"/>
                    </a:cubicBezTo>
                    <a:cubicBezTo>
                      <a:pt x="3" y="40"/>
                      <a:pt x="2" y="48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31" y="47"/>
                      <a:pt x="45" y="23"/>
                    </a:cubicBezTo>
                    <a:cubicBezTo>
                      <a:pt x="43" y="15"/>
                      <a:pt x="40" y="8"/>
                      <a:pt x="3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2" name="Freeform 256"/>
              <p:cNvSpPr>
                <a:spLocks/>
              </p:cNvSpPr>
              <p:nvPr/>
            </p:nvSpPr>
            <p:spPr bwMode="auto">
              <a:xfrm>
                <a:off x="4428" y="3545"/>
                <a:ext cx="164" cy="160"/>
              </a:xfrm>
              <a:custGeom>
                <a:avLst/>
                <a:gdLst>
                  <a:gd name="T0" fmla="*/ 69 w 69"/>
                  <a:gd name="T1" fmla="*/ 25 h 68"/>
                  <a:gd name="T2" fmla="*/ 69 w 69"/>
                  <a:gd name="T3" fmla="*/ 25 h 68"/>
                  <a:gd name="T4" fmla="*/ 63 w 69"/>
                  <a:gd name="T5" fmla="*/ 0 h 68"/>
                  <a:gd name="T6" fmla="*/ 63 w 69"/>
                  <a:gd name="T7" fmla="*/ 0 h 68"/>
                  <a:gd name="T8" fmla="*/ 4 w 69"/>
                  <a:gd name="T9" fmla="*/ 40 h 68"/>
                  <a:gd name="T10" fmla="*/ 4 w 69"/>
                  <a:gd name="T11" fmla="*/ 40 h 68"/>
                  <a:gd name="T12" fmla="*/ 0 w 69"/>
                  <a:gd name="T13" fmla="*/ 68 h 68"/>
                  <a:gd name="T14" fmla="*/ 69 w 69"/>
                  <a:gd name="T15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68">
                    <a:moveTo>
                      <a:pt x="69" y="25"/>
                    </a:moveTo>
                    <a:cubicBezTo>
                      <a:pt x="69" y="25"/>
                      <a:pt x="69" y="25"/>
                      <a:pt x="69" y="25"/>
                    </a:cubicBezTo>
                    <a:cubicBezTo>
                      <a:pt x="67" y="17"/>
                      <a:pt x="65" y="9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31" y="27"/>
                      <a:pt x="4" y="40"/>
                      <a:pt x="4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2" y="49"/>
                      <a:pt x="1" y="58"/>
                      <a:pt x="0" y="68"/>
                    </a:cubicBezTo>
                    <a:cubicBezTo>
                      <a:pt x="40" y="63"/>
                      <a:pt x="69" y="25"/>
                      <a:pt x="69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3" name="Freeform 257"/>
              <p:cNvSpPr>
                <a:spLocks/>
              </p:cNvSpPr>
              <p:nvPr/>
            </p:nvSpPr>
            <p:spPr bwMode="auto">
              <a:xfrm>
                <a:off x="4457" y="3679"/>
                <a:ext cx="161" cy="185"/>
              </a:xfrm>
              <a:custGeom>
                <a:avLst/>
                <a:gdLst>
                  <a:gd name="T0" fmla="*/ 10 w 68"/>
                  <a:gd name="T1" fmla="*/ 78 h 78"/>
                  <a:gd name="T2" fmla="*/ 68 w 68"/>
                  <a:gd name="T3" fmla="*/ 22 h 78"/>
                  <a:gd name="T4" fmla="*/ 68 w 68"/>
                  <a:gd name="T5" fmla="*/ 22 h 78"/>
                  <a:gd name="T6" fmla="*/ 64 w 68"/>
                  <a:gd name="T7" fmla="*/ 0 h 78"/>
                  <a:gd name="T8" fmla="*/ 64 w 68"/>
                  <a:gd name="T9" fmla="*/ 0 h 78"/>
                  <a:gd name="T10" fmla="*/ 0 w 68"/>
                  <a:gd name="T11" fmla="*/ 61 h 78"/>
                  <a:gd name="T12" fmla="*/ 10 w 68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78">
                    <a:moveTo>
                      <a:pt x="10" y="78"/>
                    </a:moveTo>
                    <a:cubicBezTo>
                      <a:pt x="40" y="65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7" y="16"/>
                      <a:pt x="65" y="8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0" y="36"/>
                      <a:pt x="0" y="61"/>
                      <a:pt x="0" y="61"/>
                    </a:cubicBezTo>
                    <a:lnTo>
                      <a:pt x="10" y="78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4" name="Freeform 258"/>
              <p:cNvSpPr>
                <a:spLocks/>
              </p:cNvSpPr>
              <p:nvPr/>
            </p:nvSpPr>
            <p:spPr bwMode="auto">
              <a:xfrm>
                <a:off x="4461" y="3320"/>
                <a:ext cx="97" cy="66"/>
              </a:xfrm>
              <a:custGeom>
                <a:avLst/>
                <a:gdLst>
                  <a:gd name="T0" fmla="*/ 1 w 41"/>
                  <a:gd name="T1" fmla="*/ 3 h 28"/>
                  <a:gd name="T2" fmla="*/ 8 w 41"/>
                  <a:gd name="T3" fmla="*/ 26 h 28"/>
                  <a:gd name="T4" fmla="*/ 26 w 41"/>
                  <a:gd name="T5" fmla="*/ 26 h 28"/>
                  <a:gd name="T6" fmla="*/ 37 w 41"/>
                  <a:gd name="T7" fmla="*/ 0 h 28"/>
                  <a:gd name="T8" fmla="*/ 1 w 41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8">
                    <a:moveTo>
                      <a:pt x="1" y="3"/>
                    </a:moveTo>
                    <a:cubicBezTo>
                      <a:pt x="0" y="7"/>
                      <a:pt x="1" y="24"/>
                      <a:pt x="8" y="26"/>
                    </a:cubicBezTo>
                    <a:cubicBezTo>
                      <a:pt x="11" y="28"/>
                      <a:pt x="18" y="28"/>
                      <a:pt x="26" y="26"/>
                    </a:cubicBezTo>
                    <a:cubicBezTo>
                      <a:pt x="41" y="23"/>
                      <a:pt x="37" y="0"/>
                      <a:pt x="37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5" name="Freeform 259"/>
              <p:cNvSpPr>
                <a:spLocks/>
              </p:cNvSpPr>
              <p:nvPr/>
            </p:nvSpPr>
            <p:spPr bwMode="auto">
              <a:xfrm>
                <a:off x="4007" y="2114"/>
                <a:ext cx="899" cy="1244"/>
              </a:xfrm>
              <a:custGeom>
                <a:avLst/>
                <a:gdLst>
                  <a:gd name="T0" fmla="*/ 9 w 380"/>
                  <a:gd name="T1" fmla="*/ 253 h 526"/>
                  <a:gd name="T2" fmla="*/ 23 w 380"/>
                  <a:gd name="T3" fmla="*/ 435 h 526"/>
                  <a:gd name="T4" fmla="*/ 66 w 380"/>
                  <a:gd name="T5" fmla="*/ 486 h 526"/>
                  <a:gd name="T6" fmla="*/ 164 w 380"/>
                  <a:gd name="T7" fmla="*/ 498 h 526"/>
                  <a:gd name="T8" fmla="*/ 210 w 380"/>
                  <a:gd name="T9" fmla="*/ 523 h 526"/>
                  <a:gd name="T10" fmla="*/ 229 w 380"/>
                  <a:gd name="T11" fmla="*/ 518 h 526"/>
                  <a:gd name="T12" fmla="*/ 251 w 380"/>
                  <a:gd name="T13" fmla="*/ 501 h 526"/>
                  <a:gd name="T14" fmla="*/ 353 w 380"/>
                  <a:gd name="T15" fmla="*/ 477 h 526"/>
                  <a:gd name="T16" fmla="*/ 375 w 380"/>
                  <a:gd name="T17" fmla="*/ 430 h 526"/>
                  <a:gd name="T18" fmla="*/ 365 w 380"/>
                  <a:gd name="T19" fmla="*/ 214 h 526"/>
                  <a:gd name="T20" fmla="*/ 301 w 380"/>
                  <a:gd name="T21" fmla="*/ 82 h 526"/>
                  <a:gd name="T22" fmla="*/ 9 w 380"/>
                  <a:gd name="T23" fmla="*/ 253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0" h="526">
                    <a:moveTo>
                      <a:pt x="9" y="253"/>
                    </a:moveTo>
                    <a:cubicBezTo>
                      <a:pt x="9" y="253"/>
                      <a:pt x="14" y="392"/>
                      <a:pt x="23" y="435"/>
                    </a:cubicBezTo>
                    <a:cubicBezTo>
                      <a:pt x="33" y="477"/>
                      <a:pt x="41" y="481"/>
                      <a:pt x="66" y="486"/>
                    </a:cubicBezTo>
                    <a:cubicBezTo>
                      <a:pt x="91" y="491"/>
                      <a:pt x="152" y="491"/>
                      <a:pt x="164" y="498"/>
                    </a:cubicBezTo>
                    <a:cubicBezTo>
                      <a:pt x="176" y="505"/>
                      <a:pt x="193" y="526"/>
                      <a:pt x="210" y="523"/>
                    </a:cubicBezTo>
                    <a:cubicBezTo>
                      <a:pt x="217" y="521"/>
                      <a:pt x="224" y="522"/>
                      <a:pt x="229" y="518"/>
                    </a:cubicBezTo>
                    <a:cubicBezTo>
                      <a:pt x="235" y="513"/>
                      <a:pt x="246" y="503"/>
                      <a:pt x="251" y="501"/>
                    </a:cubicBezTo>
                    <a:cubicBezTo>
                      <a:pt x="261" y="498"/>
                      <a:pt x="340" y="482"/>
                      <a:pt x="353" y="477"/>
                    </a:cubicBezTo>
                    <a:cubicBezTo>
                      <a:pt x="366" y="472"/>
                      <a:pt x="375" y="460"/>
                      <a:pt x="375" y="430"/>
                    </a:cubicBezTo>
                    <a:cubicBezTo>
                      <a:pt x="375" y="399"/>
                      <a:pt x="380" y="273"/>
                      <a:pt x="365" y="214"/>
                    </a:cubicBezTo>
                    <a:cubicBezTo>
                      <a:pt x="350" y="154"/>
                      <a:pt x="340" y="104"/>
                      <a:pt x="301" y="82"/>
                    </a:cubicBezTo>
                    <a:cubicBezTo>
                      <a:pt x="289" y="71"/>
                      <a:pt x="0" y="0"/>
                      <a:pt x="9" y="25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6" name="Freeform 260"/>
              <p:cNvSpPr>
                <a:spLocks/>
              </p:cNvSpPr>
              <p:nvPr/>
            </p:nvSpPr>
            <p:spPr bwMode="auto">
              <a:xfrm>
                <a:off x="4840" y="2705"/>
                <a:ext cx="185" cy="258"/>
              </a:xfrm>
              <a:custGeom>
                <a:avLst/>
                <a:gdLst>
                  <a:gd name="T0" fmla="*/ 13 w 78"/>
                  <a:gd name="T1" fmla="*/ 109 h 109"/>
                  <a:gd name="T2" fmla="*/ 48 w 78"/>
                  <a:gd name="T3" fmla="*/ 16 h 109"/>
                  <a:gd name="T4" fmla="*/ 0 w 78"/>
                  <a:gd name="T5" fmla="*/ 37 h 109"/>
                  <a:gd name="T6" fmla="*/ 13 w 78"/>
                  <a:gd name="T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09">
                    <a:moveTo>
                      <a:pt x="13" y="109"/>
                    </a:moveTo>
                    <a:cubicBezTo>
                      <a:pt x="76" y="106"/>
                      <a:pt x="78" y="33"/>
                      <a:pt x="48" y="16"/>
                    </a:cubicBezTo>
                    <a:cubicBezTo>
                      <a:pt x="19" y="0"/>
                      <a:pt x="0" y="37"/>
                      <a:pt x="0" y="37"/>
                    </a:cubicBezTo>
                    <a:lnTo>
                      <a:pt x="13" y="10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7" name="Freeform 261"/>
              <p:cNvSpPr>
                <a:spLocks/>
              </p:cNvSpPr>
              <p:nvPr/>
            </p:nvSpPr>
            <p:spPr bwMode="auto">
              <a:xfrm>
                <a:off x="3894" y="2764"/>
                <a:ext cx="175" cy="232"/>
              </a:xfrm>
              <a:custGeom>
                <a:avLst/>
                <a:gdLst>
                  <a:gd name="T0" fmla="*/ 69 w 74"/>
                  <a:gd name="T1" fmla="*/ 93 h 98"/>
                  <a:gd name="T2" fmla="*/ 21 w 74"/>
                  <a:gd name="T3" fmla="*/ 79 h 98"/>
                  <a:gd name="T4" fmla="*/ 38 w 74"/>
                  <a:gd name="T5" fmla="*/ 3 h 98"/>
                  <a:gd name="T6" fmla="*/ 73 w 74"/>
                  <a:gd name="T7" fmla="*/ 40 h 98"/>
                  <a:gd name="T8" fmla="*/ 69 w 74"/>
                  <a:gd name="T9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98">
                    <a:moveTo>
                      <a:pt x="69" y="93"/>
                    </a:moveTo>
                    <a:cubicBezTo>
                      <a:pt x="69" y="93"/>
                      <a:pt x="43" y="98"/>
                      <a:pt x="21" y="79"/>
                    </a:cubicBezTo>
                    <a:cubicBezTo>
                      <a:pt x="0" y="60"/>
                      <a:pt x="2" y="6"/>
                      <a:pt x="38" y="3"/>
                    </a:cubicBezTo>
                    <a:cubicBezTo>
                      <a:pt x="74" y="0"/>
                      <a:pt x="73" y="40"/>
                      <a:pt x="73" y="40"/>
                    </a:cubicBezTo>
                    <a:lnTo>
                      <a:pt x="69" y="9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8" name="Freeform 262"/>
              <p:cNvSpPr>
                <a:spLocks/>
              </p:cNvSpPr>
              <p:nvPr/>
            </p:nvSpPr>
            <p:spPr bwMode="auto">
              <a:xfrm>
                <a:off x="4026" y="2072"/>
                <a:ext cx="850" cy="1243"/>
              </a:xfrm>
              <a:custGeom>
                <a:avLst/>
                <a:gdLst>
                  <a:gd name="T0" fmla="*/ 8 w 359"/>
                  <a:gd name="T1" fmla="*/ 253 h 526"/>
                  <a:gd name="T2" fmla="*/ 11 w 359"/>
                  <a:gd name="T3" fmla="*/ 392 h 526"/>
                  <a:gd name="T4" fmla="*/ 16 w 359"/>
                  <a:gd name="T5" fmla="*/ 441 h 526"/>
                  <a:gd name="T6" fmla="*/ 63 w 359"/>
                  <a:gd name="T7" fmla="*/ 486 h 526"/>
                  <a:gd name="T8" fmla="*/ 140 w 359"/>
                  <a:gd name="T9" fmla="*/ 506 h 526"/>
                  <a:gd name="T10" fmla="*/ 207 w 359"/>
                  <a:gd name="T11" fmla="*/ 526 h 526"/>
                  <a:gd name="T12" fmla="*/ 259 w 359"/>
                  <a:gd name="T13" fmla="*/ 506 h 526"/>
                  <a:gd name="T14" fmla="*/ 338 w 359"/>
                  <a:gd name="T15" fmla="*/ 477 h 526"/>
                  <a:gd name="T16" fmla="*/ 359 w 359"/>
                  <a:gd name="T17" fmla="*/ 430 h 526"/>
                  <a:gd name="T18" fmla="*/ 344 w 359"/>
                  <a:gd name="T19" fmla="*/ 214 h 526"/>
                  <a:gd name="T20" fmla="*/ 289 w 359"/>
                  <a:gd name="T21" fmla="*/ 82 h 526"/>
                  <a:gd name="T22" fmla="*/ 8 w 359"/>
                  <a:gd name="T23" fmla="*/ 253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9" h="526">
                    <a:moveTo>
                      <a:pt x="8" y="253"/>
                    </a:moveTo>
                    <a:cubicBezTo>
                      <a:pt x="8" y="253"/>
                      <a:pt x="5" y="335"/>
                      <a:pt x="11" y="392"/>
                    </a:cubicBezTo>
                    <a:cubicBezTo>
                      <a:pt x="12" y="410"/>
                      <a:pt x="14" y="431"/>
                      <a:pt x="16" y="441"/>
                    </a:cubicBezTo>
                    <a:cubicBezTo>
                      <a:pt x="26" y="483"/>
                      <a:pt x="40" y="481"/>
                      <a:pt x="63" y="486"/>
                    </a:cubicBezTo>
                    <a:cubicBezTo>
                      <a:pt x="70" y="488"/>
                      <a:pt x="105" y="495"/>
                      <a:pt x="140" y="506"/>
                    </a:cubicBezTo>
                    <a:cubicBezTo>
                      <a:pt x="163" y="514"/>
                      <a:pt x="183" y="526"/>
                      <a:pt x="207" y="526"/>
                    </a:cubicBezTo>
                    <a:cubicBezTo>
                      <a:pt x="226" y="525"/>
                      <a:pt x="242" y="512"/>
                      <a:pt x="259" y="506"/>
                    </a:cubicBezTo>
                    <a:cubicBezTo>
                      <a:pt x="300" y="493"/>
                      <a:pt x="334" y="479"/>
                      <a:pt x="338" y="477"/>
                    </a:cubicBezTo>
                    <a:cubicBezTo>
                      <a:pt x="351" y="472"/>
                      <a:pt x="359" y="461"/>
                      <a:pt x="359" y="430"/>
                    </a:cubicBezTo>
                    <a:cubicBezTo>
                      <a:pt x="359" y="399"/>
                      <a:pt x="358" y="273"/>
                      <a:pt x="344" y="214"/>
                    </a:cubicBezTo>
                    <a:cubicBezTo>
                      <a:pt x="329" y="154"/>
                      <a:pt x="326" y="104"/>
                      <a:pt x="289" y="82"/>
                    </a:cubicBezTo>
                    <a:cubicBezTo>
                      <a:pt x="277" y="71"/>
                      <a:pt x="0" y="0"/>
                      <a:pt x="8" y="25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9" name="Freeform 263"/>
              <p:cNvSpPr>
                <a:spLocks/>
              </p:cNvSpPr>
              <p:nvPr/>
            </p:nvSpPr>
            <p:spPr bwMode="auto">
              <a:xfrm>
                <a:off x="4045" y="2083"/>
                <a:ext cx="771" cy="573"/>
              </a:xfrm>
              <a:custGeom>
                <a:avLst/>
                <a:gdLst>
                  <a:gd name="T0" fmla="*/ 178 w 326"/>
                  <a:gd name="T1" fmla="*/ 234 h 242"/>
                  <a:gd name="T2" fmla="*/ 326 w 326"/>
                  <a:gd name="T3" fmla="*/ 162 h 242"/>
                  <a:gd name="T4" fmla="*/ 281 w 326"/>
                  <a:gd name="T5" fmla="*/ 77 h 242"/>
                  <a:gd name="T6" fmla="*/ 0 w 326"/>
                  <a:gd name="T7" fmla="*/ 224 h 242"/>
                  <a:gd name="T8" fmla="*/ 128 w 326"/>
                  <a:gd name="T9" fmla="*/ 242 h 242"/>
                  <a:gd name="T10" fmla="*/ 178 w 326"/>
                  <a:gd name="T11" fmla="*/ 234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6" h="242">
                    <a:moveTo>
                      <a:pt x="178" y="234"/>
                    </a:moveTo>
                    <a:cubicBezTo>
                      <a:pt x="230" y="217"/>
                      <a:pt x="280" y="192"/>
                      <a:pt x="326" y="162"/>
                    </a:cubicBezTo>
                    <a:cubicBezTo>
                      <a:pt x="317" y="124"/>
                      <a:pt x="308" y="93"/>
                      <a:pt x="281" y="77"/>
                    </a:cubicBezTo>
                    <a:cubicBezTo>
                      <a:pt x="270" y="67"/>
                      <a:pt x="10" y="0"/>
                      <a:pt x="0" y="224"/>
                    </a:cubicBezTo>
                    <a:cubicBezTo>
                      <a:pt x="43" y="231"/>
                      <a:pt x="85" y="239"/>
                      <a:pt x="128" y="242"/>
                    </a:cubicBezTo>
                    <a:cubicBezTo>
                      <a:pt x="144" y="240"/>
                      <a:pt x="161" y="236"/>
                      <a:pt x="178" y="23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0" name="Freeform 264"/>
              <p:cNvSpPr>
                <a:spLocks/>
              </p:cNvSpPr>
              <p:nvPr/>
            </p:nvSpPr>
            <p:spPr bwMode="auto">
              <a:xfrm>
                <a:off x="3941" y="2386"/>
                <a:ext cx="177" cy="627"/>
              </a:xfrm>
              <a:custGeom>
                <a:avLst/>
                <a:gdLst>
                  <a:gd name="T0" fmla="*/ 2 w 75"/>
                  <a:gd name="T1" fmla="*/ 0 h 265"/>
                  <a:gd name="T2" fmla="*/ 7 w 75"/>
                  <a:gd name="T3" fmla="*/ 165 h 265"/>
                  <a:gd name="T4" fmla="*/ 24 w 75"/>
                  <a:gd name="T5" fmla="*/ 163 h 265"/>
                  <a:gd name="T6" fmla="*/ 53 w 75"/>
                  <a:gd name="T7" fmla="*/ 193 h 265"/>
                  <a:gd name="T8" fmla="*/ 51 w 75"/>
                  <a:gd name="T9" fmla="*/ 261 h 265"/>
                  <a:gd name="T10" fmla="*/ 63 w 75"/>
                  <a:gd name="T11" fmla="*/ 265 h 265"/>
                  <a:gd name="T12" fmla="*/ 75 w 75"/>
                  <a:gd name="T13" fmla="*/ 259 h 265"/>
                  <a:gd name="T14" fmla="*/ 74 w 75"/>
                  <a:gd name="T15" fmla="*/ 22 h 265"/>
                  <a:gd name="T16" fmla="*/ 2 w 75"/>
                  <a:gd name="T17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265">
                    <a:moveTo>
                      <a:pt x="2" y="0"/>
                    </a:moveTo>
                    <a:cubicBezTo>
                      <a:pt x="2" y="0"/>
                      <a:pt x="0" y="121"/>
                      <a:pt x="7" y="165"/>
                    </a:cubicBezTo>
                    <a:cubicBezTo>
                      <a:pt x="7" y="165"/>
                      <a:pt x="15" y="162"/>
                      <a:pt x="24" y="163"/>
                    </a:cubicBezTo>
                    <a:cubicBezTo>
                      <a:pt x="33" y="163"/>
                      <a:pt x="49" y="168"/>
                      <a:pt x="53" y="193"/>
                    </a:cubicBezTo>
                    <a:cubicBezTo>
                      <a:pt x="60" y="241"/>
                      <a:pt x="51" y="261"/>
                      <a:pt x="51" y="261"/>
                    </a:cubicBezTo>
                    <a:cubicBezTo>
                      <a:pt x="51" y="261"/>
                      <a:pt x="52" y="265"/>
                      <a:pt x="63" y="265"/>
                    </a:cubicBezTo>
                    <a:cubicBezTo>
                      <a:pt x="75" y="265"/>
                      <a:pt x="75" y="259"/>
                      <a:pt x="75" y="259"/>
                    </a:cubicBezTo>
                    <a:cubicBezTo>
                      <a:pt x="74" y="22"/>
                      <a:pt x="74" y="22"/>
                      <a:pt x="74" y="22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1" name="Freeform 265"/>
              <p:cNvSpPr>
                <a:spLocks/>
              </p:cNvSpPr>
              <p:nvPr/>
            </p:nvSpPr>
            <p:spPr bwMode="auto">
              <a:xfrm>
                <a:off x="3950" y="2696"/>
                <a:ext cx="93" cy="94"/>
              </a:xfrm>
              <a:custGeom>
                <a:avLst/>
                <a:gdLst>
                  <a:gd name="T0" fmla="*/ 39 w 39"/>
                  <a:gd name="T1" fmla="*/ 40 h 40"/>
                  <a:gd name="T2" fmla="*/ 37 w 39"/>
                  <a:gd name="T3" fmla="*/ 20 h 40"/>
                  <a:gd name="T4" fmla="*/ 31 w 39"/>
                  <a:gd name="T5" fmla="*/ 13 h 40"/>
                  <a:gd name="T6" fmla="*/ 5 w 39"/>
                  <a:gd name="T7" fmla="*/ 0 h 40"/>
                  <a:gd name="T8" fmla="*/ 0 w 39"/>
                  <a:gd name="T9" fmla="*/ 0 h 40"/>
                  <a:gd name="T10" fmla="*/ 3 w 39"/>
                  <a:gd name="T11" fmla="*/ 34 h 40"/>
                  <a:gd name="T12" fmla="*/ 20 w 39"/>
                  <a:gd name="T13" fmla="*/ 32 h 40"/>
                  <a:gd name="T14" fmla="*/ 39 w 39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0">
                    <a:moveTo>
                      <a:pt x="39" y="40"/>
                    </a:moveTo>
                    <a:cubicBezTo>
                      <a:pt x="39" y="34"/>
                      <a:pt x="37" y="28"/>
                      <a:pt x="37" y="20"/>
                    </a:cubicBezTo>
                    <a:cubicBezTo>
                      <a:pt x="35" y="18"/>
                      <a:pt x="33" y="16"/>
                      <a:pt x="31" y="13"/>
                    </a:cubicBezTo>
                    <a:cubicBezTo>
                      <a:pt x="22" y="9"/>
                      <a:pt x="14" y="4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1" y="13"/>
                      <a:pt x="2" y="25"/>
                      <a:pt x="3" y="34"/>
                    </a:cubicBezTo>
                    <a:cubicBezTo>
                      <a:pt x="3" y="34"/>
                      <a:pt x="11" y="31"/>
                      <a:pt x="20" y="32"/>
                    </a:cubicBezTo>
                    <a:cubicBezTo>
                      <a:pt x="25" y="32"/>
                      <a:pt x="33" y="34"/>
                      <a:pt x="39" y="4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2" name="Freeform 266"/>
              <p:cNvSpPr>
                <a:spLocks/>
              </p:cNvSpPr>
              <p:nvPr/>
            </p:nvSpPr>
            <p:spPr bwMode="auto">
              <a:xfrm>
                <a:off x="3943" y="2438"/>
                <a:ext cx="173" cy="151"/>
              </a:xfrm>
              <a:custGeom>
                <a:avLst/>
                <a:gdLst>
                  <a:gd name="T0" fmla="*/ 0 w 73"/>
                  <a:gd name="T1" fmla="*/ 0 h 64"/>
                  <a:gd name="T2" fmla="*/ 1 w 73"/>
                  <a:gd name="T3" fmla="*/ 36 h 64"/>
                  <a:gd name="T4" fmla="*/ 73 w 73"/>
                  <a:gd name="T5" fmla="*/ 62 h 64"/>
                  <a:gd name="T6" fmla="*/ 73 w 73"/>
                  <a:gd name="T7" fmla="*/ 32 h 64"/>
                  <a:gd name="T8" fmla="*/ 0 w 73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4">
                    <a:moveTo>
                      <a:pt x="0" y="0"/>
                    </a:move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37" y="64"/>
                      <a:pt x="73" y="62"/>
                    </a:cubicBezTo>
                    <a:cubicBezTo>
                      <a:pt x="73" y="32"/>
                      <a:pt x="73" y="32"/>
                      <a:pt x="73" y="3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3" name="Freeform 267"/>
              <p:cNvSpPr>
                <a:spLocks/>
              </p:cNvSpPr>
              <p:nvPr/>
            </p:nvSpPr>
            <p:spPr bwMode="auto">
              <a:xfrm>
                <a:off x="3837" y="2076"/>
                <a:ext cx="1223" cy="892"/>
              </a:xfrm>
              <a:custGeom>
                <a:avLst/>
                <a:gdLst>
                  <a:gd name="T0" fmla="*/ 80 w 517"/>
                  <a:gd name="T1" fmla="*/ 19 h 377"/>
                  <a:gd name="T2" fmla="*/ 180 w 517"/>
                  <a:gd name="T3" fmla="*/ 52 h 377"/>
                  <a:gd name="T4" fmla="*/ 344 w 517"/>
                  <a:gd name="T5" fmla="*/ 0 h 377"/>
                  <a:gd name="T6" fmla="*/ 440 w 517"/>
                  <a:gd name="T7" fmla="*/ 81 h 377"/>
                  <a:gd name="T8" fmla="*/ 503 w 517"/>
                  <a:gd name="T9" fmla="*/ 106 h 377"/>
                  <a:gd name="T10" fmla="*/ 475 w 517"/>
                  <a:gd name="T11" fmla="*/ 284 h 377"/>
                  <a:gd name="T12" fmla="*/ 470 w 517"/>
                  <a:gd name="T13" fmla="*/ 281 h 377"/>
                  <a:gd name="T14" fmla="*/ 435 w 517"/>
                  <a:gd name="T15" fmla="*/ 291 h 377"/>
                  <a:gd name="T16" fmla="*/ 440 w 517"/>
                  <a:gd name="T17" fmla="*/ 370 h 377"/>
                  <a:gd name="T18" fmla="*/ 427 w 517"/>
                  <a:gd name="T19" fmla="*/ 377 h 377"/>
                  <a:gd name="T20" fmla="*/ 413 w 517"/>
                  <a:gd name="T21" fmla="*/ 365 h 377"/>
                  <a:gd name="T22" fmla="*/ 406 w 517"/>
                  <a:gd name="T23" fmla="*/ 218 h 377"/>
                  <a:gd name="T24" fmla="*/ 400 w 517"/>
                  <a:gd name="T25" fmla="*/ 154 h 377"/>
                  <a:gd name="T26" fmla="*/ 157 w 517"/>
                  <a:gd name="T27" fmla="*/ 218 h 377"/>
                  <a:gd name="T28" fmla="*/ 0 w 517"/>
                  <a:gd name="T29" fmla="*/ 63 h 377"/>
                  <a:gd name="T30" fmla="*/ 45 w 517"/>
                  <a:gd name="T31" fmla="*/ 106 h 377"/>
                  <a:gd name="T32" fmla="*/ 45 w 517"/>
                  <a:gd name="T33" fmla="*/ 17 h 377"/>
                  <a:gd name="T34" fmla="*/ 73 w 517"/>
                  <a:gd name="T35" fmla="*/ 63 h 377"/>
                  <a:gd name="T36" fmla="*/ 80 w 517"/>
                  <a:gd name="T37" fmla="*/ 1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7" h="377">
                    <a:moveTo>
                      <a:pt x="80" y="19"/>
                    </a:moveTo>
                    <a:cubicBezTo>
                      <a:pt x="80" y="19"/>
                      <a:pt x="84" y="73"/>
                      <a:pt x="180" y="52"/>
                    </a:cubicBezTo>
                    <a:cubicBezTo>
                      <a:pt x="245" y="38"/>
                      <a:pt x="291" y="0"/>
                      <a:pt x="344" y="0"/>
                    </a:cubicBezTo>
                    <a:cubicBezTo>
                      <a:pt x="398" y="0"/>
                      <a:pt x="438" y="47"/>
                      <a:pt x="440" y="81"/>
                    </a:cubicBezTo>
                    <a:cubicBezTo>
                      <a:pt x="440" y="81"/>
                      <a:pt x="480" y="52"/>
                      <a:pt x="503" y="106"/>
                    </a:cubicBezTo>
                    <a:cubicBezTo>
                      <a:pt x="517" y="139"/>
                      <a:pt x="501" y="198"/>
                      <a:pt x="475" y="284"/>
                    </a:cubicBezTo>
                    <a:cubicBezTo>
                      <a:pt x="475" y="284"/>
                      <a:pt x="473" y="283"/>
                      <a:pt x="470" y="281"/>
                    </a:cubicBezTo>
                    <a:cubicBezTo>
                      <a:pt x="463" y="278"/>
                      <a:pt x="449" y="275"/>
                      <a:pt x="435" y="291"/>
                    </a:cubicBezTo>
                    <a:cubicBezTo>
                      <a:pt x="423" y="305"/>
                      <a:pt x="440" y="370"/>
                      <a:pt x="440" y="370"/>
                    </a:cubicBezTo>
                    <a:cubicBezTo>
                      <a:pt x="440" y="370"/>
                      <a:pt x="441" y="376"/>
                      <a:pt x="427" y="377"/>
                    </a:cubicBezTo>
                    <a:cubicBezTo>
                      <a:pt x="412" y="377"/>
                      <a:pt x="413" y="365"/>
                      <a:pt x="413" y="365"/>
                    </a:cubicBezTo>
                    <a:cubicBezTo>
                      <a:pt x="413" y="365"/>
                      <a:pt x="409" y="300"/>
                      <a:pt x="406" y="218"/>
                    </a:cubicBezTo>
                    <a:cubicBezTo>
                      <a:pt x="405" y="184"/>
                      <a:pt x="406" y="163"/>
                      <a:pt x="400" y="154"/>
                    </a:cubicBezTo>
                    <a:cubicBezTo>
                      <a:pt x="400" y="154"/>
                      <a:pt x="283" y="239"/>
                      <a:pt x="157" y="218"/>
                    </a:cubicBezTo>
                    <a:cubicBezTo>
                      <a:pt x="30" y="197"/>
                      <a:pt x="10" y="118"/>
                      <a:pt x="0" y="63"/>
                    </a:cubicBezTo>
                    <a:cubicBezTo>
                      <a:pt x="0" y="63"/>
                      <a:pt x="14" y="97"/>
                      <a:pt x="45" y="106"/>
                    </a:cubicBezTo>
                    <a:cubicBezTo>
                      <a:pt x="45" y="106"/>
                      <a:pt x="16" y="63"/>
                      <a:pt x="45" y="17"/>
                    </a:cubicBezTo>
                    <a:cubicBezTo>
                      <a:pt x="45" y="17"/>
                      <a:pt x="55" y="53"/>
                      <a:pt x="73" y="63"/>
                    </a:cubicBezTo>
                    <a:cubicBezTo>
                      <a:pt x="73" y="63"/>
                      <a:pt x="65" y="56"/>
                      <a:pt x="80" y="19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4" name="Freeform 268"/>
              <p:cNvSpPr>
                <a:spLocks/>
              </p:cNvSpPr>
              <p:nvPr/>
            </p:nvSpPr>
            <p:spPr bwMode="auto">
              <a:xfrm>
                <a:off x="4854" y="2684"/>
                <a:ext cx="126" cy="87"/>
              </a:xfrm>
              <a:custGeom>
                <a:avLst/>
                <a:gdLst>
                  <a:gd name="T0" fmla="*/ 53 w 53"/>
                  <a:gd name="T1" fmla="*/ 0 h 37"/>
                  <a:gd name="T2" fmla="*/ 5 w 53"/>
                  <a:gd name="T3" fmla="*/ 11 h 37"/>
                  <a:gd name="T4" fmla="*/ 4 w 53"/>
                  <a:gd name="T5" fmla="*/ 12 h 37"/>
                  <a:gd name="T6" fmla="*/ 3 w 53"/>
                  <a:gd name="T7" fmla="*/ 37 h 37"/>
                  <a:gd name="T8" fmla="*/ 3 w 53"/>
                  <a:gd name="T9" fmla="*/ 37 h 37"/>
                  <a:gd name="T10" fmla="*/ 5 w 53"/>
                  <a:gd name="T11" fmla="*/ 34 h 37"/>
                  <a:gd name="T12" fmla="*/ 40 w 53"/>
                  <a:gd name="T13" fmla="*/ 24 h 37"/>
                  <a:gd name="T14" fmla="*/ 45 w 53"/>
                  <a:gd name="T15" fmla="*/ 27 h 37"/>
                  <a:gd name="T16" fmla="*/ 53 w 53"/>
                  <a:gd name="T17" fmla="*/ 0 h 37"/>
                  <a:gd name="T18" fmla="*/ 53 w 53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37">
                    <a:moveTo>
                      <a:pt x="53" y="0"/>
                    </a:moveTo>
                    <a:cubicBezTo>
                      <a:pt x="36" y="1"/>
                      <a:pt x="19" y="3"/>
                      <a:pt x="5" y="11"/>
                    </a:cubicBezTo>
                    <a:cubicBezTo>
                      <a:pt x="5" y="11"/>
                      <a:pt x="5" y="12"/>
                      <a:pt x="4" y="12"/>
                    </a:cubicBezTo>
                    <a:cubicBezTo>
                      <a:pt x="2" y="19"/>
                      <a:pt x="0" y="29"/>
                      <a:pt x="3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4" y="36"/>
                      <a:pt x="4" y="35"/>
                      <a:pt x="5" y="34"/>
                    </a:cubicBezTo>
                    <a:cubicBezTo>
                      <a:pt x="19" y="18"/>
                      <a:pt x="33" y="21"/>
                      <a:pt x="40" y="24"/>
                    </a:cubicBezTo>
                    <a:cubicBezTo>
                      <a:pt x="43" y="26"/>
                      <a:pt x="45" y="27"/>
                      <a:pt x="45" y="27"/>
                    </a:cubicBezTo>
                    <a:cubicBezTo>
                      <a:pt x="48" y="18"/>
                      <a:pt x="50" y="9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5" name="Freeform 269"/>
              <p:cNvSpPr>
                <a:spLocks/>
              </p:cNvSpPr>
              <p:nvPr/>
            </p:nvSpPr>
            <p:spPr bwMode="auto">
              <a:xfrm>
                <a:off x="4130" y="2620"/>
                <a:ext cx="149" cy="121"/>
              </a:xfrm>
              <a:custGeom>
                <a:avLst/>
                <a:gdLst>
                  <a:gd name="T0" fmla="*/ 63 w 63"/>
                  <a:gd name="T1" fmla="*/ 12 h 51"/>
                  <a:gd name="T2" fmla="*/ 22 w 63"/>
                  <a:gd name="T3" fmla="*/ 3 h 51"/>
                  <a:gd name="T4" fmla="*/ 0 w 63"/>
                  <a:gd name="T5" fmla="*/ 32 h 51"/>
                  <a:gd name="T6" fmla="*/ 0 w 63"/>
                  <a:gd name="T7" fmla="*/ 51 h 51"/>
                  <a:gd name="T8" fmla="*/ 63 w 63"/>
                  <a:gd name="T9" fmla="*/ 1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1">
                    <a:moveTo>
                      <a:pt x="63" y="12"/>
                    </a:moveTo>
                    <a:cubicBezTo>
                      <a:pt x="63" y="12"/>
                      <a:pt x="38" y="0"/>
                      <a:pt x="22" y="3"/>
                    </a:cubicBezTo>
                    <a:cubicBezTo>
                      <a:pt x="6" y="6"/>
                      <a:pt x="0" y="32"/>
                      <a:pt x="0" y="3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35" y="11"/>
                      <a:pt x="63" y="1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6" name="Freeform 270"/>
              <p:cNvSpPr>
                <a:spLocks/>
              </p:cNvSpPr>
              <p:nvPr/>
            </p:nvSpPr>
            <p:spPr bwMode="auto">
              <a:xfrm>
                <a:off x="4648" y="2625"/>
                <a:ext cx="119" cy="106"/>
              </a:xfrm>
              <a:custGeom>
                <a:avLst/>
                <a:gdLst>
                  <a:gd name="T0" fmla="*/ 13 w 50"/>
                  <a:gd name="T1" fmla="*/ 0 h 45"/>
                  <a:gd name="T2" fmla="*/ 2 w 50"/>
                  <a:gd name="T3" fmla="*/ 13 h 45"/>
                  <a:gd name="T4" fmla="*/ 48 w 50"/>
                  <a:gd name="T5" fmla="*/ 45 h 45"/>
                  <a:gd name="T6" fmla="*/ 47 w 50"/>
                  <a:gd name="T7" fmla="*/ 20 h 45"/>
                  <a:gd name="T8" fmla="*/ 13 w 50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5">
                    <a:moveTo>
                      <a:pt x="13" y="0"/>
                    </a:moveTo>
                    <a:cubicBezTo>
                      <a:pt x="13" y="0"/>
                      <a:pt x="0" y="0"/>
                      <a:pt x="2" y="13"/>
                    </a:cubicBezTo>
                    <a:cubicBezTo>
                      <a:pt x="2" y="13"/>
                      <a:pt x="35" y="20"/>
                      <a:pt x="48" y="45"/>
                    </a:cubicBezTo>
                    <a:cubicBezTo>
                      <a:pt x="48" y="45"/>
                      <a:pt x="50" y="29"/>
                      <a:pt x="47" y="20"/>
                    </a:cubicBezTo>
                    <a:cubicBezTo>
                      <a:pt x="44" y="10"/>
                      <a:pt x="32" y="0"/>
                      <a:pt x="13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7" name="Freeform 271"/>
              <p:cNvSpPr>
                <a:spLocks/>
              </p:cNvSpPr>
              <p:nvPr/>
            </p:nvSpPr>
            <p:spPr bwMode="auto">
              <a:xfrm>
                <a:off x="4331" y="2750"/>
                <a:ext cx="280" cy="315"/>
              </a:xfrm>
              <a:custGeom>
                <a:avLst/>
                <a:gdLst>
                  <a:gd name="T0" fmla="*/ 27 w 118"/>
                  <a:gd name="T1" fmla="*/ 15 h 133"/>
                  <a:gd name="T2" fmla="*/ 31 w 118"/>
                  <a:gd name="T3" fmla="*/ 108 h 133"/>
                  <a:gd name="T4" fmla="*/ 107 w 118"/>
                  <a:gd name="T5" fmla="*/ 98 h 133"/>
                  <a:gd name="T6" fmla="*/ 83 w 118"/>
                  <a:gd name="T7" fmla="*/ 11 h 133"/>
                  <a:gd name="T8" fmla="*/ 56 w 118"/>
                  <a:gd name="T9" fmla="*/ 0 h 133"/>
                  <a:gd name="T10" fmla="*/ 27 w 118"/>
                  <a:gd name="T11" fmla="*/ 15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33">
                    <a:moveTo>
                      <a:pt x="27" y="15"/>
                    </a:moveTo>
                    <a:cubicBezTo>
                      <a:pt x="27" y="15"/>
                      <a:pt x="0" y="84"/>
                      <a:pt x="31" y="108"/>
                    </a:cubicBezTo>
                    <a:cubicBezTo>
                      <a:pt x="62" y="133"/>
                      <a:pt x="101" y="117"/>
                      <a:pt x="107" y="98"/>
                    </a:cubicBezTo>
                    <a:cubicBezTo>
                      <a:pt x="118" y="65"/>
                      <a:pt x="90" y="56"/>
                      <a:pt x="83" y="11"/>
                    </a:cubicBezTo>
                    <a:cubicBezTo>
                      <a:pt x="83" y="11"/>
                      <a:pt x="74" y="0"/>
                      <a:pt x="56" y="0"/>
                    </a:cubicBezTo>
                    <a:cubicBezTo>
                      <a:pt x="39" y="0"/>
                      <a:pt x="27" y="15"/>
                      <a:pt x="27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8" name="Freeform 272"/>
              <p:cNvSpPr>
                <a:spLocks/>
              </p:cNvSpPr>
              <p:nvPr/>
            </p:nvSpPr>
            <p:spPr bwMode="auto">
              <a:xfrm>
                <a:off x="4343" y="2745"/>
                <a:ext cx="251" cy="279"/>
              </a:xfrm>
              <a:custGeom>
                <a:avLst/>
                <a:gdLst>
                  <a:gd name="T0" fmla="*/ 25 w 106"/>
                  <a:gd name="T1" fmla="*/ 14 h 118"/>
                  <a:gd name="T2" fmla="*/ 28 w 106"/>
                  <a:gd name="T3" fmla="*/ 95 h 118"/>
                  <a:gd name="T4" fmla="*/ 96 w 106"/>
                  <a:gd name="T5" fmla="*/ 86 h 118"/>
                  <a:gd name="T6" fmla="*/ 75 w 106"/>
                  <a:gd name="T7" fmla="*/ 9 h 118"/>
                  <a:gd name="T8" fmla="*/ 51 w 106"/>
                  <a:gd name="T9" fmla="*/ 0 h 118"/>
                  <a:gd name="T10" fmla="*/ 25 w 106"/>
                  <a:gd name="T11" fmla="*/ 1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18">
                    <a:moveTo>
                      <a:pt x="25" y="14"/>
                    </a:moveTo>
                    <a:cubicBezTo>
                      <a:pt x="25" y="14"/>
                      <a:pt x="0" y="72"/>
                      <a:pt x="28" y="95"/>
                    </a:cubicBezTo>
                    <a:cubicBezTo>
                      <a:pt x="56" y="118"/>
                      <a:pt x="91" y="103"/>
                      <a:pt x="96" y="86"/>
                    </a:cubicBezTo>
                    <a:cubicBezTo>
                      <a:pt x="106" y="55"/>
                      <a:pt x="81" y="49"/>
                      <a:pt x="75" y="9"/>
                    </a:cubicBezTo>
                    <a:cubicBezTo>
                      <a:pt x="75" y="9"/>
                      <a:pt x="66" y="0"/>
                      <a:pt x="51" y="0"/>
                    </a:cubicBezTo>
                    <a:cubicBezTo>
                      <a:pt x="35" y="1"/>
                      <a:pt x="25" y="14"/>
                      <a:pt x="25" y="1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9" name="Freeform 273"/>
              <p:cNvSpPr>
                <a:spLocks/>
              </p:cNvSpPr>
              <p:nvPr/>
            </p:nvSpPr>
            <p:spPr bwMode="auto">
              <a:xfrm>
                <a:off x="4873" y="2764"/>
                <a:ext cx="97" cy="123"/>
              </a:xfrm>
              <a:custGeom>
                <a:avLst/>
                <a:gdLst>
                  <a:gd name="T0" fmla="*/ 12 w 41"/>
                  <a:gd name="T1" fmla="*/ 52 h 52"/>
                  <a:gd name="T2" fmla="*/ 25 w 41"/>
                  <a:gd name="T3" fmla="*/ 7 h 52"/>
                  <a:gd name="T4" fmla="*/ 32 w 41"/>
                  <a:gd name="T5" fmla="*/ 40 h 52"/>
                  <a:gd name="T6" fmla="*/ 12 w 41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52">
                    <a:moveTo>
                      <a:pt x="12" y="52"/>
                    </a:moveTo>
                    <a:cubicBezTo>
                      <a:pt x="12" y="52"/>
                      <a:pt x="0" y="0"/>
                      <a:pt x="25" y="7"/>
                    </a:cubicBezTo>
                    <a:cubicBezTo>
                      <a:pt x="41" y="11"/>
                      <a:pt x="40" y="29"/>
                      <a:pt x="32" y="40"/>
                    </a:cubicBezTo>
                    <a:cubicBezTo>
                      <a:pt x="27" y="48"/>
                      <a:pt x="18" y="52"/>
                      <a:pt x="12" y="5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0" name="Freeform 274"/>
              <p:cNvSpPr>
                <a:spLocks/>
              </p:cNvSpPr>
              <p:nvPr/>
            </p:nvSpPr>
            <p:spPr bwMode="auto">
              <a:xfrm>
                <a:off x="4895" y="2783"/>
                <a:ext cx="73" cy="104"/>
              </a:xfrm>
              <a:custGeom>
                <a:avLst/>
                <a:gdLst>
                  <a:gd name="T0" fmla="*/ 3 w 31"/>
                  <a:gd name="T1" fmla="*/ 44 h 44"/>
                  <a:gd name="T2" fmla="*/ 0 w 31"/>
                  <a:gd name="T3" fmla="*/ 30 h 44"/>
                  <a:gd name="T4" fmla="*/ 28 w 31"/>
                  <a:gd name="T5" fmla="*/ 21 h 44"/>
                  <a:gd name="T6" fmla="*/ 3 w 31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4">
                    <a:moveTo>
                      <a:pt x="3" y="44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31" y="0"/>
                      <a:pt x="28" y="21"/>
                    </a:cubicBezTo>
                    <a:cubicBezTo>
                      <a:pt x="24" y="43"/>
                      <a:pt x="3" y="44"/>
                      <a:pt x="3" y="4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1" name="Freeform 275"/>
              <p:cNvSpPr>
                <a:spLocks/>
              </p:cNvSpPr>
              <p:nvPr/>
            </p:nvSpPr>
            <p:spPr bwMode="auto">
              <a:xfrm>
                <a:off x="3931" y="2800"/>
                <a:ext cx="114" cy="142"/>
              </a:xfrm>
              <a:custGeom>
                <a:avLst/>
                <a:gdLst>
                  <a:gd name="T0" fmla="*/ 42 w 48"/>
                  <a:gd name="T1" fmla="*/ 58 h 60"/>
                  <a:gd name="T2" fmla="*/ 18 w 48"/>
                  <a:gd name="T3" fmla="*/ 13 h 60"/>
                  <a:gd name="T4" fmla="*/ 16 w 48"/>
                  <a:gd name="T5" fmla="*/ 50 h 60"/>
                  <a:gd name="T6" fmla="*/ 42 w 48"/>
                  <a:gd name="T7" fmla="*/ 5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60">
                    <a:moveTo>
                      <a:pt x="42" y="58"/>
                    </a:moveTo>
                    <a:cubicBezTo>
                      <a:pt x="42" y="58"/>
                      <a:pt x="48" y="0"/>
                      <a:pt x="18" y="13"/>
                    </a:cubicBezTo>
                    <a:cubicBezTo>
                      <a:pt x="0" y="20"/>
                      <a:pt x="4" y="39"/>
                      <a:pt x="16" y="50"/>
                    </a:cubicBezTo>
                    <a:cubicBezTo>
                      <a:pt x="23" y="56"/>
                      <a:pt x="35" y="60"/>
                      <a:pt x="42" y="5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2" name="Freeform 276"/>
              <p:cNvSpPr>
                <a:spLocks/>
              </p:cNvSpPr>
              <p:nvPr/>
            </p:nvSpPr>
            <p:spPr bwMode="auto">
              <a:xfrm>
                <a:off x="3931" y="2840"/>
                <a:ext cx="102" cy="104"/>
              </a:xfrm>
              <a:custGeom>
                <a:avLst/>
                <a:gdLst>
                  <a:gd name="T0" fmla="*/ 42 w 43"/>
                  <a:gd name="T1" fmla="*/ 41 h 44"/>
                  <a:gd name="T2" fmla="*/ 43 w 43"/>
                  <a:gd name="T3" fmla="*/ 26 h 44"/>
                  <a:gd name="T4" fmla="*/ 8 w 43"/>
                  <a:gd name="T5" fmla="*/ 22 h 44"/>
                  <a:gd name="T6" fmla="*/ 42 w 43"/>
                  <a:gd name="T7" fmla="*/ 4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4">
                    <a:moveTo>
                      <a:pt x="42" y="41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6"/>
                      <a:pt x="0" y="0"/>
                      <a:pt x="8" y="22"/>
                    </a:cubicBezTo>
                    <a:cubicBezTo>
                      <a:pt x="16" y="44"/>
                      <a:pt x="42" y="41"/>
                      <a:pt x="42" y="41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3" name="Oval 277"/>
              <p:cNvSpPr>
                <a:spLocks noChangeArrowheads="1"/>
              </p:cNvSpPr>
              <p:nvPr/>
            </p:nvSpPr>
            <p:spPr bwMode="auto">
              <a:xfrm>
                <a:off x="4469" y="3270"/>
                <a:ext cx="80" cy="26"/>
              </a:xfrm>
              <a:prstGeom prst="ellipse">
                <a:avLst/>
              </a:pr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4" name="Freeform 278"/>
              <p:cNvSpPr>
                <a:spLocks/>
              </p:cNvSpPr>
              <p:nvPr/>
            </p:nvSpPr>
            <p:spPr bwMode="auto">
              <a:xfrm>
                <a:off x="4873" y="2828"/>
                <a:ext cx="149" cy="140"/>
              </a:xfrm>
              <a:custGeom>
                <a:avLst/>
                <a:gdLst>
                  <a:gd name="T0" fmla="*/ 7 w 63"/>
                  <a:gd name="T1" fmla="*/ 59 h 59"/>
                  <a:gd name="T2" fmla="*/ 0 w 63"/>
                  <a:gd name="T3" fmla="*/ 55 h 59"/>
                  <a:gd name="T4" fmla="*/ 49 w 63"/>
                  <a:gd name="T5" fmla="*/ 0 h 59"/>
                  <a:gd name="T6" fmla="*/ 7 w 63"/>
                  <a:gd name="T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59">
                    <a:moveTo>
                      <a:pt x="7" y="59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50" y="36"/>
                      <a:pt x="49" y="0"/>
                    </a:cubicBezTo>
                    <a:cubicBezTo>
                      <a:pt x="49" y="0"/>
                      <a:pt x="63" y="38"/>
                      <a:pt x="7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5" name="Freeform 279"/>
              <p:cNvSpPr>
                <a:spLocks/>
              </p:cNvSpPr>
              <p:nvPr/>
            </p:nvSpPr>
            <p:spPr bwMode="auto">
              <a:xfrm>
                <a:off x="3924" y="2237"/>
                <a:ext cx="145" cy="142"/>
              </a:xfrm>
              <a:custGeom>
                <a:avLst/>
                <a:gdLst>
                  <a:gd name="T0" fmla="*/ 1 w 61"/>
                  <a:gd name="T1" fmla="*/ 2 h 60"/>
                  <a:gd name="T2" fmla="*/ 7 w 61"/>
                  <a:gd name="T3" fmla="*/ 19 h 60"/>
                  <a:gd name="T4" fmla="*/ 18 w 61"/>
                  <a:gd name="T5" fmla="*/ 37 h 60"/>
                  <a:gd name="T6" fmla="*/ 53 w 61"/>
                  <a:gd name="T7" fmla="*/ 59 h 60"/>
                  <a:gd name="T8" fmla="*/ 61 w 61"/>
                  <a:gd name="T9" fmla="*/ 60 h 60"/>
                  <a:gd name="T10" fmla="*/ 53 w 61"/>
                  <a:gd name="T11" fmla="*/ 56 h 60"/>
                  <a:gd name="T12" fmla="*/ 45 w 61"/>
                  <a:gd name="T13" fmla="*/ 50 h 60"/>
                  <a:gd name="T14" fmla="*/ 26 w 61"/>
                  <a:gd name="T15" fmla="*/ 36 h 60"/>
                  <a:gd name="T16" fmla="*/ 13 w 61"/>
                  <a:gd name="T17" fmla="*/ 19 h 60"/>
                  <a:gd name="T18" fmla="*/ 4 w 61"/>
                  <a:gd name="T19" fmla="*/ 5 h 60"/>
                  <a:gd name="T20" fmla="*/ 2 w 61"/>
                  <a:gd name="T21" fmla="*/ 0 h 60"/>
                  <a:gd name="T22" fmla="*/ 1 w 61"/>
                  <a:gd name="T23" fmla="*/ 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60">
                    <a:moveTo>
                      <a:pt x="1" y="2"/>
                    </a:moveTo>
                    <a:cubicBezTo>
                      <a:pt x="0" y="7"/>
                      <a:pt x="5" y="16"/>
                      <a:pt x="7" y="19"/>
                    </a:cubicBezTo>
                    <a:cubicBezTo>
                      <a:pt x="10" y="26"/>
                      <a:pt x="13" y="32"/>
                      <a:pt x="18" y="37"/>
                    </a:cubicBezTo>
                    <a:cubicBezTo>
                      <a:pt x="27" y="48"/>
                      <a:pt x="39" y="56"/>
                      <a:pt x="53" y="59"/>
                    </a:cubicBezTo>
                    <a:cubicBezTo>
                      <a:pt x="56" y="59"/>
                      <a:pt x="58" y="60"/>
                      <a:pt x="61" y="60"/>
                    </a:cubicBezTo>
                    <a:cubicBezTo>
                      <a:pt x="59" y="58"/>
                      <a:pt x="55" y="57"/>
                      <a:pt x="53" y="56"/>
                    </a:cubicBezTo>
                    <a:cubicBezTo>
                      <a:pt x="50" y="54"/>
                      <a:pt x="48" y="52"/>
                      <a:pt x="45" y="50"/>
                    </a:cubicBezTo>
                    <a:cubicBezTo>
                      <a:pt x="38" y="46"/>
                      <a:pt x="32" y="42"/>
                      <a:pt x="26" y="36"/>
                    </a:cubicBezTo>
                    <a:cubicBezTo>
                      <a:pt x="21" y="31"/>
                      <a:pt x="16" y="25"/>
                      <a:pt x="13" y="19"/>
                    </a:cubicBezTo>
                    <a:cubicBezTo>
                      <a:pt x="10" y="14"/>
                      <a:pt x="7" y="10"/>
                      <a:pt x="4" y="5"/>
                    </a:cubicBezTo>
                    <a:cubicBezTo>
                      <a:pt x="3" y="3"/>
                      <a:pt x="3" y="2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6" name="Freeform 280"/>
              <p:cNvSpPr>
                <a:spLocks/>
              </p:cNvSpPr>
              <p:nvPr/>
            </p:nvSpPr>
            <p:spPr bwMode="auto">
              <a:xfrm>
                <a:off x="4005" y="2183"/>
                <a:ext cx="85" cy="111"/>
              </a:xfrm>
              <a:custGeom>
                <a:avLst/>
                <a:gdLst>
                  <a:gd name="T0" fmla="*/ 5 w 36"/>
                  <a:gd name="T1" fmla="*/ 0 h 47"/>
                  <a:gd name="T2" fmla="*/ 36 w 36"/>
                  <a:gd name="T3" fmla="*/ 47 h 47"/>
                  <a:gd name="T4" fmla="*/ 5 w 36"/>
                  <a:gd name="T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47">
                    <a:moveTo>
                      <a:pt x="5" y="0"/>
                    </a:moveTo>
                    <a:cubicBezTo>
                      <a:pt x="5" y="0"/>
                      <a:pt x="0" y="38"/>
                      <a:pt x="36" y="47"/>
                    </a:cubicBezTo>
                    <a:cubicBezTo>
                      <a:pt x="36" y="47"/>
                      <a:pt x="11" y="31"/>
                      <a:pt x="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7" name="Freeform 281"/>
              <p:cNvSpPr>
                <a:spLocks/>
              </p:cNvSpPr>
              <p:nvPr/>
            </p:nvSpPr>
            <p:spPr bwMode="auto">
              <a:xfrm>
                <a:off x="4776" y="2275"/>
                <a:ext cx="142" cy="154"/>
              </a:xfrm>
              <a:custGeom>
                <a:avLst/>
                <a:gdLst>
                  <a:gd name="T0" fmla="*/ 41 w 60"/>
                  <a:gd name="T1" fmla="*/ 0 h 65"/>
                  <a:gd name="T2" fmla="*/ 0 w 60"/>
                  <a:gd name="T3" fmla="*/ 65 h 65"/>
                  <a:gd name="T4" fmla="*/ 41 w 60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65">
                    <a:moveTo>
                      <a:pt x="41" y="0"/>
                    </a:moveTo>
                    <a:cubicBezTo>
                      <a:pt x="41" y="0"/>
                      <a:pt x="60" y="52"/>
                      <a:pt x="0" y="65"/>
                    </a:cubicBezTo>
                    <a:cubicBezTo>
                      <a:pt x="0" y="65"/>
                      <a:pt x="32" y="40"/>
                      <a:pt x="41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8" name="Freeform 282"/>
              <p:cNvSpPr>
                <a:spLocks/>
              </p:cNvSpPr>
              <p:nvPr/>
            </p:nvSpPr>
            <p:spPr bwMode="auto">
              <a:xfrm>
                <a:off x="4381" y="2069"/>
                <a:ext cx="414" cy="125"/>
              </a:xfrm>
              <a:custGeom>
                <a:avLst/>
                <a:gdLst>
                  <a:gd name="T0" fmla="*/ 175 w 175"/>
                  <a:gd name="T1" fmla="*/ 41 h 53"/>
                  <a:gd name="T2" fmla="*/ 95 w 175"/>
                  <a:gd name="T3" fmla="*/ 18 h 53"/>
                  <a:gd name="T4" fmla="*/ 22 w 175"/>
                  <a:gd name="T5" fmla="*/ 51 h 53"/>
                  <a:gd name="T6" fmla="*/ 120 w 175"/>
                  <a:gd name="T7" fmla="*/ 39 h 53"/>
                  <a:gd name="T8" fmla="*/ 175 w 175"/>
                  <a:gd name="T9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53">
                    <a:moveTo>
                      <a:pt x="175" y="41"/>
                    </a:moveTo>
                    <a:cubicBezTo>
                      <a:pt x="175" y="41"/>
                      <a:pt x="147" y="0"/>
                      <a:pt x="95" y="18"/>
                    </a:cubicBezTo>
                    <a:cubicBezTo>
                      <a:pt x="43" y="37"/>
                      <a:pt x="44" y="50"/>
                      <a:pt x="22" y="51"/>
                    </a:cubicBezTo>
                    <a:cubicBezTo>
                      <a:pt x="0" y="53"/>
                      <a:pt x="78" y="52"/>
                      <a:pt x="120" y="39"/>
                    </a:cubicBezTo>
                    <a:cubicBezTo>
                      <a:pt x="161" y="27"/>
                      <a:pt x="168" y="50"/>
                      <a:pt x="175" y="41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9" name="Freeform 283"/>
              <p:cNvSpPr>
                <a:spLocks/>
              </p:cNvSpPr>
              <p:nvPr/>
            </p:nvSpPr>
            <p:spPr bwMode="auto">
              <a:xfrm>
                <a:off x="4857" y="2327"/>
                <a:ext cx="156" cy="229"/>
              </a:xfrm>
              <a:custGeom>
                <a:avLst/>
                <a:gdLst>
                  <a:gd name="T0" fmla="*/ 0 w 66"/>
                  <a:gd name="T1" fmla="*/ 58 h 97"/>
                  <a:gd name="T2" fmla="*/ 38 w 66"/>
                  <a:gd name="T3" fmla="*/ 0 h 97"/>
                  <a:gd name="T4" fmla="*/ 60 w 66"/>
                  <a:gd name="T5" fmla="*/ 38 h 97"/>
                  <a:gd name="T6" fmla="*/ 0 w 66"/>
                  <a:gd name="T7" fmla="*/ 97 h 97"/>
                  <a:gd name="T8" fmla="*/ 0 w 66"/>
                  <a:gd name="T9" fmla="*/ 5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97">
                    <a:moveTo>
                      <a:pt x="0" y="58"/>
                    </a:moveTo>
                    <a:cubicBezTo>
                      <a:pt x="0" y="58"/>
                      <a:pt x="43" y="33"/>
                      <a:pt x="38" y="0"/>
                    </a:cubicBezTo>
                    <a:cubicBezTo>
                      <a:pt x="38" y="0"/>
                      <a:pt x="66" y="6"/>
                      <a:pt x="60" y="38"/>
                    </a:cubicBezTo>
                    <a:cubicBezTo>
                      <a:pt x="54" y="69"/>
                      <a:pt x="0" y="97"/>
                      <a:pt x="0" y="97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0" name="Freeform 284"/>
              <p:cNvSpPr>
                <a:spLocks/>
              </p:cNvSpPr>
              <p:nvPr/>
            </p:nvSpPr>
            <p:spPr bwMode="auto">
              <a:xfrm>
                <a:off x="4159" y="2909"/>
                <a:ext cx="30" cy="11"/>
              </a:xfrm>
              <a:custGeom>
                <a:avLst/>
                <a:gdLst>
                  <a:gd name="T0" fmla="*/ 13 w 13"/>
                  <a:gd name="T1" fmla="*/ 3 h 5"/>
                  <a:gd name="T2" fmla="*/ 11 w 13"/>
                  <a:gd name="T3" fmla="*/ 5 h 5"/>
                  <a:gd name="T4" fmla="*/ 2 w 13"/>
                  <a:gd name="T5" fmla="*/ 5 h 5"/>
                  <a:gd name="T6" fmla="*/ 0 w 13"/>
                  <a:gd name="T7" fmla="*/ 3 h 5"/>
                  <a:gd name="T8" fmla="*/ 0 w 13"/>
                  <a:gd name="T9" fmla="*/ 3 h 5"/>
                  <a:gd name="T10" fmla="*/ 2 w 13"/>
                  <a:gd name="T11" fmla="*/ 0 h 5"/>
                  <a:gd name="T12" fmla="*/ 11 w 13"/>
                  <a:gd name="T13" fmla="*/ 0 h 5"/>
                  <a:gd name="T14" fmla="*/ 13 w 1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5">
                    <a:moveTo>
                      <a:pt x="13" y="3"/>
                    </a:moveTo>
                    <a:cubicBezTo>
                      <a:pt x="13" y="4"/>
                      <a:pt x="12" y="5"/>
                      <a:pt x="1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</p:grpSp>
        <p:grpSp>
          <p:nvGrpSpPr>
            <p:cNvPr id="89" name="Group 486"/>
            <p:cNvGrpSpPr>
              <a:grpSpLocks/>
            </p:cNvGrpSpPr>
            <p:nvPr/>
          </p:nvGrpSpPr>
          <p:grpSpPr bwMode="auto">
            <a:xfrm>
              <a:off x="2097088" y="-1590675"/>
              <a:ext cx="6515100" cy="9094788"/>
              <a:chOff x="1321" y="-1002"/>
              <a:chExt cx="4104" cy="5729"/>
            </a:xfrm>
          </p:grpSpPr>
          <p:sp>
            <p:nvSpPr>
              <p:cNvPr id="121" name="Freeform 286"/>
              <p:cNvSpPr>
                <a:spLocks/>
              </p:cNvSpPr>
              <p:nvPr/>
            </p:nvSpPr>
            <p:spPr bwMode="auto">
              <a:xfrm>
                <a:off x="4729" y="2892"/>
                <a:ext cx="26" cy="9"/>
              </a:xfrm>
              <a:custGeom>
                <a:avLst/>
                <a:gdLst>
                  <a:gd name="T0" fmla="*/ 11 w 11"/>
                  <a:gd name="T1" fmla="*/ 2 h 4"/>
                  <a:gd name="T2" fmla="*/ 9 w 11"/>
                  <a:gd name="T3" fmla="*/ 4 h 4"/>
                  <a:gd name="T4" fmla="*/ 1 w 11"/>
                  <a:gd name="T5" fmla="*/ 4 h 4"/>
                  <a:gd name="T6" fmla="*/ 0 w 11"/>
                  <a:gd name="T7" fmla="*/ 2 h 4"/>
                  <a:gd name="T8" fmla="*/ 0 w 11"/>
                  <a:gd name="T9" fmla="*/ 2 h 4"/>
                  <a:gd name="T10" fmla="*/ 1 w 11"/>
                  <a:gd name="T11" fmla="*/ 0 h 4"/>
                  <a:gd name="T12" fmla="*/ 9 w 11"/>
                  <a:gd name="T13" fmla="*/ 0 h 4"/>
                  <a:gd name="T14" fmla="*/ 11 w 11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4">
                    <a:moveTo>
                      <a:pt x="11" y="2"/>
                    </a:moveTo>
                    <a:cubicBezTo>
                      <a:pt x="11" y="3"/>
                      <a:pt x="10" y="4"/>
                      <a:pt x="9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1" y="1"/>
                      <a:pt x="11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22" name="Oval 287"/>
              <p:cNvSpPr>
                <a:spLocks noChangeArrowheads="1"/>
              </p:cNvSpPr>
              <p:nvPr/>
            </p:nvSpPr>
            <p:spPr bwMode="auto">
              <a:xfrm>
                <a:off x="4483" y="2923"/>
                <a:ext cx="45" cy="19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23" name="Freeform 288"/>
              <p:cNvSpPr>
                <a:spLocks/>
              </p:cNvSpPr>
              <p:nvPr/>
            </p:nvSpPr>
            <p:spPr bwMode="auto">
              <a:xfrm>
                <a:off x="4215" y="2774"/>
                <a:ext cx="109" cy="106"/>
              </a:xfrm>
              <a:custGeom>
                <a:avLst/>
                <a:gdLst>
                  <a:gd name="T0" fmla="*/ 45 w 46"/>
                  <a:gd name="T1" fmla="*/ 23 h 45"/>
                  <a:gd name="T2" fmla="*/ 22 w 46"/>
                  <a:gd name="T3" fmla="*/ 44 h 45"/>
                  <a:gd name="T4" fmla="*/ 1 w 46"/>
                  <a:gd name="T5" fmla="*/ 21 h 45"/>
                  <a:gd name="T6" fmla="*/ 24 w 46"/>
                  <a:gd name="T7" fmla="*/ 0 h 45"/>
                  <a:gd name="T8" fmla="*/ 45 w 46"/>
                  <a:gd name="T9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5" y="23"/>
                    </a:moveTo>
                    <a:cubicBezTo>
                      <a:pt x="45" y="35"/>
                      <a:pt x="34" y="45"/>
                      <a:pt x="22" y="44"/>
                    </a:cubicBezTo>
                    <a:cubicBezTo>
                      <a:pt x="9" y="43"/>
                      <a:pt x="0" y="33"/>
                      <a:pt x="1" y="21"/>
                    </a:cubicBezTo>
                    <a:cubicBezTo>
                      <a:pt x="1" y="9"/>
                      <a:pt x="12" y="0"/>
                      <a:pt x="24" y="0"/>
                    </a:cubicBezTo>
                    <a:cubicBezTo>
                      <a:pt x="36" y="1"/>
                      <a:pt x="46" y="11"/>
                      <a:pt x="45" y="23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24" name="Freeform 289"/>
              <p:cNvSpPr>
                <a:spLocks/>
              </p:cNvSpPr>
              <p:nvPr/>
            </p:nvSpPr>
            <p:spPr bwMode="auto">
              <a:xfrm>
                <a:off x="4613" y="2764"/>
                <a:ext cx="106" cy="102"/>
              </a:xfrm>
              <a:custGeom>
                <a:avLst/>
                <a:gdLst>
                  <a:gd name="T0" fmla="*/ 45 w 45"/>
                  <a:gd name="T1" fmla="*/ 25 h 43"/>
                  <a:gd name="T2" fmla="*/ 21 w 45"/>
                  <a:gd name="T3" fmla="*/ 43 h 43"/>
                  <a:gd name="T4" fmla="*/ 0 w 45"/>
                  <a:gd name="T5" fmla="*/ 19 h 43"/>
                  <a:gd name="T6" fmla="*/ 24 w 45"/>
                  <a:gd name="T7" fmla="*/ 1 h 43"/>
                  <a:gd name="T8" fmla="*/ 45 w 45"/>
                  <a:gd name="T9" fmla="*/ 2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25"/>
                    </a:moveTo>
                    <a:cubicBezTo>
                      <a:pt x="44" y="37"/>
                      <a:pt x="34" y="43"/>
                      <a:pt x="21" y="43"/>
                    </a:cubicBezTo>
                    <a:cubicBezTo>
                      <a:pt x="9" y="42"/>
                      <a:pt x="0" y="31"/>
                      <a:pt x="0" y="19"/>
                    </a:cubicBezTo>
                    <a:cubicBezTo>
                      <a:pt x="1" y="7"/>
                      <a:pt x="12" y="0"/>
                      <a:pt x="24" y="1"/>
                    </a:cubicBezTo>
                    <a:cubicBezTo>
                      <a:pt x="36" y="2"/>
                      <a:pt x="45" y="13"/>
                      <a:pt x="45" y="25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25" name="Freeform 290"/>
              <p:cNvSpPr>
                <a:spLocks/>
              </p:cNvSpPr>
              <p:nvPr/>
            </p:nvSpPr>
            <p:spPr bwMode="auto">
              <a:xfrm>
                <a:off x="4249" y="2781"/>
                <a:ext cx="56" cy="45"/>
              </a:xfrm>
              <a:custGeom>
                <a:avLst/>
                <a:gdLst>
                  <a:gd name="T0" fmla="*/ 23 w 24"/>
                  <a:gd name="T1" fmla="*/ 14 h 19"/>
                  <a:gd name="T2" fmla="*/ 9 w 24"/>
                  <a:gd name="T3" fmla="*/ 17 h 19"/>
                  <a:gd name="T4" fmla="*/ 2 w 24"/>
                  <a:gd name="T5" fmla="*/ 5 h 19"/>
                  <a:gd name="T6" fmla="*/ 15 w 24"/>
                  <a:gd name="T7" fmla="*/ 2 h 19"/>
                  <a:gd name="T8" fmla="*/ 23 w 24"/>
                  <a:gd name="T9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3" y="14"/>
                    </a:moveTo>
                    <a:cubicBezTo>
                      <a:pt x="21" y="18"/>
                      <a:pt x="15" y="19"/>
                      <a:pt x="9" y="17"/>
                    </a:cubicBezTo>
                    <a:cubicBezTo>
                      <a:pt x="3" y="14"/>
                      <a:pt x="0" y="9"/>
                      <a:pt x="2" y="5"/>
                    </a:cubicBezTo>
                    <a:cubicBezTo>
                      <a:pt x="3" y="1"/>
                      <a:pt x="9" y="0"/>
                      <a:pt x="15" y="2"/>
                    </a:cubicBezTo>
                    <a:cubicBezTo>
                      <a:pt x="21" y="4"/>
                      <a:pt x="24" y="10"/>
                      <a:pt x="23" y="1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26" name="Freeform 291"/>
              <p:cNvSpPr>
                <a:spLocks/>
              </p:cNvSpPr>
              <p:nvPr/>
            </p:nvSpPr>
            <p:spPr bwMode="auto">
              <a:xfrm>
                <a:off x="4658" y="2774"/>
                <a:ext cx="50" cy="45"/>
              </a:xfrm>
              <a:custGeom>
                <a:avLst/>
                <a:gdLst>
                  <a:gd name="T0" fmla="*/ 19 w 21"/>
                  <a:gd name="T1" fmla="*/ 13 h 19"/>
                  <a:gd name="T2" fmla="*/ 7 w 21"/>
                  <a:gd name="T3" fmla="*/ 17 h 19"/>
                  <a:gd name="T4" fmla="*/ 1 w 21"/>
                  <a:gd name="T5" fmla="*/ 6 h 19"/>
                  <a:gd name="T6" fmla="*/ 13 w 21"/>
                  <a:gd name="T7" fmla="*/ 2 h 19"/>
                  <a:gd name="T8" fmla="*/ 19 w 21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19" y="13"/>
                    </a:moveTo>
                    <a:cubicBezTo>
                      <a:pt x="17" y="17"/>
                      <a:pt x="12" y="19"/>
                      <a:pt x="7" y="17"/>
                    </a:cubicBezTo>
                    <a:cubicBezTo>
                      <a:pt x="2" y="15"/>
                      <a:pt x="0" y="10"/>
                      <a:pt x="1" y="6"/>
                    </a:cubicBezTo>
                    <a:cubicBezTo>
                      <a:pt x="3" y="2"/>
                      <a:pt x="8" y="0"/>
                      <a:pt x="13" y="2"/>
                    </a:cubicBezTo>
                    <a:cubicBezTo>
                      <a:pt x="18" y="4"/>
                      <a:pt x="21" y="9"/>
                      <a:pt x="19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27" name="Freeform 292"/>
              <p:cNvSpPr>
                <a:spLocks/>
              </p:cNvSpPr>
              <p:nvPr/>
            </p:nvSpPr>
            <p:spPr bwMode="auto">
              <a:xfrm>
                <a:off x="4327" y="3053"/>
                <a:ext cx="336" cy="170"/>
              </a:xfrm>
              <a:custGeom>
                <a:avLst/>
                <a:gdLst>
                  <a:gd name="T0" fmla="*/ 0 w 142"/>
                  <a:gd name="T1" fmla="*/ 26 h 72"/>
                  <a:gd name="T2" fmla="*/ 74 w 142"/>
                  <a:gd name="T3" fmla="*/ 17 h 72"/>
                  <a:gd name="T4" fmla="*/ 142 w 142"/>
                  <a:gd name="T5" fmla="*/ 0 h 72"/>
                  <a:gd name="T6" fmla="*/ 123 w 142"/>
                  <a:gd name="T7" fmla="*/ 49 h 72"/>
                  <a:gd name="T8" fmla="*/ 41 w 142"/>
                  <a:gd name="T9" fmla="*/ 65 h 72"/>
                  <a:gd name="T10" fmla="*/ 0 w 142"/>
                  <a:gd name="T11" fmla="*/ 2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72">
                    <a:moveTo>
                      <a:pt x="0" y="26"/>
                    </a:moveTo>
                    <a:cubicBezTo>
                      <a:pt x="0" y="26"/>
                      <a:pt x="50" y="22"/>
                      <a:pt x="74" y="17"/>
                    </a:cubicBezTo>
                    <a:cubicBezTo>
                      <a:pt x="99" y="12"/>
                      <a:pt x="142" y="0"/>
                      <a:pt x="142" y="0"/>
                    </a:cubicBezTo>
                    <a:cubicBezTo>
                      <a:pt x="142" y="0"/>
                      <a:pt x="139" y="33"/>
                      <a:pt x="123" y="49"/>
                    </a:cubicBezTo>
                    <a:cubicBezTo>
                      <a:pt x="107" y="65"/>
                      <a:pt x="61" y="72"/>
                      <a:pt x="41" y="65"/>
                    </a:cubicBezTo>
                    <a:cubicBezTo>
                      <a:pt x="20" y="58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28" name="Freeform 293"/>
              <p:cNvSpPr>
                <a:spLocks/>
              </p:cNvSpPr>
              <p:nvPr/>
            </p:nvSpPr>
            <p:spPr bwMode="auto">
              <a:xfrm>
                <a:off x="4466" y="3053"/>
                <a:ext cx="197" cy="161"/>
              </a:xfrm>
              <a:custGeom>
                <a:avLst/>
                <a:gdLst>
                  <a:gd name="T0" fmla="*/ 15 w 83"/>
                  <a:gd name="T1" fmla="*/ 17 h 68"/>
                  <a:gd name="T2" fmla="*/ 11 w 83"/>
                  <a:gd name="T3" fmla="*/ 18 h 68"/>
                  <a:gd name="T4" fmla="*/ 6 w 83"/>
                  <a:gd name="T5" fmla="*/ 68 h 68"/>
                  <a:gd name="T6" fmla="*/ 64 w 83"/>
                  <a:gd name="T7" fmla="*/ 49 h 68"/>
                  <a:gd name="T8" fmla="*/ 83 w 83"/>
                  <a:gd name="T9" fmla="*/ 0 h 68"/>
                  <a:gd name="T10" fmla="*/ 15 w 83"/>
                  <a:gd name="T11" fmla="*/ 1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68">
                    <a:moveTo>
                      <a:pt x="15" y="17"/>
                    </a:moveTo>
                    <a:cubicBezTo>
                      <a:pt x="14" y="17"/>
                      <a:pt x="13" y="17"/>
                      <a:pt x="11" y="18"/>
                    </a:cubicBezTo>
                    <a:cubicBezTo>
                      <a:pt x="1" y="29"/>
                      <a:pt x="0" y="51"/>
                      <a:pt x="6" y="68"/>
                    </a:cubicBezTo>
                    <a:cubicBezTo>
                      <a:pt x="28" y="67"/>
                      <a:pt x="53" y="60"/>
                      <a:pt x="64" y="49"/>
                    </a:cubicBezTo>
                    <a:cubicBezTo>
                      <a:pt x="80" y="33"/>
                      <a:pt x="83" y="0"/>
                      <a:pt x="83" y="0"/>
                    </a:cubicBezTo>
                    <a:cubicBezTo>
                      <a:pt x="83" y="0"/>
                      <a:pt x="40" y="12"/>
                      <a:pt x="15" y="17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29" name="Freeform 294"/>
              <p:cNvSpPr>
                <a:spLocks/>
              </p:cNvSpPr>
              <p:nvPr/>
            </p:nvSpPr>
            <p:spPr bwMode="auto">
              <a:xfrm>
                <a:off x="4632" y="3020"/>
                <a:ext cx="61" cy="35"/>
              </a:xfrm>
              <a:custGeom>
                <a:avLst/>
                <a:gdLst>
                  <a:gd name="T0" fmla="*/ 5 w 26"/>
                  <a:gd name="T1" fmla="*/ 8 h 15"/>
                  <a:gd name="T2" fmla="*/ 17 w 26"/>
                  <a:gd name="T3" fmla="*/ 8 h 15"/>
                  <a:gd name="T4" fmla="*/ 25 w 26"/>
                  <a:gd name="T5" fmla="*/ 15 h 15"/>
                  <a:gd name="T6" fmla="*/ 20 w 26"/>
                  <a:gd name="T7" fmla="*/ 1 h 15"/>
                  <a:gd name="T8" fmla="*/ 7 w 26"/>
                  <a:gd name="T9" fmla="*/ 3 h 15"/>
                  <a:gd name="T10" fmla="*/ 5 w 26"/>
                  <a:gd name="T1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5">
                    <a:moveTo>
                      <a:pt x="5" y="8"/>
                    </a:moveTo>
                    <a:cubicBezTo>
                      <a:pt x="9" y="7"/>
                      <a:pt x="12" y="6"/>
                      <a:pt x="17" y="8"/>
                    </a:cubicBezTo>
                    <a:cubicBezTo>
                      <a:pt x="20" y="11"/>
                      <a:pt x="21" y="15"/>
                      <a:pt x="25" y="15"/>
                    </a:cubicBezTo>
                    <a:cubicBezTo>
                      <a:pt x="26" y="9"/>
                      <a:pt x="22" y="5"/>
                      <a:pt x="20" y="1"/>
                    </a:cubicBezTo>
                    <a:cubicBezTo>
                      <a:pt x="15" y="0"/>
                      <a:pt x="11" y="1"/>
                      <a:pt x="7" y="3"/>
                    </a:cubicBezTo>
                    <a:cubicBezTo>
                      <a:pt x="7" y="3"/>
                      <a:pt x="0" y="9"/>
                      <a:pt x="5" y="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30" name="Freeform 295"/>
              <p:cNvSpPr>
                <a:spLocks/>
              </p:cNvSpPr>
              <p:nvPr/>
            </p:nvSpPr>
            <p:spPr bwMode="auto">
              <a:xfrm>
                <a:off x="1747" y="3911"/>
                <a:ext cx="511" cy="797"/>
              </a:xfrm>
              <a:custGeom>
                <a:avLst/>
                <a:gdLst>
                  <a:gd name="T0" fmla="*/ 16 w 216"/>
                  <a:gd name="T1" fmla="*/ 0 h 337"/>
                  <a:gd name="T2" fmla="*/ 33 w 216"/>
                  <a:gd name="T3" fmla="*/ 96 h 337"/>
                  <a:gd name="T4" fmla="*/ 6 w 216"/>
                  <a:gd name="T5" fmla="*/ 308 h 337"/>
                  <a:gd name="T6" fmla="*/ 47 w 216"/>
                  <a:gd name="T7" fmla="*/ 320 h 337"/>
                  <a:gd name="T8" fmla="*/ 77 w 216"/>
                  <a:gd name="T9" fmla="*/ 110 h 337"/>
                  <a:gd name="T10" fmla="*/ 120 w 216"/>
                  <a:gd name="T11" fmla="*/ 111 h 337"/>
                  <a:gd name="T12" fmla="*/ 181 w 216"/>
                  <a:gd name="T13" fmla="*/ 337 h 337"/>
                  <a:gd name="T14" fmla="*/ 206 w 216"/>
                  <a:gd name="T15" fmla="*/ 313 h 337"/>
                  <a:gd name="T16" fmla="*/ 216 w 216"/>
                  <a:gd name="T17" fmla="*/ 301 h 337"/>
                  <a:gd name="T18" fmla="*/ 158 w 216"/>
                  <a:gd name="T19" fmla="*/ 101 h 337"/>
                  <a:gd name="T20" fmla="*/ 198 w 216"/>
                  <a:gd name="T21" fmla="*/ 7 h 337"/>
                  <a:gd name="T22" fmla="*/ 16 w 216"/>
                  <a:gd name="T23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6" h="337">
                    <a:moveTo>
                      <a:pt x="16" y="0"/>
                    </a:moveTo>
                    <a:cubicBezTo>
                      <a:pt x="16" y="0"/>
                      <a:pt x="0" y="81"/>
                      <a:pt x="33" y="96"/>
                    </a:cubicBezTo>
                    <a:cubicBezTo>
                      <a:pt x="6" y="308"/>
                      <a:pt x="6" y="308"/>
                      <a:pt x="6" y="308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77" y="110"/>
                      <a:pt x="77" y="110"/>
                      <a:pt x="77" y="110"/>
                    </a:cubicBezTo>
                    <a:cubicBezTo>
                      <a:pt x="77" y="110"/>
                      <a:pt x="113" y="116"/>
                      <a:pt x="120" y="111"/>
                    </a:cubicBezTo>
                    <a:cubicBezTo>
                      <a:pt x="181" y="337"/>
                      <a:pt x="181" y="337"/>
                      <a:pt x="181" y="337"/>
                    </a:cubicBezTo>
                    <a:cubicBezTo>
                      <a:pt x="206" y="313"/>
                      <a:pt x="206" y="313"/>
                      <a:pt x="206" y="313"/>
                    </a:cubicBezTo>
                    <a:cubicBezTo>
                      <a:pt x="216" y="301"/>
                      <a:pt x="216" y="301"/>
                      <a:pt x="216" y="301"/>
                    </a:cubicBezTo>
                    <a:cubicBezTo>
                      <a:pt x="158" y="101"/>
                      <a:pt x="158" y="101"/>
                      <a:pt x="158" y="101"/>
                    </a:cubicBezTo>
                    <a:cubicBezTo>
                      <a:pt x="158" y="101"/>
                      <a:pt x="210" y="83"/>
                      <a:pt x="198" y="7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31" name="Freeform 296"/>
              <p:cNvSpPr>
                <a:spLocks/>
              </p:cNvSpPr>
              <p:nvPr/>
            </p:nvSpPr>
            <p:spPr bwMode="auto">
              <a:xfrm>
                <a:off x="1747" y="3911"/>
                <a:ext cx="511" cy="797"/>
              </a:xfrm>
              <a:custGeom>
                <a:avLst/>
                <a:gdLst>
                  <a:gd name="T0" fmla="*/ 173 w 216"/>
                  <a:gd name="T1" fmla="*/ 6 h 337"/>
                  <a:gd name="T2" fmla="*/ 117 w 216"/>
                  <a:gd name="T3" fmla="*/ 94 h 337"/>
                  <a:gd name="T4" fmla="*/ 17 w 216"/>
                  <a:gd name="T5" fmla="*/ 0 h 337"/>
                  <a:gd name="T6" fmla="*/ 16 w 216"/>
                  <a:gd name="T7" fmla="*/ 0 h 337"/>
                  <a:gd name="T8" fmla="*/ 33 w 216"/>
                  <a:gd name="T9" fmla="*/ 96 h 337"/>
                  <a:gd name="T10" fmla="*/ 33 w 216"/>
                  <a:gd name="T11" fmla="*/ 99 h 337"/>
                  <a:gd name="T12" fmla="*/ 38 w 216"/>
                  <a:gd name="T13" fmla="*/ 101 h 337"/>
                  <a:gd name="T14" fmla="*/ 55 w 216"/>
                  <a:gd name="T15" fmla="*/ 167 h 337"/>
                  <a:gd name="T16" fmla="*/ 48 w 216"/>
                  <a:gd name="T17" fmla="*/ 233 h 337"/>
                  <a:gd name="T18" fmla="*/ 14 w 216"/>
                  <a:gd name="T19" fmla="*/ 248 h 337"/>
                  <a:gd name="T20" fmla="*/ 6 w 216"/>
                  <a:gd name="T21" fmla="*/ 308 h 337"/>
                  <a:gd name="T22" fmla="*/ 47 w 216"/>
                  <a:gd name="T23" fmla="*/ 320 h 337"/>
                  <a:gd name="T24" fmla="*/ 77 w 216"/>
                  <a:gd name="T25" fmla="*/ 110 h 337"/>
                  <a:gd name="T26" fmla="*/ 120 w 216"/>
                  <a:gd name="T27" fmla="*/ 111 h 337"/>
                  <a:gd name="T28" fmla="*/ 181 w 216"/>
                  <a:gd name="T29" fmla="*/ 337 h 337"/>
                  <a:gd name="T30" fmla="*/ 206 w 216"/>
                  <a:gd name="T31" fmla="*/ 313 h 337"/>
                  <a:gd name="T32" fmla="*/ 216 w 216"/>
                  <a:gd name="T33" fmla="*/ 301 h 337"/>
                  <a:gd name="T34" fmla="*/ 200 w 216"/>
                  <a:gd name="T35" fmla="*/ 243 h 337"/>
                  <a:gd name="T36" fmla="*/ 171 w 216"/>
                  <a:gd name="T37" fmla="*/ 245 h 337"/>
                  <a:gd name="T38" fmla="*/ 152 w 216"/>
                  <a:gd name="T39" fmla="*/ 173 h 337"/>
                  <a:gd name="T40" fmla="*/ 146 w 216"/>
                  <a:gd name="T41" fmla="*/ 117 h 337"/>
                  <a:gd name="T42" fmla="*/ 159 w 216"/>
                  <a:gd name="T43" fmla="*/ 102 h 337"/>
                  <a:gd name="T44" fmla="*/ 158 w 216"/>
                  <a:gd name="T45" fmla="*/ 101 h 337"/>
                  <a:gd name="T46" fmla="*/ 198 w 216"/>
                  <a:gd name="T47" fmla="*/ 7 h 337"/>
                  <a:gd name="T48" fmla="*/ 173 w 216"/>
                  <a:gd name="T49" fmla="*/ 6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6" h="337">
                    <a:moveTo>
                      <a:pt x="173" y="6"/>
                    </a:moveTo>
                    <a:cubicBezTo>
                      <a:pt x="178" y="43"/>
                      <a:pt x="162" y="81"/>
                      <a:pt x="117" y="94"/>
                    </a:cubicBezTo>
                    <a:cubicBezTo>
                      <a:pt x="51" y="113"/>
                      <a:pt x="9" y="52"/>
                      <a:pt x="1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81"/>
                      <a:pt x="33" y="96"/>
                    </a:cubicBezTo>
                    <a:cubicBezTo>
                      <a:pt x="33" y="99"/>
                      <a:pt x="33" y="99"/>
                      <a:pt x="33" y="99"/>
                    </a:cubicBezTo>
                    <a:cubicBezTo>
                      <a:pt x="34" y="99"/>
                      <a:pt x="36" y="100"/>
                      <a:pt x="38" y="101"/>
                    </a:cubicBezTo>
                    <a:cubicBezTo>
                      <a:pt x="58" y="115"/>
                      <a:pt x="56" y="145"/>
                      <a:pt x="55" y="167"/>
                    </a:cubicBezTo>
                    <a:cubicBezTo>
                      <a:pt x="53" y="188"/>
                      <a:pt x="54" y="213"/>
                      <a:pt x="48" y="233"/>
                    </a:cubicBezTo>
                    <a:cubicBezTo>
                      <a:pt x="44" y="249"/>
                      <a:pt x="26" y="255"/>
                      <a:pt x="14" y="248"/>
                    </a:cubicBezTo>
                    <a:cubicBezTo>
                      <a:pt x="6" y="308"/>
                      <a:pt x="6" y="308"/>
                      <a:pt x="6" y="308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77" y="110"/>
                      <a:pt x="77" y="110"/>
                      <a:pt x="77" y="110"/>
                    </a:cubicBezTo>
                    <a:cubicBezTo>
                      <a:pt x="77" y="110"/>
                      <a:pt x="113" y="116"/>
                      <a:pt x="120" y="111"/>
                    </a:cubicBezTo>
                    <a:cubicBezTo>
                      <a:pt x="181" y="337"/>
                      <a:pt x="181" y="337"/>
                      <a:pt x="181" y="337"/>
                    </a:cubicBezTo>
                    <a:cubicBezTo>
                      <a:pt x="206" y="313"/>
                      <a:pt x="206" y="313"/>
                      <a:pt x="206" y="313"/>
                    </a:cubicBezTo>
                    <a:cubicBezTo>
                      <a:pt x="216" y="301"/>
                      <a:pt x="216" y="301"/>
                      <a:pt x="216" y="301"/>
                    </a:cubicBezTo>
                    <a:cubicBezTo>
                      <a:pt x="200" y="243"/>
                      <a:pt x="200" y="243"/>
                      <a:pt x="200" y="243"/>
                    </a:cubicBezTo>
                    <a:cubicBezTo>
                      <a:pt x="194" y="254"/>
                      <a:pt x="178" y="259"/>
                      <a:pt x="171" y="245"/>
                    </a:cubicBezTo>
                    <a:cubicBezTo>
                      <a:pt x="161" y="222"/>
                      <a:pt x="157" y="198"/>
                      <a:pt x="152" y="173"/>
                    </a:cubicBezTo>
                    <a:cubicBezTo>
                      <a:pt x="148" y="155"/>
                      <a:pt x="145" y="136"/>
                      <a:pt x="146" y="117"/>
                    </a:cubicBezTo>
                    <a:cubicBezTo>
                      <a:pt x="146" y="108"/>
                      <a:pt x="152" y="103"/>
                      <a:pt x="159" y="102"/>
                    </a:cubicBezTo>
                    <a:cubicBezTo>
                      <a:pt x="158" y="101"/>
                      <a:pt x="158" y="101"/>
                      <a:pt x="158" y="101"/>
                    </a:cubicBezTo>
                    <a:cubicBezTo>
                      <a:pt x="158" y="101"/>
                      <a:pt x="211" y="82"/>
                      <a:pt x="198" y="7"/>
                    </a:cubicBezTo>
                    <a:lnTo>
                      <a:pt x="173" y="6"/>
                    </a:ln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32" name="Freeform 297"/>
              <p:cNvSpPr>
                <a:spLocks/>
              </p:cNvSpPr>
              <p:nvPr/>
            </p:nvSpPr>
            <p:spPr bwMode="auto">
              <a:xfrm>
                <a:off x="1459" y="4485"/>
                <a:ext cx="423" cy="225"/>
              </a:xfrm>
              <a:custGeom>
                <a:avLst/>
                <a:gdLst>
                  <a:gd name="T0" fmla="*/ 17 w 179"/>
                  <a:gd name="T1" fmla="*/ 91 h 95"/>
                  <a:gd name="T2" fmla="*/ 169 w 179"/>
                  <a:gd name="T3" fmla="*/ 84 h 95"/>
                  <a:gd name="T4" fmla="*/ 90 w 179"/>
                  <a:gd name="T5" fmla="*/ 5 h 95"/>
                  <a:gd name="T6" fmla="*/ 17 w 179"/>
                  <a:gd name="T7" fmla="*/ 9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95">
                    <a:moveTo>
                      <a:pt x="17" y="91"/>
                    </a:moveTo>
                    <a:cubicBezTo>
                      <a:pt x="17" y="91"/>
                      <a:pt x="132" y="95"/>
                      <a:pt x="169" y="84"/>
                    </a:cubicBezTo>
                    <a:cubicBezTo>
                      <a:pt x="169" y="84"/>
                      <a:pt x="179" y="9"/>
                      <a:pt x="90" y="5"/>
                    </a:cubicBezTo>
                    <a:cubicBezTo>
                      <a:pt x="0" y="0"/>
                      <a:pt x="1" y="85"/>
                      <a:pt x="17" y="9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33" name="Freeform 298"/>
              <p:cNvSpPr>
                <a:spLocks/>
              </p:cNvSpPr>
              <p:nvPr/>
            </p:nvSpPr>
            <p:spPr bwMode="auto">
              <a:xfrm>
                <a:off x="1489" y="4493"/>
                <a:ext cx="336" cy="182"/>
              </a:xfrm>
              <a:custGeom>
                <a:avLst/>
                <a:gdLst>
                  <a:gd name="T0" fmla="*/ 142 w 142"/>
                  <a:gd name="T1" fmla="*/ 30 h 77"/>
                  <a:gd name="T2" fmla="*/ 77 w 142"/>
                  <a:gd name="T3" fmla="*/ 2 h 77"/>
                  <a:gd name="T4" fmla="*/ 0 w 142"/>
                  <a:gd name="T5" fmla="*/ 43 h 77"/>
                  <a:gd name="T6" fmla="*/ 142 w 142"/>
                  <a:gd name="T7" fmla="*/ 3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77">
                    <a:moveTo>
                      <a:pt x="142" y="30"/>
                    </a:moveTo>
                    <a:cubicBezTo>
                      <a:pt x="131" y="16"/>
                      <a:pt x="111" y="4"/>
                      <a:pt x="77" y="2"/>
                    </a:cubicBezTo>
                    <a:cubicBezTo>
                      <a:pt x="30" y="0"/>
                      <a:pt x="8" y="21"/>
                      <a:pt x="0" y="43"/>
                    </a:cubicBezTo>
                    <a:cubicBezTo>
                      <a:pt x="24" y="77"/>
                      <a:pt x="129" y="75"/>
                      <a:pt x="142" y="30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34" name="Freeform 299"/>
              <p:cNvSpPr>
                <a:spLocks/>
              </p:cNvSpPr>
              <p:nvPr/>
            </p:nvSpPr>
            <p:spPr bwMode="auto">
              <a:xfrm>
                <a:off x="1565" y="4533"/>
                <a:ext cx="57" cy="31"/>
              </a:xfrm>
              <a:custGeom>
                <a:avLst/>
                <a:gdLst>
                  <a:gd name="T0" fmla="*/ 23 w 24"/>
                  <a:gd name="T1" fmla="*/ 7 h 13"/>
                  <a:gd name="T2" fmla="*/ 11 w 24"/>
                  <a:gd name="T3" fmla="*/ 12 h 13"/>
                  <a:gd name="T4" fmla="*/ 0 w 24"/>
                  <a:gd name="T5" fmla="*/ 6 h 13"/>
                  <a:gd name="T6" fmla="*/ 12 w 24"/>
                  <a:gd name="T7" fmla="*/ 0 h 13"/>
                  <a:gd name="T8" fmla="*/ 23 w 24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23" y="7"/>
                    </a:moveTo>
                    <a:cubicBezTo>
                      <a:pt x="23" y="10"/>
                      <a:pt x="18" y="13"/>
                      <a:pt x="11" y="12"/>
                    </a:cubicBezTo>
                    <a:cubicBezTo>
                      <a:pt x="5" y="12"/>
                      <a:pt x="0" y="9"/>
                      <a:pt x="0" y="6"/>
                    </a:cubicBezTo>
                    <a:cubicBezTo>
                      <a:pt x="0" y="2"/>
                      <a:pt x="5" y="0"/>
                      <a:pt x="12" y="0"/>
                    </a:cubicBezTo>
                    <a:cubicBezTo>
                      <a:pt x="18" y="0"/>
                      <a:pt x="24" y="3"/>
                      <a:pt x="23" y="7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35" name="Freeform 300"/>
              <p:cNvSpPr>
                <a:spLocks/>
              </p:cNvSpPr>
              <p:nvPr/>
            </p:nvSpPr>
            <p:spPr bwMode="auto">
              <a:xfrm>
                <a:off x="2105" y="4431"/>
                <a:ext cx="452" cy="296"/>
              </a:xfrm>
              <a:custGeom>
                <a:avLst/>
                <a:gdLst>
                  <a:gd name="T0" fmla="*/ 177 w 191"/>
                  <a:gd name="T1" fmla="*/ 91 h 125"/>
                  <a:gd name="T2" fmla="*/ 28 w 191"/>
                  <a:gd name="T3" fmla="*/ 124 h 125"/>
                  <a:gd name="T4" fmla="*/ 85 w 191"/>
                  <a:gd name="T5" fmla="*/ 27 h 125"/>
                  <a:gd name="T6" fmla="*/ 177 w 191"/>
                  <a:gd name="T7" fmla="*/ 9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125">
                    <a:moveTo>
                      <a:pt x="177" y="91"/>
                    </a:moveTo>
                    <a:cubicBezTo>
                      <a:pt x="177" y="91"/>
                      <a:pt x="67" y="125"/>
                      <a:pt x="28" y="124"/>
                    </a:cubicBezTo>
                    <a:cubicBezTo>
                      <a:pt x="28" y="124"/>
                      <a:pt x="0" y="54"/>
                      <a:pt x="85" y="27"/>
                    </a:cubicBezTo>
                    <a:cubicBezTo>
                      <a:pt x="170" y="0"/>
                      <a:pt x="191" y="82"/>
                      <a:pt x="177" y="9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36" name="Freeform 301"/>
              <p:cNvSpPr>
                <a:spLocks/>
              </p:cNvSpPr>
              <p:nvPr/>
            </p:nvSpPr>
            <p:spPr bwMode="auto">
              <a:xfrm>
                <a:off x="2173" y="4462"/>
                <a:ext cx="334" cy="232"/>
              </a:xfrm>
              <a:custGeom>
                <a:avLst/>
                <a:gdLst>
                  <a:gd name="T0" fmla="*/ 0 w 141"/>
                  <a:gd name="T1" fmla="*/ 58 h 98"/>
                  <a:gd name="T2" fmla="*/ 56 w 141"/>
                  <a:gd name="T3" fmla="*/ 14 h 98"/>
                  <a:gd name="T4" fmla="*/ 141 w 141"/>
                  <a:gd name="T5" fmla="*/ 34 h 98"/>
                  <a:gd name="T6" fmla="*/ 0 w 141"/>
                  <a:gd name="T7" fmla="*/ 5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98">
                    <a:moveTo>
                      <a:pt x="0" y="58"/>
                    </a:moveTo>
                    <a:cubicBezTo>
                      <a:pt x="7" y="41"/>
                      <a:pt x="23" y="24"/>
                      <a:pt x="56" y="14"/>
                    </a:cubicBezTo>
                    <a:cubicBezTo>
                      <a:pt x="100" y="0"/>
                      <a:pt x="127" y="15"/>
                      <a:pt x="141" y="34"/>
                    </a:cubicBezTo>
                    <a:cubicBezTo>
                      <a:pt x="126" y="74"/>
                      <a:pt x="24" y="98"/>
                      <a:pt x="0" y="58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37" name="Freeform 302"/>
              <p:cNvSpPr>
                <a:spLocks/>
              </p:cNvSpPr>
              <p:nvPr/>
            </p:nvSpPr>
            <p:spPr bwMode="auto">
              <a:xfrm>
                <a:off x="2365" y="4504"/>
                <a:ext cx="59" cy="38"/>
              </a:xfrm>
              <a:custGeom>
                <a:avLst/>
                <a:gdLst>
                  <a:gd name="T0" fmla="*/ 1 w 25"/>
                  <a:gd name="T1" fmla="*/ 12 h 16"/>
                  <a:gd name="T2" fmla="*/ 14 w 25"/>
                  <a:gd name="T3" fmla="*/ 14 h 16"/>
                  <a:gd name="T4" fmla="*/ 24 w 25"/>
                  <a:gd name="T5" fmla="*/ 5 h 16"/>
                  <a:gd name="T6" fmla="*/ 11 w 25"/>
                  <a:gd name="T7" fmla="*/ 2 h 16"/>
                  <a:gd name="T8" fmla="*/ 1 w 25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6">
                    <a:moveTo>
                      <a:pt x="1" y="12"/>
                    </a:moveTo>
                    <a:cubicBezTo>
                      <a:pt x="2" y="15"/>
                      <a:pt x="8" y="16"/>
                      <a:pt x="14" y="14"/>
                    </a:cubicBezTo>
                    <a:cubicBezTo>
                      <a:pt x="20" y="12"/>
                      <a:pt x="25" y="8"/>
                      <a:pt x="24" y="5"/>
                    </a:cubicBezTo>
                    <a:cubicBezTo>
                      <a:pt x="23" y="2"/>
                      <a:pt x="17" y="0"/>
                      <a:pt x="11" y="2"/>
                    </a:cubicBezTo>
                    <a:cubicBezTo>
                      <a:pt x="4" y="4"/>
                      <a:pt x="0" y="8"/>
                      <a:pt x="1" y="12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38" name="Freeform 303"/>
              <p:cNvSpPr>
                <a:spLocks/>
              </p:cNvSpPr>
              <p:nvPr/>
            </p:nvSpPr>
            <p:spPr bwMode="auto">
              <a:xfrm>
                <a:off x="1321" y="2249"/>
                <a:ext cx="334" cy="522"/>
              </a:xfrm>
              <a:custGeom>
                <a:avLst/>
                <a:gdLst>
                  <a:gd name="T0" fmla="*/ 127 w 141"/>
                  <a:gd name="T1" fmla="*/ 140 h 221"/>
                  <a:gd name="T2" fmla="*/ 105 w 141"/>
                  <a:gd name="T3" fmla="*/ 47 h 221"/>
                  <a:gd name="T4" fmla="*/ 87 w 141"/>
                  <a:gd name="T5" fmla="*/ 24 h 221"/>
                  <a:gd name="T6" fmla="*/ 91 w 141"/>
                  <a:gd name="T7" fmla="*/ 89 h 221"/>
                  <a:gd name="T8" fmla="*/ 39 w 141"/>
                  <a:gd name="T9" fmla="*/ 7 h 221"/>
                  <a:gd name="T10" fmla="*/ 70 w 141"/>
                  <a:gd name="T11" fmla="*/ 93 h 221"/>
                  <a:gd name="T12" fmla="*/ 9 w 141"/>
                  <a:gd name="T13" fmla="*/ 44 h 221"/>
                  <a:gd name="T14" fmla="*/ 56 w 141"/>
                  <a:gd name="T15" fmla="*/ 124 h 221"/>
                  <a:gd name="T16" fmla="*/ 3 w 141"/>
                  <a:gd name="T17" fmla="*/ 106 h 221"/>
                  <a:gd name="T18" fmla="*/ 88 w 141"/>
                  <a:gd name="T19" fmla="*/ 208 h 221"/>
                  <a:gd name="T20" fmla="*/ 93 w 141"/>
                  <a:gd name="T21" fmla="*/ 221 h 221"/>
                  <a:gd name="T22" fmla="*/ 141 w 141"/>
                  <a:gd name="T23" fmla="*/ 200 h 221"/>
                  <a:gd name="T24" fmla="*/ 127 w 141"/>
                  <a:gd name="T25" fmla="*/ 14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1" h="221">
                    <a:moveTo>
                      <a:pt x="127" y="140"/>
                    </a:moveTo>
                    <a:cubicBezTo>
                      <a:pt x="127" y="140"/>
                      <a:pt x="113" y="63"/>
                      <a:pt x="105" y="47"/>
                    </a:cubicBezTo>
                    <a:cubicBezTo>
                      <a:pt x="98" y="32"/>
                      <a:pt x="93" y="21"/>
                      <a:pt x="87" y="24"/>
                    </a:cubicBezTo>
                    <a:cubicBezTo>
                      <a:pt x="81" y="27"/>
                      <a:pt x="91" y="89"/>
                      <a:pt x="91" y="89"/>
                    </a:cubicBezTo>
                    <a:cubicBezTo>
                      <a:pt x="91" y="89"/>
                      <a:pt x="57" y="0"/>
                      <a:pt x="39" y="7"/>
                    </a:cubicBezTo>
                    <a:cubicBezTo>
                      <a:pt x="22" y="13"/>
                      <a:pt x="70" y="93"/>
                      <a:pt x="70" y="93"/>
                    </a:cubicBezTo>
                    <a:cubicBezTo>
                      <a:pt x="70" y="93"/>
                      <a:pt x="17" y="39"/>
                      <a:pt x="9" y="44"/>
                    </a:cubicBezTo>
                    <a:cubicBezTo>
                      <a:pt x="0" y="49"/>
                      <a:pt x="64" y="111"/>
                      <a:pt x="56" y="124"/>
                    </a:cubicBezTo>
                    <a:cubicBezTo>
                      <a:pt x="56" y="124"/>
                      <a:pt x="9" y="93"/>
                      <a:pt x="3" y="106"/>
                    </a:cubicBezTo>
                    <a:cubicBezTo>
                      <a:pt x="3" y="106"/>
                      <a:pt x="78" y="179"/>
                      <a:pt x="88" y="208"/>
                    </a:cubicBezTo>
                    <a:cubicBezTo>
                      <a:pt x="93" y="221"/>
                      <a:pt x="93" y="221"/>
                      <a:pt x="93" y="221"/>
                    </a:cubicBezTo>
                    <a:cubicBezTo>
                      <a:pt x="141" y="200"/>
                      <a:pt x="141" y="200"/>
                      <a:pt x="141" y="200"/>
                    </a:cubicBezTo>
                    <a:lnTo>
                      <a:pt x="127" y="14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39" name="Freeform 304"/>
              <p:cNvSpPr>
                <a:spLocks/>
              </p:cNvSpPr>
              <p:nvPr/>
            </p:nvSpPr>
            <p:spPr bwMode="auto">
              <a:xfrm>
                <a:off x="1345" y="2514"/>
                <a:ext cx="310" cy="257"/>
              </a:xfrm>
              <a:custGeom>
                <a:avLst/>
                <a:gdLst>
                  <a:gd name="T0" fmla="*/ 16 w 131"/>
                  <a:gd name="T1" fmla="*/ 7 h 109"/>
                  <a:gd name="T2" fmla="*/ 18 w 131"/>
                  <a:gd name="T3" fmla="*/ 10 h 109"/>
                  <a:gd name="T4" fmla="*/ 49 w 131"/>
                  <a:gd name="T5" fmla="*/ 41 h 109"/>
                  <a:gd name="T6" fmla="*/ 74 w 131"/>
                  <a:gd name="T7" fmla="*/ 61 h 109"/>
                  <a:gd name="T8" fmla="*/ 75 w 131"/>
                  <a:gd name="T9" fmla="*/ 63 h 109"/>
                  <a:gd name="T10" fmla="*/ 84 w 131"/>
                  <a:gd name="T11" fmla="*/ 78 h 109"/>
                  <a:gd name="T12" fmla="*/ 97 w 131"/>
                  <a:gd name="T13" fmla="*/ 82 h 109"/>
                  <a:gd name="T14" fmla="*/ 108 w 131"/>
                  <a:gd name="T15" fmla="*/ 84 h 109"/>
                  <a:gd name="T16" fmla="*/ 131 w 131"/>
                  <a:gd name="T17" fmla="*/ 75 h 109"/>
                  <a:gd name="T18" fmla="*/ 131 w 131"/>
                  <a:gd name="T19" fmla="*/ 88 h 109"/>
                  <a:gd name="T20" fmla="*/ 83 w 131"/>
                  <a:gd name="T21" fmla="*/ 109 h 109"/>
                  <a:gd name="T22" fmla="*/ 78 w 131"/>
                  <a:gd name="T23" fmla="*/ 96 h 109"/>
                  <a:gd name="T24" fmla="*/ 0 w 131"/>
                  <a:gd name="T25" fmla="*/ 0 h 109"/>
                  <a:gd name="T26" fmla="*/ 16 w 131"/>
                  <a:gd name="T27" fmla="*/ 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1" h="109">
                    <a:moveTo>
                      <a:pt x="16" y="7"/>
                    </a:moveTo>
                    <a:cubicBezTo>
                      <a:pt x="16" y="8"/>
                      <a:pt x="17" y="9"/>
                      <a:pt x="18" y="10"/>
                    </a:cubicBezTo>
                    <a:cubicBezTo>
                      <a:pt x="28" y="21"/>
                      <a:pt x="36" y="34"/>
                      <a:pt x="49" y="41"/>
                    </a:cubicBezTo>
                    <a:cubicBezTo>
                      <a:pt x="56" y="49"/>
                      <a:pt x="65" y="56"/>
                      <a:pt x="74" y="61"/>
                    </a:cubicBezTo>
                    <a:cubicBezTo>
                      <a:pt x="74" y="62"/>
                      <a:pt x="74" y="63"/>
                      <a:pt x="75" y="63"/>
                    </a:cubicBezTo>
                    <a:cubicBezTo>
                      <a:pt x="76" y="69"/>
                      <a:pt x="80" y="74"/>
                      <a:pt x="84" y="78"/>
                    </a:cubicBezTo>
                    <a:cubicBezTo>
                      <a:pt x="88" y="81"/>
                      <a:pt x="93" y="82"/>
                      <a:pt x="97" y="82"/>
                    </a:cubicBezTo>
                    <a:cubicBezTo>
                      <a:pt x="101" y="83"/>
                      <a:pt x="104" y="84"/>
                      <a:pt x="108" y="84"/>
                    </a:cubicBezTo>
                    <a:cubicBezTo>
                      <a:pt x="116" y="84"/>
                      <a:pt x="124" y="80"/>
                      <a:pt x="131" y="75"/>
                    </a:cubicBezTo>
                    <a:cubicBezTo>
                      <a:pt x="131" y="88"/>
                      <a:pt x="131" y="88"/>
                      <a:pt x="131" y="88"/>
                    </a:cubicBezTo>
                    <a:cubicBezTo>
                      <a:pt x="83" y="109"/>
                      <a:pt x="83" y="109"/>
                      <a:pt x="83" y="109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0" y="72"/>
                      <a:pt x="18" y="19"/>
                      <a:pt x="0" y="0"/>
                    </a:cubicBezTo>
                    <a:cubicBezTo>
                      <a:pt x="6" y="1"/>
                      <a:pt x="11" y="4"/>
                      <a:pt x="16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40" name="Freeform 305"/>
              <p:cNvSpPr>
                <a:spLocks/>
              </p:cNvSpPr>
              <p:nvPr/>
            </p:nvSpPr>
            <p:spPr bwMode="auto">
              <a:xfrm>
                <a:off x="1508" y="2599"/>
                <a:ext cx="78" cy="85"/>
              </a:xfrm>
              <a:custGeom>
                <a:avLst/>
                <a:gdLst>
                  <a:gd name="T0" fmla="*/ 32 w 33"/>
                  <a:gd name="T1" fmla="*/ 2 h 36"/>
                  <a:gd name="T2" fmla="*/ 31 w 33"/>
                  <a:gd name="T3" fmla="*/ 4 h 36"/>
                  <a:gd name="T4" fmla="*/ 29 w 33"/>
                  <a:gd name="T5" fmla="*/ 12 h 36"/>
                  <a:gd name="T6" fmla="*/ 30 w 33"/>
                  <a:gd name="T7" fmla="*/ 28 h 36"/>
                  <a:gd name="T8" fmla="*/ 33 w 33"/>
                  <a:gd name="T9" fmla="*/ 36 h 36"/>
                  <a:gd name="T10" fmla="*/ 26 w 33"/>
                  <a:gd name="T11" fmla="*/ 27 h 36"/>
                  <a:gd name="T12" fmla="*/ 19 w 33"/>
                  <a:gd name="T13" fmla="*/ 16 h 36"/>
                  <a:gd name="T14" fmla="*/ 2 w 33"/>
                  <a:gd name="T15" fmla="*/ 5 h 36"/>
                  <a:gd name="T16" fmla="*/ 0 w 33"/>
                  <a:gd name="T17" fmla="*/ 2 h 36"/>
                  <a:gd name="T18" fmla="*/ 1 w 33"/>
                  <a:gd name="T19" fmla="*/ 1 h 36"/>
                  <a:gd name="T20" fmla="*/ 9 w 33"/>
                  <a:gd name="T21" fmla="*/ 5 h 36"/>
                  <a:gd name="T22" fmla="*/ 17 w 33"/>
                  <a:gd name="T23" fmla="*/ 10 h 36"/>
                  <a:gd name="T24" fmla="*/ 25 w 33"/>
                  <a:gd name="T25" fmla="*/ 7 h 36"/>
                  <a:gd name="T26" fmla="*/ 29 w 33"/>
                  <a:gd name="T27" fmla="*/ 4 h 36"/>
                  <a:gd name="T28" fmla="*/ 31 w 33"/>
                  <a:gd name="T29" fmla="*/ 1 h 36"/>
                  <a:gd name="T30" fmla="*/ 32 w 33"/>
                  <a:gd name="T31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" h="36">
                    <a:moveTo>
                      <a:pt x="32" y="2"/>
                    </a:moveTo>
                    <a:cubicBezTo>
                      <a:pt x="32" y="3"/>
                      <a:pt x="31" y="4"/>
                      <a:pt x="31" y="4"/>
                    </a:cubicBezTo>
                    <a:cubicBezTo>
                      <a:pt x="30" y="7"/>
                      <a:pt x="30" y="10"/>
                      <a:pt x="29" y="12"/>
                    </a:cubicBezTo>
                    <a:cubicBezTo>
                      <a:pt x="29" y="17"/>
                      <a:pt x="29" y="23"/>
                      <a:pt x="30" y="28"/>
                    </a:cubicBezTo>
                    <a:cubicBezTo>
                      <a:pt x="31" y="31"/>
                      <a:pt x="32" y="34"/>
                      <a:pt x="33" y="36"/>
                    </a:cubicBezTo>
                    <a:cubicBezTo>
                      <a:pt x="29" y="34"/>
                      <a:pt x="28" y="30"/>
                      <a:pt x="26" y="27"/>
                    </a:cubicBezTo>
                    <a:cubicBezTo>
                      <a:pt x="25" y="24"/>
                      <a:pt x="22" y="20"/>
                      <a:pt x="19" y="16"/>
                    </a:cubicBezTo>
                    <a:cubicBezTo>
                      <a:pt x="15" y="11"/>
                      <a:pt x="8" y="9"/>
                      <a:pt x="2" y="5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4" y="2"/>
                      <a:pt x="6" y="4"/>
                      <a:pt x="9" y="5"/>
                    </a:cubicBezTo>
                    <a:cubicBezTo>
                      <a:pt x="11" y="7"/>
                      <a:pt x="14" y="9"/>
                      <a:pt x="17" y="10"/>
                    </a:cubicBezTo>
                    <a:cubicBezTo>
                      <a:pt x="20" y="10"/>
                      <a:pt x="23" y="9"/>
                      <a:pt x="25" y="7"/>
                    </a:cubicBezTo>
                    <a:cubicBezTo>
                      <a:pt x="27" y="6"/>
                      <a:pt x="28" y="5"/>
                      <a:pt x="29" y="4"/>
                    </a:cubicBezTo>
                    <a:cubicBezTo>
                      <a:pt x="30" y="3"/>
                      <a:pt x="30" y="2"/>
                      <a:pt x="31" y="1"/>
                    </a:cubicBezTo>
                    <a:cubicBezTo>
                      <a:pt x="32" y="0"/>
                      <a:pt x="32" y="1"/>
                      <a:pt x="32" y="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41" name="Freeform 306"/>
              <p:cNvSpPr>
                <a:spLocks/>
              </p:cNvSpPr>
              <p:nvPr/>
            </p:nvSpPr>
            <p:spPr bwMode="auto">
              <a:xfrm>
                <a:off x="1366" y="2282"/>
                <a:ext cx="239" cy="260"/>
              </a:xfrm>
              <a:custGeom>
                <a:avLst/>
                <a:gdLst>
                  <a:gd name="T0" fmla="*/ 0 w 101"/>
                  <a:gd name="T1" fmla="*/ 50 h 110"/>
                  <a:gd name="T2" fmla="*/ 11 w 101"/>
                  <a:gd name="T3" fmla="*/ 61 h 110"/>
                  <a:gd name="T4" fmla="*/ 29 w 101"/>
                  <a:gd name="T5" fmla="*/ 83 h 110"/>
                  <a:gd name="T6" fmla="*/ 32 w 101"/>
                  <a:gd name="T7" fmla="*/ 85 h 110"/>
                  <a:gd name="T8" fmla="*/ 37 w 101"/>
                  <a:gd name="T9" fmla="*/ 88 h 110"/>
                  <a:gd name="T10" fmla="*/ 38 w 101"/>
                  <a:gd name="T11" fmla="*/ 88 h 110"/>
                  <a:gd name="T12" fmla="*/ 46 w 101"/>
                  <a:gd name="T13" fmla="*/ 88 h 110"/>
                  <a:gd name="T14" fmla="*/ 49 w 101"/>
                  <a:gd name="T15" fmla="*/ 79 h 110"/>
                  <a:gd name="T16" fmla="*/ 51 w 101"/>
                  <a:gd name="T17" fmla="*/ 79 h 110"/>
                  <a:gd name="T18" fmla="*/ 17 w 101"/>
                  <a:gd name="T19" fmla="*/ 0 h 110"/>
                  <a:gd name="T20" fmla="*/ 42 w 101"/>
                  <a:gd name="T21" fmla="*/ 47 h 110"/>
                  <a:gd name="T22" fmla="*/ 56 w 101"/>
                  <a:gd name="T23" fmla="*/ 73 h 110"/>
                  <a:gd name="T24" fmla="*/ 65 w 101"/>
                  <a:gd name="T25" fmla="*/ 66 h 110"/>
                  <a:gd name="T26" fmla="*/ 65 w 101"/>
                  <a:gd name="T27" fmla="*/ 66 h 110"/>
                  <a:gd name="T28" fmla="*/ 65 w 101"/>
                  <a:gd name="T29" fmla="*/ 65 h 110"/>
                  <a:gd name="T30" fmla="*/ 63 w 101"/>
                  <a:gd name="T31" fmla="*/ 56 h 110"/>
                  <a:gd name="T32" fmla="*/ 62 w 101"/>
                  <a:gd name="T33" fmla="*/ 55 h 110"/>
                  <a:gd name="T34" fmla="*/ 62 w 101"/>
                  <a:gd name="T35" fmla="*/ 55 h 110"/>
                  <a:gd name="T36" fmla="*/ 63 w 101"/>
                  <a:gd name="T37" fmla="*/ 54 h 110"/>
                  <a:gd name="T38" fmla="*/ 72 w 101"/>
                  <a:gd name="T39" fmla="*/ 75 h 110"/>
                  <a:gd name="T40" fmla="*/ 70 w 101"/>
                  <a:gd name="T41" fmla="*/ 55 h 110"/>
                  <a:gd name="T42" fmla="*/ 73 w 101"/>
                  <a:gd name="T43" fmla="*/ 62 h 110"/>
                  <a:gd name="T44" fmla="*/ 80 w 101"/>
                  <a:gd name="T45" fmla="*/ 75 h 110"/>
                  <a:gd name="T46" fmla="*/ 90 w 101"/>
                  <a:gd name="T47" fmla="*/ 80 h 110"/>
                  <a:gd name="T48" fmla="*/ 99 w 101"/>
                  <a:gd name="T49" fmla="*/ 78 h 110"/>
                  <a:gd name="T50" fmla="*/ 101 w 101"/>
                  <a:gd name="T51" fmla="*/ 87 h 110"/>
                  <a:gd name="T52" fmla="*/ 79 w 101"/>
                  <a:gd name="T53" fmla="*/ 87 h 110"/>
                  <a:gd name="T54" fmla="*/ 79 w 101"/>
                  <a:gd name="T55" fmla="*/ 86 h 110"/>
                  <a:gd name="T56" fmla="*/ 67 w 101"/>
                  <a:gd name="T57" fmla="*/ 84 h 110"/>
                  <a:gd name="T58" fmla="*/ 60 w 101"/>
                  <a:gd name="T59" fmla="*/ 91 h 110"/>
                  <a:gd name="T60" fmla="*/ 57 w 101"/>
                  <a:gd name="T61" fmla="*/ 93 h 110"/>
                  <a:gd name="T62" fmla="*/ 56 w 101"/>
                  <a:gd name="T63" fmla="*/ 92 h 110"/>
                  <a:gd name="T64" fmla="*/ 42 w 101"/>
                  <a:gd name="T65" fmla="*/ 104 h 110"/>
                  <a:gd name="T66" fmla="*/ 37 w 101"/>
                  <a:gd name="T67" fmla="*/ 110 h 110"/>
                  <a:gd name="T68" fmla="*/ 0 w 101"/>
                  <a:gd name="T69" fmla="*/ 5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1" h="110">
                    <a:moveTo>
                      <a:pt x="0" y="50"/>
                    </a:moveTo>
                    <a:cubicBezTo>
                      <a:pt x="4" y="55"/>
                      <a:pt x="8" y="58"/>
                      <a:pt x="11" y="61"/>
                    </a:cubicBezTo>
                    <a:cubicBezTo>
                      <a:pt x="16" y="70"/>
                      <a:pt x="24" y="75"/>
                      <a:pt x="29" y="83"/>
                    </a:cubicBezTo>
                    <a:cubicBezTo>
                      <a:pt x="30" y="84"/>
                      <a:pt x="31" y="85"/>
                      <a:pt x="32" y="85"/>
                    </a:cubicBezTo>
                    <a:cubicBezTo>
                      <a:pt x="33" y="87"/>
                      <a:pt x="35" y="88"/>
                      <a:pt x="37" y="88"/>
                    </a:cubicBezTo>
                    <a:cubicBezTo>
                      <a:pt x="37" y="88"/>
                      <a:pt x="38" y="88"/>
                      <a:pt x="38" y="88"/>
                    </a:cubicBezTo>
                    <a:cubicBezTo>
                      <a:pt x="40" y="89"/>
                      <a:pt x="43" y="89"/>
                      <a:pt x="46" y="88"/>
                    </a:cubicBezTo>
                    <a:cubicBezTo>
                      <a:pt x="50" y="87"/>
                      <a:pt x="51" y="82"/>
                      <a:pt x="49" y="79"/>
                    </a:cubicBezTo>
                    <a:cubicBezTo>
                      <a:pt x="50" y="79"/>
                      <a:pt x="51" y="79"/>
                      <a:pt x="51" y="79"/>
                    </a:cubicBezTo>
                    <a:cubicBezTo>
                      <a:pt x="16" y="22"/>
                      <a:pt x="17" y="0"/>
                      <a:pt x="17" y="0"/>
                    </a:cubicBezTo>
                    <a:cubicBezTo>
                      <a:pt x="17" y="0"/>
                      <a:pt x="30" y="29"/>
                      <a:pt x="42" y="47"/>
                    </a:cubicBezTo>
                    <a:cubicBezTo>
                      <a:pt x="47" y="56"/>
                      <a:pt x="51" y="65"/>
                      <a:pt x="56" y="73"/>
                    </a:cubicBezTo>
                    <a:cubicBezTo>
                      <a:pt x="61" y="79"/>
                      <a:pt x="69" y="72"/>
                      <a:pt x="65" y="66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64" y="62"/>
                      <a:pt x="63" y="59"/>
                      <a:pt x="63" y="56"/>
                    </a:cubicBezTo>
                    <a:cubicBezTo>
                      <a:pt x="63" y="55"/>
                      <a:pt x="62" y="55"/>
                      <a:pt x="62" y="55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3" y="55"/>
                      <a:pt x="63" y="55"/>
                      <a:pt x="63" y="54"/>
                    </a:cubicBezTo>
                    <a:cubicBezTo>
                      <a:pt x="72" y="75"/>
                      <a:pt x="72" y="75"/>
                      <a:pt x="72" y="75"/>
                    </a:cubicBezTo>
                    <a:cubicBezTo>
                      <a:pt x="70" y="55"/>
                      <a:pt x="70" y="55"/>
                      <a:pt x="70" y="55"/>
                    </a:cubicBezTo>
                    <a:cubicBezTo>
                      <a:pt x="71" y="58"/>
                      <a:pt x="72" y="60"/>
                      <a:pt x="73" y="62"/>
                    </a:cubicBezTo>
                    <a:cubicBezTo>
                      <a:pt x="73" y="67"/>
                      <a:pt x="75" y="72"/>
                      <a:pt x="80" y="75"/>
                    </a:cubicBezTo>
                    <a:cubicBezTo>
                      <a:pt x="82" y="77"/>
                      <a:pt x="85" y="80"/>
                      <a:pt x="90" y="80"/>
                    </a:cubicBezTo>
                    <a:cubicBezTo>
                      <a:pt x="93" y="80"/>
                      <a:pt x="96" y="79"/>
                      <a:pt x="99" y="78"/>
                    </a:cubicBezTo>
                    <a:cubicBezTo>
                      <a:pt x="101" y="87"/>
                      <a:pt x="101" y="87"/>
                      <a:pt x="101" y="87"/>
                    </a:cubicBezTo>
                    <a:cubicBezTo>
                      <a:pt x="93" y="86"/>
                      <a:pt x="86" y="86"/>
                      <a:pt x="79" y="87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6" y="83"/>
                      <a:pt x="71" y="81"/>
                      <a:pt x="67" y="84"/>
                    </a:cubicBezTo>
                    <a:cubicBezTo>
                      <a:pt x="63" y="86"/>
                      <a:pt x="61" y="88"/>
                      <a:pt x="60" y="91"/>
                    </a:cubicBezTo>
                    <a:cubicBezTo>
                      <a:pt x="59" y="92"/>
                      <a:pt x="58" y="92"/>
                      <a:pt x="57" y="93"/>
                    </a:cubicBezTo>
                    <a:cubicBezTo>
                      <a:pt x="57" y="92"/>
                      <a:pt x="57" y="92"/>
                      <a:pt x="56" y="92"/>
                    </a:cubicBezTo>
                    <a:cubicBezTo>
                      <a:pt x="49" y="91"/>
                      <a:pt x="43" y="97"/>
                      <a:pt x="42" y="104"/>
                    </a:cubicBezTo>
                    <a:cubicBezTo>
                      <a:pt x="38" y="108"/>
                      <a:pt x="37" y="110"/>
                      <a:pt x="37" y="110"/>
                    </a:cubicBezTo>
                    <a:cubicBezTo>
                      <a:pt x="44" y="105"/>
                      <a:pt x="0" y="50"/>
                      <a:pt x="0" y="5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42" name="Freeform 307"/>
              <p:cNvSpPr>
                <a:spLocks/>
              </p:cNvSpPr>
              <p:nvPr/>
            </p:nvSpPr>
            <p:spPr bwMode="auto">
              <a:xfrm>
                <a:off x="1520" y="2445"/>
                <a:ext cx="154" cy="246"/>
              </a:xfrm>
              <a:custGeom>
                <a:avLst/>
                <a:gdLst>
                  <a:gd name="T0" fmla="*/ 56 w 65"/>
                  <a:gd name="T1" fmla="*/ 102 h 104"/>
                  <a:gd name="T2" fmla="*/ 37 w 65"/>
                  <a:gd name="T3" fmla="*/ 60 h 104"/>
                  <a:gd name="T4" fmla="*/ 24 w 65"/>
                  <a:gd name="T5" fmla="*/ 62 h 104"/>
                  <a:gd name="T6" fmla="*/ 8 w 65"/>
                  <a:gd name="T7" fmla="*/ 37 h 104"/>
                  <a:gd name="T8" fmla="*/ 13 w 65"/>
                  <a:gd name="T9" fmla="*/ 7 h 104"/>
                  <a:gd name="T10" fmla="*/ 51 w 65"/>
                  <a:gd name="T11" fmla="*/ 52 h 104"/>
                  <a:gd name="T12" fmla="*/ 57 w 65"/>
                  <a:gd name="T13" fmla="*/ 104 h 104"/>
                  <a:gd name="T14" fmla="*/ 56 w 65"/>
                  <a:gd name="T15" fmla="*/ 10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104">
                    <a:moveTo>
                      <a:pt x="56" y="102"/>
                    </a:moveTo>
                    <a:cubicBezTo>
                      <a:pt x="55" y="87"/>
                      <a:pt x="48" y="71"/>
                      <a:pt x="37" y="60"/>
                    </a:cubicBezTo>
                    <a:cubicBezTo>
                      <a:pt x="32" y="56"/>
                      <a:pt x="29" y="62"/>
                      <a:pt x="24" y="62"/>
                    </a:cubicBezTo>
                    <a:cubicBezTo>
                      <a:pt x="20" y="56"/>
                      <a:pt x="12" y="43"/>
                      <a:pt x="8" y="37"/>
                    </a:cubicBezTo>
                    <a:cubicBezTo>
                      <a:pt x="0" y="26"/>
                      <a:pt x="5" y="15"/>
                      <a:pt x="13" y="7"/>
                    </a:cubicBezTo>
                    <a:cubicBezTo>
                      <a:pt x="22" y="0"/>
                      <a:pt x="35" y="29"/>
                      <a:pt x="51" y="52"/>
                    </a:cubicBezTo>
                    <a:cubicBezTo>
                      <a:pt x="65" y="71"/>
                      <a:pt x="59" y="96"/>
                      <a:pt x="57" y="104"/>
                    </a:cubicBezTo>
                    <a:cubicBezTo>
                      <a:pt x="57" y="104"/>
                      <a:pt x="57" y="103"/>
                      <a:pt x="56" y="10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43" name="Freeform 308"/>
              <p:cNvSpPr>
                <a:spLocks/>
              </p:cNvSpPr>
              <p:nvPr/>
            </p:nvSpPr>
            <p:spPr bwMode="auto">
              <a:xfrm>
                <a:off x="1527" y="2445"/>
                <a:ext cx="149" cy="277"/>
              </a:xfrm>
              <a:custGeom>
                <a:avLst/>
                <a:gdLst>
                  <a:gd name="T0" fmla="*/ 53 w 63"/>
                  <a:gd name="T1" fmla="*/ 107 h 117"/>
                  <a:gd name="T2" fmla="*/ 48 w 63"/>
                  <a:gd name="T3" fmla="*/ 58 h 117"/>
                  <a:gd name="T4" fmla="*/ 10 w 63"/>
                  <a:gd name="T5" fmla="*/ 7 h 117"/>
                  <a:gd name="T6" fmla="*/ 8 w 63"/>
                  <a:gd name="T7" fmla="*/ 37 h 117"/>
                  <a:gd name="T8" fmla="*/ 28 w 63"/>
                  <a:gd name="T9" fmla="*/ 75 h 117"/>
                  <a:gd name="T10" fmla="*/ 53 w 63"/>
                  <a:gd name="T11" fmla="*/ 10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117">
                    <a:moveTo>
                      <a:pt x="53" y="107"/>
                    </a:moveTo>
                    <a:cubicBezTo>
                      <a:pt x="53" y="107"/>
                      <a:pt x="63" y="80"/>
                      <a:pt x="48" y="58"/>
                    </a:cubicBezTo>
                    <a:cubicBezTo>
                      <a:pt x="32" y="35"/>
                      <a:pt x="18" y="0"/>
                      <a:pt x="10" y="7"/>
                    </a:cubicBezTo>
                    <a:cubicBezTo>
                      <a:pt x="2" y="15"/>
                      <a:pt x="0" y="27"/>
                      <a:pt x="8" y="37"/>
                    </a:cubicBezTo>
                    <a:cubicBezTo>
                      <a:pt x="15" y="48"/>
                      <a:pt x="28" y="58"/>
                      <a:pt x="28" y="75"/>
                    </a:cubicBezTo>
                    <a:cubicBezTo>
                      <a:pt x="28" y="75"/>
                      <a:pt x="17" y="117"/>
                      <a:pt x="53" y="10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44" name="Freeform 309"/>
              <p:cNvSpPr>
                <a:spLocks/>
              </p:cNvSpPr>
              <p:nvPr/>
            </p:nvSpPr>
            <p:spPr bwMode="auto">
              <a:xfrm>
                <a:off x="1549" y="2743"/>
                <a:ext cx="508" cy="1038"/>
              </a:xfrm>
              <a:custGeom>
                <a:avLst/>
                <a:gdLst>
                  <a:gd name="T0" fmla="*/ 215 w 215"/>
                  <a:gd name="T1" fmla="*/ 329 h 439"/>
                  <a:gd name="T2" fmla="*/ 124 w 215"/>
                  <a:gd name="T3" fmla="*/ 428 h 439"/>
                  <a:gd name="T4" fmla="*/ 140 w 215"/>
                  <a:gd name="T5" fmla="*/ 374 h 439"/>
                  <a:gd name="T6" fmla="*/ 142 w 215"/>
                  <a:gd name="T7" fmla="*/ 370 h 439"/>
                  <a:gd name="T8" fmla="*/ 131 w 215"/>
                  <a:gd name="T9" fmla="*/ 302 h 439"/>
                  <a:gd name="T10" fmla="*/ 2 w 215"/>
                  <a:gd name="T11" fmla="*/ 28 h 439"/>
                  <a:gd name="T12" fmla="*/ 46 w 215"/>
                  <a:gd name="T13" fmla="*/ 0 h 439"/>
                  <a:gd name="T14" fmla="*/ 187 w 215"/>
                  <a:gd name="T15" fmla="*/ 290 h 439"/>
                  <a:gd name="T16" fmla="*/ 215 w 215"/>
                  <a:gd name="T17" fmla="*/ 329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5" h="439">
                    <a:moveTo>
                      <a:pt x="215" y="329"/>
                    </a:moveTo>
                    <a:cubicBezTo>
                      <a:pt x="215" y="335"/>
                      <a:pt x="121" y="439"/>
                      <a:pt x="124" y="428"/>
                    </a:cubicBezTo>
                    <a:cubicBezTo>
                      <a:pt x="129" y="410"/>
                      <a:pt x="135" y="392"/>
                      <a:pt x="140" y="374"/>
                    </a:cubicBezTo>
                    <a:cubicBezTo>
                      <a:pt x="141" y="373"/>
                      <a:pt x="141" y="371"/>
                      <a:pt x="142" y="370"/>
                    </a:cubicBezTo>
                    <a:cubicBezTo>
                      <a:pt x="150" y="346"/>
                      <a:pt x="138" y="318"/>
                      <a:pt x="131" y="302"/>
                    </a:cubicBezTo>
                    <a:cubicBezTo>
                      <a:pt x="124" y="287"/>
                      <a:pt x="21" y="126"/>
                      <a:pt x="2" y="28"/>
                    </a:cubicBezTo>
                    <a:cubicBezTo>
                      <a:pt x="2" y="28"/>
                      <a:pt x="0" y="19"/>
                      <a:pt x="46" y="0"/>
                    </a:cubicBezTo>
                    <a:cubicBezTo>
                      <a:pt x="46" y="0"/>
                      <a:pt x="187" y="290"/>
                      <a:pt x="187" y="290"/>
                    </a:cubicBezTo>
                    <a:cubicBezTo>
                      <a:pt x="195" y="306"/>
                      <a:pt x="214" y="311"/>
                      <a:pt x="215" y="32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45" name="Freeform 310"/>
              <p:cNvSpPr>
                <a:spLocks/>
              </p:cNvSpPr>
              <p:nvPr/>
            </p:nvSpPr>
            <p:spPr bwMode="auto">
              <a:xfrm>
                <a:off x="1553" y="2786"/>
                <a:ext cx="447" cy="974"/>
              </a:xfrm>
              <a:custGeom>
                <a:avLst/>
                <a:gdLst>
                  <a:gd name="T0" fmla="*/ 0 w 189"/>
                  <a:gd name="T1" fmla="*/ 10 h 412"/>
                  <a:gd name="T2" fmla="*/ 9 w 189"/>
                  <a:gd name="T3" fmla="*/ 0 h 412"/>
                  <a:gd name="T4" fmla="*/ 72 w 189"/>
                  <a:gd name="T5" fmla="*/ 164 h 412"/>
                  <a:gd name="T6" fmla="*/ 105 w 189"/>
                  <a:gd name="T7" fmla="*/ 212 h 412"/>
                  <a:gd name="T8" fmla="*/ 121 w 189"/>
                  <a:gd name="T9" fmla="*/ 237 h 412"/>
                  <a:gd name="T10" fmla="*/ 134 w 189"/>
                  <a:gd name="T11" fmla="*/ 258 h 412"/>
                  <a:gd name="T12" fmla="*/ 162 w 189"/>
                  <a:gd name="T13" fmla="*/ 257 h 412"/>
                  <a:gd name="T14" fmla="*/ 182 w 189"/>
                  <a:gd name="T15" fmla="*/ 266 h 412"/>
                  <a:gd name="T16" fmla="*/ 186 w 189"/>
                  <a:gd name="T17" fmla="*/ 281 h 412"/>
                  <a:gd name="T18" fmla="*/ 179 w 189"/>
                  <a:gd name="T19" fmla="*/ 290 h 412"/>
                  <a:gd name="T20" fmla="*/ 173 w 189"/>
                  <a:gd name="T21" fmla="*/ 298 h 412"/>
                  <a:gd name="T22" fmla="*/ 165 w 189"/>
                  <a:gd name="T23" fmla="*/ 307 h 412"/>
                  <a:gd name="T24" fmla="*/ 162 w 189"/>
                  <a:gd name="T25" fmla="*/ 320 h 412"/>
                  <a:gd name="T26" fmla="*/ 154 w 189"/>
                  <a:gd name="T27" fmla="*/ 349 h 412"/>
                  <a:gd name="T28" fmla="*/ 151 w 189"/>
                  <a:gd name="T29" fmla="*/ 380 h 412"/>
                  <a:gd name="T30" fmla="*/ 151 w 189"/>
                  <a:gd name="T31" fmla="*/ 383 h 412"/>
                  <a:gd name="T32" fmla="*/ 140 w 189"/>
                  <a:gd name="T33" fmla="*/ 406 h 412"/>
                  <a:gd name="T34" fmla="*/ 132 w 189"/>
                  <a:gd name="T35" fmla="*/ 410 h 412"/>
                  <a:gd name="T36" fmla="*/ 123 w 189"/>
                  <a:gd name="T37" fmla="*/ 409 h 412"/>
                  <a:gd name="T38" fmla="*/ 125 w 189"/>
                  <a:gd name="T39" fmla="*/ 402 h 412"/>
                  <a:gd name="T40" fmla="*/ 140 w 189"/>
                  <a:gd name="T41" fmla="*/ 352 h 412"/>
                  <a:gd name="T42" fmla="*/ 129 w 189"/>
                  <a:gd name="T43" fmla="*/ 284 h 412"/>
                  <a:gd name="T44" fmla="*/ 0 w 189"/>
                  <a:gd name="T45" fmla="*/ 1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9" h="412">
                    <a:moveTo>
                      <a:pt x="0" y="10"/>
                    </a:moveTo>
                    <a:cubicBezTo>
                      <a:pt x="0" y="10"/>
                      <a:pt x="0" y="7"/>
                      <a:pt x="9" y="0"/>
                    </a:cubicBezTo>
                    <a:cubicBezTo>
                      <a:pt x="27" y="55"/>
                      <a:pt x="42" y="114"/>
                      <a:pt x="72" y="164"/>
                    </a:cubicBezTo>
                    <a:cubicBezTo>
                      <a:pt x="82" y="181"/>
                      <a:pt x="94" y="196"/>
                      <a:pt x="105" y="212"/>
                    </a:cubicBezTo>
                    <a:cubicBezTo>
                      <a:pt x="110" y="220"/>
                      <a:pt x="116" y="228"/>
                      <a:pt x="121" y="237"/>
                    </a:cubicBezTo>
                    <a:cubicBezTo>
                      <a:pt x="126" y="244"/>
                      <a:pt x="128" y="252"/>
                      <a:pt x="134" y="258"/>
                    </a:cubicBezTo>
                    <a:cubicBezTo>
                      <a:pt x="140" y="266"/>
                      <a:pt x="154" y="253"/>
                      <a:pt x="162" y="257"/>
                    </a:cubicBezTo>
                    <a:cubicBezTo>
                      <a:pt x="168" y="260"/>
                      <a:pt x="175" y="263"/>
                      <a:pt x="182" y="266"/>
                    </a:cubicBezTo>
                    <a:cubicBezTo>
                      <a:pt x="189" y="269"/>
                      <a:pt x="189" y="274"/>
                      <a:pt x="186" y="281"/>
                    </a:cubicBezTo>
                    <a:cubicBezTo>
                      <a:pt x="184" y="284"/>
                      <a:pt x="182" y="287"/>
                      <a:pt x="179" y="290"/>
                    </a:cubicBezTo>
                    <a:cubicBezTo>
                      <a:pt x="177" y="293"/>
                      <a:pt x="175" y="295"/>
                      <a:pt x="173" y="298"/>
                    </a:cubicBezTo>
                    <a:cubicBezTo>
                      <a:pt x="170" y="301"/>
                      <a:pt x="166" y="304"/>
                      <a:pt x="165" y="307"/>
                    </a:cubicBezTo>
                    <a:cubicBezTo>
                      <a:pt x="163" y="311"/>
                      <a:pt x="163" y="316"/>
                      <a:pt x="162" y="320"/>
                    </a:cubicBezTo>
                    <a:cubicBezTo>
                      <a:pt x="160" y="330"/>
                      <a:pt x="156" y="339"/>
                      <a:pt x="154" y="349"/>
                    </a:cubicBezTo>
                    <a:cubicBezTo>
                      <a:pt x="151" y="358"/>
                      <a:pt x="152" y="369"/>
                      <a:pt x="151" y="380"/>
                    </a:cubicBezTo>
                    <a:cubicBezTo>
                      <a:pt x="151" y="381"/>
                      <a:pt x="151" y="382"/>
                      <a:pt x="151" y="383"/>
                    </a:cubicBezTo>
                    <a:cubicBezTo>
                      <a:pt x="150" y="392"/>
                      <a:pt x="147" y="401"/>
                      <a:pt x="140" y="406"/>
                    </a:cubicBezTo>
                    <a:cubicBezTo>
                      <a:pt x="137" y="408"/>
                      <a:pt x="135" y="409"/>
                      <a:pt x="132" y="410"/>
                    </a:cubicBezTo>
                    <a:cubicBezTo>
                      <a:pt x="130" y="411"/>
                      <a:pt x="125" y="412"/>
                      <a:pt x="123" y="409"/>
                    </a:cubicBezTo>
                    <a:cubicBezTo>
                      <a:pt x="122" y="408"/>
                      <a:pt x="124" y="404"/>
                      <a:pt x="125" y="402"/>
                    </a:cubicBezTo>
                    <a:cubicBezTo>
                      <a:pt x="129" y="385"/>
                      <a:pt x="134" y="369"/>
                      <a:pt x="140" y="352"/>
                    </a:cubicBezTo>
                    <a:cubicBezTo>
                      <a:pt x="148" y="328"/>
                      <a:pt x="136" y="300"/>
                      <a:pt x="129" y="284"/>
                    </a:cubicBezTo>
                    <a:cubicBezTo>
                      <a:pt x="122" y="269"/>
                      <a:pt x="19" y="108"/>
                      <a:pt x="0" y="1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46" name="Freeform 311"/>
              <p:cNvSpPr>
                <a:spLocks/>
              </p:cNvSpPr>
              <p:nvPr/>
            </p:nvSpPr>
            <p:spPr bwMode="auto">
              <a:xfrm>
                <a:off x="1539" y="2719"/>
                <a:ext cx="130" cy="119"/>
              </a:xfrm>
              <a:custGeom>
                <a:avLst/>
                <a:gdLst>
                  <a:gd name="T0" fmla="*/ 1 w 55"/>
                  <a:gd name="T1" fmla="*/ 24 h 50"/>
                  <a:gd name="T2" fmla="*/ 10 w 55"/>
                  <a:gd name="T3" fmla="*/ 17 h 50"/>
                  <a:gd name="T4" fmla="*/ 47 w 55"/>
                  <a:gd name="T5" fmla="*/ 0 h 50"/>
                  <a:gd name="T6" fmla="*/ 47 w 55"/>
                  <a:gd name="T7" fmla="*/ 1 h 50"/>
                  <a:gd name="T8" fmla="*/ 52 w 55"/>
                  <a:gd name="T9" fmla="*/ 21 h 50"/>
                  <a:gd name="T10" fmla="*/ 55 w 55"/>
                  <a:gd name="T11" fmla="*/ 26 h 50"/>
                  <a:gd name="T12" fmla="*/ 14 w 55"/>
                  <a:gd name="T13" fmla="*/ 50 h 50"/>
                  <a:gd name="T14" fmla="*/ 7 w 55"/>
                  <a:gd name="T15" fmla="*/ 36 h 50"/>
                  <a:gd name="T16" fmla="*/ 3 w 55"/>
                  <a:gd name="T17" fmla="*/ 29 h 50"/>
                  <a:gd name="T18" fmla="*/ 1 w 55"/>
                  <a:gd name="T19" fmla="*/ 25 h 50"/>
                  <a:gd name="T20" fmla="*/ 1 w 55"/>
                  <a:gd name="T21" fmla="*/ 2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50">
                    <a:moveTo>
                      <a:pt x="1" y="24"/>
                    </a:moveTo>
                    <a:cubicBezTo>
                      <a:pt x="3" y="22"/>
                      <a:pt x="6" y="19"/>
                      <a:pt x="10" y="17"/>
                    </a:cubicBezTo>
                    <a:cubicBezTo>
                      <a:pt x="24" y="10"/>
                      <a:pt x="39" y="0"/>
                      <a:pt x="47" y="0"/>
                    </a:cubicBezTo>
                    <a:cubicBezTo>
                      <a:pt x="47" y="0"/>
                      <a:pt x="47" y="1"/>
                      <a:pt x="47" y="1"/>
                    </a:cubicBezTo>
                    <a:cubicBezTo>
                      <a:pt x="49" y="8"/>
                      <a:pt x="50" y="15"/>
                      <a:pt x="52" y="21"/>
                    </a:cubicBezTo>
                    <a:cubicBezTo>
                      <a:pt x="53" y="23"/>
                      <a:pt x="54" y="24"/>
                      <a:pt x="55" y="26"/>
                    </a:cubicBezTo>
                    <a:cubicBezTo>
                      <a:pt x="45" y="28"/>
                      <a:pt x="22" y="38"/>
                      <a:pt x="14" y="50"/>
                    </a:cubicBezTo>
                    <a:cubicBezTo>
                      <a:pt x="12" y="47"/>
                      <a:pt x="9" y="39"/>
                      <a:pt x="7" y="36"/>
                    </a:cubicBezTo>
                    <a:cubicBezTo>
                      <a:pt x="6" y="33"/>
                      <a:pt x="4" y="31"/>
                      <a:pt x="3" y="29"/>
                    </a:cubicBezTo>
                    <a:cubicBezTo>
                      <a:pt x="3" y="28"/>
                      <a:pt x="0" y="21"/>
                      <a:pt x="1" y="25"/>
                    </a:cubicBezTo>
                    <a:cubicBezTo>
                      <a:pt x="1" y="25"/>
                      <a:pt x="1" y="24"/>
                      <a:pt x="1" y="2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47" name="Freeform 312"/>
              <p:cNvSpPr>
                <a:spLocks/>
              </p:cNvSpPr>
              <p:nvPr/>
            </p:nvSpPr>
            <p:spPr bwMode="auto">
              <a:xfrm>
                <a:off x="1532" y="2684"/>
                <a:ext cx="149" cy="137"/>
              </a:xfrm>
              <a:custGeom>
                <a:avLst/>
                <a:gdLst>
                  <a:gd name="T0" fmla="*/ 9 w 63"/>
                  <a:gd name="T1" fmla="*/ 58 h 58"/>
                  <a:gd name="T2" fmla="*/ 3 w 63"/>
                  <a:gd name="T3" fmla="*/ 51 h 58"/>
                  <a:gd name="T4" fmla="*/ 2 w 63"/>
                  <a:gd name="T5" fmla="*/ 35 h 58"/>
                  <a:gd name="T6" fmla="*/ 14 w 63"/>
                  <a:gd name="T7" fmla="*/ 25 h 58"/>
                  <a:gd name="T8" fmla="*/ 58 w 63"/>
                  <a:gd name="T9" fmla="*/ 13 h 58"/>
                  <a:gd name="T10" fmla="*/ 63 w 63"/>
                  <a:gd name="T11" fmla="*/ 33 h 58"/>
                  <a:gd name="T12" fmla="*/ 9 w 63"/>
                  <a:gd name="T13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58">
                    <a:moveTo>
                      <a:pt x="9" y="58"/>
                    </a:moveTo>
                    <a:cubicBezTo>
                      <a:pt x="9" y="58"/>
                      <a:pt x="6" y="58"/>
                      <a:pt x="3" y="51"/>
                    </a:cubicBezTo>
                    <a:cubicBezTo>
                      <a:pt x="1" y="47"/>
                      <a:pt x="0" y="37"/>
                      <a:pt x="2" y="35"/>
                    </a:cubicBezTo>
                    <a:cubicBezTo>
                      <a:pt x="4" y="33"/>
                      <a:pt x="7" y="29"/>
                      <a:pt x="14" y="25"/>
                    </a:cubicBezTo>
                    <a:cubicBezTo>
                      <a:pt x="33" y="16"/>
                      <a:pt x="54" y="0"/>
                      <a:pt x="58" y="13"/>
                    </a:cubicBezTo>
                    <a:cubicBezTo>
                      <a:pt x="63" y="26"/>
                      <a:pt x="63" y="33"/>
                      <a:pt x="63" y="33"/>
                    </a:cubicBezTo>
                    <a:cubicBezTo>
                      <a:pt x="63" y="33"/>
                      <a:pt x="23" y="43"/>
                      <a:pt x="9" y="5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48" name="Freeform 313"/>
              <p:cNvSpPr>
                <a:spLocks/>
              </p:cNvSpPr>
              <p:nvPr/>
            </p:nvSpPr>
            <p:spPr bwMode="auto">
              <a:xfrm>
                <a:off x="2881" y="2639"/>
                <a:ext cx="456" cy="428"/>
              </a:xfrm>
              <a:custGeom>
                <a:avLst/>
                <a:gdLst>
                  <a:gd name="T0" fmla="*/ 39 w 193"/>
                  <a:gd name="T1" fmla="*/ 94 h 181"/>
                  <a:gd name="T2" fmla="*/ 100 w 193"/>
                  <a:gd name="T3" fmla="*/ 21 h 181"/>
                  <a:gd name="T4" fmla="*/ 126 w 193"/>
                  <a:gd name="T5" fmla="*/ 7 h 181"/>
                  <a:gd name="T6" fmla="*/ 94 w 193"/>
                  <a:gd name="T7" fmla="*/ 64 h 181"/>
                  <a:gd name="T8" fmla="*/ 177 w 193"/>
                  <a:gd name="T9" fmla="*/ 13 h 181"/>
                  <a:gd name="T10" fmla="*/ 112 w 193"/>
                  <a:gd name="T11" fmla="*/ 77 h 181"/>
                  <a:gd name="T12" fmla="*/ 188 w 193"/>
                  <a:gd name="T13" fmla="*/ 61 h 181"/>
                  <a:gd name="T14" fmla="*/ 110 w 193"/>
                  <a:gd name="T15" fmla="*/ 111 h 181"/>
                  <a:gd name="T16" fmla="*/ 165 w 193"/>
                  <a:gd name="T17" fmla="*/ 118 h 181"/>
                  <a:gd name="T18" fmla="*/ 44 w 193"/>
                  <a:gd name="T19" fmla="*/ 172 h 181"/>
                  <a:gd name="T20" fmla="*/ 34 w 193"/>
                  <a:gd name="T21" fmla="*/ 181 h 181"/>
                  <a:gd name="T22" fmla="*/ 0 w 193"/>
                  <a:gd name="T23" fmla="*/ 141 h 181"/>
                  <a:gd name="T24" fmla="*/ 39 w 193"/>
                  <a:gd name="T25" fmla="*/ 94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3" h="181">
                    <a:moveTo>
                      <a:pt x="39" y="94"/>
                    </a:moveTo>
                    <a:cubicBezTo>
                      <a:pt x="39" y="94"/>
                      <a:pt x="86" y="31"/>
                      <a:pt x="100" y="21"/>
                    </a:cubicBezTo>
                    <a:cubicBezTo>
                      <a:pt x="113" y="10"/>
                      <a:pt x="123" y="2"/>
                      <a:pt x="126" y="7"/>
                    </a:cubicBezTo>
                    <a:cubicBezTo>
                      <a:pt x="130" y="13"/>
                      <a:pt x="94" y="64"/>
                      <a:pt x="94" y="64"/>
                    </a:cubicBezTo>
                    <a:cubicBezTo>
                      <a:pt x="94" y="64"/>
                      <a:pt x="164" y="0"/>
                      <a:pt x="177" y="13"/>
                    </a:cubicBezTo>
                    <a:cubicBezTo>
                      <a:pt x="189" y="27"/>
                      <a:pt x="112" y="77"/>
                      <a:pt x="112" y="77"/>
                    </a:cubicBezTo>
                    <a:cubicBezTo>
                      <a:pt x="112" y="77"/>
                      <a:pt x="183" y="53"/>
                      <a:pt x="188" y="61"/>
                    </a:cubicBezTo>
                    <a:cubicBezTo>
                      <a:pt x="193" y="69"/>
                      <a:pt x="109" y="96"/>
                      <a:pt x="110" y="111"/>
                    </a:cubicBezTo>
                    <a:cubicBezTo>
                      <a:pt x="110" y="111"/>
                      <a:pt x="166" y="104"/>
                      <a:pt x="165" y="118"/>
                    </a:cubicBezTo>
                    <a:cubicBezTo>
                      <a:pt x="165" y="118"/>
                      <a:pt x="66" y="151"/>
                      <a:pt x="44" y="172"/>
                    </a:cubicBezTo>
                    <a:cubicBezTo>
                      <a:pt x="34" y="181"/>
                      <a:pt x="34" y="181"/>
                      <a:pt x="34" y="181"/>
                    </a:cubicBezTo>
                    <a:cubicBezTo>
                      <a:pt x="0" y="141"/>
                      <a:pt x="0" y="141"/>
                      <a:pt x="0" y="141"/>
                    </a:cubicBezTo>
                    <a:lnTo>
                      <a:pt x="39" y="94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49" name="Freeform 314"/>
              <p:cNvSpPr>
                <a:spLocks/>
              </p:cNvSpPr>
              <p:nvPr/>
            </p:nvSpPr>
            <p:spPr bwMode="auto">
              <a:xfrm>
                <a:off x="2881" y="2920"/>
                <a:ext cx="371" cy="147"/>
              </a:xfrm>
              <a:custGeom>
                <a:avLst/>
                <a:gdLst>
                  <a:gd name="T0" fmla="*/ 139 w 157"/>
                  <a:gd name="T1" fmla="*/ 1 h 62"/>
                  <a:gd name="T2" fmla="*/ 136 w 157"/>
                  <a:gd name="T3" fmla="*/ 2 h 62"/>
                  <a:gd name="T4" fmla="*/ 94 w 157"/>
                  <a:gd name="T5" fmla="*/ 17 h 62"/>
                  <a:gd name="T6" fmla="*/ 63 w 157"/>
                  <a:gd name="T7" fmla="*/ 24 h 62"/>
                  <a:gd name="T8" fmla="*/ 62 w 157"/>
                  <a:gd name="T9" fmla="*/ 25 h 62"/>
                  <a:gd name="T10" fmla="*/ 47 w 157"/>
                  <a:gd name="T11" fmla="*/ 34 h 62"/>
                  <a:gd name="T12" fmla="*/ 33 w 157"/>
                  <a:gd name="T13" fmla="*/ 32 h 62"/>
                  <a:gd name="T14" fmla="*/ 23 w 157"/>
                  <a:gd name="T15" fmla="*/ 29 h 62"/>
                  <a:gd name="T16" fmla="*/ 6 w 157"/>
                  <a:gd name="T17" fmla="*/ 11 h 62"/>
                  <a:gd name="T18" fmla="*/ 0 w 157"/>
                  <a:gd name="T19" fmla="*/ 22 h 62"/>
                  <a:gd name="T20" fmla="*/ 34 w 157"/>
                  <a:gd name="T21" fmla="*/ 62 h 62"/>
                  <a:gd name="T22" fmla="*/ 44 w 157"/>
                  <a:gd name="T23" fmla="*/ 53 h 62"/>
                  <a:gd name="T24" fmla="*/ 157 w 157"/>
                  <a:gd name="T25" fmla="*/ 2 h 62"/>
                  <a:gd name="T26" fmla="*/ 139 w 157"/>
                  <a:gd name="T27" fmla="*/ 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7" h="62">
                    <a:moveTo>
                      <a:pt x="139" y="1"/>
                    </a:moveTo>
                    <a:cubicBezTo>
                      <a:pt x="138" y="2"/>
                      <a:pt x="137" y="2"/>
                      <a:pt x="136" y="2"/>
                    </a:cubicBezTo>
                    <a:cubicBezTo>
                      <a:pt x="122" y="8"/>
                      <a:pt x="110" y="16"/>
                      <a:pt x="94" y="17"/>
                    </a:cubicBezTo>
                    <a:cubicBezTo>
                      <a:pt x="85" y="21"/>
                      <a:pt x="74" y="23"/>
                      <a:pt x="63" y="24"/>
                    </a:cubicBezTo>
                    <a:cubicBezTo>
                      <a:pt x="63" y="24"/>
                      <a:pt x="62" y="25"/>
                      <a:pt x="62" y="25"/>
                    </a:cubicBezTo>
                    <a:cubicBezTo>
                      <a:pt x="58" y="30"/>
                      <a:pt x="52" y="33"/>
                      <a:pt x="47" y="34"/>
                    </a:cubicBezTo>
                    <a:cubicBezTo>
                      <a:pt x="42" y="35"/>
                      <a:pt x="37" y="34"/>
                      <a:pt x="33" y="32"/>
                    </a:cubicBezTo>
                    <a:cubicBezTo>
                      <a:pt x="29" y="31"/>
                      <a:pt x="26" y="31"/>
                      <a:pt x="23" y="29"/>
                    </a:cubicBezTo>
                    <a:cubicBezTo>
                      <a:pt x="15" y="25"/>
                      <a:pt x="10" y="18"/>
                      <a:pt x="6" y="1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62" y="35"/>
                      <a:pt x="132" y="11"/>
                      <a:pt x="157" y="2"/>
                    </a:cubicBezTo>
                    <a:cubicBezTo>
                      <a:pt x="151" y="0"/>
                      <a:pt x="145" y="0"/>
                      <a:pt x="139" y="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50" name="Freeform 315"/>
              <p:cNvSpPr>
                <a:spLocks/>
              </p:cNvSpPr>
              <p:nvPr/>
            </p:nvSpPr>
            <p:spPr bwMode="auto">
              <a:xfrm>
                <a:off x="2959" y="2894"/>
                <a:ext cx="106" cy="76"/>
              </a:xfrm>
              <a:custGeom>
                <a:avLst/>
                <a:gdLst>
                  <a:gd name="T0" fmla="*/ 16 w 45"/>
                  <a:gd name="T1" fmla="*/ 2 h 32"/>
                  <a:gd name="T2" fmla="*/ 16 w 45"/>
                  <a:gd name="T3" fmla="*/ 5 h 32"/>
                  <a:gd name="T4" fmla="*/ 14 w 45"/>
                  <a:gd name="T5" fmla="*/ 12 h 32"/>
                  <a:gd name="T6" fmla="*/ 6 w 45"/>
                  <a:gd name="T7" fmla="*/ 26 h 32"/>
                  <a:gd name="T8" fmla="*/ 0 w 45"/>
                  <a:gd name="T9" fmla="*/ 32 h 32"/>
                  <a:gd name="T10" fmla="*/ 10 w 45"/>
                  <a:gd name="T11" fmla="*/ 27 h 32"/>
                  <a:gd name="T12" fmla="*/ 21 w 45"/>
                  <a:gd name="T13" fmla="*/ 21 h 32"/>
                  <a:gd name="T14" fmla="*/ 42 w 45"/>
                  <a:gd name="T15" fmla="*/ 18 h 32"/>
                  <a:gd name="T16" fmla="*/ 45 w 45"/>
                  <a:gd name="T17" fmla="*/ 16 h 32"/>
                  <a:gd name="T18" fmla="*/ 44 w 45"/>
                  <a:gd name="T19" fmla="*/ 15 h 32"/>
                  <a:gd name="T20" fmla="*/ 36 w 45"/>
                  <a:gd name="T21" fmla="*/ 15 h 32"/>
                  <a:gd name="T22" fmla="*/ 26 w 45"/>
                  <a:gd name="T23" fmla="*/ 16 h 32"/>
                  <a:gd name="T24" fmla="*/ 20 w 45"/>
                  <a:gd name="T25" fmla="*/ 9 h 32"/>
                  <a:gd name="T26" fmla="*/ 18 w 45"/>
                  <a:gd name="T27" fmla="*/ 5 h 32"/>
                  <a:gd name="T28" fmla="*/ 17 w 45"/>
                  <a:gd name="T29" fmla="*/ 2 h 32"/>
                  <a:gd name="T30" fmla="*/ 16 w 45"/>
                  <a:gd name="T31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" h="32">
                    <a:moveTo>
                      <a:pt x="16" y="2"/>
                    </a:moveTo>
                    <a:cubicBezTo>
                      <a:pt x="16" y="3"/>
                      <a:pt x="16" y="4"/>
                      <a:pt x="16" y="5"/>
                    </a:cubicBezTo>
                    <a:cubicBezTo>
                      <a:pt x="15" y="7"/>
                      <a:pt x="15" y="10"/>
                      <a:pt x="14" y="12"/>
                    </a:cubicBezTo>
                    <a:cubicBezTo>
                      <a:pt x="12" y="17"/>
                      <a:pt x="10" y="22"/>
                      <a:pt x="6" y="26"/>
                    </a:cubicBezTo>
                    <a:cubicBezTo>
                      <a:pt x="4" y="28"/>
                      <a:pt x="2" y="30"/>
                      <a:pt x="0" y="32"/>
                    </a:cubicBezTo>
                    <a:cubicBezTo>
                      <a:pt x="4" y="32"/>
                      <a:pt x="7" y="29"/>
                      <a:pt x="10" y="27"/>
                    </a:cubicBezTo>
                    <a:cubicBezTo>
                      <a:pt x="13" y="25"/>
                      <a:pt x="17" y="23"/>
                      <a:pt x="21" y="21"/>
                    </a:cubicBezTo>
                    <a:cubicBezTo>
                      <a:pt x="28" y="17"/>
                      <a:pt x="35" y="19"/>
                      <a:pt x="42" y="18"/>
                    </a:cubicBezTo>
                    <a:cubicBezTo>
                      <a:pt x="43" y="18"/>
                      <a:pt x="44" y="17"/>
                      <a:pt x="45" y="16"/>
                    </a:cubicBezTo>
                    <a:cubicBezTo>
                      <a:pt x="45" y="15"/>
                      <a:pt x="45" y="15"/>
                      <a:pt x="44" y="15"/>
                    </a:cubicBezTo>
                    <a:cubicBezTo>
                      <a:pt x="41" y="14"/>
                      <a:pt x="38" y="15"/>
                      <a:pt x="36" y="15"/>
                    </a:cubicBezTo>
                    <a:cubicBezTo>
                      <a:pt x="33" y="16"/>
                      <a:pt x="29" y="17"/>
                      <a:pt x="26" y="16"/>
                    </a:cubicBezTo>
                    <a:cubicBezTo>
                      <a:pt x="24" y="15"/>
                      <a:pt x="21" y="12"/>
                      <a:pt x="20" y="9"/>
                    </a:cubicBezTo>
                    <a:cubicBezTo>
                      <a:pt x="19" y="8"/>
                      <a:pt x="18" y="7"/>
                      <a:pt x="18" y="5"/>
                    </a:cubicBezTo>
                    <a:cubicBezTo>
                      <a:pt x="18" y="4"/>
                      <a:pt x="18" y="3"/>
                      <a:pt x="17" y="2"/>
                    </a:cubicBezTo>
                    <a:cubicBezTo>
                      <a:pt x="17" y="0"/>
                      <a:pt x="17" y="1"/>
                      <a:pt x="16" y="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51" name="Freeform 316"/>
              <p:cNvSpPr>
                <a:spLocks/>
              </p:cNvSpPr>
              <p:nvPr/>
            </p:nvSpPr>
            <p:spPr bwMode="auto">
              <a:xfrm>
                <a:off x="3030" y="2689"/>
                <a:ext cx="270" cy="212"/>
              </a:xfrm>
              <a:custGeom>
                <a:avLst/>
                <a:gdLst>
                  <a:gd name="T0" fmla="*/ 107 w 114"/>
                  <a:gd name="T1" fmla="*/ 53 h 90"/>
                  <a:gd name="T2" fmla="*/ 92 w 114"/>
                  <a:gd name="T3" fmla="*/ 58 h 90"/>
                  <a:gd name="T4" fmla="*/ 66 w 114"/>
                  <a:gd name="T5" fmla="*/ 69 h 90"/>
                  <a:gd name="T6" fmla="*/ 62 w 114"/>
                  <a:gd name="T7" fmla="*/ 70 h 90"/>
                  <a:gd name="T8" fmla="*/ 57 w 114"/>
                  <a:gd name="T9" fmla="*/ 71 h 90"/>
                  <a:gd name="T10" fmla="*/ 56 w 114"/>
                  <a:gd name="T11" fmla="*/ 70 h 90"/>
                  <a:gd name="T12" fmla="*/ 49 w 114"/>
                  <a:gd name="T13" fmla="*/ 67 h 90"/>
                  <a:gd name="T14" fmla="*/ 50 w 114"/>
                  <a:gd name="T15" fmla="*/ 57 h 90"/>
                  <a:gd name="T16" fmla="*/ 49 w 114"/>
                  <a:gd name="T17" fmla="*/ 56 h 90"/>
                  <a:gd name="T18" fmla="*/ 114 w 114"/>
                  <a:gd name="T19" fmla="*/ 0 h 90"/>
                  <a:gd name="T20" fmla="*/ 71 w 114"/>
                  <a:gd name="T21" fmla="*/ 32 h 90"/>
                  <a:gd name="T22" fmla="*/ 46 w 114"/>
                  <a:gd name="T23" fmla="*/ 48 h 90"/>
                  <a:gd name="T24" fmla="*/ 41 w 114"/>
                  <a:gd name="T25" fmla="*/ 38 h 90"/>
                  <a:gd name="T26" fmla="*/ 42 w 114"/>
                  <a:gd name="T27" fmla="*/ 38 h 90"/>
                  <a:gd name="T28" fmla="*/ 42 w 114"/>
                  <a:gd name="T29" fmla="*/ 37 h 90"/>
                  <a:gd name="T30" fmla="*/ 48 w 114"/>
                  <a:gd name="T31" fmla="*/ 30 h 90"/>
                  <a:gd name="T32" fmla="*/ 49 w 114"/>
                  <a:gd name="T33" fmla="*/ 30 h 90"/>
                  <a:gd name="T34" fmla="*/ 49 w 114"/>
                  <a:gd name="T35" fmla="*/ 29 h 90"/>
                  <a:gd name="T36" fmla="*/ 48 w 114"/>
                  <a:gd name="T37" fmla="*/ 29 h 90"/>
                  <a:gd name="T38" fmla="*/ 31 w 114"/>
                  <a:gd name="T39" fmla="*/ 43 h 90"/>
                  <a:gd name="T40" fmla="*/ 42 w 114"/>
                  <a:gd name="T41" fmla="*/ 26 h 90"/>
                  <a:gd name="T42" fmla="*/ 36 w 114"/>
                  <a:gd name="T43" fmla="*/ 31 h 90"/>
                  <a:gd name="T44" fmla="*/ 24 w 114"/>
                  <a:gd name="T45" fmla="*/ 39 h 90"/>
                  <a:gd name="T46" fmla="*/ 13 w 114"/>
                  <a:gd name="T47" fmla="*/ 40 h 90"/>
                  <a:gd name="T48" fmla="*/ 6 w 114"/>
                  <a:gd name="T49" fmla="*/ 34 h 90"/>
                  <a:gd name="T50" fmla="*/ 0 w 114"/>
                  <a:gd name="T51" fmla="*/ 42 h 90"/>
                  <a:gd name="T52" fmla="*/ 19 w 114"/>
                  <a:gd name="T53" fmla="*/ 50 h 90"/>
                  <a:gd name="T54" fmla="*/ 19 w 114"/>
                  <a:gd name="T55" fmla="*/ 50 h 90"/>
                  <a:gd name="T56" fmla="*/ 32 w 114"/>
                  <a:gd name="T57" fmla="*/ 53 h 90"/>
                  <a:gd name="T58" fmla="*/ 35 w 114"/>
                  <a:gd name="T59" fmla="*/ 63 h 90"/>
                  <a:gd name="T60" fmla="*/ 36 w 114"/>
                  <a:gd name="T61" fmla="*/ 65 h 90"/>
                  <a:gd name="T62" fmla="*/ 37 w 114"/>
                  <a:gd name="T63" fmla="*/ 66 h 90"/>
                  <a:gd name="T64" fmla="*/ 45 w 114"/>
                  <a:gd name="T65" fmla="*/ 83 h 90"/>
                  <a:gd name="T66" fmla="*/ 47 w 114"/>
                  <a:gd name="T67" fmla="*/ 90 h 90"/>
                  <a:gd name="T68" fmla="*/ 107 w 114"/>
                  <a:gd name="T69" fmla="*/ 5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90">
                    <a:moveTo>
                      <a:pt x="107" y="53"/>
                    </a:moveTo>
                    <a:cubicBezTo>
                      <a:pt x="101" y="55"/>
                      <a:pt x="96" y="57"/>
                      <a:pt x="92" y="58"/>
                    </a:cubicBezTo>
                    <a:cubicBezTo>
                      <a:pt x="84" y="64"/>
                      <a:pt x="74" y="64"/>
                      <a:pt x="66" y="69"/>
                    </a:cubicBezTo>
                    <a:cubicBezTo>
                      <a:pt x="64" y="70"/>
                      <a:pt x="63" y="70"/>
                      <a:pt x="62" y="70"/>
                    </a:cubicBezTo>
                    <a:cubicBezTo>
                      <a:pt x="61" y="71"/>
                      <a:pt x="59" y="71"/>
                      <a:pt x="57" y="71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3" y="70"/>
                      <a:pt x="51" y="69"/>
                      <a:pt x="49" y="67"/>
                    </a:cubicBezTo>
                    <a:cubicBezTo>
                      <a:pt x="45" y="64"/>
                      <a:pt x="47" y="59"/>
                      <a:pt x="50" y="57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104" y="20"/>
                      <a:pt x="114" y="0"/>
                      <a:pt x="114" y="0"/>
                    </a:cubicBezTo>
                    <a:cubicBezTo>
                      <a:pt x="114" y="0"/>
                      <a:pt x="89" y="21"/>
                      <a:pt x="71" y="32"/>
                    </a:cubicBezTo>
                    <a:cubicBezTo>
                      <a:pt x="62" y="37"/>
                      <a:pt x="55" y="44"/>
                      <a:pt x="46" y="48"/>
                    </a:cubicBezTo>
                    <a:cubicBezTo>
                      <a:pt x="39" y="52"/>
                      <a:pt x="35" y="41"/>
                      <a:pt x="41" y="38"/>
                    </a:cubicBezTo>
                    <a:cubicBezTo>
                      <a:pt x="41" y="38"/>
                      <a:pt x="42" y="38"/>
                      <a:pt x="42" y="38"/>
                    </a:cubicBezTo>
                    <a:cubicBezTo>
                      <a:pt x="42" y="38"/>
                      <a:pt x="42" y="37"/>
                      <a:pt x="42" y="37"/>
                    </a:cubicBezTo>
                    <a:cubicBezTo>
                      <a:pt x="44" y="35"/>
                      <a:pt x="46" y="32"/>
                      <a:pt x="48" y="30"/>
                    </a:cubicBezTo>
                    <a:cubicBezTo>
                      <a:pt x="48" y="30"/>
                      <a:pt x="48" y="30"/>
                      <a:pt x="49" y="30"/>
                    </a:cubicBezTo>
                    <a:cubicBezTo>
                      <a:pt x="49" y="30"/>
                      <a:pt x="49" y="29"/>
                      <a:pt x="49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0" y="28"/>
                      <a:pt x="38" y="30"/>
                      <a:pt x="36" y="31"/>
                    </a:cubicBezTo>
                    <a:cubicBezTo>
                      <a:pt x="34" y="35"/>
                      <a:pt x="30" y="39"/>
                      <a:pt x="24" y="39"/>
                    </a:cubicBezTo>
                    <a:cubicBezTo>
                      <a:pt x="21" y="41"/>
                      <a:pt x="17" y="41"/>
                      <a:pt x="13" y="40"/>
                    </a:cubicBezTo>
                    <a:cubicBezTo>
                      <a:pt x="10" y="38"/>
                      <a:pt x="7" y="36"/>
                      <a:pt x="6" y="34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8" y="44"/>
                      <a:pt x="14" y="47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4" y="49"/>
                      <a:pt x="29" y="49"/>
                      <a:pt x="32" y="53"/>
                    </a:cubicBezTo>
                    <a:cubicBezTo>
                      <a:pt x="34" y="56"/>
                      <a:pt x="35" y="60"/>
                      <a:pt x="35" y="63"/>
                    </a:cubicBezTo>
                    <a:cubicBezTo>
                      <a:pt x="35" y="64"/>
                      <a:pt x="36" y="65"/>
                      <a:pt x="36" y="65"/>
                    </a:cubicBezTo>
                    <a:cubicBezTo>
                      <a:pt x="37" y="65"/>
                      <a:pt x="37" y="65"/>
                      <a:pt x="37" y="66"/>
                    </a:cubicBezTo>
                    <a:cubicBezTo>
                      <a:pt x="45" y="68"/>
                      <a:pt x="47" y="76"/>
                      <a:pt x="45" y="83"/>
                    </a:cubicBezTo>
                    <a:cubicBezTo>
                      <a:pt x="47" y="87"/>
                      <a:pt x="47" y="90"/>
                      <a:pt x="47" y="90"/>
                    </a:cubicBezTo>
                    <a:cubicBezTo>
                      <a:pt x="43" y="82"/>
                      <a:pt x="107" y="53"/>
                      <a:pt x="107" y="5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52" name="Freeform 317"/>
              <p:cNvSpPr>
                <a:spLocks/>
              </p:cNvSpPr>
              <p:nvPr/>
            </p:nvSpPr>
            <p:spPr bwMode="auto">
              <a:xfrm>
                <a:off x="2895" y="2764"/>
                <a:ext cx="203" cy="182"/>
              </a:xfrm>
              <a:custGeom>
                <a:avLst/>
                <a:gdLst>
                  <a:gd name="T0" fmla="*/ 1 w 86"/>
                  <a:gd name="T1" fmla="*/ 75 h 77"/>
                  <a:gd name="T2" fmla="*/ 37 w 86"/>
                  <a:gd name="T3" fmla="*/ 47 h 77"/>
                  <a:gd name="T4" fmla="*/ 48 w 86"/>
                  <a:gd name="T5" fmla="*/ 54 h 77"/>
                  <a:gd name="T6" fmla="*/ 73 w 86"/>
                  <a:gd name="T7" fmla="*/ 39 h 77"/>
                  <a:gd name="T8" fmla="*/ 82 w 86"/>
                  <a:gd name="T9" fmla="*/ 10 h 77"/>
                  <a:gd name="T10" fmla="*/ 28 w 86"/>
                  <a:gd name="T11" fmla="*/ 33 h 77"/>
                  <a:gd name="T12" fmla="*/ 0 w 86"/>
                  <a:gd name="T13" fmla="*/ 77 h 77"/>
                  <a:gd name="T14" fmla="*/ 1 w 86"/>
                  <a:gd name="T15" fmla="*/ 7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77">
                    <a:moveTo>
                      <a:pt x="1" y="75"/>
                    </a:moveTo>
                    <a:cubicBezTo>
                      <a:pt x="9" y="63"/>
                      <a:pt x="23" y="51"/>
                      <a:pt x="37" y="47"/>
                    </a:cubicBezTo>
                    <a:cubicBezTo>
                      <a:pt x="43" y="45"/>
                      <a:pt x="43" y="51"/>
                      <a:pt x="48" y="54"/>
                    </a:cubicBezTo>
                    <a:cubicBezTo>
                      <a:pt x="55" y="50"/>
                      <a:pt x="67" y="42"/>
                      <a:pt x="73" y="39"/>
                    </a:cubicBezTo>
                    <a:cubicBezTo>
                      <a:pt x="85" y="33"/>
                      <a:pt x="86" y="20"/>
                      <a:pt x="82" y="10"/>
                    </a:cubicBezTo>
                    <a:cubicBezTo>
                      <a:pt x="78" y="0"/>
                      <a:pt x="53" y="20"/>
                      <a:pt x="28" y="33"/>
                    </a:cubicBezTo>
                    <a:cubicBezTo>
                      <a:pt x="7" y="44"/>
                      <a:pt x="2" y="69"/>
                      <a:pt x="0" y="77"/>
                    </a:cubicBezTo>
                    <a:cubicBezTo>
                      <a:pt x="0" y="77"/>
                      <a:pt x="1" y="76"/>
                      <a:pt x="1" y="7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53" name="Freeform 318"/>
              <p:cNvSpPr>
                <a:spLocks/>
              </p:cNvSpPr>
              <p:nvPr/>
            </p:nvSpPr>
            <p:spPr bwMode="auto">
              <a:xfrm>
                <a:off x="2895" y="2764"/>
                <a:ext cx="203" cy="249"/>
              </a:xfrm>
              <a:custGeom>
                <a:avLst/>
                <a:gdLst>
                  <a:gd name="T0" fmla="*/ 0 w 86"/>
                  <a:gd name="T1" fmla="*/ 80 h 105"/>
                  <a:gd name="T2" fmla="*/ 26 w 86"/>
                  <a:gd name="T3" fmla="*/ 38 h 105"/>
                  <a:gd name="T4" fmla="*/ 82 w 86"/>
                  <a:gd name="T5" fmla="*/ 10 h 105"/>
                  <a:gd name="T6" fmla="*/ 71 w 86"/>
                  <a:gd name="T7" fmla="*/ 38 h 105"/>
                  <a:gd name="T8" fmla="*/ 36 w 86"/>
                  <a:gd name="T9" fmla="*/ 62 h 105"/>
                  <a:gd name="T10" fmla="*/ 0 w 86"/>
                  <a:gd name="T11" fmla="*/ 8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105">
                    <a:moveTo>
                      <a:pt x="0" y="80"/>
                    </a:moveTo>
                    <a:cubicBezTo>
                      <a:pt x="0" y="80"/>
                      <a:pt x="2" y="51"/>
                      <a:pt x="26" y="38"/>
                    </a:cubicBezTo>
                    <a:cubicBezTo>
                      <a:pt x="50" y="25"/>
                      <a:pt x="78" y="0"/>
                      <a:pt x="82" y="10"/>
                    </a:cubicBezTo>
                    <a:cubicBezTo>
                      <a:pt x="86" y="20"/>
                      <a:pt x="82" y="31"/>
                      <a:pt x="71" y="38"/>
                    </a:cubicBezTo>
                    <a:cubicBezTo>
                      <a:pt x="59" y="44"/>
                      <a:pt x="44" y="47"/>
                      <a:pt x="36" y="62"/>
                    </a:cubicBezTo>
                    <a:cubicBezTo>
                      <a:pt x="36" y="62"/>
                      <a:pt x="27" y="105"/>
                      <a:pt x="0" y="80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54" name="Freeform 319"/>
              <p:cNvSpPr>
                <a:spLocks/>
              </p:cNvSpPr>
              <p:nvPr/>
            </p:nvSpPr>
            <p:spPr bwMode="auto">
              <a:xfrm>
                <a:off x="1785" y="2991"/>
                <a:ext cx="1162" cy="1033"/>
              </a:xfrm>
              <a:custGeom>
                <a:avLst/>
                <a:gdLst>
                  <a:gd name="T0" fmla="*/ 88 w 491"/>
                  <a:gd name="T1" fmla="*/ 178 h 437"/>
                  <a:gd name="T2" fmla="*/ 71 w 491"/>
                  <a:gd name="T3" fmla="*/ 187 h 437"/>
                  <a:gd name="T4" fmla="*/ 62 w 491"/>
                  <a:gd name="T5" fmla="*/ 225 h 437"/>
                  <a:gd name="T6" fmla="*/ 56 w 491"/>
                  <a:gd name="T7" fmla="*/ 250 h 437"/>
                  <a:gd name="T8" fmla="*/ 0 w 491"/>
                  <a:gd name="T9" fmla="*/ 390 h 437"/>
                  <a:gd name="T10" fmla="*/ 97 w 491"/>
                  <a:gd name="T11" fmla="*/ 431 h 437"/>
                  <a:gd name="T12" fmla="*/ 183 w 491"/>
                  <a:gd name="T13" fmla="*/ 434 h 437"/>
                  <a:gd name="T14" fmla="*/ 208 w 491"/>
                  <a:gd name="T15" fmla="*/ 289 h 437"/>
                  <a:gd name="T16" fmla="*/ 248 w 491"/>
                  <a:gd name="T17" fmla="*/ 233 h 437"/>
                  <a:gd name="T18" fmla="*/ 485 w 491"/>
                  <a:gd name="T19" fmla="*/ 45 h 437"/>
                  <a:gd name="T20" fmla="*/ 458 w 491"/>
                  <a:gd name="T21" fmla="*/ 0 h 437"/>
                  <a:gd name="T22" fmla="*/ 203 w 491"/>
                  <a:gd name="T23" fmla="*/ 198 h 437"/>
                  <a:gd name="T24" fmla="*/ 88 w 491"/>
                  <a:gd name="T25" fmla="*/ 178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1" h="437">
                    <a:moveTo>
                      <a:pt x="88" y="178"/>
                    </a:moveTo>
                    <a:cubicBezTo>
                      <a:pt x="71" y="187"/>
                      <a:pt x="71" y="187"/>
                      <a:pt x="71" y="187"/>
                    </a:cubicBezTo>
                    <a:cubicBezTo>
                      <a:pt x="62" y="225"/>
                      <a:pt x="62" y="225"/>
                      <a:pt x="62" y="225"/>
                    </a:cubicBezTo>
                    <a:cubicBezTo>
                      <a:pt x="62" y="225"/>
                      <a:pt x="68" y="228"/>
                      <a:pt x="56" y="250"/>
                    </a:cubicBezTo>
                    <a:cubicBezTo>
                      <a:pt x="45" y="273"/>
                      <a:pt x="11" y="350"/>
                      <a:pt x="0" y="390"/>
                    </a:cubicBezTo>
                    <a:cubicBezTo>
                      <a:pt x="0" y="390"/>
                      <a:pt x="43" y="425"/>
                      <a:pt x="97" y="431"/>
                    </a:cubicBezTo>
                    <a:cubicBezTo>
                      <a:pt x="152" y="437"/>
                      <a:pt x="183" y="434"/>
                      <a:pt x="183" y="434"/>
                    </a:cubicBezTo>
                    <a:cubicBezTo>
                      <a:pt x="183" y="434"/>
                      <a:pt x="205" y="314"/>
                      <a:pt x="208" y="289"/>
                    </a:cubicBezTo>
                    <a:cubicBezTo>
                      <a:pt x="212" y="265"/>
                      <a:pt x="235" y="244"/>
                      <a:pt x="248" y="233"/>
                    </a:cubicBezTo>
                    <a:cubicBezTo>
                      <a:pt x="261" y="223"/>
                      <a:pt x="425" y="125"/>
                      <a:pt x="485" y="45"/>
                    </a:cubicBezTo>
                    <a:cubicBezTo>
                      <a:pt x="485" y="45"/>
                      <a:pt x="491" y="38"/>
                      <a:pt x="458" y="0"/>
                    </a:cubicBezTo>
                    <a:cubicBezTo>
                      <a:pt x="203" y="198"/>
                      <a:pt x="203" y="198"/>
                      <a:pt x="203" y="198"/>
                    </a:cubicBezTo>
                    <a:cubicBezTo>
                      <a:pt x="203" y="198"/>
                      <a:pt x="160" y="233"/>
                      <a:pt x="88" y="17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55" name="Freeform 320"/>
              <p:cNvSpPr>
                <a:spLocks/>
              </p:cNvSpPr>
              <p:nvPr/>
            </p:nvSpPr>
            <p:spPr bwMode="auto">
              <a:xfrm>
                <a:off x="1783" y="3067"/>
                <a:ext cx="1155" cy="953"/>
              </a:xfrm>
              <a:custGeom>
                <a:avLst/>
                <a:gdLst>
                  <a:gd name="T0" fmla="*/ 486 w 488"/>
                  <a:gd name="T1" fmla="*/ 13 h 403"/>
                  <a:gd name="T2" fmla="*/ 483 w 488"/>
                  <a:gd name="T3" fmla="*/ 0 h 403"/>
                  <a:gd name="T4" fmla="*/ 353 w 488"/>
                  <a:gd name="T5" fmla="*/ 119 h 403"/>
                  <a:gd name="T6" fmla="*/ 303 w 488"/>
                  <a:gd name="T7" fmla="*/ 148 h 403"/>
                  <a:gd name="T8" fmla="*/ 277 w 488"/>
                  <a:gd name="T9" fmla="*/ 162 h 403"/>
                  <a:gd name="T10" fmla="*/ 256 w 488"/>
                  <a:gd name="T11" fmla="*/ 176 h 403"/>
                  <a:gd name="T12" fmla="*/ 232 w 488"/>
                  <a:gd name="T13" fmla="*/ 162 h 403"/>
                  <a:gd name="T14" fmla="*/ 201 w 488"/>
                  <a:gd name="T15" fmla="*/ 161 h 403"/>
                  <a:gd name="T16" fmla="*/ 169 w 488"/>
                  <a:gd name="T17" fmla="*/ 176 h 403"/>
                  <a:gd name="T18" fmla="*/ 170 w 488"/>
                  <a:gd name="T19" fmla="*/ 177 h 403"/>
                  <a:gd name="T20" fmla="*/ 136 w 488"/>
                  <a:gd name="T21" fmla="*/ 172 h 403"/>
                  <a:gd name="T22" fmla="*/ 122 w 488"/>
                  <a:gd name="T23" fmla="*/ 167 h 403"/>
                  <a:gd name="T24" fmla="*/ 107 w 488"/>
                  <a:gd name="T25" fmla="*/ 158 h 403"/>
                  <a:gd name="T26" fmla="*/ 89 w 488"/>
                  <a:gd name="T27" fmla="*/ 146 h 403"/>
                  <a:gd name="T28" fmla="*/ 68 w 488"/>
                  <a:gd name="T29" fmla="*/ 147 h 403"/>
                  <a:gd name="T30" fmla="*/ 56 w 488"/>
                  <a:gd name="T31" fmla="*/ 196 h 403"/>
                  <a:gd name="T32" fmla="*/ 57 w 488"/>
                  <a:gd name="T33" fmla="*/ 218 h 403"/>
                  <a:gd name="T34" fmla="*/ 12 w 488"/>
                  <a:gd name="T35" fmla="*/ 323 h 403"/>
                  <a:gd name="T36" fmla="*/ 3 w 488"/>
                  <a:gd name="T37" fmla="*/ 350 h 403"/>
                  <a:gd name="T38" fmla="*/ 5 w 488"/>
                  <a:gd name="T39" fmla="*/ 360 h 403"/>
                  <a:gd name="T40" fmla="*/ 12 w 488"/>
                  <a:gd name="T41" fmla="*/ 361 h 403"/>
                  <a:gd name="T42" fmla="*/ 16 w 488"/>
                  <a:gd name="T43" fmla="*/ 348 h 403"/>
                  <a:gd name="T44" fmla="*/ 21 w 488"/>
                  <a:gd name="T45" fmla="*/ 334 h 403"/>
                  <a:gd name="T46" fmla="*/ 37 w 488"/>
                  <a:gd name="T47" fmla="*/ 302 h 403"/>
                  <a:gd name="T48" fmla="*/ 53 w 488"/>
                  <a:gd name="T49" fmla="*/ 268 h 403"/>
                  <a:gd name="T50" fmla="*/ 64 w 488"/>
                  <a:gd name="T51" fmla="*/ 235 h 403"/>
                  <a:gd name="T52" fmla="*/ 73 w 488"/>
                  <a:gd name="T53" fmla="*/ 207 h 403"/>
                  <a:gd name="T54" fmla="*/ 73 w 488"/>
                  <a:gd name="T55" fmla="*/ 183 h 403"/>
                  <a:gd name="T56" fmla="*/ 98 w 488"/>
                  <a:gd name="T57" fmla="*/ 169 h 403"/>
                  <a:gd name="T58" fmla="*/ 121 w 488"/>
                  <a:gd name="T59" fmla="*/ 175 h 403"/>
                  <a:gd name="T60" fmla="*/ 138 w 488"/>
                  <a:gd name="T61" fmla="*/ 179 h 403"/>
                  <a:gd name="T62" fmla="*/ 150 w 488"/>
                  <a:gd name="T63" fmla="*/ 185 h 403"/>
                  <a:gd name="T64" fmla="*/ 155 w 488"/>
                  <a:gd name="T65" fmla="*/ 186 h 403"/>
                  <a:gd name="T66" fmla="*/ 158 w 488"/>
                  <a:gd name="T67" fmla="*/ 186 h 403"/>
                  <a:gd name="T68" fmla="*/ 164 w 488"/>
                  <a:gd name="T69" fmla="*/ 187 h 403"/>
                  <a:gd name="T70" fmla="*/ 178 w 488"/>
                  <a:gd name="T71" fmla="*/ 189 h 403"/>
                  <a:gd name="T72" fmla="*/ 207 w 488"/>
                  <a:gd name="T73" fmla="*/ 207 h 403"/>
                  <a:gd name="T74" fmla="*/ 200 w 488"/>
                  <a:gd name="T75" fmla="*/ 242 h 403"/>
                  <a:gd name="T76" fmla="*/ 187 w 488"/>
                  <a:gd name="T77" fmla="*/ 277 h 403"/>
                  <a:gd name="T78" fmla="*/ 186 w 488"/>
                  <a:gd name="T79" fmla="*/ 280 h 403"/>
                  <a:gd name="T80" fmla="*/ 158 w 488"/>
                  <a:gd name="T81" fmla="*/ 403 h 403"/>
                  <a:gd name="T82" fmla="*/ 184 w 488"/>
                  <a:gd name="T83" fmla="*/ 402 h 403"/>
                  <a:gd name="T84" fmla="*/ 209 w 488"/>
                  <a:gd name="T85" fmla="*/ 257 h 403"/>
                  <a:gd name="T86" fmla="*/ 249 w 488"/>
                  <a:gd name="T87" fmla="*/ 201 h 403"/>
                  <a:gd name="T88" fmla="*/ 486 w 488"/>
                  <a:gd name="T89" fmla="*/ 1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88" h="403">
                    <a:moveTo>
                      <a:pt x="486" y="13"/>
                    </a:moveTo>
                    <a:cubicBezTo>
                      <a:pt x="486" y="13"/>
                      <a:pt x="488" y="10"/>
                      <a:pt x="483" y="0"/>
                    </a:cubicBezTo>
                    <a:cubicBezTo>
                      <a:pt x="442" y="41"/>
                      <a:pt x="402" y="88"/>
                      <a:pt x="353" y="119"/>
                    </a:cubicBezTo>
                    <a:cubicBezTo>
                      <a:pt x="337" y="129"/>
                      <a:pt x="320" y="138"/>
                      <a:pt x="303" y="148"/>
                    </a:cubicBezTo>
                    <a:cubicBezTo>
                      <a:pt x="294" y="152"/>
                      <a:pt x="286" y="157"/>
                      <a:pt x="277" y="162"/>
                    </a:cubicBezTo>
                    <a:cubicBezTo>
                      <a:pt x="270" y="167"/>
                      <a:pt x="264" y="173"/>
                      <a:pt x="256" y="176"/>
                    </a:cubicBezTo>
                    <a:cubicBezTo>
                      <a:pt x="248" y="180"/>
                      <a:pt x="241" y="162"/>
                      <a:pt x="232" y="162"/>
                    </a:cubicBezTo>
                    <a:cubicBezTo>
                      <a:pt x="221" y="162"/>
                      <a:pt x="211" y="162"/>
                      <a:pt x="201" y="161"/>
                    </a:cubicBezTo>
                    <a:cubicBezTo>
                      <a:pt x="192" y="160"/>
                      <a:pt x="178" y="174"/>
                      <a:pt x="169" y="176"/>
                    </a:cubicBezTo>
                    <a:cubicBezTo>
                      <a:pt x="170" y="176"/>
                      <a:pt x="170" y="177"/>
                      <a:pt x="170" y="177"/>
                    </a:cubicBezTo>
                    <a:cubicBezTo>
                      <a:pt x="158" y="176"/>
                      <a:pt x="147" y="174"/>
                      <a:pt x="136" y="172"/>
                    </a:cubicBezTo>
                    <a:cubicBezTo>
                      <a:pt x="131" y="171"/>
                      <a:pt x="126" y="169"/>
                      <a:pt x="122" y="167"/>
                    </a:cubicBezTo>
                    <a:cubicBezTo>
                      <a:pt x="117" y="165"/>
                      <a:pt x="112" y="161"/>
                      <a:pt x="107" y="158"/>
                    </a:cubicBezTo>
                    <a:cubicBezTo>
                      <a:pt x="101" y="155"/>
                      <a:pt x="95" y="150"/>
                      <a:pt x="89" y="146"/>
                    </a:cubicBezTo>
                    <a:cubicBezTo>
                      <a:pt x="68" y="147"/>
                      <a:pt x="68" y="147"/>
                      <a:pt x="68" y="147"/>
                    </a:cubicBezTo>
                    <a:cubicBezTo>
                      <a:pt x="56" y="196"/>
                      <a:pt x="56" y="196"/>
                      <a:pt x="56" y="196"/>
                    </a:cubicBezTo>
                    <a:cubicBezTo>
                      <a:pt x="56" y="196"/>
                      <a:pt x="68" y="197"/>
                      <a:pt x="57" y="218"/>
                    </a:cubicBezTo>
                    <a:cubicBezTo>
                      <a:pt x="40" y="252"/>
                      <a:pt x="26" y="288"/>
                      <a:pt x="12" y="323"/>
                    </a:cubicBezTo>
                    <a:cubicBezTo>
                      <a:pt x="9" y="332"/>
                      <a:pt x="5" y="341"/>
                      <a:pt x="3" y="350"/>
                    </a:cubicBezTo>
                    <a:cubicBezTo>
                      <a:pt x="2" y="356"/>
                      <a:pt x="0" y="357"/>
                      <a:pt x="5" y="360"/>
                    </a:cubicBezTo>
                    <a:cubicBezTo>
                      <a:pt x="8" y="363"/>
                      <a:pt x="9" y="363"/>
                      <a:pt x="12" y="361"/>
                    </a:cubicBezTo>
                    <a:cubicBezTo>
                      <a:pt x="16" y="358"/>
                      <a:pt x="15" y="352"/>
                      <a:pt x="16" y="348"/>
                    </a:cubicBezTo>
                    <a:cubicBezTo>
                      <a:pt x="18" y="343"/>
                      <a:pt x="20" y="338"/>
                      <a:pt x="21" y="334"/>
                    </a:cubicBezTo>
                    <a:cubicBezTo>
                      <a:pt x="26" y="323"/>
                      <a:pt x="31" y="312"/>
                      <a:pt x="37" y="302"/>
                    </a:cubicBezTo>
                    <a:cubicBezTo>
                      <a:pt x="43" y="292"/>
                      <a:pt x="51" y="281"/>
                      <a:pt x="53" y="268"/>
                    </a:cubicBezTo>
                    <a:cubicBezTo>
                      <a:pt x="54" y="256"/>
                      <a:pt x="58" y="246"/>
                      <a:pt x="64" y="235"/>
                    </a:cubicBezTo>
                    <a:cubicBezTo>
                      <a:pt x="69" y="226"/>
                      <a:pt x="69" y="216"/>
                      <a:pt x="73" y="207"/>
                    </a:cubicBezTo>
                    <a:cubicBezTo>
                      <a:pt x="71" y="199"/>
                      <a:pt x="69" y="190"/>
                      <a:pt x="73" y="183"/>
                    </a:cubicBezTo>
                    <a:cubicBezTo>
                      <a:pt x="78" y="173"/>
                      <a:pt x="87" y="169"/>
                      <a:pt x="98" y="169"/>
                    </a:cubicBezTo>
                    <a:cubicBezTo>
                      <a:pt x="105" y="169"/>
                      <a:pt x="114" y="171"/>
                      <a:pt x="121" y="175"/>
                    </a:cubicBezTo>
                    <a:cubicBezTo>
                      <a:pt x="126" y="176"/>
                      <a:pt x="132" y="177"/>
                      <a:pt x="138" y="179"/>
                    </a:cubicBezTo>
                    <a:cubicBezTo>
                      <a:pt x="142" y="181"/>
                      <a:pt x="146" y="183"/>
                      <a:pt x="150" y="185"/>
                    </a:cubicBezTo>
                    <a:cubicBezTo>
                      <a:pt x="151" y="186"/>
                      <a:pt x="153" y="186"/>
                      <a:pt x="155" y="186"/>
                    </a:cubicBezTo>
                    <a:cubicBezTo>
                      <a:pt x="149" y="185"/>
                      <a:pt x="157" y="186"/>
                      <a:pt x="158" y="186"/>
                    </a:cubicBezTo>
                    <a:cubicBezTo>
                      <a:pt x="160" y="187"/>
                      <a:pt x="162" y="187"/>
                      <a:pt x="164" y="187"/>
                    </a:cubicBezTo>
                    <a:cubicBezTo>
                      <a:pt x="169" y="187"/>
                      <a:pt x="174" y="188"/>
                      <a:pt x="178" y="189"/>
                    </a:cubicBezTo>
                    <a:cubicBezTo>
                      <a:pt x="189" y="191"/>
                      <a:pt x="203" y="195"/>
                      <a:pt x="207" y="207"/>
                    </a:cubicBezTo>
                    <a:cubicBezTo>
                      <a:pt x="211" y="220"/>
                      <a:pt x="207" y="232"/>
                      <a:pt x="200" y="242"/>
                    </a:cubicBezTo>
                    <a:cubicBezTo>
                      <a:pt x="198" y="254"/>
                      <a:pt x="191" y="266"/>
                      <a:pt x="187" y="277"/>
                    </a:cubicBezTo>
                    <a:cubicBezTo>
                      <a:pt x="186" y="278"/>
                      <a:pt x="186" y="279"/>
                      <a:pt x="186" y="280"/>
                    </a:cubicBezTo>
                    <a:cubicBezTo>
                      <a:pt x="178" y="322"/>
                      <a:pt x="166" y="362"/>
                      <a:pt x="158" y="403"/>
                    </a:cubicBezTo>
                    <a:cubicBezTo>
                      <a:pt x="175" y="403"/>
                      <a:pt x="184" y="402"/>
                      <a:pt x="184" y="402"/>
                    </a:cubicBezTo>
                    <a:cubicBezTo>
                      <a:pt x="184" y="402"/>
                      <a:pt x="206" y="282"/>
                      <a:pt x="209" y="257"/>
                    </a:cubicBezTo>
                    <a:cubicBezTo>
                      <a:pt x="213" y="233"/>
                      <a:pt x="236" y="212"/>
                      <a:pt x="249" y="201"/>
                    </a:cubicBezTo>
                    <a:cubicBezTo>
                      <a:pt x="262" y="191"/>
                      <a:pt x="426" y="93"/>
                      <a:pt x="486" y="1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56" name="Freeform 321"/>
              <p:cNvSpPr>
                <a:spLocks/>
              </p:cNvSpPr>
              <p:nvPr/>
            </p:nvSpPr>
            <p:spPr bwMode="auto">
              <a:xfrm>
                <a:off x="2843" y="2972"/>
                <a:ext cx="121" cy="142"/>
              </a:xfrm>
              <a:custGeom>
                <a:avLst/>
                <a:gdLst>
                  <a:gd name="T0" fmla="*/ 49 w 51"/>
                  <a:gd name="T1" fmla="*/ 43 h 60"/>
                  <a:gd name="T2" fmla="*/ 43 w 51"/>
                  <a:gd name="T3" fmla="*/ 32 h 60"/>
                  <a:gd name="T4" fmla="*/ 18 w 51"/>
                  <a:gd name="T5" fmla="*/ 0 h 60"/>
                  <a:gd name="T6" fmla="*/ 17 w 51"/>
                  <a:gd name="T7" fmla="*/ 1 h 60"/>
                  <a:gd name="T8" fmla="*/ 4 w 51"/>
                  <a:gd name="T9" fmla="*/ 17 h 60"/>
                  <a:gd name="T10" fmla="*/ 0 w 51"/>
                  <a:gd name="T11" fmla="*/ 20 h 60"/>
                  <a:gd name="T12" fmla="*/ 26 w 51"/>
                  <a:gd name="T13" fmla="*/ 60 h 60"/>
                  <a:gd name="T14" fmla="*/ 38 w 51"/>
                  <a:gd name="T15" fmla="*/ 50 h 60"/>
                  <a:gd name="T16" fmla="*/ 45 w 51"/>
                  <a:gd name="T17" fmla="*/ 46 h 60"/>
                  <a:gd name="T18" fmla="*/ 48 w 51"/>
                  <a:gd name="T19" fmla="*/ 43 h 60"/>
                  <a:gd name="T20" fmla="*/ 49 w 51"/>
                  <a:gd name="T21" fmla="*/ 4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60">
                    <a:moveTo>
                      <a:pt x="49" y="43"/>
                    </a:moveTo>
                    <a:cubicBezTo>
                      <a:pt x="48" y="40"/>
                      <a:pt x="47" y="36"/>
                      <a:pt x="43" y="32"/>
                    </a:cubicBezTo>
                    <a:cubicBezTo>
                      <a:pt x="34" y="20"/>
                      <a:pt x="26" y="4"/>
                      <a:pt x="18" y="0"/>
                    </a:cubicBezTo>
                    <a:cubicBezTo>
                      <a:pt x="18" y="0"/>
                      <a:pt x="18" y="1"/>
                      <a:pt x="17" y="1"/>
                    </a:cubicBezTo>
                    <a:cubicBezTo>
                      <a:pt x="13" y="7"/>
                      <a:pt x="9" y="12"/>
                      <a:pt x="4" y="17"/>
                    </a:cubicBezTo>
                    <a:cubicBezTo>
                      <a:pt x="3" y="18"/>
                      <a:pt x="1" y="19"/>
                      <a:pt x="0" y="20"/>
                    </a:cubicBezTo>
                    <a:cubicBezTo>
                      <a:pt x="7" y="27"/>
                      <a:pt x="24" y="45"/>
                      <a:pt x="26" y="60"/>
                    </a:cubicBezTo>
                    <a:cubicBezTo>
                      <a:pt x="28" y="58"/>
                      <a:pt x="35" y="52"/>
                      <a:pt x="38" y="50"/>
                    </a:cubicBezTo>
                    <a:cubicBezTo>
                      <a:pt x="40" y="49"/>
                      <a:pt x="43" y="47"/>
                      <a:pt x="45" y="46"/>
                    </a:cubicBezTo>
                    <a:cubicBezTo>
                      <a:pt x="46" y="45"/>
                      <a:pt x="51" y="40"/>
                      <a:pt x="48" y="43"/>
                    </a:cubicBezTo>
                    <a:cubicBezTo>
                      <a:pt x="48" y="43"/>
                      <a:pt x="49" y="43"/>
                      <a:pt x="49" y="4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57" name="Freeform 322"/>
              <p:cNvSpPr>
                <a:spLocks/>
              </p:cNvSpPr>
              <p:nvPr/>
            </p:nvSpPr>
            <p:spPr bwMode="auto">
              <a:xfrm>
                <a:off x="2841" y="2937"/>
                <a:ext cx="130" cy="172"/>
              </a:xfrm>
              <a:custGeom>
                <a:avLst/>
                <a:gdLst>
                  <a:gd name="T0" fmla="*/ 37 w 55"/>
                  <a:gd name="T1" fmla="*/ 72 h 73"/>
                  <a:gd name="T2" fmla="*/ 45 w 55"/>
                  <a:gd name="T3" fmla="*/ 69 h 73"/>
                  <a:gd name="T4" fmla="*/ 54 w 55"/>
                  <a:gd name="T5" fmla="*/ 55 h 73"/>
                  <a:gd name="T6" fmla="*/ 47 w 55"/>
                  <a:gd name="T7" fmla="*/ 41 h 73"/>
                  <a:gd name="T8" fmla="*/ 13 w 55"/>
                  <a:gd name="T9" fmla="*/ 10 h 73"/>
                  <a:gd name="T10" fmla="*/ 0 w 55"/>
                  <a:gd name="T11" fmla="*/ 26 h 73"/>
                  <a:gd name="T12" fmla="*/ 37 w 55"/>
                  <a:gd name="T13" fmla="*/ 7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3">
                    <a:moveTo>
                      <a:pt x="37" y="72"/>
                    </a:moveTo>
                    <a:cubicBezTo>
                      <a:pt x="37" y="72"/>
                      <a:pt x="40" y="73"/>
                      <a:pt x="45" y="69"/>
                    </a:cubicBezTo>
                    <a:cubicBezTo>
                      <a:pt x="49" y="66"/>
                      <a:pt x="55" y="58"/>
                      <a:pt x="54" y="55"/>
                    </a:cubicBezTo>
                    <a:cubicBezTo>
                      <a:pt x="53" y="52"/>
                      <a:pt x="52" y="47"/>
                      <a:pt x="47" y="41"/>
                    </a:cubicBezTo>
                    <a:cubicBezTo>
                      <a:pt x="34" y="24"/>
                      <a:pt x="23" y="0"/>
                      <a:pt x="13" y="10"/>
                    </a:cubicBezTo>
                    <a:cubicBezTo>
                      <a:pt x="3" y="20"/>
                      <a:pt x="0" y="26"/>
                      <a:pt x="0" y="26"/>
                    </a:cubicBezTo>
                    <a:cubicBezTo>
                      <a:pt x="0" y="26"/>
                      <a:pt x="31" y="52"/>
                      <a:pt x="37" y="7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58" name="Freeform 323"/>
              <p:cNvSpPr>
                <a:spLocks/>
              </p:cNvSpPr>
              <p:nvPr/>
            </p:nvSpPr>
            <p:spPr bwMode="auto">
              <a:xfrm>
                <a:off x="1960" y="3303"/>
                <a:ext cx="154" cy="163"/>
              </a:xfrm>
              <a:custGeom>
                <a:avLst/>
                <a:gdLst>
                  <a:gd name="T0" fmla="*/ 15 w 65"/>
                  <a:gd name="T1" fmla="*/ 0 h 69"/>
                  <a:gd name="T2" fmla="*/ 7 w 65"/>
                  <a:gd name="T3" fmla="*/ 32 h 69"/>
                  <a:gd name="T4" fmla="*/ 51 w 65"/>
                  <a:gd name="T5" fmla="*/ 69 h 69"/>
                  <a:gd name="T6" fmla="*/ 65 w 65"/>
                  <a:gd name="T7" fmla="*/ 46 h 69"/>
                  <a:gd name="T8" fmla="*/ 15 w 65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9">
                    <a:moveTo>
                      <a:pt x="15" y="0"/>
                    </a:move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0" y="56"/>
                      <a:pt x="51" y="69"/>
                    </a:cubicBezTo>
                    <a:cubicBezTo>
                      <a:pt x="65" y="46"/>
                      <a:pt x="65" y="46"/>
                      <a:pt x="65" y="46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59" name="Freeform 324"/>
              <p:cNvSpPr>
                <a:spLocks/>
              </p:cNvSpPr>
              <p:nvPr/>
            </p:nvSpPr>
            <p:spPr bwMode="auto">
              <a:xfrm>
                <a:off x="2142" y="3407"/>
                <a:ext cx="166" cy="109"/>
              </a:xfrm>
              <a:custGeom>
                <a:avLst/>
                <a:gdLst>
                  <a:gd name="T0" fmla="*/ 70 w 70"/>
                  <a:gd name="T1" fmla="*/ 0 h 46"/>
                  <a:gd name="T2" fmla="*/ 43 w 70"/>
                  <a:gd name="T3" fmla="*/ 42 h 46"/>
                  <a:gd name="T4" fmla="*/ 0 w 70"/>
                  <a:gd name="T5" fmla="*/ 35 h 46"/>
                  <a:gd name="T6" fmla="*/ 1 w 70"/>
                  <a:gd name="T7" fmla="*/ 14 h 46"/>
                  <a:gd name="T8" fmla="*/ 70 w 70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46">
                    <a:moveTo>
                      <a:pt x="70" y="0"/>
                    </a:moveTo>
                    <a:cubicBezTo>
                      <a:pt x="70" y="0"/>
                      <a:pt x="58" y="46"/>
                      <a:pt x="43" y="42"/>
                    </a:cubicBezTo>
                    <a:cubicBezTo>
                      <a:pt x="29" y="38"/>
                      <a:pt x="0" y="35"/>
                      <a:pt x="0" y="35"/>
                    </a:cubicBezTo>
                    <a:cubicBezTo>
                      <a:pt x="1" y="14"/>
                      <a:pt x="1" y="14"/>
                      <a:pt x="1" y="14"/>
                    </a:cubicBez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60" name="Freeform 325"/>
              <p:cNvSpPr>
                <a:spLocks/>
              </p:cNvSpPr>
              <p:nvPr/>
            </p:nvSpPr>
            <p:spPr bwMode="auto">
              <a:xfrm>
                <a:off x="1984" y="3303"/>
                <a:ext cx="130" cy="163"/>
              </a:xfrm>
              <a:custGeom>
                <a:avLst/>
                <a:gdLst>
                  <a:gd name="T0" fmla="*/ 5 w 55"/>
                  <a:gd name="T1" fmla="*/ 0 h 69"/>
                  <a:gd name="T2" fmla="*/ 0 w 55"/>
                  <a:gd name="T3" fmla="*/ 20 h 69"/>
                  <a:gd name="T4" fmla="*/ 1 w 55"/>
                  <a:gd name="T5" fmla="*/ 22 h 69"/>
                  <a:gd name="T6" fmla="*/ 1 w 55"/>
                  <a:gd name="T7" fmla="*/ 23 h 69"/>
                  <a:gd name="T8" fmla="*/ 1 w 55"/>
                  <a:gd name="T9" fmla="*/ 23 h 69"/>
                  <a:gd name="T10" fmla="*/ 14 w 55"/>
                  <a:gd name="T11" fmla="*/ 34 h 69"/>
                  <a:gd name="T12" fmla="*/ 20 w 55"/>
                  <a:gd name="T13" fmla="*/ 41 h 69"/>
                  <a:gd name="T14" fmla="*/ 37 w 55"/>
                  <a:gd name="T15" fmla="*/ 63 h 69"/>
                  <a:gd name="T16" fmla="*/ 47 w 55"/>
                  <a:gd name="T17" fmla="*/ 60 h 69"/>
                  <a:gd name="T18" fmla="*/ 55 w 55"/>
                  <a:gd name="T19" fmla="*/ 46 h 69"/>
                  <a:gd name="T20" fmla="*/ 5 w 55"/>
                  <a:gd name="T2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69">
                    <a:moveTo>
                      <a:pt x="5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2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6" y="26"/>
                      <a:pt x="10" y="29"/>
                      <a:pt x="14" y="34"/>
                    </a:cubicBezTo>
                    <a:cubicBezTo>
                      <a:pt x="16" y="36"/>
                      <a:pt x="18" y="39"/>
                      <a:pt x="20" y="41"/>
                    </a:cubicBezTo>
                    <a:cubicBezTo>
                      <a:pt x="20" y="42"/>
                      <a:pt x="36" y="62"/>
                      <a:pt x="37" y="63"/>
                    </a:cubicBezTo>
                    <a:cubicBezTo>
                      <a:pt x="45" y="69"/>
                      <a:pt x="38" y="55"/>
                      <a:pt x="47" y="60"/>
                    </a:cubicBezTo>
                    <a:cubicBezTo>
                      <a:pt x="55" y="46"/>
                      <a:pt x="55" y="46"/>
                      <a:pt x="55" y="46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61" name="Freeform 326"/>
              <p:cNvSpPr>
                <a:spLocks/>
              </p:cNvSpPr>
              <p:nvPr/>
            </p:nvSpPr>
            <p:spPr bwMode="auto">
              <a:xfrm>
                <a:off x="2142" y="3407"/>
                <a:ext cx="166" cy="81"/>
              </a:xfrm>
              <a:custGeom>
                <a:avLst/>
                <a:gdLst>
                  <a:gd name="T0" fmla="*/ 70 w 70"/>
                  <a:gd name="T1" fmla="*/ 0 h 34"/>
                  <a:gd name="T2" fmla="*/ 1 w 70"/>
                  <a:gd name="T3" fmla="*/ 14 h 34"/>
                  <a:gd name="T4" fmla="*/ 0 w 70"/>
                  <a:gd name="T5" fmla="*/ 34 h 34"/>
                  <a:gd name="T6" fmla="*/ 16 w 70"/>
                  <a:gd name="T7" fmla="*/ 32 h 34"/>
                  <a:gd name="T8" fmla="*/ 30 w 70"/>
                  <a:gd name="T9" fmla="*/ 22 h 34"/>
                  <a:gd name="T10" fmla="*/ 56 w 70"/>
                  <a:gd name="T11" fmla="*/ 24 h 34"/>
                  <a:gd name="T12" fmla="*/ 70 w 70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34">
                    <a:moveTo>
                      <a:pt x="70" y="0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1" y="20"/>
                      <a:pt x="0" y="27"/>
                      <a:pt x="0" y="34"/>
                    </a:cubicBezTo>
                    <a:cubicBezTo>
                      <a:pt x="5" y="34"/>
                      <a:pt x="12" y="34"/>
                      <a:pt x="16" y="32"/>
                    </a:cubicBezTo>
                    <a:cubicBezTo>
                      <a:pt x="21" y="30"/>
                      <a:pt x="25" y="24"/>
                      <a:pt x="30" y="22"/>
                    </a:cubicBezTo>
                    <a:cubicBezTo>
                      <a:pt x="38" y="19"/>
                      <a:pt x="48" y="26"/>
                      <a:pt x="56" y="24"/>
                    </a:cubicBezTo>
                    <a:cubicBezTo>
                      <a:pt x="66" y="21"/>
                      <a:pt x="68" y="8"/>
                      <a:pt x="70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62" name="Freeform 327"/>
              <p:cNvSpPr>
                <a:spLocks/>
              </p:cNvSpPr>
              <p:nvPr/>
            </p:nvSpPr>
            <p:spPr bwMode="auto">
              <a:xfrm>
                <a:off x="2088" y="3367"/>
                <a:ext cx="90" cy="50"/>
              </a:xfrm>
              <a:custGeom>
                <a:avLst/>
                <a:gdLst>
                  <a:gd name="T0" fmla="*/ 37 w 38"/>
                  <a:gd name="T1" fmla="*/ 18 h 21"/>
                  <a:gd name="T2" fmla="*/ 17 w 38"/>
                  <a:gd name="T3" fmla="*/ 16 h 21"/>
                  <a:gd name="T4" fmla="*/ 1 w 38"/>
                  <a:gd name="T5" fmla="*/ 3 h 21"/>
                  <a:gd name="T6" fmla="*/ 21 w 38"/>
                  <a:gd name="T7" fmla="*/ 5 h 21"/>
                  <a:gd name="T8" fmla="*/ 37 w 38"/>
                  <a:gd name="T9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1">
                    <a:moveTo>
                      <a:pt x="37" y="18"/>
                    </a:moveTo>
                    <a:cubicBezTo>
                      <a:pt x="35" y="21"/>
                      <a:pt x="26" y="20"/>
                      <a:pt x="17" y="16"/>
                    </a:cubicBezTo>
                    <a:cubicBezTo>
                      <a:pt x="7" y="12"/>
                      <a:pt x="0" y="6"/>
                      <a:pt x="1" y="3"/>
                    </a:cubicBezTo>
                    <a:cubicBezTo>
                      <a:pt x="2" y="0"/>
                      <a:pt x="11" y="1"/>
                      <a:pt x="21" y="5"/>
                    </a:cubicBezTo>
                    <a:cubicBezTo>
                      <a:pt x="31" y="9"/>
                      <a:pt x="38" y="14"/>
                      <a:pt x="37" y="18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63" name="Freeform 328"/>
              <p:cNvSpPr>
                <a:spLocks/>
              </p:cNvSpPr>
              <p:nvPr/>
            </p:nvSpPr>
            <p:spPr bwMode="auto">
              <a:xfrm>
                <a:off x="2064" y="3469"/>
                <a:ext cx="190" cy="364"/>
              </a:xfrm>
              <a:custGeom>
                <a:avLst/>
                <a:gdLst>
                  <a:gd name="T0" fmla="*/ 10 w 80"/>
                  <a:gd name="T1" fmla="*/ 100 h 154"/>
                  <a:gd name="T2" fmla="*/ 31 w 80"/>
                  <a:gd name="T3" fmla="*/ 127 h 154"/>
                  <a:gd name="T4" fmla="*/ 77 w 80"/>
                  <a:gd name="T5" fmla="*/ 154 h 154"/>
                  <a:gd name="T6" fmla="*/ 80 w 80"/>
                  <a:gd name="T7" fmla="*/ 141 h 154"/>
                  <a:gd name="T8" fmla="*/ 77 w 80"/>
                  <a:gd name="T9" fmla="*/ 138 h 154"/>
                  <a:gd name="T10" fmla="*/ 59 w 80"/>
                  <a:gd name="T11" fmla="*/ 121 h 154"/>
                  <a:gd name="T12" fmla="*/ 29 w 80"/>
                  <a:gd name="T13" fmla="*/ 86 h 154"/>
                  <a:gd name="T14" fmla="*/ 12 w 80"/>
                  <a:gd name="T15" fmla="*/ 39 h 154"/>
                  <a:gd name="T16" fmla="*/ 12 w 80"/>
                  <a:gd name="T17" fmla="*/ 15 h 154"/>
                  <a:gd name="T18" fmla="*/ 8 w 80"/>
                  <a:gd name="T19" fmla="*/ 1 h 154"/>
                  <a:gd name="T20" fmla="*/ 2 w 80"/>
                  <a:gd name="T21" fmla="*/ 0 h 154"/>
                  <a:gd name="T22" fmla="*/ 0 w 80"/>
                  <a:gd name="T23" fmla="*/ 11 h 154"/>
                  <a:gd name="T24" fmla="*/ 2 w 80"/>
                  <a:gd name="T25" fmla="*/ 11 h 154"/>
                  <a:gd name="T26" fmla="*/ 5 w 80"/>
                  <a:gd name="T27" fmla="*/ 17 h 154"/>
                  <a:gd name="T28" fmla="*/ 5 w 80"/>
                  <a:gd name="T29" fmla="*/ 18 h 154"/>
                  <a:gd name="T30" fmla="*/ 6 w 80"/>
                  <a:gd name="T31" fmla="*/ 22 h 154"/>
                  <a:gd name="T32" fmla="*/ 4 w 80"/>
                  <a:gd name="T33" fmla="*/ 28 h 154"/>
                  <a:gd name="T34" fmla="*/ 2 w 80"/>
                  <a:gd name="T35" fmla="*/ 49 h 154"/>
                  <a:gd name="T36" fmla="*/ 2 w 80"/>
                  <a:gd name="T37" fmla="*/ 49 h 154"/>
                  <a:gd name="T38" fmla="*/ 10 w 80"/>
                  <a:gd name="T39" fmla="*/ 10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0" h="154">
                    <a:moveTo>
                      <a:pt x="10" y="100"/>
                    </a:moveTo>
                    <a:cubicBezTo>
                      <a:pt x="16" y="110"/>
                      <a:pt x="23" y="120"/>
                      <a:pt x="31" y="127"/>
                    </a:cubicBezTo>
                    <a:cubicBezTo>
                      <a:pt x="45" y="138"/>
                      <a:pt x="61" y="147"/>
                      <a:pt x="77" y="154"/>
                    </a:cubicBezTo>
                    <a:cubicBezTo>
                      <a:pt x="78" y="149"/>
                      <a:pt x="79" y="145"/>
                      <a:pt x="80" y="141"/>
                    </a:cubicBezTo>
                    <a:cubicBezTo>
                      <a:pt x="79" y="140"/>
                      <a:pt x="78" y="139"/>
                      <a:pt x="77" y="138"/>
                    </a:cubicBezTo>
                    <a:cubicBezTo>
                      <a:pt x="71" y="133"/>
                      <a:pt x="65" y="127"/>
                      <a:pt x="59" y="121"/>
                    </a:cubicBezTo>
                    <a:cubicBezTo>
                      <a:pt x="49" y="110"/>
                      <a:pt x="38" y="99"/>
                      <a:pt x="29" y="86"/>
                    </a:cubicBezTo>
                    <a:cubicBezTo>
                      <a:pt x="20" y="72"/>
                      <a:pt x="13" y="56"/>
                      <a:pt x="12" y="39"/>
                    </a:cubicBezTo>
                    <a:cubicBezTo>
                      <a:pt x="11" y="31"/>
                      <a:pt x="11" y="23"/>
                      <a:pt x="12" y="15"/>
                    </a:cubicBezTo>
                    <a:cubicBezTo>
                      <a:pt x="13" y="9"/>
                      <a:pt x="16" y="5"/>
                      <a:pt x="8" y="1"/>
                    </a:cubicBezTo>
                    <a:cubicBezTo>
                      <a:pt x="7" y="1"/>
                      <a:pt x="4" y="0"/>
                      <a:pt x="2" y="0"/>
                    </a:cubicBezTo>
                    <a:cubicBezTo>
                      <a:pt x="1" y="3"/>
                      <a:pt x="0" y="7"/>
                      <a:pt x="0" y="11"/>
                    </a:cubicBezTo>
                    <a:cubicBezTo>
                      <a:pt x="0" y="11"/>
                      <a:pt x="1" y="11"/>
                      <a:pt x="2" y="11"/>
                    </a:cubicBezTo>
                    <a:cubicBezTo>
                      <a:pt x="5" y="12"/>
                      <a:pt x="6" y="15"/>
                      <a:pt x="5" y="17"/>
                    </a:cubicBezTo>
                    <a:cubicBezTo>
                      <a:pt x="5" y="17"/>
                      <a:pt x="5" y="17"/>
                      <a:pt x="5" y="18"/>
                    </a:cubicBezTo>
                    <a:cubicBezTo>
                      <a:pt x="6" y="19"/>
                      <a:pt x="6" y="20"/>
                      <a:pt x="6" y="22"/>
                    </a:cubicBezTo>
                    <a:cubicBezTo>
                      <a:pt x="5" y="24"/>
                      <a:pt x="4" y="26"/>
                      <a:pt x="4" y="28"/>
                    </a:cubicBezTo>
                    <a:cubicBezTo>
                      <a:pt x="4" y="36"/>
                      <a:pt x="2" y="44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0" y="69"/>
                      <a:pt x="3" y="86"/>
                      <a:pt x="10" y="10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64" name="Freeform 329"/>
              <p:cNvSpPr>
                <a:spLocks/>
              </p:cNvSpPr>
              <p:nvPr/>
            </p:nvSpPr>
            <p:spPr bwMode="auto">
              <a:xfrm>
                <a:off x="2041" y="3483"/>
                <a:ext cx="584" cy="400"/>
              </a:xfrm>
              <a:custGeom>
                <a:avLst/>
                <a:gdLst>
                  <a:gd name="T0" fmla="*/ 20 w 247"/>
                  <a:gd name="T1" fmla="*/ 7 h 169"/>
                  <a:gd name="T2" fmla="*/ 67 w 247"/>
                  <a:gd name="T3" fmla="*/ 132 h 169"/>
                  <a:gd name="T4" fmla="*/ 185 w 247"/>
                  <a:gd name="T5" fmla="*/ 167 h 169"/>
                  <a:gd name="T6" fmla="*/ 247 w 247"/>
                  <a:gd name="T7" fmla="*/ 93 h 169"/>
                  <a:gd name="T8" fmla="*/ 181 w 247"/>
                  <a:gd name="T9" fmla="*/ 37 h 169"/>
                  <a:gd name="T10" fmla="*/ 75 w 247"/>
                  <a:gd name="T11" fmla="*/ 66 h 169"/>
                  <a:gd name="T12" fmla="*/ 40 w 247"/>
                  <a:gd name="T13" fmla="*/ 10 h 169"/>
                  <a:gd name="T14" fmla="*/ 31 w 247"/>
                  <a:gd name="T15" fmla="*/ 0 h 169"/>
                  <a:gd name="T16" fmla="*/ 20 w 247"/>
                  <a:gd name="T17" fmla="*/ 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7" h="169">
                    <a:moveTo>
                      <a:pt x="20" y="7"/>
                    </a:moveTo>
                    <a:cubicBezTo>
                      <a:pt x="20" y="7"/>
                      <a:pt x="0" y="96"/>
                      <a:pt x="67" y="132"/>
                    </a:cubicBezTo>
                    <a:cubicBezTo>
                      <a:pt x="133" y="169"/>
                      <a:pt x="185" y="167"/>
                      <a:pt x="185" y="167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181" y="37"/>
                      <a:pt x="181" y="37"/>
                      <a:pt x="181" y="37"/>
                    </a:cubicBezTo>
                    <a:cubicBezTo>
                      <a:pt x="181" y="37"/>
                      <a:pt x="120" y="89"/>
                      <a:pt x="75" y="66"/>
                    </a:cubicBezTo>
                    <a:cubicBezTo>
                      <a:pt x="30" y="43"/>
                      <a:pt x="40" y="10"/>
                      <a:pt x="40" y="10"/>
                    </a:cubicBezTo>
                    <a:cubicBezTo>
                      <a:pt x="31" y="0"/>
                      <a:pt x="31" y="0"/>
                      <a:pt x="31" y="0"/>
                    </a:cubicBezTo>
                    <a:lnTo>
                      <a:pt x="20" y="7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65" name="Freeform 330"/>
              <p:cNvSpPr>
                <a:spLocks/>
              </p:cNvSpPr>
              <p:nvPr/>
            </p:nvSpPr>
            <p:spPr bwMode="auto">
              <a:xfrm>
                <a:off x="2071" y="3445"/>
                <a:ext cx="83" cy="71"/>
              </a:xfrm>
              <a:custGeom>
                <a:avLst/>
                <a:gdLst>
                  <a:gd name="T0" fmla="*/ 4 w 35"/>
                  <a:gd name="T1" fmla="*/ 0 h 30"/>
                  <a:gd name="T2" fmla="*/ 35 w 35"/>
                  <a:gd name="T3" fmla="*/ 12 h 30"/>
                  <a:gd name="T4" fmla="*/ 30 w 35"/>
                  <a:gd name="T5" fmla="*/ 26 h 30"/>
                  <a:gd name="T6" fmla="*/ 0 w 35"/>
                  <a:gd name="T7" fmla="*/ 17 h 30"/>
                  <a:gd name="T8" fmla="*/ 4 w 35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0">
                    <a:moveTo>
                      <a:pt x="4" y="0"/>
                    </a:moveTo>
                    <a:cubicBezTo>
                      <a:pt x="4" y="0"/>
                      <a:pt x="17" y="10"/>
                      <a:pt x="35" y="12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6"/>
                      <a:pt x="14" y="30"/>
                      <a:pt x="0" y="17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66" name="Freeform 331"/>
              <p:cNvSpPr>
                <a:spLocks/>
              </p:cNvSpPr>
              <p:nvPr/>
            </p:nvSpPr>
            <p:spPr bwMode="auto">
              <a:xfrm>
                <a:off x="2105" y="3502"/>
                <a:ext cx="520" cy="260"/>
              </a:xfrm>
              <a:custGeom>
                <a:avLst/>
                <a:gdLst>
                  <a:gd name="T0" fmla="*/ 1 w 220"/>
                  <a:gd name="T1" fmla="*/ 4 h 110"/>
                  <a:gd name="T2" fmla="*/ 3 w 220"/>
                  <a:gd name="T3" fmla="*/ 28 h 110"/>
                  <a:gd name="T4" fmla="*/ 20 w 220"/>
                  <a:gd name="T5" fmla="*/ 54 h 110"/>
                  <a:gd name="T6" fmla="*/ 69 w 220"/>
                  <a:gd name="T7" fmla="*/ 96 h 110"/>
                  <a:gd name="T8" fmla="*/ 98 w 220"/>
                  <a:gd name="T9" fmla="*/ 106 h 110"/>
                  <a:gd name="T10" fmla="*/ 220 w 220"/>
                  <a:gd name="T11" fmla="*/ 85 h 110"/>
                  <a:gd name="T12" fmla="*/ 154 w 220"/>
                  <a:gd name="T13" fmla="*/ 29 h 110"/>
                  <a:gd name="T14" fmla="*/ 48 w 220"/>
                  <a:gd name="T15" fmla="*/ 58 h 110"/>
                  <a:gd name="T16" fmla="*/ 13 w 220"/>
                  <a:gd name="T17" fmla="*/ 2 h 110"/>
                  <a:gd name="T18" fmla="*/ 3 w 220"/>
                  <a:gd name="T19" fmla="*/ 0 h 110"/>
                  <a:gd name="T20" fmla="*/ 1 w 220"/>
                  <a:gd name="T21" fmla="*/ 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10">
                    <a:moveTo>
                      <a:pt x="1" y="4"/>
                    </a:moveTo>
                    <a:cubicBezTo>
                      <a:pt x="0" y="12"/>
                      <a:pt x="1" y="23"/>
                      <a:pt x="3" y="28"/>
                    </a:cubicBezTo>
                    <a:cubicBezTo>
                      <a:pt x="7" y="38"/>
                      <a:pt x="13" y="46"/>
                      <a:pt x="20" y="54"/>
                    </a:cubicBezTo>
                    <a:cubicBezTo>
                      <a:pt x="34" y="71"/>
                      <a:pt x="49" y="86"/>
                      <a:pt x="69" y="96"/>
                    </a:cubicBezTo>
                    <a:cubicBezTo>
                      <a:pt x="77" y="100"/>
                      <a:pt x="88" y="105"/>
                      <a:pt x="98" y="106"/>
                    </a:cubicBezTo>
                    <a:cubicBezTo>
                      <a:pt x="139" y="110"/>
                      <a:pt x="181" y="96"/>
                      <a:pt x="220" y="85"/>
                    </a:cubicBezTo>
                    <a:cubicBezTo>
                      <a:pt x="154" y="29"/>
                      <a:pt x="154" y="29"/>
                      <a:pt x="154" y="29"/>
                    </a:cubicBezTo>
                    <a:cubicBezTo>
                      <a:pt x="154" y="29"/>
                      <a:pt x="93" y="81"/>
                      <a:pt x="48" y="58"/>
                    </a:cubicBezTo>
                    <a:cubicBezTo>
                      <a:pt x="3" y="35"/>
                      <a:pt x="13" y="2"/>
                      <a:pt x="13" y="2"/>
                    </a:cubicBezTo>
                    <a:cubicBezTo>
                      <a:pt x="10" y="2"/>
                      <a:pt x="6" y="1"/>
                      <a:pt x="3" y="0"/>
                    </a:cubicBezTo>
                    <a:cubicBezTo>
                      <a:pt x="2" y="2"/>
                      <a:pt x="2" y="3"/>
                      <a:pt x="1" y="4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67" name="Freeform 332"/>
              <p:cNvSpPr>
                <a:spLocks/>
              </p:cNvSpPr>
              <p:nvPr/>
            </p:nvSpPr>
            <p:spPr bwMode="auto">
              <a:xfrm>
                <a:off x="2081" y="3585"/>
                <a:ext cx="144" cy="75"/>
              </a:xfrm>
              <a:custGeom>
                <a:avLst/>
                <a:gdLst>
                  <a:gd name="T0" fmla="*/ 1 w 61"/>
                  <a:gd name="T1" fmla="*/ 0 h 32"/>
                  <a:gd name="T2" fmla="*/ 34 w 61"/>
                  <a:gd name="T3" fmla="*/ 5 h 32"/>
                  <a:gd name="T4" fmla="*/ 61 w 61"/>
                  <a:gd name="T5" fmla="*/ 24 h 32"/>
                  <a:gd name="T6" fmla="*/ 3 w 61"/>
                  <a:gd name="T7" fmla="*/ 23 h 32"/>
                  <a:gd name="T8" fmla="*/ 1 w 61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2">
                    <a:moveTo>
                      <a:pt x="1" y="0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45" y="17"/>
                      <a:pt x="61" y="24"/>
                    </a:cubicBezTo>
                    <a:cubicBezTo>
                      <a:pt x="61" y="24"/>
                      <a:pt x="40" y="32"/>
                      <a:pt x="3" y="23"/>
                    </a:cubicBezTo>
                    <a:cubicBezTo>
                      <a:pt x="3" y="23"/>
                      <a:pt x="0" y="12"/>
                      <a:pt x="1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68" name="Freeform 333"/>
              <p:cNvSpPr>
                <a:spLocks/>
              </p:cNvSpPr>
              <p:nvPr/>
            </p:nvSpPr>
            <p:spPr bwMode="auto">
              <a:xfrm>
                <a:off x="2145" y="3571"/>
                <a:ext cx="378" cy="250"/>
              </a:xfrm>
              <a:custGeom>
                <a:avLst/>
                <a:gdLst>
                  <a:gd name="T0" fmla="*/ 82 w 160"/>
                  <a:gd name="T1" fmla="*/ 30 h 106"/>
                  <a:gd name="T2" fmla="*/ 0 w 160"/>
                  <a:gd name="T3" fmla="*/ 78 h 106"/>
                  <a:gd name="T4" fmla="*/ 43 w 160"/>
                  <a:gd name="T5" fmla="*/ 106 h 106"/>
                  <a:gd name="T6" fmla="*/ 160 w 160"/>
                  <a:gd name="T7" fmla="*/ 19 h 106"/>
                  <a:gd name="T8" fmla="*/ 137 w 160"/>
                  <a:gd name="T9" fmla="*/ 0 h 106"/>
                  <a:gd name="T10" fmla="*/ 82 w 160"/>
                  <a:gd name="T11" fmla="*/ 3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106">
                    <a:moveTo>
                      <a:pt x="82" y="30"/>
                    </a:moveTo>
                    <a:cubicBezTo>
                      <a:pt x="0" y="78"/>
                      <a:pt x="0" y="78"/>
                      <a:pt x="0" y="78"/>
                    </a:cubicBezTo>
                    <a:cubicBezTo>
                      <a:pt x="0" y="78"/>
                      <a:pt x="13" y="94"/>
                      <a:pt x="43" y="106"/>
                    </a:cubicBezTo>
                    <a:cubicBezTo>
                      <a:pt x="160" y="19"/>
                      <a:pt x="160" y="19"/>
                      <a:pt x="160" y="19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08" y="23"/>
                      <a:pt x="82" y="3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69" name="Freeform 334"/>
              <p:cNvSpPr>
                <a:spLocks/>
              </p:cNvSpPr>
              <p:nvPr/>
            </p:nvSpPr>
            <p:spPr bwMode="auto">
              <a:xfrm>
                <a:off x="2365" y="3665"/>
                <a:ext cx="244" cy="208"/>
              </a:xfrm>
              <a:custGeom>
                <a:avLst/>
                <a:gdLst>
                  <a:gd name="T0" fmla="*/ 0 w 103"/>
                  <a:gd name="T1" fmla="*/ 83 h 88"/>
                  <a:gd name="T2" fmla="*/ 91 w 103"/>
                  <a:gd name="T3" fmla="*/ 0 h 88"/>
                  <a:gd name="T4" fmla="*/ 103 w 103"/>
                  <a:gd name="T5" fmla="*/ 10 h 88"/>
                  <a:gd name="T6" fmla="*/ 25 w 103"/>
                  <a:gd name="T7" fmla="*/ 88 h 88"/>
                  <a:gd name="T8" fmla="*/ 0 w 103"/>
                  <a:gd name="T9" fmla="*/ 8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88">
                    <a:moveTo>
                      <a:pt x="0" y="83"/>
                    </a:moveTo>
                    <a:cubicBezTo>
                      <a:pt x="91" y="0"/>
                      <a:pt x="91" y="0"/>
                      <a:pt x="91" y="0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25" y="88"/>
                      <a:pt x="25" y="88"/>
                      <a:pt x="25" y="88"/>
                    </a:cubicBezTo>
                    <a:cubicBezTo>
                      <a:pt x="25" y="88"/>
                      <a:pt x="14" y="88"/>
                      <a:pt x="0" y="8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70" name="Freeform 335"/>
              <p:cNvSpPr>
                <a:spLocks/>
              </p:cNvSpPr>
              <p:nvPr/>
            </p:nvSpPr>
            <p:spPr bwMode="auto">
              <a:xfrm>
                <a:off x="1719" y="1994"/>
                <a:ext cx="1100" cy="1491"/>
              </a:xfrm>
              <a:custGeom>
                <a:avLst/>
                <a:gdLst>
                  <a:gd name="T0" fmla="*/ 66 w 465"/>
                  <a:gd name="T1" fmla="*/ 262 h 631"/>
                  <a:gd name="T2" fmla="*/ 8 w 465"/>
                  <a:gd name="T3" fmla="*/ 453 h 631"/>
                  <a:gd name="T4" fmla="*/ 30 w 465"/>
                  <a:gd name="T5" fmla="*/ 523 h 631"/>
                  <a:gd name="T6" fmla="*/ 124 w 465"/>
                  <a:gd name="T7" fmla="*/ 575 h 631"/>
                  <a:gd name="T8" fmla="*/ 153 w 465"/>
                  <a:gd name="T9" fmla="*/ 614 h 631"/>
                  <a:gd name="T10" fmla="*/ 168 w 465"/>
                  <a:gd name="T11" fmla="*/ 627 h 631"/>
                  <a:gd name="T12" fmla="*/ 184 w 465"/>
                  <a:gd name="T13" fmla="*/ 628 h 631"/>
                  <a:gd name="T14" fmla="*/ 212 w 465"/>
                  <a:gd name="T15" fmla="*/ 614 h 631"/>
                  <a:gd name="T16" fmla="*/ 326 w 465"/>
                  <a:gd name="T17" fmla="*/ 631 h 631"/>
                  <a:gd name="T18" fmla="*/ 367 w 465"/>
                  <a:gd name="T19" fmla="*/ 591 h 631"/>
                  <a:gd name="T20" fmla="*/ 446 w 465"/>
                  <a:gd name="T21" fmla="*/ 367 h 631"/>
                  <a:gd name="T22" fmla="*/ 434 w 465"/>
                  <a:gd name="T23" fmla="*/ 208 h 631"/>
                  <a:gd name="T24" fmla="*/ 66 w 465"/>
                  <a:gd name="T25" fmla="*/ 262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5" h="631">
                    <a:moveTo>
                      <a:pt x="66" y="262"/>
                    </a:moveTo>
                    <a:cubicBezTo>
                      <a:pt x="66" y="262"/>
                      <a:pt x="15" y="405"/>
                      <a:pt x="8" y="453"/>
                    </a:cubicBezTo>
                    <a:cubicBezTo>
                      <a:pt x="0" y="501"/>
                      <a:pt x="7" y="508"/>
                      <a:pt x="30" y="523"/>
                    </a:cubicBezTo>
                    <a:cubicBezTo>
                      <a:pt x="53" y="538"/>
                      <a:pt x="113" y="565"/>
                      <a:pt x="124" y="575"/>
                    </a:cubicBezTo>
                    <a:cubicBezTo>
                      <a:pt x="147" y="594"/>
                      <a:pt x="143" y="603"/>
                      <a:pt x="153" y="614"/>
                    </a:cubicBezTo>
                    <a:cubicBezTo>
                      <a:pt x="159" y="621"/>
                      <a:pt x="161" y="625"/>
                      <a:pt x="168" y="627"/>
                    </a:cubicBezTo>
                    <a:cubicBezTo>
                      <a:pt x="174" y="628"/>
                      <a:pt x="179" y="630"/>
                      <a:pt x="184" y="628"/>
                    </a:cubicBezTo>
                    <a:cubicBezTo>
                      <a:pt x="195" y="625"/>
                      <a:pt x="205" y="613"/>
                      <a:pt x="212" y="614"/>
                    </a:cubicBezTo>
                    <a:cubicBezTo>
                      <a:pt x="224" y="615"/>
                      <a:pt x="310" y="631"/>
                      <a:pt x="326" y="631"/>
                    </a:cubicBezTo>
                    <a:cubicBezTo>
                      <a:pt x="341" y="631"/>
                      <a:pt x="355" y="623"/>
                      <a:pt x="367" y="591"/>
                    </a:cubicBezTo>
                    <a:cubicBezTo>
                      <a:pt x="380" y="560"/>
                      <a:pt x="436" y="434"/>
                      <a:pt x="446" y="367"/>
                    </a:cubicBezTo>
                    <a:cubicBezTo>
                      <a:pt x="455" y="301"/>
                      <a:pt x="465" y="246"/>
                      <a:pt x="434" y="208"/>
                    </a:cubicBezTo>
                    <a:cubicBezTo>
                      <a:pt x="427" y="192"/>
                      <a:pt x="161" y="0"/>
                      <a:pt x="66" y="26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71" name="Freeform 336"/>
              <p:cNvSpPr>
                <a:spLocks/>
              </p:cNvSpPr>
              <p:nvPr/>
            </p:nvSpPr>
            <p:spPr bwMode="auto">
              <a:xfrm>
                <a:off x="1731" y="1958"/>
                <a:ext cx="1086" cy="1482"/>
              </a:xfrm>
              <a:custGeom>
                <a:avLst/>
                <a:gdLst>
                  <a:gd name="T0" fmla="*/ 77 w 459"/>
                  <a:gd name="T1" fmla="*/ 262 h 627"/>
                  <a:gd name="T2" fmla="*/ 22 w 459"/>
                  <a:gd name="T3" fmla="*/ 405 h 627"/>
                  <a:gd name="T4" fmla="*/ 8 w 459"/>
                  <a:gd name="T5" fmla="*/ 461 h 627"/>
                  <a:gd name="T6" fmla="*/ 37 w 459"/>
                  <a:gd name="T7" fmla="*/ 536 h 627"/>
                  <a:gd name="T8" fmla="*/ 107 w 459"/>
                  <a:gd name="T9" fmla="*/ 573 h 627"/>
                  <a:gd name="T10" fmla="*/ 167 w 459"/>
                  <a:gd name="T11" fmla="*/ 620 h 627"/>
                  <a:gd name="T12" fmla="*/ 227 w 459"/>
                  <a:gd name="T13" fmla="*/ 621 h 627"/>
                  <a:gd name="T14" fmla="*/ 308 w 459"/>
                  <a:gd name="T15" fmla="*/ 621 h 627"/>
                  <a:gd name="T16" fmla="*/ 349 w 459"/>
                  <a:gd name="T17" fmla="*/ 581 h 627"/>
                  <a:gd name="T18" fmla="*/ 432 w 459"/>
                  <a:gd name="T19" fmla="*/ 358 h 627"/>
                  <a:gd name="T20" fmla="*/ 430 w 459"/>
                  <a:gd name="T21" fmla="*/ 202 h 627"/>
                  <a:gd name="T22" fmla="*/ 77 w 459"/>
                  <a:gd name="T23" fmla="*/ 262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9" h="627">
                    <a:moveTo>
                      <a:pt x="77" y="262"/>
                    </a:moveTo>
                    <a:cubicBezTo>
                      <a:pt x="77" y="262"/>
                      <a:pt x="40" y="344"/>
                      <a:pt x="22" y="405"/>
                    </a:cubicBezTo>
                    <a:cubicBezTo>
                      <a:pt x="17" y="423"/>
                      <a:pt x="10" y="450"/>
                      <a:pt x="8" y="461"/>
                    </a:cubicBezTo>
                    <a:cubicBezTo>
                      <a:pt x="0" y="509"/>
                      <a:pt x="15" y="522"/>
                      <a:pt x="37" y="536"/>
                    </a:cubicBezTo>
                    <a:cubicBezTo>
                      <a:pt x="44" y="541"/>
                      <a:pt x="76" y="553"/>
                      <a:pt x="107" y="573"/>
                    </a:cubicBezTo>
                    <a:cubicBezTo>
                      <a:pt x="129" y="588"/>
                      <a:pt x="142" y="611"/>
                      <a:pt x="167" y="620"/>
                    </a:cubicBezTo>
                    <a:cubicBezTo>
                      <a:pt x="186" y="627"/>
                      <a:pt x="208" y="620"/>
                      <a:pt x="227" y="621"/>
                    </a:cubicBezTo>
                    <a:cubicBezTo>
                      <a:pt x="275" y="625"/>
                      <a:pt x="303" y="621"/>
                      <a:pt x="308" y="621"/>
                    </a:cubicBezTo>
                    <a:cubicBezTo>
                      <a:pt x="323" y="621"/>
                      <a:pt x="336" y="613"/>
                      <a:pt x="349" y="581"/>
                    </a:cubicBezTo>
                    <a:cubicBezTo>
                      <a:pt x="362" y="550"/>
                      <a:pt x="423" y="425"/>
                      <a:pt x="432" y="358"/>
                    </a:cubicBezTo>
                    <a:cubicBezTo>
                      <a:pt x="442" y="291"/>
                      <a:pt x="459" y="239"/>
                      <a:pt x="430" y="202"/>
                    </a:cubicBezTo>
                    <a:cubicBezTo>
                      <a:pt x="423" y="186"/>
                      <a:pt x="172" y="0"/>
                      <a:pt x="77" y="26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72" name="Freeform 337"/>
              <p:cNvSpPr>
                <a:spLocks/>
              </p:cNvSpPr>
              <p:nvPr/>
            </p:nvSpPr>
            <p:spPr bwMode="auto">
              <a:xfrm>
                <a:off x="1899" y="1944"/>
                <a:ext cx="904" cy="823"/>
              </a:xfrm>
              <a:custGeom>
                <a:avLst/>
                <a:gdLst>
                  <a:gd name="T0" fmla="*/ 362 w 382"/>
                  <a:gd name="T1" fmla="*/ 202 h 348"/>
                  <a:gd name="T2" fmla="*/ 8 w 382"/>
                  <a:gd name="T3" fmla="*/ 262 h 348"/>
                  <a:gd name="T4" fmla="*/ 0 w 382"/>
                  <a:gd name="T5" fmla="*/ 280 h 348"/>
                  <a:gd name="T6" fmla="*/ 26 w 382"/>
                  <a:gd name="T7" fmla="*/ 304 h 348"/>
                  <a:gd name="T8" fmla="*/ 39 w 382"/>
                  <a:gd name="T9" fmla="*/ 309 h 348"/>
                  <a:gd name="T10" fmla="*/ 81 w 382"/>
                  <a:gd name="T11" fmla="*/ 322 h 348"/>
                  <a:gd name="T12" fmla="*/ 99 w 382"/>
                  <a:gd name="T13" fmla="*/ 327 h 348"/>
                  <a:gd name="T14" fmla="*/ 133 w 382"/>
                  <a:gd name="T15" fmla="*/ 334 h 348"/>
                  <a:gd name="T16" fmla="*/ 182 w 382"/>
                  <a:gd name="T17" fmla="*/ 344 h 348"/>
                  <a:gd name="T18" fmla="*/ 237 w 382"/>
                  <a:gd name="T19" fmla="*/ 347 h 348"/>
                  <a:gd name="T20" fmla="*/ 265 w 382"/>
                  <a:gd name="T21" fmla="*/ 348 h 348"/>
                  <a:gd name="T22" fmla="*/ 279 w 382"/>
                  <a:gd name="T23" fmla="*/ 347 h 348"/>
                  <a:gd name="T24" fmla="*/ 314 w 382"/>
                  <a:gd name="T25" fmla="*/ 341 h 348"/>
                  <a:gd name="T26" fmla="*/ 322 w 382"/>
                  <a:gd name="T27" fmla="*/ 334 h 348"/>
                  <a:gd name="T28" fmla="*/ 373 w 382"/>
                  <a:gd name="T29" fmla="*/ 304 h 348"/>
                  <a:gd name="T30" fmla="*/ 362 w 382"/>
                  <a:gd name="T31" fmla="*/ 20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2" h="348">
                    <a:moveTo>
                      <a:pt x="362" y="202"/>
                    </a:moveTo>
                    <a:cubicBezTo>
                      <a:pt x="355" y="186"/>
                      <a:pt x="103" y="0"/>
                      <a:pt x="8" y="262"/>
                    </a:cubicBezTo>
                    <a:cubicBezTo>
                      <a:pt x="8" y="262"/>
                      <a:pt x="5" y="269"/>
                      <a:pt x="0" y="280"/>
                    </a:cubicBezTo>
                    <a:cubicBezTo>
                      <a:pt x="10" y="287"/>
                      <a:pt x="18" y="295"/>
                      <a:pt x="26" y="304"/>
                    </a:cubicBezTo>
                    <a:cubicBezTo>
                      <a:pt x="30" y="306"/>
                      <a:pt x="34" y="307"/>
                      <a:pt x="39" y="309"/>
                    </a:cubicBezTo>
                    <a:cubicBezTo>
                      <a:pt x="53" y="314"/>
                      <a:pt x="67" y="318"/>
                      <a:pt x="81" y="322"/>
                    </a:cubicBezTo>
                    <a:cubicBezTo>
                      <a:pt x="87" y="324"/>
                      <a:pt x="95" y="326"/>
                      <a:pt x="99" y="327"/>
                    </a:cubicBezTo>
                    <a:cubicBezTo>
                      <a:pt x="110" y="329"/>
                      <a:pt x="121" y="332"/>
                      <a:pt x="133" y="334"/>
                    </a:cubicBezTo>
                    <a:cubicBezTo>
                      <a:pt x="149" y="338"/>
                      <a:pt x="165" y="342"/>
                      <a:pt x="182" y="344"/>
                    </a:cubicBezTo>
                    <a:cubicBezTo>
                      <a:pt x="200" y="345"/>
                      <a:pt x="219" y="346"/>
                      <a:pt x="237" y="347"/>
                    </a:cubicBezTo>
                    <a:cubicBezTo>
                      <a:pt x="246" y="347"/>
                      <a:pt x="255" y="348"/>
                      <a:pt x="265" y="348"/>
                    </a:cubicBezTo>
                    <a:cubicBezTo>
                      <a:pt x="267" y="348"/>
                      <a:pt x="273" y="347"/>
                      <a:pt x="279" y="347"/>
                    </a:cubicBezTo>
                    <a:cubicBezTo>
                      <a:pt x="291" y="345"/>
                      <a:pt x="302" y="343"/>
                      <a:pt x="314" y="341"/>
                    </a:cubicBezTo>
                    <a:cubicBezTo>
                      <a:pt x="317" y="339"/>
                      <a:pt x="319" y="337"/>
                      <a:pt x="322" y="334"/>
                    </a:cubicBezTo>
                    <a:cubicBezTo>
                      <a:pt x="336" y="319"/>
                      <a:pt x="354" y="309"/>
                      <a:pt x="373" y="304"/>
                    </a:cubicBezTo>
                    <a:cubicBezTo>
                      <a:pt x="380" y="262"/>
                      <a:pt x="382" y="228"/>
                      <a:pt x="362" y="20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73" name="Freeform 338"/>
              <p:cNvSpPr>
                <a:spLocks/>
              </p:cNvSpPr>
              <p:nvPr/>
            </p:nvSpPr>
            <p:spPr bwMode="auto">
              <a:xfrm>
                <a:off x="1780" y="2247"/>
                <a:ext cx="308" cy="718"/>
              </a:xfrm>
              <a:custGeom>
                <a:avLst/>
                <a:gdLst>
                  <a:gd name="T0" fmla="*/ 62 w 130"/>
                  <a:gd name="T1" fmla="*/ 0 h 304"/>
                  <a:gd name="T2" fmla="*/ 0 w 130"/>
                  <a:gd name="T3" fmla="*/ 171 h 304"/>
                  <a:gd name="T4" fmla="*/ 33 w 130"/>
                  <a:gd name="T5" fmla="*/ 221 h 304"/>
                  <a:gd name="T6" fmla="*/ 18 w 130"/>
                  <a:gd name="T7" fmla="*/ 289 h 304"/>
                  <a:gd name="T8" fmla="*/ 30 w 130"/>
                  <a:gd name="T9" fmla="*/ 299 h 304"/>
                  <a:gd name="T10" fmla="*/ 45 w 130"/>
                  <a:gd name="T11" fmla="*/ 298 h 304"/>
                  <a:gd name="T12" fmla="*/ 130 w 130"/>
                  <a:gd name="T13" fmla="*/ 53 h 304"/>
                  <a:gd name="T14" fmla="*/ 62 w 130"/>
                  <a:gd name="T15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304">
                    <a:moveTo>
                      <a:pt x="62" y="0"/>
                    </a:moveTo>
                    <a:cubicBezTo>
                      <a:pt x="62" y="0"/>
                      <a:pt x="10" y="123"/>
                      <a:pt x="0" y="171"/>
                    </a:cubicBezTo>
                    <a:cubicBezTo>
                      <a:pt x="2" y="166"/>
                      <a:pt x="46" y="160"/>
                      <a:pt x="33" y="221"/>
                    </a:cubicBezTo>
                    <a:cubicBezTo>
                      <a:pt x="20" y="272"/>
                      <a:pt x="18" y="289"/>
                      <a:pt x="18" y="289"/>
                    </a:cubicBezTo>
                    <a:cubicBezTo>
                      <a:pt x="18" y="289"/>
                      <a:pt x="18" y="295"/>
                      <a:pt x="30" y="299"/>
                    </a:cubicBezTo>
                    <a:cubicBezTo>
                      <a:pt x="43" y="304"/>
                      <a:pt x="45" y="298"/>
                      <a:pt x="45" y="298"/>
                    </a:cubicBezTo>
                    <a:cubicBezTo>
                      <a:pt x="130" y="53"/>
                      <a:pt x="130" y="53"/>
                      <a:pt x="130" y="53"/>
                    </a:cubicBez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74" name="Freeform 339"/>
              <p:cNvSpPr>
                <a:spLocks/>
              </p:cNvSpPr>
              <p:nvPr/>
            </p:nvSpPr>
            <p:spPr bwMode="auto">
              <a:xfrm>
                <a:off x="1780" y="2521"/>
                <a:ext cx="93" cy="170"/>
              </a:xfrm>
              <a:custGeom>
                <a:avLst/>
                <a:gdLst>
                  <a:gd name="T0" fmla="*/ 36 w 39"/>
                  <a:gd name="T1" fmla="*/ 53 h 72"/>
                  <a:gd name="T2" fmla="*/ 20 w 39"/>
                  <a:gd name="T3" fmla="*/ 8 h 72"/>
                  <a:gd name="T4" fmla="*/ 17 w 39"/>
                  <a:gd name="T5" fmla="*/ 0 h 72"/>
                  <a:gd name="T6" fmla="*/ 0 w 39"/>
                  <a:gd name="T7" fmla="*/ 55 h 72"/>
                  <a:gd name="T8" fmla="*/ 32 w 39"/>
                  <a:gd name="T9" fmla="*/ 72 h 72"/>
                  <a:gd name="T10" fmla="*/ 35 w 39"/>
                  <a:gd name="T11" fmla="*/ 55 h 72"/>
                  <a:gd name="T12" fmla="*/ 36 w 39"/>
                  <a:gd name="T13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72">
                    <a:moveTo>
                      <a:pt x="36" y="53"/>
                    </a:moveTo>
                    <a:cubicBezTo>
                      <a:pt x="39" y="37"/>
                      <a:pt x="27" y="21"/>
                      <a:pt x="20" y="8"/>
                    </a:cubicBezTo>
                    <a:cubicBezTo>
                      <a:pt x="18" y="5"/>
                      <a:pt x="17" y="3"/>
                      <a:pt x="17" y="0"/>
                    </a:cubicBezTo>
                    <a:cubicBezTo>
                      <a:pt x="9" y="22"/>
                      <a:pt x="3" y="41"/>
                      <a:pt x="0" y="55"/>
                    </a:cubicBezTo>
                    <a:cubicBezTo>
                      <a:pt x="0" y="55"/>
                      <a:pt x="23" y="54"/>
                      <a:pt x="32" y="72"/>
                    </a:cubicBezTo>
                    <a:cubicBezTo>
                      <a:pt x="33" y="67"/>
                      <a:pt x="34" y="61"/>
                      <a:pt x="35" y="55"/>
                    </a:cubicBezTo>
                    <a:cubicBezTo>
                      <a:pt x="35" y="55"/>
                      <a:pt x="35" y="54"/>
                      <a:pt x="36" y="53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75" name="Freeform 340"/>
              <p:cNvSpPr>
                <a:spLocks/>
              </p:cNvSpPr>
              <p:nvPr/>
            </p:nvSpPr>
            <p:spPr bwMode="auto">
              <a:xfrm>
                <a:off x="1847" y="2360"/>
                <a:ext cx="191" cy="225"/>
              </a:xfrm>
              <a:custGeom>
                <a:avLst/>
                <a:gdLst>
                  <a:gd name="T0" fmla="*/ 0 w 81"/>
                  <a:gd name="T1" fmla="*/ 37 h 95"/>
                  <a:gd name="T2" fmla="*/ 69 w 81"/>
                  <a:gd name="T3" fmla="*/ 95 h 95"/>
                  <a:gd name="T4" fmla="*/ 81 w 81"/>
                  <a:gd name="T5" fmla="*/ 64 h 95"/>
                  <a:gd name="T6" fmla="*/ 14 w 81"/>
                  <a:gd name="T7" fmla="*/ 0 h 95"/>
                  <a:gd name="T8" fmla="*/ 0 w 81"/>
                  <a:gd name="T9" fmla="*/ 3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95">
                    <a:moveTo>
                      <a:pt x="0" y="37"/>
                    </a:moveTo>
                    <a:cubicBezTo>
                      <a:pt x="2" y="40"/>
                      <a:pt x="30" y="82"/>
                      <a:pt x="69" y="95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0" y="12"/>
                      <a:pt x="5" y="24"/>
                      <a:pt x="0" y="3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76" name="Freeform 341"/>
              <p:cNvSpPr>
                <a:spLocks/>
              </p:cNvSpPr>
              <p:nvPr/>
            </p:nvSpPr>
            <p:spPr bwMode="auto">
              <a:xfrm>
                <a:off x="1802" y="2076"/>
                <a:ext cx="1261" cy="1145"/>
              </a:xfrm>
              <a:custGeom>
                <a:avLst/>
                <a:gdLst>
                  <a:gd name="T0" fmla="*/ 133 w 533"/>
                  <a:gd name="T1" fmla="*/ 1 h 484"/>
                  <a:gd name="T2" fmla="*/ 195 w 533"/>
                  <a:gd name="T3" fmla="*/ 54 h 484"/>
                  <a:gd name="T4" fmla="*/ 345 w 533"/>
                  <a:gd name="T5" fmla="*/ 59 h 484"/>
                  <a:gd name="T6" fmla="*/ 458 w 533"/>
                  <a:gd name="T7" fmla="*/ 193 h 484"/>
                  <a:gd name="T8" fmla="*/ 520 w 533"/>
                  <a:gd name="T9" fmla="*/ 236 h 484"/>
                  <a:gd name="T10" fmla="*/ 437 w 533"/>
                  <a:gd name="T11" fmla="*/ 409 h 484"/>
                  <a:gd name="T12" fmla="*/ 378 w 533"/>
                  <a:gd name="T13" fmla="*/ 401 h 484"/>
                  <a:gd name="T14" fmla="*/ 349 w 533"/>
                  <a:gd name="T15" fmla="*/ 479 h 484"/>
                  <a:gd name="T16" fmla="*/ 328 w 533"/>
                  <a:gd name="T17" fmla="*/ 479 h 484"/>
                  <a:gd name="T18" fmla="*/ 315 w 533"/>
                  <a:gd name="T19" fmla="*/ 467 h 484"/>
                  <a:gd name="T20" fmla="*/ 373 w 533"/>
                  <a:gd name="T21" fmla="*/ 296 h 484"/>
                  <a:gd name="T22" fmla="*/ 392 w 533"/>
                  <a:gd name="T23" fmla="*/ 256 h 484"/>
                  <a:gd name="T24" fmla="*/ 137 w 533"/>
                  <a:gd name="T25" fmla="*/ 243 h 484"/>
                  <a:gd name="T26" fmla="*/ 74 w 533"/>
                  <a:gd name="T27" fmla="*/ 16 h 484"/>
                  <a:gd name="T28" fmla="*/ 77 w 533"/>
                  <a:gd name="T29" fmla="*/ 67 h 484"/>
                  <a:gd name="T30" fmla="*/ 104 w 533"/>
                  <a:gd name="T31" fmla="*/ 0 h 484"/>
                  <a:gd name="T32" fmla="*/ 119 w 533"/>
                  <a:gd name="T33" fmla="*/ 57 h 484"/>
                  <a:gd name="T34" fmla="*/ 133 w 533"/>
                  <a:gd name="T35" fmla="*/ 1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33" h="484">
                    <a:moveTo>
                      <a:pt x="133" y="1"/>
                    </a:moveTo>
                    <a:cubicBezTo>
                      <a:pt x="133" y="1"/>
                      <a:pt x="145" y="50"/>
                      <a:pt x="195" y="54"/>
                    </a:cubicBezTo>
                    <a:cubicBezTo>
                      <a:pt x="239" y="58"/>
                      <a:pt x="289" y="43"/>
                      <a:pt x="345" y="59"/>
                    </a:cubicBezTo>
                    <a:cubicBezTo>
                      <a:pt x="417" y="80"/>
                      <a:pt x="470" y="158"/>
                      <a:pt x="458" y="193"/>
                    </a:cubicBezTo>
                    <a:cubicBezTo>
                      <a:pt x="458" y="193"/>
                      <a:pt x="503" y="188"/>
                      <a:pt x="520" y="236"/>
                    </a:cubicBezTo>
                    <a:cubicBezTo>
                      <a:pt x="533" y="273"/>
                      <a:pt x="495" y="318"/>
                      <a:pt x="437" y="409"/>
                    </a:cubicBezTo>
                    <a:cubicBezTo>
                      <a:pt x="437" y="409"/>
                      <a:pt x="417" y="369"/>
                      <a:pt x="378" y="401"/>
                    </a:cubicBezTo>
                    <a:cubicBezTo>
                      <a:pt x="369" y="409"/>
                      <a:pt x="349" y="479"/>
                      <a:pt x="349" y="479"/>
                    </a:cubicBezTo>
                    <a:cubicBezTo>
                      <a:pt x="349" y="479"/>
                      <a:pt x="344" y="484"/>
                      <a:pt x="328" y="479"/>
                    </a:cubicBezTo>
                    <a:cubicBezTo>
                      <a:pt x="313" y="474"/>
                      <a:pt x="315" y="467"/>
                      <a:pt x="315" y="467"/>
                    </a:cubicBezTo>
                    <a:cubicBezTo>
                      <a:pt x="315" y="467"/>
                      <a:pt x="342" y="381"/>
                      <a:pt x="373" y="296"/>
                    </a:cubicBezTo>
                    <a:cubicBezTo>
                      <a:pt x="386" y="261"/>
                      <a:pt x="394" y="268"/>
                      <a:pt x="392" y="256"/>
                    </a:cubicBezTo>
                    <a:cubicBezTo>
                      <a:pt x="392" y="256"/>
                      <a:pt x="257" y="316"/>
                      <a:pt x="137" y="243"/>
                    </a:cubicBezTo>
                    <a:cubicBezTo>
                      <a:pt x="17" y="170"/>
                      <a:pt x="0" y="53"/>
                      <a:pt x="74" y="16"/>
                    </a:cubicBezTo>
                    <a:cubicBezTo>
                      <a:pt x="74" y="16"/>
                      <a:pt x="65" y="33"/>
                      <a:pt x="77" y="67"/>
                    </a:cubicBezTo>
                    <a:cubicBezTo>
                      <a:pt x="77" y="67"/>
                      <a:pt x="75" y="11"/>
                      <a:pt x="104" y="0"/>
                    </a:cubicBezTo>
                    <a:cubicBezTo>
                      <a:pt x="104" y="0"/>
                      <a:pt x="105" y="40"/>
                      <a:pt x="119" y="57"/>
                    </a:cubicBezTo>
                    <a:cubicBezTo>
                      <a:pt x="119" y="57"/>
                      <a:pt x="111" y="40"/>
                      <a:pt x="133" y="1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77" name="Freeform 342"/>
              <p:cNvSpPr>
                <a:spLocks/>
              </p:cNvSpPr>
              <p:nvPr/>
            </p:nvSpPr>
            <p:spPr bwMode="auto">
              <a:xfrm>
                <a:off x="2687" y="2937"/>
                <a:ext cx="198" cy="106"/>
              </a:xfrm>
              <a:custGeom>
                <a:avLst/>
                <a:gdLst>
                  <a:gd name="T0" fmla="*/ 22 w 84"/>
                  <a:gd name="T1" fmla="*/ 10 h 45"/>
                  <a:gd name="T2" fmla="*/ 11 w 84"/>
                  <a:gd name="T3" fmla="*/ 19 h 45"/>
                  <a:gd name="T4" fmla="*/ 0 w 84"/>
                  <a:gd name="T5" fmla="*/ 42 h 45"/>
                  <a:gd name="T6" fmla="*/ 0 w 84"/>
                  <a:gd name="T7" fmla="*/ 42 h 45"/>
                  <a:gd name="T8" fmla="*/ 4 w 84"/>
                  <a:gd name="T9" fmla="*/ 37 h 45"/>
                  <a:gd name="T10" fmla="*/ 63 w 84"/>
                  <a:gd name="T11" fmla="*/ 45 h 45"/>
                  <a:gd name="T12" fmla="*/ 83 w 84"/>
                  <a:gd name="T13" fmla="*/ 15 h 45"/>
                  <a:gd name="T14" fmla="*/ 84 w 84"/>
                  <a:gd name="T15" fmla="*/ 13 h 45"/>
                  <a:gd name="T16" fmla="*/ 22 w 84"/>
                  <a:gd name="T17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45">
                    <a:moveTo>
                      <a:pt x="22" y="10"/>
                    </a:moveTo>
                    <a:cubicBezTo>
                      <a:pt x="19" y="12"/>
                      <a:pt x="14" y="15"/>
                      <a:pt x="11" y="19"/>
                    </a:cubicBezTo>
                    <a:cubicBezTo>
                      <a:pt x="9" y="22"/>
                      <a:pt x="1" y="36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" y="40"/>
                      <a:pt x="3" y="38"/>
                      <a:pt x="4" y="37"/>
                    </a:cubicBezTo>
                    <a:cubicBezTo>
                      <a:pt x="43" y="5"/>
                      <a:pt x="63" y="45"/>
                      <a:pt x="63" y="45"/>
                    </a:cubicBezTo>
                    <a:cubicBezTo>
                      <a:pt x="70" y="34"/>
                      <a:pt x="77" y="24"/>
                      <a:pt x="83" y="15"/>
                    </a:cubicBezTo>
                    <a:cubicBezTo>
                      <a:pt x="83" y="14"/>
                      <a:pt x="84" y="13"/>
                      <a:pt x="84" y="13"/>
                    </a:cubicBezTo>
                    <a:cubicBezTo>
                      <a:pt x="69" y="7"/>
                      <a:pt x="40" y="0"/>
                      <a:pt x="22" y="1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78" name="Freeform 343"/>
              <p:cNvSpPr>
                <a:spLocks/>
              </p:cNvSpPr>
              <p:nvPr/>
            </p:nvSpPr>
            <p:spPr bwMode="auto">
              <a:xfrm>
                <a:off x="2064" y="2892"/>
                <a:ext cx="303" cy="324"/>
              </a:xfrm>
              <a:custGeom>
                <a:avLst/>
                <a:gdLst>
                  <a:gd name="T0" fmla="*/ 55 w 128"/>
                  <a:gd name="T1" fmla="*/ 10 h 137"/>
                  <a:gd name="T2" fmla="*/ 22 w 128"/>
                  <a:gd name="T3" fmla="*/ 100 h 137"/>
                  <a:gd name="T4" fmla="*/ 105 w 128"/>
                  <a:gd name="T5" fmla="*/ 122 h 137"/>
                  <a:gd name="T6" fmla="*/ 113 w 128"/>
                  <a:gd name="T7" fmla="*/ 29 h 137"/>
                  <a:gd name="T8" fmla="*/ 90 w 128"/>
                  <a:gd name="T9" fmla="*/ 7 h 137"/>
                  <a:gd name="T10" fmla="*/ 55 w 128"/>
                  <a:gd name="T11" fmla="*/ 1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8" h="137">
                    <a:moveTo>
                      <a:pt x="55" y="10"/>
                    </a:moveTo>
                    <a:cubicBezTo>
                      <a:pt x="55" y="10"/>
                      <a:pt x="0" y="64"/>
                      <a:pt x="22" y="100"/>
                    </a:cubicBezTo>
                    <a:cubicBezTo>
                      <a:pt x="45" y="137"/>
                      <a:pt x="91" y="137"/>
                      <a:pt x="105" y="122"/>
                    </a:cubicBezTo>
                    <a:cubicBezTo>
                      <a:pt x="128" y="95"/>
                      <a:pt x="103" y="74"/>
                      <a:pt x="113" y="29"/>
                    </a:cubicBezTo>
                    <a:cubicBezTo>
                      <a:pt x="113" y="29"/>
                      <a:pt x="108" y="14"/>
                      <a:pt x="90" y="7"/>
                    </a:cubicBezTo>
                    <a:cubicBezTo>
                      <a:pt x="72" y="0"/>
                      <a:pt x="55" y="10"/>
                      <a:pt x="55" y="1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79" name="Freeform 344"/>
              <p:cNvSpPr>
                <a:spLocks/>
              </p:cNvSpPr>
              <p:nvPr/>
            </p:nvSpPr>
            <p:spPr bwMode="auto">
              <a:xfrm>
                <a:off x="2079" y="2897"/>
                <a:ext cx="269" cy="286"/>
              </a:xfrm>
              <a:custGeom>
                <a:avLst/>
                <a:gdLst>
                  <a:gd name="T0" fmla="*/ 47 w 114"/>
                  <a:gd name="T1" fmla="*/ 9 h 121"/>
                  <a:gd name="T2" fmla="*/ 19 w 114"/>
                  <a:gd name="T3" fmla="*/ 87 h 121"/>
                  <a:gd name="T4" fmla="*/ 93 w 114"/>
                  <a:gd name="T5" fmla="*/ 106 h 121"/>
                  <a:gd name="T6" fmla="*/ 97 w 114"/>
                  <a:gd name="T7" fmla="*/ 23 h 121"/>
                  <a:gd name="T8" fmla="*/ 79 w 114"/>
                  <a:gd name="T9" fmla="*/ 6 h 121"/>
                  <a:gd name="T10" fmla="*/ 47 w 114"/>
                  <a:gd name="T11" fmla="*/ 9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121">
                    <a:moveTo>
                      <a:pt x="47" y="9"/>
                    </a:moveTo>
                    <a:cubicBezTo>
                      <a:pt x="47" y="9"/>
                      <a:pt x="0" y="54"/>
                      <a:pt x="19" y="87"/>
                    </a:cubicBezTo>
                    <a:cubicBezTo>
                      <a:pt x="39" y="120"/>
                      <a:pt x="81" y="121"/>
                      <a:pt x="93" y="106"/>
                    </a:cubicBezTo>
                    <a:cubicBezTo>
                      <a:pt x="114" y="81"/>
                      <a:pt x="88" y="65"/>
                      <a:pt x="97" y="23"/>
                    </a:cubicBezTo>
                    <a:cubicBezTo>
                      <a:pt x="97" y="23"/>
                      <a:pt x="95" y="12"/>
                      <a:pt x="79" y="6"/>
                    </a:cubicBezTo>
                    <a:cubicBezTo>
                      <a:pt x="63" y="0"/>
                      <a:pt x="47" y="9"/>
                      <a:pt x="47" y="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0" name="Freeform 345"/>
              <p:cNvSpPr>
                <a:spLocks/>
              </p:cNvSpPr>
              <p:nvPr/>
            </p:nvSpPr>
            <p:spPr bwMode="auto">
              <a:xfrm>
                <a:off x="1929" y="2897"/>
                <a:ext cx="36" cy="23"/>
              </a:xfrm>
              <a:custGeom>
                <a:avLst/>
                <a:gdLst>
                  <a:gd name="T0" fmla="*/ 15 w 15"/>
                  <a:gd name="T1" fmla="*/ 8 h 10"/>
                  <a:gd name="T2" fmla="*/ 11 w 15"/>
                  <a:gd name="T3" fmla="*/ 10 h 10"/>
                  <a:gd name="T4" fmla="*/ 2 w 15"/>
                  <a:gd name="T5" fmla="*/ 6 h 10"/>
                  <a:gd name="T6" fmla="*/ 0 w 15"/>
                  <a:gd name="T7" fmla="*/ 2 h 10"/>
                  <a:gd name="T8" fmla="*/ 0 w 15"/>
                  <a:gd name="T9" fmla="*/ 2 h 10"/>
                  <a:gd name="T10" fmla="*/ 4 w 15"/>
                  <a:gd name="T11" fmla="*/ 0 h 10"/>
                  <a:gd name="T12" fmla="*/ 13 w 15"/>
                  <a:gd name="T13" fmla="*/ 4 h 10"/>
                  <a:gd name="T14" fmla="*/ 15 w 15"/>
                  <a:gd name="T1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15" y="8"/>
                    </a:moveTo>
                    <a:cubicBezTo>
                      <a:pt x="14" y="10"/>
                      <a:pt x="13" y="10"/>
                      <a:pt x="11" y="1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5" y="5"/>
                      <a:pt x="15" y="7"/>
                      <a:pt x="15" y="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1" name="Freeform 346"/>
              <p:cNvSpPr>
                <a:spLocks/>
              </p:cNvSpPr>
              <p:nvPr/>
            </p:nvSpPr>
            <p:spPr bwMode="auto">
              <a:xfrm>
                <a:off x="2495" y="3145"/>
                <a:ext cx="31" cy="21"/>
              </a:xfrm>
              <a:custGeom>
                <a:avLst/>
                <a:gdLst>
                  <a:gd name="T0" fmla="*/ 13 w 13"/>
                  <a:gd name="T1" fmla="*/ 7 h 9"/>
                  <a:gd name="T2" fmla="*/ 10 w 13"/>
                  <a:gd name="T3" fmla="*/ 8 h 9"/>
                  <a:gd name="T4" fmla="*/ 1 w 13"/>
                  <a:gd name="T5" fmla="*/ 5 h 9"/>
                  <a:gd name="T6" fmla="*/ 0 w 13"/>
                  <a:gd name="T7" fmla="*/ 2 h 9"/>
                  <a:gd name="T8" fmla="*/ 0 w 13"/>
                  <a:gd name="T9" fmla="*/ 2 h 9"/>
                  <a:gd name="T10" fmla="*/ 3 w 13"/>
                  <a:gd name="T11" fmla="*/ 0 h 9"/>
                  <a:gd name="T12" fmla="*/ 12 w 13"/>
                  <a:gd name="T13" fmla="*/ 4 h 9"/>
                  <a:gd name="T14" fmla="*/ 13 w 13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13" y="7"/>
                    </a:moveTo>
                    <a:cubicBezTo>
                      <a:pt x="12" y="8"/>
                      <a:pt x="11" y="9"/>
                      <a:pt x="10" y="8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4"/>
                      <a:pt x="13" y="5"/>
                      <a:pt x="13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2" name="Freeform 347"/>
              <p:cNvSpPr>
                <a:spLocks/>
              </p:cNvSpPr>
              <p:nvPr/>
            </p:nvSpPr>
            <p:spPr bwMode="auto">
              <a:xfrm>
                <a:off x="2029" y="3223"/>
                <a:ext cx="445" cy="158"/>
              </a:xfrm>
              <a:custGeom>
                <a:avLst/>
                <a:gdLst>
                  <a:gd name="T0" fmla="*/ 0 w 188"/>
                  <a:gd name="T1" fmla="*/ 0 h 67"/>
                  <a:gd name="T2" fmla="*/ 188 w 188"/>
                  <a:gd name="T3" fmla="*/ 11 h 67"/>
                  <a:gd name="T4" fmla="*/ 107 w 188"/>
                  <a:gd name="T5" fmla="*/ 65 h 67"/>
                  <a:gd name="T6" fmla="*/ 0 w 188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8" h="67">
                    <a:moveTo>
                      <a:pt x="0" y="0"/>
                    </a:moveTo>
                    <a:cubicBezTo>
                      <a:pt x="188" y="11"/>
                      <a:pt x="188" y="11"/>
                      <a:pt x="188" y="11"/>
                    </a:cubicBezTo>
                    <a:cubicBezTo>
                      <a:pt x="188" y="11"/>
                      <a:pt x="145" y="67"/>
                      <a:pt x="107" y="65"/>
                    </a:cubicBezTo>
                    <a:cubicBezTo>
                      <a:pt x="70" y="63"/>
                      <a:pt x="5" y="34"/>
                      <a:pt x="0" y="0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3" name="Freeform 348"/>
              <p:cNvSpPr>
                <a:spLocks/>
              </p:cNvSpPr>
              <p:nvPr/>
            </p:nvSpPr>
            <p:spPr bwMode="auto">
              <a:xfrm>
                <a:off x="2152" y="3242"/>
                <a:ext cx="227" cy="180"/>
              </a:xfrm>
              <a:custGeom>
                <a:avLst/>
                <a:gdLst>
                  <a:gd name="T0" fmla="*/ 0 w 96"/>
                  <a:gd name="T1" fmla="*/ 42 h 76"/>
                  <a:gd name="T2" fmla="*/ 53 w 96"/>
                  <a:gd name="T3" fmla="*/ 9 h 76"/>
                  <a:gd name="T4" fmla="*/ 95 w 96"/>
                  <a:gd name="T5" fmla="*/ 43 h 76"/>
                  <a:gd name="T6" fmla="*/ 0 w 96"/>
                  <a:gd name="T7" fmla="*/ 4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76">
                    <a:moveTo>
                      <a:pt x="0" y="42"/>
                    </a:moveTo>
                    <a:cubicBezTo>
                      <a:pt x="0" y="42"/>
                      <a:pt x="9" y="0"/>
                      <a:pt x="53" y="9"/>
                    </a:cubicBezTo>
                    <a:cubicBezTo>
                      <a:pt x="96" y="17"/>
                      <a:pt x="95" y="43"/>
                      <a:pt x="95" y="43"/>
                    </a:cubicBezTo>
                    <a:cubicBezTo>
                      <a:pt x="95" y="43"/>
                      <a:pt x="68" y="76"/>
                      <a:pt x="0" y="42"/>
                    </a:cubicBezTo>
                    <a:close/>
                  </a:path>
                </a:pathLst>
              </a:custGeom>
              <a:solidFill>
                <a:srgbClr val="6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4" name="Freeform 349"/>
              <p:cNvSpPr>
                <a:spLocks/>
              </p:cNvSpPr>
              <p:nvPr/>
            </p:nvSpPr>
            <p:spPr bwMode="auto">
              <a:xfrm>
                <a:off x="1688" y="2618"/>
                <a:ext cx="199" cy="234"/>
              </a:xfrm>
              <a:custGeom>
                <a:avLst/>
                <a:gdLst>
                  <a:gd name="T0" fmla="*/ 48 w 84"/>
                  <a:gd name="T1" fmla="*/ 99 h 99"/>
                  <a:gd name="T2" fmla="*/ 12 w 84"/>
                  <a:gd name="T3" fmla="*/ 70 h 99"/>
                  <a:gd name="T4" fmla="*/ 52 w 84"/>
                  <a:gd name="T5" fmla="*/ 10 h 99"/>
                  <a:gd name="T6" fmla="*/ 70 w 84"/>
                  <a:gd name="T7" fmla="*/ 54 h 99"/>
                  <a:gd name="T8" fmla="*/ 48 w 84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48" y="99"/>
                    </a:moveTo>
                    <a:cubicBezTo>
                      <a:pt x="48" y="99"/>
                      <a:pt x="24" y="94"/>
                      <a:pt x="12" y="70"/>
                    </a:cubicBezTo>
                    <a:cubicBezTo>
                      <a:pt x="0" y="46"/>
                      <a:pt x="20" y="0"/>
                      <a:pt x="52" y="10"/>
                    </a:cubicBezTo>
                    <a:cubicBezTo>
                      <a:pt x="84" y="20"/>
                      <a:pt x="70" y="54"/>
                      <a:pt x="70" y="54"/>
                    </a:cubicBezTo>
                    <a:lnTo>
                      <a:pt x="48" y="9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5" name="Freeform 350"/>
              <p:cNvSpPr>
                <a:spLocks/>
              </p:cNvSpPr>
              <p:nvPr/>
            </p:nvSpPr>
            <p:spPr bwMode="auto">
              <a:xfrm>
                <a:off x="1735" y="2689"/>
                <a:ext cx="119" cy="113"/>
              </a:xfrm>
              <a:custGeom>
                <a:avLst/>
                <a:gdLst>
                  <a:gd name="T0" fmla="*/ 26 w 50"/>
                  <a:gd name="T1" fmla="*/ 48 h 48"/>
                  <a:gd name="T2" fmla="*/ 21 w 50"/>
                  <a:gd name="T3" fmla="*/ 0 h 48"/>
                  <a:gd name="T4" fmla="*/ 6 w 50"/>
                  <a:gd name="T5" fmla="*/ 31 h 48"/>
                  <a:gd name="T6" fmla="*/ 26 w 50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48">
                    <a:moveTo>
                      <a:pt x="26" y="48"/>
                    </a:moveTo>
                    <a:cubicBezTo>
                      <a:pt x="26" y="48"/>
                      <a:pt x="50" y="0"/>
                      <a:pt x="21" y="0"/>
                    </a:cubicBezTo>
                    <a:cubicBezTo>
                      <a:pt x="3" y="0"/>
                      <a:pt x="0" y="18"/>
                      <a:pt x="6" y="31"/>
                    </a:cubicBezTo>
                    <a:cubicBezTo>
                      <a:pt x="10" y="40"/>
                      <a:pt x="19" y="46"/>
                      <a:pt x="26" y="4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6" name="Freeform 351"/>
              <p:cNvSpPr>
                <a:spLocks/>
              </p:cNvSpPr>
              <p:nvPr/>
            </p:nvSpPr>
            <p:spPr bwMode="auto">
              <a:xfrm>
                <a:off x="1740" y="2682"/>
                <a:ext cx="69" cy="118"/>
              </a:xfrm>
              <a:custGeom>
                <a:avLst/>
                <a:gdLst>
                  <a:gd name="T0" fmla="*/ 24 w 29"/>
                  <a:gd name="T1" fmla="*/ 50 h 50"/>
                  <a:gd name="T2" fmla="*/ 29 w 29"/>
                  <a:gd name="T3" fmla="*/ 38 h 50"/>
                  <a:gd name="T4" fmla="*/ 1 w 29"/>
                  <a:gd name="T5" fmla="*/ 22 h 50"/>
                  <a:gd name="T6" fmla="*/ 24 w 29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50">
                    <a:moveTo>
                      <a:pt x="24" y="50"/>
                    </a:move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" y="0"/>
                      <a:pt x="1" y="22"/>
                    </a:cubicBezTo>
                    <a:cubicBezTo>
                      <a:pt x="0" y="44"/>
                      <a:pt x="24" y="50"/>
                      <a:pt x="24" y="50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7" name="Freeform 352"/>
              <p:cNvSpPr>
                <a:spLocks/>
              </p:cNvSpPr>
              <p:nvPr/>
            </p:nvSpPr>
            <p:spPr bwMode="auto">
              <a:xfrm>
                <a:off x="2658" y="2958"/>
                <a:ext cx="218" cy="293"/>
              </a:xfrm>
              <a:custGeom>
                <a:avLst/>
                <a:gdLst>
                  <a:gd name="T0" fmla="*/ 0 w 92"/>
                  <a:gd name="T1" fmla="*/ 102 h 124"/>
                  <a:gd name="T2" fmla="*/ 70 w 92"/>
                  <a:gd name="T3" fmla="*/ 27 h 124"/>
                  <a:gd name="T4" fmla="*/ 16 w 92"/>
                  <a:gd name="T5" fmla="*/ 28 h 124"/>
                  <a:gd name="T6" fmla="*/ 0 w 92"/>
                  <a:gd name="T7" fmla="*/ 10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124">
                    <a:moveTo>
                      <a:pt x="0" y="102"/>
                    </a:moveTo>
                    <a:cubicBezTo>
                      <a:pt x="62" y="124"/>
                      <a:pt x="92" y="54"/>
                      <a:pt x="70" y="27"/>
                    </a:cubicBezTo>
                    <a:cubicBezTo>
                      <a:pt x="48" y="0"/>
                      <a:pt x="16" y="28"/>
                      <a:pt x="16" y="28"/>
                    </a:cubicBez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8" name="Freeform 353"/>
              <p:cNvSpPr>
                <a:spLocks/>
              </p:cNvSpPr>
              <p:nvPr/>
            </p:nvSpPr>
            <p:spPr bwMode="auto">
              <a:xfrm>
                <a:off x="2665" y="3112"/>
                <a:ext cx="161" cy="97"/>
              </a:xfrm>
              <a:custGeom>
                <a:avLst/>
                <a:gdLst>
                  <a:gd name="T0" fmla="*/ 4 w 68"/>
                  <a:gd name="T1" fmla="*/ 40 h 41"/>
                  <a:gd name="T2" fmla="*/ 0 w 68"/>
                  <a:gd name="T3" fmla="*/ 34 h 41"/>
                  <a:gd name="T4" fmla="*/ 68 w 68"/>
                  <a:gd name="T5" fmla="*/ 0 h 41"/>
                  <a:gd name="T6" fmla="*/ 4 w 68"/>
                  <a:gd name="T7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41">
                    <a:moveTo>
                      <a:pt x="4" y="40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55" y="34"/>
                      <a:pt x="68" y="0"/>
                    </a:cubicBezTo>
                    <a:cubicBezTo>
                      <a:pt x="68" y="0"/>
                      <a:pt x="66" y="41"/>
                      <a:pt x="4" y="4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9" name="Freeform 354"/>
              <p:cNvSpPr>
                <a:spLocks/>
              </p:cNvSpPr>
              <p:nvPr/>
            </p:nvSpPr>
            <p:spPr bwMode="auto">
              <a:xfrm>
                <a:off x="2717" y="3010"/>
                <a:ext cx="102" cy="135"/>
              </a:xfrm>
              <a:custGeom>
                <a:avLst/>
                <a:gdLst>
                  <a:gd name="T0" fmla="*/ 0 w 43"/>
                  <a:gd name="T1" fmla="*/ 55 h 57"/>
                  <a:gd name="T2" fmla="*/ 30 w 43"/>
                  <a:gd name="T3" fmla="*/ 16 h 57"/>
                  <a:gd name="T4" fmla="*/ 24 w 43"/>
                  <a:gd name="T5" fmla="*/ 51 h 57"/>
                  <a:gd name="T6" fmla="*/ 0 w 43"/>
                  <a:gd name="T7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57">
                    <a:moveTo>
                      <a:pt x="0" y="55"/>
                    </a:moveTo>
                    <a:cubicBezTo>
                      <a:pt x="0" y="55"/>
                      <a:pt x="8" y="0"/>
                      <a:pt x="30" y="16"/>
                    </a:cubicBezTo>
                    <a:cubicBezTo>
                      <a:pt x="43" y="26"/>
                      <a:pt x="36" y="43"/>
                      <a:pt x="24" y="51"/>
                    </a:cubicBezTo>
                    <a:cubicBezTo>
                      <a:pt x="16" y="56"/>
                      <a:pt x="6" y="57"/>
                      <a:pt x="0" y="5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0" name="Freeform 355"/>
              <p:cNvSpPr>
                <a:spLocks/>
              </p:cNvSpPr>
              <p:nvPr/>
            </p:nvSpPr>
            <p:spPr bwMode="auto">
              <a:xfrm>
                <a:off x="2717" y="3065"/>
                <a:ext cx="105" cy="89"/>
              </a:xfrm>
              <a:custGeom>
                <a:avLst/>
                <a:gdLst>
                  <a:gd name="T0" fmla="*/ 0 w 44"/>
                  <a:gd name="T1" fmla="*/ 31 h 38"/>
                  <a:gd name="T2" fmla="*/ 3 w 44"/>
                  <a:gd name="T3" fmla="*/ 17 h 38"/>
                  <a:gd name="T4" fmla="*/ 33 w 44"/>
                  <a:gd name="T5" fmla="*/ 19 h 38"/>
                  <a:gd name="T6" fmla="*/ 0 w 44"/>
                  <a:gd name="T7" fmla="*/ 3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8">
                    <a:moveTo>
                      <a:pt x="0" y="31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44" y="0"/>
                      <a:pt x="33" y="19"/>
                    </a:cubicBezTo>
                    <a:cubicBezTo>
                      <a:pt x="21" y="38"/>
                      <a:pt x="0" y="31"/>
                      <a:pt x="0" y="31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1" name="Freeform 356"/>
              <p:cNvSpPr>
                <a:spLocks/>
              </p:cNvSpPr>
              <p:nvPr/>
            </p:nvSpPr>
            <p:spPr bwMode="auto">
              <a:xfrm>
                <a:off x="1960" y="2150"/>
                <a:ext cx="95" cy="165"/>
              </a:xfrm>
              <a:custGeom>
                <a:avLst/>
                <a:gdLst>
                  <a:gd name="T0" fmla="*/ 18 w 40"/>
                  <a:gd name="T1" fmla="*/ 0 h 70"/>
                  <a:gd name="T2" fmla="*/ 40 w 40"/>
                  <a:gd name="T3" fmla="*/ 70 h 70"/>
                  <a:gd name="T4" fmla="*/ 18 w 40"/>
                  <a:gd name="T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70">
                    <a:moveTo>
                      <a:pt x="18" y="0"/>
                    </a:moveTo>
                    <a:cubicBezTo>
                      <a:pt x="18" y="0"/>
                      <a:pt x="0" y="44"/>
                      <a:pt x="40" y="70"/>
                    </a:cubicBezTo>
                    <a:cubicBezTo>
                      <a:pt x="40" y="70"/>
                      <a:pt x="23" y="44"/>
                      <a:pt x="18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2" name="Freeform 357"/>
              <p:cNvSpPr>
                <a:spLocks/>
              </p:cNvSpPr>
              <p:nvPr/>
            </p:nvSpPr>
            <p:spPr bwMode="auto">
              <a:xfrm>
                <a:off x="2053" y="2133"/>
                <a:ext cx="106" cy="144"/>
              </a:xfrm>
              <a:custGeom>
                <a:avLst/>
                <a:gdLst>
                  <a:gd name="T0" fmla="*/ 20 w 45"/>
                  <a:gd name="T1" fmla="*/ 0 h 61"/>
                  <a:gd name="T2" fmla="*/ 45 w 45"/>
                  <a:gd name="T3" fmla="*/ 61 h 61"/>
                  <a:gd name="T4" fmla="*/ 20 w 45"/>
                  <a:gd name="T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61">
                    <a:moveTo>
                      <a:pt x="20" y="0"/>
                    </a:moveTo>
                    <a:cubicBezTo>
                      <a:pt x="20" y="0"/>
                      <a:pt x="0" y="40"/>
                      <a:pt x="45" y="61"/>
                    </a:cubicBezTo>
                    <a:cubicBezTo>
                      <a:pt x="45" y="61"/>
                      <a:pt x="20" y="42"/>
                      <a:pt x="2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3" name="Freeform 358"/>
              <p:cNvSpPr>
                <a:spLocks/>
              </p:cNvSpPr>
              <p:nvPr/>
            </p:nvSpPr>
            <p:spPr bwMode="auto">
              <a:xfrm>
                <a:off x="2744" y="2552"/>
                <a:ext cx="141" cy="115"/>
              </a:xfrm>
              <a:custGeom>
                <a:avLst/>
                <a:gdLst>
                  <a:gd name="T0" fmla="*/ 57 w 60"/>
                  <a:gd name="T1" fmla="*/ 0 h 49"/>
                  <a:gd name="T2" fmla="*/ 0 w 60"/>
                  <a:gd name="T3" fmla="*/ 49 h 49"/>
                  <a:gd name="T4" fmla="*/ 57 w 60"/>
                  <a:gd name="T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49">
                    <a:moveTo>
                      <a:pt x="57" y="0"/>
                    </a:moveTo>
                    <a:cubicBezTo>
                      <a:pt x="57" y="0"/>
                      <a:pt x="60" y="46"/>
                      <a:pt x="0" y="49"/>
                    </a:cubicBez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4" name="Freeform 359"/>
              <p:cNvSpPr>
                <a:spLocks/>
              </p:cNvSpPr>
              <p:nvPr/>
            </p:nvSpPr>
            <p:spPr bwMode="auto">
              <a:xfrm>
                <a:off x="2732" y="2589"/>
                <a:ext cx="255" cy="232"/>
              </a:xfrm>
              <a:custGeom>
                <a:avLst/>
                <a:gdLst>
                  <a:gd name="T0" fmla="*/ 66 w 108"/>
                  <a:gd name="T1" fmla="*/ 39 h 98"/>
                  <a:gd name="T2" fmla="*/ 79 w 108"/>
                  <a:gd name="T3" fmla="*/ 19 h 98"/>
                  <a:gd name="T4" fmla="*/ 98 w 108"/>
                  <a:gd name="T5" fmla="*/ 11 h 98"/>
                  <a:gd name="T6" fmla="*/ 103 w 108"/>
                  <a:gd name="T7" fmla="*/ 55 h 98"/>
                  <a:gd name="T8" fmla="*/ 71 w 108"/>
                  <a:gd name="T9" fmla="*/ 81 h 98"/>
                  <a:gd name="T10" fmla="*/ 35 w 108"/>
                  <a:gd name="T11" fmla="*/ 93 h 98"/>
                  <a:gd name="T12" fmla="*/ 0 w 108"/>
                  <a:gd name="T13" fmla="*/ 94 h 98"/>
                  <a:gd name="T14" fmla="*/ 29 w 108"/>
                  <a:gd name="T15" fmla="*/ 55 h 98"/>
                  <a:gd name="T16" fmla="*/ 66 w 108"/>
                  <a:gd name="T17" fmla="*/ 3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98">
                    <a:moveTo>
                      <a:pt x="66" y="39"/>
                    </a:moveTo>
                    <a:cubicBezTo>
                      <a:pt x="71" y="32"/>
                      <a:pt x="75" y="26"/>
                      <a:pt x="79" y="19"/>
                    </a:cubicBezTo>
                    <a:cubicBezTo>
                      <a:pt x="84" y="10"/>
                      <a:pt x="88" y="0"/>
                      <a:pt x="98" y="11"/>
                    </a:cubicBezTo>
                    <a:cubicBezTo>
                      <a:pt x="106" y="19"/>
                      <a:pt x="108" y="45"/>
                      <a:pt x="103" y="55"/>
                    </a:cubicBezTo>
                    <a:cubicBezTo>
                      <a:pt x="97" y="67"/>
                      <a:pt x="82" y="74"/>
                      <a:pt x="71" y="81"/>
                    </a:cubicBezTo>
                    <a:cubicBezTo>
                      <a:pt x="61" y="87"/>
                      <a:pt x="47" y="91"/>
                      <a:pt x="35" y="93"/>
                    </a:cubicBezTo>
                    <a:cubicBezTo>
                      <a:pt x="24" y="96"/>
                      <a:pt x="11" y="98"/>
                      <a:pt x="0" y="94"/>
                    </a:cubicBezTo>
                    <a:cubicBezTo>
                      <a:pt x="4" y="83"/>
                      <a:pt x="11" y="47"/>
                      <a:pt x="29" y="55"/>
                    </a:cubicBezTo>
                    <a:cubicBezTo>
                      <a:pt x="42" y="53"/>
                      <a:pt x="58" y="48"/>
                      <a:pt x="66" y="39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5" name="Freeform 360"/>
              <p:cNvSpPr>
                <a:spLocks/>
              </p:cNvSpPr>
              <p:nvPr/>
            </p:nvSpPr>
            <p:spPr bwMode="auto">
              <a:xfrm>
                <a:off x="2455" y="2249"/>
                <a:ext cx="333" cy="156"/>
              </a:xfrm>
              <a:custGeom>
                <a:avLst/>
                <a:gdLst>
                  <a:gd name="T0" fmla="*/ 140 w 141"/>
                  <a:gd name="T1" fmla="*/ 66 h 66"/>
                  <a:gd name="T2" fmla="*/ 127 w 141"/>
                  <a:gd name="T3" fmla="*/ 40 h 66"/>
                  <a:gd name="T4" fmla="*/ 28 w 141"/>
                  <a:gd name="T5" fmla="*/ 2 h 66"/>
                  <a:gd name="T6" fmla="*/ 0 w 141"/>
                  <a:gd name="T7" fmla="*/ 7 h 66"/>
                  <a:gd name="T8" fmla="*/ 19 w 141"/>
                  <a:gd name="T9" fmla="*/ 10 h 66"/>
                  <a:gd name="T10" fmla="*/ 46 w 141"/>
                  <a:gd name="T11" fmla="*/ 16 h 66"/>
                  <a:gd name="T12" fmla="*/ 73 w 141"/>
                  <a:gd name="T13" fmla="*/ 23 h 66"/>
                  <a:gd name="T14" fmla="*/ 111 w 141"/>
                  <a:gd name="T15" fmla="*/ 50 h 66"/>
                  <a:gd name="T16" fmla="*/ 140 w 141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66">
                    <a:moveTo>
                      <a:pt x="140" y="66"/>
                    </a:moveTo>
                    <a:cubicBezTo>
                      <a:pt x="141" y="58"/>
                      <a:pt x="132" y="47"/>
                      <a:pt x="127" y="40"/>
                    </a:cubicBezTo>
                    <a:cubicBezTo>
                      <a:pt x="106" y="11"/>
                      <a:pt x="62" y="0"/>
                      <a:pt x="28" y="2"/>
                    </a:cubicBezTo>
                    <a:cubicBezTo>
                      <a:pt x="18" y="3"/>
                      <a:pt x="9" y="5"/>
                      <a:pt x="0" y="7"/>
                    </a:cubicBezTo>
                    <a:cubicBezTo>
                      <a:pt x="7" y="7"/>
                      <a:pt x="13" y="10"/>
                      <a:pt x="19" y="10"/>
                    </a:cubicBezTo>
                    <a:cubicBezTo>
                      <a:pt x="29" y="10"/>
                      <a:pt x="37" y="13"/>
                      <a:pt x="46" y="16"/>
                    </a:cubicBezTo>
                    <a:cubicBezTo>
                      <a:pt x="55" y="18"/>
                      <a:pt x="65" y="19"/>
                      <a:pt x="73" y="23"/>
                    </a:cubicBezTo>
                    <a:cubicBezTo>
                      <a:pt x="87" y="31"/>
                      <a:pt x="98" y="42"/>
                      <a:pt x="111" y="50"/>
                    </a:cubicBezTo>
                    <a:cubicBezTo>
                      <a:pt x="113" y="52"/>
                      <a:pt x="140" y="66"/>
                      <a:pt x="140" y="66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6" name="Freeform 361"/>
              <p:cNvSpPr>
                <a:spLocks/>
              </p:cNvSpPr>
              <p:nvPr/>
            </p:nvSpPr>
            <p:spPr bwMode="auto">
              <a:xfrm>
                <a:off x="2237" y="3095"/>
                <a:ext cx="64" cy="31"/>
              </a:xfrm>
              <a:custGeom>
                <a:avLst/>
                <a:gdLst>
                  <a:gd name="T0" fmla="*/ 26 w 27"/>
                  <a:gd name="T1" fmla="*/ 5 h 13"/>
                  <a:gd name="T2" fmla="*/ 14 w 27"/>
                  <a:gd name="T3" fmla="*/ 12 h 13"/>
                  <a:gd name="T4" fmla="*/ 1 w 27"/>
                  <a:gd name="T5" fmla="*/ 8 h 13"/>
                  <a:gd name="T6" fmla="*/ 13 w 27"/>
                  <a:gd name="T7" fmla="*/ 1 h 13"/>
                  <a:gd name="T8" fmla="*/ 26 w 27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3">
                    <a:moveTo>
                      <a:pt x="26" y="5"/>
                    </a:moveTo>
                    <a:cubicBezTo>
                      <a:pt x="27" y="8"/>
                      <a:pt x="21" y="11"/>
                      <a:pt x="14" y="12"/>
                    </a:cubicBezTo>
                    <a:cubicBezTo>
                      <a:pt x="7" y="13"/>
                      <a:pt x="1" y="11"/>
                      <a:pt x="1" y="8"/>
                    </a:cubicBezTo>
                    <a:cubicBezTo>
                      <a:pt x="0" y="5"/>
                      <a:pt x="6" y="2"/>
                      <a:pt x="13" y="1"/>
                    </a:cubicBezTo>
                    <a:cubicBezTo>
                      <a:pt x="20" y="0"/>
                      <a:pt x="26" y="2"/>
                      <a:pt x="26" y="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7" name="Freeform 362"/>
              <p:cNvSpPr>
                <a:spLocks/>
              </p:cNvSpPr>
              <p:nvPr/>
            </p:nvSpPr>
            <p:spPr bwMode="auto">
              <a:xfrm>
                <a:off x="1925" y="2686"/>
                <a:ext cx="154" cy="116"/>
              </a:xfrm>
              <a:custGeom>
                <a:avLst/>
                <a:gdLst>
                  <a:gd name="T0" fmla="*/ 65 w 65"/>
                  <a:gd name="T1" fmla="*/ 28 h 49"/>
                  <a:gd name="T2" fmla="*/ 40 w 65"/>
                  <a:gd name="T3" fmla="*/ 2 h 49"/>
                  <a:gd name="T4" fmla="*/ 6 w 65"/>
                  <a:gd name="T5" fmla="*/ 28 h 49"/>
                  <a:gd name="T6" fmla="*/ 0 w 65"/>
                  <a:gd name="T7" fmla="*/ 49 h 49"/>
                  <a:gd name="T8" fmla="*/ 65 w 65"/>
                  <a:gd name="T9" fmla="*/ 2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9">
                    <a:moveTo>
                      <a:pt x="65" y="28"/>
                    </a:moveTo>
                    <a:cubicBezTo>
                      <a:pt x="65" y="28"/>
                      <a:pt x="59" y="3"/>
                      <a:pt x="40" y="2"/>
                    </a:cubicBezTo>
                    <a:cubicBezTo>
                      <a:pt x="21" y="0"/>
                      <a:pt x="6" y="28"/>
                      <a:pt x="6" y="2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33" y="19"/>
                      <a:pt x="65" y="28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8" name="Freeform 363"/>
              <p:cNvSpPr>
                <a:spLocks/>
              </p:cNvSpPr>
              <p:nvPr/>
            </p:nvSpPr>
            <p:spPr bwMode="auto">
              <a:xfrm>
                <a:off x="1951" y="2807"/>
                <a:ext cx="158" cy="154"/>
              </a:xfrm>
              <a:custGeom>
                <a:avLst/>
                <a:gdLst>
                  <a:gd name="T0" fmla="*/ 62 w 67"/>
                  <a:gd name="T1" fmla="*/ 40 h 65"/>
                  <a:gd name="T2" fmla="*/ 26 w 67"/>
                  <a:gd name="T3" fmla="*/ 61 h 65"/>
                  <a:gd name="T4" fmla="*/ 5 w 67"/>
                  <a:gd name="T5" fmla="*/ 25 h 65"/>
                  <a:gd name="T6" fmla="*/ 41 w 67"/>
                  <a:gd name="T7" fmla="*/ 4 h 65"/>
                  <a:gd name="T8" fmla="*/ 62 w 67"/>
                  <a:gd name="T9" fmla="*/ 4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5">
                    <a:moveTo>
                      <a:pt x="62" y="40"/>
                    </a:moveTo>
                    <a:cubicBezTo>
                      <a:pt x="58" y="56"/>
                      <a:pt x="42" y="65"/>
                      <a:pt x="26" y="61"/>
                    </a:cubicBezTo>
                    <a:cubicBezTo>
                      <a:pt x="10" y="57"/>
                      <a:pt x="0" y="40"/>
                      <a:pt x="5" y="25"/>
                    </a:cubicBezTo>
                    <a:cubicBezTo>
                      <a:pt x="9" y="9"/>
                      <a:pt x="25" y="0"/>
                      <a:pt x="41" y="4"/>
                    </a:cubicBezTo>
                    <a:cubicBezTo>
                      <a:pt x="57" y="9"/>
                      <a:pt x="67" y="25"/>
                      <a:pt x="62" y="4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9" name="Freeform 364"/>
              <p:cNvSpPr>
                <a:spLocks/>
              </p:cNvSpPr>
              <p:nvPr/>
            </p:nvSpPr>
            <p:spPr bwMode="auto">
              <a:xfrm>
                <a:off x="2008" y="2823"/>
                <a:ext cx="75" cy="64"/>
              </a:xfrm>
              <a:custGeom>
                <a:avLst/>
                <a:gdLst>
                  <a:gd name="T0" fmla="*/ 29 w 32"/>
                  <a:gd name="T1" fmla="*/ 22 h 27"/>
                  <a:gd name="T2" fmla="*/ 10 w 32"/>
                  <a:gd name="T3" fmla="*/ 22 h 27"/>
                  <a:gd name="T4" fmla="*/ 4 w 32"/>
                  <a:gd name="T5" fmla="*/ 5 h 27"/>
                  <a:gd name="T6" fmla="*/ 22 w 32"/>
                  <a:gd name="T7" fmla="*/ 5 h 27"/>
                  <a:gd name="T8" fmla="*/ 29 w 32"/>
                  <a:gd name="T9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7">
                    <a:moveTo>
                      <a:pt x="29" y="22"/>
                    </a:moveTo>
                    <a:cubicBezTo>
                      <a:pt x="26" y="27"/>
                      <a:pt x="17" y="27"/>
                      <a:pt x="10" y="22"/>
                    </a:cubicBezTo>
                    <a:cubicBezTo>
                      <a:pt x="3" y="18"/>
                      <a:pt x="0" y="10"/>
                      <a:pt x="4" y="5"/>
                    </a:cubicBezTo>
                    <a:cubicBezTo>
                      <a:pt x="7" y="0"/>
                      <a:pt x="15" y="0"/>
                      <a:pt x="22" y="5"/>
                    </a:cubicBezTo>
                    <a:cubicBezTo>
                      <a:pt x="29" y="10"/>
                      <a:pt x="32" y="17"/>
                      <a:pt x="29" y="2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0" name="Freeform 365"/>
              <p:cNvSpPr>
                <a:spLocks/>
              </p:cNvSpPr>
              <p:nvPr/>
            </p:nvSpPr>
            <p:spPr bwMode="auto">
              <a:xfrm>
                <a:off x="2500" y="2783"/>
                <a:ext cx="146" cy="156"/>
              </a:xfrm>
              <a:custGeom>
                <a:avLst/>
                <a:gdLst>
                  <a:gd name="T0" fmla="*/ 0 w 62"/>
                  <a:gd name="T1" fmla="*/ 21 h 66"/>
                  <a:gd name="T2" fmla="*/ 34 w 62"/>
                  <a:gd name="T3" fmla="*/ 6 h 66"/>
                  <a:gd name="T4" fmla="*/ 51 w 62"/>
                  <a:gd name="T5" fmla="*/ 66 h 66"/>
                  <a:gd name="T6" fmla="*/ 0 w 62"/>
                  <a:gd name="T7" fmla="*/ 2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6">
                    <a:moveTo>
                      <a:pt x="0" y="21"/>
                    </a:moveTo>
                    <a:cubicBezTo>
                      <a:pt x="0" y="21"/>
                      <a:pt x="15" y="0"/>
                      <a:pt x="34" y="6"/>
                    </a:cubicBezTo>
                    <a:cubicBezTo>
                      <a:pt x="62" y="17"/>
                      <a:pt x="51" y="66"/>
                      <a:pt x="51" y="66"/>
                    </a:cubicBezTo>
                    <a:cubicBezTo>
                      <a:pt x="51" y="66"/>
                      <a:pt x="33" y="25"/>
                      <a:pt x="0" y="21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1" name="Freeform 366"/>
              <p:cNvSpPr>
                <a:spLocks/>
              </p:cNvSpPr>
              <p:nvPr/>
            </p:nvSpPr>
            <p:spPr bwMode="auto">
              <a:xfrm>
                <a:off x="2412" y="2894"/>
                <a:ext cx="159" cy="154"/>
              </a:xfrm>
              <a:custGeom>
                <a:avLst/>
                <a:gdLst>
                  <a:gd name="T0" fmla="*/ 62 w 67"/>
                  <a:gd name="T1" fmla="*/ 40 h 65"/>
                  <a:gd name="T2" fmla="*/ 26 w 67"/>
                  <a:gd name="T3" fmla="*/ 61 h 65"/>
                  <a:gd name="T4" fmla="*/ 5 w 67"/>
                  <a:gd name="T5" fmla="*/ 25 h 65"/>
                  <a:gd name="T6" fmla="*/ 41 w 67"/>
                  <a:gd name="T7" fmla="*/ 4 h 65"/>
                  <a:gd name="T8" fmla="*/ 62 w 67"/>
                  <a:gd name="T9" fmla="*/ 4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5">
                    <a:moveTo>
                      <a:pt x="62" y="40"/>
                    </a:moveTo>
                    <a:cubicBezTo>
                      <a:pt x="58" y="56"/>
                      <a:pt x="42" y="65"/>
                      <a:pt x="26" y="61"/>
                    </a:cubicBezTo>
                    <a:cubicBezTo>
                      <a:pt x="10" y="57"/>
                      <a:pt x="0" y="40"/>
                      <a:pt x="5" y="25"/>
                    </a:cubicBezTo>
                    <a:cubicBezTo>
                      <a:pt x="9" y="9"/>
                      <a:pt x="25" y="0"/>
                      <a:pt x="41" y="4"/>
                    </a:cubicBezTo>
                    <a:cubicBezTo>
                      <a:pt x="57" y="9"/>
                      <a:pt x="67" y="25"/>
                      <a:pt x="62" y="4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2" name="Freeform 367"/>
              <p:cNvSpPr>
                <a:spLocks/>
              </p:cNvSpPr>
              <p:nvPr/>
            </p:nvSpPr>
            <p:spPr bwMode="auto">
              <a:xfrm>
                <a:off x="2469" y="2911"/>
                <a:ext cx="76" cy="64"/>
              </a:xfrm>
              <a:custGeom>
                <a:avLst/>
                <a:gdLst>
                  <a:gd name="T0" fmla="*/ 29 w 32"/>
                  <a:gd name="T1" fmla="*/ 22 h 27"/>
                  <a:gd name="T2" fmla="*/ 10 w 32"/>
                  <a:gd name="T3" fmla="*/ 22 h 27"/>
                  <a:gd name="T4" fmla="*/ 4 w 32"/>
                  <a:gd name="T5" fmla="*/ 5 h 27"/>
                  <a:gd name="T6" fmla="*/ 22 w 32"/>
                  <a:gd name="T7" fmla="*/ 5 h 27"/>
                  <a:gd name="T8" fmla="*/ 29 w 32"/>
                  <a:gd name="T9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7">
                    <a:moveTo>
                      <a:pt x="29" y="22"/>
                    </a:moveTo>
                    <a:cubicBezTo>
                      <a:pt x="26" y="27"/>
                      <a:pt x="17" y="27"/>
                      <a:pt x="10" y="22"/>
                    </a:cubicBezTo>
                    <a:cubicBezTo>
                      <a:pt x="3" y="18"/>
                      <a:pt x="0" y="10"/>
                      <a:pt x="4" y="5"/>
                    </a:cubicBezTo>
                    <a:cubicBezTo>
                      <a:pt x="7" y="0"/>
                      <a:pt x="15" y="0"/>
                      <a:pt x="22" y="5"/>
                    </a:cubicBezTo>
                    <a:cubicBezTo>
                      <a:pt x="29" y="10"/>
                      <a:pt x="32" y="17"/>
                      <a:pt x="29" y="2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3" name="Freeform 368"/>
              <p:cNvSpPr>
                <a:spLocks/>
              </p:cNvSpPr>
              <p:nvPr/>
            </p:nvSpPr>
            <p:spPr bwMode="auto">
              <a:xfrm>
                <a:off x="5150" y="-586"/>
                <a:ext cx="275" cy="378"/>
              </a:xfrm>
              <a:custGeom>
                <a:avLst/>
                <a:gdLst>
                  <a:gd name="T0" fmla="*/ 0 w 116"/>
                  <a:gd name="T1" fmla="*/ 137 h 160"/>
                  <a:gd name="T2" fmla="*/ 21 w 116"/>
                  <a:gd name="T3" fmla="*/ 81 h 160"/>
                  <a:gd name="T4" fmla="*/ 67 w 116"/>
                  <a:gd name="T5" fmla="*/ 3 h 160"/>
                  <a:gd name="T6" fmla="*/ 78 w 116"/>
                  <a:gd name="T7" fmla="*/ 11 h 160"/>
                  <a:gd name="T8" fmla="*/ 75 w 116"/>
                  <a:gd name="T9" fmla="*/ 17 h 160"/>
                  <a:gd name="T10" fmla="*/ 97 w 116"/>
                  <a:gd name="T11" fmla="*/ 12 h 160"/>
                  <a:gd name="T12" fmla="*/ 92 w 116"/>
                  <a:gd name="T13" fmla="*/ 29 h 160"/>
                  <a:gd name="T14" fmla="*/ 107 w 116"/>
                  <a:gd name="T15" fmla="*/ 28 h 160"/>
                  <a:gd name="T16" fmla="*/ 86 w 116"/>
                  <a:gd name="T17" fmla="*/ 98 h 160"/>
                  <a:gd name="T18" fmla="*/ 44 w 116"/>
                  <a:gd name="T19" fmla="*/ 150 h 160"/>
                  <a:gd name="T20" fmla="*/ 35 w 116"/>
                  <a:gd name="T21" fmla="*/ 160 h 160"/>
                  <a:gd name="T22" fmla="*/ 0 w 116"/>
                  <a:gd name="T23" fmla="*/ 13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" h="160">
                    <a:moveTo>
                      <a:pt x="0" y="137"/>
                    </a:moveTo>
                    <a:cubicBezTo>
                      <a:pt x="21" y="81"/>
                      <a:pt x="21" y="81"/>
                      <a:pt x="21" y="81"/>
                    </a:cubicBezTo>
                    <a:cubicBezTo>
                      <a:pt x="21" y="81"/>
                      <a:pt x="44" y="8"/>
                      <a:pt x="67" y="3"/>
                    </a:cubicBezTo>
                    <a:cubicBezTo>
                      <a:pt x="67" y="3"/>
                      <a:pt x="83" y="0"/>
                      <a:pt x="78" y="11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88" y="5"/>
                      <a:pt x="97" y="12"/>
                    </a:cubicBezTo>
                    <a:cubicBezTo>
                      <a:pt x="97" y="12"/>
                      <a:pt x="102" y="16"/>
                      <a:pt x="92" y="29"/>
                    </a:cubicBezTo>
                    <a:cubicBezTo>
                      <a:pt x="92" y="29"/>
                      <a:pt x="98" y="19"/>
                      <a:pt x="107" y="28"/>
                    </a:cubicBezTo>
                    <a:cubicBezTo>
                      <a:pt x="116" y="36"/>
                      <a:pt x="95" y="55"/>
                      <a:pt x="86" y="98"/>
                    </a:cubicBezTo>
                    <a:cubicBezTo>
                      <a:pt x="77" y="141"/>
                      <a:pt x="44" y="150"/>
                      <a:pt x="44" y="150"/>
                    </a:cubicBezTo>
                    <a:cubicBezTo>
                      <a:pt x="35" y="160"/>
                      <a:pt x="35" y="160"/>
                      <a:pt x="35" y="160"/>
                    </a:cubicBezTo>
                    <a:lnTo>
                      <a:pt x="0" y="13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4" name="Freeform 369"/>
              <p:cNvSpPr>
                <a:spLocks/>
              </p:cNvSpPr>
              <p:nvPr/>
            </p:nvSpPr>
            <p:spPr bwMode="auto">
              <a:xfrm>
                <a:off x="5148" y="-480"/>
                <a:ext cx="109" cy="268"/>
              </a:xfrm>
              <a:custGeom>
                <a:avLst/>
                <a:gdLst>
                  <a:gd name="T0" fmla="*/ 5 w 46"/>
                  <a:gd name="T1" fmla="*/ 85 h 113"/>
                  <a:gd name="T2" fmla="*/ 5 w 46"/>
                  <a:gd name="T3" fmla="*/ 63 h 113"/>
                  <a:gd name="T4" fmla="*/ 28 w 46"/>
                  <a:gd name="T5" fmla="*/ 1 h 113"/>
                  <a:gd name="T6" fmla="*/ 35 w 46"/>
                  <a:gd name="T7" fmla="*/ 14 h 113"/>
                  <a:gd name="T8" fmla="*/ 36 w 46"/>
                  <a:gd name="T9" fmla="*/ 56 h 113"/>
                  <a:gd name="T10" fmla="*/ 5 w 46"/>
                  <a:gd name="T11" fmla="*/ 8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13">
                    <a:moveTo>
                      <a:pt x="5" y="85"/>
                    </a:moveTo>
                    <a:cubicBezTo>
                      <a:pt x="5" y="85"/>
                      <a:pt x="0" y="84"/>
                      <a:pt x="5" y="63"/>
                    </a:cubicBezTo>
                    <a:cubicBezTo>
                      <a:pt x="10" y="42"/>
                      <a:pt x="23" y="0"/>
                      <a:pt x="28" y="1"/>
                    </a:cubicBezTo>
                    <a:cubicBezTo>
                      <a:pt x="34" y="2"/>
                      <a:pt x="37" y="8"/>
                      <a:pt x="35" y="14"/>
                    </a:cubicBezTo>
                    <a:cubicBezTo>
                      <a:pt x="33" y="20"/>
                      <a:pt x="31" y="45"/>
                      <a:pt x="36" y="56"/>
                    </a:cubicBezTo>
                    <a:cubicBezTo>
                      <a:pt x="36" y="56"/>
                      <a:pt x="46" y="113"/>
                      <a:pt x="5" y="85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5" name="Freeform 370"/>
              <p:cNvSpPr>
                <a:spLocks noEditPoints="1"/>
              </p:cNvSpPr>
              <p:nvPr/>
            </p:nvSpPr>
            <p:spPr bwMode="auto">
              <a:xfrm>
                <a:off x="5150" y="-586"/>
                <a:ext cx="258" cy="378"/>
              </a:xfrm>
              <a:custGeom>
                <a:avLst/>
                <a:gdLst>
                  <a:gd name="T0" fmla="*/ 107 w 109"/>
                  <a:gd name="T1" fmla="*/ 28 h 160"/>
                  <a:gd name="T2" fmla="*/ 104 w 109"/>
                  <a:gd name="T3" fmla="*/ 25 h 160"/>
                  <a:gd name="T4" fmla="*/ 104 w 109"/>
                  <a:gd name="T5" fmla="*/ 29 h 160"/>
                  <a:gd name="T6" fmla="*/ 90 w 109"/>
                  <a:gd name="T7" fmla="*/ 66 h 160"/>
                  <a:gd name="T8" fmla="*/ 76 w 109"/>
                  <a:gd name="T9" fmla="*/ 70 h 160"/>
                  <a:gd name="T10" fmla="*/ 96 w 109"/>
                  <a:gd name="T11" fmla="*/ 26 h 160"/>
                  <a:gd name="T12" fmla="*/ 93 w 109"/>
                  <a:gd name="T13" fmla="*/ 28 h 160"/>
                  <a:gd name="T14" fmla="*/ 98 w 109"/>
                  <a:gd name="T15" fmla="*/ 15 h 160"/>
                  <a:gd name="T16" fmla="*/ 84 w 109"/>
                  <a:gd name="T17" fmla="*/ 42 h 160"/>
                  <a:gd name="T18" fmla="*/ 61 w 109"/>
                  <a:gd name="T19" fmla="*/ 48 h 160"/>
                  <a:gd name="T20" fmla="*/ 77 w 109"/>
                  <a:gd name="T21" fmla="*/ 19 h 160"/>
                  <a:gd name="T22" fmla="*/ 75 w 109"/>
                  <a:gd name="T23" fmla="*/ 17 h 160"/>
                  <a:gd name="T24" fmla="*/ 67 w 109"/>
                  <a:gd name="T25" fmla="*/ 3 h 160"/>
                  <a:gd name="T26" fmla="*/ 61 w 109"/>
                  <a:gd name="T27" fmla="*/ 5 h 160"/>
                  <a:gd name="T28" fmla="*/ 70 w 109"/>
                  <a:gd name="T29" fmla="*/ 16 h 160"/>
                  <a:gd name="T30" fmla="*/ 61 w 109"/>
                  <a:gd name="T31" fmla="*/ 36 h 160"/>
                  <a:gd name="T32" fmla="*/ 35 w 109"/>
                  <a:gd name="T33" fmla="*/ 46 h 160"/>
                  <a:gd name="T34" fmla="*/ 33 w 109"/>
                  <a:gd name="T35" fmla="*/ 49 h 160"/>
                  <a:gd name="T36" fmla="*/ 32 w 109"/>
                  <a:gd name="T37" fmla="*/ 51 h 160"/>
                  <a:gd name="T38" fmla="*/ 34 w 109"/>
                  <a:gd name="T39" fmla="*/ 80 h 160"/>
                  <a:gd name="T40" fmla="*/ 31 w 109"/>
                  <a:gd name="T41" fmla="*/ 116 h 160"/>
                  <a:gd name="T42" fmla="*/ 17 w 109"/>
                  <a:gd name="T43" fmla="*/ 118 h 160"/>
                  <a:gd name="T44" fmla="*/ 13 w 109"/>
                  <a:gd name="T45" fmla="*/ 118 h 160"/>
                  <a:gd name="T46" fmla="*/ 10 w 109"/>
                  <a:gd name="T47" fmla="*/ 111 h 160"/>
                  <a:gd name="T48" fmla="*/ 15 w 109"/>
                  <a:gd name="T49" fmla="*/ 72 h 160"/>
                  <a:gd name="T50" fmla="*/ 4 w 109"/>
                  <a:gd name="T51" fmla="*/ 108 h 160"/>
                  <a:gd name="T52" fmla="*/ 2 w 109"/>
                  <a:gd name="T53" fmla="*/ 118 h 160"/>
                  <a:gd name="T54" fmla="*/ 3 w 109"/>
                  <a:gd name="T55" fmla="*/ 128 h 160"/>
                  <a:gd name="T56" fmla="*/ 0 w 109"/>
                  <a:gd name="T57" fmla="*/ 137 h 160"/>
                  <a:gd name="T58" fmla="*/ 44 w 109"/>
                  <a:gd name="T59" fmla="*/ 150 h 160"/>
                  <a:gd name="T60" fmla="*/ 103 w 109"/>
                  <a:gd name="T61" fmla="*/ 50 h 160"/>
                  <a:gd name="T62" fmla="*/ 75 w 109"/>
                  <a:gd name="T63" fmla="*/ 104 h 160"/>
                  <a:gd name="T64" fmla="*/ 68 w 109"/>
                  <a:gd name="T65" fmla="*/ 127 h 160"/>
                  <a:gd name="T66" fmla="*/ 42 w 109"/>
                  <a:gd name="T67" fmla="*/ 110 h 160"/>
                  <a:gd name="T68" fmla="*/ 40 w 109"/>
                  <a:gd name="T69" fmla="*/ 70 h 160"/>
                  <a:gd name="T70" fmla="*/ 64 w 109"/>
                  <a:gd name="T71" fmla="*/ 80 h 160"/>
                  <a:gd name="T72" fmla="*/ 75 w 109"/>
                  <a:gd name="T73" fmla="*/ 10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9" h="160">
                    <a:moveTo>
                      <a:pt x="109" y="35"/>
                    </a:moveTo>
                    <a:cubicBezTo>
                      <a:pt x="109" y="33"/>
                      <a:pt x="109" y="30"/>
                      <a:pt x="107" y="28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6" y="27"/>
                      <a:pt x="105" y="26"/>
                      <a:pt x="104" y="25"/>
                    </a:cubicBezTo>
                    <a:cubicBezTo>
                      <a:pt x="104" y="25"/>
                      <a:pt x="103" y="25"/>
                      <a:pt x="103" y="25"/>
                    </a:cubicBezTo>
                    <a:cubicBezTo>
                      <a:pt x="104" y="26"/>
                      <a:pt x="104" y="28"/>
                      <a:pt x="104" y="29"/>
                    </a:cubicBezTo>
                    <a:cubicBezTo>
                      <a:pt x="105" y="34"/>
                      <a:pt x="106" y="37"/>
                      <a:pt x="103" y="41"/>
                    </a:cubicBezTo>
                    <a:cubicBezTo>
                      <a:pt x="100" y="50"/>
                      <a:pt x="94" y="57"/>
                      <a:pt x="90" y="66"/>
                    </a:cubicBezTo>
                    <a:cubicBezTo>
                      <a:pt x="89" y="69"/>
                      <a:pt x="87" y="80"/>
                      <a:pt x="81" y="75"/>
                    </a:cubicBezTo>
                    <a:cubicBezTo>
                      <a:pt x="80" y="74"/>
                      <a:pt x="78" y="72"/>
                      <a:pt x="76" y="70"/>
                    </a:cubicBezTo>
                    <a:cubicBezTo>
                      <a:pt x="70" y="65"/>
                      <a:pt x="81" y="56"/>
                      <a:pt x="84" y="51"/>
                    </a:cubicBezTo>
                    <a:cubicBezTo>
                      <a:pt x="89" y="43"/>
                      <a:pt x="94" y="35"/>
                      <a:pt x="96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5" y="26"/>
                      <a:pt x="94" y="27"/>
                      <a:pt x="93" y="28"/>
                    </a:cubicBezTo>
                    <a:cubicBezTo>
                      <a:pt x="98" y="21"/>
                      <a:pt x="98" y="17"/>
                      <a:pt x="98" y="15"/>
                    </a:cubicBezTo>
                    <a:cubicBezTo>
                      <a:pt x="98" y="15"/>
                      <a:pt x="98" y="15"/>
                      <a:pt x="98" y="15"/>
                    </a:cubicBezTo>
                    <a:cubicBezTo>
                      <a:pt x="95" y="16"/>
                      <a:pt x="95" y="20"/>
                      <a:pt x="94" y="23"/>
                    </a:cubicBezTo>
                    <a:cubicBezTo>
                      <a:pt x="92" y="30"/>
                      <a:pt x="88" y="36"/>
                      <a:pt x="84" y="42"/>
                    </a:cubicBezTo>
                    <a:cubicBezTo>
                      <a:pt x="80" y="48"/>
                      <a:pt x="72" y="62"/>
                      <a:pt x="63" y="59"/>
                    </a:cubicBezTo>
                    <a:cubicBezTo>
                      <a:pt x="57" y="56"/>
                      <a:pt x="59" y="52"/>
                      <a:pt x="61" y="48"/>
                    </a:cubicBezTo>
                    <a:cubicBezTo>
                      <a:pt x="64" y="43"/>
                      <a:pt x="67" y="38"/>
                      <a:pt x="69" y="33"/>
                    </a:cubicBezTo>
                    <a:cubicBezTo>
                      <a:pt x="72" y="29"/>
                      <a:pt x="73" y="23"/>
                      <a:pt x="77" y="19"/>
                    </a:cubicBezTo>
                    <a:cubicBezTo>
                      <a:pt x="80" y="15"/>
                      <a:pt x="87" y="13"/>
                      <a:pt x="91" y="10"/>
                    </a:cubicBezTo>
                    <a:cubicBezTo>
                      <a:pt x="83" y="10"/>
                      <a:pt x="75" y="17"/>
                      <a:pt x="75" y="17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83" y="0"/>
                      <a:pt x="67" y="3"/>
                      <a:pt x="67" y="3"/>
                    </a:cubicBezTo>
                    <a:cubicBezTo>
                      <a:pt x="65" y="3"/>
                      <a:pt x="63" y="4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5" y="5"/>
                      <a:pt x="73" y="5"/>
                      <a:pt x="73" y="8"/>
                    </a:cubicBezTo>
                    <a:cubicBezTo>
                      <a:pt x="72" y="11"/>
                      <a:pt x="72" y="12"/>
                      <a:pt x="70" y="16"/>
                    </a:cubicBezTo>
                    <a:cubicBezTo>
                      <a:pt x="69" y="19"/>
                      <a:pt x="68" y="21"/>
                      <a:pt x="67" y="23"/>
                    </a:cubicBezTo>
                    <a:cubicBezTo>
                      <a:pt x="65" y="28"/>
                      <a:pt x="63" y="32"/>
                      <a:pt x="61" y="36"/>
                    </a:cubicBezTo>
                    <a:cubicBezTo>
                      <a:pt x="58" y="43"/>
                      <a:pt x="53" y="51"/>
                      <a:pt x="46" y="53"/>
                    </a:cubicBezTo>
                    <a:cubicBezTo>
                      <a:pt x="40" y="56"/>
                      <a:pt x="40" y="48"/>
                      <a:pt x="35" y="46"/>
                    </a:cubicBezTo>
                    <a:cubicBezTo>
                      <a:pt x="35" y="47"/>
                      <a:pt x="34" y="47"/>
                      <a:pt x="34" y="47"/>
                    </a:cubicBezTo>
                    <a:cubicBezTo>
                      <a:pt x="34" y="48"/>
                      <a:pt x="33" y="49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2" y="50"/>
                      <a:pt x="32" y="51"/>
                      <a:pt x="32" y="51"/>
                    </a:cubicBezTo>
                    <a:cubicBezTo>
                      <a:pt x="36" y="56"/>
                      <a:pt x="34" y="64"/>
                      <a:pt x="32" y="71"/>
                    </a:cubicBezTo>
                    <a:cubicBezTo>
                      <a:pt x="33" y="74"/>
                      <a:pt x="33" y="77"/>
                      <a:pt x="34" y="80"/>
                    </a:cubicBezTo>
                    <a:cubicBezTo>
                      <a:pt x="35" y="89"/>
                      <a:pt x="37" y="97"/>
                      <a:pt x="35" y="106"/>
                    </a:cubicBezTo>
                    <a:cubicBezTo>
                      <a:pt x="36" y="109"/>
                      <a:pt x="35" y="114"/>
                      <a:pt x="31" y="116"/>
                    </a:cubicBezTo>
                    <a:cubicBezTo>
                      <a:pt x="28" y="118"/>
                      <a:pt x="21" y="120"/>
                      <a:pt x="16" y="119"/>
                    </a:cubicBezTo>
                    <a:cubicBezTo>
                      <a:pt x="17" y="118"/>
                      <a:pt x="17" y="118"/>
                      <a:pt x="17" y="118"/>
                    </a:cubicBezTo>
                    <a:cubicBezTo>
                      <a:pt x="16" y="118"/>
                      <a:pt x="15" y="118"/>
                      <a:pt x="14" y="118"/>
                    </a:cubicBezTo>
                    <a:cubicBezTo>
                      <a:pt x="14" y="118"/>
                      <a:pt x="13" y="118"/>
                      <a:pt x="13" y="118"/>
                    </a:cubicBezTo>
                    <a:cubicBezTo>
                      <a:pt x="12" y="117"/>
                      <a:pt x="12" y="117"/>
                      <a:pt x="11" y="116"/>
                    </a:cubicBezTo>
                    <a:cubicBezTo>
                      <a:pt x="10" y="115"/>
                      <a:pt x="10" y="113"/>
                      <a:pt x="10" y="111"/>
                    </a:cubicBezTo>
                    <a:cubicBezTo>
                      <a:pt x="5" y="99"/>
                      <a:pt x="10" y="84"/>
                      <a:pt x="16" y="73"/>
                    </a:cubicBezTo>
                    <a:cubicBezTo>
                      <a:pt x="16" y="73"/>
                      <a:pt x="15" y="72"/>
                      <a:pt x="15" y="72"/>
                    </a:cubicBezTo>
                    <a:cubicBezTo>
                      <a:pt x="15" y="73"/>
                      <a:pt x="14" y="74"/>
                      <a:pt x="14" y="74"/>
                    </a:cubicBezTo>
                    <a:cubicBezTo>
                      <a:pt x="10" y="86"/>
                      <a:pt x="6" y="99"/>
                      <a:pt x="4" y="108"/>
                    </a:cubicBezTo>
                    <a:cubicBezTo>
                      <a:pt x="3" y="112"/>
                      <a:pt x="3" y="115"/>
                      <a:pt x="2" y="118"/>
                    </a:cubicBezTo>
                    <a:cubicBezTo>
                      <a:pt x="2" y="118"/>
                      <a:pt x="2" y="118"/>
                      <a:pt x="2" y="118"/>
                    </a:cubicBezTo>
                    <a:cubicBezTo>
                      <a:pt x="2" y="123"/>
                      <a:pt x="2" y="126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9"/>
                      <a:pt x="3" y="129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35" y="160"/>
                      <a:pt x="35" y="160"/>
                      <a:pt x="35" y="160"/>
                    </a:cubicBezTo>
                    <a:cubicBezTo>
                      <a:pt x="44" y="150"/>
                      <a:pt x="44" y="150"/>
                      <a:pt x="44" y="150"/>
                    </a:cubicBezTo>
                    <a:cubicBezTo>
                      <a:pt x="44" y="150"/>
                      <a:pt x="77" y="141"/>
                      <a:pt x="86" y="98"/>
                    </a:cubicBezTo>
                    <a:cubicBezTo>
                      <a:pt x="90" y="76"/>
                      <a:pt x="98" y="61"/>
                      <a:pt x="103" y="50"/>
                    </a:cubicBezTo>
                    <a:cubicBezTo>
                      <a:pt x="105" y="45"/>
                      <a:pt x="107" y="40"/>
                      <a:pt x="109" y="35"/>
                    </a:cubicBezTo>
                    <a:close/>
                    <a:moveTo>
                      <a:pt x="75" y="104"/>
                    </a:moveTo>
                    <a:cubicBezTo>
                      <a:pt x="75" y="108"/>
                      <a:pt x="73" y="112"/>
                      <a:pt x="71" y="117"/>
                    </a:cubicBezTo>
                    <a:cubicBezTo>
                      <a:pt x="71" y="120"/>
                      <a:pt x="70" y="124"/>
                      <a:pt x="68" y="127"/>
                    </a:cubicBezTo>
                    <a:cubicBezTo>
                      <a:pt x="57" y="142"/>
                      <a:pt x="38" y="132"/>
                      <a:pt x="40" y="115"/>
                    </a:cubicBezTo>
                    <a:cubicBezTo>
                      <a:pt x="40" y="113"/>
                      <a:pt x="41" y="111"/>
                      <a:pt x="42" y="110"/>
                    </a:cubicBezTo>
                    <a:cubicBezTo>
                      <a:pt x="40" y="104"/>
                      <a:pt x="39" y="97"/>
                      <a:pt x="38" y="90"/>
                    </a:cubicBezTo>
                    <a:cubicBezTo>
                      <a:pt x="36" y="83"/>
                      <a:pt x="35" y="75"/>
                      <a:pt x="40" y="70"/>
                    </a:cubicBezTo>
                    <a:cubicBezTo>
                      <a:pt x="44" y="66"/>
                      <a:pt x="51" y="65"/>
                      <a:pt x="55" y="68"/>
                    </a:cubicBezTo>
                    <a:cubicBezTo>
                      <a:pt x="60" y="71"/>
                      <a:pt x="60" y="77"/>
                      <a:pt x="64" y="80"/>
                    </a:cubicBezTo>
                    <a:cubicBezTo>
                      <a:pt x="66" y="81"/>
                      <a:pt x="69" y="81"/>
                      <a:pt x="71" y="83"/>
                    </a:cubicBezTo>
                    <a:cubicBezTo>
                      <a:pt x="77" y="88"/>
                      <a:pt x="75" y="97"/>
                      <a:pt x="75" y="10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6" name="Freeform 371"/>
              <p:cNvSpPr>
                <a:spLocks/>
              </p:cNvSpPr>
              <p:nvPr/>
            </p:nvSpPr>
            <p:spPr bwMode="auto">
              <a:xfrm>
                <a:off x="4606" y="-269"/>
                <a:ext cx="648" cy="733"/>
              </a:xfrm>
              <a:custGeom>
                <a:avLst/>
                <a:gdLst>
                  <a:gd name="T0" fmla="*/ 232 w 274"/>
                  <a:gd name="T1" fmla="*/ 0 h 310"/>
                  <a:gd name="T2" fmla="*/ 59 w 274"/>
                  <a:gd name="T3" fmla="*/ 241 h 310"/>
                  <a:gd name="T4" fmla="*/ 0 w 274"/>
                  <a:gd name="T5" fmla="*/ 265 h 310"/>
                  <a:gd name="T6" fmla="*/ 1 w 274"/>
                  <a:gd name="T7" fmla="*/ 270 h 310"/>
                  <a:gd name="T8" fmla="*/ 32 w 274"/>
                  <a:gd name="T9" fmla="*/ 270 h 310"/>
                  <a:gd name="T10" fmla="*/ 32 w 274"/>
                  <a:gd name="T11" fmla="*/ 270 h 310"/>
                  <a:gd name="T12" fmla="*/ 47 w 274"/>
                  <a:gd name="T13" fmla="*/ 265 h 310"/>
                  <a:gd name="T14" fmla="*/ 86 w 274"/>
                  <a:gd name="T15" fmla="*/ 292 h 310"/>
                  <a:gd name="T16" fmla="*/ 88 w 274"/>
                  <a:gd name="T17" fmla="*/ 303 h 310"/>
                  <a:gd name="T18" fmla="*/ 88 w 274"/>
                  <a:gd name="T19" fmla="*/ 303 h 310"/>
                  <a:gd name="T20" fmla="*/ 90 w 274"/>
                  <a:gd name="T21" fmla="*/ 310 h 310"/>
                  <a:gd name="T22" fmla="*/ 111 w 274"/>
                  <a:gd name="T23" fmla="*/ 259 h 310"/>
                  <a:gd name="T24" fmla="*/ 270 w 274"/>
                  <a:gd name="T25" fmla="*/ 31 h 310"/>
                  <a:gd name="T26" fmla="*/ 232 w 274"/>
                  <a:gd name="T27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4" h="310">
                    <a:moveTo>
                      <a:pt x="232" y="0"/>
                    </a:moveTo>
                    <a:cubicBezTo>
                      <a:pt x="59" y="241"/>
                      <a:pt x="59" y="241"/>
                      <a:pt x="59" y="241"/>
                    </a:cubicBezTo>
                    <a:cubicBezTo>
                      <a:pt x="59" y="241"/>
                      <a:pt x="43" y="265"/>
                      <a:pt x="0" y="265"/>
                    </a:cubicBezTo>
                    <a:cubicBezTo>
                      <a:pt x="0" y="266"/>
                      <a:pt x="1" y="268"/>
                      <a:pt x="1" y="270"/>
                    </a:cubicBezTo>
                    <a:cubicBezTo>
                      <a:pt x="11" y="268"/>
                      <a:pt x="22" y="268"/>
                      <a:pt x="32" y="270"/>
                    </a:cubicBezTo>
                    <a:cubicBezTo>
                      <a:pt x="32" y="270"/>
                      <a:pt x="32" y="270"/>
                      <a:pt x="32" y="270"/>
                    </a:cubicBezTo>
                    <a:cubicBezTo>
                      <a:pt x="37" y="267"/>
                      <a:pt x="42" y="265"/>
                      <a:pt x="47" y="265"/>
                    </a:cubicBezTo>
                    <a:cubicBezTo>
                      <a:pt x="66" y="264"/>
                      <a:pt x="80" y="276"/>
                      <a:pt x="86" y="292"/>
                    </a:cubicBezTo>
                    <a:cubicBezTo>
                      <a:pt x="87" y="296"/>
                      <a:pt x="87" y="300"/>
                      <a:pt x="88" y="303"/>
                    </a:cubicBezTo>
                    <a:cubicBezTo>
                      <a:pt x="88" y="303"/>
                      <a:pt x="88" y="303"/>
                      <a:pt x="88" y="303"/>
                    </a:cubicBezTo>
                    <a:cubicBezTo>
                      <a:pt x="89" y="305"/>
                      <a:pt x="89" y="309"/>
                      <a:pt x="90" y="310"/>
                    </a:cubicBezTo>
                    <a:cubicBezTo>
                      <a:pt x="90" y="291"/>
                      <a:pt x="104" y="270"/>
                      <a:pt x="111" y="259"/>
                    </a:cubicBezTo>
                    <a:cubicBezTo>
                      <a:pt x="119" y="246"/>
                      <a:pt x="240" y="117"/>
                      <a:pt x="270" y="31"/>
                    </a:cubicBezTo>
                    <a:cubicBezTo>
                      <a:pt x="270" y="31"/>
                      <a:pt x="274" y="23"/>
                      <a:pt x="232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7" name="Freeform 372"/>
              <p:cNvSpPr>
                <a:spLocks/>
              </p:cNvSpPr>
              <p:nvPr/>
            </p:nvSpPr>
            <p:spPr bwMode="auto">
              <a:xfrm>
                <a:off x="4606" y="-219"/>
                <a:ext cx="641" cy="699"/>
              </a:xfrm>
              <a:custGeom>
                <a:avLst/>
                <a:gdLst>
                  <a:gd name="T0" fmla="*/ 263 w 271"/>
                  <a:gd name="T1" fmla="*/ 0 h 296"/>
                  <a:gd name="T2" fmla="*/ 181 w 271"/>
                  <a:gd name="T3" fmla="*/ 138 h 296"/>
                  <a:gd name="T4" fmla="*/ 144 w 271"/>
                  <a:gd name="T5" fmla="*/ 177 h 296"/>
                  <a:gd name="T6" fmla="*/ 125 w 271"/>
                  <a:gd name="T7" fmla="*/ 197 h 296"/>
                  <a:gd name="T8" fmla="*/ 110 w 271"/>
                  <a:gd name="T9" fmla="*/ 214 h 296"/>
                  <a:gd name="T10" fmla="*/ 83 w 271"/>
                  <a:gd name="T11" fmla="*/ 209 h 296"/>
                  <a:gd name="T12" fmla="*/ 55 w 271"/>
                  <a:gd name="T13" fmla="*/ 217 h 296"/>
                  <a:gd name="T14" fmla="*/ 31 w 271"/>
                  <a:gd name="T15" fmla="*/ 238 h 296"/>
                  <a:gd name="T16" fmla="*/ 31 w 271"/>
                  <a:gd name="T17" fmla="*/ 239 h 296"/>
                  <a:gd name="T18" fmla="*/ 0 w 271"/>
                  <a:gd name="T19" fmla="*/ 244 h 296"/>
                  <a:gd name="T20" fmla="*/ 1 w 271"/>
                  <a:gd name="T21" fmla="*/ 249 h 296"/>
                  <a:gd name="T22" fmla="*/ 32 w 271"/>
                  <a:gd name="T23" fmla="*/ 249 h 296"/>
                  <a:gd name="T24" fmla="*/ 32 w 271"/>
                  <a:gd name="T25" fmla="*/ 249 h 296"/>
                  <a:gd name="T26" fmla="*/ 47 w 271"/>
                  <a:gd name="T27" fmla="*/ 244 h 296"/>
                  <a:gd name="T28" fmla="*/ 67 w 271"/>
                  <a:gd name="T29" fmla="*/ 249 h 296"/>
                  <a:gd name="T30" fmla="*/ 73 w 271"/>
                  <a:gd name="T31" fmla="*/ 253 h 296"/>
                  <a:gd name="T32" fmla="*/ 86 w 271"/>
                  <a:gd name="T33" fmla="*/ 271 h 296"/>
                  <a:gd name="T34" fmla="*/ 88 w 271"/>
                  <a:gd name="T35" fmla="*/ 282 h 296"/>
                  <a:gd name="T36" fmla="*/ 87 w 271"/>
                  <a:gd name="T37" fmla="*/ 282 h 296"/>
                  <a:gd name="T38" fmla="*/ 89 w 271"/>
                  <a:gd name="T39" fmla="*/ 296 h 296"/>
                  <a:gd name="T40" fmla="*/ 111 w 271"/>
                  <a:gd name="T41" fmla="*/ 238 h 296"/>
                  <a:gd name="T42" fmla="*/ 270 w 271"/>
                  <a:gd name="T43" fmla="*/ 10 h 296"/>
                  <a:gd name="T44" fmla="*/ 263 w 271"/>
                  <a:gd name="T45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1" h="296">
                    <a:moveTo>
                      <a:pt x="263" y="0"/>
                    </a:moveTo>
                    <a:cubicBezTo>
                      <a:pt x="239" y="47"/>
                      <a:pt x="216" y="98"/>
                      <a:pt x="181" y="138"/>
                    </a:cubicBezTo>
                    <a:cubicBezTo>
                      <a:pt x="169" y="152"/>
                      <a:pt x="156" y="164"/>
                      <a:pt x="144" y="177"/>
                    </a:cubicBezTo>
                    <a:cubicBezTo>
                      <a:pt x="137" y="183"/>
                      <a:pt x="131" y="190"/>
                      <a:pt x="125" y="197"/>
                    </a:cubicBezTo>
                    <a:cubicBezTo>
                      <a:pt x="120" y="202"/>
                      <a:pt x="116" y="209"/>
                      <a:pt x="110" y="214"/>
                    </a:cubicBezTo>
                    <a:cubicBezTo>
                      <a:pt x="103" y="220"/>
                      <a:pt x="91" y="206"/>
                      <a:pt x="83" y="209"/>
                    </a:cubicBezTo>
                    <a:cubicBezTo>
                      <a:pt x="74" y="212"/>
                      <a:pt x="64" y="214"/>
                      <a:pt x="55" y="217"/>
                    </a:cubicBezTo>
                    <a:cubicBezTo>
                      <a:pt x="46" y="219"/>
                      <a:pt x="38" y="234"/>
                      <a:pt x="31" y="238"/>
                    </a:cubicBezTo>
                    <a:cubicBezTo>
                      <a:pt x="31" y="239"/>
                      <a:pt x="31" y="239"/>
                      <a:pt x="31" y="239"/>
                    </a:cubicBezTo>
                    <a:cubicBezTo>
                      <a:pt x="21" y="241"/>
                      <a:pt x="10" y="243"/>
                      <a:pt x="0" y="244"/>
                    </a:cubicBezTo>
                    <a:cubicBezTo>
                      <a:pt x="0" y="246"/>
                      <a:pt x="1" y="247"/>
                      <a:pt x="1" y="249"/>
                    </a:cubicBezTo>
                    <a:cubicBezTo>
                      <a:pt x="11" y="247"/>
                      <a:pt x="22" y="247"/>
                      <a:pt x="32" y="249"/>
                    </a:cubicBezTo>
                    <a:cubicBezTo>
                      <a:pt x="32" y="249"/>
                      <a:pt x="32" y="249"/>
                      <a:pt x="32" y="249"/>
                    </a:cubicBezTo>
                    <a:cubicBezTo>
                      <a:pt x="37" y="246"/>
                      <a:pt x="42" y="244"/>
                      <a:pt x="47" y="244"/>
                    </a:cubicBezTo>
                    <a:cubicBezTo>
                      <a:pt x="55" y="244"/>
                      <a:pt x="61" y="246"/>
                      <a:pt x="67" y="249"/>
                    </a:cubicBezTo>
                    <a:cubicBezTo>
                      <a:pt x="69" y="250"/>
                      <a:pt x="71" y="251"/>
                      <a:pt x="73" y="253"/>
                    </a:cubicBezTo>
                    <a:cubicBezTo>
                      <a:pt x="78" y="257"/>
                      <a:pt x="83" y="264"/>
                      <a:pt x="86" y="271"/>
                    </a:cubicBezTo>
                    <a:cubicBezTo>
                      <a:pt x="87" y="275"/>
                      <a:pt x="87" y="279"/>
                      <a:pt x="88" y="282"/>
                    </a:cubicBezTo>
                    <a:cubicBezTo>
                      <a:pt x="88" y="282"/>
                      <a:pt x="87" y="282"/>
                      <a:pt x="87" y="282"/>
                    </a:cubicBezTo>
                    <a:cubicBezTo>
                      <a:pt x="88" y="284"/>
                      <a:pt x="88" y="295"/>
                      <a:pt x="89" y="296"/>
                    </a:cubicBezTo>
                    <a:cubicBezTo>
                      <a:pt x="89" y="291"/>
                      <a:pt x="93" y="265"/>
                      <a:pt x="111" y="238"/>
                    </a:cubicBezTo>
                    <a:cubicBezTo>
                      <a:pt x="119" y="225"/>
                      <a:pt x="240" y="96"/>
                      <a:pt x="270" y="10"/>
                    </a:cubicBezTo>
                    <a:cubicBezTo>
                      <a:pt x="270" y="10"/>
                      <a:pt x="271" y="8"/>
                      <a:pt x="263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8" name="Freeform 373"/>
              <p:cNvSpPr>
                <a:spLocks/>
              </p:cNvSpPr>
              <p:nvPr/>
            </p:nvSpPr>
            <p:spPr bwMode="auto">
              <a:xfrm>
                <a:off x="5138" y="-288"/>
                <a:ext cx="126" cy="116"/>
              </a:xfrm>
              <a:custGeom>
                <a:avLst/>
                <a:gdLst>
                  <a:gd name="T0" fmla="*/ 52 w 53"/>
                  <a:gd name="T1" fmla="*/ 27 h 49"/>
                  <a:gd name="T2" fmla="*/ 44 w 53"/>
                  <a:gd name="T3" fmla="*/ 20 h 49"/>
                  <a:gd name="T4" fmla="*/ 11 w 53"/>
                  <a:gd name="T5" fmla="*/ 0 h 49"/>
                  <a:gd name="T6" fmla="*/ 11 w 53"/>
                  <a:gd name="T7" fmla="*/ 1 h 49"/>
                  <a:gd name="T8" fmla="*/ 3 w 53"/>
                  <a:gd name="T9" fmla="*/ 18 h 49"/>
                  <a:gd name="T10" fmla="*/ 0 w 53"/>
                  <a:gd name="T11" fmla="*/ 22 h 49"/>
                  <a:gd name="T12" fmla="*/ 36 w 53"/>
                  <a:gd name="T13" fmla="*/ 49 h 49"/>
                  <a:gd name="T14" fmla="*/ 44 w 53"/>
                  <a:gd name="T15" fmla="*/ 37 h 49"/>
                  <a:gd name="T16" fmla="*/ 49 w 53"/>
                  <a:gd name="T17" fmla="*/ 31 h 49"/>
                  <a:gd name="T18" fmla="*/ 51 w 53"/>
                  <a:gd name="T19" fmla="*/ 28 h 49"/>
                  <a:gd name="T20" fmla="*/ 52 w 53"/>
                  <a:gd name="T21" fmla="*/ 2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49">
                    <a:moveTo>
                      <a:pt x="52" y="27"/>
                    </a:moveTo>
                    <a:cubicBezTo>
                      <a:pt x="50" y="25"/>
                      <a:pt x="48" y="22"/>
                      <a:pt x="44" y="20"/>
                    </a:cubicBezTo>
                    <a:cubicBezTo>
                      <a:pt x="31" y="12"/>
                      <a:pt x="19" y="1"/>
                      <a:pt x="11" y="0"/>
                    </a:cubicBezTo>
                    <a:cubicBezTo>
                      <a:pt x="11" y="0"/>
                      <a:pt x="11" y="0"/>
                      <a:pt x="11" y="1"/>
                    </a:cubicBezTo>
                    <a:cubicBezTo>
                      <a:pt x="8" y="7"/>
                      <a:pt x="6" y="13"/>
                      <a:pt x="3" y="18"/>
                    </a:cubicBezTo>
                    <a:cubicBezTo>
                      <a:pt x="2" y="19"/>
                      <a:pt x="1" y="21"/>
                      <a:pt x="0" y="22"/>
                    </a:cubicBezTo>
                    <a:cubicBezTo>
                      <a:pt x="9" y="26"/>
                      <a:pt x="30" y="37"/>
                      <a:pt x="36" y="49"/>
                    </a:cubicBezTo>
                    <a:cubicBezTo>
                      <a:pt x="38" y="47"/>
                      <a:pt x="42" y="40"/>
                      <a:pt x="44" y="37"/>
                    </a:cubicBezTo>
                    <a:cubicBezTo>
                      <a:pt x="46" y="35"/>
                      <a:pt x="48" y="33"/>
                      <a:pt x="49" y="31"/>
                    </a:cubicBezTo>
                    <a:cubicBezTo>
                      <a:pt x="50" y="30"/>
                      <a:pt x="53" y="25"/>
                      <a:pt x="51" y="28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9" name="Freeform 374"/>
              <p:cNvSpPr>
                <a:spLocks/>
              </p:cNvSpPr>
              <p:nvPr/>
            </p:nvSpPr>
            <p:spPr bwMode="auto">
              <a:xfrm>
                <a:off x="5129" y="-321"/>
                <a:ext cx="142" cy="137"/>
              </a:xfrm>
              <a:custGeom>
                <a:avLst/>
                <a:gdLst>
                  <a:gd name="T0" fmla="*/ 48 w 60"/>
                  <a:gd name="T1" fmla="*/ 57 h 58"/>
                  <a:gd name="T2" fmla="*/ 55 w 60"/>
                  <a:gd name="T3" fmla="*/ 52 h 58"/>
                  <a:gd name="T4" fmla="*/ 58 w 60"/>
                  <a:gd name="T5" fmla="*/ 38 h 58"/>
                  <a:gd name="T6" fmla="*/ 48 w 60"/>
                  <a:gd name="T7" fmla="*/ 28 h 58"/>
                  <a:gd name="T8" fmla="*/ 7 w 60"/>
                  <a:gd name="T9" fmla="*/ 11 h 58"/>
                  <a:gd name="T10" fmla="*/ 0 w 60"/>
                  <a:gd name="T11" fmla="*/ 28 h 58"/>
                  <a:gd name="T12" fmla="*/ 48 w 60"/>
                  <a:gd name="T13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58">
                    <a:moveTo>
                      <a:pt x="48" y="57"/>
                    </a:moveTo>
                    <a:cubicBezTo>
                      <a:pt x="48" y="57"/>
                      <a:pt x="51" y="58"/>
                      <a:pt x="55" y="52"/>
                    </a:cubicBezTo>
                    <a:cubicBezTo>
                      <a:pt x="57" y="49"/>
                      <a:pt x="60" y="40"/>
                      <a:pt x="58" y="38"/>
                    </a:cubicBezTo>
                    <a:cubicBezTo>
                      <a:pt x="57" y="36"/>
                      <a:pt x="54" y="32"/>
                      <a:pt x="48" y="28"/>
                    </a:cubicBezTo>
                    <a:cubicBezTo>
                      <a:pt x="31" y="17"/>
                      <a:pt x="14" y="0"/>
                      <a:pt x="7" y="11"/>
                    </a:cubicBezTo>
                    <a:cubicBezTo>
                      <a:pt x="1" y="22"/>
                      <a:pt x="0" y="28"/>
                      <a:pt x="0" y="28"/>
                    </a:cubicBezTo>
                    <a:cubicBezTo>
                      <a:pt x="0" y="28"/>
                      <a:pt x="37" y="42"/>
                      <a:pt x="48" y="5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0" name="Freeform 375"/>
              <p:cNvSpPr>
                <a:spLocks/>
              </p:cNvSpPr>
              <p:nvPr/>
            </p:nvSpPr>
            <p:spPr bwMode="auto">
              <a:xfrm>
                <a:off x="3574" y="251"/>
                <a:ext cx="379" cy="251"/>
              </a:xfrm>
              <a:custGeom>
                <a:avLst/>
                <a:gdLst>
                  <a:gd name="T0" fmla="*/ 160 w 160"/>
                  <a:gd name="T1" fmla="*/ 43 h 106"/>
                  <a:gd name="T2" fmla="*/ 102 w 160"/>
                  <a:gd name="T3" fmla="*/ 26 h 106"/>
                  <a:gd name="T4" fmla="*/ 12 w 160"/>
                  <a:gd name="T5" fmla="*/ 15 h 106"/>
                  <a:gd name="T6" fmla="*/ 12 w 160"/>
                  <a:gd name="T7" fmla="*/ 29 h 106"/>
                  <a:gd name="T8" fmla="*/ 19 w 160"/>
                  <a:gd name="T9" fmla="*/ 30 h 106"/>
                  <a:gd name="T10" fmla="*/ 2 w 160"/>
                  <a:gd name="T11" fmla="*/ 44 h 106"/>
                  <a:gd name="T12" fmla="*/ 18 w 160"/>
                  <a:gd name="T13" fmla="*/ 51 h 106"/>
                  <a:gd name="T14" fmla="*/ 8 w 160"/>
                  <a:gd name="T15" fmla="*/ 62 h 106"/>
                  <a:gd name="T16" fmla="*/ 77 w 160"/>
                  <a:gd name="T17" fmla="*/ 87 h 106"/>
                  <a:gd name="T18" fmla="*/ 143 w 160"/>
                  <a:gd name="T19" fmla="*/ 86 h 106"/>
                  <a:gd name="T20" fmla="*/ 157 w 160"/>
                  <a:gd name="T21" fmla="*/ 85 h 106"/>
                  <a:gd name="T22" fmla="*/ 160 w 160"/>
                  <a:gd name="T23" fmla="*/ 4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0" h="106">
                    <a:moveTo>
                      <a:pt x="160" y="43"/>
                    </a:moveTo>
                    <a:cubicBezTo>
                      <a:pt x="102" y="26"/>
                      <a:pt x="102" y="26"/>
                      <a:pt x="102" y="26"/>
                    </a:cubicBezTo>
                    <a:cubicBezTo>
                      <a:pt x="102" y="26"/>
                      <a:pt x="30" y="0"/>
                      <a:pt x="12" y="15"/>
                    </a:cubicBezTo>
                    <a:cubicBezTo>
                      <a:pt x="12" y="15"/>
                      <a:pt x="0" y="26"/>
                      <a:pt x="12" y="29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" y="33"/>
                      <a:pt x="2" y="44"/>
                    </a:cubicBezTo>
                    <a:cubicBezTo>
                      <a:pt x="2" y="44"/>
                      <a:pt x="2" y="51"/>
                      <a:pt x="18" y="51"/>
                    </a:cubicBezTo>
                    <a:cubicBezTo>
                      <a:pt x="18" y="51"/>
                      <a:pt x="6" y="49"/>
                      <a:pt x="8" y="62"/>
                    </a:cubicBezTo>
                    <a:cubicBezTo>
                      <a:pt x="10" y="74"/>
                      <a:pt x="38" y="69"/>
                      <a:pt x="77" y="87"/>
                    </a:cubicBezTo>
                    <a:cubicBezTo>
                      <a:pt x="116" y="106"/>
                      <a:pt x="143" y="86"/>
                      <a:pt x="143" y="86"/>
                    </a:cubicBezTo>
                    <a:cubicBezTo>
                      <a:pt x="157" y="85"/>
                      <a:pt x="157" y="85"/>
                      <a:pt x="157" y="85"/>
                    </a:cubicBezTo>
                    <a:lnTo>
                      <a:pt x="160" y="4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1" name="Freeform 376"/>
              <p:cNvSpPr>
                <a:spLocks/>
              </p:cNvSpPr>
              <p:nvPr/>
            </p:nvSpPr>
            <p:spPr bwMode="auto">
              <a:xfrm>
                <a:off x="3735" y="261"/>
                <a:ext cx="204" cy="208"/>
              </a:xfrm>
              <a:custGeom>
                <a:avLst/>
                <a:gdLst>
                  <a:gd name="T0" fmla="*/ 84 w 86"/>
                  <a:gd name="T1" fmla="*/ 38 h 88"/>
                  <a:gd name="T2" fmla="*/ 66 w 86"/>
                  <a:gd name="T3" fmla="*/ 25 h 88"/>
                  <a:gd name="T4" fmla="*/ 3 w 86"/>
                  <a:gd name="T5" fmla="*/ 5 h 88"/>
                  <a:gd name="T6" fmla="*/ 9 w 86"/>
                  <a:gd name="T7" fmla="*/ 19 h 88"/>
                  <a:gd name="T8" fmla="*/ 42 w 86"/>
                  <a:gd name="T9" fmla="*/ 45 h 88"/>
                  <a:gd name="T10" fmla="*/ 84 w 86"/>
                  <a:gd name="T11" fmla="*/ 3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88">
                    <a:moveTo>
                      <a:pt x="84" y="38"/>
                    </a:moveTo>
                    <a:cubicBezTo>
                      <a:pt x="84" y="38"/>
                      <a:pt x="86" y="33"/>
                      <a:pt x="66" y="25"/>
                    </a:cubicBezTo>
                    <a:cubicBezTo>
                      <a:pt x="46" y="16"/>
                      <a:pt x="5" y="0"/>
                      <a:pt x="3" y="5"/>
                    </a:cubicBezTo>
                    <a:cubicBezTo>
                      <a:pt x="0" y="11"/>
                      <a:pt x="3" y="17"/>
                      <a:pt x="9" y="19"/>
                    </a:cubicBezTo>
                    <a:cubicBezTo>
                      <a:pt x="15" y="21"/>
                      <a:pt x="36" y="34"/>
                      <a:pt x="42" y="45"/>
                    </a:cubicBezTo>
                    <a:cubicBezTo>
                      <a:pt x="42" y="45"/>
                      <a:pt x="81" y="88"/>
                      <a:pt x="84" y="3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2" name="Freeform 377"/>
              <p:cNvSpPr>
                <a:spLocks noEditPoints="1"/>
              </p:cNvSpPr>
              <p:nvPr/>
            </p:nvSpPr>
            <p:spPr bwMode="auto">
              <a:xfrm>
                <a:off x="3574" y="279"/>
                <a:ext cx="379" cy="223"/>
              </a:xfrm>
              <a:custGeom>
                <a:avLst/>
                <a:gdLst>
                  <a:gd name="T0" fmla="*/ 77 w 160"/>
                  <a:gd name="T1" fmla="*/ 75 h 94"/>
                  <a:gd name="T2" fmla="*/ 157 w 160"/>
                  <a:gd name="T3" fmla="*/ 73 h 94"/>
                  <a:gd name="T4" fmla="*/ 151 w 160"/>
                  <a:gd name="T5" fmla="*/ 28 h 94"/>
                  <a:gd name="T6" fmla="*/ 151 w 160"/>
                  <a:gd name="T7" fmla="*/ 28 h 94"/>
                  <a:gd name="T8" fmla="*/ 143 w 160"/>
                  <a:gd name="T9" fmla="*/ 21 h 94"/>
                  <a:gd name="T10" fmla="*/ 102 w 160"/>
                  <a:gd name="T11" fmla="*/ 4 h 94"/>
                  <a:gd name="T12" fmla="*/ 99 w 160"/>
                  <a:gd name="T13" fmla="*/ 5 h 94"/>
                  <a:gd name="T14" fmla="*/ 136 w 160"/>
                  <a:gd name="T15" fmla="*/ 27 h 94"/>
                  <a:gd name="T16" fmla="*/ 136 w 160"/>
                  <a:gd name="T17" fmla="*/ 30 h 94"/>
                  <a:gd name="T18" fmla="*/ 136 w 160"/>
                  <a:gd name="T19" fmla="*/ 33 h 94"/>
                  <a:gd name="T20" fmla="*/ 114 w 160"/>
                  <a:gd name="T21" fmla="*/ 40 h 94"/>
                  <a:gd name="T22" fmla="*/ 88 w 160"/>
                  <a:gd name="T23" fmla="*/ 16 h 94"/>
                  <a:gd name="T24" fmla="*/ 70 w 160"/>
                  <a:gd name="T25" fmla="*/ 4 h 94"/>
                  <a:gd name="T26" fmla="*/ 68 w 160"/>
                  <a:gd name="T27" fmla="*/ 4 h 94"/>
                  <a:gd name="T28" fmla="*/ 65 w 160"/>
                  <a:gd name="T29" fmla="*/ 17 h 94"/>
                  <a:gd name="T30" fmla="*/ 29 w 160"/>
                  <a:gd name="T31" fmla="*/ 15 h 94"/>
                  <a:gd name="T32" fmla="*/ 13 w 160"/>
                  <a:gd name="T33" fmla="*/ 11 h 94"/>
                  <a:gd name="T34" fmla="*/ 18 w 160"/>
                  <a:gd name="T35" fmla="*/ 0 h 94"/>
                  <a:gd name="T36" fmla="*/ 12 w 160"/>
                  <a:gd name="T37" fmla="*/ 17 h 94"/>
                  <a:gd name="T38" fmla="*/ 4 w 160"/>
                  <a:gd name="T39" fmla="*/ 26 h 94"/>
                  <a:gd name="T40" fmla="*/ 35 w 160"/>
                  <a:gd name="T41" fmla="*/ 23 h 94"/>
                  <a:gd name="T42" fmla="*/ 59 w 160"/>
                  <a:gd name="T43" fmla="*/ 33 h 94"/>
                  <a:gd name="T44" fmla="*/ 12 w 160"/>
                  <a:gd name="T45" fmla="*/ 37 h 94"/>
                  <a:gd name="T46" fmla="*/ 3 w 160"/>
                  <a:gd name="T47" fmla="*/ 35 h 94"/>
                  <a:gd name="T48" fmla="*/ 13 w 160"/>
                  <a:gd name="T49" fmla="*/ 40 h 94"/>
                  <a:gd name="T50" fmla="*/ 40 w 160"/>
                  <a:gd name="T51" fmla="*/ 46 h 94"/>
                  <a:gd name="T52" fmla="*/ 62 w 160"/>
                  <a:gd name="T53" fmla="*/ 58 h 94"/>
                  <a:gd name="T54" fmla="*/ 21 w 160"/>
                  <a:gd name="T55" fmla="*/ 55 h 94"/>
                  <a:gd name="T56" fmla="*/ 8 w 160"/>
                  <a:gd name="T57" fmla="*/ 45 h 94"/>
                  <a:gd name="T58" fmla="*/ 8 w 160"/>
                  <a:gd name="T59" fmla="*/ 50 h 94"/>
                  <a:gd name="T60" fmla="*/ 13 w 160"/>
                  <a:gd name="T61" fmla="*/ 56 h 94"/>
                  <a:gd name="T62" fmla="*/ 73 w 160"/>
                  <a:gd name="T63" fmla="*/ 55 h 94"/>
                  <a:gd name="T64" fmla="*/ 71 w 160"/>
                  <a:gd name="T65" fmla="*/ 33 h 94"/>
                  <a:gd name="T66" fmla="*/ 100 w 160"/>
                  <a:gd name="T67" fmla="*/ 32 h 94"/>
                  <a:gd name="T68" fmla="*/ 118 w 160"/>
                  <a:gd name="T69" fmla="*/ 49 h 94"/>
                  <a:gd name="T70" fmla="*/ 100 w 160"/>
                  <a:gd name="T71" fmla="*/ 75 h 94"/>
                  <a:gd name="T72" fmla="*/ 73 w 160"/>
                  <a:gd name="T73" fmla="*/ 5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0" h="94">
                    <a:moveTo>
                      <a:pt x="28" y="60"/>
                    </a:moveTo>
                    <a:cubicBezTo>
                      <a:pt x="40" y="63"/>
                      <a:pt x="57" y="66"/>
                      <a:pt x="77" y="75"/>
                    </a:cubicBezTo>
                    <a:cubicBezTo>
                      <a:pt x="116" y="94"/>
                      <a:pt x="143" y="74"/>
                      <a:pt x="143" y="74"/>
                    </a:cubicBezTo>
                    <a:cubicBezTo>
                      <a:pt x="157" y="73"/>
                      <a:pt x="157" y="73"/>
                      <a:pt x="157" y="73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51" y="28"/>
                      <a:pt x="151" y="28"/>
                      <a:pt x="151" y="28"/>
                    </a:cubicBezTo>
                    <a:cubicBezTo>
                      <a:pt x="151" y="28"/>
                      <a:pt x="151" y="28"/>
                      <a:pt x="151" y="28"/>
                    </a:cubicBezTo>
                    <a:cubicBezTo>
                      <a:pt x="151" y="28"/>
                      <a:pt x="151" y="28"/>
                      <a:pt x="151" y="28"/>
                    </a:cubicBezTo>
                    <a:cubicBezTo>
                      <a:pt x="150" y="26"/>
                      <a:pt x="148" y="24"/>
                      <a:pt x="143" y="21"/>
                    </a:cubicBezTo>
                    <a:cubicBezTo>
                      <a:pt x="143" y="21"/>
                      <a:pt x="143" y="21"/>
                      <a:pt x="143" y="21"/>
                    </a:cubicBezTo>
                    <a:cubicBezTo>
                      <a:pt x="141" y="20"/>
                      <a:pt x="138" y="18"/>
                      <a:pt x="134" y="17"/>
                    </a:cubicBezTo>
                    <a:cubicBezTo>
                      <a:pt x="126" y="13"/>
                      <a:pt x="113" y="8"/>
                      <a:pt x="102" y="4"/>
                    </a:cubicBezTo>
                    <a:cubicBezTo>
                      <a:pt x="101" y="4"/>
                      <a:pt x="100" y="4"/>
                      <a:pt x="99" y="3"/>
                    </a:cubicBezTo>
                    <a:cubicBezTo>
                      <a:pt x="99" y="4"/>
                      <a:pt x="99" y="4"/>
                      <a:pt x="99" y="5"/>
                    </a:cubicBezTo>
                    <a:cubicBezTo>
                      <a:pt x="112" y="7"/>
                      <a:pt x="126" y="12"/>
                      <a:pt x="133" y="23"/>
                    </a:cubicBezTo>
                    <a:cubicBezTo>
                      <a:pt x="134" y="24"/>
                      <a:pt x="136" y="25"/>
                      <a:pt x="136" y="27"/>
                    </a:cubicBezTo>
                    <a:cubicBezTo>
                      <a:pt x="137" y="28"/>
                      <a:pt x="137" y="29"/>
                      <a:pt x="137" y="29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6" y="31"/>
                      <a:pt x="135" y="32"/>
                      <a:pt x="135" y="33"/>
                    </a:cubicBezTo>
                    <a:cubicBezTo>
                      <a:pt x="136" y="33"/>
                      <a:pt x="136" y="33"/>
                      <a:pt x="136" y="33"/>
                    </a:cubicBezTo>
                    <a:cubicBezTo>
                      <a:pt x="134" y="37"/>
                      <a:pt x="128" y="41"/>
                      <a:pt x="124" y="43"/>
                    </a:cubicBezTo>
                    <a:cubicBezTo>
                      <a:pt x="120" y="45"/>
                      <a:pt x="116" y="43"/>
                      <a:pt x="114" y="40"/>
                    </a:cubicBezTo>
                    <a:cubicBezTo>
                      <a:pt x="106" y="36"/>
                      <a:pt x="100" y="29"/>
                      <a:pt x="94" y="23"/>
                    </a:cubicBezTo>
                    <a:cubicBezTo>
                      <a:pt x="92" y="21"/>
                      <a:pt x="90" y="19"/>
                      <a:pt x="88" y="16"/>
                    </a:cubicBezTo>
                    <a:cubicBezTo>
                      <a:pt x="81" y="14"/>
                      <a:pt x="74" y="10"/>
                      <a:pt x="72" y="4"/>
                    </a:cubicBezTo>
                    <a:cubicBezTo>
                      <a:pt x="71" y="4"/>
                      <a:pt x="71" y="4"/>
                      <a:pt x="70" y="4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69" y="4"/>
                      <a:pt x="69" y="4"/>
                      <a:pt x="68" y="4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65" y="9"/>
                      <a:pt x="71" y="13"/>
                      <a:pt x="65" y="17"/>
                    </a:cubicBezTo>
                    <a:cubicBezTo>
                      <a:pt x="59" y="21"/>
                      <a:pt x="50" y="20"/>
                      <a:pt x="43" y="18"/>
                    </a:cubicBezTo>
                    <a:cubicBezTo>
                      <a:pt x="38" y="18"/>
                      <a:pt x="33" y="17"/>
                      <a:pt x="29" y="15"/>
                    </a:cubicBezTo>
                    <a:cubicBezTo>
                      <a:pt x="26" y="15"/>
                      <a:pt x="24" y="14"/>
                      <a:pt x="21" y="13"/>
                    </a:cubicBezTo>
                    <a:cubicBezTo>
                      <a:pt x="16" y="12"/>
                      <a:pt x="16" y="12"/>
                      <a:pt x="13" y="11"/>
                    </a:cubicBezTo>
                    <a:cubicBezTo>
                      <a:pt x="10" y="9"/>
                      <a:pt x="16" y="2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1"/>
                      <a:pt x="14" y="2"/>
                      <a:pt x="12" y="3"/>
                    </a:cubicBezTo>
                    <a:cubicBezTo>
                      <a:pt x="12" y="3"/>
                      <a:pt x="0" y="14"/>
                      <a:pt x="12" y="17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8" y="20"/>
                      <a:pt x="4" y="26"/>
                    </a:cubicBezTo>
                    <a:cubicBezTo>
                      <a:pt x="9" y="25"/>
                      <a:pt x="14" y="21"/>
                      <a:pt x="19" y="20"/>
                    </a:cubicBezTo>
                    <a:cubicBezTo>
                      <a:pt x="25" y="20"/>
                      <a:pt x="30" y="22"/>
                      <a:pt x="35" y="23"/>
                    </a:cubicBezTo>
                    <a:cubicBezTo>
                      <a:pt x="41" y="24"/>
                      <a:pt x="46" y="25"/>
                      <a:pt x="52" y="26"/>
                    </a:cubicBezTo>
                    <a:cubicBezTo>
                      <a:pt x="57" y="26"/>
                      <a:pt x="61" y="27"/>
                      <a:pt x="59" y="33"/>
                    </a:cubicBezTo>
                    <a:cubicBezTo>
                      <a:pt x="57" y="43"/>
                      <a:pt x="41" y="40"/>
                      <a:pt x="34" y="40"/>
                    </a:cubicBezTo>
                    <a:cubicBezTo>
                      <a:pt x="26" y="39"/>
                      <a:pt x="19" y="39"/>
                      <a:pt x="12" y="37"/>
                    </a:cubicBezTo>
                    <a:cubicBezTo>
                      <a:pt x="9" y="36"/>
                      <a:pt x="6" y="33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5" y="37"/>
                      <a:pt x="9" y="38"/>
                      <a:pt x="17" y="39"/>
                    </a:cubicBezTo>
                    <a:cubicBezTo>
                      <a:pt x="16" y="39"/>
                      <a:pt x="14" y="39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21" y="44"/>
                      <a:pt x="31" y="45"/>
                      <a:pt x="40" y="46"/>
                    </a:cubicBezTo>
                    <a:cubicBezTo>
                      <a:pt x="46" y="46"/>
                      <a:pt x="60" y="43"/>
                      <a:pt x="61" y="51"/>
                    </a:cubicBezTo>
                    <a:cubicBezTo>
                      <a:pt x="61" y="53"/>
                      <a:pt x="62" y="56"/>
                      <a:pt x="62" y="58"/>
                    </a:cubicBezTo>
                    <a:cubicBezTo>
                      <a:pt x="61" y="66"/>
                      <a:pt x="52" y="60"/>
                      <a:pt x="48" y="59"/>
                    </a:cubicBezTo>
                    <a:cubicBezTo>
                      <a:pt x="39" y="57"/>
                      <a:pt x="30" y="58"/>
                      <a:pt x="21" y="55"/>
                    </a:cubicBezTo>
                    <a:cubicBezTo>
                      <a:pt x="16" y="54"/>
                      <a:pt x="14" y="52"/>
                      <a:pt x="11" y="48"/>
                    </a:cubicBezTo>
                    <a:cubicBezTo>
                      <a:pt x="10" y="47"/>
                      <a:pt x="9" y="46"/>
                      <a:pt x="8" y="45"/>
                    </a:cubicBezTo>
                    <a:cubicBezTo>
                      <a:pt x="8" y="45"/>
                      <a:pt x="8" y="46"/>
                      <a:pt x="8" y="46"/>
                    </a:cubicBezTo>
                    <a:cubicBezTo>
                      <a:pt x="8" y="47"/>
                      <a:pt x="8" y="48"/>
                      <a:pt x="8" y="50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9" y="52"/>
                      <a:pt x="10" y="54"/>
                      <a:pt x="13" y="56"/>
                    </a:cubicBezTo>
                    <a:cubicBezTo>
                      <a:pt x="18" y="57"/>
                      <a:pt x="23" y="59"/>
                      <a:pt x="28" y="60"/>
                    </a:cubicBezTo>
                    <a:close/>
                    <a:moveTo>
                      <a:pt x="73" y="55"/>
                    </a:moveTo>
                    <a:cubicBezTo>
                      <a:pt x="73" y="52"/>
                      <a:pt x="75" y="50"/>
                      <a:pt x="75" y="47"/>
                    </a:cubicBezTo>
                    <a:cubicBezTo>
                      <a:pt x="75" y="42"/>
                      <a:pt x="71" y="38"/>
                      <a:pt x="71" y="33"/>
                    </a:cubicBezTo>
                    <a:cubicBezTo>
                      <a:pt x="72" y="28"/>
                      <a:pt x="76" y="23"/>
                      <a:pt x="82" y="22"/>
                    </a:cubicBezTo>
                    <a:cubicBezTo>
                      <a:pt x="89" y="21"/>
                      <a:pt x="95" y="27"/>
                      <a:pt x="100" y="32"/>
                    </a:cubicBezTo>
                    <a:cubicBezTo>
                      <a:pt x="104" y="38"/>
                      <a:pt x="109" y="42"/>
                      <a:pt x="113" y="48"/>
                    </a:cubicBezTo>
                    <a:cubicBezTo>
                      <a:pt x="114" y="48"/>
                      <a:pt x="116" y="48"/>
                      <a:pt x="118" y="49"/>
                    </a:cubicBezTo>
                    <a:cubicBezTo>
                      <a:pt x="133" y="58"/>
                      <a:pt x="129" y="80"/>
                      <a:pt x="111" y="79"/>
                    </a:cubicBezTo>
                    <a:cubicBezTo>
                      <a:pt x="107" y="79"/>
                      <a:pt x="103" y="77"/>
                      <a:pt x="100" y="75"/>
                    </a:cubicBezTo>
                    <a:cubicBezTo>
                      <a:pt x="96" y="74"/>
                      <a:pt x="92" y="73"/>
                      <a:pt x="88" y="70"/>
                    </a:cubicBezTo>
                    <a:cubicBezTo>
                      <a:pt x="82" y="67"/>
                      <a:pt x="74" y="62"/>
                      <a:pt x="73" y="5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3" name="Freeform 378"/>
              <p:cNvSpPr>
                <a:spLocks/>
              </p:cNvSpPr>
              <p:nvPr/>
            </p:nvSpPr>
            <p:spPr bwMode="auto">
              <a:xfrm>
                <a:off x="3929" y="353"/>
                <a:ext cx="589" cy="215"/>
              </a:xfrm>
              <a:custGeom>
                <a:avLst/>
                <a:gdLst>
                  <a:gd name="T0" fmla="*/ 6 w 249"/>
                  <a:gd name="T1" fmla="*/ 0 h 91"/>
                  <a:gd name="T2" fmla="*/ 249 w 249"/>
                  <a:gd name="T3" fmla="*/ 6 h 91"/>
                  <a:gd name="T4" fmla="*/ 233 w 249"/>
                  <a:gd name="T5" fmla="*/ 91 h 91"/>
                  <a:gd name="T6" fmla="*/ 202 w 249"/>
                  <a:gd name="T7" fmla="*/ 64 h 91"/>
                  <a:gd name="T8" fmla="*/ 8 w 249"/>
                  <a:gd name="T9" fmla="*/ 49 h 91"/>
                  <a:gd name="T10" fmla="*/ 6 w 249"/>
                  <a:gd name="T1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91">
                    <a:moveTo>
                      <a:pt x="6" y="0"/>
                    </a:moveTo>
                    <a:cubicBezTo>
                      <a:pt x="249" y="6"/>
                      <a:pt x="249" y="6"/>
                      <a:pt x="249" y="6"/>
                    </a:cubicBezTo>
                    <a:cubicBezTo>
                      <a:pt x="233" y="91"/>
                      <a:pt x="233" y="91"/>
                      <a:pt x="233" y="91"/>
                    </a:cubicBezTo>
                    <a:cubicBezTo>
                      <a:pt x="231" y="71"/>
                      <a:pt x="219" y="63"/>
                      <a:pt x="202" y="64"/>
                    </a:cubicBezTo>
                    <a:cubicBezTo>
                      <a:pt x="140" y="66"/>
                      <a:pt x="59" y="65"/>
                      <a:pt x="8" y="49"/>
                    </a:cubicBezTo>
                    <a:cubicBezTo>
                      <a:pt x="8" y="49"/>
                      <a:pt x="0" y="47"/>
                      <a:pt x="6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4" name="Freeform 379"/>
              <p:cNvSpPr>
                <a:spLocks/>
              </p:cNvSpPr>
              <p:nvPr/>
            </p:nvSpPr>
            <p:spPr bwMode="auto">
              <a:xfrm>
                <a:off x="3939" y="440"/>
                <a:ext cx="577" cy="128"/>
              </a:xfrm>
              <a:custGeom>
                <a:avLst/>
                <a:gdLst>
                  <a:gd name="T0" fmla="*/ 0 w 244"/>
                  <a:gd name="T1" fmla="*/ 0 h 54"/>
                  <a:gd name="T2" fmla="*/ 160 w 244"/>
                  <a:gd name="T3" fmla="*/ 19 h 54"/>
                  <a:gd name="T4" fmla="*/ 213 w 244"/>
                  <a:gd name="T5" fmla="*/ 12 h 54"/>
                  <a:gd name="T6" fmla="*/ 240 w 244"/>
                  <a:gd name="T7" fmla="*/ 9 h 54"/>
                  <a:gd name="T8" fmla="*/ 229 w 244"/>
                  <a:gd name="T9" fmla="*/ 54 h 54"/>
                  <a:gd name="T10" fmla="*/ 222 w 244"/>
                  <a:gd name="T11" fmla="*/ 35 h 54"/>
                  <a:gd name="T12" fmla="*/ 200 w 244"/>
                  <a:gd name="T13" fmla="*/ 27 h 54"/>
                  <a:gd name="T14" fmla="*/ 173 w 244"/>
                  <a:gd name="T15" fmla="*/ 27 h 54"/>
                  <a:gd name="T16" fmla="*/ 113 w 244"/>
                  <a:gd name="T17" fmla="*/ 27 h 54"/>
                  <a:gd name="T18" fmla="*/ 55 w 244"/>
                  <a:gd name="T19" fmla="*/ 22 h 54"/>
                  <a:gd name="T20" fmla="*/ 4 w 244"/>
                  <a:gd name="T21" fmla="*/ 12 h 54"/>
                  <a:gd name="T22" fmla="*/ 0 w 244"/>
                  <a:gd name="T2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4" h="54">
                    <a:moveTo>
                      <a:pt x="0" y="0"/>
                    </a:moveTo>
                    <a:cubicBezTo>
                      <a:pt x="52" y="9"/>
                      <a:pt x="106" y="22"/>
                      <a:pt x="160" y="19"/>
                    </a:cubicBezTo>
                    <a:cubicBezTo>
                      <a:pt x="177" y="18"/>
                      <a:pt x="195" y="15"/>
                      <a:pt x="213" y="12"/>
                    </a:cubicBezTo>
                    <a:cubicBezTo>
                      <a:pt x="222" y="11"/>
                      <a:pt x="231" y="10"/>
                      <a:pt x="240" y="9"/>
                    </a:cubicBezTo>
                    <a:cubicBezTo>
                      <a:pt x="244" y="9"/>
                      <a:pt x="232" y="54"/>
                      <a:pt x="229" y="54"/>
                    </a:cubicBezTo>
                    <a:cubicBezTo>
                      <a:pt x="229" y="54"/>
                      <a:pt x="228" y="40"/>
                      <a:pt x="222" y="35"/>
                    </a:cubicBezTo>
                    <a:cubicBezTo>
                      <a:pt x="212" y="26"/>
                      <a:pt x="200" y="27"/>
                      <a:pt x="200" y="27"/>
                    </a:cubicBezTo>
                    <a:cubicBezTo>
                      <a:pt x="191" y="27"/>
                      <a:pt x="182" y="27"/>
                      <a:pt x="173" y="27"/>
                    </a:cubicBezTo>
                    <a:cubicBezTo>
                      <a:pt x="153" y="28"/>
                      <a:pt x="133" y="28"/>
                      <a:pt x="113" y="27"/>
                    </a:cubicBezTo>
                    <a:cubicBezTo>
                      <a:pt x="94" y="26"/>
                      <a:pt x="74" y="25"/>
                      <a:pt x="55" y="22"/>
                    </a:cubicBezTo>
                    <a:cubicBezTo>
                      <a:pt x="38" y="20"/>
                      <a:pt x="21" y="17"/>
                      <a:pt x="4" y="12"/>
                    </a:cubicBezTo>
                    <a:cubicBezTo>
                      <a:pt x="4" y="12"/>
                      <a:pt x="1" y="11"/>
                      <a:pt x="0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5" name="Freeform 380"/>
              <p:cNvSpPr>
                <a:spLocks/>
              </p:cNvSpPr>
              <p:nvPr/>
            </p:nvSpPr>
            <p:spPr bwMode="auto">
              <a:xfrm>
                <a:off x="3910" y="348"/>
                <a:ext cx="69" cy="118"/>
              </a:xfrm>
              <a:custGeom>
                <a:avLst/>
                <a:gdLst>
                  <a:gd name="T0" fmla="*/ 2 w 29"/>
                  <a:gd name="T1" fmla="*/ 49 h 50"/>
                  <a:gd name="T2" fmla="*/ 1 w 29"/>
                  <a:gd name="T3" fmla="*/ 38 h 50"/>
                  <a:gd name="T4" fmla="*/ 5 w 29"/>
                  <a:gd name="T5" fmla="*/ 0 h 50"/>
                  <a:gd name="T6" fmla="*/ 6 w 29"/>
                  <a:gd name="T7" fmla="*/ 0 h 50"/>
                  <a:gd name="T8" fmla="*/ 24 w 29"/>
                  <a:gd name="T9" fmla="*/ 5 h 50"/>
                  <a:gd name="T10" fmla="*/ 29 w 29"/>
                  <a:gd name="T11" fmla="*/ 5 h 50"/>
                  <a:gd name="T12" fmla="*/ 29 w 29"/>
                  <a:gd name="T13" fmla="*/ 50 h 50"/>
                  <a:gd name="T14" fmla="*/ 15 w 29"/>
                  <a:gd name="T15" fmla="*/ 49 h 50"/>
                  <a:gd name="T16" fmla="*/ 7 w 29"/>
                  <a:gd name="T17" fmla="*/ 49 h 50"/>
                  <a:gd name="T18" fmla="*/ 4 w 29"/>
                  <a:gd name="T19" fmla="*/ 49 h 50"/>
                  <a:gd name="T20" fmla="*/ 2 w 29"/>
                  <a:gd name="T21" fmla="*/ 4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50">
                    <a:moveTo>
                      <a:pt x="2" y="49"/>
                    </a:moveTo>
                    <a:cubicBezTo>
                      <a:pt x="2" y="46"/>
                      <a:pt x="1" y="43"/>
                      <a:pt x="1" y="38"/>
                    </a:cubicBezTo>
                    <a:cubicBezTo>
                      <a:pt x="3" y="24"/>
                      <a:pt x="1" y="7"/>
                      <a:pt x="5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12" y="2"/>
                      <a:pt x="18" y="4"/>
                      <a:pt x="24" y="5"/>
                    </a:cubicBezTo>
                    <a:cubicBezTo>
                      <a:pt x="26" y="5"/>
                      <a:pt x="28" y="5"/>
                      <a:pt x="29" y="5"/>
                    </a:cubicBezTo>
                    <a:cubicBezTo>
                      <a:pt x="27" y="14"/>
                      <a:pt x="23" y="37"/>
                      <a:pt x="29" y="50"/>
                    </a:cubicBezTo>
                    <a:cubicBezTo>
                      <a:pt x="26" y="50"/>
                      <a:pt x="18" y="49"/>
                      <a:pt x="15" y="49"/>
                    </a:cubicBezTo>
                    <a:cubicBezTo>
                      <a:pt x="12" y="49"/>
                      <a:pt x="10" y="49"/>
                      <a:pt x="7" y="49"/>
                    </a:cubicBezTo>
                    <a:cubicBezTo>
                      <a:pt x="6" y="49"/>
                      <a:pt x="0" y="49"/>
                      <a:pt x="4" y="49"/>
                    </a:cubicBezTo>
                    <a:cubicBezTo>
                      <a:pt x="3" y="49"/>
                      <a:pt x="3" y="49"/>
                      <a:pt x="2" y="4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6" name="Freeform 381"/>
              <p:cNvSpPr>
                <a:spLocks/>
              </p:cNvSpPr>
              <p:nvPr/>
            </p:nvSpPr>
            <p:spPr bwMode="auto">
              <a:xfrm>
                <a:off x="3898" y="324"/>
                <a:ext cx="71" cy="156"/>
              </a:xfrm>
              <a:custGeom>
                <a:avLst/>
                <a:gdLst>
                  <a:gd name="T0" fmla="*/ 25 w 30"/>
                  <a:gd name="T1" fmla="*/ 63 h 66"/>
                  <a:gd name="T2" fmla="*/ 16 w 30"/>
                  <a:gd name="T3" fmla="*/ 65 h 66"/>
                  <a:gd name="T4" fmla="*/ 3 w 30"/>
                  <a:gd name="T5" fmla="*/ 59 h 66"/>
                  <a:gd name="T6" fmla="*/ 1 w 30"/>
                  <a:gd name="T7" fmla="*/ 45 h 66"/>
                  <a:gd name="T8" fmla="*/ 12 w 30"/>
                  <a:gd name="T9" fmla="*/ 2 h 66"/>
                  <a:gd name="T10" fmla="*/ 30 w 30"/>
                  <a:gd name="T11" fmla="*/ 7 h 66"/>
                  <a:gd name="T12" fmla="*/ 25 w 30"/>
                  <a:gd name="T13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66">
                    <a:moveTo>
                      <a:pt x="25" y="63"/>
                    </a:moveTo>
                    <a:cubicBezTo>
                      <a:pt x="25" y="63"/>
                      <a:pt x="23" y="66"/>
                      <a:pt x="16" y="65"/>
                    </a:cubicBezTo>
                    <a:cubicBezTo>
                      <a:pt x="12" y="65"/>
                      <a:pt x="4" y="62"/>
                      <a:pt x="3" y="59"/>
                    </a:cubicBezTo>
                    <a:cubicBezTo>
                      <a:pt x="2" y="57"/>
                      <a:pt x="1" y="52"/>
                      <a:pt x="1" y="45"/>
                    </a:cubicBezTo>
                    <a:cubicBezTo>
                      <a:pt x="3" y="25"/>
                      <a:pt x="0" y="0"/>
                      <a:pt x="12" y="2"/>
                    </a:cubicBezTo>
                    <a:cubicBezTo>
                      <a:pt x="25" y="4"/>
                      <a:pt x="30" y="7"/>
                      <a:pt x="30" y="7"/>
                    </a:cubicBezTo>
                    <a:cubicBezTo>
                      <a:pt x="30" y="7"/>
                      <a:pt x="19" y="45"/>
                      <a:pt x="25" y="6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7" name="Freeform 382"/>
              <p:cNvSpPr>
                <a:spLocks/>
              </p:cNvSpPr>
              <p:nvPr/>
            </p:nvSpPr>
            <p:spPr bwMode="auto">
              <a:xfrm>
                <a:off x="4478" y="894"/>
                <a:ext cx="402" cy="769"/>
              </a:xfrm>
              <a:custGeom>
                <a:avLst/>
                <a:gdLst>
                  <a:gd name="T0" fmla="*/ 9 w 170"/>
                  <a:gd name="T1" fmla="*/ 0 h 325"/>
                  <a:gd name="T2" fmla="*/ 46 w 170"/>
                  <a:gd name="T3" fmla="*/ 89 h 325"/>
                  <a:gd name="T4" fmla="*/ 44 w 170"/>
                  <a:gd name="T5" fmla="*/ 311 h 325"/>
                  <a:gd name="T6" fmla="*/ 79 w 170"/>
                  <a:gd name="T7" fmla="*/ 325 h 325"/>
                  <a:gd name="T8" fmla="*/ 77 w 170"/>
                  <a:gd name="T9" fmla="*/ 98 h 325"/>
                  <a:gd name="T10" fmla="*/ 100 w 170"/>
                  <a:gd name="T11" fmla="*/ 97 h 325"/>
                  <a:gd name="T12" fmla="*/ 116 w 170"/>
                  <a:gd name="T13" fmla="*/ 318 h 325"/>
                  <a:gd name="T14" fmla="*/ 140 w 170"/>
                  <a:gd name="T15" fmla="*/ 299 h 325"/>
                  <a:gd name="T16" fmla="*/ 157 w 170"/>
                  <a:gd name="T17" fmla="*/ 283 h 325"/>
                  <a:gd name="T18" fmla="*/ 130 w 170"/>
                  <a:gd name="T19" fmla="*/ 93 h 325"/>
                  <a:gd name="T20" fmla="*/ 157 w 170"/>
                  <a:gd name="T21" fmla="*/ 0 h 325"/>
                  <a:gd name="T22" fmla="*/ 9 w 170"/>
                  <a:gd name="T23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325">
                    <a:moveTo>
                      <a:pt x="9" y="0"/>
                    </a:moveTo>
                    <a:cubicBezTo>
                      <a:pt x="9" y="0"/>
                      <a:pt x="0" y="80"/>
                      <a:pt x="46" y="89"/>
                    </a:cubicBezTo>
                    <a:cubicBezTo>
                      <a:pt x="44" y="311"/>
                      <a:pt x="44" y="311"/>
                      <a:pt x="44" y="311"/>
                    </a:cubicBezTo>
                    <a:cubicBezTo>
                      <a:pt x="79" y="325"/>
                      <a:pt x="79" y="325"/>
                      <a:pt x="79" y="325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77" y="98"/>
                      <a:pt x="93" y="101"/>
                      <a:pt x="100" y="97"/>
                    </a:cubicBezTo>
                    <a:cubicBezTo>
                      <a:pt x="116" y="318"/>
                      <a:pt x="116" y="318"/>
                      <a:pt x="116" y="318"/>
                    </a:cubicBezTo>
                    <a:cubicBezTo>
                      <a:pt x="140" y="299"/>
                      <a:pt x="140" y="299"/>
                      <a:pt x="140" y="299"/>
                    </a:cubicBezTo>
                    <a:cubicBezTo>
                      <a:pt x="157" y="283"/>
                      <a:pt x="157" y="283"/>
                      <a:pt x="157" y="283"/>
                    </a:cubicBezTo>
                    <a:cubicBezTo>
                      <a:pt x="130" y="93"/>
                      <a:pt x="130" y="93"/>
                      <a:pt x="130" y="93"/>
                    </a:cubicBezTo>
                    <a:cubicBezTo>
                      <a:pt x="130" y="93"/>
                      <a:pt x="170" y="69"/>
                      <a:pt x="157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8" name="Freeform 383"/>
              <p:cNvSpPr>
                <a:spLocks/>
              </p:cNvSpPr>
              <p:nvPr/>
            </p:nvSpPr>
            <p:spPr bwMode="auto">
              <a:xfrm>
                <a:off x="4504" y="894"/>
                <a:ext cx="376" cy="769"/>
              </a:xfrm>
              <a:custGeom>
                <a:avLst/>
                <a:gdLst>
                  <a:gd name="T0" fmla="*/ 105 w 159"/>
                  <a:gd name="T1" fmla="*/ 115 h 325"/>
                  <a:gd name="T2" fmla="*/ 120 w 159"/>
                  <a:gd name="T3" fmla="*/ 98 h 325"/>
                  <a:gd name="T4" fmla="*/ 119 w 159"/>
                  <a:gd name="T5" fmla="*/ 93 h 325"/>
                  <a:gd name="T6" fmla="*/ 146 w 159"/>
                  <a:gd name="T7" fmla="*/ 0 h 325"/>
                  <a:gd name="T8" fmla="*/ 146 w 159"/>
                  <a:gd name="T9" fmla="*/ 5 h 325"/>
                  <a:gd name="T10" fmla="*/ 67 w 159"/>
                  <a:gd name="T11" fmla="*/ 82 h 325"/>
                  <a:gd name="T12" fmla="*/ 7 w 159"/>
                  <a:gd name="T13" fmla="*/ 53 h 325"/>
                  <a:gd name="T14" fmla="*/ 0 w 159"/>
                  <a:gd name="T15" fmla="*/ 47 h 325"/>
                  <a:gd name="T16" fmla="*/ 35 w 159"/>
                  <a:gd name="T17" fmla="*/ 89 h 325"/>
                  <a:gd name="T18" fmla="*/ 35 w 159"/>
                  <a:gd name="T19" fmla="*/ 96 h 325"/>
                  <a:gd name="T20" fmla="*/ 49 w 159"/>
                  <a:gd name="T21" fmla="*/ 110 h 325"/>
                  <a:gd name="T22" fmla="*/ 50 w 159"/>
                  <a:gd name="T23" fmla="*/ 116 h 325"/>
                  <a:gd name="T24" fmla="*/ 51 w 159"/>
                  <a:gd name="T25" fmla="*/ 123 h 325"/>
                  <a:gd name="T26" fmla="*/ 50 w 159"/>
                  <a:gd name="T27" fmla="*/ 318 h 325"/>
                  <a:gd name="T28" fmla="*/ 68 w 159"/>
                  <a:gd name="T29" fmla="*/ 325 h 325"/>
                  <a:gd name="T30" fmla="*/ 66 w 159"/>
                  <a:gd name="T31" fmla="*/ 98 h 325"/>
                  <a:gd name="T32" fmla="*/ 89 w 159"/>
                  <a:gd name="T33" fmla="*/ 97 h 325"/>
                  <a:gd name="T34" fmla="*/ 105 w 159"/>
                  <a:gd name="T35" fmla="*/ 318 h 325"/>
                  <a:gd name="T36" fmla="*/ 126 w 159"/>
                  <a:gd name="T37" fmla="*/ 302 h 325"/>
                  <a:gd name="T38" fmla="*/ 124 w 159"/>
                  <a:gd name="T39" fmla="*/ 294 h 325"/>
                  <a:gd name="T40" fmla="*/ 105 w 159"/>
                  <a:gd name="T41" fmla="*/ 115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9" h="325">
                    <a:moveTo>
                      <a:pt x="105" y="115"/>
                    </a:moveTo>
                    <a:cubicBezTo>
                      <a:pt x="106" y="105"/>
                      <a:pt x="112" y="100"/>
                      <a:pt x="120" y="98"/>
                    </a:cubicBezTo>
                    <a:cubicBezTo>
                      <a:pt x="119" y="93"/>
                      <a:pt x="119" y="93"/>
                      <a:pt x="119" y="93"/>
                    </a:cubicBezTo>
                    <a:cubicBezTo>
                      <a:pt x="119" y="93"/>
                      <a:pt x="159" y="70"/>
                      <a:pt x="146" y="0"/>
                    </a:cubicBezTo>
                    <a:cubicBezTo>
                      <a:pt x="146" y="2"/>
                      <a:pt x="146" y="3"/>
                      <a:pt x="146" y="5"/>
                    </a:cubicBezTo>
                    <a:cubicBezTo>
                      <a:pt x="146" y="47"/>
                      <a:pt x="110" y="83"/>
                      <a:pt x="67" y="82"/>
                    </a:cubicBezTo>
                    <a:cubicBezTo>
                      <a:pt x="43" y="82"/>
                      <a:pt x="21" y="71"/>
                      <a:pt x="7" y="53"/>
                    </a:cubicBezTo>
                    <a:cubicBezTo>
                      <a:pt x="5" y="51"/>
                      <a:pt x="2" y="49"/>
                      <a:pt x="0" y="47"/>
                    </a:cubicBezTo>
                    <a:cubicBezTo>
                      <a:pt x="4" y="66"/>
                      <a:pt x="14" y="85"/>
                      <a:pt x="35" y="89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42" y="97"/>
                      <a:pt x="48" y="101"/>
                      <a:pt x="49" y="110"/>
                    </a:cubicBezTo>
                    <a:cubicBezTo>
                      <a:pt x="49" y="112"/>
                      <a:pt x="50" y="114"/>
                      <a:pt x="50" y="116"/>
                    </a:cubicBezTo>
                    <a:cubicBezTo>
                      <a:pt x="51" y="118"/>
                      <a:pt x="51" y="121"/>
                      <a:pt x="51" y="123"/>
                    </a:cubicBezTo>
                    <a:cubicBezTo>
                      <a:pt x="51" y="188"/>
                      <a:pt x="51" y="253"/>
                      <a:pt x="50" y="318"/>
                    </a:cubicBezTo>
                    <a:cubicBezTo>
                      <a:pt x="68" y="325"/>
                      <a:pt x="68" y="325"/>
                      <a:pt x="68" y="325"/>
                    </a:cubicBezTo>
                    <a:cubicBezTo>
                      <a:pt x="66" y="98"/>
                      <a:pt x="66" y="98"/>
                      <a:pt x="66" y="98"/>
                    </a:cubicBezTo>
                    <a:cubicBezTo>
                      <a:pt x="66" y="98"/>
                      <a:pt x="82" y="101"/>
                      <a:pt x="89" y="97"/>
                    </a:cubicBezTo>
                    <a:cubicBezTo>
                      <a:pt x="105" y="318"/>
                      <a:pt x="105" y="318"/>
                      <a:pt x="105" y="318"/>
                    </a:cubicBezTo>
                    <a:cubicBezTo>
                      <a:pt x="126" y="302"/>
                      <a:pt x="126" y="302"/>
                      <a:pt x="126" y="302"/>
                    </a:cubicBezTo>
                    <a:cubicBezTo>
                      <a:pt x="125" y="299"/>
                      <a:pt x="124" y="297"/>
                      <a:pt x="124" y="294"/>
                    </a:cubicBezTo>
                    <a:cubicBezTo>
                      <a:pt x="121" y="234"/>
                      <a:pt x="103" y="175"/>
                      <a:pt x="105" y="115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9" name="Freeform 384"/>
              <p:cNvSpPr>
                <a:spLocks/>
              </p:cNvSpPr>
              <p:nvPr/>
            </p:nvSpPr>
            <p:spPr bwMode="auto">
              <a:xfrm>
                <a:off x="4497" y="852"/>
                <a:ext cx="353" cy="101"/>
              </a:xfrm>
              <a:custGeom>
                <a:avLst/>
                <a:gdLst>
                  <a:gd name="T0" fmla="*/ 1 w 149"/>
                  <a:gd name="T1" fmla="*/ 15 h 43"/>
                  <a:gd name="T2" fmla="*/ 0 w 149"/>
                  <a:gd name="T3" fmla="*/ 24 h 43"/>
                  <a:gd name="T4" fmla="*/ 50 w 149"/>
                  <a:gd name="T5" fmla="*/ 23 h 43"/>
                  <a:gd name="T6" fmla="*/ 76 w 149"/>
                  <a:gd name="T7" fmla="*/ 43 h 43"/>
                  <a:gd name="T8" fmla="*/ 98 w 149"/>
                  <a:gd name="T9" fmla="*/ 23 h 43"/>
                  <a:gd name="T10" fmla="*/ 149 w 149"/>
                  <a:gd name="T11" fmla="*/ 21 h 43"/>
                  <a:gd name="T12" fmla="*/ 148 w 149"/>
                  <a:gd name="T13" fmla="*/ 14 h 43"/>
                  <a:gd name="T14" fmla="*/ 1 w 149"/>
                  <a:gd name="T15" fmla="*/ 1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9" h="43">
                    <a:moveTo>
                      <a:pt x="1" y="1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5" y="21"/>
                      <a:pt x="50" y="23"/>
                    </a:cubicBezTo>
                    <a:cubicBezTo>
                      <a:pt x="60" y="23"/>
                      <a:pt x="65" y="42"/>
                      <a:pt x="76" y="43"/>
                    </a:cubicBezTo>
                    <a:cubicBezTo>
                      <a:pt x="87" y="43"/>
                      <a:pt x="88" y="23"/>
                      <a:pt x="98" y="23"/>
                    </a:cubicBezTo>
                    <a:cubicBezTo>
                      <a:pt x="116" y="22"/>
                      <a:pt x="141" y="26"/>
                      <a:pt x="149" y="21"/>
                    </a:cubicBezTo>
                    <a:cubicBezTo>
                      <a:pt x="148" y="14"/>
                      <a:pt x="148" y="14"/>
                      <a:pt x="148" y="14"/>
                    </a:cubicBezTo>
                    <a:cubicBezTo>
                      <a:pt x="148" y="14"/>
                      <a:pt x="65" y="0"/>
                      <a:pt x="1" y="15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0" name="Freeform 385"/>
              <p:cNvSpPr>
                <a:spLocks/>
              </p:cNvSpPr>
              <p:nvPr/>
            </p:nvSpPr>
            <p:spPr bwMode="auto">
              <a:xfrm>
                <a:off x="4457" y="339"/>
                <a:ext cx="421" cy="555"/>
              </a:xfrm>
              <a:custGeom>
                <a:avLst/>
                <a:gdLst>
                  <a:gd name="T0" fmla="*/ 19 w 178"/>
                  <a:gd name="T1" fmla="*/ 12 h 235"/>
                  <a:gd name="T2" fmla="*/ 133 w 178"/>
                  <a:gd name="T3" fmla="*/ 2 h 235"/>
                  <a:gd name="T4" fmla="*/ 148 w 178"/>
                  <a:gd name="T5" fmla="*/ 19 h 235"/>
                  <a:gd name="T6" fmla="*/ 168 w 178"/>
                  <a:gd name="T7" fmla="*/ 164 h 235"/>
                  <a:gd name="T8" fmla="*/ 166 w 178"/>
                  <a:gd name="T9" fmla="*/ 235 h 235"/>
                  <a:gd name="T10" fmla="*/ 18 w 178"/>
                  <a:gd name="T11" fmla="*/ 235 h 235"/>
                  <a:gd name="T12" fmla="*/ 19 w 178"/>
                  <a:gd name="T13" fmla="*/ 12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235">
                    <a:moveTo>
                      <a:pt x="19" y="12"/>
                    </a:moveTo>
                    <a:cubicBezTo>
                      <a:pt x="19" y="12"/>
                      <a:pt x="44" y="0"/>
                      <a:pt x="133" y="2"/>
                    </a:cubicBezTo>
                    <a:cubicBezTo>
                      <a:pt x="133" y="2"/>
                      <a:pt x="145" y="6"/>
                      <a:pt x="148" y="19"/>
                    </a:cubicBezTo>
                    <a:cubicBezTo>
                      <a:pt x="150" y="27"/>
                      <a:pt x="154" y="97"/>
                      <a:pt x="168" y="164"/>
                    </a:cubicBezTo>
                    <a:cubicBezTo>
                      <a:pt x="178" y="205"/>
                      <a:pt x="166" y="235"/>
                      <a:pt x="166" y="235"/>
                    </a:cubicBezTo>
                    <a:cubicBezTo>
                      <a:pt x="18" y="235"/>
                      <a:pt x="18" y="235"/>
                      <a:pt x="18" y="235"/>
                    </a:cubicBezTo>
                    <a:cubicBezTo>
                      <a:pt x="18" y="235"/>
                      <a:pt x="0" y="35"/>
                      <a:pt x="19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1" name="Freeform 386"/>
              <p:cNvSpPr>
                <a:spLocks/>
              </p:cNvSpPr>
              <p:nvPr/>
            </p:nvSpPr>
            <p:spPr bwMode="auto">
              <a:xfrm>
                <a:off x="4741" y="343"/>
                <a:ext cx="120" cy="423"/>
              </a:xfrm>
              <a:custGeom>
                <a:avLst/>
                <a:gdLst>
                  <a:gd name="T0" fmla="*/ 48 w 51"/>
                  <a:gd name="T1" fmla="*/ 162 h 179"/>
                  <a:gd name="T2" fmla="*/ 29 w 51"/>
                  <a:gd name="T3" fmla="*/ 17 h 179"/>
                  <a:gd name="T4" fmla="*/ 13 w 51"/>
                  <a:gd name="T5" fmla="*/ 0 h 179"/>
                  <a:gd name="T6" fmla="*/ 0 w 51"/>
                  <a:gd name="T7" fmla="*/ 0 h 179"/>
                  <a:gd name="T8" fmla="*/ 1 w 51"/>
                  <a:gd name="T9" fmla="*/ 15 h 179"/>
                  <a:gd name="T10" fmla="*/ 16 w 51"/>
                  <a:gd name="T11" fmla="*/ 24 h 179"/>
                  <a:gd name="T12" fmla="*/ 22 w 51"/>
                  <a:gd name="T13" fmla="*/ 39 h 179"/>
                  <a:gd name="T14" fmla="*/ 25 w 51"/>
                  <a:gd name="T15" fmla="*/ 73 h 179"/>
                  <a:gd name="T16" fmla="*/ 45 w 51"/>
                  <a:gd name="T17" fmla="*/ 162 h 179"/>
                  <a:gd name="T18" fmla="*/ 51 w 51"/>
                  <a:gd name="T19" fmla="*/ 179 h 179"/>
                  <a:gd name="T20" fmla="*/ 48 w 51"/>
                  <a:gd name="T21" fmla="*/ 162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179">
                    <a:moveTo>
                      <a:pt x="48" y="162"/>
                    </a:moveTo>
                    <a:cubicBezTo>
                      <a:pt x="34" y="95"/>
                      <a:pt x="31" y="25"/>
                      <a:pt x="29" y="17"/>
                    </a:cubicBezTo>
                    <a:cubicBezTo>
                      <a:pt x="26" y="3"/>
                      <a:pt x="13" y="0"/>
                      <a:pt x="13" y="0"/>
                    </a:cubicBezTo>
                    <a:cubicBezTo>
                      <a:pt x="9" y="0"/>
                      <a:pt x="5" y="0"/>
                      <a:pt x="0" y="0"/>
                    </a:cubicBezTo>
                    <a:cubicBezTo>
                      <a:pt x="1" y="5"/>
                      <a:pt x="0" y="10"/>
                      <a:pt x="1" y="15"/>
                    </a:cubicBezTo>
                    <a:cubicBezTo>
                      <a:pt x="1" y="14"/>
                      <a:pt x="15" y="23"/>
                      <a:pt x="16" y="24"/>
                    </a:cubicBezTo>
                    <a:cubicBezTo>
                      <a:pt x="19" y="29"/>
                      <a:pt x="21" y="34"/>
                      <a:pt x="22" y="39"/>
                    </a:cubicBezTo>
                    <a:cubicBezTo>
                      <a:pt x="24" y="51"/>
                      <a:pt x="23" y="62"/>
                      <a:pt x="25" y="73"/>
                    </a:cubicBezTo>
                    <a:cubicBezTo>
                      <a:pt x="32" y="104"/>
                      <a:pt x="35" y="132"/>
                      <a:pt x="45" y="162"/>
                    </a:cubicBezTo>
                    <a:cubicBezTo>
                      <a:pt x="47" y="168"/>
                      <a:pt x="49" y="173"/>
                      <a:pt x="51" y="179"/>
                    </a:cubicBezTo>
                    <a:cubicBezTo>
                      <a:pt x="51" y="173"/>
                      <a:pt x="50" y="168"/>
                      <a:pt x="48" y="16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2" name="Freeform 387"/>
              <p:cNvSpPr>
                <a:spLocks/>
              </p:cNvSpPr>
              <p:nvPr/>
            </p:nvSpPr>
            <p:spPr bwMode="auto">
              <a:xfrm>
                <a:off x="4308" y="1509"/>
                <a:ext cx="378" cy="191"/>
              </a:xfrm>
              <a:custGeom>
                <a:avLst/>
                <a:gdLst>
                  <a:gd name="T0" fmla="*/ 17 w 160"/>
                  <a:gd name="T1" fmla="*/ 80 h 81"/>
                  <a:gd name="T2" fmla="*/ 153 w 160"/>
                  <a:gd name="T3" fmla="*/ 70 h 81"/>
                  <a:gd name="T4" fmla="*/ 80 w 160"/>
                  <a:gd name="T5" fmla="*/ 1 h 81"/>
                  <a:gd name="T6" fmla="*/ 17 w 160"/>
                  <a:gd name="T7" fmla="*/ 8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81">
                    <a:moveTo>
                      <a:pt x="17" y="80"/>
                    </a:moveTo>
                    <a:cubicBezTo>
                      <a:pt x="17" y="80"/>
                      <a:pt x="120" y="81"/>
                      <a:pt x="153" y="70"/>
                    </a:cubicBezTo>
                    <a:cubicBezTo>
                      <a:pt x="153" y="70"/>
                      <a:pt x="160" y="3"/>
                      <a:pt x="80" y="1"/>
                    </a:cubicBezTo>
                    <a:cubicBezTo>
                      <a:pt x="0" y="0"/>
                      <a:pt x="3" y="75"/>
                      <a:pt x="17" y="80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3" name="Freeform 388"/>
              <p:cNvSpPr>
                <a:spLocks/>
              </p:cNvSpPr>
              <p:nvPr/>
            </p:nvSpPr>
            <p:spPr bwMode="auto">
              <a:xfrm>
                <a:off x="4338" y="1511"/>
                <a:ext cx="299" cy="163"/>
              </a:xfrm>
              <a:custGeom>
                <a:avLst/>
                <a:gdLst>
                  <a:gd name="T0" fmla="*/ 126 w 126"/>
                  <a:gd name="T1" fmla="*/ 24 h 69"/>
                  <a:gd name="T2" fmla="*/ 67 w 126"/>
                  <a:gd name="T3" fmla="*/ 0 h 69"/>
                  <a:gd name="T4" fmla="*/ 0 w 126"/>
                  <a:gd name="T5" fmla="*/ 39 h 69"/>
                  <a:gd name="T6" fmla="*/ 126 w 126"/>
                  <a:gd name="T7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6" h="69">
                    <a:moveTo>
                      <a:pt x="126" y="24"/>
                    </a:moveTo>
                    <a:cubicBezTo>
                      <a:pt x="116" y="11"/>
                      <a:pt x="98" y="1"/>
                      <a:pt x="67" y="0"/>
                    </a:cubicBezTo>
                    <a:cubicBezTo>
                      <a:pt x="26" y="0"/>
                      <a:pt x="6" y="19"/>
                      <a:pt x="0" y="39"/>
                    </a:cubicBezTo>
                    <a:cubicBezTo>
                      <a:pt x="22" y="69"/>
                      <a:pt x="116" y="64"/>
                      <a:pt x="126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4" name="Freeform 389"/>
              <p:cNvSpPr>
                <a:spLocks/>
              </p:cNvSpPr>
              <p:nvPr/>
            </p:nvSpPr>
            <p:spPr bwMode="auto">
              <a:xfrm>
                <a:off x="4405" y="1547"/>
                <a:ext cx="49" cy="26"/>
              </a:xfrm>
              <a:custGeom>
                <a:avLst/>
                <a:gdLst>
                  <a:gd name="T0" fmla="*/ 21 w 21"/>
                  <a:gd name="T1" fmla="*/ 6 h 11"/>
                  <a:gd name="T2" fmla="*/ 10 w 21"/>
                  <a:gd name="T3" fmla="*/ 11 h 11"/>
                  <a:gd name="T4" fmla="*/ 0 w 21"/>
                  <a:gd name="T5" fmla="*/ 5 h 11"/>
                  <a:gd name="T6" fmla="*/ 10 w 21"/>
                  <a:gd name="T7" fmla="*/ 0 h 11"/>
                  <a:gd name="T8" fmla="*/ 21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21" y="6"/>
                    </a:moveTo>
                    <a:cubicBezTo>
                      <a:pt x="21" y="9"/>
                      <a:pt x="16" y="11"/>
                      <a:pt x="10" y="11"/>
                    </a:cubicBezTo>
                    <a:cubicBezTo>
                      <a:pt x="4" y="11"/>
                      <a:pt x="0" y="8"/>
                      <a:pt x="0" y="5"/>
                    </a:cubicBezTo>
                    <a:cubicBezTo>
                      <a:pt x="0" y="2"/>
                      <a:pt x="4" y="0"/>
                      <a:pt x="10" y="0"/>
                    </a:cubicBezTo>
                    <a:cubicBezTo>
                      <a:pt x="16" y="0"/>
                      <a:pt x="21" y="2"/>
                      <a:pt x="21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5" name="Freeform 390"/>
              <p:cNvSpPr>
                <a:spLocks/>
              </p:cNvSpPr>
              <p:nvPr/>
            </p:nvSpPr>
            <p:spPr bwMode="auto">
              <a:xfrm>
                <a:off x="4731" y="1509"/>
                <a:ext cx="379" cy="191"/>
              </a:xfrm>
              <a:custGeom>
                <a:avLst/>
                <a:gdLst>
                  <a:gd name="T0" fmla="*/ 143 w 160"/>
                  <a:gd name="T1" fmla="*/ 80 h 81"/>
                  <a:gd name="T2" fmla="*/ 6 w 160"/>
                  <a:gd name="T3" fmla="*/ 70 h 81"/>
                  <a:gd name="T4" fmla="*/ 80 w 160"/>
                  <a:gd name="T5" fmla="*/ 1 h 81"/>
                  <a:gd name="T6" fmla="*/ 143 w 160"/>
                  <a:gd name="T7" fmla="*/ 8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81">
                    <a:moveTo>
                      <a:pt x="143" y="80"/>
                    </a:moveTo>
                    <a:cubicBezTo>
                      <a:pt x="143" y="80"/>
                      <a:pt x="39" y="81"/>
                      <a:pt x="6" y="70"/>
                    </a:cubicBezTo>
                    <a:cubicBezTo>
                      <a:pt x="6" y="70"/>
                      <a:pt x="0" y="3"/>
                      <a:pt x="80" y="1"/>
                    </a:cubicBezTo>
                    <a:cubicBezTo>
                      <a:pt x="160" y="0"/>
                      <a:pt x="157" y="75"/>
                      <a:pt x="143" y="80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6" name="Freeform 391"/>
              <p:cNvSpPr>
                <a:spLocks/>
              </p:cNvSpPr>
              <p:nvPr/>
            </p:nvSpPr>
            <p:spPr bwMode="auto">
              <a:xfrm>
                <a:off x="4781" y="1511"/>
                <a:ext cx="298" cy="163"/>
              </a:xfrm>
              <a:custGeom>
                <a:avLst/>
                <a:gdLst>
                  <a:gd name="T0" fmla="*/ 0 w 126"/>
                  <a:gd name="T1" fmla="*/ 24 h 69"/>
                  <a:gd name="T2" fmla="*/ 59 w 126"/>
                  <a:gd name="T3" fmla="*/ 0 h 69"/>
                  <a:gd name="T4" fmla="*/ 126 w 126"/>
                  <a:gd name="T5" fmla="*/ 39 h 69"/>
                  <a:gd name="T6" fmla="*/ 0 w 126"/>
                  <a:gd name="T7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6" h="69">
                    <a:moveTo>
                      <a:pt x="0" y="24"/>
                    </a:moveTo>
                    <a:cubicBezTo>
                      <a:pt x="10" y="11"/>
                      <a:pt x="28" y="1"/>
                      <a:pt x="59" y="0"/>
                    </a:cubicBezTo>
                    <a:cubicBezTo>
                      <a:pt x="100" y="0"/>
                      <a:pt x="119" y="19"/>
                      <a:pt x="126" y="39"/>
                    </a:cubicBezTo>
                    <a:cubicBezTo>
                      <a:pt x="104" y="69"/>
                      <a:pt x="10" y="64"/>
                      <a:pt x="0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7" name="Freeform 392"/>
              <p:cNvSpPr>
                <a:spLocks/>
              </p:cNvSpPr>
              <p:nvPr/>
            </p:nvSpPr>
            <p:spPr bwMode="auto">
              <a:xfrm>
                <a:off x="4963" y="1547"/>
                <a:ext cx="50" cy="26"/>
              </a:xfrm>
              <a:custGeom>
                <a:avLst/>
                <a:gdLst>
                  <a:gd name="T0" fmla="*/ 0 w 21"/>
                  <a:gd name="T1" fmla="*/ 6 h 11"/>
                  <a:gd name="T2" fmla="*/ 11 w 21"/>
                  <a:gd name="T3" fmla="*/ 11 h 11"/>
                  <a:gd name="T4" fmla="*/ 21 w 21"/>
                  <a:gd name="T5" fmla="*/ 5 h 11"/>
                  <a:gd name="T6" fmla="*/ 11 w 21"/>
                  <a:gd name="T7" fmla="*/ 0 h 11"/>
                  <a:gd name="T8" fmla="*/ 0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0" y="6"/>
                    </a:moveTo>
                    <a:cubicBezTo>
                      <a:pt x="0" y="9"/>
                      <a:pt x="5" y="11"/>
                      <a:pt x="11" y="11"/>
                    </a:cubicBezTo>
                    <a:cubicBezTo>
                      <a:pt x="17" y="11"/>
                      <a:pt x="21" y="8"/>
                      <a:pt x="21" y="5"/>
                    </a:cubicBezTo>
                    <a:cubicBezTo>
                      <a:pt x="21" y="2"/>
                      <a:pt x="16" y="0"/>
                      <a:pt x="11" y="0"/>
                    </a:cubicBezTo>
                    <a:cubicBezTo>
                      <a:pt x="5" y="0"/>
                      <a:pt x="0" y="2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8" name="Freeform 393"/>
              <p:cNvSpPr>
                <a:spLocks/>
              </p:cNvSpPr>
              <p:nvPr/>
            </p:nvSpPr>
            <p:spPr bwMode="auto">
              <a:xfrm>
                <a:off x="4488" y="261"/>
                <a:ext cx="137" cy="151"/>
              </a:xfrm>
              <a:custGeom>
                <a:avLst/>
                <a:gdLst>
                  <a:gd name="T0" fmla="*/ 5 w 58"/>
                  <a:gd name="T1" fmla="*/ 0 h 64"/>
                  <a:gd name="T2" fmla="*/ 3 w 58"/>
                  <a:gd name="T3" fmla="*/ 45 h 64"/>
                  <a:gd name="T4" fmla="*/ 23 w 58"/>
                  <a:gd name="T5" fmla="*/ 60 h 64"/>
                  <a:gd name="T6" fmla="*/ 57 w 58"/>
                  <a:gd name="T7" fmla="*/ 53 h 64"/>
                  <a:gd name="T8" fmla="*/ 58 w 58"/>
                  <a:gd name="T9" fmla="*/ 40 h 64"/>
                  <a:gd name="T10" fmla="*/ 5 w 58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64">
                    <a:moveTo>
                      <a:pt x="5" y="0"/>
                    </a:moveTo>
                    <a:cubicBezTo>
                      <a:pt x="5" y="0"/>
                      <a:pt x="0" y="38"/>
                      <a:pt x="3" y="45"/>
                    </a:cubicBezTo>
                    <a:cubicBezTo>
                      <a:pt x="5" y="52"/>
                      <a:pt x="13" y="59"/>
                      <a:pt x="23" y="60"/>
                    </a:cubicBezTo>
                    <a:cubicBezTo>
                      <a:pt x="48" y="64"/>
                      <a:pt x="57" y="53"/>
                      <a:pt x="57" y="53"/>
                    </a:cubicBezTo>
                    <a:cubicBezTo>
                      <a:pt x="58" y="40"/>
                      <a:pt x="58" y="40"/>
                      <a:pt x="58" y="4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9" name="Freeform 394"/>
              <p:cNvSpPr>
                <a:spLocks/>
              </p:cNvSpPr>
              <p:nvPr/>
            </p:nvSpPr>
            <p:spPr bwMode="auto">
              <a:xfrm>
                <a:off x="4480" y="239"/>
                <a:ext cx="142" cy="152"/>
              </a:xfrm>
              <a:custGeom>
                <a:avLst/>
                <a:gdLst>
                  <a:gd name="T0" fmla="*/ 5 w 60"/>
                  <a:gd name="T1" fmla="*/ 0 h 64"/>
                  <a:gd name="T2" fmla="*/ 3 w 60"/>
                  <a:gd name="T3" fmla="*/ 45 h 64"/>
                  <a:gd name="T4" fmla="*/ 23 w 60"/>
                  <a:gd name="T5" fmla="*/ 60 h 64"/>
                  <a:gd name="T6" fmla="*/ 55 w 60"/>
                  <a:gd name="T7" fmla="*/ 61 h 64"/>
                  <a:gd name="T8" fmla="*/ 60 w 60"/>
                  <a:gd name="T9" fmla="*/ 35 h 64"/>
                  <a:gd name="T10" fmla="*/ 5 w 60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4">
                    <a:moveTo>
                      <a:pt x="5" y="0"/>
                    </a:moveTo>
                    <a:cubicBezTo>
                      <a:pt x="5" y="0"/>
                      <a:pt x="0" y="38"/>
                      <a:pt x="3" y="45"/>
                    </a:cubicBezTo>
                    <a:cubicBezTo>
                      <a:pt x="5" y="52"/>
                      <a:pt x="13" y="59"/>
                      <a:pt x="23" y="60"/>
                    </a:cubicBezTo>
                    <a:cubicBezTo>
                      <a:pt x="47" y="64"/>
                      <a:pt x="55" y="61"/>
                      <a:pt x="55" y="61"/>
                    </a:cubicBezTo>
                    <a:cubicBezTo>
                      <a:pt x="60" y="35"/>
                      <a:pt x="60" y="35"/>
                      <a:pt x="60" y="35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0" name="Freeform 395"/>
              <p:cNvSpPr>
                <a:spLocks/>
              </p:cNvSpPr>
              <p:nvPr/>
            </p:nvSpPr>
            <p:spPr bwMode="auto">
              <a:xfrm>
                <a:off x="4674" y="268"/>
                <a:ext cx="138" cy="118"/>
              </a:xfrm>
              <a:custGeom>
                <a:avLst/>
                <a:gdLst>
                  <a:gd name="T0" fmla="*/ 58 w 58"/>
                  <a:gd name="T1" fmla="*/ 0 h 50"/>
                  <a:gd name="T2" fmla="*/ 54 w 58"/>
                  <a:gd name="T3" fmla="*/ 34 h 50"/>
                  <a:gd name="T4" fmla="*/ 0 w 58"/>
                  <a:gd name="T5" fmla="*/ 50 h 50"/>
                  <a:gd name="T6" fmla="*/ 10 w 58"/>
                  <a:gd name="T7" fmla="*/ 11 h 50"/>
                  <a:gd name="T8" fmla="*/ 58 w 58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0">
                    <a:moveTo>
                      <a:pt x="58" y="0"/>
                    </a:moveTo>
                    <a:cubicBezTo>
                      <a:pt x="58" y="0"/>
                      <a:pt x="56" y="31"/>
                      <a:pt x="54" y="34"/>
                    </a:cubicBezTo>
                    <a:cubicBezTo>
                      <a:pt x="51" y="38"/>
                      <a:pt x="49" y="48"/>
                      <a:pt x="0" y="50"/>
                    </a:cubicBezTo>
                    <a:cubicBezTo>
                      <a:pt x="10" y="11"/>
                      <a:pt x="10" y="11"/>
                      <a:pt x="10" y="11"/>
                    </a:cubicBez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1" name="Freeform 396"/>
              <p:cNvSpPr>
                <a:spLocks/>
              </p:cNvSpPr>
              <p:nvPr/>
            </p:nvSpPr>
            <p:spPr bwMode="auto">
              <a:xfrm>
                <a:off x="4684" y="251"/>
                <a:ext cx="137" cy="118"/>
              </a:xfrm>
              <a:custGeom>
                <a:avLst/>
                <a:gdLst>
                  <a:gd name="T0" fmla="*/ 58 w 58"/>
                  <a:gd name="T1" fmla="*/ 0 h 50"/>
                  <a:gd name="T2" fmla="*/ 53 w 58"/>
                  <a:gd name="T3" fmla="*/ 35 h 50"/>
                  <a:gd name="T4" fmla="*/ 0 w 58"/>
                  <a:gd name="T5" fmla="*/ 50 h 50"/>
                  <a:gd name="T6" fmla="*/ 9 w 58"/>
                  <a:gd name="T7" fmla="*/ 12 h 50"/>
                  <a:gd name="T8" fmla="*/ 58 w 58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0">
                    <a:moveTo>
                      <a:pt x="58" y="0"/>
                    </a:moveTo>
                    <a:cubicBezTo>
                      <a:pt x="58" y="0"/>
                      <a:pt x="55" y="32"/>
                      <a:pt x="53" y="35"/>
                    </a:cubicBezTo>
                    <a:cubicBezTo>
                      <a:pt x="51" y="38"/>
                      <a:pt x="49" y="49"/>
                      <a:pt x="0" y="50"/>
                    </a:cubicBezTo>
                    <a:cubicBezTo>
                      <a:pt x="9" y="12"/>
                      <a:pt x="9" y="12"/>
                      <a:pt x="9" y="12"/>
                    </a:cubicBez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2" name="Freeform 397"/>
              <p:cNvSpPr>
                <a:spLocks/>
              </p:cNvSpPr>
              <p:nvPr/>
            </p:nvSpPr>
            <p:spPr bwMode="auto">
              <a:xfrm>
                <a:off x="4488" y="244"/>
                <a:ext cx="146" cy="125"/>
              </a:xfrm>
              <a:custGeom>
                <a:avLst/>
                <a:gdLst>
                  <a:gd name="T0" fmla="*/ 2 w 62"/>
                  <a:gd name="T1" fmla="*/ 12 h 53"/>
                  <a:gd name="T2" fmla="*/ 0 w 62"/>
                  <a:gd name="T3" fmla="*/ 8 h 53"/>
                  <a:gd name="T4" fmla="*/ 4 w 62"/>
                  <a:gd name="T5" fmla="*/ 1 h 53"/>
                  <a:gd name="T6" fmla="*/ 15 w 62"/>
                  <a:gd name="T7" fmla="*/ 7 h 53"/>
                  <a:gd name="T8" fmla="*/ 36 w 62"/>
                  <a:gd name="T9" fmla="*/ 21 h 53"/>
                  <a:gd name="T10" fmla="*/ 55 w 62"/>
                  <a:gd name="T11" fmla="*/ 35 h 53"/>
                  <a:gd name="T12" fmla="*/ 55 w 62"/>
                  <a:gd name="T13" fmla="*/ 52 h 53"/>
                  <a:gd name="T14" fmla="*/ 43 w 62"/>
                  <a:gd name="T15" fmla="*/ 39 h 53"/>
                  <a:gd name="T16" fmla="*/ 34 w 62"/>
                  <a:gd name="T17" fmla="*/ 34 h 53"/>
                  <a:gd name="T18" fmla="*/ 22 w 62"/>
                  <a:gd name="T19" fmla="*/ 27 h 53"/>
                  <a:gd name="T20" fmla="*/ 7 w 62"/>
                  <a:gd name="T21" fmla="*/ 17 h 53"/>
                  <a:gd name="T22" fmla="*/ 2 w 62"/>
                  <a:gd name="T23" fmla="*/ 1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" h="53">
                    <a:moveTo>
                      <a:pt x="2" y="12"/>
                    </a:moveTo>
                    <a:cubicBezTo>
                      <a:pt x="1" y="11"/>
                      <a:pt x="1" y="10"/>
                      <a:pt x="0" y="8"/>
                    </a:cubicBezTo>
                    <a:cubicBezTo>
                      <a:pt x="0" y="5"/>
                      <a:pt x="0" y="0"/>
                      <a:pt x="4" y="1"/>
                    </a:cubicBezTo>
                    <a:cubicBezTo>
                      <a:pt x="8" y="2"/>
                      <a:pt x="12" y="6"/>
                      <a:pt x="15" y="7"/>
                    </a:cubicBezTo>
                    <a:cubicBezTo>
                      <a:pt x="23" y="11"/>
                      <a:pt x="29" y="16"/>
                      <a:pt x="36" y="21"/>
                    </a:cubicBezTo>
                    <a:cubicBezTo>
                      <a:pt x="42" y="26"/>
                      <a:pt x="49" y="29"/>
                      <a:pt x="55" y="35"/>
                    </a:cubicBezTo>
                    <a:cubicBezTo>
                      <a:pt x="56" y="36"/>
                      <a:pt x="62" y="51"/>
                      <a:pt x="55" y="52"/>
                    </a:cubicBezTo>
                    <a:cubicBezTo>
                      <a:pt x="47" y="53"/>
                      <a:pt x="50" y="42"/>
                      <a:pt x="43" y="39"/>
                    </a:cubicBezTo>
                    <a:cubicBezTo>
                      <a:pt x="40" y="37"/>
                      <a:pt x="37" y="36"/>
                      <a:pt x="34" y="34"/>
                    </a:cubicBezTo>
                    <a:cubicBezTo>
                      <a:pt x="30" y="31"/>
                      <a:pt x="26" y="30"/>
                      <a:pt x="22" y="27"/>
                    </a:cubicBezTo>
                    <a:cubicBezTo>
                      <a:pt x="17" y="24"/>
                      <a:pt x="12" y="20"/>
                      <a:pt x="7" y="17"/>
                    </a:cubicBezTo>
                    <a:cubicBezTo>
                      <a:pt x="5" y="15"/>
                      <a:pt x="3" y="14"/>
                      <a:pt x="2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3" name="Freeform 398"/>
              <p:cNvSpPr>
                <a:spLocks/>
              </p:cNvSpPr>
              <p:nvPr/>
            </p:nvSpPr>
            <p:spPr bwMode="auto">
              <a:xfrm>
                <a:off x="4684" y="263"/>
                <a:ext cx="142" cy="83"/>
              </a:xfrm>
              <a:custGeom>
                <a:avLst/>
                <a:gdLst>
                  <a:gd name="T0" fmla="*/ 52 w 60"/>
                  <a:gd name="T1" fmla="*/ 3 h 35"/>
                  <a:gd name="T2" fmla="*/ 36 w 60"/>
                  <a:gd name="T3" fmla="*/ 9 h 35"/>
                  <a:gd name="T4" fmla="*/ 19 w 60"/>
                  <a:gd name="T5" fmla="*/ 14 h 35"/>
                  <a:gd name="T6" fmla="*/ 4 w 60"/>
                  <a:gd name="T7" fmla="*/ 28 h 35"/>
                  <a:gd name="T8" fmla="*/ 0 w 60"/>
                  <a:gd name="T9" fmla="*/ 35 h 35"/>
                  <a:gd name="T10" fmla="*/ 19 w 60"/>
                  <a:gd name="T11" fmla="*/ 25 h 35"/>
                  <a:gd name="T12" fmla="*/ 47 w 60"/>
                  <a:gd name="T13" fmla="*/ 14 h 35"/>
                  <a:gd name="T14" fmla="*/ 60 w 60"/>
                  <a:gd name="T15" fmla="*/ 4 h 35"/>
                  <a:gd name="T16" fmla="*/ 52 w 60"/>
                  <a:gd name="T17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35">
                    <a:moveTo>
                      <a:pt x="52" y="3"/>
                    </a:moveTo>
                    <a:cubicBezTo>
                      <a:pt x="47" y="2"/>
                      <a:pt x="41" y="6"/>
                      <a:pt x="36" y="9"/>
                    </a:cubicBezTo>
                    <a:cubicBezTo>
                      <a:pt x="30" y="12"/>
                      <a:pt x="25" y="12"/>
                      <a:pt x="19" y="14"/>
                    </a:cubicBezTo>
                    <a:cubicBezTo>
                      <a:pt x="12" y="15"/>
                      <a:pt x="6" y="21"/>
                      <a:pt x="4" y="28"/>
                    </a:cubicBezTo>
                    <a:cubicBezTo>
                      <a:pt x="3" y="30"/>
                      <a:pt x="2" y="33"/>
                      <a:pt x="0" y="35"/>
                    </a:cubicBezTo>
                    <a:cubicBezTo>
                      <a:pt x="7" y="34"/>
                      <a:pt x="13" y="29"/>
                      <a:pt x="19" y="25"/>
                    </a:cubicBezTo>
                    <a:cubicBezTo>
                      <a:pt x="27" y="19"/>
                      <a:pt x="37" y="15"/>
                      <a:pt x="47" y="14"/>
                    </a:cubicBezTo>
                    <a:cubicBezTo>
                      <a:pt x="52" y="14"/>
                      <a:pt x="60" y="11"/>
                      <a:pt x="60" y="4"/>
                    </a:cubicBezTo>
                    <a:cubicBezTo>
                      <a:pt x="60" y="0"/>
                      <a:pt x="57" y="3"/>
                      <a:pt x="52" y="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4" name="Freeform 399"/>
              <p:cNvSpPr>
                <a:spLocks/>
              </p:cNvSpPr>
              <p:nvPr/>
            </p:nvSpPr>
            <p:spPr bwMode="auto">
              <a:xfrm>
                <a:off x="4544" y="367"/>
                <a:ext cx="237" cy="527"/>
              </a:xfrm>
              <a:custGeom>
                <a:avLst/>
                <a:gdLst>
                  <a:gd name="T0" fmla="*/ 67 w 237"/>
                  <a:gd name="T1" fmla="*/ 2 h 527"/>
                  <a:gd name="T2" fmla="*/ 0 w 237"/>
                  <a:gd name="T3" fmla="*/ 388 h 527"/>
                  <a:gd name="T4" fmla="*/ 81 w 237"/>
                  <a:gd name="T5" fmla="*/ 527 h 527"/>
                  <a:gd name="T6" fmla="*/ 175 w 237"/>
                  <a:gd name="T7" fmla="*/ 527 h 527"/>
                  <a:gd name="T8" fmla="*/ 237 w 237"/>
                  <a:gd name="T9" fmla="*/ 407 h 527"/>
                  <a:gd name="T10" fmla="*/ 140 w 237"/>
                  <a:gd name="T11" fmla="*/ 0 h 527"/>
                  <a:gd name="T12" fmla="*/ 67 w 237"/>
                  <a:gd name="T13" fmla="*/ 2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7" h="527">
                    <a:moveTo>
                      <a:pt x="67" y="2"/>
                    </a:moveTo>
                    <a:lnTo>
                      <a:pt x="0" y="388"/>
                    </a:lnTo>
                    <a:lnTo>
                      <a:pt x="81" y="527"/>
                    </a:lnTo>
                    <a:lnTo>
                      <a:pt x="175" y="527"/>
                    </a:lnTo>
                    <a:lnTo>
                      <a:pt x="237" y="407"/>
                    </a:lnTo>
                    <a:lnTo>
                      <a:pt x="140" y="0"/>
                    </a:lnTo>
                    <a:lnTo>
                      <a:pt x="67" y="2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5" name="Freeform 400"/>
              <p:cNvSpPr>
                <a:spLocks/>
              </p:cNvSpPr>
              <p:nvPr/>
            </p:nvSpPr>
            <p:spPr bwMode="auto">
              <a:xfrm>
                <a:off x="4561" y="369"/>
                <a:ext cx="203" cy="561"/>
              </a:xfrm>
              <a:custGeom>
                <a:avLst/>
                <a:gdLst>
                  <a:gd name="T0" fmla="*/ 26 w 86"/>
                  <a:gd name="T1" fmla="*/ 1 h 237"/>
                  <a:gd name="T2" fmla="*/ 0 w 86"/>
                  <a:gd name="T3" fmla="*/ 164 h 237"/>
                  <a:gd name="T4" fmla="*/ 48 w 86"/>
                  <a:gd name="T5" fmla="*/ 237 h 237"/>
                  <a:gd name="T6" fmla="*/ 86 w 86"/>
                  <a:gd name="T7" fmla="*/ 172 h 237"/>
                  <a:gd name="T8" fmla="*/ 43 w 86"/>
                  <a:gd name="T9" fmla="*/ 0 h 237"/>
                  <a:gd name="T10" fmla="*/ 26 w 86"/>
                  <a:gd name="T11" fmla="*/ 1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37">
                    <a:moveTo>
                      <a:pt x="26" y="1"/>
                    </a:moveTo>
                    <a:cubicBezTo>
                      <a:pt x="26" y="1"/>
                      <a:pt x="9" y="86"/>
                      <a:pt x="0" y="164"/>
                    </a:cubicBezTo>
                    <a:cubicBezTo>
                      <a:pt x="48" y="237"/>
                      <a:pt x="48" y="237"/>
                      <a:pt x="48" y="237"/>
                    </a:cubicBezTo>
                    <a:cubicBezTo>
                      <a:pt x="86" y="172"/>
                      <a:pt x="86" y="172"/>
                      <a:pt x="86" y="172"/>
                    </a:cubicBezTo>
                    <a:cubicBezTo>
                      <a:pt x="86" y="172"/>
                      <a:pt x="72" y="80"/>
                      <a:pt x="43" y="0"/>
                    </a:cubicBezTo>
                    <a:lnTo>
                      <a:pt x="26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6" name="Freeform 401"/>
              <p:cNvSpPr>
                <a:spLocks/>
              </p:cNvSpPr>
              <p:nvPr/>
            </p:nvSpPr>
            <p:spPr bwMode="auto">
              <a:xfrm>
                <a:off x="4651" y="369"/>
                <a:ext cx="113" cy="561"/>
              </a:xfrm>
              <a:custGeom>
                <a:avLst/>
                <a:gdLst>
                  <a:gd name="T0" fmla="*/ 5 w 48"/>
                  <a:gd name="T1" fmla="*/ 0 h 237"/>
                  <a:gd name="T2" fmla="*/ 2 w 48"/>
                  <a:gd name="T3" fmla="*/ 0 h 237"/>
                  <a:gd name="T4" fmla="*/ 0 w 48"/>
                  <a:gd name="T5" fmla="*/ 1 h 237"/>
                  <a:gd name="T6" fmla="*/ 10 w 48"/>
                  <a:gd name="T7" fmla="*/ 237 h 237"/>
                  <a:gd name="T8" fmla="*/ 48 w 48"/>
                  <a:gd name="T9" fmla="*/ 172 h 237"/>
                  <a:gd name="T10" fmla="*/ 5 w 48"/>
                  <a:gd name="T11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37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0" y="237"/>
                      <a:pt x="10" y="237"/>
                      <a:pt x="10" y="237"/>
                    </a:cubicBezTo>
                    <a:cubicBezTo>
                      <a:pt x="48" y="172"/>
                      <a:pt x="48" y="172"/>
                      <a:pt x="48" y="172"/>
                    </a:cubicBezTo>
                    <a:cubicBezTo>
                      <a:pt x="48" y="172"/>
                      <a:pt x="34" y="80"/>
                      <a:pt x="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7" name="Freeform 402"/>
              <p:cNvSpPr>
                <a:spLocks/>
              </p:cNvSpPr>
              <p:nvPr/>
            </p:nvSpPr>
            <p:spPr bwMode="auto">
              <a:xfrm>
                <a:off x="4592" y="412"/>
                <a:ext cx="101" cy="132"/>
              </a:xfrm>
              <a:custGeom>
                <a:avLst/>
                <a:gdLst>
                  <a:gd name="T0" fmla="*/ 36 w 43"/>
                  <a:gd name="T1" fmla="*/ 0 h 56"/>
                  <a:gd name="T2" fmla="*/ 36 w 43"/>
                  <a:gd name="T3" fmla="*/ 0 h 56"/>
                  <a:gd name="T4" fmla="*/ 4 w 43"/>
                  <a:gd name="T5" fmla="*/ 31 h 56"/>
                  <a:gd name="T6" fmla="*/ 0 w 43"/>
                  <a:gd name="T7" fmla="*/ 56 h 56"/>
                  <a:gd name="T8" fmla="*/ 0 w 43"/>
                  <a:gd name="T9" fmla="*/ 56 h 56"/>
                  <a:gd name="T10" fmla="*/ 43 w 43"/>
                  <a:gd name="T11" fmla="*/ 22 h 56"/>
                  <a:gd name="T12" fmla="*/ 36 w 43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56">
                    <a:moveTo>
                      <a:pt x="36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0" y="14"/>
                      <a:pt x="4" y="31"/>
                    </a:cubicBezTo>
                    <a:cubicBezTo>
                      <a:pt x="3" y="39"/>
                      <a:pt x="1" y="47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30" y="46"/>
                      <a:pt x="43" y="22"/>
                    </a:cubicBezTo>
                    <a:cubicBezTo>
                      <a:pt x="41" y="15"/>
                      <a:pt x="39" y="8"/>
                      <a:pt x="36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8" name="Freeform 403"/>
              <p:cNvSpPr>
                <a:spLocks/>
              </p:cNvSpPr>
              <p:nvPr/>
            </p:nvSpPr>
            <p:spPr bwMode="auto">
              <a:xfrm>
                <a:off x="4568" y="537"/>
                <a:ext cx="161" cy="156"/>
              </a:xfrm>
              <a:custGeom>
                <a:avLst/>
                <a:gdLst>
                  <a:gd name="T0" fmla="*/ 68 w 68"/>
                  <a:gd name="T1" fmla="*/ 24 h 66"/>
                  <a:gd name="T2" fmla="*/ 68 w 68"/>
                  <a:gd name="T3" fmla="*/ 24 h 66"/>
                  <a:gd name="T4" fmla="*/ 62 w 68"/>
                  <a:gd name="T5" fmla="*/ 0 h 66"/>
                  <a:gd name="T6" fmla="*/ 62 w 68"/>
                  <a:gd name="T7" fmla="*/ 0 h 66"/>
                  <a:gd name="T8" fmla="*/ 4 w 68"/>
                  <a:gd name="T9" fmla="*/ 39 h 66"/>
                  <a:gd name="T10" fmla="*/ 4 w 68"/>
                  <a:gd name="T11" fmla="*/ 39 h 66"/>
                  <a:gd name="T12" fmla="*/ 0 w 68"/>
                  <a:gd name="T13" fmla="*/ 66 h 66"/>
                  <a:gd name="T14" fmla="*/ 68 w 68"/>
                  <a:gd name="T15" fmla="*/ 2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66">
                    <a:moveTo>
                      <a:pt x="68" y="24"/>
                    </a:moveTo>
                    <a:cubicBezTo>
                      <a:pt x="68" y="24"/>
                      <a:pt x="68" y="24"/>
                      <a:pt x="68" y="24"/>
                    </a:cubicBezTo>
                    <a:cubicBezTo>
                      <a:pt x="66" y="16"/>
                      <a:pt x="64" y="8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31" y="27"/>
                      <a:pt x="4" y="39"/>
                      <a:pt x="4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48"/>
                      <a:pt x="2" y="57"/>
                      <a:pt x="0" y="66"/>
                    </a:cubicBezTo>
                    <a:cubicBezTo>
                      <a:pt x="40" y="62"/>
                      <a:pt x="68" y="24"/>
                      <a:pt x="68" y="2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9" name="Freeform 404"/>
              <p:cNvSpPr>
                <a:spLocks/>
              </p:cNvSpPr>
              <p:nvPr/>
            </p:nvSpPr>
            <p:spPr bwMode="auto">
              <a:xfrm>
                <a:off x="4596" y="670"/>
                <a:ext cx="159" cy="177"/>
              </a:xfrm>
              <a:custGeom>
                <a:avLst/>
                <a:gdLst>
                  <a:gd name="T0" fmla="*/ 10 w 67"/>
                  <a:gd name="T1" fmla="*/ 75 h 75"/>
                  <a:gd name="T2" fmla="*/ 67 w 67"/>
                  <a:gd name="T3" fmla="*/ 21 h 75"/>
                  <a:gd name="T4" fmla="*/ 67 w 67"/>
                  <a:gd name="T5" fmla="*/ 21 h 75"/>
                  <a:gd name="T6" fmla="*/ 63 w 67"/>
                  <a:gd name="T7" fmla="*/ 0 h 75"/>
                  <a:gd name="T8" fmla="*/ 63 w 67"/>
                  <a:gd name="T9" fmla="*/ 0 h 75"/>
                  <a:gd name="T10" fmla="*/ 0 w 67"/>
                  <a:gd name="T11" fmla="*/ 60 h 75"/>
                  <a:gd name="T12" fmla="*/ 10 w 67"/>
                  <a:gd name="T13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75">
                    <a:moveTo>
                      <a:pt x="10" y="75"/>
                    </a:moveTo>
                    <a:cubicBezTo>
                      <a:pt x="40" y="64"/>
                      <a:pt x="67" y="21"/>
                      <a:pt x="67" y="21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15"/>
                      <a:pt x="64" y="8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40" y="35"/>
                      <a:pt x="0" y="60"/>
                      <a:pt x="0" y="60"/>
                    </a:cubicBezTo>
                    <a:lnTo>
                      <a:pt x="10" y="75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0" name="Freeform 405"/>
              <p:cNvSpPr>
                <a:spLocks/>
              </p:cNvSpPr>
              <p:nvPr/>
            </p:nvSpPr>
            <p:spPr bwMode="auto">
              <a:xfrm>
                <a:off x="4601" y="317"/>
                <a:ext cx="97" cy="64"/>
              </a:xfrm>
              <a:custGeom>
                <a:avLst/>
                <a:gdLst>
                  <a:gd name="T0" fmla="*/ 2 w 41"/>
                  <a:gd name="T1" fmla="*/ 2 h 27"/>
                  <a:gd name="T2" fmla="*/ 8 w 41"/>
                  <a:gd name="T3" fmla="*/ 26 h 27"/>
                  <a:gd name="T4" fmla="*/ 26 w 41"/>
                  <a:gd name="T5" fmla="*/ 26 h 27"/>
                  <a:gd name="T6" fmla="*/ 36 w 41"/>
                  <a:gd name="T7" fmla="*/ 0 h 27"/>
                  <a:gd name="T8" fmla="*/ 2 w 41"/>
                  <a:gd name="T9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7">
                    <a:moveTo>
                      <a:pt x="2" y="2"/>
                    </a:moveTo>
                    <a:cubicBezTo>
                      <a:pt x="0" y="7"/>
                      <a:pt x="2" y="23"/>
                      <a:pt x="8" y="26"/>
                    </a:cubicBezTo>
                    <a:cubicBezTo>
                      <a:pt x="11" y="27"/>
                      <a:pt x="18" y="27"/>
                      <a:pt x="26" y="26"/>
                    </a:cubicBezTo>
                    <a:cubicBezTo>
                      <a:pt x="41" y="23"/>
                      <a:pt x="36" y="0"/>
                      <a:pt x="36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1" name="Freeform 406"/>
              <p:cNvSpPr>
                <a:spLocks/>
              </p:cNvSpPr>
              <p:nvPr/>
            </p:nvSpPr>
            <p:spPr bwMode="auto">
              <a:xfrm>
                <a:off x="4123" y="-936"/>
                <a:ext cx="897" cy="1291"/>
              </a:xfrm>
              <a:custGeom>
                <a:avLst/>
                <a:gdLst>
                  <a:gd name="T0" fmla="*/ 3 w 379"/>
                  <a:gd name="T1" fmla="*/ 258 h 546"/>
                  <a:gd name="T2" fmla="*/ 8 w 379"/>
                  <a:gd name="T3" fmla="*/ 443 h 546"/>
                  <a:gd name="T4" fmla="*/ 49 w 379"/>
                  <a:gd name="T5" fmla="*/ 498 h 546"/>
                  <a:gd name="T6" fmla="*/ 167 w 379"/>
                  <a:gd name="T7" fmla="*/ 515 h 546"/>
                  <a:gd name="T8" fmla="*/ 220 w 379"/>
                  <a:gd name="T9" fmla="*/ 544 h 546"/>
                  <a:gd name="T10" fmla="*/ 256 w 379"/>
                  <a:gd name="T11" fmla="*/ 523 h 546"/>
                  <a:gd name="T12" fmla="*/ 340 w 379"/>
                  <a:gd name="T13" fmla="*/ 504 h 546"/>
                  <a:gd name="T14" fmla="*/ 365 w 379"/>
                  <a:gd name="T15" fmla="*/ 457 h 546"/>
                  <a:gd name="T16" fmla="*/ 367 w 379"/>
                  <a:gd name="T17" fmla="*/ 237 h 546"/>
                  <a:gd name="T18" fmla="*/ 310 w 379"/>
                  <a:gd name="T19" fmla="*/ 100 h 546"/>
                  <a:gd name="T20" fmla="*/ 3 w 379"/>
                  <a:gd name="T21" fmla="*/ 258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9" h="546">
                    <a:moveTo>
                      <a:pt x="3" y="258"/>
                    </a:moveTo>
                    <a:cubicBezTo>
                      <a:pt x="3" y="258"/>
                      <a:pt x="0" y="399"/>
                      <a:pt x="8" y="443"/>
                    </a:cubicBezTo>
                    <a:cubicBezTo>
                      <a:pt x="16" y="487"/>
                      <a:pt x="24" y="491"/>
                      <a:pt x="49" y="498"/>
                    </a:cubicBezTo>
                    <a:cubicBezTo>
                      <a:pt x="74" y="504"/>
                      <a:pt x="155" y="507"/>
                      <a:pt x="167" y="515"/>
                    </a:cubicBezTo>
                    <a:cubicBezTo>
                      <a:pt x="179" y="523"/>
                      <a:pt x="203" y="546"/>
                      <a:pt x="220" y="544"/>
                    </a:cubicBezTo>
                    <a:cubicBezTo>
                      <a:pt x="238" y="542"/>
                      <a:pt x="246" y="525"/>
                      <a:pt x="256" y="523"/>
                    </a:cubicBezTo>
                    <a:cubicBezTo>
                      <a:pt x="266" y="520"/>
                      <a:pt x="327" y="509"/>
                      <a:pt x="340" y="504"/>
                    </a:cubicBezTo>
                    <a:cubicBezTo>
                      <a:pt x="354" y="500"/>
                      <a:pt x="363" y="488"/>
                      <a:pt x="365" y="457"/>
                    </a:cubicBezTo>
                    <a:cubicBezTo>
                      <a:pt x="367" y="426"/>
                      <a:pt x="379" y="299"/>
                      <a:pt x="367" y="237"/>
                    </a:cubicBezTo>
                    <a:cubicBezTo>
                      <a:pt x="355" y="176"/>
                      <a:pt x="348" y="125"/>
                      <a:pt x="310" y="100"/>
                    </a:cubicBezTo>
                    <a:cubicBezTo>
                      <a:pt x="298" y="88"/>
                      <a:pt x="8" y="0"/>
                      <a:pt x="3" y="25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2" name="Freeform 407"/>
              <p:cNvSpPr>
                <a:spLocks/>
              </p:cNvSpPr>
              <p:nvPr/>
            </p:nvSpPr>
            <p:spPr bwMode="auto">
              <a:xfrm>
                <a:off x="4956" y="-281"/>
                <a:ext cx="187" cy="263"/>
              </a:xfrm>
              <a:custGeom>
                <a:avLst/>
                <a:gdLst>
                  <a:gd name="T0" fmla="*/ 9 w 79"/>
                  <a:gd name="T1" fmla="*/ 110 h 111"/>
                  <a:gd name="T2" fmla="*/ 50 w 79"/>
                  <a:gd name="T3" fmla="*/ 18 h 111"/>
                  <a:gd name="T4" fmla="*/ 0 w 79"/>
                  <a:gd name="T5" fmla="*/ 36 h 111"/>
                  <a:gd name="T6" fmla="*/ 9 w 79"/>
                  <a:gd name="T7" fmla="*/ 11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111">
                    <a:moveTo>
                      <a:pt x="9" y="110"/>
                    </a:moveTo>
                    <a:cubicBezTo>
                      <a:pt x="74" y="111"/>
                      <a:pt x="79" y="36"/>
                      <a:pt x="50" y="18"/>
                    </a:cubicBezTo>
                    <a:cubicBezTo>
                      <a:pt x="21" y="0"/>
                      <a:pt x="0" y="36"/>
                      <a:pt x="0" y="36"/>
                    </a:cubicBezTo>
                    <a:lnTo>
                      <a:pt x="9" y="11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3" name="Freeform 408"/>
              <p:cNvSpPr>
                <a:spLocks/>
              </p:cNvSpPr>
              <p:nvPr/>
            </p:nvSpPr>
            <p:spPr bwMode="auto">
              <a:xfrm>
                <a:off x="3983" y="-274"/>
                <a:ext cx="185" cy="234"/>
              </a:xfrm>
              <a:custGeom>
                <a:avLst/>
                <a:gdLst>
                  <a:gd name="T0" fmla="*/ 68 w 78"/>
                  <a:gd name="T1" fmla="*/ 95 h 99"/>
                  <a:gd name="T2" fmla="*/ 21 w 78"/>
                  <a:gd name="T3" fmla="*/ 78 h 99"/>
                  <a:gd name="T4" fmla="*/ 41 w 78"/>
                  <a:gd name="T5" fmla="*/ 1 h 99"/>
                  <a:gd name="T6" fmla="*/ 74 w 78"/>
                  <a:gd name="T7" fmla="*/ 41 h 99"/>
                  <a:gd name="T8" fmla="*/ 68 w 78"/>
                  <a:gd name="T9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99">
                    <a:moveTo>
                      <a:pt x="68" y="95"/>
                    </a:moveTo>
                    <a:cubicBezTo>
                      <a:pt x="68" y="95"/>
                      <a:pt x="42" y="99"/>
                      <a:pt x="21" y="78"/>
                    </a:cubicBezTo>
                    <a:cubicBezTo>
                      <a:pt x="0" y="57"/>
                      <a:pt x="5" y="2"/>
                      <a:pt x="41" y="1"/>
                    </a:cubicBezTo>
                    <a:cubicBezTo>
                      <a:pt x="78" y="0"/>
                      <a:pt x="74" y="41"/>
                      <a:pt x="74" y="41"/>
                    </a:cubicBezTo>
                    <a:lnTo>
                      <a:pt x="68" y="9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4" name="Freeform 409"/>
              <p:cNvSpPr>
                <a:spLocks/>
              </p:cNvSpPr>
              <p:nvPr/>
            </p:nvSpPr>
            <p:spPr bwMode="auto">
              <a:xfrm>
                <a:off x="4133" y="-978"/>
                <a:ext cx="856" cy="1283"/>
              </a:xfrm>
              <a:custGeom>
                <a:avLst/>
                <a:gdLst>
                  <a:gd name="T0" fmla="*/ 8 w 362"/>
                  <a:gd name="T1" fmla="*/ 258 h 543"/>
                  <a:gd name="T2" fmla="*/ 2 w 362"/>
                  <a:gd name="T3" fmla="*/ 399 h 543"/>
                  <a:gd name="T4" fmla="*/ 6 w 362"/>
                  <a:gd name="T5" fmla="*/ 448 h 543"/>
                  <a:gd name="T6" fmla="*/ 51 w 362"/>
                  <a:gd name="T7" fmla="*/ 498 h 543"/>
                  <a:gd name="T8" fmla="*/ 147 w 362"/>
                  <a:gd name="T9" fmla="*/ 522 h 543"/>
                  <a:gd name="T10" fmla="*/ 212 w 362"/>
                  <a:gd name="T11" fmla="*/ 543 h 543"/>
                  <a:gd name="T12" fmla="*/ 248 w 362"/>
                  <a:gd name="T13" fmla="*/ 529 h 543"/>
                  <a:gd name="T14" fmla="*/ 330 w 362"/>
                  <a:gd name="T15" fmla="*/ 504 h 543"/>
                  <a:gd name="T16" fmla="*/ 354 w 362"/>
                  <a:gd name="T17" fmla="*/ 456 h 543"/>
                  <a:gd name="T18" fmla="*/ 351 w 362"/>
                  <a:gd name="T19" fmla="*/ 236 h 543"/>
                  <a:gd name="T20" fmla="*/ 302 w 362"/>
                  <a:gd name="T21" fmla="*/ 100 h 543"/>
                  <a:gd name="T22" fmla="*/ 8 w 362"/>
                  <a:gd name="T23" fmla="*/ 258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2" h="543">
                    <a:moveTo>
                      <a:pt x="8" y="258"/>
                    </a:moveTo>
                    <a:cubicBezTo>
                      <a:pt x="8" y="258"/>
                      <a:pt x="0" y="341"/>
                      <a:pt x="2" y="399"/>
                    </a:cubicBezTo>
                    <a:cubicBezTo>
                      <a:pt x="3" y="417"/>
                      <a:pt x="4" y="438"/>
                      <a:pt x="6" y="448"/>
                    </a:cubicBezTo>
                    <a:cubicBezTo>
                      <a:pt x="13" y="492"/>
                      <a:pt x="27" y="491"/>
                      <a:pt x="51" y="498"/>
                    </a:cubicBezTo>
                    <a:cubicBezTo>
                      <a:pt x="58" y="499"/>
                      <a:pt x="112" y="508"/>
                      <a:pt x="147" y="522"/>
                    </a:cubicBezTo>
                    <a:cubicBezTo>
                      <a:pt x="170" y="530"/>
                      <a:pt x="187" y="542"/>
                      <a:pt x="212" y="543"/>
                    </a:cubicBezTo>
                    <a:cubicBezTo>
                      <a:pt x="231" y="543"/>
                      <a:pt x="231" y="533"/>
                      <a:pt x="248" y="529"/>
                    </a:cubicBezTo>
                    <a:cubicBezTo>
                      <a:pt x="291" y="517"/>
                      <a:pt x="326" y="505"/>
                      <a:pt x="330" y="504"/>
                    </a:cubicBezTo>
                    <a:cubicBezTo>
                      <a:pt x="343" y="499"/>
                      <a:pt x="353" y="488"/>
                      <a:pt x="354" y="456"/>
                    </a:cubicBezTo>
                    <a:cubicBezTo>
                      <a:pt x="356" y="425"/>
                      <a:pt x="362" y="298"/>
                      <a:pt x="351" y="236"/>
                    </a:cubicBezTo>
                    <a:cubicBezTo>
                      <a:pt x="339" y="175"/>
                      <a:pt x="339" y="124"/>
                      <a:pt x="302" y="100"/>
                    </a:cubicBezTo>
                    <a:cubicBezTo>
                      <a:pt x="291" y="88"/>
                      <a:pt x="13" y="0"/>
                      <a:pt x="8" y="25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5" name="Freeform 410"/>
              <p:cNvSpPr>
                <a:spLocks/>
              </p:cNvSpPr>
              <p:nvPr/>
            </p:nvSpPr>
            <p:spPr bwMode="auto">
              <a:xfrm>
                <a:off x="4163" y="-950"/>
                <a:ext cx="755" cy="515"/>
              </a:xfrm>
              <a:custGeom>
                <a:avLst/>
                <a:gdLst>
                  <a:gd name="T0" fmla="*/ 92 w 319"/>
                  <a:gd name="T1" fmla="*/ 217 h 218"/>
                  <a:gd name="T2" fmla="*/ 192 w 319"/>
                  <a:gd name="T3" fmla="*/ 209 h 218"/>
                  <a:gd name="T4" fmla="*/ 319 w 319"/>
                  <a:gd name="T5" fmla="*/ 151 h 218"/>
                  <a:gd name="T6" fmla="*/ 289 w 319"/>
                  <a:gd name="T7" fmla="*/ 88 h 218"/>
                  <a:gd name="T8" fmla="*/ 0 w 319"/>
                  <a:gd name="T9" fmla="*/ 195 h 218"/>
                  <a:gd name="T10" fmla="*/ 41 w 319"/>
                  <a:gd name="T11" fmla="*/ 207 h 218"/>
                  <a:gd name="T12" fmla="*/ 92 w 319"/>
                  <a:gd name="T13" fmla="*/ 217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218">
                    <a:moveTo>
                      <a:pt x="92" y="217"/>
                    </a:moveTo>
                    <a:cubicBezTo>
                      <a:pt x="127" y="217"/>
                      <a:pt x="156" y="214"/>
                      <a:pt x="192" y="209"/>
                    </a:cubicBezTo>
                    <a:cubicBezTo>
                      <a:pt x="241" y="201"/>
                      <a:pt x="278" y="170"/>
                      <a:pt x="319" y="151"/>
                    </a:cubicBezTo>
                    <a:cubicBezTo>
                      <a:pt x="313" y="118"/>
                      <a:pt x="312" y="103"/>
                      <a:pt x="289" y="88"/>
                    </a:cubicBezTo>
                    <a:cubicBezTo>
                      <a:pt x="279" y="77"/>
                      <a:pt x="39" y="0"/>
                      <a:pt x="0" y="195"/>
                    </a:cubicBezTo>
                    <a:cubicBezTo>
                      <a:pt x="14" y="200"/>
                      <a:pt x="27" y="204"/>
                      <a:pt x="41" y="207"/>
                    </a:cubicBezTo>
                    <a:cubicBezTo>
                      <a:pt x="57" y="208"/>
                      <a:pt x="76" y="218"/>
                      <a:pt x="92" y="21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6" name="Freeform 411"/>
              <p:cNvSpPr>
                <a:spLocks/>
              </p:cNvSpPr>
              <p:nvPr/>
            </p:nvSpPr>
            <p:spPr bwMode="auto">
              <a:xfrm>
                <a:off x="4043" y="-664"/>
                <a:ext cx="201" cy="667"/>
              </a:xfrm>
              <a:custGeom>
                <a:avLst/>
                <a:gdLst>
                  <a:gd name="T0" fmla="*/ 9 w 85"/>
                  <a:gd name="T1" fmla="*/ 0 h 282"/>
                  <a:gd name="T2" fmla="*/ 6 w 85"/>
                  <a:gd name="T3" fmla="*/ 168 h 282"/>
                  <a:gd name="T4" fmla="*/ 50 w 85"/>
                  <a:gd name="T5" fmla="*/ 202 h 282"/>
                  <a:gd name="T6" fmla="*/ 57 w 85"/>
                  <a:gd name="T7" fmla="*/ 276 h 282"/>
                  <a:gd name="T8" fmla="*/ 70 w 85"/>
                  <a:gd name="T9" fmla="*/ 281 h 282"/>
                  <a:gd name="T10" fmla="*/ 83 w 85"/>
                  <a:gd name="T11" fmla="*/ 276 h 282"/>
                  <a:gd name="T12" fmla="*/ 85 w 85"/>
                  <a:gd name="T13" fmla="*/ 27 h 282"/>
                  <a:gd name="T14" fmla="*/ 9 w 85"/>
                  <a:gd name="T15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282">
                    <a:moveTo>
                      <a:pt x="9" y="0"/>
                    </a:moveTo>
                    <a:cubicBezTo>
                      <a:pt x="9" y="0"/>
                      <a:pt x="0" y="123"/>
                      <a:pt x="6" y="168"/>
                    </a:cubicBezTo>
                    <a:cubicBezTo>
                      <a:pt x="6" y="169"/>
                      <a:pt x="45" y="154"/>
                      <a:pt x="50" y="202"/>
                    </a:cubicBezTo>
                    <a:cubicBezTo>
                      <a:pt x="55" y="251"/>
                      <a:pt x="57" y="276"/>
                      <a:pt x="57" y="276"/>
                    </a:cubicBezTo>
                    <a:cubicBezTo>
                      <a:pt x="57" y="276"/>
                      <a:pt x="58" y="281"/>
                      <a:pt x="70" y="281"/>
                    </a:cubicBezTo>
                    <a:cubicBezTo>
                      <a:pt x="83" y="282"/>
                      <a:pt x="83" y="276"/>
                      <a:pt x="83" y="276"/>
                    </a:cubicBezTo>
                    <a:cubicBezTo>
                      <a:pt x="85" y="27"/>
                      <a:pt x="85" y="27"/>
                      <a:pt x="85" y="27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7" name="Freeform 412"/>
              <p:cNvSpPr>
                <a:spLocks/>
              </p:cNvSpPr>
              <p:nvPr/>
            </p:nvSpPr>
            <p:spPr bwMode="auto">
              <a:xfrm>
                <a:off x="4054" y="-314"/>
                <a:ext cx="90" cy="73"/>
              </a:xfrm>
              <a:custGeom>
                <a:avLst/>
                <a:gdLst>
                  <a:gd name="T0" fmla="*/ 38 w 38"/>
                  <a:gd name="T1" fmla="*/ 31 h 31"/>
                  <a:gd name="T2" fmla="*/ 38 w 38"/>
                  <a:gd name="T3" fmla="*/ 30 h 31"/>
                  <a:gd name="T4" fmla="*/ 37 w 38"/>
                  <a:gd name="T5" fmla="*/ 29 h 31"/>
                  <a:gd name="T6" fmla="*/ 25 w 38"/>
                  <a:gd name="T7" fmla="*/ 0 h 31"/>
                  <a:gd name="T8" fmla="*/ 0 w 38"/>
                  <a:gd name="T9" fmla="*/ 0 h 31"/>
                  <a:gd name="T10" fmla="*/ 1 w 38"/>
                  <a:gd name="T11" fmla="*/ 20 h 31"/>
                  <a:gd name="T12" fmla="*/ 38 w 38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1">
                    <a:moveTo>
                      <a:pt x="38" y="31"/>
                    </a:moveTo>
                    <a:cubicBezTo>
                      <a:pt x="38" y="31"/>
                      <a:pt x="38" y="30"/>
                      <a:pt x="38" y="30"/>
                    </a:cubicBezTo>
                    <a:cubicBezTo>
                      <a:pt x="38" y="29"/>
                      <a:pt x="37" y="29"/>
                      <a:pt x="37" y="29"/>
                    </a:cubicBezTo>
                    <a:cubicBezTo>
                      <a:pt x="35" y="18"/>
                      <a:pt x="31" y="8"/>
                      <a:pt x="25" y="0"/>
                    </a:cubicBezTo>
                    <a:cubicBezTo>
                      <a:pt x="16" y="0"/>
                      <a:pt x="8" y="0"/>
                      <a:pt x="0" y="0"/>
                    </a:cubicBezTo>
                    <a:cubicBezTo>
                      <a:pt x="0" y="8"/>
                      <a:pt x="0" y="15"/>
                      <a:pt x="1" y="20"/>
                    </a:cubicBezTo>
                    <a:cubicBezTo>
                      <a:pt x="1" y="20"/>
                      <a:pt x="25" y="12"/>
                      <a:pt x="38" y="3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8" name="Freeform 413"/>
              <p:cNvSpPr>
                <a:spLocks/>
              </p:cNvSpPr>
              <p:nvPr/>
            </p:nvSpPr>
            <p:spPr bwMode="auto">
              <a:xfrm>
                <a:off x="4059" y="-638"/>
                <a:ext cx="187" cy="161"/>
              </a:xfrm>
              <a:custGeom>
                <a:avLst/>
                <a:gdLst>
                  <a:gd name="T0" fmla="*/ 0 w 79"/>
                  <a:gd name="T1" fmla="*/ 0 h 68"/>
                  <a:gd name="T2" fmla="*/ 0 w 79"/>
                  <a:gd name="T3" fmla="*/ 37 h 68"/>
                  <a:gd name="T4" fmla="*/ 78 w 79"/>
                  <a:gd name="T5" fmla="*/ 68 h 68"/>
                  <a:gd name="T6" fmla="*/ 79 w 79"/>
                  <a:gd name="T7" fmla="*/ 36 h 68"/>
                  <a:gd name="T8" fmla="*/ 0 w 79"/>
                  <a:gd name="T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68">
                    <a:moveTo>
                      <a:pt x="0" y="0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38" y="67"/>
                      <a:pt x="78" y="68"/>
                    </a:cubicBezTo>
                    <a:cubicBezTo>
                      <a:pt x="79" y="36"/>
                      <a:pt x="79" y="36"/>
                      <a:pt x="79" y="3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9" name="Freeform 414"/>
              <p:cNvSpPr>
                <a:spLocks/>
              </p:cNvSpPr>
              <p:nvPr/>
            </p:nvSpPr>
            <p:spPr bwMode="auto">
              <a:xfrm>
                <a:off x="3965" y="-957"/>
                <a:ext cx="1216" cy="983"/>
              </a:xfrm>
              <a:custGeom>
                <a:avLst/>
                <a:gdLst>
                  <a:gd name="T0" fmla="*/ 104 w 514"/>
                  <a:gd name="T1" fmla="*/ 7 h 416"/>
                  <a:gd name="T2" fmla="*/ 183 w 514"/>
                  <a:gd name="T3" fmla="*/ 52 h 416"/>
                  <a:gd name="T4" fmla="*/ 328 w 514"/>
                  <a:gd name="T5" fmla="*/ 3 h 416"/>
                  <a:gd name="T6" fmla="*/ 421 w 514"/>
                  <a:gd name="T7" fmla="*/ 77 h 416"/>
                  <a:gd name="T8" fmla="*/ 501 w 514"/>
                  <a:gd name="T9" fmla="*/ 115 h 416"/>
                  <a:gd name="T10" fmla="*/ 469 w 514"/>
                  <a:gd name="T11" fmla="*/ 304 h 416"/>
                  <a:gd name="T12" fmla="*/ 428 w 514"/>
                  <a:gd name="T13" fmla="*/ 311 h 416"/>
                  <a:gd name="T14" fmla="*/ 421 w 514"/>
                  <a:gd name="T15" fmla="*/ 409 h 416"/>
                  <a:gd name="T16" fmla="*/ 404 w 514"/>
                  <a:gd name="T17" fmla="*/ 416 h 416"/>
                  <a:gd name="T18" fmla="*/ 389 w 514"/>
                  <a:gd name="T19" fmla="*/ 409 h 416"/>
                  <a:gd name="T20" fmla="*/ 391 w 514"/>
                  <a:gd name="T21" fmla="*/ 226 h 416"/>
                  <a:gd name="T22" fmla="*/ 377 w 514"/>
                  <a:gd name="T23" fmla="*/ 155 h 416"/>
                  <a:gd name="T24" fmla="*/ 147 w 514"/>
                  <a:gd name="T25" fmla="*/ 201 h 416"/>
                  <a:gd name="T26" fmla="*/ 0 w 514"/>
                  <a:gd name="T27" fmla="*/ 36 h 416"/>
                  <a:gd name="T28" fmla="*/ 51 w 514"/>
                  <a:gd name="T29" fmla="*/ 65 h 416"/>
                  <a:gd name="T30" fmla="*/ 63 w 514"/>
                  <a:gd name="T31" fmla="*/ 10 h 416"/>
                  <a:gd name="T32" fmla="*/ 85 w 514"/>
                  <a:gd name="T33" fmla="*/ 48 h 416"/>
                  <a:gd name="T34" fmla="*/ 104 w 514"/>
                  <a:gd name="T35" fmla="*/ 7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4" h="416">
                    <a:moveTo>
                      <a:pt x="104" y="7"/>
                    </a:moveTo>
                    <a:cubicBezTo>
                      <a:pt x="104" y="7"/>
                      <a:pt x="116" y="60"/>
                      <a:pt x="183" y="52"/>
                    </a:cubicBezTo>
                    <a:cubicBezTo>
                      <a:pt x="250" y="44"/>
                      <a:pt x="273" y="0"/>
                      <a:pt x="328" y="3"/>
                    </a:cubicBezTo>
                    <a:cubicBezTo>
                      <a:pt x="382" y="6"/>
                      <a:pt x="421" y="43"/>
                      <a:pt x="421" y="77"/>
                    </a:cubicBezTo>
                    <a:cubicBezTo>
                      <a:pt x="421" y="77"/>
                      <a:pt x="481" y="59"/>
                      <a:pt x="501" y="115"/>
                    </a:cubicBezTo>
                    <a:cubicBezTo>
                      <a:pt x="514" y="150"/>
                      <a:pt x="493" y="206"/>
                      <a:pt x="469" y="304"/>
                    </a:cubicBezTo>
                    <a:cubicBezTo>
                      <a:pt x="469" y="304"/>
                      <a:pt x="450" y="289"/>
                      <a:pt x="428" y="311"/>
                    </a:cubicBezTo>
                    <a:cubicBezTo>
                      <a:pt x="415" y="324"/>
                      <a:pt x="421" y="409"/>
                      <a:pt x="421" y="409"/>
                    </a:cubicBezTo>
                    <a:cubicBezTo>
                      <a:pt x="421" y="409"/>
                      <a:pt x="419" y="416"/>
                      <a:pt x="404" y="416"/>
                    </a:cubicBezTo>
                    <a:cubicBezTo>
                      <a:pt x="389" y="416"/>
                      <a:pt x="389" y="409"/>
                      <a:pt x="389" y="409"/>
                    </a:cubicBezTo>
                    <a:cubicBezTo>
                      <a:pt x="389" y="409"/>
                      <a:pt x="388" y="309"/>
                      <a:pt x="391" y="226"/>
                    </a:cubicBezTo>
                    <a:cubicBezTo>
                      <a:pt x="391" y="191"/>
                      <a:pt x="383" y="165"/>
                      <a:pt x="377" y="155"/>
                    </a:cubicBezTo>
                    <a:cubicBezTo>
                      <a:pt x="377" y="155"/>
                      <a:pt x="274" y="229"/>
                      <a:pt x="147" y="201"/>
                    </a:cubicBezTo>
                    <a:cubicBezTo>
                      <a:pt x="19" y="173"/>
                      <a:pt x="7" y="93"/>
                      <a:pt x="0" y="36"/>
                    </a:cubicBezTo>
                    <a:cubicBezTo>
                      <a:pt x="0" y="36"/>
                      <a:pt x="20" y="54"/>
                      <a:pt x="51" y="65"/>
                    </a:cubicBezTo>
                    <a:cubicBezTo>
                      <a:pt x="51" y="65"/>
                      <a:pt x="40" y="28"/>
                      <a:pt x="63" y="10"/>
                    </a:cubicBezTo>
                    <a:cubicBezTo>
                      <a:pt x="63" y="10"/>
                      <a:pt x="67" y="37"/>
                      <a:pt x="85" y="48"/>
                    </a:cubicBezTo>
                    <a:cubicBezTo>
                      <a:pt x="85" y="48"/>
                      <a:pt x="76" y="26"/>
                      <a:pt x="104" y="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0" name="Freeform 415"/>
              <p:cNvSpPr>
                <a:spLocks/>
              </p:cNvSpPr>
              <p:nvPr/>
            </p:nvSpPr>
            <p:spPr bwMode="auto">
              <a:xfrm>
                <a:off x="4961" y="-312"/>
                <a:ext cx="132" cy="109"/>
              </a:xfrm>
              <a:custGeom>
                <a:avLst/>
                <a:gdLst>
                  <a:gd name="T0" fmla="*/ 23 w 56"/>
                  <a:gd name="T1" fmla="*/ 5 h 46"/>
                  <a:gd name="T2" fmla="*/ 3 w 56"/>
                  <a:gd name="T3" fmla="*/ 46 h 46"/>
                  <a:gd name="T4" fmla="*/ 3 w 56"/>
                  <a:gd name="T5" fmla="*/ 46 h 46"/>
                  <a:gd name="T6" fmla="*/ 7 w 56"/>
                  <a:gd name="T7" fmla="*/ 38 h 46"/>
                  <a:gd name="T8" fmla="*/ 48 w 56"/>
                  <a:gd name="T9" fmla="*/ 31 h 46"/>
                  <a:gd name="T10" fmla="*/ 50 w 56"/>
                  <a:gd name="T11" fmla="*/ 22 h 46"/>
                  <a:gd name="T12" fmla="*/ 51 w 56"/>
                  <a:gd name="T13" fmla="*/ 19 h 46"/>
                  <a:gd name="T14" fmla="*/ 52 w 56"/>
                  <a:gd name="T15" fmla="*/ 14 h 46"/>
                  <a:gd name="T16" fmla="*/ 54 w 56"/>
                  <a:gd name="T17" fmla="*/ 9 h 46"/>
                  <a:gd name="T18" fmla="*/ 54 w 56"/>
                  <a:gd name="T19" fmla="*/ 7 h 46"/>
                  <a:gd name="T20" fmla="*/ 56 w 56"/>
                  <a:gd name="T21" fmla="*/ 0 h 46"/>
                  <a:gd name="T22" fmla="*/ 56 w 56"/>
                  <a:gd name="T23" fmla="*/ 0 h 46"/>
                  <a:gd name="T24" fmla="*/ 23 w 56"/>
                  <a:gd name="T25" fmla="*/ 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46">
                    <a:moveTo>
                      <a:pt x="23" y="5"/>
                    </a:moveTo>
                    <a:cubicBezTo>
                      <a:pt x="10" y="24"/>
                      <a:pt x="0" y="44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4" y="43"/>
                      <a:pt x="6" y="39"/>
                      <a:pt x="7" y="38"/>
                    </a:cubicBezTo>
                    <a:cubicBezTo>
                      <a:pt x="29" y="16"/>
                      <a:pt x="48" y="31"/>
                      <a:pt x="48" y="31"/>
                    </a:cubicBezTo>
                    <a:cubicBezTo>
                      <a:pt x="49" y="28"/>
                      <a:pt x="50" y="25"/>
                      <a:pt x="50" y="22"/>
                    </a:cubicBezTo>
                    <a:cubicBezTo>
                      <a:pt x="51" y="21"/>
                      <a:pt x="51" y="20"/>
                      <a:pt x="51" y="19"/>
                    </a:cubicBezTo>
                    <a:cubicBezTo>
                      <a:pt x="52" y="17"/>
                      <a:pt x="52" y="16"/>
                      <a:pt x="52" y="14"/>
                    </a:cubicBezTo>
                    <a:cubicBezTo>
                      <a:pt x="53" y="13"/>
                      <a:pt x="53" y="11"/>
                      <a:pt x="54" y="9"/>
                    </a:cubicBezTo>
                    <a:cubicBezTo>
                      <a:pt x="54" y="8"/>
                      <a:pt x="54" y="8"/>
                      <a:pt x="54" y="7"/>
                    </a:cubicBezTo>
                    <a:cubicBezTo>
                      <a:pt x="55" y="5"/>
                      <a:pt x="55" y="3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5" y="1"/>
                      <a:pt x="34" y="2"/>
                      <a:pt x="23" y="5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1" name="Freeform 416"/>
              <p:cNvSpPr>
                <a:spLocks/>
              </p:cNvSpPr>
              <p:nvPr/>
            </p:nvSpPr>
            <p:spPr bwMode="auto">
              <a:xfrm>
                <a:off x="4234" y="-437"/>
                <a:ext cx="119" cy="116"/>
              </a:xfrm>
              <a:custGeom>
                <a:avLst/>
                <a:gdLst>
                  <a:gd name="T0" fmla="*/ 50 w 50"/>
                  <a:gd name="T1" fmla="*/ 20 h 49"/>
                  <a:gd name="T2" fmla="*/ 25 w 50"/>
                  <a:gd name="T3" fmla="*/ 2 h 49"/>
                  <a:gd name="T4" fmla="*/ 1 w 50"/>
                  <a:gd name="T5" fmla="*/ 30 h 49"/>
                  <a:gd name="T6" fmla="*/ 0 w 50"/>
                  <a:gd name="T7" fmla="*/ 49 h 49"/>
                  <a:gd name="T8" fmla="*/ 50 w 50"/>
                  <a:gd name="T9" fmla="*/ 2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9">
                    <a:moveTo>
                      <a:pt x="50" y="20"/>
                    </a:moveTo>
                    <a:cubicBezTo>
                      <a:pt x="50" y="20"/>
                      <a:pt x="41" y="0"/>
                      <a:pt x="25" y="2"/>
                    </a:cubicBezTo>
                    <a:cubicBezTo>
                      <a:pt x="8" y="4"/>
                      <a:pt x="1" y="30"/>
                      <a:pt x="1" y="3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22" y="17"/>
                      <a:pt x="50" y="2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2" name="Freeform 417"/>
              <p:cNvSpPr>
                <a:spLocks/>
              </p:cNvSpPr>
              <p:nvPr/>
            </p:nvSpPr>
            <p:spPr bwMode="auto">
              <a:xfrm>
                <a:off x="4753" y="-413"/>
                <a:ext cx="115" cy="118"/>
              </a:xfrm>
              <a:custGeom>
                <a:avLst/>
                <a:gdLst>
                  <a:gd name="T0" fmla="*/ 15 w 49"/>
                  <a:gd name="T1" fmla="*/ 0 h 50"/>
                  <a:gd name="T2" fmla="*/ 1 w 49"/>
                  <a:gd name="T3" fmla="*/ 27 h 50"/>
                  <a:gd name="T4" fmla="*/ 36 w 49"/>
                  <a:gd name="T5" fmla="*/ 50 h 50"/>
                  <a:gd name="T6" fmla="*/ 47 w 49"/>
                  <a:gd name="T7" fmla="*/ 36 h 50"/>
                  <a:gd name="T8" fmla="*/ 15 w 49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15" y="0"/>
                    </a:moveTo>
                    <a:cubicBezTo>
                      <a:pt x="15" y="0"/>
                      <a:pt x="0" y="13"/>
                      <a:pt x="1" y="27"/>
                    </a:cubicBezTo>
                    <a:cubicBezTo>
                      <a:pt x="1" y="27"/>
                      <a:pt x="25" y="24"/>
                      <a:pt x="36" y="50"/>
                    </a:cubicBezTo>
                    <a:cubicBezTo>
                      <a:pt x="36" y="50"/>
                      <a:pt x="49" y="45"/>
                      <a:pt x="47" y="36"/>
                    </a:cubicBezTo>
                    <a:cubicBezTo>
                      <a:pt x="44" y="26"/>
                      <a:pt x="34" y="0"/>
                      <a:pt x="15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3" name="Freeform 418"/>
              <p:cNvSpPr>
                <a:spLocks/>
              </p:cNvSpPr>
              <p:nvPr/>
            </p:nvSpPr>
            <p:spPr bwMode="auto">
              <a:xfrm>
                <a:off x="4286" y="-286"/>
                <a:ext cx="123" cy="123"/>
              </a:xfrm>
              <a:custGeom>
                <a:avLst/>
                <a:gdLst>
                  <a:gd name="T0" fmla="*/ 51 w 52"/>
                  <a:gd name="T1" fmla="*/ 28 h 52"/>
                  <a:gd name="T2" fmla="*/ 24 w 52"/>
                  <a:gd name="T3" fmla="*/ 51 h 52"/>
                  <a:gd name="T4" fmla="*/ 1 w 52"/>
                  <a:gd name="T5" fmla="*/ 25 h 52"/>
                  <a:gd name="T6" fmla="*/ 27 w 52"/>
                  <a:gd name="T7" fmla="*/ 1 h 52"/>
                  <a:gd name="T8" fmla="*/ 51 w 52"/>
                  <a:gd name="T9" fmla="*/ 2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2">
                    <a:moveTo>
                      <a:pt x="51" y="28"/>
                    </a:moveTo>
                    <a:cubicBezTo>
                      <a:pt x="50" y="42"/>
                      <a:pt x="38" y="52"/>
                      <a:pt x="24" y="51"/>
                    </a:cubicBezTo>
                    <a:cubicBezTo>
                      <a:pt x="10" y="51"/>
                      <a:pt x="0" y="39"/>
                      <a:pt x="1" y="25"/>
                    </a:cubicBezTo>
                    <a:cubicBezTo>
                      <a:pt x="1" y="11"/>
                      <a:pt x="13" y="0"/>
                      <a:pt x="27" y="1"/>
                    </a:cubicBezTo>
                    <a:cubicBezTo>
                      <a:pt x="41" y="2"/>
                      <a:pt x="52" y="14"/>
                      <a:pt x="51" y="28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4" name="Freeform 419"/>
              <p:cNvSpPr>
                <a:spLocks/>
              </p:cNvSpPr>
              <p:nvPr/>
            </p:nvSpPr>
            <p:spPr bwMode="auto">
              <a:xfrm>
                <a:off x="4717" y="-262"/>
                <a:ext cx="121" cy="111"/>
              </a:xfrm>
              <a:custGeom>
                <a:avLst/>
                <a:gdLst>
                  <a:gd name="T0" fmla="*/ 51 w 51"/>
                  <a:gd name="T1" fmla="*/ 26 h 47"/>
                  <a:gd name="T2" fmla="*/ 24 w 51"/>
                  <a:gd name="T3" fmla="*/ 46 h 47"/>
                  <a:gd name="T4" fmla="*/ 0 w 51"/>
                  <a:gd name="T5" fmla="*/ 19 h 47"/>
                  <a:gd name="T6" fmla="*/ 21 w 51"/>
                  <a:gd name="T7" fmla="*/ 1 h 47"/>
                  <a:gd name="T8" fmla="*/ 51 w 51"/>
                  <a:gd name="T9" fmla="*/ 2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7">
                    <a:moveTo>
                      <a:pt x="51" y="26"/>
                    </a:moveTo>
                    <a:cubicBezTo>
                      <a:pt x="50" y="40"/>
                      <a:pt x="38" y="47"/>
                      <a:pt x="24" y="46"/>
                    </a:cubicBezTo>
                    <a:cubicBezTo>
                      <a:pt x="10" y="45"/>
                      <a:pt x="0" y="33"/>
                      <a:pt x="0" y="19"/>
                    </a:cubicBezTo>
                    <a:cubicBezTo>
                      <a:pt x="1" y="5"/>
                      <a:pt x="7" y="0"/>
                      <a:pt x="21" y="1"/>
                    </a:cubicBezTo>
                    <a:cubicBezTo>
                      <a:pt x="35" y="1"/>
                      <a:pt x="51" y="12"/>
                      <a:pt x="51" y="26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5" name="Freeform 420"/>
              <p:cNvSpPr>
                <a:spLocks/>
              </p:cNvSpPr>
              <p:nvPr/>
            </p:nvSpPr>
            <p:spPr bwMode="auto">
              <a:xfrm>
                <a:off x="4324" y="-276"/>
                <a:ext cx="64" cy="52"/>
              </a:xfrm>
              <a:custGeom>
                <a:avLst/>
                <a:gdLst>
                  <a:gd name="T0" fmla="*/ 25 w 27"/>
                  <a:gd name="T1" fmla="*/ 16 h 22"/>
                  <a:gd name="T2" fmla="*/ 10 w 27"/>
                  <a:gd name="T3" fmla="*/ 19 h 22"/>
                  <a:gd name="T4" fmla="*/ 1 w 27"/>
                  <a:gd name="T5" fmla="*/ 6 h 22"/>
                  <a:gd name="T6" fmla="*/ 17 w 27"/>
                  <a:gd name="T7" fmla="*/ 2 h 22"/>
                  <a:gd name="T8" fmla="*/ 25 w 27"/>
                  <a:gd name="T9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2">
                    <a:moveTo>
                      <a:pt x="25" y="16"/>
                    </a:moveTo>
                    <a:cubicBezTo>
                      <a:pt x="23" y="20"/>
                      <a:pt x="16" y="22"/>
                      <a:pt x="10" y="19"/>
                    </a:cubicBezTo>
                    <a:cubicBezTo>
                      <a:pt x="3" y="17"/>
                      <a:pt x="0" y="11"/>
                      <a:pt x="1" y="6"/>
                    </a:cubicBezTo>
                    <a:cubicBezTo>
                      <a:pt x="3" y="1"/>
                      <a:pt x="10" y="0"/>
                      <a:pt x="17" y="2"/>
                    </a:cubicBezTo>
                    <a:cubicBezTo>
                      <a:pt x="23" y="5"/>
                      <a:pt x="27" y="11"/>
                      <a:pt x="25" y="1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6" name="Freeform 421"/>
              <p:cNvSpPr>
                <a:spLocks/>
              </p:cNvSpPr>
              <p:nvPr/>
            </p:nvSpPr>
            <p:spPr bwMode="auto">
              <a:xfrm>
                <a:off x="4755" y="-255"/>
                <a:ext cx="54" cy="57"/>
              </a:xfrm>
              <a:custGeom>
                <a:avLst/>
                <a:gdLst>
                  <a:gd name="T0" fmla="*/ 20 w 23"/>
                  <a:gd name="T1" fmla="*/ 21 h 24"/>
                  <a:gd name="T2" fmla="*/ 5 w 23"/>
                  <a:gd name="T3" fmla="*/ 18 h 24"/>
                  <a:gd name="T4" fmla="*/ 4 w 23"/>
                  <a:gd name="T5" fmla="*/ 3 h 24"/>
                  <a:gd name="T6" fmla="*/ 19 w 23"/>
                  <a:gd name="T7" fmla="*/ 6 h 24"/>
                  <a:gd name="T8" fmla="*/ 20 w 23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20" y="21"/>
                    </a:moveTo>
                    <a:cubicBezTo>
                      <a:pt x="16" y="24"/>
                      <a:pt x="9" y="23"/>
                      <a:pt x="5" y="18"/>
                    </a:cubicBezTo>
                    <a:cubicBezTo>
                      <a:pt x="1" y="13"/>
                      <a:pt x="0" y="6"/>
                      <a:pt x="4" y="3"/>
                    </a:cubicBezTo>
                    <a:cubicBezTo>
                      <a:pt x="8" y="0"/>
                      <a:pt x="14" y="1"/>
                      <a:pt x="19" y="6"/>
                    </a:cubicBezTo>
                    <a:cubicBezTo>
                      <a:pt x="23" y="11"/>
                      <a:pt x="23" y="18"/>
                      <a:pt x="20" y="2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7" name="Freeform 422"/>
              <p:cNvSpPr>
                <a:spLocks/>
              </p:cNvSpPr>
              <p:nvPr/>
            </p:nvSpPr>
            <p:spPr bwMode="auto">
              <a:xfrm>
                <a:off x="4409" y="-198"/>
                <a:ext cx="327" cy="364"/>
              </a:xfrm>
              <a:custGeom>
                <a:avLst/>
                <a:gdLst>
                  <a:gd name="T0" fmla="*/ 37 w 138"/>
                  <a:gd name="T1" fmla="*/ 16 h 154"/>
                  <a:gd name="T2" fmla="*/ 35 w 138"/>
                  <a:gd name="T3" fmla="*/ 124 h 154"/>
                  <a:gd name="T4" fmla="*/ 124 w 138"/>
                  <a:gd name="T5" fmla="*/ 117 h 154"/>
                  <a:gd name="T6" fmla="*/ 101 w 138"/>
                  <a:gd name="T7" fmla="*/ 15 h 154"/>
                  <a:gd name="T8" fmla="*/ 71 w 138"/>
                  <a:gd name="T9" fmla="*/ 0 h 154"/>
                  <a:gd name="T10" fmla="*/ 37 w 138"/>
                  <a:gd name="T11" fmla="*/ 1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154">
                    <a:moveTo>
                      <a:pt x="37" y="16"/>
                    </a:moveTo>
                    <a:cubicBezTo>
                      <a:pt x="37" y="16"/>
                      <a:pt x="0" y="93"/>
                      <a:pt x="35" y="124"/>
                    </a:cubicBezTo>
                    <a:cubicBezTo>
                      <a:pt x="69" y="154"/>
                      <a:pt x="116" y="138"/>
                      <a:pt x="124" y="117"/>
                    </a:cubicBezTo>
                    <a:cubicBezTo>
                      <a:pt x="138" y="79"/>
                      <a:pt x="106" y="67"/>
                      <a:pt x="101" y="15"/>
                    </a:cubicBezTo>
                    <a:cubicBezTo>
                      <a:pt x="101" y="15"/>
                      <a:pt x="91" y="1"/>
                      <a:pt x="71" y="0"/>
                    </a:cubicBezTo>
                    <a:cubicBezTo>
                      <a:pt x="51" y="0"/>
                      <a:pt x="37" y="16"/>
                      <a:pt x="37" y="1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8" name="Freeform 423"/>
              <p:cNvSpPr>
                <a:spLocks/>
              </p:cNvSpPr>
              <p:nvPr/>
            </p:nvSpPr>
            <p:spPr bwMode="auto">
              <a:xfrm>
                <a:off x="4428" y="-203"/>
                <a:ext cx="289" cy="322"/>
              </a:xfrm>
              <a:custGeom>
                <a:avLst/>
                <a:gdLst>
                  <a:gd name="T0" fmla="*/ 32 w 122"/>
                  <a:gd name="T1" fmla="*/ 15 h 136"/>
                  <a:gd name="T2" fmla="*/ 30 w 122"/>
                  <a:gd name="T3" fmla="*/ 108 h 136"/>
                  <a:gd name="T4" fmla="*/ 110 w 122"/>
                  <a:gd name="T5" fmla="*/ 102 h 136"/>
                  <a:gd name="T6" fmla="*/ 90 w 122"/>
                  <a:gd name="T7" fmla="*/ 12 h 136"/>
                  <a:gd name="T8" fmla="*/ 63 w 122"/>
                  <a:gd name="T9" fmla="*/ 0 h 136"/>
                  <a:gd name="T10" fmla="*/ 32 w 122"/>
                  <a:gd name="T11" fmla="*/ 1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36">
                    <a:moveTo>
                      <a:pt x="32" y="15"/>
                    </a:moveTo>
                    <a:cubicBezTo>
                      <a:pt x="32" y="15"/>
                      <a:pt x="0" y="80"/>
                      <a:pt x="30" y="108"/>
                    </a:cubicBezTo>
                    <a:cubicBezTo>
                      <a:pt x="61" y="136"/>
                      <a:pt x="102" y="121"/>
                      <a:pt x="110" y="102"/>
                    </a:cubicBezTo>
                    <a:cubicBezTo>
                      <a:pt x="122" y="67"/>
                      <a:pt x="94" y="59"/>
                      <a:pt x="90" y="12"/>
                    </a:cubicBezTo>
                    <a:cubicBezTo>
                      <a:pt x="90" y="12"/>
                      <a:pt x="81" y="1"/>
                      <a:pt x="63" y="0"/>
                    </a:cubicBezTo>
                    <a:cubicBezTo>
                      <a:pt x="45" y="0"/>
                      <a:pt x="32" y="15"/>
                      <a:pt x="32" y="15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9" name="Freeform 424"/>
              <p:cNvSpPr>
                <a:spLocks/>
              </p:cNvSpPr>
              <p:nvPr/>
            </p:nvSpPr>
            <p:spPr bwMode="auto">
              <a:xfrm>
                <a:off x="4424" y="102"/>
                <a:ext cx="392" cy="215"/>
              </a:xfrm>
              <a:custGeom>
                <a:avLst/>
                <a:gdLst>
                  <a:gd name="T0" fmla="*/ 0 w 166"/>
                  <a:gd name="T1" fmla="*/ 38 h 91"/>
                  <a:gd name="T2" fmla="*/ 161 w 166"/>
                  <a:gd name="T3" fmla="*/ 1 h 91"/>
                  <a:gd name="T4" fmla="*/ 165 w 166"/>
                  <a:gd name="T5" fmla="*/ 1 h 91"/>
                  <a:gd name="T6" fmla="*/ 166 w 166"/>
                  <a:gd name="T7" fmla="*/ 3 h 91"/>
                  <a:gd name="T8" fmla="*/ 0 w 166"/>
                  <a:gd name="T9" fmla="*/ 3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91">
                    <a:moveTo>
                      <a:pt x="0" y="38"/>
                    </a:moveTo>
                    <a:cubicBezTo>
                      <a:pt x="0" y="38"/>
                      <a:pt x="101" y="83"/>
                      <a:pt x="161" y="1"/>
                    </a:cubicBezTo>
                    <a:cubicBezTo>
                      <a:pt x="161" y="1"/>
                      <a:pt x="163" y="0"/>
                      <a:pt x="165" y="1"/>
                    </a:cubicBezTo>
                    <a:cubicBezTo>
                      <a:pt x="166" y="2"/>
                      <a:pt x="166" y="3"/>
                      <a:pt x="166" y="3"/>
                    </a:cubicBezTo>
                    <a:cubicBezTo>
                      <a:pt x="166" y="3"/>
                      <a:pt x="107" y="91"/>
                      <a:pt x="0" y="38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0" name="Freeform 425"/>
              <p:cNvSpPr>
                <a:spLocks/>
              </p:cNvSpPr>
              <p:nvPr/>
            </p:nvSpPr>
            <p:spPr bwMode="auto">
              <a:xfrm>
                <a:off x="4774" y="41"/>
                <a:ext cx="73" cy="61"/>
              </a:xfrm>
              <a:custGeom>
                <a:avLst/>
                <a:gdLst>
                  <a:gd name="T0" fmla="*/ 1 w 31"/>
                  <a:gd name="T1" fmla="*/ 13 h 26"/>
                  <a:gd name="T2" fmla="*/ 24 w 31"/>
                  <a:gd name="T3" fmla="*/ 24 h 26"/>
                  <a:gd name="T4" fmla="*/ 28 w 31"/>
                  <a:gd name="T5" fmla="*/ 26 h 26"/>
                  <a:gd name="T6" fmla="*/ 31 w 31"/>
                  <a:gd name="T7" fmla="*/ 24 h 26"/>
                  <a:gd name="T8" fmla="*/ 3 w 31"/>
                  <a:gd name="T9" fmla="*/ 10 h 26"/>
                  <a:gd name="T10" fmla="*/ 0 w 31"/>
                  <a:gd name="T11" fmla="*/ 11 h 26"/>
                  <a:gd name="T12" fmla="*/ 1 w 31"/>
                  <a:gd name="T13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6">
                    <a:moveTo>
                      <a:pt x="1" y="13"/>
                    </a:moveTo>
                    <a:cubicBezTo>
                      <a:pt x="1" y="13"/>
                      <a:pt x="19" y="4"/>
                      <a:pt x="24" y="24"/>
                    </a:cubicBezTo>
                    <a:cubicBezTo>
                      <a:pt x="24" y="24"/>
                      <a:pt x="25" y="26"/>
                      <a:pt x="28" y="26"/>
                    </a:cubicBezTo>
                    <a:cubicBezTo>
                      <a:pt x="31" y="26"/>
                      <a:pt x="31" y="24"/>
                      <a:pt x="31" y="24"/>
                    </a:cubicBezTo>
                    <a:cubicBezTo>
                      <a:pt x="31" y="24"/>
                      <a:pt x="28" y="0"/>
                      <a:pt x="3" y="10"/>
                    </a:cubicBezTo>
                    <a:cubicBezTo>
                      <a:pt x="2" y="10"/>
                      <a:pt x="1" y="10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1" name="Freeform 426"/>
              <p:cNvSpPr>
                <a:spLocks/>
              </p:cNvSpPr>
              <p:nvPr/>
            </p:nvSpPr>
            <p:spPr bwMode="auto">
              <a:xfrm>
                <a:off x="4980" y="-156"/>
                <a:ext cx="154" cy="138"/>
              </a:xfrm>
              <a:custGeom>
                <a:avLst/>
                <a:gdLst>
                  <a:gd name="T0" fmla="*/ 8 w 65"/>
                  <a:gd name="T1" fmla="*/ 58 h 58"/>
                  <a:gd name="T2" fmla="*/ 0 w 65"/>
                  <a:gd name="T3" fmla="*/ 53 h 58"/>
                  <a:gd name="T4" fmla="*/ 53 w 65"/>
                  <a:gd name="T5" fmla="*/ 0 h 58"/>
                  <a:gd name="T6" fmla="*/ 8 w 65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58">
                    <a:moveTo>
                      <a:pt x="8" y="58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53" y="36"/>
                      <a:pt x="53" y="0"/>
                    </a:cubicBezTo>
                    <a:cubicBezTo>
                      <a:pt x="53" y="0"/>
                      <a:pt x="65" y="40"/>
                      <a:pt x="8" y="5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2" name="Freeform 427"/>
              <p:cNvSpPr>
                <a:spLocks/>
              </p:cNvSpPr>
              <p:nvPr/>
            </p:nvSpPr>
            <p:spPr bwMode="auto">
              <a:xfrm>
                <a:off x="4026" y="-236"/>
                <a:ext cx="116" cy="139"/>
              </a:xfrm>
              <a:custGeom>
                <a:avLst/>
                <a:gdLst>
                  <a:gd name="T0" fmla="*/ 41 w 49"/>
                  <a:gd name="T1" fmla="*/ 58 h 59"/>
                  <a:gd name="T2" fmla="*/ 18 w 49"/>
                  <a:gd name="T3" fmla="*/ 10 h 59"/>
                  <a:gd name="T4" fmla="*/ 14 w 49"/>
                  <a:gd name="T5" fmla="*/ 48 h 59"/>
                  <a:gd name="T6" fmla="*/ 41 w 49"/>
                  <a:gd name="T7" fmla="*/ 5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59">
                    <a:moveTo>
                      <a:pt x="41" y="58"/>
                    </a:moveTo>
                    <a:cubicBezTo>
                      <a:pt x="41" y="58"/>
                      <a:pt x="49" y="0"/>
                      <a:pt x="18" y="10"/>
                    </a:cubicBezTo>
                    <a:cubicBezTo>
                      <a:pt x="0" y="17"/>
                      <a:pt x="3" y="36"/>
                      <a:pt x="14" y="48"/>
                    </a:cubicBezTo>
                    <a:cubicBezTo>
                      <a:pt x="21" y="55"/>
                      <a:pt x="33" y="59"/>
                      <a:pt x="41" y="5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3" name="Freeform 428"/>
              <p:cNvSpPr>
                <a:spLocks/>
              </p:cNvSpPr>
              <p:nvPr/>
            </p:nvSpPr>
            <p:spPr bwMode="auto">
              <a:xfrm>
                <a:off x="4026" y="-203"/>
                <a:ext cx="99" cy="106"/>
              </a:xfrm>
              <a:custGeom>
                <a:avLst/>
                <a:gdLst>
                  <a:gd name="T0" fmla="*/ 40 w 42"/>
                  <a:gd name="T1" fmla="*/ 44 h 45"/>
                  <a:gd name="T2" fmla="*/ 42 w 42"/>
                  <a:gd name="T3" fmla="*/ 29 h 45"/>
                  <a:gd name="T4" fmla="*/ 7 w 42"/>
                  <a:gd name="T5" fmla="*/ 23 h 45"/>
                  <a:gd name="T6" fmla="*/ 40 w 42"/>
                  <a:gd name="T7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5">
                    <a:moveTo>
                      <a:pt x="40" y="44"/>
                    </a:move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0" y="0"/>
                      <a:pt x="7" y="23"/>
                    </a:cubicBezTo>
                    <a:cubicBezTo>
                      <a:pt x="13" y="45"/>
                      <a:pt x="40" y="44"/>
                      <a:pt x="40" y="4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4" name="Freeform 429"/>
              <p:cNvSpPr>
                <a:spLocks/>
              </p:cNvSpPr>
              <p:nvPr/>
            </p:nvSpPr>
            <p:spPr bwMode="auto">
              <a:xfrm>
                <a:off x="4249" y="-170"/>
                <a:ext cx="35" cy="14"/>
              </a:xfrm>
              <a:custGeom>
                <a:avLst/>
                <a:gdLst>
                  <a:gd name="T0" fmla="*/ 15 w 15"/>
                  <a:gd name="T1" fmla="*/ 4 h 6"/>
                  <a:gd name="T2" fmla="*/ 12 w 15"/>
                  <a:gd name="T3" fmla="*/ 6 h 6"/>
                  <a:gd name="T4" fmla="*/ 2 w 15"/>
                  <a:gd name="T5" fmla="*/ 6 h 6"/>
                  <a:gd name="T6" fmla="*/ 0 w 15"/>
                  <a:gd name="T7" fmla="*/ 3 h 6"/>
                  <a:gd name="T8" fmla="*/ 0 w 15"/>
                  <a:gd name="T9" fmla="*/ 3 h 6"/>
                  <a:gd name="T10" fmla="*/ 3 w 15"/>
                  <a:gd name="T11" fmla="*/ 0 h 6"/>
                  <a:gd name="T12" fmla="*/ 12 w 15"/>
                  <a:gd name="T13" fmla="*/ 1 h 6"/>
                  <a:gd name="T14" fmla="*/ 15 w 15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6">
                    <a:moveTo>
                      <a:pt x="15" y="4"/>
                    </a:moveTo>
                    <a:cubicBezTo>
                      <a:pt x="14" y="5"/>
                      <a:pt x="13" y="6"/>
                      <a:pt x="1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5" y="2"/>
                      <a:pt x="15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5" name="Freeform 430"/>
              <p:cNvSpPr>
                <a:spLocks/>
              </p:cNvSpPr>
              <p:nvPr/>
            </p:nvSpPr>
            <p:spPr bwMode="auto">
              <a:xfrm>
                <a:off x="4854" y="-160"/>
                <a:ext cx="29" cy="11"/>
              </a:xfrm>
              <a:custGeom>
                <a:avLst/>
                <a:gdLst>
                  <a:gd name="T0" fmla="*/ 12 w 12"/>
                  <a:gd name="T1" fmla="*/ 3 h 5"/>
                  <a:gd name="T2" fmla="*/ 10 w 12"/>
                  <a:gd name="T3" fmla="*/ 5 h 5"/>
                  <a:gd name="T4" fmla="*/ 2 w 12"/>
                  <a:gd name="T5" fmla="*/ 4 h 5"/>
                  <a:gd name="T6" fmla="*/ 0 w 12"/>
                  <a:gd name="T7" fmla="*/ 2 h 5"/>
                  <a:gd name="T8" fmla="*/ 0 w 12"/>
                  <a:gd name="T9" fmla="*/ 2 h 5"/>
                  <a:gd name="T10" fmla="*/ 2 w 12"/>
                  <a:gd name="T11" fmla="*/ 0 h 5"/>
                  <a:gd name="T12" fmla="*/ 10 w 12"/>
                  <a:gd name="T13" fmla="*/ 0 h 5"/>
                  <a:gd name="T14" fmla="*/ 12 w 12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5">
                    <a:moveTo>
                      <a:pt x="12" y="3"/>
                    </a:moveTo>
                    <a:cubicBezTo>
                      <a:pt x="12" y="4"/>
                      <a:pt x="11" y="5"/>
                      <a:pt x="10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2" y="1"/>
                      <a:pt x="12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6" name="Freeform 431"/>
              <p:cNvSpPr>
                <a:spLocks/>
              </p:cNvSpPr>
              <p:nvPr/>
            </p:nvSpPr>
            <p:spPr bwMode="auto">
              <a:xfrm>
                <a:off x="4575" y="256"/>
                <a:ext cx="83" cy="28"/>
              </a:xfrm>
              <a:custGeom>
                <a:avLst/>
                <a:gdLst>
                  <a:gd name="T0" fmla="*/ 35 w 35"/>
                  <a:gd name="T1" fmla="*/ 7 h 12"/>
                  <a:gd name="T2" fmla="*/ 17 w 35"/>
                  <a:gd name="T3" fmla="*/ 11 h 12"/>
                  <a:gd name="T4" fmla="*/ 0 w 35"/>
                  <a:gd name="T5" fmla="*/ 5 h 12"/>
                  <a:gd name="T6" fmla="*/ 18 w 35"/>
                  <a:gd name="T7" fmla="*/ 0 h 12"/>
                  <a:gd name="T8" fmla="*/ 35 w 35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35" y="7"/>
                    </a:moveTo>
                    <a:cubicBezTo>
                      <a:pt x="35" y="10"/>
                      <a:pt x="27" y="12"/>
                      <a:pt x="17" y="11"/>
                    </a:cubicBezTo>
                    <a:cubicBezTo>
                      <a:pt x="7" y="11"/>
                      <a:pt x="0" y="8"/>
                      <a:pt x="0" y="5"/>
                    </a:cubicBezTo>
                    <a:cubicBezTo>
                      <a:pt x="0" y="2"/>
                      <a:pt x="8" y="0"/>
                      <a:pt x="18" y="0"/>
                    </a:cubicBezTo>
                    <a:cubicBezTo>
                      <a:pt x="28" y="1"/>
                      <a:pt x="35" y="4"/>
                      <a:pt x="35" y="7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7" name="Freeform 432"/>
              <p:cNvSpPr>
                <a:spLocks/>
              </p:cNvSpPr>
              <p:nvPr/>
            </p:nvSpPr>
            <p:spPr bwMode="auto">
              <a:xfrm>
                <a:off x="4923" y="-747"/>
                <a:ext cx="194" cy="301"/>
              </a:xfrm>
              <a:custGeom>
                <a:avLst/>
                <a:gdLst>
                  <a:gd name="T0" fmla="*/ 0 w 82"/>
                  <a:gd name="T1" fmla="*/ 68 h 127"/>
                  <a:gd name="T2" fmla="*/ 14 w 82"/>
                  <a:gd name="T3" fmla="*/ 115 h 127"/>
                  <a:gd name="T4" fmla="*/ 13 w 82"/>
                  <a:gd name="T5" fmla="*/ 127 h 127"/>
                  <a:gd name="T6" fmla="*/ 80 w 82"/>
                  <a:gd name="T7" fmla="*/ 51 h 127"/>
                  <a:gd name="T8" fmla="*/ 74 w 82"/>
                  <a:gd name="T9" fmla="*/ 23 h 127"/>
                  <a:gd name="T10" fmla="*/ 31 w 82"/>
                  <a:gd name="T11" fmla="*/ 15 h 127"/>
                  <a:gd name="T12" fmla="*/ 20 w 82"/>
                  <a:gd name="T13" fmla="*/ 44 h 127"/>
                  <a:gd name="T14" fmla="*/ 13 w 82"/>
                  <a:gd name="T15" fmla="*/ 57 h 127"/>
                  <a:gd name="T16" fmla="*/ 0 w 82"/>
                  <a:gd name="T17" fmla="*/ 68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7">
                    <a:moveTo>
                      <a:pt x="0" y="68"/>
                    </a:moveTo>
                    <a:cubicBezTo>
                      <a:pt x="13" y="79"/>
                      <a:pt x="14" y="99"/>
                      <a:pt x="14" y="115"/>
                    </a:cubicBezTo>
                    <a:cubicBezTo>
                      <a:pt x="14" y="119"/>
                      <a:pt x="13" y="123"/>
                      <a:pt x="13" y="127"/>
                    </a:cubicBezTo>
                    <a:cubicBezTo>
                      <a:pt x="31" y="116"/>
                      <a:pt x="76" y="70"/>
                      <a:pt x="80" y="51"/>
                    </a:cubicBezTo>
                    <a:cubicBezTo>
                      <a:pt x="82" y="42"/>
                      <a:pt x="77" y="32"/>
                      <a:pt x="74" y="23"/>
                    </a:cubicBezTo>
                    <a:cubicBezTo>
                      <a:pt x="71" y="15"/>
                      <a:pt x="55" y="0"/>
                      <a:pt x="31" y="15"/>
                    </a:cubicBezTo>
                    <a:cubicBezTo>
                      <a:pt x="27" y="25"/>
                      <a:pt x="24" y="34"/>
                      <a:pt x="20" y="44"/>
                    </a:cubicBezTo>
                    <a:cubicBezTo>
                      <a:pt x="18" y="48"/>
                      <a:pt x="16" y="53"/>
                      <a:pt x="13" y="57"/>
                    </a:cubicBezTo>
                    <a:cubicBezTo>
                      <a:pt x="9" y="61"/>
                      <a:pt x="4" y="64"/>
                      <a:pt x="0" y="68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8" name="Freeform 433"/>
              <p:cNvSpPr>
                <a:spLocks/>
              </p:cNvSpPr>
              <p:nvPr/>
            </p:nvSpPr>
            <p:spPr bwMode="auto">
              <a:xfrm>
                <a:off x="4824" y="-763"/>
                <a:ext cx="137" cy="165"/>
              </a:xfrm>
              <a:custGeom>
                <a:avLst/>
                <a:gdLst>
                  <a:gd name="T0" fmla="*/ 58 w 58"/>
                  <a:gd name="T1" fmla="*/ 4 h 70"/>
                  <a:gd name="T2" fmla="*/ 0 w 58"/>
                  <a:gd name="T3" fmla="*/ 70 h 70"/>
                  <a:gd name="T4" fmla="*/ 57 w 58"/>
                  <a:gd name="T5" fmla="*/ 6 h 70"/>
                  <a:gd name="T6" fmla="*/ 58 w 58"/>
                  <a:gd name="T7" fmla="*/ 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70">
                    <a:moveTo>
                      <a:pt x="58" y="4"/>
                    </a:moveTo>
                    <a:cubicBezTo>
                      <a:pt x="45" y="0"/>
                      <a:pt x="13" y="62"/>
                      <a:pt x="0" y="70"/>
                    </a:cubicBezTo>
                    <a:cubicBezTo>
                      <a:pt x="26" y="65"/>
                      <a:pt x="52" y="30"/>
                      <a:pt x="57" y="6"/>
                    </a:cubicBezTo>
                    <a:lnTo>
                      <a:pt x="58" y="4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9" name="Freeform 434"/>
              <p:cNvSpPr>
                <a:spLocks/>
              </p:cNvSpPr>
              <p:nvPr/>
            </p:nvSpPr>
            <p:spPr bwMode="auto">
              <a:xfrm>
                <a:off x="4589" y="-919"/>
                <a:ext cx="279" cy="68"/>
              </a:xfrm>
              <a:custGeom>
                <a:avLst/>
                <a:gdLst>
                  <a:gd name="T0" fmla="*/ 0 w 118"/>
                  <a:gd name="T1" fmla="*/ 28 h 29"/>
                  <a:gd name="T2" fmla="*/ 46 w 118"/>
                  <a:gd name="T3" fmla="*/ 4 h 29"/>
                  <a:gd name="T4" fmla="*/ 61 w 118"/>
                  <a:gd name="T5" fmla="*/ 1 h 29"/>
                  <a:gd name="T6" fmla="*/ 99 w 118"/>
                  <a:gd name="T7" fmla="*/ 10 h 29"/>
                  <a:gd name="T8" fmla="*/ 118 w 118"/>
                  <a:gd name="T9" fmla="*/ 27 h 29"/>
                  <a:gd name="T10" fmla="*/ 95 w 118"/>
                  <a:gd name="T11" fmla="*/ 26 h 29"/>
                  <a:gd name="T12" fmla="*/ 71 w 118"/>
                  <a:gd name="T13" fmla="*/ 24 h 29"/>
                  <a:gd name="T14" fmla="*/ 25 w 118"/>
                  <a:gd name="T15" fmla="*/ 22 h 29"/>
                  <a:gd name="T16" fmla="*/ 0 w 118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29">
                    <a:moveTo>
                      <a:pt x="0" y="28"/>
                    </a:moveTo>
                    <a:cubicBezTo>
                      <a:pt x="16" y="21"/>
                      <a:pt x="29" y="9"/>
                      <a:pt x="46" y="4"/>
                    </a:cubicBezTo>
                    <a:cubicBezTo>
                      <a:pt x="51" y="2"/>
                      <a:pt x="56" y="1"/>
                      <a:pt x="61" y="1"/>
                    </a:cubicBezTo>
                    <a:cubicBezTo>
                      <a:pt x="75" y="0"/>
                      <a:pt x="87" y="2"/>
                      <a:pt x="99" y="10"/>
                    </a:cubicBezTo>
                    <a:cubicBezTo>
                      <a:pt x="105" y="14"/>
                      <a:pt x="116" y="20"/>
                      <a:pt x="118" y="27"/>
                    </a:cubicBezTo>
                    <a:cubicBezTo>
                      <a:pt x="118" y="26"/>
                      <a:pt x="97" y="27"/>
                      <a:pt x="95" y="26"/>
                    </a:cubicBezTo>
                    <a:cubicBezTo>
                      <a:pt x="87" y="26"/>
                      <a:pt x="79" y="25"/>
                      <a:pt x="71" y="24"/>
                    </a:cubicBezTo>
                    <a:cubicBezTo>
                      <a:pt x="56" y="22"/>
                      <a:pt x="40" y="20"/>
                      <a:pt x="25" y="22"/>
                    </a:cubicBezTo>
                    <a:cubicBezTo>
                      <a:pt x="17" y="24"/>
                      <a:pt x="9" y="29"/>
                      <a:pt x="0" y="28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0" name="Freeform 435"/>
              <p:cNvSpPr>
                <a:spLocks/>
              </p:cNvSpPr>
              <p:nvPr/>
            </p:nvSpPr>
            <p:spPr bwMode="auto">
              <a:xfrm>
                <a:off x="4088" y="-860"/>
                <a:ext cx="120" cy="149"/>
              </a:xfrm>
              <a:custGeom>
                <a:avLst/>
                <a:gdLst>
                  <a:gd name="T0" fmla="*/ 1 w 51"/>
                  <a:gd name="T1" fmla="*/ 0 h 63"/>
                  <a:gd name="T2" fmla="*/ 3 w 51"/>
                  <a:gd name="T3" fmla="*/ 16 h 63"/>
                  <a:gd name="T4" fmla="*/ 9 w 51"/>
                  <a:gd name="T5" fmla="*/ 31 h 63"/>
                  <a:gd name="T6" fmla="*/ 27 w 51"/>
                  <a:gd name="T7" fmla="*/ 51 h 63"/>
                  <a:gd name="T8" fmla="*/ 51 w 51"/>
                  <a:gd name="T9" fmla="*/ 63 h 63"/>
                  <a:gd name="T10" fmla="*/ 11 w 51"/>
                  <a:gd name="T11" fmla="*/ 22 h 63"/>
                  <a:gd name="T12" fmla="*/ 7 w 51"/>
                  <a:gd name="T13" fmla="*/ 11 h 63"/>
                  <a:gd name="T14" fmla="*/ 1 w 51"/>
                  <a:gd name="T1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63">
                    <a:moveTo>
                      <a:pt x="1" y="0"/>
                    </a:moveTo>
                    <a:cubicBezTo>
                      <a:pt x="0" y="5"/>
                      <a:pt x="1" y="11"/>
                      <a:pt x="3" y="16"/>
                    </a:cubicBezTo>
                    <a:cubicBezTo>
                      <a:pt x="4" y="21"/>
                      <a:pt x="6" y="26"/>
                      <a:pt x="9" y="31"/>
                    </a:cubicBezTo>
                    <a:cubicBezTo>
                      <a:pt x="14" y="39"/>
                      <a:pt x="20" y="46"/>
                      <a:pt x="27" y="51"/>
                    </a:cubicBezTo>
                    <a:cubicBezTo>
                      <a:pt x="35" y="55"/>
                      <a:pt x="42" y="62"/>
                      <a:pt x="51" y="63"/>
                    </a:cubicBezTo>
                    <a:cubicBezTo>
                      <a:pt x="32" y="54"/>
                      <a:pt x="20" y="41"/>
                      <a:pt x="11" y="22"/>
                    </a:cubicBezTo>
                    <a:cubicBezTo>
                      <a:pt x="9" y="18"/>
                      <a:pt x="8" y="14"/>
                      <a:pt x="7" y="11"/>
                    </a:cubicBezTo>
                    <a:cubicBezTo>
                      <a:pt x="6" y="7"/>
                      <a:pt x="4" y="2"/>
                      <a:pt x="1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1" name="Freeform 436"/>
              <p:cNvSpPr>
                <a:spLocks/>
              </p:cNvSpPr>
              <p:nvPr/>
            </p:nvSpPr>
            <p:spPr bwMode="auto">
              <a:xfrm>
                <a:off x="4180" y="-867"/>
                <a:ext cx="106" cy="111"/>
              </a:xfrm>
              <a:custGeom>
                <a:avLst/>
                <a:gdLst>
                  <a:gd name="T0" fmla="*/ 38 w 45"/>
                  <a:gd name="T1" fmla="*/ 43 h 47"/>
                  <a:gd name="T2" fmla="*/ 15 w 45"/>
                  <a:gd name="T3" fmla="*/ 21 h 47"/>
                  <a:gd name="T4" fmla="*/ 0 w 45"/>
                  <a:gd name="T5" fmla="*/ 0 h 47"/>
                  <a:gd name="T6" fmla="*/ 11 w 45"/>
                  <a:gd name="T7" fmla="*/ 29 h 47"/>
                  <a:gd name="T8" fmla="*/ 45 w 45"/>
                  <a:gd name="T9" fmla="*/ 47 h 47"/>
                  <a:gd name="T10" fmla="*/ 45 w 45"/>
                  <a:gd name="T11" fmla="*/ 47 h 47"/>
                  <a:gd name="T12" fmla="*/ 38 w 45"/>
                  <a:gd name="T13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47">
                    <a:moveTo>
                      <a:pt x="38" y="43"/>
                    </a:moveTo>
                    <a:cubicBezTo>
                      <a:pt x="30" y="37"/>
                      <a:pt x="20" y="29"/>
                      <a:pt x="15" y="21"/>
                    </a:cubicBezTo>
                    <a:cubicBezTo>
                      <a:pt x="10" y="13"/>
                      <a:pt x="7" y="6"/>
                      <a:pt x="0" y="0"/>
                    </a:cubicBezTo>
                    <a:cubicBezTo>
                      <a:pt x="1" y="9"/>
                      <a:pt x="6" y="22"/>
                      <a:pt x="11" y="29"/>
                    </a:cubicBezTo>
                    <a:cubicBezTo>
                      <a:pt x="18" y="38"/>
                      <a:pt x="34" y="45"/>
                      <a:pt x="45" y="47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42" y="46"/>
                      <a:pt x="40" y="44"/>
                      <a:pt x="38" y="43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2" name="Oval 437"/>
              <p:cNvSpPr>
                <a:spLocks noChangeArrowheads="1"/>
              </p:cNvSpPr>
              <p:nvPr/>
            </p:nvSpPr>
            <p:spPr bwMode="auto">
              <a:xfrm>
                <a:off x="4568" y="38"/>
                <a:ext cx="50" cy="19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3" name="Freeform 438"/>
              <p:cNvSpPr>
                <a:spLocks/>
              </p:cNvSpPr>
              <p:nvPr/>
            </p:nvSpPr>
            <p:spPr bwMode="auto">
              <a:xfrm>
                <a:off x="4968" y="-217"/>
                <a:ext cx="118" cy="142"/>
              </a:xfrm>
              <a:custGeom>
                <a:avLst/>
                <a:gdLst>
                  <a:gd name="T0" fmla="*/ 9 w 50"/>
                  <a:gd name="T1" fmla="*/ 59 h 60"/>
                  <a:gd name="T2" fmla="*/ 31 w 50"/>
                  <a:gd name="T3" fmla="*/ 11 h 60"/>
                  <a:gd name="T4" fmla="*/ 35 w 50"/>
                  <a:gd name="T5" fmla="*/ 49 h 60"/>
                  <a:gd name="T6" fmla="*/ 9 w 50"/>
                  <a:gd name="T7" fmla="*/ 5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60">
                    <a:moveTo>
                      <a:pt x="9" y="59"/>
                    </a:moveTo>
                    <a:cubicBezTo>
                      <a:pt x="9" y="59"/>
                      <a:pt x="0" y="0"/>
                      <a:pt x="31" y="11"/>
                    </a:cubicBezTo>
                    <a:cubicBezTo>
                      <a:pt x="50" y="18"/>
                      <a:pt x="47" y="37"/>
                      <a:pt x="35" y="49"/>
                    </a:cubicBezTo>
                    <a:cubicBezTo>
                      <a:pt x="28" y="56"/>
                      <a:pt x="17" y="60"/>
                      <a:pt x="9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4" name="Freeform 439"/>
              <p:cNvSpPr>
                <a:spLocks/>
              </p:cNvSpPr>
              <p:nvPr/>
            </p:nvSpPr>
            <p:spPr bwMode="auto">
              <a:xfrm>
                <a:off x="4987" y="-182"/>
                <a:ext cx="97" cy="107"/>
              </a:xfrm>
              <a:custGeom>
                <a:avLst/>
                <a:gdLst>
                  <a:gd name="T0" fmla="*/ 1 w 41"/>
                  <a:gd name="T1" fmla="*/ 44 h 45"/>
                  <a:gd name="T2" fmla="*/ 0 w 41"/>
                  <a:gd name="T3" fmla="*/ 28 h 45"/>
                  <a:gd name="T4" fmla="*/ 35 w 41"/>
                  <a:gd name="T5" fmla="*/ 22 h 45"/>
                  <a:gd name="T6" fmla="*/ 1 w 41"/>
                  <a:gd name="T7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45">
                    <a:moveTo>
                      <a:pt x="1" y="44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41" y="0"/>
                      <a:pt x="35" y="22"/>
                    </a:cubicBezTo>
                    <a:cubicBezTo>
                      <a:pt x="28" y="45"/>
                      <a:pt x="1" y="44"/>
                      <a:pt x="1" y="4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5" name="Freeform 440"/>
              <p:cNvSpPr>
                <a:spLocks/>
              </p:cNvSpPr>
              <p:nvPr/>
            </p:nvSpPr>
            <p:spPr bwMode="auto">
              <a:xfrm>
                <a:off x="4722" y="459"/>
                <a:ext cx="66" cy="95"/>
              </a:xfrm>
              <a:custGeom>
                <a:avLst/>
                <a:gdLst>
                  <a:gd name="T0" fmla="*/ 0 w 66"/>
                  <a:gd name="T1" fmla="*/ 7 h 95"/>
                  <a:gd name="T2" fmla="*/ 64 w 66"/>
                  <a:gd name="T3" fmla="*/ 0 h 95"/>
                  <a:gd name="T4" fmla="*/ 66 w 66"/>
                  <a:gd name="T5" fmla="*/ 69 h 95"/>
                  <a:gd name="T6" fmla="*/ 47 w 66"/>
                  <a:gd name="T7" fmla="*/ 95 h 95"/>
                  <a:gd name="T8" fmla="*/ 16 w 66"/>
                  <a:gd name="T9" fmla="*/ 78 h 95"/>
                  <a:gd name="T10" fmla="*/ 0 w 66"/>
                  <a:gd name="T11" fmla="*/ 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95">
                    <a:moveTo>
                      <a:pt x="0" y="7"/>
                    </a:moveTo>
                    <a:lnTo>
                      <a:pt x="64" y="0"/>
                    </a:lnTo>
                    <a:lnTo>
                      <a:pt x="66" y="69"/>
                    </a:lnTo>
                    <a:lnTo>
                      <a:pt x="47" y="95"/>
                    </a:lnTo>
                    <a:lnTo>
                      <a:pt x="16" y="78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6" name="Freeform 441"/>
              <p:cNvSpPr>
                <a:spLocks/>
              </p:cNvSpPr>
              <p:nvPr/>
            </p:nvSpPr>
            <p:spPr bwMode="auto">
              <a:xfrm>
                <a:off x="4727" y="459"/>
                <a:ext cx="59" cy="85"/>
              </a:xfrm>
              <a:custGeom>
                <a:avLst/>
                <a:gdLst>
                  <a:gd name="T0" fmla="*/ 0 w 59"/>
                  <a:gd name="T1" fmla="*/ 10 h 85"/>
                  <a:gd name="T2" fmla="*/ 59 w 59"/>
                  <a:gd name="T3" fmla="*/ 0 h 85"/>
                  <a:gd name="T4" fmla="*/ 59 w 59"/>
                  <a:gd name="T5" fmla="*/ 66 h 85"/>
                  <a:gd name="T6" fmla="*/ 42 w 59"/>
                  <a:gd name="T7" fmla="*/ 85 h 85"/>
                  <a:gd name="T8" fmla="*/ 11 w 59"/>
                  <a:gd name="T9" fmla="*/ 76 h 85"/>
                  <a:gd name="T10" fmla="*/ 0 w 59"/>
                  <a:gd name="T11" fmla="*/ 1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85">
                    <a:moveTo>
                      <a:pt x="0" y="10"/>
                    </a:moveTo>
                    <a:lnTo>
                      <a:pt x="59" y="0"/>
                    </a:lnTo>
                    <a:lnTo>
                      <a:pt x="59" y="66"/>
                    </a:lnTo>
                    <a:lnTo>
                      <a:pt x="42" y="85"/>
                    </a:lnTo>
                    <a:lnTo>
                      <a:pt x="11" y="76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7" name="Freeform 442"/>
              <p:cNvSpPr>
                <a:spLocks/>
              </p:cNvSpPr>
              <p:nvPr/>
            </p:nvSpPr>
            <p:spPr bwMode="auto">
              <a:xfrm>
                <a:off x="4729" y="461"/>
                <a:ext cx="54" cy="76"/>
              </a:xfrm>
              <a:custGeom>
                <a:avLst/>
                <a:gdLst>
                  <a:gd name="T0" fmla="*/ 0 w 54"/>
                  <a:gd name="T1" fmla="*/ 8 h 76"/>
                  <a:gd name="T2" fmla="*/ 54 w 54"/>
                  <a:gd name="T3" fmla="*/ 0 h 76"/>
                  <a:gd name="T4" fmla="*/ 54 w 54"/>
                  <a:gd name="T5" fmla="*/ 60 h 76"/>
                  <a:gd name="T6" fmla="*/ 40 w 54"/>
                  <a:gd name="T7" fmla="*/ 76 h 76"/>
                  <a:gd name="T8" fmla="*/ 12 w 54"/>
                  <a:gd name="T9" fmla="*/ 69 h 76"/>
                  <a:gd name="T10" fmla="*/ 0 w 54"/>
                  <a:gd name="T11" fmla="*/ 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76">
                    <a:moveTo>
                      <a:pt x="0" y="8"/>
                    </a:moveTo>
                    <a:lnTo>
                      <a:pt x="54" y="0"/>
                    </a:lnTo>
                    <a:lnTo>
                      <a:pt x="54" y="60"/>
                    </a:lnTo>
                    <a:lnTo>
                      <a:pt x="40" y="76"/>
                    </a:lnTo>
                    <a:lnTo>
                      <a:pt x="12" y="69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8" name="Freeform 443"/>
              <p:cNvSpPr>
                <a:spLocks/>
              </p:cNvSpPr>
              <p:nvPr/>
            </p:nvSpPr>
            <p:spPr bwMode="auto">
              <a:xfrm>
                <a:off x="4419" y="369"/>
                <a:ext cx="104" cy="305"/>
              </a:xfrm>
              <a:custGeom>
                <a:avLst/>
                <a:gdLst>
                  <a:gd name="T0" fmla="*/ 43 w 44"/>
                  <a:gd name="T1" fmla="*/ 9 h 129"/>
                  <a:gd name="T2" fmla="*/ 40 w 44"/>
                  <a:gd name="T3" fmla="*/ 5 h 129"/>
                  <a:gd name="T4" fmla="*/ 34 w 44"/>
                  <a:gd name="T5" fmla="*/ 0 h 129"/>
                  <a:gd name="T6" fmla="*/ 30 w 44"/>
                  <a:gd name="T7" fmla="*/ 16 h 129"/>
                  <a:gd name="T8" fmla="*/ 30 w 44"/>
                  <a:gd name="T9" fmla="*/ 16 h 129"/>
                  <a:gd name="T10" fmla="*/ 30 w 44"/>
                  <a:gd name="T11" fmla="*/ 16 h 129"/>
                  <a:gd name="T12" fmla="*/ 29 w 44"/>
                  <a:gd name="T13" fmla="*/ 22 h 129"/>
                  <a:gd name="T14" fmla="*/ 0 w 44"/>
                  <a:gd name="T15" fmla="*/ 44 h 129"/>
                  <a:gd name="T16" fmla="*/ 2 w 44"/>
                  <a:gd name="T17" fmla="*/ 48 h 129"/>
                  <a:gd name="T18" fmla="*/ 27 w 44"/>
                  <a:gd name="T19" fmla="*/ 46 h 129"/>
                  <a:gd name="T20" fmla="*/ 28 w 44"/>
                  <a:gd name="T21" fmla="*/ 129 h 129"/>
                  <a:gd name="T22" fmla="*/ 28 w 44"/>
                  <a:gd name="T23" fmla="*/ 129 h 129"/>
                  <a:gd name="T24" fmla="*/ 29 w 44"/>
                  <a:gd name="T25" fmla="*/ 128 h 129"/>
                  <a:gd name="T26" fmla="*/ 30 w 44"/>
                  <a:gd name="T27" fmla="*/ 117 h 129"/>
                  <a:gd name="T28" fmla="*/ 32 w 44"/>
                  <a:gd name="T29" fmla="*/ 102 h 129"/>
                  <a:gd name="T30" fmla="*/ 35 w 44"/>
                  <a:gd name="T31" fmla="*/ 31 h 129"/>
                  <a:gd name="T32" fmla="*/ 38 w 44"/>
                  <a:gd name="T33" fmla="*/ 19 h 129"/>
                  <a:gd name="T34" fmla="*/ 42 w 44"/>
                  <a:gd name="T35" fmla="*/ 14 h 129"/>
                  <a:gd name="T36" fmla="*/ 43 w 44"/>
                  <a:gd name="T37" fmla="*/ 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" h="129">
                    <a:moveTo>
                      <a:pt x="43" y="9"/>
                    </a:moveTo>
                    <a:cubicBezTo>
                      <a:pt x="43" y="7"/>
                      <a:pt x="42" y="6"/>
                      <a:pt x="40" y="5"/>
                    </a:cubicBezTo>
                    <a:cubicBezTo>
                      <a:pt x="39" y="4"/>
                      <a:pt x="36" y="1"/>
                      <a:pt x="34" y="0"/>
                    </a:cubicBezTo>
                    <a:cubicBezTo>
                      <a:pt x="32" y="3"/>
                      <a:pt x="31" y="9"/>
                      <a:pt x="30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29" y="18"/>
                      <a:pt x="29" y="20"/>
                      <a:pt x="29" y="22"/>
                    </a:cubicBezTo>
                    <a:cubicBezTo>
                      <a:pt x="27" y="29"/>
                      <a:pt x="21" y="40"/>
                      <a:pt x="0" y="44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6" y="71"/>
                      <a:pt x="27" y="101"/>
                      <a:pt x="28" y="129"/>
                    </a:cubicBezTo>
                    <a:cubicBezTo>
                      <a:pt x="28" y="129"/>
                      <a:pt x="28" y="129"/>
                      <a:pt x="28" y="129"/>
                    </a:cubicBezTo>
                    <a:cubicBezTo>
                      <a:pt x="29" y="129"/>
                      <a:pt x="29" y="129"/>
                      <a:pt x="29" y="128"/>
                    </a:cubicBezTo>
                    <a:cubicBezTo>
                      <a:pt x="31" y="125"/>
                      <a:pt x="30" y="121"/>
                      <a:pt x="30" y="117"/>
                    </a:cubicBezTo>
                    <a:cubicBezTo>
                      <a:pt x="30" y="112"/>
                      <a:pt x="31" y="107"/>
                      <a:pt x="32" y="102"/>
                    </a:cubicBezTo>
                    <a:cubicBezTo>
                      <a:pt x="35" y="79"/>
                      <a:pt x="33" y="55"/>
                      <a:pt x="35" y="31"/>
                    </a:cubicBezTo>
                    <a:cubicBezTo>
                      <a:pt x="35" y="27"/>
                      <a:pt x="36" y="22"/>
                      <a:pt x="38" y="19"/>
                    </a:cubicBezTo>
                    <a:cubicBezTo>
                      <a:pt x="39" y="17"/>
                      <a:pt x="41" y="16"/>
                      <a:pt x="42" y="14"/>
                    </a:cubicBezTo>
                    <a:cubicBezTo>
                      <a:pt x="43" y="12"/>
                      <a:pt x="44" y="10"/>
                      <a:pt x="43" y="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9" name="Freeform 444"/>
              <p:cNvSpPr>
                <a:spLocks/>
              </p:cNvSpPr>
              <p:nvPr/>
            </p:nvSpPr>
            <p:spPr bwMode="auto">
              <a:xfrm>
                <a:off x="2367" y="532"/>
                <a:ext cx="724" cy="880"/>
              </a:xfrm>
              <a:custGeom>
                <a:avLst/>
                <a:gdLst>
                  <a:gd name="T0" fmla="*/ 9 w 306"/>
                  <a:gd name="T1" fmla="*/ 77 h 372"/>
                  <a:gd name="T2" fmla="*/ 93 w 306"/>
                  <a:gd name="T3" fmla="*/ 180 h 372"/>
                  <a:gd name="T4" fmla="*/ 105 w 306"/>
                  <a:gd name="T5" fmla="*/ 180 h 372"/>
                  <a:gd name="T6" fmla="*/ 192 w 306"/>
                  <a:gd name="T7" fmla="*/ 356 h 372"/>
                  <a:gd name="T8" fmla="*/ 253 w 306"/>
                  <a:gd name="T9" fmla="*/ 372 h 372"/>
                  <a:gd name="T10" fmla="*/ 258 w 306"/>
                  <a:gd name="T11" fmla="*/ 329 h 372"/>
                  <a:gd name="T12" fmla="*/ 134 w 306"/>
                  <a:gd name="T13" fmla="*/ 176 h 372"/>
                  <a:gd name="T14" fmla="*/ 166 w 306"/>
                  <a:gd name="T15" fmla="*/ 147 h 372"/>
                  <a:gd name="T16" fmla="*/ 258 w 306"/>
                  <a:gd name="T17" fmla="*/ 71 h 372"/>
                  <a:gd name="T18" fmla="*/ 258 w 306"/>
                  <a:gd name="T19" fmla="*/ 176 h 372"/>
                  <a:gd name="T20" fmla="*/ 306 w 306"/>
                  <a:gd name="T21" fmla="*/ 176 h 372"/>
                  <a:gd name="T22" fmla="*/ 301 w 306"/>
                  <a:gd name="T23" fmla="*/ 38 h 372"/>
                  <a:gd name="T24" fmla="*/ 276 w 306"/>
                  <a:gd name="T25" fmla="*/ 8 h 372"/>
                  <a:gd name="T26" fmla="*/ 253 w 306"/>
                  <a:gd name="T27" fmla="*/ 25 h 372"/>
                  <a:gd name="T28" fmla="*/ 209 w 306"/>
                  <a:gd name="T29" fmla="*/ 85 h 372"/>
                  <a:gd name="T30" fmla="*/ 180 w 306"/>
                  <a:gd name="T31" fmla="*/ 113 h 372"/>
                  <a:gd name="T32" fmla="*/ 171 w 306"/>
                  <a:gd name="T33" fmla="*/ 57 h 372"/>
                  <a:gd name="T34" fmla="*/ 9 w 306"/>
                  <a:gd name="T35" fmla="*/ 77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6" h="372">
                    <a:moveTo>
                      <a:pt x="9" y="77"/>
                    </a:moveTo>
                    <a:cubicBezTo>
                      <a:pt x="9" y="77"/>
                      <a:pt x="0" y="170"/>
                      <a:pt x="93" y="180"/>
                    </a:cubicBezTo>
                    <a:cubicBezTo>
                      <a:pt x="105" y="180"/>
                      <a:pt x="105" y="180"/>
                      <a:pt x="105" y="180"/>
                    </a:cubicBezTo>
                    <a:cubicBezTo>
                      <a:pt x="105" y="180"/>
                      <a:pt x="105" y="320"/>
                      <a:pt x="192" y="356"/>
                    </a:cubicBezTo>
                    <a:cubicBezTo>
                      <a:pt x="253" y="372"/>
                      <a:pt x="253" y="372"/>
                      <a:pt x="253" y="372"/>
                    </a:cubicBezTo>
                    <a:cubicBezTo>
                      <a:pt x="258" y="329"/>
                      <a:pt x="258" y="329"/>
                      <a:pt x="258" y="329"/>
                    </a:cubicBezTo>
                    <a:cubicBezTo>
                      <a:pt x="258" y="329"/>
                      <a:pt x="135" y="313"/>
                      <a:pt x="134" y="176"/>
                    </a:cubicBezTo>
                    <a:cubicBezTo>
                      <a:pt x="134" y="176"/>
                      <a:pt x="167" y="164"/>
                      <a:pt x="166" y="147"/>
                    </a:cubicBezTo>
                    <a:cubicBezTo>
                      <a:pt x="166" y="147"/>
                      <a:pt x="206" y="159"/>
                      <a:pt x="258" y="71"/>
                    </a:cubicBezTo>
                    <a:cubicBezTo>
                      <a:pt x="258" y="176"/>
                      <a:pt x="258" y="176"/>
                      <a:pt x="258" y="176"/>
                    </a:cubicBezTo>
                    <a:cubicBezTo>
                      <a:pt x="306" y="176"/>
                      <a:pt x="306" y="176"/>
                      <a:pt x="306" y="176"/>
                    </a:cubicBezTo>
                    <a:cubicBezTo>
                      <a:pt x="301" y="38"/>
                      <a:pt x="301" y="38"/>
                      <a:pt x="301" y="38"/>
                    </a:cubicBezTo>
                    <a:cubicBezTo>
                      <a:pt x="301" y="38"/>
                      <a:pt x="303" y="0"/>
                      <a:pt x="276" y="8"/>
                    </a:cubicBezTo>
                    <a:cubicBezTo>
                      <a:pt x="271" y="10"/>
                      <a:pt x="261" y="17"/>
                      <a:pt x="253" y="25"/>
                    </a:cubicBezTo>
                    <a:cubicBezTo>
                      <a:pt x="238" y="39"/>
                      <a:pt x="223" y="66"/>
                      <a:pt x="209" y="85"/>
                    </a:cubicBezTo>
                    <a:cubicBezTo>
                      <a:pt x="194" y="104"/>
                      <a:pt x="180" y="113"/>
                      <a:pt x="180" y="113"/>
                    </a:cubicBezTo>
                    <a:cubicBezTo>
                      <a:pt x="180" y="113"/>
                      <a:pt x="187" y="86"/>
                      <a:pt x="171" y="57"/>
                    </a:cubicBezTo>
                    <a:cubicBezTo>
                      <a:pt x="171" y="57"/>
                      <a:pt x="74" y="96"/>
                      <a:pt x="9" y="77"/>
                    </a:cubicBez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0" name="Freeform 445"/>
              <p:cNvSpPr>
                <a:spLocks/>
              </p:cNvSpPr>
              <p:nvPr/>
            </p:nvSpPr>
            <p:spPr bwMode="auto">
              <a:xfrm>
                <a:off x="2400" y="563"/>
                <a:ext cx="668" cy="849"/>
              </a:xfrm>
              <a:custGeom>
                <a:avLst/>
                <a:gdLst>
                  <a:gd name="T0" fmla="*/ 268 w 282"/>
                  <a:gd name="T1" fmla="*/ 141 h 359"/>
                  <a:gd name="T2" fmla="*/ 267 w 282"/>
                  <a:gd name="T3" fmla="*/ 126 h 359"/>
                  <a:gd name="T4" fmla="*/ 259 w 282"/>
                  <a:gd name="T5" fmla="*/ 4 h 359"/>
                  <a:gd name="T6" fmla="*/ 254 w 282"/>
                  <a:gd name="T7" fmla="*/ 0 h 359"/>
                  <a:gd name="T8" fmla="*/ 239 w 282"/>
                  <a:gd name="T9" fmla="*/ 12 h 359"/>
                  <a:gd name="T10" fmla="*/ 195 w 282"/>
                  <a:gd name="T11" fmla="*/ 72 h 359"/>
                  <a:gd name="T12" fmla="*/ 166 w 282"/>
                  <a:gd name="T13" fmla="*/ 100 h 359"/>
                  <a:gd name="T14" fmla="*/ 155 w 282"/>
                  <a:gd name="T15" fmla="*/ 42 h 359"/>
                  <a:gd name="T16" fmla="*/ 149 w 282"/>
                  <a:gd name="T17" fmla="*/ 47 h 359"/>
                  <a:gd name="T18" fmla="*/ 149 w 282"/>
                  <a:gd name="T19" fmla="*/ 59 h 359"/>
                  <a:gd name="T20" fmla="*/ 142 w 282"/>
                  <a:gd name="T21" fmla="*/ 106 h 359"/>
                  <a:gd name="T22" fmla="*/ 108 w 282"/>
                  <a:gd name="T23" fmla="*/ 137 h 359"/>
                  <a:gd name="T24" fmla="*/ 0 w 282"/>
                  <a:gd name="T25" fmla="*/ 107 h 359"/>
                  <a:gd name="T26" fmla="*/ 10 w 282"/>
                  <a:gd name="T27" fmla="*/ 128 h 359"/>
                  <a:gd name="T28" fmla="*/ 28 w 282"/>
                  <a:gd name="T29" fmla="*/ 147 h 359"/>
                  <a:gd name="T30" fmla="*/ 91 w 282"/>
                  <a:gd name="T31" fmla="*/ 167 h 359"/>
                  <a:gd name="T32" fmla="*/ 98 w 282"/>
                  <a:gd name="T33" fmla="*/ 179 h 359"/>
                  <a:gd name="T34" fmla="*/ 120 w 282"/>
                  <a:gd name="T35" fmla="*/ 250 h 359"/>
                  <a:gd name="T36" fmla="*/ 161 w 282"/>
                  <a:gd name="T37" fmla="*/ 304 h 359"/>
                  <a:gd name="T38" fmla="*/ 170 w 282"/>
                  <a:gd name="T39" fmla="*/ 312 h 359"/>
                  <a:gd name="T40" fmla="*/ 172 w 282"/>
                  <a:gd name="T41" fmla="*/ 340 h 359"/>
                  <a:gd name="T42" fmla="*/ 178 w 282"/>
                  <a:gd name="T43" fmla="*/ 343 h 359"/>
                  <a:gd name="T44" fmla="*/ 239 w 282"/>
                  <a:gd name="T45" fmla="*/ 359 h 359"/>
                  <a:gd name="T46" fmla="*/ 248 w 282"/>
                  <a:gd name="T47" fmla="*/ 311 h 359"/>
                  <a:gd name="T48" fmla="*/ 120 w 282"/>
                  <a:gd name="T49" fmla="*/ 163 h 359"/>
                  <a:gd name="T50" fmla="*/ 159 w 282"/>
                  <a:gd name="T51" fmla="*/ 134 h 359"/>
                  <a:gd name="T52" fmla="*/ 244 w 282"/>
                  <a:gd name="T53" fmla="*/ 58 h 359"/>
                  <a:gd name="T54" fmla="*/ 244 w 282"/>
                  <a:gd name="T55" fmla="*/ 163 h 359"/>
                  <a:gd name="T56" fmla="*/ 266 w 282"/>
                  <a:gd name="T57" fmla="*/ 164 h 359"/>
                  <a:gd name="T58" fmla="*/ 268 w 282"/>
                  <a:gd name="T59" fmla="*/ 141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82" h="359">
                    <a:moveTo>
                      <a:pt x="268" y="141"/>
                    </a:moveTo>
                    <a:cubicBezTo>
                      <a:pt x="268" y="135"/>
                      <a:pt x="267" y="129"/>
                      <a:pt x="267" y="126"/>
                    </a:cubicBezTo>
                    <a:cubicBezTo>
                      <a:pt x="263" y="85"/>
                      <a:pt x="282" y="43"/>
                      <a:pt x="259" y="4"/>
                    </a:cubicBezTo>
                    <a:cubicBezTo>
                      <a:pt x="257" y="3"/>
                      <a:pt x="255" y="1"/>
                      <a:pt x="254" y="0"/>
                    </a:cubicBezTo>
                    <a:cubicBezTo>
                      <a:pt x="249" y="3"/>
                      <a:pt x="244" y="7"/>
                      <a:pt x="239" y="12"/>
                    </a:cubicBezTo>
                    <a:cubicBezTo>
                      <a:pt x="224" y="26"/>
                      <a:pt x="209" y="53"/>
                      <a:pt x="195" y="72"/>
                    </a:cubicBezTo>
                    <a:cubicBezTo>
                      <a:pt x="180" y="91"/>
                      <a:pt x="166" y="100"/>
                      <a:pt x="166" y="100"/>
                    </a:cubicBezTo>
                    <a:cubicBezTo>
                      <a:pt x="166" y="100"/>
                      <a:pt x="178" y="71"/>
                      <a:pt x="155" y="42"/>
                    </a:cubicBezTo>
                    <a:cubicBezTo>
                      <a:pt x="149" y="47"/>
                      <a:pt x="149" y="47"/>
                      <a:pt x="149" y="47"/>
                    </a:cubicBezTo>
                    <a:cubicBezTo>
                      <a:pt x="149" y="51"/>
                      <a:pt x="149" y="55"/>
                      <a:pt x="149" y="59"/>
                    </a:cubicBezTo>
                    <a:cubicBezTo>
                      <a:pt x="147" y="76"/>
                      <a:pt x="150" y="91"/>
                      <a:pt x="142" y="106"/>
                    </a:cubicBezTo>
                    <a:cubicBezTo>
                      <a:pt x="135" y="120"/>
                      <a:pt x="123" y="131"/>
                      <a:pt x="108" y="137"/>
                    </a:cubicBezTo>
                    <a:cubicBezTo>
                      <a:pt x="73" y="152"/>
                      <a:pt x="24" y="135"/>
                      <a:pt x="0" y="107"/>
                    </a:cubicBezTo>
                    <a:cubicBezTo>
                      <a:pt x="4" y="112"/>
                      <a:pt x="6" y="122"/>
                      <a:pt x="10" y="128"/>
                    </a:cubicBezTo>
                    <a:cubicBezTo>
                      <a:pt x="15" y="135"/>
                      <a:pt x="21" y="142"/>
                      <a:pt x="28" y="147"/>
                    </a:cubicBezTo>
                    <a:cubicBezTo>
                      <a:pt x="45" y="162"/>
                      <a:pt x="68" y="167"/>
                      <a:pt x="91" y="167"/>
                    </a:cubicBezTo>
                    <a:cubicBezTo>
                      <a:pt x="90" y="172"/>
                      <a:pt x="95" y="175"/>
                      <a:pt x="98" y="179"/>
                    </a:cubicBezTo>
                    <a:cubicBezTo>
                      <a:pt x="112" y="198"/>
                      <a:pt x="112" y="229"/>
                      <a:pt x="120" y="250"/>
                    </a:cubicBezTo>
                    <a:cubicBezTo>
                      <a:pt x="128" y="272"/>
                      <a:pt x="140" y="294"/>
                      <a:pt x="161" y="304"/>
                    </a:cubicBezTo>
                    <a:cubicBezTo>
                      <a:pt x="166" y="306"/>
                      <a:pt x="168" y="309"/>
                      <a:pt x="170" y="312"/>
                    </a:cubicBezTo>
                    <a:cubicBezTo>
                      <a:pt x="179" y="319"/>
                      <a:pt x="179" y="333"/>
                      <a:pt x="172" y="340"/>
                    </a:cubicBezTo>
                    <a:cubicBezTo>
                      <a:pt x="174" y="341"/>
                      <a:pt x="176" y="342"/>
                      <a:pt x="178" y="343"/>
                    </a:cubicBezTo>
                    <a:cubicBezTo>
                      <a:pt x="239" y="359"/>
                      <a:pt x="239" y="359"/>
                      <a:pt x="239" y="359"/>
                    </a:cubicBezTo>
                    <a:cubicBezTo>
                      <a:pt x="248" y="311"/>
                      <a:pt x="248" y="311"/>
                      <a:pt x="248" y="311"/>
                    </a:cubicBezTo>
                    <a:cubicBezTo>
                      <a:pt x="248" y="311"/>
                      <a:pt x="121" y="300"/>
                      <a:pt x="120" y="163"/>
                    </a:cubicBezTo>
                    <a:cubicBezTo>
                      <a:pt x="137" y="159"/>
                      <a:pt x="151" y="149"/>
                      <a:pt x="159" y="134"/>
                    </a:cubicBezTo>
                    <a:cubicBezTo>
                      <a:pt x="172" y="134"/>
                      <a:pt x="205" y="125"/>
                      <a:pt x="244" y="58"/>
                    </a:cubicBezTo>
                    <a:cubicBezTo>
                      <a:pt x="244" y="163"/>
                      <a:pt x="244" y="163"/>
                      <a:pt x="244" y="163"/>
                    </a:cubicBezTo>
                    <a:cubicBezTo>
                      <a:pt x="249" y="163"/>
                      <a:pt x="263" y="166"/>
                      <a:pt x="266" y="164"/>
                    </a:cubicBezTo>
                    <a:cubicBezTo>
                      <a:pt x="269" y="161"/>
                      <a:pt x="269" y="151"/>
                      <a:pt x="268" y="141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1" name="Freeform 446"/>
              <p:cNvSpPr>
                <a:spLocks/>
              </p:cNvSpPr>
              <p:nvPr/>
            </p:nvSpPr>
            <p:spPr bwMode="auto">
              <a:xfrm>
                <a:off x="1485" y="-536"/>
                <a:ext cx="392" cy="404"/>
              </a:xfrm>
              <a:custGeom>
                <a:avLst/>
                <a:gdLst>
                  <a:gd name="T0" fmla="*/ 135 w 166"/>
                  <a:gd name="T1" fmla="*/ 93 h 171"/>
                  <a:gd name="T2" fmla="*/ 87 w 166"/>
                  <a:gd name="T3" fmla="*/ 23 h 171"/>
                  <a:gd name="T4" fmla="*/ 64 w 166"/>
                  <a:gd name="T5" fmla="*/ 10 h 171"/>
                  <a:gd name="T6" fmla="*/ 89 w 166"/>
                  <a:gd name="T7" fmla="*/ 62 h 171"/>
                  <a:gd name="T8" fmla="*/ 18 w 166"/>
                  <a:gd name="T9" fmla="*/ 12 h 171"/>
                  <a:gd name="T10" fmla="*/ 72 w 166"/>
                  <a:gd name="T11" fmla="*/ 73 h 171"/>
                  <a:gd name="T12" fmla="*/ 5 w 166"/>
                  <a:gd name="T13" fmla="*/ 53 h 171"/>
                  <a:gd name="T14" fmla="*/ 71 w 166"/>
                  <a:gd name="T15" fmla="*/ 103 h 171"/>
                  <a:gd name="T16" fmla="*/ 21 w 166"/>
                  <a:gd name="T17" fmla="*/ 106 h 171"/>
                  <a:gd name="T18" fmla="*/ 126 w 166"/>
                  <a:gd name="T19" fmla="*/ 162 h 171"/>
                  <a:gd name="T20" fmla="*/ 134 w 166"/>
                  <a:gd name="T21" fmla="*/ 171 h 171"/>
                  <a:gd name="T22" fmla="*/ 166 w 166"/>
                  <a:gd name="T23" fmla="*/ 137 h 171"/>
                  <a:gd name="T24" fmla="*/ 135 w 166"/>
                  <a:gd name="T25" fmla="*/ 93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6" h="171">
                    <a:moveTo>
                      <a:pt x="135" y="93"/>
                    </a:moveTo>
                    <a:cubicBezTo>
                      <a:pt x="135" y="93"/>
                      <a:pt x="98" y="33"/>
                      <a:pt x="87" y="23"/>
                    </a:cubicBezTo>
                    <a:cubicBezTo>
                      <a:pt x="75" y="14"/>
                      <a:pt x="67" y="6"/>
                      <a:pt x="64" y="10"/>
                    </a:cubicBezTo>
                    <a:cubicBezTo>
                      <a:pt x="60" y="14"/>
                      <a:pt x="89" y="62"/>
                      <a:pt x="89" y="62"/>
                    </a:cubicBezTo>
                    <a:cubicBezTo>
                      <a:pt x="89" y="62"/>
                      <a:pt x="31" y="0"/>
                      <a:pt x="18" y="12"/>
                    </a:cubicBezTo>
                    <a:cubicBezTo>
                      <a:pt x="6" y="23"/>
                      <a:pt x="72" y="73"/>
                      <a:pt x="72" y="73"/>
                    </a:cubicBezTo>
                    <a:cubicBezTo>
                      <a:pt x="72" y="73"/>
                      <a:pt x="11" y="46"/>
                      <a:pt x="5" y="53"/>
                    </a:cubicBezTo>
                    <a:cubicBezTo>
                      <a:pt x="0" y="60"/>
                      <a:pt x="73" y="90"/>
                      <a:pt x="71" y="103"/>
                    </a:cubicBezTo>
                    <a:cubicBezTo>
                      <a:pt x="71" y="103"/>
                      <a:pt x="22" y="93"/>
                      <a:pt x="21" y="106"/>
                    </a:cubicBezTo>
                    <a:cubicBezTo>
                      <a:pt x="21" y="106"/>
                      <a:pt x="107" y="141"/>
                      <a:pt x="126" y="162"/>
                    </a:cubicBezTo>
                    <a:cubicBezTo>
                      <a:pt x="134" y="171"/>
                      <a:pt x="134" y="171"/>
                      <a:pt x="134" y="171"/>
                    </a:cubicBezTo>
                    <a:cubicBezTo>
                      <a:pt x="166" y="137"/>
                      <a:pt x="166" y="137"/>
                      <a:pt x="166" y="137"/>
                    </a:cubicBezTo>
                    <a:lnTo>
                      <a:pt x="135" y="9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2" name="Freeform 447"/>
              <p:cNvSpPr>
                <a:spLocks/>
              </p:cNvSpPr>
              <p:nvPr/>
            </p:nvSpPr>
            <p:spPr bwMode="auto">
              <a:xfrm>
                <a:off x="1553" y="-283"/>
                <a:ext cx="324" cy="151"/>
              </a:xfrm>
              <a:custGeom>
                <a:avLst/>
                <a:gdLst>
                  <a:gd name="T0" fmla="*/ 16 w 137"/>
                  <a:gd name="T1" fmla="*/ 2 h 64"/>
                  <a:gd name="T2" fmla="*/ 18 w 137"/>
                  <a:gd name="T3" fmla="*/ 4 h 64"/>
                  <a:gd name="T4" fmla="*/ 54 w 137"/>
                  <a:gd name="T5" fmla="*/ 19 h 64"/>
                  <a:gd name="T6" fmla="*/ 81 w 137"/>
                  <a:gd name="T7" fmla="*/ 28 h 64"/>
                  <a:gd name="T8" fmla="*/ 83 w 137"/>
                  <a:gd name="T9" fmla="*/ 29 h 64"/>
                  <a:gd name="T10" fmla="*/ 96 w 137"/>
                  <a:gd name="T11" fmla="*/ 38 h 64"/>
                  <a:gd name="T12" fmla="*/ 108 w 137"/>
                  <a:gd name="T13" fmla="*/ 37 h 64"/>
                  <a:gd name="T14" fmla="*/ 117 w 137"/>
                  <a:gd name="T15" fmla="*/ 35 h 64"/>
                  <a:gd name="T16" fmla="*/ 133 w 137"/>
                  <a:gd name="T17" fmla="*/ 20 h 64"/>
                  <a:gd name="T18" fmla="*/ 137 w 137"/>
                  <a:gd name="T19" fmla="*/ 30 h 64"/>
                  <a:gd name="T20" fmla="*/ 105 w 137"/>
                  <a:gd name="T21" fmla="*/ 64 h 64"/>
                  <a:gd name="T22" fmla="*/ 97 w 137"/>
                  <a:gd name="T23" fmla="*/ 55 h 64"/>
                  <a:gd name="T24" fmla="*/ 0 w 137"/>
                  <a:gd name="T25" fmla="*/ 2 h 64"/>
                  <a:gd name="T26" fmla="*/ 16 w 137"/>
                  <a:gd name="T27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7" h="64">
                    <a:moveTo>
                      <a:pt x="16" y="2"/>
                    </a:moveTo>
                    <a:cubicBezTo>
                      <a:pt x="16" y="3"/>
                      <a:pt x="17" y="3"/>
                      <a:pt x="18" y="4"/>
                    </a:cubicBezTo>
                    <a:cubicBezTo>
                      <a:pt x="30" y="9"/>
                      <a:pt x="41" y="17"/>
                      <a:pt x="54" y="19"/>
                    </a:cubicBezTo>
                    <a:cubicBezTo>
                      <a:pt x="63" y="23"/>
                      <a:pt x="72" y="26"/>
                      <a:pt x="81" y="28"/>
                    </a:cubicBezTo>
                    <a:cubicBezTo>
                      <a:pt x="82" y="28"/>
                      <a:pt x="82" y="28"/>
                      <a:pt x="83" y="29"/>
                    </a:cubicBezTo>
                    <a:cubicBezTo>
                      <a:pt x="86" y="33"/>
                      <a:pt x="91" y="36"/>
                      <a:pt x="96" y="38"/>
                    </a:cubicBezTo>
                    <a:cubicBezTo>
                      <a:pt x="100" y="39"/>
                      <a:pt x="104" y="38"/>
                      <a:pt x="108" y="37"/>
                    </a:cubicBezTo>
                    <a:cubicBezTo>
                      <a:pt x="111" y="37"/>
                      <a:pt x="114" y="36"/>
                      <a:pt x="117" y="35"/>
                    </a:cubicBezTo>
                    <a:cubicBezTo>
                      <a:pt x="124" y="32"/>
                      <a:pt x="129" y="26"/>
                      <a:pt x="133" y="20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05" y="64"/>
                      <a:pt x="105" y="64"/>
                      <a:pt x="105" y="64"/>
                    </a:cubicBezTo>
                    <a:cubicBezTo>
                      <a:pt x="97" y="55"/>
                      <a:pt x="97" y="55"/>
                      <a:pt x="97" y="55"/>
                    </a:cubicBezTo>
                    <a:cubicBezTo>
                      <a:pt x="81" y="38"/>
                      <a:pt x="21" y="11"/>
                      <a:pt x="0" y="2"/>
                    </a:cubicBezTo>
                    <a:cubicBezTo>
                      <a:pt x="5" y="0"/>
                      <a:pt x="10" y="1"/>
                      <a:pt x="16" y="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3" name="Freeform 448"/>
              <p:cNvSpPr>
                <a:spLocks/>
              </p:cNvSpPr>
              <p:nvPr/>
            </p:nvSpPr>
            <p:spPr bwMode="auto">
              <a:xfrm>
                <a:off x="1719" y="-288"/>
                <a:ext cx="92" cy="69"/>
              </a:xfrm>
              <a:custGeom>
                <a:avLst/>
                <a:gdLst>
                  <a:gd name="T0" fmla="*/ 26 w 39"/>
                  <a:gd name="T1" fmla="*/ 1 h 29"/>
                  <a:gd name="T2" fmla="*/ 26 w 39"/>
                  <a:gd name="T3" fmla="*/ 4 h 29"/>
                  <a:gd name="T4" fmla="*/ 27 w 39"/>
                  <a:gd name="T5" fmla="*/ 11 h 29"/>
                  <a:gd name="T6" fmla="*/ 33 w 39"/>
                  <a:gd name="T7" fmla="*/ 23 h 29"/>
                  <a:gd name="T8" fmla="*/ 39 w 39"/>
                  <a:gd name="T9" fmla="*/ 29 h 29"/>
                  <a:gd name="T10" fmla="*/ 30 w 39"/>
                  <a:gd name="T11" fmla="*/ 24 h 29"/>
                  <a:gd name="T12" fmla="*/ 20 w 39"/>
                  <a:gd name="T13" fmla="*/ 18 h 29"/>
                  <a:gd name="T14" fmla="*/ 2 w 39"/>
                  <a:gd name="T15" fmla="*/ 14 h 29"/>
                  <a:gd name="T16" fmla="*/ 0 w 39"/>
                  <a:gd name="T17" fmla="*/ 12 h 29"/>
                  <a:gd name="T18" fmla="*/ 1 w 39"/>
                  <a:gd name="T19" fmla="*/ 11 h 29"/>
                  <a:gd name="T20" fmla="*/ 8 w 39"/>
                  <a:gd name="T21" fmla="*/ 12 h 29"/>
                  <a:gd name="T22" fmla="*/ 16 w 39"/>
                  <a:gd name="T23" fmla="*/ 13 h 29"/>
                  <a:gd name="T24" fmla="*/ 22 w 39"/>
                  <a:gd name="T25" fmla="*/ 8 h 29"/>
                  <a:gd name="T26" fmla="*/ 24 w 39"/>
                  <a:gd name="T27" fmla="*/ 4 h 29"/>
                  <a:gd name="T28" fmla="*/ 25 w 39"/>
                  <a:gd name="T29" fmla="*/ 1 h 29"/>
                  <a:gd name="T30" fmla="*/ 26 w 39"/>
                  <a:gd name="T31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" h="29">
                    <a:moveTo>
                      <a:pt x="26" y="1"/>
                    </a:moveTo>
                    <a:cubicBezTo>
                      <a:pt x="26" y="2"/>
                      <a:pt x="26" y="3"/>
                      <a:pt x="26" y="4"/>
                    </a:cubicBezTo>
                    <a:cubicBezTo>
                      <a:pt x="26" y="6"/>
                      <a:pt x="27" y="8"/>
                      <a:pt x="27" y="11"/>
                    </a:cubicBezTo>
                    <a:cubicBezTo>
                      <a:pt x="28" y="15"/>
                      <a:pt x="30" y="20"/>
                      <a:pt x="33" y="23"/>
                    </a:cubicBezTo>
                    <a:cubicBezTo>
                      <a:pt x="35" y="25"/>
                      <a:pt x="37" y="27"/>
                      <a:pt x="39" y="29"/>
                    </a:cubicBezTo>
                    <a:cubicBezTo>
                      <a:pt x="35" y="29"/>
                      <a:pt x="33" y="26"/>
                      <a:pt x="30" y="24"/>
                    </a:cubicBezTo>
                    <a:cubicBezTo>
                      <a:pt x="27" y="22"/>
                      <a:pt x="24" y="19"/>
                      <a:pt x="20" y="18"/>
                    </a:cubicBezTo>
                    <a:cubicBezTo>
                      <a:pt x="15" y="14"/>
                      <a:pt x="8" y="15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11"/>
                      <a:pt x="0" y="11"/>
                      <a:pt x="1" y="11"/>
                    </a:cubicBezTo>
                    <a:cubicBezTo>
                      <a:pt x="3" y="11"/>
                      <a:pt x="6" y="11"/>
                      <a:pt x="8" y="12"/>
                    </a:cubicBezTo>
                    <a:cubicBezTo>
                      <a:pt x="11" y="13"/>
                      <a:pt x="13" y="13"/>
                      <a:pt x="16" y="13"/>
                    </a:cubicBezTo>
                    <a:cubicBezTo>
                      <a:pt x="19" y="12"/>
                      <a:pt x="21" y="10"/>
                      <a:pt x="22" y="8"/>
                    </a:cubicBezTo>
                    <a:cubicBezTo>
                      <a:pt x="23" y="6"/>
                      <a:pt x="24" y="5"/>
                      <a:pt x="24" y="4"/>
                    </a:cubicBezTo>
                    <a:cubicBezTo>
                      <a:pt x="24" y="3"/>
                      <a:pt x="25" y="2"/>
                      <a:pt x="25" y="1"/>
                    </a:cubicBezTo>
                    <a:cubicBezTo>
                      <a:pt x="25" y="0"/>
                      <a:pt x="26" y="0"/>
                      <a:pt x="26" y="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4" name="Freeform 449"/>
              <p:cNvSpPr>
                <a:spLocks/>
              </p:cNvSpPr>
              <p:nvPr/>
            </p:nvSpPr>
            <p:spPr bwMode="auto">
              <a:xfrm>
                <a:off x="1527" y="-491"/>
                <a:ext cx="232" cy="198"/>
              </a:xfrm>
              <a:custGeom>
                <a:avLst/>
                <a:gdLst>
                  <a:gd name="T0" fmla="*/ 3 w 98"/>
                  <a:gd name="T1" fmla="*/ 47 h 84"/>
                  <a:gd name="T2" fmla="*/ 16 w 98"/>
                  <a:gd name="T3" fmla="*/ 53 h 84"/>
                  <a:gd name="T4" fmla="*/ 38 w 98"/>
                  <a:gd name="T5" fmla="*/ 64 h 84"/>
                  <a:gd name="T6" fmla="*/ 41 w 98"/>
                  <a:gd name="T7" fmla="*/ 65 h 84"/>
                  <a:gd name="T8" fmla="*/ 46 w 98"/>
                  <a:gd name="T9" fmla="*/ 66 h 84"/>
                  <a:gd name="T10" fmla="*/ 47 w 98"/>
                  <a:gd name="T11" fmla="*/ 65 h 84"/>
                  <a:gd name="T12" fmla="*/ 53 w 98"/>
                  <a:gd name="T13" fmla="*/ 63 h 84"/>
                  <a:gd name="T14" fmla="*/ 53 w 98"/>
                  <a:gd name="T15" fmla="*/ 55 h 84"/>
                  <a:gd name="T16" fmla="*/ 54 w 98"/>
                  <a:gd name="T17" fmla="*/ 54 h 84"/>
                  <a:gd name="T18" fmla="*/ 0 w 98"/>
                  <a:gd name="T19" fmla="*/ 0 h 84"/>
                  <a:gd name="T20" fmla="*/ 36 w 98"/>
                  <a:gd name="T21" fmla="*/ 31 h 84"/>
                  <a:gd name="T22" fmla="*/ 57 w 98"/>
                  <a:gd name="T23" fmla="*/ 47 h 84"/>
                  <a:gd name="T24" fmla="*/ 62 w 98"/>
                  <a:gd name="T25" fmla="*/ 38 h 84"/>
                  <a:gd name="T26" fmla="*/ 61 w 98"/>
                  <a:gd name="T27" fmla="*/ 38 h 84"/>
                  <a:gd name="T28" fmla="*/ 61 w 98"/>
                  <a:gd name="T29" fmla="*/ 37 h 84"/>
                  <a:gd name="T30" fmla="*/ 56 w 98"/>
                  <a:gd name="T31" fmla="*/ 31 h 84"/>
                  <a:gd name="T32" fmla="*/ 56 w 98"/>
                  <a:gd name="T33" fmla="*/ 30 h 84"/>
                  <a:gd name="T34" fmla="*/ 56 w 98"/>
                  <a:gd name="T35" fmla="*/ 30 h 84"/>
                  <a:gd name="T36" fmla="*/ 57 w 98"/>
                  <a:gd name="T37" fmla="*/ 29 h 84"/>
                  <a:gd name="T38" fmla="*/ 71 w 98"/>
                  <a:gd name="T39" fmla="*/ 43 h 84"/>
                  <a:gd name="T40" fmla="*/ 62 w 98"/>
                  <a:gd name="T41" fmla="*/ 28 h 84"/>
                  <a:gd name="T42" fmla="*/ 67 w 98"/>
                  <a:gd name="T43" fmla="*/ 32 h 84"/>
                  <a:gd name="T44" fmla="*/ 77 w 98"/>
                  <a:gd name="T45" fmla="*/ 41 h 84"/>
                  <a:gd name="T46" fmla="*/ 87 w 98"/>
                  <a:gd name="T47" fmla="*/ 42 h 84"/>
                  <a:gd name="T48" fmla="*/ 93 w 98"/>
                  <a:gd name="T49" fmla="*/ 37 h 84"/>
                  <a:gd name="T50" fmla="*/ 98 w 98"/>
                  <a:gd name="T51" fmla="*/ 44 h 84"/>
                  <a:gd name="T52" fmla="*/ 80 w 98"/>
                  <a:gd name="T53" fmla="*/ 51 h 84"/>
                  <a:gd name="T54" fmla="*/ 80 w 98"/>
                  <a:gd name="T55" fmla="*/ 51 h 84"/>
                  <a:gd name="T56" fmla="*/ 69 w 98"/>
                  <a:gd name="T57" fmla="*/ 53 h 84"/>
                  <a:gd name="T58" fmla="*/ 66 w 98"/>
                  <a:gd name="T59" fmla="*/ 61 h 84"/>
                  <a:gd name="T60" fmla="*/ 64 w 98"/>
                  <a:gd name="T61" fmla="*/ 63 h 84"/>
                  <a:gd name="T62" fmla="*/ 63 w 98"/>
                  <a:gd name="T63" fmla="*/ 63 h 84"/>
                  <a:gd name="T64" fmla="*/ 55 w 98"/>
                  <a:gd name="T65" fmla="*/ 78 h 84"/>
                  <a:gd name="T66" fmla="*/ 53 w 98"/>
                  <a:gd name="T67" fmla="*/ 84 h 84"/>
                  <a:gd name="T68" fmla="*/ 3 w 98"/>
                  <a:gd name="T69" fmla="*/ 4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84">
                    <a:moveTo>
                      <a:pt x="3" y="47"/>
                    </a:moveTo>
                    <a:cubicBezTo>
                      <a:pt x="7" y="49"/>
                      <a:pt x="12" y="51"/>
                      <a:pt x="16" y="53"/>
                    </a:cubicBezTo>
                    <a:cubicBezTo>
                      <a:pt x="22" y="58"/>
                      <a:pt x="31" y="59"/>
                      <a:pt x="38" y="64"/>
                    </a:cubicBezTo>
                    <a:cubicBezTo>
                      <a:pt x="39" y="65"/>
                      <a:pt x="40" y="65"/>
                      <a:pt x="41" y="65"/>
                    </a:cubicBezTo>
                    <a:cubicBezTo>
                      <a:pt x="42" y="66"/>
                      <a:pt x="44" y="67"/>
                      <a:pt x="46" y="66"/>
                    </a:cubicBezTo>
                    <a:cubicBezTo>
                      <a:pt x="46" y="66"/>
                      <a:pt x="46" y="66"/>
                      <a:pt x="47" y="65"/>
                    </a:cubicBezTo>
                    <a:cubicBezTo>
                      <a:pt x="49" y="65"/>
                      <a:pt x="51" y="65"/>
                      <a:pt x="53" y="63"/>
                    </a:cubicBezTo>
                    <a:cubicBezTo>
                      <a:pt x="56" y="61"/>
                      <a:pt x="55" y="56"/>
                      <a:pt x="53" y="55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7" y="18"/>
                      <a:pt x="0" y="0"/>
                      <a:pt x="0" y="0"/>
                    </a:cubicBezTo>
                    <a:cubicBezTo>
                      <a:pt x="0" y="0"/>
                      <a:pt x="21" y="19"/>
                      <a:pt x="36" y="31"/>
                    </a:cubicBezTo>
                    <a:cubicBezTo>
                      <a:pt x="43" y="36"/>
                      <a:pt x="49" y="42"/>
                      <a:pt x="57" y="47"/>
                    </a:cubicBezTo>
                    <a:cubicBezTo>
                      <a:pt x="62" y="51"/>
                      <a:pt x="67" y="42"/>
                      <a:pt x="62" y="38"/>
                    </a:cubicBezTo>
                    <a:cubicBezTo>
                      <a:pt x="62" y="38"/>
                      <a:pt x="62" y="38"/>
                      <a:pt x="61" y="38"/>
                    </a:cubicBezTo>
                    <a:cubicBezTo>
                      <a:pt x="61" y="38"/>
                      <a:pt x="61" y="38"/>
                      <a:pt x="61" y="37"/>
                    </a:cubicBezTo>
                    <a:cubicBezTo>
                      <a:pt x="60" y="35"/>
                      <a:pt x="58" y="33"/>
                      <a:pt x="56" y="31"/>
                    </a:cubicBezTo>
                    <a:cubicBezTo>
                      <a:pt x="56" y="31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7" y="29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3" y="30"/>
                      <a:pt x="65" y="31"/>
                      <a:pt x="67" y="32"/>
                    </a:cubicBezTo>
                    <a:cubicBezTo>
                      <a:pt x="68" y="36"/>
                      <a:pt x="72" y="40"/>
                      <a:pt x="77" y="41"/>
                    </a:cubicBezTo>
                    <a:cubicBezTo>
                      <a:pt x="80" y="42"/>
                      <a:pt x="83" y="43"/>
                      <a:pt x="87" y="42"/>
                    </a:cubicBezTo>
                    <a:cubicBezTo>
                      <a:pt x="90" y="41"/>
                      <a:pt x="92" y="39"/>
                      <a:pt x="93" y="37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1" y="46"/>
                      <a:pt x="85" y="48"/>
                      <a:pt x="80" y="51"/>
                    </a:cubicBezTo>
                    <a:cubicBezTo>
                      <a:pt x="80" y="51"/>
                      <a:pt x="80" y="51"/>
                      <a:pt x="80" y="51"/>
                    </a:cubicBezTo>
                    <a:cubicBezTo>
                      <a:pt x="76" y="49"/>
                      <a:pt x="72" y="49"/>
                      <a:pt x="69" y="53"/>
                    </a:cubicBezTo>
                    <a:cubicBezTo>
                      <a:pt x="67" y="55"/>
                      <a:pt x="66" y="58"/>
                      <a:pt x="66" y="61"/>
                    </a:cubicBezTo>
                    <a:cubicBezTo>
                      <a:pt x="65" y="62"/>
                      <a:pt x="65" y="62"/>
                      <a:pt x="64" y="63"/>
                    </a:cubicBezTo>
                    <a:cubicBezTo>
                      <a:pt x="64" y="63"/>
                      <a:pt x="64" y="63"/>
                      <a:pt x="63" y="63"/>
                    </a:cubicBezTo>
                    <a:cubicBezTo>
                      <a:pt x="56" y="64"/>
                      <a:pt x="54" y="71"/>
                      <a:pt x="55" y="78"/>
                    </a:cubicBezTo>
                    <a:cubicBezTo>
                      <a:pt x="53" y="82"/>
                      <a:pt x="53" y="84"/>
                      <a:pt x="53" y="84"/>
                    </a:cubicBezTo>
                    <a:cubicBezTo>
                      <a:pt x="57" y="77"/>
                      <a:pt x="3" y="47"/>
                      <a:pt x="3" y="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5" name="Freeform 450"/>
              <p:cNvSpPr>
                <a:spLocks/>
              </p:cNvSpPr>
              <p:nvPr/>
            </p:nvSpPr>
            <p:spPr bwMode="auto">
              <a:xfrm>
                <a:off x="1695" y="-411"/>
                <a:ext cx="173" cy="175"/>
              </a:xfrm>
              <a:custGeom>
                <a:avLst/>
                <a:gdLst>
                  <a:gd name="T0" fmla="*/ 72 w 73"/>
                  <a:gd name="T1" fmla="*/ 73 h 74"/>
                  <a:gd name="T2" fmla="*/ 42 w 73"/>
                  <a:gd name="T3" fmla="*/ 45 h 74"/>
                  <a:gd name="T4" fmla="*/ 32 w 73"/>
                  <a:gd name="T5" fmla="*/ 50 h 74"/>
                  <a:gd name="T6" fmla="*/ 10 w 73"/>
                  <a:gd name="T7" fmla="*/ 35 h 74"/>
                  <a:gd name="T8" fmla="*/ 5 w 73"/>
                  <a:gd name="T9" fmla="*/ 9 h 74"/>
                  <a:gd name="T10" fmla="*/ 51 w 73"/>
                  <a:gd name="T11" fmla="*/ 33 h 74"/>
                  <a:gd name="T12" fmla="*/ 73 w 73"/>
                  <a:gd name="T13" fmla="*/ 74 h 74"/>
                  <a:gd name="T14" fmla="*/ 72 w 73"/>
                  <a:gd name="T15" fmla="*/ 7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74">
                    <a:moveTo>
                      <a:pt x="72" y="73"/>
                    </a:moveTo>
                    <a:cubicBezTo>
                      <a:pt x="66" y="61"/>
                      <a:pt x="55" y="50"/>
                      <a:pt x="42" y="45"/>
                    </a:cubicBezTo>
                    <a:cubicBezTo>
                      <a:pt x="37" y="43"/>
                      <a:pt x="36" y="48"/>
                      <a:pt x="32" y="50"/>
                    </a:cubicBezTo>
                    <a:cubicBezTo>
                      <a:pt x="26" y="46"/>
                      <a:pt x="16" y="38"/>
                      <a:pt x="10" y="35"/>
                    </a:cubicBezTo>
                    <a:cubicBezTo>
                      <a:pt x="0" y="29"/>
                      <a:pt x="0" y="17"/>
                      <a:pt x="5" y="9"/>
                    </a:cubicBezTo>
                    <a:cubicBezTo>
                      <a:pt x="10" y="0"/>
                      <a:pt x="30" y="20"/>
                      <a:pt x="51" y="33"/>
                    </a:cubicBezTo>
                    <a:cubicBezTo>
                      <a:pt x="69" y="44"/>
                      <a:pt x="72" y="67"/>
                      <a:pt x="73" y="74"/>
                    </a:cubicBezTo>
                    <a:cubicBezTo>
                      <a:pt x="73" y="74"/>
                      <a:pt x="72" y="73"/>
                      <a:pt x="72" y="7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6" name="Freeform 451"/>
              <p:cNvSpPr>
                <a:spLocks/>
              </p:cNvSpPr>
              <p:nvPr/>
            </p:nvSpPr>
            <p:spPr bwMode="auto">
              <a:xfrm>
                <a:off x="1698" y="-411"/>
                <a:ext cx="170" cy="229"/>
              </a:xfrm>
              <a:custGeom>
                <a:avLst/>
                <a:gdLst>
                  <a:gd name="T0" fmla="*/ 72 w 72"/>
                  <a:gd name="T1" fmla="*/ 77 h 97"/>
                  <a:gd name="T2" fmla="*/ 52 w 72"/>
                  <a:gd name="T3" fmla="*/ 38 h 97"/>
                  <a:gd name="T4" fmla="*/ 4 w 72"/>
                  <a:gd name="T5" fmla="*/ 9 h 97"/>
                  <a:gd name="T6" fmla="*/ 12 w 72"/>
                  <a:gd name="T7" fmla="*/ 34 h 97"/>
                  <a:gd name="T8" fmla="*/ 41 w 72"/>
                  <a:gd name="T9" fmla="*/ 58 h 97"/>
                  <a:gd name="T10" fmla="*/ 72 w 72"/>
                  <a:gd name="T11" fmla="*/ 7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97">
                    <a:moveTo>
                      <a:pt x="72" y="77"/>
                    </a:moveTo>
                    <a:cubicBezTo>
                      <a:pt x="72" y="77"/>
                      <a:pt x="72" y="51"/>
                      <a:pt x="52" y="38"/>
                    </a:cubicBezTo>
                    <a:cubicBezTo>
                      <a:pt x="31" y="24"/>
                      <a:pt x="8" y="0"/>
                      <a:pt x="4" y="9"/>
                    </a:cubicBezTo>
                    <a:cubicBezTo>
                      <a:pt x="0" y="17"/>
                      <a:pt x="2" y="28"/>
                      <a:pt x="12" y="34"/>
                    </a:cubicBezTo>
                    <a:cubicBezTo>
                      <a:pt x="22" y="41"/>
                      <a:pt x="35" y="45"/>
                      <a:pt x="41" y="58"/>
                    </a:cubicBezTo>
                    <a:cubicBezTo>
                      <a:pt x="41" y="58"/>
                      <a:pt x="46" y="97"/>
                      <a:pt x="72" y="7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7" name="Freeform 452"/>
              <p:cNvSpPr>
                <a:spLocks/>
              </p:cNvSpPr>
              <p:nvPr/>
            </p:nvSpPr>
            <p:spPr bwMode="auto">
              <a:xfrm>
                <a:off x="1811" y="-196"/>
                <a:ext cx="672" cy="802"/>
              </a:xfrm>
              <a:custGeom>
                <a:avLst/>
                <a:gdLst>
                  <a:gd name="T0" fmla="*/ 281 w 284"/>
                  <a:gd name="T1" fmla="*/ 217 h 339"/>
                  <a:gd name="T2" fmla="*/ 239 w 284"/>
                  <a:gd name="T3" fmla="*/ 329 h 339"/>
                  <a:gd name="T4" fmla="*/ 235 w 284"/>
                  <a:gd name="T5" fmla="*/ 278 h 339"/>
                  <a:gd name="T6" fmla="*/ 234 w 284"/>
                  <a:gd name="T7" fmla="*/ 275 h 339"/>
                  <a:gd name="T8" fmla="*/ 203 w 284"/>
                  <a:gd name="T9" fmla="*/ 222 h 339"/>
                  <a:gd name="T10" fmla="*/ 6 w 284"/>
                  <a:gd name="T11" fmla="*/ 39 h 339"/>
                  <a:gd name="T12" fmla="*/ 32 w 284"/>
                  <a:gd name="T13" fmla="*/ 0 h 339"/>
                  <a:gd name="T14" fmla="*/ 246 w 284"/>
                  <a:gd name="T15" fmla="*/ 194 h 339"/>
                  <a:gd name="T16" fmla="*/ 281 w 284"/>
                  <a:gd name="T17" fmla="*/ 217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4" h="339">
                    <a:moveTo>
                      <a:pt x="281" y="217"/>
                    </a:moveTo>
                    <a:cubicBezTo>
                      <a:pt x="284" y="222"/>
                      <a:pt x="240" y="339"/>
                      <a:pt x="239" y="329"/>
                    </a:cubicBezTo>
                    <a:cubicBezTo>
                      <a:pt x="237" y="312"/>
                      <a:pt x="236" y="295"/>
                      <a:pt x="235" y="278"/>
                    </a:cubicBezTo>
                    <a:cubicBezTo>
                      <a:pt x="234" y="277"/>
                      <a:pt x="234" y="276"/>
                      <a:pt x="234" y="275"/>
                    </a:cubicBezTo>
                    <a:cubicBezTo>
                      <a:pt x="233" y="253"/>
                      <a:pt x="214" y="233"/>
                      <a:pt x="203" y="222"/>
                    </a:cubicBezTo>
                    <a:cubicBezTo>
                      <a:pt x="192" y="212"/>
                      <a:pt x="53" y="114"/>
                      <a:pt x="6" y="39"/>
                    </a:cubicBezTo>
                    <a:cubicBezTo>
                      <a:pt x="6" y="39"/>
                      <a:pt x="0" y="32"/>
                      <a:pt x="32" y="0"/>
                    </a:cubicBezTo>
                    <a:cubicBezTo>
                      <a:pt x="32" y="0"/>
                      <a:pt x="245" y="194"/>
                      <a:pt x="246" y="194"/>
                    </a:cubicBezTo>
                    <a:cubicBezTo>
                      <a:pt x="257" y="204"/>
                      <a:pt x="274" y="202"/>
                      <a:pt x="281" y="21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8" name="Freeform 453"/>
              <p:cNvSpPr>
                <a:spLocks/>
              </p:cNvSpPr>
              <p:nvPr/>
            </p:nvSpPr>
            <p:spPr bwMode="auto">
              <a:xfrm>
                <a:off x="1821" y="-132"/>
                <a:ext cx="596" cy="714"/>
              </a:xfrm>
              <a:custGeom>
                <a:avLst/>
                <a:gdLst>
                  <a:gd name="T0" fmla="*/ 2 w 252"/>
                  <a:gd name="T1" fmla="*/ 12 h 302"/>
                  <a:gd name="T2" fmla="*/ 5 w 252"/>
                  <a:gd name="T3" fmla="*/ 0 h 302"/>
                  <a:gd name="T4" fmla="*/ 112 w 252"/>
                  <a:gd name="T5" fmla="*/ 115 h 302"/>
                  <a:gd name="T6" fmla="*/ 155 w 252"/>
                  <a:gd name="T7" fmla="*/ 144 h 302"/>
                  <a:gd name="T8" fmla="*/ 176 w 252"/>
                  <a:gd name="T9" fmla="*/ 159 h 302"/>
                  <a:gd name="T10" fmla="*/ 194 w 252"/>
                  <a:gd name="T11" fmla="*/ 172 h 302"/>
                  <a:gd name="T12" fmla="*/ 217 w 252"/>
                  <a:gd name="T13" fmla="*/ 162 h 302"/>
                  <a:gd name="T14" fmla="*/ 237 w 252"/>
                  <a:gd name="T15" fmla="*/ 163 h 302"/>
                  <a:gd name="T16" fmla="*/ 245 w 252"/>
                  <a:gd name="T17" fmla="*/ 173 h 302"/>
                  <a:gd name="T18" fmla="*/ 242 w 252"/>
                  <a:gd name="T19" fmla="*/ 184 h 302"/>
                  <a:gd name="T20" fmla="*/ 239 w 252"/>
                  <a:gd name="T21" fmla="*/ 192 h 302"/>
                  <a:gd name="T22" fmla="*/ 236 w 252"/>
                  <a:gd name="T23" fmla="*/ 203 h 302"/>
                  <a:gd name="T24" fmla="*/ 238 w 252"/>
                  <a:gd name="T25" fmla="*/ 214 h 302"/>
                  <a:gd name="T26" fmla="*/ 241 w 252"/>
                  <a:gd name="T27" fmla="*/ 240 h 302"/>
                  <a:gd name="T28" fmla="*/ 249 w 252"/>
                  <a:gd name="T29" fmla="*/ 267 h 302"/>
                  <a:gd name="T30" fmla="*/ 250 w 252"/>
                  <a:gd name="T31" fmla="*/ 270 h 302"/>
                  <a:gd name="T32" fmla="*/ 248 w 252"/>
                  <a:gd name="T33" fmla="*/ 292 h 302"/>
                  <a:gd name="T34" fmla="*/ 243 w 252"/>
                  <a:gd name="T35" fmla="*/ 298 h 302"/>
                  <a:gd name="T36" fmla="*/ 236 w 252"/>
                  <a:gd name="T37" fmla="*/ 301 h 302"/>
                  <a:gd name="T38" fmla="*/ 234 w 252"/>
                  <a:gd name="T39" fmla="*/ 294 h 302"/>
                  <a:gd name="T40" fmla="*/ 230 w 252"/>
                  <a:gd name="T41" fmla="*/ 248 h 302"/>
                  <a:gd name="T42" fmla="*/ 199 w 252"/>
                  <a:gd name="T43" fmla="*/ 195 h 302"/>
                  <a:gd name="T44" fmla="*/ 2 w 252"/>
                  <a:gd name="T45" fmla="*/ 1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2" h="302">
                    <a:moveTo>
                      <a:pt x="2" y="12"/>
                    </a:moveTo>
                    <a:cubicBezTo>
                      <a:pt x="2" y="12"/>
                      <a:pt x="0" y="9"/>
                      <a:pt x="5" y="0"/>
                    </a:cubicBezTo>
                    <a:cubicBezTo>
                      <a:pt x="38" y="40"/>
                      <a:pt x="71" y="84"/>
                      <a:pt x="112" y="115"/>
                    </a:cubicBezTo>
                    <a:cubicBezTo>
                      <a:pt x="126" y="125"/>
                      <a:pt x="141" y="135"/>
                      <a:pt x="155" y="144"/>
                    </a:cubicBezTo>
                    <a:cubicBezTo>
                      <a:pt x="162" y="149"/>
                      <a:pt x="169" y="154"/>
                      <a:pt x="176" y="159"/>
                    </a:cubicBezTo>
                    <a:cubicBezTo>
                      <a:pt x="183" y="163"/>
                      <a:pt x="188" y="169"/>
                      <a:pt x="194" y="172"/>
                    </a:cubicBezTo>
                    <a:cubicBezTo>
                      <a:pt x="202" y="176"/>
                      <a:pt x="209" y="161"/>
                      <a:pt x="217" y="162"/>
                    </a:cubicBezTo>
                    <a:cubicBezTo>
                      <a:pt x="223" y="162"/>
                      <a:pt x="230" y="163"/>
                      <a:pt x="237" y="163"/>
                    </a:cubicBezTo>
                    <a:cubicBezTo>
                      <a:pt x="243" y="163"/>
                      <a:pt x="245" y="167"/>
                      <a:pt x="245" y="173"/>
                    </a:cubicBezTo>
                    <a:cubicBezTo>
                      <a:pt x="245" y="177"/>
                      <a:pt x="244" y="180"/>
                      <a:pt x="242" y="184"/>
                    </a:cubicBezTo>
                    <a:cubicBezTo>
                      <a:pt x="241" y="187"/>
                      <a:pt x="240" y="189"/>
                      <a:pt x="239" y="192"/>
                    </a:cubicBezTo>
                    <a:cubicBezTo>
                      <a:pt x="238" y="195"/>
                      <a:pt x="236" y="199"/>
                      <a:pt x="236" y="203"/>
                    </a:cubicBezTo>
                    <a:cubicBezTo>
                      <a:pt x="236" y="206"/>
                      <a:pt x="238" y="211"/>
                      <a:pt x="238" y="214"/>
                    </a:cubicBezTo>
                    <a:cubicBezTo>
                      <a:pt x="240" y="223"/>
                      <a:pt x="239" y="232"/>
                      <a:pt x="241" y="240"/>
                    </a:cubicBezTo>
                    <a:cubicBezTo>
                      <a:pt x="242" y="249"/>
                      <a:pt x="246" y="258"/>
                      <a:pt x="249" y="267"/>
                    </a:cubicBezTo>
                    <a:cubicBezTo>
                      <a:pt x="249" y="268"/>
                      <a:pt x="249" y="269"/>
                      <a:pt x="250" y="270"/>
                    </a:cubicBezTo>
                    <a:cubicBezTo>
                      <a:pt x="252" y="277"/>
                      <a:pt x="252" y="286"/>
                      <a:pt x="248" y="292"/>
                    </a:cubicBezTo>
                    <a:cubicBezTo>
                      <a:pt x="247" y="295"/>
                      <a:pt x="245" y="297"/>
                      <a:pt x="243" y="298"/>
                    </a:cubicBezTo>
                    <a:cubicBezTo>
                      <a:pt x="241" y="300"/>
                      <a:pt x="237" y="302"/>
                      <a:pt x="236" y="301"/>
                    </a:cubicBezTo>
                    <a:cubicBezTo>
                      <a:pt x="234" y="300"/>
                      <a:pt x="234" y="296"/>
                      <a:pt x="234" y="294"/>
                    </a:cubicBezTo>
                    <a:cubicBezTo>
                      <a:pt x="233" y="279"/>
                      <a:pt x="231" y="263"/>
                      <a:pt x="230" y="248"/>
                    </a:cubicBezTo>
                    <a:cubicBezTo>
                      <a:pt x="229" y="226"/>
                      <a:pt x="210" y="206"/>
                      <a:pt x="199" y="195"/>
                    </a:cubicBezTo>
                    <a:cubicBezTo>
                      <a:pt x="188" y="185"/>
                      <a:pt x="49" y="87"/>
                      <a:pt x="2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9" name="Freeform 454"/>
              <p:cNvSpPr>
                <a:spLocks/>
              </p:cNvSpPr>
              <p:nvPr/>
            </p:nvSpPr>
            <p:spPr bwMode="auto">
              <a:xfrm>
                <a:off x="1799" y="-212"/>
                <a:ext cx="112" cy="125"/>
              </a:xfrm>
              <a:custGeom>
                <a:avLst/>
                <a:gdLst>
                  <a:gd name="T0" fmla="*/ 1 w 47"/>
                  <a:gd name="T1" fmla="*/ 36 h 53"/>
                  <a:gd name="T2" fmla="*/ 7 w 47"/>
                  <a:gd name="T3" fmla="*/ 27 h 53"/>
                  <a:gd name="T4" fmla="*/ 32 w 47"/>
                  <a:gd name="T5" fmla="*/ 0 h 53"/>
                  <a:gd name="T6" fmla="*/ 32 w 47"/>
                  <a:gd name="T7" fmla="*/ 1 h 53"/>
                  <a:gd name="T8" fmla="*/ 43 w 47"/>
                  <a:gd name="T9" fmla="*/ 16 h 53"/>
                  <a:gd name="T10" fmla="*/ 47 w 47"/>
                  <a:gd name="T11" fmla="*/ 19 h 53"/>
                  <a:gd name="T12" fmla="*/ 21 w 47"/>
                  <a:gd name="T13" fmla="*/ 53 h 53"/>
                  <a:gd name="T14" fmla="*/ 11 w 47"/>
                  <a:gd name="T15" fmla="*/ 43 h 53"/>
                  <a:gd name="T16" fmla="*/ 5 w 47"/>
                  <a:gd name="T17" fmla="*/ 39 h 53"/>
                  <a:gd name="T18" fmla="*/ 2 w 47"/>
                  <a:gd name="T19" fmla="*/ 37 h 53"/>
                  <a:gd name="T20" fmla="*/ 1 w 47"/>
                  <a:gd name="T21" fmla="*/ 3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53">
                    <a:moveTo>
                      <a:pt x="1" y="36"/>
                    </a:moveTo>
                    <a:cubicBezTo>
                      <a:pt x="2" y="33"/>
                      <a:pt x="4" y="30"/>
                      <a:pt x="7" y="27"/>
                    </a:cubicBezTo>
                    <a:cubicBezTo>
                      <a:pt x="16" y="17"/>
                      <a:pt x="25" y="3"/>
                      <a:pt x="32" y="0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6" y="6"/>
                      <a:pt x="39" y="12"/>
                      <a:pt x="43" y="16"/>
                    </a:cubicBezTo>
                    <a:cubicBezTo>
                      <a:pt x="44" y="17"/>
                      <a:pt x="45" y="18"/>
                      <a:pt x="47" y="19"/>
                    </a:cubicBezTo>
                    <a:cubicBezTo>
                      <a:pt x="40" y="25"/>
                      <a:pt x="24" y="40"/>
                      <a:pt x="21" y="53"/>
                    </a:cubicBezTo>
                    <a:cubicBezTo>
                      <a:pt x="19" y="51"/>
                      <a:pt x="13" y="45"/>
                      <a:pt x="11" y="43"/>
                    </a:cubicBezTo>
                    <a:cubicBezTo>
                      <a:pt x="9" y="42"/>
                      <a:pt x="7" y="40"/>
                      <a:pt x="5" y="39"/>
                    </a:cubicBezTo>
                    <a:cubicBezTo>
                      <a:pt x="4" y="38"/>
                      <a:pt x="0" y="34"/>
                      <a:pt x="2" y="37"/>
                    </a:cubicBezTo>
                    <a:cubicBezTo>
                      <a:pt x="2" y="36"/>
                      <a:pt x="2" y="36"/>
                      <a:pt x="1" y="36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0" name="Freeform 455"/>
              <p:cNvSpPr>
                <a:spLocks/>
              </p:cNvSpPr>
              <p:nvPr/>
            </p:nvSpPr>
            <p:spPr bwMode="auto">
              <a:xfrm>
                <a:off x="1792" y="-243"/>
                <a:ext cx="121" cy="149"/>
              </a:xfrm>
              <a:custGeom>
                <a:avLst/>
                <a:gdLst>
                  <a:gd name="T0" fmla="*/ 15 w 51"/>
                  <a:gd name="T1" fmla="*/ 62 h 63"/>
                  <a:gd name="T2" fmla="*/ 8 w 51"/>
                  <a:gd name="T3" fmla="*/ 59 h 63"/>
                  <a:gd name="T4" fmla="*/ 1 w 51"/>
                  <a:gd name="T5" fmla="*/ 46 h 63"/>
                  <a:gd name="T6" fmla="*/ 8 w 51"/>
                  <a:gd name="T7" fmla="*/ 34 h 63"/>
                  <a:gd name="T8" fmla="*/ 41 w 51"/>
                  <a:gd name="T9" fmla="*/ 9 h 63"/>
                  <a:gd name="T10" fmla="*/ 51 w 51"/>
                  <a:gd name="T11" fmla="*/ 24 h 63"/>
                  <a:gd name="T12" fmla="*/ 15 w 51"/>
                  <a:gd name="T13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3">
                    <a:moveTo>
                      <a:pt x="15" y="62"/>
                    </a:moveTo>
                    <a:cubicBezTo>
                      <a:pt x="15" y="62"/>
                      <a:pt x="12" y="63"/>
                      <a:pt x="8" y="59"/>
                    </a:cubicBezTo>
                    <a:cubicBezTo>
                      <a:pt x="5" y="56"/>
                      <a:pt x="0" y="49"/>
                      <a:pt x="1" y="46"/>
                    </a:cubicBezTo>
                    <a:cubicBezTo>
                      <a:pt x="2" y="44"/>
                      <a:pt x="4" y="39"/>
                      <a:pt x="8" y="34"/>
                    </a:cubicBezTo>
                    <a:cubicBezTo>
                      <a:pt x="21" y="20"/>
                      <a:pt x="32" y="0"/>
                      <a:pt x="41" y="9"/>
                    </a:cubicBezTo>
                    <a:cubicBezTo>
                      <a:pt x="49" y="19"/>
                      <a:pt x="51" y="24"/>
                      <a:pt x="51" y="24"/>
                    </a:cubicBezTo>
                    <a:cubicBezTo>
                      <a:pt x="51" y="24"/>
                      <a:pt x="22" y="46"/>
                      <a:pt x="15" y="6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1" name="Freeform 456"/>
              <p:cNvSpPr>
                <a:spLocks/>
              </p:cNvSpPr>
              <p:nvPr/>
            </p:nvSpPr>
            <p:spPr bwMode="auto">
              <a:xfrm>
                <a:off x="2975" y="-815"/>
                <a:ext cx="320" cy="458"/>
              </a:xfrm>
              <a:custGeom>
                <a:avLst/>
                <a:gdLst>
                  <a:gd name="T0" fmla="*/ 17 w 135"/>
                  <a:gd name="T1" fmla="*/ 120 h 194"/>
                  <a:gd name="T2" fmla="*/ 42 w 135"/>
                  <a:gd name="T3" fmla="*/ 39 h 194"/>
                  <a:gd name="T4" fmla="*/ 60 w 135"/>
                  <a:gd name="T5" fmla="*/ 19 h 194"/>
                  <a:gd name="T6" fmla="*/ 52 w 135"/>
                  <a:gd name="T7" fmla="*/ 77 h 194"/>
                  <a:gd name="T8" fmla="*/ 104 w 135"/>
                  <a:gd name="T9" fmla="*/ 7 h 194"/>
                  <a:gd name="T10" fmla="*/ 71 w 135"/>
                  <a:gd name="T11" fmla="*/ 82 h 194"/>
                  <a:gd name="T12" fmla="*/ 128 w 135"/>
                  <a:gd name="T13" fmla="*/ 43 h 194"/>
                  <a:gd name="T14" fmla="*/ 81 w 135"/>
                  <a:gd name="T15" fmla="*/ 110 h 194"/>
                  <a:gd name="T16" fmla="*/ 129 w 135"/>
                  <a:gd name="T17" fmla="*/ 98 h 194"/>
                  <a:gd name="T18" fmla="*/ 46 w 135"/>
                  <a:gd name="T19" fmla="*/ 183 h 194"/>
                  <a:gd name="T20" fmla="*/ 41 w 135"/>
                  <a:gd name="T21" fmla="*/ 194 h 194"/>
                  <a:gd name="T22" fmla="*/ 0 w 135"/>
                  <a:gd name="T23" fmla="*/ 172 h 194"/>
                  <a:gd name="T24" fmla="*/ 17 w 135"/>
                  <a:gd name="T25" fmla="*/ 12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5" h="194">
                    <a:moveTo>
                      <a:pt x="17" y="120"/>
                    </a:moveTo>
                    <a:cubicBezTo>
                      <a:pt x="17" y="120"/>
                      <a:pt x="34" y="52"/>
                      <a:pt x="42" y="39"/>
                    </a:cubicBezTo>
                    <a:cubicBezTo>
                      <a:pt x="50" y="26"/>
                      <a:pt x="55" y="16"/>
                      <a:pt x="60" y="19"/>
                    </a:cubicBezTo>
                    <a:cubicBezTo>
                      <a:pt x="65" y="22"/>
                      <a:pt x="52" y="77"/>
                      <a:pt x="52" y="77"/>
                    </a:cubicBezTo>
                    <a:cubicBezTo>
                      <a:pt x="52" y="77"/>
                      <a:pt x="89" y="0"/>
                      <a:pt x="104" y="7"/>
                    </a:cubicBezTo>
                    <a:cubicBezTo>
                      <a:pt x="118" y="14"/>
                      <a:pt x="71" y="82"/>
                      <a:pt x="71" y="82"/>
                    </a:cubicBezTo>
                    <a:cubicBezTo>
                      <a:pt x="71" y="82"/>
                      <a:pt x="121" y="38"/>
                      <a:pt x="128" y="43"/>
                    </a:cubicBezTo>
                    <a:cubicBezTo>
                      <a:pt x="135" y="48"/>
                      <a:pt x="75" y="98"/>
                      <a:pt x="81" y="110"/>
                    </a:cubicBezTo>
                    <a:cubicBezTo>
                      <a:pt x="81" y="110"/>
                      <a:pt x="125" y="86"/>
                      <a:pt x="129" y="98"/>
                    </a:cubicBezTo>
                    <a:cubicBezTo>
                      <a:pt x="129" y="98"/>
                      <a:pt x="58" y="157"/>
                      <a:pt x="46" y="183"/>
                    </a:cubicBezTo>
                    <a:cubicBezTo>
                      <a:pt x="41" y="194"/>
                      <a:pt x="41" y="194"/>
                      <a:pt x="41" y="194"/>
                    </a:cubicBezTo>
                    <a:cubicBezTo>
                      <a:pt x="0" y="172"/>
                      <a:pt x="0" y="172"/>
                      <a:pt x="0" y="172"/>
                    </a:cubicBezTo>
                    <a:lnTo>
                      <a:pt x="17" y="12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2" name="Freeform 457"/>
              <p:cNvSpPr>
                <a:spLocks/>
              </p:cNvSpPr>
              <p:nvPr/>
            </p:nvSpPr>
            <p:spPr bwMode="auto">
              <a:xfrm>
                <a:off x="2975" y="-572"/>
                <a:ext cx="291" cy="215"/>
              </a:xfrm>
              <a:custGeom>
                <a:avLst/>
                <a:gdLst>
                  <a:gd name="T0" fmla="*/ 108 w 123"/>
                  <a:gd name="T1" fmla="*/ 5 h 91"/>
                  <a:gd name="T2" fmla="*/ 106 w 123"/>
                  <a:gd name="T3" fmla="*/ 7 h 91"/>
                  <a:gd name="T4" fmla="*/ 76 w 123"/>
                  <a:gd name="T5" fmla="*/ 33 h 91"/>
                  <a:gd name="T6" fmla="*/ 53 w 123"/>
                  <a:gd name="T7" fmla="*/ 49 h 91"/>
                  <a:gd name="T8" fmla="*/ 52 w 123"/>
                  <a:gd name="T9" fmla="*/ 51 h 91"/>
                  <a:gd name="T10" fmla="*/ 42 w 123"/>
                  <a:gd name="T11" fmla="*/ 63 h 91"/>
                  <a:gd name="T12" fmla="*/ 30 w 123"/>
                  <a:gd name="T13" fmla="*/ 66 h 91"/>
                  <a:gd name="T14" fmla="*/ 21 w 123"/>
                  <a:gd name="T15" fmla="*/ 67 h 91"/>
                  <a:gd name="T16" fmla="*/ 1 w 123"/>
                  <a:gd name="T17" fmla="*/ 58 h 91"/>
                  <a:gd name="T18" fmla="*/ 0 w 123"/>
                  <a:gd name="T19" fmla="*/ 69 h 91"/>
                  <a:gd name="T20" fmla="*/ 41 w 123"/>
                  <a:gd name="T21" fmla="*/ 91 h 91"/>
                  <a:gd name="T22" fmla="*/ 46 w 123"/>
                  <a:gd name="T23" fmla="*/ 80 h 91"/>
                  <a:gd name="T24" fmla="*/ 123 w 123"/>
                  <a:gd name="T25" fmla="*/ 0 h 91"/>
                  <a:gd name="T26" fmla="*/ 108 w 123"/>
                  <a:gd name="T27" fmla="*/ 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3" h="91">
                    <a:moveTo>
                      <a:pt x="108" y="5"/>
                    </a:moveTo>
                    <a:cubicBezTo>
                      <a:pt x="107" y="6"/>
                      <a:pt x="107" y="6"/>
                      <a:pt x="106" y="7"/>
                    </a:cubicBezTo>
                    <a:cubicBezTo>
                      <a:pt x="96" y="16"/>
                      <a:pt x="88" y="27"/>
                      <a:pt x="76" y="33"/>
                    </a:cubicBezTo>
                    <a:cubicBezTo>
                      <a:pt x="69" y="39"/>
                      <a:pt x="61" y="45"/>
                      <a:pt x="53" y="49"/>
                    </a:cubicBezTo>
                    <a:cubicBezTo>
                      <a:pt x="53" y="50"/>
                      <a:pt x="52" y="50"/>
                      <a:pt x="52" y="51"/>
                    </a:cubicBezTo>
                    <a:cubicBezTo>
                      <a:pt x="50" y="56"/>
                      <a:pt x="47" y="60"/>
                      <a:pt x="42" y="63"/>
                    </a:cubicBezTo>
                    <a:cubicBezTo>
                      <a:pt x="38" y="65"/>
                      <a:pt x="34" y="66"/>
                      <a:pt x="30" y="66"/>
                    </a:cubicBezTo>
                    <a:cubicBezTo>
                      <a:pt x="27" y="66"/>
                      <a:pt x="24" y="67"/>
                      <a:pt x="21" y="67"/>
                    </a:cubicBezTo>
                    <a:cubicBezTo>
                      <a:pt x="14" y="66"/>
                      <a:pt x="7" y="62"/>
                      <a:pt x="1" y="5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56" y="59"/>
                      <a:pt x="105" y="15"/>
                      <a:pt x="123" y="0"/>
                    </a:cubicBezTo>
                    <a:cubicBezTo>
                      <a:pt x="117" y="0"/>
                      <a:pt x="113" y="2"/>
                      <a:pt x="108" y="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3" name="Freeform 458"/>
              <p:cNvSpPr>
                <a:spLocks/>
              </p:cNvSpPr>
              <p:nvPr/>
            </p:nvSpPr>
            <p:spPr bwMode="auto">
              <a:xfrm>
                <a:off x="3039" y="-513"/>
                <a:ext cx="74" cy="76"/>
              </a:xfrm>
              <a:custGeom>
                <a:avLst/>
                <a:gdLst>
                  <a:gd name="T0" fmla="*/ 3 w 31"/>
                  <a:gd name="T1" fmla="*/ 1 h 32"/>
                  <a:gd name="T2" fmla="*/ 4 w 31"/>
                  <a:gd name="T3" fmla="*/ 4 h 32"/>
                  <a:gd name="T4" fmla="*/ 5 w 31"/>
                  <a:gd name="T5" fmla="*/ 11 h 32"/>
                  <a:gd name="T6" fmla="*/ 3 w 31"/>
                  <a:gd name="T7" fmla="*/ 25 h 32"/>
                  <a:gd name="T8" fmla="*/ 0 w 31"/>
                  <a:gd name="T9" fmla="*/ 32 h 32"/>
                  <a:gd name="T10" fmla="*/ 6 w 31"/>
                  <a:gd name="T11" fmla="*/ 24 h 32"/>
                  <a:gd name="T12" fmla="*/ 13 w 31"/>
                  <a:gd name="T13" fmla="*/ 15 h 32"/>
                  <a:gd name="T14" fmla="*/ 30 w 31"/>
                  <a:gd name="T15" fmla="*/ 6 h 32"/>
                  <a:gd name="T16" fmla="*/ 31 w 31"/>
                  <a:gd name="T17" fmla="*/ 4 h 32"/>
                  <a:gd name="T18" fmla="*/ 30 w 31"/>
                  <a:gd name="T19" fmla="*/ 3 h 32"/>
                  <a:gd name="T20" fmla="*/ 24 w 31"/>
                  <a:gd name="T21" fmla="*/ 6 h 32"/>
                  <a:gd name="T22" fmla="*/ 16 w 31"/>
                  <a:gd name="T23" fmla="*/ 9 h 32"/>
                  <a:gd name="T24" fmla="*/ 9 w 31"/>
                  <a:gd name="T25" fmla="*/ 6 h 32"/>
                  <a:gd name="T26" fmla="*/ 6 w 31"/>
                  <a:gd name="T27" fmla="*/ 3 h 32"/>
                  <a:gd name="T28" fmla="*/ 4 w 31"/>
                  <a:gd name="T29" fmla="*/ 1 h 32"/>
                  <a:gd name="T30" fmla="*/ 3 w 31"/>
                  <a:gd name="T31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" h="32">
                    <a:moveTo>
                      <a:pt x="3" y="1"/>
                    </a:moveTo>
                    <a:cubicBezTo>
                      <a:pt x="3" y="2"/>
                      <a:pt x="4" y="4"/>
                      <a:pt x="4" y="4"/>
                    </a:cubicBezTo>
                    <a:cubicBezTo>
                      <a:pt x="4" y="6"/>
                      <a:pt x="5" y="8"/>
                      <a:pt x="5" y="11"/>
                    </a:cubicBezTo>
                    <a:cubicBezTo>
                      <a:pt x="5" y="15"/>
                      <a:pt x="5" y="20"/>
                      <a:pt x="3" y="25"/>
                    </a:cubicBezTo>
                    <a:cubicBezTo>
                      <a:pt x="2" y="27"/>
                      <a:pt x="1" y="30"/>
                      <a:pt x="0" y="32"/>
                    </a:cubicBezTo>
                    <a:cubicBezTo>
                      <a:pt x="3" y="30"/>
                      <a:pt x="4" y="27"/>
                      <a:pt x="6" y="24"/>
                    </a:cubicBezTo>
                    <a:cubicBezTo>
                      <a:pt x="8" y="21"/>
                      <a:pt x="11" y="18"/>
                      <a:pt x="13" y="15"/>
                    </a:cubicBezTo>
                    <a:cubicBezTo>
                      <a:pt x="18" y="10"/>
                      <a:pt x="24" y="9"/>
                      <a:pt x="30" y="6"/>
                    </a:cubicBezTo>
                    <a:cubicBezTo>
                      <a:pt x="31" y="6"/>
                      <a:pt x="31" y="5"/>
                      <a:pt x="31" y="4"/>
                    </a:cubicBezTo>
                    <a:cubicBezTo>
                      <a:pt x="31" y="3"/>
                      <a:pt x="31" y="3"/>
                      <a:pt x="30" y="3"/>
                    </a:cubicBezTo>
                    <a:cubicBezTo>
                      <a:pt x="28" y="3"/>
                      <a:pt x="26" y="5"/>
                      <a:pt x="24" y="6"/>
                    </a:cubicBezTo>
                    <a:cubicBezTo>
                      <a:pt x="21" y="8"/>
                      <a:pt x="19" y="9"/>
                      <a:pt x="16" y="9"/>
                    </a:cubicBezTo>
                    <a:cubicBezTo>
                      <a:pt x="13" y="9"/>
                      <a:pt x="11" y="8"/>
                      <a:pt x="9" y="6"/>
                    </a:cubicBezTo>
                    <a:cubicBezTo>
                      <a:pt x="8" y="5"/>
                      <a:pt x="7" y="5"/>
                      <a:pt x="6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4" name="Freeform 459"/>
              <p:cNvSpPr>
                <a:spLocks/>
              </p:cNvSpPr>
              <p:nvPr/>
            </p:nvSpPr>
            <p:spPr bwMode="auto">
              <a:xfrm>
                <a:off x="3037" y="-782"/>
                <a:ext cx="218" cy="227"/>
              </a:xfrm>
              <a:custGeom>
                <a:avLst/>
                <a:gdLst>
                  <a:gd name="T0" fmla="*/ 92 w 92"/>
                  <a:gd name="T1" fmla="*/ 46 h 96"/>
                  <a:gd name="T2" fmla="*/ 81 w 92"/>
                  <a:gd name="T3" fmla="*/ 55 h 96"/>
                  <a:gd name="T4" fmla="*/ 63 w 92"/>
                  <a:gd name="T5" fmla="*/ 73 h 96"/>
                  <a:gd name="T6" fmla="*/ 61 w 92"/>
                  <a:gd name="T7" fmla="*/ 75 h 96"/>
                  <a:gd name="T8" fmla="*/ 57 w 92"/>
                  <a:gd name="T9" fmla="*/ 77 h 96"/>
                  <a:gd name="T10" fmla="*/ 55 w 92"/>
                  <a:gd name="T11" fmla="*/ 77 h 96"/>
                  <a:gd name="T12" fmla="*/ 49 w 92"/>
                  <a:gd name="T13" fmla="*/ 76 h 96"/>
                  <a:gd name="T14" fmla="*/ 46 w 92"/>
                  <a:gd name="T15" fmla="*/ 68 h 96"/>
                  <a:gd name="T16" fmla="*/ 45 w 92"/>
                  <a:gd name="T17" fmla="*/ 68 h 96"/>
                  <a:gd name="T18" fmla="*/ 80 w 92"/>
                  <a:gd name="T19" fmla="*/ 0 h 96"/>
                  <a:gd name="T20" fmla="*/ 55 w 92"/>
                  <a:gd name="T21" fmla="*/ 40 h 96"/>
                  <a:gd name="T22" fmla="*/ 40 w 92"/>
                  <a:gd name="T23" fmla="*/ 62 h 96"/>
                  <a:gd name="T24" fmla="*/ 33 w 92"/>
                  <a:gd name="T25" fmla="*/ 55 h 96"/>
                  <a:gd name="T26" fmla="*/ 33 w 92"/>
                  <a:gd name="T27" fmla="*/ 55 h 96"/>
                  <a:gd name="T28" fmla="*/ 33 w 92"/>
                  <a:gd name="T29" fmla="*/ 54 h 96"/>
                  <a:gd name="T30" fmla="*/ 36 w 92"/>
                  <a:gd name="T31" fmla="*/ 46 h 96"/>
                  <a:gd name="T32" fmla="*/ 36 w 92"/>
                  <a:gd name="T33" fmla="*/ 46 h 96"/>
                  <a:gd name="T34" fmla="*/ 36 w 92"/>
                  <a:gd name="T35" fmla="*/ 45 h 96"/>
                  <a:gd name="T36" fmla="*/ 35 w 92"/>
                  <a:gd name="T37" fmla="*/ 45 h 96"/>
                  <a:gd name="T38" fmla="*/ 26 w 92"/>
                  <a:gd name="T39" fmla="*/ 63 h 96"/>
                  <a:gd name="T40" fmla="*/ 30 w 92"/>
                  <a:gd name="T41" fmla="*/ 45 h 96"/>
                  <a:gd name="T42" fmla="*/ 26 w 92"/>
                  <a:gd name="T43" fmla="*/ 51 h 96"/>
                  <a:gd name="T44" fmla="*/ 19 w 92"/>
                  <a:gd name="T45" fmla="*/ 62 h 96"/>
                  <a:gd name="T46" fmla="*/ 10 w 92"/>
                  <a:gd name="T47" fmla="*/ 66 h 96"/>
                  <a:gd name="T48" fmla="*/ 2 w 92"/>
                  <a:gd name="T49" fmla="*/ 64 h 96"/>
                  <a:gd name="T50" fmla="*/ 0 w 92"/>
                  <a:gd name="T51" fmla="*/ 72 h 96"/>
                  <a:gd name="T52" fmla="*/ 19 w 92"/>
                  <a:gd name="T53" fmla="*/ 73 h 96"/>
                  <a:gd name="T54" fmla="*/ 19 w 92"/>
                  <a:gd name="T55" fmla="*/ 72 h 96"/>
                  <a:gd name="T56" fmla="*/ 30 w 92"/>
                  <a:gd name="T57" fmla="*/ 71 h 96"/>
                  <a:gd name="T58" fmla="*/ 36 w 92"/>
                  <a:gd name="T59" fmla="*/ 78 h 96"/>
                  <a:gd name="T60" fmla="*/ 38 w 92"/>
                  <a:gd name="T61" fmla="*/ 79 h 96"/>
                  <a:gd name="T62" fmla="*/ 39 w 92"/>
                  <a:gd name="T63" fmla="*/ 79 h 96"/>
                  <a:gd name="T64" fmla="*/ 51 w 92"/>
                  <a:gd name="T65" fmla="*/ 91 h 96"/>
                  <a:gd name="T66" fmla="*/ 55 w 92"/>
                  <a:gd name="T67" fmla="*/ 96 h 96"/>
                  <a:gd name="T68" fmla="*/ 92 w 92"/>
                  <a:gd name="T69" fmla="*/ 4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2" h="96">
                    <a:moveTo>
                      <a:pt x="92" y="46"/>
                    </a:moveTo>
                    <a:cubicBezTo>
                      <a:pt x="88" y="49"/>
                      <a:pt x="84" y="52"/>
                      <a:pt x="81" y="55"/>
                    </a:cubicBezTo>
                    <a:cubicBezTo>
                      <a:pt x="76" y="62"/>
                      <a:pt x="69" y="66"/>
                      <a:pt x="63" y="73"/>
                    </a:cubicBezTo>
                    <a:cubicBezTo>
                      <a:pt x="63" y="74"/>
                      <a:pt x="62" y="74"/>
                      <a:pt x="61" y="75"/>
                    </a:cubicBezTo>
                    <a:cubicBezTo>
                      <a:pt x="60" y="76"/>
                      <a:pt x="58" y="77"/>
                      <a:pt x="57" y="77"/>
                    </a:cubicBezTo>
                    <a:cubicBezTo>
                      <a:pt x="56" y="77"/>
                      <a:pt x="56" y="77"/>
                      <a:pt x="55" y="77"/>
                    </a:cubicBezTo>
                    <a:cubicBezTo>
                      <a:pt x="53" y="77"/>
                      <a:pt x="51" y="77"/>
                      <a:pt x="49" y="76"/>
                    </a:cubicBezTo>
                    <a:cubicBezTo>
                      <a:pt x="45" y="75"/>
                      <a:pt x="44" y="70"/>
                      <a:pt x="46" y="68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79" y="19"/>
                      <a:pt x="80" y="0"/>
                      <a:pt x="80" y="0"/>
                    </a:cubicBezTo>
                    <a:cubicBezTo>
                      <a:pt x="80" y="0"/>
                      <a:pt x="66" y="25"/>
                      <a:pt x="55" y="40"/>
                    </a:cubicBezTo>
                    <a:cubicBezTo>
                      <a:pt x="50" y="47"/>
                      <a:pt x="46" y="55"/>
                      <a:pt x="40" y="62"/>
                    </a:cubicBezTo>
                    <a:cubicBezTo>
                      <a:pt x="36" y="67"/>
                      <a:pt x="29" y="60"/>
                      <a:pt x="33" y="55"/>
                    </a:cubicBezTo>
                    <a:cubicBezTo>
                      <a:pt x="33" y="55"/>
                      <a:pt x="33" y="55"/>
                      <a:pt x="33" y="55"/>
                    </a:cubicBezTo>
                    <a:cubicBezTo>
                      <a:pt x="33" y="55"/>
                      <a:pt x="33" y="54"/>
                      <a:pt x="33" y="54"/>
                    </a:cubicBezTo>
                    <a:cubicBezTo>
                      <a:pt x="34" y="51"/>
                      <a:pt x="35" y="49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5"/>
                      <a:pt x="36" y="45"/>
                    </a:cubicBezTo>
                    <a:cubicBezTo>
                      <a:pt x="36" y="45"/>
                      <a:pt x="35" y="45"/>
                      <a:pt x="35" y="45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47"/>
                      <a:pt x="27" y="49"/>
                      <a:pt x="26" y="51"/>
                    </a:cubicBezTo>
                    <a:cubicBezTo>
                      <a:pt x="26" y="55"/>
                      <a:pt x="24" y="60"/>
                      <a:pt x="19" y="62"/>
                    </a:cubicBezTo>
                    <a:cubicBezTo>
                      <a:pt x="17" y="64"/>
                      <a:pt x="14" y="66"/>
                      <a:pt x="10" y="66"/>
                    </a:cubicBezTo>
                    <a:cubicBezTo>
                      <a:pt x="7" y="66"/>
                      <a:pt x="4" y="65"/>
                      <a:pt x="2" y="6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7" y="71"/>
                      <a:pt x="13" y="72"/>
                      <a:pt x="19" y="73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2" y="70"/>
                      <a:pt x="27" y="68"/>
                      <a:pt x="30" y="71"/>
                    </a:cubicBezTo>
                    <a:cubicBezTo>
                      <a:pt x="33" y="73"/>
                      <a:pt x="35" y="75"/>
                      <a:pt x="36" y="78"/>
                    </a:cubicBezTo>
                    <a:cubicBezTo>
                      <a:pt x="37" y="79"/>
                      <a:pt x="37" y="79"/>
                      <a:pt x="38" y="79"/>
                    </a:cubicBezTo>
                    <a:cubicBezTo>
                      <a:pt x="38" y="79"/>
                      <a:pt x="38" y="79"/>
                      <a:pt x="39" y="79"/>
                    </a:cubicBezTo>
                    <a:cubicBezTo>
                      <a:pt x="46" y="78"/>
                      <a:pt x="50" y="84"/>
                      <a:pt x="51" y="91"/>
                    </a:cubicBezTo>
                    <a:cubicBezTo>
                      <a:pt x="54" y="94"/>
                      <a:pt x="55" y="96"/>
                      <a:pt x="55" y="96"/>
                    </a:cubicBezTo>
                    <a:cubicBezTo>
                      <a:pt x="49" y="91"/>
                      <a:pt x="92" y="46"/>
                      <a:pt x="92" y="4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5" name="Freeform 460"/>
              <p:cNvSpPr>
                <a:spLocks/>
              </p:cNvSpPr>
              <p:nvPr/>
            </p:nvSpPr>
            <p:spPr bwMode="auto">
              <a:xfrm>
                <a:off x="2966" y="-647"/>
                <a:ext cx="144" cy="212"/>
              </a:xfrm>
              <a:custGeom>
                <a:avLst/>
                <a:gdLst>
                  <a:gd name="T0" fmla="*/ 6 w 61"/>
                  <a:gd name="T1" fmla="*/ 88 h 90"/>
                  <a:gd name="T2" fmla="*/ 26 w 61"/>
                  <a:gd name="T3" fmla="*/ 52 h 90"/>
                  <a:gd name="T4" fmla="*/ 37 w 61"/>
                  <a:gd name="T5" fmla="*/ 54 h 90"/>
                  <a:gd name="T6" fmla="*/ 53 w 61"/>
                  <a:gd name="T7" fmla="*/ 33 h 90"/>
                  <a:gd name="T8" fmla="*/ 50 w 61"/>
                  <a:gd name="T9" fmla="*/ 7 h 90"/>
                  <a:gd name="T10" fmla="*/ 14 w 61"/>
                  <a:gd name="T11" fmla="*/ 44 h 90"/>
                  <a:gd name="T12" fmla="*/ 5 w 61"/>
                  <a:gd name="T13" fmla="*/ 90 h 90"/>
                  <a:gd name="T14" fmla="*/ 6 w 61"/>
                  <a:gd name="T15" fmla="*/ 8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90">
                    <a:moveTo>
                      <a:pt x="6" y="88"/>
                    </a:moveTo>
                    <a:cubicBezTo>
                      <a:pt x="8" y="74"/>
                      <a:pt x="16" y="61"/>
                      <a:pt x="26" y="52"/>
                    </a:cubicBezTo>
                    <a:cubicBezTo>
                      <a:pt x="30" y="49"/>
                      <a:pt x="32" y="54"/>
                      <a:pt x="37" y="54"/>
                    </a:cubicBezTo>
                    <a:cubicBezTo>
                      <a:pt x="41" y="49"/>
                      <a:pt x="49" y="38"/>
                      <a:pt x="53" y="33"/>
                    </a:cubicBezTo>
                    <a:cubicBezTo>
                      <a:pt x="61" y="24"/>
                      <a:pt x="57" y="13"/>
                      <a:pt x="50" y="7"/>
                    </a:cubicBezTo>
                    <a:cubicBezTo>
                      <a:pt x="44" y="0"/>
                      <a:pt x="30" y="25"/>
                      <a:pt x="14" y="44"/>
                    </a:cubicBezTo>
                    <a:cubicBezTo>
                      <a:pt x="0" y="59"/>
                      <a:pt x="4" y="82"/>
                      <a:pt x="5" y="90"/>
                    </a:cubicBezTo>
                    <a:cubicBezTo>
                      <a:pt x="5" y="89"/>
                      <a:pt x="5" y="88"/>
                      <a:pt x="6" y="8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6" name="Freeform 461"/>
              <p:cNvSpPr>
                <a:spLocks/>
              </p:cNvSpPr>
              <p:nvPr/>
            </p:nvSpPr>
            <p:spPr bwMode="auto">
              <a:xfrm>
                <a:off x="2961" y="-647"/>
                <a:ext cx="142" cy="246"/>
              </a:xfrm>
              <a:custGeom>
                <a:avLst/>
                <a:gdLst>
                  <a:gd name="T0" fmla="*/ 8 w 60"/>
                  <a:gd name="T1" fmla="*/ 92 h 104"/>
                  <a:gd name="T2" fmla="*/ 16 w 60"/>
                  <a:gd name="T3" fmla="*/ 48 h 104"/>
                  <a:gd name="T4" fmla="*/ 52 w 60"/>
                  <a:gd name="T5" fmla="*/ 7 h 104"/>
                  <a:gd name="T6" fmla="*/ 52 w 60"/>
                  <a:gd name="T7" fmla="*/ 33 h 104"/>
                  <a:gd name="T8" fmla="*/ 32 w 60"/>
                  <a:gd name="T9" fmla="*/ 65 h 104"/>
                  <a:gd name="T10" fmla="*/ 8 w 60"/>
                  <a:gd name="T11" fmla="*/ 9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104">
                    <a:moveTo>
                      <a:pt x="8" y="92"/>
                    </a:moveTo>
                    <a:cubicBezTo>
                      <a:pt x="8" y="92"/>
                      <a:pt x="0" y="68"/>
                      <a:pt x="16" y="48"/>
                    </a:cubicBezTo>
                    <a:cubicBezTo>
                      <a:pt x="31" y="29"/>
                      <a:pt x="46" y="0"/>
                      <a:pt x="52" y="7"/>
                    </a:cubicBezTo>
                    <a:cubicBezTo>
                      <a:pt x="59" y="13"/>
                      <a:pt x="60" y="24"/>
                      <a:pt x="52" y="33"/>
                    </a:cubicBezTo>
                    <a:cubicBezTo>
                      <a:pt x="45" y="42"/>
                      <a:pt x="34" y="50"/>
                      <a:pt x="32" y="65"/>
                    </a:cubicBezTo>
                    <a:cubicBezTo>
                      <a:pt x="32" y="65"/>
                      <a:pt x="39" y="104"/>
                      <a:pt x="8" y="9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7" name="Freeform 462"/>
              <p:cNvSpPr>
                <a:spLocks/>
              </p:cNvSpPr>
              <p:nvPr/>
            </p:nvSpPr>
            <p:spPr bwMode="auto">
              <a:xfrm>
                <a:off x="2360" y="-392"/>
                <a:ext cx="705" cy="1158"/>
              </a:xfrm>
              <a:custGeom>
                <a:avLst/>
                <a:gdLst>
                  <a:gd name="T0" fmla="*/ 12 w 298"/>
                  <a:gd name="T1" fmla="*/ 270 h 490"/>
                  <a:gd name="T2" fmla="*/ 0 w 298"/>
                  <a:gd name="T3" fmla="*/ 284 h 490"/>
                  <a:gd name="T4" fmla="*/ 6 w 298"/>
                  <a:gd name="T5" fmla="*/ 318 h 490"/>
                  <a:gd name="T6" fmla="*/ 10 w 298"/>
                  <a:gd name="T7" fmla="*/ 341 h 490"/>
                  <a:gd name="T8" fmla="*/ 9 w 298"/>
                  <a:gd name="T9" fmla="*/ 475 h 490"/>
                  <a:gd name="T10" fmla="*/ 103 w 298"/>
                  <a:gd name="T11" fmla="*/ 477 h 490"/>
                  <a:gd name="T12" fmla="*/ 175 w 298"/>
                  <a:gd name="T13" fmla="*/ 450 h 490"/>
                  <a:gd name="T14" fmla="*/ 148 w 298"/>
                  <a:gd name="T15" fmla="*/ 323 h 490"/>
                  <a:gd name="T16" fmla="*/ 162 w 298"/>
                  <a:gd name="T17" fmla="*/ 263 h 490"/>
                  <a:gd name="T18" fmla="*/ 295 w 298"/>
                  <a:gd name="T19" fmla="*/ 29 h 490"/>
                  <a:gd name="T20" fmla="*/ 259 w 298"/>
                  <a:gd name="T21" fmla="*/ 0 h 490"/>
                  <a:gd name="T22" fmla="*/ 113 w 298"/>
                  <a:gd name="T23" fmla="*/ 249 h 490"/>
                  <a:gd name="T24" fmla="*/ 12 w 298"/>
                  <a:gd name="T25" fmla="*/ 27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8" h="490">
                    <a:moveTo>
                      <a:pt x="12" y="270"/>
                    </a:moveTo>
                    <a:cubicBezTo>
                      <a:pt x="0" y="284"/>
                      <a:pt x="0" y="284"/>
                      <a:pt x="0" y="284"/>
                    </a:cubicBezTo>
                    <a:cubicBezTo>
                      <a:pt x="6" y="318"/>
                      <a:pt x="6" y="318"/>
                      <a:pt x="6" y="318"/>
                    </a:cubicBezTo>
                    <a:cubicBezTo>
                      <a:pt x="6" y="318"/>
                      <a:pt x="12" y="319"/>
                      <a:pt x="10" y="341"/>
                    </a:cubicBezTo>
                    <a:cubicBezTo>
                      <a:pt x="8" y="363"/>
                      <a:pt x="5" y="438"/>
                      <a:pt x="9" y="475"/>
                    </a:cubicBezTo>
                    <a:cubicBezTo>
                      <a:pt x="9" y="475"/>
                      <a:pt x="56" y="490"/>
                      <a:pt x="103" y="477"/>
                    </a:cubicBezTo>
                    <a:cubicBezTo>
                      <a:pt x="150" y="464"/>
                      <a:pt x="175" y="450"/>
                      <a:pt x="175" y="450"/>
                    </a:cubicBezTo>
                    <a:cubicBezTo>
                      <a:pt x="175" y="450"/>
                      <a:pt x="153" y="344"/>
                      <a:pt x="148" y="323"/>
                    </a:cubicBezTo>
                    <a:cubicBezTo>
                      <a:pt x="143" y="301"/>
                      <a:pt x="155" y="276"/>
                      <a:pt x="162" y="263"/>
                    </a:cubicBezTo>
                    <a:cubicBezTo>
                      <a:pt x="169" y="250"/>
                      <a:pt x="272" y="115"/>
                      <a:pt x="295" y="29"/>
                    </a:cubicBezTo>
                    <a:cubicBezTo>
                      <a:pt x="295" y="29"/>
                      <a:pt x="298" y="21"/>
                      <a:pt x="259" y="0"/>
                    </a:cubicBezTo>
                    <a:cubicBezTo>
                      <a:pt x="113" y="249"/>
                      <a:pt x="113" y="249"/>
                      <a:pt x="113" y="249"/>
                    </a:cubicBezTo>
                    <a:cubicBezTo>
                      <a:pt x="113" y="249"/>
                      <a:pt x="89" y="292"/>
                      <a:pt x="12" y="27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8" name="Freeform 463"/>
              <p:cNvSpPr>
                <a:spLocks/>
              </p:cNvSpPr>
              <p:nvPr/>
            </p:nvSpPr>
            <p:spPr bwMode="auto">
              <a:xfrm>
                <a:off x="2348" y="-347"/>
                <a:ext cx="713" cy="1083"/>
              </a:xfrm>
              <a:custGeom>
                <a:avLst/>
                <a:gdLst>
                  <a:gd name="T0" fmla="*/ 300 w 301"/>
                  <a:gd name="T1" fmla="*/ 10 h 458"/>
                  <a:gd name="T2" fmla="*/ 294 w 301"/>
                  <a:gd name="T3" fmla="*/ 0 h 458"/>
                  <a:gd name="T4" fmla="*/ 226 w 301"/>
                  <a:gd name="T5" fmla="*/ 141 h 458"/>
                  <a:gd name="T6" fmla="*/ 194 w 301"/>
                  <a:gd name="T7" fmla="*/ 182 h 458"/>
                  <a:gd name="T8" fmla="*/ 178 w 301"/>
                  <a:gd name="T9" fmla="*/ 202 h 458"/>
                  <a:gd name="T10" fmla="*/ 165 w 301"/>
                  <a:gd name="T11" fmla="*/ 221 h 458"/>
                  <a:gd name="T12" fmla="*/ 140 w 301"/>
                  <a:gd name="T13" fmla="*/ 217 h 458"/>
                  <a:gd name="T14" fmla="*/ 114 w 301"/>
                  <a:gd name="T15" fmla="*/ 227 h 458"/>
                  <a:gd name="T16" fmla="*/ 93 w 301"/>
                  <a:gd name="T17" fmla="*/ 250 h 458"/>
                  <a:gd name="T18" fmla="*/ 94 w 301"/>
                  <a:gd name="T19" fmla="*/ 250 h 458"/>
                  <a:gd name="T20" fmla="*/ 64 w 301"/>
                  <a:gd name="T21" fmla="*/ 257 h 458"/>
                  <a:gd name="T22" fmla="*/ 51 w 301"/>
                  <a:gd name="T23" fmla="*/ 258 h 458"/>
                  <a:gd name="T24" fmla="*/ 36 w 301"/>
                  <a:gd name="T25" fmla="*/ 256 h 458"/>
                  <a:gd name="T26" fmla="*/ 17 w 301"/>
                  <a:gd name="T27" fmla="*/ 251 h 458"/>
                  <a:gd name="T28" fmla="*/ 0 w 301"/>
                  <a:gd name="T29" fmla="*/ 259 h 458"/>
                  <a:gd name="T30" fmla="*/ 6 w 301"/>
                  <a:gd name="T31" fmla="*/ 304 h 458"/>
                  <a:gd name="T32" fmla="*/ 15 w 301"/>
                  <a:gd name="T33" fmla="*/ 322 h 458"/>
                  <a:gd name="T34" fmla="*/ 12 w 301"/>
                  <a:gd name="T35" fmla="*/ 423 h 458"/>
                  <a:gd name="T36" fmla="*/ 13 w 301"/>
                  <a:gd name="T37" fmla="*/ 449 h 458"/>
                  <a:gd name="T38" fmla="*/ 18 w 301"/>
                  <a:gd name="T39" fmla="*/ 457 h 458"/>
                  <a:gd name="T40" fmla="*/ 24 w 301"/>
                  <a:gd name="T41" fmla="*/ 455 h 458"/>
                  <a:gd name="T42" fmla="*/ 24 w 301"/>
                  <a:gd name="T43" fmla="*/ 443 h 458"/>
                  <a:gd name="T44" fmla="*/ 23 w 301"/>
                  <a:gd name="T45" fmla="*/ 429 h 458"/>
                  <a:gd name="T46" fmla="*/ 25 w 301"/>
                  <a:gd name="T47" fmla="*/ 398 h 458"/>
                  <a:gd name="T48" fmla="*/ 27 w 301"/>
                  <a:gd name="T49" fmla="*/ 365 h 458"/>
                  <a:gd name="T50" fmla="*/ 26 w 301"/>
                  <a:gd name="T51" fmla="*/ 333 h 458"/>
                  <a:gd name="T52" fmla="*/ 24 w 301"/>
                  <a:gd name="T53" fmla="*/ 307 h 458"/>
                  <a:gd name="T54" fmla="*/ 16 w 301"/>
                  <a:gd name="T55" fmla="*/ 287 h 458"/>
                  <a:gd name="T56" fmla="*/ 32 w 301"/>
                  <a:gd name="T57" fmla="*/ 267 h 458"/>
                  <a:gd name="T58" fmla="*/ 53 w 301"/>
                  <a:gd name="T59" fmla="*/ 265 h 458"/>
                  <a:gd name="T60" fmla="*/ 68 w 301"/>
                  <a:gd name="T61" fmla="*/ 263 h 458"/>
                  <a:gd name="T62" fmla="*/ 80 w 301"/>
                  <a:gd name="T63" fmla="*/ 264 h 458"/>
                  <a:gd name="T64" fmla="*/ 84 w 301"/>
                  <a:gd name="T65" fmla="*/ 263 h 458"/>
                  <a:gd name="T66" fmla="*/ 87 w 301"/>
                  <a:gd name="T67" fmla="*/ 262 h 458"/>
                  <a:gd name="T68" fmla="*/ 92 w 301"/>
                  <a:gd name="T69" fmla="*/ 261 h 458"/>
                  <a:gd name="T70" fmla="*/ 105 w 301"/>
                  <a:gd name="T71" fmla="*/ 257 h 458"/>
                  <a:gd name="T72" fmla="*/ 134 w 301"/>
                  <a:gd name="T73" fmla="*/ 263 h 458"/>
                  <a:gd name="T74" fmla="*/ 140 w 301"/>
                  <a:gd name="T75" fmla="*/ 294 h 458"/>
                  <a:gd name="T76" fmla="*/ 141 w 301"/>
                  <a:gd name="T77" fmla="*/ 327 h 458"/>
                  <a:gd name="T78" fmla="*/ 141 w 301"/>
                  <a:gd name="T79" fmla="*/ 331 h 458"/>
                  <a:gd name="T80" fmla="*/ 159 w 301"/>
                  <a:gd name="T81" fmla="*/ 441 h 458"/>
                  <a:gd name="T82" fmla="*/ 180 w 301"/>
                  <a:gd name="T83" fmla="*/ 431 h 458"/>
                  <a:gd name="T84" fmla="*/ 153 w 301"/>
                  <a:gd name="T85" fmla="*/ 304 h 458"/>
                  <a:gd name="T86" fmla="*/ 167 w 301"/>
                  <a:gd name="T87" fmla="*/ 244 h 458"/>
                  <a:gd name="T88" fmla="*/ 300 w 301"/>
                  <a:gd name="T89" fmla="*/ 1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1" h="458">
                    <a:moveTo>
                      <a:pt x="300" y="10"/>
                    </a:moveTo>
                    <a:cubicBezTo>
                      <a:pt x="300" y="10"/>
                      <a:pt x="301" y="7"/>
                      <a:pt x="294" y="0"/>
                    </a:cubicBezTo>
                    <a:cubicBezTo>
                      <a:pt x="274" y="48"/>
                      <a:pt x="256" y="99"/>
                      <a:pt x="226" y="141"/>
                    </a:cubicBezTo>
                    <a:cubicBezTo>
                      <a:pt x="216" y="156"/>
                      <a:pt x="205" y="169"/>
                      <a:pt x="194" y="182"/>
                    </a:cubicBezTo>
                    <a:cubicBezTo>
                      <a:pt x="188" y="189"/>
                      <a:pt x="183" y="196"/>
                      <a:pt x="178" y="202"/>
                    </a:cubicBezTo>
                    <a:cubicBezTo>
                      <a:pt x="173" y="208"/>
                      <a:pt x="170" y="215"/>
                      <a:pt x="165" y="221"/>
                    </a:cubicBezTo>
                    <a:cubicBezTo>
                      <a:pt x="159" y="227"/>
                      <a:pt x="147" y="214"/>
                      <a:pt x="140" y="217"/>
                    </a:cubicBezTo>
                    <a:cubicBezTo>
                      <a:pt x="131" y="221"/>
                      <a:pt x="123" y="224"/>
                      <a:pt x="114" y="227"/>
                    </a:cubicBezTo>
                    <a:cubicBezTo>
                      <a:pt x="106" y="229"/>
                      <a:pt x="100" y="245"/>
                      <a:pt x="93" y="250"/>
                    </a:cubicBezTo>
                    <a:cubicBezTo>
                      <a:pt x="93" y="250"/>
                      <a:pt x="93" y="250"/>
                      <a:pt x="94" y="250"/>
                    </a:cubicBezTo>
                    <a:cubicBezTo>
                      <a:pt x="84" y="253"/>
                      <a:pt x="74" y="255"/>
                      <a:pt x="64" y="257"/>
                    </a:cubicBezTo>
                    <a:cubicBezTo>
                      <a:pt x="60" y="258"/>
                      <a:pt x="55" y="258"/>
                      <a:pt x="51" y="258"/>
                    </a:cubicBezTo>
                    <a:cubicBezTo>
                      <a:pt x="46" y="258"/>
                      <a:pt x="41" y="256"/>
                      <a:pt x="36" y="256"/>
                    </a:cubicBezTo>
                    <a:cubicBezTo>
                      <a:pt x="29" y="255"/>
                      <a:pt x="23" y="253"/>
                      <a:pt x="17" y="251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6" y="304"/>
                      <a:pt x="6" y="304"/>
                      <a:pt x="6" y="304"/>
                    </a:cubicBezTo>
                    <a:cubicBezTo>
                      <a:pt x="6" y="304"/>
                      <a:pt x="17" y="301"/>
                      <a:pt x="15" y="322"/>
                    </a:cubicBezTo>
                    <a:cubicBezTo>
                      <a:pt x="12" y="355"/>
                      <a:pt x="11" y="390"/>
                      <a:pt x="12" y="423"/>
                    </a:cubicBezTo>
                    <a:cubicBezTo>
                      <a:pt x="12" y="432"/>
                      <a:pt x="12" y="441"/>
                      <a:pt x="13" y="449"/>
                    </a:cubicBezTo>
                    <a:cubicBezTo>
                      <a:pt x="14" y="454"/>
                      <a:pt x="13" y="455"/>
                      <a:pt x="18" y="457"/>
                    </a:cubicBezTo>
                    <a:cubicBezTo>
                      <a:pt x="22" y="458"/>
                      <a:pt x="23" y="458"/>
                      <a:pt x="24" y="455"/>
                    </a:cubicBezTo>
                    <a:cubicBezTo>
                      <a:pt x="26" y="451"/>
                      <a:pt x="24" y="447"/>
                      <a:pt x="24" y="443"/>
                    </a:cubicBezTo>
                    <a:cubicBezTo>
                      <a:pt x="23" y="438"/>
                      <a:pt x="23" y="434"/>
                      <a:pt x="23" y="429"/>
                    </a:cubicBezTo>
                    <a:cubicBezTo>
                      <a:pt x="23" y="419"/>
                      <a:pt x="24" y="408"/>
                      <a:pt x="25" y="398"/>
                    </a:cubicBezTo>
                    <a:cubicBezTo>
                      <a:pt x="27" y="387"/>
                      <a:pt x="30" y="376"/>
                      <a:pt x="27" y="365"/>
                    </a:cubicBezTo>
                    <a:cubicBezTo>
                      <a:pt x="24" y="354"/>
                      <a:pt x="25" y="344"/>
                      <a:pt x="26" y="333"/>
                    </a:cubicBezTo>
                    <a:cubicBezTo>
                      <a:pt x="26" y="324"/>
                      <a:pt x="23" y="316"/>
                      <a:pt x="24" y="307"/>
                    </a:cubicBezTo>
                    <a:cubicBezTo>
                      <a:pt x="19" y="302"/>
                      <a:pt x="15" y="295"/>
                      <a:pt x="16" y="287"/>
                    </a:cubicBezTo>
                    <a:cubicBezTo>
                      <a:pt x="17" y="277"/>
                      <a:pt x="22" y="271"/>
                      <a:pt x="32" y="267"/>
                    </a:cubicBezTo>
                    <a:cubicBezTo>
                      <a:pt x="38" y="265"/>
                      <a:pt x="45" y="264"/>
                      <a:pt x="53" y="265"/>
                    </a:cubicBezTo>
                    <a:cubicBezTo>
                      <a:pt x="57" y="264"/>
                      <a:pt x="62" y="263"/>
                      <a:pt x="68" y="263"/>
                    </a:cubicBezTo>
                    <a:cubicBezTo>
                      <a:pt x="72" y="263"/>
                      <a:pt x="76" y="263"/>
                      <a:pt x="80" y="264"/>
                    </a:cubicBezTo>
                    <a:cubicBezTo>
                      <a:pt x="81" y="264"/>
                      <a:pt x="83" y="263"/>
                      <a:pt x="84" y="263"/>
                    </a:cubicBezTo>
                    <a:cubicBezTo>
                      <a:pt x="80" y="264"/>
                      <a:pt x="86" y="262"/>
                      <a:pt x="87" y="262"/>
                    </a:cubicBezTo>
                    <a:cubicBezTo>
                      <a:pt x="89" y="262"/>
                      <a:pt x="90" y="261"/>
                      <a:pt x="92" y="261"/>
                    </a:cubicBezTo>
                    <a:cubicBezTo>
                      <a:pt x="96" y="259"/>
                      <a:pt x="100" y="258"/>
                      <a:pt x="105" y="257"/>
                    </a:cubicBezTo>
                    <a:cubicBezTo>
                      <a:pt x="114" y="255"/>
                      <a:pt x="127" y="254"/>
                      <a:pt x="134" y="263"/>
                    </a:cubicBezTo>
                    <a:cubicBezTo>
                      <a:pt x="142" y="272"/>
                      <a:pt x="142" y="283"/>
                      <a:pt x="140" y="294"/>
                    </a:cubicBezTo>
                    <a:cubicBezTo>
                      <a:pt x="142" y="305"/>
                      <a:pt x="141" y="317"/>
                      <a:pt x="141" y="327"/>
                    </a:cubicBezTo>
                    <a:cubicBezTo>
                      <a:pt x="141" y="328"/>
                      <a:pt x="141" y="329"/>
                      <a:pt x="141" y="331"/>
                    </a:cubicBezTo>
                    <a:cubicBezTo>
                      <a:pt x="148" y="367"/>
                      <a:pt x="152" y="404"/>
                      <a:pt x="159" y="441"/>
                    </a:cubicBezTo>
                    <a:cubicBezTo>
                      <a:pt x="173" y="435"/>
                      <a:pt x="180" y="431"/>
                      <a:pt x="180" y="431"/>
                    </a:cubicBezTo>
                    <a:cubicBezTo>
                      <a:pt x="180" y="431"/>
                      <a:pt x="158" y="325"/>
                      <a:pt x="153" y="304"/>
                    </a:cubicBezTo>
                    <a:cubicBezTo>
                      <a:pt x="148" y="282"/>
                      <a:pt x="160" y="257"/>
                      <a:pt x="167" y="244"/>
                    </a:cubicBezTo>
                    <a:cubicBezTo>
                      <a:pt x="174" y="231"/>
                      <a:pt x="277" y="96"/>
                      <a:pt x="300" y="1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9" name="Freeform 464"/>
              <p:cNvSpPr>
                <a:spLocks/>
              </p:cNvSpPr>
              <p:nvPr/>
            </p:nvSpPr>
            <p:spPr bwMode="auto">
              <a:xfrm>
                <a:off x="2959" y="-411"/>
                <a:ext cx="116" cy="111"/>
              </a:xfrm>
              <a:custGeom>
                <a:avLst/>
                <a:gdLst>
                  <a:gd name="T0" fmla="*/ 48 w 49"/>
                  <a:gd name="T1" fmla="*/ 25 h 47"/>
                  <a:gd name="T2" fmla="*/ 40 w 49"/>
                  <a:gd name="T3" fmla="*/ 18 h 47"/>
                  <a:gd name="T4" fmla="*/ 9 w 49"/>
                  <a:gd name="T5" fmla="*/ 0 h 47"/>
                  <a:gd name="T6" fmla="*/ 8 w 49"/>
                  <a:gd name="T7" fmla="*/ 1 h 47"/>
                  <a:gd name="T8" fmla="*/ 3 w 49"/>
                  <a:gd name="T9" fmla="*/ 18 h 47"/>
                  <a:gd name="T10" fmla="*/ 0 w 49"/>
                  <a:gd name="T11" fmla="*/ 22 h 47"/>
                  <a:gd name="T12" fmla="*/ 35 w 49"/>
                  <a:gd name="T13" fmla="*/ 47 h 47"/>
                  <a:gd name="T14" fmla="*/ 42 w 49"/>
                  <a:gd name="T15" fmla="*/ 35 h 47"/>
                  <a:gd name="T16" fmla="*/ 46 w 49"/>
                  <a:gd name="T17" fmla="*/ 28 h 47"/>
                  <a:gd name="T18" fmla="*/ 48 w 49"/>
                  <a:gd name="T19" fmla="*/ 26 h 47"/>
                  <a:gd name="T20" fmla="*/ 48 w 49"/>
                  <a:gd name="T21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47">
                    <a:moveTo>
                      <a:pt x="48" y="25"/>
                    </a:moveTo>
                    <a:cubicBezTo>
                      <a:pt x="47" y="23"/>
                      <a:pt x="44" y="20"/>
                      <a:pt x="40" y="18"/>
                    </a:cubicBezTo>
                    <a:cubicBezTo>
                      <a:pt x="28" y="11"/>
                      <a:pt x="16" y="1"/>
                      <a:pt x="9" y="0"/>
                    </a:cubicBezTo>
                    <a:cubicBezTo>
                      <a:pt x="9" y="0"/>
                      <a:pt x="9" y="1"/>
                      <a:pt x="8" y="1"/>
                    </a:cubicBezTo>
                    <a:cubicBezTo>
                      <a:pt x="7" y="7"/>
                      <a:pt x="5" y="13"/>
                      <a:pt x="3" y="18"/>
                    </a:cubicBezTo>
                    <a:cubicBezTo>
                      <a:pt x="2" y="20"/>
                      <a:pt x="1" y="21"/>
                      <a:pt x="0" y="22"/>
                    </a:cubicBezTo>
                    <a:cubicBezTo>
                      <a:pt x="8" y="25"/>
                      <a:pt x="28" y="35"/>
                      <a:pt x="35" y="47"/>
                    </a:cubicBezTo>
                    <a:cubicBezTo>
                      <a:pt x="36" y="45"/>
                      <a:pt x="40" y="37"/>
                      <a:pt x="42" y="35"/>
                    </a:cubicBezTo>
                    <a:cubicBezTo>
                      <a:pt x="43" y="33"/>
                      <a:pt x="45" y="31"/>
                      <a:pt x="46" y="28"/>
                    </a:cubicBezTo>
                    <a:cubicBezTo>
                      <a:pt x="46" y="28"/>
                      <a:pt x="49" y="22"/>
                      <a:pt x="48" y="26"/>
                    </a:cubicBezTo>
                    <a:cubicBezTo>
                      <a:pt x="48" y="25"/>
                      <a:pt x="48" y="25"/>
                      <a:pt x="48" y="2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0" name="Freeform 465"/>
              <p:cNvSpPr>
                <a:spLocks/>
              </p:cNvSpPr>
              <p:nvPr/>
            </p:nvSpPr>
            <p:spPr bwMode="auto">
              <a:xfrm>
                <a:off x="2949" y="-444"/>
                <a:ext cx="133" cy="130"/>
              </a:xfrm>
              <a:custGeom>
                <a:avLst/>
                <a:gdLst>
                  <a:gd name="T0" fmla="*/ 46 w 56"/>
                  <a:gd name="T1" fmla="*/ 55 h 55"/>
                  <a:gd name="T2" fmla="*/ 52 w 56"/>
                  <a:gd name="T3" fmla="*/ 49 h 55"/>
                  <a:gd name="T4" fmla="*/ 54 w 56"/>
                  <a:gd name="T5" fmla="*/ 35 h 55"/>
                  <a:gd name="T6" fmla="*/ 44 w 56"/>
                  <a:gd name="T7" fmla="*/ 26 h 55"/>
                  <a:gd name="T8" fmla="*/ 6 w 56"/>
                  <a:gd name="T9" fmla="*/ 12 h 55"/>
                  <a:gd name="T10" fmla="*/ 0 w 56"/>
                  <a:gd name="T11" fmla="*/ 29 h 55"/>
                  <a:gd name="T12" fmla="*/ 46 w 56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55">
                    <a:moveTo>
                      <a:pt x="46" y="55"/>
                    </a:moveTo>
                    <a:cubicBezTo>
                      <a:pt x="46" y="55"/>
                      <a:pt x="49" y="55"/>
                      <a:pt x="52" y="49"/>
                    </a:cubicBezTo>
                    <a:cubicBezTo>
                      <a:pt x="54" y="46"/>
                      <a:pt x="56" y="37"/>
                      <a:pt x="54" y="35"/>
                    </a:cubicBezTo>
                    <a:cubicBezTo>
                      <a:pt x="53" y="33"/>
                      <a:pt x="50" y="29"/>
                      <a:pt x="44" y="26"/>
                    </a:cubicBezTo>
                    <a:cubicBezTo>
                      <a:pt x="28" y="16"/>
                      <a:pt x="11" y="0"/>
                      <a:pt x="6" y="12"/>
                    </a:cubicBezTo>
                    <a:cubicBezTo>
                      <a:pt x="1" y="23"/>
                      <a:pt x="0" y="29"/>
                      <a:pt x="0" y="29"/>
                    </a:cubicBezTo>
                    <a:cubicBezTo>
                      <a:pt x="0" y="29"/>
                      <a:pt x="35" y="41"/>
                      <a:pt x="46" y="5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1" name="Freeform 466"/>
              <p:cNvSpPr>
                <a:spLocks/>
              </p:cNvSpPr>
              <p:nvPr/>
            </p:nvSpPr>
            <p:spPr bwMode="auto">
              <a:xfrm>
                <a:off x="2353" y="156"/>
                <a:ext cx="135" cy="121"/>
              </a:xfrm>
              <a:custGeom>
                <a:avLst/>
                <a:gdLst>
                  <a:gd name="T0" fmla="*/ 0 w 57"/>
                  <a:gd name="T1" fmla="*/ 0 h 51"/>
                  <a:gd name="T2" fmla="*/ 4 w 57"/>
                  <a:gd name="T3" fmla="*/ 30 h 51"/>
                  <a:gd name="T4" fmla="*/ 53 w 57"/>
                  <a:gd name="T5" fmla="*/ 45 h 51"/>
                  <a:gd name="T6" fmla="*/ 57 w 57"/>
                  <a:gd name="T7" fmla="*/ 22 h 51"/>
                  <a:gd name="T8" fmla="*/ 0 w 57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1">
                    <a:moveTo>
                      <a:pt x="0" y="0"/>
                    </a:move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6" y="51"/>
                      <a:pt x="53" y="45"/>
                    </a:cubicBezTo>
                    <a:cubicBezTo>
                      <a:pt x="57" y="22"/>
                      <a:pt x="57" y="22"/>
                      <a:pt x="57" y="2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2" name="Freeform 467"/>
              <p:cNvSpPr>
                <a:spLocks/>
              </p:cNvSpPr>
              <p:nvPr/>
            </p:nvSpPr>
            <p:spPr bwMode="auto">
              <a:xfrm>
                <a:off x="2523" y="138"/>
                <a:ext cx="135" cy="125"/>
              </a:xfrm>
              <a:custGeom>
                <a:avLst/>
                <a:gdLst>
                  <a:gd name="T0" fmla="*/ 52 w 57"/>
                  <a:gd name="T1" fmla="*/ 0 h 53"/>
                  <a:gd name="T2" fmla="*/ 44 w 57"/>
                  <a:gd name="T3" fmla="*/ 44 h 53"/>
                  <a:gd name="T4" fmla="*/ 6 w 57"/>
                  <a:gd name="T5" fmla="*/ 53 h 53"/>
                  <a:gd name="T6" fmla="*/ 0 w 57"/>
                  <a:gd name="T7" fmla="*/ 35 h 53"/>
                  <a:gd name="T8" fmla="*/ 52 w 57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3">
                    <a:moveTo>
                      <a:pt x="52" y="0"/>
                    </a:moveTo>
                    <a:cubicBezTo>
                      <a:pt x="52" y="0"/>
                      <a:pt x="57" y="42"/>
                      <a:pt x="44" y="44"/>
                    </a:cubicBezTo>
                    <a:cubicBezTo>
                      <a:pt x="30" y="46"/>
                      <a:pt x="6" y="53"/>
                      <a:pt x="6" y="53"/>
                    </a:cubicBezTo>
                    <a:cubicBezTo>
                      <a:pt x="0" y="35"/>
                      <a:pt x="0" y="35"/>
                      <a:pt x="0" y="35"/>
                    </a:cubicBez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3" name="Freeform 468"/>
              <p:cNvSpPr>
                <a:spLocks/>
              </p:cNvSpPr>
              <p:nvPr/>
            </p:nvSpPr>
            <p:spPr bwMode="auto">
              <a:xfrm>
                <a:off x="2353" y="156"/>
                <a:ext cx="135" cy="105"/>
              </a:xfrm>
              <a:custGeom>
                <a:avLst/>
                <a:gdLst>
                  <a:gd name="T0" fmla="*/ 0 w 57"/>
                  <a:gd name="T1" fmla="*/ 0 h 44"/>
                  <a:gd name="T2" fmla="*/ 3 w 57"/>
                  <a:gd name="T3" fmla="*/ 18 h 44"/>
                  <a:gd name="T4" fmla="*/ 4 w 57"/>
                  <a:gd name="T5" fmla="*/ 20 h 44"/>
                  <a:gd name="T6" fmla="*/ 5 w 57"/>
                  <a:gd name="T7" fmla="*/ 20 h 44"/>
                  <a:gd name="T8" fmla="*/ 5 w 57"/>
                  <a:gd name="T9" fmla="*/ 20 h 44"/>
                  <a:gd name="T10" fmla="*/ 19 w 57"/>
                  <a:gd name="T11" fmla="*/ 25 h 44"/>
                  <a:gd name="T12" fmla="*/ 26 w 57"/>
                  <a:gd name="T13" fmla="*/ 29 h 44"/>
                  <a:gd name="T14" fmla="*/ 47 w 57"/>
                  <a:gd name="T15" fmla="*/ 42 h 44"/>
                  <a:gd name="T16" fmla="*/ 55 w 57"/>
                  <a:gd name="T17" fmla="*/ 36 h 44"/>
                  <a:gd name="T18" fmla="*/ 57 w 57"/>
                  <a:gd name="T19" fmla="*/ 22 h 44"/>
                  <a:gd name="T20" fmla="*/ 0 w 57"/>
                  <a:gd name="T2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44">
                    <a:moveTo>
                      <a:pt x="0" y="0"/>
                    </a:moveTo>
                    <a:cubicBezTo>
                      <a:pt x="3" y="18"/>
                      <a:pt x="3" y="18"/>
                      <a:pt x="3" y="18"/>
                    </a:cubicBezTo>
                    <a:cubicBezTo>
                      <a:pt x="3" y="19"/>
                      <a:pt x="4" y="20"/>
                      <a:pt x="4" y="20"/>
                    </a:cubicBezTo>
                    <a:cubicBezTo>
                      <a:pt x="4" y="20"/>
                      <a:pt x="4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10" y="21"/>
                      <a:pt x="14" y="23"/>
                      <a:pt x="19" y="25"/>
                    </a:cubicBezTo>
                    <a:cubicBezTo>
                      <a:pt x="21" y="26"/>
                      <a:pt x="24" y="28"/>
                      <a:pt x="26" y="29"/>
                    </a:cubicBezTo>
                    <a:cubicBezTo>
                      <a:pt x="27" y="30"/>
                      <a:pt x="46" y="41"/>
                      <a:pt x="47" y="42"/>
                    </a:cubicBezTo>
                    <a:cubicBezTo>
                      <a:pt x="56" y="44"/>
                      <a:pt x="46" y="34"/>
                      <a:pt x="55" y="36"/>
                    </a:cubicBezTo>
                    <a:cubicBezTo>
                      <a:pt x="57" y="22"/>
                      <a:pt x="57" y="22"/>
                      <a:pt x="57" y="2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4" name="Freeform 469"/>
              <p:cNvSpPr>
                <a:spLocks/>
              </p:cNvSpPr>
              <p:nvPr/>
            </p:nvSpPr>
            <p:spPr bwMode="auto">
              <a:xfrm>
                <a:off x="2523" y="138"/>
                <a:ext cx="133" cy="123"/>
              </a:xfrm>
              <a:custGeom>
                <a:avLst/>
                <a:gdLst>
                  <a:gd name="T0" fmla="*/ 52 w 56"/>
                  <a:gd name="T1" fmla="*/ 0 h 52"/>
                  <a:gd name="T2" fmla="*/ 0 w 56"/>
                  <a:gd name="T3" fmla="*/ 35 h 52"/>
                  <a:gd name="T4" fmla="*/ 5 w 56"/>
                  <a:gd name="T5" fmla="*/ 52 h 52"/>
                  <a:gd name="T6" fmla="*/ 18 w 56"/>
                  <a:gd name="T7" fmla="*/ 45 h 52"/>
                  <a:gd name="T8" fmla="*/ 26 w 56"/>
                  <a:gd name="T9" fmla="*/ 33 h 52"/>
                  <a:gd name="T10" fmla="*/ 48 w 56"/>
                  <a:gd name="T11" fmla="*/ 25 h 52"/>
                  <a:gd name="T12" fmla="*/ 52 w 56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52">
                    <a:moveTo>
                      <a:pt x="52" y="0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2" y="41"/>
                      <a:pt x="3" y="47"/>
                      <a:pt x="5" y="52"/>
                    </a:cubicBezTo>
                    <a:cubicBezTo>
                      <a:pt x="9" y="51"/>
                      <a:pt x="15" y="48"/>
                      <a:pt x="18" y="45"/>
                    </a:cubicBezTo>
                    <a:cubicBezTo>
                      <a:pt x="21" y="41"/>
                      <a:pt x="22" y="36"/>
                      <a:pt x="26" y="33"/>
                    </a:cubicBezTo>
                    <a:cubicBezTo>
                      <a:pt x="32" y="27"/>
                      <a:pt x="42" y="30"/>
                      <a:pt x="48" y="25"/>
                    </a:cubicBezTo>
                    <a:cubicBezTo>
                      <a:pt x="56" y="20"/>
                      <a:pt x="53" y="8"/>
                      <a:pt x="52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5" name="Oval 470"/>
              <p:cNvSpPr>
                <a:spLocks noChangeArrowheads="1"/>
              </p:cNvSpPr>
              <p:nvPr/>
            </p:nvSpPr>
            <p:spPr bwMode="auto">
              <a:xfrm>
                <a:off x="2455" y="171"/>
                <a:ext cx="83" cy="26"/>
              </a:xfrm>
              <a:prstGeom prst="ellipse">
                <a:avLst/>
              </a:pr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6" name="Freeform 471"/>
              <p:cNvSpPr>
                <a:spLocks/>
              </p:cNvSpPr>
              <p:nvPr/>
            </p:nvSpPr>
            <p:spPr bwMode="auto">
              <a:xfrm>
                <a:off x="2469" y="268"/>
                <a:ext cx="267" cy="243"/>
              </a:xfrm>
              <a:custGeom>
                <a:avLst/>
                <a:gdLst>
                  <a:gd name="T0" fmla="*/ 40 w 113"/>
                  <a:gd name="T1" fmla="*/ 81 h 103"/>
                  <a:gd name="T2" fmla="*/ 67 w 113"/>
                  <a:gd name="T3" fmla="*/ 96 h 103"/>
                  <a:gd name="T4" fmla="*/ 113 w 113"/>
                  <a:gd name="T5" fmla="*/ 103 h 103"/>
                  <a:gd name="T6" fmla="*/ 111 w 113"/>
                  <a:gd name="T7" fmla="*/ 91 h 103"/>
                  <a:gd name="T8" fmla="*/ 108 w 113"/>
                  <a:gd name="T9" fmla="*/ 90 h 103"/>
                  <a:gd name="T10" fmla="*/ 88 w 113"/>
                  <a:gd name="T11" fmla="*/ 82 h 103"/>
                  <a:gd name="T12" fmla="*/ 51 w 113"/>
                  <a:gd name="T13" fmla="*/ 63 h 103"/>
                  <a:gd name="T14" fmla="*/ 21 w 113"/>
                  <a:gd name="T15" fmla="*/ 29 h 103"/>
                  <a:gd name="T16" fmla="*/ 13 w 113"/>
                  <a:gd name="T17" fmla="*/ 10 h 103"/>
                  <a:gd name="T18" fmla="*/ 6 w 113"/>
                  <a:gd name="T19" fmla="*/ 0 h 103"/>
                  <a:gd name="T20" fmla="*/ 0 w 113"/>
                  <a:gd name="T21" fmla="*/ 0 h 103"/>
                  <a:gd name="T22" fmla="*/ 2 w 113"/>
                  <a:gd name="T23" fmla="*/ 11 h 103"/>
                  <a:gd name="T24" fmla="*/ 4 w 113"/>
                  <a:gd name="T25" fmla="*/ 10 h 103"/>
                  <a:gd name="T26" fmla="*/ 8 w 113"/>
                  <a:gd name="T27" fmla="*/ 13 h 103"/>
                  <a:gd name="T28" fmla="*/ 9 w 113"/>
                  <a:gd name="T29" fmla="*/ 15 h 103"/>
                  <a:gd name="T30" fmla="*/ 10 w 113"/>
                  <a:gd name="T31" fmla="*/ 18 h 103"/>
                  <a:gd name="T32" fmla="*/ 11 w 113"/>
                  <a:gd name="T33" fmla="*/ 23 h 103"/>
                  <a:gd name="T34" fmla="*/ 16 w 113"/>
                  <a:gd name="T35" fmla="*/ 42 h 103"/>
                  <a:gd name="T36" fmla="*/ 16 w 113"/>
                  <a:gd name="T37" fmla="*/ 42 h 103"/>
                  <a:gd name="T38" fmla="*/ 40 w 113"/>
                  <a:gd name="T39" fmla="*/ 8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3" h="103">
                    <a:moveTo>
                      <a:pt x="40" y="81"/>
                    </a:moveTo>
                    <a:cubicBezTo>
                      <a:pt x="48" y="87"/>
                      <a:pt x="57" y="93"/>
                      <a:pt x="67" y="96"/>
                    </a:cubicBezTo>
                    <a:cubicBezTo>
                      <a:pt x="82" y="101"/>
                      <a:pt x="97" y="102"/>
                      <a:pt x="113" y="103"/>
                    </a:cubicBezTo>
                    <a:cubicBezTo>
                      <a:pt x="112" y="99"/>
                      <a:pt x="112" y="95"/>
                      <a:pt x="111" y="91"/>
                    </a:cubicBezTo>
                    <a:cubicBezTo>
                      <a:pt x="110" y="91"/>
                      <a:pt x="109" y="91"/>
                      <a:pt x="108" y="90"/>
                    </a:cubicBezTo>
                    <a:cubicBezTo>
                      <a:pt x="101" y="88"/>
                      <a:pt x="94" y="85"/>
                      <a:pt x="88" y="82"/>
                    </a:cubicBezTo>
                    <a:cubicBezTo>
                      <a:pt x="75" y="76"/>
                      <a:pt x="63" y="71"/>
                      <a:pt x="51" y="63"/>
                    </a:cubicBezTo>
                    <a:cubicBezTo>
                      <a:pt x="39" y="55"/>
                      <a:pt x="27" y="43"/>
                      <a:pt x="21" y="29"/>
                    </a:cubicBezTo>
                    <a:cubicBezTo>
                      <a:pt x="18" y="23"/>
                      <a:pt x="15" y="17"/>
                      <a:pt x="13" y="10"/>
                    </a:cubicBezTo>
                    <a:cubicBezTo>
                      <a:pt x="12" y="4"/>
                      <a:pt x="13" y="0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ubicBezTo>
                      <a:pt x="0" y="4"/>
                      <a:pt x="1" y="7"/>
                      <a:pt x="2" y="11"/>
                    </a:cubicBezTo>
                    <a:cubicBezTo>
                      <a:pt x="2" y="10"/>
                      <a:pt x="3" y="10"/>
                      <a:pt x="4" y="10"/>
                    </a:cubicBezTo>
                    <a:cubicBezTo>
                      <a:pt x="6" y="10"/>
                      <a:pt x="8" y="12"/>
                      <a:pt x="8" y="13"/>
                    </a:cubicBezTo>
                    <a:cubicBezTo>
                      <a:pt x="9" y="14"/>
                      <a:pt x="9" y="14"/>
                      <a:pt x="9" y="15"/>
                    </a:cubicBezTo>
                    <a:cubicBezTo>
                      <a:pt x="10" y="15"/>
                      <a:pt x="10" y="16"/>
                      <a:pt x="10" y="18"/>
                    </a:cubicBezTo>
                    <a:cubicBezTo>
                      <a:pt x="11" y="20"/>
                      <a:pt x="11" y="21"/>
                      <a:pt x="11" y="23"/>
                    </a:cubicBezTo>
                    <a:cubicBezTo>
                      <a:pt x="13" y="30"/>
                      <a:pt x="15" y="37"/>
                      <a:pt x="16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1" y="58"/>
                      <a:pt x="29" y="71"/>
                      <a:pt x="40" y="8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7" name="Freeform 472"/>
              <p:cNvSpPr>
                <a:spLocks/>
              </p:cNvSpPr>
              <p:nvPr/>
            </p:nvSpPr>
            <p:spPr bwMode="auto">
              <a:xfrm>
                <a:off x="2495" y="220"/>
                <a:ext cx="511" cy="296"/>
              </a:xfrm>
              <a:custGeom>
                <a:avLst/>
                <a:gdLst>
                  <a:gd name="T0" fmla="*/ 0 w 216"/>
                  <a:gd name="T1" fmla="*/ 28 h 125"/>
                  <a:gd name="T2" fmla="*/ 80 w 216"/>
                  <a:gd name="T3" fmla="*/ 117 h 125"/>
                  <a:gd name="T4" fmla="*/ 190 w 216"/>
                  <a:gd name="T5" fmla="*/ 107 h 125"/>
                  <a:gd name="T6" fmla="*/ 216 w 216"/>
                  <a:gd name="T7" fmla="*/ 24 h 125"/>
                  <a:gd name="T8" fmla="*/ 143 w 216"/>
                  <a:gd name="T9" fmla="*/ 0 h 125"/>
                  <a:gd name="T10" fmla="*/ 65 w 216"/>
                  <a:gd name="T11" fmla="*/ 59 h 125"/>
                  <a:gd name="T12" fmla="*/ 18 w 216"/>
                  <a:gd name="T13" fmla="*/ 25 h 125"/>
                  <a:gd name="T14" fmla="*/ 7 w 216"/>
                  <a:gd name="T15" fmla="*/ 20 h 125"/>
                  <a:gd name="T16" fmla="*/ 0 w 216"/>
                  <a:gd name="T17" fmla="*/ 2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" h="125">
                    <a:moveTo>
                      <a:pt x="0" y="28"/>
                    </a:moveTo>
                    <a:cubicBezTo>
                      <a:pt x="0" y="28"/>
                      <a:pt x="13" y="109"/>
                      <a:pt x="80" y="117"/>
                    </a:cubicBezTo>
                    <a:cubicBezTo>
                      <a:pt x="147" y="125"/>
                      <a:pt x="190" y="107"/>
                      <a:pt x="190" y="107"/>
                    </a:cubicBezTo>
                    <a:cubicBezTo>
                      <a:pt x="216" y="24"/>
                      <a:pt x="216" y="24"/>
                      <a:pt x="216" y="24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3" y="0"/>
                      <a:pt x="110" y="63"/>
                      <a:pt x="65" y="59"/>
                    </a:cubicBezTo>
                    <a:cubicBezTo>
                      <a:pt x="20" y="56"/>
                      <a:pt x="18" y="25"/>
                      <a:pt x="18" y="25"/>
                    </a:cubicBezTo>
                    <a:cubicBezTo>
                      <a:pt x="7" y="20"/>
                      <a:pt x="7" y="20"/>
                      <a:pt x="7" y="2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8" name="Freeform 473"/>
              <p:cNvSpPr>
                <a:spLocks/>
              </p:cNvSpPr>
              <p:nvPr/>
            </p:nvSpPr>
            <p:spPr bwMode="auto">
              <a:xfrm>
                <a:off x="2471" y="244"/>
                <a:ext cx="71" cy="54"/>
              </a:xfrm>
              <a:custGeom>
                <a:avLst/>
                <a:gdLst>
                  <a:gd name="T0" fmla="*/ 0 w 30"/>
                  <a:gd name="T1" fmla="*/ 1 h 23"/>
                  <a:gd name="T2" fmla="*/ 30 w 30"/>
                  <a:gd name="T3" fmla="*/ 0 h 23"/>
                  <a:gd name="T4" fmla="*/ 30 w 30"/>
                  <a:gd name="T5" fmla="*/ 14 h 23"/>
                  <a:gd name="T6" fmla="*/ 2 w 30"/>
                  <a:gd name="T7" fmla="*/ 16 h 23"/>
                  <a:gd name="T8" fmla="*/ 0 w 30"/>
                  <a:gd name="T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3">
                    <a:moveTo>
                      <a:pt x="0" y="1"/>
                    </a:moveTo>
                    <a:cubicBezTo>
                      <a:pt x="0" y="1"/>
                      <a:pt x="14" y="5"/>
                      <a:pt x="30" y="0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18" y="23"/>
                      <a:pt x="2" y="16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9" name="Freeform 474"/>
              <p:cNvSpPr>
                <a:spLocks/>
              </p:cNvSpPr>
              <p:nvPr/>
            </p:nvSpPr>
            <p:spPr bwMode="auto">
              <a:xfrm>
                <a:off x="2514" y="220"/>
                <a:ext cx="492" cy="201"/>
              </a:xfrm>
              <a:custGeom>
                <a:avLst/>
                <a:gdLst>
                  <a:gd name="T0" fmla="*/ 1 w 208"/>
                  <a:gd name="T1" fmla="*/ 31 h 85"/>
                  <a:gd name="T2" fmla="*/ 10 w 208"/>
                  <a:gd name="T3" fmla="*/ 50 h 85"/>
                  <a:gd name="T4" fmla="*/ 32 w 208"/>
                  <a:gd name="T5" fmla="*/ 65 h 85"/>
                  <a:gd name="T6" fmla="*/ 87 w 208"/>
                  <a:gd name="T7" fmla="*/ 84 h 85"/>
                  <a:gd name="T8" fmla="*/ 114 w 208"/>
                  <a:gd name="T9" fmla="*/ 82 h 85"/>
                  <a:gd name="T10" fmla="*/ 208 w 208"/>
                  <a:gd name="T11" fmla="*/ 24 h 85"/>
                  <a:gd name="T12" fmla="*/ 135 w 208"/>
                  <a:gd name="T13" fmla="*/ 0 h 85"/>
                  <a:gd name="T14" fmla="*/ 57 w 208"/>
                  <a:gd name="T15" fmla="*/ 59 h 85"/>
                  <a:gd name="T16" fmla="*/ 10 w 208"/>
                  <a:gd name="T17" fmla="*/ 25 h 85"/>
                  <a:gd name="T18" fmla="*/ 1 w 208"/>
                  <a:gd name="T19" fmla="*/ 27 h 85"/>
                  <a:gd name="T20" fmla="*/ 1 w 208"/>
                  <a:gd name="T21" fmla="*/ 3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8" h="85">
                    <a:moveTo>
                      <a:pt x="1" y="31"/>
                    </a:moveTo>
                    <a:cubicBezTo>
                      <a:pt x="2" y="37"/>
                      <a:pt x="7" y="46"/>
                      <a:pt x="10" y="50"/>
                    </a:cubicBezTo>
                    <a:cubicBezTo>
                      <a:pt x="16" y="57"/>
                      <a:pt x="24" y="61"/>
                      <a:pt x="32" y="65"/>
                    </a:cubicBezTo>
                    <a:cubicBezTo>
                      <a:pt x="49" y="75"/>
                      <a:pt x="67" y="82"/>
                      <a:pt x="87" y="84"/>
                    </a:cubicBezTo>
                    <a:cubicBezTo>
                      <a:pt x="95" y="85"/>
                      <a:pt x="106" y="85"/>
                      <a:pt x="114" y="82"/>
                    </a:cubicBezTo>
                    <a:cubicBezTo>
                      <a:pt x="150" y="72"/>
                      <a:pt x="180" y="47"/>
                      <a:pt x="208" y="24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5" y="0"/>
                      <a:pt x="102" y="63"/>
                      <a:pt x="57" y="59"/>
                    </a:cubicBezTo>
                    <a:cubicBezTo>
                      <a:pt x="12" y="56"/>
                      <a:pt x="10" y="25"/>
                      <a:pt x="10" y="25"/>
                    </a:cubicBezTo>
                    <a:cubicBezTo>
                      <a:pt x="7" y="26"/>
                      <a:pt x="4" y="26"/>
                      <a:pt x="1" y="27"/>
                    </a:cubicBezTo>
                    <a:cubicBezTo>
                      <a:pt x="0" y="28"/>
                      <a:pt x="1" y="29"/>
                      <a:pt x="1" y="31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0" name="Freeform 475"/>
              <p:cNvSpPr>
                <a:spLocks/>
              </p:cNvSpPr>
              <p:nvPr/>
            </p:nvSpPr>
            <p:spPr bwMode="auto">
              <a:xfrm>
                <a:off x="2519" y="346"/>
                <a:ext cx="137" cy="59"/>
              </a:xfrm>
              <a:custGeom>
                <a:avLst/>
                <a:gdLst>
                  <a:gd name="T0" fmla="*/ 0 w 58"/>
                  <a:gd name="T1" fmla="*/ 6 h 25"/>
                  <a:gd name="T2" fmla="*/ 29 w 58"/>
                  <a:gd name="T3" fmla="*/ 0 h 25"/>
                  <a:gd name="T4" fmla="*/ 58 w 58"/>
                  <a:gd name="T5" fmla="*/ 6 h 25"/>
                  <a:gd name="T6" fmla="*/ 10 w 58"/>
                  <a:gd name="T7" fmla="*/ 25 h 25"/>
                  <a:gd name="T8" fmla="*/ 0 w 58"/>
                  <a:gd name="T9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5">
                    <a:moveTo>
                      <a:pt x="0" y="6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42" y="6"/>
                      <a:pt x="58" y="6"/>
                    </a:cubicBezTo>
                    <a:cubicBezTo>
                      <a:pt x="58" y="6"/>
                      <a:pt x="44" y="20"/>
                      <a:pt x="10" y="25"/>
                    </a:cubicBezTo>
                    <a:cubicBezTo>
                      <a:pt x="10" y="25"/>
                      <a:pt x="4" y="17"/>
                      <a:pt x="0" y="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1" name="Freeform 476"/>
              <p:cNvSpPr>
                <a:spLocks/>
              </p:cNvSpPr>
              <p:nvPr/>
            </p:nvSpPr>
            <p:spPr bwMode="auto">
              <a:xfrm>
                <a:off x="2628" y="220"/>
                <a:ext cx="265" cy="282"/>
              </a:xfrm>
              <a:custGeom>
                <a:avLst/>
                <a:gdLst>
                  <a:gd name="T0" fmla="*/ 52 w 112"/>
                  <a:gd name="T1" fmla="*/ 43 h 119"/>
                  <a:gd name="T2" fmla="*/ 0 w 112"/>
                  <a:gd name="T3" fmla="*/ 110 h 119"/>
                  <a:gd name="T4" fmla="*/ 45 w 112"/>
                  <a:gd name="T5" fmla="*/ 119 h 119"/>
                  <a:gd name="T6" fmla="*/ 112 w 112"/>
                  <a:gd name="T7" fmla="*/ 8 h 119"/>
                  <a:gd name="T8" fmla="*/ 87 w 112"/>
                  <a:gd name="T9" fmla="*/ 0 h 119"/>
                  <a:gd name="T10" fmla="*/ 52 w 112"/>
                  <a:gd name="T11" fmla="*/ 4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119">
                    <a:moveTo>
                      <a:pt x="52" y="43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0"/>
                      <a:pt x="15" y="119"/>
                      <a:pt x="45" y="119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0"/>
                      <a:pt x="71" y="28"/>
                      <a:pt x="52" y="4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2" name="Freeform 477"/>
              <p:cNvSpPr>
                <a:spLocks/>
              </p:cNvSpPr>
              <p:nvPr/>
            </p:nvSpPr>
            <p:spPr bwMode="auto">
              <a:xfrm>
                <a:off x="2843" y="263"/>
                <a:ext cx="144" cy="234"/>
              </a:xfrm>
              <a:custGeom>
                <a:avLst/>
                <a:gdLst>
                  <a:gd name="T0" fmla="*/ 0 w 61"/>
                  <a:gd name="T1" fmla="*/ 99 h 99"/>
                  <a:gd name="T2" fmla="*/ 48 w 61"/>
                  <a:gd name="T3" fmla="*/ 0 h 99"/>
                  <a:gd name="T4" fmla="*/ 61 w 61"/>
                  <a:gd name="T5" fmla="*/ 4 h 99"/>
                  <a:gd name="T6" fmla="*/ 23 w 61"/>
                  <a:gd name="T7" fmla="*/ 95 h 99"/>
                  <a:gd name="T8" fmla="*/ 0 w 61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99">
                    <a:moveTo>
                      <a:pt x="0" y="99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23" y="95"/>
                      <a:pt x="23" y="95"/>
                      <a:pt x="23" y="95"/>
                    </a:cubicBezTo>
                    <a:cubicBezTo>
                      <a:pt x="23" y="95"/>
                      <a:pt x="13" y="98"/>
                      <a:pt x="0" y="9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3" name="Freeform 478"/>
              <p:cNvSpPr>
                <a:spLocks/>
              </p:cNvSpPr>
              <p:nvPr/>
            </p:nvSpPr>
            <p:spPr bwMode="auto">
              <a:xfrm>
                <a:off x="2978" y="797"/>
                <a:ext cx="348" cy="222"/>
              </a:xfrm>
              <a:custGeom>
                <a:avLst/>
                <a:gdLst>
                  <a:gd name="T0" fmla="*/ 0 w 147"/>
                  <a:gd name="T1" fmla="*/ 58 h 94"/>
                  <a:gd name="T2" fmla="*/ 0 w 147"/>
                  <a:gd name="T3" fmla="*/ 86 h 94"/>
                  <a:gd name="T4" fmla="*/ 147 w 147"/>
                  <a:gd name="T5" fmla="*/ 94 h 94"/>
                  <a:gd name="T6" fmla="*/ 81 w 147"/>
                  <a:gd name="T7" fmla="*/ 3 h 94"/>
                  <a:gd name="T8" fmla="*/ 24 w 147"/>
                  <a:gd name="T9" fmla="*/ 54 h 94"/>
                  <a:gd name="T10" fmla="*/ 0 w 147"/>
                  <a:gd name="T11" fmla="*/ 5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94">
                    <a:moveTo>
                      <a:pt x="0" y="58"/>
                    </a:moveTo>
                    <a:cubicBezTo>
                      <a:pt x="0" y="86"/>
                      <a:pt x="0" y="86"/>
                      <a:pt x="0" y="86"/>
                    </a:cubicBezTo>
                    <a:cubicBezTo>
                      <a:pt x="147" y="94"/>
                      <a:pt x="147" y="94"/>
                      <a:pt x="147" y="94"/>
                    </a:cubicBezTo>
                    <a:cubicBezTo>
                      <a:pt x="147" y="94"/>
                      <a:pt x="134" y="6"/>
                      <a:pt x="81" y="3"/>
                    </a:cubicBezTo>
                    <a:cubicBezTo>
                      <a:pt x="27" y="0"/>
                      <a:pt x="24" y="54"/>
                      <a:pt x="24" y="54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4" name="Freeform 479"/>
              <p:cNvSpPr>
                <a:spLocks/>
              </p:cNvSpPr>
              <p:nvPr/>
            </p:nvSpPr>
            <p:spPr bwMode="auto">
              <a:xfrm>
                <a:off x="3044" y="800"/>
                <a:ext cx="251" cy="167"/>
              </a:xfrm>
              <a:custGeom>
                <a:avLst/>
                <a:gdLst>
                  <a:gd name="T0" fmla="*/ 106 w 106"/>
                  <a:gd name="T1" fmla="*/ 49 h 71"/>
                  <a:gd name="T2" fmla="*/ 53 w 106"/>
                  <a:gd name="T3" fmla="*/ 2 h 71"/>
                  <a:gd name="T4" fmla="*/ 0 w 106"/>
                  <a:gd name="T5" fmla="*/ 37 h 71"/>
                  <a:gd name="T6" fmla="*/ 106 w 106"/>
                  <a:gd name="T7" fmla="*/ 4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71">
                    <a:moveTo>
                      <a:pt x="106" y="49"/>
                    </a:moveTo>
                    <a:cubicBezTo>
                      <a:pt x="96" y="27"/>
                      <a:pt x="80" y="4"/>
                      <a:pt x="53" y="2"/>
                    </a:cubicBezTo>
                    <a:cubicBezTo>
                      <a:pt x="19" y="0"/>
                      <a:pt x="5" y="22"/>
                      <a:pt x="0" y="37"/>
                    </a:cubicBezTo>
                    <a:cubicBezTo>
                      <a:pt x="24" y="61"/>
                      <a:pt x="79" y="71"/>
                      <a:pt x="106" y="49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5" name="Oval 480"/>
              <p:cNvSpPr>
                <a:spLocks noChangeArrowheads="1"/>
              </p:cNvSpPr>
              <p:nvPr/>
            </p:nvSpPr>
            <p:spPr bwMode="auto">
              <a:xfrm>
                <a:off x="3146" y="818"/>
                <a:ext cx="45" cy="24"/>
              </a:xfrm>
              <a:prstGeom prst="ellipse">
                <a:avLst/>
              </a:pr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6" name="Freeform 481"/>
              <p:cNvSpPr>
                <a:spLocks/>
              </p:cNvSpPr>
              <p:nvPr/>
            </p:nvSpPr>
            <p:spPr bwMode="auto">
              <a:xfrm>
                <a:off x="2784" y="1298"/>
                <a:ext cx="246" cy="400"/>
              </a:xfrm>
              <a:custGeom>
                <a:avLst/>
                <a:gdLst>
                  <a:gd name="T0" fmla="*/ 71 w 104"/>
                  <a:gd name="T1" fmla="*/ 169 h 169"/>
                  <a:gd name="T2" fmla="*/ 9 w 104"/>
                  <a:gd name="T3" fmla="*/ 63 h 169"/>
                  <a:gd name="T4" fmla="*/ 79 w 104"/>
                  <a:gd name="T5" fmla="*/ 31 h 169"/>
                  <a:gd name="T6" fmla="*/ 86 w 104"/>
                  <a:gd name="T7" fmla="*/ 0 h 169"/>
                  <a:gd name="T8" fmla="*/ 104 w 104"/>
                  <a:gd name="T9" fmla="*/ 2 h 169"/>
                  <a:gd name="T10" fmla="*/ 71 w 104"/>
                  <a:gd name="T11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" h="169">
                    <a:moveTo>
                      <a:pt x="71" y="169"/>
                    </a:moveTo>
                    <a:cubicBezTo>
                      <a:pt x="71" y="169"/>
                      <a:pt x="0" y="148"/>
                      <a:pt x="9" y="63"/>
                    </a:cubicBezTo>
                    <a:cubicBezTo>
                      <a:pt x="16" y="0"/>
                      <a:pt x="79" y="31"/>
                      <a:pt x="79" y="31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104" y="2"/>
                      <a:pt x="104" y="2"/>
                      <a:pt x="104" y="2"/>
                    </a:cubicBezTo>
                    <a:lnTo>
                      <a:pt x="71" y="169"/>
                    </a:ln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7" name="Freeform 482"/>
              <p:cNvSpPr>
                <a:spLocks/>
              </p:cNvSpPr>
              <p:nvPr/>
            </p:nvSpPr>
            <p:spPr bwMode="auto">
              <a:xfrm>
                <a:off x="2796" y="1353"/>
                <a:ext cx="168" cy="269"/>
              </a:xfrm>
              <a:custGeom>
                <a:avLst/>
                <a:gdLst>
                  <a:gd name="T0" fmla="*/ 28 w 71"/>
                  <a:gd name="T1" fmla="*/ 113 h 114"/>
                  <a:gd name="T2" fmla="*/ 33 w 71"/>
                  <a:gd name="T3" fmla="*/ 112 h 114"/>
                  <a:gd name="T4" fmla="*/ 55 w 71"/>
                  <a:gd name="T5" fmla="*/ 12 h 114"/>
                  <a:gd name="T6" fmla="*/ 48 w 71"/>
                  <a:gd name="T7" fmla="*/ 5 h 114"/>
                  <a:gd name="T8" fmla="*/ 48 w 71"/>
                  <a:gd name="T9" fmla="*/ 5 h 114"/>
                  <a:gd name="T10" fmla="*/ 50 w 71"/>
                  <a:gd name="T11" fmla="*/ 8 h 114"/>
                  <a:gd name="T12" fmla="*/ 47 w 71"/>
                  <a:gd name="T13" fmla="*/ 5 h 114"/>
                  <a:gd name="T14" fmla="*/ 47 w 71"/>
                  <a:gd name="T15" fmla="*/ 4 h 114"/>
                  <a:gd name="T16" fmla="*/ 38 w 71"/>
                  <a:gd name="T17" fmla="*/ 0 h 114"/>
                  <a:gd name="T18" fmla="*/ 4 w 71"/>
                  <a:gd name="T19" fmla="*/ 40 h 114"/>
                  <a:gd name="T20" fmla="*/ 22 w 71"/>
                  <a:gd name="T21" fmla="*/ 114 h 114"/>
                  <a:gd name="T22" fmla="*/ 28 w 71"/>
                  <a:gd name="T23" fmla="*/ 11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114">
                    <a:moveTo>
                      <a:pt x="28" y="113"/>
                    </a:moveTo>
                    <a:cubicBezTo>
                      <a:pt x="30" y="113"/>
                      <a:pt x="31" y="113"/>
                      <a:pt x="33" y="112"/>
                    </a:cubicBezTo>
                    <a:cubicBezTo>
                      <a:pt x="53" y="93"/>
                      <a:pt x="71" y="39"/>
                      <a:pt x="55" y="12"/>
                    </a:cubicBezTo>
                    <a:cubicBezTo>
                      <a:pt x="52" y="10"/>
                      <a:pt x="50" y="8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9" y="6"/>
                      <a:pt x="49" y="7"/>
                      <a:pt x="50" y="8"/>
                    </a:cubicBezTo>
                    <a:cubicBezTo>
                      <a:pt x="49" y="7"/>
                      <a:pt x="48" y="6"/>
                      <a:pt x="47" y="5"/>
                    </a:cubicBezTo>
                    <a:cubicBezTo>
                      <a:pt x="47" y="5"/>
                      <a:pt x="47" y="4"/>
                      <a:pt x="47" y="4"/>
                    </a:cubicBezTo>
                    <a:cubicBezTo>
                      <a:pt x="44" y="4"/>
                      <a:pt x="41" y="2"/>
                      <a:pt x="38" y="0"/>
                    </a:cubicBezTo>
                    <a:cubicBezTo>
                      <a:pt x="23" y="1"/>
                      <a:pt x="7" y="10"/>
                      <a:pt x="4" y="40"/>
                    </a:cubicBezTo>
                    <a:cubicBezTo>
                      <a:pt x="0" y="74"/>
                      <a:pt x="10" y="98"/>
                      <a:pt x="22" y="114"/>
                    </a:cubicBezTo>
                    <a:cubicBezTo>
                      <a:pt x="24" y="114"/>
                      <a:pt x="26" y="113"/>
                      <a:pt x="28" y="113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8" name="Oval 483"/>
              <p:cNvSpPr>
                <a:spLocks noChangeArrowheads="1"/>
              </p:cNvSpPr>
              <p:nvPr/>
            </p:nvSpPr>
            <p:spPr bwMode="auto">
              <a:xfrm>
                <a:off x="2812" y="1445"/>
                <a:ext cx="24" cy="45"/>
              </a:xfrm>
              <a:prstGeom prst="ellipse">
                <a:avLst/>
              </a:pr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9" name="Freeform 484"/>
              <p:cNvSpPr>
                <a:spLocks/>
              </p:cNvSpPr>
              <p:nvPr/>
            </p:nvSpPr>
            <p:spPr bwMode="auto">
              <a:xfrm>
                <a:off x="2005" y="-959"/>
                <a:ext cx="878" cy="1222"/>
              </a:xfrm>
              <a:custGeom>
                <a:avLst/>
                <a:gdLst>
                  <a:gd name="T0" fmla="*/ 9 w 371"/>
                  <a:gd name="T1" fmla="*/ 248 h 517"/>
                  <a:gd name="T2" fmla="*/ 23 w 371"/>
                  <a:gd name="T3" fmla="*/ 425 h 517"/>
                  <a:gd name="T4" fmla="*/ 65 w 371"/>
                  <a:gd name="T5" fmla="*/ 476 h 517"/>
                  <a:gd name="T6" fmla="*/ 160 w 371"/>
                  <a:gd name="T7" fmla="*/ 487 h 517"/>
                  <a:gd name="T8" fmla="*/ 197 w 371"/>
                  <a:gd name="T9" fmla="*/ 510 h 517"/>
                  <a:gd name="T10" fmla="*/ 213 w 371"/>
                  <a:gd name="T11" fmla="*/ 515 h 517"/>
                  <a:gd name="T12" fmla="*/ 227 w 371"/>
                  <a:gd name="T13" fmla="*/ 511 h 517"/>
                  <a:gd name="T14" fmla="*/ 246 w 371"/>
                  <a:gd name="T15" fmla="*/ 490 h 517"/>
                  <a:gd name="T16" fmla="*/ 345 w 371"/>
                  <a:gd name="T17" fmla="*/ 467 h 517"/>
                  <a:gd name="T18" fmla="*/ 367 w 371"/>
                  <a:gd name="T19" fmla="*/ 420 h 517"/>
                  <a:gd name="T20" fmla="*/ 357 w 371"/>
                  <a:gd name="T21" fmla="*/ 209 h 517"/>
                  <a:gd name="T22" fmla="*/ 295 w 371"/>
                  <a:gd name="T23" fmla="*/ 81 h 517"/>
                  <a:gd name="T24" fmla="*/ 9 w 371"/>
                  <a:gd name="T25" fmla="*/ 248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1" h="517">
                    <a:moveTo>
                      <a:pt x="9" y="248"/>
                    </a:moveTo>
                    <a:cubicBezTo>
                      <a:pt x="9" y="248"/>
                      <a:pt x="14" y="383"/>
                      <a:pt x="23" y="425"/>
                    </a:cubicBezTo>
                    <a:cubicBezTo>
                      <a:pt x="33" y="467"/>
                      <a:pt x="41" y="471"/>
                      <a:pt x="65" y="476"/>
                    </a:cubicBezTo>
                    <a:cubicBezTo>
                      <a:pt x="89" y="480"/>
                      <a:pt x="148" y="483"/>
                      <a:pt x="160" y="487"/>
                    </a:cubicBezTo>
                    <a:cubicBezTo>
                      <a:pt x="185" y="495"/>
                      <a:pt x="185" y="504"/>
                      <a:pt x="197" y="510"/>
                    </a:cubicBezTo>
                    <a:cubicBezTo>
                      <a:pt x="204" y="513"/>
                      <a:pt x="207" y="517"/>
                      <a:pt x="213" y="515"/>
                    </a:cubicBezTo>
                    <a:cubicBezTo>
                      <a:pt x="219" y="515"/>
                      <a:pt x="224" y="514"/>
                      <a:pt x="227" y="511"/>
                    </a:cubicBezTo>
                    <a:cubicBezTo>
                      <a:pt x="235" y="505"/>
                      <a:pt x="240" y="492"/>
                      <a:pt x="246" y="490"/>
                    </a:cubicBezTo>
                    <a:cubicBezTo>
                      <a:pt x="256" y="487"/>
                      <a:pt x="333" y="472"/>
                      <a:pt x="345" y="467"/>
                    </a:cubicBezTo>
                    <a:cubicBezTo>
                      <a:pt x="358" y="462"/>
                      <a:pt x="367" y="450"/>
                      <a:pt x="367" y="420"/>
                    </a:cubicBezTo>
                    <a:cubicBezTo>
                      <a:pt x="367" y="390"/>
                      <a:pt x="371" y="267"/>
                      <a:pt x="357" y="209"/>
                    </a:cubicBezTo>
                    <a:cubicBezTo>
                      <a:pt x="342" y="151"/>
                      <a:pt x="333" y="102"/>
                      <a:pt x="295" y="81"/>
                    </a:cubicBezTo>
                    <a:cubicBezTo>
                      <a:pt x="283" y="70"/>
                      <a:pt x="0" y="0"/>
                      <a:pt x="9" y="24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0" name="Freeform 485"/>
              <p:cNvSpPr>
                <a:spLocks/>
              </p:cNvSpPr>
              <p:nvPr/>
            </p:nvSpPr>
            <p:spPr bwMode="auto">
              <a:xfrm>
                <a:off x="2024" y="-1002"/>
                <a:ext cx="824" cy="1218"/>
              </a:xfrm>
              <a:custGeom>
                <a:avLst/>
                <a:gdLst>
                  <a:gd name="T0" fmla="*/ 8 w 348"/>
                  <a:gd name="T1" fmla="*/ 248 h 515"/>
                  <a:gd name="T2" fmla="*/ 11 w 348"/>
                  <a:gd name="T3" fmla="*/ 384 h 515"/>
                  <a:gd name="T4" fmla="*/ 17 w 348"/>
                  <a:gd name="T5" fmla="*/ 436 h 515"/>
                  <a:gd name="T6" fmla="*/ 66 w 348"/>
                  <a:gd name="T7" fmla="*/ 488 h 515"/>
                  <a:gd name="T8" fmla="*/ 136 w 348"/>
                  <a:gd name="T9" fmla="*/ 495 h 515"/>
                  <a:gd name="T10" fmla="*/ 201 w 348"/>
                  <a:gd name="T11" fmla="*/ 514 h 515"/>
                  <a:gd name="T12" fmla="*/ 251 w 348"/>
                  <a:gd name="T13" fmla="*/ 495 h 515"/>
                  <a:gd name="T14" fmla="*/ 319 w 348"/>
                  <a:gd name="T15" fmla="*/ 468 h 515"/>
                  <a:gd name="T16" fmla="*/ 339 w 348"/>
                  <a:gd name="T17" fmla="*/ 422 h 515"/>
                  <a:gd name="T18" fmla="*/ 334 w 348"/>
                  <a:gd name="T19" fmla="*/ 210 h 515"/>
                  <a:gd name="T20" fmla="*/ 281 w 348"/>
                  <a:gd name="T21" fmla="*/ 81 h 515"/>
                  <a:gd name="T22" fmla="*/ 8 w 348"/>
                  <a:gd name="T23" fmla="*/ 248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8" h="515">
                    <a:moveTo>
                      <a:pt x="8" y="248"/>
                    </a:moveTo>
                    <a:cubicBezTo>
                      <a:pt x="8" y="248"/>
                      <a:pt x="5" y="328"/>
                      <a:pt x="11" y="384"/>
                    </a:cubicBezTo>
                    <a:cubicBezTo>
                      <a:pt x="12" y="401"/>
                      <a:pt x="15" y="426"/>
                      <a:pt x="17" y="436"/>
                    </a:cubicBezTo>
                    <a:cubicBezTo>
                      <a:pt x="27" y="478"/>
                      <a:pt x="43" y="483"/>
                      <a:pt x="66" y="488"/>
                    </a:cubicBezTo>
                    <a:cubicBezTo>
                      <a:pt x="73" y="489"/>
                      <a:pt x="104" y="489"/>
                      <a:pt x="136" y="495"/>
                    </a:cubicBezTo>
                    <a:cubicBezTo>
                      <a:pt x="160" y="500"/>
                      <a:pt x="178" y="515"/>
                      <a:pt x="201" y="514"/>
                    </a:cubicBezTo>
                    <a:cubicBezTo>
                      <a:pt x="220" y="514"/>
                      <a:pt x="235" y="501"/>
                      <a:pt x="251" y="495"/>
                    </a:cubicBezTo>
                    <a:cubicBezTo>
                      <a:pt x="292" y="482"/>
                      <a:pt x="314" y="470"/>
                      <a:pt x="319" y="468"/>
                    </a:cubicBezTo>
                    <a:cubicBezTo>
                      <a:pt x="331" y="464"/>
                      <a:pt x="339" y="452"/>
                      <a:pt x="339" y="422"/>
                    </a:cubicBezTo>
                    <a:cubicBezTo>
                      <a:pt x="339" y="392"/>
                      <a:pt x="348" y="268"/>
                      <a:pt x="334" y="210"/>
                    </a:cubicBezTo>
                    <a:cubicBezTo>
                      <a:pt x="320" y="151"/>
                      <a:pt x="317" y="103"/>
                      <a:pt x="281" y="81"/>
                    </a:cubicBezTo>
                    <a:cubicBezTo>
                      <a:pt x="269" y="70"/>
                      <a:pt x="0" y="0"/>
                      <a:pt x="8" y="24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</p:grpSp>
        <p:sp>
          <p:nvSpPr>
            <p:cNvPr id="90" name="Freeform 487"/>
            <p:cNvSpPr>
              <a:spLocks/>
            </p:cNvSpPr>
            <p:nvPr/>
          </p:nvSpPr>
          <p:spPr bwMode="auto">
            <a:xfrm>
              <a:off x="3213100" y="-1612900"/>
              <a:ext cx="1217613" cy="1039813"/>
            </a:xfrm>
            <a:custGeom>
              <a:avLst/>
              <a:gdLst>
                <a:gd name="T0" fmla="*/ 281 w 324"/>
                <a:gd name="T1" fmla="*/ 81 h 277"/>
                <a:gd name="T2" fmla="*/ 8 w 324"/>
                <a:gd name="T3" fmla="*/ 248 h 277"/>
                <a:gd name="T4" fmla="*/ 8 w 324"/>
                <a:gd name="T5" fmla="*/ 266 h 277"/>
                <a:gd name="T6" fmla="*/ 37 w 324"/>
                <a:gd name="T7" fmla="*/ 277 h 277"/>
                <a:gd name="T8" fmla="*/ 49 w 324"/>
                <a:gd name="T9" fmla="*/ 277 h 277"/>
                <a:gd name="T10" fmla="*/ 88 w 324"/>
                <a:gd name="T11" fmla="*/ 274 h 277"/>
                <a:gd name="T12" fmla="*/ 105 w 324"/>
                <a:gd name="T13" fmla="*/ 272 h 277"/>
                <a:gd name="T14" fmla="*/ 135 w 324"/>
                <a:gd name="T15" fmla="*/ 267 h 277"/>
                <a:gd name="T16" fmla="*/ 179 w 324"/>
                <a:gd name="T17" fmla="*/ 259 h 277"/>
                <a:gd name="T18" fmla="*/ 225 w 324"/>
                <a:gd name="T19" fmla="*/ 243 h 277"/>
                <a:gd name="T20" fmla="*/ 249 w 324"/>
                <a:gd name="T21" fmla="*/ 234 h 277"/>
                <a:gd name="T22" fmla="*/ 260 w 324"/>
                <a:gd name="T23" fmla="*/ 229 h 277"/>
                <a:gd name="T24" fmla="*/ 287 w 324"/>
                <a:gd name="T25" fmla="*/ 213 h 277"/>
                <a:gd name="T26" fmla="*/ 291 w 324"/>
                <a:gd name="T27" fmla="*/ 204 h 277"/>
                <a:gd name="T28" fmla="*/ 324 w 324"/>
                <a:gd name="T29" fmla="*/ 162 h 277"/>
                <a:gd name="T30" fmla="*/ 281 w 324"/>
                <a:gd name="T31" fmla="*/ 8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4" h="277">
                  <a:moveTo>
                    <a:pt x="281" y="81"/>
                  </a:moveTo>
                  <a:cubicBezTo>
                    <a:pt x="269" y="70"/>
                    <a:pt x="0" y="0"/>
                    <a:pt x="8" y="248"/>
                  </a:cubicBezTo>
                  <a:cubicBezTo>
                    <a:pt x="8" y="248"/>
                    <a:pt x="8" y="255"/>
                    <a:pt x="8" y="266"/>
                  </a:cubicBezTo>
                  <a:cubicBezTo>
                    <a:pt x="18" y="268"/>
                    <a:pt x="27" y="272"/>
                    <a:pt x="37" y="277"/>
                  </a:cubicBezTo>
                  <a:cubicBezTo>
                    <a:pt x="41" y="277"/>
                    <a:pt x="45" y="277"/>
                    <a:pt x="49" y="277"/>
                  </a:cubicBezTo>
                  <a:cubicBezTo>
                    <a:pt x="62" y="276"/>
                    <a:pt x="75" y="276"/>
                    <a:pt x="88" y="274"/>
                  </a:cubicBezTo>
                  <a:cubicBezTo>
                    <a:pt x="94" y="273"/>
                    <a:pt x="102" y="272"/>
                    <a:pt x="105" y="272"/>
                  </a:cubicBezTo>
                  <a:cubicBezTo>
                    <a:pt x="115" y="270"/>
                    <a:pt x="125" y="268"/>
                    <a:pt x="135" y="267"/>
                  </a:cubicBezTo>
                  <a:cubicBezTo>
                    <a:pt x="150" y="264"/>
                    <a:pt x="165" y="262"/>
                    <a:pt x="179" y="259"/>
                  </a:cubicBezTo>
                  <a:cubicBezTo>
                    <a:pt x="195" y="254"/>
                    <a:pt x="210" y="248"/>
                    <a:pt x="225" y="243"/>
                  </a:cubicBezTo>
                  <a:cubicBezTo>
                    <a:pt x="233" y="240"/>
                    <a:pt x="241" y="237"/>
                    <a:pt x="249" y="234"/>
                  </a:cubicBezTo>
                  <a:cubicBezTo>
                    <a:pt x="251" y="233"/>
                    <a:pt x="255" y="231"/>
                    <a:pt x="260" y="229"/>
                  </a:cubicBezTo>
                  <a:cubicBezTo>
                    <a:pt x="269" y="224"/>
                    <a:pt x="278" y="218"/>
                    <a:pt x="287" y="213"/>
                  </a:cubicBezTo>
                  <a:cubicBezTo>
                    <a:pt x="289" y="210"/>
                    <a:pt x="290" y="207"/>
                    <a:pt x="291" y="204"/>
                  </a:cubicBezTo>
                  <a:cubicBezTo>
                    <a:pt x="298" y="187"/>
                    <a:pt x="310" y="173"/>
                    <a:pt x="324" y="162"/>
                  </a:cubicBezTo>
                  <a:cubicBezTo>
                    <a:pt x="315" y="126"/>
                    <a:pt x="306" y="96"/>
                    <a:pt x="281" y="8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1" name="Freeform 488"/>
            <p:cNvSpPr>
              <a:spLocks/>
            </p:cNvSpPr>
            <p:nvPr/>
          </p:nvSpPr>
          <p:spPr bwMode="auto">
            <a:xfrm>
              <a:off x="3081338" y="-1098550"/>
              <a:ext cx="327025" cy="968375"/>
            </a:xfrm>
            <a:custGeom>
              <a:avLst/>
              <a:gdLst>
                <a:gd name="T0" fmla="*/ 2 w 87"/>
                <a:gd name="T1" fmla="*/ 0 h 258"/>
                <a:gd name="T2" fmla="*/ 7 w 87"/>
                <a:gd name="T3" fmla="*/ 161 h 258"/>
                <a:gd name="T4" fmla="*/ 51 w 87"/>
                <a:gd name="T5" fmla="*/ 191 h 258"/>
                <a:gd name="T6" fmla="*/ 62 w 87"/>
                <a:gd name="T7" fmla="*/ 253 h 258"/>
                <a:gd name="T8" fmla="*/ 75 w 87"/>
                <a:gd name="T9" fmla="*/ 257 h 258"/>
                <a:gd name="T10" fmla="*/ 87 w 87"/>
                <a:gd name="T11" fmla="*/ 251 h 258"/>
                <a:gd name="T12" fmla="*/ 76 w 87"/>
                <a:gd name="T13" fmla="*/ 21 h 258"/>
                <a:gd name="T14" fmla="*/ 2 w 87"/>
                <a:gd name="T1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258">
                  <a:moveTo>
                    <a:pt x="2" y="0"/>
                  </a:moveTo>
                  <a:cubicBezTo>
                    <a:pt x="2" y="0"/>
                    <a:pt x="0" y="118"/>
                    <a:pt x="7" y="161"/>
                  </a:cubicBezTo>
                  <a:cubicBezTo>
                    <a:pt x="8" y="156"/>
                    <a:pt x="42" y="137"/>
                    <a:pt x="51" y="191"/>
                  </a:cubicBezTo>
                  <a:cubicBezTo>
                    <a:pt x="58" y="238"/>
                    <a:pt x="62" y="253"/>
                    <a:pt x="62" y="253"/>
                  </a:cubicBezTo>
                  <a:cubicBezTo>
                    <a:pt x="62" y="253"/>
                    <a:pt x="63" y="258"/>
                    <a:pt x="75" y="257"/>
                  </a:cubicBezTo>
                  <a:cubicBezTo>
                    <a:pt x="87" y="257"/>
                    <a:pt x="87" y="251"/>
                    <a:pt x="87" y="251"/>
                  </a:cubicBezTo>
                  <a:cubicBezTo>
                    <a:pt x="76" y="21"/>
                    <a:pt x="76" y="21"/>
                    <a:pt x="76" y="2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2" name="Freeform 489"/>
            <p:cNvSpPr>
              <a:spLocks/>
            </p:cNvSpPr>
            <p:nvPr/>
          </p:nvSpPr>
          <p:spPr bwMode="auto">
            <a:xfrm>
              <a:off x="3092450" y="-682625"/>
              <a:ext cx="136525" cy="203200"/>
            </a:xfrm>
            <a:custGeom>
              <a:avLst/>
              <a:gdLst>
                <a:gd name="T0" fmla="*/ 33 w 36"/>
                <a:gd name="T1" fmla="*/ 37 h 54"/>
                <a:gd name="T2" fmla="*/ 5 w 36"/>
                <a:gd name="T3" fmla="*/ 5 h 54"/>
                <a:gd name="T4" fmla="*/ 0 w 36"/>
                <a:gd name="T5" fmla="*/ 0 h 54"/>
                <a:gd name="T6" fmla="*/ 4 w 36"/>
                <a:gd name="T7" fmla="*/ 50 h 54"/>
                <a:gd name="T8" fmla="*/ 36 w 36"/>
                <a:gd name="T9" fmla="*/ 54 h 54"/>
                <a:gd name="T10" fmla="*/ 34 w 36"/>
                <a:gd name="T11" fmla="*/ 39 h 54"/>
                <a:gd name="T12" fmla="*/ 33 w 36"/>
                <a:gd name="T13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4">
                  <a:moveTo>
                    <a:pt x="33" y="37"/>
                  </a:moveTo>
                  <a:cubicBezTo>
                    <a:pt x="31" y="23"/>
                    <a:pt x="16" y="13"/>
                    <a:pt x="5" y="5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1" y="20"/>
                    <a:pt x="2" y="38"/>
                    <a:pt x="4" y="50"/>
                  </a:cubicBezTo>
                  <a:cubicBezTo>
                    <a:pt x="4" y="50"/>
                    <a:pt x="23" y="42"/>
                    <a:pt x="36" y="54"/>
                  </a:cubicBezTo>
                  <a:cubicBezTo>
                    <a:pt x="35" y="49"/>
                    <a:pt x="34" y="44"/>
                    <a:pt x="34" y="39"/>
                  </a:cubicBezTo>
                  <a:cubicBezTo>
                    <a:pt x="34" y="38"/>
                    <a:pt x="33" y="38"/>
                    <a:pt x="33" y="37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3" name="Freeform 490"/>
            <p:cNvSpPr>
              <a:spLocks/>
            </p:cNvSpPr>
            <p:nvPr/>
          </p:nvSpPr>
          <p:spPr bwMode="auto">
            <a:xfrm>
              <a:off x="3086100" y="-927100"/>
              <a:ext cx="288925" cy="233363"/>
            </a:xfrm>
            <a:custGeom>
              <a:avLst/>
              <a:gdLst>
                <a:gd name="T0" fmla="*/ 1 w 77"/>
                <a:gd name="T1" fmla="*/ 35 h 62"/>
                <a:gd name="T2" fmla="*/ 77 w 77"/>
                <a:gd name="T3" fmla="*/ 60 h 62"/>
                <a:gd name="T4" fmla="*/ 77 w 77"/>
                <a:gd name="T5" fmla="*/ 30 h 62"/>
                <a:gd name="T6" fmla="*/ 0 w 77"/>
                <a:gd name="T7" fmla="*/ 0 h 62"/>
                <a:gd name="T8" fmla="*/ 1 w 77"/>
                <a:gd name="T9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62">
                  <a:moveTo>
                    <a:pt x="1" y="35"/>
                  </a:moveTo>
                  <a:cubicBezTo>
                    <a:pt x="4" y="37"/>
                    <a:pt x="41" y="62"/>
                    <a:pt x="77" y="6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1"/>
                    <a:pt x="1" y="23"/>
                    <a:pt x="1" y="35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4" name="Freeform 491"/>
            <p:cNvSpPr>
              <a:spLocks/>
            </p:cNvSpPr>
            <p:nvPr/>
          </p:nvSpPr>
          <p:spPr bwMode="auto">
            <a:xfrm>
              <a:off x="2901950" y="-1530350"/>
              <a:ext cx="1930400" cy="1354138"/>
            </a:xfrm>
            <a:custGeom>
              <a:avLst/>
              <a:gdLst>
                <a:gd name="T0" fmla="*/ 92 w 514"/>
                <a:gd name="T1" fmla="*/ 29 h 361"/>
                <a:gd name="T2" fmla="*/ 161 w 514"/>
                <a:gd name="T3" fmla="*/ 53 h 361"/>
                <a:gd name="T4" fmla="*/ 287 w 514"/>
                <a:gd name="T5" fmla="*/ 7 h 361"/>
                <a:gd name="T6" fmla="*/ 425 w 514"/>
                <a:gd name="T7" fmla="*/ 80 h 361"/>
                <a:gd name="T8" fmla="*/ 490 w 514"/>
                <a:gd name="T9" fmla="*/ 95 h 361"/>
                <a:gd name="T10" fmla="*/ 479 w 514"/>
                <a:gd name="T11" fmla="*/ 266 h 361"/>
                <a:gd name="T12" fmla="*/ 428 w 514"/>
                <a:gd name="T13" fmla="*/ 279 h 361"/>
                <a:gd name="T14" fmla="*/ 429 w 514"/>
                <a:gd name="T15" fmla="*/ 353 h 361"/>
                <a:gd name="T16" fmla="*/ 413 w 514"/>
                <a:gd name="T17" fmla="*/ 360 h 361"/>
                <a:gd name="T18" fmla="*/ 398 w 514"/>
                <a:gd name="T19" fmla="*/ 354 h 361"/>
                <a:gd name="T20" fmla="*/ 389 w 514"/>
                <a:gd name="T21" fmla="*/ 194 h 361"/>
                <a:gd name="T22" fmla="*/ 391 w 514"/>
                <a:gd name="T23" fmla="*/ 154 h 361"/>
                <a:gd name="T24" fmla="*/ 176 w 514"/>
                <a:gd name="T25" fmla="*/ 228 h 361"/>
                <a:gd name="T26" fmla="*/ 49 w 514"/>
                <a:gd name="T27" fmla="*/ 61 h 361"/>
                <a:gd name="T28" fmla="*/ 68 w 514"/>
                <a:gd name="T29" fmla="*/ 102 h 361"/>
                <a:gd name="T30" fmla="*/ 68 w 514"/>
                <a:gd name="T31" fmla="*/ 38 h 361"/>
                <a:gd name="T32" fmla="*/ 100 w 514"/>
                <a:gd name="T33" fmla="*/ 80 h 361"/>
                <a:gd name="T34" fmla="*/ 92 w 514"/>
                <a:gd name="T35" fmla="*/ 29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4" h="361">
                  <a:moveTo>
                    <a:pt x="92" y="29"/>
                  </a:moveTo>
                  <a:cubicBezTo>
                    <a:pt x="92" y="29"/>
                    <a:pt x="119" y="65"/>
                    <a:pt x="161" y="53"/>
                  </a:cubicBezTo>
                  <a:cubicBezTo>
                    <a:pt x="199" y="41"/>
                    <a:pt x="235" y="12"/>
                    <a:pt x="287" y="7"/>
                  </a:cubicBezTo>
                  <a:cubicBezTo>
                    <a:pt x="354" y="0"/>
                    <a:pt x="423" y="47"/>
                    <a:pt x="425" y="80"/>
                  </a:cubicBezTo>
                  <a:cubicBezTo>
                    <a:pt x="425" y="80"/>
                    <a:pt x="460" y="61"/>
                    <a:pt x="490" y="95"/>
                  </a:cubicBezTo>
                  <a:cubicBezTo>
                    <a:pt x="514" y="121"/>
                    <a:pt x="497" y="171"/>
                    <a:pt x="479" y="266"/>
                  </a:cubicBezTo>
                  <a:cubicBezTo>
                    <a:pt x="479" y="266"/>
                    <a:pt x="449" y="239"/>
                    <a:pt x="428" y="279"/>
                  </a:cubicBezTo>
                  <a:cubicBezTo>
                    <a:pt x="423" y="288"/>
                    <a:pt x="429" y="353"/>
                    <a:pt x="429" y="353"/>
                  </a:cubicBezTo>
                  <a:cubicBezTo>
                    <a:pt x="429" y="353"/>
                    <a:pt x="427" y="359"/>
                    <a:pt x="413" y="360"/>
                  </a:cubicBezTo>
                  <a:cubicBezTo>
                    <a:pt x="399" y="361"/>
                    <a:pt x="398" y="354"/>
                    <a:pt x="398" y="354"/>
                  </a:cubicBezTo>
                  <a:cubicBezTo>
                    <a:pt x="398" y="354"/>
                    <a:pt x="392" y="273"/>
                    <a:pt x="389" y="194"/>
                  </a:cubicBezTo>
                  <a:cubicBezTo>
                    <a:pt x="388" y="160"/>
                    <a:pt x="397" y="163"/>
                    <a:pt x="391" y="154"/>
                  </a:cubicBezTo>
                  <a:cubicBezTo>
                    <a:pt x="391" y="154"/>
                    <a:pt x="300" y="248"/>
                    <a:pt x="176" y="228"/>
                  </a:cubicBezTo>
                  <a:cubicBezTo>
                    <a:pt x="53" y="207"/>
                    <a:pt x="0" y="117"/>
                    <a:pt x="49" y="61"/>
                  </a:cubicBezTo>
                  <a:cubicBezTo>
                    <a:pt x="49" y="61"/>
                    <a:pt x="47" y="78"/>
                    <a:pt x="68" y="102"/>
                  </a:cubicBezTo>
                  <a:cubicBezTo>
                    <a:pt x="68" y="102"/>
                    <a:pt x="48" y="56"/>
                    <a:pt x="68" y="38"/>
                  </a:cubicBezTo>
                  <a:cubicBezTo>
                    <a:pt x="68" y="38"/>
                    <a:pt x="82" y="70"/>
                    <a:pt x="100" y="80"/>
                  </a:cubicBezTo>
                  <a:cubicBezTo>
                    <a:pt x="100" y="80"/>
                    <a:pt x="87" y="69"/>
                    <a:pt x="92" y="29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5" name="Freeform 492"/>
            <p:cNvSpPr>
              <a:spLocks/>
            </p:cNvSpPr>
            <p:nvPr/>
          </p:nvSpPr>
          <p:spPr bwMode="auto">
            <a:xfrm>
              <a:off x="4497388" y="-660400"/>
              <a:ext cx="230188" cy="195263"/>
            </a:xfrm>
            <a:custGeom>
              <a:avLst/>
              <a:gdLst>
                <a:gd name="T0" fmla="*/ 9 w 61"/>
                <a:gd name="T1" fmla="*/ 18 h 52"/>
                <a:gd name="T2" fmla="*/ 3 w 61"/>
                <a:gd name="T3" fmla="*/ 29 h 52"/>
                <a:gd name="T4" fmla="*/ 1 w 61"/>
                <a:gd name="T5" fmla="*/ 52 h 52"/>
                <a:gd name="T6" fmla="*/ 1 w 61"/>
                <a:gd name="T7" fmla="*/ 52 h 52"/>
                <a:gd name="T8" fmla="*/ 3 w 61"/>
                <a:gd name="T9" fmla="*/ 47 h 52"/>
                <a:gd name="T10" fmla="*/ 54 w 61"/>
                <a:gd name="T11" fmla="*/ 34 h 52"/>
                <a:gd name="T12" fmla="*/ 60 w 61"/>
                <a:gd name="T13" fmla="*/ 2 h 52"/>
                <a:gd name="T14" fmla="*/ 61 w 61"/>
                <a:gd name="T15" fmla="*/ 0 h 52"/>
                <a:gd name="T16" fmla="*/ 9 w 61"/>
                <a:gd name="T17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2">
                  <a:moveTo>
                    <a:pt x="9" y="18"/>
                  </a:moveTo>
                  <a:cubicBezTo>
                    <a:pt x="7" y="21"/>
                    <a:pt x="3" y="25"/>
                    <a:pt x="3" y="29"/>
                  </a:cubicBezTo>
                  <a:cubicBezTo>
                    <a:pt x="2" y="33"/>
                    <a:pt x="0" y="47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0"/>
                    <a:pt x="2" y="48"/>
                    <a:pt x="3" y="47"/>
                  </a:cubicBezTo>
                  <a:cubicBezTo>
                    <a:pt x="24" y="7"/>
                    <a:pt x="54" y="34"/>
                    <a:pt x="54" y="34"/>
                  </a:cubicBezTo>
                  <a:cubicBezTo>
                    <a:pt x="56" y="23"/>
                    <a:pt x="58" y="12"/>
                    <a:pt x="60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6" y="0"/>
                    <a:pt x="20" y="4"/>
                    <a:pt x="9" y="18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6" name="Freeform 493"/>
            <p:cNvSpPr>
              <a:spLocks/>
            </p:cNvSpPr>
            <p:nvPr/>
          </p:nvSpPr>
          <p:spPr bwMode="auto">
            <a:xfrm>
              <a:off x="3686175" y="-419100"/>
              <a:ext cx="439738" cy="460375"/>
            </a:xfrm>
            <a:custGeom>
              <a:avLst/>
              <a:gdLst>
                <a:gd name="T0" fmla="*/ 28 w 117"/>
                <a:gd name="T1" fmla="*/ 15 h 123"/>
                <a:gd name="T2" fmla="*/ 31 w 117"/>
                <a:gd name="T3" fmla="*/ 100 h 123"/>
                <a:gd name="T4" fmla="*/ 106 w 117"/>
                <a:gd name="T5" fmla="*/ 91 h 123"/>
                <a:gd name="T6" fmla="*/ 82 w 117"/>
                <a:gd name="T7" fmla="*/ 11 h 123"/>
                <a:gd name="T8" fmla="*/ 56 w 117"/>
                <a:gd name="T9" fmla="*/ 1 h 123"/>
                <a:gd name="T10" fmla="*/ 28 w 117"/>
                <a:gd name="T11" fmla="*/ 1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23">
                  <a:moveTo>
                    <a:pt x="28" y="15"/>
                  </a:moveTo>
                  <a:cubicBezTo>
                    <a:pt x="28" y="15"/>
                    <a:pt x="0" y="78"/>
                    <a:pt x="31" y="100"/>
                  </a:cubicBezTo>
                  <a:cubicBezTo>
                    <a:pt x="62" y="123"/>
                    <a:pt x="100" y="108"/>
                    <a:pt x="106" y="91"/>
                  </a:cubicBezTo>
                  <a:cubicBezTo>
                    <a:pt x="117" y="60"/>
                    <a:pt x="89" y="52"/>
                    <a:pt x="82" y="11"/>
                  </a:cubicBezTo>
                  <a:cubicBezTo>
                    <a:pt x="82" y="11"/>
                    <a:pt x="74" y="0"/>
                    <a:pt x="56" y="1"/>
                  </a:cubicBezTo>
                  <a:cubicBezTo>
                    <a:pt x="39" y="1"/>
                    <a:pt x="28" y="15"/>
                    <a:pt x="28" y="1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7" name="Freeform 494"/>
            <p:cNvSpPr>
              <a:spLocks/>
            </p:cNvSpPr>
            <p:nvPr/>
          </p:nvSpPr>
          <p:spPr bwMode="auto">
            <a:xfrm>
              <a:off x="3697288" y="-407987"/>
              <a:ext cx="387350" cy="404813"/>
            </a:xfrm>
            <a:custGeom>
              <a:avLst/>
              <a:gdLst>
                <a:gd name="T0" fmla="*/ 24 w 103"/>
                <a:gd name="T1" fmla="*/ 13 h 108"/>
                <a:gd name="T2" fmla="*/ 27 w 103"/>
                <a:gd name="T3" fmla="*/ 87 h 108"/>
                <a:gd name="T4" fmla="*/ 94 w 103"/>
                <a:gd name="T5" fmla="*/ 79 h 108"/>
                <a:gd name="T6" fmla="*/ 70 w 103"/>
                <a:gd name="T7" fmla="*/ 8 h 108"/>
                <a:gd name="T8" fmla="*/ 50 w 103"/>
                <a:gd name="T9" fmla="*/ 0 h 108"/>
                <a:gd name="T10" fmla="*/ 24 w 103"/>
                <a:gd name="T11" fmla="*/ 1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108">
                  <a:moveTo>
                    <a:pt x="24" y="13"/>
                  </a:moveTo>
                  <a:cubicBezTo>
                    <a:pt x="24" y="13"/>
                    <a:pt x="0" y="66"/>
                    <a:pt x="27" y="87"/>
                  </a:cubicBezTo>
                  <a:cubicBezTo>
                    <a:pt x="55" y="108"/>
                    <a:pt x="89" y="94"/>
                    <a:pt x="94" y="79"/>
                  </a:cubicBezTo>
                  <a:cubicBezTo>
                    <a:pt x="103" y="51"/>
                    <a:pt x="76" y="46"/>
                    <a:pt x="70" y="8"/>
                  </a:cubicBezTo>
                  <a:cubicBezTo>
                    <a:pt x="70" y="8"/>
                    <a:pt x="65" y="0"/>
                    <a:pt x="50" y="0"/>
                  </a:cubicBezTo>
                  <a:cubicBezTo>
                    <a:pt x="34" y="0"/>
                    <a:pt x="24" y="13"/>
                    <a:pt x="24" y="13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8" name="Freeform 495"/>
            <p:cNvSpPr>
              <a:spLocks/>
            </p:cNvSpPr>
            <p:nvPr/>
          </p:nvSpPr>
          <p:spPr bwMode="auto">
            <a:xfrm>
              <a:off x="3438525" y="-254000"/>
              <a:ext cx="52388" cy="22225"/>
            </a:xfrm>
            <a:custGeom>
              <a:avLst/>
              <a:gdLst>
                <a:gd name="T0" fmla="*/ 14 w 14"/>
                <a:gd name="T1" fmla="*/ 3 h 6"/>
                <a:gd name="T2" fmla="*/ 11 w 14"/>
                <a:gd name="T3" fmla="*/ 6 h 6"/>
                <a:gd name="T4" fmla="*/ 2 w 14"/>
                <a:gd name="T5" fmla="*/ 6 h 6"/>
                <a:gd name="T6" fmla="*/ 0 w 14"/>
                <a:gd name="T7" fmla="*/ 3 h 6"/>
                <a:gd name="T8" fmla="*/ 0 w 14"/>
                <a:gd name="T9" fmla="*/ 3 h 6"/>
                <a:gd name="T10" fmla="*/ 2 w 14"/>
                <a:gd name="T11" fmla="*/ 0 h 6"/>
                <a:gd name="T12" fmla="*/ 11 w 14"/>
                <a:gd name="T13" fmla="*/ 0 h 6"/>
                <a:gd name="T14" fmla="*/ 14 w 14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6">
                  <a:moveTo>
                    <a:pt x="14" y="3"/>
                  </a:moveTo>
                  <a:cubicBezTo>
                    <a:pt x="14" y="5"/>
                    <a:pt x="13" y="6"/>
                    <a:pt x="1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2"/>
                    <a:pt x="14" y="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9" name="Freeform 496"/>
            <p:cNvSpPr>
              <a:spLocks/>
            </p:cNvSpPr>
            <p:nvPr/>
          </p:nvSpPr>
          <p:spPr bwMode="auto">
            <a:xfrm>
              <a:off x="4310063" y="-223837"/>
              <a:ext cx="46038" cy="14288"/>
            </a:xfrm>
            <a:custGeom>
              <a:avLst/>
              <a:gdLst>
                <a:gd name="T0" fmla="*/ 12 w 12"/>
                <a:gd name="T1" fmla="*/ 2 h 4"/>
                <a:gd name="T2" fmla="*/ 10 w 12"/>
                <a:gd name="T3" fmla="*/ 4 h 4"/>
                <a:gd name="T4" fmla="*/ 2 w 12"/>
                <a:gd name="T5" fmla="*/ 4 h 4"/>
                <a:gd name="T6" fmla="*/ 0 w 12"/>
                <a:gd name="T7" fmla="*/ 2 h 4"/>
                <a:gd name="T8" fmla="*/ 0 w 12"/>
                <a:gd name="T9" fmla="*/ 2 h 4"/>
                <a:gd name="T10" fmla="*/ 2 w 12"/>
                <a:gd name="T11" fmla="*/ 0 h 4"/>
                <a:gd name="T12" fmla="*/ 10 w 12"/>
                <a:gd name="T13" fmla="*/ 0 h 4"/>
                <a:gd name="T14" fmla="*/ 12 w 12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4">
                  <a:moveTo>
                    <a:pt x="12" y="2"/>
                  </a:moveTo>
                  <a:cubicBezTo>
                    <a:pt x="12" y="3"/>
                    <a:pt x="11" y="4"/>
                    <a:pt x="1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0" name="Freeform 497"/>
            <p:cNvSpPr>
              <a:spLocks/>
            </p:cNvSpPr>
            <p:nvPr/>
          </p:nvSpPr>
          <p:spPr bwMode="auto">
            <a:xfrm>
              <a:off x="3735388" y="-74612"/>
              <a:ext cx="596900" cy="311150"/>
            </a:xfrm>
            <a:custGeom>
              <a:avLst/>
              <a:gdLst>
                <a:gd name="T0" fmla="*/ 0 w 159"/>
                <a:gd name="T1" fmla="*/ 54 h 83"/>
                <a:gd name="T2" fmla="*/ 159 w 159"/>
                <a:gd name="T3" fmla="*/ 0 h 83"/>
                <a:gd name="T4" fmla="*/ 111 w 159"/>
                <a:gd name="T5" fmla="*/ 72 h 83"/>
                <a:gd name="T6" fmla="*/ 0 w 159"/>
                <a:gd name="T7" fmla="*/ 5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83">
                  <a:moveTo>
                    <a:pt x="0" y="54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43" y="61"/>
                    <a:pt x="111" y="72"/>
                  </a:cubicBezTo>
                  <a:cubicBezTo>
                    <a:pt x="79" y="83"/>
                    <a:pt x="16" y="80"/>
                    <a:pt x="0" y="54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1" name="Freeform 498"/>
            <p:cNvSpPr>
              <a:spLocks/>
            </p:cNvSpPr>
            <p:nvPr/>
          </p:nvSpPr>
          <p:spPr bwMode="auto">
            <a:xfrm>
              <a:off x="3933825" y="19050"/>
              <a:ext cx="323850" cy="217488"/>
            </a:xfrm>
            <a:custGeom>
              <a:avLst/>
              <a:gdLst>
                <a:gd name="T0" fmla="*/ 7 w 86"/>
                <a:gd name="T1" fmla="*/ 53 h 58"/>
                <a:gd name="T2" fmla="*/ 39 w 86"/>
                <a:gd name="T3" fmla="*/ 7 h 58"/>
                <a:gd name="T4" fmla="*/ 86 w 86"/>
                <a:gd name="T5" fmla="*/ 22 h 58"/>
                <a:gd name="T6" fmla="*/ 7 w 86"/>
                <a:gd name="T7" fmla="*/ 5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58">
                  <a:moveTo>
                    <a:pt x="7" y="53"/>
                  </a:moveTo>
                  <a:cubicBezTo>
                    <a:pt x="7" y="53"/>
                    <a:pt x="0" y="15"/>
                    <a:pt x="39" y="7"/>
                  </a:cubicBezTo>
                  <a:cubicBezTo>
                    <a:pt x="78" y="0"/>
                    <a:pt x="86" y="22"/>
                    <a:pt x="86" y="22"/>
                  </a:cubicBezTo>
                  <a:cubicBezTo>
                    <a:pt x="86" y="22"/>
                    <a:pt x="75" y="58"/>
                    <a:pt x="7" y="53"/>
                  </a:cubicBezTo>
                  <a:close/>
                </a:path>
              </a:pathLst>
            </a:custGeom>
            <a:solidFill>
              <a:srgbClr val="68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2" name="Freeform 499"/>
            <p:cNvSpPr>
              <a:spLocks/>
            </p:cNvSpPr>
            <p:nvPr/>
          </p:nvSpPr>
          <p:spPr bwMode="auto">
            <a:xfrm>
              <a:off x="3028950" y="-531812"/>
              <a:ext cx="230188" cy="307975"/>
            </a:xfrm>
            <a:custGeom>
              <a:avLst/>
              <a:gdLst>
                <a:gd name="T0" fmla="*/ 57 w 61"/>
                <a:gd name="T1" fmla="*/ 77 h 82"/>
                <a:gd name="T2" fmla="*/ 18 w 61"/>
                <a:gd name="T3" fmla="*/ 65 h 82"/>
                <a:gd name="T4" fmla="*/ 31 w 61"/>
                <a:gd name="T5" fmla="*/ 2 h 82"/>
                <a:gd name="T6" fmla="*/ 60 w 61"/>
                <a:gd name="T7" fmla="*/ 33 h 82"/>
                <a:gd name="T8" fmla="*/ 57 w 61"/>
                <a:gd name="T9" fmla="*/ 7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82">
                  <a:moveTo>
                    <a:pt x="57" y="77"/>
                  </a:moveTo>
                  <a:cubicBezTo>
                    <a:pt x="57" y="77"/>
                    <a:pt x="36" y="82"/>
                    <a:pt x="18" y="65"/>
                  </a:cubicBezTo>
                  <a:cubicBezTo>
                    <a:pt x="0" y="49"/>
                    <a:pt x="1" y="5"/>
                    <a:pt x="31" y="2"/>
                  </a:cubicBezTo>
                  <a:cubicBezTo>
                    <a:pt x="61" y="0"/>
                    <a:pt x="60" y="33"/>
                    <a:pt x="60" y="33"/>
                  </a:cubicBezTo>
                  <a:lnTo>
                    <a:pt x="57" y="77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3" name="Freeform 500"/>
            <p:cNvSpPr>
              <a:spLocks/>
            </p:cNvSpPr>
            <p:nvPr/>
          </p:nvSpPr>
          <p:spPr bwMode="auto">
            <a:xfrm>
              <a:off x="3078163" y="-484187"/>
              <a:ext cx="150813" cy="184150"/>
            </a:xfrm>
            <a:custGeom>
              <a:avLst/>
              <a:gdLst>
                <a:gd name="T0" fmla="*/ 35 w 40"/>
                <a:gd name="T1" fmla="*/ 48 h 49"/>
                <a:gd name="T2" fmla="*/ 15 w 40"/>
                <a:gd name="T3" fmla="*/ 10 h 49"/>
                <a:gd name="T4" fmla="*/ 13 w 40"/>
                <a:gd name="T5" fmla="*/ 41 h 49"/>
                <a:gd name="T6" fmla="*/ 35 w 40"/>
                <a:gd name="T7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9">
                  <a:moveTo>
                    <a:pt x="35" y="48"/>
                  </a:moveTo>
                  <a:cubicBezTo>
                    <a:pt x="35" y="48"/>
                    <a:pt x="40" y="0"/>
                    <a:pt x="15" y="10"/>
                  </a:cubicBezTo>
                  <a:cubicBezTo>
                    <a:pt x="0" y="16"/>
                    <a:pt x="4" y="32"/>
                    <a:pt x="13" y="41"/>
                  </a:cubicBezTo>
                  <a:cubicBezTo>
                    <a:pt x="20" y="46"/>
                    <a:pt x="29" y="49"/>
                    <a:pt x="35" y="4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4" name="Freeform 501"/>
            <p:cNvSpPr>
              <a:spLocks/>
            </p:cNvSpPr>
            <p:nvPr/>
          </p:nvSpPr>
          <p:spPr bwMode="auto">
            <a:xfrm>
              <a:off x="3081338" y="-434975"/>
              <a:ext cx="128588" cy="139700"/>
            </a:xfrm>
            <a:custGeom>
              <a:avLst/>
              <a:gdLst>
                <a:gd name="T0" fmla="*/ 34 w 34"/>
                <a:gd name="T1" fmla="*/ 34 h 37"/>
                <a:gd name="T2" fmla="*/ 34 w 34"/>
                <a:gd name="T3" fmla="*/ 22 h 37"/>
                <a:gd name="T4" fmla="*/ 6 w 34"/>
                <a:gd name="T5" fmla="*/ 19 h 37"/>
                <a:gd name="T6" fmla="*/ 34 w 34"/>
                <a:gd name="T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7">
                  <a:moveTo>
                    <a:pt x="34" y="34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0" y="0"/>
                    <a:pt x="6" y="19"/>
                  </a:cubicBezTo>
                  <a:cubicBezTo>
                    <a:pt x="12" y="37"/>
                    <a:pt x="34" y="34"/>
                    <a:pt x="34" y="34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5" name="Freeform 502"/>
            <p:cNvSpPr>
              <a:spLocks/>
            </p:cNvSpPr>
            <p:nvPr/>
          </p:nvSpPr>
          <p:spPr bwMode="auto">
            <a:xfrm>
              <a:off x="4510088" y="-611187"/>
              <a:ext cx="266700" cy="374650"/>
            </a:xfrm>
            <a:custGeom>
              <a:avLst/>
              <a:gdLst>
                <a:gd name="T0" fmla="*/ 12 w 71"/>
                <a:gd name="T1" fmla="*/ 100 h 100"/>
                <a:gd name="T2" fmla="*/ 44 w 71"/>
                <a:gd name="T3" fmla="*/ 15 h 100"/>
                <a:gd name="T4" fmla="*/ 0 w 71"/>
                <a:gd name="T5" fmla="*/ 34 h 100"/>
                <a:gd name="T6" fmla="*/ 12 w 71"/>
                <a:gd name="T7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00">
                  <a:moveTo>
                    <a:pt x="12" y="100"/>
                  </a:moveTo>
                  <a:cubicBezTo>
                    <a:pt x="70" y="97"/>
                    <a:pt x="71" y="30"/>
                    <a:pt x="44" y="15"/>
                  </a:cubicBezTo>
                  <a:cubicBezTo>
                    <a:pt x="17" y="0"/>
                    <a:pt x="0" y="34"/>
                    <a:pt x="0" y="34"/>
                  </a:cubicBezTo>
                  <a:lnTo>
                    <a:pt x="12" y="10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6" name="Freeform 503"/>
            <p:cNvSpPr>
              <a:spLocks/>
            </p:cNvSpPr>
            <p:nvPr/>
          </p:nvSpPr>
          <p:spPr bwMode="auto">
            <a:xfrm>
              <a:off x="4554538" y="-438150"/>
              <a:ext cx="214313" cy="201613"/>
            </a:xfrm>
            <a:custGeom>
              <a:avLst/>
              <a:gdLst>
                <a:gd name="T0" fmla="*/ 6 w 57"/>
                <a:gd name="T1" fmla="*/ 54 h 54"/>
                <a:gd name="T2" fmla="*/ 0 w 57"/>
                <a:gd name="T3" fmla="*/ 51 h 54"/>
                <a:gd name="T4" fmla="*/ 45 w 57"/>
                <a:gd name="T5" fmla="*/ 0 h 54"/>
                <a:gd name="T6" fmla="*/ 6 w 57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4">
                  <a:moveTo>
                    <a:pt x="6" y="54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46" y="32"/>
                    <a:pt x="45" y="0"/>
                  </a:cubicBezTo>
                  <a:cubicBezTo>
                    <a:pt x="45" y="0"/>
                    <a:pt x="57" y="34"/>
                    <a:pt x="6" y="5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7" name="Freeform 504"/>
            <p:cNvSpPr>
              <a:spLocks/>
            </p:cNvSpPr>
            <p:nvPr/>
          </p:nvSpPr>
          <p:spPr bwMode="auto">
            <a:xfrm>
              <a:off x="4554538" y="-525462"/>
              <a:ext cx="142875" cy="180975"/>
            </a:xfrm>
            <a:custGeom>
              <a:avLst/>
              <a:gdLst>
                <a:gd name="T0" fmla="*/ 11 w 38"/>
                <a:gd name="T1" fmla="*/ 48 h 48"/>
                <a:gd name="T2" fmla="*/ 23 w 38"/>
                <a:gd name="T3" fmla="*/ 6 h 48"/>
                <a:gd name="T4" fmla="*/ 29 w 38"/>
                <a:gd name="T5" fmla="*/ 37 h 48"/>
                <a:gd name="T6" fmla="*/ 11 w 38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8">
                  <a:moveTo>
                    <a:pt x="11" y="48"/>
                  </a:moveTo>
                  <a:cubicBezTo>
                    <a:pt x="11" y="48"/>
                    <a:pt x="0" y="0"/>
                    <a:pt x="23" y="6"/>
                  </a:cubicBezTo>
                  <a:cubicBezTo>
                    <a:pt x="38" y="10"/>
                    <a:pt x="37" y="26"/>
                    <a:pt x="29" y="37"/>
                  </a:cubicBezTo>
                  <a:cubicBezTo>
                    <a:pt x="25" y="43"/>
                    <a:pt x="17" y="48"/>
                    <a:pt x="11" y="4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8" name="Freeform 505"/>
            <p:cNvSpPr>
              <a:spLocks/>
            </p:cNvSpPr>
            <p:nvPr/>
          </p:nvSpPr>
          <p:spPr bwMode="auto">
            <a:xfrm>
              <a:off x="4587875" y="-498475"/>
              <a:ext cx="104775" cy="150813"/>
            </a:xfrm>
            <a:custGeom>
              <a:avLst/>
              <a:gdLst>
                <a:gd name="T0" fmla="*/ 2 w 28"/>
                <a:gd name="T1" fmla="*/ 40 h 40"/>
                <a:gd name="T2" fmla="*/ 0 w 28"/>
                <a:gd name="T3" fmla="*/ 28 h 40"/>
                <a:gd name="T4" fmla="*/ 25 w 28"/>
                <a:gd name="T5" fmla="*/ 20 h 40"/>
                <a:gd name="T6" fmla="*/ 2 w 28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0">
                  <a:moveTo>
                    <a:pt x="2" y="4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28" y="0"/>
                    <a:pt x="25" y="20"/>
                  </a:cubicBezTo>
                  <a:cubicBezTo>
                    <a:pt x="22" y="39"/>
                    <a:pt x="2" y="40"/>
                    <a:pt x="2" y="40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9" name="Freeform 506"/>
            <p:cNvSpPr>
              <a:spLocks/>
            </p:cNvSpPr>
            <p:nvPr/>
          </p:nvSpPr>
          <p:spPr bwMode="auto">
            <a:xfrm>
              <a:off x="3138488" y="-1268412"/>
              <a:ext cx="153988" cy="188913"/>
            </a:xfrm>
            <a:custGeom>
              <a:avLst/>
              <a:gdLst>
                <a:gd name="T0" fmla="*/ 0 w 41"/>
                <a:gd name="T1" fmla="*/ 0 h 50"/>
                <a:gd name="T2" fmla="*/ 41 w 41"/>
                <a:gd name="T3" fmla="*/ 50 h 50"/>
                <a:gd name="T4" fmla="*/ 0 w 41"/>
                <a:gd name="T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50">
                  <a:moveTo>
                    <a:pt x="0" y="0"/>
                  </a:moveTo>
                  <a:cubicBezTo>
                    <a:pt x="0" y="0"/>
                    <a:pt x="0" y="42"/>
                    <a:pt x="41" y="50"/>
                  </a:cubicBezTo>
                  <a:cubicBezTo>
                    <a:pt x="41" y="50"/>
                    <a:pt x="19" y="35"/>
                    <a:pt x="0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0" name="Freeform 507"/>
            <p:cNvSpPr>
              <a:spLocks/>
            </p:cNvSpPr>
            <p:nvPr/>
          </p:nvSpPr>
          <p:spPr bwMode="auto">
            <a:xfrm>
              <a:off x="3243263" y="-1343025"/>
              <a:ext cx="165100" cy="161925"/>
            </a:xfrm>
            <a:custGeom>
              <a:avLst/>
              <a:gdLst>
                <a:gd name="T0" fmla="*/ 3 w 44"/>
                <a:gd name="T1" fmla="*/ 0 h 43"/>
                <a:gd name="T2" fmla="*/ 44 w 44"/>
                <a:gd name="T3" fmla="*/ 43 h 43"/>
                <a:gd name="T4" fmla="*/ 3 w 44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3">
                  <a:moveTo>
                    <a:pt x="3" y="0"/>
                  </a:moveTo>
                  <a:cubicBezTo>
                    <a:pt x="3" y="0"/>
                    <a:pt x="0" y="40"/>
                    <a:pt x="44" y="43"/>
                  </a:cubicBezTo>
                  <a:cubicBezTo>
                    <a:pt x="44" y="43"/>
                    <a:pt x="17" y="35"/>
                    <a:pt x="3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1" name="Freeform 508"/>
            <p:cNvSpPr>
              <a:spLocks/>
            </p:cNvSpPr>
            <p:nvPr/>
          </p:nvSpPr>
          <p:spPr bwMode="auto">
            <a:xfrm>
              <a:off x="4381500" y="-1204912"/>
              <a:ext cx="180975" cy="225425"/>
            </a:xfrm>
            <a:custGeom>
              <a:avLst/>
              <a:gdLst>
                <a:gd name="T0" fmla="*/ 31 w 48"/>
                <a:gd name="T1" fmla="*/ 0 h 60"/>
                <a:gd name="T2" fmla="*/ 0 w 48"/>
                <a:gd name="T3" fmla="*/ 60 h 60"/>
                <a:gd name="T4" fmla="*/ 31 w 48"/>
                <a:gd name="T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60">
                  <a:moveTo>
                    <a:pt x="31" y="0"/>
                  </a:moveTo>
                  <a:cubicBezTo>
                    <a:pt x="31" y="0"/>
                    <a:pt x="48" y="38"/>
                    <a:pt x="0" y="6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2" name="Freeform 509"/>
            <p:cNvSpPr>
              <a:spLocks/>
            </p:cNvSpPr>
            <p:nvPr/>
          </p:nvSpPr>
          <p:spPr bwMode="auto">
            <a:xfrm>
              <a:off x="4419600" y="-1185862"/>
              <a:ext cx="296863" cy="401638"/>
            </a:xfrm>
            <a:custGeom>
              <a:avLst/>
              <a:gdLst>
                <a:gd name="T0" fmla="*/ 42 w 79"/>
                <a:gd name="T1" fmla="*/ 40 h 107"/>
                <a:gd name="T2" fmla="*/ 47 w 79"/>
                <a:gd name="T3" fmla="*/ 19 h 107"/>
                <a:gd name="T4" fmla="*/ 60 w 79"/>
                <a:gd name="T5" fmla="*/ 6 h 107"/>
                <a:gd name="T6" fmla="*/ 79 w 79"/>
                <a:gd name="T7" fmla="*/ 41 h 107"/>
                <a:gd name="T8" fmla="*/ 61 w 79"/>
                <a:gd name="T9" fmla="*/ 73 h 107"/>
                <a:gd name="T10" fmla="*/ 35 w 79"/>
                <a:gd name="T11" fmla="*/ 95 h 107"/>
                <a:gd name="T12" fmla="*/ 6 w 79"/>
                <a:gd name="T13" fmla="*/ 107 h 107"/>
                <a:gd name="T14" fmla="*/ 17 w 79"/>
                <a:gd name="T15" fmla="*/ 65 h 107"/>
                <a:gd name="T16" fmla="*/ 42 w 79"/>
                <a:gd name="T17" fmla="*/ 4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107">
                  <a:moveTo>
                    <a:pt x="42" y="40"/>
                  </a:moveTo>
                  <a:cubicBezTo>
                    <a:pt x="45" y="32"/>
                    <a:pt x="46" y="26"/>
                    <a:pt x="47" y="19"/>
                  </a:cubicBezTo>
                  <a:cubicBezTo>
                    <a:pt x="48" y="10"/>
                    <a:pt x="48" y="0"/>
                    <a:pt x="60" y="6"/>
                  </a:cubicBezTo>
                  <a:cubicBezTo>
                    <a:pt x="69" y="10"/>
                    <a:pt x="79" y="31"/>
                    <a:pt x="79" y="41"/>
                  </a:cubicBezTo>
                  <a:cubicBezTo>
                    <a:pt x="78" y="53"/>
                    <a:pt x="68" y="63"/>
                    <a:pt x="61" y="73"/>
                  </a:cubicBezTo>
                  <a:cubicBezTo>
                    <a:pt x="54" y="81"/>
                    <a:pt x="44" y="89"/>
                    <a:pt x="35" y="95"/>
                  </a:cubicBezTo>
                  <a:cubicBezTo>
                    <a:pt x="27" y="101"/>
                    <a:pt x="17" y="107"/>
                    <a:pt x="6" y="107"/>
                  </a:cubicBezTo>
                  <a:cubicBezTo>
                    <a:pt x="6" y="97"/>
                    <a:pt x="0" y="64"/>
                    <a:pt x="17" y="65"/>
                  </a:cubicBezTo>
                  <a:cubicBezTo>
                    <a:pt x="27" y="60"/>
                    <a:pt x="39" y="50"/>
                    <a:pt x="42" y="40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3" name="Freeform 510"/>
            <p:cNvSpPr>
              <a:spLocks/>
            </p:cNvSpPr>
            <p:nvPr/>
          </p:nvSpPr>
          <p:spPr bwMode="auto">
            <a:xfrm>
              <a:off x="3792538" y="-1474787"/>
              <a:ext cx="506413" cy="128588"/>
            </a:xfrm>
            <a:custGeom>
              <a:avLst/>
              <a:gdLst>
                <a:gd name="T0" fmla="*/ 135 w 135"/>
                <a:gd name="T1" fmla="*/ 34 h 34"/>
                <a:gd name="T2" fmla="*/ 116 w 135"/>
                <a:gd name="T3" fmla="*/ 17 h 34"/>
                <a:gd name="T4" fmla="*/ 21 w 135"/>
                <a:gd name="T5" fmla="*/ 19 h 34"/>
                <a:gd name="T6" fmla="*/ 0 w 135"/>
                <a:gd name="T7" fmla="*/ 32 h 34"/>
                <a:gd name="T8" fmla="*/ 17 w 135"/>
                <a:gd name="T9" fmla="*/ 28 h 34"/>
                <a:gd name="T10" fmla="*/ 41 w 135"/>
                <a:gd name="T11" fmla="*/ 24 h 34"/>
                <a:gd name="T12" fmla="*/ 66 w 135"/>
                <a:gd name="T13" fmla="*/ 21 h 34"/>
                <a:gd name="T14" fmla="*/ 106 w 135"/>
                <a:gd name="T15" fmla="*/ 31 h 34"/>
                <a:gd name="T16" fmla="*/ 135 w 135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34">
                  <a:moveTo>
                    <a:pt x="135" y="34"/>
                  </a:moveTo>
                  <a:cubicBezTo>
                    <a:pt x="133" y="27"/>
                    <a:pt x="122" y="21"/>
                    <a:pt x="116" y="17"/>
                  </a:cubicBezTo>
                  <a:cubicBezTo>
                    <a:pt x="89" y="0"/>
                    <a:pt x="49" y="6"/>
                    <a:pt x="21" y="19"/>
                  </a:cubicBezTo>
                  <a:cubicBezTo>
                    <a:pt x="14" y="23"/>
                    <a:pt x="7" y="27"/>
                    <a:pt x="0" y="32"/>
                  </a:cubicBezTo>
                  <a:cubicBezTo>
                    <a:pt x="5" y="30"/>
                    <a:pt x="11" y="30"/>
                    <a:pt x="17" y="28"/>
                  </a:cubicBezTo>
                  <a:cubicBezTo>
                    <a:pt x="25" y="25"/>
                    <a:pt x="32" y="25"/>
                    <a:pt x="41" y="24"/>
                  </a:cubicBezTo>
                  <a:cubicBezTo>
                    <a:pt x="49" y="23"/>
                    <a:pt x="57" y="20"/>
                    <a:pt x="66" y="21"/>
                  </a:cubicBezTo>
                  <a:cubicBezTo>
                    <a:pt x="79" y="23"/>
                    <a:pt x="93" y="28"/>
                    <a:pt x="106" y="31"/>
                  </a:cubicBezTo>
                  <a:cubicBezTo>
                    <a:pt x="109" y="32"/>
                    <a:pt x="135" y="34"/>
                    <a:pt x="135" y="34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4" name="Freeform 511"/>
            <p:cNvSpPr>
              <a:spLocks/>
            </p:cNvSpPr>
            <p:nvPr/>
          </p:nvSpPr>
          <p:spPr bwMode="auto">
            <a:xfrm>
              <a:off x="3949700" y="-176212"/>
              <a:ext cx="85725" cy="57150"/>
            </a:xfrm>
            <a:custGeom>
              <a:avLst/>
              <a:gdLst>
                <a:gd name="T0" fmla="*/ 22 w 23"/>
                <a:gd name="T1" fmla="*/ 2 h 15"/>
                <a:gd name="T2" fmla="*/ 14 w 23"/>
                <a:gd name="T3" fmla="*/ 12 h 15"/>
                <a:gd name="T4" fmla="*/ 2 w 23"/>
                <a:gd name="T5" fmla="*/ 13 h 15"/>
                <a:gd name="T6" fmla="*/ 9 w 23"/>
                <a:gd name="T7" fmla="*/ 3 h 15"/>
                <a:gd name="T8" fmla="*/ 22 w 23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5">
                  <a:moveTo>
                    <a:pt x="22" y="2"/>
                  </a:moveTo>
                  <a:cubicBezTo>
                    <a:pt x="23" y="4"/>
                    <a:pt x="19" y="9"/>
                    <a:pt x="14" y="12"/>
                  </a:cubicBezTo>
                  <a:cubicBezTo>
                    <a:pt x="8" y="15"/>
                    <a:pt x="3" y="15"/>
                    <a:pt x="2" y="13"/>
                  </a:cubicBezTo>
                  <a:cubicBezTo>
                    <a:pt x="0" y="11"/>
                    <a:pt x="4" y="6"/>
                    <a:pt x="9" y="3"/>
                  </a:cubicBezTo>
                  <a:cubicBezTo>
                    <a:pt x="15" y="0"/>
                    <a:pt x="20" y="0"/>
                    <a:pt x="22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5" name="Freeform 512"/>
            <p:cNvSpPr>
              <a:spLocks/>
            </p:cNvSpPr>
            <p:nvPr/>
          </p:nvSpPr>
          <p:spPr bwMode="auto">
            <a:xfrm>
              <a:off x="3371850" y="-588962"/>
              <a:ext cx="182563" cy="217488"/>
            </a:xfrm>
            <a:custGeom>
              <a:avLst/>
              <a:gdLst>
                <a:gd name="T0" fmla="*/ 49 w 49"/>
                <a:gd name="T1" fmla="*/ 19 h 58"/>
                <a:gd name="T2" fmla="*/ 19 w 49"/>
                <a:gd name="T3" fmla="*/ 6 h 58"/>
                <a:gd name="T4" fmla="*/ 0 w 49"/>
                <a:gd name="T5" fmla="*/ 38 h 58"/>
                <a:gd name="T6" fmla="*/ 2 w 49"/>
                <a:gd name="T7" fmla="*/ 58 h 58"/>
                <a:gd name="T8" fmla="*/ 49 w 49"/>
                <a:gd name="T9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9" y="19"/>
                  </a:moveTo>
                  <a:cubicBezTo>
                    <a:pt x="49" y="19"/>
                    <a:pt x="36" y="0"/>
                    <a:pt x="19" y="6"/>
                  </a:cubicBezTo>
                  <a:cubicBezTo>
                    <a:pt x="3" y="11"/>
                    <a:pt x="0" y="38"/>
                    <a:pt x="0" y="3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8"/>
                    <a:pt x="19" y="22"/>
                    <a:pt x="49" y="19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6" name="Freeform 513"/>
            <p:cNvSpPr>
              <a:spLocks/>
            </p:cNvSpPr>
            <p:nvPr/>
          </p:nvSpPr>
          <p:spPr bwMode="auto">
            <a:xfrm>
              <a:off x="3454400" y="-423862"/>
              <a:ext cx="209550" cy="206375"/>
            </a:xfrm>
            <a:custGeom>
              <a:avLst/>
              <a:gdLst>
                <a:gd name="T0" fmla="*/ 55 w 56"/>
                <a:gd name="T1" fmla="*/ 25 h 55"/>
                <a:gd name="T2" fmla="*/ 31 w 56"/>
                <a:gd name="T3" fmla="*/ 54 h 55"/>
                <a:gd name="T4" fmla="*/ 2 w 56"/>
                <a:gd name="T5" fmla="*/ 31 h 55"/>
                <a:gd name="T6" fmla="*/ 25 w 56"/>
                <a:gd name="T7" fmla="*/ 2 h 55"/>
                <a:gd name="T8" fmla="*/ 55 w 56"/>
                <a:gd name="T9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5">
                  <a:moveTo>
                    <a:pt x="55" y="25"/>
                  </a:moveTo>
                  <a:cubicBezTo>
                    <a:pt x="56" y="39"/>
                    <a:pt x="46" y="52"/>
                    <a:pt x="31" y="54"/>
                  </a:cubicBezTo>
                  <a:cubicBezTo>
                    <a:pt x="17" y="55"/>
                    <a:pt x="4" y="45"/>
                    <a:pt x="2" y="31"/>
                  </a:cubicBezTo>
                  <a:cubicBezTo>
                    <a:pt x="0" y="17"/>
                    <a:pt x="11" y="4"/>
                    <a:pt x="25" y="2"/>
                  </a:cubicBezTo>
                  <a:cubicBezTo>
                    <a:pt x="40" y="0"/>
                    <a:pt x="53" y="10"/>
                    <a:pt x="55" y="25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7" name="Freeform 514"/>
            <p:cNvSpPr>
              <a:spLocks/>
            </p:cNvSpPr>
            <p:nvPr/>
          </p:nvSpPr>
          <p:spPr bwMode="auto">
            <a:xfrm>
              <a:off x="3513138" y="-404812"/>
              <a:ext cx="106363" cy="79375"/>
            </a:xfrm>
            <a:custGeom>
              <a:avLst/>
              <a:gdLst>
                <a:gd name="T0" fmla="*/ 27 w 28"/>
                <a:gd name="T1" fmla="*/ 13 h 21"/>
                <a:gd name="T2" fmla="*/ 12 w 28"/>
                <a:gd name="T3" fmla="*/ 20 h 21"/>
                <a:gd name="T4" fmla="*/ 1 w 28"/>
                <a:gd name="T5" fmla="*/ 8 h 21"/>
                <a:gd name="T6" fmla="*/ 16 w 28"/>
                <a:gd name="T7" fmla="*/ 1 h 21"/>
                <a:gd name="T8" fmla="*/ 27 w 28"/>
                <a:gd name="T9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1">
                  <a:moveTo>
                    <a:pt x="27" y="13"/>
                  </a:moveTo>
                  <a:cubicBezTo>
                    <a:pt x="26" y="19"/>
                    <a:pt x="19" y="21"/>
                    <a:pt x="12" y="20"/>
                  </a:cubicBezTo>
                  <a:cubicBezTo>
                    <a:pt x="5" y="18"/>
                    <a:pt x="0" y="13"/>
                    <a:pt x="1" y="8"/>
                  </a:cubicBezTo>
                  <a:cubicBezTo>
                    <a:pt x="2" y="3"/>
                    <a:pt x="9" y="0"/>
                    <a:pt x="16" y="1"/>
                  </a:cubicBezTo>
                  <a:cubicBezTo>
                    <a:pt x="23" y="3"/>
                    <a:pt x="28" y="8"/>
                    <a:pt x="27" y="1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8" name="Freeform 515"/>
            <p:cNvSpPr>
              <a:spLocks/>
            </p:cNvSpPr>
            <p:nvPr/>
          </p:nvSpPr>
          <p:spPr bwMode="auto">
            <a:xfrm>
              <a:off x="4148138" y="-723900"/>
              <a:ext cx="219075" cy="165100"/>
            </a:xfrm>
            <a:custGeom>
              <a:avLst/>
              <a:gdLst>
                <a:gd name="T0" fmla="*/ 0 w 58"/>
                <a:gd name="T1" fmla="*/ 24 h 44"/>
                <a:gd name="T2" fmla="*/ 23 w 58"/>
                <a:gd name="T3" fmla="*/ 1 h 44"/>
                <a:gd name="T4" fmla="*/ 58 w 58"/>
                <a:gd name="T5" fmla="*/ 44 h 44"/>
                <a:gd name="T6" fmla="*/ 0 w 58"/>
                <a:gd name="T7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44">
                  <a:moveTo>
                    <a:pt x="0" y="24"/>
                  </a:moveTo>
                  <a:cubicBezTo>
                    <a:pt x="0" y="24"/>
                    <a:pt x="6" y="1"/>
                    <a:pt x="23" y="1"/>
                  </a:cubicBezTo>
                  <a:cubicBezTo>
                    <a:pt x="50" y="0"/>
                    <a:pt x="58" y="44"/>
                    <a:pt x="58" y="44"/>
                  </a:cubicBezTo>
                  <a:cubicBezTo>
                    <a:pt x="58" y="44"/>
                    <a:pt x="29" y="16"/>
                    <a:pt x="0" y="24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9" name="Freeform 516"/>
            <p:cNvSpPr>
              <a:spLocks/>
            </p:cNvSpPr>
            <p:nvPr/>
          </p:nvSpPr>
          <p:spPr bwMode="auto">
            <a:xfrm>
              <a:off x="4106863" y="-550862"/>
              <a:ext cx="211138" cy="206375"/>
            </a:xfrm>
            <a:custGeom>
              <a:avLst/>
              <a:gdLst>
                <a:gd name="T0" fmla="*/ 54 w 56"/>
                <a:gd name="T1" fmla="*/ 24 h 55"/>
                <a:gd name="T2" fmla="*/ 31 w 56"/>
                <a:gd name="T3" fmla="*/ 54 h 55"/>
                <a:gd name="T4" fmla="*/ 1 w 56"/>
                <a:gd name="T5" fmla="*/ 31 h 55"/>
                <a:gd name="T6" fmla="*/ 25 w 56"/>
                <a:gd name="T7" fmla="*/ 2 h 55"/>
                <a:gd name="T8" fmla="*/ 54 w 56"/>
                <a:gd name="T9" fmla="*/ 2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5">
                  <a:moveTo>
                    <a:pt x="54" y="24"/>
                  </a:moveTo>
                  <a:cubicBezTo>
                    <a:pt x="56" y="39"/>
                    <a:pt x="45" y="52"/>
                    <a:pt x="31" y="54"/>
                  </a:cubicBezTo>
                  <a:cubicBezTo>
                    <a:pt x="16" y="55"/>
                    <a:pt x="3" y="45"/>
                    <a:pt x="1" y="31"/>
                  </a:cubicBezTo>
                  <a:cubicBezTo>
                    <a:pt x="0" y="17"/>
                    <a:pt x="10" y="4"/>
                    <a:pt x="25" y="2"/>
                  </a:cubicBezTo>
                  <a:cubicBezTo>
                    <a:pt x="39" y="0"/>
                    <a:pt x="53" y="10"/>
                    <a:pt x="54" y="24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20" name="Freeform 517"/>
            <p:cNvSpPr>
              <a:spLocks/>
            </p:cNvSpPr>
            <p:nvPr/>
          </p:nvSpPr>
          <p:spPr bwMode="auto">
            <a:xfrm>
              <a:off x="4164013" y="-531812"/>
              <a:ext cx="107950" cy="77788"/>
            </a:xfrm>
            <a:custGeom>
              <a:avLst/>
              <a:gdLst>
                <a:gd name="T0" fmla="*/ 28 w 29"/>
                <a:gd name="T1" fmla="*/ 13 h 21"/>
                <a:gd name="T2" fmla="*/ 12 w 29"/>
                <a:gd name="T3" fmla="*/ 20 h 21"/>
                <a:gd name="T4" fmla="*/ 1 w 29"/>
                <a:gd name="T5" fmla="*/ 8 h 21"/>
                <a:gd name="T6" fmla="*/ 17 w 29"/>
                <a:gd name="T7" fmla="*/ 1 h 21"/>
                <a:gd name="T8" fmla="*/ 28 w 29"/>
                <a:gd name="T9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8" y="13"/>
                  </a:moveTo>
                  <a:cubicBezTo>
                    <a:pt x="27" y="19"/>
                    <a:pt x="20" y="21"/>
                    <a:pt x="12" y="20"/>
                  </a:cubicBezTo>
                  <a:cubicBezTo>
                    <a:pt x="5" y="18"/>
                    <a:pt x="0" y="13"/>
                    <a:pt x="1" y="8"/>
                  </a:cubicBezTo>
                  <a:cubicBezTo>
                    <a:pt x="2" y="3"/>
                    <a:pt x="9" y="0"/>
                    <a:pt x="17" y="1"/>
                  </a:cubicBezTo>
                  <a:cubicBezTo>
                    <a:pt x="24" y="3"/>
                    <a:pt x="29" y="8"/>
                    <a:pt x="28" y="1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</p:grpSp>
    </p:spTree>
    <p:extLst>
      <p:ext uri="{BB962C8B-B14F-4D97-AF65-F5344CB8AC3E}">
        <p14:creationId xmlns:p14="http://schemas.microsoft.com/office/powerpoint/2010/main" val="279175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" name="组合 551"/>
          <p:cNvGrpSpPr/>
          <p:nvPr/>
        </p:nvGrpSpPr>
        <p:grpSpPr>
          <a:xfrm>
            <a:off x="3605214" y="510381"/>
            <a:ext cx="9959504" cy="10139363"/>
            <a:chOff x="2843213" y="-1560513"/>
            <a:chExt cx="13625513" cy="13871576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10625138" y="3949700"/>
              <a:ext cx="5843588" cy="8361363"/>
              <a:chOff x="6693" y="2488"/>
              <a:chExt cx="3681" cy="5267"/>
            </a:xfrm>
          </p:grpSpPr>
          <p:sp>
            <p:nvSpPr>
              <p:cNvPr id="352" name="Freeform 5"/>
              <p:cNvSpPr>
                <a:spLocks/>
              </p:cNvSpPr>
              <p:nvPr/>
            </p:nvSpPr>
            <p:spPr bwMode="auto">
              <a:xfrm>
                <a:off x="7239" y="6805"/>
                <a:ext cx="470" cy="898"/>
              </a:xfrm>
              <a:custGeom>
                <a:avLst/>
                <a:gdLst>
                  <a:gd name="T0" fmla="*/ 176 w 199"/>
                  <a:gd name="T1" fmla="*/ 0 h 380"/>
                  <a:gd name="T2" fmla="*/ 168 w 199"/>
                  <a:gd name="T3" fmla="*/ 85 h 380"/>
                  <a:gd name="T4" fmla="*/ 134 w 199"/>
                  <a:gd name="T5" fmla="*/ 110 h 380"/>
                  <a:gd name="T6" fmla="*/ 120 w 199"/>
                  <a:gd name="T7" fmla="*/ 237 h 380"/>
                  <a:gd name="T8" fmla="*/ 199 w 199"/>
                  <a:gd name="T9" fmla="*/ 356 h 380"/>
                  <a:gd name="T10" fmla="*/ 159 w 199"/>
                  <a:gd name="T11" fmla="*/ 373 h 380"/>
                  <a:gd name="T12" fmla="*/ 94 w 199"/>
                  <a:gd name="T13" fmla="*/ 243 h 380"/>
                  <a:gd name="T14" fmla="*/ 93 w 199"/>
                  <a:gd name="T15" fmla="*/ 114 h 380"/>
                  <a:gd name="T16" fmla="*/ 76 w 199"/>
                  <a:gd name="T17" fmla="*/ 113 h 380"/>
                  <a:gd name="T18" fmla="*/ 80 w 199"/>
                  <a:gd name="T19" fmla="*/ 241 h 380"/>
                  <a:gd name="T20" fmla="*/ 41 w 199"/>
                  <a:gd name="T21" fmla="*/ 380 h 380"/>
                  <a:gd name="T22" fmla="*/ 12 w 199"/>
                  <a:gd name="T23" fmla="*/ 360 h 380"/>
                  <a:gd name="T24" fmla="*/ 0 w 199"/>
                  <a:gd name="T25" fmla="*/ 349 h 380"/>
                  <a:gd name="T26" fmla="*/ 52 w 199"/>
                  <a:gd name="T27" fmla="*/ 238 h 380"/>
                  <a:gd name="T28" fmla="*/ 46 w 199"/>
                  <a:gd name="T29" fmla="*/ 108 h 380"/>
                  <a:gd name="T30" fmla="*/ 14 w 199"/>
                  <a:gd name="T31" fmla="*/ 88 h 380"/>
                  <a:gd name="T32" fmla="*/ 8 w 199"/>
                  <a:gd name="T33" fmla="*/ 4 h 380"/>
                  <a:gd name="T34" fmla="*/ 176 w 199"/>
                  <a:gd name="T35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9" h="380">
                    <a:moveTo>
                      <a:pt x="176" y="0"/>
                    </a:moveTo>
                    <a:cubicBezTo>
                      <a:pt x="176" y="0"/>
                      <a:pt x="187" y="54"/>
                      <a:pt x="168" y="85"/>
                    </a:cubicBezTo>
                    <a:cubicBezTo>
                      <a:pt x="161" y="97"/>
                      <a:pt x="148" y="107"/>
                      <a:pt x="134" y="110"/>
                    </a:cubicBezTo>
                    <a:cubicBezTo>
                      <a:pt x="134" y="110"/>
                      <a:pt x="114" y="175"/>
                      <a:pt x="120" y="237"/>
                    </a:cubicBezTo>
                    <a:cubicBezTo>
                      <a:pt x="126" y="299"/>
                      <a:pt x="199" y="356"/>
                      <a:pt x="199" y="356"/>
                    </a:cubicBezTo>
                    <a:cubicBezTo>
                      <a:pt x="159" y="373"/>
                      <a:pt x="159" y="373"/>
                      <a:pt x="159" y="373"/>
                    </a:cubicBezTo>
                    <a:cubicBezTo>
                      <a:pt x="159" y="373"/>
                      <a:pt x="93" y="310"/>
                      <a:pt x="94" y="243"/>
                    </a:cubicBezTo>
                    <a:cubicBezTo>
                      <a:pt x="94" y="177"/>
                      <a:pt x="93" y="114"/>
                      <a:pt x="93" y="114"/>
                    </a:cubicBezTo>
                    <a:cubicBezTo>
                      <a:pt x="93" y="114"/>
                      <a:pt x="87" y="115"/>
                      <a:pt x="76" y="113"/>
                    </a:cubicBezTo>
                    <a:cubicBezTo>
                      <a:pt x="76" y="113"/>
                      <a:pt x="82" y="181"/>
                      <a:pt x="80" y="241"/>
                    </a:cubicBezTo>
                    <a:cubicBezTo>
                      <a:pt x="78" y="300"/>
                      <a:pt x="41" y="380"/>
                      <a:pt x="41" y="380"/>
                    </a:cubicBezTo>
                    <a:cubicBezTo>
                      <a:pt x="12" y="360"/>
                      <a:pt x="12" y="360"/>
                      <a:pt x="12" y="360"/>
                    </a:cubicBezTo>
                    <a:cubicBezTo>
                      <a:pt x="0" y="349"/>
                      <a:pt x="0" y="349"/>
                      <a:pt x="0" y="349"/>
                    </a:cubicBezTo>
                    <a:cubicBezTo>
                      <a:pt x="0" y="349"/>
                      <a:pt x="45" y="290"/>
                      <a:pt x="52" y="238"/>
                    </a:cubicBezTo>
                    <a:cubicBezTo>
                      <a:pt x="59" y="186"/>
                      <a:pt x="46" y="108"/>
                      <a:pt x="46" y="108"/>
                    </a:cubicBezTo>
                    <a:cubicBezTo>
                      <a:pt x="46" y="108"/>
                      <a:pt x="26" y="106"/>
                      <a:pt x="14" y="88"/>
                    </a:cubicBezTo>
                    <a:cubicBezTo>
                      <a:pt x="1" y="69"/>
                      <a:pt x="2" y="39"/>
                      <a:pt x="8" y="4"/>
                    </a:cubicBezTo>
                    <a:lnTo>
                      <a:pt x="176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6"/>
              <p:cNvSpPr>
                <a:spLocks/>
              </p:cNvSpPr>
              <p:nvPr/>
            </p:nvSpPr>
            <p:spPr bwMode="auto">
              <a:xfrm>
                <a:off x="7248" y="6914"/>
                <a:ext cx="414" cy="789"/>
              </a:xfrm>
              <a:custGeom>
                <a:avLst/>
                <a:gdLst>
                  <a:gd name="T0" fmla="*/ 160 w 175"/>
                  <a:gd name="T1" fmla="*/ 308 h 334"/>
                  <a:gd name="T2" fmla="*/ 108 w 175"/>
                  <a:gd name="T3" fmla="*/ 218 h 334"/>
                  <a:gd name="T4" fmla="*/ 100 w 175"/>
                  <a:gd name="T5" fmla="*/ 165 h 334"/>
                  <a:gd name="T6" fmla="*/ 103 w 175"/>
                  <a:gd name="T7" fmla="*/ 108 h 334"/>
                  <a:gd name="T8" fmla="*/ 112 w 175"/>
                  <a:gd name="T9" fmla="*/ 75 h 334"/>
                  <a:gd name="T10" fmla="*/ 128 w 175"/>
                  <a:gd name="T11" fmla="*/ 70 h 334"/>
                  <a:gd name="T12" fmla="*/ 130 w 175"/>
                  <a:gd name="T13" fmla="*/ 64 h 334"/>
                  <a:gd name="T14" fmla="*/ 164 w 175"/>
                  <a:gd name="T15" fmla="*/ 39 h 334"/>
                  <a:gd name="T16" fmla="*/ 175 w 175"/>
                  <a:gd name="T17" fmla="*/ 0 h 334"/>
                  <a:gd name="T18" fmla="*/ 152 w 175"/>
                  <a:gd name="T19" fmla="*/ 22 h 334"/>
                  <a:gd name="T20" fmla="*/ 90 w 175"/>
                  <a:gd name="T21" fmla="*/ 43 h 334"/>
                  <a:gd name="T22" fmla="*/ 28 w 175"/>
                  <a:gd name="T23" fmla="*/ 31 h 334"/>
                  <a:gd name="T24" fmla="*/ 0 w 175"/>
                  <a:gd name="T25" fmla="*/ 1 h 334"/>
                  <a:gd name="T26" fmla="*/ 10 w 175"/>
                  <a:gd name="T27" fmla="*/ 42 h 334"/>
                  <a:gd name="T28" fmla="*/ 42 w 175"/>
                  <a:gd name="T29" fmla="*/ 62 h 334"/>
                  <a:gd name="T30" fmla="*/ 43 w 175"/>
                  <a:gd name="T31" fmla="*/ 65 h 334"/>
                  <a:gd name="T32" fmla="*/ 59 w 175"/>
                  <a:gd name="T33" fmla="*/ 75 h 334"/>
                  <a:gd name="T34" fmla="*/ 62 w 175"/>
                  <a:gd name="T35" fmla="*/ 105 h 334"/>
                  <a:gd name="T36" fmla="*/ 65 w 175"/>
                  <a:gd name="T37" fmla="*/ 161 h 334"/>
                  <a:gd name="T38" fmla="*/ 60 w 175"/>
                  <a:gd name="T39" fmla="*/ 201 h 334"/>
                  <a:gd name="T40" fmla="*/ 8 w 175"/>
                  <a:gd name="T41" fmla="*/ 314 h 334"/>
                  <a:gd name="T42" fmla="*/ 8 w 175"/>
                  <a:gd name="T43" fmla="*/ 314 h 334"/>
                  <a:gd name="T44" fmla="*/ 37 w 175"/>
                  <a:gd name="T45" fmla="*/ 334 h 334"/>
                  <a:gd name="T46" fmla="*/ 76 w 175"/>
                  <a:gd name="T47" fmla="*/ 195 h 334"/>
                  <a:gd name="T48" fmla="*/ 72 w 175"/>
                  <a:gd name="T49" fmla="*/ 67 h 334"/>
                  <a:gd name="T50" fmla="*/ 89 w 175"/>
                  <a:gd name="T51" fmla="*/ 68 h 334"/>
                  <a:gd name="T52" fmla="*/ 90 w 175"/>
                  <a:gd name="T53" fmla="*/ 197 h 334"/>
                  <a:gd name="T54" fmla="*/ 155 w 175"/>
                  <a:gd name="T55" fmla="*/ 327 h 334"/>
                  <a:gd name="T56" fmla="*/ 170 w 175"/>
                  <a:gd name="T57" fmla="*/ 320 h 334"/>
                  <a:gd name="T58" fmla="*/ 160 w 175"/>
                  <a:gd name="T59" fmla="*/ 308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5" h="334">
                    <a:moveTo>
                      <a:pt x="160" y="308"/>
                    </a:moveTo>
                    <a:cubicBezTo>
                      <a:pt x="137" y="282"/>
                      <a:pt x="116" y="251"/>
                      <a:pt x="108" y="218"/>
                    </a:cubicBezTo>
                    <a:cubicBezTo>
                      <a:pt x="103" y="201"/>
                      <a:pt x="101" y="183"/>
                      <a:pt x="100" y="165"/>
                    </a:cubicBezTo>
                    <a:cubicBezTo>
                      <a:pt x="100" y="146"/>
                      <a:pt x="102" y="127"/>
                      <a:pt x="103" y="108"/>
                    </a:cubicBezTo>
                    <a:cubicBezTo>
                      <a:pt x="104" y="98"/>
                      <a:pt x="103" y="82"/>
                      <a:pt x="112" y="75"/>
                    </a:cubicBezTo>
                    <a:cubicBezTo>
                      <a:pt x="116" y="72"/>
                      <a:pt x="122" y="71"/>
                      <a:pt x="128" y="70"/>
                    </a:cubicBezTo>
                    <a:cubicBezTo>
                      <a:pt x="129" y="66"/>
                      <a:pt x="130" y="64"/>
                      <a:pt x="130" y="64"/>
                    </a:cubicBezTo>
                    <a:cubicBezTo>
                      <a:pt x="144" y="61"/>
                      <a:pt x="157" y="51"/>
                      <a:pt x="164" y="39"/>
                    </a:cubicBezTo>
                    <a:cubicBezTo>
                      <a:pt x="171" y="28"/>
                      <a:pt x="174" y="13"/>
                      <a:pt x="175" y="0"/>
                    </a:cubicBezTo>
                    <a:cubicBezTo>
                      <a:pt x="168" y="8"/>
                      <a:pt x="161" y="16"/>
                      <a:pt x="152" y="22"/>
                    </a:cubicBezTo>
                    <a:cubicBezTo>
                      <a:pt x="133" y="34"/>
                      <a:pt x="112" y="40"/>
                      <a:pt x="90" y="43"/>
                    </a:cubicBezTo>
                    <a:cubicBezTo>
                      <a:pt x="68" y="46"/>
                      <a:pt x="46" y="44"/>
                      <a:pt x="28" y="31"/>
                    </a:cubicBezTo>
                    <a:cubicBezTo>
                      <a:pt x="17" y="23"/>
                      <a:pt x="8" y="13"/>
                      <a:pt x="0" y="1"/>
                    </a:cubicBezTo>
                    <a:cubicBezTo>
                      <a:pt x="0" y="17"/>
                      <a:pt x="3" y="31"/>
                      <a:pt x="10" y="42"/>
                    </a:cubicBezTo>
                    <a:cubicBezTo>
                      <a:pt x="22" y="60"/>
                      <a:pt x="42" y="62"/>
                      <a:pt x="42" y="62"/>
                    </a:cubicBezTo>
                    <a:cubicBezTo>
                      <a:pt x="42" y="62"/>
                      <a:pt x="42" y="63"/>
                      <a:pt x="43" y="65"/>
                    </a:cubicBezTo>
                    <a:cubicBezTo>
                      <a:pt x="49" y="67"/>
                      <a:pt x="55" y="70"/>
                      <a:pt x="59" y="75"/>
                    </a:cubicBezTo>
                    <a:cubicBezTo>
                      <a:pt x="64" y="84"/>
                      <a:pt x="62" y="96"/>
                      <a:pt x="62" y="105"/>
                    </a:cubicBezTo>
                    <a:cubicBezTo>
                      <a:pt x="61" y="124"/>
                      <a:pt x="66" y="142"/>
                      <a:pt x="65" y="161"/>
                    </a:cubicBezTo>
                    <a:cubicBezTo>
                      <a:pt x="65" y="174"/>
                      <a:pt x="63" y="188"/>
                      <a:pt x="60" y="201"/>
                    </a:cubicBezTo>
                    <a:cubicBezTo>
                      <a:pt x="50" y="240"/>
                      <a:pt x="33" y="281"/>
                      <a:pt x="8" y="314"/>
                    </a:cubicBezTo>
                    <a:cubicBezTo>
                      <a:pt x="8" y="314"/>
                      <a:pt x="8" y="314"/>
                      <a:pt x="8" y="314"/>
                    </a:cubicBezTo>
                    <a:cubicBezTo>
                      <a:pt x="37" y="334"/>
                      <a:pt x="37" y="334"/>
                      <a:pt x="37" y="334"/>
                    </a:cubicBezTo>
                    <a:cubicBezTo>
                      <a:pt x="37" y="334"/>
                      <a:pt x="74" y="254"/>
                      <a:pt x="76" y="195"/>
                    </a:cubicBezTo>
                    <a:cubicBezTo>
                      <a:pt x="78" y="135"/>
                      <a:pt x="72" y="67"/>
                      <a:pt x="72" y="67"/>
                    </a:cubicBezTo>
                    <a:cubicBezTo>
                      <a:pt x="83" y="69"/>
                      <a:pt x="89" y="68"/>
                      <a:pt x="89" y="68"/>
                    </a:cubicBezTo>
                    <a:cubicBezTo>
                      <a:pt x="89" y="68"/>
                      <a:pt x="90" y="131"/>
                      <a:pt x="90" y="197"/>
                    </a:cubicBezTo>
                    <a:cubicBezTo>
                      <a:pt x="89" y="264"/>
                      <a:pt x="155" y="327"/>
                      <a:pt x="155" y="327"/>
                    </a:cubicBezTo>
                    <a:cubicBezTo>
                      <a:pt x="170" y="320"/>
                      <a:pt x="170" y="320"/>
                      <a:pt x="170" y="320"/>
                    </a:cubicBezTo>
                    <a:cubicBezTo>
                      <a:pt x="167" y="316"/>
                      <a:pt x="163" y="312"/>
                      <a:pt x="160" y="308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7"/>
              <p:cNvSpPr>
                <a:spLocks/>
              </p:cNvSpPr>
              <p:nvPr/>
            </p:nvSpPr>
            <p:spPr bwMode="auto">
              <a:xfrm>
                <a:off x="7253" y="6805"/>
                <a:ext cx="407" cy="118"/>
              </a:xfrm>
              <a:custGeom>
                <a:avLst/>
                <a:gdLst>
                  <a:gd name="T0" fmla="*/ 30 w 172"/>
                  <a:gd name="T1" fmla="*/ 15 h 50"/>
                  <a:gd name="T2" fmla="*/ 48 w 172"/>
                  <a:gd name="T3" fmla="*/ 15 h 50"/>
                  <a:gd name="T4" fmla="*/ 55 w 172"/>
                  <a:gd name="T5" fmla="*/ 16 h 50"/>
                  <a:gd name="T6" fmla="*/ 86 w 172"/>
                  <a:gd name="T7" fmla="*/ 32 h 50"/>
                  <a:gd name="T8" fmla="*/ 99 w 172"/>
                  <a:gd name="T9" fmla="*/ 18 h 50"/>
                  <a:gd name="T10" fmla="*/ 109 w 172"/>
                  <a:gd name="T11" fmla="*/ 17 h 50"/>
                  <a:gd name="T12" fmla="*/ 126 w 172"/>
                  <a:gd name="T13" fmla="*/ 17 h 50"/>
                  <a:gd name="T14" fmla="*/ 172 w 172"/>
                  <a:gd name="T15" fmla="*/ 14 h 50"/>
                  <a:gd name="T16" fmla="*/ 170 w 172"/>
                  <a:gd name="T17" fmla="*/ 0 h 50"/>
                  <a:gd name="T18" fmla="*/ 2 w 172"/>
                  <a:gd name="T19" fmla="*/ 4 h 50"/>
                  <a:gd name="T20" fmla="*/ 0 w 172"/>
                  <a:gd name="T21" fmla="*/ 16 h 50"/>
                  <a:gd name="T22" fmla="*/ 30 w 172"/>
                  <a:gd name="T23" fmla="*/ 1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2" h="50">
                    <a:moveTo>
                      <a:pt x="30" y="15"/>
                    </a:moveTo>
                    <a:cubicBezTo>
                      <a:pt x="36" y="14"/>
                      <a:pt x="42" y="14"/>
                      <a:pt x="48" y="15"/>
                    </a:cubicBezTo>
                    <a:cubicBezTo>
                      <a:pt x="50" y="15"/>
                      <a:pt x="53" y="15"/>
                      <a:pt x="55" y="16"/>
                    </a:cubicBezTo>
                    <a:cubicBezTo>
                      <a:pt x="62" y="21"/>
                      <a:pt x="75" y="50"/>
                      <a:pt x="86" y="32"/>
                    </a:cubicBezTo>
                    <a:cubicBezTo>
                      <a:pt x="90" y="26"/>
                      <a:pt x="91" y="19"/>
                      <a:pt x="99" y="18"/>
                    </a:cubicBezTo>
                    <a:cubicBezTo>
                      <a:pt x="103" y="17"/>
                      <a:pt x="105" y="17"/>
                      <a:pt x="109" y="17"/>
                    </a:cubicBezTo>
                    <a:cubicBezTo>
                      <a:pt x="115" y="17"/>
                      <a:pt x="120" y="17"/>
                      <a:pt x="126" y="17"/>
                    </a:cubicBezTo>
                    <a:cubicBezTo>
                      <a:pt x="141" y="16"/>
                      <a:pt x="157" y="15"/>
                      <a:pt x="172" y="14"/>
                    </a:cubicBezTo>
                    <a:cubicBezTo>
                      <a:pt x="171" y="6"/>
                      <a:pt x="170" y="0"/>
                      <a:pt x="170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8"/>
                      <a:pt x="1" y="12"/>
                      <a:pt x="0" y="16"/>
                    </a:cubicBezTo>
                    <a:cubicBezTo>
                      <a:pt x="10" y="16"/>
                      <a:pt x="20" y="15"/>
                      <a:pt x="30" y="15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8"/>
              <p:cNvSpPr>
                <a:spLocks/>
              </p:cNvSpPr>
              <p:nvPr/>
            </p:nvSpPr>
            <p:spPr bwMode="auto">
              <a:xfrm>
                <a:off x="7158" y="7578"/>
                <a:ext cx="334" cy="177"/>
              </a:xfrm>
              <a:custGeom>
                <a:avLst/>
                <a:gdLst>
                  <a:gd name="T0" fmla="*/ 128 w 141"/>
                  <a:gd name="T1" fmla="*/ 71 h 75"/>
                  <a:gd name="T2" fmla="*/ 7 w 141"/>
                  <a:gd name="T3" fmla="*/ 66 h 75"/>
                  <a:gd name="T4" fmla="*/ 70 w 141"/>
                  <a:gd name="T5" fmla="*/ 3 h 75"/>
                  <a:gd name="T6" fmla="*/ 128 w 141"/>
                  <a:gd name="T7" fmla="*/ 7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75">
                    <a:moveTo>
                      <a:pt x="128" y="71"/>
                    </a:moveTo>
                    <a:cubicBezTo>
                      <a:pt x="128" y="71"/>
                      <a:pt x="37" y="75"/>
                      <a:pt x="7" y="66"/>
                    </a:cubicBezTo>
                    <a:cubicBezTo>
                      <a:pt x="7" y="66"/>
                      <a:pt x="0" y="7"/>
                      <a:pt x="70" y="3"/>
                    </a:cubicBezTo>
                    <a:cubicBezTo>
                      <a:pt x="141" y="0"/>
                      <a:pt x="140" y="66"/>
                      <a:pt x="128" y="7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9"/>
              <p:cNvSpPr>
                <a:spLocks/>
              </p:cNvSpPr>
              <p:nvPr/>
            </p:nvSpPr>
            <p:spPr bwMode="auto">
              <a:xfrm>
                <a:off x="7203" y="7580"/>
                <a:ext cx="265" cy="147"/>
              </a:xfrm>
              <a:custGeom>
                <a:avLst/>
                <a:gdLst>
                  <a:gd name="T0" fmla="*/ 0 w 112"/>
                  <a:gd name="T1" fmla="*/ 25 h 62"/>
                  <a:gd name="T2" fmla="*/ 51 w 112"/>
                  <a:gd name="T3" fmla="*/ 2 h 62"/>
                  <a:gd name="T4" fmla="*/ 112 w 112"/>
                  <a:gd name="T5" fmla="*/ 35 h 62"/>
                  <a:gd name="T6" fmla="*/ 0 w 112"/>
                  <a:gd name="T7" fmla="*/ 2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2" h="62">
                    <a:moveTo>
                      <a:pt x="0" y="25"/>
                    </a:moveTo>
                    <a:cubicBezTo>
                      <a:pt x="8" y="13"/>
                      <a:pt x="24" y="4"/>
                      <a:pt x="51" y="2"/>
                    </a:cubicBezTo>
                    <a:cubicBezTo>
                      <a:pt x="88" y="0"/>
                      <a:pt x="105" y="17"/>
                      <a:pt x="112" y="35"/>
                    </a:cubicBezTo>
                    <a:cubicBezTo>
                      <a:pt x="93" y="62"/>
                      <a:pt x="10" y="60"/>
                      <a:pt x="0" y="25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0"/>
              <p:cNvSpPr>
                <a:spLocks/>
              </p:cNvSpPr>
              <p:nvPr/>
            </p:nvSpPr>
            <p:spPr bwMode="auto">
              <a:xfrm>
                <a:off x="7364" y="7613"/>
                <a:ext cx="45" cy="24"/>
              </a:xfrm>
              <a:custGeom>
                <a:avLst/>
                <a:gdLst>
                  <a:gd name="T0" fmla="*/ 0 w 19"/>
                  <a:gd name="T1" fmla="*/ 5 h 10"/>
                  <a:gd name="T2" fmla="*/ 10 w 19"/>
                  <a:gd name="T3" fmla="*/ 10 h 10"/>
                  <a:gd name="T4" fmla="*/ 19 w 19"/>
                  <a:gd name="T5" fmla="*/ 5 h 10"/>
                  <a:gd name="T6" fmla="*/ 9 w 19"/>
                  <a:gd name="T7" fmla="*/ 0 h 10"/>
                  <a:gd name="T8" fmla="*/ 0 w 19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0" y="5"/>
                    </a:moveTo>
                    <a:cubicBezTo>
                      <a:pt x="0" y="8"/>
                      <a:pt x="4" y="10"/>
                      <a:pt x="10" y="10"/>
                    </a:cubicBezTo>
                    <a:cubicBezTo>
                      <a:pt x="15" y="10"/>
                      <a:pt x="19" y="7"/>
                      <a:pt x="19" y="5"/>
                    </a:cubicBezTo>
                    <a:cubicBezTo>
                      <a:pt x="19" y="2"/>
                      <a:pt x="14" y="0"/>
                      <a:pt x="9" y="0"/>
                    </a:cubicBezTo>
                    <a:cubicBezTo>
                      <a:pt x="4" y="0"/>
                      <a:pt x="0" y="3"/>
                      <a:pt x="0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1"/>
              <p:cNvSpPr>
                <a:spLocks/>
              </p:cNvSpPr>
              <p:nvPr/>
            </p:nvSpPr>
            <p:spPr bwMode="auto">
              <a:xfrm>
                <a:off x="7452" y="7580"/>
                <a:ext cx="335" cy="171"/>
              </a:xfrm>
              <a:custGeom>
                <a:avLst/>
                <a:gdLst>
                  <a:gd name="T0" fmla="*/ 18 w 142"/>
                  <a:gd name="T1" fmla="*/ 72 h 72"/>
                  <a:gd name="T2" fmla="*/ 138 w 142"/>
                  <a:gd name="T3" fmla="*/ 60 h 72"/>
                  <a:gd name="T4" fmla="*/ 71 w 142"/>
                  <a:gd name="T5" fmla="*/ 1 h 72"/>
                  <a:gd name="T6" fmla="*/ 18 w 142"/>
                  <a:gd name="T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72">
                    <a:moveTo>
                      <a:pt x="18" y="72"/>
                    </a:moveTo>
                    <a:cubicBezTo>
                      <a:pt x="18" y="72"/>
                      <a:pt x="109" y="70"/>
                      <a:pt x="138" y="60"/>
                    </a:cubicBezTo>
                    <a:cubicBezTo>
                      <a:pt x="138" y="60"/>
                      <a:pt x="142" y="0"/>
                      <a:pt x="71" y="1"/>
                    </a:cubicBezTo>
                    <a:cubicBezTo>
                      <a:pt x="0" y="2"/>
                      <a:pt x="5" y="68"/>
                      <a:pt x="18" y="72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2"/>
              <p:cNvSpPr>
                <a:spLocks/>
              </p:cNvSpPr>
              <p:nvPr/>
            </p:nvSpPr>
            <p:spPr bwMode="auto">
              <a:xfrm>
                <a:off x="7480" y="7580"/>
                <a:ext cx="265" cy="149"/>
              </a:xfrm>
              <a:custGeom>
                <a:avLst/>
                <a:gdLst>
                  <a:gd name="T0" fmla="*/ 112 w 112"/>
                  <a:gd name="T1" fmla="*/ 20 h 63"/>
                  <a:gd name="T2" fmla="*/ 59 w 112"/>
                  <a:gd name="T3" fmla="*/ 1 h 63"/>
                  <a:gd name="T4" fmla="*/ 0 w 112"/>
                  <a:gd name="T5" fmla="*/ 37 h 63"/>
                  <a:gd name="T6" fmla="*/ 112 w 112"/>
                  <a:gd name="T7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2" h="63">
                    <a:moveTo>
                      <a:pt x="112" y="20"/>
                    </a:moveTo>
                    <a:cubicBezTo>
                      <a:pt x="102" y="9"/>
                      <a:pt x="86" y="0"/>
                      <a:pt x="59" y="1"/>
                    </a:cubicBezTo>
                    <a:cubicBezTo>
                      <a:pt x="22" y="1"/>
                      <a:pt x="6" y="19"/>
                      <a:pt x="0" y="37"/>
                    </a:cubicBezTo>
                    <a:cubicBezTo>
                      <a:pt x="21" y="63"/>
                      <a:pt x="104" y="56"/>
                      <a:pt x="112" y="20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3"/>
              <p:cNvSpPr>
                <a:spLocks/>
              </p:cNvSpPr>
              <p:nvPr/>
            </p:nvSpPr>
            <p:spPr bwMode="auto">
              <a:xfrm>
                <a:off x="7539" y="7613"/>
                <a:ext cx="43" cy="24"/>
              </a:xfrm>
              <a:custGeom>
                <a:avLst/>
                <a:gdLst>
                  <a:gd name="T0" fmla="*/ 18 w 18"/>
                  <a:gd name="T1" fmla="*/ 5 h 10"/>
                  <a:gd name="T2" fmla="*/ 9 w 18"/>
                  <a:gd name="T3" fmla="*/ 10 h 10"/>
                  <a:gd name="T4" fmla="*/ 0 w 18"/>
                  <a:gd name="T5" fmla="*/ 5 h 10"/>
                  <a:gd name="T6" fmla="*/ 9 w 18"/>
                  <a:gd name="T7" fmla="*/ 0 h 10"/>
                  <a:gd name="T8" fmla="*/ 18 w 18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8" y="5"/>
                    </a:moveTo>
                    <a:cubicBezTo>
                      <a:pt x="18" y="8"/>
                      <a:pt x="14" y="10"/>
                      <a:pt x="9" y="10"/>
                    </a:cubicBezTo>
                    <a:cubicBezTo>
                      <a:pt x="4" y="10"/>
                      <a:pt x="0" y="8"/>
                      <a:pt x="0" y="5"/>
                    </a:cubicBezTo>
                    <a:cubicBezTo>
                      <a:pt x="0" y="3"/>
                      <a:pt x="4" y="1"/>
                      <a:pt x="9" y="0"/>
                    </a:cubicBezTo>
                    <a:cubicBezTo>
                      <a:pt x="14" y="0"/>
                      <a:pt x="18" y="2"/>
                      <a:pt x="18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4"/>
              <p:cNvSpPr>
                <a:spLocks/>
              </p:cNvSpPr>
              <p:nvPr/>
            </p:nvSpPr>
            <p:spPr bwMode="auto">
              <a:xfrm>
                <a:off x="7210" y="6204"/>
                <a:ext cx="471" cy="622"/>
              </a:xfrm>
              <a:custGeom>
                <a:avLst/>
                <a:gdLst>
                  <a:gd name="T0" fmla="*/ 168 w 199"/>
                  <a:gd name="T1" fmla="*/ 12 h 263"/>
                  <a:gd name="T2" fmla="*/ 37 w 199"/>
                  <a:gd name="T3" fmla="*/ 6 h 263"/>
                  <a:gd name="T4" fmla="*/ 16 w 199"/>
                  <a:gd name="T5" fmla="*/ 24 h 263"/>
                  <a:gd name="T6" fmla="*/ 6 w 199"/>
                  <a:gd name="T7" fmla="*/ 175 h 263"/>
                  <a:gd name="T8" fmla="*/ 19 w 199"/>
                  <a:gd name="T9" fmla="*/ 263 h 263"/>
                  <a:gd name="T10" fmla="*/ 188 w 199"/>
                  <a:gd name="T11" fmla="*/ 257 h 263"/>
                  <a:gd name="T12" fmla="*/ 195 w 199"/>
                  <a:gd name="T13" fmla="*/ 63 h 263"/>
                  <a:gd name="T14" fmla="*/ 168 w 199"/>
                  <a:gd name="T15" fmla="*/ 12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9" h="263">
                    <a:moveTo>
                      <a:pt x="168" y="12"/>
                    </a:moveTo>
                    <a:cubicBezTo>
                      <a:pt x="168" y="12"/>
                      <a:pt x="139" y="0"/>
                      <a:pt x="37" y="6"/>
                    </a:cubicBezTo>
                    <a:cubicBezTo>
                      <a:pt x="37" y="6"/>
                      <a:pt x="19" y="9"/>
                      <a:pt x="16" y="24"/>
                    </a:cubicBezTo>
                    <a:cubicBezTo>
                      <a:pt x="14" y="33"/>
                      <a:pt x="0" y="97"/>
                      <a:pt x="6" y="175"/>
                    </a:cubicBezTo>
                    <a:cubicBezTo>
                      <a:pt x="8" y="209"/>
                      <a:pt x="19" y="263"/>
                      <a:pt x="19" y="263"/>
                    </a:cubicBezTo>
                    <a:cubicBezTo>
                      <a:pt x="188" y="257"/>
                      <a:pt x="188" y="257"/>
                      <a:pt x="188" y="257"/>
                    </a:cubicBezTo>
                    <a:cubicBezTo>
                      <a:pt x="188" y="257"/>
                      <a:pt x="199" y="136"/>
                      <a:pt x="195" y="63"/>
                    </a:cubicBezTo>
                    <a:cubicBezTo>
                      <a:pt x="194" y="34"/>
                      <a:pt x="176" y="12"/>
                      <a:pt x="168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5"/>
              <p:cNvSpPr>
                <a:spLocks/>
              </p:cNvSpPr>
              <p:nvPr/>
            </p:nvSpPr>
            <p:spPr bwMode="auto">
              <a:xfrm>
                <a:off x="7220" y="6204"/>
                <a:ext cx="456" cy="464"/>
              </a:xfrm>
              <a:custGeom>
                <a:avLst/>
                <a:gdLst>
                  <a:gd name="T0" fmla="*/ 191 w 193"/>
                  <a:gd name="T1" fmla="*/ 63 h 196"/>
                  <a:gd name="T2" fmla="*/ 164 w 193"/>
                  <a:gd name="T3" fmla="*/ 12 h 196"/>
                  <a:gd name="T4" fmla="*/ 33 w 193"/>
                  <a:gd name="T5" fmla="*/ 6 h 196"/>
                  <a:gd name="T6" fmla="*/ 12 w 193"/>
                  <a:gd name="T7" fmla="*/ 24 h 196"/>
                  <a:gd name="T8" fmla="*/ 0 w 193"/>
                  <a:gd name="T9" fmla="*/ 147 h 196"/>
                  <a:gd name="T10" fmla="*/ 13 w 193"/>
                  <a:gd name="T11" fmla="*/ 113 h 196"/>
                  <a:gd name="T12" fmla="*/ 28 w 193"/>
                  <a:gd name="T13" fmla="*/ 68 h 196"/>
                  <a:gd name="T14" fmla="*/ 45 w 193"/>
                  <a:gd name="T15" fmla="*/ 30 h 196"/>
                  <a:gd name="T16" fmla="*/ 64 w 193"/>
                  <a:gd name="T17" fmla="*/ 22 h 196"/>
                  <a:gd name="T18" fmla="*/ 107 w 193"/>
                  <a:gd name="T19" fmla="*/ 25 h 196"/>
                  <a:gd name="T20" fmla="*/ 122 w 193"/>
                  <a:gd name="T21" fmla="*/ 28 h 196"/>
                  <a:gd name="T22" fmla="*/ 124 w 193"/>
                  <a:gd name="T23" fmla="*/ 29 h 196"/>
                  <a:gd name="T24" fmla="*/ 132 w 193"/>
                  <a:gd name="T25" fmla="*/ 59 h 196"/>
                  <a:gd name="T26" fmla="*/ 140 w 193"/>
                  <a:gd name="T27" fmla="*/ 94 h 196"/>
                  <a:gd name="T28" fmla="*/ 168 w 193"/>
                  <a:gd name="T29" fmla="*/ 169 h 196"/>
                  <a:gd name="T30" fmla="*/ 189 w 193"/>
                  <a:gd name="T31" fmla="*/ 196 h 196"/>
                  <a:gd name="T32" fmla="*/ 191 w 193"/>
                  <a:gd name="T33" fmla="*/ 63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96">
                    <a:moveTo>
                      <a:pt x="191" y="63"/>
                    </a:moveTo>
                    <a:cubicBezTo>
                      <a:pt x="190" y="34"/>
                      <a:pt x="172" y="12"/>
                      <a:pt x="164" y="12"/>
                    </a:cubicBezTo>
                    <a:cubicBezTo>
                      <a:pt x="164" y="12"/>
                      <a:pt x="135" y="0"/>
                      <a:pt x="33" y="6"/>
                    </a:cubicBezTo>
                    <a:cubicBezTo>
                      <a:pt x="33" y="6"/>
                      <a:pt x="15" y="9"/>
                      <a:pt x="12" y="24"/>
                    </a:cubicBezTo>
                    <a:cubicBezTo>
                      <a:pt x="10" y="32"/>
                      <a:pt x="0" y="82"/>
                      <a:pt x="0" y="147"/>
                    </a:cubicBezTo>
                    <a:cubicBezTo>
                      <a:pt x="5" y="136"/>
                      <a:pt x="9" y="124"/>
                      <a:pt x="13" y="113"/>
                    </a:cubicBezTo>
                    <a:cubicBezTo>
                      <a:pt x="18" y="98"/>
                      <a:pt x="23" y="83"/>
                      <a:pt x="28" y="68"/>
                    </a:cubicBezTo>
                    <a:cubicBezTo>
                      <a:pt x="33" y="55"/>
                      <a:pt x="37" y="41"/>
                      <a:pt x="45" y="30"/>
                    </a:cubicBezTo>
                    <a:cubicBezTo>
                      <a:pt x="49" y="25"/>
                      <a:pt x="58" y="20"/>
                      <a:pt x="64" y="22"/>
                    </a:cubicBezTo>
                    <a:cubicBezTo>
                      <a:pt x="79" y="22"/>
                      <a:pt x="93" y="24"/>
                      <a:pt x="107" y="25"/>
                    </a:cubicBezTo>
                    <a:cubicBezTo>
                      <a:pt x="111" y="25"/>
                      <a:pt x="119" y="25"/>
                      <a:pt x="122" y="28"/>
                    </a:cubicBezTo>
                    <a:cubicBezTo>
                      <a:pt x="123" y="28"/>
                      <a:pt x="124" y="28"/>
                      <a:pt x="124" y="29"/>
                    </a:cubicBezTo>
                    <a:cubicBezTo>
                      <a:pt x="129" y="38"/>
                      <a:pt x="131" y="48"/>
                      <a:pt x="132" y="59"/>
                    </a:cubicBezTo>
                    <a:cubicBezTo>
                      <a:pt x="134" y="71"/>
                      <a:pt x="136" y="83"/>
                      <a:pt x="140" y="94"/>
                    </a:cubicBezTo>
                    <a:cubicBezTo>
                      <a:pt x="148" y="120"/>
                      <a:pt x="154" y="147"/>
                      <a:pt x="168" y="169"/>
                    </a:cubicBezTo>
                    <a:cubicBezTo>
                      <a:pt x="174" y="179"/>
                      <a:pt x="181" y="188"/>
                      <a:pt x="189" y="196"/>
                    </a:cubicBezTo>
                    <a:cubicBezTo>
                      <a:pt x="191" y="155"/>
                      <a:pt x="193" y="102"/>
                      <a:pt x="191" y="6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6"/>
              <p:cNvSpPr>
                <a:spLocks/>
              </p:cNvSpPr>
              <p:nvPr/>
            </p:nvSpPr>
            <p:spPr bwMode="auto">
              <a:xfrm>
                <a:off x="7468" y="6114"/>
                <a:ext cx="156" cy="175"/>
              </a:xfrm>
              <a:custGeom>
                <a:avLst/>
                <a:gdLst>
                  <a:gd name="T0" fmla="*/ 59 w 66"/>
                  <a:gd name="T1" fmla="*/ 0 h 74"/>
                  <a:gd name="T2" fmla="*/ 63 w 66"/>
                  <a:gd name="T3" fmla="*/ 51 h 74"/>
                  <a:gd name="T4" fmla="*/ 41 w 66"/>
                  <a:gd name="T5" fmla="*/ 69 h 74"/>
                  <a:gd name="T6" fmla="*/ 2 w 66"/>
                  <a:gd name="T7" fmla="*/ 62 h 74"/>
                  <a:gd name="T8" fmla="*/ 0 w 66"/>
                  <a:gd name="T9" fmla="*/ 47 h 74"/>
                  <a:gd name="T10" fmla="*/ 59 w 66"/>
                  <a:gd name="T1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74">
                    <a:moveTo>
                      <a:pt x="59" y="0"/>
                    </a:moveTo>
                    <a:cubicBezTo>
                      <a:pt x="59" y="0"/>
                      <a:pt x="66" y="43"/>
                      <a:pt x="63" y="51"/>
                    </a:cubicBezTo>
                    <a:cubicBezTo>
                      <a:pt x="61" y="59"/>
                      <a:pt x="52" y="68"/>
                      <a:pt x="41" y="69"/>
                    </a:cubicBezTo>
                    <a:cubicBezTo>
                      <a:pt x="13" y="74"/>
                      <a:pt x="2" y="62"/>
                      <a:pt x="2" y="62"/>
                    </a:cubicBezTo>
                    <a:cubicBezTo>
                      <a:pt x="0" y="47"/>
                      <a:pt x="0" y="47"/>
                      <a:pt x="0" y="47"/>
                    </a:cubicBez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7"/>
              <p:cNvSpPr>
                <a:spLocks/>
              </p:cNvSpPr>
              <p:nvPr/>
            </p:nvSpPr>
            <p:spPr bwMode="auto">
              <a:xfrm>
                <a:off x="7470" y="6088"/>
                <a:ext cx="161" cy="178"/>
              </a:xfrm>
              <a:custGeom>
                <a:avLst/>
                <a:gdLst>
                  <a:gd name="T0" fmla="*/ 61 w 68"/>
                  <a:gd name="T1" fmla="*/ 0 h 75"/>
                  <a:gd name="T2" fmla="*/ 65 w 68"/>
                  <a:gd name="T3" fmla="*/ 52 h 75"/>
                  <a:gd name="T4" fmla="*/ 43 w 68"/>
                  <a:gd name="T5" fmla="*/ 70 h 75"/>
                  <a:gd name="T6" fmla="*/ 6 w 68"/>
                  <a:gd name="T7" fmla="*/ 72 h 75"/>
                  <a:gd name="T8" fmla="*/ 0 w 68"/>
                  <a:gd name="T9" fmla="*/ 43 h 75"/>
                  <a:gd name="T10" fmla="*/ 61 w 68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75">
                    <a:moveTo>
                      <a:pt x="61" y="0"/>
                    </a:moveTo>
                    <a:cubicBezTo>
                      <a:pt x="61" y="0"/>
                      <a:pt x="68" y="44"/>
                      <a:pt x="65" y="52"/>
                    </a:cubicBezTo>
                    <a:cubicBezTo>
                      <a:pt x="63" y="60"/>
                      <a:pt x="55" y="68"/>
                      <a:pt x="43" y="70"/>
                    </a:cubicBezTo>
                    <a:cubicBezTo>
                      <a:pt x="15" y="75"/>
                      <a:pt x="6" y="72"/>
                      <a:pt x="6" y="72"/>
                    </a:cubicBezTo>
                    <a:cubicBezTo>
                      <a:pt x="0" y="43"/>
                      <a:pt x="0" y="43"/>
                      <a:pt x="0" y="43"/>
                    </a:cubicBez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8"/>
              <p:cNvSpPr>
                <a:spLocks/>
              </p:cNvSpPr>
              <p:nvPr/>
            </p:nvSpPr>
            <p:spPr bwMode="auto">
              <a:xfrm>
                <a:off x="7251" y="6133"/>
                <a:ext cx="167" cy="130"/>
              </a:xfrm>
              <a:custGeom>
                <a:avLst/>
                <a:gdLst>
                  <a:gd name="T0" fmla="*/ 0 w 71"/>
                  <a:gd name="T1" fmla="*/ 0 h 55"/>
                  <a:gd name="T2" fmla="*/ 7 w 71"/>
                  <a:gd name="T3" fmla="*/ 39 h 55"/>
                  <a:gd name="T4" fmla="*/ 71 w 71"/>
                  <a:gd name="T5" fmla="*/ 55 h 55"/>
                  <a:gd name="T6" fmla="*/ 60 w 71"/>
                  <a:gd name="T7" fmla="*/ 11 h 55"/>
                  <a:gd name="T8" fmla="*/ 0 w 71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55">
                    <a:moveTo>
                      <a:pt x="0" y="0"/>
                    </a:moveTo>
                    <a:cubicBezTo>
                      <a:pt x="0" y="0"/>
                      <a:pt x="4" y="35"/>
                      <a:pt x="7" y="39"/>
                    </a:cubicBezTo>
                    <a:cubicBezTo>
                      <a:pt x="9" y="43"/>
                      <a:pt x="15" y="55"/>
                      <a:pt x="71" y="55"/>
                    </a:cubicBezTo>
                    <a:cubicBezTo>
                      <a:pt x="60" y="11"/>
                      <a:pt x="60" y="11"/>
                      <a:pt x="60" y="1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9"/>
              <p:cNvSpPr>
                <a:spLocks/>
              </p:cNvSpPr>
              <p:nvPr/>
            </p:nvSpPr>
            <p:spPr bwMode="auto">
              <a:xfrm>
                <a:off x="7241" y="6114"/>
                <a:ext cx="161" cy="133"/>
              </a:xfrm>
              <a:custGeom>
                <a:avLst/>
                <a:gdLst>
                  <a:gd name="T0" fmla="*/ 0 w 68"/>
                  <a:gd name="T1" fmla="*/ 0 h 56"/>
                  <a:gd name="T2" fmla="*/ 6 w 68"/>
                  <a:gd name="T3" fmla="*/ 40 h 56"/>
                  <a:gd name="T4" fmla="*/ 68 w 68"/>
                  <a:gd name="T5" fmla="*/ 56 h 56"/>
                  <a:gd name="T6" fmla="*/ 56 w 68"/>
                  <a:gd name="T7" fmla="*/ 11 h 56"/>
                  <a:gd name="T8" fmla="*/ 0 w 68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56">
                    <a:moveTo>
                      <a:pt x="0" y="0"/>
                    </a:moveTo>
                    <a:cubicBezTo>
                      <a:pt x="0" y="0"/>
                      <a:pt x="4" y="36"/>
                      <a:pt x="6" y="40"/>
                    </a:cubicBezTo>
                    <a:cubicBezTo>
                      <a:pt x="9" y="43"/>
                      <a:pt x="12" y="55"/>
                      <a:pt x="68" y="56"/>
                    </a:cubicBezTo>
                    <a:cubicBezTo>
                      <a:pt x="56" y="11"/>
                      <a:pt x="56" y="11"/>
                      <a:pt x="56" y="1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20"/>
              <p:cNvSpPr>
                <a:spLocks/>
              </p:cNvSpPr>
              <p:nvPr/>
            </p:nvSpPr>
            <p:spPr bwMode="auto">
              <a:xfrm>
                <a:off x="7470" y="6088"/>
                <a:ext cx="152" cy="161"/>
              </a:xfrm>
              <a:custGeom>
                <a:avLst/>
                <a:gdLst>
                  <a:gd name="T0" fmla="*/ 25 w 64"/>
                  <a:gd name="T1" fmla="*/ 36 h 68"/>
                  <a:gd name="T2" fmla="*/ 11 w 64"/>
                  <a:gd name="T3" fmla="*/ 61 h 68"/>
                  <a:gd name="T4" fmla="*/ 5 w 64"/>
                  <a:gd name="T5" fmla="*/ 68 h 68"/>
                  <a:gd name="T6" fmla="*/ 0 w 64"/>
                  <a:gd name="T7" fmla="*/ 43 h 68"/>
                  <a:gd name="T8" fmla="*/ 61 w 64"/>
                  <a:gd name="T9" fmla="*/ 0 h 68"/>
                  <a:gd name="T10" fmla="*/ 64 w 64"/>
                  <a:gd name="T11" fmla="*/ 22 h 68"/>
                  <a:gd name="T12" fmla="*/ 25 w 64"/>
                  <a:gd name="T13" fmla="*/ 3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8">
                    <a:moveTo>
                      <a:pt x="25" y="36"/>
                    </a:moveTo>
                    <a:cubicBezTo>
                      <a:pt x="18" y="43"/>
                      <a:pt x="16" y="52"/>
                      <a:pt x="11" y="61"/>
                    </a:cubicBezTo>
                    <a:cubicBezTo>
                      <a:pt x="9" y="64"/>
                      <a:pt x="8" y="66"/>
                      <a:pt x="5" y="6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3" y="11"/>
                      <a:pt x="64" y="22"/>
                    </a:cubicBezTo>
                    <a:cubicBezTo>
                      <a:pt x="50" y="22"/>
                      <a:pt x="34" y="26"/>
                      <a:pt x="25" y="36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21"/>
              <p:cNvSpPr>
                <a:spLocks/>
              </p:cNvSpPr>
              <p:nvPr/>
            </p:nvSpPr>
            <p:spPr bwMode="auto">
              <a:xfrm>
                <a:off x="7241" y="6114"/>
                <a:ext cx="161" cy="133"/>
              </a:xfrm>
              <a:custGeom>
                <a:avLst/>
                <a:gdLst>
                  <a:gd name="T0" fmla="*/ 38 w 68"/>
                  <a:gd name="T1" fmla="*/ 22 h 56"/>
                  <a:gd name="T2" fmla="*/ 2 w 68"/>
                  <a:gd name="T3" fmla="*/ 19 h 56"/>
                  <a:gd name="T4" fmla="*/ 0 w 68"/>
                  <a:gd name="T5" fmla="*/ 0 h 56"/>
                  <a:gd name="T6" fmla="*/ 56 w 68"/>
                  <a:gd name="T7" fmla="*/ 11 h 56"/>
                  <a:gd name="T8" fmla="*/ 68 w 68"/>
                  <a:gd name="T9" fmla="*/ 56 h 56"/>
                  <a:gd name="T10" fmla="*/ 66 w 68"/>
                  <a:gd name="T11" fmla="*/ 56 h 56"/>
                  <a:gd name="T12" fmla="*/ 38 w 68"/>
                  <a:gd name="T13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56">
                    <a:moveTo>
                      <a:pt x="38" y="22"/>
                    </a:moveTo>
                    <a:cubicBezTo>
                      <a:pt x="27" y="18"/>
                      <a:pt x="15" y="19"/>
                      <a:pt x="2" y="19"/>
                    </a:cubicBezTo>
                    <a:cubicBezTo>
                      <a:pt x="1" y="10"/>
                      <a:pt x="0" y="0"/>
                      <a:pt x="0" y="0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68" y="56"/>
                      <a:pt x="68" y="56"/>
                      <a:pt x="68" y="56"/>
                    </a:cubicBezTo>
                    <a:cubicBezTo>
                      <a:pt x="67" y="56"/>
                      <a:pt x="67" y="56"/>
                      <a:pt x="66" y="56"/>
                    </a:cubicBezTo>
                    <a:cubicBezTo>
                      <a:pt x="56" y="45"/>
                      <a:pt x="53" y="29"/>
                      <a:pt x="38" y="2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22"/>
              <p:cNvSpPr>
                <a:spLocks/>
              </p:cNvSpPr>
              <p:nvPr/>
            </p:nvSpPr>
            <p:spPr bwMode="auto">
              <a:xfrm>
                <a:off x="7310" y="6230"/>
                <a:ext cx="262" cy="591"/>
              </a:xfrm>
              <a:custGeom>
                <a:avLst/>
                <a:gdLst>
                  <a:gd name="T0" fmla="*/ 175 w 262"/>
                  <a:gd name="T1" fmla="*/ 0 h 591"/>
                  <a:gd name="T2" fmla="*/ 262 w 262"/>
                  <a:gd name="T3" fmla="*/ 428 h 591"/>
                  <a:gd name="T4" fmla="*/ 179 w 262"/>
                  <a:gd name="T5" fmla="*/ 587 h 591"/>
                  <a:gd name="T6" fmla="*/ 73 w 262"/>
                  <a:gd name="T7" fmla="*/ 591 h 591"/>
                  <a:gd name="T8" fmla="*/ 0 w 262"/>
                  <a:gd name="T9" fmla="*/ 457 h 591"/>
                  <a:gd name="T10" fmla="*/ 94 w 262"/>
                  <a:gd name="T11" fmla="*/ 3 h 591"/>
                  <a:gd name="T12" fmla="*/ 175 w 262"/>
                  <a:gd name="T13" fmla="*/ 0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2" h="591">
                    <a:moveTo>
                      <a:pt x="175" y="0"/>
                    </a:moveTo>
                    <a:lnTo>
                      <a:pt x="262" y="428"/>
                    </a:lnTo>
                    <a:lnTo>
                      <a:pt x="179" y="587"/>
                    </a:lnTo>
                    <a:lnTo>
                      <a:pt x="73" y="591"/>
                    </a:lnTo>
                    <a:lnTo>
                      <a:pt x="0" y="457"/>
                    </a:lnTo>
                    <a:lnTo>
                      <a:pt x="94" y="3"/>
                    </a:ln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23"/>
              <p:cNvSpPr>
                <a:spLocks/>
              </p:cNvSpPr>
              <p:nvPr/>
            </p:nvSpPr>
            <p:spPr bwMode="auto">
              <a:xfrm>
                <a:off x="7329" y="6233"/>
                <a:ext cx="224" cy="624"/>
              </a:xfrm>
              <a:custGeom>
                <a:avLst/>
                <a:gdLst>
                  <a:gd name="T0" fmla="*/ 61 w 95"/>
                  <a:gd name="T1" fmla="*/ 0 h 264"/>
                  <a:gd name="T2" fmla="*/ 95 w 95"/>
                  <a:gd name="T3" fmla="*/ 182 h 264"/>
                  <a:gd name="T4" fmla="*/ 44 w 95"/>
                  <a:gd name="T5" fmla="*/ 264 h 264"/>
                  <a:gd name="T6" fmla="*/ 0 w 95"/>
                  <a:gd name="T7" fmla="*/ 193 h 264"/>
                  <a:gd name="T8" fmla="*/ 42 w 95"/>
                  <a:gd name="T9" fmla="*/ 0 h 264"/>
                  <a:gd name="T10" fmla="*/ 61 w 95"/>
                  <a:gd name="T11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264">
                    <a:moveTo>
                      <a:pt x="61" y="0"/>
                    </a:moveTo>
                    <a:cubicBezTo>
                      <a:pt x="61" y="0"/>
                      <a:pt x="83" y="94"/>
                      <a:pt x="95" y="182"/>
                    </a:cubicBezTo>
                    <a:cubicBezTo>
                      <a:pt x="44" y="264"/>
                      <a:pt x="44" y="264"/>
                      <a:pt x="44" y="264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0" y="193"/>
                      <a:pt x="12" y="90"/>
                      <a:pt x="42" y="0"/>
                    </a:cubicBez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24"/>
              <p:cNvSpPr>
                <a:spLocks/>
              </p:cNvSpPr>
              <p:nvPr/>
            </p:nvSpPr>
            <p:spPr bwMode="auto">
              <a:xfrm>
                <a:off x="7329" y="6233"/>
                <a:ext cx="113" cy="624"/>
              </a:xfrm>
              <a:custGeom>
                <a:avLst/>
                <a:gdLst>
                  <a:gd name="T0" fmla="*/ 42 w 48"/>
                  <a:gd name="T1" fmla="*/ 0 h 264"/>
                  <a:gd name="T2" fmla="*/ 45 w 48"/>
                  <a:gd name="T3" fmla="*/ 0 h 264"/>
                  <a:gd name="T4" fmla="*/ 48 w 48"/>
                  <a:gd name="T5" fmla="*/ 1 h 264"/>
                  <a:gd name="T6" fmla="*/ 44 w 48"/>
                  <a:gd name="T7" fmla="*/ 264 h 264"/>
                  <a:gd name="T8" fmla="*/ 0 w 48"/>
                  <a:gd name="T9" fmla="*/ 193 h 264"/>
                  <a:gd name="T10" fmla="*/ 42 w 48"/>
                  <a:gd name="T11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64">
                    <a:moveTo>
                      <a:pt x="42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4" y="264"/>
                      <a:pt x="44" y="264"/>
                      <a:pt x="44" y="264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0" y="193"/>
                      <a:pt x="12" y="90"/>
                      <a:pt x="42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25"/>
              <p:cNvSpPr>
                <a:spLocks/>
              </p:cNvSpPr>
              <p:nvPr/>
            </p:nvSpPr>
            <p:spPr bwMode="auto">
              <a:xfrm>
                <a:off x="7395" y="6282"/>
                <a:ext cx="118" cy="145"/>
              </a:xfrm>
              <a:custGeom>
                <a:avLst/>
                <a:gdLst>
                  <a:gd name="T0" fmla="*/ 7 w 50"/>
                  <a:gd name="T1" fmla="*/ 0 h 61"/>
                  <a:gd name="T2" fmla="*/ 7 w 50"/>
                  <a:gd name="T3" fmla="*/ 0 h 61"/>
                  <a:gd name="T4" fmla="*/ 45 w 50"/>
                  <a:gd name="T5" fmla="*/ 33 h 61"/>
                  <a:gd name="T6" fmla="*/ 50 w 50"/>
                  <a:gd name="T7" fmla="*/ 61 h 61"/>
                  <a:gd name="T8" fmla="*/ 50 w 50"/>
                  <a:gd name="T9" fmla="*/ 61 h 61"/>
                  <a:gd name="T10" fmla="*/ 0 w 50"/>
                  <a:gd name="T11" fmla="*/ 25 h 61"/>
                  <a:gd name="T12" fmla="*/ 7 w 50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61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16" y="15"/>
                      <a:pt x="45" y="33"/>
                    </a:cubicBezTo>
                    <a:cubicBezTo>
                      <a:pt x="47" y="42"/>
                      <a:pt x="48" y="51"/>
                      <a:pt x="50" y="61"/>
                    </a:cubicBezTo>
                    <a:cubicBezTo>
                      <a:pt x="50" y="61"/>
                      <a:pt x="50" y="61"/>
                      <a:pt x="50" y="61"/>
                    </a:cubicBezTo>
                    <a:cubicBezTo>
                      <a:pt x="50" y="61"/>
                      <a:pt x="16" y="51"/>
                      <a:pt x="0" y="25"/>
                    </a:cubicBezTo>
                    <a:cubicBezTo>
                      <a:pt x="3" y="16"/>
                      <a:pt x="5" y="8"/>
                      <a:pt x="7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26"/>
              <p:cNvSpPr>
                <a:spLocks/>
              </p:cNvSpPr>
              <p:nvPr/>
            </p:nvSpPr>
            <p:spPr bwMode="auto">
              <a:xfrm>
                <a:off x="7362" y="6422"/>
                <a:ext cx="182" cy="168"/>
              </a:xfrm>
              <a:custGeom>
                <a:avLst/>
                <a:gdLst>
                  <a:gd name="T0" fmla="*/ 0 w 77"/>
                  <a:gd name="T1" fmla="*/ 27 h 71"/>
                  <a:gd name="T2" fmla="*/ 0 w 77"/>
                  <a:gd name="T3" fmla="*/ 27 h 71"/>
                  <a:gd name="T4" fmla="*/ 6 w 77"/>
                  <a:gd name="T5" fmla="*/ 0 h 71"/>
                  <a:gd name="T6" fmla="*/ 6 w 77"/>
                  <a:gd name="T7" fmla="*/ 0 h 71"/>
                  <a:gd name="T8" fmla="*/ 72 w 77"/>
                  <a:gd name="T9" fmla="*/ 42 h 71"/>
                  <a:gd name="T10" fmla="*/ 72 w 77"/>
                  <a:gd name="T11" fmla="*/ 42 h 71"/>
                  <a:gd name="T12" fmla="*/ 77 w 77"/>
                  <a:gd name="T13" fmla="*/ 71 h 71"/>
                  <a:gd name="T14" fmla="*/ 0 w 77"/>
                  <a:gd name="T15" fmla="*/ 27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1">
                    <a:moveTo>
                      <a:pt x="0" y="27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2" y="18"/>
                      <a:pt x="4" y="9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1" y="29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3" y="52"/>
                      <a:pt x="75" y="61"/>
                      <a:pt x="77" y="71"/>
                    </a:cubicBezTo>
                    <a:cubicBezTo>
                      <a:pt x="33" y="68"/>
                      <a:pt x="0" y="27"/>
                      <a:pt x="0" y="2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27"/>
              <p:cNvSpPr>
                <a:spLocks/>
              </p:cNvSpPr>
              <p:nvPr/>
            </p:nvSpPr>
            <p:spPr bwMode="auto">
              <a:xfrm>
                <a:off x="7338" y="6571"/>
                <a:ext cx="180" cy="194"/>
              </a:xfrm>
              <a:custGeom>
                <a:avLst/>
                <a:gdLst>
                  <a:gd name="T0" fmla="*/ 65 w 76"/>
                  <a:gd name="T1" fmla="*/ 82 h 82"/>
                  <a:gd name="T2" fmla="*/ 0 w 76"/>
                  <a:gd name="T3" fmla="*/ 23 h 82"/>
                  <a:gd name="T4" fmla="*/ 0 w 76"/>
                  <a:gd name="T5" fmla="*/ 23 h 82"/>
                  <a:gd name="T6" fmla="*/ 4 w 76"/>
                  <a:gd name="T7" fmla="*/ 0 h 82"/>
                  <a:gd name="T8" fmla="*/ 4 w 76"/>
                  <a:gd name="T9" fmla="*/ 0 h 82"/>
                  <a:gd name="T10" fmla="*/ 76 w 76"/>
                  <a:gd name="T11" fmla="*/ 64 h 82"/>
                  <a:gd name="T12" fmla="*/ 65 w 76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82">
                    <a:moveTo>
                      <a:pt x="65" y="82"/>
                    </a:moveTo>
                    <a:cubicBezTo>
                      <a:pt x="31" y="70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17"/>
                      <a:pt x="2" y="9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0" y="38"/>
                      <a:pt x="76" y="64"/>
                      <a:pt x="76" y="64"/>
                    </a:cubicBezTo>
                    <a:lnTo>
                      <a:pt x="65" y="82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28"/>
              <p:cNvSpPr>
                <a:spLocks/>
              </p:cNvSpPr>
              <p:nvPr/>
            </p:nvSpPr>
            <p:spPr bwMode="auto">
              <a:xfrm>
                <a:off x="7388" y="6176"/>
                <a:ext cx="106" cy="71"/>
              </a:xfrm>
              <a:custGeom>
                <a:avLst/>
                <a:gdLst>
                  <a:gd name="T0" fmla="*/ 43 w 45"/>
                  <a:gd name="T1" fmla="*/ 2 h 30"/>
                  <a:gd name="T2" fmla="*/ 38 w 45"/>
                  <a:gd name="T3" fmla="*/ 28 h 30"/>
                  <a:gd name="T4" fmla="*/ 17 w 45"/>
                  <a:gd name="T5" fmla="*/ 28 h 30"/>
                  <a:gd name="T6" fmla="*/ 5 w 45"/>
                  <a:gd name="T7" fmla="*/ 0 h 30"/>
                  <a:gd name="T8" fmla="*/ 43 w 45"/>
                  <a:gd name="T9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0">
                    <a:moveTo>
                      <a:pt x="43" y="2"/>
                    </a:moveTo>
                    <a:cubicBezTo>
                      <a:pt x="45" y="6"/>
                      <a:pt x="44" y="24"/>
                      <a:pt x="38" y="28"/>
                    </a:cubicBezTo>
                    <a:cubicBezTo>
                      <a:pt x="34" y="30"/>
                      <a:pt x="26" y="30"/>
                      <a:pt x="17" y="28"/>
                    </a:cubicBezTo>
                    <a:cubicBezTo>
                      <a:pt x="0" y="25"/>
                      <a:pt x="5" y="0"/>
                      <a:pt x="5" y="0"/>
                    </a:cubicBezTo>
                    <a:lnTo>
                      <a:pt x="43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29"/>
              <p:cNvSpPr>
                <a:spLocks/>
              </p:cNvSpPr>
              <p:nvPr/>
            </p:nvSpPr>
            <p:spPr bwMode="auto">
              <a:xfrm>
                <a:off x="7059" y="5081"/>
                <a:ext cx="780" cy="1126"/>
              </a:xfrm>
              <a:custGeom>
                <a:avLst/>
                <a:gdLst>
                  <a:gd name="T0" fmla="*/ 326 w 330"/>
                  <a:gd name="T1" fmla="*/ 224 h 476"/>
                  <a:gd name="T2" fmla="*/ 324 w 330"/>
                  <a:gd name="T3" fmla="*/ 385 h 476"/>
                  <a:gd name="T4" fmla="*/ 289 w 330"/>
                  <a:gd name="T5" fmla="*/ 433 h 476"/>
                  <a:gd name="T6" fmla="*/ 204 w 330"/>
                  <a:gd name="T7" fmla="*/ 450 h 476"/>
                  <a:gd name="T8" fmla="*/ 165 w 330"/>
                  <a:gd name="T9" fmla="*/ 474 h 476"/>
                  <a:gd name="T10" fmla="*/ 148 w 330"/>
                  <a:gd name="T11" fmla="*/ 472 h 476"/>
                  <a:gd name="T12" fmla="*/ 127 w 330"/>
                  <a:gd name="T13" fmla="*/ 458 h 476"/>
                  <a:gd name="T14" fmla="*/ 36 w 330"/>
                  <a:gd name="T15" fmla="*/ 443 h 476"/>
                  <a:gd name="T16" fmla="*/ 14 w 330"/>
                  <a:gd name="T17" fmla="*/ 402 h 476"/>
                  <a:gd name="T18" fmla="*/ 9 w 330"/>
                  <a:gd name="T19" fmla="*/ 211 h 476"/>
                  <a:gd name="T20" fmla="*/ 57 w 330"/>
                  <a:gd name="T21" fmla="*/ 91 h 476"/>
                  <a:gd name="T22" fmla="*/ 326 w 330"/>
                  <a:gd name="T23" fmla="*/ 224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0" h="476">
                    <a:moveTo>
                      <a:pt x="326" y="224"/>
                    </a:moveTo>
                    <a:cubicBezTo>
                      <a:pt x="326" y="224"/>
                      <a:pt x="330" y="347"/>
                      <a:pt x="324" y="385"/>
                    </a:cubicBezTo>
                    <a:cubicBezTo>
                      <a:pt x="318" y="423"/>
                      <a:pt x="311" y="427"/>
                      <a:pt x="289" y="433"/>
                    </a:cubicBezTo>
                    <a:cubicBezTo>
                      <a:pt x="268" y="439"/>
                      <a:pt x="214" y="443"/>
                      <a:pt x="204" y="450"/>
                    </a:cubicBezTo>
                    <a:cubicBezTo>
                      <a:pt x="194" y="457"/>
                      <a:pt x="180" y="476"/>
                      <a:pt x="165" y="474"/>
                    </a:cubicBezTo>
                    <a:cubicBezTo>
                      <a:pt x="159" y="474"/>
                      <a:pt x="152" y="475"/>
                      <a:pt x="148" y="472"/>
                    </a:cubicBezTo>
                    <a:cubicBezTo>
                      <a:pt x="142" y="467"/>
                      <a:pt x="132" y="459"/>
                      <a:pt x="127" y="458"/>
                    </a:cubicBezTo>
                    <a:cubicBezTo>
                      <a:pt x="118" y="456"/>
                      <a:pt x="48" y="447"/>
                      <a:pt x="36" y="443"/>
                    </a:cubicBezTo>
                    <a:cubicBezTo>
                      <a:pt x="24" y="440"/>
                      <a:pt x="16" y="430"/>
                      <a:pt x="14" y="402"/>
                    </a:cubicBezTo>
                    <a:cubicBezTo>
                      <a:pt x="12" y="375"/>
                      <a:pt x="0" y="265"/>
                      <a:pt x="9" y="211"/>
                    </a:cubicBezTo>
                    <a:cubicBezTo>
                      <a:pt x="19" y="158"/>
                      <a:pt x="24" y="113"/>
                      <a:pt x="57" y="91"/>
                    </a:cubicBezTo>
                    <a:cubicBezTo>
                      <a:pt x="67" y="81"/>
                      <a:pt x="318" y="0"/>
                      <a:pt x="326" y="22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30"/>
              <p:cNvSpPr>
                <a:spLocks/>
              </p:cNvSpPr>
              <p:nvPr/>
            </p:nvSpPr>
            <p:spPr bwMode="auto">
              <a:xfrm>
                <a:off x="6955" y="5658"/>
                <a:ext cx="163" cy="230"/>
              </a:xfrm>
              <a:custGeom>
                <a:avLst/>
                <a:gdLst>
                  <a:gd name="T0" fmla="*/ 62 w 69"/>
                  <a:gd name="T1" fmla="*/ 96 h 97"/>
                  <a:gd name="T2" fmla="*/ 25 w 69"/>
                  <a:gd name="T3" fmla="*/ 16 h 97"/>
                  <a:gd name="T4" fmla="*/ 69 w 69"/>
                  <a:gd name="T5" fmla="*/ 31 h 97"/>
                  <a:gd name="T6" fmla="*/ 62 w 69"/>
                  <a:gd name="T7" fmla="*/ 96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97">
                    <a:moveTo>
                      <a:pt x="62" y="96"/>
                    </a:moveTo>
                    <a:cubicBezTo>
                      <a:pt x="6" y="97"/>
                      <a:pt x="0" y="32"/>
                      <a:pt x="25" y="16"/>
                    </a:cubicBezTo>
                    <a:cubicBezTo>
                      <a:pt x="50" y="0"/>
                      <a:pt x="69" y="31"/>
                      <a:pt x="69" y="31"/>
                    </a:cubicBezTo>
                    <a:lnTo>
                      <a:pt x="62" y="96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31"/>
              <p:cNvSpPr>
                <a:spLocks/>
              </p:cNvSpPr>
              <p:nvPr/>
            </p:nvSpPr>
            <p:spPr bwMode="auto">
              <a:xfrm>
                <a:off x="7797" y="5658"/>
                <a:ext cx="163" cy="201"/>
              </a:xfrm>
              <a:custGeom>
                <a:avLst/>
                <a:gdLst>
                  <a:gd name="T0" fmla="*/ 10 w 69"/>
                  <a:gd name="T1" fmla="*/ 82 h 85"/>
                  <a:gd name="T2" fmla="*/ 51 w 69"/>
                  <a:gd name="T3" fmla="*/ 67 h 85"/>
                  <a:gd name="T4" fmla="*/ 32 w 69"/>
                  <a:gd name="T5" fmla="*/ 1 h 85"/>
                  <a:gd name="T6" fmla="*/ 3 w 69"/>
                  <a:gd name="T7" fmla="*/ 36 h 85"/>
                  <a:gd name="T8" fmla="*/ 10 w 69"/>
                  <a:gd name="T9" fmla="*/ 8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85">
                    <a:moveTo>
                      <a:pt x="10" y="82"/>
                    </a:moveTo>
                    <a:cubicBezTo>
                      <a:pt x="10" y="82"/>
                      <a:pt x="33" y="85"/>
                      <a:pt x="51" y="67"/>
                    </a:cubicBezTo>
                    <a:cubicBezTo>
                      <a:pt x="69" y="48"/>
                      <a:pt x="64" y="1"/>
                      <a:pt x="32" y="1"/>
                    </a:cubicBezTo>
                    <a:cubicBezTo>
                      <a:pt x="0" y="0"/>
                      <a:pt x="3" y="36"/>
                      <a:pt x="3" y="36"/>
                    </a:cubicBezTo>
                    <a:lnTo>
                      <a:pt x="10" y="82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32"/>
              <p:cNvSpPr>
                <a:spLocks/>
              </p:cNvSpPr>
              <p:nvPr/>
            </p:nvSpPr>
            <p:spPr bwMode="auto">
              <a:xfrm>
                <a:off x="7085" y="5046"/>
                <a:ext cx="747" cy="1128"/>
              </a:xfrm>
              <a:custGeom>
                <a:avLst/>
                <a:gdLst>
                  <a:gd name="T0" fmla="*/ 307 w 316"/>
                  <a:gd name="T1" fmla="*/ 224 h 477"/>
                  <a:gd name="T2" fmla="*/ 314 w 316"/>
                  <a:gd name="T3" fmla="*/ 347 h 477"/>
                  <a:gd name="T4" fmla="*/ 288 w 316"/>
                  <a:gd name="T5" fmla="*/ 434 h 477"/>
                  <a:gd name="T6" fmla="*/ 227 w 316"/>
                  <a:gd name="T7" fmla="*/ 448 h 477"/>
                  <a:gd name="T8" fmla="*/ 175 w 316"/>
                  <a:gd name="T9" fmla="*/ 466 h 477"/>
                  <a:gd name="T10" fmla="*/ 148 w 316"/>
                  <a:gd name="T11" fmla="*/ 476 h 477"/>
                  <a:gd name="T12" fmla="*/ 91 w 316"/>
                  <a:gd name="T13" fmla="*/ 460 h 477"/>
                  <a:gd name="T14" fmla="*/ 41 w 316"/>
                  <a:gd name="T15" fmla="*/ 446 h 477"/>
                  <a:gd name="T16" fmla="*/ 30 w 316"/>
                  <a:gd name="T17" fmla="*/ 442 h 477"/>
                  <a:gd name="T18" fmla="*/ 8 w 316"/>
                  <a:gd name="T19" fmla="*/ 401 h 477"/>
                  <a:gd name="T20" fmla="*/ 9 w 316"/>
                  <a:gd name="T21" fmla="*/ 210 h 477"/>
                  <a:gd name="T22" fmla="*/ 49 w 316"/>
                  <a:gd name="T23" fmla="*/ 90 h 477"/>
                  <a:gd name="T24" fmla="*/ 307 w 316"/>
                  <a:gd name="T25" fmla="*/ 224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6" h="477">
                    <a:moveTo>
                      <a:pt x="307" y="224"/>
                    </a:moveTo>
                    <a:cubicBezTo>
                      <a:pt x="307" y="224"/>
                      <a:pt x="315" y="296"/>
                      <a:pt x="314" y="347"/>
                    </a:cubicBezTo>
                    <a:cubicBezTo>
                      <a:pt x="313" y="375"/>
                      <a:pt x="316" y="417"/>
                      <a:pt x="288" y="434"/>
                    </a:cubicBezTo>
                    <a:cubicBezTo>
                      <a:pt x="270" y="445"/>
                      <a:pt x="248" y="446"/>
                      <a:pt x="227" y="448"/>
                    </a:cubicBezTo>
                    <a:cubicBezTo>
                      <a:pt x="207" y="450"/>
                      <a:pt x="191" y="454"/>
                      <a:pt x="175" y="466"/>
                    </a:cubicBezTo>
                    <a:cubicBezTo>
                      <a:pt x="167" y="471"/>
                      <a:pt x="158" y="477"/>
                      <a:pt x="148" y="476"/>
                    </a:cubicBezTo>
                    <a:cubicBezTo>
                      <a:pt x="128" y="474"/>
                      <a:pt x="110" y="465"/>
                      <a:pt x="91" y="460"/>
                    </a:cubicBezTo>
                    <a:cubicBezTo>
                      <a:pt x="74" y="455"/>
                      <a:pt x="58" y="451"/>
                      <a:pt x="41" y="446"/>
                    </a:cubicBezTo>
                    <a:cubicBezTo>
                      <a:pt x="37" y="444"/>
                      <a:pt x="34" y="443"/>
                      <a:pt x="30" y="442"/>
                    </a:cubicBezTo>
                    <a:cubicBezTo>
                      <a:pt x="19" y="438"/>
                      <a:pt x="10" y="428"/>
                      <a:pt x="8" y="401"/>
                    </a:cubicBezTo>
                    <a:cubicBezTo>
                      <a:pt x="6" y="374"/>
                      <a:pt x="0" y="263"/>
                      <a:pt x="9" y="210"/>
                    </a:cubicBezTo>
                    <a:cubicBezTo>
                      <a:pt x="17" y="156"/>
                      <a:pt x="18" y="112"/>
                      <a:pt x="49" y="90"/>
                    </a:cubicBezTo>
                    <a:cubicBezTo>
                      <a:pt x="58" y="80"/>
                      <a:pt x="299" y="0"/>
                      <a:pt x="307" y="22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33"/>
              <p:cNvSpPr>
                <a:spLocks/>
              </p:cNvSpPr>
              <p:nvPr/>
            </p:nvSpPr>
            <p:spPr bwMode="auto">
              <a:xfrm>
                <a:off x="7175" y="5984"/>
                <a:ext cx="246" cy="171"/>
              </a:xfrm>
              <a:custGeom>
                <a:avLst/>
                <a:gdLst>
                  <a:gd name="T0" fmla="*/ 94 w 104"/>
                  <a:gd name="T1" fmla="*/ 46 h 72"/>
                  <a:gd name="T2" fmla="*/ 93 w 104"/>
                  <a:gd name="T3" fmla="*/ 20 h 72"/>
                  <a:gd name="T4" fmla="*/ 77 w 104"/>
                  <a:gd name="T5" fmla="*/ 13 h 72"/>
                  <a:gd name="T6" fmla="*/ 9 w 104"/>
                  <a:gd name="T7" fmla="*/ 22 h 72"/>
                  <a:gd name="T8" fmla="*/ 9 w 104"/>
                  <a:gd name="T9" fmla="*/ 23 h 72"/>
                  <a:gd name="T10" fmla="*/ 0 w 104"/>
                  <a:gd name="T11" fmla="*/ 48 h 72"/>
                  <a:gd name="T12" fmla="*/ 3 w 104"/>
                  <a:gd name="T13" fmla="*/ 49 h 72"/>
                  <a:gd name="T14" fmla="*/ 53 w 104"/>
                  <a:gd name="T15" fmla="*/ 63 h 72"/>
                  <a:gd name="T16" fmla="*/ 82 w 104"/>
                  <a:gd name="T17" fmla="*/ 72 h 72"/>
                  <a:gd name="T18" fmla="*/ 94 w 104"/>
                  <a:gd name="T19" fmla="*/ 4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72">
                    <a:moveTo>
                      <a:pt x="94" y="46"/>
                    </a:moveTo>
                    <a:cubicBezTo>
                      <a:pt x="100" y="38"/>
                      <a:pt x="104" y="27"/>
                      <a:pt x="93" y="20"/>
                    </a:cubicBezTo>
                    <a:cubicBezTo>
                      <a:pt x="88" y="17"/>
                      <a:pt x="83" y="15"/>
                      <a:pt x="77" y="13"/>
                    </a:cubicBezTo>
                    <a:cubicBezTo>
                      <a:pt x="56" y="6"/>
                      <a:pt x="24" y="0"/>
                      <a:pt x="9" y="22"/>
                    </a:cubicBezTo>
                    <a:cubicBezTo>
                      <a:pt x="9" y="22"/>
                      <a:pt x="9" y="23"/>
                      <a:pt x="9" y="23"/>
                    </a:cubicBezTo>
                    <a:cubicBezTo>
                      <a:pt x="5" y="31"/>
                      <a:pt x="1" y="39"/>
                      <a:pt x="0" y="48"/>
                    </a:cubicBezTo>
                    <a:cubicBezTo>
                      <a:pt x="1" y="48"/>
                      <a:pt x="2" y="48"/>
                      <a:pt x="3" y="49"/>
                    </a:cubicBezTo>
                    <a:cubicBezTo>
                      <a:pt x="20" y="54"/>
                      <a:pt x="36" y="58"/>
                      <a:pt x="53" y="63"/>
                    </a:cubicBezTo>
                    <a:cubicBezTo>
                      <a:pt x="63" y="65"/>
                      <a:pt x="72" y="69"/>
                      <a:pt x="82" y="72"/>
                    </a:cubicBezTo>
                    <a:cubicBezTo>
                      <a:pt x="83" y="63"/>
                      <a:pt x="87" y="55"/>
                      <a:pt x="94" y="4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34"/>
              <p:cNvSpPr>
                <a:spLocks/>
              </p:cNvSpPr>
              <p:nvPr/>
            </p:nvSpPr>
            <p:spPr bwMode="auto">
              <a:xfrm>
                <a:off x="7411" y="5984"/>
                <a:ext cx="260" cy="173"/>
              </a:xfrm>
              <a:custGeom>
                <a:avLst/>
                <a:gdLst>
                  <a:gd name="T0" fmla="*/ 92 w 110"/>
                  <a:gd name="T1" fmla="*/ 13 h 73"/>
                  <a:gd name="T2" fmla="*/ 48 w 110"/>
                  <a:gd name="T3" fmla="*/ 2 h 73"/>
                  <a:gd name="T4" fmla="*/ 11 w 110"/>
                  <a:gd name="T5" fmla="*/ 40 h 73"/>
                  <a:gd name="T6" fmla="*/ 27 w 110"/>
                  <a:gd name="T7" fmla="*/ 63 h 73"/>
                  <a:gd name="T8" fmla="*/ 30 w 110"/>
                  <a:gd name="T9" fmla="*/ 73 h 73"/>
                  <a:gd name="T10" fmla="*/ 37 w 110"/>
                  <a:gd name="T11" fmla="*/ 69 h 73"/>
                  <a:gd name="T12" fmla="*/ 89 w 110"/>
                  <a:gd name="T13" fmla="*/ 51 h 73"/>
                  <a:gd name="T14" fmla="*/ 110 w 110"/>
                  <a:gd name="T15" fmla="*/ 49 h 73"/>
                  <a:gd name="T16" fmla="*/ 92 w 110"/>
                  <a:gd name="T17" fmla="*/ 1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73">
                    <a:moveTo>
                      <a:pt x="92" y="13"/>
                    </a:moveTo>
                    <a:cubicBezTo>
                      <a:pt x="79" y="4"/>
                      <a:pt x="63" y="0"/>
                      <a:pt x="48" y="2"/>
                    </a:cubicBezTo>
                    <a:cubicBezTo>
                      <a:pt x="32" y="4"/>
                      <a:pt x="0" y="19"/>
                      <a:pt x="11" y="40"/>
                    </a:cubicBezTo>
                    <a:cubicBezTo>
                      <a:pt x="16" y="48"/>
                      <a:pt x="23" y="54"/>
                      <a:pt x="27" y="63"/>
                    </a:cubicBezTo>
                    <a:cubicBezTo>
                      <a:pt x="28" y="67"/>
                      <a:pt x="29" y="70"/>
                      <a:pt x="30" y="73"/>
                    </a:cubicBezTo>
                    <a:cubicBezTo>
                      <a:pt x="32" y="72"/>
                      <a:pt x="34" y="70"/>
                      <a:pt x="37" y="69"/>
                    </a:cubicBezTo>
                    <a:cubicBezTo>
                      <a:pt x="53" y="57"/>
                      <a:pt x="69" y="53"/>
                      <a:pt x="89" y="51"/>
                    </a:cubicBezTo>
                    <a:cubicBezTo>
                      <a:pt x="96" y="50"/>
                      <a:pt x="103" y="50"/>
                      <a:pt x="110" y="49"/>
                    </a:cubicBezTo>
                    <a:cubicBezTo>
                      <a:pt x="107" y="35"/>
                      <a:pt x="104" y="22"/>
                      <a:pt x="92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35"/>
              <p:cNvSpPr>
                <a:spLocks/>
              </p:cNvSpPr>
              <p:nvPr/>
            </p:nvSpPr>
            <p:spPr bwMode="auto">
              <a:xfrm>
                <a:off x="7120" y="5058"/>
                <a:ext cx="686" cy="522"/>
              </a:xfrm>
              <a:custGeom>
                <a:avLst/>
                <a:gdLst>
                  <a:gd name="T0" fmla="*/ 135 w 290"/>
                  <a:gd name="T1" fmla="*/ 218 h 221"/>
                  <a:gd name="T2" fmla="*/ 0 w 290"/>
                  <a:gd name="T3" fmla="*/ 163 h 221"/>
                  <a:gd name="T4" fmla="*/ 34 w 290"/>
                  <a:gd name="T5" fmla="*/ 85 h 221"/>
                  <a:gd name="T6" fmla="*/ 290 w 290"/>
                  <a:gd name="T7" fmla="*/ 197 h 221"/>
                  <a:gd name="T8" fmla="*/ 179 w 290"/>
                  <a:gd name="T9" fmla="*/ 221 h 221"/>
                  <a:gd name="T10" fmla="*/ 135 w 290"/>
                  <a:gd name="T11" fmla="*/ 218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221">
                    <a:moveTo>
                      <a:pt x="135" y="218"/>
                    </a:moveTo>
                    <a:cubicBezTo>
                      <a:pt x="88" y="206"/>
                      <a:pt x="41" y="186"/>
                      <a:pt x="0" y="163"/>
                    </a:cubicBezTo>
                    <a:cubicBezTo>
                      <a:pt x="5" y="129"/>
                      <a:pt x="11" y="101"/>
                      <a:pt x="34" y="85"/>
                    </a:cubicBezTo>
                    <a:cubicBezTo>
                      <a:pt x="43" y="75"/>
                      <a:pt x="268" y="0"/>
                      <a:pt x="290" y="197"/>
                    </a:cubicBezTo>
                    <a:cubicBezTo>
                      <a:pt x="253" y="207"/>
                      <a:pt x="217" y="216"/>
                      <a:pt x="179" y="221"/>
                    </a:cubicBezTo>
                    <a:cubicBezTo>
                      <a:pt x="164" y="220"/>
                      <a:pt x="150" y="218"/>
                      <a:pt x="135" y="21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36"/>
              <p:cNvSpPr>
                <a:spLocks/>
              </p:cNvSpPr>
              <p:nvPr/>
            </p:nvSpPr>
            <p:spPr bwMode="auto">
              <a:xfrm>
                <a:off x="7735" y="5318"/>
                <a:ext cx="168" cy="562"/>
              </a:xfrm>
              <a:custGeom>
                <a:avLst/>
                <a:gdLst>
                  <a:gd name="T0" fmla="*/ 62 w 71"/>
                  <a:gd name="T1" fmla="*/ 0 h 238"/>
                  <a:gd name="T2" fmla="*/ 67 w 71"/>
                  <a:gd name="T3" fmla="*/ 146 h 238"/>
                  <a:gd name="T4" fmla="*/ 52 w 71"/>
                  <a:gd name="T5" fmla="*/ 145 h 238"/>
                  <a:gd name="T6" fmla="*/ 29 w 71"/>
                  <a:gd name="T7" fmla="*/ 174 h 238"/>
                  <a:gd name="T8" fmla="*/ 35 w 71"/>
                  <a:gd name="T9" fmla="*/ 233 h 238"/>
                  <a:gd name="T10" fmla="*/ 24 w 71"/>
                  <a:gd name="T11" fmla="*/ 238 h 238"/>
                  <a:gd name="T12" fmla="*/ 13 w 71"/>
                  <a:gd name="T13" fmla="*/ 233 h 238"/>
                  <a:gd name="T14" fmla="*/ 0 w 71"/>
                  <a:gd name="T15" fmla="*/ 24 h 238"/>
                  <a:gd name="T16" fmla="*/ 62 w 71"/>
                  <a:gd name="T1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238">
                    <a:moveTo>
                      <a:pt x="62" y="0"/>
                    </a:moveTo>
                    <a:cubicBezTo>
                      <a:pt x="62" y="0"/>
                      <a:pt x="71" y="107"/>
                      <a:pt x="67" y="146"/>
                    </a:cubicBezTo>
                    <a:cubicBezTo>
                      <a:pt x="67" y="146"/>
                      <a:pt x="61" y="144"/>
                      <a:pt x="52" y="145"/>
                    </a:cubicBezTo>
                    <a:cubicBezTo>
                      <a:pt x="45" y="146"/>
                      <a:pt x="31" y="151"/>
                      <a:pt x="29" y="174"/>
                    </a:cubicBezTo>
                    <a:cubicBezTo>
                      <a:pt x="25" y="216"/>
                      <a:pt x="35" y="233"/>
                      <a:pt x="35" y="233"/>
                    </a:cubicBezTo>
                    <a:cubicBezTo>
                      <a:pt x="35" y="233"/>
                      <a:pt x="34" y="237"/>
                      <a:pt x="24" y="238"/>
                    </a:cubicBezTo>
                    <a:cubicBezTo>
                      <a:pt x="14" y="238"/>
                      <a:pt x="13" y="233"/>
                      <a:pt x="13" y="233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37"/>
              <p:cNvSpPr>
                <a:spLocks/>
              </p:cNvSpPr>
              <p:nvPr/>
            </p:nvSpPr>
            <p:spPr bwMode="auto">
              <a:xfrm>
                <a:off x="7820" y="5590"/>
                <a:ext cx="76" cy="92"/>
              </a:xfrm>
              <a:custGeom>
                <a:avLst/>
                <a:gdLst>
                  <a:gd name="T0" fmla="*/ 0 w 32"/>
                  <a:gd name="T1" fmla="*/ 39 h 39"/>
                  <a:gd name="T2" fmla="*/ 1 w 32"/>
                  <a:gd name="T3" fmla="*/ 21 h 39"/>
                  <a:gd name="T4" fmla="*/ 5 w 32"/>
                  <a:gd name="T5" fmla="*/ 14 h 39"/>
                  <a:gd name="T6" fmla="*/ 28 w 32"/>
                  <a:gd name="T7" fmla="*/ 1 h 39"/>
                  <a:gd name="T8" fmla="*/ 32 w 32"/>
                  <a:gd name="T9" fmla="*/ 0 h 39"/>
                  <a:gd name="T10" fmla="*/ 31 w 32"/>
                  <a:gd name="T11" fmla="*/ 31 h 39"/>
                  <a:gd name="T12" fmla="*/ 16 w 32"/>
                  <a:gd name="T13" fmla="*/ 30 h 39"/>
                  <a:gd name="T14" fmla="*/ 0 w 32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39">
                    <a:moveTo>
                      <a:pt x="0" y="39"/>
                    </a:moveTo>
                    <a:cubicBezTo>
                      <a:pt x="0" y="33"/>
                      <a:pt x="1" y="28"/>
                      <a:pt x="1" y="21"/>
                    </a:cubicBezTo>
                    <a:cubicBezTo>
                      <a:pt x="3" y="19"/>
                      <a:pt x="4" y="17"/>
                      <a:pt x="5" y="14"/>
                    </a:cubicBezTo>
                    <a:cubicBezTo>
                      <a:pt x="13" y="10"/>
                      <a:pt x="20" y="5"/>
                      <a:pt x="28" y="1"/>
                    </a:cubicBezTo>
                    <a:cubicBezTo>
                      <a:pt x="29" y="1"/>
                      <a:pt x="31" y="1"/>
                      <a:pt x="32" y="0"/>
                    </a:cubicBezTo>
                    <a:cubicBezTo>
                      <a:pt x="32" y="12"/>
                      <a:pt x="32" y="23"/>
                      <a:pt x="31" y="31"/>
                    </a:cubicBezTo>
                    <a:cubicBezTo>
                      <a:pt x="31" y="31"/>
                      <a:pt x="25" y="29"/>
                      <a:pt x="16" y="30"/>
                    </a:cubicBezTo>
                    <a:cubicBezTo>
                      <a:pt x="12" y="30"/>
                      <a:pt x="5" y="33"/>
                      <a:pt x="0" y="39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38"/>
              <p:cNvSpPr>
                <a:spLocks/>
              </p:cNvSpPr>
              <p:nvPr/>
            </p:nvSpPr>
            <p:spPr bwMode="auto">
              <a:xfrm>
                <a:off x="7740" y="5365"/>
                <a:ext cx="151" cy="139"/>
              </a:xfrm>
              <a:custGeom>
                <a:avLst/>
                <a:gdLst>
                  <a:gd name="T0" fmla="*/ 62 w 64"/>
                  <a:gd name="T1" fmla="*/ 0 h 59"/>
                  <a:gd name="T2" fmla="*/ 64 w 64"/>
                  <a:gd name="T3" fmla="*/ 31 h 59"/>
                  <a:gd name="T4" fmla="*/ 2 w 64"/>
                  <a:gd name="T5" fmla="*/ 59 h 59"/>
                  <a:gd name="T6" fmla="*/ 0 w 64"/>
                  <a:gd name="T7" fmla="*/ 32 h 59"/>
                  <a:gd name="T8" fmla="*/ 62 w 64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59">
                    <a:moveTo>
                      <a:pt x="62" y="0"/>
                    </a:moveTo>
                    <a:cubicBezTo>
                      <a:pt x="64" y="31"/>
                      <a:pt x="64" y="31"/>
                      <a:pt x="64" y="31"/>
                    </a:cubicBezTo>
                    <a:cubicBezTo>
                      <a:pt x="64" y="31"/>
                      <a:pt x="34" y="58"/>
                      <a:pt x="2" y="59"/>
                    </a:cubicBezTo>
                    <a:cubicBezTo>
                      <a:pt x="0" y="32"/>
                      <a:pt x="0" y="32"/>
                      <a:pt x="0" y="32"/>
                    </a:cubicBez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39"/>
              <p:cNvSpPr>
                <a:spLocks/>
              </p:cNvSpPr>
              <p:nvPr/>
            </p:nvSpPr>
            <p:spPr bwMode="auto">
              <a:xfrm>
                <a:off x="6901" y="5081"/>
                <a:ext cx="1066" cy="807"/>
              </a:xfrm>
              <a:custGeom>
                <a:avLst/>
                <a:gdLst>
                  <a:gd name="T0" fmla="*/ 378 w 451"/>
                  <a:gd name="T1" fmla="*/ 3 h 341"/>
                  <a:gd name="T2" fmla="*/ 292 w 451"/>
                  <a:gd name="T3" fmla="*/ 39 h 341"/>
                  <a:gd name="T4" fmla="*/ 143 w 451"/>
                  <a:gd name="T5" fmla="*/ 3 h 341"/>
                  <a:gd name="T6" fmla="*/ 64 w 451"/>
                  <a:gd name="T7" fmla="*/ 80 h 341"/>
                  <a:gd name="T8" fmla="*/ 10 w 451"/>
                  <a:gd name="T9" fmla="*/ 106 h 341"/>
                  <a:gd name="T10" fmla="*/ 46 w 451"/>
                  <a:gd name="T11" fmla="*/ 262 h 341"/>
                  <a:gd name="T12" fmla="*/ 50 w 451"/>
                  <a:gd name="T13" fmla="*/ 259 h 341"/>
                  <a:gd name="T14" fmla="*/ 82 w 451"/>
                  <a:gd name="T15" fmla="*/ 266 h 341"/>
                  <a:gd name="T16" fmla="*/ 82 w 451"/>
                  <a:gd name="T17" fmla="*/ 335 h 341"/>
                  <a:gd name="T18" fmla="*/ 94 w 451"/>
                  <a:gd name="T19" fmla="*/ 340 h 341"/>
                  <a:gd name="T20" fmla="*/ 105 w 451"/>
                  <a:gd name="T21" fmla="*/ 330 h 341"/>
                  <a:gd name="T22" fmla="*/ 103 w 451"/>
                  <a:gd name="T23" fmla="*/ 199 h 341"/>
                  <a:gd name="T24" fmla="*/ 104 w 451"/>
                  <a:gd name="T25" fmla="*/ 142 h 341"/>
                  <a:gd name="T26" fmla="*/ 323 w 451"/>
                  <a:gd name="T27" fmla="*/ 184 h 341"/>
                  <a:gd name="T28" fmla="*/ 451 w 451"/>
                  <a:gd name="T29" fmla="*/ 37 h 341"/>
                  <a:gd name="T30" fmla="*/ 415 w 451"/>
                  <a:gd name="T31" fmla="*/ 78 h 341"/>
                  <a:gd name="T32" fmla="*/ 409 w 451"/>
                  <a:gd name="T33" fmla="*/ 0 h 341"/>
                  <a:gd name="T34" fmla="*/ 387 w 451"/>
                  <a:gd name="T35" fmla="*/ 41 h 341"/>
                  <a:gd name="T36" fmla="*/ 378 w 451"/>
                  <a:gd name="T37" fmla="*/ 3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" h="341">
                    <a:moveTo>
                      <a:pt x="378" y="3"/>
                    </a:moveTo>
                    <a:cubicBezTo>
                      <a:pt x="378" y="3"/>
                      <a:pt x="378" y="52"/>
                      <a:pt x="292" y="39"/>
                    </a:cubicBezTo>
                    <a:cubicBezTo>
                      <a:pt x="233" y="30"/>
                      <a:pt x="191" y="0"/>
                      <a:pt x="143" y="3"/>
                    </a:cubicBezTo>
                    <a:cubicBezTo>
                      <a:pt x="96" y="6"/>
                      <a:pt x="64" y="50"/>
                      <a:pt x="64" y="80"/>
                    </a:cubicBezTo>
                    <a:cubicBezTo>
                      <a:pt x="64" y="80"/>
                      <a:pt x="27" y="57"/>
                      <a:pt x="10" y="106"/>
                    </a:cubicBezTo>
                    <a:cubicBezTo>
                      <a:pt x="0" y="137"/>
                      <a:pt x="17" y="187"/>
                      <a:pt x="46" y="262"/>
                    </a:cubicBezTo>
                    <a:cubicBezTo>
                      <a:pt x="46" y="262"/>
                      <a:pt x="48" y="260"/>
                      <a:pt x="50" y="259"/>
                    </a:cubicBezTo>
                    <a:cubicBezTo>
                      <a:pt x="56" y="256"/>
                      <a:pt x="68" y="252"/>
                      <a:pt x="82" y="266"/>
                    </a:cubicBezTo>
                    <a:cubicBezTo>
                      <a:pt x="93" y="277"/>
                      <a:pt x="82" y="335"/>
                      <a:pt x="82" y="335"/>
                    </a:cubicBezTo>
                    <a:cubicBezTo>
                      <a:pt x="82" y="335"/>
                      <a:pt x="81" y="341"/>
                      <a:pt x="94" y="340"/>
                    </a:cubicBezTo>
                    <a:cubicBezTo>
                      <a:pt x="107" y="340"/>
                      <a:pt x="105" y="330"/>
                      <a:pt x="105" y="330"/>
                    </a:cubicBezTo>
                    <a:cubicBezTo>
                      <a:pt x="105" y="330"/>
                      <a:pt x="105" y="272"/>
                      <a:pt x="103" y="199"/>
                    </a:cubicBezTo>
                    <a:cubicBezTo>
                      <a:pt x="101" y="169"/>
                      <a:pt x="99" y="151"/>
                      <a:pt x="104" y="142"/>
                    </a:cubicBezTo>
                    <a:cubicBezTo>
                      <a:pt x="104" y="142"/>
                      <a:pt x="213" y="210"/>
                      <a:pt x="323" y="184"/>
                    </a:cubicBezTo>
                    <a:cubicBezTo>
                      <a:pt x="433" y="158"/>
                      <a:pt x="446" y="87"/>
                      <a:pt x="451" y="37"/>
                    </a:cubicBezTo>
                    <a:cubicBezTo>
                      <a:pt x="451" y="37"/>
                      <a:pt x="441" y="68"/>
                      <a:pt x="415" y="78"/>
                    </a:cubicBezTo>
                    <a:cubicBezTo>
                      <a:pt x="415" y="78"/>
                      <a:pt x="437" y="38"/>
                      <a:pt x="409" y="0"/>
                    </a:cubicBezTo>
                    <a:cubicBezTo>
                      <a:pt x="409" y="0"/>
                      <a:pt x="402" y="32"/>
                      <a:pt x="387" y="41"/>
                    </a:cubicBezTo>
                    <a:cubicBezTo>
                      <a:pt x="387" y="41"/>
                      <a:pt x="394" y="35"/>
                      <a:pt x="378" y="3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40"/>
              <p:cNvSpPr>
                <a:spLocks/>
              </p:cNvSpPr>
              <p:nvPr/>
            </p:nvSpPr>
            <p:spPr bwMode="auto">
              <a:xfrm>
                <a:off x="6988" y="5644"/>
                <a:ext cx="116" cy="71"/>
              </a:xfrm>
              <a:custGeom>
                <a:avLst/>
                <a:gdLst>
                  <a:gd name="T0" fmla="*/ 0 w 49"/>
                  <a:gd name="T1" fmla="*/ 0 h 30"/>
                  <a:gd name="T2" fmla="*/ 43 w 49"/>
                  <a:gd name="T3" fmla="*/ 7 h 30"/>
                  <a:gd name="T4" fmla="*/ 44 w 49"/>
                  <a:gd name="T5" fmla="*/ 8 h 30"/>
                  <a:gd name="T6" fmla="*/ 46 w 49"/>
                  <a:gd name="T7" fmla="*/ 30 h 30"/>
                  <a:gd name="T8" fmla="*/ 46 w 49"/>
                  <a:gd name="T9" fmla="*/ 30 h 30"/>
                  <a:gd name="T10" fmla="*/ 45 w 49"/>
                  <a:gd name="T11" fmla="*/ 28 h 30"/>
                  <a:gd name="T12" fmla="*/ 13 w 49"/>
                  <a:gd name="T13" fmla="*/ 21 h 30"/>
                  <a:gd name="T14" fmla="*/ 9 w 49"/>
                  <a:gd name="T15" fmla="*/ 24 h 30"/>
                  <a:gd name="T16" fmla="*/ 0 w 49"/>
                  <a:gd name="T17" fmla="*/ 0 h 30"/>
                  <a:gd name="T18" fmla="*/ 0 w 49"/>
                  <a:gd name="T1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30">
                    <a:moveTo>
                      <a:pt x="0" y="0"/>
                    </a:moveTo>
                    <a:cubicBezTo>
                      <a:pt x="15" y="0"/>
                      <a:pt x="30" y="1"/>
                      <a:pt x="43" y="7"/>
                    </a:cubicBezTo>
                    <a:cubicBezTo>
                      <a:pt x="43" y="7"/>
                      <a:pt x="44" y="8"/>
                      <a:pt x="44" y="8"/>
                    </a:cubicBezTo>
                    <a:cubicBezTo>
                      <a:pt x="46" y="14"/>
                      <a:pt x="49" y="22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29"/>
                      <a:pt x="45" y="28"/>
                      <a:pt x="45" y="28"/>
                    </a:cubicBezTo>
                    <a:cubicBezTo>
                      <a:pt x="31" y="14"/>
                      <a:pt x="19" y="18"/>
                      <a:pt x="13" y="21"/>
                    </a:cubicBezTo>
                    <a:cubicBezTo>
                      <a:pt x="11" y="22"/>
                      <a:pt x="9" y="24"/>
                      <a:pt x="9" y="24"/>
                    </a:cubicBezTo>
                    <a:cubicBezTo>
                      <a:pt x="6" y="16"/>
                      <a:pt x="3" y="8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41"/>
              <p:cNvSpPr>
                <a:spLocks/>
              </p:cNvSpPr>
              <p:nvPr/>
            </p:nvSpPr>
            <p:spPr bwMode="auto">
              <a:xfrm>
                <a:off x="7626" y="5580"/>
                <a:ext cx="119" cy="109"/>
              </a:xfrm>
              <a:custGeom>
                <a:avLst/>
                <a:gdLst>
                  <a:gd name="T0" fmla="*/ 0 w 50"/>
                  <a:gd name="T1" fmla="*/ 13 h 46"/>
                  <a:gd name="T2" fmla="*/ 17 w 50"/>
                  <a:gd name="T3" fmla="*/ 2 h 46"/>
                  <a:gd name="T4" fmla="*/ 44 w 50"/>
                  <a:gd name="T5" fmla="*/ 22 h 46"/>
                  <a:gd name="T6" fmla="*/ 45 w 50"/>
                  <a:gd name="T7" fmla="*/ 46 h 46"/>
                  <a:gd name="T8" fmla="*/ 0 w 50"/>
                  <a:gd name="T9" fmla="*/ 1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6">
                    <a:moveTo>
                      <a:pt x="0" y="13"/>
                    </a:moveTo>
                    <a:cubicBezTo>
                      <a:pt x="0" y="13"/>
                      <a:pt x="2" y="0"/>
                      <a:pt x="17" y="2"/>
                    </a:cubicBezTo>
                    <a:cubicBezTo>
                      <a:pt x="31" y="4"/>
                      <a:pt x="37" y="13"/>
                      <a:pt x="44" y="22"/>
                    </a:cubicBezTo>
                    <a:cubicBezTo>
                      <a:pt x="50" y="31"/>
                      <a:pt x="45" y="46"/>
                      <a:pt x="45" y="46"/>
                    </a:cubicBezTo>
                    <a:cubicBezTo>
                      <a:pt x="45" y="46"/>
                      <a:pt x="31" y="23"/>
                      <a:pt x="0" y="13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42"/>
              <p:cNvSpPr>
                <a:spLocks/>
              </p:cNvSpPr>
              <p:nvPr/>
            </p:nvSpPr>
            <p:spPr bwMode="auto">
              <a:xfrm>
                <a:off x="7175" y="5585"/>
                <a:ext cx="94" cy="113"/>
              </a:xfrm>
              <a:custGeom>
                <a:avLst/>
                <a:gdLst>
                  <a:gd name="T0" fmla="*/ 27 w 40"/>
                  <a:gd name="T1" fmla="*/ 3 h 48"/>
                  <a:gd name="T2" fmla="*/ 40 w 40"/>
                  <a:gd name="T3" fmla="*/ 12 h 48"/>
                  <a:gd name="T4" fmla="*/ 6 w 40"/>
                  <a:gd name="T5" fmla="*/ 48 h 48"/>
                  <a:gd name="T6" fmla="*/ 1 w 40"/>
                  <a:gd name="T7" fmla="*/ 26 h 48"/>
                  <a:gd name="T8" fmla="*/ 27 w 40"/>
                  <a:gd name="T9" fmla="*/ 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8">
                    <a:moveTo>
                      <a:pt x="27" y="3"/>
                    </a:moveTo>
                    <a:cubicBezTo>
                      <a:pt x="27" y="3"/>
                      <a:pt x="38" y="0"/>
                      <a:pt x="40" y="12"/>
                    </a:cubicBezTo>
                    <a:cubicBezTo>
                      <a:pt x="40" y="12"/>
                      <a:pt x="12" y="24"/>
                      <a:pt x="6" y="48"/>
                    </a:cubicBezTo>
                    <a:cubicBezTo>
                      <a:pt x="6" y="48"/>
                      <a:pt x="0" y="35"/>
                      <a:pt x="1" y="26"/>
                    </a:cubicBezTo>
                    <a:cubicBezTo>
                      <a:pt x="2" y="17"/>
                      <a:pt x="11" y="6"/>
                      <a:pt x="27" y="3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43"/>
              <p:cNvSpPr>
                <a:spLocks/>
              </p:cNvSpPr>
              <p:nvPr/>
            </p:nvSpPr>
            <p:spPr bwMode="auto">
              <a:xfrm>
                <a:off x="7005" y="5710"/>
                <a:ext cx="82" cy="111"/>
              </a:xfrm>
              <a:custGeom>
                <a:avLst/>
                <a:gdLst>
                  <a:gd name="T0" fmla="*/ 28 w 35"/>
                  <a:gd name="T1" fmla="*/ 46 h 47"/>
                  <a:gd name="T2" fmla="*/ 13 w 35"/>
                  <a:gd name="T3" fmla="*/ 7 h 47"/>
                  <a:gd name="T4" fmla="*/ 9 w 35"/>
                  <a:gd name="T5" fmla="*/ 37 h 47"/>
                  <a:gd name="T6" fmla="*/ 28 w 35"/>
                  <a:gd name="T7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7">
                    <a:moveTo>
                      <a:pt x="28" y="46"/>
                    </a:moveTo>
                    <a:cubicBezTo>
                      <a:pt x="28" y="46"/>
                      <a:pt x="35" y="0"/>
                      <a:pt x="13" y="7"/>
                    </a:cubicBezTo>
                    <a:cubicBezTo>
                      <a:pt x="0" y="12"/>
                      <a:pt x="2" y="28"/>
                      <a:pt x="9" y="37"/>
                    </a:cubicBezTo>
                    <a:cubicBezTo>
                      <a:pt x="14" y="43"/>
                      <a:pt x="22" y="47"/>
                      <a:pt x="28" y="4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44"/>
              <p:cNvSpPr>
                <a:spLocks/>
              </p:cNvSpPr>
              <p:nvPr/>
            </p:nvSpPr>
            <p:spPr bwMode="auto">
              <a:xfrm>
                <a:off x="7005" y="5731"/>
                <a:ext cx="68" cy="88"/>
              </a:xfrm>
              <a:custGeom>
                <a:avLst/>
                <a:gdLst>
                  <a:gd name="T0" fmla="*/ 28 w 29"/>
                  <a:gd name="T1" fmla="*/ 37 h 37"/>
                  <a:gd name="T2" fmla="*/ 29 w 29"/>
                  <a:gd name="T3" fmla="*/ 25 h 37"/>
                  <a:gd name="T4" fmla="*/ 4 w 29"/>
                  <a:gd name="T5" fmla="*/ 19 h 37"/>
                  <a:gd name="T6" fmla="*/ 28 w 29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37">
                    <a:moveTo>
                      <a:pt x="28" y="37"/>
                    </a:move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0" y="0"/>
                      <a:pt x="4" y="19"/>
                    </a:cubicBezTo>
                    <a:cubicBezTo>
                      <a:pt x="9" y="37"/>
                      <a:pt x="28" y="37"/>
                      <a:pt x="28" y="37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45"/>
              <p:cNvSpPr>
                <a:spLocks/>
              </p:cNvSpPr>
              <p:nvPr/>
            </p:nvSpPr>
            <p:spPr bwMode="auto">
              <a:xfrm>
                <a:off x="7820" y="5689"/>
                <a:ext cx="102" cy="123"/>
              </a:xfrm>
              <a:custGeom>
                <a:avLst/>
                <a:gdLst>
                  <a:gd name="T0" fmla="*/ 8 w 43"/>
                  <a:gd name="T1" fmla="*/ 51 h 52"/>
                  <a:gd name="T2" fmla="*/ 27 w 43"/>
                  <a:gd name="T3" fmla="*/ 9 h 52"/>
                  <a:gd name="T4" fmla="*/ 31 w 43"/>
                  <a:gd name="T5" fmla="*/ 42 h 52"/>
                  <a:gd name="T6" fmla="*/ 8 w 43"/>
                  <a:gd name="T7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52">
                    <a:moveTo>
                      <a:pt x="8" y="51"/>
                    </a:moveTo>
                    <a:cubicBezTo>
                      <a:pt x="8" y="51"/>
                      <a:pt x="0" y="0"/>
                      <a:pt x="27" y="9"/>
                    </a:cubicBezTo>
                    <a:cubicBezTo>
                      <a:pt x="43" y="15"/>
                      <a:pt x="41" y="32"/>
                      <a:pt x="31" y="42"/>
                    </a:cubicBezTo>
                    <a:cubicBezTo>
                      <a:pt x="25" y="48"/>
                      <a:pt x="15" y="52"/>
                      <a:pt x="8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46"/>
              <p:cNvSpPr>
                <a:spLocks/>
              </p:cNvSpPr>
              <p:nvPr/>
            </p:nvSpPr>
            <p:spPr bwMode="auto">
              <a:xfrm>
                <a:off x="7837" y="5717"/>
                <a:ext cx="85" cy="95"/>
              </a:xfrm>
              <a:custGeom>
                <a:avLst/>
                <a:gdLst>
                  <a:gd name="T0" fmla="*/ 1 w 36"/>
                  <a:gd name="T1" fmla="*/ 39 h 40"/>
                  <a:gd name="T2" fmla="*/ 0 w 36"/>
                  <a:gd name="T3" fmla="*/ 25 h 40"/>
                  <a:gd name="T4" fmla="*/ 30 w 36"/>
                  <a:gd name="T5" fmla="*/ 20 h 40"/>
                  <a:gd name="T6" fmla="*/ 1 w 36"/>
                  <a:gd name="T7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0">
                    <a:moveTo>
                      <a:pt x="1" y="39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36" y="0"/>
                      <a:pt x="30" y="20"/>
                    </a:cubicBezTo>
                    <a:cubicBezTo>
                      <a:pt x="25" y="40"/>
                      <a:pt x="1" y="39"/>
                      <a:pt x="1" y="3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47"/>
              <p:cNvSpPr>
                <a:spLocks/>
              </p:cNvSpPr>
              <p:nvPr/>
            </p:nvSpPr>
            <p:spPr bwMode="auto">
              <a:xfrm>
                <a:off x="7404" y="6133"/>
                <a:ext cx="74" cy="26"/>
              </a:xfrm>
              <a:custGeom>
                <a:avLst/>
                <a:gdLst>
                  <a:gd name="T0" fmla="*/ 0 w 31"/>
                  <a:gd name="T1" fmla="*/ 6 h 11"/>
                  <a:gd name="T2" fmla="*/ 16 w 31"/>
                  <a:gd name="T3" fmla="*/ 10 h 11"/>
                  <a:gd name="T4" fmla="*/ 31 w 31"/>
                  <a:gd name="T5" fmla="*/ 4 h 11"/>
                  <a:gd name="T6" fmla="*/ 15 w 31"/>
                  <a:gd name="T7" fmla="*/ 0 h 11"/>
                  <a:gd name="T8" fmla="*/ 0 w 3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1">
                    <a:moveTo>
                      <a:pt x="0" y="6"/>
                    </a:moveTo>
                    <a:cubicBezTo>
                      <a:pt x="0" y="9"/>
                      <a:pt x="7" y="11"/>
                      <a:pt x="16" y="10"/>
                    </a:cubicBezTo>
                    <a:cubicBezTo>
                      <a:pt x="24" y="9"/>
                      <a:pt x="31" y="7"/>
                      <a:pt x="31" y="4"/>
                    </a:cubicBezTo>
                    <a:cubicBezTo>
                      <a:pt x="31" y="1"/>
                      <a:pt x="24" y="0"/>
                      <a:pt x="15" y="0"/>
                    </a:cubicBezTo>
                    <a:cubicBezTo>
                      <a:pt x="7" y="1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48"/>
              <p:cNvSpPr>
                <a:spLocks/>
              </p:cNvSpPr>
              <p:nvPr/>
            </p:nvSpPr>
            <p:spPr bwMode="auto">
              <a:xfrm>
                <a:off x="6967" y="5772"/>
                <a:ext cx="132" cy="118"/>
              </a:xfrm>
              <a:custGeom>
                <a:avLst/>
                <a:gdLst>
                  <a:gd name="T0" fmla="*/ 50 w 56"/>
                  <a:gd name="T1" fmla="*/ 50 h 50"/>
                  <a:gd name="T2" fmla="*/ 56 w 56"/>
                  <a:gd name="T3" fmla="*/ 48 h 50"/>
                  <a:gd name="T4" fmla="*/ 9 w 56"/>
                  <a:gd name="T5" fmla="*/ 0 h 50"/>
                  <a:gd name="T6" fmla="*/ 50 w 56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50">
                    <a:moveTo>
                      <a:pt x="50" y="50"/>
                    </a:moveTo>
                    <a:cubicBezTo>
                      <a:pt x="56" y="48"/>
                      <a:pt x="56" y="48"/>
                      <a:pt x="56" y="48"/>
                    </a:cubicBezTo>
                    <a:cubicBezTo>
                      <a:pt x="56" y="48"/>
                      <a:pt x="11" y="32"/>
                      <a:pt x="9" y="0"/>
                    </a:cubicBezTo>
                    <a:cubicBezTo>
                      <a:pt x="9" y="0"/>
                      <a:pt x="0" y="35"/>
                      <a:pt x="50" y="5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49"/>
              <p:cNvSpPr>
                <a:spLocks/>
              </p:cNvSpPr>
              <p:nvPr/>
            </p:nvSpPr>
            <p:spPr bwMode="auto">
              <a:xfrm>
                <a:off x="7773" y="5185"/>
                <a:ext cx="118" cy="133"/>
              </a:xfrm>
              <a:custGeom>
                <a:avLst/>
                <a:gdLst>
                  <a:gd name="T0" fmla="*/ 49 w 50"/>
                  <a:gd name="T1" fmla="*/ 2 h 56"/>
                  <a:gd name="T2" fmla="*/ 45 w 50"/>
                  <a:gd name="T3" fmla="*/ 17 h 56"/>
                  <a:gd name="T4" fmla="*/ 36 w 50"/>
                  <a:gd name="T5" fmla="*/ 34 h 56"/>
                  <a:gd name="T6" fmla="*/ 7 w 50"/>
                  <a:gd name="T7" fmla="*/ 55 h 56"/>
                  <a:gd name="T8" fmla="*/ 0 w 50"/>
                  <a:gd name="T9" fmla="*/ 56 h 56"/>
                  <a:gd name="T10" fmla="*/ 7 w 50"/>
                  <a:gd name="T11" fmla="*/ 52 h 56"/>
                  <a:gd name="T12" fmla="*/ 13 w 50"/>
                  <a:gd name="T13" fmla="*/ 47 h 56"/>
                  <a:gd name="T14" fmla="*/ 29 w 50"/>
                  <a:gd name="T15" fmla="*/ 34 h 56"/>
                  <a:gd name="T16" fmla="*/ 40 w 50"/>
                  <a:gd name="T17" fmla="*/ 17 h 56"/>
                  <a:gd name="T18" fmla="*/ 47 w 50"/>
                  <a:gd name="T19" fmla="*/ 4 h 56"/>
                  <a:gd name="T20" fmla="*/ 48 w 50"/>
                  <a:gd name="T21" fmla="*/ 0 h 56"/>
                  <a:gd name="T22" fmla="*/ 49 w 50"/>
                  <a:gd name="T23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56">
                    <a:moveTo>
                      <a:pt x="49" y="2"/>
                    </a:moveTo>
                    <a:cubicBezTo>
                      <a:pt x="50" y="6"/>
                      <a:pt x="46" y="14"/>
                      <a:pt x="45" y="17"/>
                    </a:cubicBezTo>
                    <a:cubicBezTo>
                      <a:pt x="43" y="23"/>
                      <a:pt x="40" y="29"/>
                      <a:pt x="36" y="34"/>
                    </a:cubicBezTo>
                    <a:cubicBezTo>
                      <a:pt x="29" y="44"/>
                      <a:pt x="19" y="52"/>
                      <a:pt x="7" y="55"/>
                    </a:cubicBezTo>
                    <a:cubicBezTo>
                      <a:pt x="4" y="56"/>
                      <a:pt x="2" y="56"/>
                      <a:pt x="0" y="56"/>
                    </a:cubicBezTo>
                    <a:cubicBezTo>
                      <a:pt x="2" y="55"/>
                      <a:pt x="5" y="54"/>
                      <a:pt x="7" y="52"/>
                    </a:cubicBezTo>
                    <a:cubicBezTo>
                      <a:pt x="9" y="51"/>
                      <a:pt x="11" y="49"/>
                      <a:pt x="13" y="47"/>
                    </a:cubicBezTo>
                    <a:cubicBezTo>
                      <a:pt x="19" y="43"/>
                      <a:pt x="25" y="39"/>
                      <a:pt x="29" y="34"/>
                    </a:cubicBezTo>
                    <a:cubicBezTo>
                      <a:pt x="33" y="29"/>
                      <a:pt x="37" y="23"/>
                      <a:pt x="40" y="17"/>
                    </a:cubicBezTo>
                    <a:cubicBezTo>
                      <a:pt x="42" y="13"/>
                      <a:pt x="45" y="9"/>
                      <a:pt x="47" y="4"/>
                    </a:cubicBezTo>
                    <a:cubicBezTo>
                      <a:pt x="47" y="3"/>
                      <a:pt x="48" y="2"/>
                      <a:pt x="48" y="0"/>
                    </a:cubicBezTo>
                    <a:cubicBezTo>
                      <a:pt x="48" y="1"/>
                      <a:pt x="49" y="1"/>
                      <a:pt x="49" y="2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50"/>
              <p:cNvSpPr>
                <a:spLocks/>
              </p:cNvSpPr>
              <p:nvPr/>
            </p:nvSpPr>
            <p:spPr bwMode="auto">
              <a:xfrm>
                <a:off x="7747" y="5143"/>
                <a:ext cx="76" cy="104"/>
              </a:xfrm>
              <a:custGeom>
                <a:avLst/>
                <a:gdLst>
                  <a:gd name="T0" fmla="*/ 25 w 32"/>
                  <a:gd name="T1" fmla="*/ 0 h 44"/>
                  <a:gd name="T2" fmla="*/ 0 w 32"/>
                  <a:gd name="T3" fmla="*/ 44 h 44"/>
                  <a:gd name="T4" fmla="*/ 25 w 32"/>
                  <a:gd name="T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44">
                    <a:moveTo>
                      <a:pt x="25" y="0"/>
                    </a:moveTo>
                    <a:cubicBezTo>
                      <a:pt x="25" y="0"/>
                      <a:pt x="32" y="33"/>
                      <a:pt x="0" y="44"/>
                    </a:cubicBezTo>
                    <a:cubicBezTo>
                      <a:pt x="0" y="44"/>
                      <a:pt x="21" y="28"/>
                      <a:pt x="2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51"/>
              <p:cNvSpPr>
                <a:spLocks/>
              </p:cNvSpPr>
              <p:nvPr/>
            </p:nvSpPr>
            <p:spPr bwMode="auto">
              <a:xfrm>
                <a:off x="7024" y="5278"/>
                <a:ext cx="127" cy="130"/>
              </a:xfrm>
              <a:custGeom>
                <a:avLst/>
                <a:gdLst>
                  <a:gd name="T0" fmla="*/ 14 w 54"/>
                  <a:gd name="T1" fmla="*/ 0 h 55"/>
                  <a:gd name="T2" fmla="*/ 54 w 54"/>
                  <a:gd name="T3" fmla="*/ 55 h 55"/>
                  <a:gd name="T4" fmla="*/ 14 w 54"/>
                  <a:gd name="T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" h="55">
                    <a:moveTo>
                      <a:pt x="14" y="0"/>
                    </a:moveTo>
                    <a:cubicBezTo>
                      <a:pt x="14" y="0"/>
                      <a:pt x="0" y="47"/>
                      <a:pt x="54" y="55"/>
                    </a:cubicBezTo>
                    <a:cubicBezTo>
                      <a:pt x="54" y="55"/>
                      <a:pt x="25" y="34"/>
                      <a:pt x="1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52"/>
              <p:cNvSpPr>
                <a:spLocks/>
              </p:cNvSpPr>
              <p:nvPr/>
            </p:nvSpPr>
            <p:spPr bwMode="auto">
              <a:xfrm>
                <a:off x="7118" y="5086"/>
                <a:ext cx="367" cy="109"/>
              </a:xfrm>
              <a:custGeom>
                <a:avLst/>
                <a:gdLst>
                  <a:gd name="T0" fmla="*/ 0 w 155"/>
                  <a:gd name="T1" fmla="*/ 38 h 46"/>
                  <a:gd name="T2" fmla="*/ 69 w 155"/>
                  <a:gd name="T3" fmla="*/ 13 h 46"/>
                  <a:gd name="T4" fmla="*/ 136 w 155"/>
                  <a:gd name="T5" fmla="*/ 38 h 46"/>
                  <a:gd name="T6" fmla="*/ 49 w 155"/>
                  <a:gd name="T7" fmla="*/ 33 h 46"/>
                  <a:gd name="T8" fmla="*/ 0 w 155"/>
                  <a:gd name="T9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46">
                    <a:moveTo>
                      <a:pt x="0" y="38"/>
                    </a:moveTo>
                    <a:cubicBezTo>
                      <a:pt x="0" y="38"/>
                      <a:pt x="22" y="0"/>
                      <a:pt x="69" y="13"/>
                    </a:cubicBezTo>
                    <a:cubicBezTo>
                      <a:pt x="116" y="27"/>
                      <a:pt x="116" y="38"/>
                      <a:pt x="136" y="38"/>
                    </a:cubicBezTo>
                    <a:cubicBezTo>
                      <a:pt x="155" y="38"/>
                      <a:pt x="86" y="42"/>
                      <a:pt x="49" y="33"/>
                    </a:cubicBezTo>
                    <a:cubicBezTo>
                      <a:pt x="12" y="25"/>
                      <a:pt x="7" y="46"/>
                      <a:pt x="0" y="38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53"/>
              <p:cNvSpPr>
                <a:spLocks/>
              </p:cNvSpPr>
              <p:nvPr/>
            </p:nvSpPr>
            <p:spPr bwMode="auto">
              <a:xfrm>
                <a:off x="6938" y="5327"/>
                <a:ext cx="152" cy="199"/>
              </a:xfrm>
              <a:custGeom>
                <a:avLst/>
                <a:gdLst>
                  <a:gd name="T0" fmla="*/ 61 w 64"/>
                  <a:gd name="T1" fmla="*/ 49 h 84"/>
                  <a:gd name="T2" fmla="*/ 24 w 64"/>
                  <a:gd name="T3" fmla="*/ 0 h 84"/>
                  <a:gd name="T4" fmla="*/ 7 w 64"/>
                  <a:gd name="T5" fmla="*/ 35 h 84"/>
                  <a:gd name="T6" fmla="*/ 64 w 64"/>
                  <a:gd name="T7" fmla="*/ 84 h 84"/>
                  <a:gd name="T8" fmla="*/ 61 w 64"/>
                  <a:gd name="T9" fmla="*/ 4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84">
                    <a:moveTo>
                      <a:pt x="61" y="49"/>
                    </a:moveTo>
                    <a:cubicBezTo>
                      <a:pt x="61" y="49"/>
                      <a:pt x="22" y="30"/>
                      <a:pt x="24" y="0"/>
                    </a:cubicBezTo>
                    <a:cubicBezTo>
                      <a:pt x="24" y="0"/>
                      <a:pt x="0" y="7"/>
                      <a:pt x="7" y="35"/>
                    </a:cubicBezTo>
                    <a:cubicBezTo>
                      <a:pt x="14" y="62"/>
                      <a:pt x="64" y="84"/>
                      <a:pt x="64" y="84"/>
                    </a:cubicBezTo>
                    <a:lnTo>
                      <a:pt x="61" y="49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54"/>
              <p:cNvSpPr>
                <a:spLocks/>
              </p:cNvSpPr>
              <p:nvPr/>
            </p:nvSpPr>
            <p:spPr bwMode="auto">
              <a:xfrm>
                <a:off x="7697" y="5793"/>
                <a:ext cx="31" cy="12"/>
              </a:xfrm>
              <a:custGeom>
                <a:avLst/>
                <a:gdLst>
                  <a:gd name="T0" fmla="*/ 1 w 13"/>
                  <a:gd name="T1" fmla="*/ 3 h 5"/>
                  <a:gd name="T2" fmla="*/ 3 w 13"/>
                  <a:gd name="T3" fmla="*/ 5 h 5"/>
                  <a:gd name="T4" fmla="*/ 10 w 13"/>
                  <a:gd name="T5" fmla="*/ 4 h 5"/>
                  <a:gd name="T6" fmla="*/ 13 w 13"/>
                  <a:gd name="T7" fmla="*/ 2 h 5"/>
                  <a:gd name="T8" fmla="*/ 13 w 13"/>
                  <a:gd name="T9" fmla="*/ 2 h 5"/>
                  <a:gd name="T10" fmla="*/ 10 w 13"/>
                  <a:gd name="T11" fmla="*/ 0 h 5"/>
                  <a:gd name="T12" fmla="*/ 3 w 13"/>
                  <a:gd name="T13" fmla="*/ 1 h 5"/>
                  <a:gd name="T14" fmla="*/ 1 w 1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5">
                    <a:moveTo>
                      <a:pt x="1" y="3"/>
                    </a:moveTo>
                    <a:cubicBezTo>
                      <a:pt x="1" y="4"/>
                      <a:pt x="2" y="5"/>
                      <a:pt x="3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2" y="4"/>
                      <a:pt x="13" y="3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55"/>
              <p:cNvSpPr>
                <a:spLocks/>
              </p:cNvSpPr>
              <p:nvPr/>
            </p:nvSpPr>
            <p:spPr bwMode="auto">
              <a:xfrm>
                <a:off x="7199" y="5812"/>
                <a:ext cx="26" cy="12"/>
              </a:xfrm>
              <a:custGeom>
                <a:avLst/>
                <a:gdLst>
                  <a:gd name="T0" fmla="*/ 0 w 11"/>
                  <a:gd name="T1" fmla="*/ 3 h 5"/>
                  <a:gd name="T2" fmla="*/ 2 w 11"/>
                  <a:gd name="T3" fmla="*/ 5 h 5"/>
                  <a:gd name="T4" fmla="*/ 9 w 11"/>
                  <a:gd name="T5" fmla="*/ 4 h 5"/>
                  <a:gd name="T6" fmla="*/ 11 w 11"/>
                  <a:gd name="T7" fmla="*/ 2 h 5"/>
                  <a:gd name="T8" fmla="*/ 11 w 11"/>
                  <a:gd name="T9" fmla="*/ 2 h 5"/>
                  <a:gd name="T10" fmla="*/ 9 w 11"/>
                  <a:gd name="T11" fmla="*/ 0 h 5"/>
                  <a:gd name="T12" fmla="*/ 2 w 11"/>
                  <a:gd name="T13" fmla="*/ 1 h 5"/>
                  <a:gd name="T14" fmla="*/ 0 w 11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5">
                    <a:moveTo>
                      <a:pt x="0" y="3"/>
                    </a:moveTo>
                    <a:cubicBezTo>
                      <a:pt x="0" y="4"/>
                      <a:pt x="1" y="5"/>
                      <a:pt x="2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1" y="3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56"/>
              <p:cNvSpPr>
                <a:spLocks/>
              </p:cNvSpPr>
              <p:nvPr/>
            </p:nvSpPr>
            <p:spPr bwMode="auto">
              <a:xfrm>
                <a:off x="7312" y="5658"/>
                <a:ext cx="262" cy="293"/>
              </a:xfrm>
              <a:custGeom>
                <a:avLst/>
                <a:gdLst>
                  <a:gd name="T0" fmla="*/ 31 w 111"/>
                  <a:gd name="T1" fmla="*/ 13 h 124"/>
                  <a:gd name="T2" fmla="*/ 28 w 111"/>
                  <a:gd name="T3" fmla="*/ 99 h 124"/>
                  <a:gd name="T4" fmla="*/ 99 w 111"/>
                  <a:gd name="T5" fmla="*/ 95 h 124"/>
                  <a:gd name="T6" fmla="*/ 82 w 111"/>
                  <a:gd name="T7" fmla="*/ 12 h 124"/>
                  <a:gd name="T8" fmla="*/ 59 w 111"/>
                  <a:gd name="T9" fmla="*/ 0 h 124"/>
                  <a:gd name="T10" fmla="*/ 31 w 111"/>
                  <a:gd name="T11" fmla="*/ 1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24">
                    <a:moveTo>
                      <a:pt x="31" y="13"/>
                    </a:moveTo>
                    <a:cubicBezTo>
                      <a:pt x="31" y="13"/>
                      <a:pt x="0" y="74"/>
                      <a:pt x="28" y="99"/>
                    </a:cubicBezTo>
                    <a:cubicBezTo>
                      <a:pt x="55" y="124"/>
                      <a:pt x="93" y="111"/>
                      <a:pt x="99" y="95"/>
                    </a:cubicBezTo>
                    <a:cubicBezTo>
                      <a:pt x="111" y="65"/>
                      <a:pt x="86" y="54"/>
                      <a:pt x="82" y="12"/>
                    </a:cubicBezTo>
                    <a:cubicBezTo>
                      <a:pt x="82" y="12"/>
                      <a:pt x="75" y="1"/>
                      <a:pt x="59" y="0"/>
                    </a:cubicBezTo>
                    <a:cubicBezTo>
                      <a:pt x="42" y="0"/>
                      <a:pt x="31" y="13"/>
                      <a:pt x="31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57"/>
              <p:cNvSpPr>
                <a:spLocks/>
              </p:cNvSpPr>
              <p:nvPr/>
            </p:nvSpPr>
            <p:spPr bwMode="auto">
              <a:xfrm>
                <a:off x="7329" y="5653"/>
                <a:ext cx="231" cy="261"/>
              </a:xfrm>
              <a:custGeom>
                <a:avLst/>
                <a:gdLst>
                  <a:gd name="T0" fmla="*/ 26 w 98"/>
                  <a:gd name="T1" fmla="*/ 12 h 110"/>
                  <a:gd name="T2" fmla="*/ 24 w 98"/>
                  <a:gd name="T3" fmla="*/ 87 h 110"/>
                  <a:gd name="T4" fmla="*/ 88 w 98"/>
                  <a:gd name="T5" fmla="*/ 83 h 110"/>
                  <a:gd name="T6" fmla="*/ 73 w 98"/>
                  <a:gd name="T7" fmla="*/ 10 h 110"/>
                  <a:gd name="T8" fmla="*/ 51 w 98"/>
                  <a:gd name="T9" fmla="*/ 1 h 110"/>
                  <a:gd name="T10" fmla="*/ 26 w 98"/>
                  <a:gd name="T11" fmla="*/ 1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10">
                    <a:moveTo>
                      <a:pt x="26" y="12"/>
                    </a:moveTo>
                    <a:cubicBezTo>
                      <a:pt x="26" y="12"/>
                      <a:pt x="0" y="64"/>
                      <a:pt x="24" y="87"/>
                    </a:cubicBezTo>
                    <a:cubicBezTo>
                      <a:pt x="48" y="110"/>
                      <a:pt x="82" y="98"/>
                      <a:pt x="88" y="83"/>
                    </a:cubicBezTo>
                    <a:cubicBezTo>
                      <a:pt x="98" y="55"/>
                      <a:pt x="76" y="48"/>
                      <a:pt x="73" y="10"/>
                    </a:cubicBezTo>
                    <a:cubicBezTo>
                      <a:pt x="73" y="10"/>
                      <a:pt x="66" y="2"/>
                      <a:pt x="51" y="1"/>
                    </a:cubicBezTo>
                    <a:cubicBezTo>
                      <a:pt x="37" y="0"/>
                      <a:pt x="26" y="12"/>
                      <a:pt x="26" y="1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58"/>
              <p:cNvSpPr>
                <a:spLocks/>
              </p:cNvSpPr>
              <p:nvPr/>
            </p:nvSpPr>
            <p:spPr bwMode="auto">
              <a:xfrm>
                <a:off x="7452" y="5826"/>
                <a:ext cx="44" cy="21"/>
              </a:xfrm>
              <a:custGeom>
                <a:avLst/>
                <a:gdLst>
                  <a:gd name="T0" fmla="*/ 19 w 19"/>
                  <a:gd name="T1" fmla="*/ 5 h 9"/>
                  <a:gd name="T2" fmla="*/ 9 w 19"/>
                  <a:gd name="T3" fmla="*/ 9 h 9"/>
                  <a:gd name="T4" fmla="*/ 0 w 19"/>
                  <a:gd name="T5" fmla="*/ 4 h 9"/>
                  <a:gd name="T6" fmla="*/ 10 w 19"/>
                  <a:gd name="T7" fmla="*/ 1 h 9"/>
                  <a:gd name="T8" fmla="*/ 19 w 19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9">
                    <a:moveTo>
                      <a:pt x="19" y="5"/>
                    </a:moveTo>
                    <a:cubicBezTo>
                      <a:pt x="18" y="7"/>
                      <a:pt x="14" y="9"/>
                      <a:pt x="9" y="9"/>
                    </a:cubicBezTo>
                    <a:cubicBezTo>
                      <a:pt x="4" y="8"/>
                      <a:pt x="0" y="6"/>
                      <a:pt x="0" y="4"/>
                    </a:cubicBezTo>
                    <a:cubicBezTo>
                      <a:pt x="0" y="2"/>
                      <a:pt x="5" y="0"/>
                      <a:pt x="10" y="1"/>
                    </a:cubicBezTo>
                    <a:cubicBezTo>
                      <a:pt x="15" y="1"/>
                      <a:pt x="19" y="3"/>
                      <a:pt x="19" y="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59"/>
              <p:cNvSpPr>
                <a:spLocks/>
              </p:cNvSpPr>
              <p:nvPr/>
            </p:nvSpPr>
            <p:spPr bwMode="auto">
              <a:xfrm>
                <a:off x="7563" y="5668"/>
                <a:ext cx="106" cy="104"/>
              </a:xfrm>
              <a:custGeom>
                <a:avLst/>
                <a:gdLst>
                  <a:gd name="T0" fmla="*/ 1 w 45"/>
                  <a:gd name="T1" fmla="*/ 24 h 44"/>
                  <a:gd name="T2" fmla="*/ 24 w 45"/>
                  <a:gd name="T3" fmla="*/ 44 h 44"/>
                  <a:gd name="T4" fmla="*/ 44 w 45"/>
                  <a:gd name="T5" fmla="*/ 21 h 44"/>
                  <a:gd name="T6" fmla="*/ 21 w 45"/>
                  <a:gd name="T7" fmla="*/ 1 h 44"/>
                  <a:gd name="T8" fmla="*/ 1 w 45"/>
                  <a:gd name="T9" fmla="*/ 2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4">
                    <a:moveTo>
                      <a:pt x="1" y="24"/>
                    </a:moveTo>
                    <a:cubicBezTo>
                      <a:pt x="2" y="36"/>
                      <a:pt x="12" y="44"/>
                      <a:pt x="24" y="44"/>
                    </a:cubicBezTo>
                    <a:cubicBezTo>
                      <a:pt x="36" y="43"/>
                      <a:pt x="45" y="32"/>
                      <a:pt x="44" y="21"/>
                    </a:cubicBezTo>
                    <a:cubicBezTo>
                      <a:pt x="43" y="9"/>
                      <a:pt x="33" y="0"/>
                      <a:pt x="21" y="1"/>
                    </a:cubicBezTo>
                    <a:cubicBezTo>
                      <a:pt x="9" y="2"/>
                      <a:pt x="0" y="12"/>
                      <a:pt x="1" y="24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60"/>
              <p:cNvSpPr>
                <a:spLocks/>
              </p:cNvSpPr>
              <p:nvPr/>
            </p:nvSpPr>
            <p:spPr bwMode="auto">
              <a:xfrm>
                <a:off x="7236" y="5682"/>
                <a:ext cx="107" cy="94"/>
              </a:xfrm>
              <a:custGeom>
                <a:avLst/>
                <a:gdLst>
                  <a:gd name="T0" fmla="*/ 1 w 45"/>
                  <a:gd name="T1" fmla="*/ 22 h 40"/>
                  <a:gd name="T2" fmla="*/ 24 w 45"/>
                  <a:gd name="T3" fmla="*/ 39 h 40"/>
                  <a:gd name="T4" fmla="*/ 44 w 45"/>
                  <a:gd name="T5" fmla="*/ 16 h 40"/>
                  <a:gd name="T6" fmla="*/ 21 w 45"/>
                  <a:gd name="T7" fmla="*/ 0 h 40"/>
                  <a:gd name="T8" fmla="*/ 1 w 45"/>
                  <a:gd name="T9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0">
                    <a:moveTo>
                      <a:pt x="1" y="22"/>
                    </a:moveTo>
                    <a:cubicBezTo>
                      <a:pt x="2" y="34"/>
                      <a:pt x="12" y="40"/>
                      <a:pt x="24" y="39"/>
                    </a:cubicBezTo>
                    <a:cubicBezTo>
                      <a:pt x="36" y="38"/>
                      <a:pt x="45" y="28"/>
                      <a:pt x="44" y="16"/>
                    </a:cubicBezTo>
                    <a:cubicBezTo>
                      <a:pt x="43" y="4"/>
                      <a:pt x="32" y="0"/>
                      <a:pt x="21" y="0"/>
                    </a:cubicBezTo>
                    <a:cubicBezTo>
                      <a:pt x="9" y="1"/>
                      <a:pt x="0" y="10"/>
                      <a:pt x="1" y="2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61"/>
              <p:cNvSpPr>
                <a:spLocks/>
              </p:cNvSpPr>
              <p:nvPr/>
            </p:nvSpPr>
            <p:spPr bwMode="auto">
              <a:xfrm>
                <a:off x="7574" y="5689"/>
                <a:ext cx="50" cy="45"/>
              </a:xfrm>
              <a:custGeom>
                <a:avLst/>
                <a:gdLst>
                  <a:gd name="T0" fmla="*/ 1 w 21"/>
                  <a:gd name="T1" fmla="*/ 13 h 19"/>
                  <a:gd name="T2" fmla="*/ 13 w 21"/>
                  <a:gd name="T3" fmla="*/ 17 h 19"/>
                  <a:gd name="T4" fmla="*/ 19 w 21"/>
                  <a:gd name="T5" fmla="*/ 6 h 19"/>
                  <a:gd name="T6" fmla="*/ 7 w 21"/>
                  <a:gd name="T7" fmla="*/ 2 h 19"/>
                  <a:gd name="T8" fmla="*/ 1 w 21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1" y="13"/>
                    </a:moveTo>
                    <a:cubicBezTo>
                      <a:pt x="3" y="17"/>
                      <a:pt x="8" y="19"/>
                      <a:pt x="13" y="17"/>
                    </a:cubicBezTo>
                    <a:cubicBezTo>
                      <a:pt x="18" y="14"/>
                      <a:pt x="21" y="10"/>
                      <a:pt x="19" y="6"/>
                    </a:cubicBezTo>
                    <a:cubicBezTo>
                      <a:pt x="17" y="2"/>
                      <a:pt x="12" y="0"/>
                      <a:pt x="7" y="2"/>
                    </a:cubicBezTo>
                    <a:cubicBezTo>
                      <a:pt x="2" y="4"/>
                      <a:pt x="0" y="9"/>
                      <a:pt x="1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62"/>
              <p:cNvSpPr>
                <a:spLocks/>
              </p:cNvSpPr>
              <p:nvPr/>
            </p:nvSpPr>
            <p:spPr bwMode="auto">
              <a:xfrm>
                <a:off x="7248" y="5696"/>
                <a:ext cx="40" cy="43"/>
              </a:xfrm>
              <a:custGeom>
                <a:avLst/>
                <a:gdLst>
                  <a:gd name="T0" fmla="*/ 3 w 17"/>
                  <a:gd name="T1" fmla="*/ 16 h 18"/>
                  <a:gd name="T2" fmla="*/ 14 w 17"/>
                  <a:gd name="T3" fmla="*/ 14 h 18"/>
                  <a:gd name="T4" fmla="*/ 14 w 17"/>
                  <a:gd name="T5" fmla="*/ 3 h 18"/>
                  <a:gd name="T6" fmla="*/ 3 w 17"/>
                  <a:gd name="T7" fmla="*/ 4 h 18"/>
                  <a:gd name="T8" fmla="*/ 3 w 17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3" y="16"/>
                    </a:moveTo>
                    <a:cubicBezTo>
                      <a:pt x="6" y="18"/>
                      <a:pt x="11" y="18"/>
                      <a:pt x="14" y="14"/>
                    </a:cubicBezTo>
                    <a:cubicBezTo>
                      <a:pt x="17" y="10"/>
                      <a:pt x="17" y="5"/>
                      <a:pt x="14" y="3"/>
                    </a:cubicBezTo>
                    <a:cubicBezTo>
                      <a:pt x="10" y="0"/>
                      <a:pt x="5" y="1"/>
                      <a:pt x="3" y="4"/>
                    </a:cubicBezTo>
                    <a:cubicBezTo>
                      <a:pt x="0" y="8"/>
                      <a:pt x="0" y="13"/>
                      <a:pt x="3" y="1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63"/>
              <p:cNvSpPr>
                <a:spLocks/>
              </p:cNvSpPr>
              <p:nvPr/>
            </p:nvSpPr>
            <p:spPr bwMode="auto">
              <a:xfrm>
                <a:off x="7161" y="5923"/>
                <a:ext cx="593" cy="180"/>
              </a:xfrm>
              <a:custGeom>
                <a:avLst/>
                <a:gdLst>
                  <a:gd name="T0" fmla="*/ 19 w 251"/>
                  <a:gd name="T1" fmla="*/ 64 h 76"/>
                  <a:gd name="T2" fmla="*/ 4 w 251"/>
                  <a:gd name="T3" fmla="*/ 21 h 76"/>
                  <a:gd name="T4" fmla="*/ 43 w 251"/>
                  <a:gd name="T5" fmla="*/ 15 h 76"/>
                  <a:gd name="T6" fmla="*/ 69 w 251"/>
                  <a:gd name="T7" fmla="*/ 20 h 76"/>
                  <a:gd name="T8" fmla="*/ 89 w 251"/>
                  <a:gd name="T9" fmla="*/ 9 h 76"/>
                  <a:gd name="T10" fmla="*/ 109 w 251"/>
                  <a:gd name="T11" fmla="*/ 17 h 76"/>
                  <a:gd name="T12" fmla="*/ 132 w 251"/>
                  <a:gd name="T13" fmla="*/ 11 h 76"/>
                  <a:gd name="T14" fmla="*/ 155 w 251"/>
                  <a:gd name="T15" fmla="*/ 4 h 76"/>
                  <a:gd name="T16" fmla="*/ 178 w 251"/>
                  <a:gd name="T17" fmla="*/ 15 h 76"/>
                  <a:gd name="T18" fmla="*/ 199 w 251"/>
                  <a:gd name="T19" fmla="*/ 13 h 76"/>
                  <a:gd name="T20" fmla="*/ 221 w 251"/>
                  <a:gd name="T21" fmla="*/ 20 h 76"/>
                  <a:gd name="T22" fmla="*/ 243 w 251"/>
                  <a:gd name="T23" fmla="*/ 26 h 76"/>
                  <a:gd name="T24" fmla="*/ 251 w 251"/>
                  <a:gd name="T25" fmla="*/ 47 h 76"/>
                  <a:gd name="T26" fmla="*/ 216 w 251"/>
                  <a:gd name="T27" fmla="*/ 65 h 76"/>
                  <a:gd name="T28" fmla="*/ 171 w 251"/>
                  <a:gd name="T29" fmla="*/ 74 h 76"/>
                  <a:gd name="T30" fmla="*/ 124 w 251"/>
                  <a:gd name="T31" fmla="*/ 61 h 76"/>
                  <a:gd name="T32" fmla="*/ 102 w 251"/>
                  <a:gd name="T33" fmla="*/ 68 h 76"/>
                  <a:gd name="T34" fmla="*/ 77 w 251"/>
                  <a:gd name="T35" fmla="*/ 67 h 76"/>
                  <a:gd name="T36" fmla="*/ 30 w 251"/>
                  <a:gd name="T37" fmla="*/ 66 h 76"/>
                  <a:gd name="T38" fmla="*/ 19 w 251"/>
                  <a:gd name="T39" fmla="*/ 6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1" h="76">
                    <a:moveTo>
                      <a:pt x="19" y="64"/>
                    </a:moveTo>
                    <a:cubicBezTo>
                      <a:pt x="2" y="60"/>
                      <a:pt x="0" y="35"/>
                      <a:pt x="4" y="21"/>
                    </a:cubicBezTo>
                    <a:cubicBezTo>
                      <a:pt x="10" y="0"/>
                      <a:pt x="30" y="8"/>
                      <a:pt x="43" y="15"/>
                    </a:cubicBezTo>
                    <a:cubicBezTo>
                      <a:pt x="52" y="20"/>
                      <a:pt x="60" y="24"/>
                      <a:pt x="69" y="20"/>
                    </a:cubicBezTo>
                    <a:cubicBezTo>
                      <a:pt x="76" y="17"/>
                      <a:pt x="81" y="10"/>
                      <a:pt x="89" y="9"/>
                    </a:cubicBezTo>
                    <a:cubicBezTo>
                      <a:pt x="100" y="7"/>
                      <a:pt x="102" y="13"/>
                      <a:pt x="109" y="17"/>
                    </a:cubicBezTo>
                    <a:cubicBezTo>
                      <a:pt x="119" y="21"/>
                      <a:pt x="125" y="15"/>
                      <a:pt x="132" y="11"/>
                    </a:cubicBezTo>
                    <a:cubicBezTo>
                      <a:pt x="139" y="7"/>
                      <a:pt x="147" y="5"/>
                      <a:pt x="155" y="4"/>
                    </a:cubicBezTo>
                    <a:cubicBezTo>
                      <a:pt x="166" y="4"/>
                      <a:pt x="169" y="11"/>
                      <a:pt x="178" y="15"/>
                    </a:cubicBezTo>
                    <a:cubicBezTo>
                      <a:pt x="187" y="20"/>
                      <a:pt x="190" y="15"/>
                      <a:pt x="199" y="13"/>
                    </a:cubicBezTo>
                    <a:cubicBezTo>
                      <a:pt x="208" y="11"/>
                      <a:pt x="213" y="17"/>
                      <a:pt x="221" y="20"/>
                    </a:cubicBezTo>
                    <a:cubicBezTo>
                      <a:pt x="228" y="23"/>
                      <a:pt x="236" y="21"/>
                      <a:pt x="243" y="26"/>
                    </a:cubicBezTo>
                    <a:cubicBezTo>
                      <a:pt x="248" y="30"/>
                      <a:pt x="251" y="40"/>
                      <a:pt x="251" y="47"/>
                    </a:cubicBezTo>
                    <a:cubicBezTo>
                      <a:pt x="251" y="73"/>
                      <a:pt x="232" y="66"/>
                      <a:pt x="216" y="65"/>
                    </a:cubicBezTo>
                    <a:cubicBezTo>
                      <a:pt x="200" y="64"/>
                      <a:pt x="188" y="76"/>
                      <a:pt x="171" y="74"/>
                    </a:cubicBezTo>
                    <a:cubicBezTo>
                      <a:pt x="155" y="72"/>
                      <a:pt x="141" y="56"/>
                      <a:pt x="124" y="61"/>
                    </a:cubicBezTo>
                    <a:cubicBezTo>
                      <a:pt x="115" y="63"/>
                      <a:pt x="112" y="68"/>
                      <a:pt x="102" y="68"/>
                    </a:cubicBezTo>
                    <a:cubicBezTo>
                      <a:pt x="94" y="68"/>
                      <a:pt x="85" y="69"/>
                      <a:pt x="77" y="67"/>
                    </a:cubicBezTo>
                    <a:cubicBezTo>
                      <a:pt x="61" y="64"/>
                      <a:pt x="46" y="56"/>
                      <a:pt x="30" y="66"/>
                    </a:cubicBezTo>
                    <a:lnTo>
                      <a:pt x="19" y="64"/>
                    </a:ln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64"/>
              <p:cNvSpPr>
                <a:spLocks/>
              </p:cNvSpPr>
              <p:nvPr/>
            </p:nvSpPr>
            <p:spPr bwMode="auto">
              <a:xfrm>
                <a:off x="7196" y="6010"/>
                <a:ext cx="215" cy="76"/>
              </a:xfrm>
              <a:custGeom>
                <a:avLst/>
                <a:gdLst>
                  <a:gd name="T0" fmla="*/ 88 w 91"/>
                  <a:gd name="T1" fmla="*/ 21 h 32"/>
                  <a:gd name="T2" fmla="*/ 74 w 91"/>
                  <a:gd name="T3" fmla="*/ 8 h 32"/>
                  <a:gd name="T4" fmla="*/ 58 w 91"/>
                  <a:gd name="T5" fmla="*/ 8 h 32"/>
                  <a:gd name="T6" fmla="*/ 51 w 91"/>
                  <a:gd name="T7" fmla="*/ 3 h 32"/>
                  <a:gd name="T8" fmla="*/ 37 w 91"/>
                  <a:gd name="T9" fmla="*/ 3 h 32"/>
                  <a:gd name="T10" fmla="*/ 17 w 91"/>
                  <a:gd name="T11" fmla="*/ 4 h 32"/>
                  <a:gd name="T12" fmla="*/ 0 w 91"/>
                  <a:gd name="T13" fmla="*/ 25 h 32"/>
                  <a:gd name="T14" fmla="*/ 4 w 91"/>
                  <a:gd name="T15" fmla="*/ 27 h 32"/>
                  <a:gd name="T16" fmla="*/ 15 w 91"/>
                  <a:gd name="T17" fmla="*/ 29 h 32"/>
                  <a:gd name="T18" fmla="*/ 62 w 91"/>
                  <a:gd name="T19" fmla="*/ 30 h 32"/>
                  <a:gd name="T20" fmla="*/ 87 w 91"/>
                  <a:gd name="T21" fmla="*/ 31 h 32"/>
                  <a:gd name="T22" fmla="*/ 91 w 91"/>
                  <a:gd name="T23" fmla="*/ 30 h 32"/>
                  <a:gd name="T24" fmla="*/ 88 w 91"/>
                  <a:gd name="T25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1" h="32">
                    <a:moveTo>
                      <a:pt x="88" y="21"/>
                    </a:moveTo>
                    <a:cubicBezTo>
                      <a:pt x="85" y="16"/>
                      <a:pt x="81" y="8"/>
                      <a:pt x="74" y="8"/>
                    </a:cubicBezTo>
                    <a:cubicBezTo>
                      <a:pt x="69" y="9"/>
                      <a:pt x="63" y="11"/>
                      <a:pt x="58" y="8"/>
                    </a:cubicBezTo>
                    <a:cubicBezTo>
                      <a:pt x="56" y="7"/>
                      <a:pt x="54" y="5"/>
                      <a:pt x="51" y="3"/>
                    </a:cubicBezTo>
                    <a:cubicBezTo>
                      <a:pt x="46" y="0"/>
                      <a:pt x="42" y="2"/>
                      <a:pt x="37" y="3"/>
                    </a:cubicBezTo>
                    <a:cubicBezTo>
                      <a:pt x="30" y="5"/>
                      <a:pt x="23" y="2"/>
                      <a:pt x="17" y="4"/>
                    </a:cubicBezTo>
                    <a:cubicBezTo>
                      <a:pt x="7" y="8"/>
                      <a:pt x="5" y="17"/>
                      <a:pt x="0" y="25"/>
                    </a:cubicBezTo>
                    <a:cubicBezTo>
                      <a:pt x="1" y="26"/>
                      <a:pt x="2" y="26"/>
                      <a:pt x="4" y="27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31" y="19"/>
                      <a:pt x="46" y="27"/>
                      <a:pt x="62" y="30"/>
                    </a:cubicBezTo>
                    <a:cubicBezTo>
                      <a:pt x="70" y="32"/>
                      <a:pt x="79" y="31"/>
                      <a:pt x="87" y="31"/>
                    </a:cubicBezTo>
                    <a:cubicBezTo>
                      <a:pt x="89" y="31"/>
                      <a:pt x="90" y="31"/>
                      <a:pt x="91" y="30"/>
                    </a:cubicBezTo>
                    <a:cubicBezTo>
                      <a:pt x="90" y="27"/>
                      <a:pt x="89" y="24"/>
                      <a:pt x="88" y="21"/>
                    </a:cubicBezTo>
                    <a:close/>
                  </a:path>
                </a:pathLst>
              </a:custGeom>
              <a:solidFill>
                <a:srgbClr val="260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65"/>
              <p:cNvSpPr>
                <a:spLocks/>
              </p:cNvSpPr>
              <p:nvPr/>
            </p:nvSpPr>
            <p:spPr bwMode="auto">
              <a:xfrm>
                <a:off x="7437" y="5996"/>
                <a:ext cx="249" cy="107"/>
              </a:xfrm>
              <a:custGeom>
                <a:avLst/>
                <a:gdLst>
                  <a:gd name="T0" fmla="*/ 98 w 105"/>
                  <a:gd name="T1" fmla="*/ 24 h 45"/>
                  <a:gd name="T2" fmla="*/ 80 w 105"/>
                  <a:gd name="T3" fmla="*/ 5 h 45"/>
                  <a:gd name="T4" fmla="*/ 55 w 105"/>
                  <a:gd name="T5" fmla="*/ 1 h 45"/>
                  <a:gd name="T6" fmla="*/ 17 w 105"/>
                  <a:gd name="T7" fmla="*/ 9 h 45"/>
                  <a:gd name="T8" fmla="*/ 0 w 105"/>
                  <a:gd name="T9" fmla="*/ 32 h 45"/>
                  <a:gd name="T10" fmla="*/ 7 w 105"/>
                  <a:gd name="T11" fmla="*/ 30 h 45"/>
                  <a:gd name="T12" fmla="*/ 54 w 105"/>
                  <a:gd name="T13" fmla="*/ 43 h 45"/>
                  <a:gd name="T14" fmla="*/ 99 w 105"/>
                  <a:gd name="T15" fmla="*/ 34 h 45"/>
                  <a:gd name="T16" fmla="*/ 105 w 105"/>
                  <a:gd name="T17" fmla="*/ 34 h 45"/>
                  <a:gd name="T18" fmla="*/ 98 w 105"/>
                  <a:gd name="T19" fmla="*/ 2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45">
                    <a:moveTo>
                      <a:pt x="98" y="24"/>
                    </a:moveTo>
                    <a:cubicBezTo>
                      <a:pt x="93" y="17"/>
                      <a:pt x="88" y="9"/>
                      <a:pt x="80" y="5"/>
                    </a:cubicBezTo>
                    <a:cubicBezTo>
                      <a:pt x="72" y="1"/>
                      <a:pt x="63" y="0"/>
                      <a:pt x="55" y="1"/>
                    </a:cubicBezTo>
                    <a:cubicBezTo>
                      <a:pt x="42" y="1"/>
                      <a:pt x="28" y="2"/>
                      <a:pt x="17" y="9"/>
                    </a:cubicBezTo>
                    <a:cubicBezTo>
                      <a:pt x="7" y="14"/>
                      <a:pt x="3" y="22"/>
                      <a:pt x="0" y="32"/>
                    </a:cubicBezTo>
                    <a:cubicBezTo>
                      <a:pt x="2" y="31"/>
                      <a:pt x="4" y="30"/>
                      <a:pt x="7" y="30"/>
                    </a:cubicBezTo>
                    <a:cubicBezTo>
                      <a:pt x="24" y="25"/>
                      <a:pt x="38" y="41"/>
                      <a:pt x="54" y="43"/>
                    </a:cubicBezTo>
                    <a:cubicBezTo>
                      <a:pt x="71" y="45"/>
                      <a:pt x="83" y="33"/>
                      <a:pt x="99" y="34"/>
                    </a:cubicBezTo>
                    <a:cubicBezTo>
                      <a:pt x="101" y="34"/>
                      <a:pt x="103" y="34"/>
                      <a:pt x="105" y="34"/>
                    </a:cubicBezTo>
                    <a:cubicBezTo>
                      <a:pt x="103" y="31"/>
                      <a:pt x="101" y="28"/>
                      <a:pt x="98" y="24"/>
                    </a:cubicBezTo>
                    <a:close/>
                  </a:path>
                </a:pathLst>
              </a:custGeom>
              <a:solidFill>
                <a:srgbClr val="260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66"/>
              <p:cNvSpPr>
                <a:spLocks/>
              </p:cNvSpPr>
              <p:nvPr/>
            </p:nvSpPr>
            <p:spPr bwMode="auto">
              <a:xfrm>
                <a:off x="7168" y="5923"/>
                <a:ext cx="508" cy="111"/>
              </a:xfrm>
              <a:custGeom>
                <a:avLst/>
                <a:gdLst>
                  <a:gd name="T0" fmla="*/ 196 w 215"/>
                  <a:gd name="T1" fmla="*/ 13 h 47"/>
                  <a:gd name="T2" fmla="*/ 175 w 215"/>
                  <a:gd name="T3" fmla="*/ 15 h 47"/>
                  <a:gd name="T4" fmla="*/ 152 w 215"/>
                  <a:gd name="T5" fmla="*/ 4 h 47"/>
                  <a:gd name="T6" fmla="*/ 129 w 215"/>
                  <a:gd name="T7" fmla="*/ 11 h 47"/>
                  <a:gd name="T8" fmla="*/ 106 w 215"/>
                  <a:gd name="T9" fmla="*/ 17 h 47"/>
                  <a:gd name="T10" fmla="*/ 86 w 215"/>
                  <a:gd name="T11" fmla="*/ 9 h 47"/>
                  <a:gd name="T12" fmla="*/ 66 w 215"/>
                  <a:gd name="T13" fmla="*/ 20 h 47"/>
                  <a:gd name="T14" fmla="*/ 40 w 215"/>
                  <a:gd name="T15" fmla="*/ 15 h 47"/>
                  <a:gd name="T16" fmla="*/ 1 w 215"/>
                  <a:gd name="T17" fmla="*/ 21 h 47"/>
                  <a:gd name="T18" fmla="*/ 0 w 215"/>
                  <a:gd name="T19" fmla="*/ 28 h 47"/>
                  <a:gd name="T20" fmla="*/ 37 w 215"/>
                  <a:gd name="T21" fmla="*/ 39 h 47"/>
                  <a:gd name="T22" fmla="*/ 209 w 215"/>
                  <a:gd name="T23" fmla="*/ 43 h 47"/>
                  <a:gd name="T24" fmla="*/ 215 w 215"/>
                  <a:gd name="T25" fmla="*/ 19 h 47"/>
                  <a:gd name="T26" fmla="*/ 196 w 215"/>
                  <a:gd name="T27" fmla="*/ 1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5" h="47">
                    <a:moveTo>
                      <a:pt x="196" y="13"/>
                    </a:moveTo>
                    <a:cubicBezTo>
                      <a:pt x="187" y="15"/>
                      <a:pt x="184" y="20"/>
                      <a:pt x="175" y="15"/>
                    </a:cubicBezTo>
                    <a:cubicBezTo>
                      <a:pt x="166" y="11"/>
                      <a:pt x="163" y="4"/>
                      <a:pt x="152" y="4"/>
                    </a:cubicBezTo>
                    <a:cubicBezTo>
                      <a:pt x="144" y="5"/>
                      <a:pt x="136" y="7"/>
                      <a:pt x="129" y="11"/>
                    </a:cubicBezTo>
                    <a:cubicBezTo>
                      <a:pt x="122" y="15"/>
                      <a:pt x="116" y="21"/>
                      <a:pt x="106" y="17"/>
                    </a:cubicBezTo>
                    <a:cubicBezTo>
                      <a:pt x="99" y="13"/>
                      <a:pt x="97" y="7"/>
                      <a:pt x="86" y="9"/>
                    </a:cubicBezTo>
                    <a:cubicBezTo>
                      <a:pt x="78" y="10"/>
                      <a:pt x="73" y="17"/>
                      <a:pt x="66" y="20"/>
                    </a:cubicBezTo>
                    <a:cubicBezTo>
                      <a:pt x="57" y="24"/>
                      <a:pt x="49" y="20"/>
                      <a:pt x="40" y="15"/>
                    </a:cubicBezTo>
                    <a:cubicBezTo>
                      <a:pt x="27" y="8"/>
                      <a:pt x="7" y="0"/>
                      <a:pt x="1" y="21"/>
                    </a:cubicBezTo>
                    <a:cubicBezTo>
                      <a:pt x="0" y="23"/>
                      <a:pt x="0" y="26"/>
                      <a:pt x="0" y="28"/>
                    </a:cubicBezTo>
                    <a:cubicBezTo>
                      <a:pt x="7" y="34"/>
                      <a:pt x="19" y="38"/>
                      <a:pt x="37" y="39"/>
                    </a:cubicBezTo>
                    <a:cubicBezTo>
                      <a:pt x="80" y="42"/>
                      <a:pt x="202" y="47"/>
                      <a:pt x="209" y="43"/>
                    </a:cubicBezTo>
                    <a:cubicBezTo>
                      <a:pt x="213" y="41"/>
                      <a:pt x="215" y="29"/>
                      <a:pt x="215" y="19"/>
                    </a:cubicBezTo>
                    <a:cubicBezTo>
                      <a:pt x="209" y="16"/>
                      <a:pt x="204" y="11"/>
                      <a:pt x="196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67"/>
              <p:cNvSpPr>
                <a:spLocks/>
              </p:cNvSpPr>
              <p:nvPr/>
            </p:nvSpPr>
            <p:spPr bwMode="auto">
              <a:xfrm>
                <a:off x="7168" y="5923"/>
                <a:ext cx="137" cy="59"/>
              </a:xfrm>
              <a:custGeom>
                <a:avLst/>
                <a:gdLst>
                  <a:gd name="T0" fmla="*/ 13 w 58"/>
                  <a:gd name="T1" fmla="*/ 13 h 25"/>
                  <a:gd name="T2" fmla="*/ 43 w 58"/>
                  <a:gd name="T3" fmla="*/ 21 h 25"/>
                  <a:gd name="T4" fmla="*/ 58 w 58"/>
                  <a:gd name="T5" fmla="*/ 22 h 25"/>
                  <a:gd name="T6" fmla="*/ 40 w 58"/>
                  <a:gd name="T7" fmla="*/ 15 h 25"/>
                  <a:gd name="T8" fmla="*/ 1 w 58"/>
                  <a:gd name="T9" fmla="*/ 21 h 25"/>
                  <a:gd name="T10" fmla="*/ 0 w 58"/>
                  <a:gd name="T11" fmla="*/ 25 h 25"/>
                  <a:gd name="T12" fmla="*/ 13 w 58"/>
                  <a:gd name="T13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25">
                    <a:moveTo>
                      <a:pt x="13" y="13"/>
                    </a:moveTo>
                    <a:cubicBezTo>
                      <a:pt x="24" y="10"/>
                      <a:pt x="33" y="19"/>
                      <a:pt x="43" y="21"/>
                    </a:cubicBezTo>
                    <a:cubicBezTo>
                      <a:pt x="49" y="22"/>
                      <a:pt x="53" y="22"/>
                      <a:pt x="58" y="22"/>
                    </a:cubicBezTo>
                    <a:cubicBezTo>
                      <a:pt x="52" y="21"/>
                      <a:pt x="46" y="18"/>
                      <a:pt x="40" y="15"/>
                    </a:cubicBezTo>
                    <a:cubicBezTo>
                      <a:pt x="27" y="8"/>
                      <a:pt x="7" y="0"/>
                      <a:pt x="1" y="21"/>
                    </a:cubicBezTo>
                    <a:cubicBezTo>
                      <a:pt x="1" y="22"/>
                      <a:pt x="0" y="24"/>
                      <a:pt x="0" y="25"/>
                    </a:cubicBezTo>
                    <a:cubicBezTo>
                      <a:pt x="4" y="20"/>
                      <a:pt x="7" y="15"/>
                      <a:pt x="13" y="1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68"/>
              <p:cNvSpPr>
                <a:spLocks/>
              </p:cNvSpPr>
              <p:nvPr/>
            </p:nvSpPr>
            <p:spPr bwMode="auto">
              <a:xfrm>
                <a:off x="7321" y="5932"/>
                <a:ext cx="355" cy="45"/>
              </a:xfrm>
              <a:custGeom>
                <a:avLst/>
                <a:gdLst>
                  <a:gd name="T0" fmla="*/ 17 w 150"/>
                  <a:gd name="T1" fmla="*/ 12 h 19"/>
                  <a:gd name="T2" fmla="*/ 31 w 150"/>
                  <a:gd name="T3" fmla="*/ 12 h 19"/>
                  <a:gd name="T4" fmla="*/ 50 w 150"/>
                  <a:gd name="T5" fmla="*/ 14 h 19"/>
                  <a:gd name="T6" fmla="*/ 71 w 150"/>
                  <a:gd name="T7" fmla="*/ 9 h 19"/>
                  <a:gd name="T8" fmla="*/ 86 w 150"/>
                  <a:gd name="T9" fmla="*/ 5 h 19"/>
                  <a:gd name="T10" fmla="*/ 117 w 150"/>
                  <a:gd name="T11" fmla="*/ 16 h 19"/>
                  <a:gd name="T12" fmla="*/ 147 w 150"/>
                  <a:gd name="T13" fmla="*/ 18 h 19"/>
                  <a:gd name="T14" fmla="*/ 150 w 150"/>
                  <a:gd name="T15" fmla="*/ 19 h 19"/>
                  <a:gd name="T16" fmla="*/ 150 w 150"/>
                  <a:gd name="T17" fmla="*/ 15 h 19"/>
                  <a:gd name="T18" fmla="*/ 131 w 150"/>
                  <a:gd name="T19" fmla="*/ 9 h 19"/>
                  <a:gd name="T20" fmla="*/ 110 w 150"/>
                  <a:gd name="T21" fmla="*/ 11 h 19"/>
                  <a:gd name="T22" fmla="*/ 87 w 150"/>
                  <a:gd name="T23" fmla="*/ 0 h 19"/>
                  <a:gd name="T24" fmla="*/ 64 w 150"/>
                  <a:gd name="T25" fmla="*/ 7 h 19"/>
                  <a:gd name="T26" fmla="*/ 41 w 150"/>
                  <a:gd name="T27" fmla="*/ 13 h 19"/>
                  <a:gd name="T28" fmla="*/ 21 w 150"/>
                  <a:gd name="T29" fmla="*/ 5 h 19"/>
                  <a:gd name="T30" fmla="*/ 1 w 150"/>
                  <a:gd name="T31" fmla="*/ 16 h 19"/>
                  <a:gd name="T32" fmla="*/ 0 w 150"/>
                  <a:gd name="T33" fmla="*/ 16 h 19"/>
                  <a:gd name="T34" fmla="*/ 17 w 150"/>
                  <a:gd name="T35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0" h="19">
                    <a:moveTo>
                      <a:pt x="17" y="12"/>
                    </a:moveTo>
                    <a:cubicBezTo>
                      <a:pt x="22" y="12"/>
                      <a:pt x="27" y="11"/>
                      <a:pt x="31" y="12"/>
                    </a:cubicBezTo>
                    <a:cubicBezTo>
                      <a:pt x="38" y="13"/>
                      <a:pt x="44" y="15"/>
                      <a:pt x="50" y="14"/>
                    </a:cubicBezTo>
                    <a:cubicBezTo>
                      <a:pt x="57" y="14"/>
                      <a:pt x="64" y="12"/>
                      <a:pt x="71" y="9"/>
                    </a:cubicBezTo>
                    <a:cubicBezTo>
                      <a:pt x="75" y="8"/>
                      <a:pt x="81" y="5"/>
                      <a:pt x="86" y="5"/>
                    </a:cubicBezTo>
                    <a:cubicBezTo>
                      <a:pt x="97" y="6"/>
                      <a:pt x="105" y="16"/>
                      <a:pt x="117" y="16"/>
                    </a:cubicBezTo>
                    <a:cubicBezTo>
                      <a:pt x="127" y="16"/>
                      <a:pt x="137" y="14"/>
                      <a:pt x="147" y="18"/>
                    </a:cubicBezTo>
                    <a:cubicBezTo>
                      <a:pt x="148" y="18"/>
                      <a:pt x="149" y="19"/>
                      <a:pt x="150" y="19"/>
                    </a:cubicBezTo>
                    <a:cubicBezTo>
                      <a:pt x="150" y="18"/>
                      <a:pt x="150" y="16"/>
                      <a:pt x="150" y="15"/>
                    </a:cubicBezTo>
                    <a:cubicBezTo>
                      <a:pt x="144" y="12"/>
                      <a:pt x="139" y="7"/>
                      <a:pt x="131" y="9"/>
                    </a:cubicBezTo>
                    <a:cubicBezTo>
                      <a:pt x="122" y="11"/>
                      <a:pt x="119" y="16"/>
                      <a:pt x="110" y="11"/>
                    </a:cubicBezTo>
                    <a:cubicBezTo>
                      <a:pt x="101" y="7"/>
                      <a:pt x="98" y="0"/>
                      <a:pt x="87" y="0"/>
                    </a:cubicBezTo>
                    <a:cubicBezTo>
                      <a:pt x="79" y="1"/>
                      <a:pt x="71" y="3"/>
                      <a:pt x="64" y="7"/>
                    </a:cubicBezTo>
                    <a:cubicBezTo>
                      <a:pt x="57" y="11"/>
                      <a:pt x="51" y="17"/>
                      <a:pt x="41" y="13"/>
                    </a:cubicBezTo>
                    <a:cubicBezTo>
                      <a:pt x="34" y="9"/>
                      <a:pt x="32" y="3"/>
                      <a:pt x="21" y="5"/>
                    </a:cubicBezTo>
                    <a:cubicBezTo>
                      <a:pt x="13" y="6"/>
                      <a:pt x="8" y="13"/>
                      <a:pt x="1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6" y="15"/>
                      <a:pt x="11" y="13"/>
                      <a:pt x="17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69"/>
              <p:cNvSpPr>
                <a:spLocks/>
              </p:cNvSpPr>
              <p:nvPr/>
            </p:nvSpPr>
            <p:spPr bwMode="auto">
              <a:xfrm>
                <a:off x="7461" y="5992"/>
                <a:ext cx="191" cy="37"/>
              </a:xfrm>
              <a:custGeom>
                <a:avLst/>
                <a:gdLst>
                  <a:gd name="T0" fmla="*/ 65 w 81"/>
                  <a:gd name="T1" fmla="*/ 4 h 16"/>
                  <a:gd name="T2" fmla="*/ 49 w 81"/>
                  <a:gd name="T3" fmla="*/ 5 h 16"/>
                  <a:gd name="T4" fmla="*/ 35 w 81"/>
                  <a:gd name="T5" fmla="*/ 4 h 16"/>
                  <a:gd name="T6" fmla="*/ 21 w 81"/>
                  <a:gd name="T7" fmla="*/ 4 h 16"/>
                  <a:gd name="T8" fmla="*/ 16 w 81"/>
                  <a:gd name="T9" fmla="*/ 8 h 16"/>
                  <a:gd name="T10" fmla="*/ 0 w 81"/>
                  <a:gd name="T11" fmla="*/ 14 h 16"/>
                  <a:gd name="T12" fmla="*/ 81 w 81"/>
                  <a:gd name="T13" fmla="*/ 15 h 16"/>
                  <a:gd name="T14" fmla="*/ 65 w 81"/>
                  <a:gd name="T1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16">
                    <a:moveTo>
                      <a:pt x="65" y="4"/>
                    </a:moveTo>
                    <a:cubicBezTo>
                      <a:pt x="59" y="3"/>
                      <a:pt x="54" y="4"/>
                      <a:pt x="49" y="5"/>
                    </a:cubicBezTo>
                    <a:cubicBezTo>
                      <a:pt x="44" y="6"/>
                      <a:pt x="40" y="6"/>
                      <a:pt x="35" y="4"/>
                    </a:cubicBezTo>
                    <a:cubicBezTo>
                      <a:pt x="31" y="2"/>
                      <a:pt x="25" y="0"/>
                      <a:pt x="21" y="4"/>
                    </a:cubicBezTo>
                    <a:cubicBezTo>
                      <a:pt x="19" y="6"/>
                      <a:pt x="18" y="7"/>
                      <a:pt x="16" y="8"/>
                    </a:cubicBezTo>
                    <a:cubicBezTo>
                      <a:pt x="11" y="11"/>
                      <a:pt x="4" y="11"/>
                      <a:pt x="0" y="14"/>
                    </a:cubicBezTo>
                    <a:cubicBezTo>
                      <a:pt x="35" y="15"/>
                      <a:pt x="70" y="16"/>
                      <a:pt x="81" y="15"/>
                    </a:cubicBezTo>
                    <a:cubicBezTo>
                      <a:pt x="76" y="11"/>
                      <a:pt x="71" y="6"/>
                      <a:pt x="65" y="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70"/>
              <p:cNvSpPr>
                <a:spLocks/>
              </p:cNvSpPr>
              <p:nvPr/>
            </p:nvSpPr>
            <p:spPr bwMode="auto">
              <a:xfrm>
                <a:off x="7182" y="6001"/>
                <a:ext cx="210" cy="253"/>
              </a:xfrm>
              <a:custGeom>
                <a:avLst/>
                <a:gdLst>
                  <a:gd name="T0" fmla="*/ 89 w 89"/>
                  <a:gd name="T1" fmla="*/ 35 h 107"/>
                  <a:gd name="T2" fmla="*/ 86 w 89"/>
                  <a:gd name="T3" fmla="*/ 26 h 107"/>
                  <a:gd name="T4" fmla="*/ 63 w 89"/>
                  <a:gd name="T5" fmla="*/ 19 h 107"/>
                  <a:gd name="T6" fmla="*/ 40 w 89"/>
                  <a:gd name="T7" fmla="*/ 16 h 107"/>
                  <a:gd name="T8" fmla="*/ 18 w 89"/>
                  <a:gd name="T9" fmla="*/ 16 h 107"/>
                  <a:gd name="T10" fmla="*/ 1 w 89"/>
                  <a:gd name="T11" fmla="*/ 96 h 107"/>
                  <a:gd name="T12" fmla="*/ 57 w 89"/>
                  <a:gd name="T13" fmla="*/ 107 h 107"/>
                  <a:gd name="T14" fmla="*/ 78 w 89"/>
                  <a:gd name="T15" fmla="*/ 39 h 107"/>
                  <a:gd name="T16" fmla="*/ 88 w 89"/>
                  <a:gd name="T17" fmla="*/ 35 h 107"/>
                  <a:gd name="T18" fmla="*/ 89 w 89"/>
                  <a:gd name="T19" fmla="*/ 3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107">
                    <a:moveTo>
                      <a:pt x="89" y="35"/>
                    </a:moveTo>
                    <a:cubicBezTo>
                      <a:pt x="88" y="34"/>
                      <a:pt x="87" y="32"/>
                      <a:pt x="86" y="26"/>
                    </a:cubicBezTo>
                    <a:cubicBezTo>
                      <a:pt x="81" y="12"/>
                      <a:pt x="63" y="19"/>
                      <a:pt x="63" y="19"/>
                    </a:cubicBezTo>
                    <a:cubicBezTo>
                      <a:pt x="53" y="0"/>
                      <a:pt x="40" y="16"/>
                      <a:pt x="40" y="16"/>
                    </a:cubicBezTo>
                    <a:cubicBezTo>
                      <a:pt x="40" y="16"/>
                      <a:pt x="36" y="3"/>
                      <a:pt x="18" y="16"/>
                    </a:cubicBezTo>
                    <a:cubicBezTo>
                      <a:pt x="0" y="29"/>
                      <a:pt x="1" y="96"/>
                      <a:pt x="1" y="96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7"/>
                      <a:pt x="75" y="43"/>
                      <a:pt x="78" y="39"/>
                    </a:cubicBezTo>
                    <a:cubicBezTo>
                      <a:pt x="82" y="34"/>
                      <a:pt x="88" y="35"/>
                      <a:pt x="88" y="35"/>
                    </a:cubicBezTo>
                    <a:cubicBezTo>
                      <a:pt x="88" y="35"/>
                      <a:pt x="89" y="35"/>
                      <a:pt x="89" y="35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71"/>
              <p:cNvSpPr>
                <a:spLocks/>
              </p:cNvSpPr>
              <p:nvPr/>
            </p:nvSpPr>
            <p:spPr bwMode="auto">
              <a:xfrm>
                <a:off x="7241" y="6022"/>
                <a:ext cx="64" cy="85"/>
              </a:xfrm>
              <a:custGeom>
                <a:avLst/>
                <a:gdLst>
                  <a:gd name="T0" fmla="*/ 15 w 27"/>
                  <a:gd name="T1" fmla="*/ 7 h 36"/>
                  <a:gd name="T2" fmla="*/ 11 w 27"/>
                  <a:gd name="T3" fmla="*/ 2 h 36"/>
                  <a:gd name="T4" fmla="*/ 1 w 27"/>
                  <a:gd name="T5" fmla="*/ 22 h 36"/>
                  <a:gd name="T6" fmla="*/ 1 w 27"/>
                  <a:gd name="T7" fmla="*/ 29 h 36"/>
                  <a:gd name="T8" fmla="*/ 6 w 27"/>
                  <a:gd name="T9" fmla="*/ 32 h 36"/>
                  <a:gd name="T10" fmla="*/ 6 w 27"/>
                  <a:gd name="T11" fmla="*/ 31 h 36"/>
                  <a:gd name="T12" fmla="*/ 9 w 27"/>
                  <a:gd name="T13" fmla="*/ 22 h 36"/>
                  <a:gd name="T14" fmla="*/ 27 w 27"/>
                  <a:gd name="T15" fmla="*/ 1 h 36"/>
                  <a:gd name="T16" fmla="*/ 15 w 27"/>
                  <a:gd name="T17" fmla="*/ 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6">
                    <a:moveTo>
                      <a:pt x="15" y="7"/>
                    </a:moveTo>
                    <a:cubicBezTo>
                      <a:pt x="15" y="7"/>
                      <a:pt x="14" y="4"/>
                      <a:pt x="11" y="2"/>
                    </a:cubicBezTo>
                    <a:cubicBezTo>
                      <a:pt x="5" y="7"/>
                      <a:pt x="2" y="15"/>
                      <a:pt x="1" y="22"/>
                    </a:cubicBezTo>
                    <a:cubicBezTo>
                      <a:pt x="1" y="24"/>
                      <a:pt x="0" y="27"/>
                      <a:pt x="1" y="29"/>
                    </a:cubicBezTo>
                    <a:cubicBezTo>
                      <a:pt x="4" y="35"/>
                      <a:pt x="5" y="36"/>
                      <a:pt x="6" y="32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7" y="28"/>
                      <a:pt x="8" y="25"/>
                      <a:pt x="9" y="22"/>
                    </a:cubicBezTo>
                    <a:cubicBezTo>
                      <a:pt x="13" y="14"/>
                      <a:pt x="19" y="4"/>
                      <a:pt x="27" y="1"/>
                    </a:cubicBezTo>
                    <a:cubicBezTo>
                      <a:pt x="20" y="0"/>
                      <a:pt x="15" y="7"/>
                      <a:pt x="15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72"/>
              <p:cNvSpPr>
                <a:spLocks/>
              </p:cNvSpPr>
              <p:nvPr/>
            </p:nvSpPr>
            <p:spPr bwMode="auto">
              <a:xfrm>
                <a:off x="7295" y="6036"/>
                <a:ext cx="76" cy="86"/>
              </a:xfrm>
              <a:custGeom>
                <a:avLst/>
                <a:gdLst>
                  <a:gd name="T0" fmla="*/ 14 w 32"/>
                  <a:gd name="T1" fmla="*/ 3 h 36"/>
                  <a:gd name="T2" fmla="*/ 2 w 32"/>
                  <a:gd name="T3" fmla="*/ 19 h 36"/>
                  <a:gd name="T4" fmla="*/ 0 w 32"/>
                  <a:gd name="T5" fmla="*/ 27 h 36"/>
                  <a:gd name="T6" fmla="*/ 4 w 32"/>
                  <a:gd name="T7" fmla="*/ 31 h 36"/>
                  <a:gd name="T8" fmla="*/ 10 w 32"/>
                  <a:gd name="T9" fmla="*/ 19 h 36"/>
                  <a:gd name="T10" fmla="*/ 23 w 32"/>
                  <a:gd name="T11" fmla="*/ 8 h 36"/>
                  <a:gd name="T12" fmla="*/ 32 w 32"/>
                  <a:gd name="T13" fmla="*/ 3 h 36"/>
                  <a:gd name="T14" fmla="*/ 15 w 32"/>
                  <a:gd name="T15" fmla="*/ 4 h 36"/>
                  <a:gd name="T16" fmla="*/ 14 w 32"/>
                  <a:gd name="T17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6">
                    <a:moveTo>
                      <a:pt x="14" y="3"/>
                    </a:moveTo>
                    <a:cubicBezTo>
                      <a:pt x="9" y="7"/>
                      <a:pt x="5" y="12"/>
                      <a:pt x="2" y="19"/>
                    </a:cubicBezTo>
                    <a:cubicBezTo>
                      <a:pt x="1" y="22"/>
                      <a:pt x="0" y="24"/>
                      <a:pt x="0" y="27"/>
                    </a:cubicBezTo>
                    <a:cubicBezTo>
                      <a:pt x="0" y="28"/>
                      <a:pt x="2" y="36"/>
                      <a:pt x="4" y="31"/>
                    </a:cubicBezTo>
                    <a:cubicBezTo>
                      <a:pt x="6" y="27"/>
                      <a:pt x="8" y="23"/>
                      <a:pt x="10" y="19"/>
                    </a:cubicBezTo>
                    <a:cubicBezTo>
                      <a:pt x="14" y="15"/>
                      <a:pt x="18" y="11"/>
                      <a:pt x="23" y="8"/>
                    </a:cubicBezTo>
                    <a:cubicBezTo>
                      <a:pt x="26" y="6"/>
                      <a:pt x="29" y="4"/>
                      <a:pt x="32" y="3"/>
                    </a:cubicBezTo>
                    <a:cubicBezTo>
                      <a:pt x="25" y="0"/>
                      <a:pt x="15" y="4"/>
                      <a:pt x="15" y="4"/>
                    </a:cubicBezTo>
                    <a:cubicBezTo>
                      <a:pt x="15" y="3"/>
                      <a:pt x="15" y="3"/>
                      <a:pt x="14" y="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73"/>
              <p:cNvSpPr>
                <a:spLocks/>
              </p:cNvSpPr>
              <p:nvPr/>
            </p:nvSpPr>
            <p:spPr bwMode="auto">
              <a:xfrm>
                <a:off x="7184" y="6079"/>
                <a:ext cx="208" cy="175"/>
              </a:xfrm>
              <a:custGeom>
                <a:avLst/>
                <a:gdLst>
                  <a:gd name="T0" fmla="*/ 88 w 88"/>
                  <a:gd name="T1" fmla="*/ 2 h 74"/>
                  <a:gd name="T2" fmla="*/ 87 w 88"/>
                  <a:gd name="T3" fmla="*/ 0 h 74"/>
                  <a:gd name="T4" fmla="*/ 65 w 88"/>
                  <a:gd name="T5" fmla="*/ 19 h 74"/>
                  <a:gd name="T6" fmla="*/ 56 w 88"/>
                  <a:gd name="T7" fmla="*/ 35 h 74"/>
                  <a:gd name="T8" fmla="*/ 33 w 88"/>
                  <a:gd name="T9" fmla="*/ 44 h 74"/>
                  <a:gd name="T10" fmla="*/ 1 w 88"/>
                  <a:gd name="T11" fmla="*/ 38 h 74"/>
                  <a:gd name="T12" fmla="*/ 0 w 88"/>
                  <a:gd name="T13" fmla="*/ 63 h 74"/>
                  <a:gd name="T14" fmla="*/ 56 w 88"/>
                  <a:gd name="T15" fmla="*/ 74 h 74"/>
                  <a:gd name="T16" fmla="*/ 77 w 88"/>
                  <a:gd name="T17" fmla="*/ 6 h 74"/>
                  <a:gd name="T18" fmla="*/ 88 w 88"/>
                  <a:gd name="T19" fmla="*/ 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74">
                    <a:moveTo>
                      <a:pt x="88" y="2"/>
                    </a:moveTo>
                    <a:cubicBezTo>
                      <a:pt x="87" y="2"/>
                      <a:pt x="87" y="1"/>
                      <a:pt x="87" y="0"/>
                    </a:cubicBezTo>
                    <a:cubicBezTo>
                      <a:pt x="77" y="3"/>
                      <a:pt x="69" y="9"/>
                      <a:pt x="65" y="19"/>
                    </a:cubicBezTo>
                    <a:cubicBezTo>
                      <a:pt x="63" y="25"/>
                      <a:pt x="61" y="31"/>
                      <a:pt x="56" y="35"/>
                    </a:cubicBezTo>
                    <a:cubicBezTo>
                      <a:pt x="49" y="40"/>
                      <a:pt x="41" y="42"/>
                      <a:pt x="33" y="44"/>
                    </a:cubicBezTo>
                    <a:cubicBezTo>
                      <a:pt x="22" y="46"/>
                      <a:pt x="11" y="43"/>
                      <a:pt x="1" y="38"/>
                    </a:cubicBezTo>
                    <a:cubicBezTo>
                      <a:pt x="0" y="52"/>
                      <a:pt x="0" y="63"/>
                      <a:pt x="0" y="63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6" y="74"/>
                      <a:pt x="74" y="10"/>
                      <a:pt x="77" y="6"/>
                    </a:cubicBezTo>
                    <a:cubicBezTo>
                      <a:pt x="81" y="1"/>
                      <a:pt x="88" y="2"/>
                      <a:pt x="88" y="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74"/>
              <p:cNvSpPr>
                <a:spLocks/>
              </p:cNvSpPr>
              <p:nvPr/>
            </p:nvSpPr>
            <p:spPr bwMode="auto">
              <a:xfrm>
                <a:off x="7452" y="5982"/>
                <a:ext cx="208" cy="255"/>
              </a:xfrm>
              <a:custGeom>
                <a:avLst/>
                <a:gdLst>
                  <a:gd name="T0" fmla="*/ 71 w 88"/>
                  <a:gd name="T1" fmla="*/ 17 h 108"/>
                  <a:gd name="T2" fmla="*/ 48 w 88"/>
                  <a:gd name="T3" fmla="*/ 17 h 108"/>
                  <a:gd name="T4" fmla="*/ 25 w 88"/>
                  <a:gd name="T5" fmla="*/ 20 h 108"/>
                  <a:gd name="T6" fmla="*/ 3 w 88"/>
                  <a:gd name="T7" fmla="*/ 26 h 108"/>
                  <a:gd name="T8" fmla="*/ 0 w 88"/>
                  <a:gd name="T9" fmla="*/ 36 h 108"/>
                  <a:gd name="T10" fmla="*/ 1 w 88"/>
                  <a:gd name="T11" fmla="*/ 36 h 108"/>
                  <a:gd name="T12" fmla="*/ 2 w 88"/>
                  <a:gd name="T13" fmla="*/ 36 h 108"/>
                  <a:gd name="T14" fmla="*/ 10 w 88"/>
                  <a:gd name="T15" fmla="*/ 39 h 108"/>
                  <a:gd name="T16" fmla="*/ 32 w 88"/>
                  <a:gd name="T17" fmla="*/ 108 h 108"/>
                  <a:gd name="T18" fmla="*/ 88 w 88"/>
                  <a:gd name="T19" fmla="*/ 96 h 108"/>
                  <a:gd name="T20" fmla="*/ 71 w 88"/>
                  <a:gd name="T21" fmla="*/ 17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108">
                    <a:moveTo>
                      <a:pt x="71" y="17"/>
                    </a:moveTo>
                    <a:cubicBezTo>
                      <a:pt x="53" y="4"/>
                      <a:pt x="48" y="17"/>
                      <a:pt x="48" y="17"/>
                    </a:cubicBezTo>
                    <a:cubicBezTo>
                      <a:pt x="48" y="17"/>
                      <a:pt x="35" y="0"/>
                      <a:pt x="25" y="20"/>
                    </a:cubicBezTo>
                    <a:cubicBezTo>
                      <a:pt x="25" y="20"/>
                      <a:pt x="7" y="12"/>
                      <a:pt x="3" y="26"/>
                    </a:cubicBezTo>
                    <a:cubicBezTo>
                      <a:pt x="1" y="32"/>
                      <a:pt x="1" y="35"/>
                      <a:pt x="0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2" y="36"/>
                    </a:cubicBezTo>
                    <a:cubicBezTo>
                      <a:pt x="3" y="36"/>
                      <a:pt x="8" y="36"/>
                      <a:pt x="10" y="39"/>
                    </a:cubicBezTo>
                    <a:cubicBezTo>
                      <a:pt x="14" y="44"/>
                      <a:pt x="32" y="108"/>
                      <a:pt x="32" y="108"/>
                    </a:cubicBezTo>
                    <a:cubicBezTo>
                      <a:pt x="88" y="96"/>
                      <a:pt x="88" y="96"/>
                      <a:pt x="88" y="96"/>
                    </a:cubicBezTo>
                    <a:cubicBezTo>
                      <a:pt x="88" y="96"/>
                      <a:pt x="88" y="30"/>
                      <a:pt x="71" y="1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75"/>
              <p:cNvSpPr>
                <a:spLocks/>
              </p:cNvSpPr>
              <p:nvPr/>
            </p:nvSpPr>
            <p:spPr bwMode="auto">
              <a:xfrm>
                <a:off x="7539" y="6006"/>
                <a:ext cx="61" cy="82"/>
              </a:xfrm>
              <a:custGeom>
                <a:avLst/>
                <a:gdLst>
                  <a:gd name="T0" fmla="*/ 11 w 26"/>
                  <a:gd name="T1" fmla="*/ 7 h 35"/>
                  <a:gd name="T2" fmla="*/ 16 w 26"/>
                  <a:gd name="T3" fmla="*/ 2 h 35"/>
                  <a:gd name="T4" fmla="*/ 25 w 26"/>
                  <a:gd name="T5" fmla="*/ 22 h 35"/>
                  <a:gd name="T6" fmla="*/ 26 w 26"/>
                  <a:gd name="T7" fmla="*/ 29 h 35"/>
                  <a:gd name="T8" fmla="*/ 21 w 26"/>
                  <a:gd name="T9" fmla="*/ 32 h 35"/>
                  <a:gd name="T10" fmla="*/ 21 w 26"/>
                  <a:gd name="T11" fmla="*/ 30 h 35"/>
                  <a:gd name="T12" fmla="*/ 17 w 26"/>
                  <a:gd name="T13" fmla="*/ 22 h 35"/>
                  <a:gd name="T14" fmla="*/ 0 w 26"/>
                  <a:gd name="T15" fmla="*/ 0 h 35"/>
                  <a:gd name="T16" fmla="*/ 11 w 26"/>
                  <a:gd name="T17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5">
                    <a:moveTo>
                      <a:pt x="11" y="7"/>
                    </a:moveTo>
                    <a:cubicBezTo>
                      <a:pt x="11" y="7"/>
                      <a:pt x="13" y="3"/>
                      <a:pt x="16" y="2"/>
                    </a:cubicBezTo>
                    <a:cubicBezTo>
                      <a:pt x="21" y="7"/>
                      <a:pt x="24" y="14"/>
                      <a:pt x="25" y="22"/>
                    </a:cubicBezTo>
                    <a:cubicBezTo>
                      <a:pt x="26" y="24"/>
                      <a:pt x="26" y="26"/>
                      <a:pt x="26" y="29"/>
                    </a:cubicBezTo>
                    <a:cubicBezTo>
                      <a:pt x="23" y="34"/>
                      <a:pt x="21" y="35"/>
                      <a:pt x="21" y="32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0" y="27"/>
                      <a:pt x="19" y="24"/>
                      <a:pt x="17" y="22"/>
                    </a:cubicBezTo>
                    <a:cubicBezTo>
                      <a:pt x="14" y="14"/>
                      <a:pt x="8" y="4"/>
                      <a:pt x="0" y="0"/>
                    </a:cubicBezTo>
                    <a:cubicBezTo>
                      <a:pt x="6" y="0"/>
                      <a:pt x="11" y="7"/>
                      <a:pt x="11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76"/>
              <p:cNvSpPr>
                <a:spLocks/>
              </p:cNvSpPr>
              <p:nvPr/>
            </p:nvSpPr>
            <p:spPr bwMode="auto">
              <a:xfrm>
                <a:off x="7473" y="6020"/>
                <a:ext cx="73" cy="83"/>
              </a:xfrm>
              <a:custGeom>
                <a:avLst/>
                <a:gdLst>
                  <a:gd name="T0" fmla="*/ 17 w 31"/>
                  <a:gd name="T1" fmla="*/ 2 h 35"/>
                  <a:gd name="T2" fmla="*/ 30 w 31"/>
                  <a:gd name="T3" fmla="*/ 19 h 35"/>
                  <a:gd name="T4" fmla="*/ 31 w 31"/>
                  <a:gd name="T5" fmla="*/ 27 h 35"/>
                  <a:gd name="T6" fmla="*/ 28 w 31"/>
                  <a:gd name="T7" fmla="*/ 31 h 35"/>
                  <a:gd name="T8" fmla="*/ 21 w 31"/>
                  <a:gd name="T9" fmla="*/ 19 h 35"/>
                  <a:gd name="T10" fmla="*/ 9 w 31"/>
                  <a:gd name="T11" fmla="*/ 7 h 35"/>
                  <a:gd name="T12" fmla="*/ 0 w 31"/>
                  <a:gd name="T13" fmla="*/ 3 h 35"/>
                  <a:gd name="T14" fmla="*/ 16 w 31"/>
                  <a:gd name="T15" fmla="*/ 4 h 35"/>
                  <a:gd name="T16" fmla="*/ 17 w 31"/>
                  <a:gd name="T17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5">
                    <a:moveTo>
                      <a:pt x="17" y="2"/>
                    </a:moveTo>
                    <a:cubicBezTo>
                      <a:pt x="22" y="7"/>
                      <a:pt x="27" y="12"/>
                      <a:pt x="30" y="19"/>
                    </a:cubicBezTo>
                    <a:cubicBezTo>
                      <a:pt x="30" y="21"/>
                      <a:pt x="31" y="24"/>
                      <a:pt x="31" y="27"/>
                    </a:cubicBezTo>
                    <a:cubicBezTo>
                      <a:pt x="31" y="28"/>
                      <a:pt x="30" y="35"/>
                      <a:pt x="28" y="31"/>
                    </a:cubicBezTo>
                    <a:cubicBezTo>
                      <a:pt x="26" y="27"/>
                      <a:pt x="24" y="23"/>
                      <a:pt x="21" y="19"/>
                    </a:cubicBezTo>
                    <a:cubicBezTo>
                      <a:pt x="18" y="14"/>
                      <a:pt x="13" y="10"/>
                      <a:pt x="9" y="7"/>
                    </a:cubicBezTo>
                    <a:cubicBezTo>
                      <a:pt x="6" y="6"/>
                      <a:pt x="3" y="4"/>
                      <a:pt x="0" y="3"/>
                    </a:cubicBezTo>
                    <a:cubicBezTo>
                      <a:pt x="7" y="0"/>
                      <a:pt x="16" y="4"/>
                      <a:pt x="16" y="4"/>
                    </a:cubicBezTo>
                    <a:cubicBezTo>
                      <a:pt x="17" y="3"/>
                      <a:pt x="17" y="3"/>
                      <a:pt x="17" y="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77"/>
              <p:cNvSpPr>
                <a:spLocks/>
              </p:cNvSpPr>
              <p:nvPr/>
            </p:nvSpPr>
            <p:spPr bwMode="auto">
              <a:xfrm>
                <a:off x="7452" y="6062"/>
                <a:ext cx="208" cy="175"/>
              </a:xfrm>
              <a:custGeom>
                <a:avLst/>
                <a:gdLst>
                  <a:gd name="T0" fmla="*/ 87 w 88"/>
                  <a:gd name="T1" fmla="*/ 38 h 74"/>
                  <a:gd name="T2" fmla="*/ 54 w 88"/>
                  <a:gd name="T3" fmla="*/ 43 h 74"/>
                  <a:gd name="T4" fmla="*/ 32 w 88"/>
                  <a:gd name="T5" fmla="*/ 35 h 74"/>
                  <a:gd name="T6" fmla="*/ 22 w 88"/>
                  <a:gd name="T7" fmla="*/ 19 h 74"/>
                  <a:gd name="T8" fmla="*/ 1 w 88"/>
                  <a:gd name="T9" fmla="*/ 0 h 74"/>
                  <a:gd name="T10" fmla="*/ 0 w 88"/>
                  <a:gd name="T11" fmla="*/ 2 h 74"/>
                  <a:gd name="T12" fmla="*/ 10 w 88"/>
                  <a:gd name="T13" fmla="*/ 5 h 74"/>
                  <a:gd name="T14" fmla="*/ 32 w 88"/>
                  <a:gd name="T15" fmla="*/ 74 h 74"/>
                  <a:gd name="T16" fmla="*/ 88 w 88"/>
                  <a:gd name="T17" fmla="*/ 62 h 74"/>
                  <a:gd name="T18" fmla="*/ 87 w 88"/>
                  <a:gd name="T19" fmla="*/ 3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74">
                    <a:moveTo>
                      <a:pt x="87" y="38"/>
                    </a:moveTo>
                    <a:cubicBezTo>
                      <a:pt x="77" y="43"/>
                      <a:pt x="66" y="46"/>
                      <a:pt x="54" y="43"/>
                    </a:cubicBezTo>
                    <a:cubicBezTo>
                      <a:pt x="46" y="42"/>
                      <a:pt x="39" y="39"/>
                      <a:pt x="32" y="35"/>
                    </a:cubicBezTo>
                    <a:cubicBezTo>
                      <a:pt x="27" y="31"/>
                      <a:pt x="25" y="25"/>
                      <a:pt x="22" y="19"/>
                    </a:cubicBezTo>
                    <a:cubicBezTo>
                      <a:pt x="19" y="9"/>
                      <a:pt x="11" y="3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2"/>
                      <a:pt x="8" y="2"/>
                      <a:pt x="10" y="5"/>
                    </a:cubicBezTo>
                    <a:cubicBezTo>
                      <a:pt x="14" y="10"/>
                      <a:pt x="32" y="74"/>
                      <a:pt x="32" y="74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51"/>
                      <a:pt x="87" y="3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78"/>
              <p:cNvSpPr>
                <a:spLocks/>
              </p:cNvSpPr>
              <p:nvPr/>
            </p:nvSpPr>
            <p:spPr bwMode="auto">
              <a:xfrm>
                <a:off x="7073" y="6138"/>
                <a:ext cx="246" cy="497"/>
              </a:xfrm>
              <a:custGeom>
                <a:avLst/>
                <a:gdLst>
                  <a:gd name="T0" fmla="*/ 46 w 104"/>
                  <a:gd name="T1" fmla="*/ 29 h 210"/>
                  <a:gd name="T2" fmla="*/ 104 w 104"/>
                  <a:gd name="T3" fmla="*/ 46 h 210"/>
                  <a:gd name="T4" fmla="*/ 27 w 104"/>
                  <a:gd name="T5" fmla="*/ 208 h 210"/>
                  <a:gd name="T6" fmla="*/ 14 w 104"/>
                  <a:gd name="T7" fmla="*/ 77 h 210"/>
                  <a:gd name="T8" fmla="*/ 46 w 104"/>
                  <a:gd name="T9" fmla="*/ 2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210">
                    <a:moveTo>
                      <a:pt x="46" y="29"/>
                    </a:moveTo>
                    <a:cubicBezTo>
                      <a:pt x="104" y="46"/>
                      <a:pt x="104" y="46"/>
                      <a:pt x="104" y="46"/>
                    </a:cubicBezTo>
                    <a:cubicBezTo>
                      <a:pt x="104" y="46"/>
                      <a:pt x="55" y="210"/>
                      <a:pt x="27" y="208"/>
                    </a:cubicBezTo>
                    <a:cubicBezTo>
                      <a:pt x="0" y="206"/>
                      <a:pt x="1" y="154"/>
                      <a:pt x="14" y="77"/>
                    </a:cubicBezTo>
                    <a:cubicBezTo>
                      <a:pt x="26" y="0"/>
                      <a:pt x="46" y="29"/>
                      <a:pt x="46" y="2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79"/>
              <p:cNvSpPr>
                <a:spLocks/>
              </p:cNvSpPr>
              <p:nvPr/>
            </p:nvSpPr>
            <p:spPr bwMode="auto">
              <a:xfrm>
                <a:off x="7083" y="6195"/>
                <a:ext cx="220" cy="437"/>
              </a:xfrm>
              <a:custGeom>
                <a:avLst/>
                <a:gdLst>
                  <a:gd name="T0" fmla="*/ 40 w 93"/>
                  <a:gd name="T1" fmla="*/ 167 h 185"/>
                  <a:gd name="T2" fmla="*/ 15 w 93"/>
                  <a:gd name="T3" fmla="*/ 165 h 185"/>
                  <a:gd name="T4" fmla="*/ 11 w 93"/>
                  <a:gd name="T5" fmla="*/ 138 h 185"/>
                  <a:gd name="T6" fmla="*/ 34 w 93"/>
                  <a:gd name="T7" fmla="*/ 49 h 185"/>
                  <a:gd name="T8" fmla="*/ 50 w 93"/>
                  <a:gd name="T9" fmla="*/ 39 h 185"/>
                  <a:gd name="T10" fmla="*/ 90 w 93"/>
                  <a:gd name="T11" fmla="*/ 51 h 185"/>
                  <a:gd name="T12" fmla="*/ 93 w 93"/>
                  <a:gd name="T13" fmla="*/ 42 h 185"/>
                  <a:gd name="T14" fmla="*/ 62 w 93"/>
                  <a:gd name="T15" fmla="*/ 36 h 185"/>
                  <a:gd name="T16" fmla="*/ 45 w 93"/>
                  <a:gd name="T17" fmla="*/ 30 h 185"/>
                  <a:gd name="T18" fmla="*/ 39 w 93"/>
                  <a:gd name="T19" fmla="*/ 28 h 185"/>
                  <a:gd name="T20" fmla="*/ 39 w 93"/>
                  <a:gd name="T21" fmla="*/ 10 h 185"/>
                  <a:gd name="T22" fmla="*/ 40 w 93"/>
                  <a:gd name="T23" fmla="*/ 3 h 185"/>
                  <a:gd name="T24" fmla="*/ 35 w 93"/>
                  <a:gd name="T25" fmla="*/ 0 h 185"/>
                  <a:gd name="T26" fmla="*/ 31 w 93"/>
                  <a:gd name="T27" fmla="*/ 28 h 185"/>
                  <a:gd name="T28" fmla="*/ 16 w 93"/>
                  <a:gd name="T29" fmla="*/ 76 h 185"/>
                  <a:gd name="T30" fmla="*/ 2 w 93"/>
                  <a:gd name="T31" fmla="*/ 122 h 185"/>
                  <a:gd name="T32" fmla="*/ 23 w 93"/>
                  <a:gd name="T33" fmla="*/ 184 h 185"/>
                  <a:gd name="T34" fmla="*/ 43 w 93"/>
                  <a:gd name="T35" fmla="*/ 166 h 185"/>
                  <a:gd name="T36" fmla="*/ 40 w 93"/>
                  <a:gd name="T37" fmla="*/ 16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3" h="185">
                    <a:moveTo>
                      <a:pt x="40" y="167"/>
                    </a:moveTo>
                    <a:cubicBezTo>
                      <a:pt x="31" y="171"/>
                      <a:pt x="22" y="173"/>
                      <a:pt x="15" y="165"/>
                    </a:cubicBezTo>
                    <a:cubicBezTo>
                      <a:pt x="9" y="158"/>
                      <a:pt x="10" y="146"/>
                      <a:pt x="11" y="138"/>
                    </a:cubicBezTo>
                    <a:cubicBezTo>
                      <a:pt x="15" y="108"/>
                      <a:pt x="25" y="78"/>
                      <a:pt x="34" y="49"/>
                    </a:cubicBezTo>
                    <a:cubicBezTo>
                      <a:pt x="37" y="40"/>
                      <a:pt x="40" y="35"/>
                      <a:pt x="50" y="39"/>
                    </a:cubicBezTo>
                    <a:cubicBezTo>
                      <a:pt x="63" y="45"/>
                      <a:pt x="76" y="48"/>
                      <a:pt x="90" y="51"/>
                    </a:cubicBezTo>
                    <a:cubicBezTo>
                      <a:pt x="91" y="48"/>
                      <a:pt x="92" y="45"/>
                      <a:pt x="93" y="42"/>
                    </a:cubicBezTo>
                    <a:cubicBezTo>
                      <a:pt x="83" y="41"/>
                      <a:pt x="72" y="39"/>
                      <a:pt x="62" y="36"/>
                    </a:cubicBezTo>
                    <a:cubicBezTo>
                      <a:pt x="56" y="35"/>
                      <a:pt x="51" y="32"/>
                      <a:pt x="45" y="30"/>
                    </a:cubicBezTo>
                    <a:cubicBezTo>
                      <a:pt x="43" y="30"/>
                      <a:pt x="40" y="29"/>
                      <a:pt x="39" y="28"/>
                    </a:cubicBezTo>
                    <a:cubicBezTo>
                      <a:pt x="34" y="23"/>
                      <a:pt x="37" y="16"/>
                      <a:pt x="39" y="10"/>
                    </a:cubicBezTo>
                    <a:cubicBezTo>
                      <a:pt x="39" y="8"/>
                      <a:pt x="40" y="5"/>
                      <a:pt x="40" y="3"/>
                    </a:cubicBezTo>
                    <a:cubicBezTo>
                      <a:pt x="39" y="2"/>
                      <a:pt x="37" y="1"/>
                      <a:pt x="35" y="0"/>
                    </a:cubicBezTo>
                    <a:cubicBezTo>
                      <a:pt x="35" y="9"/>
                      <a:pt x="34" y="19"/>
                      <a:pt x="31" y="28"/>
                    </a:cubicBezTo>
                    <a:cubicBezTo>
                      <a:pt x="25" y="44"/>
                      <a:pt x="20" y="60"/>
                      <a:pt x="16" y="76"/>
                    </a:cubicBezTo>
                    <a:cubicBezTo>
                      <a:pt x="11" y="91"/>
                      <a:pt x="7" y="107"/>
                      <a:pt x="2" y="122"/>
                    </a:cubicBezTo>
                    <a:cubicBezTo>
                      <a:pt x="0" y="160"/>
                      <a:pt x="6" y="183"/>
                      <a:pt x="23" y="184"/>
                    </a:cubicBezTo>
                    <a:cubicBezTo>
                      <a:pt x="29" y="185"/>
                      <a:pt x="36" y="177"/>
                      <a:pt x="43" y="166"/>
                    </a:cubicBezTo>
                    <a:cubicBezTo>
                      <a:pt x="42" y="166"/>
                      <a:pt x="41" y="167"/>
                      <a:pt x="40" y="16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80"/>
              <p:cNvSpPr>
                <a:spLocks/>
              </p:cNvSpPr>
              <p:nvPr/>
            </p:nvSpPr>
            <p:spPr bwMode="auto">
              <a:xfrm>
                <a:off x="7522" y="6129"/>
                <a:ext cx="242" cy="517"/>
              </a:xfrm>
              <a:custGeom>
                <a:avLst/>
                <a:gdLst>
                  <a:gd name="T0" fmla="*/ 57 w 102"/>
                  <a:gd name="T1" fmla="*/ 29 h 219"/>
                  <a:gd name="T2" fmla="*/ 0 w 102"/>
                  <a:gd name="T3" fmla="*/ 46 h 219"/>
                  <a:gd name="T4" fmla="*/ 65 w 102"/>
                  <a:gd name="T5" fmla="*/ 217 h 219"/>
                  <a:gd name="T6" fmla="*/ 89 w 102"/>
                  <a:gd name="T7" fmla="*/ 77 h 219"/>
                  <a:gd name="T8" fmla="*/ 57 w 102"/>
                  <a:gd name="T9" fmla="*/ 2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219">
                    <a:moveTo>
                      <a:pt x="57" y="29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38" y="219"/>
                      <a:pt x="65" y="217"/>
                    </a:cubicBezTo>
                    <a:cubicBezTo>
                      <a:pt x="92" y="215"/>
                      <a:pt x="102" y="154"/>
                      <a:pt x="89" y="77"/>
                    </a:cubicBezTo>
                    <a:cubicBezTo>
                      <a:pt x="77" y="0"/>
                      <a:pt x="57" y="29"/>
                      <a:pt x="57" y="2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81"/>
              <p:cNvSpPr>
                <a:spLocks/>
              </p:cNvSpPr>
              <p:nvPr/>
            </p:nvSpPr>
            <p:spPr bwMode="auto">
              <a:xfrm>
                <a:off x="7532" y="6190"/>
                <a:ext cx="208" cy="454"/>
              </a:xfrm>
              <a:custGeom>
                <a:avLst/>
                <a:gdLst>
                  <a:gd name="T0" fmla="*/ 56 w 88"/>
                  <a:gd name="T1" fmla="*/ 0 h 192"/>
                  <a:gd name="T2" fmla="*/ 54 w 88"/>
                  <a:gd name="T3" fmla="*/ 2 h 192"/>
                  <a:gd name="T4" fmla="*/ 56 w 88"/>
                  <a:gd name="T5" fmla="*/ 21 h 192"/>
                  <a:gd name="T6" fmla="*/ 46 w 88"/>
                  <a:gd name="T7" fmla="*/ 28 h 192"/>
                  <a:gd name="T8" fmla="*/ 0 w 88"/>
                  <a:gd name="T9" fmla="*/ 36 h 192"/>
                  <a:gd name="T10" fmla="*/ 2 w 88"/>
                  <a:gd name="T11" fmla="*/ 44 h 192"/>
                  <a:gd name="T12" fmla="*/ 49 w 88"/>
                  <a:gd name="T13" fmla="*/ 34 h 192"/>
                  <a:gd name="T14" fmla="*/ 67 w 88"/>
                  <a:gd name="T15" fmla="*/ 54 h 192"/>
                  <a:gd name="T16" fmla="*/ 78 w 88"/>
                  <a:gd name="T17" fmla="*/ 111 h 192"/>
                  <a:gd name="T18" fmla="*/ 79 w 88"/>
                  <a:gd name="T19" fmla="*/ 152 h 192"/>
                  <a:gd name="T20" fmla="*/ 60 w 88"/>
                  <a:gd name="T21" fmla="*/ 170 h 192"/>
                  <a:gd name="T22" fmla="*/ 40 w 88"/>
                  <a:gd name="T23" fmla="*/ 160 h 192"/>
                  <a:gd name="T24" fmla="*/ 35 w 88"/>
                  <a:gd name="T25" fmla="*/ 154 h 192"/>
                  <a:gd name="T26" fmla="*/ 61 w 88"/>
                  <a:gd name="T27" fmla="*/ 191 h 192"/>
                  <a:gd name="T28" fmla="*/ 88 w 88"/>
                  <a:gd name="T29" fmla="*/ 148 h 192"/>
                  <a:gd name="T30" fmla="*/ 56 w 88"/>
                  <a:gd name="T31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192">
                    <a:moveTo>
                      <a:pt x="56" y="0"/>
                    </a:moveTo>
                    <a:cubicBezTo>
                      <a:pt x="55" y="1"/>
                      <a:pt x="55" y="1"/>
                      <a:pt x="54" y="2"/>
                    </a:cubicBezTo>
                    <a:cubicBezTo>
                      <a:pt x="55" y="8"/>
                      <a:pt x="56" y="15"/>
                      <a:pt x="56" y="21"/>
                    </a:cubicBezTo>
                    <a:cubicBezTo>
                      <a:pt x="55" y="25"/>
                      <a:pt x="49" y="27"/>
                      <a:pt x="46" y="28"/>
                    </a:cubicBezTo>
                    <a:cubicBezTo>
                      <a:pt x="31" y="31"/>
                      <a:pt x="14" y="31"/>
                      <a:pt x="0" y="36"/>
                    </a:cubicBezTo>
                    <a:cubicBezTo>
                      <a:pt x="0" y="39"/>
                      <a:pt x="1" y="41"/>
                      <a:pt x="2" y="44"/>
                    </a:cubicBezTo>
                    <a:cubicBezTo>
                      <a:pt x="17" y="38"/>
                      <a:pt x="33" y="37"/>
                      <a:pt x="49" y="34"/>
                    </a:cubicBezTo>
                    <a:cubicBezTo>
                      <a:pt x="64" y="32"/>
                      <a:pt x="65" y="42"/>
                      <a:pt x="67" y="54"/>
                    </a:cubicBezTo>
                    <a:cubicBezTo>
                      <a:pt x="72" y="73"/>
                      <a:pt x="76" y="92"/>
                      <a:pt x="78" y="111"/>
                    </a:cubicBezTo>
                    <a:cubicBezTo>
                      <a:pt x="80" y="124"/>
                      <a:pt x="82" y="139"/>
                      <a:pt x="79" y="152"/>
                    </a:cubicBezTo>
                    <a:cubicBezTo>
                      <a:pt x="76" y="161"/>
                      <a:pt x="70" y="169"/>
                      <a:pt x="60" y="170"/>
                    </a:cubicBezTo>
                    <a:cubicBezTo>
                      <a:pt x="52" y="171"/>
                      <a:pt x="45" y="166"/>
                      <a:pt x="40" y="160"/>
                    </a:cubicBezTo>
                    <a:cubicBezTo>
                      <a:pt x="38" y="158"/>
                      <a:pt x="36" y="156"/>
                      <a:pt x="35" y="154"/>
                    </a:cubicBezTo>
                    <a:cubicBezTo>
                      <a:pt x="44" y="176"/>
                      <a:pt x="53" y="192"/>
                      <a:pt x="61" y="191"/>
                    </a:cubicBezTo>
                    <a:cubicBezTo>
                      <a:pt x="75" y="190"/>
                      <a:pt x="84" y="174"/>
                      <a:pt x="88" y="148"/>
                    </a:cubicBezTo>
                    <a:cubicBezTo>
                      <a:pt x="88" y="97"/>
                      <a:pt x="82" y="44"/>
                      <a:pt x="56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82"/>
              <p:cNvSpPr>
                <a:spLocks/>
              </p:cNvSpPr>
              <p:nvPr/>
            </p:nvSpPr>
            <p:spPr bwMode="auto">
              <a:xfrm>
                <a:off x="8047" y="5899"/>
                <a:ext cx="135" cy="90"/>
              </a:xfrm>
              <a:custGeom>
                <a:avLst/>
                <a:gdLst>
                  <a:gd name="T0" fmla="*/ 0 w 57"/>
                  <a:gd name="T1" fmla="*/ 24 h 38"/>
                  <a:gd name="T2" fmla="*/ 39 w 57"/>
                  <a:gd name="T3" fmla="*/ 15 h 38"/>
                  <a:gd name="T4" fmla="*/ 33 w 57"/>
                  <a:gd name="T5" fmla="*/ 35 h 38"/>
                  <a:gd name="T6" fmla="*/ 0 w 57"/>
                  <a:gd name="T7" fmla="*/ 2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38">
                    <a:moveTo>
                      <a:pt x="0" y="24"/>
                    </a:moveTo>
                    <a:cubicBezTo>
                      <a:pt x="0" y="24"/>
                      <a:pt x="21" y="0"/>
                      <a:pt x="39" y="15"/>
                    </a:cubicBezTo>
                    <a:cubicBezTo>
                      <a:pt x="57" y="29"/>
                      <a:pt x="42" y="38"/>
                      <a:pt x="33" y="35"/>
                    </a:cubicBezTo>
                    <a:cubicBezTo>
                      <a:pt x="24" y="32"/>
                      <a:pt x="27" y="12"/>
                      <a:pt x="0" y="2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83"/>
              <p:cNvSpPr>
                <a:spLocks noEditPoints="1"/>
              </p:cNvSpPr>
              <p:nvPr/>
            </p:nvSpPr>
            <p:spPr bwMode="auto">
              <a:xfrm>
                <a:off x="8047" y="5899"/>
                <a:ext cx="135" cy="90"/>
              </a:xfrm>
              <a:custGeom>
                <a:avLst/>
                <a:gdLst>
                  <a:gd name="T0" fmla="*/ 39 w 57"/>
                  <a:gd name="T1" fmla="*/ 15 h 38"/>
                  <a:gd name="T2" fmla="*/ 0 w 57"/>
                  <a:gd name="T3" fmla="*/ 24 h 38"/>
                  <a:gd name="T4" fmla="*/ 33 w 57"/>
                  <a:gd name="T5" fmla="*/ 35 h 38"/>
                  <a:gd name="T6" fmla="*/ 39 w 57"/>
                  <a:gd name="T7" fmla="*/ 15 h 38"/>
                  <a:gd name="T8" fmla="*/ 28 w 57"/>
                  <a:gd name="T9" fmla="*/ 16 h 38"/>
                  <a:gd name="T10" fmla="*/ 25 w 57"/>
                  <a:gd name="T11" fmla="*/ 15 h 38"/>
                  <a:gd name="T12" fmla="*/ 25 w 57"/>
                  <a:gd name="T13" fmla="*/ 12 h 38"/>
                  <a:gd name="T14" fmla="*/ 29 w 57"/>
                  <a:gd name="T15" fmla="*/ 13 h 38"/>
                  <a:gd name="T16" fmla="*/ 28 w 57"/>
                  <a:gd name="T17" fmla="*/ 16 h 38"/>
                  <a:gd name="T18" fmla="*/ 44 w 57"/>
                  <a:gd name="T19" fmla="*/ 30 h 38"/>
                  <a:gd name="T20" fmla="*/ 41 w 57"/>
                  <a:gd name="T21" fmla="*/ 29 h 38"/>
                  <a:gd name="T22" fmla="*/ 33 w 57"/>
                  <a:gd name="T23" fmla="*/ 18 h 38"/>
                  <a:gd name="T24" fmla="*/ 34 w 57"/>
                  <a:gd name="T25" fmla="*/ 15 h 38"/>
                  <a:gd name="T26" fmla="*/ 44 w 57"/>
                  <a:gd name="T27" fmla="*/ 3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38">
                    <a:moveTo>
                      <a:pt x="39" y="15"/>
                    </a:moveTo>
                    <a:cubicBezTo>
                      <a:pt x="21" y="0"/>
                      <a:pt x="0" y="24"/>
                      <a:pt x="0" y="24"/>
                    </a:cubicBezTo>
                    <a:cubicBezTo>
                      <a:pt x="27" y="12"/>
                      <a:pt x="24" y="32"/>
                      <a:pt x="33" y="35"/>
                    </a:cubicBezTo>
                    <a:cubicBezTo>
                      <a:pt x="42" y="38"/>
                      <a:pt x="57" y="29"/>
                      <a:pt x="39" y="15"/>
                    </a:cubicBezTo>
                    <a:close/>
                    <a:moveTo>
                      <a:pt x="28" y="16"/>
                    </a:moveTo>
                    <a:cubicBezTo>
                      <a:pt x="27" y="16"/>
                      <a:pt x="26" y="15"/>
                      <a:pt x="25" y="15"/>
                    </a:cubicBezTo>
                    <a:cubicBezTo>
                      <a:pt x="22" y="15"/>
                      <a:pt x="22" y="12"/>
                      <a:pt x="25" y="12"/>
                    </a:cubicBezTo>
                    <a:cubicBezTo>
                      <a:pt x="26" y="12"/>
                      <a:pt x="28" y="12"/>
                      <a:pt x="29" y="13"/>
                    </a:cubicBezTo>
                    <a:cubicBezTo>
                      <a:pt x="31" y="14"/>
                      <a:pt x="30" y="17"/>
                      <a:pt x="28" y="16"/>
                    </a:cubicBezTo>
                    <a:close/>
                    <a:moveTo>
                      <a:pt x="44" y="30"/>
                    </a:moveTo>
                    <a:cubicBezTo>
                      <a:pt x="43" y="32"/>
                      <a:pt x="40" y="31"/>
                      <a:pt x="41" y="29"/>
                    </a:cubicBezTo>
                    <a:cubicBezTo>
                      <a:pt x="43" y="24"/>
                      <a:pt x="37" y="20"/>
                      <a:pt x="33" y="18"/>
                    </a:cubicBezTo>
                    <a:cubicBezTo>
                      <a:pt x="31" y="18"/>
                      <a:pt x="32" y="15"/>
                      <a:pt x="34" y="15"/>
                    </a:cubicBezTo>
                    <a:cubicBezTo>
                      <a:pt x="40" y="18"/>
                      <a:pt x="46" y="23"/>
                      <a:pt x="44" y="30"/>
                    </a:cubicBezTo>
                    <a:close/>
                  </a:path>
                </a:pathLst>
              </a:custGeom>
              <a:solidFill>
                <a:srgbClr val="B3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84"/>
              <p:cNvSpPr>
                <a:spLocks/>
              </p:cNvSpPr>
              <p:nvPr/>
            </p:nvSpPr>
            <p:spPr bwMode="auto">
              <a:xfrm>
                <a:off x="8024" y="5966"/>
                <a:ext cx="163" cy="163"/>
              </a:xfrm>
              <a:custGeom>
                <a:avLst/>
                <a:gdLst>
                  <a:gd name="T0" fmla="*/ 0 w 69"/>
                  <a:gd name="T1" fmla="*/ 25 h 69"/>
                  <a:gd name="T2" fmla="*/ 43 w 69"/>
                  <a:gd name="T3" fmla="*/ 29 h 69"/>
                  <a:gd name="T4" fmla="*/ 43 w 69"/>
                  <a:gd name="T5" fmla="*/ 68 h 69"/>
                  <a:gd name="T6" fmla="*/ 25 w 69"/>
                  <a:gd name="T7" fmla="*/ 38 h 69"/>
                  <a:gd name="T8" fmla="*/ 0 w 69"/>
                  <a:gd name="T9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69">
                    <a:moveTo>
                      <a:pt x="0" y="25"/>
                    </a:moveTo>
                    <a:cubicBezTo>
                      <a:pt x="0" y="25"/>
                      <a:pt x="18" y="0"/>
                      <a:pt x="43" y="29"/>
                    </a:cubicBezTo>
                    <a:cubicBezTo>
                      <a:pt x="69" y="58"/>
                      <a:pt x="53" y="69"/>
                      <a:pt x="43" y="68"/>
                    </a:cubicBezTo>
                    <a:cubicBezTo>
                      <a:pt x="33" y="67"/>
                      <a:pt x="28" y="64"/>
                      <a:pt x="25" y="38"/>
                    </a:cubicBezTo>
                    <a:cubicBezTo>
                      <a:pt x="23" y="22"/>
                      <a:pt x="0" y="25"/>
                      <a:pt x="0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85"/>
              <p:cNvSpPr>
                <a:spLocks noEditPoints="1"/>
              </p:cNvSpPr>
              <p:nvPr/>
            </p:nvSpPr>
            <p:spPr bwMode="auto">
              <a:xfrm>
                <a:off x="8024" y="5966"/>
                <a:ext cx="163" cy="163"/>
              </a:xfrm>
              <a:custGeom>
                <a:avLst/>
                <a:gdLst>
                  <a:gd name="T0" fmla="*/ 43 w 69"/>
                  <a:gd name="T1" fmla="*/ 29 h 69"/>
                  <a:gd name="T2" fmla="*/ 0 w 69"/>
                  <a:gd name="T3" fmla="*/ 25 h 69"/>
                  <a:gd name="T4" fmla="*/ 25 w 69"/>
                  <a:gd name="T5" fmla="*/ 38 h 69"/>
                  <a:gd name="T6" fmla="*/ 43 w 69"/>
                  <a:gd name="T7" fmla="*/ 68 h 69"/>
                  <a:gd name="T8" fmla="*/ 43 w 69"/>
                  <a:gd name="T9" fmla="*/ 29 h 69"/>
                  <a:gd name="T10" fmla="*/ 41 w 69"/>
                  <a:gd name="T11" fmla="*/ 37 h 69"/>
                  <a:gd name="T12" fmla="*/ 38 w 69"/>
                  <a:gd name="T13" fmla="*/ 34 h 69"/>
                  <a:gd name="T14" fmla="*/ 41 w 69"/>
                  <a:gd name="T15" fmla="*/ 32 h 69"/>
                  <a:gd name="T16" fmla="*/ 42 w 69"/>
                  <a:gd name="T17" fmla="*/ 34 h 69"/>
                  <a:gd name="T18" fmla="*/ 41 w 69"/>
                  <a:gd name="T19" fmla="*/ 37 h 69"/>
                  <a:gd name="T20" fmla="*/ 50 w 69"/>
                  <a:gd name="T21" fmla="*/ 61 h 69"/>
                  <a:gd name="T22" fmla="*/ 47 w 69"/>
                  <a:gd name="T23" fmla="*/ 59 h 69"/>
                  <a:gd name="T24" fmla="*/ 45 w 69"/>
                  <a:gd name="T25" fmla="*/ 42 h 69"/>
                  <a:gd name="T26" fmla="*/ 47 w 69"/>
                  <a:gd name="T27" fmla="*/ 40 h 69"/>
                  <a:gd name="T28" fmla="*/ 50 w 69"/>
                  <a:gd name="T29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" h="69">
                    <a:moveTo>
                      <a:pt x="43" y="29"/>
                    </a:moveTo>
                    <a:cubicBezTo>
                      <a:pt x="18" y="0"/>
                      <a:pt x="0" y="25"/>
                      <a:pt x="0" y="25"/>
                    </a:cubicBezTo>
                    <a:cubicBezTo>
                      <a:pt x="0" y="25"/>
                      <a:pt x="23" y="22"/>
                      <a:pt x="25" y="38"/>
                    </a:cubicBezTo>
                    <a:cubicBezTo>
                      <a:pt x="28" y="64"/>
                      <a:pt x="33" y="67"/>
                      <a:pt x="43" y="68"/>
                    </a:cubicBezTo>
                    <a:cubicBezTo>
                      <a:pt x="53" y="69"/>
                      <a:pt x="69" y="58"/>
                      <a:pt x="43" y="29"/>
                    </a:cubicBezTo>
                    <a:close/>
                    <a:moveTo>
                      <a:pt x="41" y="37"/>
                    </a:moveTo>
                    <a:cubicBezTo>
                      <a:pt x="40" y="36"/>
                      <a:pt x="39" y="35"/>
                      <a:pt x="38" y="34"/>
                    </a:cubicBezTo>
                    <a:cubicBezTo>
                      <a:pt x="37" y="33"/>
                      <a:pt x="39" y="31"/>
                      <a:pt x="41" y="32"/>
                    </a:cubicBezTo>
                    <a:cubicBezTo>
                      <a:pt x="41" y="33"/>
                      <a:pt x="42" y="33"/>
                      <a:pt x="42" y="34"/>
                    </a:cubicBezTo>
                    <a:cubicBezTo>
                      <a:pt x="44" y="35"/>
                      <a:pt x="42" y="38"/>
                      <a:pt x="41" y="37"/>
                    </a:cubicBezTo>
                    <a:close/>
                    <a:moveTo>
                      <a:pt x="50" y="61"/>
                    </a:moveTo>
                    <a:cubicBezTo>
                      <a:pt x="49" y="62"/>
                      <a:pt x="46" y="61"/>
                      <a:pt x="47" y="59"/>
                    </a:cubicBezTo>
                    <a:cubicBezTo>
                      <a:pt x="51" y="53"/>
                      <a:pt x="50" y="46"/>
                      <a:pt x="45" y="42"/>
                    </a:cubicBezTo>
                    <a:cubicBezTo>
                      <a:pt x="43" y="41"/>
                      <a:pt x="45" y="39"/>
                      <a:pt x="47" y="40"/>
                    </a:cubicBezTo>
                    <a:cubicBezTo>
                      <a:pt x="53" y="45"/>
                      <a:pt x="54" y="54"/>
                      <a:pt x="50" y="61"/>
                    </a:cubicBezTo>
                    <a:close/>
                  </a:path>
                </a:pathLst>
              </a:custGeom>
              <a:solidFill>
                <a:srgbClr val="B3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86"/>
              <p:cNvSpPr>
                <a:spLocks/>
              </p:cNvSpPr>
              <p:nvPr/>
            </p:nvSpPr>
            <p:spPr bwMode="auto">
              <a:xfrm>
                <a:off x="8080" y="5403"/>
                <a:ext cx="168" cy="85"/>
              </a:xfrm>
              <a:custGeom>
                <a:avLst/>
                <a:gdLst>
                  <a:gd name="T0" fmla="*/ 0 w 71"/>
                  <a:gd name="T1" fmla="*/ 36 h 36"/>
                  <a:gd name="T2" fmla="*/ 39 w 71"/>
                  <a:gd name="T3" fmla="*/ 4 h 36"/>
                  <a:gd name="T4" fmla="*/ 50 w 71"/>
                  <a:gd name="T5" fmla="*/ 33 h 36"/>
                  <a:gd name="T6" fmla="*/ 0 w 71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36">
                    <a:moveTo>
                      <a:pt x="0" y="36"/>
                    </a:moveTo>
                    <a:cubicBezTo>
                      <a:pt x="0" y="36"/>
                      <a:pt x="7" y="0"/>
                      <a:pt x="39" y="4"/>
                    </a:cubicBezTo>
                    <a:cubicBezTo>
                      <a:pt x="71" y="9"/>
                      <a:pt x="59" y="33"/>
                      <a:pt x="50" y="33"/>
                    </a:cubicBezTo>
                    <a:cubicBezTo>
                      <a:pt x="40" y="33"/>
                      <a:pt x="21" y="15"/>
                      <a:pt x="0" y="3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87"/>
              <p:cNvSpPr>
                <a:spLocks noEditPoints="1"/>
              </p:cNvSpPr>
              <p:nvPr/>
            </p:nvSpPr>
            <p:spPr bwMode="auto">
              <a:xfrm>
                <a:off x="8080" y="5403"/>
                <a:ext cx="168" cy="85"/>
              </a:xfrm>
              <a:custGeom>
                <a:avLst/>
                <a:gdLst>
                  <a:gd name="T0" fmla="*/ 39 w 71"/>
                  <a:gd name="T1" fmla="*/ 4 h 36"/>
                  <a:gd name="T2" fmla="*/ 0 w 71"/>
                  <a:gd name="T3" fmla="*/ 36 h 36"/>
                  <a:gd name="T4" fmla="*/ 50 w 71"/>
                  <a:gd name="T5" fmla="*/ 33 h 36"/>
                  <a:gd name="T6" fmla="*/ 39 w 71"/>
                  <a:gd name="T7" fmla="*/ 4 h 36"/>
                  <a:gd name="T8" fmla="*/ 33 w 71"/>
                  <a:gd name="T9" fmla="*/ 11 h 36"/>
                  <a:gd name="T10" fmla="*/ 29 w 71"/>
                  <a:gd name="T11" fmla="*/ 11 h 36"/>
                  <a:gd name="T12" fmla="*/ 29 w 71"/>
                  <a:gd name="T13" fmla="*/ 8 h 36"/>
                  <a:gd name="T14" fmla="*/ 33 w 71"/>
                  <a:gd name="T15" fmla="*/ 8 h 36"/>
                  <a:gd name="T16" fmla="*/ 33 w 71"/>
                  <a:gd name="T17" fmla="*/ 11 h 36"/>
                  <a:gd name="T18" fmla="*/ 53 w 71"/>
                  <a:gd name="T19" fmla="*/ 19 h 36"/>
                  <a:gd name="T20" fmla="*/ 40 w 71"/>
                  <a:gd name="T21" fmla="*/ 12 h 36"/>
                  <a:gd name="T22" fmla="*/ 41 w 71"/>
                  <a:gd name="T23" fmla="*/ 9 h 36"/>
                  <a:gd name="T24" fmla="*/ 56 w 71"/>
                  <a:gd name="T25" fmla="*/ 17 h 36"/>
                  <a:gd name="T26" fmla="*/ 53 w 71"/>
                  <a:gd name="T27" fmla="*/ 1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1" h="36">
                    <a:moveTo>
                      <a:pt x="39" y="4"/>
                    </a:moveTo>
                    <a:cubicBezTo>
                      <a:pt x="7" y="0"/>
                      <a:pt x="0" y="36"/>
                      <a:pt x="0" y="36"/>
                    </a:cubicBezTo>
                    <a:cubicBezTo>
                      <a:pt x="21" y="15"/>
                      <a:pt x="40" y="33"/>
                      <a:pt x="50" y="33"/>
                    </a:cubicBezTo>
                    <a:cubicBezTo>
                      <a:pt x="59" y="33"/>
                      <a:pt x="71" y="9"/>
                      <a:pt x="39" y="4"/>
                    </a:cubicBezTo>
                    <a:close/>
                    <a:moveTo>
                      <a:pt x="33" y="11"/>
                    </a:moveTo>
                    <a:cubicBezTo>
                      <a:pt x="29" y="11"/>
                      <a:pt x="29" y="11"/>
                      <a:pt x="29" y="11"/>
                    </a:cubicBezTo>
                    <a:cubicBezTo>
                      <a:pt x="27" y="11"/>
                      <a:pt x="27" y="8"/>
                      <a:pt x="29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5" y="11"/>
                      <a:pt x="33" y="11"/>
                    </a:cubicBezTo>
                    <a:close/>
                    <a:moveTo>
                      <a:pt x="53" y="19"/>
                    </a:moveTo>
                    <a:cubicBezTo>
                      <a:pt x="50" y="15"/>
                      <a:pt x="45" y="13"/>
                      <a:pt x="40" y="12"/>
                    </a:cubicBezTo>
                    <a:cubicBezTo>
                      <a:pt x="38" y="12"/>
                      <a:pt x="39" y="9"/>
                      <a:pt x="41" y="9"/>
                    </a:cubicBezTo>
                    <a:cubicBezTo>
                      <a:pt x="47" y="10"/>
                      <a:pt x="52" y="13"/>
                      <a:pt x="56" y="17"/>
                    </a:cubicBezTo>
                    <a:cubicBezTo>
                      <a:pt x="57" y="19"/>
                      <a:pt x="54" y="21"/>
                      <a:pt x="53" y="19"/>
                    </a:cubicBezTo>
                    <a:close/>
                  </a:path>
                </a:pathLst>
              </a:custGeom>
              <a:solidFill>
                <a:srgbClr val="B3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88"/>
              <p:cNvSpPr>
                <a:spLocks/>
              </p:cNvSpPr>
              <p:nvPr/>
            </p:nvSpPr>
            <p:spPr bwMode="auto">
              <a:xfrm>
                <a:off x="8080" y="5289"/>
                <a:ext cx="102" cy="90"/>
              </a:xfrm>
              <a:custGeom>
                <a:avLst/>
                <a:gdLst>
                  <a:gd name="T0" fmla="*/ 0 w 43"/>
                  <a:gd name="T1" fmla="*/ 37 h 38"/>
                  <a:gd name="T2" fmla="*/ 24 w 43"/>
                  <a:gd name="T3" fmla="*/ 5 h 38"/>
                  <a:gd name="T4" fmla="*/ 0 w 43"/>
                  <a:gd name="T5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38">
                    <a:moveTo>
                      <a:pt x="0" y="37"/>
                    </a:moveTo>
                    <a:cubicBezTo>
                      <a:pt x="0" y="37"/>
                      <a:pt x="5" y="0"/>
                      <a:pt x="24" y="5"/>
                    </a:cubicBezTo>
                    <a:cubicBezTo>
                      <a:pt x="43" y="10"/>
                      <a:pt x="28" y="38"/>
                      <a:pt x="0" y="3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89"/>
              <p:cNvSpPr>
                <a:spLocks noEditPoints="1"/>
              </p:cNvSpPr>
              <p:nvPr/>
            </p:nvSpPr>
            <p:spPr bwMode="auto">
              <a:xfrm>
                <a:off x="8080" y="5289"/>
                <a:ext cx="102" cy="90"/>
              </a:xfrm>
              <a:custGeom>
                <a:avLst/>
                <a:gdLst>
                  <a:gd name="T0" fmla="*/ 24 w 43"/>
                  <a:gd name="T1" fmla="*/ 5 h 38"/>
                  <a:gd name="T2" fmla="*/ 0 w 43"/>
                  <a:gd name="T3" fmla="*/ 37 h 38"/>
                  <a:gd name="T4" fmla="*/ 24 w 43"/>
                  <a:gd name="T5" fmla="*/ 5 h 38"/>
                  <a:gd name="T6" fmla="*/ 10 w 43"/>
                  <a:gd name="T7" fmla="*/ 26 h 38"/>
                  <a:gd name="T8" fmla="*/ 8 w 43"/>
                  <a:gd name="T9" fmla="*/ 24 h 38"/>
                  <a:gd name="T10" fmla="*/ 8 w 43"/>
                  <a:gd name="T11" fmla="*/ 24 h 38"/>
                  <a:gd name="T12" fmla="*/ 11 w 43"/>
                  <a:gd name="T13" fmla="*/ 24 h 38"/>
                  <a:gd name="T14" fmla="*/ 10 w 43"/>
                  <a:gd name="T15" fmla="*/ 26 h 38"/>
                  <a:gd name="T16" fmla="*/ 22 w 43"/>
                  <a:gd name="T17" fmla="*/ 10 h 38"/>
                  <a:gd name="T18" fmla="*/ 15 w 43"/>
                  <a:gd name="T19" fmla="*/ 20 h 38"/>
                  <a:gd name="T20" fmla="*/ 12 w 43"/>
                  <a:gd name="T21" fmla="*/ 19 h 38"/>
                  <a:gd name="T22" fmla="*/ 20 w 43"/>
                  <a:gd name="T23" fmla="*/ 7 h 38"/>
                  <a:gd name="T24" fmla="*/ 22 w 43"/>
                  <a:gd name="T25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38">
                    <a:moveTo>
                      <a:pt x="24" y="5"/>
                    </a:moveTo>
                    <a:cubicBezTo>
                      <a:pt x="5" y="0"/>
                      <a:pt x="0" y="37"/>
                      <a:pt x="0" y="37"/>
                    </a:cubicBezTo>
                    <a:cubicBezTo>
                      <a:pt x="28" y="38"/>
                      <a:pt x="43" y="10"/>
                      <a:pt x="24" y="5"/>
                    </a:cubicBezTo>
                    <a:close/>
                    <a:moveTo>
                      <a:pt x="10" y="26"/>
                    </a:moveTo>
                    <a:cubicBezTo>
                      <a:pt x="9" y="28"/>
                      <a:pt x="6" y="26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2"/>
                      <a:pt x="11" y="22"/>
                      <a:pt x="11" y="24"/>
                    </a:cubicBezTo>
                    <a:cubicBezTo>
                      <a:pt x="11" y="25"/>
                      <a:pt x="11" y="25"/>
                      <a:pt x="10" y="26"/>
                    </a:cubicBezTo>
                    <a:close/>
                    <a:moveTo>
                      <a:pt x="22" y="10"/>
                    </a:moveTo>
                    <a:cubicBezTo>
                      <a:pt x="18" y="12"/>
                      <a:pt x="16" y="16"/>
                      <a:pt x="15" y="20"/>
                    </a:cubicBezTo>
                    <a:cubicBezTo>
                      <a:pt x="15" y="22"/>
                      <a:pt x="12" y="21"/>
                      <a:pt x="12" y="19"/>
                    </a:cubicBezTo>
                    <a:cubicBezTo>
                      <a:pt x="13" y="15"/>
                      <a:pt x="16" y="10"/>
                      <a:pt x="20" y="7"/>
                    </a:cubicBezTo>
                    <a:cubicBezTo>
                      <a:pt x="22" y="6"/>
                      <a:pt x="24" y="9"/>
                      <a:pt x="22" y="10"/>
                    </a:cubicBezTo>
                    <a:close/>
                  </a:path>
                </a:pathLst>
              </a:custGeom>
              <a:solidFill>
                <a:srgbClr val="B3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90"/>
              <p:cNvSpPr>
                <a:spLocks/>
              </p:cNvSpPr>
              <p:nvPr/>
            </p:nvSpPr>
            <p:spPr bwMode="auto">
              <a:xfrm>
                <a:off x="6693" y="5531"/>
                <a:ext cx="215" cy="144"/>
              </a:xfrm>
              <a:custGeom>
                <a:avLst/>
                <a:gdLst>
                  <a:gd name="T0" fmla="*/ 91 w 91"/>
                  <a:gd name="T1" fmla="*/ 37 h 61"/>
                  <a:gd name="T2" fmla="*/ 41 w 91"/>
                  <a:gd name="T3" fmla="*/ 14 h 61"/>
                  <a:gd name="T4" fmla="*/ 45 w 91"/>
                  <a:gd name="T5" fmla="*/ 48 h 61"/>
                  <a:gd name="T6" fmla="*/ 91 w 91"/>
                  <a:gd name="T7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61">
                    <a:moveTo>
                      <a:pt x="91" y="37"/>
                    </a:moveTo>
                    <a:cubicBezTo>
                      <a:pt x="91" y="37"/>
                      <a:pt x="82" y="0"/>
                      <a:pt x="41" y="14"/>
                    </a:cubicBezTo>
                    <a:cubicBezTo>
                      <a:pt x="0" y="28"/>
                      <a:pt x="32" y="61"/>
                      <a:pt x="45" y="48"/>
                    </a:cubicBezTo>
                    <a:cubicBezTo>
                      <a:pt x="58" y="34"/>
                      <a:pt x="79" y="18"/>
                      <a:pt x="91" y="3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91"/>
              <p:cNvSpPr>
                <a:spLocks noEditPoints="1"/>
              </p:cNvSpPr>
              <p:nvPr/>
            </p:nvSpPr>
            <p:spPr bwMode="auto">
              <a:xfrm>
                <a:off x="6693" y="5531"/>
                <a:ext cx="215" cy="144"/>
              </a:xfrm>
              <a:custGeom>
                <a:avLst/>
                <a:gdLst>
                  <a:gd name="T0" fmla="*/ 41 w 91"/>
                  <a:gd name="T1" fmla="*/ 14 h 61"/>
                  <a:gd name="T2" fmla="*/ 45 w 91"/>
                  <a:gd name="T3" fmla="*/ 48 h 61"/>
                  <a:gd name="T4" fmla="*/ 91 w 91"/>
                  <a:gd name="T5" fmla="*/ 37 h 61"/>
                  <a:gd name="T6" fmla="*/ 41 w 91"/>
                  <a:gd name="T7" fmla="*/ 14 h 61"/>
                  <a:gd name="T8" fmla="*/ 49 w 91"/>
                  <a:gd name="T9" fmla="*/ 21 h 61"/>
                  <a:gd name="T10" fmla="*/ 28 w 91"/>
                  <a:gd name="T11" fmla="*/ 36 h 61"/>
                  <a:gd name="T12" fmla="*/ 26 w 91"/>
                  <a:gd name="T13" fmla="*/ 33 h 61"/>
                  <a:gd name="T14" fmla="*/ 48 w 91"/>
                  <a:gd name="T15" fmla="*/ 18 h 61"/>
                  <a:gd name="T16" fmla="*/ 49 w 91"/>
                  <a:gd name="T17" fmla="*/ 21 h 61"/>
                  <a:gd name="T18" fmla="*/ 58 w 91"/>
                  <a:gd name="T19" fmla="*/ 19 h 61"/>
                  <a:gd name="T20" fmla="*/ 55 w 91"/>
                  <a:gd name="T21" fmla="*/ 19 h 61"/>
                  <a:gd name="T22" fmla="*/ 55 w 91"/>
                  <a:gd name="T23" fmla="*/ 16 h 61"/>
                  <a:gd name="T24" fmla="*/ 58 w 91"/>
                  <a:gd name="T25" fmla="*/ 16 h 61"/>
                  <a:gd name="T26" fmla="*/ 58 w 91"/>
                  <a:gd name="T27" fmla="*/ 1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1" h="61">
                    <a:moveTo>
                      <a:pt x="41" y="14"/>
                    </a:moveTo>
                    <a:cubicBezTo>
                      <a:pt x="0" y="28"/>
                      <a:pt x="32" y="61"/>
                      <a:pt x="45" y="48"/>
                    </a:cubicBezTo>
                    <a:cubicBezTo>
                      <a:pt x="58" y="34"/>
                      <a:pt x="79" y="18"/>
                      <a:pt x="91" y="37"/>
                    </a:cubicBezTo>
                    <a:cubicBezTo>
                      <a:pt x="91" y="37"/>
                      <a:pt x="82" y="0"/>
                      <a:pt x="41" y="14"/>
                    </a:cubicBezTo>
                    <a:close/>
                    <a:moveTo>
                      <a:pt x="49" y="21"/>
                    </a:moveTo>
                    <a:cubicBezTo>
                      <a:pt x="40" y="24"/>
                      <a:pt x="34" y="29"/>
                      <a:pt x="28" y="36"/>
                    </a:cubicBezTo>
                    <a:cubicBezTo>
                      <a:pt x="27" y="37"/>
                      <a:pt x="25" y="35"/>
                      <a:pt x="26" y="33"/>
                    </a:cubicBezTo>
                    <a:cubicBezTo>
                      <a:pt x="32" y="26"/>
                      <a:pt x="39" y="21"/>
                      <a:pt x="48" y="18"/>
                    </a:cubicBezTo>
                    <a:cubicBezTo>
                      <a:pt x="50" y="17"/>
                      <a:pt x="50" y="20"/>
                      <a:pt x="49" y="21"/>
                    </a:cubicBezTo>
                    <a:close/>
                    <a:moveTo>
                      <a:pt x="58" y="19"/>
                    </a:moveTo>
                    <a:cubicBezTo>
                      <a:pt x="55" y="19"/>
                      <a:pt x="55" y="19"/>
                      <a:pt x="55" y="19"/>
                    </a:cubicBezTo>
                    <a:cubicBezTo>
                      <a:pt x="53" y="19"/>
                      <a:pt x="53" y="16"/>
                      <a:pt x="55" y="16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60" y="16"/>
                      <a:pt x="60" y="19"/>
                      <a:pt x="58" y="19"/>
                    </a:cubicBezTo>
                    <a:close/>
                  </a:path>
                </a:pathLst>
              </a:custGeom>
              <a:solidFill>
                <a:srgbClr val="B3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92"/>
              <p:cNvSpPr>
                <a:spLocks/>
              </p:cNvSpPr>
              <p:nvPr/>
            </p:nvSpPr>
            <p:spPr bwMode="auto">
              <a:xfrm>
                <a:off x="6778" y="5750"/>
                <a:ext cx="134" cy="164"/>
              </a:xfrm>
              <a:custGeom>
                <a:avLst/>
                <a:gdLst>
                  <a:gd name="T0" fmla="*/ 57 w 57"/>
                  <a:gd name="T1" fmla="*/ 12 h 69"/>
                  <a:gd name="T2" fmla="*/ 15 w 57"/>
                  <a:gd name="T3" fmla="*/ 29 h 69"/>
                  <a:gd name="T4" fmla="*/ 38 w 57"/>
                  <a:gd name="T5" fmla="*/ 62 h 69"/>
                  <a:gd name="T6" fmla="*/ 57 w 57"/>
                  <a:gd name="T7" fmla="*/ 1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69">
                    <a:moveTo>
                      <a:pt x="57" y="12"/>
                    </a:moveTo>
                    <a:cubicBezTo>
                      <a:pt x="57" y="12"/>
                      <a:pt x="29" y="0"/>
                      <a:pt x="15" y="29"/>
                    </a:cubicBezTo>
                    <a:cubicBezTo>
                      <a:pt x="0" y="59"/>
                      <a:pt x="29" y="69"/>
                      <a:pt x="38" y="62"/>
                    </a:cubicBezTo>
                    <a:cubicBezTo>
                      <a:pt x="46" y="54"/>
                      <a:pt x="20" y="19"/>
                      <a:pt x="57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93"/>
              <p:cNvSpPr>
                <a:spLocks noEditPoints="1"/>
              </p:cNvSpPr>
              <p:nvPr/>
            </p:nvSpPr>
            <p:spPr bwMode="auto">
              <a:xfrm>
                <a:off x="6778" y="5750"/>
                <a:ext cx="134" cy="164"/>
              </a:xfrm>
              <a:custGeom>
                <a:avLst/>
                <a:gdLst>
                  <a:gd name="T0" fmla="*/ 57 w 57"/>
                  <a:gd name="T1" fmla="*/ 12 h 69"/>
                  <a:gd name="T2" fmla="*/ 15 w 57"/>
                  <a:gd name="T3" fmla="*/ 29 h 69"/>
                  <a:gd name="T4" fmla="*/ 38 w 57"/>
                  <a:gd name="T5" fmla="*/ 62 h 69"/>
                  <a:gd name="T6" fmla="*/ 57 w 57"/>
                  <a:gd name="T7" fmla="*/ 12 h 69"/>
                  <a:gd name="T8" fmla="*/ 22 w 57"/>
                  <a:gd name="T9" fmla="*/ 33 h 69"/>
                  <a:gd name="T10" fmla="*/ 21 w 57"/>
                  <a:gd name="T11" fmla="*/ 52 h 69"/>
                  <a:gd name="T12" fmla="*/ 18 w 57"/>
                  <a:gd name="T13" fmla="*/ 53 h 69"/>
                  <a:gd name="T14" fmla="*/ 19 w 57"/>
                  <a:gd name="T15" fmla="*/ 32 h 69"/>
                  <a:gd name="T16" fmla="*/ 22 w 57"/>
                  <a:gd name="T17" fmla="*/ 33 h 69"/>
                  <a:gd name="T18" fmla="*/ 25 w 57"/>
                  <a:gd name="T19" fmla="*/ 25 h 69"/>
                  <a:gd name="T20" fmla="*/ 23 w 57"/>
                  <a:gd name="T21" fmla="*/ 27 h 69"/>
                  <a:gd name="T22" fmla="*/ 21 w 57"/>
                  <a:gd name="T23" fmla="*/ 25 h 69"/>
                  <a:gd name="T24" fmla="*/ 22 w 57"/>
                  <a:gd name="T25" fmla="*/ 24 h 69"/>
                  <a:gd name="T26" fmla="*/ 25 w 57"/>
                  <a:gd name="T27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69">
                    <a:moveTo>
                      <a:pt x="57" y="12"/>
                    </a:moveTo>
                    <a:cubicBezTo>
                      <a:pt x="57" y="12"/>
                      <a:pt x="29" y="0"/>
                      <a:pt x="15" y="29"/>
                    </a:cubicBezTo>
                    <a:cubicBezTo>
                      <a:pt x="0" y="59"/>
                      <a:pt x="29" y="69"/>
                      <a:pt x="38" y="62"/>
                    </a:cubicBezTo>
                    <a:cubicBezTo>
                      <a:pt x="46" y="54"/>
                      <a:pt x="20" y="19"/>
                      <a:pt x="57" y="12"/>
                    </a:cubicBezTo>
                    <a:close/>
                    <a:moveTo>
                      <a:pt x="22" y="33"/>
                    </a:moveTo>
                    <a:cubicBezTo>
                      <a:pt x="18" y="39"/>
                      <a:pt x="18" y="46"/>
                      <a:pt x="21" y="52"/>
                    </a:cubicBezTo>
                    <a:cubicBezTo>
                      <a:pt x="21" y="54"/>
                      <a:pt x="18" y="54"/>
                      <a:pt x="18" y="53"/>
                    </a:cubicBezTo>
                    <a:cubicBezTo>
                      <a:pt x="15" y="46"/>
                      <a:pt x="15" y="38"/>
                      <a:pt x="19" y="32"/>
                    </a:cubicBezTo>
                    <a:cubicBezTo>
                      <a:pt x="20" y="30"/>
                      <a:pt x="23" y="32"/>
                      <a:pt x="22" y="33"/>
                    </a:cubicBezTo>
                    <a:close/>
                    <a:moveTo>
                      <a:pt x="25" y="25"/>
                    </a:moveTo>
                    <a:cubicBezTo>
                      <a:pt x="24" y="26"/>
                      <a:pt x="24" y="26"/>
                      <a:pt x="23" y="27"/>
                    </a:cubicBezTo>
                    <a:cubicBezTo>
                      <a:pt x="22" y="28"/>
                      <a:pt x="20" y="26"/>
                      <a:pt x="21" y="25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3" y="22"/>
                      <a:pt x="26" y="23"/>
                      <a:pt x="25" y="25"/>
                    </a:cubicBezTo>
                    <a:close/>
                  </a:path>
                </a:pathLst>
              </a:custGeom>
              <a:solidFill>
                <a:srgbClr val="B3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94"/>
              <p:cNvSpPr>
                <a:spLocks/>
              </p:cNvSpPr>
              <p:nvPr/>
            </p:nvSpPr>
            <p:spPr bwMode="auto">
              <a:xfrm>
                <a:off x="9461" y="6644"/>
                <a:ext cx="251" cy="277"/>
              </a:xfrm>
              <a:custGeom>
                <a:avLst/>
                <a:gdLst>
                  <a:gd name="T0" fmla="*/ 15 w 106"/>
                  <a:gd name="T1" fmla="*/ 24 h 117"/>
                  <a:gd name="T2" fmla="*/ 7 w 106"/>
                  <a:gd name="T3" fmla="*/ 78 h 117"/>
                  <a:gd name="T4" fmla="*/ 22 w 106"/>
                  <a:gd name="T5" fmla="*/ 68 h 117"/>
                  <a:gd name="T6" fmla="*/ 55 w 106"/>
                  <a:gd name="T7" fmla="*/ 116 h 117"/>
                  <a:gd name="T8" fmla="*/ 61 w 106"/>
                  <a:gd name="T9" fmla="*/ 114 h 117"/>
                  <a:gd name="T10" fmla="*/ 62 w 106"/>
                  <a:gd name="T11" fmla="*/ 109 h 117"/>
                  <a:gd name="T12" fmla="*/ 72 w 106"/>
                  <a:gd name="T13" fmla="*/ 113 h 117"/>
                  <a:gd name="T14" fmla="*/ 81 w 106"/>
                  <a:gd name="T15" fmla="*/ 104 h 117"/>
                  <a:gd name="T16" fmla="*/ 99 w 106"/>
                  <a:gd name="T17" fmla="*/ 105 h 117"/>
                  <a:gd name="T18" fmla="*/ 88 w 106"/>
                  <a:gd name="T19" fmla="*/ 79 h 117"/>
                  <a:gd name="T20" fmla="*/ 46 w 106"/>
                  <a:gd name="T21" fmla="*/ 15 h 117"/>
                  <a:gd name="T22" fmla="*/ 15 w 106"/>
                  <a:gd name="T23" fmla="*/ 2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117">
                    <a:moveTo>
                      <a:pt x="15" y="24"/>
                    </a:moveTo>
                    <a:cubicBezTo>
                      <a:pt x="15" y="24"/>
                      <a:pt x="0" y="73"/>
                      <a:pt x="7" y="78"/>
                    </a:cubicBezTo>
                    <a:cubicBezTo>
                      <a:pt x="13" y="83"/>
                      <a:pt x="17" y="81"/>
                      <a:pt x="22" y="68"/>
                    </a:cubicBezTo>
                    <a:cubicBezTo>
                      <a:pt x="22" y="68"/>
                      <a:pt x="42" y="114"/>
                      <a:pt x="55" y="116"/>
                    </a:cubicBezTo>
                    <a:cubicBezTo>
                      <a:pt x="55" y="116"/>
                      <a:pt x="59" y="117"/>
                      <a:pt x="61" y="114"/>
                    </a:cubicBezTo>
                    <a:cubicBezTo>
                      <a:pt x="63" y="112"/>
                      <a:pt x="62" y="109"/>
                      <a:pt x="62" y="109"/>
                    </a:cubicBezTo>
                    <a:cubicBezTo>
                      <a:pt x="62" y="109"/>
                      <a:pt x="62" y="115"/>
                      <a:pt x="72" y="113"/>
                    </a:cubicBezTo>
                    <a:cubicBezTo>
                      <a:pt x="82" y="112"/>
                      <a:pt x="81" y="104"/>
                      <a:pt x="81" y="104"/>
                    </a:cubicBezTo>
                    <a:cubicBezTo>
                      <a:pt x="81" y="104"/>
                      <a:pt x="91" y="115"/>
                      <a:pt x="99" y="105"/>
                    </a:cubicBezTo>
                    <a:cubicBezTo>
                      <a:pt x="106" y="95"/>
                      <a:pt x="88" y="79"/>
                      <a:pt x="88" y="79"/>
                    </a:cubicBezTo>
                    <a:cubicBezTo>
                      <a:pt x="88" y="79"/>
                      <a:pt x="52" y="30"/>
                      <a:pt x="46" y="15"/>
                    </a:cubicBezTo>
                    <a:cubicBezTo>
                      <a:pt x="40" y="0"/>
                      <a:pt x="15" y="24"/>
                      <a:pt x="15" y="2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95"/>
              <p:cNvSpPr>
                <a:spLocks/>
              </p:cNvSpPr>
              <p:nvPr/>
            </p:nvSpPr>
            <p:spPr bwMode="auto">
              <a:xfrm>
                <a:off x="9483" y="6644"/>
                <a:ext cx="118" cy="109"/>
              </a:xfrm>
              <a:custGeom>
                <a:avLst/>
                <a:gdLst>
                  <a:gd name="T0" fmla="*/ 22 w 50"/>
                  <a:gd name="T1" fmla="*/ 41 h 46"/>
                  <a:gd name="T2" fmla="*/ 50 w 50"/>
                  <a:gd name="T3" fmla="*/ 38 h 46"/>
                  <a:gd name="T4" fmla="*/ 37 w 50"/>
                  <a:gd name="T5" fmla="*/ 15 h 46"/>
                  <a:gd name="T6" fmla="*/ 6 w 50"/>
                  <a:gd name="T7" fmla="*/ 24 h 46"/>
                  <a:gd name="T8" fmla="*/ 0 w 50"/>
                  <a:gd name="T9" fmla="*/ 46 h 46"/>
                  <a:gd name="T10" fmla="*/ 22 w 50"/>
                  <a:gd name="T11" fmla="*/ 4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46">
                    <a:moveTo>
                      <a:pt x="22" y="41"/>
                    </a:moveTo>
                    <a:cubicBezTo>
                      <a:pt x="31" y="39"/>
                      <a:pt x="41" y="36"/>
                      <a:pt x="50" y="38"/>
                    </a:cubicBezTo>
                    <a:cubicBezTo>
                      <a:pt x="44" y="28"/>
                      <a:pt x="39" y="20"/>
                      <a:pt x="37" y="15"/>
                    </a:cubicBezTo>
                    <a:cubicBezTo>
                      <a:pt x="31" y="0"/>
                      <a:pt x="6" y="24"/>
                      <a:pt x="6" y="24"/>
                    </a:cubicBezTo>
                    <a:cubicBezTo>
                      <a:pt x="6" y="24"/>
                      <a:pt x="3" y="34"/>
                      <a:pt x="0" y="46"/>
                    </a:cubicBezTo>
                    <a:cubicBezTo>
                      <a:pt x="7" y="45"/>
                      <a:pt x="15" y="43"/>
                      <a:pt x="22" y="4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96"/>
              <p:cNvSpPr>
                <a:spLocks/>
              </p:cNvSpPr>
              <p:nvPr/>
            </p:nvSpPr>
            <p:spPr bwMode="auto">
              <a:xfrm>
                <a:off x="9587" y="6836"/>
                <a:ext cx="37" cy="80"/>
              </a:xfrm>
              <a:custGeom>
                <a:avLst/>
                <a:gdLst>
                  <a:gd name="T0" fmla="*/ 13 w 16"/>
                  <a:gd name="T1" fmla="*/ 28 h 34"/>
                  <a:gd name="T2" fmla="*/ 9 w 16"/>
                  <a:gd name="T3" fmla="*/ 14 h 34"/>
                  <a:gd name="T4" fmla="*/ 5 w 16"/>
                  <a:gd name="T5" fmla="*/ 6 h 34"/>
                  <a:gd name="T6" fmla="*/ 0 w 16"/>
                  <a:gd name="T7" fmla="*/ 11 h 34"/>
                  <a:gd name="T8" fmla="*/ 7 w 16"/>
                  <a:gd name="T9" fmla="*/ 34 h 34"/>
                  <a:gd name="T10" fmla="*/ 8 w 16"/>
                  <a:gd name="T11" fmla="*/ 33 h 34"/>
                  <a:gd name="T12" fmla="*/ 9 w 16"/>
                  <a:gd name="T13" fmla="*/ 29 h 34"/>
                  <a:gd name="T14" fmla="*/ 16 w 16"/>
                  <a:gd name="T15" fmla="*/ 32 h 34"/>
                  <a:gd name="T16" fmla="*/ 13 w 16"/>
                  <a:gd name="T17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34">
                    <a:moveTo>
                      <a:pt x="13" y="28"/>
                    </a:moveTo>
                    <a:cubicBezTo>
                      <a:pt x="11" y="24"/>
                      <a:pt x="11" y="19"/>
                      <a:pt x="9" y="14"/>
                    </a:cubicBezTo>
                    <a:cubicBezTo>
                      <a:pt x="8" y="11"/>
                      <a:pt x="7" y="8"/>
                      <a:pt x="5" y="6"/>
                    </a:cubicBezTo>
                    <a:cubicBezTo>
                      <a:pt x="1" y="0"/>
                      <a:pt x="0" y="8"/>
                      <a:pt x="0" y="11"/>
                    </a:cubicBezTo>
                    <a:cubicBezTo>
                      <a:pt x="2" y="18"/>
                      <a:pt x="6" y="26"/>
                      <a:pt x="7" y="34"/>
                    </a:cubicBezTo>
                    <a:cubicBezTo>
                      <a:pt x="8" y="34"/>
                      <a:pt x="8" y="33"/>
                      <a:pt x="8" y="33"/>
                    </a:cubicBezTo>
                    <a:cubicBezTo>
                      <a:pt x="9" y="32"/>
                      <a:pt x="10" y="30"/>
                      <a:pt x="9" y="29"/>
                    </a:cubicBezTo>
                    <a:cubicBezTo>
                      <a:pt x="10" y="30"/>
                      <a:pt x="11" y="32"/>
                      <a:pt x="16" y="32"/>
                    </a:cubicBezTo>
                    <a:cubicBezTo>
                      <a:pt x="15" y="31"/>
                      <a:pt x="14" y="29"/>
                      <a:pt x="13" y="2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97"/>
              <p:cNvSpPr>
                <a:spLocks/>
              </p:cNvSpPr>
              <p:nvPr/>
            </p:nvSpPr>
            <p:spPr bwMode="auto">
              <a:xfrm>
                <a:off x="9627" y="6840"/>
                <a:ext cx="52" cy="64"/>
              </a:xfrm>
              <a:custGeom>
                <a:avLst/>
                <a:gdLst>
                  <a:gd name="T0" fmla="*/ 1 w 22"/>
                  <a:gd name="T1" fmla="*/ 0 h 27"/>
                  <a:gd name="T2" fmla="*/ 8 w 22"/>
                  <a:gd name="T3" fmla="*/ 21 h 27"/>
                  <a:gd name="T4" fmla="*/ 10 w 22"/>
                  <a:gd name="T5" fmla="*/ 25 h 27"/>
                  <a:gd name="T6" fmla="*/ 11 w 22"/>
                  <a:gd name="T7" fmla="*/ 21 h 27"/>
                  <a:gd name="T8" fmla="*/ 22 w 22"/>
                  <a:gd name="T9" fmla="*/ 26 h 27"/>
                  <a:gd name="T10" fmla="*/ 1 w 22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7">
                    <a:moveTo>
                      <a:pt x="1" y="0"/>
                    </a:moveTo>
                    <a:cubicBezTo>
                      <a:pt x="0" y="7"/>
                      <a:pt x="6" y="16"/>
                      <a:pt x="8" y="21"/>
                    </a:cubicBezTo>
                    <a:cubicBezTo>
                      <a:pt x="9" y="22"/>
                      <a:pt x="10" y="23"/>
                      <a:pt x="10" y="25"/>
                    </a:cubicBezTo>
                    <a:cubicBezTo>
                      <a:pt x="11" y="23"/>
                      <a:pt x="11" y="21"/>
                      <a:pt x="11" y="21"/>
                    </a:cubicBezTo>
                    <a:cubicBezTo>
                      <a:pt x="11" y="21"/>
                      <a:pt x="17" y="27"/>
                      <a:pt x="22" y="26"/>
                    </a:cubicBezTo>
                    <a:cubicBezTo>
                      <a:pt x="15" y="18"/>
                      <a:pt x="9" y="6"/>
                      <a:pt x="1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98"/>
              <p:cNvSpPr>
                <a:spLocks/>
              </p:cNvSpPr>
              <p:nvPr/>
            </p:nvSpPr>
            <p:spPr bwMode="auto">
              <a:xfrm>
                <a:off x="9485" y="6772"/>
                <a:ext cx="97" cy="142"/>
              </a:xfrm>
              <a:custGeom>
                <a:avLst/>
                <a:gdLst>
                  <a:gd name="T0" fmla="*/ 23 w 41"/>
                  <a:gd name="T1" fmla="*/ 15 h 60"/>
                  <a:gd name="T2" fmla="*/ 10 w 41"/>
                  <a:gd name="T3" fmla="*/ 5 h 60"/>
                  <a:gd name="T4" fmla="*/ 3 w 41"/>
                  <a:gd name="T5" fmla="*/ 15 h 60"/>
                  <a:gd name="T6" fmla="*/ 0 w 41"/>
                  <a:gd name="T7" fmla="*/ 26 h 60"/>
                  <a:gd name="T8" fmla="*/ 12 w 41"/>
                  <a:gd name="T9" fmla="*/ 14 h 60"/>
                  <a:gd name="T10" fmla="*/ 41 w 41"/>
                  <a:gd name="T11" fmla="*/ 60 h 60"/>
                  <a:gd name="T12" fmla="*/ 23 w 41"/>
                  <a:gd name="T13" fmla="*/ 1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60">
                    <a:moveTo>
                      <a:pt x="23" y="15"/>
                    </a:moveTo>
                    <a:cubicBezTo>
                      <a:pt x="21" y="10"/>
                      <a:pt x="17" y="0"/>
                      <a:pt x="10" y="5"/>
                    </a:cubicBezTo>
                    <a:cubicBezTo>
                      <a:pt x="7" y="7"/>
                      <a:pt x="4" y="11"/>
                      <a:pt x="3" y="15"/>
                    </a:cubicBezTo>
                    <a:cubicBezTo>
                      <a:pt x="2" y="19"/>
                      <a:pt x="1" y="22"/>
                      <a:pt x="0" y="26"/>
                    </a:cubicBezTo>
                    <a:cubicBezTo>
                      <a:pt x="5" y="28"/>
                      <a:pt x="8" y="25"/>
                      <a:pt x="12" y="14"/>
                    </a:cubicBezTo>
                    <a:cubicBezTo>
                      <a:pt x="12" y="14"/>
                      <a:pt x="28" y="51"/>
                      <a:pt x="41" y="60"/>
                    </a:cubicBezTo>
                    <a:cubicBezTo>
                      <a:pt x="36" y="44"/>
                      <a:pt x="28" y="30"/>
                      <a:pt x="23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99"/>
              <p:cNvSpPr>
                <a:spLocks/>
              </p:cNvSpPr>
              <p:nvPr/>
            </p:nvSpPr>
            <p:spPr bwMode="auto">
              <a:xfrm>
                <a:off x="9402" y="6152"/>
                <a:ext cx="189" cy="584"/>
              </a:xfrm>
              <a:custGeom>
                <a:avLst/>
                <a:gdLst>
                  <a:gd name="T0" fmla="*/ 0 w 80"/>
                  <a:gd name="T1" fmla="*/ 8 h 247"/>
                  <a:gd name="T2" fmla="*/ 35 w 80"/>
                  <a:gd name="T3" fmla="*/ 24 h 247"/>
                  <a:gd name="T4" fmla="*/ 80 w 80"/>
                  <a:gd name="T5" fmla="*/ 229 h 247"/>
                  <a:gd name="T6" fmla="*/ 80 w 80"/>
                  <a:gd name="T7" fmla="*/ 239 h 247"/>
                  <a:gd name="T8" fmla="*/ 35 w 80"/>
                  <a:gd name="T9" fmla="*/ 243 h 247"/>
                  <a:gd name="T10" fmla="*/ 0 w 80"/>
                  <a:gd name="T11" fmla="*/ 8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247">
                    <a:moveTo>
                      <a:pt x="0" y="8"/>
                    </a:moveTo>
                    <a:cubicBezTo>
                      <a:pt x="0" y="8"/>
                      <a:pt x="25" y="0"/>
                      <a:pt x="35" y="24"/>
                    </a:cubicBezTo>
                    <a:cubicBezTo>
                      <a:pt x="46" y="49"/>
                      <a:pt x="50" y="176"/>
                      <a:pt x="80" y="229"/>
                    </a:cubicBezTo>
                    <a:cubicBezTo>
                      <a:pt x="80" y="239"/>
                      <a:pt x="80" y="239"/>
                      <a:pt x="80" y="239"/>
                    </a:cubicBezTo>
                    <a:cubicBezTo>
                      <a:pt x="80" y="239"/>
                      <a:pt x="58" y="247"/>
                      <a:pt x="35" y="243"/>
                    </a:cubicBezTo>
                    <a:cubicBezTo>
                      <a:pt x="13" y="239"/>
                      <a:pt x="0" y="8"/>
                      <a:pt x="0" y="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100"/>
              <p:cNvSpPr>
                <a:spLocks/>
              </p:cNvSpPr>
              <p:nvPr/>
            </p:nvSpPr>
            <p:spPr bwMode="auto">
              <a:xfrm>
                <a:off x="9402" y="6152"/>
                <a:ext cx="189" cy="584"/>
              </a:xfrm>
              <a:custGeom>
                <a:avLst/>
                <a:gdLst>
                  <a:gd name="T0" fmla="*/ 55 w 80"/>
                  <a:gd name="T1" fmla="*/ 229 h 247"/>
                  <a:gd name="T2" fmla="*/ 48 w 80"/>
                  <a:gd name="T3" fmla="*/ 215 h 247"/>
                  <a:gd name="T4" fmla="*/ 45 w 80"/>
                  <a:gd name="T5" fmla="*/ 175 h 247"/>
                  <a:gd name="T6" fmla="*/ 40 w 80"/>
                  <a:gd name="T7" fmla="*/ 120 h 247"/>
                  <a:gd name="T8" fmla="*/ 37 w 80"/>
                  <a:gd name="T9" fmla="*/ 54 h 247"/>
                  <a:gd name="T10" fmla="*/ 35 w 80"/>
                  <a:gd name="T11" fmla="*/ 23 h 247"/>
                  <a:gd name="T12" fmla="*/ 0 w 80"/>
                  <a:gd name="T13" fmla="*/ 8 h 247"/>
                  <a:gd name="T14" fmla="*/ 35 w 80"/>
                  <a:gd name="T15" fmla="*/ 243 h 247"/>
                  <a:gd name="T16" fmla="*/ 80 w 80"/>
                  <a:gd name="T17" fmla="*/ 239 h 247"/>
                  <a:gd name="T18" fmla="*/ 80 w 80"/>
                  <a:gd name="T19" fmla="*/ 229 h 247"/>
                  <a:gd name="T20" fmla="*/ 75 w 80"/>
                  <a:gd name="T21" fmla="*/ 219 h 247"/>
                  <a:gd name="T22" fmla="*/ 55 w 80"/>
                  <a:gd name="T23" fmla="*/ 229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" h="247">
                    <a:moveTo>
                      <a:pt x="55" y="229"/>
                    </a:moveTo>
                    <a:cubicBezTo>
                      <a:pt x="46" y="230"/>
                      <a:pt x="49" y="223"/>
                      <a:pt x="48" y="215"/>
                    </a:cubicBezTo>
                    <a:cubicBezTo>
                      <a:pt x="46" y="202"/>
                      <a:pt x="47" y="188"/>
                      <a:pt x="45" y="175"/>
                    </a:cubicBezTo>
                    <a:cubicBezTo>
                      <a:pt x="44" y="157"/>
                      <a:pt x="42" y="138"/>
                      <a:pt x="40" y="120"/>
                    </a:cubicBezTo>
                    <a:cubicBezTo>
                      <a:pt x="38" y="98"/>
                      <a:pt x="36" y="76"/>
                      <a:pt x="37" y="54"/>
                    </a:cubicBezTo>
                    <a:cubicBezTo>
                      <a:pt x="37" y="47"/>
                      <a:pt x="29" y="31"/>
                      <a:pt x="35" y="23"/>
                    </a:cubicBezTo>
                    <a:cubicBezTo>
                      <a:pt x="23" y="0"/>
                      <a:pt x="0" y="8"/>
                      <a:pt x="0" y="8"/>
                    </a:cubicBezTo>
                    <a:cubicBezTo>
                      <a:pt x="0" y="8"/>
                      <a:pt x="13" y="239"/>
                      <a:pt x="35" y="243"/>
                    </a:cubicBezTo>
                    <a:cubicBezTo>
                      <a:pt x="58" y="247"/>
                      <a:pt x="80" y="239"/>
                      <a:pt x="80" y="239"/>
                    </a:cubicBezTo>
                    <a:cubicBezTo>
                      <a:pt x="80" y="229"/>
                      <a:pt x="80" y="229"/>
                      <a:pt x="80" y="229"/>
                    </a:cubicBezTo>
                    <a:cubicBezTo>
                      <a:pt x="78" y="226"/>
                      <a:pt x="76" y="222"/>
                      <a:pt x="75" y="219"/>
                    </a:cubicBezTo>
                    <a:cubicBezTo>
                      <a:pt x="69" y="224"/>
                      <a:pt x="62" y="227"/>
                      <a:pt x="55" y="22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101"/>
              <p:cNvSpPr>
                <a:spLocks/>
              </p:cNvSpPr>
              <p:nvPr/>
            </p:nvSpPr>
            <p:spPr bwMode="auto">
              <a:xfrm>
                <a:off x="9468" y="6682"/>
                <a:ext cx="123" cy="54"/>
              </a:xfrm>
              <a:custGeom>
                <a:avLst/>
                <a:gdLst>
                  <a:gd name="T0" fmla="*/ 32 w 52"/>
                  <a:gd name="T1" fmla="*/ 5 h 23"/>
                  <a:gd name="T2" fmla="*/ 4 w 52"/>
                  <a:gd name="T3" fmla="*/ 10 h 23"/>
                  <a:gd name="T4" fmla="*/ 0 w 52"/>
                  <a:gd name="T5" fmla="*/ 10 h 23"/>
                  <a:gd name="T6" fmla="*/ 7 w 52"/>
                  <a:gd name="T7" fmla="*/ 19 h 23"/>
                  <a:gd name="T8" fmla="*/ 52 w 52"/>
                  <a:gd name="T9" fmla="*/ 15 h 23"/>
                  <a:gd name="T10" fmla="*/ 52 w 52"/>
                  <a:gd name="T11" fmla="*/ 5 h 23"/>
                  <a:gd name="T12" fmla="*/ 49 w 52"/>
                  <a:gd name="T13" fmla="*/ 0 h 23"/>
                  <a:gd name="T14" fmla="*/ 32 w 52"/>
                  <a:gd name="T15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23">
                    <a:moveTo>
                      <a:pt x="32" y="5"/>
                    </a:moveTo>
                    <a:cubicBezTo>
                      <a:pt x="23" y="8"/>
                      <a:pt x="14" y="10"/>
                      <a:pt x="4" y="10"/>
                    </a:cubicBezTo>
                    <a:cubicBezTo>
                      <a:pt x="3" y="10"/>
                      <a:pt x="2" y="10"/>
                      <a:pt x="0" y="10"/>
                    </a:cubicBezTo>
                    <a:cubicBezTo>
                      <a:pt x="3" y="15"/>
                      <a:pt x="5" y="19"/>
                      <a:pt x="7" y="19"/>
                    </a:cubicBezTo>
                    <a:cubicBezTo>
                      <a:pt x="30" y="23"/>
                      <a:pt x="52" y="15"/>
                      <a:pt x="52" y="1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1" y="3"/>
                      <a:pt x="50" y="2"/>
                      <a:pt x="49" y="0"/>
                    </a:cubicBezTo>
                    <a:cubicBezTo>
                      <a:pt x="43" y="2"/>
                      <a:pt x="37" y="4"/>
                      <a:pt x="32" y="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102"/>
              <p:cNvSpPr>
                <a:spLocks/>
              </p:cNvSpPr>
              <p:nvPr/>
            </p:nvSpPr>
            <p:spPr bwMode="auto">
              <a:xfrm>
                <a:off x="8851" y="6642"/>
                <a:ext cx="251" cy="276"/>
              </a:xfrm>
              <a:custGeom>
                <a:avLst/>
                <a:gdLst>
                  <a:gd name="T0" fmla="*/ 91 w 106"/>
                  <a:gd name="T1" fmla="*/ 24 h 117"/>
                  <a:gd name="T2" fmla="*/ 99 w 106"/>
                  <a:gd name="T3" fmla="*/ 78 h 117"/>
                  <a:gd name="T4" fmla="*/ 84 w 106"/>
                  <a:gd name="T5" fmla="*/ 68 h 117"/>
                  <a:gd name="T6" fmla="*/ 51 w 106"/>
                  <a:gd name="T7" fmla="*/ 116 h 117"/>
                  <a:gd name="T8" fmla="*/ 45 w 106"/>
                  <a:gd name="T9" fmla="*/ 114 h 117"/>
                  <a:gd name="T10" fmla="*/ 44 w 106"/>
                  <a:gd name="T11" fmla="*/ 109 h 117"/>
                  <a:gd name="T12" fmla="*/ 34 w 106"/>
                  <a:gd name="T13" fmla="*/ 113 h 117"/>
                  <a:gd name="T14" fmla="*/ 25 w 106"/>
                  <a:gd name="T15" fmla="*/ 104 h 117"/>
                  <a:gd name="T16" fmla="*/ 8 w 106"/>
                  <a:gd name="T17" fmla="*/ 106 h 117"/>
                  <a:gd name="T18" fmla="*/ 18 w 106"/>
                  <a:gd name="T19" fmla="*/ 80 h 117"/>
                  <a:gd name="T20" fmla="*/ 60 w 106"/>
                  <a:gd name="T21" fmla="*/ 15 h 117"/>
                  <a:gd name="T22" fmla="*/ 91 w 106"/>
                  <a:gd name="T23" fmla="*/ 2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117">
                    <a:moveTo>
                      <a:pt x="91" y="24"/>
                    </a:moveTo>
                    <a:cubicBezTo>
                      <a:pt x="91" y="24"/>
                      <a:pt x="106" y="73"/>
                      <a:pt x="99" y="78"/>
                    </a:cubicBezTo>
                    <a:cubicBezTo>
                      <a:pt x="93" y="83"/>
                      <a:pt x="89" y="81"/>
                      <a:pt x="84" y="68"/>
                    </a:cubicBezTo>
                    <a:cubicBezTo>
                      <a:pt x="84" y="68"/>
                      <a:pt x="64" y="114"/>
                      <a:pt x="51" y="116"/>
                    </a:cubicBezTo>
                    <a:cubicBezTo>
                      <a:pt x="51" y="116"/>
                      <a:pt x="47" y="117"/>
                      <a:pt x="45" y="114"/>
                    </a:cubicBezTo>
                    <a:cubicBezTo>
                      <a:pt x="43" y="112"/>
                      <a:pt x="44" y="109"/>
                      <a:pt x="44" y="109"/>
                    </a:cubicBezTo>
                    <a:cubicBezTo>
                      <a:pt x="44" y="109"/>
                      <a:pt x="44" y="115"/>
                      <a:pt x="34" y="113"/>
                    </a:cubicBezTo>
                    <a:cubicBezTo>
                      <a:pt x="24" y="112"/>
                      <a:pt x="25" y="104"/>
                      <a:pt x="25" y="104"/>
                    </a:cubicBezTo>
                    <a:cubicBezTo>
                      <a:pt x="25" y="104"/>
                      <a:pt x="15" y="116"/>
                      <a:pt x="8" y="106"/>
                    </a:cubicBezTo>
                    <a:cubicBezTo>
                      <a:pt x="0" y="96"/>
                      <a:pt x="18" y="80"/>
                      <a:pt x="18" y="80"/>
                    </a:cubicBezTo>
                    <a:cubicBezTo>
                      <a:pt x="18" y="80"/>
                      <a:pt x="54" y="30"/>
                      <a:pt x="60" y="15"/>
                    </a:cubicBezTo>
                    <a:cubicBezTo>
                      <a:pt x="66" y="0"/>
                      <a:pt x="91" y="24"/>
                      <a:pt x="91" y="2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103"/>
              <p:cNvSpPr>
                <a:spLocks/>
              </p:cNvSpPr>
              <p:nvPr/>
            </p:nvSpPr>
            <p:spPr bwMode="auto">
              <a:xfrm>
                <a:off x="8962" y="6642"/>
                <a:ext cx="119" cy="108"/>
              </a:xfrm>
              <a:custGeom>
                <a:avLst/>
                <a:gdLst>
                  <a:gd name="T0" fmla="*/ 28 w 50"/>
                  <a:gd name="T1" fmla="*/ 42 h 46"/>
                  <a:gd name="T2" fmla="*/ 0 w 50"/>
                  <a:gd name="T3" fmla="*/ 38 h 46"/>
                  <a:gd name="T4" fmla="*/ 13 w 50"/>
                  <a:gd name="T5" fmla="*/ 15 h 46"/>
                  <a:gd name="T6" fmla="*/ 44 w 50"/>
                  <a:gd name="T7" fmla="*/ 24 h 46"/>
                  <a:gd name="T8" fmla="*/ 50 w 50"/>
                  <a:gd name="T9" fmla="*/ 46 h 46"/>
                  <a:gd name="T10" fmla="*/ 28 w 50"/>
                  <a:gd name="T11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46">
                    <a:moveTo>
                      <a:pt x="28" y="42"/>
                    </a:moveTo>
                    <a:cubicBezTo>
                      <a:pt x="19" y="39"/>
                      <a:pt x="9" y="36"/>
                      <a:pt x="0" y="38"/>
                    </a:cubicBezTo>
                    <a:cubicBezTo>
                      <a:pt x="6" y="29"/>
                      <a:pt x="11" y="20"/>
                      <a:pt x="13" y="15"/>
                    </a:cubicBezTo>
                    <a:cubicBezTo>
                      <a:pt x="19" y="0"/>
                      <a:pt x="44" y="24"/>
                      <a:pt x="44" y="24"/>
                    </a:cubicBezTo>
                    <a:cubicBezTo>
                      <a:pt x="44" y="24"/>
                      <a:pt x="47" y="35"/>
                      <a:pt x="50" y="46"/>
                    </a:cubicBezTo>
                    <a:cubicBezTo>
                      <a:pt x="43" y="45"/>
                      <a:pt x="35" y="44"/>
                      <a:pt x="28" y="4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104"/>
              <p:cNvSpPr>
                <a:spLocks/>
              </p:cNvSpPr>
              <p:nvPr/>
            </p:nvSpPr>
            <p:spPr bwMode="auto">
              <a:xfrm>
                <a:off x="8939" y="6836"/>
                <a:ext cx="38" cy="78"/>
              </a:xfrm>
              <a:custGeom>
                <a:avLst/>
                <a:gdLst>
                  <a:gd name="T0" fmla="*/ 3 w 16"/>
                  <a:gd name="T1" fmla="*/ 27 h 33"/>
                  <a:gd name="T2" fmla="*/ 7 w 16"/>
                  <a:gd name="T3" fmla="*/ 14 h 33"/>
                  <a:gd name="T4" fmla="*/ 11 w 16"/>
                  <a:gd name="T5" fmla="*/ 5 h 33"/>
                  <a:gd name="T6" fmla="*/ 16 w 16"/>
                  <a:gd name="T7" fmla="*/ 10 h 33"/>
                  <a:gd name="T8" fmla="*/ 9 w 16"/>
                  <a:gd name="T9" fmla="*/ 33 h 33"/>
                  <a:gd name="T10" fmla="*/ 8 w 16"/>
                  <a:gd name="T11" fmla="*/ 32 h 33"/>
                  <a:gd name="T12" fmla="*/ 7 w 16"/>
                  <a:gd name="T13" fmla="*/ 28 h 33"/>
                  <a:gd name="T14" fmla="*/ 0 w 16"/>
                  <a:gd name="T15" fmla="*/ 32 h 33"/>
                  <a:gd name="T16" fmla="*/ 3 w 16"/>
                  <a:gd name="T17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33">
                    <a:moveTo>
                      <a:pt x="3" y="27"/>
                    </a:moveTo>
                    <a:cubicBezTo>
                      <a:pt x="5" y="23"/>
                      <a:pt x="6" y="18"/>
                      <a:pt x="7" y="14"/>
                    </a:cubicBezTo>
                    <a:cubicBezTo>
                      <a:pt x="8" y="11"/>
                      <a:pt x="10" y="8"/>
                      <a:pt x="11" y="5"/>
                    </a:cubicBezTo>
                    <a:cubicBezTo>
                      <a:pt x="15" y="0"/>
                      <a:pt x="16" y="8"/>
                      <a:pt x="16" y="10"/>
                    </a:cubicBezTo>
                    <a:cubicBezTo>
                      <a:pt x="14" y="18"/>
                      <a:pt x="10" y="26"/>
                      <a:pt x="9" y="33"/>
                    </a:cubicBezTo>
                    <a:cubicBezTo>
                      <a:pt x="8" y="33"/>
                      <a:pt x="8" y="33"/>
                      <a:pt x="8" y="32"/>
                    </a:cubicBezTo>
                    <a:cubicBezTo>
                      <a:pt x="7" y="31"/>
                      <a:pt x="7" y="29"/>
                      <a:pt x="7" y="28"/>
                    </a:cubicBezTo>
                    <a:cubicBezTo>
                      <a:pt x="6" y="30"/>
                      <a:pt x="5" y="32"/>
                      <a:pt x="0" y="32"/>
                    </a:cubicBezTo>
                    <a:cubicBezTo>
                      <a:pt x="1" y="30"/>
                      <a:pt x="2" y="28"/>
                      <a:pt x="3" y="2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105"/>
              <p:cNvSpPr>
                <a:spLocks/>
              </p:cNvSpPr>
              <p:nvPr/>
            </p:nvSpPr>
            <p:spPr bwMode="auto">
              <a:xfrm>
                <a:off x="8884" y="6838"/>
                <a:ext cx="52" cy="64"/>
              </a:xfrm>
              <a:custGeom>
                <a:avLst/>
                <a:gdLst>
                  <a:gd name="T0" fmla="*/ 21 w 22"/>
                  <a:gd name="T1" fmla="*/ 0 h 27"/>
                  <a:gd name="T2" fmla="*/ 14 w 22"/>
                  <a:gd name="T3" fmla="*/ 22 h 27"/>
                  <a:gd name="T4" fmla="*/ 12 w 22"/>
                  <a:gd name="T5" fmla="*/ 25 h 27"/>
                  <a:gd name="T6" fmla="*/ 11 w 22"/>
                  <a:gd name="T7" fmla="*/ 21 h 27"/>
                  <a:gd name="T8" fmla="*/ 0 w 22"/>
                  <a:gd name="T9" fmla="*/ 27 h 27"/>
                  <a:gd name="T10" fmla="*/ 21 w 22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7">
                    <a:moveTo>
                      <a:pt x="21" y="0"/>
                    </a:moveTo>
                    <a:cubicBezTo>
                      <a:pt x="22" y="7"/>
                      <a:pt x="16" y="16"/>
                      <a:pt x="14" y="22"/>
                    </a:cubicBezTo>
                    <a:cubicBezTo>
                      <a:pt x="13" y="23"/>
                      <a:pt x="13" y="24"/>
                      <a:pt x="12" y="25"/>
                    </a:cubicBezTo>
                    <a:cubicBezTo>
                      <a:pt x="11" y="23"/>
                      <a:pt x="11" y="21"/>
                      <a:pt x="11" y="21"/>
                    </a:cubicBezTo>
                    <a:cubicBezTo>
                      <a:pt x="11" y="21"/>
                      <a:pt x="6" y="27"/>
                      <a:pt x="0" y="27"/>
                    </a:cubicBezTo>
                    <a:cubicBezTo>
                      <a:pt x="7" y="19"/>
                      <a:pt x="13" y="6"/>
                      <a:pt x="21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106"/>
              <p:cNvSpPr>
                <a:spLocks/>
              </p:cNvSpPr>
              <p:nvPr/>
            </p:nvSpPr>
            <p:spPr bwMode="auto">
              <a:xfrm>
                <a:off x="8984" y="6769"/>
                <a:ext cx="94" cy="142"/>
              </a:xfrm>
              <a:custGeom>
                <a:avLst/>
                <a:gdLst>
                  <a:gd name="T0" fmla="*/ 17 w 40"/>
                  <a:gd name="T1" fmla="*/ 15 h 60"/>
                  <a:gd name="T2" fmla="*/ 30 w 40"/>
                  <a:gd name="T3" fmla="*/ 5 h 60"/>
                  <a:gd name="T4" fmla="*/ 37 w 40"/>
                  <a:gd name="T5" fmla="*/ 16 h 60"/>
                  <a:gd name="T6" fmla="*/ 40 w 40"/>
                  <a:gd name="T7" fmla="*/ 26 h 60"/>
                  <a:gd name="T8" fmla="*/ 28 w 40"/>
                  <a:gd name="T9" fmla="*/ 14 h 60"/>
                  <a:gd name="T10" fmla="*/ 0 w 40"/>
                  <a:gd name="T11" fmla="*/ 60 h 60"/>
                  <a:gd name="T12" fmla="*/ 17 w 40"/>
                  <a:gd name="T13" fmla="*/ 1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60">
                    <a:moveTo>
                      <a:pt x="17" y="15"/>
                    </a:moveTo>
                    <a:cubicBezTo>
                      <a:pt x="19" y="10"/>
                      <a:pt x="23" y="0"/>
                      <a:pt x="30" y="5"/>
                    </a:cubicBezTo>
                    <a:cubicBezTo>
                      <a:pt x="34" y="7"/>
                      <a:pt x="36" y="12"/>
                      <a:pt x="37" y="16"/>
                    </a:cubicBezTo>
                    <a:cubicBezTo>
                      <a:pt x="38" y="19"/>
                      <a:pt x="39" y="23"/>
                      <a:pt x="40" y="26"/>
                    </a:cubicBezTo>
                    <a:cubicBezTo>
                      <a:pt x="36" y="28"/>
                      <a:pt x="32" y="25"/>
                      <a:pt x="28" y="14"/>
                    </a:cubicBezTo>
                    <a:cubicBezTo>
                      <a:pt x="28" y="14"/>
                      <a:pt x="12" y="51"/>
                      <a:pt x="0" y="60"/>
                    </a:cubicBezTo>
                    <a:cubicBezTo>
                      <a:pt x="4" y="45"/>
                      <a:pt x="12" y="30"/>
                      <a:pt x="17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107"/>
              <p:cNvSpPr>
                <a:spLocks/>
              </p:cNvSpPr>
              <p:nvPr/>
            </p:nvSpPr>
            <p:spPr bwMode="auto">
              <a:xfrm>
                <a:off x="8972" y="6150"/>
                <a:ext cx="189" cy="586"/>
              </a:xfrm>
              <a:custGeom>
                <a:avLst/>
                <a:gdLst>
                  <a:gd name="T0" fmla="*/ 80 w 80"/>
                  <a:gd name="T1" fmla="*/ 9 h 248"/>
                  <a:gd name="T2" fmla="*/ 45 w 80"/>
                  <a:gd name="T3" fmla="*/ 25 h 248"/>
                  <a:gd name="T4" fmla="*/ 0 w 80"/>
                  <a:gd name="T5" fmla="*/ 229 h 248"/>
                  <a:gd name="T6" fmla="*/ 0 w 80"/>
                  <a:gd name="T7" fmla="*/ 239 h 248"/>
                  <a:gd name="T8" fmla="*/ 45 w 80"/>
                  <a:gd name="T9" fmla="*/ 243 h 248"/>
                  <a:gd name="T10" fmla="*/ 80 w 80"/>
                  <a:gd name="T11" fmla="*/ 9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248">
                    <a:moveTo>
                      <a:pt x="80" y="9"/>
                    </a:moveTo>
                    <a:cubicBezTo>
                      <a:pt x="80" y="9"/>
                      <a:pt x="56" y="0"/>
                      <a:pt x="45" y="25"/>
                    </a:cubicBezTo>
                    <a:cubicBezTo>
                      <a:pt x="34" y="49"/>
                      <a:pt x="30" y="177"/>
                      <a:pt x="0" y="229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23" y="248"/>
                      <a:pt x="45" y="243"/>
                    </a:cubicBezTo>
                    <a:cubicBezTo>
                      <a:pt x="67" y="239"/>
                      <a:pt x="80" y="9"/>
                      <a:pt x="80" y="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108"/>
              <p:cNvSpPr>
                <a:spLocks/>
              </p:cNvSpPr>
              <p:nvPr/>
            </p:nvSpPr>
            <p:spPr bwMode="auto">
              <a:xfrm>
                <a:off x="8972" y="6152"/>
                <a:ext cx="189" cy="584"/>
              </a:xfrm>
              <a:custGeom>
                <a:avLst/>
                <a:gdLst>
                  <a:gd name="T0" fmla="*/ 26 w 80"/>
                  <a:gd name="T1" fmla="*/ 228 h 247"/>
                  <a:gd name="T2" fmla="*/ 41 w 80"/>
                  <a:gd name="T3" fmla="*/ 214 h 247"/>
                  <a:gd name="T4" fmla="*/ 35 w 80"/>
                  <a:gd name="T5" fmla="*/ 174 h 247"/>
                  <a:gd name="T6" fmla="*/ 40 w 80"/>
                  <a:gd name="T7" fmla="*/ 119 h 247"/>
                  <a:gd name="T8" fmla="*/ 43 w 80"/>
                  <a:gd name="T9" fmla="*/ 54 h 247"/>
                  <a:gd name="T10" fmla="*/ 46 w 80"/>
                  <a:gd name="T11" fmla="*/ 22 h 247"/>
                  <a:gd name="T12" fmla="*/ 80 w 80"/>
                  <a:gd name="T13" fmla="*/ 8 h 247"/>
                  <a:gd name="T14" fmla="*/ 45 w 80"/>
                  <a:gd name="T15" fmla="*/ 242 h 247"/>
                  <a:gd name="T16" fmla="*/ 0 w 80"/>
                  <a:gd name="T17" fmla="*/ 238 h 247"/>
                  <a:gd name="T18" fmla="*/ 0 w 80"/>
                  <a:gd name="T19" fmla="*/ 228 h 247"/>
                  <a:gd name="T20" fmla="*/ 5 w 80"/>
                  <a:gd name="T21" fmla="*/ 218 h 247"/>
                  <a:gd name="T22" fmla="*/ 26 w 80"/>
                  <a:gd name="T23" fmla="*/ 228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" h="247">
                    <a:moveTo>
                      <a:pt x="26" y="228"/>
                    </a:moveTo>
                    <a:cubicBezTo>
                      <a:pt x="35" y="229"/>
                      <a:pt x="39" y="222"/>
                      <a:pt x="41" y="214"/>
                    </a:cubicBezTo>
                    <a:cubicBezTo>
                      <a:pt x="43" y="201"/>
                      <a:pt x="34" y="187"/>
                      <a:pt x="35" y="174"/>
                    </a:cubicBezTo>
                    <a:cubicBezTo>
                      <a:pt x="37" y="156"/>
                      <a:pt x="38" y="138"/>
                      <a:pt x="40" y="119"/>
                    </a:cubicBezTo>
                    <a:cubicBezTo>
                      <a:pt x="42" y="97"/>
                      <a:pt x="44" y="75"/>
                      <a:pt x="43" y="54"/>
                    </a:cubicBezTo>
                    <a:cubicBezTo>
                      <a:pt x="43" y="47"/>
                      <a:pt x="51" y="30"/>
                      <a:pt x="46" y="22"/>
                    </a:cubicBezTo>
                    <a:cubicBezTo>
                      <a:pt x="57" y="0"/>
                      <a:pt x="80" y="8"/>
                      <a:pt x="80" y="8"/>
                    </a:cubicBezTo>
                    <a:cubicBezTo>
                      <a:pt x="80" y="8"/>
                      <a:pt x="67" y="238"/>
                      <a:pt x="45" y="242"/>
                    </a:cubicBezTo>
                    <a:cubicBezTo>
                      <a:pt x="23" y="247"/>
                      <a:pt x="0" y="238"/>
                      <a:pt x="0" y="238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2" y="225"/>
                      <a:pt x="4" y="222"/>
                      <a:pt x="5" y="218"/>
                    </a:cubicBezTo>
                    <a:cubicBezTo>
                      <a:pt x="11" y="223"/>
                      <a:pt x="18" y="227"/>
                      <a:pt x="26" y="22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109"/>
              <p:cNvSpPr>
                <a:spLocks/>
              </p:cNvSpPr>
              <p:nvPr/>
            </p:nvSpPr>
            <p:spPr bwMode="auto">
              <a:xfrm>
                <a:off x="8972" y="6680"/>
                <a:ext cx="123" cy="56"/>
              </a:xfrm>
              <a:custGeom>
                <a:avLst/>
                <a:gdLst>
                  <a:gd name="T0" fmla="*/ 20 w 52"/>
                  <a:gd name="T1" fmla="*/ 6 h 24"/>
                  <a:gd name="T2" fmla="*/ 48 w 52"/>
                  <a:gd name="T3" fmla="*/ 10 h 24"/>
                  <a:gd name="T4" fmla="*/ 52 w 52"/>
                  <a:gd name="T5" fmla="*/ 10 h 24"/>
                  <a:gd name="T6" fmla="*/ 45 w 52"/>
                  <a:gd name="T7" fmla="*/ 19 h 24"/>
                  <a:gd name="T8" fmla="*/ 0 w 52"/>
                  <a:gd name="T9" fmla="*/ 15 h 24"/>
                  <a:gd name="T10" fmla="*/ 0 w 52"/>
                  <a:gd name="T11" fmla="*/ 5 h 24"/>
                  <a:gd name="T12" fmla="*/ 3 w 52"/>
                  <a:gd name="T13" fmla="*/ 0 h 24"/>
                  <a:gd name="T14" fmla="*/ 20 w 52"/>
                  <a:gd name="T15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24">
                    <a:moveTo>
                      <a:pt x="20" y="6"/>
                    </a:moveTo>
                    <a:cubicBezTo>
                      <a:pt x="30" y="8"/>
                      <a:pt x="39" y="10"/>
                      <a:pt x="48" y="10"/>
                    </a:cubicBezTo>
                    <a:cubicBezTo>
                      <a:pt x="49" y="10"/>
                      <a:pt x="51" y="10"/>
                      <a:pt x="52" y="10"/>
                    </a:cubicBezTo>
                    <a:cubicBezTo>
                      <a:pt x="50" y="16"/>
                      <a:pt x="47" y="19"/>
                      <a:pt x="45" y="19"/>
                    </a:cubicBezTo>
                    <a:cubicBezTo>
                      <a:pt x="23" y="24"/>
                      <a:pt x="0" y="15"/>
                      <a:pt x="0" y="1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3"/>
                      <a:pt x="2" y="2"/>
                      <a:pt x="3" y="0"/>
                    </a:cubicBezTo>
                    <a:cubicBezTo>
                      <a:pt x="9" y="3"/>
                      <a:pt x="15" y="4"/>
                      <a:pt x="20" y="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110"/>
              <p:cNvSpPr>
                <a:spLocks/>
              </p:cNvSpPr>
              <p:nvPr/>
            </p:nvSpPr>
            <p:spPr bwMode="auto">
              <a:xfrm>
                <a:off x="9088" y="6696"/>
                <a:ext cx="430" cy="823"/>
              </a:xfrm>
              <a:custGeom>
                <a:avLst/>
                <a:gdLst>
                  <a:gd name="T0" fmla="*/ 161 w 182"/>
                  <a:gd name="T1" fmla="*/ 0 h 348"/>
                  <a:gd name="T2" fmla="*/ 154 w 182"/>
                  <a:gd name="T3" fmla="*/ 78 h 348"/>
                  <a:gd name="T4" fmla="*/ 123 w 182"/>
                  <a:gd name="T5" fmla="*/ 101 h 348"/>
                  <a:gd name="T6" fmla="*/ 110 w 182"/>
                  <a:gd name="T7" fmla="*/ 217 h 348"/>
                  <a:gd name="T8" fmla="*/ 182 w 182"/>
                  <a:gd name="T9" fmla="*/ 326 h 348"/>
                  <a:gd name="T10" fmla="*/ 146 w 182"/>
                  <a:gd name="T11" fmla="*/ 341 h 348"/>
                  <a:gd name="T12" fmla="*/ 86 w 182"/>
                  <a:gd name="T13" fmla="*/ 222 h 348"/>
                  <a:gd name="T14" fmla="*/ 85 w 182"/>
                  <a:gd name="T15" fmla="*/ 104 h 348"/>
                  <a:gd name="T16" fmla="*/ 69 w 182"/>
                  <a:gd name="T17" fmla="*/ 103 h 348"/>
                  <a:gd name="T18" fmla="*/ 73 w 182"/>
                  <a:gd name="T19" fmla="*/ 220 h 348"/>
                  <a:gd name="T20" fmla="*/ 38 w 182"/>
                  <a:gd name="T21" fmla="*/ 348 h 348"/>
                  <a:gd name="T22" fmla="*/ 11 w 182"/>
                  <a:gd name="T23" fmla="*/ 330 h 348"/>
                  <a:gd name="T24" fmla="*/ 0 w 182"/>
                  <a:gd name="T25" fmla="*/ 319 h 348"/>
                  <a:gd name="T26" fmla="*/ 48 w 182"/>
                  <a:gd name="T27" fmla="*/ 218 h 348"/>
                  <a:gd name="T28" fmla="*/ 42 w 182"/>
                  <a:gd name="T29" fmla="*/ 99 h 348"/>
                  <a:gd name="T30" fmla="*/ 12 w 182"/>
                  <a:gd name="T31" fmla="*/ 80 h 348"/>
                  <a:gd name="T32" fmla="*/ 7 w 182"/>
                  <a:gd name="T33" fmla="*/ 3 h 348"/>
                  <a:gd name="T34" fmla="*/ 161 w 182"/>
                  <a:gd name="T35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2" h="348">
                    <a:moveTo>
                      <a:pt x="161" y="0"/>
                    </a:moveTo>
                    <a:cubicBezTo>
                      <a:pt x="161" y="0"/>
                      <a:pt x="172" y="49"/>
                      <a:pt x="154" y="78"/>
                    </a:cubicBezTo>
                    <a:cubicBezTo>
                      <a:pt x="148" y="88"/>
                      <a:pt x="135" y="98"/>
                      <a:pt x="123" y="101"/>
                    </a:cubicBezTo>
                    <a:cubicBezTo>
                      <a:pt x="123" y="101"/>
                      <a:pt x="104" y="160"/>
                      <a:pt x="110" y="217"/>
                    </a:cubicBezTo>
                    <a:cubicBezTo>
                      <a:pt x="116" y="273"/>
                      <a:pt x="182" y="326"/>
                      <a:pt x="182" y="326"/>
                    </a:cubicBezTo>
                    <a:cubicBezTo>
                      <a:pt x="146" y="341"/>
                      <a:pt x="146" y="341"/>
                      <a:pt x="146" y="341"/>
                    </a:cubicBezTo>
                    <a:cubicBezTo>
                      <a:pt x="146" y="341"/>
                      <a:pt x="85" y="283"/>
                      <a:pt x="86" y="222"/>
                    </a:cubicBezTo>
                    <a:cubicBezTo>
                      <a:pt x="86" y="162"/>
                      <a:pt x="85" y="104"/>
                      <a:pt x="85" y="104"/>
                    </a:cubicBezTo>
                    <a:cubicBezTo>
                      <a:pt x="85" y="104"/>
                      <a:pt x="80" y="105"/>
                      <a:pt x="69" y="103"/>
                    </a:cubicBezTo>
                    <a:cubicBezTo>
                      <a:pt x="69" y="103"/>
                      <a:pt x="75" y="166"/>
                      <a:pt x="73" y="220"/>
                    </a:cubicBezTo>
                    <a:cubicBezTo>
                      <a:pt x="71" y="275"/>
                      <a:pt x="38" y="348"/>
                      <a:pt x="38" y="348"/>
                    </a:cubicBezTo>
                    <a:cubicBezTo>
                      <a:pt x="11" y="330"/>
                      <a:pt x="11" y="330"/>
                      <a:pt x="11" y="330"/>
                    </a:cubicBezTo>
                    <a:cubicBezTo>
                      <a:pt x="0" y="319"/>
                      <a:pt x="0" y="319"/>
                      <a:pt x="0" y="319"/>
                    </a:cubicBezTo>
                    <a:cubicBezTo>
                      <a:pt x="0" y="319"/>
                      <a:pt x="42" y="266"/>
                      <a:pt x="48" y="218"/>
                    </a:cubicBezTo>
                    <a:cubicBezTo>
                      <a:pt x="54" y="170"/>
                      <a:pt x="42" y="99"/>
                      <a:pt x="42" y="99"/>
                    </a:cubicBezTo>
                    <a:cubicBezTo>
                      <a:pt x="42" y="99"/>
                      <a:pt x="24" y="97"/>
                      <a:pt x="12" y="80"/>
                    </a:cubicBezTo>
                    <a:cubicBezTo>
                      <a:pt x="1" y="62"/>
                      <a:pt x="2" y="35"/>
                      <a:pt x="7" y="3"/>
                    </a:cubicBez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111"/>
              <p:cNvSpPr>
                <a:spLocks/>
              </p:cNvSpPr>
              <p:nvPr/>
            </p:nvSpPr>
            <p:spPr bwMode="auto">
              <a:xfrm>
                <a:off x="9095" y="6793"/>
                <a:ext cx="380" cy="726"/>
              </a:xfrm>
              <a:custGeom>
                <a:avLst/>
                <a:gdLst>
                  <a:gd name="T0" fmla="*/ 147 w 161"/>
                  <a:gd name="T1" fmla="*/ 283 h 307"/>
                  <a:gd name="T2" fmla="*/ 99 w 161"/>
                  <a:gd name="T3" fmla="*/ 200 h 307"/>
                  <a:gd name="T4" fmla="*/ 93 w 161"/>
                  <a:gd name="T5" fmla="*/ 152 h 307"/>
                  <a:gd name="T6" fmla="*/ 96 w 161"/>
                  <a:gd name="T7" fmla="*/ 99 h 307"/>
                  <a:gd name="T8" fmla="*/ 103 w 161"/>
                  <a:gd name="T9" fmla="*/ 69 h 307"/>
                  <a:gd name="T10" fmla="*/ 118 w 161"/>
                  <a:gd name="T11" fmla="*/ 65 h 307"/>
                  <a:gd name="T12" fmla="*/ 120 w 161"/>
                  <a:gd name="T13" fmla="*/ 60 h 307"/>
                  <a:gd name="T14" fmla="*/ 151 w 161"/>
                  <a:gd name="T15" fmla="*/ 37 h 307"/>
                  <a:gd name="T16" fmla="*/ 161 w 161"/>
                  <a:gd name="T17" fmla="*/ 0 h 307"/>
                  <a:gd name="T18" fmla="*/ 140 w 161"/>
                  <a:gd name="T19" fmla="*/ 20 h 307"/>
                  <a:gd name="T20" fmla="*/ 83 w 161"/>
                  <a:gd name="T21" fmla="*/ 40 h 307"/>
                  <a:gd name="T22" fmla="*/ 27 w 161"/>
                  <a:gd name="T23" fmla="*/ 29 h 307"/>
                  <a:gd name="T24" fmla="*/ 1 w 161"/>
                  <a:gd name="T25" fmla="*/ 1 h 307"/>
                  <a:gd name="T26" fmla="*/ 9 w 161"/>
                  <a:gd name="T27" fmla="*/ 39 h 307"/>
                  <a:gd name="T28" fmla="*/ 39 w 161"/>
                  <a:gd name="T29" fmla="*/ 58 h 307"/>
                  <a:gd name="T30" fmla="*/ 40 w 161"/>
                  <a:gd name="T31" fmla="*/ 61 h 307"/>
                  <a:gd name="T32" fmla="*/ 54 w 161"/>
                  <a:gd name="T33" fmla="*/ 70 h 307"/>
                  <a:gd name="T34" fmla="*/ 57 w 161"/>
                  <a:gd name="T35" fmla="*/ 97 h 307"/>
                  <a:gd name="T36" fmla="*/ 61 w 161"/>
                  <a:gd name="T37" fmla="*/ 148 h 307"/>
                  <a:gd name="T38" fmla="*/ 55 w 161"/>
                  <a:gd name="T39" fmla="*/ 185 h 307"/>
                  <a:gd name="T40" fmla="*/ 8 w 161"/>
                  <a:gd name="T41" fmla="*/ 288 h 307"/>
                  <a:gd name="T42" fmla="*/ 8 w 161"/>
                  <a:gd name="T43" fmla="*/ 289 h 307"/>
                  <a:gd name="T44" fmla="*/ 35 w 161"/>
                  <a:gd name="T45" fmla="*/ 307 h 307"/>
                  <a:gd name="T46" fmla="*/ 70 w 161"/>
                  <a:gd name="T47" fmla="*/ 179 h 307"/>
                  <a:gd name="T48" fmla="*/ 66 w 161"/>
                  <a:gd name="T49" fmla="*/ 62 h 307"/>
                  <a:gd name="T50" fmla="*/ 82 w 161"/>
                  <a:gd name="T51" fmla="*/ 63 h 307"/>
                  <a:gd name="T52" fmla="*/ 83 w 161"/>
                  <a:gd name="T53" fmla="*/ 181 h 307"/>
                  <a:gd name="T54" fmla="*/ 143 w 161"/>
                  <a:gd name="T55" fmla="*/ 300 h 307"/>
                  <a:gd name="T56" fmla="*/ 157 w 161"/>
                  <a:gd name="T57" fmla="*/ 295 h 307"/>
                  <a:gd name="T58" fmla="*/ 147 w 161"/>
                  <a:gd name="T59" fmla="*/ 283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1" h="307">
                    <a:moveTo>
                      <a:pt x="147" y="283"/>
                    </a:moveTo>
                    <a:cubicBezTo>
                      <a:pt x="127" y="259"/>
                      <a:pt x="107" y="231"/>
                      <a:pt x="99" y="200"/>
                    </a:cubicBezTo>
                    <a:cubicBezTo>
                      <a:pt x="96" y="185"/>
                      <a:pt x="93" y="168"/>
                      <a:pt x="93" y="152"/>
                    </a:cubicBezTo>
                    <a:cubicBezTo>
                      <a:pt x="92" y="134"/>
                      <a:pt x="94" y="117"/>
                      <a:pt x="96" y="99"/>
                    </a:cubicBezTo>
                    <a:cubicBezTo>
                      <a:pt x="96" y="90"/>
                      <a:pt x="95" y="76"/>
                      <a:pt x="103" y="69"/>
                    </a:cubicBezTo>
                    <a:cubicBezTo>
                      <a:pt x="107" y="66"/>
                      <a:pt x="113" y="65"/>
                      <a:pt x="118" y="65"/>
                    </a:cubicBezTo>
                    <a:cubicBezTo>
                      <a:pt x="119" y="61"/>
                      <a:pt x="120" y="60"/>
                      <a:pt x="120" y="60"/>
                    </a:cubicBezTo>
                    <a:cubicBezTo>
                      <a:pt x="132" y="57"/>
                      <a:pt x="145" y="47"/>
                      <a:pt x="151" y="37"/>
                    </a:cubicBezTo>
                    <a:cubicBezTo>
                      <a:pt x="157" y="26"/>
                      <a:pt x="160" y="13"/>
                      <a:pt x="161" y="0"/>
                    </a:cubicBezTo>
                    <a:cubicBezTo>
                      <a:pt x="155" y="8"/>
                      <a:pt x="148" y="15"/>
                      <a:pt x="140" y="20"/>
                    </a:cubicBezTo>
                    <a:cubicBezTo>
                      <a:pt x="123" y="32"/>
                      <a:pt x="103" y="37"/>
                      <a:pt x="83" y="40"/>
                    </a:cubicBezTo>
                    <a:cubicBezTo>
                      <a:pt x="63" y="43"/>
                      <a:pt x="43" y="41"/>
                      <a:pt x="27" y="29"/>
                    </a:cubicBezTo>
                    <a:cubicBezTo>
                      <a:pt x="16" y="22"/>
                      <a:pt x="8" y="12"/>
                      <a:pt x="1" y="1"/>
                    </a:cubicBezTo>
                    <a:cubicBezTo>
                      <a:pt x="0" y="16"/>
                      <a:pt x="3" y="29"/>
                      <a:pt x="9" y="39"/>
                    </a:cubicBezTo>
                    <a:cubicBezTo>
                      <a:pt x="21" y="56"/>
                      <a:pt x="39" y="58"/>
                      <a:pt x="39" y="58"/>
                    </a:cubicBezTo>
                    <a:cubicBezTo>
                      <a:pt x="39" y="58"/>
                      <a:pt x="40" y="59"/>
                      <a:pt x="40" y="61"/>
                    </a:cubicBezTo>
                    <a:cubicBezTo>
                      <a:pt x="46" y="62"/>
                      <a:pt x="51" y="65"/>
                      <a:pt x="54" y="70"/>
                    </a:cubicBezTo>
                    <a:cubicBezTo>
                      <a:pt x="59" y="77"/>
                      <a:pt x="57" y="88"/>
                      <a:pt x="57" y="97"/>
                    </a:cubicBezTo>
                    <a:cubicBezTo>
                      <a:pt x="57" y="114"/>
                      <a:pt x="61" y="131"/>
                      <a:pt x="61" y="148"/>
                    </a:cubicBezTo>
                    <a:cubicBezTo>
                      <a:pt x="60" y="161"/>
                      <a:pt x="58" y="173"/>
                      <a:pt x="55" y="185"/>
                    </a:cubicBezTo>
                    <a:cubicBezTo>
                      <a:pt x="47" y="221"/>
                      <a:pt x="31" y="258"/>
                      <a:pt x="8" y="288"/>
                    </a:cubicBezTo>
                    <a:cubicBezTo>
                      <a:pt x="8" y="289"/>
                      <a:pt x="8" y="289"/>
                      <a:pt x="8" y="289"/>
                    </a:cubicBezTo>
                    <a:cubicBezTo>
                      <a:pt x="35" y="307"/>
                      <a:pt x="35" y="307"/>
                      <a:pt x="35" y="307"/>
                    </a:cubicBezTo>
                    <a:cubicBezTo>
                      <a:pt x="35" y="307"/>
                      <a:pt x="68" y="234"/>
                      <a:pt x="70" y="179"/>
                    </a:cubicBezTo>
                    <a:cubicBezTo>
                      <a:pt x="72" y="125"/>
                      <a:pt x="66" y="62"/>
                      <a:pt x="66" y="62"/>
                    </a:cubicBezTo>
                    <a:cubicBezTo>
                      <a:pt x="77" y="64"/>
                      <a:pt x="82" y="63"/>
                      <a:pt x="82" y="63"/>
                    </a:cubicBezTo>
                    <a:cubicBezTo>
                      <a:pt x="82" y="63"/>
                      <a:pt x="83" y="121"/>
                      <a:pt x="83" y="181"/>
                    </a:cubicBezTo>
                    <a:cubicBezTo>
                      <a:pt x="82" y="242"/>
                      <a:pt x="143" y="300"/>
                      <a:pt x="143" y="300"/>
                    </a:cubicBezTo>
                    <a:cubicBezTo>
                      <a:pt x="157" y="295"/>
                      <a:pt x="157" y="295"/>
                      <a:pt x="157" y="295"/>
                    </a:cubicBezTo>
                    <a:cubicBezTo>
                      <a:pt x="153" y="290"/>
                      <a:pt x="150" y="287"/>
                      <a:pt x="147" y="283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112"/>
              <p:cNvSpPr>
                <a:spLocks/>
              </p:cNvSpPr>
              <p:nvPr/>
            </p:nvSpPr>
            <p:spPr bwMode="auto">
              <a:xfrm>
                <a:off x="9102" y="6696"/>
                <a:ext cx="371" cy="106"/>
              </a:xfrm>
              <a:custGeom>
                <a:avLst/>
                <a:gdLst>
                  <a:gd name="T0" fmla="*/ 26 w 157"/>
                  <a:gd name="T1" fmla="*/ 13 h 45"/>
                  <a:gd name="T2" fmla="*/ 43 w 157"/>
                  <a:gd name="T3" fmla="*/ 13 h 45"/>
                  <a:gd name="T4" fmla="*/ 49 w 157"/>
                  <a:gd name="T5" fmla="*/ 14 h 45"/>
                  <a:gd name="T6" fmla="*/ 78 w 157"/>
                  <a:gd name="T7" fmla="*/ 29 h 45"/>
                  <a:gd name="T8" fmla="*/ 90 w 157"/>
                  <a:gd name="T9" fmla="*/ 16 h 45"/>
                  <a:gd name="T10" fmla="*/ 100 w 157"/>
                  <a:gd name="T11" fmla="*/ 15 h 45"/>
                  <a:gd name="T12" fmla="*/ 115 w 157"/>
                  <a:gd name="T13" fmla="*/ 15 h 45"/>
                  <a:gd name="T14" fmla="*/ 157 w 157"/>
                  <a:gd name="T15" fmla="*/ 13 h 45"/>
                  <a:gd name="T16" fmla="*/ 155 w 157"/>
                  <a:gd name="T17" fmla="*/ 0 h 45"/>
                  <a:gd name="T18" fmla="*/ 1 w 157"/>
                  <a:gd name="T19" fmla="*/ 3 h 45"/>
                  <a:gd name="T20" fmla="*/ 0 w 157"/>
                  <a:gd name="T21" fmla="*/ 14 h 45"/>
                  <a:gd name="T22" fmla="*/ 26 w 157"/>
                  <a:gd name="T23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45">
                    <a:moveTo>
                      <a:pt x="26" y="13"/>
                    </a:moveTo>
                    <a:cubicBezTo>
                      <a:pt x="32" y="12"/>
                      <a:pt x="38" y="12"/>
                      <a:pt x="43" y="13"/>
                    </a:cubicBezTo>
                    <a:cubicBezTo>
                      <a:pt x="45" y="13"/>
                      <a:pt x="48" y="13"/>
                      <a:pt x="49" y="14"/>
                    </a:cubicBezTo>
                    <a:cubicBezTo>
                      <a:pt x="57" y="18"/>
                      <a:pt x="69" y="45"/>
                      <a:pt x="78" y="29"/>
                    </a:cubicBezTo>
                    <a:cubicBezTo>
                      <a:pt x="82" y="23"/>
                      <a:pt x="83" y="17"/>
                      <a:pt x="90" y="16"/>
                    </a:cubicBezTo>
                    <a:cubicBezTo>
                      <a:pt x="94" y="15"/>
                      <a:pt x="96" y="15"/>
                      <a:pt x="100" y="15"/>
                    </a:cubicBezTo>
                    <a:cubicBezTo>
                      <a:pt x="105" y="15"/>
                      <a:pt x="110" y="15"/>
                      <a:pt x="115" y="15"/>
                    </a:cubicBezTo>
                    <a:cubicBezTo>
                      <a:pt x="129" y="14"/>
                      <a:pt x="143" y="13"/>
                      <a:pt x="157" y="13"/>
                    </a:cubicBezTo>
                    <a:cubicBezTo>
                      <a:pt x="156" y="5"/>
                      <a:pt x="155" y="0"/>
                      <a:pt x="155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7"/>
                      <a:pt x="0" y="11"/>
                      <a:pt x="0" y="14"/>
                    </a:cubicBezTo>
                    <a:cubicBezTo>
                      <a:pt x="9" y="14"/>
                      <a:pt x="18" y="13"/>
                      <a:pt x="26" y="13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113"/>
              <p:cNvSpPr>
                <a:spLocks/>
              </p:cNvSpPr>
              <p:nvPr/>
            </p:nvSpPr>
            <p:spPr bwMode="auto">
              <a:xfrm>
                <a:off x="9012" y="7403"/>
                <a:ext cx="307" cy="163"/>
              </a:xfrm>
              <a:custGeom>
                <a:avLst/>
                <a:gdLst>
                  <a:gd name="T0" fmla="*/ 118 w 130"/>
                  <a:gd name="T1" fmla="*/ 66 h 69"/>
                  <a:gd name="T2" fmla="*/ 7 w 130"/>
                  <a:gd name="T3" fmla="*/ 61 h 69"/>
                  <a:gd name="T4" fmla="*/ 65 w 130"/>
                  <a:gd name="T5" fmla="*/ 3 h 69"/>
                  <a:gd name="T6" fmla="*/ 118 w 130"/>
                  <a:gd name="T7" fmla="*/ 6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" h="69">
                    <a:moveTo>
                      <a:pt x="118" y="66"/>
                    </a:moveTo>
                    <a:cubicBezTo>
                      <a:pt x="118" y="66"/>
                      <a:pt x="34" y="69"/>
                      <a:pt x="7" y="61"/>
                    </a:cubicBezTo>
                    <a:cubicBezTo>
                      <a:pt x="7" y="61"/>
                      <a:pt x="0" y="7"/>
                      <a:pt x="65" y="3"/>
                    </a:cubicBezTo>
                    <a:cubicBezTo>
                      <a:pt x="130" y="0"/>
                      <a:pt x="130" y="61"/>
                      <a:pt x="118" y="66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114"/>
              <p:cNvSpPr>
                <a:spLocks/>
              </p:cNvSpPr>
              <p:nvPr/>
            </p:nvSpPr>
            <p:spPr bwMode="auto">
              <a:xfrm>
                <a:off x="9055" y="7408"/>
                <a:ext cx="243" cy="132"/>
              </a:xfrm>
              <a:custGeom>
                <a:avLst/>
                <a:gdLst>
                  <a:gd name="T0" fmla="*/ 0 w 103"/>
                  <a:gd name="T1" fmla="*/ 22 h 56"/>
                  <a:gd name="T2" fmla="*/ 47 w 103"/>
                  <a:gd name="T3" fmla="*/ 1 h 56"/>
                  <a:gd name="T4" fmla="*/ 103 w 103"/>
                  <a:gd name="T5" fmla="*/ 31 h 56"/>
                  <a:gd name="T6" fmla="*/ 0 w 103"/>
                  <a:gd name="T7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" h="56">
                    <a:moveTo>
                      <a:pt x="0" y="22"/>
                    </a:moveTo>
                    <a:cubicBezTo>
                      <a:pt x="8" y="11"/>
                      <a:pt x="22" y="3"/>
                      <a:pt x="47" y="1"/>
                    </a:cubicBezTo>
                    <a:cubicBezTo>
                      <a:pt x="81" y="0"/>
                      <a:pt x="97" y="15"/>
                      <a:pt x="103" y="31"/>
                    </a:cubicBezTo>
                    <a:cubicBezTo>
                      <a:pt x="85" y="56"/>
                      <a:pt x="9" y="54"/>
                      <a:pt x="0" y="22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15"/>
              <p:cNvSpPr>
                <a:spLocks/>
              </p:cNvSpPr>
              <p:nvPr/>
            </p:nvSpPr>
            <p:spPr bwMode="auto">
              <a:xfrm>
                <a:off x="9204" y="7436"/>
                <a:ext cx="40" cy="21"/>
              </a:xfrm>
              <a:custGeom>
                <a:avLst/>
                <a:gdLst>
                  <a:gd name="T0" fmla="*/ 0 w 17"/>
                  <a:gd name="T1" fmla="*/ 5 h 9"/>
                  <a:gd name="T2" fmla="*/ 8 w 17"/>
                  <a:gd name="T3" fmla="*/ 9 h 9"/>
                  <a:gd name="T4" fmla="*/ 17 w 17"/>
                  <a:gd name="T5" fmla="*/ 4 h 9"/>
                  <a:gd name="T6" fmla="*/ 8 w 17"/>
                  <a:gd name="T7" fmla="*/ 0 h 9"/>
                  <a:gd name="T8" fmla="*/ 0 w 17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0" y="5"/>
                    </a:moveTo>
                    <a:cubicBezTo>
                      <a:pt x="0" y="8"/>
                      <a:pt x="4" y="9"/>
                      <a:pt x="8" y="9"/>
                    </a:cubicBezTo>
                    <a:cubicBezTo>
                      <a:pt x="13" y="9"/>
                      <a:pt x="17" y="7"/>
                      <a:pt x="17" y="4"/>
                    </a:cubicBezTo>
                    <a:cubicBezTo>
                      <a:pt x="17" y="2"/>
                      <a:pt x="13" y="0"/>
                      <a:pt x="8" y="0"/>
                    </a:cubicBezTo>
                    <a:cubicBezTo>
                      <a:pt x="3" y="1"/>
                      <a:pt x="0" y="3"/>
                      <a:pt x="0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16"/>
              <p:cNvSpPr>
                <a:spLocks/>
              </p:cNvSpPr>
              <p:nvPr/>
            </p:nvSpPr>
            <p:spPr bwMode="auto">
              <a:xfrm>
                <a:off x="9284" y="7405"/>
                <a:ext cx="307" cy="156"/>
              </a:xfrm>
              <a:custGeom>
                <a:avLst/>
                <a:gdLst>
                  <a:gd name="T0" fmla="*/ 16 w 130"/>
                  <a:gd name="T1" fmla="*/ 66 h 66"/>
                  <a:gd name="T2" fmla="*/ 126 w 130"/>
                  <a:gd name="T3" fmla="*/ 55 h 66"/>
                  <a:gd name="T4" fmla="*/ 65 w 130"/>
                  <a:gd name="T5" fmla="*/ 1 h 66"/>
                  <a:gd name="T6" fmla="*/ 16 w 130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" h="66">
                    <a:moveTo>
                      <a:pt x="16" y="66"/>
                    </a:moveTo>
                    <a:cubicBezTo>
                      <a:pt x="16" y="66"/>
                      <a:pt x="100" y="64"/>
                      <a:pt x="126" y="55"/>
                    </a:cubicBezTo>
                    <a:cubicBezTo>
                      <a:pt x="126" y="55"/>
                      <a:pt x="130" y="0"/>
                      <a:pt x="65" y="1"/>
                    </a:cubicBezTo>
                    <a:cubicBezTo>
                      <a:pt x="0" y="2"/>
                      <a:pt x="4" y="63"/>
                      <a:pt x="16" y="66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117"/>
              <p:cNvSpPr>
                <a:spLocks/>
              </p:cNvSpPr>
              <p:nvPr/>
            </p:nvSpPr>
            <p:spPr bwMode="auto">
              <a:xfrm>
                <a:off x="9310" y="7408"/>
                <a:ext cx="241" cy="135"/>
              </a:xfrm>
              <a:custGeom>
                <a:avLst/>
                <a:gdLst>
                  <a:gd name="T0" fmla="*/ 102 w 102"/>
                  <a:gd name="T1" fmla="*/ 18 h 57"/>
                  <a:gd name="T2" fmla="*/ 54 w 102"/>
                  <a:gd name="T3" fmla="*/ 0 h 57"/>
                  <a:gd name="T4" fmla="*/ 0 w 102"/>
                  <a:gd name="T5" fmla="*/ 33 h 57"/>
                  <a:gd name="T6" fmla="*/ 102 w 102"/>
                  <a:gd name="T7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" h="57">
                    <a:moveTo>
                      <a:pt x="102" y="18"/>
                    </a:moveTo>
                    <a:cubicBezTo>
                      <a:pt x="94" y="8"/>
                      <a:pt x="79" y="0"/>
                      <a:pt x="54" y="0"/>
                    </a:cubicBezTo>
                    <a:cubicBezTo>
                      <a:pt x="20" y="0"/>
                      <a:pt x="5" y="17"/>
                      <a:pt x="0" y="33"/>
                    </a:cubicBezTo>
                    <a:cubicBezTo>
                      <a:pt x="19" y="57"/>
                      <a:pt x="95" y="51"/>
                      <a:pt x="102" y="18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118"/>
              <p:cNvSpPr>
                <a:spLocks/>
              </p:cNvSpPr>
              <p:nvPr/>
            </p:nvSpPr>
            <p:spPr bwMode="auto">
              <a:xfrm>
                <a:off x="9362" y="7436"/>
                <a:ext cx="40" cy="24"/>
              </a:xfrm>
              <a:custGeom>
                <a:avLst/>
                <a:gdLst>
                  <a:gd name="T0" fmla="*/ 17 w 17"/>
                  <a:gd name="T1" fmla="*/ 5 h 10"/>
                  <a:gd name="T2" fmla="*/ 9 w 17"/>
                  <a:gd name="T3" fmla="*/ 9 h 10"/>
                  <a:gd name="T4" fmla="*/ 0 w 17"/>
                  <a:gd name="T5" fmla="*/ 5 h 10"/>
                  <a:gd name="T6" fmla="*/ 9 w 17"/>
                  <a:gd name="T7" fmla="*/ 0 h 10"/>
                  <a:gd name="T8" fmla="*/ 17 w 17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17" y="5"/>
                    </a:moveTo>
                    <a:cubicBezTo>
                      <a:pt x="17" y="7"/>
                      <a:pt x="14" y="9"/>
                      <a:pt x="9" y="9"/>
                    </a:cubicBezTo>
                    <a:cubicBezTo>
                      <a:pt x="4" y="10"/>
                      <a:pt x="0" y="8"/>
                      <a:pt x="0" y="5"/>
                    </a:cubicBezTo>
                    <a:cubicBezTo>
                      <a:pt x="0" y="3"/>
                      <a:pt x="4" y="1"/>
                      <a:pt x="9" y="0"/>
                    </a:cubicBezTo>
                    <a:cubicBezTo>
                      <a:pt x="13" y="0"/>
                      <a:pt x="17" y="2"/>
                      <a:pt x="17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119"/>
              <p:cNvSpPr>
                <a:spLocks/>
              </p:cNvSpPr>
              <p:nvPr/>
            </p:nvSpPr>
            <p:spPr bwMode="auto">
              <a:xfrm>
                <a:off x="9062" y="6143"/>
                <a:ext cx="432" cy="570"/>
              </a:xfrm>
              <a:custGeom>
                <a:avLst/>
                <a:gdLst>
                  <a:gd name="T0" fmla="*/ 154 w 183"/>
                  <a:gd name="T1" fmla="*/ 11 h 241"/>
                  <a:gd name="T2" fmla="*/ 34 w 183"/>
                  <a:gd name="T3" fmla="*/ 6 h 241"/>
                  <a:gd name="T4" fmla="*/ 15 w 183"/>
                  <a:gd name="T5" fmla="*/ 22 h 241"/>
                  <a:gd name="T6" fmla="*/ 5 w 183"/>
                  <a:gd name="T7" fmla="*/ 160 h 241"/>
                  <a:gd name="T8" fmla="*/ 17 w 183"/>
                  <a:gd name="T9" fmla="*/ 241 h 241"/>
                  <a:gd name="T10" fmla="*/ 173 w 183"/>
                  <a:gd name="T11" fmla="*/ 236 h 241"/>
                  <a:gd name="T12" fmla="*/ 179 w 183"/>
                  <a:gd name="T13" fmla="*/ 58 h 241"/>
                  <a:gd name="T14" fmla="*/ 154 w 183"/>
                  <a:gd name="T15" fmla="*/ 1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3" h="241">
                    <a:moveTo>
                      <a:pt x="154" y="11"/>
                    </a:moveTo>
                    <a:cubicBezTo>
                      <a:pt x="154" y="11"/>
                      <a:pt x="128" y="0"/>
                      <a:pt x="34" y="6"/>
                    </a:cubicBezTo>
                    <a:cubicBezTo>
                      <a:pt x="34" y="6"/>
                      <a:pt x="18" y="8"/>
                      <a:pt x="15" y="22"/>
                    </a:cubicBezTo>
                    <a:cubicBezTo>
                      <a:pt x="13" y="30"/>
                      <a:pt x="0" y="89"/>
                      <a:pt x="5" y="160"/>
                    </a:cubicBezTo>
                    <a:cubicBezTo>
                      <a:pt x="7" y="192"/>
                      <a:pt x="17" y="241"/>
                      <a:pt x="17" y="241"/>
                    </a:cubicBezTo>
                    <a:cubicBezTo>
                      <a:pt x="173" y="236"/>
                      <a:pt x="173" y="236"/>
                      <a:pt x="173" y="236"/>
                    </a:cubicBezTo>
                    <a:cubicBezTo>
                      <a:pt x="173" y="236"/>
                      <a:pt x="183" y="125"/>
                      <a:pt x="179" y="58"/>
                    </a:cubicBezTo>
                    <a:cubicBezTo>
                      <a:pt x="177" y="31"/>
                      <a:pt x="161" y="11"/>
                      <a:pt x="154" y="1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120"/>
              <p:cNvSpPr>
                <a:spLocks/>
              </p:cNvSpPr>
              <p:nvPr/>
            </p:nvSpPr>
            <p:spPr bwMode="auto">
              <a:xfrm>
                <a:off x="9298" y="6060"/>
                <a:ext cx="142" cy="161"/>
              </a:xfrm>
              <a:custGeom>
                <a:avLst/>
                <a:gdLst>
                  <a:gd name="T0" fmla="*/ 54 w 60"/>
                  <a:gd name="T1" fmla="*/ 0 h 68"/>
                  <a:gd name="T2" fmla="*/ 58 w 60"/>
                  <a:gd name="T3" fmla="*/ 47 h 68"/>
                  <a:gd name="T4" fmla="*/ 37 w 60"/>
                  <a:gd name="T5" fmla="*/ 64 h 68"/>
                  <a:gd name="T6" fmla="*/ 1 w 60"/>
                  <a:gd name="T7" fmla="*/ 57 h 68"/>
                  <a:gd name="T8" fmla="*/ 0 w 60"/>
                  <a:gd name="T9" fmla="*/ 44 h 68"/>
                  <a:gd name="T10" fmla="*/ 54 w 60"/>
                  <a:gd name="T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8">
                    <a:moveTo>
                      <a:pt x="54" y="0"/>
                    </a:moveTo>
                    <a:cubicBezTo>
                      <a:pt x="54" y="0"/>
                      <a:pt x="60" y="40"/>
                      <a:pt x="58" y="47"/>
                    </a:cubicBezTo>
                    <a:cubicBezTo>
                      <a:pt x="56" y="55"/>
                      <a:pt x="48" y="62"/>
                      <a:pt x="37" y="64"/>
                    </a:cubicBezTo>
                    <a:cubicBezTo>
                      <a:pt x="12" y="68"/>
                      <a:pt x="1" y="57"/>
                      <a:pt x="1" y="57"/>
                    </a:cubicBezTo>
                    <a:cubicBezTo>
                      <a:pt x="0" y="44"/>
                      <a:pt x="0" y="44"/>
                      <a:pt x="0" y="44"/>
                    </a:cubicBez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121"/>
              <p:cNvSpPr>
                <a:spLocks/>
              </p:cNvSpPr>
              <p:nvPr/>
            </p:nvSpPr>
            <p:spPr bwMode="auto">
              <a:xfrm>
                <a:off x="9301" y="6036"/>
                <a:ext cx="146" cy="164"/>
              </a:xfrm>
              <a:custGeom>
                <a:avLst/>
                <a:gdLst>
                  <a:gd name="T0" fmla="*/ 56 w 62"/>
                  <a:gd name="T1" fmla="*/ 0 h 69"/>
                  <a:gd name="T2" fmla="*/ 60 w 62"/>
                  <a:gd name="T3" fmla="*/ 48 h 69"/>
                  <a:gd name="T4" fmla="*/ 39 w 62"/>
                  <a:gd name="T5" fmla="*/ 64 h 69"/>
                  <a:gd name="T6" fmla="*/ 6 w 62"/>
                  <a:gd name="T7" fmla="*/ 66 h 69"/>
                  <a:gd name="T8" fmla="*/ 0 w 62"/>
                  <a:gd name="T9" fmla="*/ 40 h 69"/>
                  <a:gd name="T10" fmla="*/ 56 w 62"/>
                  <a:gd name="T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9">
                    <a:moveTo>
                      <a:pt x="56" y="0"/>
                    </a:moveTo>
                    <a:cubicBezTo>
                      <a:pt x="56" y="0"/>
                      <a:pt x="62" y="40"/>
                      <a:pt x="60" y="48"/>
                    </a:cubicBezTo>
                    <a:cubicBezTo>
                      <a:pt x="58" y="55"/>
                      <a:pt x="50" y="63"/>
                      <a:pt x="39" y="64"/>
                    </a:cubicBezTo>
                    <a:cubicBezTo>
                      <a:pt x="14" y="69"/>
                      <a:pt x="6" y="66"/>
                      <a:pt x="6" y="66"/>
                    </a:cubicBezTo>
                    <a:cubicBezTo>
                      <a:pt x="0" y="40"/>
                      <a:pt x="0" y="40"/>
                      <a:pt x="0" y="40"/>
                    </a:cubicBez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122"/>
              <p:cNvSpPr>
                <a:spLocks/>
              </p:cNvSpPr>
              <p:nvPr/>
            </p:nvSpPr>
            <p:spPr bwMode="auto">
              <a:xfrm>
                <a:off x="9100" y="6077"/>
                <a:ext cx="151" cy="120"/>
              </a:xfrm>
              <a:custGeom>
                <a:avLst/>
                <a:gdLst>
                  <a:gd name="T0" fmla="*/ 0 w 64"/>
                  <a:gd name="T1" fmla="*/ 0 h 51"/>
                  <a:gd name="T2" fmla="*/ 5 w 64"/>
                  <a:gd name="T3" fmla="*/ 36 h 51"/>
                  <a:gd name="T4" fmla="*/ 64 w 64"/>
                  <a:gd name="T5" fmla="*/ 51 h 51"/>
                  <a:gd name="T6" fmla="*/ 54 w 64"/>
                  <a:gd name="T7" fmla="*/ 11 h 51"/>
                  <a:gd name="T8" fmla="*/ 0 w 64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51">
                    <a:moveTo>
                      <a:pt x="0" y="0"/>
                    </a:moveTo>
                    <a:cubicBezTo>
                      <a:pt x="0" y="0"/>
                      <a:pt x="3" y="33"/>
                      <a:pt x="5" y="36"/>
                    </a:cubicBezTo>
                    <a:cubicBezTo>
                      <a:pt x="8" y="40"/>
                      <a:pt x="13" y="51"/>
                      <a:pt x="64" y="51"/>
                    </a:cubicBezTo>
                    <a:cubicBezTo>
                      <a:pt x="54" y="11"/>
                      <a:pt x="54" y="11"/>
                      <a:pt x="54" y="1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123"/>
              <p:cNvSpPr>
                <a:spLocks/>
              </p:cNvSpPr>
              <p:nvPr/>
            </p:nvSpPr>
            <p:spPr bwMode="auto">
              <a:xfrm>
                <a:off x="9090" y="6060"/>
                <a:ext cx="147" cy="121"/>
              </a:xfrm>
              <a:custGeom>
                <a:avLst/>
                <a:gdLst>
                  <a:gd name="T0" fmla="*/ 0 w 62"/>
                  <a:gd name="T1" fmla="*/ 0 h 51"/>
                  <a:gd name="T2" fmla="*/ 6 w 62"/>
                  <a:gd name="T3" fmla="*/ 37 h 51"/>
                  <a:gd name="T4" fmla="*/ 62 w 62"/>
                  <a:gd name="T5" fmla="*/ 51 h 51"/>
                  <a:gd name="T6" fmla="*/ 51 w 62"/>
                  <a:gd name="T7" fmla="*/ 11 h 51"/>
                  <a:gd name="T8" fmla="*/ 0 w 62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1">
                    <a:moveTo>
                      <a:pt x="0" y="0"/>
                    </a:moveTo>
                    <a:cubicBezTo>
                      <a:pt x="0" y="0"/>
                      <a:pt x="3" y="33"/>
                      <a:pt x="6" y="37"/>
                    </a:cubicBezTo>
                    <a:cubicBezTo>
                      <a:pt x="8" y="40"/>
                      <a:pt x="11" y="51"/>
                      <a:pt x="62" y="51"/>
                    </a:cubicBezTo>
                    <a:cubicBezTo>
                      <a:pt x="51" y="11"/>
                      <a:pt x="51" y="11"/>
                      <a:pt x="51" y="1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124"/>
              <p:cNvSpPr>
                <a:spLocks/>
              </p:cNvSpPr>
              <p:nvPr/>
            </p:nvSpPr>
            <p:spPr bwMode="auto">
              <a:xfrm>
                <a:off x="9301" y="6036"/>
                <a:ext cx="139" cy="149"/>
              </a:xfrm>
              <a:custGeom>
                <a:avLst/>
                <a:gdLst>
                  <a:gd name="T0" fmla="*/ 22 w 59"/>
                  <a:gd name="T1" fmla="*/ 33 h 63"/>
                  <a:gd name="T2" fmla="*/ 10 w 59"/>
                  <a:gd name="T3" fmla="*/ 56 h 63"/>
                  <a:gd name="T4" fmla="*/ 5 w 59"/>
                  <a:gd name="T5" fmla="*/ 63 h 63"/>
                  <a:gd name="T6" fmla="*/ 0 w 59"/>
                  <a:gd name="T7" fmla="*/ 40 h 63"/>
                  <a:gd name="T8" fmla="*/ 56 w 59"/>
                  <a:gd name="T9" fmla="*/ 0 h 63"/>
                  <a:gd name="T10" fmla="*/ 59 w 59"/>
                  <a:gd name="T11" fmla="*/ 21 h 63"/>
                  <a:gd name="T12" fmla="*/ 22 w 59"/>
                  <a:gd name="T13" fmla="*/ 3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63">
                    <a:moveTo>
                      <a:pt x="22" y="33"/>
                    </a:moveTo>
                    <a:cubicBezTo>
                      <a:pt x="16" y="40"/>
                      <a:pt x="14" y="48"/>
                      <a:pt x="10" y="56"/>
                    </a:cubicBezTo>
                    <a:cubicBezTo>
                      <a:pt x="9" y="58"/>
                      <a:pt x="7" y="61"/>
                      <a:pt x="5" y="6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7" y="10"/>
                      <a:pt x="59" y="21"/>
                    </a:cubicBezTo>
                    <a:cubicBezTo>
                      <a:pt x="45" y="20"/>
                      <a:pt x="31" y="24"/>
                      <a:pt x="22" y="3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125"/>
              <p:cNvSpPr>
                <a:spLocks/>
              </p:cNvSpPr>
              <p:nvPr/>
            </p:nvSpPr>
            <p:spPr bwMode="auto">
              <a:xfrm>
                <a:off x="9090" y="6060"/>
                <a:ext cx="147" cy="121"/>
              </a:xfrm>
              <a:custGeom>
                <a:avLst/>
                <a:gdLst>
                  <a:gd name="T0" fmla="*/ 35 w 62"/>
                  <a:gd name="T1" fmla="*/ 21 h 51"/>
                  <a:gd name="T2" fmla="*/ 2 w 62"/>
                  <a:gd name="T3" fmla="*/ 18 h 51"/>
                  <a:gd name="T4" fmla="*/ 0 w 62"/>
                  <a:gd name="T5" fmla="*/ 0 h 51"/>
                  <a:gd name="T6" fmla="*/ 51 w 62"/>
                  <a:gd name="T7" fmla="*/ 11 h 51"/>
                  <a:gd name="T8" fmla="*/ 62 w 62"/>
                  <a:gd name="T9" fmla="*/ 51 h 51"/>
                  <a:gd name="T10" fmla="*/ 61 w 62"/>
                  <a:gd name="T11" fmla="*/ 51 h 51"/>
                  <a:gd name="T12" fmla="*/ 35 w 62"/>
                  <a:gd name="T13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51">
                    <a:moveTo>
                      <a:pt x="35" y="21"/>
                    </a:moveTo>
                    <a:cubicBezTo>
                      <a:pt x="24" y="16"/>
                      <a:pt x="13" y="18"/>
                      <a:pt x="2" y="18"/>
                    </a:cubicBezTo>
                    <a:cubicBezTo>
                      <a:pt x="1" y="9"/>
                      <a:pt x="0" y="0"/>
                      <a:pt x="0" y="0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52" y="42"/>
                      <a:pt x="48" y="27"/>
                      <a:pt x="35" y="2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126"/>
              <p:cNvSpPr>
                <a:spLocks/>
              </p:cNvSpPr>
              <p:nvPr/>
            </p:nvSpPr>
            <p:spPr bwMode="auto">
              <a:xfrm>
                <a:off x="9154" y="6166"/>
                <a:ext cx="239" cy="542"/>
              </a:xfrm>
              <a:custGeom>
                <a:avLst/>
                <a:gdLst>
                  <a:gd name="T0" fmla="*/ 161 w 239"/>
                  <a:gd name="T1" fmla="*/ 0 h 542"/>
                  <a:gd name="T2" fmla="*/ 239 w 239"/>
                  <a:gd name="T3" fmla="*/ 393 h 542"/>
                  <a:gd name="T4" fmla="*/ 163 w 239"/>
                  <a:gd name="T5" fmla="*/ 540 h 542"/>
                  <a:gd name="T6" fmla="*/ 66 w 239"/>
                  <a:gd name="T7" fmla="*/ 542 h 542"/>
                  <a:gd name="T8" fmla="*/ 0 w 239"/>
                  <a:gd name="T9" fmla="*/ 421 h 542"/>
                  <a:gd name="T10" fmla="*/ 85 w 239"/>
                  <a:gd name="T11" fmla="*/ 3 h 542"/>
                  <a:gd name="T12" fmla="*/ 161 w 239"/>
                  <a:gd name="T13" fmla="*/ 0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9" h="542">
                    <a:moveTo>
                      <a:pt x="161" y="0"/>
                    </a:moveTo>
                    <a:lnTo>
                      <a:pt x="239" y="393"/>
                    </a:lnTo>
                    <a:lnTo>
                      <a:pt x="163" y="540"/>
                    </a:lnTo>
                    <a:lnTo>
                      <a:pt x="66" y="542"/>
                    </a:lnTo>
                    <a:lnTo>
                      <a:pt x="0" y="421"/>
                    </a:lnTo>
                    <a:lnTo>
                      <a:pt x="85" y="3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127"/>
              <p:cNvSpPr>
                <a:spLocks/>
              </p:cNvSpPr>
              <p:nvPr/>
            </p:nvSpPr>
            <p:spPr bwMode="auto">
              <a:xfrm>
                <a:off x="9170" y="6169"/>
                <a:ext cx="206" cy="574"/>
              </a:xfrm>
              <a:custGeom>
                <a:avLst/>
                <a:gdLst>
                  <a:gd name="T0" fmla="*/ 56 w 87"/>
                  <a:gd name="T1" fmla="*/ 0 h 243"/>
                  <a:gd name="T2" fmla="*/ 87 w 87"/>
                  <a:gd name="T3" fmla="*/ 167 h 243"/>
                  <a:gd name="T4" fmla="*/ 40 w 87"/>
                  <a:gd name="T5" fmla="*/ 243 h 243"/>
                  <a:gd name="T6" fmla="*/ 0 w 87"/>
                  <a:gd name="T7" fmla="*/ 177 h 243"/>
                  <a:gd name="T8" fmla="*/ 38 w 87"/>
                  <a:gd name="T9" fmla="*/ 0 h 243"/>
                  <a:gd name="T10" fmla="*/ 56 w 87"/>
                  <a:gd name="T11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243">
                    <a:moveTo>
                      <a:pt x="56" y="0"/>
                    </a:moveTo>
                    <a:cubicBezTo>
                      <a:pt x="56" y="0"/>
                      <a:pt x="76" y="87"/>
                      <a:pt x="87" y="167"/>
                    </a:cubicBezTo>
                    <a:cubicBezTo>
                      <a:pt x="40" y="243"/>
                      <a:pt x="40" y="243"/>
                      <a:pt x="40" y="243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11" y="83"/>
                      <a:pt x="38" y="0"/>
                    </a:cubicBez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128"/>
              <p:cNvSpPr>
                <a:spLocks/>
              </p:cNvSpPr>
              <p:nvPr/>
            </p:nvSpPr>
            <p:spPr bwMode="auto">
              <a:xfrm>
                <a:off x="9170" y="6169"/>
                <a:ext cx="102" cy="574"/>
              </a:xfrm>
              <a:custGeom>
                <a:avLst/>
                <a:gdLst>
                  <a:gd name="T0" fmla="*/ 38 w 43"/>
                  <a:gd name="T1" fmla="*/ 0 h 243"/>
                  <a:gd name="T2" fmla="*/ 41 w 43"/>
                  <a:gd name="T3" fmla="*/ 0 h 243"/>
                  <a:gd name="T4" fmla="*/ 43 w 43"/>
                  <a:gd name="T5" fmla="*/ 1 h 243"/>
                  <a:gd name="T6" fmla="*/ 40 w 43"/>
                  <a:gd name="T7" fmla="*/ 243 h 243"/>
                  <a:gd name="T8" fmla="*/ 0 w 43"/>
                  <a:gd name="T9" fmla="*/ 177 h 243"/>
                  <a:gd name="T10" fmla="*/ 38 w 43"/>
                  <a:gd name="T11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43">
                    <a:moveTo>
                      <a:pt x="38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0" y="243"/>
                      <a:pt x="40" y="243"/>
                      <a:pt x="40" y="243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11" y="83"/>
                      <a:pt x="38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129"/>
              <p:cNvSpPr>
                <a:spLocks/>
              </p:cNvSpPr>
              <p:nvPr/>
            </p:nvSpPr>
            <p:spPr bwMode="auto">
              <a:xfrm>
                <a:off x="9232" y="6214"/>
                <a:ext cx="109" cy="132"/>
              </a:xfrm>
              <a:custGeom>
                <a:avLst/>
                <a:gdLst>
                  <a:gd name="T0" fmla="*/ 6 w 46"/>
                  <a:gd name="T1" fmla="*/ 0 h 56"/>
                  <a:gd name="T2" fmla="*/ 6 w 46"/>
                  <a:gd name="T3" fmla="*/ 0 h 56"/>
                  <a:gd name="T4" fmla="*/ 41 w 46"/>
                  <a:gd name="T5" fmla="*/ 31 h 56"/>
                  <a:gd name="T6" fmla="*/ 46 w 46"/>
                  <a:gd name="T7" fmla="*/ 56 h 56"/>
                  <a:gd name="T8" fmla="*/ 46 w 46"/>
                  <a:gd name="T9" fmla="*/ 56 h 56"/>
                  <a:gd name="T10" fmla="*/ 0 w 46"/>
                  <a:gd name="T11" fmla="*/ 23 h 56"/>
                  <a:gd name="T12" fmla="*/ 6 w 46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56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14" y="14"/>
                      <a:pt x="41" y="31"/>
                    </a:cubicBezTo>
                    <a:cubicBezTo>
                      <a:pt x="42" y="39"/>
                      <a:pt x="44" y="47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15" y="47"/>
                      <a:pt x="0" y="23"/>
                    </a:cubicBezTo>
                    <a:cubicBezTo>
                      <a:pt x="2" y="15"/>
                      <a:pt x="4" y="8"/>
                      <a:pt x="6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130"/>
              <p:cNvSpPr>
                <a:spLocks/>
              </p:cNvSpPr>
              <p:nvPr/>
            </p:nvSpPr>
            <p:spPr bwMode="auto">
              <a:xfrm>
                <a:off x="9201" y="6341"/>
                <a:ext cx="166" cy="156"/>
              </a:xfrm>
              <a:custGeom>
                <a:avLst/>
                <a:gdLst>
                  <a:gd name="T0" fmla="*/ 0 w 70"/>
                  <a:gd name="T1" fmla="*/ 26 h 66"/>
                  <a:gd name="T2" fmla="*/ 0 w 70"/>
                  <a:gd name="T3" fmla="*/ 26 h 66"/>
                  <a:gd name="T4" fmla="*/ 5 w 70"/>
                  <a:gd name="T5" fmla="*/ 0 h 66"/>
                  <a:gd name="T6" fmla="*/ 5 w 70"/>
                  <a:gd name="T7" fmla="*/ 0 h 66"/>
                  <a:gd name="T8" fmla="*/ 65 w 70"/>
                  <a:gd name="T9" fmla="*/ 39 h 66"/>
                  <a:gd name="T10" fmla="*/ 65 w 70"/>
                  <a:gd name="T11" fmla="*/ 39 h 66"/>
                  <a:gd name="T12" fmla="*/ 70 w 70"/>
                  <a:gd name="T13" fmla="*/ 66 h 66"/>
                  <a:gd name="T14" fmla="*/ 0 w 70"/>
                  <a:gd name="T15" fmla="*/ 2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66">
                    <a:moveTo>
                      <a:pt x="0" y="26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1" y="17"/>
                      <a:pt x="3" y="9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7" y="27"/>
                      <a:pt x="65" y="39"/>
                      <a:pt x="65" y="39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7" y="48"/>
                      <a:pt x="69" y="57"/>
                      <a:pt x="70" y="66"/>
                    </a:cubicBezTo>
                    <a:cubicBezTo>
                      <a:pt x="30" y="63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131"/>
              <p:cNvSpPr>
                <a:spLocks/>
              </p:cNvSpPr>
              <p:nvPr/>
            </p:nvSpPr>
            <p:spPr bwMode="auto">
              <a:xfrm>
                <a:off x="9178" y="6479"/>
                <a:ext cx="165" cy="179"/>
              </a:xfrm>
              <a:custGeom>
                <a:avLst/>
                <a:gdLst>
                  <a:gd name="T0" fmla="*/ 60 w 70"/>
                  <a:gd name="T1" fmla="*/ 76 h 76"/>
                  <a:gd name="T2" fmla="*/ 0 w 70"/>
                  <a:gd name="T3" fmla="*/ 22 h 76"/>
                  <a:gd name="T4" fmla="*/ 0 w 70"/>
                  <a:gd name="T5" fmla="*/ 22 h 76"/>
                  <a:gd name="T6" fmla="*/ 4 w 70"/>
                  <a:gd name="T7" fmla="*/ 0 h 76"/>
                  <a:gd name="T8" fmla="*/ 4 w 70"/>
                  <a:gd name="T9" fmla="*/ 0 h 76"/>
                  <a:gd name="T10" fmla="*/ 70 w 70"/>
                  <a:gd name="T11" fmla="*/ 59 h 76"/>
                  <a:gd name="T12" fmla="*/ 60 w 70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6">
                    <a:moveTo>
                      <a:pt x="60" y="76"/>
                    </a:moveTo>
                    <a:cubicBezTo>
                      <a:pt x="29" y="65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6"/>
                      <a:pt x="2" y="8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8" y="35"/>
                      <a:pt x="70" y="59"/>
                      <a:pt x="70" y="59"/>
                    </a:cubicBezTo>
                    <a:lnTo>
                      <a:pt x="60" y="76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132"/>
              <p:cNvSpPr>
                <a:spLocks/>
              </p:cNvSpPr>
              <p:nvPr/>
            </p:nvSpPr>
            <p:spPr bwMode="auto">
              <a:xfrm>
                <a:off x="9225" y="6117"/>
                <a:ext cx="97" cy="64"/>
              </a:xfrm>
              <a:custGeom>
                <a:avLst/>
                <a:gdLst>
                  <a:gd name="T0" fmla="*/ 40 w 41"/>
                  <a:gd name="T1" fmla="*/ 2 h 27"/>
                  <a:gd name="T2" fmla="*/ 34 w 41"/>
                  <a:gd name="T3" fmla="*/ 26 h 27"/>
                  <a:gd name="T4" fmla="*/ 15 w 41"/>
                  <a:gd name="T5" fmla="*/ 26 h 27"/>
                  <a:gd name="T6" fmla="*/ 4 w 41"/>
                  <a:gd name="T7" fmla="*/ 0 h 27"/>
                  <a:gd name="T8" fmla="*/ 40 w 41"/>
                  <a:gd name="T9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7">
                    <a:moveTo>
                      <a:pt x="40" y="2"/>
                    </a:moveTo>
                    <a:cubicBezTo>
                      <a:pt x="41" y="6"/>
                      <a:pt x="40" y="22"/>
                      <a:pt x="34" y="26"/>
                    </a:cubicBezTo>
                    <a:cubicBezTo>
                      <a:pt x="31" y="27"/>
                      <a:pt x="24" y="27"/>
                      <a:pt x="15" y="26"/>
                    </a:cubicBezTo>
                    <a:cubicBezTo>
                      <a:pt x="0" y="23"/>
                      <a:pt x="4" y="0"/>
                      <a:pt x="4" y="0"/>
                    </a:cubicBezTo>
                    <a:lnTo>
                      <a:pt x="40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133"/>
              <p:cNvSpPr>
                <a:spLocks/>
              </p:cNvSpPr>
              <p:nvPr/>
            </p:nvSpPr>
            <p:spPr bwMode="auto">
              <a:xfrm>
                <a:off x="8967" y="5166"/>
                <a:ext cx="776" cy="984"/>
              </a:xfrm>
              <a:custGeom>
                <a:avLst/>
                <a:gdLst>
                  <a:gd name="T0" fmla="*/ 307 w 328"/>
                  <a:gd name="T1" fmla="*/ 205 h 416"/>
                  <a:gd name="T2" fmla="*/ 286 w 328"/>
                  <a:gd name="T3" fmla="*/ 351 h 416"/>
                  <a:gd name="T4" fmla="*/ 248 w 328"/>
                  <a:gd name="T5" fmla="*/ 391 h 416"/>
                  <a:gd name="T6" fmla="*/ 169 w 328"/>
                  <a:gd name="T7" fmla="*/ 395 h 416"/>
                  <a:gd name="T8" fmla="*/ 130 w 328"/>
                  <a:gd name="T9" fmla="*/ 413 h 416"/>
                  <a:gd name="T10" fmla="*/ 115 w 328"/>
                  <a:gd name="T11" fmla="*/ 408 h 416"/>
                  <a:gd name="T12" fmla="*/ 98 w 328"/>
                  <a:gd name="T13" fmla="*/ 393 h 416"/>
                  <a:gd name="T14" fmla="*/ 17 w 328"/>
                  <a:gd name="T15" fmla="*/ 369 h 416"/>
                  <a:gd name="T16" fmla="*/ 1 w 328"/>
                  <a:gd name="T17" fmla="*/ 329 h 416"/>
                  <a:gd name="T18" fmla="*/ 21 w 328"/>
                  <a:gd name="T19" fmla="*/ 154 h 416"/>
                  <a:gd name="T20" fmla="*/ 79 w 328"/>
                  <a:gd name="T21" fmla="*/ 51 h 416"/>
                  <a:gd name="T22" fmla="*/ 307 w 328"/>
                  <a:gd name="T23" fmla="*/ 20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8" h="416">
                    <a:moveTo>
                      <a:pt x="307" y="205"/>
                    </a:moveTo>
                    <a:cubicBezTo>
                      <a:pt x="307" y="205"/>
                      <a:pt x="296" y="317"/>
                      <a:pt x="286" y="351"/>
                    </a:cubicBezTo>
                    <a:cubicBezTo>
                      <a:pt x="275" y="385"/>
                      <a:pt x="269" y="388"/>
                      <a:pt x="248" y="391"/>
                    </a:cubicBezTo>
                    <a:cubicBezTo>
                      <a:pt x="228" y="394"/>
                      <a:pt x="179" y="390"/>
                      <a:pt x="169" y="395"/>
                    </a:cubicBezTo>
                    <a:cubicBezTo>
                      <a:pt x="159" y="400"/>
                      <a:pt x="144" y="416"/>
                      <a:pt x="130" y="413"/>
                    </a:cubicBezTo>
                    <a:cubicBezTo>
                      <a:pt x="125" y="411"/>
                      <a:pt x="118" y="412"/>
                      <a:pt x="115" y="408"/>
                    </a:cubicBezTo>
                    <a:cubicBezTo>
                      <a:pt x="110" y="403"/>
                      <a:pt x="102" y="395"/>
                      <a:pt x="98" y="393"/>
                    </a:cubicBezTo>
                    <a:cubicBezTo>
                      <a:pt x="90" y="390"/>
                      <a:pt x="27" y="373"/>
                      <a:pt x="17" y="369"/>
                    </a:cubicBezTo>
                    <a:cubicBezTo>
                      <a:pt x="6" y="364"/>
                      <a:pt x="0" y="354"/>
                      <a:pt x="1" y="329"/>
                    </a:cubicBezTo>
                    <a:cubicBezTo>
                      <a:pt x="3" y="304"/>
                      <a:pt x="6" y="202"/>
                      <a:pt x="21" y="154"/>
                    </a:cubicBezTo>
                    <a:cubicBezTo>
                      <a:pt x="36" y="107"/>
                      <a:pt x="47" y="67"/>
                      <a:pt x="79" y="51"/>
                    </a:cubicBezTo>
                    <a:cubicBezTo>
                      <a:pt x="90" y="43"/>
                      <a:pt x="328" y="0"/>
                      <a:pt x="307" y="20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134"/>
              <p:cNvSpPr>
                <a:spLocks/>
              </p:cNvSpPr>
              <p:nvPr/>
            </p:nvSpPr>
            <p:spPr bwMode="auto">
              <a:xfrm>
                <a:off x="8877" y="5599"/>
                <a:ext cx="154" cy="210"/>
              </a:xfrm>
              <a:custGeom>
                <a:avLst/>
                <a:gdLst>
                  <a:gd name="T0" fmla="*/ 51 w 65"/>
                  <a:gd name="T1" fmla="*/ 89 h 89"/>
                  <a:gd name="T2" fmla="*/ 27 w 65"/>
                  <a:gd name="T3" fmla="*/ 12 h 89"/>
                  <a:gd name="T4" fmla="*/ 65 w 65"/>
                  <a:gd name="T5" fmla="*/ 32 h 89"/>
                  <a:gd name="T6" fmla="*/ 51 w 65"/>
                  <a:gd name="T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89">
                    <a:moveTo>
                      <a:pt x="51" y="89"/>
                    </a:moveTo>
                    <a:cubicBezTo>
                      <a:pt x="0" y="84"/>
                      <a:pt x="3" y="24"/>
                      <a:pt x="27" y="12"/>
                    </a:cubicBezTo>
                    <a:cubicBezTo>
                      <a:pt x="52" y="0"/>
                      <a:pt x="65" y="32"/>
                      <a:pt x="65" y="32"/>
                    </a:cubicBezTo>
                    <a:lnTo>
                      <a:pt x="51" y="8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135"/>
              <p:cNvSpPr>
                <a:spLocks/>
              </p:cNvSpPr>
              <p:nvPr/>
            </p:nvSpPr>
            <p:spPr bwMode="auto">
              <a:xfrm>
                <a:off x="9655" y="5691"/>
                <a:ext cx="140" cy="192"/>
              </a:xfrm>
              <a:custGeom>
                <a:avLst/>
                <a:gdLst>
                  <a:gd name="T0" fmla="*/ 0 w 59"/>
                  <a:gd name="T1" fmla="*/ 75 h 81"/>
                  <a:gd name="T2" fmla="*/ 39 w 59"/>
                  <a:gd name="T3" fmla="*/ 67 h 81"/>
                  <a:gd name="T4" fmla="*/ 30 w 59"/>
                  <a:gd name="T5" fmla="*/ 4 h 81"/>
                  <a:gd name="T6" fmla="*/ 0 w 59"/>
                  <a:gd name="T7" fmla="*/ 32 h 81"/>
                  <a:gd name="T8" fmla="*/ 0 w 59"/>
                  <a:gd name="T9" fmla="*/ 7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81">
                    <a:moveTo>
                      <a:pt x="0" y="75"/>
                    </a:moveTo>
                    <a:cubicBezTo>
                      <a:pt x="0" y="75"/>
                      <a:pt x="21" y="81"/>
                      <a:pt x="39" y="67"/>
                    </a:cubicBezTo>
                    <a:cubicBezTo>
                      <a:pt x="58" y="52"/>
                      <a:pt x="59" y="8"/>
                      <a:pt x="30" y="4"/>
                    </a:cubicBezTo>
                    <a:cubicBezTo>
                      <a:pt x="1" y="0"/>
                      <a:pt x="0" y="32"/>
                      <a:pt x="0" y="32"/>
                    </a:cubicBez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136"/>
              <p:cNvSpPr>
                <a:spLocks/>
              </p:cNvSpPr>
              <p:nvPr/>
            </p:nvSpPr>
            <p:spPr bwMode="auto">
              <a:xfrm>
                <a:off x="8984" y="5131"/>
                <a:ext cx="744" cy="986"/>
              </a:xfrm>
              <a:custGeom>
                <a:avLst/>
                <a:gdLst>
                  <a:gd name="T0" fmla="*/ 295 w 315"/>
                  <a:gd name="T1" fmla="*/ 205 h 417"/>
                  <a:gd name="T2" fmla="*/ 286 w 315"/>
                  <a:gd name="T3" fmla="*/ 318 h 417"/>
                  <a:gd name="T4" fmla="*/ 252 w 315"/>
                  <a:gd name="T5" fmla="*/ 393 h 417"/>
                  <a:gd name="T6" fmla="*/ 195 w 315"/>
                  <a:gd name="T7" fmla="*/ 399 h 417"/>
                  <a:gd name="T8" fmla="*/ 145 w 315"/>
                  <a:gd name="T9" fmla="*/ 409 h 417"/>
                  <a:gd name="T10" fmla="*/ 119 w 315"/>
                  <a:gd name="T11" fmla="*/ 415 h 417"/>
                  <a:gd name="T12" fmla="*/ 69 w 315"/>
                  <a:gd name="T13" fmla="*/ 393 h 417"/>
                  <a:gd name="T14" fmla="*/ 26 w 315"/>
                  <a:gd name="T15" fmla="*/ 374 h 417"/>
                  <a:gd name="T16" fmla="*/ 16 w 315"/>
                  <a:gd name="T17" fmla="*/ 369 h 417"/>
                  <a:gd name="T18" fmla="*/ 2 w 315"/>
                  <a:gd name="T19" fmla="*/ 330 h 417"/>
                  <a:gd name="T20" fmla="*/ 25 w 315"/>
                  <a:gd name="T21" fmla="*/ 156 h 417"/>
                  <a:gd name="T22" fmla="*/ 77 w 315"/>
                  <a:gd name="T23" fmla="*/ 52 h 417"/>
                  <a:gd name="T24" fmla="*/ 295 w 315"/>
                  <a:gd name="T25" fmla="*/ 205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5" h="417">
                    <a:moveTo>
                      <a:pt x="295" y="205"/>
                    </a:moveTo>
                    <a:cubicBezTo>
                      <a:pt x="295" y="205"/>
                      <a:pt x="293" y="272"/>
                      <a:pt x="286" y="318"/>
                    </a:cubicBezTo>
                    <a:cubicBezTo>
                      <a:pt x="282" y="343"/>
                      <a:pt x="279" y="382"/>
                      <a:pt x="252" y="393"/>
                    </a:cubicBezTo>
                    <a:cubicBezTo>
                      <a:pt x="234" y="401"/>
                      <a:pt x="214" y="400"/>
                      <a:pt x="195" y="399"/>
                    </a:cubicBezTo>
                    <a:cubicBezTo>
                      <a:pt x="176" y="398"/>
                      <a:pt x="162" y="400"/>
                      <a:pt x="145" y="409"/>
                    </a:cubicBezTo>
                    <a:cubicBezTo>
                      <a:pt x="137" y="413"/>
                      <a:pt x="129" y="417"/>
                      <a:pt x="119" y="415"/>
                    </a:cubicBezTo>
                    <a:cubicBezTo>
                      <a:pt x="102" y="411"/>
                      <a:pt x="86" y="400"/>
                      <a:pt x="69" y="393"/>
                    </a:cubicBezTo>
                    <a:cubicBezTo>
                      <a:pt x="55" y="387"/>
                      <a:pt x="40" y="381"/>
                      <a:pt x="26" y="374"/>
                    </a:cubicBezTo>
                    <a:cubicBezTo>
                      <a:pt x="23" y="373"/>
                      <a:pt x="19" y="371"/>
                      <a:pt x="16" y="369"/>
                    </a:cubicBezTo>
                    <a:cubicBezTo>
                      <a:pt x="6" y="365"/>
                      <a:pt x="0" y="355"/>
                      <a:pt x="2" y="330"/>
                    </a:cubicBezTo>
                    <a:cubicBezTo>
                      <a:pt x="3" y="305"/>
                      <a:pt x="11" y="203"/>
                      <a:pt x="25" y="156"/>
                    </a:cubicBezTo>
                    <a:cubicBezTo>
                      <a:pt x="40" y="108"/>
                      <a:pt x="46" y="68"/>
                      <a:pt x="77" y="52"/>
                    </a:cubicBezTo>
                    <a:cubicBezTo>
                      <a:pt x="87" y="44"/>
                      <a:pt x="315" y="0"/>
                      <a:pt x="295" y="205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137"/>
              <p:cNvSpPr>
                <a:spLocks/>
              </p:cNvSpPr>
              <p:nvPr/>
            </p:nvSpPr>
            <p:spPr bwMode="auto">
              <a:xfrm>
                <a:off x="9069" y="5138"/>
                <a:ext cx="624" cy="449"/>
              </a:xfrm>
              <a:custGeom>
                <a:avLst/>
                <a:gdLst>
                  <a:gd name="T0" fmla="*/ 116 w 264"/>
                  <a:gd name="T1" fmla="*/ 182 h 190"/>
                  <a:gd name="T2" fmla="*/ 0 w 264"/>
                  <a:gd name="T3" fmla="*/ 116 h 190"/>
                  <a:gd name="T4" fmla="*/ 41 w 264"/>
                  <a:gd name="T5" fmla="*/ 49 h 190"/>
                  <a:gd name="T6" fmla="*/ 260 w 264"/>
                  <a:gd name="T7" fmla="*/ 182 h 190"/>
                  <a:gd name="T8" fmla="*/ 156 w 264"/>
                  <a:gd name="T9" fmla="*/ 190 h 190"/>
                  <a:gd name="T10" fmla="*/ 116 w 264"/>
                  <a:gd name="T11" fmla="*/ 18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4" h="190">
                    <a:moveTo>
                      <a:pt x="116" y="182"/>
                    </a:moveTo>
                    <a:cubicBezTo>
                      <a:pt x="75" y="165"/>
                      <a:pt x="35" y="142"/>
                      <a:pt x="0" y="116"/>
                    </a:cubicBezTo>
                    <a:cubicBezTo>
                      <a:pt x="9" y="85"/>
                      <a:pt x="18" y="60"/>
                      <a:pt x="41" y="49"/>
                    </a:cubicBezTo>
                    <a:cubicBezTo>
                      <a:pt x="50" y="41"/>
                      <a:pt x="264" y="0"/>
                      <a:pt x="260" y="182"/>
                    </a:cubicBezTo>
                    <a:cubicBezTo>
                      <a:pt x="225" y="186"/>
                      <a:pt x="191" y="190"/>
                      <a:pt x="156" y="190"/>
                    </a:cubicBezTo>
                    <a:cubicBezTo>
                      <a:pt x="143" y="188"/>
                      <a:pt x="130" y="184"/>
                      <a:pt x="116" y="18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138"/>
              <p:cNvSpPr>
                <a:spLocks/>
              </p:cNvSpPr>
              <p:nvPr/>
            </p:nvSpPr>
            <p:spPr bwMode="auto">
              <a:xfrm>
                <a:off x="9606" y="5391"/>
                <a:ext cx="172" cy="501"/>
              </a:xfrm>
              <a:custGeom>
                <a:avLst/>
                <a:gdLst>
                  <a:gd name="T0" fmla="*/ 73 w 73"/>
                  <a:gd name="T1" fmla="*/ 0 h 212"/>
                  <a:gd name="T2" fmla="*/ 60 w 73"/>
                  <a:gd name="T3" fmla="*/ 133 h 212"/>
                  <a:gd name="T4" fmla="*/ 46 w 73"/>
                  <a:gd name="T5" fmla="*/ 130 h 212"/>
                  <a:gd name="T6" fmla="*/ 21 w 73"/>
                  <a:gd name="T7" fmla="*/ 154 h 212"/>
                  <a:gd name="T8" fmla="*/ 20 w 73"/>
                  <a:gd name="T9" fmla="*/ 209 h 212"/>
                  <a:gd name="T10" fmla="*/ 9 w 73"/>
                  <a:gd name="T11" fmla="*/ 211 h 212"/>
                  <a:gd name="T12" fmla="*/ 0 w 73"/>
                  <a:gd name="T13" fmla="*/ 206 h 212"/>
                  <a:gd name="T14" fmla="*/ 13 w 73"/>
                  <a:gd name="T15" fmla="*/ 14 h 212"/>
                  <a:gd name="T16" fmla="*/ 73 w 73"/>
                  <a:gd name="T1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212">
                    <a:moveTo>
                      <a:pt x="73" y="0"/>
                    </a:moveTo>
                    <a:cubicBezTo>
                      <a:pt x="73" y="0"/>
                      <a:pt x="68" y="98"/>
                      <a:pt x="60" y="133"/>
                    </a:cubicBezTo>
                    <a:cubicBezTo>
                      <a:pt x="60" y="133"/>
                      <a:pt x="54" y="131"/>
                      <a:pt x="46" y="130"/>
                    </a:cubicBezTo>
                    <a:cubicBezTo>
                      <a:pt x="39" y="130"/>
                      <a:pt x="26" y="134"/>
                      <a:pt x="21" y="154"/>
                    </a:cubicBezTo>
                    <a:cubicBezTo>
                      <a:pt x="13" y="192"/>
                      <a:pt x="20" y="209"/>
                      <a:pt x="20" y="209"/>
                    </a:cubicBezTo>
                    <a:cubicBezTo>
                      <a:pt x="20" y="209"/>
                      <a:pt x="18" y="212"/>
                      <a:pt x="9" y="211"/>
                    </a:cubicBezTo>
                    <a:cubicBezTo>
                      <a:pt x="0" y="211"/>
                      <a:pt x="0" y="206"/>
                      <a:pt x="0" y="206"/>
                    </a:cubicBezTo>
                    <a:cubicBezTo>
                      <a:pt x="13" y="14"/>
                      <a:pt x="13" y="14"/>
                      <a:pt x="13" y="14"/>
                    </a:cubicBez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139"/>
              <p:cNvSpPr>
                <a:spLocks/>
              </p:cNvSpPr>
              <p:nvPr/>
            </p:nvSpPr>
            <p:spPr bwMode="auto">
              <a:xfrm>
                <a:off x="9676" y="5642"/>
                <a:ext cx="81" cy="73"/>
              </a:xfrm>
              <a:custGeom>
                <a:avLst/>
                <a:gdLst>
                  <a:gd name="T0" fmla="*/ 0 w 34"/>
                  <a:gd name="T1" fmla="*/ 31 h 31"/>
                  <a:gd name="T2" fmla="*/ 3 w 34"/>
                  <a:gd name="T3" fmla="*/ 14 h 31"/>
                  <a:gd name="T4" fmla="*/ 8 w 34"/>
                  <a:gd name="T5" fmla="*/ 9 h 31"/>
                  <a:gd name="T6" fmla="*/ 30 w 34"/>
                  <a:gd name="T7" fmla="*/ 0 h 31"/>
                  <a:gd name="T8" fmla="*/ 34 w 34"/>
                  <a:gd name="T9" fmla="*/ 0 h 31"/>
                  <a:gd name="T10" fmla="*/ 30 w 34"/>
                  <a:gd name="T11" fmla="*/ 27 h 31"/>
                  <a:gd name="T12" fmla="*/ 16 w 34"/>
                  <a:gd name="T13" fmla="*/ 24 h 31"/>
                  <a:gd name="T14" fmla="*/ 0 w 34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1">
                    <a:moveTo>
                      <a:pt x="0" y="31"/>
                    </a:moveTo>
                    <a:cubicBezTo>
                      <a:pt x="1" y="25"/>
                      <a:pt x="2" y="21"/>
                      <a:pt x="3" y="14"/>
                    </a:cubicBezTo>
                    <a:cubicBezTo>
                      <a:pt x="5" y="13"/>
                      <a:pt x="6" y="11"/>
                      <a:pt x="8" y="9"/>
                    </a:cubicBezTo>
                    <a:cubicBezTo>
                      <a:pt x="16" y="6"/>
                      <a:pt x="23" y="2"/>
                      <a:pt x="30" y="0"/>
                    </a:cubicBezTo>
                    <a:cubicBezTo>
                      <a:pt x="32" y="0"/>
                      <a:pt x="33" y="0"/>
                      <a:pt x="34" y="0"/>
                    </a:cubicBezTo>
                    <a:cubicBezTo>
                      <a:pt x="33" y="11"/>
                      <a:pt x="31" y="20"/>
                      <a:pt x="30" y="27"/>
                    </a:cubicBezTo>
                    <a:cubicBezTo>
                      <a:pt x="30" y="27"/>
                      <a:pt x="24" y="25"/>
                      <a:pt x="16" y="24"/>
                    </a:cubicBezTo>
                    <a:cubicBezTo>
                      <a:pt x="12" y="24"/>
                      <a:pt x="6" y="26"/>
                      <a:pt x="0" y="3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140"/>
              <p:cNvSpPr>
                <a:spLocks/>
              </p:cNvSpPr>
              <p:nvPr/>
            </p:nvSpPr>
            <p:spPr bwMode="auto">
              <a:xfrm>
                <a:off x="9629" y="5434"/>
                <a:ext cx="149" cy="118"/>
              </a:xfrm>
              <a:custGeom>
                <a:avLst/>
                <a:gdLst>
                  <a:gd name="T0" fmla="*/ 63 w 63"/>
                  <a:gd name="T1" fmla="*/ 0 h 50"/>
                  <a:gd name="T2" fmla="*/ 60 w 63"/>
                  <a:gd name="T3" fmla="*/ 29 h 50"/>
                  <a:gd name="T4" fmla="*/ 0 w 63"/>
                  <a:gd name="T5" fmla="*/ 47 h 50"/>
                  <a:gd name="T6" fmla="*/ 2 w 63"/>
                  <a:gd name="T7" fmla="*/ 22 h 50"/>
                  <a:gd name="T8" fmla="*/ 63 w 63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0">
                    <a:moveTo>
                      <a:pt x="63" y="0"/>
                    </a:moveTo>
                    <a:cubicBezTo>
                      <a:pt x="60" y="29"/>
                      <a:pt x="60" y="29"/>
                      <a:pt x="60" y="29"/>
                    </a:cubicBezTo>
                    <a:cubicBezTo>
                      <a:pt x="60" y="29"/>
                      <a:pt x="29" y="50"/>
                      <a:pt x="0" y="47"/>
                    </a:cubicBezTo>
                    <a:cubicBezTo>
                      <a:pt x="2" y="22"/>
                      <a:pt x="2" y="22"/>
                      <a:pt x="2" y="22"/>
                    </a:cubicBez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141"/>
              <p:cNvSpPr>
                <a:spLocks/>
              </p:cNvSpPr>
              <p:nvPr/>
            </p:nvSpPr>
            <p:spPr bwMode="auto">
              <a:xfrm>
                <a:off x="8875" y="5095"/>
                <a:ext cx="998" cy="722"/>
              </a:xfrm>
              <a:custGeom>
                <a:avLst/>
                <a:gdLst>
                  <a:gd name="T0" fmla="*/ 360 w 422"/>
                  <a:gd name="T1" fmla="*/ 32 h 305"/>
                  <a:gd name="T2" fmla="*/ 277 w 422"/>
                  <a:gd name="T3" fmla="*/ 54 h 305"/>
                  <a:gd name="T4" fmla="*/ 147 w 422"/>
                  <a:gd name="T5" fmla="*/ 3 h 305"/>
                  <a:gd name="T6" fmla="*/ 65 w 422"/>
                  <a:gd name="T7" fmla="*/ 64 h 305"/>
                  <a:gd name="T8" fmla="*/ 13 w 422"/>
                  <a:gd name="T9" fmla="*/ 81 h 305"/>
                  <a:gd name="T10" fmla="*/ 26 w 422"/>
                  <a:gd name="T11" fmla="*/ 226 h 305"/>
                  <a:gd name="T12" fmla="*/ 30 w 422"/>
                  <a:gd name="T13" fmla="*/ 224 h 305"/>
                  <a:gd name="T14" fmla="*/ 58 w 422"/>
                  <a:gd name="T15" fmla="*/ 234 h 305"/>
                  <a:gd name="T16" fmla="*/ 50 w 422"/>
                  <a:gd name="T17" fmla="*/ 298 h 305"/>
                  <a:gd name="T18" fmla="*/ 60 w 422"/>
                  <a:gd name="T19" fmla="*/ 304 h 305"/>
                  <a:gd name="T20" fmla="*/ 72 w 422"/>
                  <a:gd name="T21" fmla="*/ 296 h 305"/>
                  <a:gd name="T22" fmla="*/ 85 w 422"/>
                  <a:gd name="T23" fmla="*/ 177 h 305"/>
                  <a:gd name="T24" fmla="*/ 94 w 422"/>
                  <a:gd name="T25" fmla="*/ 125 h 305"/>
                  <a:gd name="T26" fmla="*/ 288 w 422"/>
                  <a:gd name="T27" fmla="*/ 190 h 305"/>
                  <a:gd name="T28" fmla="*/ 422 w 422"/>
                  <a:gd name="T29" fmla="*/ 72 h 305"/>
                  <a:gd name="T30" fmla="*/ 384 w 422"/>
                  <a:gd name="T31" fmla="*/ 105 h 305"/>
                  <a:gd name="T32" fmla="*/ 389 w 422"/>
                  <a:gd name="T33" fmla="*/ 33 h 305"/>
                  <a:gd name="T34" fmla="*/ 363 w 422"/>
                  <a:gd name="T35" fmla="*/ 68 h 305"/>
                  <a:gd name="T36" fmla="*/ 360 w 422"/>
                  <a:gd name="T37" fmla="*/ 3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2" h="305">
                    <a:moveTo>
                      <a:pt x="360" y="32"/>
                    </a:moveTo>
                    <a:cubicBezTo>
                      <a:pt x="360" y="32"/>
                      <a:pt x="354" y="76"/>
                      <a:pt x="277" y="54"/>
                    </a:cubicBezTo>
                    <a:cubicBezTo>
                      <a:pt x="225" y="39"/>
                      <a:pt x="190" y="6"/>
                      <a:pt x="147" y="3"/>
                    </a:cubicBezTo>
                    <a:cubicBezTo>
                      <a:pt x="103" y="0"/>
                      <a:pt x="68" y="36"/>
                      <a:pt x="65" y="64"/>
                    </a:cubicBezTo>
                    <a:cubicBezTo>
                      <a:pt x="65" y="64"/>
                      <a:pt x="34" y="38"/>
                      <a:pt x="13" y="81"/>
                    </a:cubicBezTo>
                    <a:cubicBezTo>
                      <a:pt x="0" y="107"/>
                      <a:pt x="9" y="155"/>
                      <a:pt x="26" y="226"/>
                    </a:cubicBezTo>
                    <a:cubicBezTo>
                      <a:pt x="26" y="226"/>
                      <a:pt x="28" y="225"/>
                      <a:pt x="30" y="224"/>
                    </a:cubicBezTo>
                    <a:cubicBezTo>
                      <a:pt x="36" y="222"/>
                      <a:pt x="47" y="220"/>
                      <a:pt x="58" y="234"/>
                    </a:cubicBezTo>
                    <a:cubicBezTo>
                      <a:pt x="67" y="246"/>
                      <a:pt x="50" y="298"/>
                      <a:pt x="50" y="298"/>
                    </a:cubicBezTo>
                    <a:cubicBezTo>
                      <a:pt x="50" y="298"/>
                      <a:pt x="49" y="303"/>
                      <a:pt x="60" y="304"/>
                    </a:cubicBezTo>
                    <a:cubicBezTo>
                      <a:pt x="72" y="305"/>
                      <a:pt x="72" y="296"/>
                      <a:pt x="72" y="296"/>
                    </a:cubicBezTo>
                    <a:cubicBezTo>
                      <a:pt x="72" y="296"/>
                      <a:pt x="79" y="243"/>
                      <a:pt x="85" y="177"/>
                    </a:cubicBezTo>
                    <a:cubicBezTo>
                      <a:pt x="88" y="149"/>
                      <a:pt x="88" y="132"/>
                      <a:pt x="94" y="125"/>
                    </a:cubicBezTo>
                    <a:cubicBezTo>
                      <a:pt x="94" y="125"/>
                      <a:pt x="184" y="200"/>
                      <a:pt x="288" y="190"/>
                    </a:cubicBezTo>
                    <a:cubicBezTo>
                      <a:pt x="391" y="179"/>
                      <a:pt x="411" y="117"/>
                      <a:pt x="422" y="72"/>
                    </a:cubicBezTo>
                    <a:cubicBezTo>
                      <a:pt x="422" y="72"/>
                      <a:pt x="409" y="99"/>
                      <a:pt x="384" y="105"/>
                    </a:cubicBezTo>
                    <a:cubicBezTo>
                      <a:pt x="384" y="105"/>
                      <a:pt x="409" y="71"/>
                      <a:pt x="389" y="33"/>
                    </a:cubicBezTo>
                    <a:cubicBezTo>
                      <a:pt x="389" y="33"/>
                      <a:pt x="378" y="61"/>
                      <a:pt x="363" y="68"/>
                    </a:cubicBezTo>
                    <a:cubicBezTo>
                      <a:pt x="363" y="68"/>
                      <a:pt x="370" y="63"/>
                      <a:pt x="360" y="3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142"/>
              <p:cNvSpPr>
                <a:spLocks/>
              </p:cNvSpPr>
              <p:nvPr/>
            </p:nvSpPr>
            <p:spPr bwMode="auto">
              <a:xfrm>
                <a:off x="8925" y="5578"/>
                <a:ext cx="99" cy="78"/>
              </a:xfrm>
              <a:custGeom>
                <a:avLst/>
                <a:gdLst>
                  <a:gd name="T0" fmla="*/ 0 w 42"/>
                  <a:gd name="T1" fmla="*/ 0 h 33"/>
                  <a:gd name="T2" fmla="*/ 38 w 42"/>
                  <a:gd name="T3" fmla="*/ 11 h 33"/>
                  <a:gd name="T4" fmla="*/ 39 w 42"/>
                  <a:gd name="T5" fmla="*/ 12 h 33"/>
                  <a:gd name="T6" fmla="*/ 38 w 42"/>
                  <a:gd name="T7" fmla="*/ 33 h 33"/>
                  <a:gd name="T8" fmla="*/ 38 w 42"/>
                  <a:gd name="T9" fmla="*/ 33 h 33"/>
                  <a:gd name="T10" fmla="*/ 37 w 42"/>
                  <a:gd name="T11" fmla="*/ 30 h 33"/>
                  <a:gd name="T12" fmla="*/ 9 w 42"/>
                  <a:gd name="T13" fmla="*/ 20 h 33"/>
                  <a:gd name="T14" fmla="*/ 5 w 42"/>
                  <a:gd name="T15" fmla="*/ 22 h 33"/>
                  <a:gd name="T16" fmla="*/ 0 w 42"/>
                  <a:gd name="T17" fmla="*/ 0 h 33"/>
                  <a:gd name="T18" fmla="*/ 0 w 42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33">
                    <a:moveTo>
                      <a:pt x="0" y="0"/>
                    </a:moveTo>
                    <a:cubicBezTo>
                      <a:pt x="14" y="2"/>
                      <a:pt x="27" y="4"/>
                      <a:pt x="38" y="11"/>
                    </a:cubicBezTo>
                    <a:cubicBezTo>
                      <a:pt x="38" y="12"/>
                      <a:pt x="39" y="12"/>
                      <a:pt x="39" y="12"/>
                    </a:cubicBezTo>
                    <a:cubicBezTo>
                      <a:pt x="40" y="18"/>
                      <a:pt x="42" y="26"/>
                      <a:pt x="38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2"/>
                      <a:pt x="38" y="31"/>
                      <a:pt x="37" y="30"/>
                    </a:cubicBezTo>
                    <a:cubicBezTo>
                      <a:pt x="26" y="16"/>
                      <a:pt x="15" y="18"/>
                      <a:pt x="9" y="20"/>
                    </a:cubicBezTo>
                    <a:cubicBezTo>
                      <a:pt x="7" y="21"/>
                      <a:pt x="5" y="22"/>
                      <a:pt x="5" y="22"/>
                    </a:cubicBezTo>
                    <a:cubicBezTo>
                      <a:pt x="3" y="15"/>
                      <a:pt x="2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143"/>
              <p:cNvSpPr>
                <a:spLocks/>
              </p:cNvSpPr>
              <p:nvPr/>
            </p:nvSpPr>
            <p:spPr bwMode="auto">
              <a:xfrm>
                <a:off x="9509" y="5597"/>
                <a:ext cx="101" cy="113"/>
              </a:xfrm>
              <a:custGeom>
                <a:avLst/>
                <a:gdLst>
                  <a:gd name="T0" fmla="*/ 0 w 43"/>
                  <a:gd name="T1" fmla="*/ 12 h 48"/>
                  <a:gd name="T2" fmla="*/ 17 w 43"/>
                  <a:gd name="T3" fmla="*/ 4 h 48"/>
                  <a:gd name="T4" fmla="*/ 39 w 43"/>
                  <a:gd name="T5" fmla="*/ 26 h 48"/>
                  <a:gd name="T6" fmla="*/ 37 w 43"/>
                  <a:gd name="T7" fmla="*/ 48 h 48"/>
                  <a:gd name="T8" fmla="*/ 0 w 43"/>
                  <a:gd name="T9" fmla="*/ 1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8">
                    <a:moveTo>
                      <a:pt x="0" y="12"/>
                    </a:moveTo>
                    <a:cubicBezTo>
                      <a:pt x="0" y="12"/>
                      <a:pt x="4" y="0"/>
                      <a:pt x="17" y="4"/>
                    </a:cubicBezTo>
                    <a:cubicBezTo>
                      <a:pt x="29" y="8"/>
                      <a:pt x="34" y="17"/>
                      <a:pt x="39" y="26"/>
                    </a:cubicBezTo>
                    <a:cubicBezTo>
                      <a:pt x="43" y="35"/>
                      <a:pt x="37" y="48"/>
                      <a:pt x="37" y="48"/>
                    </a:cubicBezTo>
                    <a:cubicBezTo>
                      <a:pt x="37" y="48"/>
                      <a:pt x="27" y="25"/>
                      <a:pt x="0" y="1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144"/>
              <p:cNvSpPr>
                <a:spLocks/>
              </p:cNvSpPr>
              <p:nvPr/>
            </p:nvSpPr>
            <p:spPr bwMode="auto">
              <a:xfrm>
                <a:off x="9092" y="5559"/>
                <a:ext cx="93" cy="92"/>
              </a:xfrm>
              <a:custGeom>
                <a:avLst/>
                <a:gdLst>
                  <a:gd name="T0" fmla="*/ 28 w 39"/>
                  <a:gd name="T1" fmla="*/ 1 h 39"/>
                  <a:gd name="T2" fmla="*/ 38 w 39"/>
                  <a:gd name="T3" fmla="*/ 11 h 39"/>
                  <a:gd name="T4" fmla="*/ 3 w 39"/>
                  <a:gd name="T5" fmla="*/ 39 h 39"/>
                  <a:gd name="T6" fmla="*/ 2 w 39"/>
                  <a:gd name="T7" fmla="*/ 18 h 39"/>
                  <a:gd name="T8" fmla="*/ 28 w 39"/>
                  <a:gd name="T9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28" y="1"/>
                    </a:moveTo>
                    <a:cubicBezTo>
                      <a:pt x="28" y="1"/>
                      <a:pt x="39" y="0"/>
                      <a:pt x="38" y="11"/>
                    </a:cubicBezTo>
                    <a:cubicBezTo>
                      <a:pt x="38" y="11"/>
                      <a:pt x="12" y="18"/>
                      <a:pt x="3" y="39"/>
                    </a:cubicBezTo>
                    <a:cubicBezTo>
                      <a:pt x="3" y="39"/>
                      <a:pt x="0" y="26"/>
                      <a:pt x="2" y="18"/>
                    </a:cubicBezTo>
                    <a:cubicBezTo>
                      <a:pt x="4" y="11"/>
                      <a:pt x="13" y="2"/>
                      <a:pt x="28" y="1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145"/>
              <p:cNvSpPr>
                <a:spLocks/>
              </p:cNvSpPr>
              <p:nvPr/>
            </p:nvSpPr>
            <p:spPr bwMode="auto">
              <a:xfrm>
                <a:off x="8927" y="5649"/>
                <a:ext cx="80" cy="99"/>
              </a:xfrm>
              <a:custGeom>
                <a:avLst/>
                <a:gdLst>
                  <a:gd name="T0" fmla="*/ 22 w 34"/>
                  <a:gd name="T1" fmla="*/ 42 h 42"/>
                  <a:gd name="T2" fmla="*/ 13 w 34"/>
                  <a:gd name="T3" fmla="*/ 4 h 42"/>
                  <a:gd name="T4" fmla="*/ 6 w 34"/>
                  <a:gd name="T5" fmla="*/ 31 h 42"/>
                  <a:gd name="T6" fmla="*/ 22 w 34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42">
                    <a:moveTo>
                      <a:pt x="22" y="42"/>
                    </a:moveTo>
                    <a:cubicBezTo>
                      <a:pt x="22" y="42"/>
                      <a:pt x="34" y="0"/>
                      <a:pt x="13" y="4"/>
                    </a:cubicBezTo>
                    <a:cubicBezTo>
                      <a:pt x="0" y="7"/>
                      <a:pt x="0" y="21"/>
                      <a:pt x="6" y="31"/>
                    </a:cubicBezTo>
                    <a:cubicBezTo>
                      <a:pt x="10" y="37"/>
                      <a:pt x="16" y="42"/>
                      <a:pt x="22" y="4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146"/>
              <p:cNvSpPr>
                <a:spLocks/>
              </p:cNvSpPr>
              <p:nvPr/>
            </p:nvSpPr>
            <p:spPr bwMode="auto">
              <a:xfrm>
                <a:off x="8929" y="5661"/>
                <a:ext cx="55" cy="85"/>
              </a:xfrm>
              <a:custGeom>
                <a:avLst/>
                <a:gdLst>
                  <a:gd name="T0" fmla="*/ 21 w 23"/>
                  <a:gd name="T1" fmla="*/ 36 h 36"/>
                  <a:gd name="T2" fmla="*/ 23 w 23"/>
                  <a:gd name="T3" fmla="*/ 25 h 36"/>
                  <a:gd name="T4" fmla="*/ 1 w 23"/>
                  <a:gd name="T5" fmla="*/ 17 h 36"/>
                  <a:gd name="T6" fmla="*/ 21 w 2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36">
                    <a:moveTo>
                      <a:pt x="21" y="36"/>
                    </a:move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0" y="0"/>
                      <a:pt x="1" y="17"/>
                    </a:cubicBezTo>
                    <a:cubicBezTo>
                      <a:pt x="3" y="34"/>
                      <a:pt x="21" y="36"/>
                      <a:pt x="21" y="36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147"/>
              <p:cNvSpPr>
                <a:spLocks/>
              </p:cNvSpPr>
              <p:nvPr/>
            </p:nvSpPr>
            <p:spPr bwMode="auto">
              <a:xfrm>
                <a:off x="9676" y="5722"/>
                <a:ext cx="88" cy="116"/>
              </a:xfrm>
              <a:custGeom>
                <a:avLst/>
                <a:gdLst>
                  <a:gd name="T0" fmla="*/ 1 w 37"/>
                  <a:gd name="T1" fmla="*/ 47 h 49"/>
                  <a:gd name="T2" fmla="*/ 23 w 37"/>
                  <a:gd name="T3" fmla="*/ 11 h 49"/>
                  <a:gd name="T4" fmla="*/ 23 w 37"/>
                  <a:gd name="T5" fmla="*/ 41 h 49"/>
                  <a:gd name="T6" fmla="*/ 1 w 37"/>
                  <a:gd name="T7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49">
                    <a:moveTo>
                      <a:pt x="1" y="47"/>
                    </a:moveTo>
                    <a:cubicBezTo>
                      <a:pt x="1" y="47"/>
                      <a:pt x="0" y="0"/>
                      <a:pt x="23" y="11"/>
                    </a:cubicBezTo>
                    <a:cubicBezTo>
                      <a:pt x="37" y="18"/>
                      <a:pt x="33" y="33"/>
                      <a:pt x="23" y="41"/>
                    </a:cubicBezTo>
                    <a:cubicBezTo>
                      <a:pt x="16" y="46"/>
                      <a:pt x="7" y="49"/>
                      <a:pt x="1" y="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148"/>
              <p:cNvSpPr>
                <a:spLocks/>
              </p:cNvSpPr>
              <p:nvPr/>
            </p:nvSpPr>
            <p:spPr bwMode="auto">
              <a:xfrm>
                <a:off x="9679" y="5757"/>
                <a:ext cx="85" cy="83"/>
              </a:xfrm>
              <a:custGeom>
                <a:avLst/>
                <a:gdLst>
                  <a:gd name="T0" fmla="*/ 0 w 36"/>
                  <a:gd name="T1" fmla="*/ 32 h 35"/>
                  <a:gd name="T2" fmla="*/ 0 w 36"/>
                  <a:gd name="T3" fmla="*/ 19 h 35"/>
                  <a:gd name="T4" fmla="*/ 29 w 36"/>
                  <a:gd name="T5" fmla="*/ 18 h 35"/>
                  <a:gd name="T6" fmla="*/ 0 w 36"/>
                  <a:gd name="T7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5">
                    <a:moveTo>
                      <a:pt x="0" y="3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36" y="0"/>
                      <a:pt x="29" y="18"/>
                    </a:cubicBezTo>
                    <a:cubicBezTo>
                      <a:pt x="21" y="35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149"/>
              <p:cNvSpPr>
                <a:spLocks/>
              </p:cNvSpPr>
              <p:nvPr/>
            </p:nvSpPr>
            <p:spPr bwMode="auto">
              <a:xfrm>
                <a:off x="9241" y="6077"/>
                <a:ext cx="67" cy="23"/>
              </a:xfrm>
              <a:custGeom>
                <a:avLst/>
                <a:gdLst>
                  <a:gd name="T0" fmla="*/ 0 w 28"/>
                  <a:gd name="T1" fmla="*/ 4 h 10"/>
                  <a:gd name="T2" fmla="*/ 14 w 28"/>
                  <a:gd name="T3" fmla="*/ 10 h 10"/>
                  <a:gd name="T4" fmla="*/ 28 w 28"/>
                  <a:gd name="T5" fmla="*/ 6 h 10"/>
                  <a:gd name="T6" fmla="*/ 14 w 28"/>
                  <a:gd name="T7" fmla="*/ 1 h 10"/>
                  <a:gd name="T8" fmla="*/ 0 w 28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0">
                    <a:moveTo>
                      <a:pt x="0" y="4"/>
                    </a:moveTo>
                    <a:cubicBezTo>
                      <a:pt x="0" y="7"/>
                      <a:pt x="6" y="9"/>
                      <a:pt x="14" y="10"/>
                    </a:cubicBezTo>
                    <a:cubicBezTo>
                      <a:pt x="21" y="10"/>
                      <a:pt x="28" y="9"/>
                      <a:pt x="28" y="6"/>
                    </a:cubicBezTo>
                    <a:cubicBezTo>
                      <a:pt x="28" y="4"/>
                      <a:pt x="22" y="1"/>
                      <a:pt x="14" y="1"/>
                    </a:cubicBezTo>
                    <a:cubicBezTo>
                      <a:pt x="6" y="0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150"/>
              <p:cNvSpPr>
                <a:spLocks/>
              </p:cNvSpPr>
              <p:nvPr/>
            </p:nvSpPr>
            <p:spPr bwMode="auto">
              <a:xfrm>
                <a:off x="8877" y="5694"/>
                <a:ext cx="118" cy="120"/>
              </a:xfrm>
              <a:custGeom>
                <a:avLst/>
                <a:gdLst>
                  <a:gd name="T0" fmla="*/ 44 w 50"/>
                  <a:gd name="T1" fmla="*/ 51 h 51"/>
                  <a:gd name="T2" fmla="*/ 50 w 50"/>
                  <a:gd name="T3" fmla="*/ 49 h 51"/>
                  <a:gd name="T4" fmla="*/ 14 w 50"/>
                  <a:gd name="T5" fmla="*/ 0 h 51"/>
                  <a:gd name="T6" fmla="*/ 44 w 50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51">
                    <a:moveTo>
                      <a:pt x="44" y="51"/>
                    </a:move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11" y="29"/>
                      <a:pt x="14" y="0"/>
                    </a:cubicBezTo>
                    <a:cubicBezTo>
                      <a:pt x="14" y="0"/>
                      <a:pt x="0" y="31"/>
                      <a:pt x="44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151"/>
              <p:cNvSpPr>
                <a:spLocks/>
              </p:cNvSpPr>
              <p:nvPr/>
            </p:nvSpPr>
            <p:spPr bwMode="auto">
              <a:xfrm>
                <a:off x="9679" y="5273"/>
                <a:ext cx="123" cy="106"/>
              </a:xfrm>
              <a:custGeom>
                <a:avLst/>
                <a:gdLst>
                  <a:gd name="T0" fmla="*/ 51 w 52"/>
                  <a:gd name="T1" fmla="*/ 1 h 45"/>
                  <a:gd name="T2" fmla="*/ 46 w 52"/>
                  <a:gd name="T3" fmla="*/ 15 h 45"/>
                  <a:gd name="T4" fmla="*/ 36 w 52"/>
                  <a:gd name="T5" fmla="*/ 29 h 45"/>
                  <a:gd name="T6" fmla="*/ 6 w 52"/>
                  <a:gd name="T7" fmla="*/ 44 h 45"/>
                  <a:gd name="T8" fmla="*/ 0 w 52"/>
                  <a:gd name="T9" fmla="*/ 44 h 45"/>
                  <a:gd name="T10" fmla="*/ 6 w 52"/>
                  <a:gd name="T11" fmla="*/ 42 h 45"/>
                  <a:gd name="T12" fmla="*/ 13 w 52"/>
                  <a:gd name="T13" fmla="*/ 38 h 45"/>
                  <a:gd name="T14" fmla="*/ 29 w 52"/>
                  <a:gd name="T15" fmla="*/ 27 h 45"/>
                  <a:gd name="T16" fmla="*/ 41 w 52"/>
                  <a:gd name="T17" fmla="*/ 14 h 45"/>
                  <a:gd name="T18" fmla="*/ 49 w 52"/>
                  <a:gd name="T19" fmla="*/ 3 h 45"/>
                  <a:gd name="T20" fmla="*/ 50 w 52"/>
                  <a:gd name="T21" fmla="*/ 0 h 45"/>
                  <a:gd name="T22" fmla="*/ 51 w 52"/>
                  <a:gd name="T23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45">
                    <a:moveTo>
                      <a:pt x="51" y="1"/>
                    </a:moveTo>
                    <a:cubicBezTo>
                      <a:pt x="52" y="5"/>
                      <a:pt x="47" y="12"/>
                      <a:pt x="46" y="15"/>
                    </a:cubicBezTo>
                    <a:cubicBezTo>
                      <a:pt x="43" y="20"/>
                      <a:pt x="40" y="25"/>
                      <a:pt x="36" y="29"/>
                    </a:cubicBezTo>
                    <a:cubicBezTo>
                      <a:pt x="28" y="37"/>
                      <a:pt x="17" y="43"/>
                      <a:pt x="6" y="44"/>
                    </a:cubicBezTo>
                    <a:cubicBezTo>
                      <a:pt x="4" y="45"/>
                      <a:pt x="2" y="45"/>
                      <a:pt x="0" y="44"/>
                    </a:cubicBezTo>
                    <a:cubicBezTo>
                      <a:pt x="1" y="43"/>
                      <a:pt x="4" y="43"/>
                      <a:pt x="6" y="42"/>
                    </a:cubicBezTo>
                    <a:cubicBezTo>
                      <a:pt x="9" y="41"/>
                      <a:pt x="11" y="39"/>
                      <a:pt x="13" y="38"/>
                    </a:cubicBezTo>
                    <a:cubicBezTo>
                      <a:pt x="19" y="35"/>
                      <a:pt x="24" y="32"/>
                      <a:pt x="29" y="27"/>
                    </a:cubicBezTo>
                    <a:cubicBezTo>
                      <a:pt x="33" y="24"/>
                      <a:pt x="38" y="19"/>
                      <a:pt x="41" y="14"/>
                    </a:cubicBezTo>
                    <a:cubicBezTo>
                      <a:pt x="43" y="10"/>
                      <a:pt x="46" y="7"/>
                      <a:pt x="49" y="3"/>
                    </a:cubicBezTo>
                    <a:cubicBezTo>
                      <a:pt x="49" y="2"/>
                      <a:pt x="50" y="1"/>
                      <a:pt x="50" y="0"/>
                    </a:cubicBezTo>
                    <a:cubicBezTo>
                      <a:pt x="51" y="0"/>
                      <a:pt x="51" y="1"/>
                      <a:pt x="51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152"/>
              <p:cNvSpPr>
                <a:spLocks/>
              </p:cNvSpPr>
              <p:nvPr/>
            </p:nvSpPr>
            <p:spPr bwMode="auto">
              <a:xfrm>
                <a:off x="9665" y="5221"/>
                <a:ext cx="71" cy="87"/>
              </a:xfrm>
              <a:custGeom>
                <a:avLst/>
                <a:gdLst>
                  <a:gd name="T0" fmla="*/ 28 w 30"/>
                  <a:gd name="T1" fmla="*/ 0 h 37"/>
                  <a:gd name="T2" fmla="*/ 0 w 30"/>
                  <a:gd name="T3" fmla="*/ 37 h 37"/>
                  <a:gd name="T4" fmla="*/ 28 w 30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7">
                    <a:moveTo>
                      <a:pt x="28" y="0"/>
                    </a:moveTo>
                    <a:cubicBezTo>
                      <a:pt x="28" y="0"/>
                      <a:pt x="30" y="32"/>
                      <a:pt x="0" y="37"/>
                    </a:cubicBezTo>
                    <a:cubicBezTo>
                      <a:pt x="0" y="37"/>
                      <a:pt x="21" y="25"/>
                      <a:pt x="28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153"/>
              <p:cNvSpPr>
                <a:spLocks/>
              </p:cNvSpPr>
              <p:nvPr/>
            </p:nvSpPr>
            <p:spPr bwMode="auto">
              <a:xfrm>
                <a:off x="8988" y="5254"/>
                <a:ext cx="114" cy="130"/>
              </a:xfrm>
              <a:custGeom>
                <a:avLst/>
                <a:gdLst>
                  <a:gd name="T0" fmla="*/ 19 w 48"/>
                  <a:gd name="T1" fmla="*/ 0 h 55"/>
                  <a:gd name="T2" fmla="*/ 48 w 48"/>
                  <a:gd name="T3" fmla="*/ 55 h 55"/>
                  <a:gd name="T4" fmla="*/ 19 w 48"/>
                  <a:gd name="T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55">
                    <a:moveTo>
                      <a:pt x="19" y="0"/>
                    </a:moveTo>
                    <a:cubicBezTo>
                      <a:pt x="19" y="0"/>
                      <a:pt x="0" y="40"/>
                      <a:pt x="48" y="55"/>
                    </a:cubicBezTo>
                    <a:cubicBezTo>
                      <a:pt x="48" y="55"/>
                      <a:pt x="24" y="32"/>
                      <a:pt x="19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154"/>
              <p:cNvSpPr>
                <a:spLocks/>
              </p:cNvSpPr>
              <p:nvPr/>
            </p:nvSpPr>
            <p:spPr bwMode="auto">
              <a:xfrm>
                <a:off x="9100" y="5093"/>
                <a:ext cx="333" cy="118"/>
              </a:xfrm>
              <a:custGeom>
                <a:avLst/>
                <a:gdLst>
                  <a:gd name="T0" fmla="*/ 0 w 141"/>
                  <a:gd name="T1" fmla="*/ 31 h 50"/>
                  <a:gd name="T2" fmla="*/ 66 w 141"/>
                  <a:gd name="T3" fmla="*/ 18 h 50"/>
                  <a:gd name="T4" fmla="*/ 124 w 141"/>
                  <a:gd name="T5" fmla="*/ 48 h 50"/>
                  <a:gd name="T6" fmla="*/ 46 w 141"/>
                  <a:gd name="T7" fmla="*/ 33 h 50"/>
                  <a:gd name="T8" fmla="*/ 0 w 141"/>
                  <a:gd name="T9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50">
                    <a:moveTo>
                      <a:pt x="0" y="31"/>
                    </a:moveTo>
                    <a:cubicBezTo>
                      <a:pt x="0" y="31"/>
                      <a:pt x="25" y="0"/>
                      <a:pt x="66" y="18"/>
                    </a:cubicBezTo>
                    <a:cubicBezTo>
                      <a:pt x="107" y="35"/>
                      <a:pt x="106" y="46"/>
                      <a:pt x="124" y="48"/>
                    </a:cubicBezTo>
                    <a:cubicBezTo>
                      <a:pt x="141" y="50"/>
                      <a:pt x="79" y="46"/>
                      <a:pt x="46" y="33"/>
                    </a:cubicBezTo>
                    <a:cubicBezTo>
                      <a:pt x="13" y="21"/>
                      <a:pt x="6" y="39"/>
                      <a:pt x="0" y="31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155"/>
              <p:cNvSpPr>
                <a:spLocks/>
              </p:cNvSpPr>
              <p:nvPr/>
            </p:nvSpPr>
            <p:spPr bwMode="auto">
              <a:xfrm>
                <a:off x="8917" y="5292"/>
                <a:ext cx="119" cy="189"/>
              </a:xfrm>
              <a:custGeom>
                <a:avLst/>
                <a:gdLst>
                  <a:gd name="T0" fmla="*/ 50 w 50"/>
                  <a:gd name="T1" fmla="*/ 48 h 80"/>
                  <a:gd name="T2" fmla="*/ 22 w 50"/>
                  <a:gd name="T3" fmla="*/ 0 h 80"/>
                  <a:gd name="T4" fmla="*/ 3 w 50"/>
                  <a:gd name="T5" fmla="*/ 29 h 80"/>
                  <a:gd name="T6" fmla="*/ 48 w 50"/>
                  <a:gd name="T7" fmla="*/ 80 h 80"/>
                  <a:gd name="T8" fmla="*/ 50 w 50"/>
                  <a:gd name="T9" fmla="*/ 4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80">
                    <a:moveTo>
                      <a:pt x="50" y="48"/>
                    </a:moveTo>
                    <a:cubicBezTo>
                      <a:pt x="50" y="48"/>
                      <a:pt x="17" y="26"/>
                      <a:pt x="22" y="0"/>
                    </a:cubicBezTo>
                    <a:cubicBezTo>
                      <a:pt x="22" y="0"/>
                      <a:pt x="0" y="3"/>
                      <a:pt x="3" y="29"/>
                    </a:cubicBezTo>
                    <a:cubicBezTo>
                      <a:pt x="6" y="55"/>
                      <a:pt x="48" y="80"/>
                      <a:pt x="48" y="80"/>
                    </a:cubicBezTo>
                    <a:lnTo>
                      <a:pt x="50" y="48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156"/>
              <p:cNvSpPr>
                <a:spLocks/>
              </p:cNvSpPr>
              <p:nvPr/>
            </p:nvSpPr>
            <p:spPr bwMode="auto">
              <a:xfrm>
                <a:off x="9551" y="5802"/>
                <a:ext cx="26" cy="10"/>
              </a:xfrm>
              <a:custGeom>
                <a:avLst/>
                <a:gdLst>
                  <a:gd name="T0" fmla="*/ 0 w 11"/>
                  <a:gd name="T1" fmla="*/ 2 h 4"/>
                  <a:gd name="T2" fmla="*/ 2 w 11"/>
                  <a:gd name="T3" fmla="*/ 4 h 4"/>
                  <a:gd name="T4" fmla="*/ 9 w 11"/>
                  <a:gd name="T5" fmla="*/ 4 h 4"/>
                  <a:gd name="T6" fmla="*/ 11 w 11"/>
                  <a:gd name="T7" fmla="*/ 3 h 4"/>
                  <a:gd name="T8" fmla="*/ 11 w 11"/>
                  <a:gd name="T9" fmla="*/ 3 h 4"/>
                  <a:gd name="T10" fmla="*/ 9 w 11"/>
                  <a:gd name="T11" fmla="*/ 0 h 4"/>
                  <a:gd name="T12" fmla="*/ 2 w 11"/>
                  <a:gd name="T13" fmla="*/ 0 h 4"/>
                  <a:gd name="T14" fmla="*/ 0 w 11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1" y="4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157"/>
              <p:cNvSpPr>
                <a:spLocks/>
              </p:cNvSpPr>
              <p:nvPr/>
            </p:nvSpPr>
            <p:spPr bwMode="auto">
              <a:xfrm>
                <a:off x="9095" y="5757"/>
                <a:ext cx="23" cy="10"/>
              </a:xfrm>
              <a:custGeom>
                <a:avLst/>
                <a:gdLst>
                  <a:gd name="T0" fmla="*/ 0 w 10"/>
                  <a:gd name="T1" fmla="*/ 2 h 4"/>
                  <a:gd name="T2" fmla="*/ 1 w 10"/>
                  <a:gd name="T3" fmla="*/ 4 h 4"/>
                  <a:gd name="T4" fmla="*/ 8 w 10"/>
                  <a:gd name="T5" fmla="*/ 4 h 4"/>
                  <a:gd name="T6" fmla="*/ 9 w 10"/>
                  <a:gd name="T7" fmla="*/ 3 h 4"/>
                  <a:gd name="T8" fmla="*/ 9 w 10"/>
                  <a:gd name="T9" fmla="*/ 3 h 4"/>
                  <a:gd name="T10" fmla="*/ 8 w 10"/>
                  <a:gd name="T11" fmla="*/ 1 h 4"/>
                  <a:gd name="T12" fmla="*/ 2 w 10"/>
                  <a:gd name="T13" fmla="*/ 0 h 4"/>
                  <a:gd name="T14" fmla="*/ 0 w 10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2"/>
                      <a:pt x="9" y="1"/>
                      <a:pt x="8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158"/>
              <p:cNvSpPr>
                <a:spLocks/>
              </p:cNvSpPr>
              <p:nvPr/>
            </p:nvSpPr>
            <p:spPr bwMode="auto">
              <a:xfrm>
                <a:off x="8962" y="5776"/>
                <a:ext cx="365" cy="201"/>
              </a:xfrm>
              <a:custGeom>
                <a:avLst/>
                <a:gdLst>
                  <a:gd name="T0" fmla="*/ 150 w 154"/>
                  <a:gd name="T1" fmla="*/ 11 h 85"/>
                  <a:gd name="T2" fmla="*/ 149 w 154"/>
                  <a:gd name="T3" fmla="*/ 15 h 85"/>
                  <a:gd name="T4" fmla="*/ 134 w 154"/>
                  <a:gd name="T5" fmla="*/ 45 h 85"/>
                  <a:gd name="T6" fmla="*/ 60 w 154"/>
                  <a:gd name="T7" fmla="*/ 15 h 85"/>
                  <a:gd name="T8" fmla="*/ 17 w 154"/>
                  <a:gd name="T9" fmla="*/ 25 h 85"/>
                  <a:gd name="T10" fmla="*/ 49 w 154"/>
                  <a:gd name="T11" fmla="*/ 84 h 85"/>
                  <a:gd name="T12" fmla="*/ 154 w 154"/>
                  <a:gd name="T13" fmla="*/ 19 h 85"/>
                  <a:gd name="T14" fmla="*/ 154 w 154"/>
                  <a:gd name="T15" fmla="*/ 15 h 85"/>
                  <a:gd name="T16" fmla="*/ 150 w 154"/>
                  <a:gd name="T17" fmla="*/ 1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85">
                    <a:moveTo>
                      <a:pt x="150" y="11"/>
                    </a:moveTo>
                    <a:cubicBezTo>
                      <a:pt x="150" y="14"/>
                      <a:pt x="149" y="15"/>
                      <a:pt x="149" y="15"/>
                    </a:cubicBezTo>
                    <a:cubicBezTo>
                      <a:pt x="149" y="15"/>
                      <a:pt x="145" y="38"/>
                      <a:pt x="134" y="45"/>
                    </a:cubicBezTo>
                    <a:cubicBezTo>
                      <a:pt x="123" y="51"/>
                      <a:pt x="59" y="74"/>
                      <a:pt x="60" y="15"/>
                    </a:cubicBezTo>
                    <a:cubicBezTo>
                      <a:pt x="60" y="15"/>
                      <a:pt x="35" y="0"/>
                      <a:pt x="17" y="25"/>
                    </a:cubicBezTo>
                    <a:cubicBezTo>
                      <a:pt x="0" y="51"/>
                      <a:pt x="8" y="85"/>
                      <a:pt x="49" y="84"/>
                    </a:cubicBezTo>
                    <a:cubicBezTo>
                      <a:pt x="90" y="83"/>
                      <a:pt x="152" y="63"/>
                      <a:pt x="154" y="19"/>
                    </a:cubicBezTo>
                    <a:cubicBezTo>
                      <a:pt x="154" y="18"/>
                      <a:pt x="154" y="16"/>
                      <a:pt x="154" y="15"/>
                    </a:cubicBezTo>
                    <a:cubicBezTo>
                      <a:pt x="153" y="14"/>
                      <a:pt x="151" y="13"/>
                      <a:pt x="150" y="1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159"/>
              <p:cNvSpPr>
                <a:spLocks noEditPoints="1"/>
              </p:cNvSpPr>
              <p:nvPr/>
            </p:nvSpPr>
            <p:spPr bwMode="auto">
              <a:xfrm>
                <a:off x="8962" y="5776"/>
                <a:ext cx="365" cy="201"/>
              </a:xfrm>
              <a:custGeom>
                <a:avLst/>
                <a:gdLst>
                  <a:gd name="T0" fmla="*/ 150 w 154"/>
                  <a:gd name="T1" fmla="*/ 11 h 85"/>
                  <a:gd name="T2" fmla="*/ 149 w 154"/>
                  <a:gd name="T3" fmla="*/ 15 h 85"/>
                  <a:gd name="T4" fmla="*/ 134 w 154"/>
                  <a:gd name="T5" fmla="*/ 45 h 85"/>
                  <a:gd name="T6" fmla="*/ 60 w 154"/>
                  <a:gd name="T7" fmla="*/ 15 h 85"/>
                  <a:gd name="T8" fmla="*/ 17 w 154"/>
                  <a:gd name="T9" fmla="*/ 25 h 85"/>
                  <a:gd name="T10" fmla="*/ 49 w 154"/>
                  <a:gd name="T11" fmla="*/ 84 h 85"/>
                  <a:gd name="T12" fmla="*/ 154 w 154"/>
                  <a:gd name="T13" fmla="*/ 19 h 85"/>
                  <a:gd name="T14" fmla="*/ 154 w 154"/>
                  <a:gd name="T15" fmla="*/ 15 h 85"/>
                  <a:gd name="T16" fmla="*/ 150 w 154"/>
                  <a:gd name="T17" fmla="*/ 11 h 85"/>
                  <a:gd name="T18" fmla="*/ 37 w 154"/>
                  <a:gd name="T19" fmla="*/ 68 h 85"/>
                  <a:gd name="T20" fmla="*/ 28 w 154"/>
                  <a:gd name="T21" fmla="*/ 65 h 85"/>
                  <a:gd name="T22" fmla="*/ 31 w 154"/>
                  <a:gd name="T23" fmla="*/ 55 h 85"/>
                  <a:gd name="T24" fmla="*/ 38 w 154"/>
                  <a:gd name="T25" fmla="*/ 58 h 85"/>
                  <a:gd name="T26" fmla="*/ 38 w 154"/>
                  <a:gd name="T27" fmla="*/ 66 h 85"/>
                  <a:gd name="T28" fmla="*/ 37 w 154"/>
                  <a:gd name="T29" fmla="*/ 68 h 85"/>
                  <a:gd name="T30" fmla="*/ 40 w 154"/>
                  <a:gd name="T31" fmla="*/ 23 h 85"/>
                  <a:gd name="T32" fmla="*/ 32 w 154"/>
                  <a:gd name="T33" fmla="*/ 38 h 85"/>
                  <a:gd name="T34" fmla="*/ 30 w 154"/>
                  <a:gd name="T35" fmla="*/ 46 h 85"/>
                  <a:gd name="T36" fmla="*/ 21 w 154"/>
                  <a:gd name="T37" fmla="*/ 49 h 85"/>
                  <a:gd name="T38" fmla="*/ 20 w 154"/>
                  <a:gd name="T39" fmla="*/ 33 h 85"/>
                  <a:gd name="T40" fmla="*/ 37 w 154"/>
                  <a:gd name="T41" fmla="*/ 23 h 85"/>
                  <a:gd name="T42" fmla="*/ 37 w 154"/>
                  <a:gd name="T43" fmla="*/ 23 h 85"/>
                  <a:gd name="T44" fmla="*/ 38 w 154"/>
                  <a:gd name="T45" fmla="*/ 21 h 85"/>
                  <a:gd name="T46" fmla="*/ 40 w 154"/>
                  <a:gd name="T47" fmla="*/ 2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4" h="85">
                    <a:moveTo>
                      <a:pt x="150" y="11"/>
                    </a:moveTo>
                    <a:cubicBezTo>
                      <a:pt x="150" y="14"/>
                      <a:pt x="149" y="15"/>
                      <a:pt x="149" y="15"/>
                    </a:cubicBezTo>
                    <a:cubicBezTo>
                      <a:pt x="149" y="15"/>
                      <a:pt x="145" y="38"/>
                      <a:pt x="134" y="45"/>
                    </a:cubicBezTo>
                    <a:cubicBezTo>
                      <a:pt x="123" y="51"/>
                      <a:pt x="59" y="74"/>
                      <a:pt x="60" y="15"/>
                    </a:cubicBezTo>
                    <a:cubicBezTo>
                      <a:pt x="60" y="15"/>
                      <a:pt x="35" y="0"/>
                      <a:pt x="17" y="25"/>
                    </a:cubicBezTo>
                    <a:cubicBezTo>
                      <a:pt x="0" y="51"/>
                      <a:pt x="8" y="85"/>
                      <a:pt x="49" y="84"/>
                    </a:cubicBezTo>
                    <a:cubicBezTo>
                      <a:pt x="90" y="83"/>
                      <a:pt x="152" y="63"/>
                      <a:pt x="154" y="19"/>
                    </a:cubicBezTo>
                    <a:cubicBezTo>
                      <a:pt x="154" y="18"/>
                      <a:pt x="154" y="16"/>
                      <a:pt x="154" y="15"/>
                    </a:cubicBezTo>
                    <a:cubicBezTo>
                      <a:pt x="153" y="14"/>
                      <a:pt x="151" y="13"/>
                      <a:pt x="150" y="11"/>
                    </a:cubicBezTo>
                    <a:close/>
                    <a:moveTo>
                      <a:pt x="37" y="68"/>
                    </a:moveTo>
                    <a:cubicBezTo>
                      <a:pt x="34" y="70"/>
                      <a:pt x="29" y="69"/>
                      <a:pt x="28" y="65"/>
                    </a:cubicBezTo>
                    <a:cubicBezTo>
                      <a:pt x="26" y="62"/>
                      <a:pt x="27" y="57"/>
                      <a:pt x="31" y="55"/>
                    </a:cubicBezTo>
                    <a:cubicBezTo>
                      <a:pt x="34" y="54"/>
                      <a:pt x="36" y="56"/>
                      <a:pt x="38" y="58"/>
                    </a:cubicBezTo>
                    <a:cubicBezTo>
                      <a:pt x="39" y="61"/>
                      <a:pt x="39" y="64"/>
                      <a:pt x="38" y="66"/>
                    </a:cubicBezTo>
                    <a:cubicBezTo>
                      <a:pt x="39" y="67"/>
                      <a:pt x="38" y="68"/>
                      <a:pt x="37" y="68"/>
                    </a:cubicBezTo>
                    <a:close/>
                    <a:moveTo>
                      <a:pt x="40" y="23"/>
                    </a:moveTo>
                    <a:cubicBezTo>
                      <a:pt x="37" y="28"/>
                      <a:pt x="34" y="33"/>
                      <a:pt x="32" y="38"/>
                    </a:cubicBezTo>
                    <a:cubicBezTo>
                      <a:pt x="31" y="41"/>
                      <a:pt x="31" y="44"/>
                      <a:pt x="30" y="46"/>
                    </a:cubicBezTo>
                    <a:cubicBezTo>
                      <a:pt x="28" y="51"/>
                      <a:pt x="25" y="52"/>
                      <a:pt x="21" y="49"/>
                    </a:cubicBezTo>
                    <a:cubicBezTo>
                      <a:pt x="16" y="45"/>
                      <a:pt x="18" y="37"/>
                      <a:pt x="20" y="33"/>
                    </a:cubicBezTo>
                    <a:cubicBezTo>
                      <a:pt x="23" y="26"/>
                      <a:pt x="29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2"/>
                      <a:pt x="37" y="22"/>
                      <a:pt x="38" y="21"/>
                    </a:cubicBezTo>
                    <a:cubicBezTo>
                      <a:pt x="39" y="20"/>
                      <a:pt x="41" y="21"/>
                      <a:pt x="40" y="23"/>
                    </a:cubicBezTo>
                    <a:close/>
                  </a:path>
                </a:pathLst>
              </a:custGeom>
              <a:solidFill>
                <a:srgbClr val="D3EB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160"/>
              <p:cNvSpPr>
                <a:spLocks/>
              </p:cNvSpPr>
              <p:nvPr/>
            </p:nvSpPr>
            <p:spPr bwMode="auto">
              <a:xfrm>
                <a:off x="9196" y="5642"/>
                <a:ext cx="242" cy="272"/>
              </a:xfrm>
              <a:custGeom>
                <a:avLst/>
                <a:gdLst>
                  <a:gd name="T0" fmla="*/ 35 w 102"/>
                  <a:gd name="T1" fmla="*/ 10 h 115"/>
                  <a:gd name="T2" fmla="*/ 22 w 102"/>
                  <a:gd name="T3" fmla="*/ 89 h 115"/>
                  <a:gd name="T4" fmla="*/ 87 w 102"/>
                  <a:gd name="T5" fmla="*/ 93 h 115"/>
                  <a:gd name="T6" fmla="*/ 82 w 102"/>
                  <a:gd name="T7" fmla="*/ 17 h 115"/>
                  <a:gd name="T8" fmla="*/ 62 w 102"/>
                  <a:gd name="T9" fmla="*/ 3 h 115"/>
                  <a:gd name="T10" fmla="*/ 35 w 102"/>
                  <a:gd name="T11" fmla="*/ 1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115">
                    <a:moveTo>
                      <a:pt x="35" y="10"/>
                    </a:moveTo>
                    <a:cubicBezTo>
                      <a:pt x="35" y="10"/>
                      <a:pt x="0" y="63"/>
                      <a:pt x="22" y="89"/>
                    </a:cubicBezTo>
                    <a:cubicBezTo>
                      <a:pt x="44" y="115"/>
                      <a:pt x="79" y="108"/>
                      <a:pt x="87" y="93"/>
                    </a:cubicBezTo>
                    <a:cubicBezTo>
                      <a:pt x="102" y="68"/>
                      <a:pt x="80" y="55"/>
                      <a:pt x="82" y="17"/>
                    </a:cubicBezTo>
                    <a:cubicBezTo>
                      <a:pt x="82" y="17"/>
                      <a:pt x="77" y="6"/>
                      <a:pt x="62" y="3"/>
                    </a:cubicBezTo>
                    <a:cubicBezTo>
                      <a:pt x="47" y="0"/>
                      <a:pt x="35" y="10"/>
                      <a:pt x="35" y="1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161"/>
              <p:cNvSpPr>
                <a:spLocks/>
              </p:cNvSpPr>
              <p:nvPr/>
            </p:nvSpPr>
            <p:spPr bwMode="auto">
              <a:xfrm>
                <a:off x="9213" y="5639"/>
                <a:ext cx="215" cy="239"/>
              </a:xfrm>
              <a:custGeom>
                <a:avLst/>
                <a:gdLst>
                  <a:gd name="T0" fmla="*/ 31 w 91"/>
                  <a:gd name="T1" fmla="*/ 9 h 101"/>
                  <a:gd name="T2" fmla="*/ 19 w 91"/>
                  <a:gd name="T3" fmla="*/ 77 h 101"/>
                  <a:gd name="T4" fmla="*/ 78 w 91"/>
                  <a:gd name="T5" fmla="*/ 81 h 101"/>
                  <a:gd name="T6" fmla="*/ 73 w 91"/>
                  <a:gd name="T7" fmla="*/ 13 h 101"/>
                  <a:gd name="T8" fmla="*/ 55 w 91"/>
                  <a:gd name="T9" fmla="*/ 2 h 101"/>
                  <a:gd name="T10" fmla="*/ 31 w 91"/>
                  <a:gd name="T11" fmla="*/ 9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101">
                    <a:moveTo>
                      <a:pt x="31" y="9"/>
                    </a:moveTo>
                    <a:cubicBezTo>
                      <a:pt x="31" y="9"/>
                      <a:pt x="0" y="54"/>
                      <a:pt x="19" y="77"/>
                    </a:cubicBezTo>
                    <a:cubicBezTo>
                      <a:pt x="39" y="101"/>
                      <a:pt x="70" y="95"/>
                      <a:pt x="78" y="81"/>
                    </a:cubicBezTo>
                    <a:cubicBezTo>
                      <a:pt x="91" y="58"/>
                      <a:pt x="71" y="48"/>
                      <a:pt x="73" y="13"/>
                    </a:cubicBezTo>
                    <a:cubicBezTo>
                      <a:pt x="73" y="13"/>
                      <a:pt x="68" y="5"/>
                      <a:pt x="55" y="2"/>
                    </a:cubicBezTo>
                    <a:cubicBezTo>
                      <a:pt x="42" y="0"/>
                      <a:pt x="31" y="9"/>
                      <a:pt x="31" y="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162"/>
              <p:cNvSpPr>
                <a:spLocks/>
              </p:cNvSpPr>
              <p:nvPr/>
            </p:nvSpPr>
            <p:spPr bwMode="auto">
              <a:xfrm>
                <a:off x="9322" y="5802"/>
                <a:ext cx="40" cy="22"/>
              </a:xfrm>
              <a:custGeom>
                <a:avLst/>
                <a:gdLst>
                  <a:gd name="T0" fmla="*/ 17 w 17"/>
                  <a:gd name="T1" fmla="*/ 6 h 9"/>
                  <a:gd name="T2" fmla="*/ 8 w 17"/>
                  <a:gd name="T3" fmla="*/ 8 h 9"/>
                  <a:gd name="T4" fmla="*/ 0 w 17"/>
                  <a:gd name="T5" fmla="*/ 3 h 9"/>
                  <a:gd name="T6" fmla="*/ 9 w 17"/>
                  <a:gd name="T7" fmla="*/ 1 h 9"/>
                  <a:gd name="T8" fmla="*/ 17 w 17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17" y="6"/>
                    </a:moveTo>
                    <a:cubicBezTo>
                      <a:pt x="17" y="8"/>
                      <a:pt x="13" y="9"/>
                      <a:pt x="8" y="8"/>
                    </a:cubicBezTo>
                    <a:cubicBezTo>
                      <a:pt x="3" y="7"/>
                      <a:pt x="0" y="5"/>
                      <a:pt x="0" y="3"/>
                    </a:cubicBezTo>
                    <a:cubicBezTo>
                      <a:pt x="1" y="1"/>
                      <a:pt x="5" y="0"/>
                      <a:pt x="9" y="1"/>
                    </a:cubicBezTo>
                    <a:cubicBezTo>
                      <a:pt x="14" y="2"/>
                      <a:pt x="17" y="4"/>
                      <a:pt x="17" y="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163"/>
              <p:cNvSpPr>
                <a:spLocks/>
              </p:cNvSpPr>
              <p:nvPr/>
            </p:nvSpPr>
            <p:spPr bwMode="auto">
              <a:xfrm>
                <a:off x="9445" y="5720"/>
                <a:ext cx="113" cy="54"/>
              </a:xfrm>
              <a:custGeom>
                <a:avLst/>
                <a:gdLst>
                  <a:gd name="T0" fmla="*/ 1 w 48"/>
                  <a:gd name="T1" fmla="*/ 1 h 23"/>
                  <a:gd name="T2" fmla="*/ 0 w 48"/>
                  <a:gd name="T3" fmla="*/ 9 h 23"/>
                  <a:gd name="T4" fmla="*/ 47 w 48"/>
                  <a:gd name="T5" fmla="*/ 23 h 23"/>
                  <a:gd name="T6" fmla="*/ 48 w 48"/>
                  <a:gd name="T7" fmla="*/ 15 h 23"/>
                  <a:gd name="T8" fmla="*/ 1 w 48"/>
                  <a:gd name="T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23">
                    <a:moveTo>
                      <a:pt x="1" y="1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8" y="15"/>
                      <a:pt x="27" y="0"/>
                      <a:pt x="1" y="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164"/>
              <p:cNvSpPr>
                <a:spLocks/>
              </p:cNvSpPr>
              <p:nvPr/>
            </p:nvSpPr>
            <p:spPr bwMode="auto">
              <a:xfrm>
                <a:off x="9123" y="5675"/>
                <a:ext cx="121" cy="40"/>
              </a:xfrm>
              <a:custGeom>
                <a:avLst/>
                <a:gdLst>
                  <a:gd name="T0" fmla="*/ 51 w 51"/>
                  <a:gd name="T1" fmla="*/ 8 h 17"/>
                  <a:gd name="T2" fmla="*/ 50 w 51"/>
                  <a:gd name="T3" fmla="*/ 16 h 17"/>
                  <a:gd name="T4" fmla="*/ 0 w 51"/>
                  <a:gd name="T5" fmla="*/ 17 h 17"/>
                  <a:gd name="T6" fmla="*/ 1 w 51"/>
                  <a:gd name="T7" fmla="*/ 9 h 17"/>
                  <a:gd name="T8" fmla="*/ 51 w 5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7">
                    <a:moveTo>
                      <a:pt x="51" y="8"/>
                    </a:moveTo>
                    <a:cubicBezTo>
                      <a:pt x="50" y="16"/>
                      <a:pt x="50" y="16"/>
                      <a:pt x="50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26" y="0"/>
                      <a:pt x="51" y="8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165"/>
              <p:cNvSpPr>
                <a:spLocks/>
              </p:cNvSpPr>
              <p:nvPr/>
            </p:nvSpPr>
            <p:spPr bwMode="auto">
              <a:xfrm>
                <a:off x="9178" y="5930"/>
                <a:ext cx="167" cy="123"/>
              </a:xfrm>
              <a:custGeom>
                <a:avLst/>
                <a:gdLst>
                  <a:gd name="T0" fmla="*/ 71 w 71"/>
                  <a:gd name="T1" fmla="*/ 0 h 52"/>
                  <a:gd name="T2" fmla="*/ 19 w 71"/>
                  <a:gd name="T3" fmla="*/ 39 h 52"/>
                  <a:gd name="T4" fmla="*/ 68 w 71"/>
                  <a:gd name="T5" fmla="*/ 36 h 52"/>
                  <a:gd name="T6" fmla="*/ 71 w 71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52">
                    <a:moveTo>
                      <a:pt x="71" y="0"/>
                    </a:moveTo>
                    <a:cubicBezTo>
                      <a:pt x="71" y="0"/>
                      <a:pt x="0" y="25"/>
                      <a:pt x="19" y="39"/>
                    </a:cubicBezTo>
                    <a:cubicBezTo>
                      <a:pt x="37" y="52"/>
                      <a:pt x="66" y="43"/>
                      <a:pt x="68" y="36"/>
                    </a:cubicBezTo>
                    <a:cubicBezTo>
                      <a:pt x="70" y="29"/>
                      <a:pt x="71" y="0"/>
                      <a:pt x="71" y="0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166"/>
              <p:cNvSpPr>
                <a:spLocks/>
              </p:cNvSpPr>
              <p:nvPr/>
            </p:nvSpPr>
            <p:spPr bwMode="auto">
              <a:xfrm>
                <a:off x="9234" y="5989"/>
                <a:ext cx="97" cy="57"/>
              </a:xfrm>
              <a:custGeom>
                <a:avLst/>
                <a:gdLst>
                  <a:gd name="T0" fmla="*/ 0 w 41"/>
                  <a:gd name="T1" fmla="*/ 17 h 24"/>
                  <a:gd name="T2" fmla="*/ 41 w 41"/>
                  <a:gd name="T3" fmla="*/ 14 h 24"/>
                  <a:gd name="T4" fmla="*/ 0 w 41"/>
                  <a:gd name="T5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24">
                    <a:moveTo>
                      <a:pt x="0" y="17"/>
                    </a:moveTo>
                    <a:cubicBezTo>
                      <a:pt x="15" y="24"/>
                      <a:pt x="34" y="19"/>
                      <a:pt x="41" y="14"/>
                    </a:cubicBezTo>
                    <a:cubicBezTo>
                      <a:pt x="29" y="3"/>
                      <a:pt x="11" y="0"/>
                      <a:pt x="0" y="17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167"/>
              <p:cNvSpPr>
                <a:spLocks/>
              </p:cNvSpPr>
              <p:nvPr/>
            </p:nvSpPr>
            <p:spPr bwMode="auto">
              <a:xfrm>
                <a:off x="10038" y="5152"/>
                <a:ext cx="265" cy="289"/>
              </a:xfrm>
              <a:custGeom>
                <a:avLst/>
                <a:gdLst>
                  <a:gd name="T0" fmla="*/ 0 w 265"/>
                  <a:gd name="T1" fmla="*/ 215 h 289"/>
                  <a:gd name="T2" fmla="*/ 17 w 265"/>
                  <a:gd name="T3" fmla="*/ 175 h 289"/>
                  <a:gd name="T4" fmla="*/ 192 w 265"/>
                  <a:gd name="T5" fmla="*/ 81 h 289"/>
                  <a:gd name="T6" fmla="*/ 88 w 265"/>
                  <a:gd name="T7" fmla="*/ 38 h 289"/>
                  <a:gd name="T8" fmla="*/ 104 w 265"/>
                  <a:gd name="T9" fmla="*/ 0 h 289"/>
                  <a:gd name="T10" fmla="*/ 265 w 265"/>
                  <a:gd name="T11" fmla="*/ 66 h 289"/>
                  <a:gd name="T12" fmla="*/ 251 w 265"/>
                  <a:gd name="T13" fmla="*/ 102 h 289"/>
                  <a:gd name="T14" fmla="*/ 69 w 265"/>
                  <a:gd name="T15" fmla="*/ 201 h 289"/>
                  <a:gd name="T16" fmla="*/ 194 w 265"/>
                  <a:gd name="T17" fmla="*/ 253 h 289"/>
                  <a:gd name="T18" fmla="*/ 180 w 265"/>
                  <a:gd name="T19" fmla="*/ 289 h 289"/>
                  <a:gd name="T20" fmla="*/ 0 w 265"/>
                  <a:gd name="T21" fmla="*/ 215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5" h="289">
                    <a:moveTo>
                      <a:pt x="0" y="215"/>
                    </a:moveTo>
                    <a:lnTo>
                      <a:pt x="17" y="175"/>
                    </a:lnTo>
                    <a:lnTo>
                      <a:pt x="192" y="81"/>
                    </a:lnTo>
                    <a:lnTo>
                      <a:pt x="88" y="38"/>
                    </a:lnTo>
                    <a:lnTo>
                      <a:pt x="104" y="0"/>
                    </a:lnTo>
                    <a:lnTo>
                      <a:pt x="265" y="66"/>
                    </a:lnTo>
                    <a:lnTo>
                      <a:pt x="251" y="102"/>
                    </a:lnTo>
                    <a:lnTo>
                      <a:pt x="69" y="201"/>
                    </a:lnTo>
                    <a:lnTo>
                      <a:pt x="194" y="253"/>
                    </a:lnTo>
                    <a:lnTo>
                      <a:pt x="180" y="289"/>
                    </a:lnTo>
                    <a:lnTo>
                      <a:pt x="0" y="215"/>
                    </a:ln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168"/>
              <p:cNvSpPr>
                <a:spLocks/>
              </p:cNvSpPr>
              <p:nvPr/>
            </p:nvSpPr>
            <p:spPr bwMode="auto">
              <a:xfrm>
                <a:off x="9939" y="5415"/>
                <a:ext cx="239" cy="260"/>
              </a:xfrm>
              <a:custGeom>
                <a:avLst/>
                <a:gdLst>
                  <a:gd name="T0" fmla="*/ 0 w 239"/>
                  <a:gd name="T1" fmla="*/ 194 h 260"/>
                  <a:gd name="T2" fmla="*/ 14 w 239"/>
                  <a:gd name="T3" fmla="*/ 158 h 260"/>
                  <a:gd name="T4" fmla="*/ 173 w 239"/>
                  <a:gd name="T5" fmla="*/ 71 h 260"/>
                  <a:gd name="T6" fmla="*/ 80 w 239"/>
                  <a:gd name="T7" fmla="*/ 33 h 260"/>
                  <a:gd name="T8" fmla="*/ 92 w 239"/>
                  <a:gd name="T9" fmla="*/ 0 h 260"/>
                  <a:gd name="T10" fmla="*/ 239 w 239"/>
                  <a:gd name="T11" fmla="*/ 59 h 260"/>
                  <a:gd name="T12" fmla="*/ 225 w 239"/>
                  <a:gd name="T13" fmla="*/ 92 h 260"/>
                  <a:gd name="T14" fmla="*/ 61 w 239"/>
                  <a:gd name="T15" fmla="*/ 179 h 260"/>
                  <a:gd name="T16" fmla="*/ 175 w 239"/>
                  <a:gd name="T17" fmla="*/ 227 h 260"/>
                  <a:gd name="T18" fmla="*/ 161 w 239"/>
                  <a:gd name="T19" fmla="*/ 260 h 260"/>
                  <a:gd name="T20" fmla="*/ 0 w 239"/>
                  <a:gd name="T21" fmla="*/ 194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9" h="260">
                    <a:moveTo>
                      <a:pt x="0" y="194"/>
                    </a:moveTo>
                    <a:lnTo>
                      <a:pt x="14" y="158"/>
                    </a:lnTo>
                    <a:lnTo>
                      <a:pt x="173" y="71"/>
                    </a:lnTo>
                    <a:lnTo>
                      <a:pt x="80" y="33"/>
                    </a:lnTo>
                    <a:lnTo>
                      <a:pt x="92" y="0"/>
                    </a:lnTo>
                    <a:lnTo>
                      <a:pt x="239" y="59"/>
                    </a:lnTo>
                    <a:lnTo>
                      <a:pt x="225" y="92"/>
                    </a:lnTo>
                    <a:lnTo>
                      <a:pt x="61" y="179"/>
                    </a:lnTo>
                    <a:lnTo>
                      <a:pt x="175" y="227"/>
                    </a:lnTo>
                    <a:lnTo>
                      <a:pt x="161" y="260"/>
                    </a:lnTo>
                    <a:lnTo>
                      <a:pt x="0" y="194"/>
                    </a:ln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169"/>
              <p:cNvSpPr>
                <a:spLocks/>
              </p:cNvSpPr>
              <p:nvPr/>
            </p:nvSpPr>
            <p:spPr bwMode="auto">
              <a:xfrm>
                <a:off x="9873" y="5682"/>
                <a:ext cx="175" cy="189"/>
              </a:xfrm>
              <a:custGeom>
                <a:avLst/>
                <a:gdLst>
                  <a:gd name="T0" fmla="*/ 0 w 175"/>
                  <a:gd name="T1" fmla="*/ 142 h 189"/>
                  <a:gd name="T2" fmla="*/ 12 w 175"/>
                  <a:gd name="T3" fmla="*/ 116 h 189"/>
                  <a:gd name="T4" fmla="*/ 125 w 175"/>
                  <a:gd name="T5" fmla="*/ 52 h 189"/>
                  <a:gd name="T6" fmla="*/ 59 w 175"/>
                  <a:gd name="T7" fmla="*/ 26 h 189"/>
                  <a:gd name="T8" fmla="*/ 68 w 175"/>
                  <a:gd name="T9" fmla="*/ 0 h 189"/>
                  <a:gd name="T10" fmla="*/ 175 w 175"/>
                  <a:gd name="T11" fmla="*/ 45 h 189"/>
                  <a:gd name="T12" fmla="*/ 165 w 175"/>
                  <a:gd name="T13" fmla="*/ 66 h 189"/>
                  <a:gd name="T14" fmla="*/ 47 w 175"/>
                  <a:gd name="T15" fmla="*/ 132 h 189"/>
                  <a:gd name="T16" fmla="*/ 127 w 175"/>
                  <a:gd name="T17" fmla="*/ 165 h 189"/>
                  <a:gd name="T18" fmla="*/ 118 w 175"/>
                  <a:gd name="T19" fmla="*/ 189 h 189"/>
                  <a:gd name="T20" fmla="*/ 0 w 175"/>
                  <a:gd name="T21" fmla="*/ 142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5" h="189">
                    <a:moveTo>
                      <a:pt x="0" y="142"/>
                    </a:moveTo>
                    <a:lnTo>
                      <a:pt x="12" y="116"/>
                    </a:lnTo>
                    <a:lnTo>
                      <a:pt x="125" y="52"/>
                    </a:lnTo>
                    <a:lnTo>
                      <a:pt x="59" y="26"/>
                    </a:lnTo>
                    <a:lnTo>
                      <a:pt x="68" y="0"/>
                    </a:lnTo>
                    <a:lnTo>
                      <a:pt x="175" y="45"/>
                    </a:lnTo>
                    <a:lnTo>
                      <a:pt x="165" y="66"/>
                    </a:lnTo>
                    <a:lnTo>
                      <a:pt x="47" y="132"/>
                    </a:lnTo>
                    <a:lnTo>
                      <a:pt x="127" y="165"/>
                    </a:lnTo>
                    <a:lnTo>
                      <a:pt x="118" y="189"/>
                    </a:lnTo>
                    <a:lnTo>
                      <a:pt x="0" y="142"/>
                    </a:ln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170"/>
              <p:cNvSpPr>
                <a:spLocks/>
              </p:cNvSpPr>
              <p:nvPr/>
            </p:nvSpPr>
            <p:spPr bwMode="auto">
              <a:xfrm>
                <a:off x="9102" y="2528"/>
                <a:ext cx="194" cy="392"/>
              </a:xfrm>
              <a:custGeom>
                <a:avLst/>
                <a:gdLst>
                  <a:gd name="T0" fmla="*/ 14 w 82"/>
                  <a:gd name="T1" fmla="*/ 149 h 166"/>
                  <a:gd name="T2" fmla="*/ 80 w 82"/>
                  <a:gd name="T3" fmla="*/ 135 h 166"/>
                  <a:gd name="T4" fmla="*/ 35 w 82"/>
                  <a:gd name="T5" fmla="*/ 6 h 166"/>
                  <a:gd name="T6" fmla="*/ 18 w 82"/>
                  <a:gd name="T7" fmla="*/ 12 h 166"/>
                  <a:gd name="T8" fmla="*/ 0 w 82"/>
                  <a:gd name="T9" fmla="*/ 123 h 166"/>
                  <a:gd name="T10" fmla="*/ 14 w 82"/>
                  <a:gd name="T11" fmla="*/ 149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66">
                    <a:moveTo>
                      <a:pt x="14" y="149"/>
                    </a:moveTo>
                    <a:cubicBezTo>
                      <a:pt x="14" y="149"/>
                      <a:pt x="79" y="166"/>
                      <a:pt x="80" y="135"/>
                    </a:cubicBezTo>
                    <a:cubicBezTo>
                      <a:pt x="82" y="105"/>
                      <a:pt x="35" y="6"/>
                      <a:pt x="35" y="6"/>
                    </a:cubicBezTo>
                    <a:cubicBezTo>
                      <a:pt x="35" y="6"/>
                      <a:pt x="24" y="0"/>
                      <a:pt x="18" y="12"/>
                    </a:cubicBezTo>
                    <a:cubicBezTo>
                      <a:pt x="12" y="24"/>
                      <a:pt x="16" y="114"/>
                      <a:pt x="0" y="123"/>
                    </a:cubicBezTo>
                    <a:lnTo>
                      <a:pt x="14" y="14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171"/>
              <p:cNvSpPr>
                <a:spLocks/>
              </p:cNvSpPr>
              <p:nvPr/>
            </p:nvSpPr>
            <p:spPr bwMode="auto">
              <a:xfrm>
                <a:off x="9102" y="2535"/>
                <a:ext cx="194" cy="385"/>
              </a:xfrm>
              <a:custGeom>
                <a:avLst/>
                <a:gdLst>
                  <a:gd name="T0" fmla="*/ 35 w 82"/>
                  <a:gd name="T1" fmla="*/ 3 h 163"/>
                  <a:gd name="T2" fmla="*/ 23 w 82"/>
                  <a:gd name="T3" fmla="*/ 3 h 163"/>
                  <a:gd name="T4" fmla="*/ 32 w 82"/>
                  <a:gd name="T5" fmla="*/ 31 h 163"/>
                  <a:gd name="T6" fmla="*/ 36 w 82"/>
                  <a:gd name="T7" fmla="*/ 71 h 163"/>
                  <a:gd name="T8" fmla="*/ 32 w 82"/>
                  <a:gd name="T9" fmla="*/ 94 h 163"/>
                  <a:gd name="T10" fmla="*/ 34 w 82"/>
                  <a:gd name="T11" fmla="*/ 106 h 163"/>
                  <a:gd name="T12" fmla="*/ 36 w 82"/>
                  <a:gd name="T13" fmla="*/ 128 h 163"/>
                  <a:gd name="T14" fmla="*/ 29 w 82"/>
                  <a:gd name="T15" fmla="*/ 129 h 163"/>
                  <a:gd name="T16" fmla="*/ 20 w 82"/>
                  <a:gd name="T17" fmla="*/ 109 h 163"/>
                  <a:gd name="T18" fmla="*/ 12 w 82"/>
                  <a:gd name="T19" fmla="*/ 81 h 163"/>
                  <a:gd name="T20" fmla="*/ 12 w 82"/>
                  <a:gd name="T21" fmla="*/ 80 h 163"/>
                  <a:gd name="T22" fmla="*/ 0 w 82"/>
                  <a:gd name="T23" fmla="*/ 120 h 163"/>
                  <a:gd name="T24" fmla="*/ 14 w 82"/>
                  <a:gd name="T25" fmla="*/ 146 h 163"/>
                  <a:gd name="T26" fmla="*/ 80 w 82"/>
                  <a:gd name="T27" fmla="*/ 132 h 163"/>
                  <a:gd name="T28" fmla="*/ 35 w 82"/>
                  <a:gd name="T29" fmla="*/ 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163">
                    <a:moveTo>
                      <a:pt x="35" y="3"/>
                    </a:moveTo>
                    <a:cubicBezTo>
                      <a:pt x="35" y="3"/>
                      <a:pt x="28" y="0"/>
                      <a:pt x="23" y="3"/>
                    </a:cubicBezTo>
                    <a:cubicBezTo>
                      <a:pt x="26" y="13"/>
                      <a:pt x="29" y="22"/>
                      <a:pt x="32" y="31"/>
                    </a:cubicBezTo>
                    <a:cubicBezTo>
                      <a:pt x="36" y="44"/>
                      <a:pt x="39" y="57"/>
                      <a:pt x="36" y="71"/>
                    </a:cubicBezTo>
                    <a:cubicBezTo>
                      <a:pt x="34" y="78"/>
                      <a:pt x="31" y="87"/>
                      <a:pt x="32" y="94"/>
                    </a:cubicBezTo>
                    <a:cubicBezTo>
                      <a:pt x="33" y="98"/>
                      <a:pt x="33" y="102"/>
                      <a:pt x="34" y="106"/>
                    </a:cubicBezTo>
                    <a:cubicBezTo>
                      <a:pt x="36" y="112"/>
                      <a:pt x="38" y="121"/>
                      <a:pt x="36" y="128"/>
                    </a:cubicBezTo>
                    <a:cubicBezTo>
                      <a:pt x="35" y="132"/>
                      <a:pt x="31" y="132"/>
                      <a:pt x="29" y="129"/>
                    </a:cubicBezTo>
                    <a:cubicBezTo>
                      <a:pt x="24" y="124"/>
                      <a:pt x="22" y="116"/>
                      <a:pt x="20" y="109"/>
                    </a:cubicBezTo>
                    <a:cubicBezTo>
                      <a:pt x="17" y="100"/>
                      <a:pt x="15" y="90"/>
                      <a:pt x="12" y="81"/>
                    </a:cubicBezTo>
                    <a:cubicBezTo>
                      <a:pt x="12" y="81"/>
                      <a:pt x="12" y="80"/>
                      <a:pt x="12" y="80"/>
                    </a:cubicBezTo>
                    <a:cubicBezTo>
                      <a:pt x="10" y="99"/>
                      <a:pt x="6" y="116"/>
                      <a:pt x="0" y="120"/>
                    </a:cubicBezTo>
                    <a:cubicBezTo>
                      <a:pt x="14" y="146"/>
                      <a:pt x="14" y="146"/>
                      <a:pt x="14" y="146"/>
                    </a:cubicBezTo>
                    <a:cubicBezTo>
                      <a:pt x="14" y="146"/>
                      <a:pt x="79" y="163"/>
                      <a:pt x="80" y="132"/>
                    </a:cubicBezTo>
                    <a:cubicBezTo>
                      <a:pt x="82" y="102"/>
                      <a:pt x="35" y="3"/>
                      <a:pt x="35" y="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172"/>
              <p:cNvSpPr>
                <a:spLocks/>
              </p:cNvSpPr>
              <p:nvPr/>
            </p:nvSpPr>
            <p:spPr bwMode="auto">
              <a:xfrm>
                <a:off x="10010" y="2488"/>
                <a:ext cx="196" cy="406"/>
              </a:xfrm>
              <a:custGeom>
                <a:avLst/>
                <a:gdLst>
                  <a:gd name="T0" fmla="*/ 73 w 83"/>
                  <a:gd name="T1" fmla="*/ 145 h 172"/>
                  <a:gd name="T2" fmla="*/ 6 w 83"/>
                  <a:gd name="T3" fmla="*/ 142 h 172"/>
                  <a:gd name="T4" fmla="*/ 31 w 83"/>
                  <a:gd name="T5" fmla="*/ 7 h 172"/>
                  <a:gd name="T6" fmla="*/ 48 w 83"/>
                  <a:gd name="T7" fmla="*/ 10 h 172"/>
                  <a:gd name="T8" fmla="*/ 83 w 83"/>
                  <a:gd name="T9" fmla="*/ 117 h 172"/>
                  <a:gd name="T10" fmla="*/ 73 w 83"/>
                  <a:gd name="T11" fmla="*/ 14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72">
                    <a:moveTo>
                      <a:pt x="73" y="145"/>
                    </a:moveTo>
                    <a:cubicBezTo>
                      <a:pt x="73" y="145"/>
                      <a:pt x="12" y="172"/>
                      <a:pt x="6" y="142"/>
                    </a:cubicBezTo>
                    <a:cubicBezTo>
                      <a:pt x="0" y="112"/>
                      <a:pt x="31" y="7"/>
                      <a:pt x="31" y="7"/>
                    </a:cubicBezTo>
                    <a:cubicBezTo>
                      <a:pt x="31" y="7"/>
                      <a:pt x="41" y="0"/>
                      <a:pt x="48" y="10"/>
                    </a:cubicBezTo>
                    <a:cubicBezTo>
                      <a:pt x="56" y="21"/>
                      <a:pt x="66" y="111"/>
                      <a:pt x="83" y="117"/>
                    </a:cubicBezTo>
                    <a:lnTo>
                      <a:pt x="73" y="14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173"/>
              <p:cNvSpPr>
                <a:spLocks/>
              </p:cNvSpPr>
              <p:nvPr/>
            </p:nvSpPr>
            <p:spPr bwMode="auto">
              <a:xfrm>
                <a:off x="10010" y="2497"/>
                <a:ext cx="196" cy="397"/>
              </a:xfrm>
              <a:custGeom>
                <a:avLst/>
                <a:gdLst>
                  <a:gd name="T0" fmla="*/ 75 w 83"/>
                  <a:gd name="T1" fmla="*/ 103 h 168"/>
                  <a:gd name="T2" fmla="*/ 67 w 83"/>
                  <a:gd name="T3" fmla="*/ 114 h 168"/>
                  <a:gd name="T4" fmla="*/ 59 w 83"/>
                  <a:gd name="T5" fmla="*/ 110 h 168"/>
                  <a:gd name="T6" fmla="*/ 54 w 83"/>
                  <a:gd name="T7" fmla="*/ 82 h 168"/>
                  <a:gd name="T8" fmla="*/ 42 w 83"/>
                  <a:gd name="T9" fmla="*/ 51 h 168"/>
                  <a:gd name="T10" fmla="*/ 40 w 83"/>
                  <a:gd name="T11" fmla="*/ 1 h 168"/>
                  <a:gd name="T12" fmla="*/ 31 w 83"/>
                  <a:gd name="T13" fmla="*/ 3 h 168"/>
                  <a:gd name="T14" fmla="*/ 6 w 83"/>
                  <a:gd name="T15" fmla="*/ 138 h 168"/>
                  <a:gd name="T16" fmla="*/ 73 w 83"/>
                  <a:gd name="T17" fmla="*/ 141 h 168"/>
                  <a:gd name="T18" fmla="*/ 83 w 83"/>
                  <a:gd name="T19" fmla="*/ 113 h 168"/>
                  <a:gd name="T20" fmla="*/ 75 w 83"/>
                  <a:gd name="T21" fmla="*/ 103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168">
                    <a:moveTo>
                      <a:pt x="75" y="103"/>
                    </a:moveTo>
                    <a:cubicBezTo>
                      <a:pt x="73" y="107"/>
                      <a:pt x="70" y="113"/>
                      <a:pt x="67" y="114"/>
                    </a:cubicBezTo>
                    <a:cubicBezTo>
                      <a:pt x="63" y="116"/>
                      <a:pt x="59" y="114"/>
                      <a:pt x="59" y="110"/>
                    </a:cubicBezTo>
                    <a:cubicBezTo>
                      <a:pt x="57" y="100"/>
                      <a:pt x="57" y="91"/>
                      <a:pt x="54" y="82"/>
                    </a:cubicBezTo>
                    <a:cubicBezTo>
                      <a:pt x="51" y="71"/>
                      <a:pt x="45" y="62"/>
                      <a:pt x="42" y="51"/>
                    </a:cubicBezTo>
                    <a:cubicBezTo>
                      <a:pt x="38" y="35"/>
                      <a:pt x="39" y="18"/>
                      <a:pt x="40" y="1"/>
                    </a:cubicBezTo>
                    <a:cubicBezTo>
                      <a:pt x="35" y="0"/>
                      <a:pt x="31" y="3"/>
                      <a:pt x="31" y="3"/>
                    </a:cubicBezTo>
                    <a:cubicBezTo>
                      <a:pt x="31" y="3"/>
                      <a:pt x="0" y="108"/>
                      <a:pt x="6" y="138"/>
                    </a:cubicBezTo>
                    <a:cubicBezTo>
                      <a:pt x="12" y="168"/>
                      <a:pt x="73" y="141"/>
                      <a:pt x="73" y="141"/>
                    </a:cubicBezTo>
                    <a:cubicBezTo>
                      <a:pt x="83" y="113"/>
                      <a:pt x="83" y="113"/>
                      <a:pt x="83" y="113"/>
                    </a:cubicBezTo>
                    <a:cubicBezTo>
                      <a:pt x="80" y="112"/>
                      <a:pt x="77" y="108"/>
                      <a:pt x="75" y="10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174"/>
              <p:cNvSpPr>
                <a:spLocks/>
              </p:cNvSpPr>
              <p:nvPr/>
            </p:nvSpPr>
            <p:spPr bwMode="auto">
              <a:xfrm>
                <a:off x="8908" y="2762"/>
                <a:ext cx="646" cy="610"/>
              </a:xfrm>
              <a:custGeom>
                <a:avLst/>
                <a:gdLst>
                  <a:gd name="T0" fmla="*/ 241 w 273"/>
                  <a:gd name="T1" fmla="*/ 182 h 258"/>
                  <a:gd name="T2" fmla="*/ 195 w 273"/>
                  <a:gd name="T3" fmla="*/ 195 h 258"/>
                  <a:gd name="T4" fmla="*/ 82 w 273"/>
                  <a:gd name="T5" fmla="*/ 111 h 258"/>
                  <a:gd name="T6" fmla="*/ 109 w 273"/>
                  <a:gd name="T7" fmla="*/ 53 h 258"/>
                  <a:gd name="T8" fmla="*/ 92 w 273"/>
                  <a:gd name="T9" fmla="*/ 0 h 258"/>
                  <a:gd name="T10" fmla="*/ 78 w 273"/>
                  <a:gd name="T11" fmla="*/ 10 h 258"/>
                  <a:gd name="T12" fmla="*/ 78 w 273"/>
                  <a:gd name="T13" fmla="*/ 188 h 258"/>
                  <a:gd name="T14" fmla="*/ 222 w 273"/>
                  <a:gd name="T15" fmla="*/ 240 h 258"/>
                  <a:gd name="T16" fmla="*/ 241 w 273"/>
                  <a:gd name="T17" fmla="*/ 182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3" h="258">
                    <a:moveTo>
                      <a:pt x="241" y="182"/>
                    </a:moveTo>
                    <a:cubicBezTo>
                      <a:pt x="241" y="182"/>
                      <a:pt x="225" y="196"/>
                      <a:pt x="195" y="195"/>
                    </a:cubicBezTo>
                    <a:cubicBezTo>
                      <a:pt x="165" y="193"/>
                      <a:pt x="91" y="182"/>
                      <a:pt x="82" y="111"/>
                    </a:cubicBezTo>
                    <a:cubicBezTo>
                      <a:pt x="78" y="81"/>
                      <a:pt x="92" y="63"/>
                      <a:pt x="109" y="53"/>
                    </a:cubicBezTo>
                    <a:cubicBezTo>
                      <a:pt x="103" y="35"/>
                      <a:pt x="97" y="18"/>
                      <a:pt x="92" y="0"/>
                    </a:cubicBezTo>
                    <a:cubicBezTo>
                      <a:pt x="87" y="2"/>
                      <a:pt x="82" y="6"/>
                      <a:pt x="78" y="10"/>
                    </a:cubicBezTo>
                    <a:cubicBezTo>
                      <a:pt x="54" y="36"/>
                      <a:pt x="0" y="118"/>
                      <a:pt x="78" y="188"/>
                    </a:cubicBezTo>
                    <a:cubicBezTo>
                      <a:pt x="155" y="258"/>
                      <a:pt x="222" y="240"/>
                      <a:pt x="222" y="240"/>
                    </a:cubicBezTo>
                    <a:cubicBezTo>
                      <a:pt x="222" y="240"/>
                      <a:pt x="273" y="219"/>
                      <a:pt x="241" y="18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175"/>
              <p:cNvSpPr>
                <a:spLocks/>
              </p:cNvSpPr>
              <p:nvPr/>
            </p:nvSpPr>
            <p:spPr bwMode="auto">
              <a:xfrm>
                <a:off x="9052" y="2807"/>
                <a:ext cx="76" cy="130"/>
              </a:xfrm>
              <a:custGeom>
                <a:avLst/>
                <a:gdLst>
                  <a:gd name="T0" fmla="*/ 14 w 32"/>
                  <a:gd name="T1" fmla="*/ 38 h 55"/>
                  <a:gd name="T2" fmla="*/ 27 w 32"/>
                  <a:gd name="T3" fmla="*/ 55 h 55"/>
                  <a:gd name="T4" fmla="*/ 32 w 32"/>
                  <a:gd name="T5" fmla="*/ 47 h 55"/>
                  <a:gd name="T6" fmla="*/ 9 w 32"/>
                  <a:gd name="T7" fmla="*/ 0 h 55"/>
                  <a:gd name="T8" fmla="*/ 0 w 32"/>
                  <a:gd name="T9" fmla="*/ 13 h 55"/>
                  <a:gd name="T10" fmla="*/ 14 w 32"/>
                  <a:gd name="T11" fmla="*/ 3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5">
                    <a:moveTo>
                      <a:pt x="14" y="38"/>
                    </a:moveTo>
                    <a:cubicBezTo>
                      <a:pt x="18" y="44"/>
                      <a:pt x="22" y="50"/>
                      <a:pt x="27" y="55"/>
                    </a:cubicBezTo>
                    <a:cubicBezTo>
                      <a:pt x="29" y="52"/>
                      <a:pt x="30" y="49"/>
                      <a:pt x="32" y="47"/>
                    </a:cubicBezTo>
                    <a:cubicBezTo>
                      <a:pt x="22" y="33"/>
                      <a:pt x="14" y="17"/>
                      <a:pt x="9" y="0"/>
                    </a:cubicBezTo>
                    <a:cubicBezTo>
                      <a:pt x="6" y="4"/>
                      <a:pt x="3" y="8"/>
                      <a:pt x="0" y="13"/>
                    </a:cubicBezTo>
                    <a:cubicBezTo>
                      <a:pt x="4" y="22"/>
                      <a:pt x="8" y="30"/>
                      <a:pt x="14" y="3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176"/>
              <p:cNvSpPr>
                <a:spLocks/>
              </p:cNvSpPr>
              <p:nvPr/>
            </p:nvSpPr>
            <p:spPr bwMode="auto">
              <a:xfrm>
                <a:off x="9050" y="2892"/>
                <a:ext cx="451" cy="355"/>
              </a:xfrm>
              <a:custGeom>
                <a:avLst/>
                <a:gdLst>
                  <a:gd name="T0" fmla="*/ 190 w 191"/>
                  <a:gd name="T1" fmla="*/ 141 h 150"/>
                  <a:gd name="T2" fmla="*/ 177 w 191"/>
                  <a:gd name="T3" fmla="*/ 130 h 150"/>
                  <a:gd name="T4" fmla="*/ 135 w 191"/>
                  <a:gd name="T5" fmla="*/ 140 h 150"/>
                  <a:gd name="T6" fmla="*/ 22 w 191"/>
                  <a:gd name="T7" fmla="*/ 56 h 150"/>
                  <a:gd name="T8" fmla="*/ 33 w 191"/>
                  <a:gd name="T9" fmla="*/ 12 h 150"/>
                  <a:gd name="T10" fmla="*/ 32 w 191"/>
                  <a:gd name="T11" fmla="*/ 11 h 150"/>
                  <a:gd name="T12" fmla="*/ 25 w 191"/>
                  <a:gd name="T13" fmla="*/ 0 h 150"/>
                  <a:gd name="T14" fmla="*/ 10 w 191"/>
                  <a:gd name="T15" fmla="*/ 20 h 150"/>
                  <a:gd name="T16" fmla="*/ 6 w 191"/>
                  <a:gd name="T17" fmla="*/ 76 h 150"/>
                  <a:gd name="T18" fmla="*/ 85 w 191"/>
                  <a:gd name="T19" fmla="*/ 143 h 150"/>
                  <a:gd name="T20" fmla="*/ 107 w 191"/>
                  <a:gd name="T21" fmla="*/ 149 h 150"/>
                  <a:gd name="T22" fmla="*/ 142 w 191"/>
                  <a:gd name="T23" fmla="*/ 149 h 150"/>
                  <a:gd name="T24" fmla="*/ 177 w 191"/>
                  <a:gd name="T25" fmla="*/ 149 h 150"/>
                  <a:gd name="T26" fmla="*/ 191 w 191"/>
                  <a:gd name="T27" fmla="*/ 150 h 150"/>
                  <a:gd name="T28" fmla="*/ 190 w 191"/>
                  <a:gd name="T29" fmla="*/ 141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1" h="150">
                    <a:moveTo>
                      <a:pt x="190" y="141"/>
                    </a:moveTo>
                    <a:cubicBezTo>
                      <a:pt x="184" y="139"/>
                      <a:pt x="179" y="134"/>
                      <a:pt x="177" y="130"/>
                    </a:cubicBezTo>
                    <a:cubicBezTo>
                      <a:pt x="170" y="134"/>
                      <a:pt x="156" y="140"/>
                      <a:pt x="135" y="140"/>
                    </a:cubicBezTo>
                    <a:cubicBezTo>
                      <a:pt x="105" y="138"/>
                      <a:pt x="31" y="127"/>
                      <a:pt x="22" y="56"/>
                    </a:cubicBezTo>
                    <a:cubicBezTo>
                      <a:pt x="19" y="37"/>
                      <a:pt x="24" y="22"/>
                      <a:pt x="33" y="12"/>
                    </a:cubicBezTo>
                    <a:cubicBezTo>
                      <a:pt x="32" y="12"/>
                      <a:pt x="32" y="12"/>
                      <a:pt x="32" y="11"/>
                    </a:cubicBezTo>
                    <a:cubicBezTo>
                      <a:pt x="30" y="7"/>
                      <a:pt x="27" y="4"/>
                      <a:pt x="25" y="0"/>
                    </a:cubicBezTo>
                    <a:cubicBezTo>
                      <a:pt x="19" y="5"/>
                      <a:pt x="14" y="12"/>
                      <a:pt x="10" y="20"/>
                    </a:cubicBezTo>
                    <a:cubicBezTo>
                      <a:pt x="2" y="37"/>
                      <a:pt x="0" y="57"/>
                      <a:pt x="6" y="76"/>
                    </a:cubicBezTo>
                    <a:cubicBezTo>
                      <a:pt x="18" y="112"/>
                      <a:pt x="51" y="133"/>
                      <a:pt x="85" y="143"/>
                    </a:cubicBezTo>
                    <a:cubicBezTo>
                      <a:pt x="92" y="146"/>
                      <a:pt x="100" y="148"/>
                      <a:pt x="107" y="149"/>
                    </a:cubicBezTo>
                    <a:cubicBezTo>
                      <a:pt x="118" y="149"/>
                      <a:pt x="130" y="149"/>
                      <a:pt x="142" y="149"/>
                    </a:cubicBezTo>
                    <a:cubicBezTo>
                      <a:pt x="154" y="149"/>
                      <a:pt x="165" y="149"/>
                      <a:pt x="177" y="149"/>
                    </a:cubicBezTo>
                    <a:cubicBezTo>
                      <a:pt x="182" y="150"/>
                      <a:pt x="187" y="149"/>
                      <a:pt x="191" y="150"/>
                    </a:cubicBezTo>
                    <a:cubicBezTo>
                      <a:pt x="191" y="147"/>
                      <a:pt x="191" y="144"/>
                      <a:pt x="190" y="14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177"/>
              <p:cNvSpPr>
                <a:spLocks/>
              </p:cNvSpPr>
              <p:nvPr/>
            </p:nvSpPr>
            <p:spPr bwMode="auto">
              <a:xfrm>
                <a:off x="9733" y="2757"/>
                <a:ext cx="641" cy="594"/>
              </a:xfrm>
              <a:custGeom>
                <a:avLst/>
                <a:gdLst>
                  <a:gd name="T0" fmla="*/ 200 w 271"/>
                  <a:gd name="T1" fmla="*/ 0 h 251"/>
                  <a:gd name="T2" fmla="*/ 199 w 271"/>
                  <a:gd name="T3" fmla="*/ 0 h 251"/>
                  <a:gd name="T4" fmla="*/ 170 w 271"/>
                  <a:gd name="T5" fmla="*/ 40 h 251"/>
                  <a:gd name="T6" fmla="*/ 200 w 271"/>
                  <a:gd name="T7" fmla="*/ 118 h 251"/>
                  <a:gd name="T8" fmla="*/ 78 w 271"/>
                  <a:gd name="T9" fmla="*/ 188 h 251"/>
                  <a:gd name="T10" fmla="*/ 31 w 271"/>
                  <a:gd name="T11" fmla="*/ 175 h 251"/>
                  <a:gd name="T12" fmla="*/ 38 w 271"/>
                  <a:gd name="T13" fmla="*/ 230 h 251"/>
                  <a:gd name="T14" fmla="*/ 196 w 271"/>
                  <a:gd name="T15" fmla="*/ 211 h 251"/>
                  <a:gd name="T16" fmla="*/ 200 w 271"/>
                  <a:gd name="T1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1" h="251">
                    <a:moveTo>
                      <a:pt x="200" y="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190" y="13"/>
                      <a:pt x="178" y="26"/>
                      <a:pt x="170" y="40"/>
                    </a:cubicBezTo>
                    <a:cubicBezTo>
                      <a:pt x="188" y="55"/>
                      <a:pt x="201" y="79"/>
                      <a:pt x="200" y="118"/>
                    </a:cubicBezTo>
                    <a:cubicBezTo>
                      <a:pt x="199" y="203"/>
                      <a:pt x="108" y="187"/>
                      <a:pt x="78" y="188"/>
                    </a:cubicBezTo>
                    <a:cubicBezTo>
                      <a:pt x="48" y="189"/>
                      <a:pt x="31" y="175"/>
                      <a:pt x="31" y="175"/>
                    </a:cubicBezTo>
                    <a:cubicBezTo>
                      <a:pt x="0" y="213"/>
                      <a:pt x="38" y="230"/>
                      <a:pt x="38" y="230"/>
                    </a:cubicBezTo>
                    <a:cubicBezTo>
                      <a:pt x="38" y="230"/>
                      <a:pt x="139" y="251"/>
                      <a:pt x="196" y="211"/>
                    </a:cubicBezTo>
                    <a:cubicBezTo>
                      <a:pt x="271" y="159"/>
                      <a:pt x="234" y="27"/>
                      <a:pt x="200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178"/>
              <p:cNvSpPr>
                <a:spLocks/>
              </p:cNvSpPr>
              <p:nvPr/>
            </p:nvSpPr>
            <p:spPr bwMode="auto">
              <a:xfrm>
                <a:off x="10166" y="2781"/>
                <a:ext cx="80" cy="137"/>
              </a:xfrm>
              <a:custGeom>
                <a:avLst/>
                <a:gdLst>
                  <a:gd name="T0" fmla="*/ 20 w 34"/>
                  <a:gd name="T1" fmla="*/ 39 h 58"/>
                  <a:gd name="T2" fmla="*/ 34 w 34"/>
                  <a:gd name="T3" fmla="*/ 13 h 58"/>
                  <a:gd name="T4" fmla="*/ 26 w 34"/>
                  <a:gd name="T5" fmla="*/ 0 h 58"/>
                  <a:gd name="T6" fmla="*/ 0 w 34"/>
                  <a:gd name="T7" fmla="*/ 44 h 58"/>
                  <a:gd name="T8" fmla="*/ 8 w 34"/>
                  <a:gd name="T9" fmla="*/ 58 h 58"/>
                  <a:gd name="T10" fmla="*/ 20 w 34"/>
                  <a:gd name="T11" fmla="*/ 3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58">
                    <a:moveTo>
                      <a:pt x="20" y="39"/>
                    </a:moveTo>
                    <a:cubicBezTo>
                      <a:pt x="25" y="30"/>
                      <a:pt x="30" y="22"/>
                      <a:pt x="34" y="13"/>
                    </a:cubicBezTo>
                    <a:cubicBezTo>
                      <a:pt x="32" y="8"/>
                      <a:pt x="29" y="4"/>
                      <a:pt x="26" y="0"/>
                    </a:cubicBezTo>
                    <a:cubicBezTo>
                      <a:pt x="20" y="10"/>
                      <a:pt x="4" y="40"/>
                      <a:pt x="0" y="44"/>
                    </a:cubicBezTo>
                    <a:cubicBezTo>
                      <a:pt x="3" y="48"/>
                      <a:pt x="6" y="53"/>
                      <a:pt x="8" y="58"/>
                    </a:cubicBezTo>
                    <a:cubicBezTo>
                      <a:pt x="13" y="52"/>
                      <a:pt x="17" y="45"/>
                      <a:pt x="20" y="3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179"/>
              <p:cNvSpPr>
                <a:spLocks/>
              </p:cNvSpPr>
              <p:nvPr/>
            </p:nvSpPr>
            <p:spPr bwMode="auto">
              <a:xfrm>
                <a:off x="9778" y="2854"/>
                <a:ext cx="487" cy="400"/>
              </a:xfrm>
              <a:custGeom>
                <a:avLst/>
                <a:gdLst>
                  <a:gd name="T0" fmla="*/ 186 w 206"/>
                  <a:gd name="T1" fmla="*/ 14 h 169"/>
                  <a:gd name="T2" fmla="*/ 174 w 206"/>
                  <a:gd name="T3" fmla="*/ 0 h 169"/>
                  <a:gd name="T4" fmla="*/ 164 w 206"/>
                  <a:gd name="T5" fmla="*/ 12 h 169"/>
                  <a:gd name="T6" fmla="*/ 181 w 206"/>
                  <a:gd name="T7" fmla="*/ 77 h 169"/>
                  <a:gd name="T8" fmla="*/ 59 w 206"/>
                  <a:gd name="T9" fmla="*/ 147 h 169"/>
                  <a:gd name="T10" fmla="*/ 21 w 206"/>
                  <a:gd name="T11" fmla="*/ 140 h 169"/>
                  <a:gd name="T12" fmla="*/ 21 w 206"/>
                  <a:gd name="T13" fmla="*/ 140 h 169"/>
                  <a:gd name="T14" fmla="*/ 2 w 206"/>
                  <a:gd name="T15" fmla="*/ 152 h 169"/>
                  <a:gd name="T16" fmla="*/ 0 w 206"/>
                  <a:gd name="T17" fmla="*/ 159 h 169"/>
                  <a:gd name="T18" fmla="*/ 50 w 206"/>
                  <a:gd name="T19" fmla="*/ 167 h 169"/>
                  <a:gd name="T20" fmla="*/ 114 w 206"/>
                  <a:gd name="T21" fmla="*/ 167 h 169"/>
                  <a:gd name="T22" fmla="*/ 170 w 206"/>
                  <a:gd name="T23" fmla="*/ 149 h 169"/>
                  <a:gd name="T24" fmla="*/ 194 w 206"/>
                  <a:gd name="T25" fmla="*/ 110 h 169"/>
                  <a:gd name="T26" fmla="*/ 186 w 206"/>
                  <a:gd name="T27" fmla="*/ 1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6" h="169">
                    <a:moveTo>
                      <a:pt x="186" y="14"/>
                    </a:moveTo>
                    <a:cubicBezTo>
                      <a:pt x="182" y="9"/>
                      <a:pt x="178" y="5"/>
                      <a:pt x="174" y="0"/>
                    </a:cubicBezTo>
                    <a:cubicBezTo>
                      <a:pt x="171" y="5"/>
                      <a:pt x="168" y="9"/>
                      <a:pt x="164" y="12"/>
                    </a:cubicBezTo>
                    <a:cubicBezTo>
                      <a:pt x="175" y="27"/>
                      <a:pt x="182" y="48"/>
                      <a:pt x="181" y="77"/>
                    </a:cubicBezTo>
                    <a:cubicBezTo>
                      <a:pt x="180" y="162"/>
                      <a:pt x="89" y="146"/>
                      <a:pt x="59" y="147"/>
                    </a:cubicBezTo>
                    <a:cubicBezTo>
                      <a:pt x="41" y="148"/>
                      <a:pt x="29" y="144"/>
                      <a:pt x="21" y="140"/>
                    </a:cubicBezTo>
                    <a:cubicBezTo>
                      <a:pt x="21" y="140"/>
                      <a:pt x="21" y="140"/>
                      <a:pt x="21" y="140"/>
                    </a:cubicBezTo>
                    <a:cubicBezTo>
                      <a:pt x="19" y="142"/>
                      <a:pt x="17" y="148"/>
                      <a:pt x="2" y="152"/>
                    </a:cubicBezTo>
                    <a:cubicBezTo>
                      <a:pt x="1" y="154"/>
                      <a:pt x="0" y="157"/>
                      <a:pt x="0" y="159"/>
                    </a:cubicBezTo>
                    <a:cubicBezTo>
                      <a:pt x="16" y="162"/>
                      <a:pt x="33" y="165"/>
                      <a:pt x="50" y="167"/>
                    </a:cubicBezTo>
                    <a:cubicBezTo>
                      <a:pt x="71" y="169"/>
                      <a:pt x="92" y="169"/>
                      <a:pt x="114" y="167"/>
                    </a:cubicBezTo>
                    <a:cubicBezTo>
                      <a:pt x="133" y="165"/>
                      <a:pt x="155" y="162"/>
                      <a:pt x="170" y="149"/>
                    </a:cubicBezTo>
                    <a:cubicBezTo>
                      <a:pt x="182" y="139"/>
                      <a:pt x="189" y="124"/>
                      <a:pt x="194" y="110"/>
                    </a:cubicBezTo>
                    <a:cubicBezTo>
                      <a:pt x="204" y="78"/>
                      <a:pt x="206" y="43"/>
                      <a:pt x="186" y="1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180"/>
              <p:cNvSpPr>
                <a:spLocks/>
              </p:cNvSpPr>
              <p:nvPr/>
            </p:nvSpPr>
            <p:spPr bwMode="auto">
              <a:xfrm>
                <a:off x="9438" y="3783"/>
                <a:ext cx="454" cy="911"/>
              </a:xfrm>
              <a:custGeom>
                <a:avLst/>
                <a:gdLst>
                  <a:gd name="T0" fmla="*/ 9 w 192"/>
                  <a:gd name="T1" fmla="*/ 0 h 385"/>
                  <a:gd name="T2" fmla="*/ 17 w 192"/>
                  <a:gd name="T3" fmla="*/ 81 h 385"/>
                  <a:gd name="T4" fmla="*/ 51 w 192"/>
                  <a:gd name="T5" fmla="*/ 106 h 385"/>
                  <a:gd name="T6" fmla="*/ 6 w 192"/>
                  <a:gd name="T7" fmla="*/ 211 h 385"/>
                  <a:gd name="T8" fmla="*/ 38 w 192"/>
                  <a:gd name="T9" fmla="*/ 369 h 385"/>
                  <a:gd name="T10" fmla="*/ 77 w 192"/>
                  <a:gd name="T11" fmla="*/ 385 h 385"/>
                  <a:gd name="T12" fmla="*/ 36 w 192"/>
                  <a:gd name="T13" fmla="*/ 212 h 385"/>
                  <a:gd name="T14" fmla="*/ 83 w 192"/>
                  <a:gd name="T15" fmla="*/ 109 h 385"/>
                  <a:gd name="T16" fmla="*/ 109 w 192"/>
                  <a:gd name="T17" fmla="*/ 108 h 385"/>
                  <a:gd name="T18" fmla="*/ 154 w 192"/>
                  <a:gd name="T19" fmla="*/ 214 h 385"/>
                  <a:gd name="T20" fmla="*/ 119 w 192"/>
                  <a:gd name="T21" fmla="*/ 379 h 385"/>
                  <a:gd name="T22" fmla="*/ 147 w 192"/>
                  <a:gd name="T23" fmla="*/ 359 h 385"/>
                  <a:gd name="T24" fmla="*/ 160 w 192"/>
                  <a:gd name="T25" fmla="*/ 348 h 385"/>
                  <a:gd name="T26" fmla="*/ 185 w 192"/>
                  <a:gd name="T27" fmla="*/ 212 h 385"/>
                  <a:gd name="T28" fmla="*/ 137 w 192"/>
                  <a:gd name="T29" fmla="*/ 103 h 385"/>
                  <a:gd name="T30" fmla="*/ 170 w 192"/>
                  <a:gd name="T31" fmla="*/ 83 h 385"/>
                  <a:gd name="T32" fmla="*/ 176 w 192"/>
                  <a:gd name="T33" fmla="*/ 5 h 385"/>
                  <a:gd name="T34" fmla="*/ 9 w 192"/>
                  <a:gd name="T35" fmla="*/ 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385">
                    <a:moveTo>
                      <a:pt x="9" y="0"/>
                    </a:moveTo>
                    <a:cubicBezTo>
                      <a:pt x="9" y="0"/>
                      <a:pt x="0" y="49"/>
                      <a:pt x="17" y="81"/>
                    </a:cubicBezTo>
                    <a:cubicBezTo>
                      <a:pt x="24" y="93"/>
                      <a:pt x="37" y="102"/>
                      <a:pt x="51" y="106"/>
                    </a:cubicBezTo>
                    <a:cubicBezTo>
                      <a:pt x="51" y="106"/>
                      <a:pt x="8" y="116"/>
                      <a:pt x="6" y="211"/>
                    </a:cubicBezTo>
                    <a:cubicBezTo>
                      <a:pt x="5" y="308"/>
                      <a:pt x="38" y="369"/>
                      <a:pt x="38" y="369"/>
                    </a:cubicBezTo>
                    <a:cubicBezTo>
                      <a:pt x="77" y="385"/>
                      <a:pt x="77" y="385"/>
                      <a:pt x="77" y="385"/>
                    </a:cubicBezTo>
                    <a:cubicBezTo>
                      <a:pt x="77" y="385"/>
                      <a:pt x="28" y="289"/>
                      <a:pt x="36" y="212"/>
                    </a:cubicBezTo>
                    <a:cubicBezTo>
                      <a:pt x="44" y="128"/>
                      <a:pt x="83" y="109"/>
                      <a:pt x="83" y="109"/>
                    </a:cubicBezTo>
                    <a:cubicBezTo>
                      <a:pt x="83" y="109"/>
                      <a:pt x="97" y="111"/>
                      <a:pt x="109" y="108"/>
                    </a:cubicBezTo>
                    <a:cubicBezTo>
                      <a:pt x="109" y="108"/>
                      <a:pt x="151" y="129"/>
                      <a:pt x="154" y="214"/>
                    </a:cubicBezTo>
                    <a:cubicBezTo>
                      <a:pt x="158" y="319"/>
                      <a:pt x="119" y="379"/>
                      <a:pt x="119" y="379"/>
                    </a:cubicBezTo>
                    <a:cubicBezTo>
                      <a:pt x="147" y="359"/>
                      <a:pt x="147" y="359"/>
                      <a:pt x="147" y="359"/>
                    </a:cubicBezTo>
                    <a:cubicBezTo>
                      <a:pt x="160" y="348"/>
                      <a:pt x="160" y="348"/>
                      <a:pt x="160" y="348"/>
                    </a:cubicBezTo>
                    <a:cubicBezTo>
                      <a:pt x="160" y="348"/>
                      <a:pt x="192" y="318"/>
                      <a:pt x="185" y="212"/>
                    </a:cubicBezTo>
                    <a:cubicBezTo>
                      <a:pt x="178" y="117"/>
                      <a:pt x="137" y="103"/>
                      <a:pt x="137" y="103"/>
                    </a:cubicBezTo>
                    <a:cubicBezTo>
                      <a:pt x="137" y="103"/>
                      <a:pt x="158" y="102"/>
                      <a:pt x="170" y="83"/>
                    </a:cubicBezTo>
                    <a:cubicBezTo>
                      <a:pt x="180" y="67"/>
                      <a:pt x="182" y="40"/>
                      <a:pt x="176" y="5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181"/>
              <p:cNvSpPr>
                <a:spLocks/>
              </p:cNvSpPr>
              <p:nvPr/>
            </p:nvSpPr>
            <p:spPr bwMode="auto">
              <a:xfrm>
                <a:off x="9454" y="3878"/>
                <a:ext cx="407" cy="816"/>
              </a:xfrm>
              <a:custGeom>
                <a:avLst/>
                <a:gdLst>
                  <a:gd name="T0" fmla="*/ 129 w 172"/>
                  <a:gd name="T1" fmla="*/ 327 h 345"/>
                  <a:gd name="T2" fmla="*/ 149 w 172"/>
                  <a:gd name="T3" fmla="*/ 272 h 345"/>
                  <a:gd name="T4" fmla="*/ 163 w 172"/>
                  <a:gd name="T5" fmla="*/ 205 h 345"/>
                  <a:gd name="T6" fmla="*/ 127 w 172"/>
                  <a:gd name="T7" fmla="*/ 73 h 345"/>
                  <a:gd name="T8" fmla="*/ 128 w 172"/>
                  <a:gd name="T9" fmla="*/ 70 h 345"/>
                  <a:gd name="T10" fmla="*/ 139 w 172"/>
                  <a:gd name="T11" fmla="*/ 69 h 345"/>
                  <a:gd name="T12" fmla="*/ 130 w 172"/>
                  <a:gd name="T13" fmla="*/ 63 h 345"/>
                  <a:gd name="T14" fmla="*/ 163 w 172"/>
                  <a:gd name="T15" fmla="*/ 43 h 345"/>
                  <a:gd name="T16" fmla="*/ 172 w 172"/>
                  <a:gd name="T17" fmla="*/ 0 h 345"/>
                  <a:gd name="T18" fmla="*/ 172 w 172"/>
                  <a:gd name="T19" fmla="*/ 0 h 345"/>
                  <a:gd name="T20" fmla="*/ 153 w 172"/>
                  <a:gd name="T21" fmla="*/ 25 h 345"/>
                  <a:gd name="T22" fmla="*/ 101 w 172"/>
                  <a:gd name="T23" fmla="*/ 46 h 345"/>
                  <a:gd name="T24" fmla="*/ 27 w 172"/>
                  <a:gd name="T25" fmla="*/ 38 h 345"/>
                  <a:gd name="T26" fmla="*/ 0 w 172"/>
                  <a:gd name="T27" fmla="*/ 6 h 345"/>
                  <a:gd name="T28" fmla="*/ 10 w 172"/>
                  <a:gd name="T29" fmla="*/ 41 h 345"/>
                  <a:gd name="T30" fmla="*/ 44 w 172"/>
                  <a:gd name="T31" fmla="*/ 66 h 345"/>
                  <a:gd name="T32" fmla="*/ 38 w 172"/>
                  <a:gd name="T33" fmla="*/ 68 h 345"/>
                  <a:gd name="T34" fmla="*/ 49 w 172"/>
                  <a:gd name="T35" fmla="*/ 70 h 345"/>
                  <a:gd name="T36" fmla="*/ 50 w 172"/>
                  <a:gd name="T37" fmla="*/ 72 h 345"/>
                  <a:gd name="T38" fmla="*/ 17 w 172"/>
                  <a:gd name="T39" fmla="*/ 234 h 345"/>
                  <a:gd name="T40" fmla="*/ 26 w 172"/>
                  <a:gd name="T41" fmla="*/ 274 h 345"/>
                  <a:gd name="T42" fmla="*/ 41 w 172"/>
                  <a:gd name="T43" fmla="*/ 314 h 345"/>
                  <a:gd name="T44" fmla="*/ 50 w 172"/>
                  <a:gd name="T45" fmla="*/ 337 h 345"/>
                  <a:gd name="T46" fmla="*/ 70 w 172"/>
                  <a:gd name="T47" fmla="*/ 345 h 345"/>
                  <a:gd name="T48" fmla="*/ 29 w 172"/>
                  <a:gd name="T49" fmla="*/ 172 h 345"/>
                  <a:gd name="T50" fmla="*/ 76 w 172"/>
                  <a:gd name="T51" fmla="*/ 69 h 345"/>
                  <a:gd name="T52" fmla="*/ 102 w 172"/>
                  <a:gd name="T53" fmla="*/ 68 h 345"/>
                  <a:gd name="T54" fmla="*/ 147 w 172"/>
                  <a:gd name="T55" fmla="*/ 174 h 345"/>
                  <a:gd name="T56" fmla="*/ 112 w 172"/>
                  <a:gd name="T57" fmla="*/ 339 h 345"/>
                  <a:gd name="T58" fmla="*/ 129 w 172"/>
                  <a:gd name="T59" fmla="*/ 327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2" h="345">
                    <a:moveTo>
                      <a:pt x="129" y="327"/>
                    </a:moveTo>
                    <a:cubicBezTo>
                      <a:pt x="136" y="308"/>
                      <a:pt x="142" y="290"/>
                      <a:pt x="149" y="272"/>
                    </a:cubicBezTo>
                    <a:cubicBezTo>
                      <a:pt x="157" y="250"/>
                      <a:pt x="162" y="228"/>
                      <a:pt x="163" y="205"/>
                    </a:cubicBezTo>
                    <a:cubicBezTo>
                      <a:pt x="165" y="159"/>
                      <a:pt x="155" y="110"/>
                      <a:pt x="127" y="73"/>
                    </a:cubicBezTo>
                    <a:cubicBezTo>
                      <a:pt x="126" y="72"/>
                      <a:pt x="127" y="70"/>
                      <a:pt x="128" y="70"/>
                    </a:cubicBezTo>
                    <a:cubicBezTo>
                      <a:pt x="132" y="70"/>
                      <a:pt x="135" y="69"/>
                      <a:pt x="139" y="69"/>
                    </a:cubicBezTo>
                    <a:cubicBezTo>
                      <a:pt x="134" y="65"/>
                      <a:pt x="130" y="63"/>
                      <a:pt x="130" y="63"/>
                    </a:cubicBezTo>
                    <a:cubicBezTo>
                      <a:pt x="130" y="63"/>
                      <a:pt x="151" y="62"/>
                      <a:pt x="163" y="43"/>
                    </a:cubicBezTo>
                    <a:cubicBezTo>
                      <a:pt x="169" y="33"/>
                      <a:pt x="172" y="18"/>
                      <a:pt x="172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7" y="9"/>
                      <a:pt x="161" y="18"/>
                      <a:pt x="153" y="25"/>
                    </a:cubicBezTo>
                    <a:cubicBezTo>
                      <a:pt x="138" y="37"/>
                      <a:pt x="120" y="44"/>
                      <a:pt x="101" y="46"/>
                    </a:cubicBezTo>
                    <a:cubicBezTo>
                      <a:pt x="77" y="49"/>
                      <a:pt x="49" y="50"/>
                      <a:pt x="27" y="38"/>
                    </a:cubicBezTo>
                    <a:cubicBezTo>
                      <a:pt x="13" y="30"/>
                      <a:pt x="7" y="18"/>
                      <a:pt x="0" y="6"/>
                    </a:cubicBezTo>
                    <a:cubicBezTo>
                      <a:pt x="2" y="18"/>
                      <a:pt x="4" y="30"/>
                      <a:pt x="10" y="41"/>
                    </a:cubicBezTo>
                    <a:cubicBezTo>
                      <a:pt x="17" y="53"/>
                      <a:pt x="30" y="62"/>
                      <a:pt x="44" y="66"/>
                    </a:cubicBezTo>
                    <a:cubicBezTo>
                      <a:pt x="44" y="66"/>
                      <a:pt x="41" y="66"/>
                      <a:pt x="38" y="68"/>
                    </a:cubicBezTo>
                    <a:cubicBezTo>
                      <a:pt x="41" y="68"/>
                      <a:pt x="45" y="69"/>
                      <a:pt x="49" y="70"/>
                    </a:cubicBezTo>
                    <a:cubicBezTo>
                      <a:pt x="50" y="70"/>
                      <a:pt x="50" y="71"/>
                      <a:pt x="50" y="72"/>
                    </a:cubicBezTo>
                    <a:cubicBezTo>
                      <a:pt x="15" y="117"/>
                      <a:pt x="9" y="180"/>
                      <a:pt x="17" y="234"/>
                    </a:cubicBezTo>
                    <a:cubicBezTo>
                      <a:pt x="19" y="247"/>
                      <a:pt x="22" y="261"/>
                      <a:pt x="26" y="274"/>
                    </a:cubicBezTo>
                    <a:cubicBezTo>
                      <a:pt x="31" y="288"/>
                      <a:pt x="36" y="301"/>
                      <a:pt x="41" y="314"/>
                    </a:cubicBezTo>
                    <a:cubicBezTo>
                      <a:pt x="44" y="322"/>
                      <a:pt x="47" y="329"/>
                      <a:pt x="50" y="337"/>
                    </a:cubicBezTo>
                    <a:cubicBezTo>
                      <a:pt x="70" y="345"/>
                      <a:pt x="70" y="345"/>
                      <a:pt x="70" y="345"/>
                    </a:cubicBezTo>
                    <a:cubicBezTo>
                      <a:pt x="70" y="345"/>
                      <a:pt x="21" y="249"/>
                      <a:pt x="29" y="172"/>
                    </a:cubicBezTo>
                    <a:cubicBezTo>
                      <a:pt x="37" y="88"/>
                      <a:pt x="76" y="69"/>
                      <a:pt x="76" y="69"/>
                    </a:cubicBezTo>
                    <a:cubicBezTo>
                      <a:pt x="76" y="69"/>
                      <a:pt x="90" y="71"/>
                      <a:pt x="102" y="68"/>
                    </a:cubicBezTo>
                    <a:cubicBezTo>
                      <a:pt x="102" y="68"/>
                      <a:pt x="144" y="89"/>
                      <a:pt x="147" y="174"/>
                    </a:cubicBezTo>
                    <a:cubicBezTo>
                      <a:pt x="151" y="279"/>
                      <a:pt x="112" y="339"/>
                      <a:pt x="112" y="339"/>
                    </a:cubicBezTo>
                    <a:lnTo>
                      <a:pt x="129" y="327"/>
                    </a:ln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182"/>
              <p:cNvSpPr>
                <a:spLocks/>
              </p:cNvSpPr>
              <p:nvPr/>
            </p:nvSpPr>
            <p:spPr bwMode="auto">
              <a:xfrm>
                <a:off x="9457" y="3743"/>
                <a:ext cx="399" cy="121"/>
              </a:xfrm>
              <a:custGeom>
                <a:avLst/>
                <a:gdLst>
                  <a:gd name="T0" fmla="*/ 1 w 169"/>
                  <a:gd name="T1" fmla="*/ 13 h 51"/>
                  <a:gd name="T2" fmla="*/ 0 w 169"/>
                  <a:gd name="T3" fmla="*/ 24 h 51"/>
                  <a:gd name="T4" fmla="*/ 54 w 169"/>
                  <a:gd name="T5" fmla="*/ 26 h 51"/>
                  <a:gd name="T6" fmla="*/ 82 w 169"/>
                  <a:gd name="T7" fmla="*/ 51 h 51"/>
                  <a:gd name="T8" fmla="*/ 110 w 169"/>
                  <a:gd name="T9" fmla="*/ 28 h 51"/>
                  <a:gd name="T10" fmla="*/ 169 w 169"/>
                  <a:gd name="T11" fmla="*/ 25 h 51"/>
                  <a:gd name="T12" fmla="*/ 168 w 169"/>
                  <a:gd name="T13" fmla="*/ 18 h 51"/>
                  <a:gd name="T14" fmla="*/ 1 w 169"/>
                  <a:gd name="T15" fmla="*/ 1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51">
                    <a:moveTo>
                      <a:pt x="1" y="13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6" y="23"/>
                      <a:pt x="54" y="26"/>
                    </a:cubicBezTo>
                    <a:cubicBezTo>
                      <a:pt x="65" y="27"/>
                      <a:pt x="70" y="50"/>
                      <a:pt x="82" y="51"/>
                    </a:cubicBezTo>
                    <a:cubicBezTo>
                      <a:pt x="94" y="51"/>
                      <a:pt x="98" y="28"/>
                      <a:pt x="110" y="28"/>
                    </a:cubicBezTo>
                    <a:cubicBezTo>
                      <a:pt x="130" y="27"/>
                      <a:pt x="159" y="30"/>
                      <a:pt x="169" y="25"/>
                    </a:cubicBezTo>
                    <a:cubicBezTo>
                      <a:pt x="168" y="18"/>
                      <a:pt x="168" y="18"/>
                      <a:pt x="168" y="18"/>
                    </a:cubicBezTo>
                    <a:cubicBezTo>
                      <a:pt x="168" y="18"/>
                      <a:pt x="74" y="0"/>
                      <a:pt x="1" y="13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183"/>
              <p:cNvSpPr>
                <a:spLocks/>
              </p:cNvSpPr>
              <p:nvPr/>
            </p:nvSpPr>
            <p:spPr bwMode="auto">
              <a:xfrm>
                <a:off x="9324" y="4538"/>
                <a:ext cx="331" cy="174"/>
              </a:xfrm>
              <a:custGeom>
                <a:avLst/>
                <a:gdLst>
                  <a:gd name="T0" fmla="*/ 13 w 140"/>
                  <a:gd name="T1" fmla="*/ 71 h 74"/>
                  <a:gd name="T2" fmla="*/ 132 w 140"/>
                  <a:gd name="T3" fmla="*/ 66 h 74"/>
                  <a:gd name="T4" fmla="*/ 70 w 140"/>
                  <a:gd name="T5" fmla="*/ 4 h 74"/>
                  <a:gd name="T6" fmla="*/ 13 w 140"/>
                  <a:gd name="T7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74">
                    <a:moveTo>
                      <a:pt x="13" y="71"/>
                    </a:moveTo>
                    <a:cubicBezTo>
                      <a:pt x="13" y="71"/>
                      <a:pt x="103" y="74"/>
                      <a:pt x="132" y="66"/>
                    </a:cubicBezTo>
                    <a:cubicBezTo>
                      <a:pt x="132" y="66"/>
                      <a:pt x="140" y="7"/>
                      <a:pt x="70" y="4"/>
                    </a:cubicBezTo>
                    <a:cubicBezTo>
                      <a:pt x="0" y="0"/>
                      <a:pt x="0" y="66"/>
                      <a:pt x="13" y="7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184"/>
              <p:cNvSpPr>
                <a:spLocks/>
              </p:cNvSpPr>
              <p:nvPr/>
            </p:nvSpPr>
            <p:spPr bwMode="auto">
              <a:xfrm>
                <a:off x="9348" y="4542"/>
                <a:ext cx="262" cy="144"/>
              </a:xfrm>
              <a:custGeom>
                <a:avLst/>
                <a:gdLst>
                  <a:gd name="T0" fmla="*/ 111 w 111"/>
                  <a:gd name="T1" fmla="*/ 24 h 61"/>
                  <a:gd name="T2" fmla="*/ 60 w 111"/>
                  <a:gd name="T3" fmla="*/ 2 h 61"/>
                  <a:gd name="T4" fmla="*/ 0 w 111"/>
                  <a:gd name="T5" fmla="*/ 34 h 61"/>
                  <a:gd name="T6" fmla="*/ 111 w 111"/>
                  <a:gd name="T7" fmla="*/ 2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" h="61">
                    <a:moveTo>
                      <a:pt x="111" y="24"/>
                    </a:moveTo>
                    <a:cubicBezTo>
                      <a:pt x="102" y="13"/>
                      <a:pt x="87" y="3"/>
                      <a:pt x="60" y="2"/>
                    </a:cubicBezTo>
                    <a:cubicBezTo>
                      <a:pt x="23" y="0"/>
                      <a:pt x="6" y="17"/>
                      <a:pt x="0" y="34"/>
                    </a:cubicBezTo>
                    <a:cubicBezTo>
                      <a:pt x="19" y="61"/>
                      <a:pt x="101" y="59"/>
                      <a:pt x="111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185"/>
              <p:cNvSpPr>
                <a:spLocks/>
              </p:cNvSpPr>
              <p:nvPr/>
            </p:nvSpPr>
            <p:spPr bwMode="auto">
              <a:xfrm>
                <a:off x="9407" y="4575"/>
                <a:ext cx="42" cy="24"/>
              </a:xfrm>
              <a:custGeom>
                <a:avLst/>
                <a:gdLst>
                  <a:gd name="T0" fmla="*/ 18 w 18"/>
                  <a:gd name="T1" fmla="*/ 5 h 10"/>
                  <a:gd name="T2" fmla="*/ 9 w 18"/>
                  <a:gd name="T3" fmla="*/ 9 h 10"/>
                  <a:gd name="T4" fmla="*/ 0 w 18"/>
                  <a:gd name="T5" fmla="*/ 4 h 10"/>
                  <a:gd name="T6" fmla="*/ 9 w 18"/>
                  <a:gd name="T7" fmla="*/ 0 h 10"/>
                  <a:gd name="T8" fmla="*/ 18 w 18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8" y="5"/>
                    </a:moveTo>
                    <a:cubicBezTo>
                      <a:pt x="18" y="8"/>
                      <a:pt x="14" y="10"/>
                      <a:pt x="9" y="9"/>
                    </a:cubicBezTo>
                    <a:cubicBezTo>
                      <a:pt x="4" y="9"/>
                      <a:pt x="0" y="7"/>
                      <a:pt x="0" y="4"/>
                    </a:cubicBezTo>
                    <a:cubicBezTo>
                      <a:pt x="0" y="2"/>
                      <a:pt x="4" y="0"/>
                      <a:pt x="9" y="0"/>
                    </a:cubicBezTo>
                    <a:cubicBezTo>
                      <a:pt x="14" y="0"/>
                      <a:pt x="18" y="2"/>
                      <a:pt x="18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186"/>
              <p:cNvSpPr>
                <a:spLocks/>
              </p:cNvSpPr>
              <p:nvPr/>
            </p:nvSpPr>
            <p:spPr bwMode="auto">
              <a:xfrm>
                <a:off x="9688" y="4556"/>
                <a:ext cx="331" cy="168"/>
              </a:xfrm>
              <a:custGeom>
                <a:avLst/>
                <a:gdLst>
                  <a:gd name="T0" fmla="*/ 123 w 140"/>
                  <a:gd name="T1" fmla="*/ 71 h 71"/>
                  <a:gd name="T2" fmla="*/ 4 w 140"/>
                  <a:gd name="T3" fmla="*/ 59 h 71"/>
                  <a:gd name="T4" fmla="*/ 70 w 140"/>
                  <a:gd name="T5" fmla="*/ 1 h 71"/>
                  <a:gd name="T6" fmla="*/ 123 w 140"/>
                  <a:gd name="T7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71">
                    <a:moveTo>
                      <a:pt x="123" y="71"/>
                    </a:moveTo>
                    <a:cubicBezTo>
                      <a:pt x="123" y="71"/>
                      <a:pt x="33" y="69"/>
                      <a:pt x="4" y="59"/>
                    </a:cubicBezTo>
                    <a:cubicBezTo>
                      <a:pt x="4" y="59"/>
                      <a:pt x="0" y="0"/>
                      <a:pt x="70" y="1"/>
                    </a:cubicBezTo>
                    <a:cubicBezTo>
                      <a:pt x="140" y="1"/>
                      <a:pt x="136" y="67"/>
                      <a:pt x="123" y="7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187"/>
              <p:cNvSpPr>
                <a:spLocks/>
              </p:cNvSpPr>
              <p:nvPr/>
            </p:nvSpPr>
            <p:spPr bwMode="auto">
              <a:xfrm>
                <a:off x="9731" y="4556"/>
                <a:ext cx="260" cy="147"/>
              </a:xfrm>
              <a:custGeom>
                <a:avLst/>
                <a:gdLst>
                  <a:gd name="T0" fmla="*/ 0 w 110"/>
                  <a:gd name="T1" fmla="*/ 20 h 62"/>
                  <a:gd name="T2" fmla="*/ 52 w 110"/>
                  <a:gd name="T3" fmla="*/ 1 h 62"/>
                  <a:gd name="T4" fmla="*/ 110 w 110"/>
                  <a:gd name="T5" fmla="*/ 37 h 62"/>
                  <a:gd name="T6" fmla="*/ 0 w 110"/>
                  <a:gd name="T7" fmla="*/ 2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" h="62">
                    <a:moveTo>
                      <a:pt x="0" y="20"/>
                    </a:moveTo>
                    <a:cubicBezTo>
                      <a:pt x="9" y="9"/>
                      <a:pt x="25" y="0"/>
                      <a:pt x="52" y="1"/>
                    </a:cubicBezTo>
                    <a:cubicBezTo>
                      <a:pt x="88" y="1"/>
                      <a:pt x="105" y="19"/>
                      <a:pt x="110" y="37"/>
                    </a:cubicBezTo>
                    <a:cubicBezTo>
                      <a:pt x="90" y="62"/>
                      <a:pt x="8" y="55"/>
                      <a:pt x="0" y="20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188"/>
              <p:cNvSpPr>
                <a:spLocks/>
              </p:cNvSpPr>
              <p:nvPr/>
            </p:nvSpPr>
            <p:spPr bwMode="auto">
              <a:xfrm>
                <a:off x="9892" y="4590"/>
                <a:ext cx="42" cy="23"/>
              </a:xfrm>
              <a:custGeom>
                <a:avLst/>
                <a:gdLst>
                  <a:gd name="T0" fmla="*/ 0 w 18"/>
                  <a:gd name="T1" fmla="*/ 5 h 10"/>
                  <a:gd name="T2" fmla="*/ 9 w 18"/>
                  <a:gd name="T3" fmla="*/ 10 h 10"/>
                  <a:gd name="T4" fmla="*/ 18 w 18"/>
                  <a:gd name="T5" fmla="*/ 5 h 10"/>
                  <a:gd name="T6" fmla="*/ 9 w 18"/>
                  <a:gd name="T7" fmla="*/ 0 h 10"/>
                  <a:gd name="T8" fmla="*/ 0 w 18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0" y="5"/>
                    </a:moveTo>
                    <a:cubicBezTo>
                      <a:pt x="0" y="7"/>
                      <a:pt x="4" y="10"/>
                      <a:pt x="9" y="10"/>
                    </a:cubicBezTo>
                    <a:cubicBezTo>
                      <a:pt x="14" y="10"/>
                      <a:pt x="18" y="8"/>
                      <a:pt x="18" y="5"/>
                    </a:cubicBezTo>
                    <a:cubicBezTo>
                      <a:pt x="18" y="2"/>
                      <a:pt x="14" y="0"/>
                      <a:pt x="9" y="0"/>
                    </a:cubicBezTo>
                    <a:cubicBezTo>
                      <a:pt x="4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189"/>
              <p:cNvSpPr>
                <a:spLocks/>
              </p:cNvSpPr>
              <p:nvPr/>
            </p:nvSpPr>
            <p:spPr bwMode="auto">
              <a:xfrm>
                <a:off x="9421" y="3180"/>
                <a:ext cx="468" cy="615"/>
              </a:xfrm>
              <a:custGeom>
                <a:avLst/>
                <a:gdLst>
                  <a:gd name="T0" fmla="*/ 24 w 198"/>
                  <a:gd name="T1" fmla="*/ 12 h 260"/>
                  <a:gd name="T2" fmla="*/ 154 w 198"/>
                  <a:gd name="T3" fmla="*/ 6 h 260"/>
                  <a:gd name="T4" fmla="*/ 178 w 198"/>
                  <a:gd name="T5" fmla="*/ 24 h 260"/>
                  <a:gd name="T6" fmla="*/ 188 w 198"/>
                  <a:gd name="T7" fmla="*/ 183 h 260"/>
                  <a:gd name="T8" fmla="*/ 183 w 198"/>
                  <a:gd name="T9" fmla="*/ 260 h 260"/>
                  <a:gd name="T10" fmla="*/ 16 w 198"/>
                  <a:gd name="T11" fmla="*/ 255 h 260"/>
                  <a:gd name="T12" fmla="*/ 5 w 198"/>
                  <a:gd name="T13" fmla="*/ 63 h 260"/>
                  <a:gd name="T14" fmla="*/ 24 w 198"/>
                  <a:gd name="T15" fmla="*/ 12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" h="260">
                    <a:moveTo>
                      <a:pt x="24" y="12"/>
                    </a:moveTo>
                    <a:cubicBezTo>
                      <a:pt x="24" y="12"/>
                      <a:pt x="53" y="0"/>
                      <a:pt x="154" y="6"/>
                    </a:cubicBezTo>
                    <a:cubicBezTo>
                      <a:pt x="154" y="6"/>
                      <a:pt x="175" y="9"/>
                      <a:pt x="178" y="24"/>
                    </a:cubicBezTo>
                    <a:cubicBezTo>
                      <a:pt x="180" y="32"/>
                      <a:pt x="174" y="110"/>
                      <a:pt x="188" y="183"/>
                    </a:cubicBezTo>
                    <a:cubicBezTo>
                      <a:pt x="198" y="228"/>
                      <a:pt x="183" y="260"/>
                      <a:pt x="183" y="260"/>
                    </a:cubicBezTo>
                    <a:cubicBezTo>
                      <a:pt x="16" y="255"/>
                      <a:pt x="16" y="255"/>
                      <a:pt x="16" y="255"/>
                    </a:cubicBezTo>
                    <a:cubicBezTo>
                      <a:pt x="16" y="255"/>
                      <a:pt x="0" y="135"/>
                      <a:pt x="5" y="63"/>
                    </a:cubicBezTo>
                    <a:cubicBezTo>
                      <a:pt x="6" y="34"/>
                      <a:pt x="17" y="12"/>
                      <a:pt x="24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190"/>
              <p:cNvSpPr>
                <a:spLocks/>
              </p:cNvSpPr>
              <p:nvPr/>
            </p:nvSpPr>
            <p:spPr bwMode="auto">
              <a:xfrm>
                <a:off x="9421" y="3315"/>
                <a:ext cx="76" cy="468"/>
              </a:xfrm>
              <a:custGeom>
                <a:avLst/>
                <a:gdLst>
                  <a:gd name="T0" fmla="*/ 31 w 32"/>
                  <a:gd name="T1" fmla="*/ 197 h 198"/>
                  <a:gd name="T2" fmla="*/ 19 w 32"/>
                  <a:gd name="T3" fmla="*/ 169 h 198"/>
                  <a:gd name="T4" fmla="*/ 15 w 32"/>
                  <a:gd name="T5" fmla="*/ 100 h 198"/>
                  <a:gd name="T6" fmla="*/ 12 w 32"/>
                  <a:gd name="T7" fmla="*/ 55 h 198"/>
                  <a:gd name="T8" fmla="*/ 12 w 32"/>
                  <a:gd name="T9" fmla="*/ 20 h 198"/>
                  <a:gd name="T10" fmla="*/ 12 w 32"/>
                  <a:gd name="T11" fmla="*/ 5 h 198"/>
                  <a:gd name="T12" fmla="*/ 5 w 32"/>
                  <a:gd name="T13" fmla="*/ 0 h 198"/>
                  <a:gd name="T14" fmla="*/ 5 w 32"/>
                  <a:gd name="T15" fmla="*/ 6 h 198"/>
                  <a:gd name="T16" fmla="*/ 16 w 32"/>
                  <a:gd name="T17" fmla="*/ 198 h 198"/>
                  <a:gd name="T18" fmla="*/ 32 w 32"/>
                  <a:gd name="T19" fmla="*/ 198 h 198"/>
                  <a:gd name="T20" fmla="*/ 31 w 32"/>
                  <a:gd name="T21" fmla="*/ 197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198">
                    <a:moveTo>
                      <a:pt x="31" y="197"/>
                    </a:moveTo>
                    <a:cubicBezTo>
                      <a:pt x="25" y="189"/>
                      <a:pt x="21" y="179"/>
                      <a:pt x="19" y="169"/>
                    </a:cubicBezTo>
                    <a:cubicBezTo>
                      <a:pt x="14" y="146"/>
                      <a:pt x="15" y="123"/>
                      <a:pt x="15" y="100"/>
                    </a:cubicBezTo>
                    <a:cubicBezTo>
                      <a:pt x="14" y="85"/>
                      <a:pt x="13" y="70"/>
                      <a:pt x="12" y="55"/>
                    </a:cubicBezTo>
                    <a:cubicBezTo>
                      <a:pt x="12" y="43"/>
                      <a:pt x="12" y="32"/>
                      <a:pt x="12" y="20"/>
                    </a:cubicBezTo>
                    <a:cubicBezTo>
                      <a:pt x="13" y="15"/>
                      <a:pt x="13" y="10"/>
                      <a:pt x="12" y="5"/>
                    </a:cubicBezTo>
                    <a:cubicBezTo>
                      <a:pt x="11" y="1"/>
                      <a:pt x="8" y="0"/>
                      <a:pt x="5" y="0"/>
                    </a:cubicBezTo>
                    <a:cubicBezTo>
                      <a:pt x="5" y="2"/>
                      <a:pt x="5" y="4"/>
                      <a:pt x="5" y="6"/>
                    </a:cubicBezTo>
                    <a:cubicBezTo>
                      <a:pt x="0" y="78"/>
                      <a:pt x="16" y="198"/>
                      <a:pt x="16" y="198"/>
                    </a:cubicBezTo>
                    <a:cubicBezTo>
                      <a:pt x="32" y="198"/>
                      <a:pt x="32" y="198"/>
                      <a:pt x="32" y="198"/>
                    </a:cubicBezTo>
                    <a:cubicBezTo>
                      <a:pt x="31" y="198"/>
                      <a:pt x="31" y="198"/>
                      <a:pt x="31" y="19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191"/>
              <p:cNvSpPr>
                <a:spLocks/>
              </p:cNvSpPr>
              <p:nvPr/>
            </p:nvSpPr>
            <p:spPr bwMode="auto">
              <a:xfrm>
                <a:off x="9795" y="3289"/>
                <a:ext cx="94" cy="506"/>
              </a:xfrm>
              <a:custGeom>
                <a:avLst/>
                <a:gdLst>
                  <a:gd name="T0" fmla="*/ 20 w 40"/>
                  <a:gd name="T1" fmla="*/ 3 h 214"/>
                  <a:gd name="T2" fmla="*/ 20 w 40"/>
                  <a:gd name="T3" fmla="*/ 3 h 214"/>
                  <a:gd name="T4" fmla="*/ 14 w 40"/>
                  <a:gd name="T5" fmla="*/ 18 h 214"/>
                  <a:gd name="T6" fmla="*/ 14 w 40"/>
                  <a:gd name="T7" fmla="*/ 40 h 214"/>
                  <a:gd name="T8" fmla="*/ 15 w 40"/>
                  <a:gd name="T9" fmla="*/ 87 h 214"/>
                  <a:gd name="T10" fmla="*/ 19 w 40"/>
                  <a:gd name="T11" fmla="*/ 121 h 214"/>
                  <a:gd name="T12" fmla="*/ 17 w 40"/>
                  <a:gd name="T13" fmla="*/ 185 h 214"/>
                  <a:gd name="T14" fmla="*/ 3 w 40"/>
                  <a:gd name="T15" fmla="*/ 210 h 214"/>
                  <a:gd name="T16" fmla="*/ 0 w 40"/>
                  <a:gd name="T17" fmla="*/ 213 h 214"/>
                  <a:gd name="T18" fmla="*/ 25 w 40"/>
                  <a:gd name="T19" fmla="*/ 214 h 214"/>
                  <a:gd name="T20" fmla="*/ 30 w 40"/>
                  <a:gd name="T21" fmla="*/ 137 h 214"/>
                  <a:gd name="T22" fmla="*/ 20 w 40"/>
                  <a:gd name="T23" fmla="*/ 3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14">
                    <a:moveTo>
                      <a:pt x="20" y="3"/>
                    </a:moveTo>
                    <a:cubicBezTo>
                      <a:pt x="20" y="3"/>
                      <a:pt x="20" y="3"/>
                      <a:pt x="20" y="3"/>
                    </a:cubicBezTo>
                    <a:cubicBezTo>
                      <a:pt x="15" y="0"/>
                      <a:pt x="14" y="16"/>
                      <a:pt x="14" y="18"/>
                    </a:cubicBezTo>
                    <a:cubicBezTo>
                      <a:pt x="13" y="25"/>
                      <a:pt x="14" y="32"/>
                      <a:pt x="14" y="40"/>
                    </a:cubicBezTo>
                    <a:cubicBezTo>
                      <a:pt x="15" y="55"/>
                      <a:pt x="14" y="71"/>
                      <a:pt x="15" y="87"/>
                    </a:cubicBezTo>
                    <a:cubicBezTo>
                      <a:pt x="15" y="99"/>
                      <a:pt x="17" y="110"/>
                      <a:pt x="19" y="121"/>
                    </a:cubicBezTo>
                    <a:cubicBezTo>
                      <a:pt x="21" y="142"/>
                      <a:pt x="23" y="165"/>
                      <a:pt x="17" y="185"/>
                    </a:cubicBezTo>
                    <a:cubicBezTo>
                      <a:pt x="14" y="194"/>
                      <a:pt x="10" y="203"/>
                      <a:pt x="3" y="210"/>
                    </a:cubicBezTo>
                    <a:cubicBezTo>
                      <a:pt x="2" y="211"/>
                      <a:pt x="1" y="212"/>
                      <a:pt x="0" y="213"/>
                    </a:cubicBezTo>
                    <a:cubicBezTo>
                      <a:pt x="25" y="214"/>
                      <a:pt x="25" y="214"/>
                      <a:pt x="25" y="214"/>
                    </a:cubicBezTo>
                    <a:cubicBezTo>
                      <a:pt x="25" y="214"/>
                      <a:pt x="40" y="182"/>
                      <a:pt x="30" y="137"/>
                    </a:cubicBezTo>
                    <a:cubicBezTo>
                      <a:pt x="20" y="86"/>
                      <a:pt x="20" y="34"/>
                      <a:pt x="20" y="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192"/>
              <p:cNvSpPr>
                <a:spLocks/>
              </p:cNvSpPr>
              <p:nvPr/>
            </p:nvSpPr>
            <p:spPr bwMode="auto">
              <a:xfrm>
                <a:off x="9464" y="3091"/>
                <a:ext cx="153" cy="175"/>
              </a:xfrm>
              <a:custGeom>
                <a:avLst/>
                <a:gdLst>
                  <a:gd name="T0" fmla="*/ 7 w 65"/>
                  <a:gd name="T1" fmla="*/ 0 h 74"/>
                  <a:gd name="T2" fmla="*/ 3 w 65"/>
                  <a:gd name="T3" fmla="*/ 51 h 74"/>
                  <a:gd name="T4" fmla="*/ 25 w 65"/>
                  <a:gd name="T5" fmla="*/ 69 h 74"/>
                  <a:gd name="T6" fmla="*/ 63 w 65"/>
                  <a:gd name="T7" fmla="*/ 62 h 74"/>
                  <a:gd name="T8" fmla="*/ 65 w 65"/>
                  <a:gd name="T9" fmla="*/ 47 h 74"/>
                  <a:gd name="T10" fmla="*/ 7 w 65"/>
                  <a:gd name="T1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74">
                    <a:moveTo>
                      <a:pt x="7" y="0"/>
                    </a:moveTo>
                    <a:cubicBezTo>
                      <a:pt x="7" y="0"/>
                      <a:pt x="0" y="43"/>
                      <a:pt x="3" y="51"/>
                    </a:cubicBezTo>
                    <a:cubicBezTo>
                      <a:pt x="5" y="59"/>
                      <a:pt x="13" y="67"/>
                      <a:pt x="25" y="69"/>
                    </a:cubicBezTo>
                    <a:cubicBezTo>
                      <a:pt x="53" y="74"/>
                      <a:pt x="63" y="62"/>
                      <a:pt x="63" y="62"/>
                    </a:cubicBezTo>
                    <a:cubicBezTo>
                      <a:pt x="65" y="47"/>
                      <a:pt x="65" y="47"/>
                      <a:pt x="65" y="47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193"/>
              <p:cNvSpPr>
                <a:spLocks/>
              </p:cNvSpPr>
              <p:nvPr/>
            </p:nvSpPr>
            <p:spPr bwMode="auto">
              <a:xfrm>
                <a:off x="9457" y="3067"/>
                <a:ext cx="158" cy="175"/>
              </a:xfrm>
              <a:custGeom>
                <a:avLst/>
                <a:gdLst>
                  <a:gd name="T0" fmla="*/ 7 w 67"/>
                  <a:gd name="T1" fmla="*/ 0 h 74"/>
                  <a:gd name="T2" fmla="*/ 2 w 67"/>
                  <a:gd name="T3" fmla="*/ 51 h 74"/>
                  <a:gd name="T4" fmla="*/ 24 w 67"/>
                  <a:gd name="T5" fmla="*/ 69 h 74"/>
                  <a:gd name="T6" fmla="*/ 61 w 67"/>
                  <a:gd name="T7" fmla="*/ 71 h 74"/>
                  <a:gd name="T8" fmla="*/ 67 w 67"/>
                  <a:gd name="T9" fmla="*/ 42 h 74"/>
                  <a:gd name="T10" fmla="*/ 7 w 67"/>
                  <a:gd name="T1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74">
                    <a:moveTo>
                      <a:pt x="7" y="0"/>
                    </a:moveTo>
                    <a:cubicBezTo>
                      <a:pt x="7" y="0"/>
                      <a:pt x="0" y="43"/>
                      <a:pt x="2" y="51"/>
                    </a:cubicBezTo>
                    <a:cubicBezTo>
                      <a:pt x="5" y="59"/>
                      <a:pt x="13" y="67"/>
                      <a:pt x="24" y="69"/>
                    </a:cubicBezTo>
                    <a:cubicBezTo>
                      <a:pt x="52" y="74"/>
                      <a:pt x="61" y="71"/>
                      <a:pt x="61" y="71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194"/>
              <p:cNvSpPr>
                <a:spLocks/>
              </p:cNvSpPr>
              <p:nvPr/>
            </p:nvSpPr>
            <p:spPr bwMode="auto">
              <a:xfrm>
                <a:off x="9667" y="3109"/>
                <a:ext cx="166" cy="131"/>
              </a:xfrm>
              <a:custGeom>
                <a:avLst/>
                <a:gdLst>
                  <a:gd name="T0" fmla="*/ 70 w 70"/>
                  <a:gd name="T1" fmla="*/ 0 h 55"/>
                  <a:gd name="T2" fmla="*/ 64 w 70"/>
                  <a:gd name="T3" fmla="*/ 39 h 55"/>
                  <a:gd name="T4" fmla="*/ 0 w 70"/>
                  <a:gd name="T5" fmla="*/ 55 h 55"/>
                  <a:gd name="T6" fmla="*/ 11 w 70"/>
                  <a:gd name="T7" fmla="*/ 12 h 55"/>
                  <a:gd name="T8" fmla="*/ 70 w 70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70" y="0"/>
                    </a:moveTo>
                    <a:cubicBezTo>
                      <a:pt x="70" y="0"/>
                      <a:pt x="66" y="35"/>
                      <a:pt x="64" y="39"/>
                    </a:cubicBezTo>
                    <a:cubicBezTo>
                      <a:pt x="61" y="43"/>
                      <a:pt x="55" y="54"/>
                      <a:pt x="0" y="55"/>
                    </a:cubicBezTo>
                    <a:cubicBezTo>
                      <a:pt x="11" y="12"/>
                      <a:pt x="11" y="12"/>
                      <a:pt x="11" y="12"/>
                    </a:cubicBez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195"/>
              <p:cNvSpPr>
                <a:spLocks/>
              </p:cNvSpPr>
              <p:nvPr/>
            </p:nvSpPr>
            <p:spPr bwMode="auto">
              <a:xfrm>
                <a:off x="9684" y="3093"/>
                <a:ext cx="158" cy="130"/>
              </a:xfrm>
              <a:custGeom>
                <a:avLst/>
                <a:gdLst>
                  <a:gd name="T0" fmla="*/ 67 w 67"/>
                  <a:gd name="T1" fmla="*/ 0 h 55"/>
                  <a:gd name="T2" fmla="*/ 61 w 67"/>
                  <a:gd name="T3" fmla="*/ 39 h 55"/>
                  <a:gd name="T4" fmla="*/ 0 w 67"/>
                  <a:gd name="T5" fmla="*/ 55 h 55"/>
                  <a:gd name="T6" fmla="*/ 12 w 67"/>
                  <a:gd name="T7" fmla="*/ 11 h 55"/>
                  <a:gd name="T8" fmla="*/ 67 w 67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55">
                    <a:moveTo>
                      <a:pt x="67" y="0"/>
                    </a:moveTo>
                    <a:cubicBezTo>
                      <a:pt x="67" y="0"/>
                      <a:pt x="63" y="35"/>
                      <a:pt x="61" y="39"/>
                    </a:cubicBezTo>
                    <a:cubicBezTo>
                      <a:pt x="58" y="42"/>
                      <a:pt x="55" y="54"/>
                      <a:pt x="0" y="55"/>
                    </a:cubicBezTo>
                    <a:cubicBezTo>
                      <a:pt x="12" y="11"/>
                      <a:pt x="12" y="11"/>
                      <a:pt x="12" y="11"/>
                    </a:cubicBez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196"/>
              <p:cNvSpPr>
                <a:spLocks/>
              </p:cNvSpPr>
              <p:nvPr/>
            </p:nvSpPr>
            <p:spPr bwMode="auto">
              <a:xfrm>
                <a:off x="9466" y="3067"/>
                <a:ext cx="149" cy="158"/>
              </a:xfrm>
              <a:custGeom>
                <a:avLst/>
                <a:gdLst>
                  <a:gd name="T0" fmla="*/ 39 w 63"/>
                  <a:gd name="T1" fmla="*/ 35 h 67"/>
                  <a:gd name="T2" fmla="*/ 52 w 63"/>
                  <a:gd name="T3" fmla="*/ 60 h 67"/>
                  <a:gd name="T4" fmla="*/ 58 w 63"/>
                  <a:gd name="T5" fmla="*/ 67 h 67"/>
                  <a:gd name="T6" fmla="*/ 63 w 63"/>
                  <a:gd name="T7" fmla="*/ 42 h 67"/>
                  <a:gd name="T8" fmla="*/ 3 w 63"/>
                  <a:gd name="T9" fmla="*/ 0 h 67"/>
                  <a:gd name="T10" fmla="*/ 0 w 63"/>
                  <a:gd name="T11" fmla="*/ 22 h 67"/>
                  <a:gd name="T12" fmla="*/ 39 w 63"/>
                  <a:gd name="T13" fmla="*/ 3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67">
                    <a:moveTo>
                      <a:pt x="39" y="35"/>
                    </a:moveTo>
                    <a:cubicBezTo>
                      <a:pt x="45" y="42"/>
                      <a:pt x="48" y="51"/>
                      <a:pt x="52" y="60"/>
                    </a:cubicBezTo>
                    <a:cubicBezTo>
                      <a:pt x="54" y="63"/>
                      <a:pt x="56" y="65"/>
                      <a:pt x="58" y="67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1" y="10"/>
                      <a:pt x="0" y="22"/>
                    </a:cubicBezTo>
                    <a:cubicBezTo>
                      <a:pt x="14" y="22"/>
                      <a:pt x="29" y="25"/>
                      <a:pt x="39" y="3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197"/>
              <p:cNvSpPr>
                <a:spLocks/>
              </p:cNvSpPr>
              <p:nvPr/>
            </p:nvSpPr>
            <p:spPr bwMode="auto">
              <a:xfrm>
                <a:off x="9684" y="3093"/>
                <a:ext cx="158" cy="130"/>
              </a:xfrm>
              <a:custGeom>
                <a:avLst/>
                <a:gdLst>
                  <a:gd name="T0" fmla="*/ 29 w 67"/>
                  <a:gd name="T1" fmla="*/ 22 h 55"/>
                  <a:gd name="T2" fmla="*/ 65 w 67"/>
                  <a:gd name="T3" fmla="*/ 19 h 55"/>
                  <a:gd name="T4" fmla="*/ 67 w 67"/>
                  <a:gd name="T5" fmla="*/ 0 h 55"/>
                  <a:gd name="T6" fmla="*/ 12 w 67"/>
                  <a:gd name="T7" fmla="*/ 11 h 55"/>
                  <a:gd name="T8" fmla="*/ 0 w 67"/>
                  <a:gd name="T9" fmla="*/ 55 h 55"/>
                  <a:gd name="T10" fmla="*/ 2 w 67"/>
                  <a:gd name="T11" fmla="*/ 55 h 55"/>
                  <a:gd name="T12" fmla="*/ 29 w 67"/>
                  <a:gd name="T13" fmla="*/ 2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5">
                    <a:moveTo>
                      <a:pt x="29" y="22"/>
                    </a:moveTo>
                    <a:cubicBezTo>
                      <a:pt x="40" y="17"/>
                      <a:pt x="53" y="18"/>
                      <a:pt x="65" y="19"/>
                    </a:cubicBezTo>
                    <a:cubicBezTo>
                      <a:pt x="66" y="9"/>
                      <a:pt x="67" y="0"/>
                      <a:pt x="67" y="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1" y="55"/>
                      <a:pt x="1" y="55"/>
                      <a:pt x="2" y="55"/>
                    </a:cubicBezTo>
                    <a:cubicBezTo>
                      <a:pt x="11" y="44"/>
                      <a:pt x="15" y="28"/>
                      <a:pt x="29" y="2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198"/>
              <p:cNvSpPr>
                <a:spLocks/>
              </p:cNvSpPr>
              <p:nvPr/>
            </p:nvSpPr>
            <p:spPr bwMode="auto">
              <a:xfrm>
                <a:off x="9513" y="3206"/>
                <a:ext cx="260" cy="584"/>
              </a:xfrm>
              <a:custGeom>
                <a:avLst/>
                <a:gdLst>
                  <a:gd name="T0" fmla="*/ 88 w 260"/>
                  <a:gd name="T1" fmla="*/ 0 h 584"/>
                  <a:gd name="T2" fmla="*/ 0 w 260"/>
                  <a:gd name="T3" fmla="*/ 424 h 584"/>
                  <a:gd name="T4" fmla="*/ 85 w 260"/>
                  <a:gd name="T5" fmla="*/ 582 h 584"/>
                  <a:gd name="T6" fmla="*/ 189 w 260"/>
                  <a:gd name="T7" fmla="*/ 584 h 584"/>
                  <a:gd name="T8" fmla="*/ 260 w 260"/>
                  <a:gd name="T9" fmla="*/ 452 h 584"/>
                  <a:gd name="T10" fmla="*/ 168 w 260"/>
                  <a:gd name="T11" fmla="*/ 3 h 584"/>
                  <a:gd name="T12" fmla="*/ 88 w 260"/>
                  <a:gd name="T13" fmla="*/ 0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0" h="584">
                    <a:moveTo>
                      <a:pt x="88" y="0"/>
                    </a:moveTo>
                    <a:lnTo>
                      <a:pt x="0" y="424"/>
                    </a:lnTo>
                    <a:lnTo>
                      <a:pt x="85" y="582"/>
                    </a:lnTo>
                    <a:lnTo>
                      <a:pt x="189" y="584"/>
                    </a:lnTo>
                    <a:lnTo>
                      <a:pt x="260" y="452"/>
                    </a:lnTo>
                    <a:lnTo>
                      <a:pt x="168" y="3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199"/>
              <p:cNvSpPr>
                <a:spLocks/>
              </p:cNvSpPr>
              <p:nvPr/>
            </p:nvSpPr>
            <p:spPr bwMode="auto">
              <a:xfrm>
                <a:off x="9532" y="3209"/>
                <a:ext cx="222" cy="619"/>
              </a:xfrm>
              <a:custGeom>
                <a:avLst/>
                <a:gdLst>
                  <a:gd name="T0" fmla="*/ 34 w 94"/>
                  <a:gd name="T1" fmla="*/ 0 h 262"/>
                  <a:gd name="T2" fmla="*/ 0 w 94"/>
                  <a:gd name="T3" fmla="*/ 180 h 262"/>
                  <a:gd name="T4" fmla="*/ 51 w 94"/>
                  <a:gd name="T5" fmla="*/ 262 h 262"/>
                  <a:gd name="T6" fmla="*/ 94 w 94"/>
                  <a:gd name="T7" fmla="*/ 191 h 262"/>
                  <a:gd name="T8" fmla="*/ 53 w 94"/>
                  <a:gd name="T9" fmla="*/ 0 h 262"/>
                  <a:gd name="T10" fmla="*/ 34 w 94"/>
                  <a:gd name="T11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262">
                    <a:moveTo>
                      <a:pt x="34" y="0"/>
                    </a:moveTo>
                    <a:cubicBezTo>
                      <a:pt x="34" y="0"/>
                      <a:pt x="12" y="93"/>
                      <a:pt x="0" y="180"/>
                    </a:cubicBezTo>
                    <a:cubicBezTo>
                      <a:pt x="51" y="262"/>
                      <a:pt x="51" y="262"/>
                      <a:pt x="51" y="262"/>
                    </a:cubicBezTo>
                    <a:cubicBezTo>
                      <a:pt x="94" y="191"/>
                      <a:pt x="94" y="191"/>
                      <a:pt x="94" y="191"/>
                    </a:cubicBezTo>
                    <a:cubicBezTo>
                      <a:pt x="94" y="191"/>
                      <a:pt x="82" y="89"/>
                      <a:pt x="53" y="0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200"/>
              <p:cNvSpPr>
                <a:spLocks/>
              </p:cNvSpPr>
              <p:nvPr/>
            </p:nvSpPr>
            <p:spPr bwMode="auto">
              <a:xfrm>
                <a:off x="9643" y="3209"/>
                <a:ext cx="111" cy="619"/>
              </a:xfrm>
              <a:custGeom>
                <a:avLst/>
                <a:gdLst>
                  <a:gd name="T0" fmla="*/ 6 w 47"/>
                  <a:gd name="T1" fmla="*/ 0 h 262"/>
                  <a:gd name="T2" fmla="*/ 3 w 47"/>
                  <a:gd name="T3" fmla="*/ 0 h 262"/>
                  <a:gd name="T4" fmla="*/ 0 w 47"/>
                  <a:gd name="T5" fmla="*/ 1 h 262"/>
                  <a:gd name="T6" fmla="*/ 4 w 47"/>
                  <a:gd name="T7" fmla="*/ 262 h 262"/>
                  <a:gd name="T8" fmla="*/ 47 w 47"/>
                  <a:gd name="T9" fmla="*/ 191 h 262"/>
                  <a:gd name="T10" fmla="*/ 6 w 47"/>
                  <a:gd name="T11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62">
                    <a:moveTo>
                      <a:pt x="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262"/>
                      <a:pt x="4" y="262"/>
                      <a:pt x="4" y="262"/>
                    </a:cubicBezTo>
                    <a:cubicBezTo>
                      <a:pt x="47" y="191"/>
                      <a:pt x="47" y="191"/>
                      <a:pt x="47" y="191"/>
                    </a:cubicBezTo>
                    <a:cubicBezTo>
                      <a:pt x="47" y="191"/>
                      <a:pt x="35" y="89"/>
                      <a:pt x="6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201"/>
              <p:cNvSpPr>
                <a:spLocks/>
              </p:cNvSpPr>
              <p:nvPr/>
            </p:nvSpPr>
            <p:spPr bwMode="auto">
              <a:xfrm>
                <a:off x="9572" y="3256"/>
                <a:ext cx="116" cy="144"/>
              </a:xfrm>
              <a:custGeom>
                <a:avLst/>
                <a:gdLst>
                  <a:gd name="T0" fmla="*/ 42 w 49"/>
                  <a:gd name="T1" fmla="*/ 0 h 61"/>
                  <a:gd name="T2" fmla="*/ 42 w 49"/>
                  <a:gd name="T3" fmla="*/ 0 h 61"/>
                  <a:gd name="T4" fmla="*/ 5 w 49"/>
                  <a:gd name="T5" fmla="*/ 34 h 61"/>
                  <a:gd name="T6" fmla="*/ 0 w 49"/>
                  <a:gd name="T7" fmla="*/ 61 h 61"/>
                  <a:gd name="T8" fmla="*/ 0 w 49"/>
                  <a:gd name="T9" fmla="*/ 61 h 61"/>
                  <a:gd name="T10" fmla="*/ 49 w 49"/>
                  <a:gd name="T11" fmla="*/ 25 h 61"/>
                  <a:gd name="T12" fmla="*/ 42 w 49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61"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4" y="16"/>
                      <a:pt x="5" y="34"/>
                    </a:cubicBezTo>
                    <a:cubicBezTo>
                      <a:pt x="4" y="42"/>
                      <a:pt x="2" y="5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34" y="51"/>
                      <a:pt x="49" y="25"/>
                    </a:cubicBezTo>
                    <a:cubicBezTo>
                      <a:pt x="47" y="17"/>
                      <a:pt x="45" y="9"/>
                      <a:pt x="42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202"/>
              <p:cNvSpPr>
                <a:spLocks/>
              </p:cNvSpPr>
              <p:nvPr/>
            </p:nvSpPr>
            <p:spPr bwMode="auto">
              <a:xfrm>
                <a:off x="9544" y="3396"/>
                <a:ext cx="177" cy="167"/>
              </a:xfrm>
              <a:custGeom>
                <a:avLst/>
                <a:gdLst>
                  <a:gd name="T0" fmla="*/ 75 w 75"/>
                  <a:gd name="T1" fmla="*/ 27 h 71"/>
                  <a:gd name="T2" fmla="*/ 75 w 75"/>
                  <a:gd name="T3" fmla="*/ 27 h 71"/>
                  <a:gd name="T4" fmla="*/ 69 w 75"/>
                  <a:gd name="T5" fmla="*/ 0 h 71"/>
                  <a:gd name="T6" fmla="*/ 69 w 75"/>
                  <a:gd name="T7" fmla="*/ 0 h 71"/>
                  <a:gd name="T8" fmla="*/ 5 w 75"/>
                  <a:gd name="T9" fmla="*/ 42 h 71"/>
                  <a:gd name="T10" fmla="*/ 5 w 75"/>
                  <a:gd name="T11" fmla="*/ 42 h 71"/>
                  <a:gd name="T12" fmla="*/ 0 w 75"/>
                  <a:gd name="T13" fmla="*/ 71 h 71"/>
                  <a:gd name="T14" fmla="*/ 75 w 75"/>
                  <a:gd name="T15" fmla="*/ 27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71">
                    <a:moveTo>
                      <a:pt x="75" y="27"/>
                    </a:moveTo>
                    <a:cubicBezTo>
                      <a:pt x="75" y="27"/>
                      <a:pt x="75" y="27"/>
                      <a:pt x="75" y="27"/>
                    </a:cubicBezTo>
                    <a:cubicBezTo>
                      <a:pt x="74" y="18"/>
                      <a:pt x="72" y="9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35" y="28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3" y="51"/>
                      <a:pt x="1" y="61"/>
                      <a:pt x="0" y="71"/>
                    </a:cubicBezTo>
                    <a:cubicBezTo>
                      <a:pt x="43" y="67"/>
                      <a:pt x="75" y="27"/>
                      <a:pt x="75" y="2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203"/>
              <p:cNvSpPr>
                <a:spLocks/>
              </p:cNvSpPr>
              <p:nvPr/>
            </p:nvSpPr>
            <p:spPr bwMode="auto">
              <a:xfrm>
                <a:off x="9570" y="3542"/>
                <a:ext cx="177" cy="194"/>
              </a:xfrm>
              <a:custGeom>
                <a:avLst/>
                <a:gdLst>
                  <a:gd name="T0" fmla="*/ 11 w 75"/>
                  <a:gd name="T1" fmla="*/ 82 h 82"/>
                  <a:gd name="T2" fmla="*/ 75 w 75"/>
                  <a:gd name="T3" fmla="*/ 24 h 82"/>
                  <a:gd name="T4" fmla="*/ 75 w 75"/>
                  <a:gd name="T5" fmla="*/ 24 h 82"/>
                  <a:gd name="T6" fmla="*/ 71 w 75"/>
                  <a:gd name="T7" fmla="*/ 0 h 82"/>
                  <a:gd name="T8" fmla="*/ 71 w 75"/>
                  <a:gd name="T9" fmla="*/ 0 h 82"/>
                  <a:gd name="T10" fmla="*/ 0 w 75"/>
                  <a:gd name="T11" fmla="*/ 64 h 82"/>
                  <a:gd name="T12" fmla="*/ 11 w 75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82">
                    <a:moveTo>
                      <a:pt x="11" y="82"/>
                    </a:moveTo>
                    <a:cubicBezTo>
                      <a:pt x="43" y="70"/>
                      <a:pt x="75" y="24"/>
                      <a:pt x="75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4" y="17"/>
                      <a:pt x="72" y="9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4" y="38"/>
                      <a:pt x="0" y="64"/>
                      <a:pt x="0" y="64"/>
                    </a:cubicBezTo>
                    <a:lnTo>
                      <a:pt x="11" y="82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204"/>
              <p:cNvSpPr>
                <a:spLocks/>
              </p:cNvSpPr>
              <p:nvPr/>
            </p:nvSpPr>
            <p:spPr bwMode="auto">
              <a:xfrm>
                <a:off x="9591" y="3152"/>
                <a:ext cx="104" cy="71"/>
              </a:xfrm>
              <a:custGeom>
                <a:avLst/>
                <a:gdLst>
                  <a:gd name="T0" fmla="*/ 2 w 44"/>
                  <a:gd name="T1" fmla="*/ 2 h 30"/>
                  <a:gd name="T2" fmla="*/ 8 w 44"/>
                  <a:gd name="T3" fmla="*/ 28 h 30"/>
                  <a:gd name="T4" fmla="*/ 28 w 44"/>
                  <a:gd name="T5" fmla="*/ 28 h 30"/>
                  <a:gd name="T6" fmla="*/ 40 w 44"/>
                  <a:gd name="T7" fmla="*/ 0 h 30"/>
                  <a:gd name="T8" fmla="*/ 2 w 44"/>
                  <a:gd name="T9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0">
                    <a:moveTo>
                      <a:pt x="2" y="2"/>
                    </a:moveTo>
                    <a:cubicBezTo>
                      <a:pt x="0" y="6"/>
                      <a:pt x="1" y="24"/>
                      <a:pt x="8" y="28"/>
                    </a:cubicBezTo>
                    <a:cubicBezTo>
                      <a:pt x="11" y="30"/>
                      <a:pt x="19" y="30"/>
                      <a:pt x="28" y="28"/>
                    </a:cubicBezTo>
                    <a:cubicBezTo>
                      <a:pt x="44" y="25"/>
                      <a:pt x="40" y="0"/>
                      <a:pt x="40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Group 406"/>
            <p:cNvGrpSpPr>
              <a:grpSpLocks/>
            </p:cNvGrpSpPr>
            <p:nvPr/>
          </p:nvGrpSpPr>
          <p:grpSpPr bwMode="auto">
            <a:xfrm>
              <a:off x="10958513" y="-1535113"/>
              <a:ext cx="5397500" cy="9034463"/>
              <a:chOff x="6903" y="-967"/>
              <a:chExt cx="3400" cy="5691"/>
            </a:xfrm>
          </p:grpSpPr>
          <p:sp>
            <p:nvSpPr>
              <p:cNvPr id="152" name="Freeform 206"/>
              <p:cNvSpPr>
                <a:spLocks/>
              </p:cNvSpPr>
              <p:nvPr/>
            </p:nvSpPr>
            <p:spPr bwMode="auto">
              <a:xfrm>
                <a:off x="9265" y="2076"/>
                <a:ext cx="773" cy="1111"/>
              </a:xfrm>
              <a:custGeom>
                <a:avLst/>
                <a:gdLst>
                  <a:gd name="T0" fmla="*/ 323 w 327"/>
                  <a:gd name="T1" fmla="*/ 222 h 470"/>
                  <a:gd name="T2" fmla="*/ 321 w 327"/>
                  <a:gd name="T3" fmla="*/ 381 h 470"/>
                  <a:gd name="T4" fmla="*/ 286 w 327"/>
                  <a:gd name="T5" fmla="*/ 429 h 470"/>
                  <a:gd name="T6" fmla="*/ 202 w 327"/>
                  <a:gd name="T7" fmla="*/ 445 h 470"/>
                  <a:gd name="T8" fmla="*/ 163 w 327"/>
                  <a:gd name="T9" fmla="*/ 469 h 470"/>
                  <a:gd name="T10" fmla="*/ 146 w 327"/>
                  <a:gd name="T11" fmla="*/ 466 h 470"/>
                  <a:gd name="T12" fmla="*/ 126 w 327"/>
                  <a:gd name="T13" fmla="*/ 452 h 470"/>
                  <a:gd name="T14" fmla="*/ 36 w 327"/>
                  <a:gd name="T15" fmla="*/ 438 h 470"/>
                  <a:gd name="T16" fmla="*/ 14 w 327"/>
                  <a:gd name="T17" fmla="*/ 397 h 470"/>
                  <a:gd name="T18" fmla="*/ 10 w 327"/>
                  <a:gd name="T19" fmla="*/ 208 h 470"/>
                  <a:gd name="T20" fmla="*/ 58 w 327"/>
                  <a:gd name="T21" fmla="*/ 90 h 470"/>
                  <a:gd name="T22" fmla="*/ 323 w 327"/>
                  <a:gd name="T23" fmla="*/ 222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" h="470">
                    <a:moveTo>
                      <a:pt x="323" y="222"/>
                    </a:moveTo>
                    <a:cubicBezTo>
                      <a:pt x="323" y="222"/>
                      <a:pt x="327" y="343"/>
                      <a:pt x="321" y="381"/>
                    </a:cubicBezTo>
                    <a:cubicBezTo>
                      <a:pt x="315" y="419"/>
                      <a:pt x="308" y="423"/>
                      <a:pt x="286" y="429"/>
                    </a:cubicBezTo>
                    <a:cubicBezTo>
                      <a:pt x="265" y="434"/>
                      <a:pt x="212" y="438"/>
                      <a:pt x="202" y="445"/>
                    </a:cubicBezTo>
                    <a:cubicBezTo>
                      <a:pt x="192" y="452"/>
                      <a:pt x="178" y="470"/>
                      <a:pt x="163" y="469"/>
                    </a:cubicBezTo>
                    <a:cubicBezTo>
                      <a:pt x="157" y="468"/>
                      <a:pt x="151" y="469"/>
                      <a:pt x="146" y="466"/>
                    </a:cubicBezTo>
                    <a:cubicBezTo>
                      <a:pt x="140" y="461"/>
                      <a:pt x="131" y="454"/>
                      <a:pt x="126" y="452"/>
                    </a:cubicBezTo>
                    <a:cubicBezTo>
                      <a:pt x="117" y="450"/>
                      <a:pt x="47" y="441"/>
                      <a:pt x="36" y="438"/>
                    </a:cubicBezTo>
                    <a:cubicBezTo>
                      <a:pt x="24" y="434"/>
                      <a:pt x="16" y="424"/>
                      <a:pt x="14" y="397"/>
                    </a:cubicBezTo>
                    <a:cubicBezTo>
                      <a:pt x="12" y="370"/>
                      <a:pt x="0" y="261"/>
                      <a:pt x="10" y="208"/>
                    </a:cubicBezTo>
                    <a:cubicBezTo>
                      <a:pt x="19" y="155"/>
                      <a:pt x="25" y="111"/>
                      <a:pt x="58" y="90"/>
                    </a:cubicBezTo>
                    <a:cubicBezTo>
                      <a:pt x="67" y="79"/>
                      <a:pt x="316" y="0"/>
                      <a:pt x="323" y="22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207"/>
              <p:cNvSpPr>
                <a:spLocks/>
              </p:cNvSpPr>
              <p:nvPr/>
            </p:nvSpPr>
            <p:spPr bwMode="auto">
              <a:xfrm>
                <a:off x="9163" y="2644"/>
                <a:ext cx="161" cy="229"/>
              </a:xfrm>
              <a:custGeom>
                <a:avLst/>
                <a:gdLst>
                  <a:gd name="T0" fmla="*/ 61 w 68"/>
                  <a:gd name="T1" fmla="*/ 95 h 97"/>
                  <a:gd name="T2" fmla="*/ 25 w 68"/>
                  <a:gd name="T3" fmla="*/ 16 h 97"/>
                  <a:gd name="T4" fmla="*/ 68 w 68"/>
                  <a:gd name="T5" fmla="*/ 32 h 97"/>
                  <a:gd name="T6" fmla="*/ 61 w 68"/>
                  <a:gd name="T7" fmla="*/ 9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97">
                    <a:moveTo>
                      <a:pt x="61" y="95"/>
                    </a:moveTo>
                    <a:cubicBezTo>
                      <a:pt x="6" y="97"/>
                      <a:pt x="0" y="32"/>
                      <a:pt x="25" y="16"/>
                    </a:cubicBezTo>
                    <a:cubicBezTo>
                      <a:pt x="50" y="0"/>
                      <a:pt x="68" y="32"/>
                      <a:pt x="68" y="32"/>
                    </a:cubicBezTo>
                    <a:lnTo>
                      <a:pt x="61" y="9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208"/>
              <p:cNvSpPr>
                <a:spLocks/>
              </p:cNvSpPr>
              <p:nvPr/>
            </p:nvSpPr>
            <p:spPr bwMode="auto">
              <a:xfrm>
                <a:off x="9996" y="2648"/>
                <a:ext cx="160" cy="199"/>
              </a:xfrm>
              <a:custGeom>
                <a:avLst/>
                <a:gdLst>
                  <a:gd name="T0" fmla="*/ 10 w 68"/>
                  <a:gd name="T1" fmla="*/ 81 h 84"/>
                  <a:gd name="T2" fmla="*/ 51 w 68"/>
                  <a:gd name="T3" fmla="*/ 66 h 84"/>
                  <a:gd name="T4" fmla="*/ 32 w 68"/>
                  <a:gd name="T5" fmla="*/ 0 h 84"/>
                  <a:gd name="T6" fmla="*/ 3 w 68"/>
                  <a:gd name="T7" fmla="*/ 35 h 84"/>
                  <a:gd name="T8" fmla="*/ 10 w 6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84">
                    <a:moveTo>
                      <a:pt x="10" y="81"/>
                    </a:moveTo>
                    <a:cubicBezTo>
                      <a:pt x="10" y="81"/>
                      <a:pt x="33" y="84"/>
                      <a:pt x="51" y="66"/>
                    </a:cubicBezTo>
                    <a:cubicBezTo>
                      <a:pt x="68" y="47"/>
                      <a:pt x="64" y="0"/>
                      <a:pt x="32" y="0"/>
                    </a:cubicBezTo>
                    <a:cubicBezTo>
                      <a:pt x="0" y="0"/>
                      <a:pt x="3" y="35"/>
                      <a:pt x="3" y="35"/>
                    </a:cubicBezTo>
                    <a:lnTo>
                      <a:pt x="10" y="8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209"/>
              <p:cNvSpPr>
                <a:spLocks/>
              </p:cNvSpPr>
              <p:nvPr/>
            </p:nvSpPr>
            <p:spPr bwMode="auto">
              <a:xfrm>
                <a:off x="9291" y="2041"/>
                <a:ext cx="738" cy="1113"/>
              </a:xfrm>
              <a:custGeom>
                <a:avLst/>
                <a:gdLst>
                  <a:gd name="T0" fmla="*/ 304 w 312"/>
                  <a:gd name="T1" fmla="*/ 222 h 471"/>
                  <a:gd name="T2" fmla="*/ 310 w 312"/>
                  <a:gd name="T3" fmla="*/ 343 h 471"/>
                  <a:gd name="T4" fmla="*/ 285 w 312"/>
                  <a:gd name="T5" fmla="*/ 429 h 471"/>
                  <a:gd name="T6" fmla="*/ 225 w 312"/>
                  <a:gd name="T7" fmla="*/ 443 h 471"/>
                  <a:gd name="T8" fmla="*/ 173 w 312"/>
                  <a:gd name="T9" fmla="*/ 461 h 471"/>
                  <a:gd name="T10" fmla="*/ 146 w 312"/>
                  <a:gd name="T11" fmla="*/ 470 h 471"/>
                  <a:gd name="T12" fmla="*/ 90 w 312"/>
                  <a:gd name="T13" fmla="*/ 454 h 471"/>
                  <a:gd name="T14" fmla="*/ 41 w 312"/>
                  <a:gd name="T15" fmla="*/ 440 h 471"/>
                  <a:gd name="T16" fmla="*/ 29 w 312"/>
                  <a:gd name="T17" fmla="*/ 437 h 471"/>
                  <a:gd name="T18" fmla="*/ 8 w 312"/>
                  <a:gd name="T19" fmla="*/ 396 h 471"/>
                  <a:gd name="T20" fmla="*/ 9 w 312"/>
                  <a:gd name="T21" fmla="*/ 207 h 471"/>
                  <a:gd name="T22" fmla="*/ 50 w 312"/>
                  <a:gd name="T23" fmla="*/ 89 h 471"/>
                  <a:gd name="T24" fmla="*/ 304 w 312"/>
                  <a:gd name="T25" fmla="*/ 222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2" h="471">
                    <a:moveTo>
                      <a:pt x="304" y="222"/>
                    </a:moveTo>
                    <a:cubicBezTo>
                      <a:pt x="304" y="222"/>
                      <a:pt x="312" y="293"/>
                      <a:pt x="310" y="343"/>
                    </a:cubicBezTo>
                    <a:cubicBezTo>
                      <a:pt x="310" y="371"/>
                      <a:pt x="312" y="412"/>
                      <a:pt x="285" y="429"/>
                    </a:cubicBezTo>
                    <a:cubicBezTo>
                      <a:pt x="267" y="440"/>
                      <a:pt x="245" y="441"/>
                      <a:pt x="225" y="443"/>
                    </a:cubicBezTo>
                    <a:cubicBezTo>
                      <a:pt x="205" y="445"/>
                      <a:pt x="189" y="449"/>
                      <a:pt x="173" y="461"/>
                    </a:cubicBezTo>
                    <a:cubicBezTo>
                      <a:pt x="165" y="466"/>
                      <a:pt x="156" y="471"/>
                      <a:pt x="146" y="470"/>
                    </a:cubicBezTo>
                    <a:cubicBezTo>
                      <a:pt x="127" y="469"/>
                      <a:pt x="109" y="459"/>
                      <a:pt x="90" y="454"/>
                    </a:cubicBezTo>
                    <a:cubicBezTo>
                      <a:pt x="73" y="450"/>
                      <a:pt x="57" y="445"/>
                      <a:pt x="41" y="440"/>
                    </a:cubicBezTo>
                    <a:cubicBezTo>
                      <a:pt x="37" y="439"/>
                      <a:pt x="33" y="438"/>
                      <a:pt x="29" y="437"/>
                    </a:cubicBezTo>
                    <a:cubicBezTo>
                      <a:pt x="18" y="433"/>
                      <a:pt x="10" y="423"/>
                      <a:pt x="8" y="396"/>
                    </a:cubicBezTo>
                    <a:cubicBezTo>
                      <a:pt x="7" y="369"/>
                      <a:pt x="0" y="260"/>
                      <a:pt x="9" y="207"/>
                    </a:cubicBezTo>
                    <a:cubicBezTo>
                      <a:pt x="18" y="154"/>
                      <a:pt x="18" y="110"/>
                      <a:pt x="50" y="89"/>
                    </a:cubicBezTo>
                    <a:cubicBezTo>
                      <a:pt x="59" y="79"/>
                      <a:pt x="297" y="0"/>
                      <a:pt x="304" y="22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210"/>
              <p:cNvSpPr>
                <a:spLocks/>
              </p:cNvSpPr>
              <p:nvPr/>
            </p:nvSpPr>
            <p:spPr bwMode="auto">
              <a:xfrm>
                <a:off x="9327" y="2053"/>
                <a:ext cx="680" cy="515"/>
              </a:xfrm>
              <a:custGeom>
                <a:avLst/>
                <a:gdLst>
                  <a:gd name="T0" fmla="*/ 134 w 288"/>
                  <a:gd name="T1" fmla="*/ 215 h 218"/>
                  <a:gd name="T2" fmla="*/ 0 w 288"/>
                  <a:gd name="T3" fmla="*/ 161 h 218"/>
                  <a:gd name="T4" fmla="*/ 35 w 288"/>
                  <a:gd name="T5" fmla="*/ 84 h 218"/>
                  <a:gd name="T6" fmla="*/ 288 w 288"/>
                  <a:gd name="T7" fmla="*/ 195 h 218"/>
                  <a:gd name="T8" fmla="*/ 177 w 288"/>
                  <a:gd name="T9" fmla="*/ 218 h 218"/>
                  <a:gd name="T10" fmla="*/ 134 w 288"/>
                  <a:gd name="T11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218">
                    <a:moveTo>
                      <a:pt x="134" y="215"/>
                    </a:moveTo>
                    <a:cubicBezTo>
                      <a:pt x="87" y="203"/>
                      <a:pt x="42" y="184"/>
                      <a:pt x="0" y="161"/>
                    </a:cubicBezTo>
                    <a:cubicBezTo>
                      <a:pt x="6" y="127"/>
                      <a:pt x="12" y="99"/>
                      <a:pt x="35" y="84"/>
                    </a:cubicBezTo>
                    <a:cubicBezTo>
                      <a:pt x="44" y="74"/>
                      <a:pt x="266" y="0"/>
                      <a:pt x="288" y="195"/>
                    </a:cubicBezTo>
                    <a:cubicBezTo>
                      <a:pt x="251" y="204"/>
                      <a:pt x="215" y="213"/>
                      <a:pt x="177" y="218"/>
                    </a:cubicBezTo>
                    <a:cubicBezTo>
                      <a:pt x="163" y="218"/>
                      <a:pt x="148" y="215"/>
                      <a:pt x="134" y="2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211"/>
              <p:cNvSpPr>
                <a:spLocks/>
              </p:cNvSpPr>
              <p:nvPr/>
            </p:nvSpPr>
            <p:spPr bwMode="auto">
              <a:xfrm>
                <a:off x="9937" y="2310"/>
                <a:ext cx="165" cy="556"/>
              </a:xfrm>
              <a:custGeom>
                <a:avLst/>
                <a:gdLst>
                  <a:gd name="T0" fmla="*/ 61 w 70"/>
                  <a:gd name="T1" fmla="*/ 0 h 235"/>
                  <a:gd name="T2" fmla="*/ 66 w 70"/>
                  <a:gd name="T3" fmla="*/ 145 h 235"/>
                  <a:gd name="T4" fmla="*/ 51 w 70"/>
                  <a:gd name="T5" fmla="*/ 143 h 235"/>
                  <a:gd name="T6" fmla="*/ 28 w 70"/>
                  <a:gd name="T7" fmla="*/ 172 h 235"/>
                  <a:gd name="T8" fmla="*/ 34 w 70"/>
                  <a:gd name="T9" fmla="*/ 230 h 235"/>
                  <a:gd name="T10" fmla="*/ 23 w 70"/>
                  <a:gd name="T11" fmla="*/ 235 h 235"/>
                  <a:gd name="T12" fmla="*/ 13 w 70"/>
                  <a:gd name="T13" fmla="*/ 231 h 235"/>
                  <a:gd name="T14" fmla="*/ 0 w 70"/>
                  <a:gd name="T15" fmla="*/ 23 h 235"/>
                  <a:gd name="T16" fmla="*/ 61 w 70"/>
                  <a:gd name="T17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235">
                    <a:moveTo>
                      <a:pt x="61" y="0"/>
                    </a:moveTo>
                    <a:cubicBezTo>
                      <a:pt x="61" y="0"/>
                      <a:pt x="70" y="106"/>
                      <a:pt x="66" y="145"/>
                    </a:cubicBezTo>
                    <a:cubicBezTo>
                      <a:pt x="66" y="145"/>
                      <a:pt x="59" y="142"/>
                      <a:pt x="51" y="143"/>
                    </a:cubicBezTo>
                    <a:cubicBezTo>
                      <a:pt x="44" y="144"/>
                      <a:pt x="30" y="150"/>
                      <a:pt x="28" y="172"/>
                    </a:cubicBezTo>
                    <a:cubicBezTo>
                      <a:pt x="24" y="214"/>
                      <a:pt x="34" y="230"/>
                      <a:pt x="34" y="230"/>
                    </a:cubicBezTo>
                    <a:cubicBezTo>
                      <a:pt x="34" y="230"/>
                      <a:pt x="33" y="235"/>
                      <a:pt x="23" y="235"/>
                    </a:cubicBezTo>
                    <a:cubicBezTo>
                      <a:pt x="13" y="235"/>
                      <a:pt x="13" y="231"/>
                      <a:pt x="13" y="231"/>
                    </a:cubicBezTo>
                    <a:cubicBezTo>
                      <a:pt x="0" y="23"/>
                      <a:pt x="0" y="23"/>
                      <a:pt x="0" y="23"/>
                    </a:cubicBez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212"/>
              <p:cNvSpPr>
                <a:spLocks/>
              </p:cNvSpPr>
              <p:nvPr/>
            </p:nvSpPr>
            <p:spPr bwMode="auto">
              <a:xfrm>
                <a:off x="10019" y="2580"/>
                <a:ext cx="76" cy="90"/>
              </a:xfrm>
              <a:custGeom>
                <a:avLst/>
                <a:gdLst>
                  <a:gd name="T0" fmla="*/ 0 w 32"/>
                  <a:gd name="T1" fmla="*/ 38 h 38"/>
                  <a:gd name="T2" fmla="*/ 1 w 32"/>
                  <a:gd name="T3" fmla="*/ 21 h 38"/>
                  <a:gd name="T4" fmla="*/ 5 w 32"/>
                  <a:gd name="T5" fmla="*/ 14 h 38"/>
                  <a:gd name="T6" fmla="*/ 28 w 32"/>
                  <a:gd name="T7" fmla="*/ 1 h 38"/>
                  <a:gd name="T8" fmla="*/ 32 w 32"/>
                  <a:gd name="T9" fmla="*/ 0 h 38"/>
                  <a:gd name="T10" fmla="*/ 31 w 32"/>
                  <a:gd name="T11" fmla="*/ 31 h 38"/>
                  <a:gd name="T12" fmla="*/ 16 w 32"/>
                  <a:gd name="T13" fmla="*/ 29 h 38"/>
                  <a:gd name="T14" fmla="*/ 0 w 32"/>
                  <a:gd name="T1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38">
                    <a:moveTo>
                      <a:pt x="0" y="38"/>
                    </a:moveTo>
                    <a:cubicBezTo>
                      <a:pt x="0" y="33"/>
                      <a:pt x="1" y="27"/>
                      <a:pt x="1" y="21"/>
                    </a:cubicBezTo>
                    <a:cubicBezTo>
                      <a:pt x="3" y="18"/>
                      <a:pt x="4" y="16"/>
                      <a:pt x="5" y="14"/>
                    </a:cubicBezTo>
                    <a:cubicBezTo>
                      <a:pt x="13" y="10"/>
                      <a:pt x="20" y="5"/>
                      <a:pt x="28" y="1"/>
                    </a:cubicBezTo>
                    <a:cubicBezTo>
                      <a:pt x="29" y="1"/>
                      <a:pt x="31" y="0"/>
                      <a:pt x="32" y="0"/>
                    </a:cubicBezTo>
                    <a:cubicBezTo>
                      <a:pt x="32" y="12"/>
                      <a:pt x="32" y="23"/>
                      <a:pt x="31" y="31"/>
                    </a:cubicBezTo>
                    <a:cubicBezTo>
                      <a:pt x="31" y="31"/>
                      <a:pt x="24" y="28"/>
                      <a:pt x="16" y="29"/>
                    </a:cubicBezTo>
                    <a:cubicBezTo>
                      <a:pt x="12" y="30"/>
                      <a:pt x="5" y="32"/>
                      <a:pt x="0" y="38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213"/>
              <p:cNvSpPr>
                <a:spLocks/>
              </p:cNvSpPr>
              <p:nvPr/>
            </p:nvSpPr>
            <p:spPr bwMode="auto">
              <a:xfrm>
                <a:off x="9941" y="2358"/>
                <a:ext cx="149" cy="137"/>
              </a:xfrm>
              <a:custGeom>
                <a:avLst/>
                <a:gdLst>
                  <a:gd name="T0" fmla="*/ 62 w 63"/>
                  <a:gd name="T1" fmla="*/ 0 h 58"/>
                  <a:gd name="T2" fmla="*/ 63 w 63"/>
                  <a:gd name="T3" fmla="*/ 31 h 58"/>
                  <a:gd name="T4" fmla="*/ 1 w 63"/>
                  <a:gd name="T5" fmla="*/ 58 h 58"/>
                  <a:gd name="T6" fmla="*/ 0 w 63"/>
                  <a:gd name="T7" fmla="*/ 31 h 58"/>
                  <a:gd name="T8" fmla="*/ 62 w 63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8">
                    <a:moveTo>
                      <a:pt x="62" y="0"/>
                    </a:move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33" y="58"/>
                      <a:pt x="1" y="58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214"/>
              <p:cNvSpPr>
                <a:spLocks/>
              </p:cNvSpPr>
              <p:nvPr/>
            </p:nvSpPr>
            <p:spPr bwMode="auto">
              <a:xfrm>
                <a:off x="9111" y="2074"/>
                <a:ext cx="1055" cy="797"/>
              </a:xfrm>
              <a:custGeom>
                <a:avLst/>
                <a:gdLst>
                  <a:gd name="T0" fmla="*/ 374 w 446"/>
                  <a:gd name="T1" fmla="*/ 4 h 337"/>
                  <a:gd name="T2" fmla="*/ 289 w 446"/>
                  <a:gd name="T3" fmla="*/ 39 h 337"/>
                  <a:gd name="T4" fmla="*/ 142 w 446"/>
                  <a:gd name="T5" fmla="*/ 3 h 337"/>
                  <a:gd name="T6" fmla="*/ 63 w 446"/>
                  <a:gd name="T7" fmla="*/ 79 h 337"/>
                  <a:gd name="T8" fmla="*/ 10 w 446"/>
                  <a:gd name="T9" fmla="*/ 105 h 337"/>
                  <a:gd name="T10" fmla="*/ 45 w 446"/>
                  <a:gd name="T11" fmla="*/ 259 h 337"/>
                  <a:gd name="T12" fmla="*/ 49 w 446"/>
                  <a:gd name="T13" fmla="*/ 256 h 337"/>
                  <a:gd name="T14" fmla="*/ 80 w 446"/>
                  <a:gd name="T15" fmla="*/ 263 h 337"/>
                  <a:gd name="T16" fmla="*/ 81 w 446"/>
                  <a:gd name="T17" fmla="*/ 332 h 337"/>
                  <a:gd name="T18" fmla="*/ 92 w 446"/>
                  <a:gd name="T19" fmla="*/ 337 h 337"/>
                  <a:gd name="T20" fmla="*/ 103 w 446"/>
                  <a:gd name="T21" fmla="*/ 326 h 337"/>
                  <a:gd name="T22" fmla="*/ 101 w 446"/>
                  <a:gd name="T23" fmla="*/ 197 h 337"/>
                  <a:gd name="T24" fmla="*/ 102 w 446"/>
                  <a:gd name="T25" fmla="*/ 141 h 337"/>
                  <a:gd name="T26" fmla="*/ 319 w 446"/>
                  <a:gd name="T27" fmla="*/ 183 h 337"/>
                  <a:gd name="T28" fmla="*/ 446 w 446"/>
                  <a:gd name="T29" fmla="*/ 38 h 337"/>
                  <a:gd name="T30" fmla="*/ 410 w 446"/>
                  <a:gd name="T31" fmla="*/ 78 h 337"/>
                  <a:gd name="T32" fmla="*/ 405 w 446"/>
                  <a:gd name="T33" fmla="*/ 1 h 337"/>
                  <a:gd name="T34" fmla="*/ 382 w 446"/>
                  <a:gd name="T35" fmla="*/ 42 h 337"/>
                  <a:gd name="T36" fmla="*/ 374 w 446"/>
                  <a:gd name="T37" fmla="*/ 4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6" h="337">
                    <a:moveTo>
                      <a:pt x="374" y="4"/>
                    </a:moveTo>
                    <a:cubicBezTo>
                      <a:pt x="374" y="4"/>
                      <a:pt x="373" y="52"/>
                      <a:pt x="289" y="39"/>
                    </a:cubicBezTo>
                    <a:cubicBezTo>
                      <a:pt x="231" y="31"/>
                      <a:pt x="189" y="0"/>
                      <a:pt x="142" y="3"/>
                    </a:cubicBezTo>
                    <a:cubicBezTo>
                      <a:pt x="95" y="6"/>
                      <a:pt x="63" y="50"/>
                      <a:pt x="63" y="79"/>
                    </a:cubicBezTo>
                    <a:cubicBezTo>
                      <a:pt x="63" y="79"/>
                      <a:pt x="27" y="57"/>
                      <a:pt x="10" y="105"/>
                    </a:cubicBezTo>
                    <a:cubicBezTo>
                      <a:pt x="0" y="135"/>
                      <a:pt x="17" y="185"/>
                      <a:pt x="45" y="259"/>
                    </a:cubicBezTo>
                    <a:cubicBezTo>
                      <a:pt x="45" y="259"/>
                      <a:pt x="46" y="257"/>
                      <a:pt x="49" y="256"/>
                    </a:cubicBezTo>
                    <a:cubicBezTo>
                      <a:pt x="54" y="253"/>
                      <a:pt x="67" y="249"/>
                      <a:pt x="80" y="263"/>
                    </a:cubicBezTo>
                    <a:cubicBezTo>
                      <a:pt x="91" y="274"/>
                      <a:pt x="81" y="332"/>
                      <a:pt x="81" y="332"/>
                    </a:cubicBezTo>
                    <a:cubicBezTo>
                      <a:pt x="81" y="332"/>
                      <a:pt x="80" y="337"/>
                      <a:pt x="92" y="337"/>
                    </a:cubicBezTo>
                    <a:cubicBezTo>
                      <a:pt x="105" y="337"/>
                      <a:pt x="103" y="326"/>
                      <a:pt x="103" y="326"/>
                    </a:cubicBezTo>
                    <a:cubicBezTo>
                      <a:pt x="103" y="326"/>
                      <a:pt x="104" y="269"/>
                      <a:pt x="101" y="197"/>
                    </a:cubicBezTo>
                    <a:cubicBezTo>
                      <a:pt x="100" y="167"/>
                      <a:pt x="98" y="150"/>
                      <a:pt x="102" y="141"/>
                    </a:cubicBezTo>
                    <a:cubicBezTo>
                      <a:pt x="102" y="141"/>
                      <a:pt x="210" y="208"/>
                      <a:pt x="319" y="183"/>
                    </a:cubicBezTo>
                    <a:cubicBezTo>
                      <a:pt x="428" y="157"/>
                      <a:pt x="441" y="87"/>
                      <a:pt x="446" y="38"/>
                    </a:cubicBezTo>
                    <a:cubicBezTo>
                      <a:pt x="446" y="38"/>
                      <a:pt x="436" y="68"/>
                      <a:pt x="410" y="78"/>
                    </a:cubicBezTo>
                    <a:cubicBezTo>
                      <a:pt x="410" y="78"/>
                      <a:pt x="432" y="39"/>
                      <a:pt x="405" y="1"/>
                    </a:cubicBezTo>
                    <a:cubicBezTo>
                      <a:pt x="405" y="1"/>
                      <a:pt x="397" y="32"/>
                      <a:pt x="382" y="42"/>
                    </a:cubicBezTo>
                    <a:cubicBezTo>
                      <a:pt x="382" y="42"/>
                      <a:pt x="389" y="36"/>
                      <a:pt x="374" y="4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15"/>
              <p:cNvSpPr>
                <a:spLocks/>
              </p:cNvSpPr>
              <p:nvPr/>
            </p:nvSpPr>
            <p:spPr bwMode="auto">
              <a:xfrm>
                <a:off x="9196" y="2630"/>
                <a:ext cx="116" cy="70"/>
              </a:xfrm>
              <a:custGeom>
                <a:avLst/>
                <a:gdLst>
                  <a:gd name="T0" fmla="*/ 0 w 49"/>
                  <a:gd name="T1" fmla="*/ 1 h 30"/>
                  <a:gd name="T2" fmla="*/ 43 w 49"/>
                  <a:gd name="T3" fmla="*/ 7 h 30"/>
                  <a:gd name="T4" fmla="*/ 43 w 49"/>
                  <a:gd name="T5" fmla="*/ 8 h 30"/>
                  <a:gd name="T6" fmla="*/ 46 w 49"/>
                  <a:gd name="T7" fmla="*/ 30 h 30"/>
                  <a:gd name="T8" fmla="*/ 46 w 49"/>
                  <a:gd name="T9" fmla="*/ 30 h 30"/>
                  <a:gd name="T10" fmla="*/ 44 w 49"/>
                  <a:gd name="T11" fmla="*/ 28 h 30"/>
                  <a:gd name="T12" fmla="*/ 13 w 49"/>
                  <a:gd name="T13" fmla="*/ 21 h 30"/>
                  <a:gd name="T14" fmla="*/ 9 w 49"/>
                  <a:gd name="T15" fmla="*/ 24 h 30"/>
                  <a:gd name="T16" fmla="*/ 0 w 49"/>
                  <a:gd name="T17" fmla="*/ 1 h 30"/>
                  <a:gd name="T18" fmla="*/ 0 w 49"/>
                  <a:gd name="T19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30">
                    <a:moveTo>
                      <a:pt x="0" y="1"/>
                    </a:moveTo>
                    <a:cubicBezTo>
                      <a:pt x="15" y="0"/>
                      <a:pt x="30" y="1"/>
                      <a:pt x="43" y="7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6" y="15"/>
                      <a:pt x="49" y="23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5" y="29"/>
                      <a:pt x="45" y="28"/>
                      <a:pt x="44" y="28"/>
                    </a:cubicBezTo>
                    <a:cubicBezTo>
                      <a:pt x="31" y="14"/>
                      <a:pt x="18" y="18"/>
                      <a:pt x="13" y="21"/>
                    </a:cubicBezTo>
                    <a:cubicBezTo>
                      <a:pt x="10" y="22"/>
                      <a:pt x="9" y="24"/>
                      <a:pt x="9" y="24"/>
                    </a:cubicBezTo>
                    <a:cubicBezTo>
                      <a:pt x="6" y="16"/>
                      <a:pt x="3" y="8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216"/>
              <p:cNvSpPr>
                <a:spLocks/>
              </p:cNvSpPr>
              <p:nvPr/>
            </p:nvSpPr>
            <p:spPr bwMode="auto">
              <a:xfrm>
                <a:off x="9773" y="2575"/>
                <a:ext cx="133" cy="73"/>
              </a:xfrm>
              <a:custGeom>
                <a:avLst/>
                <a:gdLst>
                  <a:gd name="T0" fmla="*/ 0 w 56"/>
                  <a:gd name="T1" fmla="*/ 15 h 31"/>
                  <a:gd name="T2" fmla="*/ 23 w 56"/>
                  <a:gd name="T3" fmla="*/ 0 h 31"/>
                  <a:gd name="T4" fmla="*/ 56 w 56"/>
                  <a:gd name="T5" fmla="*/ 31 h 31"/>
                  <a:gd name="T6" fmla="*/ 0 w 56"/>
                  <a:gd name="T7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1">
                    <a:moveTo>
                      <a:pt x="0" y="15"/>
                    </a:moveTo>
                    <a:cubicBezTo>
                      <a:pt x="0" y="15"/>
                      <a:pt x="9" y="0"/>
                      <a:pt x="23" y="0"/>
                    </a:cubicBezTo>
                    <a:cubicBezTo>
                      <a:pt x="55" y="0"/>
                      <a:pt x="56" y="31"/>
                      <a:pt x="56" y="31"/>
                    </a:cubicBezTo>
                    <a:cubicBezTo>
                      <a:pt x="56" y="31"/>
                      <a:pt x="23" y="8"/>
                      <a:pt x="0" y="15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217"/>
              <p:cNvSpPr>
                <a:spLocks/>
              </p:cNvSpPr>
              <p:nvPr/>
            </p:nvSpPr>
            <p:spPr bwMode="auto">
              <a:xfrm>
                <a:off x="9419" y="2568"/>
                <a:ext cx="125" cy="76"/>
              </a:xfrm>
              <a:custGeom>
                <a:avLst/>
                <a:gdLst>
                  <a:gd name="T0" fmla="*/ 43 w 53"/>
                  <a:gd name="T1" fmla="*/ 7 h 32"/>
                  <a:gd name="T2" fmla="*/ 48 w 53"/>
                  <a:gd name="T3" fmla="*/ 21 h 32"/>
                  <a:gd name="T4" fmla="*/ 0 w 53"/>
                  <a:gd name="T5" fmla="*/ 32 h 32"/>
                  <a:gd name="T6" fmla="*/ 9 w 53"/>
                  <a:gd name="T7" fmla="*/ 11 h 32"/>
                  <a:gd name="T8" fmla="*/ 43 w 53"/>
                  <a:gd name="T9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32">
                    <a:moveTo>
                      <a:pt x="43" y="7"/>
                    </a:moveTo>
                    <a:cubicBezTo>
                      <a:pt x="43" y="7"/>
                      <a:pt x="53" y="11"/>
                      <a:pt x="48" y="21"/>
                    </a:cubicBezTo>
                    <a:cubicBezTo>
                      <a:pt x="48" y="21"/>
                      <a:pt x="19" y="16"/>
                      <a:pt x="0" y="32"/>
                    </a:cubicBezTo>
                    <a:cubicBezTo>
                      <a:pt x="0" y="32"/>
                      <a:pt x="3" y="18"/>
                      <a:pt x="9" y="11"/>
                    </a:cubicBezTo>
                    <a:cubicBezTo>
                      <a:pt x="14" y="5"/>
                      <a:pt x="28" y="0"/>
                      <a:pt x="43" y="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218"/>
              <p:cNvSpPr>
                <a:spLocks/>
              </p:cNvSpPr>
              <p:nvPr/>
            </p:nvSpPr>
            <p:spPr bwMode="auto">
              <a:xfrm>
                <a:off x="9213" y="2696"/>
                <a:ext cx="83" cy="111"/>
              </a:xfrm>
              <a:custGeom>
                <a:avLst/>
                <a:gdLst>
                  <a:gd name="T0" fmla="*/ 27 w 35"/>
                  <a:gd name="T1" fmla="*/ 46 h 47"/>
                  <a:gd name="T2" fmla="*/ 13 w 35"/>
                  <a:gd name="T3" fmla="*/ 7 h 47"/>
                  <a:gd name="T4" fmla="*/ 9 w 35"/>
                  <a:gd name="T5" fmla="*/ 37 h 47"/>
                  <a:gd name="T6" fmla="*/ 27 w 35"/>
                  <a:gd name="T7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7">
                    <a:moveTo>
                      <a:pt x="27" y="46"/>
                    </a:moveTo>
                    <a:cubicBezTo>
                      <a:pt x="27" y="46"/>
                      <a:pt x="35" y="0"/>
                      <a:pt x="13" y="7"/>
                    </a:cubicBezTo>
                    <a:cubicBezTo>
                      <a:pt x="0" y="12"/>
                      <a:pt x="1" y="27"/>
                      <a:pt x="9" y="37"/>
                    </a:cubicBezTo>
                    <a:cubicBezTo>
                      <a:pt x="14" y="43"/>
                      <a:pt x="22" y="47"/>
                      <a:pt x="27" y="4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219"/>
              <p:cNvSpPr>
                <a:spLocks/>
              </p:cNvSpPr>
              <p:nvPr/>
            </p:nvSpPr>
            <p:spPr bwMode="auto">
              <a:xfrm>
                <a:off x="9213" y="2717"/>
                <a:ext cx="66" cy="87"/>
              </a:xfrm>
              <a:custGeom>
                <a:avLst/>
                <a:gdLst>
                  <a:gd name="T0" fmla="*/ 27 w 28"/>
                  <a:gd name="T1" fmla="*/ 37 h 37"/>
                  <a:gd name="T2" fmla="*/ 28 w 28"/>
                  <a:gd name="T3" fmla="*/ 25 h 37"/>
                  <a:gd name="T4" fmla="*/ 4 w 28"/>
                  <a:gd name="T5" fmla="*/ 19 h 37"/>
                  <a:gd name="T6" fmla="*/ 27 w 28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7">
                    <a:moveTo>
                      <a:pt x="27" y="37"/>
                    </a:move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0" y="0"/>
                      <a:pt x="4" y="19"/>
                    </a:cubicBezTo>
                    <a:cubicBezTo>
                      <a:pt x="8" y="37"/>
                      <a:pt x="27" y="37"/>
                      <a:pt x="27" y="37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220"/>
              <p:cNvSpPr>
                <a:spLocks/>
              </p:cNvSpPr>
              <p:nvPr/>
            </p:nvSpPr>
            <p:spPr bwMode="auto">
              <a:xfrm>
                <a:off x="10019" y="2679"/>
                <a:ext cx="102" cy="121"/>
              </a:xfrm>
              <a:custGeom>
                <a:avLst/>
                <a:gdLst>
                  <a:gd name="T0" fmla="*/ 8 w 43"/>
                  <a:gd name="T1" fmla="*/ 50 h 51"/>
                  <a:gd name="T2" fmla="*/ 27 w 43"/>
                  <a:gd name="T3" fmla="*/ 8 h 51"/>
                  <a:gd name="T4" fmla="*/ 31 w 43"/>
                  <a:gd name="T5" fmla="*/ 41 h 51"/>
                  <a:gd name="T6" fmla="*/ 8 w 43"/>
                  <a:gd name="T7" fmla="*/ 5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51">
                    <a:moveTo>
                      <a:pt x="8" y="50"/>
                    </a:moveTo>
                    <a:cubicBezTo>
                      <a:pt x="8" y="50"/>
                      <a:pt x="0" y="0"/>
                      <a:pt x="27" y="8"/>
                    </a:cubicBezTo>
                    <a:cubicBezTo>
                      <a:pt x="43" y="14"/>
                      <a:pt x="40" y="31"/>
                      <a:pt x="31" y="41"/>
                    </a:cubicBezTo>
                    <a:cubicBezTo>
                      <a:pt x="24" y="47"/>
                      <a:pt x="15" y="51"/>
                      <a:pt x="8" y="5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221"/>
              <p:cNvSpPr>
                <a:spLocks/>
              </p:cNvSpPr>
              <p:nvPr/>
            </p:nvSpPr>
            <p:spPr bwMode="auto">
              <a:xfrm>
                <a:off x="10036" y="2705"/>
                <a:ext cx="83" cy="95"/>
              </a:xfrm>
              <a:custGeom>
                <a:avLst/>
                <a:gdLst>
                  <a:gd name="T0" fmla="*/ 1 w 35"/>
                  <a:gd name="T1" fmla="*/ 38 h 40"/>
                  <a:gd name="T2" fmla="*/ 0 w 35"/>
                  <a:gd name="T3" fmla="*/ 25 h 40"/>
                  <a:gd name="T4" fmla="*/ 30 w 35"/>
                  <a:gd name="T5" fmla="*/ 20 h 40"/>
                  <a:gd name="T6" fmla="*/ 1 w 35"/>
                  <a:gd name="T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0">
                    <a:moveTo>
                      <a:pt x="1" y="38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35" y="0"/>
                      <a:pt x="30" y="20"/>
                    </a:cubicBezTo>
                    <a:cubicBezTo>
                      <a:pt x="24" y="40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222"/>
              <p:cNvSpPr>
                <a:spLocks/>
              </p:cNvSpPr>
              <p:nvPr/>
            </p:nvSpPr>
            <p:spPr bwMode="auto">
              <a:xfrm>
                <a:off x="9606" y="3114"/>
                <a:ext cx="73" cy="26"/>
              </a:xfrm>
              <a:custGeom>
                <a:avLst/>
                <a:gdLst>
                  <a:gd name="T0" fmla="*/ 0 w 31"/>
                  <a:gd name="T1" fmla="*/ 7 h 11"/>
                  <a:gd name="T2" fmla="*/ 16 w 31"/>
                  <a:gd name="T3" fmla="*/ 11 h 11"/>
                  <a:gd name="T4" fmla="*/ 31 w 31"/>
                  <a:gd name="T5" fmla="*/ 5 h 11"/>
                  <a:gd name="T6" fmla="*/ 15 w 31"/>
                  <a:gd name="T7" fmla="*/ 1 h 11"/>
                  <a:gd name="T8" fmla="*/ 0 w 31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1">
                    <a:moveTo>
                      <a:pt x="0" y="7"/>
                    </a:moveTo>
                    <a:cubicBezTo>
                      <a:pt x="1" y="9"/>
                      <a:pt x="8" y="11"/>
                      <a:pt x="16" y="11"/>
                    </a:cubicBezTo>
                    <a:cubicBezTo>
                      <a:pt x="24" y="10"/>
                      <a:pt x="31" y="7"/>
                      <a:pt x="31" y="5"/>
                    </a:cubicBezTo>
                    <a:cubicBezTo>
                      <a:pt x="31" y="2"/>
                      <a:pt x="24" y="0"/>
                      <a:pt x="15" y="1"/>
                    </a:cubicBezTo>
                    <a:cubicBezTo>
                      <a:pt x="7" y="1"/>
                      <a:pt x="0" y="4"/>
                      <a:pt x="0" y="7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223"/>
              <p:cNvSpPr>
                <a:spLocks/>
              </p:cNvSpPr>
              <p:nvPr/>
            </p:nvSpPr>
            <p:spPr bwMode="auto">
              <a:xfrm>
                <a:off x="9173" y="2757"/>
                <a:ext cx="132" cy="118"/>
              </a:xfrm>
              <a:custGeom>
                <a:avLst/>
                <a:gdLst>
                  <a:gd name="T0" fmla="*/ 50 w 56"/>
                  <a:gd name="T1" fmla="*/ 50 h 50"/>
                  <a:gd name="T2" fmla="*/ 56 w 56"/>
                  <a:gd name="T3" fmla="*/ 47 h 50"/>
                  <a:gd name="T4" fmla="*/ 10 w 56"/>
                  <a:gd name="T5" fmla="*/ 0 h 50"/>
                  <a:gd name="T6" fmla="*/ 50 w 56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50">
                    <a:moveTo>
                      <a:pt x="50" y="50"/>
                    </a:moveTo>
                    <a:cubicBezTo>
                      <a:pt x="56" y="47"/>
                      <a:pt x="56" y="47"/>
                      <a:pt x="56" y="47"/>
                    </a:cubicBezTo>
                    <a:cubicBezTo>
                      <a:pt x="56" y="47"/>
                      <a:pt x="11" y="31"/>
                      <a:pt x="10" y="0"/>
                    </a:cubicBezTo>
                    <a:cubicBezTo>
                      <a:pt x="10" y="0"/>
                      <a:pt x="0" y="35"/>
                      <a:pt x="50" y="5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224"/>
              <p:cNvSpPr>
                <a:spLocks/>
              </p:cNvSpPr>
              <p:nvPr/>
            </p:nvSpPr>
            <p:spPr bwMode="auto">
              <a:xfrm>
                <a:off x="9974" y="2180"/>
                <a:ext cx="119" cy="130"/>
              </a:xfrm>
              <a:custGeom>
                <a:avLst/>
                <a:gdLst>
                  <a:gd name="T0" fmla="*/ 48 w 50"/>
                  <a:gd name="T1" fmla="*/ 2 h 55"/>
                  <a:gd name="T2" fmla="*/ 45 w 50"/>
                  <a:gd name="T3" fmla="*/ 17 h 55"/>
                  <a:gd name="T4" fmla="*/ 36 w 50"/>
                  <a:gd name="T5" fmla="*/ 33 h 55"/>
                  <a:gd name="T6" fmla="*/ 6 w 50"/>
                  <a:gd name="T7" fmla="*/ 54 h 55"/>
                  <a:gd name="T8" fmla="*/ 0 w 50"/>
                  <a:gd name="T9" fmla="*/ 55 h 55"/>
                  <a:gd name="T10" fmla="*/ 6 w 50"/>
                  <a:gd name="T11" fmla="*/ 51 h 55"/>
                  <a:gd name="T12" fmla="*/ 13 w 50"/>
                  <a:gd name="T13" fmla="*/ 46 h 55"/>
                  <a:gd name="T14" fmla="*/ 29 w 50"/>
                  <a:gd name="T15" fmla="*/ 33 h 55"/>
                  <a:gd name="T16" fmla="*/ 39 w 50"/>
                  <a:gd name="T17" fmla="*/ 17 h 55"/>
                  <a:gd name="T18" fmla="*/ 46 w 50"/>
                  <a:gd name="T19" fmla="*/ 4 h 55"/>
                  <a:gd name="T20" fmla="*/ 47 w 50"/>
                  <a:gd name="T21" fmla="*/ 0 h 55"/>
                  <a:gd name="T22" fmla="*/ 48 w 50"/>
                  <a:gd name="T23" fmla="*/ 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55">
                    <a:moveTo>
                      <a:pt x="48" y="2"/>
                    </a:moveTo>
                    <a:cubicBezTo>
                      <a:pt x="50" y="6"/>
                      <a:pt x="46" y="13"/>
                      <a:pt x="45" y="17"/>
                    </a:cubicBezTo>
                    <a:cubicBezTo>
                      <a:pt x="42" y="23"/>
                      <a:pt x="40" y="28"/>
                      <a:pt x="36" y="33"/>
                    </a:cubicBezTo>
                    <a:cubicBezTo>
                      <a:pt x="29" y="43"/>
                      <a:pt x="18" y="51"/>
                      <a:pt x="6" y="54"/>
                    </a:cubicBezTo>
                    <a:cubicBezTo>
                      <a:pt x="4" y="55"/>
                      <a:pt x="2" y="55"/>
                      <a:pt x="0" y="55"/>
                    </a:cubicBezTo>
                    <a:cubicBezTo>
                      <a:pt x="1" y="54"/>
                      <a:pt x="4" y="53"/>
                      <a:pt x="6" y="51"/>
                    </a:cubicBezTo>
                    <a:cubicBezTo>
                      <a:pt x="9" y="50"/>
                      <a:pt x="11" y="48"/>
                      <a:pt x="13" y="46"/>
                    </a:cubicBezTo>
                    <a:cubicBezTo>
                      <a:pt x="19" y="42"/>
                      <a:pt x="24" y="38"/>
                      <a:pt x="29" y="33"/>
                    </a:cubicBezTo>
                    <a:cubicBezTo>
                      <a:pt x="33" y="28"/>
                      <a:pt x="36" y="22"/>
                      <a:pt x="39" y="17"/>
                    </a:cubicBezTo>
                    <a:cubicBezTo>
                      <a:pt x="41" y="12"/>
                      <a:pt x="44" y="9"/>
                      <a:pt x="46" y="4"/>
                    </a:cubicBezTo>
                    <a:cubicBezTo>
                      <a:pt x="46" y="3"/>
                      <a:pt x="47" y="2"/>
                      <a:pt x="47" y="0"/>
                    </a:cubicBezTo>
                    <a:cubicBezTo>
                      <a:pt x="48" y="1"/>
                      <a:pt x="48" y="1"/>
                      <a:pt x="48" y="2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225"/>
              <p:cNvSpPr>
                <a:spLocks/>
              </p:cNvSpPr>
              <p:nvPr/>
            </p:nvSpPr>
            <p:spPr bwMode="auto">
              <a:xfrm>
                <a:off x="9948" y="2138"/>
                <a:ext cx="74" cy="101"/>
              </a:xfrm>
              <a:custGeom>
                <a:avLst/>
                <a:gdLst>
                  <a:gd name="T0" fmla="*/ 25 w 31"/>
                  <a:gd name="T1" fmla="*/ 0 h 43"/>
                  <a:gd name="T2" fmla="*/ 0 w 31"/>
                  <a:gd name="T3" fmla="*/ 43 h 43"/>
                  <a:gd name="T4" fmla="*/ 25 w 31"/>
                  <a:gd name="T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43">
                    <a:moveTo>
                      <a:pt x="25" y="0"/>
                    </a:moveTo>
                    <a:cubicBezTo>
                      <a:pt x="25" y="0"/>
                      <a:pt x="31" y="33"/>
                      <a:pt x="0" y="43"/>
                    </a:cubicBezTo>
                    <a:cubicBezTo>
                      <a:pt x="0" y="43"/>
                      <a:pt x="21" y="27"/>
                      <a:pt x="2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226"/>
              <p:cNvSpPr>
                <a:spLocks/>
              </p:cNvSpPr>
              <p:nvPr/>
            </p:nvSpPr>
            <p:spPr bwMode="auto">
              <a:xfrm>
                <a:off x="9234" y="2268"/>
                <a:ext cx="123" cy="130"/>
              </a:xfrm>
              <a:custGeom>
                <a:avLst/>
                <a:gdLst>
                  <a:gd name="T0" fmla="*/ 14 w 52"/>
                  <a:gd name="T1" fmla="*/ 0 h 55"/>
                  <a:gd name="T2" fmla="*/ 52 w 52"/>
                  <a:gd name="T3" fmla="*/ 55 h 55"/>
                  <a:gd name="T4" fmla="*/ 14 w 52"/>
                  <a:gd name="T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55">
                    <a:moveTo>
                      <a:pt x="14" y="0"/>
                    </a:moveTo>
                    <a:cubicBezTo>
                      <a:pt x="14" y="0"/>
                      <a:pt x="0" y="46"/>
                      <a:pt x="52" y="55"/>
                    </a:cubicBezTo>
                    <a:cubicBezTo>
                      <a:pt x="52" y="55"/>
                      <a:pt x="24" y="34"/>
                      <a:pt x="1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227"/>
              <p:cNvSpPr>
                <a:spLocks/>
              </p:cNvSpPr>
              <p:nvPr/>
            </p:nvSpPr>
            <p:spPr bwMode="auto">
              <a:xfrm>
                <a:off x="9327" y="2079"/>
                <a:ext cx="361" cy="106"/>
              </a:xfrm>
              <a:custGeom>
                <a:avLst/>
                <a:gdLst>
                  <a:gd name="T0" fmla="*/ 0 w 153"/>
                  <a:gd name="T1" fmla="*/ 38 h 45"/>
                  <a:gd name="T2" fmla="*/ 69 w 153"/>
                  <a:gd name="T3" fmla="*/ 14 h 45"/>
                  <a:gd name="T4" fmla="*/ 134 w 153"/>
                  <a:gd name="T5" fmla="*/ 38 h 45"/>
                  <a:gd name="T6" fmla="*/ 49 w 153"/>
                  <a:gd name="T7" fmla="*/ 33 h 45"/>
                  <a:gd name="T8" fmla="*/ 0 w 153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5">
                    <a:moveTo>
                      <a:pt x="0" y="38"/>
                    </a:moveTo>
                    <a:cubicBezTo>
                      <a:pt x="0" y="38"/>
                      <a:pt x="22" y="0"/>
                      <a:pt x="69" y="14"/>
                    </a:cubicBezTo>
                    <a:cubicBezTo>
                      <a:pt x="115" y="27"/>
                      <a:pt x="115" y="38"/>
                      <a:pt x="134" y="38"/>
                    </a:cubicBezTo>
                    <a:cubicBezTo>
                      <a:pt x="153" y="38"/>
                      <a:pt x="86" y="42"/>
                      <a:pt x="49" y="33"/>
                    </a:cubicBezTo>
                    <a:cubicBezTo>
                      <a:pt x="12" y="25"/>
                      <a:pt x="7" y="45"/>
                      <a:pt x="0" y="38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228"/>
              <p:cNvSpPr>
                <a:spLocks/>
              </p:cNvSpPr>
              <p:nvPr/>
            </p:nvSpPr>
            <p:spPr bwMode="auto">
              <a:xfrm>
                <a:off x="9149" y="2317"/>
                <a:ext cx="147" cy="197"/>
              </a:xfrm>
              <a:custGeom>
                <a:avLst/>
                <a:gdLst>
                  <a:gd name="T0" fmla="*/ 60 w 62"/>
                  <a:gd name="T1" fmla="*/ 48 h 83"/>
                  <a:gd name="T2" fmla="*/ 23 w 62"/>
                  <a:gd name="T3" fmla="*/ 0 h 83"/>
                  <a:gd name="T4" fmla="*/ 7 w 62"/>
                  <a:gd name="T5" fmla="*/ 34 h 83"/>
                  <a:gd name="T6" fmla="*/ 62 w 62"/>
                  <a:gd name="T7" fmla="*/ 83 h 83"/>
                  <a:gd name="T8" fmla="*/ 60 w 62"/>
                  <a:gd name="T9" fmla="*/ 4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83">
                    <a:moveTo>
                      <a:pt x="60" y="48"/>
                    </a:moveTo>
                    <a:cubicBezTo>
                      <a:pt x="60" y="48"/>
                      <a:pt x="22" y="29"/>
                      <a:pt x="23" y="0"/>
                    </a:cubicBezTo>
                    <a:cubicBezTo>
                      <a:pt x="23" y="0"/>
                      <a:pt x="0" y="7"/>
                      <a:pt x="7" y="34"/>
                    </a:cubicBezTo>
                    <a:cubicBezTo>
                      <a:pt x="14" y="62"/>
                      <a:pt x="62" y="83"/>
                      <a:pt x="62" y="83"/>
                    </a:cubicBezTo>
                    <a:lnTo>
                      <a:pt x="60" y="48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229"/>
              <p:cNvSpPr>
                <a:spLocks/>
              </p:cNvSpPr>
              <p:nvPr/>
            </p:nvSpPr>
            <p:spPr bwMode="auto">
              <a:xfrm>
                <a:off x="9899" y="2781"/>
                <a:ext cx="28" cy="12"/>
              </a:xfrm>
              <a:custGeom>
                <a:avLst/>
                <a:gdLst>
                  <a:gd name="T0" fmla="*/ 0 w 12"/>
                  <a:gd name="T1" fmla="*/ 2 h 5"/>
                  <a:gd name="T2" fmla="*/ 2 w 12"/>
                  <a:gd name="T3" fmla="*/ 5 h 5"/>
                  <a:gd name="T4" fmla="*/ 10 w 12"/>
                  <a:gd name="T5" fmla="*/ 4 h 5"/>
                  <a:gd name="T6" fmla="*/ 12 w 12"/>
                  <a:gd name="T7" fmla="*/ 2 h 5"/>
                  <a:gd name="T8" fmla="*/ 12 w 12"/>
                  <a:gd name="T9" fmla="*/ 2 h 5"/>
                  <a:gd name="T10" fmla="*/ 10 w 12"/>
                  <a:gd name="T11" fmla="*/ 0 h 5"/>
                  <a:gd name="T12" fmla="*/ 2 w 12"/>
                  <a:gd name="T13" fmla="*/ 0 h 5"/>
                  <a:gd name="T14" fmla="*/ 0 w 12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5">
                    <a:moveTo>
                      <a:pt x="0" y="2"/>
                    </a:moveTo>
                    <a:cubicBezTo>
                      <a:pt x="0" y="4"/>
                      <a:pt x="1" y="5"/>
                      <a:pt x="2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2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230"/>
              <p:cNvSpPr>
                <a:spLocks/>
              </p:cNvSpPr>
              <p:nvPr/>
            </p:nvSpPr>
            <p:spPr bwMode="auto">
              <a:xfrm>
                <a:off x="9405" y="2797"/>
                <a:ext cx="23" cy="10"/>
              </a:xfrm>
              <a:custGeom>
                <a:avLst/>
                <a:gdLst>
                  <a:gd name="T0" fmla="*/ 0 w 10"/>
                  <a:gd name="T1" fmla="*/ 3 h 4"/>
                  <a:gd name="T2" fmla="*/ 2 w 10"/>
                  <a:gd name="T3" fmla="*/ 4 h 4"/>
                  <a:gd name="T4" fmla="*/ 9 w 10"/>
                  <a:gd name="T5" fmla="*/ 4 h 4"/>
                  <a:gd name="T6" fmla="*/ 10 w 10"/>
                  <a:gd name="T7" fmla="*/ 2 h 4"/>
                  <a:gd name="T8" fmla="*/ 10 w 10"/>
                  <a:gd name="T9" fmla="*/ 2 h 4"/>
                  <a:gd name="T10" fmla="*/ 9 w 10"/>
                  <a:gd name="T11" fmla="*/ 0 h 4"/>
                  <a:gd name="T12" fmla="*/ 2 w 10"/>
                  <a:gd name="T13" fmla="*/ 1 h 4"/>
                  <a:gd name="T14" fmla="*/ 0 w 10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">
                    <a:moveTo>
                      <a:pt x="0" y="3"/>
                    </a:moveTo>
                    <a:cubicBezTo>
                      <a:pt x="0" y="4"/>
                      <a:pt x="1" y="4"/>
                      <a:pt x="2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231"/>
              <p:cNvSpPr>
                <a:spLocks/>
              </p:cNvSpPr>
              <p:nvPr/>
            </p:nvSpPr>
            <p:spPr bwMode="auto">
              <a:xfrm>
                <a:off x="9537" y="2622"/>
                <a:ext cx="260" cy="291"/>
              </a:xfrm>
              <a:custGeom>
                <a:avLst/>
                <a:gdLst>
                  <a:gd name="T0" fmla="*/ 80 w 110"/>
                  <a:gd name="T1" fmla="*/ 13 h 123"/>
                  <a:gd name="T2" fmla="*/ 82 w 110"/>
                  <a:gd name="T3" fmla="*/ 98 h 123"/>
                  <a:gd name="T4" fmla="*/ 12 w 110"/>
                  <a:gd name="T5" fmla="*/ 94 h 123"/>
                  <a:gd name="T6" fmla="*/ 29 w 110"/>
                  <a:gd name="T7" fmla="*/ 13 h 123"/>
                  <a:gd name="T8" fmla="*/ 52 w 110"/>
                  <a:gd name="T9" fmla="*/ 1 h 123"/>
                  <a:gd name="T10" fmla="*/ 80 w 110"/>
                  <a:gd name="T11" fmla="*/ 1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123">
                    <a:moveTo>
                      <a:pt x="80" y="13"/>
                    </a:moveTo>
                    <a:cubicBezTo>
                      <a:pt x="80" y="13"/>
                      <a:pt x="110" y="74"/>
                      <a:pt x="82" y="98"/>
                    </a:cubicBezTo>
                    <a:cubicBezTo>
                      <a:pt x="55" y="123"/>
                      <a:pt x="18" y="110"/>
                      <a:pt x="12" y="94"/>
                    </a:cubicBezTo>
                    <a:cubicBezTo>
                      <a:pt x="0" y="64"/>
                      <a:pt x="25" y="54"/>
                      <a:pt x="29" y="13"/>
                    </a:cubicBezTo>
                    <a:cubicBezTo>
                      <a:pt x="29" y="13"/>
                      <a:pt x="36" y="2"/>
                      <a:pt x="52" y="1"/>
                    </a:cubicBezTo>
                    <a:cubicBezTo>
                      <a:pt x="68" y="0"/>
                      <a:pt x="80" y="13"/>
                      <a:pt x="80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232"/>
              <p:cNvSpPr>
                <a:spLocks/>
              </p:cNvSpPr>
              <p:nvPr/>
            </p:nvSpPr>
            <p:spPr bwMode="auto">
              <a:xfrm>
                <a:off x="9551" y="2620"/>
                <a:ext cx="232" cy="255"/>
              </a:xfrm>
              <a:custGeom>
                <a:avLst/>
                <a:gdLst>
                  <a:gd name="T0" fmla="*/ 71 w 98"/>
                  <a:gd name="T1" fmla="*/ 11 h 108"/>
                  <a:gd name="T2" fmla="*/ 73 w 98"/>
                  <a:gd name="T3" fmla="*/ 86 h 108"/>
                  <a:gd name="T4" fmla="*/ 10 w 98"/>
                  <a:gd name="T5" fmla="*/ 81 h 108"/>
                  <a:gd name="T6" fmla="*/ 25 w 98"/>
                  <a:gd name="T7" fmla="*/ 9 h 108"/>
                  <a:gd name="T8" fmla="*/ 47 w 98"/>
                  <a:gd name="T9" fmla="*/ 0 h 108"/>
                  <a:gd name="T10" fmla="*/ 71 w 98"/>
                  <a:gd name="T11" fmla="*/ 1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8">
                    <a:moveTo>
                      <a:pt x="71" y="11"/>
                    </a:moveTo>
                    <a:cubicBezTo>
                      <a:pt x="71" y="11"/>
                      <a:pt x="98" y="63"/>
                      <a:pt x="73" y="86"/>
                    </a:cubicBezTo>
                    <a:cubicBezTo>
                      <a:pt x="49" y="108"/>
                      <a:pt x="16" y="96"/>
                      <a:pt x="10" y="81"/>
                    </a:cubicBezTo>
                    <a:cubicBezTo>
                      <a:pt x="0" y="54"/>
                      <a:pt x="22" y="47"/>
                      <a:pt x="25" y="9"/>
                    </a:cubicBezTo>
                    <a:cubicBezTo>
                      <a:pt x="25" y="9"/>
                      <a:pt x="32" y="1"/>
                      <a:pt x="47" y="0"/>
                    </a:cubicBezTo>
                    <a:cubicBezTo>
                      <a:pt x="61" y="0"/>
                      <a:pt x="71" y="11"/>
                      <a:pt x="71" y="1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233"/>
              <p:cNvSpPr>
                <a:spLocks/>
              </p:cNvSpPr>
              <p:nvPr/>
            </p:nvSpPr>
            <p:spPr bwMode="auto">
              <a:xfrm>
                <a:off x="9641" y="2804"/>
                <a:ext cx="43" cy="19"/>
              </a:xfrm>
              <a:custGeom>
                <a:avLst/>
                <a:gdLst>
                  <a:gd name="T0" fmla="*/ 0 w 18"/>
                  <a:gd name="T1" fmla="*/ 4 h 8"/>
                  <a:gd name="T2" fmla="*/ 9 w 18"/>
                  <a:gd name="T3" fmla="*/ 8 h 8"/>
                  <a:gd name="T4" fmla="*/ 18 w 18"/>
                  <a:gd name="T5" fmla="*/ 3 h 8"/>
                  <a:gd name="T6" fmla="*/ 9 w 18"/>
                  <a:gd name="T7" fmla="*/ 0 h 8"/>
                  <a:gd name="T8" fmla="*/ 0 w 18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0" y="4"/>
                    </a:moveTo>
                    <a:cubicBezTo>
                      <a:pt x="0" y="7"/>
                      <a:pt x="4" y="8"/>
                      <a:pt x="9" y="8"/>
                    </a:cubicBezTo>
                    <a:cubicBezTo>
                      <a:pt x="14" y="7"/>
                      <a:pt x="18" y="5"/>
                      <a:pt x="18" y="3"/>
                    </a:cubicBezTo>
                    <a:cubicBezTo>
                      <a:pt x="18" y="1"/>
                      <a:pt x="14" y="0"/>
                      <a:pt x="9" y="0"/>
                    </a:cubicBezTo>
                    <a:cubicBezTo>
                      <a:pt x="4" y="0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234"/>
              <p:cNvSpPr>
                <a:spLocks/>
              </p:cNvSpPr>
              <p:nvPr/>
            </p:nvSpPr>
            <p:spPr bwMode="auto">
              <a:xfrm>
                <a:off x="9383" y="2909"/>
                <a:ext cx="549" cy="189"/>
              </a:xfrm>
              <a:custGeom>
                <a:avLst/>
                <a:gdLst>
                  <a:gd name="T0" fmla="*/ 205 w 232"/>
                  <a:gd name="T1" fmla="*/ 7 h 80"/>
                  <a:gd name="T2" fmla="*/ 111 w 232"/>
                  <a:gd name="T3" fmla="*/ 10 h 80"/>
                  <a:gd name="T4" fmla="*/ 13 w 232"/>
                  <a:gd name="T5" fmla="*/ 22 h 80"/>
                  <a:gd name="T6" fmla="*/ 57 w 232"/>
                  <a:gd name="T7" fmla="*/ 68 h 80"/>
                  <a:gd name="T8" fmla="*/ 223 w 232"/>
                  <a:gd name="T9" fmla="*/ 40 h 80"/>
                  <a:gd name="T10" fmla="*/ 205 w 232"/>
                  <a:gd name="T11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80">
                    <a:moveTo>
                      <a:pt x="205" y="7"/>
                    </a:moveTo>
                    <a:cubicBezTo>
                      <a:pt x="205" y="7"/>
                      <a:pt x="169" y="16"/>
                      <a:pt x="111" y="10"/>
                    </a:cubicBezTo>
                    <a:cubicBezTo>
                      <a:pt x="52" y="4"/>
                      <a:pt x="26" y="2"/>
                      <a:pt x="13" y="22"/>
                    </a:cubicBezTo>
                    <a:cubicBezTo>
                      <a:pt x="0" y="43"/>
                      <a:pt x="7" y="62"/>
                      <a:pt x="57" y="68"/>
                    </a:cubicBezTo>
                    <a:cubicBezTo>
                      <a:pt x="107" y="73"/>
                      <a:pt x="213" y="80"/>
                      <a:pt x="223" y="40"/>
                    </a:cubicBezTo>
                    <a:cubicBezTo>
                      <a:pt x="232" y="0"/>
                      <a:pt x="205" y="7"/>
                      <a:pt x="205" y="7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235"/>
              <p:cNvSpPr>
                <a:spLocks/>
              </p:cNvSpPr>
              <p:nvPr/>
            </p:nvSpPr>
            <p:spPr bwMode="auto">
              <a:xfrm>
                <a:off x="9426" y="2979"/>
                <a:ext cx="470" cy="114"/>
              </a:xfrm>
              <a:custGeom>
                <a:avLst/>
                <a:gdLst>
                  <a:gd name="T0" fmla="*/ 0 w 199"/>
                  <a:gd name="T1" fmla="*/ 27 h 48"/>
                  <a:gd name="T2" fmla="*/ 2 w 199"/>
                  <a:gd name="T3" fmla="*/ 22 h 48"/>
                  <a:gd name="T4" fmla="*/ 42 w 199"/>
                  <a:gd name="T5" fmla="*/ 2 h 48"/>
                  <a:gd name="T6" fmla="*/ 86 w 199"/>
                  <a:gd name="T7" fmla="*/ 6 h 48"/>
                  <a:gd name="T8" fmla="*/ 126 w 199"/>
                  <a:gd name="T9" fmla="*/ 15 h 48"/>
                  <a:gd name="T10" fmla="*/ 167 w 199"/>
                  <a:gd name="T11" fmla="*/ 5 h 48"/>
                  <a:gd name="T12" fmla="*/ 199 w 199"/>
                  <a:gd name="T13" fmla="*/ 20 h 48"/>
                  <a:gd name="T14" fmla="*/ 39 w 199"/>
                  <a:gd name="T15" fmla="*/ 38 h 48"/>
                  <a:gd name="T16" fmla="*/ 0 w 199"/>
                  <a:gd name="T17" fmla="*/ 2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48">
                    <a:moveTo>
                      <a:pt x="0" y="27"/>
                    </a:moveTo>
                    <a:cubicBezTo>
                      <a:pt x="0" y="25"/>
                      <a:pt x="1" y="23"/>
                      <a:pt x="2" y="22"/>
                    </a:cubicBezTo>
                    <a:cubicBezTo>
                      <a:pt x="9" y="8"/>
                      <a:pt x="28" y="3"/>
                      <a:pt x="42" y="2"/>
                    </a:cubicBezTo>
                    <a:cubicBezTo>
                      <a:pt x="57" y="0"/>
                      <a:pt x="72" y="1"/>
                      <a:pt x="86" y="6"/>
                    </a:cubicBezTo>
                    <a:cubicBezTo>
                      <a:pt x="99" y="11"/>
                      <a:pt x="112" y="17"/>
                      <a:pt x="126" y="15"/>
                    </a:cubicBezTo>
                    <a:cubicBezTo>
                      <a:pt x="140" y="12"/>
                      <a:pt x="153" y="6"/>
                      <a:pt x="167" y="5"/>
                    </a:cubicBezTo>
                    <a:cubicBezTo>
                      <a:pt x="177" y="5"/>
                      <a:pt x="196" y="9"/>
                      <a:pt x="199" y="20"/>
                    </a:cubicBezTo>
                    <a:cubicBezTo>
                      <a:pt x="175" y="48"/>
                      <a:pt x="84" y="42"/>
                      <a:pt x="39" y="38"/>
                    </a:cubicBezTo>
                    <a:cubicBezTo>
                      <a:pt x="21" y="36"/>
                      <a:pt x="8" y="32"/>
                      <a:pt x="0" y="27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236"/>
              <p:cNvSpPr>
                <a:spLocks/>
              </p:cNvSpPr>
              <p:nvPr/>
            </p:nvSpPr>
            <p:spPr bwMode="auto">
              <a:xfrm>
                <a:off x="9778" y="2646"/>
                <a:ext cx="107" cy="106"/>
              </a:xfrm>
              <a:custGeom>
                <a:avLst/>
                <a:gdLst>
                  <a:gd name="T0" fmla="*/ 1 w 45"/>
                  <a:gd name="T1" fmla="*/ 24 h 45"/>
                  <a:gd name="T2" fmla="*/ 24 w 45"/>
                  <a:gd name="T3" fmla="*/ 44 h 45"/>
                  <a:gd name="T4" fmla="*/ 44 w 45"/>
                  <a:gd name="T5" fmla="*/ 21 h 45"/>
                  <a:gd name="T6" fmla="*/ 21 w 45"/>
                  <a:gd name="T7" fmla="*/ 1 h 45"/>
                  <a:gd name="T8" fmla="*/ 1 w 45"/>
                  <a:gd name="T9" fmla="*/ 2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1" y="24"/>
                    </a:moveTo>
                    <a:cubicBezTo>
                      <a:pt x="2" y="36"/>
                      <a:pt x="13" y="45"/>
                      <a:pt x="24" y="44"/>
                    </a:cubicBezTo>
                    <a:cubicBezTo>
                      <a:pt x="36" y="43"/>
                      <a:pt x="45" y="32"/>
                      <a:pt x="44" y="21"/>
                    </a:cubicBezTo>
                    <a:cubicBezTo>
                      <a:pt x="43" y="9"/>
                      <a:pt x="33" y="0"/>
                      <a:pt x="21" y="1"/>
                    </a:cubicBezTo>
                    <a:cubicBezTo>
                      <a:pt x="9" y="2"/>
                      <a:pt x="0" y="12"/>
                      <a:pt x="1" y="24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237"/>
              <p:cNvSpPr>
                <a:spLocks/>
              </p:cNvSpPr>
              <p:nvPr/>
            </p:nvSpPr>
            <p:spPr bwMode="auto">
              <a:xfrm>
                <a:off x="9435" y="2660"/>
                <a:ext cx="107" cy="95"/>
              </a:xfrm>
              <a:custGeom>
                <a:avLst/>
                <a:gdLst>
                  <a:gd name="T0" fmla="*/ 1 w 45"/>
                  <a:gd name="T1" fmla="*/ 22 h 40"/>
                  <a:gd name="T2" fmla="*/ 24 w 45"/>
                  <a:gd name="T3" fmla="*/ 39 h 40"/>
                  <a:gd name="T4" fmla="*/ 44 w 45"/>
                  <a:gd name="T5" fmla="*/ 16 h 40"/>
                  <a:gd name="T6" fmla="*/ 21 w 45"/>
                  <a:gd name="T7" fmla="*/ 1 h 40"/>
                  <a:gd name="T8" fmla="*/ 1 w 45"/>
                  <a:gd name="T9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0">
                    <a:moveTo>
                      <a:pt x="1" y="22"/>
                    </a:moveTo>
                    <a:cubicBezTo>
                      <a:pt x="2" y="34"/>
                      <a:pt x="12" y="40"/>
                      <a:pt x="24" y="39"/>
                    </a:cubicBezTo>
                    <a:cubicBezTo>
                      <a:pt x="36" y="38"/>
                      <a:pt x="45" y="28"/>
                      <a:pt x="44" y="16"/>
                    </a:cubicBezTo>
                    <a:cubicBezTo>
                      <a:pt x="43" y="4"/>
                      <a:pt x="32" y="0"/>
                      <a:pt x="21" y="1"/>
                    </a:cubicBezTo>
                    <a:cubicBezTo>
                      <a:pt x="9" y="1"/>
                      <a:pt x="0" y="10"/>
                      <a:pt x="1" y="2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38"/>
              <p:cNvSpPr>
                <a:spLocks/>
              </p:cNvSpPr>
              <p:nvPr/>
            </p:nvSpPr>
            <p:spPr bwMode="auto">
              <a:xfrm>
                <a:off x="9825" y="2667"/>
                <a:ext cx="50" cy="45"/>
              </a:xfrm>
              <a:custGeom>
                <a:avLst/>
                <a:gdLst>
                  <a:gd name="T0" fmla="*/ 2 w 21"/>
                  <a:gd name="T1" fmla="*/ 13 h 19"/>
                  <a:gd name="T2" fmla="*/ 14 w 21"/>
                  <a:gd name="T3" fmla="*/ 17 h 19"/>
                  <a:gd name="T4" fmla="*/ 20 w 21"/>
                  <a:gd name="T5" fmla="*/ 6 h 19"/>
                  <a:gd name="T6" fmla="*/ 8 w 21"/>
                  <a:gd name="T7" fmla="*/ 2 h 19"/>
                  <a:gd name="T8" fmla="*/ 2 w 21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2" y="13"/>
                    </a:moveTo>
                    <a:cubicBezTo>
                      <a:pt x="4" y="17"/>
                      <a:pt x="9" y="19"/>
                      <a:pt x="14" y="17"/>
                    </a:cubicBezTo>
                    <a:cubicBezTo>
                      <a:pt x="19" y="15"/>
                      <a:pt x="21" y="10"/>
                      <a:pt x="20" y="6"/>
                    </a:cubicBezTo>
                    <a:cubicBezTo>
                      <a:pt x="18" y="2"/>
                      <a:pt x="13" y="0"/>
                      <a:pt x="8" y="2"/>
                    </a:cubicBezTo>
                    <a:cubicBezTo>
                      <a:pt x="3" y="5"/>
                      <a:pt x="0" y="9"/>
                      <a:pt x="2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239"/>
              <p:cNvSpPr>
                <a:spLocks/>
              </p:cNvSpPr>
              <p:nvPr/>
            </p:nvSpPr>
            <p:spPr bwMode="auto">
              <a:xfrm>
                <a:off x="9483" y="2674"/>
                <a:ext cx="42" cy="43"/>
              </a:xfrm>
              <a:custGeom>
                <a:avLst/>
                <a:gdLst>
                  <a:gd name="T0" fmla="*/ 4 w 18"/>
                  <a:gd name="T1" fmla="*/ 16 h 18"/>
                  <a:gd name="T2" fmla="*/ 15 w 18"/>
                  <a:gd name="T3" fmla="*/ 14 h 18"/>
                  <a:gd name="T4" fmla="*/ 14 w 18"/>
                  <a:gd name="T5" fmla="*/ 3 h 18"/>
                  <a:gd name="T6" fmla="*/ 3 w 18"/>
                  <a:gd name="T7" fmla="*/ 4 h 18"/>
                  <a:gd name="T8" fmla="*/ 4 w 18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4" y="16"/>
                    </a:moveTo>
                    <a:cubicBezTo>
                      <a:pt x="7" y="18"/>
                      <a:pt x="12" y="18"/>
                      <a:pt x="15" y="14"/>
                    </a:cubicBezTo>
                    <a:cubicBezTo>
                      <a:pt x="18" y="11"/>
                      <a:pt x="17" y="6"/>
                      <a:pt x="14" y="3"/>
                    </a:cubicBezTo>
                    <a:cubicBezTo>
                      <a:pt x="11" y="0"/>
                      <a:pt x="6" y="1"/>
                      <a:pt x="3" y="4"/>
                    </a:cubicBezTo>
                    <a:cubicBezTo>
                      <a:pt x="0" y="8"/>
                      <a:pt x="0" y="13"/>
                      <a:pt x="4" y="1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240"/>
              <p:cNvSpPr>
                <a:spLocks/>
              </p:cNvSpPr>
              <p:nvPr/>
            </p:nvSpPr>
            <p:spPr bwMode="auto">
              <a:xfrm>
                <a:off x="7362" y="3786"/>
                <a:ext cx="430" cy="908"/>
              </a:xfrm>
              <a:custGeom>
                <a:avLst/>
                <a:gdLst>
                  <a:gd name="T0" fmla="*/ 9 w 182"/>
                  <a:gd name="T1" fmla="*/ 0 h 384"/>
                  <a:gd name="T2" fmla="*/ 17 w 182"/>
                  <a:gd name="T3" fmla="*/ 81 h 384"/>
                  <a:gd name="T4" fmla="*/ 51 w 182"/>
                  <a:gd name="T5" fmla="*/ 105 h 384"/>
                  <a:gd name="T6" fmla="*/ 38 w 182"/>
                  <a:gd name="T7" fmla="*/ 368 h 384"/>
                  <a:gd name="T8" fmla="*/ 77 w 182"/>
                  <a:gd name="T9" fmla="*/ 384 h 384"/>
                  <a:gd name="T10" fmla="*/ 83 w 182"/>
                  <a:gd name="T11" fmla="*/ 109 h 384"/>
                  <a:gd name="T12" fmla="*/ 109 w 182"/>
                  <a:gd name="T13" fmla="*/ 108 h 384"/>
                  <a:gd name="T14" fmla="*/ 119 w 182"/>
                  <a:gd name="T15" fmla="*/ 378 h 384"/>
                  <a:gd name="T16" fmla="*/ 147 w 182"/>
                  <a:gd name="T17" fmla="*/ 358 h 384"/>
                  <a:gd name="T18" fmla="*/ 160 w 182"/>
                  <a:gd name="T19" fmla="*/ 347 h 384"/>
                  <a:gd name="T20" fmla="*/ 137 w 182"/>
                  <a:gd name="T21" fmla="*/ 103 h 384"/>
                  <a:gd name="T22" fmla="*/ 170 w 182"/>
                  <a:gd name="T23" fmla="*/ 83 h 384"/>
                  <a:gd name="T24" fmla="*/ 176 w 182"/>
                  <a:gd name="T25" fmla="*/ 5 h 384"/>
                  <a:gd name="T26" fmla="*/ 9 w 182"/>
                  <a:gd name="T27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2" h="384">
                    <a:moveTo>
                      <a:pt x="9" y="0"/>
                    </a:moveTo>
                    <a:cubicBezTo>
                      <a:pt x="9" y="0"/>
                      <a:pt x="0" y="49"/>
                      <a:pt x="17" y="81"/>
                    </a:cubicBezTo>
                    <a:cubicBezTo>
                      <a:pt x="24" y="92"/>
                      <a:pt x="37" y="102"/>
                      <a:pt x="51" y="105"/>
                    </a:cubicBezTo>
                    <a:cubicBezTo>
                      <a:pt x="38" y="368"/>
                      <a:pt x="38" y="368"/>
                      <a:pt x="38" y="368"/>
                    </a:cubicBezTo>
                    <a:cubicBezTo>
                      <a:pt x="77" y="384"/>
                      <a:pt x="77" y="384"/>
                      <a:pt x="77" y="384"/>
                    </a:cubicBezTo>
                    <a:cubicBezTo>
                      <a:pt x="83" y="109"/>
                      <a:pt x="83" y="109"/>
                      <a:pt x="83" y="109"/>
                    </a:cubicBezTo>
                    <a:cubicBezTo>
                      <a:pt x="83" y="109"/>
                      <a:pt x="97" y="110"/>
                      <a:pt x="109" y="108"/>
                    </a:cubicBezTo>
                    <a:cubicBezTo>
                      <a:pt x="119" y="378"/>
                      <a:pt x="119" y="378"/>
                      <a:pt x="119" y="378"/>
                    </a:cubicBezTo>
                    <a:cubicBezTo>
                      <a:pt x="147" y="358"/>
                      <a:pt x="147" y="358"/>
                      <a:pt x="147" y="358"/>
                    </a:cubicBezTo>
                    <a:cubicBezTo>
                      <a:pt x="160" y="347"/>
                      <a:pt x="160" y="347"/>
                      <a:pt x="160" y="347"/>
                    </a:cubicBezTo>
                    <a:cubicBezTo>
                      <a:pt x="137" y="103"/>
                      <a:pt x="137" y="103"/>
                      <a:pt x="137" y="103"/>
                    </a:cubicBezTo>
                    <a:cubicBezTo>
                      <a:pt x="137" y="103"/>
                      <a:pt x="158" y="102"/>
                      <a:pt x="170" y="83"/>
                    </a:cubicBezTo>
                    <a:cubicBezTo>
                      <a:pt x="180" y="67"/>
                      <a:pt x="182" y="40"/>
                      <a:pt x="176" y="5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241"/>
              <p:cNvSpPr>
                <a:spLocks/>
              </p:cNvSpPr>
              <p:nvPr/>
            </p:nvSpPr>
            <p:spPr bwMode="auto">
              <a:xfrm>
                <a:off x="7378" y="3880"/>
                <a:ext cx="407" cy="814"/>
              </a:xfrm>
              <a:custGeom>
                <a:avLst/>
                <a:gdLst>
                  <a:gd name="T0" fmla="*/ 149 w 172"/>
                  <a:gd name="T1" fmla="*/ 35 h 344"/>
                  <a:gd name="T2" fmla="*/ 88 w 172"/>
                  <a:gd name="T3" fmla="*/ 54 h 344"/>
                  <a:gd name="T4" fmla="*/ 28 w 172"/>
                  <a:gd name="T5" fmla="*/ 33 h 344"/>
                  <a:gd name="T6" fmla="*/ 6 w 172"/>
                  <a:gd name="T7" fmla="*/ 6 h 344"/>
                  <a:gd name="T8" fmla="*/ 0 w 172"/>
                  <a:gd name="T9" fmla="*/ 0 h 344"/>
                  <a:gd name="T10" fmla="*/ 10 w 172"/>
                  <a:gd name="T11" fmla="*/ 41 h 344"/>
                  <a:gd name="T12" fmla="*/ 44 w 172"/>
                  <a:gd name="T13" fmla="*/ 65 h 344"/>
                  <a:gd name="T14" fmla="*/ 44 w 172"/>
                  <a:gd name="T15" fmla="*/ 73 h 344"/>
                  <a:gd name="T16" fmla="*/ 59 w 172"/>
                  <a:gd name="T17" fmla="*/ 74 h 344"/>
                  <a:gd name="T18" fmla="*/ 60 w 172"/>
                  <a:gd name="T19" fmla="*/ 75 h 344"/>
                  <a:gd name="T20" fmla="*/ 54 w 172"/>
                  <a:gd name="T21" fmla="*/ 231 h 344"/>
                  <a:gd name="T22" fmla="*/ 51 w 172"/>
                  <a:gd name="T23" fmla="*/ 310 h 344"/>
                  <a:gd name="T24" fmla="*/ 49 w 172"/>
                  <a:gd name="T25" fmla="*/ 336 h 344"/>
                  <a:gd name="T26" fmla="*/ 70 w 172"/>
                  <a:gd name="T27" fmla="*/ 344 h 344"/>
                  <a:gd name="T28" fmla="*/ 76 w 172"/>
                  <a:gd name="T29" fmla="*/ 69 h 344"/>
                  <a:gd name="T30" fmla="*/ 102 w 172"/>
                  <a:gd name="T31" fmla="*/ 68 h 344"/>
                  <a:gd name="T32" fmla="*/ 112 w 172"/>
                  <a:gd name="T33" fmla="*/ 338 h 344"/>
                  <a:gd name="T34" fmla="*/ 129 w 172"/>
                  <a:gd name="T35" fmla="*/ 326 h 344"/>
                  <a:gd name="T36" fmla="*/ 126 w 172"/>
                  <a:gd name="T37" fmla="*/ 259 h 344"/>
                  <a:gd name="T38" fmla="*/ 122 w 172"/>
                  <a:gd name="T39" fmla="*/ 169 h 344"/>
                  <a:gd name="T40" fmla="*/ 117 w 172"/>
                  <a:gd name="T41" fmla="*/ 124 h 344"/>
                  <a:gd name="T42" fmla="*/ 115 w 172"/>
                  <a:gd name="T43" fmla="*/ 85 h 344"/>
                  <a:gd name="T44" fmla="*/ 122 w 172"/>
                  <a:gd name="T45" fmla="*/ 73 h 344"/>
                  <a:gd name="T46" fmla="*/ 131 w 172"/>
                  <a:gd name="T47" fmla="*/ 72 h 344"/>
                  <a:gd name="T48" fmla="*/ 130 w 172"/>
                  <a:gd name="T49" fmla="*/ 63 h 344"/>
                  <a:gd name="T50" fmla="*/ 163 w 172"/>
                  <a:gd name="T51" fmla="*/ 43 h 344"/>
                  <a:gd name="T52" fmla="*/ 172 w 172"/>
                  <a:gd name="T53" fmla="*/ 9 h 344"/>
                  <a:gd name="T54" fmla="*/ 149 w 172"/>
                  <a:gd name="T55" fmla="*/ 3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72" h="344">
                    <a:moveTo>
                      <a:pt x="149" y="35"/>
                    </a:moveTo>
                    <a:cubicBezTo>
                      <a:pt x="132" y="47"/>
                      <a:pt x="110" y="53"/>
                      <a:pt x="88" y="54"/>
                    </a:cubicBezTo>
                    <a:cubicBezTo>
                      <a:pt x="65" y="55"/>
                      <a:pt x="45" y="48"/>
                      <a:pt x="28" y="33"/>
                    </a:cubicBezTo>
                    <a:cubicBezTo>
                      <a:pt x="20" y="25"/>
                      <a:pt x="11" y="17"/>
                      <a:pt x="6" y="6"/>
                    </a:cubicBezTo>
                    <a:cubicBezTo>
                      <a:pt x="4" y="5"/>
                      <a:pt x="2" y="3"/>
                      <a:pt x="0" y="0"/>
                    </a:cubicBezTo>
                    <a:cubicBezTo>
                      <a:pt x="1" y="14"/>
                      <a:pt x="4" y="29"/>
                      <a:pt x="10" y="41"/>
                    </a:cubicBezTo>
                    <a:cubicBezTo>
                      <a:pt x="17" y="52"/>
                      <a:pt x="30" y="62"/>
                      <a:pt x="44" y="65"/>
                    </a:cubicBezTo>
                    <a:cubicBezTo>
                      <a:pt x="44" y="73"/>
                      <a:pt x="44" y="73"/>
                      <a:pt x="44" y="73"/>
                    </a:cubicBezTo>
                    <a:cubicBezTo>
                      <a:pt x="49" y="73"/>
                      <a:pt x="54" y="73"/>
                      <a:pt x="59" y="74"/>
                    </a:cubicBezTo>
                    <a:cubicBezTo>
                      <a:pt x="59" y="74"/>
                      <a:pt x="60" y="75"/>
                      <a:pt x="60" y="75"/>
                    </a:cubicBezTo>
                    <a:cubicBezTo>
                      <a:pt x="62" y="127"/>
                      <a:pt x="57" y="179"/>
                      <a:pt x="54" y="231"/>
                    </a:cubicBezTo>
                    <a:cubicBezTo>
                      <a:pt x="52" y="258"/>
                      <a:pt x="52" y="284"/>
                      <a:pt x="51" y="310"/>
                    </a:cubicBezTo>
                    <a:cubicBezTo>
                      <a:pt x="50" y="319"/>
                      <a:pt x="50" y="327"/>
                      <a:pt x="49" y="336"/>
                    </a:cubicBezTo>
                    <a:cubicBezTo>
                      <a:pt x="70" y="344"/>
                      <a:pt x="70" y="344"/>
                      <a:pt x="70" y="344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69"/>
                      <a:pt x="90" y="70"/>
                      <a:pt x="102" y="68"/>
                    </a:cubicBezTo>
                    <a:cubicBezTo>
                      <a:pt x="112" y="338"/>
                      <a:pt x="112" y="338"/>
                      <a:pt x="112" y="338"/>
                    </a:cubicBezTo>
                    <a:cubicBezTo>
                      <a:pt x="129" y="326"/>
                      <a:pt x="129" y="326"/>
                      <a:pt x="129" y="326"/>
                    </a:cubicBezTo>
                    <a:cubicBezTo>
                      <a:pt x="125" y="304"/>
                      <a:pt x="126" y="281"/>
                      <a:pt x="126" y="259"/>
                    </a:cubicBezTo>
                    <a:cubicBezTo>
                      <a:pt x="127" y="229"/>
                      <a:pt x="126" y="199"/>
                      <a:pt x="122" y="169"/>
                    </a:cubicBezTo>
                    <a:cubicBezTo>
                      <a:pt x="120" y="154"/>
                      <a:pt x="118" y="139"/>
                      <a:pt x="117" y="124"/>
                    </a:cubicBezTo>
                    <a:cubicBezTo>
                      <a:pt x="117" y="111"/>
                      <a:pt x="118" y="97"/>
                      <a:pt x="115" y="85"/>
                    </a:cubicBezTo>
                    <a:cubicBezTo>
                      <a:pt x="114" y="79"/>
                      <a:pt x="115" y="74"/>
                      <a:pt x="122" y="73"/>
                    </a:cubicBezTo>
                    <a:cubicBezTo>
                      <a:pt x="125" y="73"/>
                      <a:pt x="128" y="72"/>
                      <a:pt x="131" y="72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0" y="63"/>
                      <a:pt x="151" y="62"/>
                      <a:pt x="163" y="43"/>
                    </a:cubicBezTo>
                    <a:cubicBezTo>
                      <a:pt x="168" y="34"/>
                      <a:pt x="171" y="23"/>
                      <a:pt x="172" y="9"/>
                    </a:cubicBezTo>
                    <a:cubicBezTo>
                      <a:pt x="166" y="19"/>
                      <a:pt x="159" y="28"/>
                      <a:pt x="149" y="35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242"/>
              <p:cNvSpPr>
                <a:spLocks/>
              </p:cNvSpPr>
              <p:nvPr/>
            </p:nvSpPr>
            <p:spPr bwMode="auto">
              <a:xfrm>
                <a:off x="7381" y="3745"/>
                <a:ext cx="399" cy="121"/>
              </a:xfrm>
              <a:custGeom>
                <a:avLst/>
                <a:gdLst>
                  <a:gd name="T0" fmla="*/ 1 w 169"/>
                  <a:gd name="T1" fmla="*/ 13 h 51"/>
                  <a:gd name="T2" fmla="*/ 0 w 169"/>
                  <a:gd name="T3" fmla="*/ 24 h 51"/>
                  <a:gd name="T4" fmla="*/ 55 w 169"/>
                  <a:gd name="T5" fmla="*/ 26 h 51"/>
                  <a:gd name="T6" fmla="*/ 82 w 169"/>
                  <a:gd name="T7" fmla="*/ 51 h 51"/>
                  <a:gd name="T8" fmla="*/ 110 w 169"/>
                  <a:gd name="T9" fmla="*/ 28 h 51"/>
                  <a:gd name="T10" fmla="*/ 169 w 169"/>
                  <a:gd name="T11" fmla="*/ 25 h 51"/>
                  <a:gd name="T12" fmla="*/ 168 w 169"/>
                  <a:gd name="T13" fmla="*/ 18 h 51"/>
                  <a:gd name="T14" fmla="*/ 1 w 169"/>
                  <a:gd name="T15" fmla="*/ 1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51">
                    <a:moveTo>
                      <a:pt x="1" y="13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6" y="23"/>
                      <a:pt x="55" y="26"/>
                    </a:cubicBezTo>
                    <a:cubicBezTo>
                      <a:pt x="65" y="27"/>
                      <a:pt x="70" y="50"/>
                      <a:pt x="82" y="51"/>
                    </a:cubicBezTo>
                    <a:cubicBezTo>
                      <a:pt x="94" y="51"/>
                      <a:pt x="98" y="28"/>
                      <a:pt x="110" y="28"/>
                    </a:cubicBezTo>
                    <a:cubicBezTo>
                      <a:pt x="130" y="28"/>
                      <a:pt x="159" y="30"/>
                      <a:pt x="169" y="25"/>
                    </a:cubicBezTo>
                    <a:cubicBezTo>
                      <a:pt x="168" y="18"/>
                      <a:pt x="168" y="18"/>
                      <a:pt x="168" y="18"/>
                    </a:cubicBezTo>
                    <a:cubicBezTo>
                      <a:pt x="168" y="18"/>
                      <a:pt x="74" y="0"/>
                      <a:pt x="1" y="13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243"/>
              <p:cNvSpPr>
                <a:spLocks/>
              </p:cNvSpPr>
              <p:nvPr/>
            </p:nvSpPr>
            <p:spPr bwMode="auto">
              <a:xfrm>
                <a:off x="7248" y="4540"/>
                <a:ext cx="331" cy="172"/>
              </a:xfrm>
              <a:custGeom>
                <a:avLst/>
                <a:gdLst>
                  <a:gd name="T0" fmla="*/ 13 w 140"/>
                  <a:gd name="T1" fmla="*/ 70 h 73"/>
                  <a:gd name="T2" fmla="*/ 132 w 140"/>
                  <a:gd name="T3" fmla="*/ 65 h 73"/>
                  <a:gd name="T4" fmla="*/ 70 w 140"/>
                  <a:gd name="T5" fmla="*/ 3 h 73"/>
                  <a:gd name="T6" fmla="*/ 13 w 140"/>
                  <a:gd name="T7" fmla="*/ 7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73">
                    <a:moveTo>
                      <a:pt x="13" y="70"/>
                    </a:moveTo>
                    <a:cubicBezTo>
                      <a:pt x="13" y="70"/>
                      <a:pt x="103" y="73"/>
                      <a:pt x="132" y="65"/>
                    </a:cubicBezTo>
                    <a:cubicBezTo>
                      <a:pt x="132" y="65"/>
                      <a:pt x="140" y="7"/>
                      <a:pt x="70" y="3"/>
                    </a:cubicBezTo>
                    <a:cubicBezTo>
                      <a:pt x="0" y="0"/>
                      <a:pt x="1" y="65"/>
                      <a:pt x="13" y="70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244"/>
              <p:cNvSpPr>
                <a:spLocks/>
              </p:cNvSpPr>
              <p:nvPr/>
            </p:nvSpPr>
            <p:spPr bwMode="auto">
              <a:xfrm>
                <a:off x="7272" y="4542"/>
                <a:ext cx="262" cy="144"/>
              </a:xfrm>
              <a:custGeom>
                <a:avLst/>
                <a:gdLst>
                  <a:gd name="T0" fmla="*/ 111 w 111"/>
                  <a:gd name="T1" fmla="*/ 24 h 61"/>
                  <a:gd name="T2" fmla="*/ 60 w 111"/>
                  <a:gd name="T3" fmla="*/ 2 h 61"/>
                  <a:gd name="T4" fmla="*/ 0 w 111"/>
                  <a:gd name="T5" fmla="*/ 34 h 61"/>
                  <a:gd name="T6" fmla="*/ 111 w 111"/>
                  <a:gd name="T7" fmla="*/ 2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" h="61">
                    <a:moveTo>
                      <a:pt x="111" y="24"/>
                    </a:moveTo>
                    <a:cubicBezTo>
                      <a:pt x="102" y="13"/>
                      <a:pt x="87" y="3"/>
                      <a:pt x="60" y="2"/>
                    </a:cubicBezTo>
                    <a:cubicBezTo>
                      <a:pt x="24" y="0"/>
                      <a:pt x="7" y="17"/>
                      <a:pt x="0" y="34"/>
                    </a:cubicBezTo>
                    <a:cubicBezTo>
                      <a:pt x="19" y="61"/>
                      <a:pt x="101" y="59"/>
                      <a:pt x="111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245"/>
              <p:cNvSpPr>
                <a:spLocks/>
              </p:cNvSpPr>
              <p:nvPr/>
            </p:nvSpPr>
            <p:spPr bwMode="auto">
              <a:xfrm>
                <a:off x="7331" y="4575"/>
                <a:ext cx="42" cy="24"/>
              </a:xfrm>
              <a:custGeom>
                <a:avLst/>
                <a:gdLst>
                  <a:gd name="T0" fmla="*/ 18 w 18"/>
                  <a:gd name="T1" fmla="*/ 5 h 10"/>
                  <a:gd name="T2" fmla="*/ 9 w 18"/>
                  <a:gd name="T3" fmla="*/ 10 h 10"/>
                  <a:gd name="T4" fmla="*/ 0 w 18"/>
                  <a:gd name="T5" fmla="*/ 4 h 10"/>
                  <a:gd name="T6" fmla="*/ 9 w 18"/>
                  <a:gd name="T7" fmla="*/ 0 h 10"/>
                  <a:gd name="T8" fmla="*/ 18 w 18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8" y="5"/>
                    </a:moveTo>
                    <a:cubicBezTo>
                      <a:pt x="18" y="8"/>
                      <a:pt x="14" y="10"/>
                      <a:pt x="9" y="10"/>
                    </a:cubicBezTo>
                    <a:cubicBezTo>
                      <a:pt x="4" y="9"/>
                      <a:pt x="0" y="7"/>
                      <a:pt x="0" y="4"/>
                    </a:cubicBezTo>
                    <a:cubicBezTo>
                      <a:pt x="0" y="2"/>
                      <a:pt x="4" y="0"/>
                      <a:pt x="9" y="0"/>
                    </a:cubicBezTo>
                    <a:cubicBezTo>
                      <a:pt x="14" y="0"/>
                      <a:pt x="18" y="2"/>
                      <a:pt x="18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246"/>
              <p:cNvSpPr>
                <a:spLocks/>
              </p:cNvSpPr>
              <p:nvPr/>
            </p:nvSpPr>
            <p:spPr bwMode="auto">
              <a:xfrm>
                <a:off x="7612" y="4556"/>
                <a:ext cx="331" cy="168"/>
              </a:xfrm>
              <a:custGeom>
                <a:avLst/>
                <a:gdLst>
                  <a:gd name="T0" fmla="*/ 123 w 140"/>
                  <a:gd name="T1" fmla="*/ 71 h 71"/>
                  <a:gd name="T2" fmla="*/ 4 w 140"/>
                  <a:gd name="T3" fmla="*/ 59 h 71"/>
                  <a:gd name="T4" fmla="*/ 70 w 140"/>
                  <a:gd name="T5" fmla="*/ 1 h 71"/>
                  <a:gd name="T6" fmla="*/ 123 w 140"/>
                  <a:gd name="T7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71">
                    <a:moveTo>
                      <a:pt x="123" y="71"/>
                    </a:moveTo>
                    <a:cubicBezTo>
                      <a:pt x="123" y="71"/>
                      <a:pt x="33" y="69"/>
                      <a:pt x="4" y="59"/>
                    </a:cubicBezTo>
                    <a:cubicBezTo>
                      <a:pt x="4" y="59"/>
                      <a:pt x="0" y="0"/>
                      <a:pt x="70" y="1"/>
                    </a:cubicBezTo>
                    <a:cubicBezTo>
                      <a:pt x="140" y="2"/>
                      <a:pt x="135" y="67"/>
                      <a:pt x="123" y="7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47"/>
              <p:cNvSpPr>
                <a:spLocks/>
              </p:cNvSpPr>
              <p:nvPr/>
            </p:nvSpPr>
            <p:spPr bwMode="auto">
              <a:xfrm>
                <a:off x="7655" y="4559"/>
                <a:ext cx="260" cy="144"/>
              </a:xfrm>
              <a:custGeom>
                <a:avLst/>
                <a:gdLst>
                  <a:gd name="T0" fmla="*/ 0 w 110"/>
                  <a:gd name="T1" fmla="*/ 19 h 61"/>
                  <a:gd name="T2" fmla="*/ 52 w 110"/>
                  <a:gd name="T3" fmla="*/ 0 h 61"/>
                  <a:gd name="T4" fmla="*/ 110 w 110"/>
                  <a:gd name="T5" fmla="*/ 36 h 61"/>
                  <a:gd name="T6" fmla="*/ 0 w 110"/>
                  <a:gd name="T7" fmla="*/ 1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" h="61">
                    <a:moveTo>
                      <a:pt x="0" y="19"/>
                    </a:moveTo>
                    <a:cubicBezTo>
                      <a:pt x="9" y="8"/>
                      <a:pt x="25" y="0"/>
                      <a:pt x="52" y="0"/>
                    </a:cubicBezTo>
                    <a:cubicBezTo>
                      <a:pt x="88" y="0"/>
                      <a:pt x="104" y="18"/>
                      <a:pt x="110" y="36"/>
                    </a:cubicBezTo>
                    <a:cubicBezTo>
                      <a:pt x="89" y="61"/>
                      <a:pt x="8" y="54"/>
                      <a:pt x="0" y="19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248"/>
              <p:cNvSpPr>
                <a:spLocks/>
              </p:cNvSpPr>
              <p:nvPr/>
            </p:nvSpPr>
            <p:spPr bwMode="auto">
              <a:xfrm>
                <a:off x="7813" y="4590"/>
                <a:ext cx="45" cy="23"/>
              </a:xfrm>
              <a:custGeom>
                <a:avLst/>
                <a:gdLst>
                  <a:gd name="T0" fmla="*/ 0 w 19"/>
                  <a:gd name="T1" fmla="*/ 5 h 10"/>
                  <a:gd name="T2" fmla="*/ 10 w 19"/>
                  <a:gd name="T3" fmla="*/ 10 h 10"/>
                  <a:gd name="T4" fmla="*/ 19 w 19"/>
                  <a:gd name="T5" fmla="*/ 5 h 10"/>
                  <a:gd name="T6" fmla="*/ 10 w 19"/>
                  <a:gd name="T7" fmla="*/ 0 h 10"/>
                  <a:gd name="T8" fmla="*/ 0 w 19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0" y="5"/>
                    </a:moveTo>
                    <a:cubicBezTo>
                      <a:pt x="0" y="7"/>
                      <a:pt x="4" y="10"/>
                      <a:pt x="10" y="10"/>
                    </a:cubicBezTo>
                    <a:cubicBezTo>
                      <a:pt x="15" y="10"/>
                      <a:pt x="19" y="8"/>
                      <a:pt x="19" y="5"/>
                    </a:cubicBezTo>
                    <a:cubicBezTo>
                      <a:pt x="19" y="3"/>
                      <a:pt x="15" y="0"/>
                      <a:pt x="10" y="0"/>
                    </a:cubicBezTo>
                    <a:cubicBezTo>
                      <a:pt x="5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249"/>
              <p:cNvSpPr>
                <a:spLocks/>
              </p:cNvSpPr>
              <p:nvPr/>
            </p:nvSpPr>
            <p:spPr bwMode="auto">
              <a:xfrm>
                <a:off x="7347" y="3185"/>
                <a:ext cx="464" cy="612"/>
              </a:xfrm>
              <a:custGeom>
                <a:avLst/>
                <a:gdLst>
                  <a:gd name="T0" fmla="*/ 24 w 196"/>
                  <a:gd name="T1" fmla="*/ 12 h 259"/>
                  <a:gd name="T2" fmla="*/ 153 w 196"/>
                  <a:gd name="T3" fmla="*/ 6 h 259"/>
                  <a:gd name="T4" fmla="*/ 177 w 196"/>
                  <a:gd name="T5" fmla="*/ 24 h 259"/>
                  <a:gd name="T6" fmla="*/ 187 w 196"/>
                  <a:gd name="T7" fmla="*/ 182 h 259"/>
                  <a:gd name="T8" fmla="*/ 182 w 196"/>
                  <a:gd name="T9" fmla="*/ 259 h 259"/>
                  <a:gd name="T10" fmla="*/ 15 w 196"/>
                  <a:gd name="T11" fmla="*/ 254 h 259"/>
                  <a:gd name="T12" fmla="*/ 4 w 196"/>
                  <a:gd name="T13" fmla="*/ 62 h 259"/>
                  <a:gd name="T14" fmla="*/ 24 w 196"/>
                  <a:gd name="T15" fmla="*/ 12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6" h="259">
                    <a:moveTo>
                      <a:pt x="24" y="12"/>
                    </a:moveTo>
                    <a:cubicBezTo>
                      <a:pt x="24" y="12"/>
                      <a:pt x="52" y="0"/>
                      <a:pt x="153" y="6"/>
                    </a:cubicBezTo>
                    <a:cubicBezTo>
                      <a:pt x="153" y="6"/>
                      <a:pt x="173" y="9"/>
                      <a:pt x="177" y="24"/>
                    </a:cubicBezTo>
                    <a:cubicBezTo>
                      <a:pt x="179" y="32"/>
                      <a:pt x="173" y="109"/>
                      <a:pt x="187" y="182"/>
                    </a:cubicBezTo>
                    <a:cubicBezTo>
                      <a:pt x="196" y="227"/>
                      <a:pt x="182" y="259"/>
                      <a:pt x="182" y="259"/>
                    </a:cubicBezTo>
                    <a:cubicBezTo>
                      <a:pt x="15" y="254"/>
                      <a:pt x="15" y="254"/>
                      <a:pt x="15" y="254"/>
                    </a:cubicBezTo>
                    <a:cubicBezTo>
                      <a:pt x="15" y="254"/>
                      <a:pt x="0" y="135"/>
                      <a:pt x="4" y="62"/>
                    </a:cubicBezTo>
                    <a:cubicBezTo>
                      <a:pt x="5" y="34"/>
                      <a:pt x="16" y="12"/>
                      <a:pt x="24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250"/>
              <p:cNvSpPr>
                <a:spLocks/>
              </p:cNvSpPr>
              <p:nvPr/>
            </p:nvSpPr>
            <p:spPr bwMode="auto">
              <a:xfrm>
                <a:off x="7347" y="3320"/>
                <a:ext cx="74" cy="466"/>
              </a:xfrm>
              <a:custGeom>
                <a:avLst/>
                <a:gdLst>
                  <a:gd name="T0" fmla="*/ 30 w 31"/>
                  <a:gd name="T1" fmla="*/ 197 h 197"/>
                  <a:gd name="T2" fmla="*/ 18 w 31"/>
                  <a:gd name="T3" fmla="*/ 168 h 197"/>
                  <a:gd name="T4" fmla="*/ 14 w 31"/>
                  <a:gd name="T5" fmla="*/ 100 h 197"/>
                  <a:gd name="T6" fmla="*/ 12 w 31"/>
                  <a:gd name="T7" fmla="*/ 55 h 197"/>
                  <a:gd name="T8" fmla="*/ 12 w 31"/>
                  <a:gd name="T9" fmla="*/ 20 h 197"/>
                  <a:gd name="T10" fmla="*/ 11 w 31"/>
                  <a:gd name="T11" fmla="*/ 4 h 197"/>
                  <a:gd name="T12" fmla="*/ 4 w 31"/>
                  <a:gd name="T13" fmla="*/ 0 h 197"/>
                  <a:gd name="T14" fmla="*/ 4 w 31"/>
                  <a:gd name="T15" fmla="*/ 5 h 197"/>
                  <a:gd name="T16" fmla="*/ 15 w 31"/>
                  <a:gd name="T17" fmla="*/ 197 h 197"/>
                  <a:gd name="T18" fmla="*/ 31 w 31"/>
                  <a:gd name="T19" fmla="*/ 197 h 197"/>
                  <a:gd name="T20" fmla="*/ 30 w 31"/>
                  <a:gd name="T21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197">
                    <a:moveTo>
                      <a:pt x="30" y="197"/>
                    </a:moveTo>
                    <a:cubicBezTo>
                      <a:pt x="24" y="188"/>
                      <a:pt x="21" y="178"/>
                      <a:pt x="18" y="168"/>
                    </a:cubicBezTo>
                    <a:cubicBezTo>
                      <a:pt x="14" y="146"/>
                      <a:pt x="15" y="123"/>
                      <a:pt x="14" y="100"/>
                    </a:cubicBezTo>
                    <a:cubicBezTo>
                      <a:pt x="13" y="85"/>
                      <a:pt x="12" y="70"/>
                      <a:pt x="12" y="55"/>
                    </a:cubicBezTo>
                    <a:cubicBezTo>
                      <a:pt x="11" y="43"/>
                      <a:pt x="11" y="32"/>
                      <a:pt x="12" y="20"/>
                    </a:cubicBezTo>
                    <a:cubicBezTo>
                      <a:pt x="12" y="15"/>
                      <a:pt x="13" y="9"/>
                      <a:pt x="11" y="4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4" y="2"/>
                      <a:pt x="4" y="3"/>
                      <a:pt x="4" y="5"/>
                    </a:cubicBezTo>
                    <a:cubicBezTo>
                      <a:pt x="0" y="78"/>
                      <a:pt x="15" y="197"/>
                      <a:pt x="15" y="197"/>
                    </a:cubicBezTo>
                    <a:cubicBezTo>
                      <a:pt x="31" y="197"/>
                      <a:pt x="31" y="197"/>
                      <a:pt x="31" y="197"/>
                    </a:cubicBezTo>
                    <a:cubicBezTo>
                      <a:pt x="31" y="197"/>
                      <a:pt x="30" y="197"/>
                      <a:pt x="30" y="19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251"/>
              <p:cNvSpPr>
                <a:spLocks/>
              </p:cNvSpPr>
              <p:nvPr/>
            </p:nvSpPr>
            <p:spPr bwMode="auto">
              <a:xfrm>
                <a:off x="7719" y="3294"/>
                <a:ext cx="92" cy="503"/>
              </a:xfrm>
              <a:custGeom>
                <a:avLst/>
                <a:gdLst>
                  <a:gd name="T0" fmla="*/ 20 w 39"/>
                  <a:gd name="T1" fmla="*/ 3 h 213"/>
                  <a:gd name="T2" fmla="*/ 20 w 39"/>
                  <a:gd name="T3" fmla="*/ 3 h 213"/>
                  <a:gd name="T4" fmla="*/ 13 w 39"/>
                  <a:gd name="T5" fmla="*/ 18 h 213"/>
                  <a:gd name="T6" fmla="*/ 14 w 39"/>
                  <a:gd name="T7" fmla="*/ 39 h 213"/>
                  <a:gd name="T8" fmla="*/ 14 w 39"/>
                  <a:gd name="T9" fmla="*/ 87 h 213"/>
                  <a:gd name="T10" fmla="*/ 19 w 39"/>
                  <a:gd name="T11" fmla="*/ 121 h 213"/>
                  <a:gd name="T12" fmla="*/ 17 w 39"/>
                  <a:gd name="T13" fmla="*/ 185 h 213"/>
                  <a:gd name="T14" fmla="*/ 3 w 39"/>
                  <a:gd name="T15" fmla="*/ 209 h 213"/>
                  <a:gd name="T16" fmla="*/ 0 w 39"/>
                  <a:gd name="T17" fmla="*/ 212 h 213"/>
                  <a:gd name="T18" fmla="*/ 25 w 39"/>
                  <a:gd name="T19" fmla="*/ 213 h 213"/>
                  <a:gd name="T20" fmla="*/ 30 w 39"/>
                  <a:gd name="T21" fmla="*/ 136 h 213"/>
                  <a:gd name="T22" fmla="*/ 20 w 39"/>
                  <a:gd name="T23" fmla="*/ 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213">
                    <a:moveTo>
                      <a:pt x="20" y="3"/>
                    </a:moveTo>
                    <a:cubicBezTo>
                      <a:pt x="20" y="3"/>
                      <a:pt x="20" y="3"/>
                      <a:pt x="20" y="3"/>
                    </a:cubicBezTo>
                    <a:cubicBezTo>
                      <a:pt x="15" y="0"/>
                      <a:pt x="14" y="16"/>
                      <a:pt x="13" y="18"/>
                    </a:cubicBezTo>
                    <a:cubicBezTo>
                      <a:pt x="13" y="25"/>
                      <a:pt x="14" y="32"/>
                      <a:pt x="14" y="39"/>
                    </a:cubicBezTo>
                    <a:cubicBezTo>
                      <a:pt x="15" y="55"/>
                      <a:pt x="13" y="71"/>
                      <a:pt x="14" y="87"/>
                    </a:cubicBezTo>
                    <a:cubicBezTo>
                      <a:pt x="15" y="98"/>
                      <a:pt x="17" y="109"/>
                      <a:pt x="19" y="121"/>
                    </a:cubicBezTo>
                    <a:cubicBezTo>
                      <a:pt x="21" y="141"/>
                      <a:pt x="23" y="164"/>
                      <a:pt x="17" y="185"/>
                    </a:cubicBezTo>
                    <a:cubicBezTo>
                      <a:pt x="14" y="194"/>
                      <a:pt x="10" y="202"/>
                      <a:pt x="3" y="209"/>
                    </a:cubicBezTo>
                    <a:cubicBezTo>
                      <a:pt x="2" y="210"/>
                      <a:pt x="1" y="211"/>
                      <a:pt x="0" y="212"/>
                    </a:cubicBezTo>
                    <a:cubicBezTo>
                      <a:pt x="25" y="213"/>
                      <a:pt x="25" y="213"/>
                      <a:pt x="25" y="213"/>
                    </a:cubicBezTo>
                    <a:cubicBezTo>
                      <a:pt x="25" y="213"/>
                      <a:pt x="39" y="181"/>
                      <a:pt x="30" y="136"/>
                    </a:cubicBezTo>
                    <a:cubicBezTo>
                      <a:pt x="20" y="86"/>
                      <a:pt x="20" y="33"/>
                      <a:pt x="20" y="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252"/>
              <p:cNvSpPr>
                <a:spLocks/>
              </p:cNvSpPr>
              <p:nvPr/>
            </p:nvSpPr>
            <p:spPr bwMode="auto">
              <a:xfrm>
                <a:off x="7388" y="3095"/>
                <a:ext cx="153" cy="175"/>
              </a:xfrm>
              <a:custGeom>
                <a:avLst/>
                <a:gdLst>
                  <a:gd name="T0" fmla="*/ 7 w 65"/>
                  <a:gd name="T1" fmla="*/ 0 h 74"/>
                  <a:gd name="T2" fmla="*/ 3 w 65"/>
                  <a:gd name="T3" fmla="*/ 51 h 74"/>
                  <a:gd name="T4" fmla="*/ 25 w 65"/>
                  <a:gd name="T5" fmla="*/ 69 h 74"/>
                  <a:gd name="T6" fmla="*/ 64 w 65"/>
                  <a:gd name="T7" fmla="*/ 62 h 74"/>
                  <a:gd name="T8" fmla="*/ 65 w 65"/>
                  <a:gd name="T9" fmla="*/ 47 h 74"/>
                  <a:gd name="T10" fmla="*/ 7 w 65"/>
                  <a:gd name="T1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74">
                    <a:moveTo>
                      <a:pt x="7" y="0"/>
                    </a:moveTo>
                    <a:cubicBezTo>
                      <a:pt x="7" y="0"/>
                      <a:pt x="0" y="43"/>
                      <a:pt x="3" y="51"/>
                    </a:cubicBezTo>
                    <a:cubicBezTo>
                      <a:pt x="5" y="59"/>
                      <a:pt x="14" y="67"/>
                      <a:pt x="25" y="69"/>
                    </a:cubicBezTo>
                    <a:cubicBezTo>
                      <a:pt x="53" y="74"/>
                      <a:pt x="64" y="62"/>
                      <a:pt x="64" y="62"/>
                    </a:cubicBezTo>
                    <a:cubicBezTo>
                      <a:pt x="65" y="47"/>
                      <a:pt x="65" y="47"/>
                      <a:pt x="65" y="47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253"/>
              <p:cNvSpPr>
                <a:spLocks/>
              </p:cNvSpPr>
              <p:nvPr/>
            </p:nvSpPr>
            <p:spPr bwMode="auto">
              <a:xfrm>
                <a:off x="7381" y="3072"/>
                <a:ext cx="158" cy="172"/>
              </a:xfrm>
              <a:custGeom>
                <a:avLst/>
                <a:gdLst>
                  <a:gd name="T0" fmla="*/ 7 w 67"/>
                  <a:gd name="T1" fmla="*/ 0 h 73"/>
                  <a:gd name="T2" fmla="*/ 3 w 67"/>
                  <a:gd name="T3" fmla="*/ 51 h 73"/>
                  <a:gd name="T4" fmla="*/ 25 w 67"/>
                  <a:gd name="T5" fmla="*/ 69 h 73"/>
                  <a:gd name="T6" fmla="*/ 61 w 67"/>
                  <a:gd name="T7" fmla="*/ 71 h 73"/>
                  <a:gd name="T8" fmla="*/ 67 w 67"/>
                  <a:gd name="T9" fmla="*/ 42 h 73"/>
                  <a:gd name="T10" fmla="*/ 7 w 67"/>
                  <a:gd name="T1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73">
                    <a:moveTo>
                      <a:pt x="7" y="0"/>
                    </a:moveTo>
                    <a:cubicBezTo>
                      <a:pt x="7" y="0"/>
                      <a:pt x="0" y="43"/>
                      <a:pt x="3" y="51"/>
                    </a:cubicBezTo>
                    <a:cubicBezTo>
                      <a:pt x="5" y="59"/>
                      <a:pt x="13" y="67"/>
                      <a:pt x="25" y="69"/>
                    </a:cubicBezTo>
                    <a:cubicBezTo>
                      <a:pt x="52" y="73"/>
                      <a:pt x="61" y="71"/>
                      <a:pt x="61" y="71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254"/>
              <p:cNvSpPr>
                <a:spLocks/>
              </p:cNvSpPr>
              <p:nvPr/>
            </p:nvSpPr>
            <p:spPr bwMode="auto">
              <a:xfrm>
                <a:off x="7591" y="3114"/>
                <a:ext cx="166" cy="130"/>
              </a:xfrm>
              <a:custGeom>
                <a:avLst/>
                <a:gdLst>
                  <a:gd name="T0" fmla="*/ 70 w 70"/>
                  <a:gd name="T1" fmla="*/ 0 h 55"/>
                  <a:gd name="T2" fmla="*/ 63 w 70"/>
                  <a:gd name="T3" fmla="*/ 39 h 55"/>
                  <a:gd name="T4" fmla="*/ 0 w 70"/>
                  <a:gd name="T5" fmla="*/ 55 h 55"/>
                  <a:gd name="T6" fmla="*/ 11 w 70"/>
                  <a:gd name="T7" fmla="*/ 12 h 55"/>
                  <a:gd name="T8" fmla="*/ 70 w 70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70" y="0"/>
                    </a:moveTo>
                    <a:cubicBezTo>
                      <a:pt x="70" y="0"/>
                      <a:pt x="66" y="35"/>
                      <a:pt x="63" y="39"/>
                    </a:cubicBezTo>
                    <a:cubicBezTo>
                      <a:pt x="61" y="42"/>
                      <a:pt x="55" y="54"/>
                      <a:pt x="0" y="55"/>
                    </a:cubicBezTo>
                    <a:cubicBezTo>
                      <a:pt x="11" y="12"/>
                      <a:pt x="11" y="12"/>
                      <a:pt x="11" y="12"/>
                    </a:cubicBez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255"/>
              <p:cNvSpPr>
                <a:spLocks/>
              </p:cNvSpPr>
              <p:nvPr/>
            </p:nvSpPr>
            <p:spPr bwMode="auto">
              <a:xfrm>
                <a:off x="7608" y="3098"/>
                <a:ext cx="158" cy="127"/>
              </a:xfrm>
              <a:custGeom>
                <a:avLst/>
                <a:gdLst>
                  <a:gd name="T0" fmla="*/ 67 w 67"/>
                  <a:gd name="T1" fmla="*/ 0 h 54"/>
                  <a:gd name="T2" fmla="*/ 61 w 67"/>
                  <a:gd name="T3" fmla="*/ 39 h 54"/>
                  <a:gd name="T4" fmla="*/ 0 w 67"/>
                  <a:gd name="T5" fmla="*/ 54 h 54"/>
                  <a:gd name="T6" fmla="*/ 12 w 67"/>
                  <a:gd name="T7" fmla="*/ 11 h 54"/>
                  <a:gd name="T8" fmla="*/ 67 w 67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54">
                    <a:moveTo>
                      <a:pt x="67" y="0"/>
                    </a:moveTo>
                    <a:cubicBezTo>
                      <a:pt x="67" y="0"/>
                      <a:pt x="63" y="35"/>
                      <a:pt x="61" y="39"/>
                    </a:cubicBezTo>
                    <a:cubicBezTo>
                      <a:pt x="58" y="42"/>
                      <a:pt x="55" y="54"/>
                      <a:pt x="0" y="54"/>
                    </a:cubicBezTo>
                    <a:cubicBezTo>
                      <a:pt x="12" y="11"/>
                      <a:pt x="12" y="11"/>
                      <a:pt x="12" y="11"/>
                    </a:cubicBez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256"/>
              <p:cNvSpPr>
                <a:spLocks/>
              </p:cNvSpPr>
              <p:nvPr/>
            </p:nvSpPr>
            <p:spPr bwMode="auto">
              <a:xfrm>
                <a:off x="7390" y="3072"/>
                <a:ext cx="149" cy="158"/>
              </a:xfrm>
              <a:custGeom>
                <a:avLst/>
                <a:gdLst>
                  <a:gd name="T0" fmla="*/ 39 w 63"/>
                  <a:gd name="T1" fmla="*/ 35 h 67"/>
                  <a:gd name="T2" fmla="*/ 52 w 63"/>
                  <a:gd name="T3" fmla="*/ 59 h 67"/>
                  <a:gd name="T4" fmla="*/ 58 w 63"/>
                  <a:gd name="T5" fmla="*/ 67 h 67"/>
                  <a:gd name="T6" fmla="*/ 63 w 63"/>
                  <a:gd name="T7" fmla="*/ 42 h 67"/>
                  <a:gd name="T8" fmla="*/ 3 w 63"/>
                  <a:gd name="T9" fmla="*/ 0 h 67"/>
                  <a:gd name="T10" fmla="*/ 0 w 63"/>
                  <a:gd name="T11" fmla="*/ 22 h 67"/>
                  <a:gd name="T12" fmla="*/ 39 w 63"/>
                  <a:gd name="T13" fmla="*/ 3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67">
                    <a:moveTo>
                      <a:pt x="39" y="35"/>
                    </a:moveTo>
                    <a:cubicBezTo>
                      <a:pt x="45" y="42"/>
                      <a:pt x="48" y="51"/>
                      <a:pt x="52" y="59"/>
                    </a:cubicBezTo>
                    <a:cubicBezTo>
                      <a:pt x="54" y="62"/>
                      <a:pt x="56" y="65"/>
                      <a:pt x="58" y="67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1" y="10"/>
                      <a:pt x="0" y="22"/>
                    </a:cubicBezTo>
                    <a:cubicBezTo>
                      <a:pt x="14" y="22"/>
                      <a:pt x="30" y="25"/>
                      <a:pt x="39" y="3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257"/>
              <p:cNvSpPr>
                <a:spLocks/>
              </p:cNvSpPr>
              <p:nvPr/>
            </p:nvSpPr>
            <p:spPr bwMode="auto">
              <a:xfrm>
                <a:off x="7608" y="3098"/>
                <a:ext cx="158" cy="127"/>
              </a:xfrm>
              <a:custGeom>
                <a:avLst/>
                <a:gdLst>
                  <a:gd name="T0" fmla="*/ 29 w 67"/>
                  <a:gd name="T1" fmla="*/ 22 h 54"/>
                  <a:gd name="T2" fmla="*/ 65 w 67"/>
                  <a:gd name="T3" fmla="*/ 19 h 54"/>
                  <a:gd name="T4" fmla="*/ 67 w 67"/>
                  <a:gd name="T5" fmla="*/ 0 h 54"/>
                  <a:gd name="T6" fmla="*/ 12 w 67"/>
                  <a:gd name="T7" fmla="*/ 11 h 54"/>
                  <a:gd name="T8" fmla="*/ 0 w 67"/>
                  <a:gd name="T9" fmla="*/ 54 h 54"/>
                  <a:gd name="T10" fmla="*/ 2 w 67"/>
                  <a:gd name="T11" fmla="*/ 54 h 54"/>
                  <a:gd name="T12" fmla="*/ 29 w 67"/>
                  <a:gd name="T13" fmla="*/ 2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4">
                    <a:moveTo>
                      <a:pt x="29" y="22"/>
                    </a:moveTo>
                    <a:cubicBezTo>
                      <a:pt x="40" y="17"/>
                      <a:pt x="52" y="18"/>
                      <a:pt x="65" y="19"/>
                    </a:cubicBezTo>
                    <a:cubicBezTo>
                      <a:pt x="66" y="9"/>
                      <a:pt x="67" y="0"/>
                      <a:pt x="67" y="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" y="54"/>
                      <a:pt x="1" y="54"/>
                      <a:pt x="2" y="54"/>
                    </a:cubicBezTo>
                    <a:cubicBezTo>
                      <a:pt x="11" y="44"/>
                      <a:pt x="15" y="28"/>
                      <a:pt x="29" y="2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258"/>
              <p:cNvSpPr>
                <a:spLocks/>
              </p:cNvSpPr>
              <p:nvPr/>
            </p:nvSpPr>
            <p:spPr bwMode="auto">
              <a:xfrm>
                <a:off x="7440" y="3211"/>
                <a:ext cx="257" cy="582"/>
              </a:xfrm>
              <a:custGeom>
                <a:avLst/>
                <a:gdLst>
                  <a:gd name="T0" fmla="*/ 85 w 257"/>
                  <a:gd name="T1" fmla="*/ 0 h 582"/>
                  <a:gd name="T2" fmla="*/ 0 w 257"/>
                  <a:gd name="T3" fmla="*/ 421 h 582"/>
                  <a:gd name="T4" fmla="*/ 82 w 257"/>
                  <a:gd name="T5" fmla="*/ 579 h 582"/>
                  <a:gd name="T6" fmla="*/ 186 w 257"/>
                  <a:gd name="T7" fmla="*/ 582 h 582"/>
                  <a:gd name="T8" fmla="*/ 257 w 257"/>
                  <a:gd name="T9" fmla="*/ 452 h 582"/>
                  <a:gd name="T10" fmla="*/ 165 w 257"/>
                  <a:gd name="T11" fmla="*/ 0 h 582"/>
                  <a:gd name="T12" fmla="*/ 85 w 257"/>
                  <a:gd name="T13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582">
                    <a:moveTo>
                      <a:pt x="85" y="0"/>
                    </a:moveTo>
                    <a:lnTo>
                      <a:pt x="0" y="421"/>
                    </a:lnTo>
                    <a:lnTo>
                      <a:pt x="82" y="579"/>
                    </a:lnTo>
                    <a:lnTo>
                      <a:pt x="186" y="582"/>
                    </a:lnTo>
                    <a:lnTo>
                      <a:pt x="257" y="452"/>
                    </a:lnTo>
                    <a:lnTo>
                      <a:pt x="165" y="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259"/>
              <p:cNvSpPr>
                <a:spLocks/>
              </p:cNvSpPr>
              <p:nvPr/>
            </p:nvSpPr>
            <p:spPr bwMode="auto">
              <a:xfrm>
                <a:off x="7456" y="3214"/>
                <a:ext cx="222" cy="617"/>
              </a:xfrm>
              <a:custGeom>
                <a:avLst/>
                <a:gdLst>
                  <a:gd name="T0" fmla="*/ 34 w 94"/>
                  <a:gd name="T1" fmla="*/ 0 h 261"/>
                  <a:gd name="T2" fmla="*/ 0 w 94"/>
                  <a:gd name="T3" fmla="*/ 179 h 261"/>
                  <a:gd name="T4" fmla="*/ 51 w 94"/>
                  <a:gd name="T5" fmla="*/ 261 h 261"/>
                  <a:gd name="T6" fmla="*/ 94 w 94"/>
                  <a:gd name="T7" fmla="*/ 190 h 261"/>
                  <a:gd name="T8" fmla="*/ 53 w 94"/>
                  <a:gd name="T9" fmla="*/ 0 h 261"/>
                  <a:gd name="T10" fmla="*/ 34 w 94"/>
                  <a:gd name="T11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261">
                    <a:moveTo>
                      <a:pt x="34" y="0"/>
                    </a:moveTo>
                    <a:cubicBezTo>
                      <a:pt x="34" y="0"/>
                      <a:pt x="13" y="93"/>
                      <a:pt x="0" y="179"/>
                    </a:cubicBezTo>
                    <a:cubicBezTo>
                      <a:pt x="51" y="261"/>
                      <a:pt x="51" y="261"/>
                      <a:pt x="51" y="261"/>
                    </a:cubicBezTo>
                    <a:cubicBezTo>
                      <a:pt x="94" y="190"/>
                      <a:pt x="94" y="190"/>
                      <a:pt x="94" y="190"/>
                    </a:cubicBezTo>
                    <a:cubicBezTo>
                      <a:pt x="94" y="190"/>
                      <a:pt x="82" y="89"/>
                      <a:pt x="53" y="0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60"/>
              <p:cNvSpPr>
                <a:spLocks/>
              </p:cNvSpPr>
              <p:nvPr/>
            </p:nvSpPr>
            <p:spPr bwMode="auto">
              <a:xfrm>
                <a:off x="7567" y="3214"/>
                <a:ext cx="111" cy="617"/>
              </a:xfrm>
              <a:custGeom>
                <a:avLst/>
                <a:gdLst>
                  <a:gd name="T0" fmla="*/ 6 w 47"/>
                  <a:gd name="T1" fmla="*/ 0 h 261"/>
                  <a:gd name="T2" fmla="*/ 3 w 47"/>
                  <a:gd name="T3" fmla="*/ 0 h 261"/>
                  <a:gd name="T4" fmla="*/ 0 w 47"/>
                  <a:gd name="T5" fmla="*/ 1 h 261"/>
                  <a:gd name="T6" fmla="*/ 4 w 47"/>
                  <a:gd name="T7" fmla="*/ 261 h 261"/>
                  <a:gd name="T8" fmla="*/ 47 w 47"/>
                  <a:gd name="T9" fmla="*/ 190 h 261"/>
                  <a:gd name="T10" fmla="*/ 6 w 47"/>
                  <a:gd name="T11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61">
                    <a:moveTo>
                      <a:pt x="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261"/>
                      <a:pt x="4" y="261"/>
                      <a:pt x="4" y="261"/>
                    </a:cubicBezTo>
                    <a:cubicBezTo>
                      <a:pt x="47" y="190"/>
                      <a:pt x="47" y="190"/>
                      <a:pt x="47" y="190"/>
                    </a:cubicBezTo>
                    <a:cubicBezTo>
                      <a:pt x="47" y="190"/>
                      <a:pt x="35" y="89"/>
                      <a:pt x="6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61"/>
              <p:cNvSpPr>
                <a:spLocks/>
              </p:cNvSpPr>
              <p:nvPr/>
            </p:nvSpPr>
            <p:spPr bwMode="auto">
              <a:xfrm>
                <a:off x="7496" y="3261"/>
                <a:ext cx="116" cy="142"/>
              </a:xfrm>
              <a:custGeom>
                <a:avLst/>
                <a:gdLst>
                  <a:gd name="T0" fmla="*/ 42 w 49"/>
                  <a:gd name="T1" fmla="*/ 0 h 60"/>
                  <a:gd name="T2" fmla="*/ 42 w 49"/>
                  <a:gd name="T3" fmla="*/ 0 h 60"/>
                  <a:gd name="T4" fmla="*/ 6 w 49"/>
                  <a:gd name="T5" fmla="*/ 33 h 60"/>
                  <a:gd name="T6" fmla="*/ 0 w 49"/>
                  <a:gd name="T7" fmla="*/ 60 h 60"/>
                  <a:gd name="T8" fmla="*/ 0 w 49"/>
                  <a:gd name="T9" fmla="*/ 60 h 60"/>
                  <a:gd name="T10" fmla="*/ 49 w 49"/>
                  <a:gd name="T11" fmla="*/ 25 h 60"/>
                  <a:gd name="T12" fmla="*/ 42 w 49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60"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4" y="16"/>
                      <a:pt x="6" y="33"/>
                    </a:cubicBezTo>
                    <a:cubicBezTo>
                      <a:pt x="4" y="42"/>
                      <a:pt x="2" y="51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34" y="50"/>
                      <a:pt x="49" y="25"/>
                    </a:cubicBezTo>
                    <a:cubicBezTo>
                      <a:pt x="47" y="17"/>
                      <a:pt x="45" y="8"/>
                      <a:pt x="42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62"/>
              <p:cNvSpPr>
                <a:spLocks/>
              </p:cNvSpPr>
              <p:nvPr/>
            </p:nvSpPr>
            <p:spPr bwMode="auto">
              <a:xfrm>
                <a:off x="7468" y="3400"/>
                <a:ext cx="177" cy="166"/>
              </a:xfrm>
              <a:custGeom>
                <a:avLst/>
                <a:gdLst>
                  <a:gd name="T0" fmla="*/ 75 w 75"/>
                  <a:gd name="T1" fmla="*/ 27 h 70"/>
                  <a:gd name="T2" fmla="*/ 75 w 75"/>
                  <a:gd name="T3" fmla="*/ 27 h 70"/>
                  <a:gd name="T4" fmla="*/ 69 w 75"/>
                  <a:gd name="T5" fmla="*/ 0 h 70"/>
                  <a:gd name="T6" fmla="*/ 69 w 75"/>
                  <a:gd name="T7" fmla="*/ 0 h 70"/>
                  <a:gd name="T8" fmla="*/ 5 w 75"/>
                  <a:gd name="T9" fmla="*/ 41 h 70"/>
                  <a:gd name="T10" fmla="*/ 5 w 75"/>
                  <a:gd name="T11" fmla="*/ 41 h 70"/>
                  <a:gd name="T12" fmla="*/ 0 w 75"/>
                  <a:gd name="T13" fmla="*/ 70 h 70"/>
                  <a:gd name="T14" fmla="*/ 75 w 75"/>
                  <a:gd name="T1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70">
                    <a:moveTo>
                      <a:pt x="75" y="27"/>
                    </a:moveTo>
                    <a:cubicBezTo>
                      <a:pt x="75" y="27"/>
                      <a:pt x="75" y="27"/>
                      <a:pt x="75" y="27"/>
                    </a:cubicBezTo>
                    <a:cubicBezTo>
                      <a:pt x="73" y="18"/>
                      <a:pt x="72" y="9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35" y="28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3" y="51"/>
                      <a:pt x="1" y="60"/>
                      <a:pt x="0" y="70"/>
                    </a:cubicBezTo>
                    <a:cubicBezTo>
                      <a:pt x="43" y="67"/>
                      <a:pt x="75" y="27"/>
                      <a:pt x="75" y="2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263"/>
              <p:cNvSpPr>
                <a:spLocks/>
              </p:cNvSpPr>
              <p:nvPr/>
            </p:nvSpPr>
            <p:spPr bwMode="auto">
              <a:xfrm>
                <a:off x="7494" y="3547"/>
                <a:ext cx="177" cy="191"/>
              </a:xfrm>
              <a:custGeom>
                <a:avLst/>
                <a:gdLst>
                  <a:gd name="T0" fmla="*/ 11 w 75"/>
                  <a:gd name="T1" fmla="*/ 81 h 81"/>
                  <a:gd name="T2" fmla="*/ 75 w 75"/>
                  <a:gd name="T3" fmla="*/ 23 h 81"/>
                  <a:gd name="T4" fmla="*/ 75 w 75"/>
                  <a:gd name="T5" fmla="*/ 23 h 81"/>
                  <a:gd name="T6" fmla="*/ 71 w 75"/>
                  <a:gd name="T7" fmla="*/ 0 h 81"/>
                  <a:gd name="T8" fmla="*/ 71 w 75"/>
                  <a:gd name="T9" fmla="*/ 0 h 81"/>
                  <a:gd name="T10" fmla="*/ 0 w 75"/>
                  <a:gd name="T11" fmla="*/ 63 h 81"/>
                  <a:gd name="T12" fmla="*/ 11 w 75"/>
                  <a:gd name="T1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81">
                    <a:moveTo>
                      <a:pt x="11" y="81"/>
                    </a:moveTo>
                    <a:cubicBezTo>
                      <a:pt x="43" y="69"/>
                      <a:pt x="75" y="23"/>
                      <a:pt x="75" y="23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4" y="16"/>
                      <a:pt x="72" y="8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4" y="37"/>
                      <a:pt x="0" y="63"/>
                      <a:pt x="0" y="63"/>
                    </a:cubicBezTo>
                    <a:lnTo>
                      <a:pt x="11" y="81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64"/>
              <p:cNvSpPr>
                <a:spLocks/>
              </p:cNvSpPr>
              <p:nvPr/>
            </p:nvSpPr>
            <p:spPr bwMode="auto">
              <a:xfrm>
                <a:off x="7515" y="3157"/>
                <a:ext cx="104" cy="71"/>
              </a:xfrm>
              <a:custGeom>
                <a:avLst/>
                <a:gdLst>
                  <a:gd name="T0" fmla="*/ 2 w 44"/>
                  <a:gd name="T1" fmla="*/ 2 h 30"/>
                  <a:gd name="T2" fmla="*/ 8 w 44"/>
                  <a:gd name="T3" fmla="*/ 28 h 30"/>
                  <a:gd name="T4" fmla="*/ 28 w 44"/>
                  <a:gd name="T5" fmla="*/ 28 h 30"/>
                  <a:gd name="T6" fmla="*/ 40 w 44"/>
                  <a:gd name="T7" fmla="*/ 0 h 30"/>
                  <a:gd name="T8" fmla="*/ 2 w 44"/>
                  <a:gd name="T9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0">
                    <a:moveTo>
                      <a:pt x="2" y="2"/>
                    </a:moveTo>
                    <a:cubicBezTo>
                      <a:pt x="0" y="6"/>
                      <a:pt x="1" y="24"/>
                      <a:pt x="8" y="28"/>
                    </a:cubicBezTo>
                    <a:cubicBezTo>
                      <a:pt x="11" y="30"/>
                      <a:pt x="19" y="30"/>
                      <a:pt x="28" y="28"/>
                    </a:cubicBezTo>
                    <a:cubicBezTo>
                      <a:pt x="44" y="25"/>
                      <a:pt x="40" y="0"/>
                      <a:pt x="40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265"/>
              <p:cNvSpPr>
                <a:spLocks/>
              </p:cNvSpPr>
              <p:nvPr/>
            </p:nvSpPr>
            <p:spPr bwMode="auto">
              <a:xfrm>
                <a:off x="7168" y="2093"/>
                <a:ext cx="766" cy="1094"/>
              </a:xfrm>
              <a:custGeom>
                <a:avLst/>
                <a:gdLst>
                  <a:gd name="T0" fmla="*/ 1 w 324"/>
                  <a:gd name="T1" fmla="*/ 221 h 463"/>
                  <a:gd name="T2" fmla="*/ 10 w 324"/>
                  <a:gd name="T3" fmla="*/ 379 h 463"/>
                  <a:gd name="T4" fmla="*/ 45 w 324"/>
                  <a:gd name="T5" fmla="*/ 426 h 463"/>
                  <a:gd name="T6" fmla="*/ 130 w 324"/>
                  <a:gd name="T7" fmla="*/ 439 h 463"/>
                  <a:gd name="T8" fmla="*/ 170 w 324"/>
                  <a:gd name="T9" fmla="*/ 461 h 463"/>
                  <a:gd name="T10" fmla="*/ 186 w 324"/>
                  <a:gd name="T11" fmla="*/ 458 h 463"/>
                  <a:gd name="T12" fmla="*/ 206 w 324"/>
                  <a:gd name="T13" fmla="*/ 444 h 463"/>
                  <a:gd name="T14" fmla="*/ 296 w 324"/>
                  <a:gd name="T15" fmla="*/ 425 h 463"/>
                  <a:gd name="T16" fmla="*/ 316 w 324"/>
                  <a:gd name="T17" fmla="*/ 384 h 463"/>
                  <a:gd name="T18" fmla="*/ 313 w 324"/>
                  <a:gd name="T19" fmla="*/ 196 h 463"/>
                  <a:gd name="T20" fmla="*/ 261 w 324"/>
                  <a:gd name="T21" fmla="*/ 80 h 463"/>
                  <a:gd name="T22" fmla="*/ 1 w 324"/>
                  <a:gd name="T23" fmla="*/ 221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4" h="463">
                    <a:moveTo>
                      <a:pt x="1" y="221"/>
                    </a:moveTo>
                    <a:cubicBezTo>
                      <a:pt x="1" y="221"/>
                      <a:pt x="2" y="342"/>
                      <a:pt x="10" y="379"/>
                    </a:cubicBezTo>
                    <a:cubicBezTo>
                      <a:pt x="17" y="417"/>
                      <a:pt x="24" y="421"/>
                      <a:pt x="45" y="426"/>
                    </a:cubicBezTo>
                    <a:cubicBezTo>
                      <a:pt x="67" y="431"/>
                      <a:pt x="120" y="432"/>
                      <a:pt x="130" y="439"/>
                    </a:cubicBezTo>
                    <a:cubicBezTo>
                      <a:pt x="140" y="445"/>
                      <a:pt x="155" y="463"/>
                      <a:pt x="170" y="461"/>
                    </a:cubicBezTo>
                    <a:cubicBezTo>
                      <a:pt x="176" y="460"/>
                      <a:pt x="182" y="461"/>
                      <a:pt x="186" y="458"/>
                    </a:cubicBezTo>
                    <a:cubicBezTo>
                      <a:pt x="192" y="453"/>
                      <a:pt x="201" y="445"/>
                      <a:pt x="206" y="444"/>
                    </a:cubicBezTo>
                    <a:cubicBezTo>
                      <a:pt x="215" y="441"/>
                      <a:pt x="284" y="429"/>
                      <a:pt x="296" y="425"/>
                    </a:cubicBezTo>
                    <a:cubicBezTo>
                      <a:pt x="307" y="421"/>
                      <a:pt x="315" y="411"/>
                      <a:pt x="316" y="384"/>
                    </a:cubicBezTo>
                    <a:cubicBezTo>
                      <a:pt x="317" y="357"/>
                      <a:pt x="324" y="248"/>
                      <a:pt x="313" y="196"/>
                    </a:cubicBezTo>
                    <a:cubicBezTo>
                      <a:pt x="302" y="143"/>
                      <a:pt x="294" y="100"/>
                      <a:pt x="261" y="80"/>
                    </a:cubicBezTo>
                    <a:cubicBezTo>
                      <a:pt x="251" y="70"/>
                      <a:pt x="0" y="0"/>
                      <a:pt x="1" y="22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266"/>
              <p:cNvSpPr>
                <a:spLocks/>
              </p:cNvSpPr>
              <p:nvPr/>
            </p:nvSpPr>
            <p:spPr bwMode="auto">
              <a:xfrm>
                <a:off x="7877" y="2632"/>
                <a:ext cx="161" cy="224"/>
              </a:xfrm>
              <a:custGeom>
                <a:avLst/>
                <a:gdLst>
                  <a:gd name="T0" fmla="*/ 9 w 68"/>
                  <a:gd name="T1" fmla="*/ 95 h 95"/>
                  <a:gd name="T2" fmla="*/ 43 w 68"/>
                  <a:gd name="T3" fmla="*/ 15 h 95"/>
                  <a:gd name="T4" fmla="*/ 0 w 68"/>
                  <a:gd name="T5" fmla="*/ 32 h 95"/>
                  <a:gd name="T6" fmla="*/ 9 w 68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95">
                    <a:moveTo>
                      <a:pt x="9" y="95"/>
                    </a:moveTo>
                    <a:cubicBezTo>
                      <a:pt x="64" y="94"/>
                      <a:pt x="68" y="30"/>
                      <a:pt x="43" y="15"/>
                    </a:cubicBezTo>
                    <a:cubicBezTo>
                      <a:pt x="17" y="0"/>
                      <a:pt x="0" y="32"/>
                      <a:pt x="0" y="32"/>
                    </a:cubicBezTo>
                    <a:lnTo>
                      <a:pt x="9" y="9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267"/>
              <p:cNvSpPr>
                <a:spLocks/>
              </p:cNvSpPr>
              <p:nvPr/>
            </p:nvSpPr>
            <p:spPr bwMode="auto">
              <a:xfrm>
                <a:off x="7050" y="2660"/>
                <a:ext cx="156" cy="201"/>
              </a:xfrm>
              <a:custGeom>
                <a:avLst/>
                <a:gdLst>
                  <a:gd name="T0" fmla="*/ 59 w 66"/>
                  <a:gd name="T1" fmla="*/ 81 h 85"/>
                  <a:gd name="T2" fmla="*/ 18 w 66"/>
                  <a:gd name="T3" fmla="*/ 68 h 85"/>
                  <a:gd name="T4" fmla="*/ 34 w 66"/>
                  <a:gd name="T5" fmla="*/ 2 h 85"/>
                  <a:gd name="T6" fmla="*/ 64 w 66"/>
                  <a:gd name="T7" fmla="*/ 35 h 85"/>
                  <a:gd name="T8" fmla="*/ 59 w 66"/>
                  <a:gd name="T9" fmla="*/ 8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85">
                    <a:moveTo>
                      <a:pt x="59" y="81"/>
                    </a:moveTo>
                    <a:cubicBezTo>
                      <a:pt x="59" y="81"/>
                      <a:pt x="36" y="85"/>
                      <a:pt x="18" y="68"/>
                    </a:cubicBezTo>
                    <a:cubicBezTo>
                      <a:pt x="0" y="50"/>
                      <a:pt x="3" y="3"/>
                      <a:pt x="34" y="2"/>
                    </a:cubicBezTo>
                    <a:cubicBezTo>
                      <a:pt x="66" y="0"/>
                      <a:pt x="64" y="35"/>
                      <a:pt x="64" y="35"/>
                    </a:cubicBezTo>
                    <a:lnTo>
                      <a:pt x="59" y="8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268"/>
              <p:cNvSpPr>
                <a:spLocks/>
              </p:cNvSpPr>
              <p:nvPr/>
            </p:nvSpPr>
            <p:spPr bwMode="auto">
              <a:xfrm>
                <a:off x="7177" y="2055"/>
                <a:ext cx="731" cy="1099"/>
              </a:xfrm>
              <a:custGeom>
                <a:avLst/>
                <a:gdLst>
                  <a:gd name="T0" fmla="*/ 4 w 309"/>
                  <a:gd name="T1" fmla="*/ 222 h 465"/>
                  <a:gd name="T2" fmla="*/ 3 w 309"/>
                  <a:gd name="T3" fmla="*/ 343 h 465"/>
                  <a:gd name="T4" fmla="*/ 32 w 309"/>
                  <a:gd name="T5" fmla="*/ 427 h 465"/>
                  <a:gd name="T6" fmla="*/ 92 w 309"/>
                  <a:gd name="T7" fmla="*/ 439 h 465"/>
                  <a:gd name="T8" fmla="*/ 144 w 309"/>
                  <a:gd name="T9" fmla="*/ 455 h 465"/>
                  <a:gd name="T10" fmla="*/ 171 w 309"/>
                  <a:gd name="T11" fmla="*/ 464 h 465"/>
                  <a:gd name="T12" fmla="*/ 227 w 309"/>
                  <a:gd name="T13" fmla="*/ 445 h 465"/>
                  <a:gd name="T14" fmla="*/ 275 w 309"/>
                  <a:gd name="T15" fmla="*/ 430 h 465"/>
                  <a:gd name="T16" fmla="*/ 286 w 309"/>
                  <a:gd name="T17" fmla="*/ 426 h 465"/>
                  <a:gd name="T18" fmla="*/ 306 w 309"/>
                  <a:gd name="T19" fmla="*/ 385 h 465"/>
                  <a:gd name="T20" fmla="*/ 298 w 309"/>
                  <a:gd name="T21" fmla="*/ 196 h 465"/>
                  <a:gd name="T22" fmla="*/ 254 w 309"/>
                  <a:gd name="T23" fmla="*/ 80 h 465"/>
                  <a:gd name="T24" fmla="*/ 4 w 309"/>
                  <a:gd name="T25" fmla="*/ 222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9" h="465">
                    <a:moveTo>
                      <a:pt x="4" y="222"/>
                    </a:moveTo>
                    <a:cubicBezTo>
                      <a:pt x="4" y="222"/>
                      <a:pt x="0" y="293"/>
                      <a:pt x="3" y="343"/>
                    </a:cubicBezTo>
                    <a:cubicBezTo>
                      <a:pt x="5" y="370"/>
                      <a:pt x="3" y="412"/>
                      <a:pt x="32" y="427"/>
                    </a:cubicBezTo>
                    <a:cubicBezTo>
                      <a:pt x="50" y="438"/>
                      <a:pt x="71" y="438"/>
                      <a:pt x="92" y="439"/>
                    </a:cubicBezTo>
                    <a:cubicBezTo>
                      <a:pt x="112" y="440"/>
                      <a:pt x="127" y="444"/>
                      <a:pt x="144" y="455"/>
                    </a:cubicBezTo>
                    <a:cubicBezTo>
                      <a:pt x="152" y="460"/>
                      <a:pt x="161" y="465"/>
                      <a:pt x="171" y="464"/>
                    </a:cubicBezTo>
                    <a:cubicBezTo>
                      <a:pt x="191" y="461"/>
                      <a:pt x="208" y="451"/>
                      <a:pt x="227" y="445"/>
                    </a:cubicBezTo>
                    <a:cubicBezTo>
                      <a:pt x="243" y="440"/>
                      <a:pt x="259" y="435"/>
                      <a:pt x="275" y="430"/>
                    </a:cubicBezTo>
                    <a:cubicBezTo>
                      <a:pt x="279" y="428"/>
                      <a:pt x="283" y="427"/>
                      <a:pt x="286" y="426"/>
                    </a:cubicBezTo>
                    <a:cubicBezTo>
                      <a:pt x="297" y="422"/>
                      <a:pt x="305" y="411"/>
                      <a:pt x="306" y="385"/>
                    </a:cubicBezTo>
                    <a:cubicBezTo>
                      <a:pt x="307" y="358"/>
                      <a:pt x="309" y="248"/>
                      <a:pt x="298" y="196"/>
                    </a:cubicBezTo>
                    <a:cubicBezTo>
                      <a:pt x="287" y="143"/>
                      <a:pt x="285" y="100"/>
                      <a:pt x="254" y="80"/>
                    </a:cubicBezTo>
                    <a:cubicBezTo>
                      <a:pt x="244" y="70"/>
                      <a:pt x="4" y="0"/>
                      <a:pt x="4" y="22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69"/>
              <p:cNvSpPr>
                <a:spLocks/>
              </p:cNvSpPr>
              <p:nvPr/>
            </p:nvSpPr>
            <p:spPr bwMode="auto">
              <a:xfrm>
                <a:off x="7539" y="2587"/>
                <a:ext cx="364" cy="260"/>
              </a:xfrm>
              <a:custGeom>
                <a:avLst/>
                <a:gdLst>
                  <a:gd name="T0" fmla="*/ 42 w 154"/>
                  <a:gd name="T1" fmla="*/ 110 h 110"/>
                  <a:gd name="T2" fmla="*/ 74 w 154"/>
                  <a:gd name="T3" fmla="*/ 107 h 110"/>
                  <a:gd name="T4" fmla="*/ 154 w 154"/>
                  <a:gd name="T5" fmla="*/ 97 h 110"/>
                  <a:gd name="T6" fmla="*/ 152 w 154"/>
                  <a:gd name="T7" fmla="*/ 36 h 110"/>
                  <a:gd name="T8" fmla="*/ 119 w 154"/>
                  <a:gd name="T9" fmla="*/ 32 h 110"/>
                  <a:gd name="T10" fmla="*/ 97 w 154"/>
                  <a:gd name="T11" fmla="*/ 17 h 110"/>
                  <a:gd name="T12" fmla="*/ 69 w 154"/>
                  <a:gd name="T13" fmla="*/ 9 h 110"/>
                  <a:gd name="T14" fmla="*/ 49 w 154"/>
                  <a:gd name="T15" fmla="*/ 24 h 110"/>
                  <a:gd name="T16" fmla="*/ 19 w 154"/>
                  <a:gd name="T17" fmla="*/ 26 h 110"/>
                  <a:gd name="T18" fmla="*/ 3 w 154"/>
                  <a:gd name="T19" fmla="*/ 39 h 110"/>
                  <a:gd name="T20" fmla="*/ 11 w 154"/>
                  <a:gd name="T21" fmla="*/ 55 h 110"/>
                  <a:gd name="T22" fmla="*/ 11 w 154"/>
                  <a:gd name="T23" fmla="*/ 58 h 110"/>
                  <a:gd name="T24" fmla="*/ 10 w 154"/>
                  <a:gd name="T25" fmla="*/ 82 h 110"/>
                  <a:gd name="T26" fmla="*/ 11 w 154"/>
                  <a:gd name="T27" fmla="*/ 84 h 110"/>
                  <a:gd name="T28" fmla="*/ 42 w 154"/>
                  <a:gd name="T2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4" h="110">
                    <a:moveTo>
                      <a:pt x="42" y="110"/>
                    </a:moveTo>
                    <a:cubicBezTo>
                      <a:pt x="53" y="110"/>
                      <a:pt x="64" y="108"/>
                      <a:pt x="74" y="107"/>
                    </a:cubicBezTo>
                    <a:cubicBezTo>
                      <a:pt x="101" y="104"/>
                      <a:pt x="127" y="98"/>
                      <a:pt x="154" y="97"/>
                    </a:cubicBezTo>
                    <a:cubicBezTo>
                      <a:pt x="153" y="78"/>
                      <a:pt x="153" y="57"/>
                      <a:pt x="152" y="36"/>
                    </a:cubicBezTo>
                    <a:cubicBezTo>
                      <a:pt x="141" y="35"/>
                      <a:pt x="129" y="35"/>
                      <a:pt x="119" y="32"/>
                    </a:cubicBezTo>
                    <a:cubicBezTo>
                      <a:pt x="110" y="30"/>
                      <a:pt x="103" y="24"/>
                      <a:pt x="97" y="17"/>
                    </a:cubicBezTo>
                    <a:cubicBezTo>
                      <a:pt x="89" y="8"/>
                      <a:pt x="81" y="0"/>
                      <a:pt x="69" y="9"/>
                    </a:cubicBezTo>
                    <a:cubicBezTo>
                      <a:pt x="62" y="14"/>
                      <a:pt x="57" y="22"/>
                      <a:pt x="49" y="24"/>
                    </a:cubicBezTo>
                    <a:cubicBezTo>
                      <a:pt x="39" y="26"/>
                      <a:pt x="29" y="23"/>
                      <a:pt x="19" y="26"/>
                    </a:cubicBezTo>
                    <a:cubicBezTo>
                      <a:pt x="12" y="28"/>
                      <a:pt x="4" y="31"/>
                      <a:pt x="3" y="39"/>
                    </a:cubicBezTo>
                    <a:cubicBezTo>
                      <a:pt x="2" y="48"/>
                      <a:pt x="6" y="50"/>
                      <a:pt x="11" y="55"/>
                    </a:cubicBezTo>
                    <a:cubicBezTo>
                      <a:pt x="12" y="56"/>
                      <a:pt x="12" y="57"/>
                      <a:pt x="11" y="58"/>
                    </a:cubicBezTo>
                    <a:cubicBezTo>
                      <a:pt x="4" y="62"/>
                      <a:pt x="0" y="79"/>
                      <a:pt x="10" y="82"/>
                    </a:cubicBezTo>
                    <a:cubicBezTo>
                      <a:pt x="11" y="82"/>
                      <a:pt x="12" y="83"/>
                      <a:pt x="11" y="84"/>
                    </a:cubicBezTo>
                    <a:cubicBezTo>
                      <a:pt x="1" y="101"/>
                      <a:pt x="31" y="109"/>
                      <a:pt x="42" y="110"/>
                    </a:cubicBezTo>
                    <a:close/>
                  </a:path>
                </a:pathLst>
              </a:custGeom>
              <a:solidFill>
                <a:srgbClr val="EDC1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270"/>
              <p:cNvSpPr>
                <a:spLocks/>
              </p:cNvSpPr>
              <p:nvPr/>
            </p:nvSpPr>
            <p:spPr bwMode="auto">
              <a:xfrm>
                <a:off x="7180" y="2637"/>
                <a:ext cx="302" cy="262"/>
              </a:xfrm>
              <a:custGeom>
                <a:avLst/>
                <a:gdLst>
                  <a:gd name="T0" fmla="*/ 121 w 128"/>
                  <a:gd name="T1" fmla="*/ 30 h 111"/>
                  <a:gd name="T2" fmla="*/ 103 w 128"/>
                  <a:gd name="T3" fmla="*/ 22 h 111"/>
                  <a:gd name="T4" fmla="*/ 80 w 128"/>
                  <a:gd name="T5" fmla="*/ 19 h 111"/>
                  <a:gd name="T6" fmla="*/ 62 w 128"/>
                  <a:gd name="T7" fmla="*/ 15 h 111"/>
                  <a:gd name="T8" fmla="*/ 54 w 128"/>
                  <a:gd name="T9" fmla="*/ 4 h 111"/>
                  <a:gd name="T10" fmla="*/ 37 w 128"/>
                  <a:gd name="T11" fmla="*/ 3 h 111"/>
                  <a:gd name="T12" fmla="*/ 12 w 128"/>
                  <a:gd name="T13" fmla="*/ 15 h 111"/>
                  <a:gd name="T14" fmla="*/ 2 w 128"/>
                  <a:gd name="T15" fmla="*/ 14 h 111"/>
                  <a:gd name="T16" fmla="*/ 2 w 128"/>
                  <a:gd name="T17" fmla="*/ 97 h 111"/>
                  <a:gd name="T18" fmla="*/ 2 w 128"/>
                  <a:gd name="T19" fmla="*/ 106 h 111"/>
                  <a:gd name="T20" fmla="*/ 22 w 128"/>
                  <a:gd name="T21" fmla="*/ 109 h 111"/>
                  <a:gd name="T22" fmla="*/ 42 w 128"/>
                  <a:gd name="T23" fmla="*/ 103 h 111"/>
                  <a:gd name="T24" fmla="*/ 80 w 128"/>
                  <a:gd name="T25" fmla="*/ 104 h 111"/>
                  <a:gd name="T26" fmla="*/ 101 w 128"/>
                  <a:gd name="T27" fmla="*/ 102 h 111"/>
                  <a:gd name="T28" fmla="*/ 113 w 128"/>
                  <a:gd name="T29" fmla="*/ 86 h 111"/>
                  <a:gd name="T30" fmla="*/ 115 w 128"/>
                  <a:gd name="T31" fmla="*/ 53 h 111"/>
                  <a:gd name="T32" fmla="*/ 115 w 128"/>
                  <a:gd name="T33" fmla="*/ 50 h 111"/>
                  <a:gd name="T34" fmla="*/ 121 w 128"/>
                  <a:gd name="T35" fmla="*/ 3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8" h="111">
                    <a:moveTo>
                      <a:pt x="121" y="30"/>
                    </a:moveTo>
                    <a:cubicBezTo>
                      <a:pt x="116" y="25"/>
                      <a:pt x="109" y="23"/>
                      <a:pt x="103" y="22"/>
                    </a:cubicBezTo>
                    <a:cubicBezTo>
                      <a:pt x="95" y="20"/>
                      <a:pt x="88" y="20"/>
                      <a:pt x="80" y="19"/>
                    </a:cubicBezTo>
                    <a:cubicBezTo>
                      <a:pt x="74" y="19"/>
                      <a:pt x="67" y="20"/>
                      <a:pt x="62" y="15"/>
                    </a:cubicBezTo>
                    <a:cubicBezTo>
                      <a:pt x="59" y="12"/>
                      <a:pt x="57" y="8"/>
                      <a:pt x="54" y="4"/>
                    </a:cubicBezTo>
                    <a:cubicBezTo>
                      <a:pt x="50" y="0"/>
                      <a:pt x="42" y="0"/>
                      <a:pt x="37" y="3"/>
                    </a:cubicBezTo>
                    <a:cubicBezTo>
                      <a:pt x="29" y="6"/>
                      <a:pt x="21" y="14"/>
                      <a:pt x="12" y="15"/>
                    </a:cubicBezTo>
                    <a:cubicBezTo>
                      <a:pt x="8" y="15"/>
                      <a:pt x="5" y="15"/>
                      <a:pt x="2" y="14"/>
                    </a:cubicBezTo>
                    <a:cubicBezTo>
                      <a:pt x="1" y="38"/>
                      <a:pt x="0" y="70"/>
                      <a:pt x="2" y="97"/>
                    </a:cubicBezTo>
                    <a:cubicBezTo>
                      <a:pt x="2" y="100"/>
                      <a:pt x="2" y="103"/>
                      <a:pt x="2" y="106"/>
                    </a:cubicBezTo>
                    <a:cubicBezTo>
                      <a:pt x="9" y="109"/>
                      <a:pt x="15" y="111"/>
                      <a:pt x="22" y="109"/>
                    </a:cubicBezTo>
                    <a:cubicBezTo>
                      <a:pt x="29" y="108"/>
                      <a:pt x="35" y="104"/>
                      <a:pt x="42" y="103"/>
                    </a:cubicBezTo>
                    <a:cubicBezTo>
                      <a:pt x="54" y="102"/>
                      <a:pt x="67" y="104"/>
                      <a:pt x="80" y="104"/>
                    </a:cubicBezTo>
                    <a:cubicBezTo>
                      <a:pt x="87" y="104"/>
                      <a:pt x="94" y="105"/>
                      <a:pt x="101" y="102"/>
                    </a:cubicBezTo>
                    <a:cubicBezTo>
                      <a:pt x="109" y="99"/>
                      <a:pt x="112" y="94"/>
                      <a:pt x="113" y="86"/>
                    </a:cubicBezTo>
                    <a:cubicBezTo>
                      <a:pt x="115" y="77"/>
                      <a:pt x="128" y="59"/>
                      <a:pt x="115" y="53"/>
                    </a:cubicBezTo>
                    <a:cubicBezTo>
                      <a:pt x="114" y="52"/>
                      <a:pt x="114" y="51"/>
                      <a:pt x="115" y="50"/>
                    </a:cubicBezTo>
                    <a:cubicBezTo>
                      <a:pt x="119" y="46"/>
                      <a:pt x="128" y="37"/>
                      <a:pt x="121" y="30"/>
                    </a:cubicBezTo>
                    <a:close/>
                  </a:path>
                </a:pathLst>
              </a:custGeom>
              <a:solidFill>
                <a:srgbClr val="EDC1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271"/>
              <p:cNvSpPr>
                <a:spLocks/>
              </p:cNvSpPr>
              <p:nvPr/>
            </p:nvSpPr>
            <p:spPr bwMode="auto">
              <a:xfrm>
                <a:off x="7189" y="2067"/>
                <a:ext cx="674" cy="506"/>
              </a:xfrm>
              <a:custGeom>
                <a:avLst/>
                <a:gdLst>
                  <a:gd name="T0" fmla="*/ 155 w 285"/>
                  <a:gd name="T1" fmla="*/ 209 h 214"/>
                  <a:gd name="T2" fmla="*/ 285 w 285"/>
                  <a:gd name="T3" fmla="*/ 150 h 214"/>
                  <a:gd name="T4" fmla="*/ 249 w 285"/>
                  <a:gd name="T5" fmla="*/ 75 h 214"/>
                  <a:gd name="T6" fmla="*/ 0 w 285"/>
                  <a:gd name="T7" fmla="*/ 195 h 214"/>
                  <a:gd name="T8" fmla="*/ 111 w 285"/>
                  <a:gd name="T9" fmla="*/ 214 h 214"/>
                  <a:gd name="T10" fmla="*/ 155 w 285"/>
                  <a:gd name="T11" fmla="*/ 20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214">
                    <a:moveTo>
                      <a:pt x="155" y="209"/>
                    </a:moveTo>
                    <a:cubicBezTo>
                      <a:pt x="200" y="195"/>
                      <a:pt x="245" y="175"/>
                      <a:pt x="285" y="150"/>
                    </a:cubicBezTo>
                    <a:cubicBezTo>
                      <a:pt x="279" y="116"/>
                      <a:pt x="272" y="89"/>
                      <a:pt x="249" y="75"/>
                    </a:cubicBezTo>
                    <a:cubicBezTo>
                      <a:pt x="239" y="65"/>
                      <a:pt x="15" y="0"/>
                      <a:pt x="0" y="195"/>
                    </a:cubicBezTo>
                    <a:cubicBezTo>
                      <a:pt x="37" y="203"/>
                      <a:pt x="74" y="211"/>
                      <a:pt x="111" y="214"/>
                    </a:cubicBezTo>
                    <a:cubicBezTo>
                      <a:pt x="125" y="213"/>
                      <a:pt x="140" y="210"/>
                      <a:pt x="155" y="20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272"/>
              <p:cNvSpPr>
                <a:spLocks/>
              </p:cNvSpPr>
              <p:nvPr/>
            </p:nvSpPr>
            <p:spPr bwMode="auto">
              <a:xfrm>
                <a:off x="7097" y="2329"/>
                <a:ext cx="158" cy="549"/>
              </a:xfrm>
              <a:custGeom>
                <a:avLst/>
                <a:gdLst>
                  <a:gd name="T0" fmla="*/ 5 w 67"/>
                  <a:gd name="T1" fmla="*/ 0 h 232"/>
                  <a:gd name="T2" fmla="*/ 5 w 67"/>
                  <a:gd name="T3" fmla="*/ 144 h 232"/>
                  <a:gd name="T4" fmla="*/ 20 w 67"/>
                  <a:gd name="T5" fmla="*/ 142 h 232"/>
                  <a:gd name="T6" fmla="*/ 44 w 67"/>
                  <a:gd name="T7" fmla="*/ 169 h 232"/>
                  <a:gd name="T8" fmla="*/ 40 w 67"/>
                  <a:gd name="T9" fmla="*/ 228 h 232"/>
                  <a:gd name="T10" fmla="*/ 51 w 67"/>
                  <a:gd name="T11" fmla="*/ 232 h 232"/>
                  <a:gd name="T12" fmla="*/ 62 w 67"/>
                  <a:gd name="T13" fmla="*/ 227 h 232"/>
                  <a:gd name="T14" fmla="*/ 67 w 67"/>
                  <a:gd name="T15" fmla="*/ 21 h 232"/>
                  <a:gd name="T16" fmla="*/ 5 w 67"/>
                  <a:gd name="T17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232">
                    <a:moveTo>
                      <a:pt x="5" y="0"/>
                    </a:moveTo>
                    <a:cubicBezTo>
                      <a:pt x="5" y="0"/>
                      <a:pt x="0" y="105"/>
                      <a:pt x="5" y="144"/>
                    </a:cubicBezTo>
                    <a:cubicBezTo>
                      <a:pt x="5" y="144"/>
                      <a:pt x="12" y="141"/>
                      <a:pt x="20" y="142"/>
                    </a:cubicBezTo>
                    <a:cubicBezTo>
                      <a:pt x="27" y="142"/>
                      <a:pt x="41" y="147"/>
                      <a:pt x="44" y="169"/>
                    </a:cubicBezTo>
                    <a:cubicBezTo>
                      <a:pt x="49" y="211"/>
                      <a:pt x="40" y="228"/>
                      <a:pt x="40" y="228"/>
                    </a:cubicBezTo>
                    <a:cubicBezTo>
                      <a:pt x="40" y="228"/>
                      <a:pt x="41" y="232"/>
                      <a:pt x="51" y="232"/>
                    </a:cubicBezTo>
                    <a:cubicBezTo>
                      <a:pt x="61" y="232"/>
                      <a:pt x="62" y="227"/>
                      <a:pt x="62" y="227"/>
                    </a:cubicBezTo>
                    <a:cubicBezTo>
                      <a:pt x="67" y="21"/>
                      <a:pt x="67" y="21"/>
                      <a:pt x="67" y="2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273"/>
              <p:cNvSpPr>
                <a:spLocks/>
              </p:cNvSpPr>
              <p:nvPr/>
            </p:nvSpPr>
            <p:spPr bwMode="auto">
              <a:xfrm>
                <a:off x="7104" y="2596"/>
                <a:ext cx="78" cy="88"/>
              </a:xfrm>
              <a:custGeom>
                <a:avLst/>
                <a:gdLst>
                  <a:gd name="T0" fmla="*/ 33 w 33"/>
                  <a:gd name="T1" fmla="*/ 37 h 37"/>
                  <a:gd name="T2" fmla="*/ 32 w 33"/>
                  <a:gd name="T3" fmla="*/ 19 h 37"/>
                  <a:gd name="T4" fmla="*/ 27 w 33"/>
                  <a:gd name="T5" fmla="*/ 13 h 37"/>
                  <a:gd name="T6" fmla="*/ 4 w 33"/>
                  <a:gd name="T7" fmla="*/ 1 h 37"/>
                  <a:gd name="T8" fmla="*/ 0 w 33"/>
                  <a:gd name="T9" fmla="*/ 0 h 37"/>
                  <a:gd name="T10" fmla="*/ 2 w 33"/>
                  <a:gd name="T11" fmla="*/ 31 h 37"/>
                  <a:gd name="T12" fmla="*/ 17 w 33"/>
                  <a:gd name="T13" fmla="*/ 29 h 37"/>
                  <a:gd name="T14" fmla="*/ 33 w 33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37">
                    <a:moveTo>
                      <a:pt x="33" y="37"/>
                    </a:moveTo>
                    <a:cubicBezTo>
                      <a:pt x="33" y="31"/>
                      <a:pt x="32" y="26"/>
                      <a:pt x="32" y="19"/>
                    </a:cubicBezTo>
                    <a:cubicBezTo>
                      <a:pt x="30" y="18"/>
                      <a:pt x="29" y="15"/>
                      <a:pt x="27" y="13"/>
                    </a:cubicBezTo>
                    <a:cubicBezTo>
                      <a:pt x="19" y="10"/>
                      <a:pt x="12" y="5"/>
                      <a:pt x="4" y="1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2"/>
                      <a:pt x="1" y="23"/>
                      <a:pt x="2" y="31"/>
                    </a:cubicBezTo>
                    <a:cubicBezTo>
                      <a:pt x="2" y="31"/>
                      <a:pt x="9" y="28"/>
                      <a:pt x="17" y="29"/>
                    </a:cubicBezTo>
                    <a:cubicBezTo>
                      <a:pt x="21" y="29"/>
                      <a:pt x="28" y="31"/>
                      <a:pt x="33" y="3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274"/>
              <p:cNvSpPr>
                <a:spLocks/>
              </p:cNvSpPr>
              <p:nvPr/>
            </p:nvSpPr>
            <p:spPr bwMode="auto">
              <a:xfrm>
                <a:off x="7104" y="2374"/>
                <a:ext cx="149" cy="135"/>
              </a:xfrm>
              <a:custGeom>
                <a:avLst/>
                <a:gdLst>
                  <a:gd name="T0" fmla="*/ 0 w 63"/>
                  <a:gd name="T1" fmla="*/ 0 h 57"/>
                  <a:gd name="T2" fmla="*/ 0 w 63"/>
                  <a:gd name="T3" fmla="*/ 31 h 57"/>
                  <a:gd name="T4" fmla="*/ 62 w 63"/>
                  <a:gd name="T5" fmla="*/ 56 h 57"/>
                  <a:gd name="T6" fmla="*/ 63 w 63"/>
                  <a:gd name="T7" fmla="*/ 29 h 57"/>
                  <a:gd name="T8" fmla="*/ 0 w 63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7">
                    <a:moveTo>
                      <a:pt x="0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31" y="57"/>
                      <a:pt x="62" y="56"/>
                    </a:cubicBezTo>
                    <a:cubicBezTo>
                      <a:pt x="63" y="29"/>
                      <a:pt x="63" y="29"/>
                      <a:pt x="63" y="2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275"/>
              <p:cNvSpPr>
                <a:spLocks/>
              </p:cNvSpPr>
              <p:nvPr/>
            </p:nvSpPr>
            <p:spPr bwMode="auto">
              <a:xfrm>
                <a:off x="7019" y="2074"/>
                <a:ext cx="1059" cy="785"/>
              </a:xfrm>
              <a:custGeom>
                <a:avLst/>
                <a:gdLst>
                  <a:gd name="T0" fmla="*/ 71 w 448"/>
                  <a:gd name="T1" fmla="*/ 11 h 332"/>
                  <a:gd name="T2" fmla="*/ 157 w 448"/>
                  <a:gd name="T3" fmla="*/ 43 h 332"/>
                  <a:gd name="T4" fmla="*/ 301 w 448"/>
                  <a:gd name="T5" fmla="*/ 1 h 332"/>
                  <a:gd name="T6" fmla="*/ 383 w 448"/>
                  <a:gd name="T7" fmla="*/ 74 h 332"/>
                  <a:gd name="T8" fmla="*/ 437 w 448"/>
                  <a:gd name="T9" fmla="*/ 98 h 332"/>
                  <a:gd name="T10" fmla="*/ 408 w 448"/>
                  <a:gd name="T11" fmla="*/ 252 h 332"/>
                  <a:gd name="T12" fmla="*/ 404 w 448"/>
                  <a:gd name="T13" fmla="*/ 250 h 332"/>
                  <a:gd name="T14" fmla="*/ 373 w 448"/>
                  <a:gd name="T15" fmla="*/ 258 h 332"/>
                  <a:gd name="T16" fmla="*/ 375 w 448"/>
                  <a:gd name="T17" fmla="*/ 326 h 332"/>
                  <a:gd name="T18" fmla="*/ 363 w 448"/>
                  <a:gd name="T19" fmla="*/ 332 h 332"/>
                  <a:gd name="T20" fmla="*/ 352 w 448"/>
                  <a:gd name="T21" fmla="*/ 322 h 332"/>
                  <a:gd name="T22" fmla="*/ 349 w 448"/>
                  <a:gd name="T23" fmla="*/ 193 h 332"/>
                  <a:gd name="T24" fmla="*/ 346 w 448"/>
                  <a:gd name="T25" fmla="*/ 137 h 332"/>
                  <a:gd name="T26" fmla="*/ 132 w 448"/>
                  <a:gd name="T27" fmla="*/ 186 h 332"/>
                  <a:gd name="T28" fmla="*/ 0 w 448"/>
                  <a:gd name="T29" fmla="*/ 47 h 332"/>
                  <a:gd name="T30" fmla="*/ 37 w 448"/>
                  <a:gd name="T31" fmla="*/ 86 h 332"/>
                  <a:gd name="T32" fmla="*/ 40 w 448"/>
                  <a:gd name="T33" fmla="*/ 9 h 332"/>
                  <a:gd name="T34" fmla="*/ 64 w 448"/>
                  <a:gd name="T35" fmla="*/ 49 h 332"/>
                  <a:gd name="T36" fmla="*/ 71 w 448"/>
                  <a:gd name="T37" fmla="*/ 11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8" h="332">
                    <a:moveTo>
                      <a:pt x="71" y="11"/>
                    </a:moveTo>
                    <a:cubicBezTo>
                      <a:pt x="71" y="11"/>
                      <a:pt x="73" y="58"/>
                      <a:pt x="157" y="43"/>
                    </a:cubicBezTo>
                    <a:cubicBezTo>
                      <a:pt x="214" y="32"/>
                      <a:pt x="255" y="0"/>
                      <a:pt x="301" y="1"/>
                    </a:cubicBezTo>
                    <a:cubicBezTo>
                      <a:pt x="348" y="3"/>
                      <a:pt x="382" y="45"/>
                      <a:pt x="383" y="74"/>
                    </a:cubicBezTo>
                    <a:cubicBezTo>
                      <a:pt x="383" y="74"/>
                      <a:pt x="418" y="50"/>
                      <a:pt x="437" y="98"/>
                    </a:cubicBezTo>
                    <a:cubicBezTo>
                      <a:pt x="448" y="127"/>
                      <a:pt x="433" y="178"/>
                      <a:pt x="408" y="252"/>
                    </a:cubicBezTo>
                    <a:cubicBezTo>
                      <a:pt x="408" y="252"/>
                      <a:pt x="406" y="251"/>
                      <a:pt x="404" y="250"/>
                    </a:cubicBezTo>
                    <a:cubicBezTo>
                      <a:pt x="398" y="247"/>
                      <a:pt x="386" y="244"/>
                      <a:pt x="373" y="258"/>
                    </a:cubicBezTo>
                    <a:cubicBezTo>
                      <a:pt x="362" y="269"/>
                      <a:pt x="375" y="326"/>
                      <a:pt x="375" y="326"/>
                    </a:cubicBezTo>
                    <a:cubicBezTo>
                      <a:pt x="375" y="326"/>
                      <a:pt x="376" y="331"/>
                      <a:pt x="363" y="332"/>
                    </a:cubicBezTo>
                    <a:cubicBezTo>
                      <a:pt x="351" y="332"/>
                      <a:pt x="352" y="322"/>
                      <a:pt x="352" y="322"/>
                    </a:cubicBezTo>
                    <a:cubicBezTo>
                      <a:pt x="352" y="322"/>
                      <a:pt x="349" y="264"/>
                      <a:pt x="349" y="193"/>
                    </a:cubicBezTo>
                    <a:cubicBezTo>
                      <a:pt x="349" y="163"/>
                      <a:pt x="351" y="145"/>
                      <a:pt x="346" y="137"/>
                    </a:cubicBezTo>
                    <a:cubicBezTo>
                      <a:pt x="346" y="137"/>
                      <a:pt x="242" y="208"/>
                      <a:pt x="132" y="186"/>
                    </a:cubicBezTo>
                    <a:cubicBezTo>
                      <a:pt x="22" y="165"/>
                      <a:pt x="7" y="96"/>
                      <a:pt x="0" y="47"/>
                    </a:cubicBezTo>
                    <a:cubicBezTo>
                      <a:pt x="0" y="47"/>
                      <a:pt x="11" y="77"/>
                      <a:pt x="37" y="86"/>
                    </a:cubicBezTo>
                    <a:cubicBezTo>
                      <a:pt x="37" y="86"/>
                      <a:pt x="14" y="47"/>
                      <a:pt x="40" y="9"/>
                    </a:cubicBezTo>
                    <a:cubicBezTo>
                      <a:pt x="40" y="9"/>
                      <a:pt x="48" y="40"/>
                      <a:pt x="64" y="49"/>
                    </a:cubicBezTo>
                    <a:cubicBezTo>
                      <a:pt x="64" y="49"/>
                      <a:pt x="56" y="42"/>
                      <a:pt x="71" y="11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276"/>
              <p:cNvSpPr>
                <a:spLocks/>
              </p:cNvSpPr>
              <p:nvPr/>
            </p:nvSpPr>
            <p:spPr bwMode="auto">
              <a:xfrm>
                <a:off x="7889" y="2615"/>
                <a:ext cx="111" cy="74"/>
              </a:xfrm>
              <a:custGeom>
                <a:avLst/>
                <a:gdLst>
                  <a:gd name="T0" fmla="*/ 47 w 47"/>
                  <a:gd name="T1" fmla="*/ 0 h 31"/>
                  <a:gd name="T2" fmla="*/ 5 w 47"/>
                  <a:gd name="T3" fmla="*/ 8 h 31"/>
                  <a:gd name="T4" fmla="*/ 5 w 47"/>
                  <a:gd name="T5" fmla="*/ 9 h 31"/>
                  <a:gd name="T6" fmla="*/ 3 w 47"/>
                  <a:gd name="T7" fmla="*/ 31 h 31"/>
                  <a:gd name="T8" fmla="*/ 3 w 47"/>
                  <a:gd name="T9" fmla="*/ 31 h 31"/>
                  <a:gd name="T10" fmla="*/ 5 w 47"/>
                  <a:gd name="T11" fmla="*/ 29 h 31"/>
                  <a:gd name="T12" fmla="*/ 36 w 47"/>
                  <a:gd name="T13" fmla="*/ 21 h 31"/>
                  <a:gd name="T14" fmla="*/ 40 w 47"/>
                  <a:gd name="T15" fmla="*/ 23 h 31"/>
                  <a:gd name="T16" fmla="*/ 47 w 47"/>
                  <a:gd name="T17" fmla="*/ 0 h 31"/>
                  <a:gd name="T18" fmla="*/ 47 w 47"/>
                  <a:gd name="T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31">
                    <a:moveTo>
                      <a:pt x="47" y="0"/>
                    </a:moveTo>
                    <a:cubicBezTo>
                      <a:pt x="32" y="0"/>
                      <a:pt x="18" y="2"/>
                      <a:pt x="5" y="8"/>
                    </a:cubicBezTo>
                    <a:cubicBezTo>
                      <a:pt x="5" y="8"/>
                      <a:pt x="5" y="9"/>
                      <a:pt x="5" y="9"/>
                    </a:cubicBezTo>
                    <a:cubicBezTo>
                      <a:pt x="3" y="15"/>
                      <a:pt x="0" y="24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0"/>
                      <a:pt x="4" y="29"/>
                      <a:pt x="5" y="29"/>
                    </a:cubicBezTo>
                    <a:cubicBezTo>
                      <a:pt x="18" y="15"/>
                      <a:pt x="30" y="18"/>
                      <a:pt x="36" y="21"/>
                    </a:cubicBezTo>
                    <a:cubicBezTo>
                      <a:pt x="38" y="22"/>
                      <a:pt x="40" y="23"/>
                      <a:pt x="40" y="23"/>
                    </a:cubicBezTo>
                    <a:cubicBezTo>
                      <a:pt x="42" y="15"/>
                      <a:pt x="45" y="7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77"/>
              <p:cNvSpPr>
                <a:spLocks/>
              </p:cNvSpPr>
              <p:nvPr/>
            </p:nvSpPr>
            <p:spPr bwMode="auto">
              <a:xfrm>
                <a:off x="7284" y="2580"/>
                <a:ext cx="144" cy="83"/>
              </a:xfrm>
              <a:custGeom>
                <a:avLst/>
                <a:gdLst>
                  <a:gd name="T0" fmla="*/ 61 w 61"/>
                  <a:gd name="T1" fmla="*/ 15 h 35"/>
                  <a:gd name="T2" fmla="*/ 36 w 61"/>
                  <a:gd name="T3" fmla="*/ 1 h 35"/>
                  <a:gd name="T4" fmla="*/ 9 w 61"/>
                  <a:gd name="T5" fmla="*/ 18 h 35"/>
                  <a:gd name="T6" fmla="*/ 0 w 61"/>
                  <a:gd name="T7" fmla="*/ 35 h 35"/>
                  <a:gd name="T8" fmla="*/ 61 w 61"/>
                  <a:gd name="T9" fmla="*/ 1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5">
                    <a:moveTo>
                      <a:pt x="61" y="15"/>
                    </a:moveTo>
                    <a:cubicBezTo>
                      <a:pt x="61" y="15"/>
                      <a:pt x="51" y="1"/>
                      <a:pt x="36" y="1"/>
                    </a:cubicBezTo>
                    <a:cubicBezTo>
                      <a:pt x="22" y="0"/>
                      <a:pt x="9" y="18"/>
                      <a:pt x="9" y="18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37" y="9"/>
                      <a:pt x="61" y="15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278"/>
              <p:cNvSpPr>
                <a:spLocks/>
              </p:cNvSpPr>
              <p:nvPr/>
            </p:nvSpPr>
            <p:spPr bwMode="auto">
              <a:xfrm>
                <a:off x="7652" y="2563"/>
                <a:ext cx="128" cy="71"/>
              </a:xfrm>
              <a:custGeom>
                <a:avLst/>
                <a:gdLst>
                  <a:gd name="T0" fmla="*/ 11 w 54"/>
                  <a:gd name="T1" fmla="*/ 7 h 30"/>
                  <a:gd name="T2" fmla="*/ 6 w 54"/>
                  <a:gd name="T3" fmla="*/ 22 h 30"/>
                  <a:gd name="T4" fmla="*/ 54 w 54"/>
                  <a:gd name="T5" fmla="*/ 30 h 30"/>
                  <a:gd name="T6" fmla="*/ 45 w 54"/>
                  <a:gd name="T7" fmla="*/ 10 h 30"/>
                  <a:gd name="T8" fmla="*/ 11 w 54"/>
                  <a:gd name="T9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30">
                    <a:moveTo>
                      <a:pt x="11" y="7"/>
                    </a:moveTo>
                    <a:cubicBezTo>
                      <a:pt x="11" y="7"/>
                      <a:pt x="0" y="12"/>
                      <a:pt x="6" y="22"/>
                    </a:cubicBezTo>
                    <a:cubicBezTo>
                      <a:pt x="6" y="22"/>
                      <a:pt x="35" y="15"/>
                      <a:pt x="54" y="30"/>
                    </a:cubicBezTo>
                    <a:cubicBezTo>
                      <a:pt x="54" y="30"/>
                      <a:pt x="50" y="17"/>
                      <a:pt x="45" y="10"/>
                    </a:cubicBezTo>
                    <a:cubicBezTo>
                      <a:pt x="39" y="4"/>
                      <a:pt x="25" y="0"/>
                      <a:pt x="11" y="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279"/>
              <p:cNvSpPr>
                <a:spLocks/>
              </p:cNvSpPr>
              <p:nvPr/>
            </p:nvSpPr>
            <p:spPr bwMode="auto">
              <a:xfrm>
                <a:off x="7905" y="2684"/>
                <a:ext cx="86" cy="109"/>
              </a:xfrm>
              <a:custGeom>
                <a:avLst/>
                <a:gdLst>
                  <a:gd name="T0" fmla="*/ 9 w 36"/>
                  <a:gd name="T1" fmla="*/ 45 h 46"/>
                  <a:gd name="T2" fmla="*/ 22 w 36"/>
                  <a:gd name="T3" fmla="*/ 6 h 46"/>
                  <a:gd name="T4" fmla="*/ 27 w 36"/>
                  <a:gd name="T5" fmla="*/ 35 h 46"/>
                  <a:gd name="T6" fmla="*/ 9 w 36"/>
                  <a:gd name="T7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6">
                    <a:moveTo>
                      <a:pt x="9" y="45"/>
                    </a:moveTo>
                    <a:cubicBezTo>
                      <a:pt x="9" y="45"/>
                      <a:pt x="0" y="0"/>
                      <a:pt x="22" y="6"/>
                    </a:cubicBezTo>
                    <a:cubicBezTo>
                      <a:pt x="36" y="10"/>
                      <a:pt x="34" y="26"/>
                      <a:pt x="27" y="35"/>
                    </a:cubicBezTo>
                    <a:cubicBezTo>
                      <a:pt x="22" y="42"/>
                      <a:pt x="15" y="46"/>
                      <a:pt x="9" y="4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280"/>
              <p:cNvSpPr>
                <a:spLocks/>
              </p:cNvSpPr>
              <p:nvPr/>
            </p:nvSpPr>
            <p:spPr bwMode="auto">
              <a:xfrm>
                <a:off x="7922" y="2703"/>
                <a:ext cx="66" cy="87"/>
              </a:xfrm>
              <a:custGeom>
                <a:avLst/>
                <a:gdLst>
                  <a:gd name="T0" fmla="*/ 2 w 28"/>
                  <a:gd name="T1" fmla="*/ 37 h 37"/>
                  <a:gd name="T2" fmla="*/ 0 w 28"/>
                  <a:gd name="T3" fmla="*/ 25 h 37"/>
                  <a:gd name="T4" fmla="*/ 24 w 28"/>
                  <a:gd name="T5" fmla="*/ 18 h 37"/>
                  <a:gd name="T6" fmla="*/ 2 w 28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7">
                    <a:moveTo>
                      <a:pt x="2" y="37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28" y="0"/>
                      <a:pt x="24" y="18"/>
                    </a:cubicBezTo>
                    <a:cubicBezTo>
                      <a:pt x="21" y="36"/>
                      <a:pt x="2" y="37"/>
                      <a:pt x="2" y="37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281"/>
              <p:cNvSpPr>
                <a:spLocks/>
              </p:cNvSpPr>
              <p:nvPr/>
            </p:nvSpPr>
            <p:spPr bwMode="auto">
              <a:xfrm>
                <a:off x="7083" y="2691"/>
                <a:ext cx="101" cy="123"/>
              </a:xfrm>
              <a:custGeom>
                <a:avLst/>
                <a:gdLst>
                  <a:gd name="T0" fmla="*/ 36 w 43"/>
                  <a:gd name="T1" fmla="*/ 51 h 52"/>
                  <a:gd name="T2" fmla="*/ 16 w 43"/>
                  <a:gd name="T3" fmla="*/ 10 h 52"/>
                  <a:gd name="T4" fmla="*/ 14 w 43"/>
                  <a:gd name="T5" fmla="*/ 42 h 52"/>
                  <a:gd name="T6" fmla="*/ 36 w 43"/>
                  <a:gd name="T7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52">
                    <a:moveTo>
                      <a:pt x="36" y="51"/>
                    </a:moveTo>
                    <a:cubicBezTo>
                      <a:pt x="36" y="51"/>
                      <a:pt x="43" y="0"/>
                      <a:pt x="16" y="10"/>
                    </a:cubicBezTo>
                    <a:cubicBezTo>
                      <a:pt x="0" y="16"/>
                      <a:pt x="4" y="33"/>
                      <a:pt x="14" y="42"/>
                    </a:cubicBezTo>
                    <a:cubicBezTo>
                      <a:pt x="20" y="49"/>
                      <a:pt x="30" y="52"/>
                      <a:pt x="36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282"/>
              <p:cNvSpPr>
                <a:spLocks/>
              </p:cNvSpPr>
              <p:nvPr/>
            </p:nvSpPr>
            <p:spPr bwMode="auto">
              <a:xfrm>
                <a:off x="7085" y="2722"/>
                <a:ext cx="85" cy="92"/>
              </a:xfrm>
              <a:custGeom>
                <a:avLst/>
                <a:gdLst>
                  <a:gd name="T0" fmla="*/ 35 w 36"/>
                  <a:gd name="T1" fmla="*/ 37 h 39"/>
                  <a:gd name="T2" fmla="*/ 36 w 36"/>
                  <a:gd name="T3" fmla="*/ 24 h 39"/>
                  <a:gd name="T4" fmla="*/ 6 w 36"/>
                  <a:gd name="T5" fmla="*/ 20 h 39"/>
                  <a:gd name="T6" fmla="*/ 35 w 36"/>
                  <a:gd name="T7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9">
                    <a:moveTo>
                      <a:pt x="35" y="37"/>
                    </a:move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0" y="0"/>
                      <a:pt x="6" y="20"/>
                    </a:cubicBezTo>
                    <a:cubicBezTo>
                      <a:pt x="12" y="39"/>
                      <a:pt x="35" y="37"/>
                      <a:pt x="35" y="37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283"/>
              <p:cNvSpPr>
                <a:spLocks/>
              </p:cNvSpPr>
              <p:nvPr/>
            </p:nvSpPr>
            <p:spPr bwMode="auto">
              <a:xfrm>
                <a:off x="7539" y="3114"/>
                <a:ext cx="73" cy="24"/>
              </a:xfrm>
              <a:custGeom>
                <a:avLst/>
                <a:gdLst>
                  <a:gd name="T0" fmla="*/ 30 w 31"/>
                  <a:gd name="T1" fmla="*/ 5 h 10"/>
                  <a:gd name="T2" fmla="*/ 15 w 31"/>
                  <a:gd name="T3" fmla="*/ 10 h 10"/>
                  <a:gd name="T4" fmla="*/ 0 w 31"/>
                  <a:gd name="T5" fmla="*/ 5 h 10"/>
                  <a:gd name="T6" fmla="*/ 15 w 31"/>
                  <a:gd name="T7" fmla="*/ 0 h 10"/>
                  <a:gd name="T8" fmla="*/ 30 w 31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0">
                    <a:moveTo>
                      <a:pt x="30" y="5"/>
                    </a:moveTo>
                    <a:cubicBezTo>
                      <a:pt x="30" y="8"/>
                      <a:pt x="23" y="10"/>
                      <a:pt x="15" y="10"/>
                    </a:cubicBezTo>
                    <a:cubicBezTo>
                      <a:pt x="7" y="10"/>
                      <a:pt x="0" y="7"/>
                      <a:pt x="0" y="5"/>
                    </a:cubicBezTo>
                    <a:cubicBezTo>
                      <a:pt x="0" y="2"/>
                      <a:pt x="7" y="0"/>
                      <a:pt x="15" y="0"/>
                    </a:cubicBezTo>
                    <a:cubicBezTo>
                      <a:pt x="24" y="0"/>
                      <a:pt x="31" y="3"/>
                      <a:pt x="30" y="5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284"/>
              <p:cNvSpPr>
                <a:spLocks/>
              </p:cNvSpPr>
              <p:nvPr/>
            </p:nvSpPr>
            <p:spPr bwMode="auto">
              <a:xfrm>
                <a:off x="7901" y="2741"/>
                <a:ext cx="130" cy="120"/>
              </a:xfrm>
              <a:custGeom>
                <a:avLst/>
                <a:gdLst>
                  <a:gd name="T0" fmla="*/ 6 w 55"/>
                  <a:gd name="T1" fmla="*/ 51 h 51"/>
                  <a:gd name="T2" fmla="*/ 0 w 55"/>
                  <a:gd name="T3" fmla="*/ 47 h 51"/>
                  <a:gd name="T4" fmla="*/ 44 w 55"/>
                  <a:gd name="T5" fmla="*/ 0 h 51"/>
                  <a:gd name="T6" fmla="*/ 6 w 55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51">
                    <a:moveTo>
                      <a:pt x="6" y="51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44" y="31"/>
                      <a:pt x="44" y="0"/>
                    </a:cubicBezTo>
                    <a:cubicBezTo>
                      <a:pt x="44" y="0"/>
                      <a:pt x="55" y="34"/>
                      <a:pt x="6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285"/>
              <p:cNvSpPr>
                <a:spLocks/>
              </p:cNvSpPr>
              <p:nvPr/>
            </p:nvSpPr>
            <p:spPr bwMode="auto">
              <a:xfrm>
                <a:off x="7094" y="2199"/>
                <a:ext cx="121" cy="126"/>
              </a:xfrm>
              <a:custGeom>
                <a:avLst/>
                <a:gdLst>
                  <a:gd name="T0" fmla="*/ 1 w 51"/>
                  <a:gd name="T1" fmla="*/ 1 h 53"/>
                  <a:gd name="T2" fmla="*/ 5 w 51"/>
                  <a:gd name="T3" fmla="*/ 16 h 53"/>
                  <a:gd name="T4" fmla="*/ 14 w 51"/>
                  <a:gd name="T5" fmla="*/ 32 h 53"/>
                  <a:gd name="T6" fmla="*/ 45 w 51"/>
                  <a:gd name="T7" fmla="*/ 52 h 53"/>
                  <a:gd name="T8" fmla="*/ 51 w 51"/>
                  <a:gd name="T9" fmla="*/ 53 h 53"/>
                  <a:gd name="T10" fmla="*/ 44 w 51"/>
                  <a:gd name="T11" fmla="*/ 49 h 53"/>
                  <a:gd name="T12" fmla="*/ 37 w 51"/>
                  <a:gd name="T13" fmla="*/ 44 h 53"/>
                  <a:gd name="T14" fmla="*/ 22 w 51"/>
                  <a:gd name="T15" fmla="*/ 32 h 53"/>
                  <a:gd name="T16" fmla="*/ 11 w 51"/>
                  <a:gd name="T17" fmla="*/ 16 h 53"/>
                  <a:gd name="T18" fmla="*/ 3 w 51"/>
                  <a:gd name="T19" fmla="*/ 4 h 53"/>
                  <a:gd name="T20" fmla="*/ 2 w 51"/>
                  <a:gd name="T21" fmla="*/ 0 h 53"/>
                  <a:gd name="T22" fmla="*/ 1 w 51"/>
                  <a:gd name="T23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53">
                    <a:moveTo>
                      <a:pt x="1" y="1"/>
                    </a:moveTo>
                    <a:cubicBezTo>
                      <a:pt x="0" y="5"/>
                      <a:pt x="4" y="13"/>
                      <a:pt x="5" y="16"/>
                    </a:cubicBezTo>
                    <a:cubicBezTo>
                      <a:pt x="7" y="22"/>
                      <a:pt x="10" y="28"/>
                      <a:pt x="14" y="32"/>
                    </a:cubicBezTo>
                    <a:cubicBezTo>
                      <a:pt x="22" y="42"/>
                      <a:pt x="33" y="49"/>
                      <a:pt x="45" y="52"/>
                    </a:cubicBezTo>
                    <a:cubicBezTo>
                      <a:pt x="47" y="53"/>
                      <a:pt x="49" y="53"/>
                      <a:pt x="51" y="53"/>
                    </a:cubicBezTo>
                    <a:cubicBezTo>
                      <a:pt x="49" y="51"/>
                      <a:pt x="46" y="50"/>
                      <a:pt x="44" y="49"/>
                    </a:cubicBezTo>
                    <a:cubicBezTo>
                      <a:pt x="42" y="48"/>
                      <a:pt x="40" y="46"/>
                      <a:pt x="37" y="44"/>
                    </a:cubicBezTo>
                    <a:cubicBezTo>
                      <a:pt x="32" y="41"/>
                      <a:pt x="26" y="37"/>
                      <a:pt x="22" y="32"/>
                    </a:cubicBezTo>
                    <a:cubicBezTo>
                      <a:pt x="17" y="27"/>
                      <a:pt x="13" y="21"/>
                      <a:pt x="11" y="16"/>
                    </a:cubicBezTo>
                    <a:cubicBezTo>
                      <a:pt x="8" y="12"/>
                      <a:pt x="5" y="8"/>
                      <a:pt x="3" y="4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286"/>
              <p:cNvSpPr>
                <a:spLocks/>
              </p:cNvSpPr>
              <p:nvPr/>
            </p:nvSpPr>
            <p:spPr bwMode="auto">
              <a:xfrm>
                <a:off x="7163" y="2152"/>
                <a:ext cx="73" cy="102"/>
              </a:xfrm>
              <a:custGeom>
                <a:avLst/>
                <a:gdLst>
                  <a:gd name="T0" fmla="*/ 5 w 31"/>
                  <a:gd name="T1" fmla="*/ 0 h 43"/>
                  <a:gd name="T2" fmla="*/ 31 w 31"/>
                  <a:gd name="T3" fmla="*/ 43 h 43"/>
                  <a:gd name="T4" fmla="*/ 5 w 31"/>
                  <a:gd name="T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43">
                    <a:moveTo>
                      <a:pt x="5" y="0"/>
                    </a:moveTo>
                    <a:cubicBezTo>
                      <a:pt x="5" y="0"/>
                      <a:pt x="0" y="33"/>
                      <a:pt x="31" y="43"/>
                    </a:cubicBezTo>
                    <a:cubicBezTo>
                      <a:pt x="31" y="43"/>
                      <a:pt x="10" y="27"/>
                      <a:pt x="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287"/>
              <p:cNvSpPr>
                <a:spLocks/>
              </p:cNvSpPr>
              <p:nvPr/>
            </p:nvSpPr>
            <p:spPr bwMode="auto">
              <a:xfrm>
                <a:off x="7832" y="2256"/>
                <a:ext cx="123" cy="132"/>
              </a:xfrm>
              <a:custGeom>
                <a:avLst/>
                <a:gdLst>
                  <a:gd name="T0" fmla="*/ 37 w 52"/>
                  <a:gd name="T1" fmla="*/ 0 h 56"/>
                  <a:gd name="T2" fmla="*/ 0 w 52"/>
                  <a:gd name="T3" fmla="*/ 56 h 56"/>
                  <a:gd name="T4" fmla="*/ 37 w 52"/>
                  <a:gd name="T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56">
                    <a:moveTo>
                      <a:pt x="37" y="0"/>
                    </a:moveTo>
                    <a:cubicBezTo>
                      <a:pt x="37" y="0"/>
                      <a:pt x="52" y="46"/>
                      <a:pt x="0" y="56"/>
                    </a:cubicBezTo>
                    <a:cubicBezTo>
                      <a:pt x="0" y="56"/>
                      <a:pt x="28" y="34"/>
                      <a:pt x="37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88"/>
              <p:cNvSpPr>
                <a:spLocks/>
              </p:cNvSpPr>
              <p:nvPr/>
            </p:nvSpPr>
            <p:spPr bwMode="auto">
              <a:xfrm>
                <a:off x="7494" y="2072"/>
                <a:ext cx="362" cy="104"/>
              </a:xfrm>
              <a:custGeom>
                <a:avLst/>
                <a:gdLst>
                  <a:gd name="T0" fmla="*/ 153 w 153"/>
                  <a:gd name="T1" fmla="*/ 37 h 44"/>
                  <a:gd name="T2" fmla="*/ 84 w 153"/>
                  <a:gd name="T3" fmla="*/ 15 h 44"/>
                  <a:gd name="T4" fmla="*/ 19 w 153"/>
                  <a:gd name="T5" fmla="*/ 42 h 44"/>
                  <a:gd name="T6" fmla="*/ 104 w 153"/>
                  <a:gd name="T7" fmla="*/ 34 h 44"/>
                  <a:gd name="T8" fmla="*/ 153 w 153"/>
                  <a:gd name="T9" fmla="*/ 3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4">
                    <a:moveTo>
                      <a:pt x="153" y="37"/>
                    </a:moveTo>
                    <a:cubicBezTo>
                      <a:pt x="153" y="37"/>
                      <a:pt x="129" y="0"/>
                      <a:pt x="84" y="15"/>
                    </a:cubicBezTo>
                    <a:cubicBezTo>
                      <a:pt x="38" y="30"/>
                      <a:pt x="38" y="41"/>
                      <a:pt x="19" y="42"/>
                    </a:cubicBezTo>
                    <a:cubicBezTo>
                      <a:pt x="0" y="43"/>
                      <a:pt x="68" y="44"/>
                      <a:pt x="104" y="34"/>
                    </a:cubicBezTo>
                    <a:cubicBezTo>
                      <a:pt x="141" y="24"/>
                      <a:pt x="146" y="44"/>
                      <a:pt x="153" y="37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289"/>
              <p:cNvSpPr>
                <a:spLocks/>
              </p:cNvSpPr>
              <p:nvPr/>
            </p:nvSpPr>
            <p:spPr bwMode="auto">
              <a:xfrm>
                <a:off x="7898" y="2303"/>
                <a:ext cx="140" cy="199"/>
              </a:xfrm>
              <a:custGeom>
                <a:avLst/>
                <a:gdLst>
                  <a:gd name="T0" fmla="*/ 1 w 59"/>
                  <a:gd name="T1" fmla="*/ 49 h 84"/>
                  <a:gd name="T2" fmla="*/ 35 w 59"/>
                  <a:gd name="T3" fmla="*/ 0 h 84"/>
                  <a:gd name="T4" fmla="*/ 53 w 59"/>
                  <a:gd name="T5" fmla="*/ 33 h 84"/>
                  <a:gd name="T6" fmla="*/ 0 w 59"/>
                  <a:gd name="T7" fmla="*/ 84 h 84"/>
                  <a:gd name="T8" fmla="*/ 1 w 59"/>
                  <a:gd name="T9" fmla="*/ 4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84">
                    <a:moveTo>
                      <a:pt x="1" y="49"/>
                    </a:moveTo>
                    <a:cubicBezTo>
                      <a:pt x="1" y="49"/>
                      <a:pt x="38" y="29"/>
                      <a:pt x="35" y="0"/>
                    </a:cubicBezTo>
                    <a:cubicBezTo>
                      <a:pt x="35" y="0"/>
                      <a:pt x="59" y="6"/>
                      <a:pt x="53" y="33"/>
                    </a:cubicBezTo>
                    <a:cubicBezTo>
                      <a:pt x="47" y="61"/>
                      <a:pt x="0" y="84"/>
                      <a:pt x="0" y="84"/>
                    </a:cubicBezTo>
                    <a:lnTo>
                      <a:pt x="1" y="49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290"/>
              <p:cNvSpPr>
                <a:spLocks/>
              </p:cNvSpPr>
              <p:nvPr/>
            </p:nvSpPr>
            <p:spPr bwMode="auto">
              <a:xfrm>
                <a:off x="7279" y="2790"/>
                <a:ext cx="28" cy="10"/>
              </a:xfrm>
              <a:custGeom>
                <a:avLst/>
                <a:gdLst>
                  <a:gd name="T0" fmla="*/ 12 w 12"/>
                  <a:gd name="T1" fmla="*/ 2 h 4"/>
                  <a:gd name="T2" fmla="*/ 10 w 12"/>
                  <a:gd name="T3" fmla="*/ 4 h 4"/>
                  <a:gd name="T4" fmla="*/ 2 w 12"/>
                  <a:gd name="T5" fmla="*/ 4 h 4"/>
                  <a:gd name="T6" fmla="*/ 0 w 12"/>
                  <a:gd name="T7" fmla="*/ 2 h 4"/>
                  <a:gd name="T8" fmla="*/ 0 w 12"/>
                  <a:gd name="T9" fmla="*/ 2 h 4"/>
                  <a:gd name="T10" fmla="*/ 2 w 12"/>
                  <a:gd name="T11" fmla="*/ 0 h 4"/>
                  <a:gd name="T12" fmla="*/ 10 w 12"/>
                  <a:gd name="T13" fmla="*/ 0 h 4"/>
                  <a:gd name="T14" fmla="*/ 12 w 12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2"/>
                    </a:moveTo>
                    <a:cubicBezTo>
                      <a:pt x="12" y="4"/>
                      <a:pt x="11" y="4"/>
                      <a:pt x="1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1"/>
                      <a:pt x="12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91"/>
              <p:cNvSpPr>
                <a:spLocks/>
              </p:cNvSpPr>
              <p:nvPr/>
            </p:nvSpPr>
            <p:spPr bwMode="auto">
              <a:xfrm>
                <a:off x="7775" y="2790"/>
                <a:ext cx="24" cy="10"/>
              </a:xfrm>
              <a:custGeom>
                <a:avLst/>
                <a:gdLst>
                  <a:gd name="T0" fmla="*/ 10 w 10"/>
                  <a:gd name="T1" fmla="*/ 2 h 4"/>
                  <a:gd name="T2" fmla="*/ 9 w 10"/>
                  <a:gd name="T3" fmla="*/ 4 h 4"/>
                  <a:gd name="T4" fmla="*/ 2 w 10"/>
                  <a:gd name="T5" fmla="*/ 3 h 4"/>
                  <a:gd name="T6" fmla="*/ 0 w 10"/>
                  <a:gd name="T7" fmla="*/ 2 h 4"/>
                  <a:gd name="T8" fmla="*/ 0 w 10"/>
                  <a:gd name="T9" fmla="*/ 2 h 4"/>
                  <a:gd name="T10" fmla="*/ 2 w 10"/>
                  <a:gd name="T11" fmla="*/ 0 h 4"/>
                  <a:gd name="T12" fmla="*/ 9 w 10"/>
                  <a:gd name="T13" fmla="*/ 0 h 4"/>
                  <a:gd name="T14" fmla="*/ 10 w 10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">
                    <a:moveTo>
                      <a:pt x="10" y="2"/>
                    </a:moveTo>
                    <a:cubicBezTo>
                      <a:pt x="10" y="3"/>
                      <a:pt x="10" y="4"/>
                      <a:pt x="9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292"/>
              <p:cNvSpPr>
                <a:spLocks/>
              </p:cNvSpPr>
              <p:nvPr/>
            </p:nvSpPr>
            <p:spPr bwMode="auto">
              <a:xfrm>
                <a:off x="7411" y="2677"/>
                <a:ext cx="256" cy="288"/>
              </a:xfrm>
              <a:custGeom>
                <a:avLst/>
                <a:gdLst>
                  <a:gd name="T0" fmla="*/ 27 w 108"/>
                  <a:gd name="T1" fmla="*/ 13 h 122"/>
                  <a:gd name="T2" fmla="*/ 27 w 108"/>
                  <a:gd name="T3" fmla="*/ 98 h 122"/>
                  <a:gd name="T4" fmla="*/ 98 w 108"/>
                  <a:gd name="T5" fmla="*/ 91 h 122"/>
                  <a:gd name="T6" fmla="*/ 78 w 108"/>
                  <a:gd name="T7" fmla="*/ 11 h 122"/>
                  <a:gd name="T8" fmla="*/ 54 w 108"/>
                  <a:gd name="T9" fmla="*/ 0 h 122"/>
                  <a:gd name="T10" fmla="*/ 27 w 108"/>
                  <a:gd name="T11" fmla="*/ 1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122">
                    <a:moveTo>
                      <a:pt x="27" y="13"/>
                    </a:moveTo>
                    <a:cubicBezTo>
                      <a:pt x="27" y="13"/>
                      <a:pt x="0" y="75"/>
                      <a:pt x="27" y="98"/>
                    </a:cubicBezTo>
                    <a:cubicBezTo>
                      <a:pt x="55" y="122"/>
                      <a:pt x="92" y="108"/>
                      <a:pt x="98" y="91"/>
                    </a:cubicBezTo>
                    <a:cubicBezTo>
                      <a:pt x="108" y="61"/>
                      <a:pt x="83" y="52"/>
                      <a:pt x="78" y="11"/>
                    </a:cubicBezTo>
                    <a:cubicBezTo>
                      <a:pt x="78" y="11"/>
                      <a:pt x="70" y="0"/>
                      <a:pt x="54" y="0"/>
                    </a:cubicBezTo>
                    <a:cubicBezTo>
                      <a:pt x="38" y="0"/>
                      <a:pt x="27" y="13"/>
                      <a:pt x="27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293"/>
              <p:cNvSpPr>
                <a:spLocks/>
              </p:cNvSpPr>
              <p:nvPr/>
            </p:nvSpPr>
            <p:spPr bwMode="auto">
              <a:xfrm>
                <a:off x="7423" y="2672"/>
                <a:ext cx="229" cy="255"/>
              </a:xfrm>
              <a:custGeom>
                <a:avLst/>
                <a:gdLst>
                  <a:gd name="T0" fmla="*/ 24 w 97"/>
                  <a:gd name="T1" fmla="*/ 13 h 108"/>
                  <a:gd name="T2" fmla="*/ 25 w 97"/>
                  <a:gd name="T3" fmla="*/ 86 h 108"/>
                  <a:gd name="T4" fmla="*/ 88 w 97"/>
                  <a:gd name="T5" fmla="*/ 80 h 108"/>
                  <a:gd name="T6" fmla="*/ 70 w 97"/>
                  <a:gd name="T7" fmla="*/ 9 h 108"/>
                  <a:gd name="T8" fmla="*/ 48 w 97"/>
                  <a:gd name="T9" fmla="*/ 0 h 108"/>
                  <a:gd name="T10" fmla="*/ 24 w 97"/>
                  <a:gd name="T11" fmla="*/ 1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08">
                    <a:moveTo>
                      <a:pt x="24" y="13"/>
                    </a:moveTo>
                    <a:cubicBezTo>
                      <a:pt x="24" y="13"/>
                      <a:pt x="0" y="65"/>
                      <a:pt x="25" y="86"/>
                    </a:cubicBezTo>
                    <a:cubicBezTo>
                      <a:pt x="50" y="108"/>
                      <a:pt x="82" y="95"/>
                      <a:pt x="88" y="80"/>
                    </a:cubicBezTo>
                    <a:cubicBezTo>
                      <a:pt x="97" y="52"/>
                      <a:pt x="74" y="46"/>
                      <a:pt x="70" y="9"/>
                    </a:cubicBezTo>
                    <a:cubicBezTo>
                      <a:pt x="70" y="9"/>
                      <a:pt x="63" y="1"/>
                      <a:pt x="48" y="0"/>
                    </a:cubicBezTo>
                    <a:cubicBezTo>
                      <a:pt x="34" y="0"/>
                      <a:pt x="24" y="13"/>
                      <a:pt x="24" y="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294"/>
              <p:cNvSpPr>
                <a:spLocks/>
              </p:cNvSpPr>
              <p:nvPr/>
            </p:nvSpPr>
            <p:spPr bwMode="auto">
              <a:xfrm>
                <a:off x="7532" y="2674"/>
                <a:ext cx="111" cy="168"/>
              </a:xfrm>
              <a:custGeom>
                <a:avLst/>
                <a:gdLst>
                  <a:gd name="T0" fmla="*/ 6 w 47"/>
                  <a:gd name="T1" fmla="*/ 1 h 71"/>
                  <a:gd name="T2" fmla="*/ 12 w 47"/>
                  <a:gd name="T3" fmla="*/ 14 h 71"/>
                  <a:gd name="T4" fmla="*/ 11 w 47"/>
                  <a:gd name="T5" fmla="*/ 23 h 71"/>
                  <a:gd name="T6" fmla="*/ 4 w 47"/>
                  <a:gd name="T7" fmla="*/ 38 h 71"/>
                  <a:gd name="T8" fmla="*/ 13 w 47"/>
                  <a:gd name="T9" fmla="*/ 47 h 71"/>
                  <a:gd name="T10" fmla="*/ 15 w 47"/>
                  <a:gd name="T11" fmla="*/ 64 h 71"/>
                  <a:gd name="T12" fmla="*/ 38 w 47"/>
                  <a:gd name="T13" fmla="*/ 71 h 71"/>
                  <a:gd name="T14" fmla="*/ 43 w 47"/>
                  <a:gd name="T15" fmla="*/ 71 h 71"/>
                  <a:gd name="T16" fmla="*/ 24 w 47"/>
                  <a:gd name="T17" fmla="*/ 8 h 71"/>
                  <a:gd name="T18" fmla="*/ 6 w 47"/>
                  <a:gd name="T19" fmla="*/ 0 h 71"/>
                  <a:gd name="T20" fmla="*/ 6 w 47"/>
                  <a:gd name="T21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71">
                    <a:moveTo>
                      <a:pt x="6" y="1"/>
                    </a:moveTo>
                    <a:cubicBezTo>
                      <a:pt x="5" y="8"/>
                      <a:pt x="10" y="9"/>
                      <a:pt x="12" y="14"/>
                    </a:cubicBezTo>
                    <a:cubicBezTo>
                      <a:pt x="13" y="17"/>
                      <a:pt x="13" y="20"/>
                      <a:pt x="11" y="23"/>
                    </a:cubicBezTo>
                    <a:cubicBezTo>
                      <a:pt x="8" y="27"/>
                      <a:pt x="0" y="32"/>
                      <a:pt x="4" y="38"/>
                    </a:cubicBezTo>
                    <a:cubicBezTo>
                      <a:pt x="7" y="41"/>
                      <a:pt x="11" y="43"/>
                      <a:pt x="13" y="47"/>
                    </a:cubicBezTo>
                    <a:cubicBezTo>
                      <a:pt x="16" y="52"/>
                      <a:pt x="11" y="58"/>
                      <a:pt x="15" y="64"/>
                    </a:cubicBezTo>
                    <a:cubicBezTo>
                      <a:pt x="20" y="71"/>
                      <a:pt x="30" y="71"/>
                      <a:pt x="38" y="71"/>
                    </a:cubicBezTo>
                    <a:cubicBezTo>
                      <a:pt x="40" y="71"/>
                      <a:pt x="42" y="71"/>
                      <a:pt x="43" y="71"/>
                    </a:cubicBezTo>
                    <a:cubicBezTo>
                      <a:pt x="47" y="50"/>
                      <a:pt x="28" y="42"/>
                      <a:pt x="24" y="8"/>
                    </a:cubicBezTo>
                    <a:cubicBezTo>
                      <a:pt x="24" y="8"/>
                      <a:pt x="18" y="1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295"/>
              <p:cNvSpPr>
                <a:spLocks/>
              </p:cNvSpPr>
              <p:nvPr/>
            </p:nvSpPr>
            <p:spPr bwMode="auto">
              <a:xfrm>
                <a:off x="7522" y="2856"/>
                <a:ext cx="43" cy="19"/>
              </a:xfrm>
              <a:custGeom>
                <a:avLst/>
                <a:gdLst>
                  <a:gd name="T0" fmla="*/ 18 w 18"/>
                  <a:gd name="T1" fmla="*/ 4 h 8"/>
                  <a:gd name="T2" fmla="*/ 9 w 18"/>
                  <a:gd name="T3" fmla="*/ 8 h 8"/>
                  <a:gd name="T4" fmla="*/ 0 w 18"/>
                  <a:gd name="T5" fmla="*/ 4 h 8"/>
                  <a:gd name="T6" fmla="*/ 9 w 18"/>
                  <a:gd name="T7" fmla="*/ 0 h 8"/>
                  <a:gd name="T8" fmla="*/ 18 w 18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8" y="4"/>
                    </a:moveTo>
                    <a:cubicBezTo>
                      <a:pt x="18" y="6"/>
                      <a:pt x="14" y="8"/>
                      <a:pt x="9" y="8"/>
                    </a:cubicBezTo>
                    <a:cubicBezTo>
                      <a:pt x="4" y="7"/>
                      <a:pt x="0" y="6"/>
                      <a:pt x="0" y="4"/>
                    </a:cubicBezTo>
                    <a:cubicBezTo>
                      <a:pt x="0" y="1"/>
                      <a:pt x="4" y="0"/>
                      <a:pt x="9" y="0"/>
                    </a:cubicBezTo>
                    <a:cubicBezTo>
                      <a:pt x="14" y="0"/>
                      <a:pt x="18" y="2"/>
                      <a:pt x="18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296"/>
              <p:cNvSpPr>
                <a:spLocks/>
              </p:cNvSpPr>
              <p:nvPr/>
            </p:nvSpPr>
            <p:spPr bwMode="auto">
              <a:xfrm>
                <a:off x="7418" y="2998"/>
                <a:ext cx="291" cy="50"/>
              </a:xfrm>
              <a:custGeom>
                <a:avLst/>
                <a:gdLst>
                  <a:gd name="T0" fmla="*/ 4 w 123"/>
                  <a:gd name="T1" fmla="*/ 19 h 21"/>
                  <a:gd name="T2" fmla="*/ 64 w 123"/>
                  <a:gd name="T3" fmla="*/ 12 h 21"/>
                  <a:gd name="T4" fmla="*/ 106 w 123"/>
                  <a:gd name="T5" fmla="*/ 12 h 21"/>
                  <a:gd name="T6" fmla="*/ 113 w 123"/>
                  <a:gd name="T7" fmla="*/ 15 h 21"/>
                  <a:gd name="T8" fmla="*/ 119 w 123"/>
                  <a:gd name="T9" fmla="*/ 20 h 21"/>
                  <a:gd name="T10" fmla="*/ 113 w 123"/>
                  <a:gd name="T11" fmla="*/ 8 h 21"/>
                  <a:gd name="T12" fmla="*/ 7 w 123"/>
                  <a:gd name="T13" fmla="*/ 13 h 21"/>
                  <a:gd name="T14" fmla="*/ 4 w 123"/>
                  <a:gd name="T15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21">
                    <a:moveTo>
                      <a:pt x="4" y="19"/>
                    </a:moveTo>
                    <a:cubicBezTo>
                      <a:pt x="4" y="19"/>
                      <a:pt x="49" y="14"/>
                      <a:pt x="64" y="12"/>
                    </a:cubicBezTo>
                    <a:cubicBezTo>
                      <a:pt x="79" y="10"/>
                      <a:pt x="106" y="12"/>
                      <a:pt x="106" y="12"/>
                    </a:cubicBezTo>
                    <a:cubicBezTo>
                      <a:pt x="106" y="12"/>
                      <a:pt x="110" y="12"/>
                      <a:pt x="113" y="15"/>
                    </a:cubicBezTo>
                    <a:cubicBezTo>
                      <a:pt x="116" y="17"/>
                      <a:pt x="117" y="21"/>
                      <a:pt x="119" y="20"/>
                    </a:cubicBezTo>
                    <a:cubicBezTo>
                      <a:pt x="123" y="20"/>
                      <a:pt x="119" y="11"/>
                      <a:pt x="113" y="8"/>
                    </a:cubicBezTo>
                    <a:cubicBezTo>
                      <a:pt x="98" y="0"/>
                      <a:pt x="7" y="13"/>
                      <a:pt x="7" y="13"/>
                    </a:cubicBezTo>
                    <a:cubicBezTo>
                      <a:pt x="7" y="13"/>
                      <a:pt x="0" y="12"/>
                      <a:pt x="4" y="19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297"/>
              <p:cNvSpPr>
                <a:spLocks/>
              </p:cNvSpPr>
              <p:nvPr/>
            </p:nvSpPr>
            <p:spPr bwMode="auto">
              <a:xfrm>
                <a:off x="7674" y="3043"/>
                <a:ext cx="52" cy="24"/>
              </a:xfrm>
              <a:custGeom>
                <a:avLst/>
                <a:gdLst>
                  <a:gd name="T0" fmla="*/ 3 w 22"/>
                  <a:gd name="T1" fmla="*/ 8 h 10"/>
                  <a:gd name="T2" fmla="*/ 14 w 22"/>
                  <a:gd name="T3" fmla="*/ 9 h 10"/>
                  <a:gd name="T4" fmla="*/ 21 w 22"/>
                  <a:gd name="T5" fmla="*/ 2 h 10"/>
                  <a:gd name="T6" fmla="*/ 19 w 22"/>
                  <a:gd name="T7" fmla="*/ 1 h 10"/>
                  <a:gd name="T8" fmla="*/ 13 w 22"/>
                  <a:gd name="T9" fmla="*/ 5 h 10"/>
                  <a:gd name="T10" fmla="*/ 5 w 22"/>
                  <a:gd name="T11" fmla="*/ 6 h 10"/>
                  <a:gd name="T12" fmla="*/ 3 w 22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0">
                    <a:moveTo>
                      <a:pt x="3" y="8"/>
                    </a:moveTo>
                    <a:cubicBezTo>
                      <a:pt x="6" y="10"/>
                      <a:pt x="10" y="10"/>
                      <a:pt x="14" y="9"/>
                    </a:cubicBezTo>
                    <a:cubicBezTo>
                      <a:pt x="15" y="8"/>
                      <a:pt x="22" y="5"/>
                      <a:pt x="21" y="2"/>
                    </a:cubicBezTo>
                    <a:cubicBezTo>
                      <a:pt x="21" y="1"/>
                      <a:pt x="19" y="1"/>
                      <a:pt x="19" y="1"/>
                    </a:cubicBezTo>
                    <a:cubicBezTo>
                      <a:pt x="17" y="0"/>
                      <a:pt x="14" y="4"/>
                      <a:pt x="13" y="5"/>
                    </a:cubicBezTo>
                    <a:cubicBezTo>
                      <a:pt x="10" y="7"/>
                      <a:pt x="10" y="7"/>
                      <a:pt x="5" y="6"/>
                    </a:cubicBezTo>
                    <a:cubicBezTo>
                      <a:pt x="0" y="4"/>
                      <a:pt x="3" y="8"/>
                      <a:pt x="3" y="8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298"/>
              <p:cNvSpPr>
                <a:spLocks/>
              </p:cNvSpPr>
              <p:nvPr/>
            </p:nvSpPr>
            <p:spPr bwMode="auto">
              <a:xfrm>
                <a:off x="7541" y="2611"/>
                <a:ext cx="284" cy="238"/>
              </a:xfrm>
              <a:custGeom>
                <a:avLst/>
                <a:gdLst>
                  <a:gd name="T0" fmla="*/ 120 w 120"/>
                  <a:gd name="T1" fmla="*/ 42 h 101"/>
                  <a:gd name="T2" fmla="*/ 94 w 120"/>
                  <a:gd name="T3" fmla="*/ 24 h 101"/>
                  <a:gd name="T4" fmla="*/ 84 w 120"/>
                  <a:gd name="T5" fmla="*/ 2 h 101"/>
                  <a:gd name="T6" fmla="*/ 72 w 120"/>
                  <a:gd name="T7" fmla="*/ 24 h 101"/>
                  <a:gd name="T8" fmla="*/ 10 w 120"/>
                  <a:gd name="T9" fmla="*/ 30 h 101"/>
                  <a:gd name="T10" fmla="*/ 22 w 120"/>
                  <a:gd name="T11" fmla="*/ 44 h 101"/>
                  <a:gd name="T12" fmla="*/ 3 w 120"/>
                  <a:gd name="T13" fmla="*/ 59 h 101"/>
                  <a:gd name="T14" fmla="*/ 26 w 120"/>
                  <a:gd name="T15" fmla="*/ 68 h 101"/>
                  <a:gd name="T16" fmla="*/ 15 w 120"/>
                  <a:gd name="T17" fmla="*/ 84 h 101"/>
                  <a:gd name="T18" fmla="*/ 111 w 120"/>
                  <a:gd name="T19" fmla="*/ 81 h 101"/>
                  <a:gd name="T20" fmla="*/ 120 w 120"/>
                  <a:gd name="T21" fmla="*/ 4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101">
                    <a:moveTo>
                      <a:pt x="120" y="42"/>
                    </a:moveTo>
                    <a:cubicBezTo>
                      <a:pt x="120" y="42"/>
                      <a:pt x="99" y="36"/>
                      <a:pt x="94" y="24"/>
                    </a:cubicBezTo>
                    <a:cubicBezTo>
                      <a:pt x="89" y="13"/>
                      <a:pt x="89" y="3"/>
                      <a:pt x="84" y="2"/>
                    </a:cubicBezTo>
                    <a:cubicBezTo>
                      <a:pt x="80" y="2"/>
                      <a:pt x="68" y="0"/>
                      <a:pt x="72" y="24"/>
                    </a:cubicBezTo>
                    <a:cubicBezTo>
                      <a:pt x="72" y="24"/>
                      <a:pt x="15" y="21"/>
                      <a:pt x="10" y="30"/>
                    </a:cubicBezTo>
                    <a:cubicBezTo>
                      <a:pt x="6" y="40"/>
                      <a:pt x="22" y="44"/>
                      <a:pt x="22" y="44"/>
                    </a:cubicBezTo>
                    <a:cubicBezTo>
                      <a:pt x="22" y="44"/>
                      <a:pt x="0" y="52"/>
                      <a:pt x="3" y="59"/>
                    </a:cubicBezTo>
                    <a:cubicBezTo>
                      <a:pt x="5" y="66"/>
                      <a:pt x="26" y="68"/>
                      <a:pt x="26" y="68"/>
                    </a:cubicBezTo>
                    <a:cubicBezTo>
                      <a:pt x="26" y="68"/>
                      <a:pt x="8" y="76"/>
                      <a:pt x="15" y="84"/>
                    </a:cubicBezTo>
                    <a:cubicBezTo>
                      <a:pt x="23" y="93"/>
                      <a:pt x="56" y="101"/>
                      <a:pt x="111" y="81"/>
                    </a:cubicBezTo>
                    <a:lnTo>
                      <a:pt x="120" y="42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299"/>
              <p:cNvSpPr>
                <a:spLocks/>
              </p:cNvSpPr>
              <p:nvPr/>
            </p:nvSpPr>
            <p:spPr bwMode="auto">
              <a:xfrm>
                <a:off x="7563" y="2689"/>
                <a:ext cx="59" cy="33"/>
              </a:xfrm>
              <a:custGeom>
                <a:avLst/>
                <a:gdLst>
                  <a:gd name="T0" fmla="*/ 6 w 25"/>
                  <a:gd name="T1" fmla="*/ 14 h 14"/>
                  <a:gd name="T2" fmla="*/ 13 w 25"/>
                  <a:gd name="T3" fmla="*/ 11 h 14"/>
                  <a:gd name="T4" fmla="*/ 1 w 25"/>
                  <a:gd name="T5" fmla="*/ 0 h 14"/>
                  <a:gd name="T6" fmla="*/ 25 w 25"/>
                  <a:gd name="T7" fmla="*/ 7 h 14"/>
                  <a:gd name="T8" fmla="*/ 6 w 25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4">
                    <a:moveTo>
                      <a:pt x="6" y="14"/>
                    </a:moveTo>
                    <a:cubicBezTo>
                      <a:pt x="10" y="13"/>
                      <a:pt x="13" y="11"/>
                      <a:pt x="13" y="11"/>
                    </a:cubicBezTo>
                    <a:cubicBezTo>
                      <a:pt x="13" y="11"/>
                      <a:pt x="0" y="7"/>
                      <a:pt x="1" y="0"/>
                    </a:cubicBezTo>
                    <a:cubicBezTo>
                      <a:pt x="8" y="5"/>
                      <a:pt x="17" y="5"/>
                      <a:pt x="25" y="7"/>
                    </a:cubicBezTo>
                    <a:cubicBezTo>
                      <a:pt x="19" y="11"/>
                      <a:pt x="12" y="12"/>
                      <a:pt x="6" y="1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300"/>
              <p:cNvSpPr>
                <a:spLocks/>
              </p:cNvSpPr>
              <p:nvPr/>
            </p:nvSpPr>
            <p:spPr bwMode="auto">
              <a:xfrm>
                <a:off x="7567" y="2764"/>
                <a:ext cx="69" cy="24"/>
              </a:xfrm>
              <a:custGeom>
                <a:avLst/>
                <a:gdLst>
                  <a:gd name="T0" fmla="*/ 16 w 29"/>
                  <a:gd name="T1" fmla="*/ 0 h 10"/>
                  <a:gd name="T2" fmla="*/ 23 w 29"/>
                  <a:gd name="T3" fmla="*/ 3 h 10"/>
                  <a:gd name="T4" fmla="*/ 9 w 29"/>
                  <a:gd name="T5" fmla="*/ 9 h 10"/>
                  <a:gd name="T6" fmla="*/ 4 w 29"/>
                  <a:gd name="T7" fmla="*/ 10 h 10"/>
                  <a:gd name="T8" fmla="*/ 15 w 29"/>
                  <a:gd name="T9" fmla="*/ 3 h 10"/>
                  <a:gd name="T10" fmla="*/ 0 w 29"/>
                  <a:gd name="T11" fmla="*/ 0 h 10"/>
                  <a:gd name="T12" fmla="*/ 16 w 29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0">
                    <a:moveTo>
                      <a:pt x="16" y="0"/>
                    </a:moveTo>
                    <a:cubicBezTo>
                      <a:pt x="18" y="0"/>
                      <a:pt x="29" y="0"/>
                      <a:pt x="23" y="3"/>
                    </a:cubicBezTo>
                    <a:cubicBezTo>
                      <a:pt x="19" y="5"/>
                      <a:pt x="14" y="7"/>
                      <a:pt x="9" y="9"/>
                    </a:cubicBezTo>
                    <a:cubicBezTo>
                      <a:pt x="8" y="9"/>
                      <a:pt x="6" y="10"/>
                      <a:pt x="4" y="10"/>
                    </a:cubicBezTo>
                    <a:cubicBezTo>
                      <a:pt x="8" y="6"/>
                      <a:pt x="15" y="3"/>
                      <a:pt x="15" y="3"/>
                    </a:cubicBezTo>
                    <a:cubicBezTo>
                      <a:pt x="15" y="3"/>
                      <a:pt x="7" y="2"/>
                      <a:pt x="0" y="0"/>
                    </a:cubicBezTo>
                    <a:cubicBezTo>
                      <a:pt x="6" y="1"/>
                      <a:pt x="12" y="0"/>
                      <a:pt x="16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301"/>
              <p:cNvSpPr>
                <a:spLocks/>
              </p:cNvSpPr>
              <p:nvPr/>
            </p:nvSpPr>
            <p:spPr bwMode="auto">
              <a:xfrm>
                <a:off x="7605" y="2682"/>
                <a:ext cx="220" cy="156"/>
              </a:xfrm>
              <a:custGeom>
                <a:avLst/>
                <a:gdLst>
                  <a:gd name="T0" fmla="*/ 1 w 93"/>
                  <a:gd name="T1" fmla="*/ 60 h 66"/>
                  <a:gd name="T2" fmla="*/ 35 w 93"/>
                  <a:gd name="T3" fmla="*/ 59 h 66"/>
                  <a:gd name="T4" fmla="*/ 66 w 93"/>
                  <a:gd name="T5" fmla="*/ 45 h 66"/>
                  <a:gd name="T6" fmla="*/ 71 w 93"/>
                  <a:gd name="T7" fmla="*/ 0 h 66"/>
                  <a:gd name="T8" fmla="*/ 93 w 93"/>
                  <a:gd name="T9" fmla="*/ 12 h 66"/>
                  <a:gd name="T10" fmla="*/ 84 w 93"/>
                  <a:gd name="T11" fmla="*/ 51 h 66"/>
                  <a:gd name="T12" fmla="*/ 0 w 93"/>
                  <a:gd name="T13" fmla="*/ 60 h 66"/>
                  <a:gd name="T14" fmla="*/ 1 w 93"/>
                  <a:gd name="T15" fmla="*/ 6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66">
                    <a:moveTo>
                      <a:pt x="1" y="60"/>
                    </a:moveTo>
                    <a:cubicBezTo>
                      <a:pt x="12" y="61"/>
                      <a:pt x="23" y="60"/>
                      <a:pt x="35" y="59"/>
                    </a:cubicBezTo>
                    <a:cubicBezTo>
                      <a:pt x="46" y="58"/>
                      <a:pt x="61" y="57"/>
                      <a:pt x="66" y="45"/>
                    </a:cubicBezTo>
                    <a:cubicBezTo>
                      <a:pt x="73" y="31"/>
                      <a:pt x="70" y="15"/>
                      <a:pt x="71" y="0"/>
                    </a:cubicBezTo>
                    <a:cubicBezTo>
                      <a:pt x="79" y="8"/>
                      <a:pt x="93" y="12"/>
                      <a:pt x="93" y="12"/>
                    </a:cubicBezTo>
                    <a:cubicBezTo>
                      <a:pt x="84" y="51"/>
                      <a:pt x="84" y="51"/>
                      <a:pt x="84" y="51"/>
                    </a:cubicBezTo>
                    <a:cubicBezTo>
                      <a:pt x="44" y="66"/>
                      <a:pt x="15" y="65"/>
                      <a:pt x="0" y="60"/>
                    </a:cubicBezTo>
                    <a:cubicBezTo>
                      <a:pt x="0" y="60"/>
                      <a:pt x="1" y="60"/>
                      <a:pt x="1" y="6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302"/>
              <p:cNvSpPr>
                <a:spLocks/>
              </p:cNvSpPr>
              <p:nvPr/>
            </p:nvSpPr>
            <p:spPr bwMode="auto">
              <a:xfrm>
                <a:off x="7652" y="2620"/>
                <a:ext cx="88" cy="71"/>
              </a:xfrm>
              <a:custGeom>
                <a:avLst/>
                <a:gdLst>
                  <a:gd name="T0" fmla="*/ 28 w 37"/>
                  <a:gd name="T1" fmla="*/ 0 h 30"/>
                  <a:gd name="T2" fmla="*/ 29 w 37"/>
                  <a:gd name="T3" fmla="*/ 3 h 30"/>
                  <a:gd name="T4" fmla="*/ 33 w 37"/>
                  <a:gd name="T5" fmla="*/ 22 h 30"/>
                  <a:gd name="T6" fmla="*/ 0 w 37"/>
                  <a:gd name="T7" fmla="*/ 20 h 30"/>
                  <a:gd name="T8" fmla="*/ 25 w 37"/>
                  <a:gd name="T9" fmla="*/ 20 h 30"/>
                  <a:gd name="T10" fmla="*/ 28 w 37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0">
                    <a:moveTo>
                      <a:pt x="28" y="0"/>
                    </a:moveTo>
                    <a:cubicBezTo>
                      <a:pt x="28" y="1"/>
                      <a:pt x="29" y="2"/>
                      <a:pt x="29" y="3"/>
                    </a:cubicBezTo>
                    <a:cubicBezTo>
                      <a:pt x="31" y="7"/>
                      <a:pt x="37" y="18"/>
                      <a:pt x="33" y="22"/>
                    </a:cubicBezTo>
                    <a:cubicBezTo>
                      <a:pt x="23" y="30"/>
                      <a:pt x="10" y="23"/>
                      <a:pt x="0" y="20"/>
                    </a:cubicBezTo>
                    <a:cubicBezTo>
                      <a:pt x="13" y="20"/>
                      <a:pt x="25" y="20"/>
                      <a:pt x="25" y="20"/>
                    </a:cubicBezTo>
                    <a:cubicBezTo>
                      <a:pt x="23" y="8"/>
                      <a:pt x="25" y="3"/>
                      <a:pt x="28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303"/>
              <p:cNvSpPr>
                <a:spLocks/>
              </p:cNvSpPr>
              <p:nvPr/>
            </p:nvSpPr>
            <p:spPr bwMode="auto">
              <a:xfrm>
                <a:off x="7655" y="2693"/>
                <a:ext cx="643" cy="662"/>
              </a:xfrm>
              <a:custGeom>
                <a:avLst/>
                <a:gdLst>
                  <a:gd name="T0" fmla="*/ 32 w 272"/>
                  <a:gd name="T1" fmla="*/ 204 h 280"/>
                  <a:gd name="T2" fmla="*/ 78 w 272"/>
                  <a:gd name="T3" fmla="*/ 217 h 280"/>
                  <a:gd name="T4" fmla="*/ 201 w 272"/>
                  <a:gd name="T5" fmla="*/ 147 h 280"/>
                  <a:gd name="T6" fmla="*/ 54 w 272"/>
                  <a:gd name="T7" fmla="*/ 48 h 280"/>
                  <a:gd name="T8" fmla="*/ 59 w 272"/>
                  <a:gd name="T9" fmla="*/ 0 h 280"/>
                  <a:gd name="T10" fmla="*/ 200 w 272"/>
                  <a:gd name="T11" fmla="*/ 30 h 280"/>
                  <a:gd name="T12" fmla="*/ 196 w 272"/>
                  <a:gd name="T13" fmla="*/ 240 h 280"/>
                  <a:gd name="T14" fmla="*/ 39 w 272"/>
                  <a:gd name="T15" fmla="*/ 259 h 280"/>
                  <a:gd name="T16" fmla="*/ 32 w 272"/>
                  <a:gd name="T17" fmla="*/ 204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280">
                    <a:moveTo>
                      <a:pt x="32" y="204"/>
                    </a:moveTo>
                    <a:cubicBezTo>
                      <a:pt x="32" y="204"/>
                      <a:pt x="48" y="218"/>
                      <a:pt x="78" y="217"/>
                    </a:cubicBezTo>
                    <a:cubicBezTo>
                      <a:pt x="108" y="216"/>
                      <a:pt x="199" y="232"/>
                      <a:pt x="201" y="147"/>
                    </a:cubicBezTo>
                    <a:cubicBezTo>
                      <a:pt x="203" y="18"/>
                      <a:pt x="54" y="48"/>
                      <a:pt x="54" y="48"/>
                    </a:cubicBezTo>
                    <a:cubicBezTo>
                      <a:pt x="54" y="48"/>
                      <a:pt x="46" y="19"/>
                      <a:pt x="59" y="0"/>
                    </a:cubicBezTo>
                    <a:cubicBezTo>
                      <a:pt x="59" y="0"/>
                      <a:pt x="166" y="2"/>
                      <a:pt x="200" y="30"/>
                    </a:cubicBezTo>
                    <a:cubicBezTo>
                      <a:pt x="234" y="57"/>
                      <a:pt x="272" y="188"/>
                      <a:pt x="196" y="240"/>
                    </a:cubicBezTo>
                    <a:cubicBezTo>
                      <a:pt x="139" y="280"/>
                      <a:pt x="39" y="259"/>
                      <a:pt x="39" y="259"/>
                    </a:cubicBezTo>
                    <a:cubicBezTo>
                      <a:pt x="39" y="259"/>
                      <a:pt x="0" y="242"/>
                      <a:pt x="32" y="20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304"/>
              <p:cNvSpPr>
                <a:spLocks/>
              </p:cNvSpPr>
              <p:nvPr/>
            </p:nvSpPr>
            <p:spPr bwMode="auto">
              <a:xfrm>
                <a:off x="7180" y="2656"/>
                <a:ext cx="283" cy="238"/>
              </a:xfrm>
              <a:custGeom>
                <a:avLst/>
                <a:gdLst>
                  <a:gd name="T0" fmla="*/ 0 w 120"/>
                  <a:gd name="T1" fmla="*/ 42 h 101"/>
                  <a:gd name="T2" fmla="*/ 26 w 120"/>
                  <a:gd name="T3" fmla="*/ 24 h 101"/>
                  <a:gd name="T4" fmla="*/ 36 w 120"/>
                  <a:gd name="T5" fmla="*/ 2 h 101"/>
                  <a:gd name="T6" fmla="*/ 48 w 120"/>
                  <a:gd name="T7" fmla="*/ 24 h 101"/>
                  <a:gd name="T8" fmla="*/ 110 w 120"/>
                  <a:gd name="T9" fmla="*/ 30 h 101"/>
                  <a:gd name="T10" fmla="*/ 98 w 120"/>
                  <a:gd name="T11" fmla="*/ 45 h 101"/>
                  <a:gd name="T12" fmla="*/ 117 w 120"/>
                  <a:gd name="T13" fmla="*/ 59 h 101"/>
                  <a:gd name="T14" fmla="*/ 94 w 120"/>
                  <a:gd name="T15" fmla="*/ 68 h 101"/>
                  <a:gd name="T16" fmla="*/ 105 w 120"/>
                  <a:gd name="T17" fmla="*/ 84 h 101"/>
                  <a:gd name="T18" fmla="*/ 9 w 120"/>
                  <a:gd name="T19" fmla="*/ 81 h 101"/>
                  <a:gd name="T20" fmla="*/ 0 w 120"/>
                  <a:gd name="T21" fmla="*/ 4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101">
                    <a:moveTo>
                      <a:pt x="0" y="42"/>
                    </a:moveTo>
                    <a:cubicBezTo>
                      <a:pt x="0" y="42"/>
                      <a:pt x="21" y="36"/>
                      <a:pt x="26" y="24"/>
                    </a:cubicBezTo>
                    <a:cubicBezTo>
                      <a:pt x="31" y="13"/>
                      <a:pt x="31" y="3"/>
                      <a:pt x="36" y="2"/>
                    </a:cubicBezTo>
                    <a:cubicBezTo>
                      <a:pt x="40" y="2"/>
                      <a:pt x="52" y="0"/>
                      <a:pt x="48" y="24"/>
                    </a:cubicBezTo>
                    <a:cubicBezTo>
                      <a:pt x="48" y="24"/>
                      <a:pt x="105" y="21"/>
                      <a:pt x="110" y="30"/>
                    </a:cubicBezTo>
                    <a:cubicBezTo>
                      <a:pt x="114" y="40"/>
                      <a:pt x="98" y="45"/>
                      <a:pt x="98" y="45"/>
                    </a:cubicBezTo>
                    <a:cubicBezTo>
                      <a:pt x="98" y="45"/>
                      <a:pt x="120" y="52"/>
                      <a:pt x="117" y="59"/>
                    </a:cubicBezTo>
                    <a:cubicBezTo>
                      <a:pt x="115" y="66"/>
                      <a:pt x="94" y="68"/>
                      <a:pt x="94" y="68"/>
                    </a:cubicBezTo>
                    <a:cubicBezTo>
                      <a:pt x="94" y="68"/>
                      <a:pt x="112" y="76"/>
                      <a:pt x="105" y="84"/>
                    </a:cubicBezTo>
                    <a:cubicBezTo>
                      <a:pt x="97" y="93"/>
                      <a:pt x="64" y="101"/>
                      <a:pt x="9" y="81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305"/>
              <p:cNvSpPr>
                <a:spLocks/>
              </p:cNvSpPr>
              <p:nvPr/>
            </p:nvSpPr>
            <p:spPr bwMode="auto">
              <a:xfrm>
                <a:off x="7383" y="2734"/>
                <a:ext cx="59" cy="33"/>
              </a:xfrm>
              <a:custGeom>
                <a:avLst/>
                <a:gdLst>
                  <a:gd name="T0" fmla="*/ 19 w 25"/>
                  <a:gd name="T1" fmla="*/ 14 h 14"/>
                  <a:gd name="T2" fmla="*/ 12 w 25"/>
                  <a:gd name="T3" fmla="*/ 12 h 14"/>
                  <a:gd name="T4" fmla="*/ 24 w 25"/>
                  <a:gd name="T5" fmla="*/ 0 h 14"/>
                  <a:gd name="T6" fmla="*/ 0 w 25"/>
                  <a:gd name="T7" fmla="*/ 7 h 14"/>
                  <a:gd name="T8" fmla="*/ 19 w 25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4">
                    <a:moveTo>
                      <a:pt x="19" y="14"/>
                    </a:moveTo>
                    <a:cubicBezTo>
                      <a:pt x="15" y="13"/>
                      <a:pt x="12" y="12"/>
                      <a:pt x="12" y="12"/>
                    </a:cubicBezTo>
                    <a:cubicBezTo>
                      <a:pt x="12" y="12"/>
                      <a:pt x="25" y="7"/>
                      <a:pt x="24" y="0"/>
                    </a:cubicBezTo>
                    <a:cubicBezTo>
                      <a:pt x="17" y="5"/>
                      <a:pt x="8" y="5"/>
                      <a:pt x="0" y="7"/>
                    </a:cubicBezTo>
                    <a:cubicBezTo>
                      <a:pt x="6" y="11"/>
                      <a:pt x="12" y="12"/>
                      <a:pt x="19" y="1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306"/>
              <p:cNvSpPr>
                <a:spLocks/>
              </p:cNvSpPr>
              <p:nvPr/>
            </p:nvSpPr>
            <p:spPr bwMode="auto">
              <a:xfrm>
                <a:off x="7369" y="2809"/>
                <a:ext cx="68" cy="24"/>
              </a:xfrm>
              <a:custGeom>
                <a:avLst/>
                <a:gdLst>
                  <a:gd name="T0" fmla="*/ 13 w 29"/>
                  <a:gd name="T1" fmla="*/ 0 h 10"/>
                  <a:gd name="T2" fmla="*/ 6 w 29"/>
                  <a:gd name="T3" fmla="*/ 3 h 10"/>
                  <a:gd name="T4" fmla="*/ 20 w 29"/>
                  <a:gd name="T5" fmla="*/ 9 h 10"/>
                  <a:gd name="T6" fmla="*/ 24 w 29"/>
                  <a:gd name="T7" fmla="*/ 10 h 10"/>
                  <a:gd name="T8" fmla="*/ 14 w 29"/>
                  <a:gd name="T9" fmla="*/ 3 h 10"/>
                  <a:gd name="T10" fmla="*/ 29 w 29"/>
                  <a:gd name="T11" fmla="*/ 0 h 10"/>
                  <a:gd name="T12" fmla="*/ 13 w 29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0">
                    <a:moveTo>
                      <a:pt x="13" y="0"/>
                    </a:moveTo>
                    <a:cubicBezTo>
                      <a:pt x="11" y="0"/>
                      <a:pt x="0" y="0"/>
                      <a:pt x="6" y="3"/>
                    </a:cubicBezTo>
                    <a:cubicBezTo>
                      <a:pt x="10" y="5"/>
                      <a:pt x="15" y="7"/>
                      <a:pt x="20" y="9"/>
                    </a:cubicBezTo>
                    <a:cubicBezTo>
                      <a:pt x="21" y="9"/>
                      <a:pt x="23" y="10"/>
                      <a:pt x="24" y="10"/>
                    </a:cubicBezTo>
                    <a:cubicBezTo>
                      <a:pt x="21" y="6"/>
                      <a:pt x="14" y="3"/>
                      <a:pt x="14" y="3"/>
                    </a:cubicBezTo>
                    <a:cubicBezTo>
                      <a:pt x="14" y="3"/>
                      <a:pt x="22" y="2"/>
                      <a:pt x="29" y="0"/>
                    </a:cubicBezTo>
                    <a:cubicBezTo>
                      <a:pt x="23" y="1"/>
                      <a:pt x="17" y="0"/>
                      <a:pt x="13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307"/>
              <p:cNvSpPr>
                <a:spLocks/>
              </p:cNvSpPr>
              <p:nvPr/>
            </p:nvSpPr>
            <p:spPr bwMode="auto">
              <a:xfrm>
                <a:off x="7180" y="2726"/>
                <a:ext cx="219" cy="154"/>
              </a:xfrm>
              <a:custGeom>
                <a:avLst/>
                <a:gdLst>
                  <a:gd name="T0" fmla="*/ 92 w 93"/>
                  <a:gd name="T1" fmla="*/ 60 h 65"/>
                  <a:gd name="T2" fmla="*/ 58 w 93"/>
                  <a:gd name="T3" fmla="*/ 59 h 65"/>
                  <a:gd name="T4" fmla="*/ 27 w 93"/>
                  <a:gd name="T5" fmla="*/ 45 h 65"/>
                  <a:gd name="T6" fmla="*/ 22 w 93"/>
                  <a:gd name="T7" fmla="*/ 0 h 65"/>
                  <a:gd name="T8" fmla="*/ 0 w 93"/>
                  <a:gd name="T9" fmla="*/ 12 h 65"/>
                  <a:gd name="T10" fmla="*/ 9 w 93"/>
                  <a:gd name="T11" fmla="*/ 54 h 65"/>
                  <a:gd name="T12" fmla="*/ 93 w 93"/>
                  <a:gd name="T13" fmla="*/ 60 h 65"/>
                  <a:gd name="T14" fmla="*/ 92 w 93"/>
                  <a:gd name="T15" fmla="*/ 6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65">
                    <a:moveTo>
                      <a:pt x="92" y="60"/>
                    </a:moveTo>
                    <a:cubicBezTo>
                      <a:pt x="81" y="61"/>
                      <a:pt x="69" y="60"/>
                      <a:pt x="58" y="59"/>
                    </a:cubicBezTo>
                    <a:cubicBezTo>
                      <a:pt x="47" y="58"/>
                      <a:pt x="32" y="57"/>
                      <a:pt x="27" y="45"/>
                    </a:cubicBezTo>
                    <a:cubicBezTo>
                      <a:pt x="20" y="31"/>
                      <a:pt x="23" y="15"/>
                      <a:pt x="22" y="0"/>
                    </a:cubicBezTo>
                    <a:cubicBezTo>
                      <a:pt x="13" y="8"/>
                      <a:pt x="0" y="12"/>
                      <a:pt x="0" y="12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51" y="65"/>
                      <a:pt x="78" y="65"/>
                      <a:pt x="93" y="60"/>
                    </a:cubicBezTo>
                    <a:cubicBezTo>
                      <a:pt x="93" y="60"/>
                      <a:pt x="92" y="60"/>
                      <a:pt x="92" y="6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308"/>
              <p:cNvSpPr>
                <a:spLocks/>
              </p:cNvSpPr>
              <p:nvPr/>
            </p:nvSpPr>
            <p:spPr bwMode="auto">
              <a:xfrm>
                <a:off x="7265" y="2665"/>
                <a:ext cx="87" cy="71"/>
              </a:xfrm>
              <a:custGeom>
                <a:avLst/>
                <a:gdLst>
                  <a:gd name="T0" fmla="*/ 9 w 37"/>
                  <a:gd name="T1" fmla="*/ 0 h 30"/>
                  <a:gd name="T2" fmla="*/ 8 w 37"/>
                  <a:gd name="T3" fmla="*/ 3 h 30"/>
                  <a:gd name="T4" fmla="*/ 4 w 37"/>
                  <a:gd name="T5" fmla="*/ 22 h 30"/>
                  <a:gd name="T6" fmla="*/ 37 w 37"/>
                  <a:gd name="T7" fmla="*/ 20 h 30"/>
                  <a:gd name="T8" fmla="*/ 12 w 37"/>
                  <a:gd name="T9" fmla="*/ 20 h 30"/>
                  <a:gd name="T10" fmla="*/ 9 w 37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0">
                    <a:moveTo>
                      <a:pt x="9" y="0"/>
                    </a:moveTo>
                    <a:cubicBezTo>
                      <a:pt x="9" y="1"/>
                      <a:pt x="8" y="2"/>
                      <a:pt x="8" y="3"/>
                    </a:cubicBezTo>
                    <a:cubicBezTo>
                      <a:pt x="6" y="8"/>
                      <a:pt x="0" y="18"/>
                      <a:pt x="4" y="22"/>
                    </a:cubicBezTo>
                    <a:cubicBezTo>
                      <a:pt x="14" y="30"/>
                      <a:pt x="27" y="23"/>
                      <a:pt x="37" y="20"/>
                    </a:cubicBezTo>
                    <a:cubicBezTo>
                      <a:pt x="24" y="20"/>
                      <a:pt x="12" y="20"/>
                      <a:pt x="12" y="20"/>
                    </a:cubicBezTo>
                    <a:cubicBezTo>
                      <a:pt x="14" y="8"/>
                      <a:pt x="12" y="3"/>
                      <a:pt x="9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309"/>
              <p:cNvSpPr>
                <a:spLocks/>
              </p:cNvSpPr>
              <p:nvPr/>
            </p:nvSpPr>
            <p:spPr bwMode="auto">
              <a:xfrm>
                <a:off x="6903" y="2743"/>
                <a:ext cx="575" cy="634"/>
              </a:xfrm>
              <a:custGeom>
                <a:avLst/>
                <a:gdLst>
                  <a:gd name="T0" fmla="*/ 211 w 243"/>
                  <a:gd name="T1" fmla="*/ 192 h 268"/>
                  <a:gd name="T2" fmla="*/ 165 w 243"/>
                  <a:gd name="T3" fmla="*/ 204 h 268"/>
                  <a:gd name="T4" fmla="*/ 52 w 243"/>
                  <a:gd name="T5" fmla="*/ 121 h 268"/>
                  <a:gd name="T6" fmla="*/ 131 w 243"/>
                  <a:gd name="T7" fmla="*/ 49 h 268"/>
                  <a:gd name="T8" fmla="*/ 127 w 243"/>
                  <a:gd name="T9" fmla="*/ 0 h 268"/>
                  <a:gd name="T10" fmla="*/ 50 w 243"/>
                  <a:gd name="T11" fmla="*/ 27 h 268"/>
                  <a:gd name="T12" fmla="*/ 18 w 243"/>
                  <a:gd name="T13" fmla="*/ 69 h 268"/>
                  <a:gd name="T14" fmla="*/ 49 w 243"/>
                  <a:gd name="T15" fmla="*/ 198 h 268"/>
                  <a:gd name="T16" fmla="*/ 192 w 243"/>
                  <a:gd name="T17" fmla="*/ 249 h 268"/>
                  <a:gd name="T18" fmla="*/ 211 w 243"/>
                  <a:gd name="T19" fmla="*/ 192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68">
                    <a:moveTo>
                      <a:pt x="211" y="192"/>
                    </a:moveTo>
                    <a:cubicBezTo>
                      <a:pt x="211" y="192"/>
                      <a:pt x="195" y="206"/>
                      <a:pt x="165" y="204"/>
                    </a:cubicBezTo>
                    <a:cubicBezTo>
                      <a:pt x="135" y="203"/>
                      <a:pt x="61" y="191"/>
                      <a:pt x="52" y="121"/>
                    </a:cubicBezTo>
                    <a:cubicBezTo>
                      <a:pt x="44" y="51"/>
                      <a:pt x="131" y="49"/>
                      <a:pt x="131" y="49"/>
                    </a:cubicBezTo>
                    <a:cubicBezTo>
                      <a:pt x="131" y="49"/>
                      <a:pt x="139" y="19"/>
                      <a:pt x="127" y="0"/>
                    </a:cubicBezTo>
                    <a:cubicBezTo>
                      <a:pt x="127" y="0"/>
                      <a:pt x="76" y="3"/>
                      <a:pt x="50" y="27"/>
                    </a:cubicBezTo>
                    <a:cubicBezTo>
                      <a:pt x="40" y="36"/>
                      <a:pt x="27" y="47"/>
                      <a:pt x="18" y="69"/>
                    </a:cubicBezTo>
                    <a:cubicBezTo>
                      <a:pt x="3" y="105"/>
                      <a:pt x="0" y="154"/>
                      <a:pt x="49" y="198"/>
                    </a:cubicBezTo>
                    <a:cubicBezTo>
                      <a:pt x="126" y="268"/>
                      <a:pt x="192" y="249"/>
                      <a:pt x="192" y="249"/>
                    </a:cubicBezTo>
                    <a:cubicBezTo>
                      <a:pt x="192" y="249"/>
                      <a:pt x="243" y="229"/>
                      <a:pt x="211" y="19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310"/>
              <p:cNvSpPr>
                <a:spLocks/>
              </p:cNvSpPr>
              <p:nvPr/>
            </p:nvSpPr>
            <p:spPr bwMode="auto">
              <a:xfrm>
                <a:off x="6976" y="2750"/>
                <a:ext cx="452" cy="504"/>
              </a:xfrm>
              <a:custGeom>
                <a:avLst/>
                <a:gdLst>
                  <a:gd name="T0" fmla="*/ 191 w 191"/>
                  <a:gd name="T1" fmla="*/ 212 h 213"/>
                  <a:gd name="T2" fmla="*/ 191 w 191"/>
                  <a:gd name="T3" fmla="*/ 212 h 213"/>
                  <a:gd name="T4" fmla="*/ 189 w 191"/>
                  <a:gd name="T5" fmla="*/ 203 h 213"/>
                  <a:gd name="T6" fmla="*/ 176 w 191"/>
                  <a:gd name="T7" fmla="*/ 192 h 213"/>
                  <a:gd name="T8" fmla="*/ 134 w 191"/>
                  <a:gd name="T9" fmla="*/ 201 h 213"/>
                  <a:gd name="T10" fmla="*/ 21 w 191"/>
                  <a:gd name="T11" fmla="*/ 118 h 213"/>
                  <a:gd name="T12" fmla="*/ 86 w 191"/>
                  <a:gd name="T13" fmla="*/ 47 h 213"/>
                  <a:gd name="T14" fmla="*/ 85 w 191"/>
                  <a:gd name="T15" fmla="*/ 33 h 213"/>
                  <a:gd name="T16" fmla="*/ 76 w 191"/>
                  <a:gd name="T17" fmla="*/ 0 h 213"/>
                  <a:gd name="T18" fmla="*/ 72 w 191"/>
                  <a:gd name="T19" fmla="*/ 1 h 213"/>
                  <a:gd name="T20" fmla="*/ 74 w 191"/>
                  <a:gd name="T21" fmla="*/ 25 h 213"/>
                  <a:gd name="T22" fmla="*/ 45 w 191"/>
                  <a:gd name="T23" fmla="*/ 48 h 213"/>
                  <a:gd name="T24" fmla="*/ 10 w 191"/>
                  <a:gd name="T25" fmla="*/ 82 h 213"/>
                  <a:gd name="T26" fmla="*/ 6 w 191"/>
                  <a:gd name="T27" fmla="*/ 138 h 213"/>
                  <a:gd name="T28" fmla="*/ 85 w 191"/>
                  <a:gd name="T29" fmla="*/ 205 h 213"/>
                  <a:gd name="T30" fmla="*/ 106 w 191"/>
                  <a:gd name="T31" fmla="*/ 211 h 213"/>
                  <a:gd name="T32" fmla="*/ 142 w 191"/>
                  <a:gd name="T33" fmla="*/ 213 h 213"/>
                  <a:gd name="T34" fmla="*/ 176 w 191"/>
                  <a:gd name="T35" fmla="*/ 211 h 213"/>
                  <a:gd name="T36" fmla="*/ 191 w 191"/>
                  <a:gd name="T37" fmla="*/ 212 h 213"/>
                  <a:gd name="T38" fmla="*/ 191 w 191"/>
                  <a:gd name="T39" fmla="*/ 2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1" h="213">
                    <a:moveTo>
                      <a:pt x="191" y="212"/>
                    </a:moveTo>
                    <a:cubicBezTo>
                      <a:pt x="191" y="212"/>
                      <a:pt x="191" y="212"/>
                      <a:pt x="191" y="212"/>
                    </a:cubicBezTo>
                    <a:cubicBezTo>
                      <a:pt x="191" y="209"/>
                      <a:pt x="190" y="206"/>
                      <a:pt x="189" y="203"/>
                    </a:cubicBezTo>
                    <a:cubicBezTo>
                      <a:pt x="183" y="201"/>
                      <a:pt x="179" y="196"/>
                      <a:pt x="176" y="192"/>
                    </a:cubicBezTo>
                    <a:cubicBezTo>
                      <a:pt x="169" y="196"/>
                      <a:pt x="155" y="202"/>
                      <a:pt x="134" y="201"/>
                    </a:cubicBezTo>
                    <a:cubicBezTo>
                      <a:pt x="104" y="200"/>
                      <a:pt x="30" y="188"/>
                      <a:pt x="21" y="118"/>
                    </a:cubicBezTo>
                    <a:cubicBezTo>
                      <a:pt x="15" y="66"/>
                      <a:pt x="61" y="51"/>
                      <a:pt x="86" y="47"/>
                    </a:cubicBezTo>
                    <a:cubicBezTo>
                      <a:pt x="86" y="42"/>
                      <a:pt x="85" y="36"/>
                      <a:pt x="85" y="33"/>
                    </a:cubicBezTo>
                    <a:cubicBezTo>
                      <a:pt x="84" y="21"/>
                      <a:pt x="80" y="11"/>
                      <a:pt x="76" y="0"/>
                    </a:cubicBezTo>
                    <a:cubicBezTo>
                      <a:pt x="75" y="0"/>
                      <a:pt x="73" y="0"/>
                      <a:pt x="72" y="1"/>
                    </a:cubicBezTo>
                    <a:cubicBezTo>
                      <a:pt x="75" y="9"/>
                      <a:pt x="77" y="18"/>
                      <a:pt x="74" y="25"/>
                    </a:cubicBezTo>
                    <a:cubicBezTo>
                      <a:pt x="70" y="37"/>
                      <a:pt x="55" y="43"/>
                      <a:pt x="45" y="48"/>
                    </a:cubicBezTo>
                    <a:cubicBezTo>
                      <a:pt x="30" y="55"/>
                      <a:pt x="17" y="66"/>
                      <a:pt x="10" y="82"/>
                    </a:cubicBezTo>
                    <a:cubicBezTo>
                      <a:pt x="2" y="100"/>
                      <a:pt x="0" y="120"/>
                      <a:pt x="6" y="138"/>
                    </a:cubicBezTo>
                    <a:cubicBezTo>
                      <a:pt x="18" y="174"/>
                      <a:pt x="50" y="195"/>
                      <a:pt x="85" y="205"/>
                    </a:cubicBezTo>
                    <a:cubicBezTo>
                      <a:pt x="92" y="207"/>
                      <a:pt x="99" y="209"/>
                      <a:pt x="106" y="211"/>
                    </a:cubicBezTo>
                    <a:cubicBezTo>
                      <a:pt x="120" y="213"/>
                      <a:pt x="130" y="213"/>
                      <a:pt x="142" y="213"/>
                    </a:cubicBezTo>
                    <a:cubicBezTo>
                      <a:pt x="154" y="213"/>
                      <a:pt x="164" y="211"/>
                      <a:pt x="176" y="211"/>
                    </a:cubicBezTo>
                    <a:cubicBezTo>
                      <a:pt x="181" y="211"/>
                      <a:pt x="186" y="212"/>
                      <a:pt x="191" y="212"/>
                    </a:cubicBezTo>
                    <a:cubicBezTo>
                      <a:pt x="191" y="212"/>
                      <a:pt x="191" y="212"/>
                      <a:pt x="191" y="2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311"/>
              <p:cNvSpPr>
                <a:spLocks/>
              </p:cNvSpPr>
              <p:nvPr/>
            </p:nvSpPr>
            <p:spPr bwMode="auto">
              <a:xfrm>
                <a:off x="7702" y="2696"/>
                <a:ext cx="485" cy="562"/>
              </a:xfrm>
              <a:custGeom>
                <a:avLst/>
                <a:gdLst>
                  <a:gd name="T0" fmla="*/ 185 w 205"/>
                  <a:gd name="T1" fmla="*/ 84 h 238"/>
                  <a:gd name="T2" fmla="*/ 140 w 205"/>
                  <a:gd name="T3" fmla="*/ 47 h 238"/>
                  <a:gd name="T4" fmla="*/ 89 w 205"/>
                  <a:gd name="T5" fmla="*/ 41 h 238"/>
                  <a:gd name="T6" fmla="*/ 64 w 205"/>
                  <a:gd name="T7" fmla="*/ 21 h 238"/>
                  <a:gd name="T8" fmla="*/ 66 w 205"/>
                  <a:gd name="T9" fmla="*/ 1 h 238"/>
                  <a:gd name="T10" fmla="*/ 60 w 205"/>
                  <a:gd name="T11" fmla="*/ 0 h 238"/>
                  <a:gd name="T12" fmla="*/ 53 w 205"/>
                  <a:gd name="T13" fmla="*/ 45 h 238"/>
                  <a:gd name="T14" fmla="*/ 181 w 205"/>
                  <a:gd name="T15" fmla="*/ 146 h 238"/>
                  <a:gd name="T16" fmla="*/ 58 w 205"/>
                  <a:gd name="T17" fmla="*/ 216 h 238"/>
                  <a:gd name="T18" fmla="*/ 21 w 205"/>
                  <a:gd name="T19" fmla="*/ 209 h 238"/>
                  <a:gd name="T20" fmla="*/ 21 w 205"/>
                  <a:gd name="T21" fmla="*/ 209 h 238"/>
                  <a:gd name="T22" fmla="*/ 2 w 205"/>
                  <a:gd name="T23" fmla="*/ 220 h 238"/>
                  <a:gd name="T24" fmla="*/ 0 w 205"/>
                  <a:gd name="T25" fmla="*/ 227 h 238"/>
                  <a:gd name="T26" fmla="*/ 49 w 205"/>
                  <a:gd name="T27" fmla="*/ 236 h 238"/>
                  <a:gd name="T28" fmla="*/ 113 w 205"/>
                  <a:gd name="T29" fmla="*/ 236 h 238"/>
                  <a:gd name="T30" fmla="*/ 170 w 205"/>
                  <a:gd name="T31" fmla="*/ 218 h 238"/>
                  <a:gd name="T32" fmla="*/ 193 w 205"/>
                  <a:gd name="T33" fmla="*/ 179 h 238"/>
                  <a:gd name="T34" fmla="*/ 185 w 205"/>
                  <a:gd name="T35" fmla="*/ 8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5" h="238">
                    <a:moveTo>
                      <a:pt x="185" y="84"/>
                    </a:moveTo>
                    <a:cubicBezTo>
                      <a:pt x="174" y="68"/>
                      <a:pt x="158" y="54"/>
                      <a:pt x="140" y="47"/>
                    </a:cubicBezTo>
                    <a:cubicBezTo>
                      <a:pt x="123" y="41"/>
                      <a:pt x="106" y="43"/>
                      <a:pt x="89" y="41"/>
                    </a:cubicBezTo>
                    <a:cubicBezTo>
                      <a:pt x="76" y="39"/>
                      <a:pt x="65" y="35"/>
                      <a:pt x="64" y="21"/>
                    </a:cubicBezTo>
                    <a:cubicBezTo>
                      <a:pt x="64" y="14"/>
                      <a:pt x="64" y="7"/>
                      <a:pt x="66" y="1"/>
                    </a:cubicBezTo>
                    <a:cubicBezTo>
                      <a:pt x="64" y="0"/>
                      <a:pt x="62" y="0"/>
                      <a:pt x="60" y="0"/>
                    </a:cubicBezTo>
                    <a:cubicBezTo>
                      <a:pt x="56" y="14"/>
                      <a:pt x="53" y="30"/>
                      <a:pt x="53" y="45"/>
                    </a:cubicBezTo>
                    <a:cubicBezTo>
                      <a:pt x="93" y="42"/>
                      <a:pt x="182" y="46"/>
                      <a:pt x="181" y="146"/>
                    </a:cubicBezTo>
                    <a:cubicBezTo>
                      <a:pt x="179" y="231"/>
                      <a:pt x="88" y="215"/>
                      <a:pt x="58" y="216"/>
                    </a:cubicBezTo>
                    <a:cubicBezTo>
                      <a:pt x="41" y="217"/>
                      <a:pt x="28" y="212"/>
                      <a:pt x="21" y="209"/>
                    </a:cubicBezTo>
                    <a:cubicBezTo>
                      <a:pt x="21" y="209"/>
                      <a:pt x="21" y="209"/>
                      <a:pt x="21" y="209"/>
                    </a:cubicBezTo>
                    <a:cubicBezTo>
                      <a:pt x="19" y="211"/>
                      <a:pt x="17" y="217"/>
                      <a:pt x="2" y="220"/>
                    </a:cubicBezTo>
                    <a:cubicBezTo>
                      <a:pt x="1" y="223"/>
                      <a:pt x="0" y="224"/>
                      <a:pt x="0" y="227"/>
                    </a:cubicBezTo>
                    <a:cubicBezTo>
                      <a:pt x="16" y="230"/>
                      <a:pt x="33" y="234"/>
                      <a:pt x="49" y="236"/>
                    </a:cubicBezTo>
                    <a:cubicBezTo>
                      <a:pt x="70" y="238"/>
                      <a:pt x="92" y="238"/>
                      <a:pt x="113" y="236"/>
                    </a:cubicBezTo>
                    <a:cubicBezTo>
                      <a:pt x="132" y="234"/>
                      <a:pt x="155" y="231"/>
                      <a:pt x="170" y="218"/>
                    </a:cubicBezTo>
                    <a:cubicBezTo>
                      <a:pt x="181" y="208"/>
                      <a:pt x="189" y="193"/>
                      <a:pt x="193" y="179"/>
                    </a:cubicBezTo>
                    <a:cubicBezTo>
                      <a:pt x="203" y="147"/>
                      <a:pt x="205" y="112"/>
                      <a:pt x="185" y="8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312"/>
              <p:cNvSpPr>
                <a:spLocks/>
              </p:cNvSpPr>
              <p:nvPr/>
            </p:nvSpPr>
            <p:spPr bwMode="auto">
              <a:xfrm>
                <a:off x="10024" y="282"/>
                <a:ext cx="279" cy="210"/>
              </a:xfrm>
              <a:custGeom>
                <a:avLst/>
                <a:gdLst>
                  <a:gd name="T0" fmla="*/ 0 w 118"/>
                  <a:gd name="T1" fmla="*/ 58 h 89"/>
                  <a:gd name="T2" fmla="*/ 11 w 118"/>
                  <a:gd name="T3" fmla="*/ 53 h 89"/>
                  <a:gd name="T4" fmla="*/ 14 w 118"/>
                  <a:gd name="T5" fmla="*/ 31 h 89"/>
                  <a:gd name="T6" fmla="*/ 10 w 118"/>
                  <a:gd name="T7" fmla="*/ 14 h 89"/>
                  <a:gd name="T8" fmla="*/ 11 w 118"/>
                  <a:gd name="T9" fmla="*/ 1 h 89"/>
                  <a:gd name="T10" fmla="*/ 36 w 118"/>
                  <a:gd name="T11" fmla="*/ 26 h 89"/>
                  <a:gd name="T12" fmla="*/ 85 w 118"/>
                  <a:gd name="T13" fmla="*/ 13 h 89"/>
                  <a:gd name="T14" fmla="*/ 104 w 118"/>
                  <a:gd name="T15" fmla="*/ 15 h 89"/>
                  <a:gd name="T16" fmla="*/ 104 w 118"/>
                  <a:gd name="T17" fmla="*/ 27 h 89"/>
                  <a:gd name="T18" fmla="*/ 118 w 118"/>
                  <a:gd name="T19" fmla="*/ 39 h 89"/>
                  <a:gd name="T20" fmla="*/ 108 w 118"/>
                  <a:gd name="T21" fmla="*/ 49 h 89"/>
                  <a:gd name="T22" fmla="*/ 111 w 118"/>
                  <a:gd name="T23" fmla="*/ 58 h 89"/>
                  <a:gd name="T24" fmla="*/ 90 w 118"/>
                  <a:gd name="T25" fmla="*/ 63 h 89"/>
                  <a:gd name="T26" fmla="*/ 54 w 118"/>
                  <a:gd name="T27" fmla="*/ 77 h 89"/>
                  <a:gd name="T28" fmla="*/ 22 w 118"/>
                  <a:gd name="T29" fmla="*/ 83 h 89"/>
                  <a:gd name="T30" fmla="*/ 11 w 118"/>
                  <a:gd name="T31" fmla="*/ 83 h 89"/>
                  <a:gd name="T32" fmla="*/ 0 w 118"/>
                  <a:gd name="T33" fmla="*/ 5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8" h="89">
                    <a:moveTo>
                      <a:pt x="0" y="58"/>
                    </a:move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3"/>
                      <a:pt x="3" y="40"/>
                      <a:pt x="14" y="31"/>
                    </a:cubicBezTo>
                    <a:cubicBezTo>
                      <a:pt x="14" y="31"/>
                      <a:pt x="15" y="19"/>
                      <a:pt x="10" y="14"/>
                    </a:cubicBezTo>
                    <a:cubicBezTo>
                      <a:pt x="5" y="9"/>
                      <a:pt x="5" y="2"/>
                      <a:pt x="11" y="1"/>
                    </a:cubicBezTo>
                    <a:cubicBezTo>
                      <a:pt x="17" y="0"/>
                      <a:pt x="27" y="5"/>
                      <a:pt x="36" y="26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85" y="13"/>
                      <a:pt x="101" y="8"/>
                      <a:pt x="104" y="15"/>
                    </a:cubicBezTo>
                    <a:cubicBezTo>
                      <a:pt x="107" y="22"/>
                      <a:pt x="104" y="27"/>
                      <a:pt x="104" y="27"/>
                    </a:cubicBezTo>
                    <a:cubicBezTo>
                      <a:pt x="104" y="27"/>
                      <a:pt x="118" y="29"/>
                      <a:pt x="118" y="39"/>
                    </a:cubicBezTo>
                    <a:cubicBezTo>
                      <a:pt x="118" y="49"/>
                      <a:pt x="108" y="49"/>
                      <a:pt x="108" y="49"/>
                    </a:cubicBezTo>
                    <a:cubicBezTo>
                      <a:pt x="108" y="49"/>
                      <a:pt x="112" y="53"/>
                      <a:pt x="111" y="58"/>
                    </a:cubicBezTo>
                    <a:cubicBezTo>
                      <a:pt x="110" y="63"/>
                      <a:pt x="98" y="63"/>
                      <a:pt x="90" y="63"/>
                    </a:cubicBezTo>
                    <a:cubicBezTo>
                      <a:pt x="82" y="64"/>
                      <a:pt x="64" y="70"/>
                      <a:pt x="54" y="77"/>
                    </a:cubicBezTo>
                    <a:cubicBezTo>
                      <a:pt x="45" y="83"/>
                      <a:pt x="30" y="89"/>
                      <a:pt x="22" y="83"/>
                    </a:cubicBezTo>
                    <a:cubicBezTo>
                      <a:pt x="11" y="83"/>
                      <a:pt x="11" y="83"/>
                      <a:pt x="11" y="83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313"/>
              <p:cNvSpPr>
                <a:spLocks/>
              </p:cNvSpPr>
              <p:nvPr/>
            </p:nvSpPr>
            <p:spPr bwMode="auto">
              <a:xfrm>
                <a:off x="10182" y="308"/>
                <a:ext cx="95" cy="73"/>
              </a:xfrm>
              <a:custGeom>
                <a:avLst/>
                <a:gdLst>
                  <a:gd name="T0" fmla="*/ 1 w 40"/>
                  <a:gd name="T1" fmla="*/ 29 h 31"/>
                  <a:gd name="T2" fmla="*/ 10 w 40"/>
                  <a:gd name="T3" fmla="*/ 25 h 31"/>
                  <a:gd name="T4" fmla="*/ 24 w 40"/>
                  <a:gd name="T5" fmla="*/ 20 h 31"/>
                  <a:gd name="T6" fmla="*/ 30 w 40"/>
                  <a:gd name="T7" fmla="*/ 0 h 31"/>
                  <a:gd name="T8" fmla="*/ 37 w 40"/>
                  <a:gd name="T9" fmla="*/ 4 h 31"/>
                  <a:gd name="T10" fmla="*/ 37 w 40"/>
                  <a:gd name="T11" fmla="*/ 16 h 31"/>
                  <a:gd name="T12" fmla="*/ 37 w 40"/>
                  <a:gd name="T13" fmla="*/ 16 h 31"/>
                  <a:gd name="T14" fmla="*/ 20 w 40"/>
                  <a:gd name="T15" fmla="*/ 25 h 31"/>
                  <a:gd name="T16" fmla="*/ 18 w 40"/>
                  <a:gd name="T17" fmla="*/ 25 h 31"/>
                  <a:gd name="T18" fmla="*/ 0 w 40"/>
                  <a:gd name="T19" fmla="*/ 30 h 31"/>
                  <a:gd name="T20" fmla="*/ 1 w 40"/>
                  <a:gd name="T21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1">
                    <a:moveTo>
                      <a:pt x="1" y="29"/>
                    </a:moveTo>
                    <a:cubicBezTo>
                      <a:pt x="2" y="27"/>
                      <a:pt x="8" y="26"/>
                      <a:pt x="10" y="25"/>
                    </a:cubicBezTo>
                    <a:cubicBezTo>
                      <a:pt x="15" y="24"/>
                      <a:pt x="20" y="22"/>
                      <a:pt x="24" y="20"/>
                    </a:cubicBezTo>
                    <a:cubicBezTo>
                      <a:pt x="31" y="16"/>
                      <a:pt x="38" y="7"/>
                      <a:pt x="30" y="0"/>
                    </a:cubicBezTo>
                    <a:cubicBezTo>
                      <a:pt x="33" y="1"/>
                      <a:pt x="36" y="2"/>
                      <a:pt x="37" y="4"/>
                    </a:cubicBezTo>
                    <a:cubicBezTo>
                      <a:pt x="40" y="10"/>
                      <a:pt x="37" y="15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1" y="19"/>
                      <a:pt x="26" y="22"/>
                      <a:pt x="20" y="25"/>
                    </a:cubicBezTo>
                    <a:cubicBezTo>
                      <a:pt x="19" y="25"/>
                      <a:pt x="19" y="25"/>
                      <a:pt x="18" y="25"/>
                    </a:cubicBezTo>
                    <a:cubicBezTo>
                      <a:pt x="12" y="27"/>
                      <a:pt x="6" y="31"/>
                      <a:pt x="0" y="30"/>
                    </a:cubicBezTo>
                    <a:cubicBezTo>
                      <a:pt x="0" y="30"/>
                      <a:pt x="0" y="29"/>
                      <a:pt x="1" y="2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314"/>
              <p:cNvSpPr>
                <a:spLocks/>
              </p:cNvSpPr>
              <p:nvPr/>
            </p:nvSpPr>
            <p:spPr bwMode="auto">
              <a:xfrm>
                <a:off x="10201" y="365"/>
                <a:ext cx="102" cy="47"/>
              </a:xfrm>
              <a:custGeom>
                <a:avLst/>
                <a:gdLst>
                  <a:gd name="T0" fmla="*/ 32 w 43"/>
                  <a:gd name="T1" fmla="*/ 14 h 20"/>
                  <a:gd name="T2" fmla="*/ 10 w 43"/>
                  <a:gd name="T3" fmla="*/ 18 h 20"/>
                  <a:gd name="T4" fmla="*/ 3 w 43"/>
                  <a:gd name="T5" fmla="*/ 20 h 20"/>
                  <a:gd name="T6" fmla="*/ 0 w 43"/>
                  <a:gd name="T7" fmla="*/ 20 h 20"/>
                  <a:gd name="T8" fmla="*/ 12 w 43"/>
                  <a:gd name="T9" fmla="*/ 17 h 20"/>
                  <a:gd name="T10" fmla="*/ 24 w 43"/>
                  <a:gd name="T11" fmla="*/ 13 h 20"/>
                  <a:gd name="T12" fmla="*/ 41 w 43"/>
                  <a:gd name="T13" fmla="*/ 0 h 20"/>
                  <a:gd name="T14" fmla="*/ 43 w 43"/>
                  <a:gd name="T15" fmla="*/ 4 h 20"/>
                  <a:gd name="T16" fmla="*/ 34 w 43"/>
                  <a:gd name="T17" fmla="*/ 14 h 20"/>
                  <a:gd name="T18" fmla="*/ 32 w 43"/>
                  <a:gd name="T19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20">
                    <a:moveTo>
                      <a:pt x="32" y="14"/>
                    </a:moveTo>
                    <a:cubicBezTo>
                      <a:pt x="25" y="17"/>
                      <a:pt x="17" y="16"/>
                      <a:pt x="10" y="18"/>
                    </a:cubicBezTo>
                    <a:cubicBezTo>
                      <a:pt x="7" y="18"/>
                      <a:pt x="5" y="19"/>
                      <a:pt x="3" y="20"/>
                    </a:cubicBezTo>
                    <a:cubicBezTo>
                      <a:pt x="2" y="20"/>
                      <a:pt x="1" y="20"/>
                      <a:pt x="0" y="20"/>
                    </a:cubicBezTo>
                    <a:cubicBezTo>
                      <a:pt x="2" y="17"/>
                      <a:pt x="9" y="17"/>
                      <a:pt x="12" y="17"/>
                    </a:cubicBezTo>
                    <a:cubicBezTo>
                      <a:pt x="16" y="16"/>
                      <a:pt x="20" y="14"/>
                      <a:pt x="24" y="13"/>
                    </a:cubicBezTo>
                    <a:cubicBezTo>
                      <a:pt x="32" y="10"/>
                      <a:pt x="37" y="7"/>
                      <a:pt x="41" y="0"/>
                    </a:cubicBezTo>
                    <a:cubicBezTo>
                      <a:pt x="43" y="1"/>
                      <a:pt x="43" y="3"/>
                      <a:pt x="43" y="4"/>
                    </a:cubicBezTo>
                    <a:cubicBezTo>
                      <a:pt x="43" y="13"/>
                      <a:pt x="36" y="14"/>
                      <a:pt x="34" y="14"/>
                    </a:cubicBezTo>
                    <a:cubicBezTo>
                      <a:pt x="33" y="14"/>
                      <a:pt x="32" y="14"/>
                      <a:pt x="32" y="1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315"/>
              <p:cNvSpPr>
                <a:spLocks/>
              </p:cNvSpPr>
              <p:nvPr/>
            </p:nvSpPr>
            <p:spPr bwMode="auto">
              <a:xfrm>
                <a:off x="10024" y="294"/>
                <a:ext cx="262" cy="198"/>
              </a:xfrm>
              <a:custGeom>
                <a:avLst/>
                <a:gdLst>
                  <a:gd name="T0" fmla="*/ 11 w 111"/>
                  <a:gd name="T1" fmla="*/ 48 h 84"/>
                  <a:gd name="T2" fmla="*/ 14 w 111"/>
                  <a:gd name="T3" fmla="*/ 26 h 84"/>
                  <a:gd name="T4" fmla="*/ 10 w 111"/>
                  <a:gd name="T5" fmla="*/ 9 h 84"/>
                  <a:gd name="T6" fmla="*/ 7 w 111"/>
                  <a:gd name="T7" fmla="*/ 4 h 84"/>
                  <a:gd name="T8" fmla="*/ 7 w 111"/>
                  <a:gd name="T9" fmla="*/ 4 h 84"/>
                  <a:gd name="T10" fmla="*/ 27 w 111"/>
                  <a:gd name="T11" fmla="*/ 25 h 84"/>
                  <a:gd name="T12" fmla="*/ 24 w 111"/>
                  <a:gd name="T13" fmla="*/ 59 h 84"/>
                  <a:gd name="T14" fmla="*/ 37 w 111"/>
                  <a:gd name="T15" fmla="*/ 69 h 84"/>
                  <a:gd name="T16" fmla="*/ 55 w 111"/>
                  <a:gd name="T17" fmla="*/ 64 h 84"/>
                  <a:gd name="T18" fmla="*/ 67 w 111"/>
                  <a:gd name="T19" fmla="*/ 56 h 84"/>
                  <a:gd name="T20" fmla="*/ 66 w 111"/>
                  <a:gd name="T21" fmla="*/ 41 h 84"/>
                  <a:gd name="T22" fmla="*/ 71 w 111"/>
                  <a:gd name="T23" fmla="*/ 48 h 84"/>
                  <a:gd name="T24" fmla="*/ 74 w 111"/>
                  <a:gd name="T25" fmla="*/ 58 h 84"/>
                  <a:gd name="T26" fmla="*/ 84 w 111"/>
                  <a:gd name="T27" fmla="*/ 55 h 84"/>
                  <a:gd name="T28" fmla="*/ 92 w 111"/>
                  <a:gd name="T29" fmla="*/ 55 h 84"/>
                  <a:gd name="T30" fmla="*/ 111 w 111"/>
                  <a:gd name="T31" fmla="*/ 52 h 84"/>
                  <a:gd name="T32" fmla="*/ 111 w 111"/>
                  <a:gd name="T33" fmla="*/ 53 h 84"/>
                  <a:gd name="T34" fmla="*/ 90 w 111"/>
                  <a:gd name="T35" fmla="*/ 58 h 84"/>
                  <a:gd name="T36" fmla="*/ 54 w 111"/>
                  <a:gd name="T37" fmla="*/ 72 h 84"/>
                  <a:gd name="T38" fmla="*/ 22 w 111"/>
                  <a:gd name="T39" fmla="*/ 78 h 84"/>
                  <a:gd name="T40" fmla="*/ 11 w 111"/>
                  <a:gd name="T41" fmla="*/ 78 h 84"/>
                  <a:gd name="T42" fmla="*/ 0 w 111"/>
                  <a:gd name="T43" fmla="*/ 53 h 84"/>
                  <a:gd name="T44" fmla="*/ 11 w 111"/>
                  <a:gd name="T45" fmla="*/ 4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1" h="84">
                    <a:moveTo>
                      <a:pt x="11" y="48"/>
                    </a:moveTo>
                    <a:cubicBezTo>
                      <a:pt x="11" y="48"/>
                      <a:pt x="3" y="35"/>
                      <a:pt x="14" y="26"/>
                    </a:cubicBezTo>
                    <a:cubicBezTo>
                      <a:pt x="14" y="26"/>
                      <a:pt x="15" y="14"/>
                      <a:pt x="10" y="9"/>
                    </a:cubicBezTo>
                    <a:cubicBezTo>
                      <a:pt x="8" y="7"/>
                      <a:pt x="7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8" y="0"/>
                      <a:pt x="21" y="19"/>
                      <a:pt x="27" y="25"/>
                    </a:cubicBezTo>
                    <a:cubicBezTo>
                      <a:pt x="16" y="33"/>
                      <a:pt x="11" y="54"/>
                      <a:pt x="24" y="59"/>
                    </a:cubicBezTo>
                    <a:cubicBezTo>
                      <a:pt x="25" y="64"/>
                      <a:pt x="31" y="70"/>
                      <a:pt x="37" y="69"/>
                    </a:cubicBezTo>
                    <a:cubicBezTo>
                      <a:pt x="44" y="69"/>
                      <a:pt x="49" y="67"/>
                      <a:pt x="55" y="64"/>
                    </a:cubicBezTo>
                    <a:cubicBezTo>
                      <a:pt x="60" y="61"/>
                      <a:pt x="66" y="62"/>
                      <a:pt x="67" y="56"/>
                    </a:cubicBezTo>
                    <a:cubicBezTo>
                      <a:pt x="68" y="51"/>
                      <a:pt x="68" y="45"/>
                      <a:pt x="66" y="41"/>
                    </a:cubicBezTo>
                    <a:cubicBezTo>
                      <a:pt x="68" y="42"/>
                      <a:pt x="70" y="46"/>
                      <a:pt x="71" y="48"/>
                    </a:cubicBezTo>
                    <a:cubicBezTo>
                      <a:pt x="73" y="51"/>
                      <a:pt x="73" y="56"/>
                      <a:pt x="74" y="58"/>
                    </a:cubicBezTo>
                    <a:cubicBezTo>
                      <a:pt x="77" y="58"/>
                      <a:pt x="81" y="56"/>
                      <a:pt x="84" y="55"/>
                    </a:cubicBezTo>
                    <a:cubicBezTo>
                      <a:pt x="87" y="55"/>
                      <a:pt x="89" y="55"/>
                      <a:pt x="92" y="55"/>
                    </a:cubicBezTo>
                    <a:cubicBezTo>
                      <a:pt x="94" y="54"/>
                      <a:pt x="111" y="53"/>
                      <a:pt x="111" y="52"/>
                    </a:cubicBezTo>
                    <a:cubicBezTo>
                      <a:pt x="111" y="52"/>
                      <a:pt x="111" y="53"/>
                      <a:pt x="111" y="53"/>
                    </a:cubicBezTo>
                    <a:cubicBezTo>
                      <a:pt x="110" y="58"/>
                      <a:pt x="98" y="58"/>
                      <a:pt x="90" y="58"/>
                    </a:cubicBezTo>
                    <a:cubicBezTo>
                      <a:pt x="82" y="59"/>
                      <a:pt x="64" y="65"/>
                      <a:pt x="54" y="72"/>
                    </a:cubicBezTo>
                    <a:cubicBezTo>
                      <a:pt x="45" y="78"/>
                      <a:pt x="30" y="84"/>
                      <a:pt x="22" y="78"/>
                    </a:cubicBezTo>
                    <a:cubicBezTo>
                      <a:pt x="11" y="78"/>
                      <a:pt x="11" y="78"/>
                      <a:pt x="11" y="78"/>
                    </a:cubicBezTo>
                    <a:cubicBezTo>
                      <a:pt x="0" y="53"/>
                      <a:pt x="0" y="53"/>
                      <a:pt x="0" y="53"/>
                    </a:cubicBezTo>
                    <a:lnTo>
                      <a:pt x="11" y="48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316"/>
              <p:cNvSpPr>
                <a:spLocks/>
              </p:cNvSpPr>
              <p:nvPr/>
            </p:nvSpPr>
            <p:spPr bwMode="auto">
              <a:xfrm>
                <a:off x="10140" y="327"/>
                <a:ext cx="54" cy="40"/>
              </a:xfrm>
              <a:custGeom>
                <a:avLst/>
                <a:gdLst>
                  <a:gd name="T0" fmla="*/ 23 w 23"/>
                  <a:gd name="T1" fmla="*/ 0 h 17"/>
                  <a:gd name="T2" fmla="*/ 14 w 23"/>
                  <a:gd name="T3" fmla="*/ 17 h 17"/>
                  <a:gd name="T4" fmla="*/ 0 w 23"/>
                  <a:gd name="T5" fmla="*/ 5 h 17"/>
                  <a:gd name="T6" fmla="*/ 23 w 23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7">
                    <a:moveTo>
                      <a:pt x="23" y="0"/>
                    </a:moveTo>
                    <a:cubicBezTo>
                      <a:pt x="23" y="0"/>
                      <a:pt x="10" y="5"/>
                      <a:pt x="14" y="17"/>
                    </a:cubicBezTo>
                    <a:cubicBezTo>
                      <a:pt x="14" y="17"/>
                      <a:pt x="7" y="4"/>
                      <a:pt x="0" y="5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317"/>
              <p:cNvSpPr>
                <a:spLocks/>
              </p:cNvSpPr>
              <p:nvPr/>
            </p:nvSpPr>
            <p:spPr bwMode="auto">
              <a:xfrm>
                <a:off x="10100" y="391"/>
                <a:ext cx="49" cy="40"/>
              </a:xfrm>
              <a:custGeom>
                <a:avLst/>
                <a:gdLst>
                  <a:gd name="T0" fmla="*/ 11 w 21"/>
                  <a:gd name="T1" fmla="*/ 0 h 17"/>
                  <a:gd name="T2" fmla="*/ 0 w 21"/>
                  <a:gd name="T3" fmla="*/ 14 h 17"/>
                  <a:gd name="T4" fmla="*/ 17 w 21"/>
                  <a:gd name="T5" fmla="*/ 12 h 17"/>
                  <a:gd name="T6" fmla="*/ 11 w 21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7">
                    <a:moveTo>
                      <a:pt x="11" y="0"/>
                    </a:moveTo>
                    <a:cubicBezTo>
                      <a:pt x="11" y="0"/>
                      <a:pt x="10" y="9"/>
                      <a:pt x="0" y="14"/>
                    </a:cubicBezTo>
                    <a:cubicBezTo>
                      <a:pt x="0" y="14"/>
                      <a:pt x="13" y="6"/>
                      <a:pt x="17" y="12"/>
                    </a:cubicBezTo>
                    <a:cubicBezTo>
                      <a:pt x="21" y="17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318"/>
              <p:cNvSpPr>
                <a:spLocks/>
              </p:cNvSpPr>
              <p:nvPr/>
            </p:nvSpPr>
            <p:spPr bwMode="auto">
              <a:xfrm>
                <a:off x="9487" y="173"/>
                <a:ext cx="606" cy="409"/>
              </a:xfrm>
              <a:custGeom>
                <a:avLst/>
                <a:gdLst>
                  <a:gd name="T0" fmla="*/ 0 w 256"/>
                  <a:gd name="T1" fmla="*/ 5 h 173"/>
                  <a:gd name="T2" fmla="*/ 42 w 256"/>
                  <a:gd name="T3" fmla="*/ 27 h 173"/>
                  <a:gd name="T4" fmla="*/ 120 w 256"/>
                  <a:gd name="T5" fmla="*/ 111 h 173"/>
                  <a:gd name="T6" fmla="*/ 231 w 256"/>
                  <a:gd name="T7" fmla="*/ 87 h 173"/>
                  <a:gd name="T8" fmla="*/ 256 w 256"/>
                  <a:gd name="T9" fmla="*/ 135 h 173"/>
                  <a:gd name="T10" fmla="*/ 120 w 256"/>
                  <a:gd name="T11" fmla="*/ 168 h 173"/>
                  <a:gd name="T12" fmla="*/ 31 w 256"/>
                  <a:gd name="T13" fmla="*/ 116 h 173"/>
                  <a:gd name="T14" fmla="*/ 16 w 256"/>
                  <a:gd name="T15" fmla="*/ 60 h 173"/>
                  <a:gd name="T16" fmla="*/ 0 w 256"/>
                  <a:gd name="T17" fmla="*/ 5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6" h="173">
                    <a:moveTo>
                      <a:pt x="0" y="5"/>
                    </a:moveTo>
                    <a:cubicBezTo>
                      <a:pt x="0" y="5"/>
                      <a:pt x="23" y="0"/>
                      <a:pt x="42" y="27"/>
                    </a:cubicBezTo>
                    <a:cubicBezTo>
                      <a:pt x="51" y="42"/>
                      <a:pt x="79" y="94"/>
                      <a:pt x="120" y="111"/>
                    </a:cubicBezTo>
                    <a:cubicBezTo>
                      <a:pt x="155" y="126"/>
                      <a:pt x="231" y="87"/>
                      <a:pt x="231" y="87"/>
                    </a:cubicBezTo>
                    <a:cubicBezTo>
                      <a:pt x="256" y="135"/>
                      <a:pt x="256" y="135"/>
                      <a:pt x="256" y="135"/>
                    </a:cubicBezTo>
                    <a:cubicBezTo>
                      <a:pt x="256" y="135"/>
                      <a:pt x="155" y="173"/>
                      <a:pt x="120" y="168"/>
                    </a:cubicBezTo>
                    <a:cubicBezTo>
                      <a:pt x="84" y="163"/>
                      <a:pt x="31" y="116"/>
                      <a:pt x="31" y="116"/>
                    </a:cubicBezTo>
                    <a:cubicBezTo>
                      <a:pt x="16" y="60"/>
                      <a:pt x="16" y="60"/>
                      <a:pt x="16" y="6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319"/>
              <p:cNvSpPr>
                <a:spLocks/>
              </p:cNvSpPr>
              <p:nvPr/>
            </p:nvSpPr>
            <p:spPr bwMode="auto">
              <a:xfrm>
                <a:off x="9487" y="173"/>
                <a:ext cx="565" cy="407"/>
              </a:xfrm>
              <a:custGeom>
                <a:avLst/>
                <a:gdLst>
                  <a:gd name="T0" fmla="*/ 237 w 239"/>
                  <a:gd name="T1" fmla="*/ 135 h 172"/>
                  <a:gd name="T2" fmla="*/ 217 w 239"/>
                  <a:gd name="T3" fmla="*/ 94 h 172"/>
                  <a:gd name="T4" fmla="*/ 208 w 239"/>
                  <a:gd name="T5" fmla="*/ 97 h 172"/>
                  <a:gd name="T6" fmla="*/ 217 w 239"/>
                  <a:gd name="T7" fmla="*/ 122 h 172"/>
                  <a:gd name="T8" fmla="*/ 207 w 239"/>
                  <a:gd name="T9" fmla="*/ 137 h 172"/>
                  <a:gd name="T10" fmla="*/ 162 w 239"/>
                  <a:gd name="T11" fmla="*/ 147 h 172"/>
                  <a:gd name="T12" fmla="*/ 112 w 239"/>
                  <a:gd name="T13" fmla="*/ 149 h 172"/>
                  <a:gd name="T14" fmla="*/ 50 w 239"/>
                  <a:gd name="T15" fmla="*/ 95 h 172"/>
                  <a:gd name="T16" fmla="*/ 49 w 239"/>
                  <a:gd name="T17" fmla="*/ 48 h 172"/>
                  <a:gd name="T18" fmla="*/ 48 w 239"/>
                  <a:gd name="T19" fmla="*/ 37 h 172"/>
                  <a:gd name="T20" fmla="*/ 42 w 239"/>
                  <a:gd name="T21" fmla="*/ 27 h 172"/>
                  <a:gd name="T22" fmla="*/ 0 w 239"/>
                  <a:gd name="T23" fmla="*/ 5 h 172"/>
                  <a:gd name="T24" fmla="*/ 16 w 239"/>
                  <a:gd name="T25" fmla="*/ 60 h 172"/>
                  <a:gd name="T26" fmla="*/ 31 w 239"/>
                  <a:gd name="T27" fmla="*/ 116 h 172"/>
                  <a:gd name="T28" fmla="*/ 120 w 239"/>
                  <a:gd name="T29" fmla="*/ 168 h 172"/>
                  <a:gd name="T30" fmla="*/ 239 w 239"/>
                  <a:gd name="T31" fmla="*/ 141 h 172"/>
                  <a:gd name="T32" fmla="*/ 237 w 239"/>
                  <a:gd name="T33" fmla="*/ 13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9" h="172">
                    <a:moveTo>
                      <a:pt x="237" y="135"/>
                    </a:moveTo>
                    <a:cubicBezTo>
                      <a:pt x="231" y="121"/>
                      <a:pt x="223" y="108"/>
                      <a:pt x="217" y="94"/>
                    </a:cubicBezTo>
                    <a:cubicBezTo>
                      <a:pt x="214" y="95"/>
                      <a:pt x="211" y="96"/>
                      <a:pt x="208" y="97"/>
                    </a:cubicBezTo>
                    <a:cubicBezTo>
                      <a:pt x="212" y="105"/>
                      <a:pt x="215" y="113"/>
                      <a:pt x="217" y="122"/>
                    </a:cubicBezTo>
                    <a:cubicBezTo>
                      <a:pt x="218" y="130"/>
                      <a:pt x="215" y="135"/>
                      <a:pt x="207" y="137"/>
                    </a:cubicBezTo>
                    <a:cubicBezTo>
                      <a:pt x="193" y="142"/>
                      <a:pt x="177" y="145"/>
                      <a:pt x="162" y="147"/>
                    </a:cubicBezTo>
                    <a:cubicBezTo>
                      <a:pt x="145" y="149"/>
                      <a:pt x="128" y="152"/>
                      <a:pt x="112" y="149"/>
                    </a:cubicBezTo>
                    <a:cubicBezTo>
                      <a:pt x="83" y="144"/>
                      <a:pt x="54" y="127"/>
                      <a:pt x="50" y="95"/>
                    </a:cubicBezTo>
                    <a:cubicBezTo>
                      <a:pt x="47" y="79"/>
                      <a:pt x="49" y="64"/>
                      <a:pt x="49" y="48"/>
                    </a:cubicBezTo>
                    <a:cubicBezTo>
                      <a:pt x="48" y="44"/>
                      <a:pt x="48" y="40"/>
                      <a:pt x="48" y="37"/>
                    </a:cubicBezTo>
                    <a:cubicBezTo>
                      <a:pt x="45" y="33"/>
                      <a:pt x="43" y="29"/>
                      <a:pt x="42" y="27"/>
                    </a:cubicBezTo>
                    <a:cubicBezTo>
                      <a:pt x="23" y="0"/>
                      <a:pt x="0" y="5"/>
                      <a:pt x="0" y="5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31" y="116"/>
                      <a:pt x="31" y="116"/>
                      <a:pt x="31" y="116"/>
                    </a:cubicBezTo>
                    <a:cubicBezTo>
                      <a:pt x="31" y="116"/>
                      <a:pt x="84" y="163"/>
                      <a:pt x="120" y="168"/>
                    </a:cubicBezTo>
                    <a:cubicBezTo>
                      <a:pt x="146" y="172"/>
                      <a:pt x="209" y="152"/>
                      <a:pt x="239" y="141"/>
                    </a:cubicBezTo>
                    <a:cubicBezTo>
                      <a:pt x="238" y="139"/>
                      <a:pt x="237" y="137"/>
                      <a:pt x="237" y="13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320"/>
              <p:cNvSpPr>
                <a:spLocks/>
              </p:cNvSpPr>
              <p:nvPr/>
            </p:nvSpPr>
            <p:spPr bwMode="auto">
              <a:xfrm>
                <a:off x="9178" y="752"/>
                <a:ext cx="432" cy="915"/>
              </a:xfrm>
              <a:custGeom>
                <a:avLst/>
                <a:gdLst>
                  <a:gd name="T0" fmla="*/ 172 w 183"/>
                  <a:gd name="T1" fmla="*/ 0 h 387"/>
                  <a:gd name="T2" fmla="*/ 164 w 183"/>
                  <a:gd name="T3" fmla="*/ 84 h 387"/>
                  <a:gd name="T4" fmla="*/ 131 w 183"/>
                  <a:gd name="T5" fmla="*/ 108 h 387"/>
                  <a:gd name="T6" fmla="*/ 144 w 183"/>
                  <a:gd name="T7" fmla="*/ 371 h 387"/>
                  <a:gd name="T8" fmla="*/ 105 w 183"/>
                  <a:gd name="T9" fmla="*/ 387 h 387"/>
                  <a:gd name="T10" fmla="*/ 99 w 183"/>
                  <a:gd name="T11" fmla="*/ 112 h 387"/>
                  <a:gd name="T12" fmla="*/ 73 w 183"/>
                  <a:gd name="T13" fmla="*/ 111 h 387"/>
                  <a:gd name="T14" fmla="*/ 63 w 183"/>
                  <a:gd name="T15" fmla="*/ 381 h 387"/>
                  <a:gd name="T16" fmla="*/ 35 w 183"/>
                  <a:gd name="T17" fmla="*/ 361 h 387"/>
                  <a:gd name="T18" fmla="*/ 22 w 183"/>
                  <a:gd name="T19" fmla="*/ 350 h 387"/>
                  <a:gd name="T20" fmla="*/ 45 w 183"/>
                  <a:gd name="T21" fmla="*/ 106 h 387"/>
                  <a:gd name="T22" fmla="*/ 12 w 183"/>
                  <a:gd name="T23" fmla="*/ 86 h 387"/>
                  <a:gd name="T24" fmla="*/ 7 w 183"/>
                  <a:gd name="T25" fmla="*/ 3 h 387"/>
                  <a:gd name="T26" fmla="*/ 172 w 183"/>
                  <a:gd name="T27" fmla="*/ 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3" h="387">
                    <a:moveTo>
                      <a:pt x="172" y="0"/>
                    </a:moveTo>
                    <a:cubicBezTo>
                      <a:pt x="172" y="0"/>
                      <a:pt x="183" y="52"/>
                      <a:pt x="164" y="84"/>
                    </a:cubicBezTo>
                    <a:cubicBezTo>
                      <a:pt x="158" y="95"/>
                      <a:pt x="145" y="105"/>
                      <a:pt x="131" y="108"/>
                    </a:cubicBezTo>
                    <a:cubicBezTo>
                      <a:pt x="144" y="371"/>
                      <a:pt x="144" y="371"/>
                      <a:pt x="144" y="371"/>
                    </a:cubicBezTo>
                    <a:cubicBezTo>
                      <a:pt x="105" y="387"/>
                      <a:pt x="105" y="387"/>
                      <a:pt x="105" y="387"/>
                    </a:cubicBezTo>
                    <a:cubicBezTo>
                      <a:pt x="99" y="112"/>
                      <a:pt x="99" y="112"/>
                      <a:pt x="99" y="112"/>
                    </a:cubicBezTo>
                    <a:cubicBezTo>
                      <a:pt x="99" y="112"/>
                      <a:pt x="85" y="113"/>
                      <a:pt x="73" y="111"/>
                    </a:cubicBezTo>
                    <a:cubicBezTo>
                      <a:pt x="63" y="381"/>
                      <a:pt x="63" y="381"/>
                      <a:pt x="63" y="381"/>
                    </a:cubicBezTo>
                    <a:cubicBezTo>
                      <a:pt x="35" y="361"/>
                      <a:pt x="35" y="361"/>
                      <a:pt x="35" y="361"/>
                    </a:cubicBezTo>
                    <a:cubicBezTo>
                      <a:pt x="22" y="350"/>
                      <a:pt x="22" y="350"/>
                      <a:pt x="22" y="350"/>
                    </a:cubicBezTo>
                    <a:cubicBezTo>
                      <a:pt x="45" y="106"/>
                      <a:pt x="45" y="106"/>
                      <a:pt x="45" y="106"/>
                    </a:cubicBezTo>
                    <a:cubicBezTo>
                      <a:pt x="45" y="106"/>
                      <a:pt x="25" y="104"/>
                      <a:pt x="12" y="86"/>
                    </a:cubicBezTo>
                    <a:cubicBezTo>
                      <a:pt x="0" y="67"/>
                      <a:pt x="1" y="38"/>
                      <a:pt x="7" y="3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321"/>
              <p:cNvSpPr>
                <a:spLocks/>
              </p:cNvSpPr>
              <p:nvPr/>
            </p:nvSpPr>
            <p:spPr bwMode="auto">
              <a:xfrm>
                <a:off x="9189" y="752"/>
                <a:ext cx="400" cy="116"/>
              </a:xfrm>
              <a:custGeom>
                <a:avLst/>
                <a:gdLst>
                  <a:gd name="T0" fmla="*/ 29 w 169"/>
                  <a:gd name="T1" fmla="*/ 14 h 49"/>
                  <a:gd name="T2" fmla="*/ 47 w 169"/>
                  <a:gd name="T3" fmla="*/ 14 h 49"/>
                  <a:gd name="T4" fmla="*/ 54 w 169"/>
                  <a:gd name="T5" fmla="*/ 15 h 49"/>
                  <a:gd name="T6" fmla="*/ 85 w 169"/>
                  <a:gd name="T7" fmla="*/ 31 h 49"/>
                  <a:gd name="T8" fmla="*/ 97 w 169"/>
                  <a:gd name="T9" fmla="*/ 17 h 49"/>
                  <a:gd name="T10" fmla="*/ 108 w 169"/>
                  <a:gd name="T11" fmla="*/ 16 h 49"/>
                  <a:gd name="T12" fmla="*/ 124 w 169"/>
                  <a:gd name="T13" fmla="*/ 16 h 49"/>
                  <a:gd name="T14" fmla="*/ 169 w 169"/>
                  <a:gd name="T15" fmla="*/ 14 h 49"/>
                  <a:gd name="T16" fmla="*/ 167 w 169"/>
                  <a:gd name="T17" fmla="*/ 0 h 49"/>
                  <a:gd name="T18" fmla="*/ 2 w 169"/>
                  <a:gd name="T19" fmla="*/ 3 h 49"/>
                  <a:gd name="T20" fmla="*/ 0 w 169"/>
                  <a:gd name="T21" fmla="*/ 16 h 49"/>
                  <a:gd name="T22" fmla="*/ 29 w 169"/>
                  <a:gd name="T23" fmla="*/ 1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9" h="49">
                    <a:moveTo>
                      <a:pt x="29" y="14"/>
                    </a:moveTo>
                    <a:cubicBezTo>
                      <a:pt x="35" y="14"/>
                      <a:pt x="41" y="13"/>
                      <a:pt x="47" y="14"/>
                    </a:cubicBezTo>
                    <a:cubicBezTo>
                      <a:pt x="49" y="14"/>
                      <a:pt x="52" y="14"/>
                      <a:pt x="54" y="15"/>
                    </a:cubicBezTo>
                    <a:cubicBezTo>
                      <a:pt x="61" y="20"/>
                      <a:pt x="74" y="49"/>
                      <a:pt x="85" y="31"/>
                    </a:cubicBezTo>
                    <a:cubicBezTo>
                      <a:pt x="88" y="25"/>
                      <a:pt x="90" y="19"/>
                      <a:pt x="97" y="17"/>
                    </a:cubicBezTo>
                    <a:cubicBezTo>
                      <a:pt x="102" y="16"/>
                      <a:pt x="103" y="17"/>
                      <a:pt x="108" y="16"/>
                    </a:cubicBezTo>
                    <a:cubicBezTo>
                      <a:pt x="113" y="16"/>
                      <a:pt x="119" y="16"/>
                      <a:pt x="124" y="16"/>
                    </a:cubicBezTo>
                    <a:cubicBezTo>
                      <a:pt x="139" y="15"/>
                      <a:pt x="154" y="15"/>
                      <a:pt x="169" y="14"/>
                    </a:cubicBezTo>
                    <a:cubicBezTo>
                      <a:pt x="169" y="5"/>
                      <a:pt x="167" y="0"/>
                      <a:pt x="167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8"/>
                      <a:pt x="1" y="12"/>
                      <a:pt x="0" y="16"/>
                    </a:cubicBezTo>
                    <a:cubicBezTo>
                      <a:pt x="10" y="15"/>
                      <a:pt x="19" y="14"/>
                      <a:pt x="29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322"/>
              <p:cNvSpPr>
                <a:spLocks/>
              </p:cNvSpPr>
              <p:nvPr/>
            </p:nvSpPr>
            <p:spPr bwMode="auto">
              <a:xfrm>
                <a:off x="9185" y="854"/>
                <a:ext cx="406" cy="813"/>
              </a:xfrm>
              <a:custGeom>
                <a:avLst/>
                <a:gdLst>
                  <a:gd name="T0" fmla="*/ 23 w 172"/>
                  <a:gd name="T1" fmla="*/ 35 h 344"/>
                  <a:gd name="T2" fmla="*/ 84 w 172"/>
                  <a:gd name="T3" fmla="*/ 54 h 344"/>
                  <a:gd name="T4" fmla="*/ 144 w 172"/>
                  <a:gd name="T5" fmla="*/ 33 h 344"/>
                  <a:gd name="T6" fmla="*/ 166 w 172"/>
                  <a:gd name="T7" fmla="*/ 6 h 344"/>
                  <a:gd name="T8" fmla="*/ 172 w 172"/>
                  <a:gd name="T9" fmla="*/ 0 h 344"/>
                  <a:gd name="T10" fmla="*/ 161 w 172"/>
                  <a:gd name="T11" fmla="*/ 41 h 344"/>
                  <a:gd name="T12" fmla="*/ 128 w 172"/>
                  <a:gd name="T13" fmla="*/ 65 h 344"/>
                  <a:gd name="T14" fmla="*/ 128 w 172"/>
                  <a:gd name="T15" fmla="*/ 73 h 344"/>
                  <a:gd name="T16" fmla="*/ 113 w 172"/>
                  <a:gd name="T17" fmla="*/ 74 h 344"/>
                  <a:gd name="T18" fmla="*/ 112 w 172"/>
                  <a:gd name="T19" fmla="*/ 75 h 344"/>
                  <a:gd name="T20" fmla="*/ 118 w 172"/>
                  <a:gd name="T21" fmla="*/ 231 h 344"/>
                  <a:gd name="T22" fmla="*/ 121 w 172"/>
                  <a:gd name="T23" fmla="*/ 310 h 344"/>
                  <a:gd name="T24" fmla="*/ 122 w 172"/>
                  <a:gd name="T25" fmla="*/ 336 h 344"/>
                  <a:gd name="T26" fmla="*/ 102 w 172"/>
                  <a:gd name="T27" fmla="*/ 344 h 344"/>
                  <a:gd name="T28" fmla="*/ 96 w 172"/>
                  <a:gd name="T29" fmla="*/ 69 h 344"/>
                  <a:gd name="T30" fmla="*/ 70 w 172"/>
                  <a:gd name="T31" fmla="*/ 68 h 344"/>
                  <a:gd name="T32" fmla="*/ 60 w 172"/>
                  <a:gd name="T33" fmla="*/ 338 h 344"/>
                  <a:gd name="T34" fmla="*/ 43 w 172"/>
                  <a:gd name="T35" fmla="*/ 326 h 344"/>
                  <a:gd name="T36" fmla="*/ 46 w 172"/>
                  <a:gd name="T37" fmla="*/ 259 h 344"/>
                  <a:gd name="T38" fmla="*/ 50 w 172"/>
                  <a:gd name="T39" fmla="*/ 169 h 344"/>
                  <a:gd name="T40" fmla="*/ 55 w 172"/>
                  <a:gd name="T41" fmla="*/ 124 h 344"/>
                  <a:gd name="T42" fmla="*/ 56 w 172"/>
                  <a:gd name="T43" fmla="*/ 85 h 344"/>
                  <a:gd name="T44" fmla="*/ 50 w 172"/>
                  <a:gd name="T45" fmla="*/ 73 h 344"/>
                  <a:gd name="T46" fmla="*/ 41 w 172"/>
                  <a:gd name="T47" fmla="*/ 72 h 344"/>
                  <a:gd name="T48" fmla="*/ 42 w 172"/>
                  <a:gd name="T49" fmla="*/ 63 h 344"/>
                  <a:gd name="T50" fmla="*/ 9 w 172"/>
                  <a:gd name="T51" fmla="*/ 43 h 344"/>
                  <a:gd name="T52" fmla="*/ 0 w 172"/>
                  <a:gd name="T53" fmla="*/ 9 h 344"/>
                  <a:gd name="T54" fmla="*/ 23 w 172"/>
                  <a:gd name="T55" fmla="*/ 3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72" h="344">
                    <a:moveTo>
                      <a:pt x="23" y="35"/>
                    </a:moveTo>
                    <a:cubicBezTo>
                      <a:pt x="40" y="47"/>
                      <a:pt x="62" y="53"/>
                      <a:pt x="84" y="54"/>
                    </a:cubicBezTo>
                    <a:cubicBezTo>
                      <a:pt x="107" y="55"/>
                      <a:pt x="126" y="48"/>
                      <a:pt x="144" y="33"/>
                    </a:cubicBezTo>
                    <a:cubicBezTo>
                      <a:pt x="152" y="25"/>
                      <a:pt x="161" y="17"/>
                      <a:pt x="166" y="6"/>
                    </a:cubicBezTo>
                    <a:cubicBezTo>
                      <a:pt x="168" y="5"/>
                      <a:pt x="170" y="3"/>
                      <a:pt x="172" y="0"/>
                    </a:cubicBezTo>
                    <a:cubicBezTo>
                      <a:pt x="172" y="14"/>
                      <a:pt x="169" y="29"/>
                      <a:pt x="161" y="41"/>
                    </a:cubicBezTo>
                    <a:cubicBezTo>
                      <a:pt x="155" y="52"/>
                      <a:pt x="142" y="62"/>
                      <a:pt x="128" y="65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3" y="73"/>
                      <a:pt x="118" y="73"/>
                      <a:pt x="113" y="74"/>
                    </a:cubicBezTo>
                    <a:cubicBezTo>
                      <a:pt x="113" y="74"/>
                      <a:pt x="112" y="75"/>
                      <a:pt x="112" y="75"/>
                    </a:cubicBezTo>
                    <a:cubicBezTo>
                      <a:pt x="110" y="127"/>
                      <a:pt x="115" y="179"/>
                      <a:pt x="118" y="231"/>
                    </a:cubicBezTo>
                    <a:cubicBezTo>
                      <a:pt x="120" y="258"/>
                      <a:pt x="120" y="284"/>
                      <a:pt x="121" y="310"/>
                    </a:cubicBezTo>
                    <a:cubicBezTo>
                      <a:pt x="122" y="319"/>
                      <a:pt x="122" y="327"/>
                      <a:pt x="122" y="336"/>
                    </a:cubicBezTo>
                    <a:cubicBezTo>
                      <a:pt x="102" y="344"/>
                      <a:pt x="102" y="344"/>
                      <a:pt x="102" y="344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82" y="70"/>
                      <a:pt x="70" y="68"/>
                    </a:cubicBezTo>
                    <a:cubicBezTo>
                      <a:pt x="60" y="338"/>
                      <a:pt x="60" y="338"/>
                      <a:pt x="60" y="338"/>
                    </a:cubicBezTo>
                    <a:cubicBezTo>
                      <a:pt x="43" y="326"/>
                      <a:pt x="43" y="326"/>
                      <a:pt x="43" y="326"/>
                    </a:cubicBezTo>
                    <a:cubicBezTo>
                      <a:pt x="47" y="304"/>
                      <a:pt x="46" y="281"/>
                      <a:pt x="46" y="259"/>
                    </a:cubicBezTo>
                    <a:cubicBezTo>
                      <a:pt x="45" y="229"/>
                      <a:pt x="46" y="199"/>
                      <a:pt x="50" y="169"/>
                    </a:cubicBezTo>
                    <a:cubicBezTo>
                      <a:pt x="52" y="154"/>
                      <a:pt x="54" y="139"/>
                      <a:pt x="55" y="124"/>
                    </a:cubicBezTo>
                    <a:cubicBezTo>
                      <a:pt x="55" y="111"/>
                      <a:pt x="54" y="97"/>
                      <a:pt x="56" y="85"/>
                    </a:cubicBezTo>
                    <a:cubicBezTo>
                      <a:pt x="58" y="79"/>
                      <a:pt x="57" y="74"/>
                      <a:pt x="50" y="73"/>
                    </a:cubicBezTo>
                    <a:cubicBezTo>
                      <a:pt x="47" y="73"/>
                      <a:pt x="44" y="72"/>
                      <a:pt x="41" y="72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2" y="63"/>
                      <a:pt x="21" y="62"/>
                      <a:pt x="9" y="43"/>
                    </a:cubicBezTo>
                    <a:cubicBezTo>
                      <a:pt x="4" y="34"/>
                      <a:pt x="1" y="23"/>
                      <a:pt x="0" y="9"/>
                    </a:cubicBezTo>
                    <a:cubicBezTo>
                      <a:pt x="6" y="19"/>
                      <a:pt x="13" y="28"/>
                      <a:pt x="23" y="35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323"/>
              <p:cNvSpPr>
                <a:spLocks/>
              </p:cNvSpPr>
              <p:nvPr/>
            </p:nvSpPr>
            <p:spPr bwMode="auto">
              <a:xfrm>
                <a:off x="9390" y="1514"/>
                <a:ext cx="331" cy="172"/>
              </a:xfrm>
              <a:custGeom>
                <a:avLst/>
                <a:gdLst>
                  <a:gd name="T0" fmla="*/ 127 w 140"/>
                  <a:gd name="T1" fmla="*/ 70 h 73"/>
                  <a:gd name="T2" fmla="*/ 8 w 140"/>
                  <a:gd name="T3" fmla="*/ 65 h 73"/>
                  <a:gd name="T4" fmla="*/ 70 w 140"/>
                  <a:gd name="T5" fmla="*/ 3 h 73"/>
                  <a:gd name="T6" fmla="*/ 127 w 140"/>
                  <a:gd name="T7" fmla="*/ 7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73">
                    <a:moveTo>
                      <a:pt x="127" y="70"/>
                    </a:moveTo>
                    <a:cubicBezTo>
                      <a:pt x="127" y="70"/>
                      <a:pt x="37" y="73"/>
                      <a:pt x="8" y="65"/>
                    </a:cubicBezTo>
                    <a:cubicBezTo>
                      <a:pt x="8" y="65"/>
                      <a:pt x="0" y="7"/>
                      <a:pt x="70" y="3"/>
                    </a:cubicBezTo>
                    <a:cubicBezTo>
                      <a:pt x="140" y="0"/>
                      <a:pt x="139" y="65"/>
                      <a:pt x="127" y="70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324"/>
              <p:cNvSpPr>
                <a:spLocks/>
              </p:cNvSpPr>
              <p:nvPr/>
            </p:nvSpPr>
            <p:spPr bwMode="auto">
              <a:xfrm>
                <a:off x="9435" y="1516"/>
                <a:ext cx="263" cy="144"/>
              </a:xfrm>
              <a:custGeom>
                <a:avLst/>
                <a:gdLst>
                  <a:gd name="T0" fmla="*/ 0 w 111"/>
                  <a:gd name="T1" fmla="*/ 24 h 61"/>
                  <a:gd name="T2" fmla="*/ 51 w 111"/>
                  <a:gd name="T3" fmla="*/ 2 h 61"/>
                  <a:gd name="T4" fmla="*/ 111 w 111"/>
                  <a:gd name="T5" fmla="*/ 34 h 61"/>
                  <a:gd name="T6" fmla="*/ 0 w 111"/>
                  <a:gd name="T7" fmla="*/ 2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" h="61">
                    <a:moveTo>
                      <a:pt x="0" y="24"/>
                    </a:moveTo>
                    <a:cubicBezTo>
                      <a:pt x="9" y="13"/>
                      <a:pt x="24" y="3"/>
                      <a:pt x="51" y="2"/>
                    </a:cubicBezTo>
                    <a:cubicBezTo>
                      <a:pt x="87" y="0"/>
                      <a:pt x="104" y="17"/>
                      <a:pt x="111" y="34"/>
                    </a:cubicBezTo>
                    <a:cubicBezTo>
                      <a:pt x="92" y="61"/>
                      <a:pt x="10" y="59"/>
                      <a:pt x="0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325"/>
              <p:cNvSpPr>
                <a:spLocks/>
              </p:cNvSpPr>
              <p:nvPr/>
            </p:nvSpPr>
            <p:spPr bwMode="auto">
              <a:xfrm>
                <a:off x="9596" y="1549"/>
                <a:ext cx="43" cy="24"/>
              </a:xfrm>
              <a:custGeom>
                <a:avLst/>
                <a:gdLst>
                  <a:gd name="T0" fmla="*/ 0 w 18"/>
                  <a:gd name="T1" fmla="*/ 5 h 10"/>
                  <a:gd name="T2" fmla="*/ 9 w 18"/>
                  <a:gd name="T3" fmla="*/ 10 h 10"/>
                  <a:gd name="T4" fmla="*/ 18 w 18"/>
                  <a:gd name="T5" fmla="*/ 4 h 10"/>
                  <a:gd name="T6" fmla="*/ 9 w 18"/>
                  <a:gd name="T7" fmla="*/ 0 h 10"/>
                  <a:gd name="T8" fmla="*/ 0 w 18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0" y="5"/>
                    </a:moveTo>
                    <a:cubicBezTo>
                      <a:pt x="0" y="8"/>
                      <a:pt x="4" y="10"/>
                      <a:pt x="9" y="10"/>
                    </a:cubicBezTo>
                    <a:cubicBezTo>
                      <a:pt x="14" y="9"/>
                      <a:pt x="18" y="7"/>
                      <a:pt x="18" y="4"/>
                    </a:cubicBezTo>
                    <a:cubicBezTo>
                      <a:pt x="18" y="2"/>
                      <a:pt x="14" y="0"/>
                      <a:pt x="9" y="0"/>
                    </a:cubicBezTo>
                    <a:cubicBezTo>
                      <a:pt x="4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326"/>
              <p:cNvSpPr>
                <a:spLocks/>
              </p:cNvSpPr>
              <p:nvPr/>
            </p:nvSpPr>
            <p:spPr bwMode="auto">
              <a:xfrm>
                <a:off x="9026" y="1530"/>
                <a:ext cx="331" cy="168"/>
              </a:xfrm>
              <a:custGeom>
                <a:avLst/>
                <a:gdLst>
                  <a:gd name="T0" fmla="*/ 17 w 140"/>
                  <a:gd name="T1" fmla="*/ 71 h 71"/>
                  <a:gd name="T2" fmla="*/ 136 w 140"/>
                  <a:gd name="T3" fmla="*/ 59 h 71"/>
                  <a:gd name="T4" fmla="*/ 70 w 140"/>
                  <a:gd name="T5" fmla="*/ 1 h 71"/>
                  <a:gd name="T6" fmla="*/ 17 w 140"/>
                  <a:gd name="T7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71">
                    <a:moveTo>
                      <a:pt x="17" y="71"/>
                    </a:moveTo>
                    <a:cubicBezTo>
                      <a:pt x="17" y="71"/>
                      <a:pt x="107" y="69"/>
                      <a:pt x="136" y="59"/>
                    </a:cubicBezTo>
                    <a:cubicBezTo>
                      <a:pt x="136" y="59"/>
                      <a:pt x="140" y="0"/>
                      <a:pt x="70" y="1"/>
                    </a:cubicBezTo>
                    <a:cubicBezTo>
                      <a:pt x="0" y="1"/>
                      <a:pt x="5" y="67"/>
                      <a:pt x="17" y="7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327"/>
              <p:cNvSpPr>
                <a:spLocks/>
              </p:cNvSpPr>
              <p:nvPr/>
            </p:nvSpPr>
            <p:spPr bwMode="auto">
              <a:xfrm>
                <a:off x="9055" y="1530"/>
                <a:ext cx="260" cy="147"/>
              </a:xfrm>
              <a:custGeom>
                <a:avLst/>
                <a:gdLst>
                  <a:gd name="T0" fmla="*/ 110 w 110"/>
                  <a:gd name="T1" fmla="*/ 20 h 62"/>
                  <a:gd name="T2" fmla="*/ 58 w 110"/>
                  <a:gd name="T3" fmla="*/ 1 h 62"/>
                  <a:gd name="T4" fmla="*/ 0 w 110"/>
                  <a:gd name="T5" fmla="*/ 37 h 62"/>
                  <a:gd name="T6" fmla="*/ 110 w 110"/>
                  <a:gd name="T7" fmla="*/ 2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" h="62">
                    <a:moveTo>
                      <a:pt x="110" y="20"/>
                    </a:moveTo>
                    <a:cubicBezTo>
                      <a:pt x="101" y="9"/>
                      <a:pt x="85" y="0"/>
                      <a:pt x="58" y="1"/>
                    </a:cubicBezTo>
                    <a:cubicBezTo>
                      <a:pt x="22" y="1"/>
                      <a:pt x="6" y="19"/>
                      <a:pt x="0" y="37"/>
                    </a:cubicBezTo>
                    <a:cubicBezTo>
                      <a:pt x="21" y="62"/>
                      <a:pt x="102" y="55"/>
                      <a:pt x="110" y="20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328"/>
              <p:cNvSpPr>
                <a:spLocks/>
              </p:cNvSpPr>
              <p:nvPr/>
            </p:nvSpPr>
            <p:spPr bwMode="auto">
              <a:xfrm>
                <a:off x="9111" y="1563"/>
                <a:ext cx="45" cy="24"/>
              </a:xfrm>
              <a:custGeom>
                <a:avLst/>
                <a:gdLst>
                  <a:gd name="T0" fmla="*/ 18 w 19"/>
                  <a:gd name="T1" fmla="*/ 5 h 10"/>
                  <a:gd name="T2" fmla="*/ 9 w 19"/>
                  <a:gd name="T3" fmla="*/ 10 h 10"/>
                  <a:gd name="T4" fmla="*/ 0 w 19"/>
                  <a:gd name="T5" fmla="*/ 5 h 10"/>
                  <a:gd name="T6" fmla="*/ 9 w 19"/>
                  <a:gd name="T7" fmla="*/ 0 h 10"/>
                  <a:gd name="T8" fmla="*/ 18 w 19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8" y="5"/>
                    </a:moveTo>
                    <a:cubicBezTo>
                      <a:pt x="19" y="7"/>
                      <a:pt x="14" y="10"/>
                      <a:pt x="9" y="10"/>
                    </a:cubicBezTo>
                    <a:cubicBezTo>
                      <a:pt x="4" y="10"/>
                      <a:pt x="0" y="8"/>
                      <a:pt x="0" y="5"/>
                    </a:cubicBezTo>
                    <a:cubicBezTo>
                      <a:pt x="0" y="3"/>
                      <a:pt x="4" y="0"/>
                      <a:pt x="9" y="0"/>
                    </a:cubicBezTo>
                    <a:cubicBezTo>
                      <a:pt x="14" y="0"/>
                      <a:pt x="18" y="2"/>
                      <a:pt x="18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329"/>
              <p:cNvSpPr>
                <a:spLocks/>
              </p:cNvSpPr>
              <p:nvPr/>
            </p:nvSpPr>
            <p:spPr bwMode="auto">
              <a:xfrm>
                <a:off x="9156" y="159"/>
                <a:ext cx="440" cy="612"/>
              </a:xfrm>
              <a:custGeom>
                <a:avLst/>
                <a:gdLst>
                  <a:gd name="T0" fmla="*/ 162 w 186"/>
                  <a:gd name="T1" fmla="*/ 12 h 259"/>
                  <a:gd name="T2" fmla="*/ 33 w 186"/>
                  <a:gd name="T3" fmla="*/ 6 h 259"/>
                  <a:gd name="T4" fmla="*/ 9 w 186"/>
                  <a:gd name="T5" fmla="*/ 24 h 259"/>
                  <a:gd name="T6" fmla="*/ 2 w 186"/>
                  <a:gd name="T7" fmla="*/ 183 h 259"/>
                  <a:gd name="T8" fmla="*/ 15 w 186"/>
                  <a:gd name="T9" fmla="*/ 259 h 259"/>
                  <a:gd name="T10" fmla="*/ 182 w 186"/>
                  <a:gd name="T11" fmla="*/ 254 h 259"/>
                  <a:gd name="T12" fmla="*/ 182 w 186"/>
                  <a:gd name="T13" fmla="*/ 62 h 259"/>
                  <a:gd name="T14" fmla="*/ 162 w 186"/>
                  <a:gd name="T15" fmla="*/ 12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259">
                    <a:moveTo>
                      <a:pt x="162" y="12"/>
                    </a:moveTo>
                    <a:cubicBezTo>
                      <a:pt x="162" y="12"/>
                      <a:pt x="133" y="0"/>
                      <a:pt x="33" y="6"/>
                    </a:cubicBezTo>
                    <a:cubicBezTo>
                      <a:pt x="33" y="6"/>
                      <a:pt x="12" y="9"/>
                      <a:pt x="9" y="24"/>
                    </a:cubicBezTo>
                    <a:cubicBezTo>
                      <a:pt x="7" y="32"/>
                      <a:pt x="6" y="109"/>
                      <a:pt x="2" y="183"/>
                    </a:cubicBezTo>
                    <a:cubicBezTo>
                      <a:pt x="0" y="217"/>
                      <a:pt x="15" y="259"/>
                      <a:pt x="15" y="259"/>
                    </a:cubicBezTo>
                    <a:cubicBezTo>
                      <a:pt x="182" y="254"/>
                      <a:pt x="182" y="254"/>
                      <a:pt x="182" y="254"/>
                    </a:cubicBezTo>
                    <a:cubicBezTo>
                      <a:pt x="182" y="254"/>
                      <a:pt x="186" y="135"/>
                      <a:pt x="182" y="62"/>
                    </a:cubicBezTo>
                    <a:cubicBezTo>
                      <a:pt x="180" y="34"/>
                      <a:pt x="170" y="12"/>
                      <a:pt x="162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330"/>
              <p:cNvSpPr>
                <a:spLocks/>
              </p:cNvSpPr>
              <p:nvPr/>
            </p:nvSpPr>
            <p:spPr bwMode="auto">
              <a:xfrm>
                <a:off x="9156" y="305"/>
                <a:ext cx="133" cy="466"/>
              </a:xfrm>
              <a:custGeom>
                <a:avLst/>
                <a:gdLst>
                  <a:gd name="T0" fmla="*/ 45 w 56"/>
                  <a:gd name="T1" fmla="*/ 178 h 197"/>
                  <a:gd name="T2" fmla="*/ 21 w 56"/>
                  <a:gd name="T3" fmla="*/ 156 h 197"/>
                  <a:gd name="T4" fmla="*/ 12 w 56"/>
                  <a:gd name="T5" fmla="*/ 127 h 197"/>
                  <a:gd name="T6" fmla="*/ 14 w 56"/>
                  <a:gd name="T7" fmla="*/ 51 h 197"/>
                  <a:gd name="T8" fmla="*/ 7 w 56"/>
                  <a:gd name="T9" fmla="*/ 0 h 197"/>
                  <a:gd name="T10" fmla="*/ 2 w 56"/>
                  <a:gd name="T11" fmla="*/ 121 h 197"/>
                  <a:gd name="T12" fmla="*/ 15 w 56"/>
                  <a:gd name="T13" fmla="*/ 197 h 197"/>
                  <a:gd name="T14" fmla="*/ 56 w 56"/>
                  <a:gd name="T15" fmla="*/ 196 h 197"/>
                  <a:gd name="T16" fmla="*/ 45 w 56"/>
                  <a:gd name="T17" fmla="*/ 17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197">
                    <a:moveTo>
                      <a:pt x="45" y="178"/>
                    </a:moveTo>
                    <a:cubicBezTo>
                      <a:pt x="37" y="171"/>
                      <a:pt x="28" y="164"/>
                      <a:pt x="21" y="156"/>
                    </a:cubicBezTo>
                    <a:cubicBezTo>
                      <a:pt x="15" y="147"/>
                      <a:pt x="13" y="137"/>
                      <a:pt x="12" y="127"/>
                    </a:cubicBezTo>
                    <a:cubicBezTo>
                      <a:pt x="10" y="101"/>
                      <a:pt x="12" y="77"/>
                      <a:pt x="14" y="51"/>
                    </a:cubicBezTo>
                    <a:cubicBezTo>
                      <a:pt x="16" y="34"/>
                      <a:pt x="17" y="14"/>
                      <a:pt x="7" y="0"/>
                    </a:cubicBezTo>
                    <a:cubicBezTo>
                      <a:pt x="6" y="31"/>
                      <a:pt x="4" y="76"/>
                      <a:pt x="2" y="121"/>
                    </a:cubicBezTo>
                    <a:cubicBezTo>
                      <a:pt x="0" y="155"/>
                      <a:pt x="15" y="197"/>
                      <a:pt x="15" y="197"/>
                    </a:cubicBezTo>
                    <a:cubicBezTo>
                      <a:pt x="56" y="196"/>
                      <a:pt x="56" y="196"/>
                      <a:pt x="56" y="196"/>
                    </a:cubicBezTo>
                    <a:cubicBezTo>
                      <a:pt x="53" y="189"/>
                      <a:pt x="50" y="183"/>
                      <a:pt x="45" y="17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331"/>
              <p:cNvSpPr>
                <a:spLocks/>
              </p:cNvSpPr>
              <p:nvPr/>
            </p:nvSpPr>
            <p:spPr bwMode="auto">
              <a:xfrm>
                <a:off x="9402" y="69"/>
                <a:ext cx="152" cy="175"/>
              </a:xfrm>
              <a:custGeom>
                <a:avLst/>
                <a:gdLst>
                  <a:gd name="T0" fmla="*/ 58 w 64"/>
                  <a:gd name="T1" fmla="*/ 0 h 74"/>
                  <a:gd name="T2" fmla="*/ 62 w 64"/>
                  <a:gd name="T3" fmla="*/ 51 h 74"/>
                  <a:gd name="T4" fmla="*/ 40 w 64"/>
                  <a:gd name="T5" fmla="*/ 69 h 74"/>
                  <a:gd name="T6" fmla="*/ 1 w 64"/>
                  <a:gd name="T7" fmla="*/ 62 h 74"/>
                  <a:gd name="T8" fmla="*/ 0 w 64"/>
                  <a:gd name="T9" fmla="*/ 47 h 74"/>
                  <a:gd name="T10" fmla="*/ 58 w 64"/>
                  <a:gd name="T1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74">
                    <a:moveTo>
                      <a:pt x="58" y="0"/>
                    </a:moveTo>
                    <a:cubicBezTo>
                      <a:pt x="58" y="0"/>
                      <a:pt x="64" y="43"/>
                      <a:pt x="62" y="51"/>
                    </a:cubicBezTo>
                    <a:cubicBezTo>
                      <a:pt x="59" y="59"/>
                      <a:pt x="51" y="67"/>
                      <a:pt x="40" y="69"/>
                    </a:cubicBezTo>
                    <a:cubicBezTo>
                      <a:pt x="12" y="74"/>
                      <a:pt x="1" y="62"/>
                      <a:pt x="1" y="62"/>
                    </a:cubicBezTo>
                    <a:cubicBezTo>
                      <a:pt x="0" y="47"/>
                      <a:pt x="0" y="47"/>
                      <a:pt x="0" y="47"/>
                    </a:cubicBez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332"/>
              <p:cNvSpPr>
                <a:spLocks/>
              </p:cNvSpPr>
              <p:nvPr/>
            </p:nvSpPr>
            <p:spPr bwMode="auto">
              <a:xfrm>
                <a:off x="9402" y="45"/>
                <a:ext cx="161" cy="173"/>
              </a:xfrm>
              <a:custGeom>
                <a:avLst/>
                <a:gdLst>
                  <a:gd name="T0" fmla="*/ 61 w 68"/>
                  <a:gd name="T1" fmla="*/ 0 h 73"/>
                  <a:gd name="T2" fmla="*/ 65 w 68"/>
                  <a:gd name="T3" fmla="*/ 51 h 73"/>
                  <a:gd name="T4" fmla="*/ 43 w 68"/>
                  <a:gd name="T5" fmla="*/ 69 h 73"/>
                  <a:gd name="T6" fmla="*/ 7 w 68"/>
                  <a:gd name="T7" fmla="*/ 71 h 73"/>
                  <a:gd name="T8" fmla="*/ 0 w 68"/>
                  <a:gd name="T9" fmla="*/ 42 h 73"/>
                  <a:gd name="T10" fmla="*/ 61 w 68"/>
                  <a:gd name="T1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73">
                    <a:moveTo>
                      <a:pt x="61" y="0"/>
                    </a:moveTo>
                    <a:cubicBezTo>
                      <a:pt x="61" y="0"/>
                      <a:pt x="68" y="43"/>
                      <a:pt x="65" y="51"/>
                    </a:cubicBezTo>
                    <a:cubicBezTo>
                      <a:pt x="63" y="59"/>
                      <a:pt x="54" y="67"/>
                      <a:pt x="43" y="69"/>
                    </a:cubicBezTo>
                    <a:cubicBezTo>
                      <a:pt x="15" y="73"/>
                      <a:pt x="7" y="71"/>
                      <a:pt x="7" y="71"/>
                    </a:cubicBezTo>
                    <a:cubicBezTo>
                      <a:pt x="0" y="42"/>
                      <a:pt x="0" y="42"/>
                      <a:pt x="0" y="42"/>
                    </a:cubicBez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333"/>
              <p:cNvSpPr>
                <a:spLocks/>
              </p:cNvSpPr>
              <p:nvPr/>
            </p:nvSpPr>
            <p:spPr bwMode="auto">
              <a:xfrm>
                <a:off x="9187" y="88"/>
                <a:ext cx="166" cy="130"/>
              </a:xfrm>
              <a:custGeom>
                <a:avLst/>
                <a:gdLst>
                  <a:gd name="T0" fmla="*/ 0 w 70"/>
                  <a:gd name="T1" fmla="*/ 0 h 55"/>
                  <a:gd name="T2" fmla="*/ 6 w 70"/>
                  <a:gd name="T3" fmla="*/ 39 h 55"/>
                  <a:gd name="T4" fmla="*/ 70 w 70"/>
                  <a:gd name="T5" fmla="*/ 55 h 55"/>
                  <a:gd name="T6" fmla="*/ 59 w 70"/>
                  <a:gd name="T7" fmla="*/ 12 h 55"/>
                  <a:gd name="T8" fmla="*/ 0 w 70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0" y="0"/>
                    </a:moveTo>
                    <a:cubicBezTo>
                      <a:pt x="0" y="0"/>
                      <a:pt x="4" y="35"/>
                      <a:pt x="6" y="39"/>
                    </a:cubicBezTo>
                    <a:cubicBezTo>
                      <a:pt x="9" y="42"/>
                      <a:pt x="14" y="54"/>
                      <a:pt x="70" y="55"/>
                    </a:cubicBezTo>
                    <a:cubicBezTo>
                      <a:pt x="59" y="12"/>
                      <a:pt x="59" y="12"/>
                      <a:pt x="59" y="1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334"/>
              <p:cNvSpPr>
                <a:spLocks/>
              </p:cNvSpPr>
              <p:nvPr/>
            </p:nvSpPr>
            <p:spPr bwMode="auto">
              <a:xfrm>
                <a:off x="9178" y="71"/>
                <a:ext cx="158" cy="128"/>
              </a:xfrm>
              <a:custGeom>
                <a:avLst/>
                <a:gdLst>
                  <a:gd name="T0" fmla="*/ 0 w 67"/>
                  <a:gd name="T1" fmla="*/ 0 h 54"/>
                  <a:gd name="T2" fmla="*/ 6 w 67"/>
                  <a:gd name="T3" fmla="*/ 39 h 54"/>
                  <a:gd name="T4" fmla="*/ 67 w 67"/>
                  <a:gd name="T5" fmla="*/ 54 h 54"/>
                  <a:gd name="T6" fmla="*/ 55 w 67"/>
                  <a:gd name="T7" fmla="*/ 11 h 54"/>
                  <a:gd name="T8" fmla="*/ 0 w 67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54">
                    <a:moveTo>
                      <a:pt x="0" y="0"/>
                    </a:moveTo>
                    <a:cubicBezTo>
                      <a:pt x="0" y="0"/>
                      <a:pt x="4" y="35"/>
                      <a:pt x="6" y="39"/>
                    </a:cubicBezTo>
                    <a:cubicBezTo>
                      <a:pt x="9" y="42"/>
                      <a:pt x="12" y="54"/>
                      <a:pt x="67" y="54"/>
                    </a:cubicBezTo>
                    <a:cubicBezTo>
                      <a:pt x="55" y="11"/>
                      <a:pt x="55" y="11"/>
                      <a:pt x="55" y="1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335"/>
              <p:cNvSpPr>
                <a:spLocks/>
              </p:cNvSpPr>
              <p:nvPr/>
            </p:nvSpPr>
            <p:spPr bwMode="auto">
              <a:xfrm>
                <a:off x="9402" y="45"/>
                <a:ext cx="152" cy="159"/>
              </a:xfrm>
              <a:custGeom>
                <a:avLst/>
                <a:gdLst>
                  <a:gd name="T0" fmla="*/ 25 w 64"/>
                  <a:gd name="T1" fmla="*/ 35 h 67"/>
                  <a:gd name="T2" fmla="*/ 12 w 64"/>
                  <a:gd name="T3" fmla="*/ 59 h 67"/>
                  <a:gd name="T4" fmla="*/ 6 w 64"/>
                  <a:gd name="T5" fmla="*/ 67 h 67"/>
                  <a:gd name="T6" fmla="*/ 0 w 64"/>
                  <a:gd name="T7" fmla="*/ 42 h 67"/>
                  <a:gd name="T8" fmla="*/ 61 w 64"/>
                  <a:gd name="T9" fmla="*/ 0 h 67"/>
                  <a:gd name="T10" fmla="*/ 64 w 64"/>
                  <a:gd name="T11" fmla="*/ 22 h 67"/>
                  <a:gd name="T12" fmla="*/ 25 w 64"/>
                  <a:gd name="T13" fmla="*/ 3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7">
                    <a:moveTo>
                      <a:pt x="25" y="35"/>
                    </a:moveTo>
                    <a:cubicBezTo>
                      <a:pt x="18" y="42"/>
                      <a:pt x="16" y="51"/>
                      <a:pt x="12" y="59"/>
                    </a:cubicBezTo>
                    <a:cubicBezTo>
                      <a:pt x="10" y="62"/>
                      <a:pt x="8" y="65"/>
                      <a:pt x="6" y="67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2" y="10"/>
                      <a:pt x="64" y="22"/>
                    </a:cubicBezTo>
                    <a:cubicBezTo>
                      <a:pt x="50" y="22"/>
                      <a:pt x="34" y="25"/>
                      <a:pt x="25" y="3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336"/>
              <p:cNvSpPr>
                <a:spLocks/>
              </p:cNvSpPr>
              <p:nvPr/>
            </p:nvSpPr>
            <p:spPr bwMode="auto">
              <a:xfrm>
                <a:off x="9178" y="71"/>
                <a:ext cx="158" cy="128"/>
              </a:xfrm>
              <a:custGeom>
                <a:avLst/>
                <a:gdLst>
                  <a:gd name="T0" fmla="*/ 37 w 67"/>
                  <a:gd name="T1" fmla="*/ 22 h 54"/>
                  <a:gd name="T2" fmla="*/ 2 w 67"/>
                  <a:gd name="T3" fmla="*/ 19 h 54"/>
                  <a:gd name="T4" fmla="*/ 0 w 67"/>
                  <a:gd name="T5" fmla="*/ 0 h 54"/>
                  <a:gd name="T6" fmla="*/ 55 w 67"/>
                  <a:gd name="T7" fmla="*/ 11 h 54"/>
                  <a:gd name="T8" fmla="*/ 67 w 67"/>
                  <a:gd name="T9" fmla="*/ 54 h 54"/>
                  <a:gd name="T10" fmla="*/ 65 w 67"/>
                  <a:gd name="T11" fmla="*/ 54 h 54"/>
                  <a:gd name="T12" fmla="*/ 37 w 67"/>
                  <a:gd name="T13" fmla="*/ 2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4">
                    <a:moveTo>
                      <a:pt x="37" y="22"/>
                    </a:moveTo>
                    <a:cubicBezTo>
                      <a:pt x="26" y="17"/>
                      <a:pt x="14" y="18"/>
                      <a:pt x="2" y="19"/>
                    </a:cubicBezTo>
                    <a:cubicBezTo>
                      <a:pt x="1" y="9"/>
                      <a:pt x="0" y="0"/>
                      <a:pt x="0" y="0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4"/>
                      <a:pt x="66" y="54"/>
                      <a:pt x="65" y="54"/>
                    </a:cubicBezTo>
                    <a:cubicBezTo>
                      <a:pt x="55" y="44"/>
                      <a:pt x="52" y="28"/>
                      <a:pt x="37" y="2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337"/>
              <p:cNvSpPr>
                <a:spLocks/>
              </p:cNvSpPr>
              <p:nvPr/>
            </p:nvSpPr>
            <p:spPr bwMode="auto">
              <a:xfrm>
                <a:off x="9246" y="185"/>
                <a:ext cx="258" cy="581"/>
              </a:xfrm>
              <a:custGeom>
                <a:avLst/>
                <a:gdLst>
                  <a:gd name="T0" fmla="*/ 173 w 258"/>
                  <a:gd name="T1" fmla="*/ 0 h 581"/>
                  <a:gd name="T2" fmla="*/ 258 w 258"/>
                  <a:gd name="T3" fmla="*/ 421 h 581"/>
                  <a:gd name="T4" fmla="*/ 175 w 258"/>
                  <a:gd name="T5" fmla="*/ 579 h 581"/>
                  <a:gd name="T6" fmla="*/ 71 w 258"/>
                  <a:gd name="T7" fmla="*/ 581 h 581"/>
                  <a:gd name="T8" fmla="*/ 0 w 258"/>
                  <a:gd name="T9" fmla="*/ 451 h 581"/>
                  <a:gd name="T10" fmla="*/ 92 w 258"/>
                  <a:gd name="T11" fmla="*/ 0 h 581"/>
                  <a:gd name="T12" fmla="*/ 173 w 258"/>
                  <a:gd name="T13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581">
                    <a:moveTo>
                      <a:pt x="173" y="0"/>
                    </a:moveTo>
                    <a:lnTo>
                      <a:pt x="258" y="421"/>
                    </a:lnTo>
                    <a:lnTo>
                      <a:pt x="175" y="579"/>
                    </a:lnTo>
                    <a:lnTo>
                      <a:pt x="71" y="581"/>
                    </a:lnTo>
                    <a:lnTo>
                      <a:pt x="0" y="451"/>
                    </a:lnTo>
                    <a:lnTo>
                      <a:pt x="92" y="0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338"/>
              <p:cNvSpPr>
                <a:spLocks/>
              </p:cNvSpPr>
              <p:nvPr/>
            </p:nvSpPr>
            <p:spPr bwMode="auto">
              <a:xfrm>
                <a:off x="9263" y="187"/>
                <a:ext cx="222" cy="617"/>
              </a:xfrm>
              <a:custGeom>
                <a:avLst/>
                <a:gdLst>
                  <a:gd name="T0" fmla="*/ 61 w 94"/>
                  <a:gd name="T1" fmla="*/ 0 h 261"/>
                  <a:gd name="T2" fmla="*/ 94 w 94"/>
                  <a:gd name="T3" fmla="*/ 179 h 261"/>
                  <a:gd name="T4" fmla="*/ 44 w 94"/>
                  <a:gd name="T5" fmla="*/ 261 h 261"/>
                  <a:gd name="T6" fmla="*/ 0 w 94"/>
                  <a:gd name="T7" fmla="*/ 190 h 261"/>
                  <a:gd name="T8" fmla="*/ 42 w 94"/>
                  <a:gd name="T9" fmla="*/ 0 h 261"/>
                  <a:gd name="T10" fmla="*/ 61 w 94"/>
                  <a:gd name="T11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261">
                    <a:moveTo>
                      <a:pt x="61" y="0"/>
                    </a:moveTo>
                    <a:cubicBezTo>
                      <a:pt x="61" y="0"/>
                      <a:pt x="82" y="93"/>
                      <a:pt x="94" y="179"/>
                    </a:cubicBezTo>
                    <a:cubicBezTo>
                      <a:pt x="44" y="261"/>
                      <a:pt x="44" y="261"/>
                      <a:pt x="44" y="261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0"/>
                      <a:pt x="12" y="89"/>
                      <a:pt x="42" y="0"/>
                    </a:cubicBez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339"/>
              <p:cNvSpPr>
                <a:spLocks/>
              </p:cNvSpPr>
              <p:nvPr/>
            </p:nvSpPr>
            <p:spPr bwMode="auto">
              <a:xfrm>
                <a:off x="9263" y="187"/>
                <a:ext cx="111" cy="617"/>
              </a:xfrm>
              <a:custGeom>
                <a:avLst/>
                <a:gdLst>
                  <a:gd name="T0" fmla="*/ 42 w 47"/>
                  <a:gd name="T1" fmla="*/ 0 h 261"/>
                  <a:gd name="T2" fmla="*/ 45 w 47"/>
                  <a:gd name="T3" fmla="*/ 0 h 261"/>
                  <a:gd name="T4" fmla="*/ 47 w 47"/>
                  <a:gd name="T5" fmla="*/ 1 h 261"/>
                  <a:gd name="T6" fmla="*/ 44 w 47"/>
                  <a:gd name="T7" fmla="*/ 261 h 261"/>
                  <a:gd name="T8" fmla="*/ 0 w 47"/>
                  <a:gd name="T9" fmla="*/ 190 h 261"/>
                  <a:gd name="T10" fmla="*/ 42 w 47"/>
                  <a:gd name="T11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61">
                    <a:moveTo>
                      <a:pt x="42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4" y="261"/>
                      <a:pt x="44" y="261"/>
                      <a:pt x="44" y="261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0"/>
                      <a:pt x="12" y="89"/>
                      <a:pt x="42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340"/>
              <p:cNvSpPr>
                <a:spLocks/>
              </p:cNvSpPr>
              <p:nvPr/>
            </p:nvSpPr>
            <p:spPr bwMode="auto">
              <a:xfrm>
                <a:off x="9329" y="234"/>
                <a:ext cx="118" cy="142"/>
              </a:xfrm>
              <a:custGeom>
                <a:avLst/>
                <a:gdLst>
                  <a:gd name="T0" fmla="*/ 7 w 50"/>
                  <a:gd name="T1" fmla="*/ 0 h 60"/>
                  <a:gd name="T2" fmla="*/ 7 w 50"/>
                  <a:gd name="T3" fmla="*/ 0 h 60"/>
                  <a:gd name="T4" fmla="*/ 44 w 50"/>
                  <a:gd name="T5" fmla="*/ 33 h 60"/>
                  <a:gd name="T6" fmla="*/ 50 w 50"/>
                  <a:gd name="T7" fmla="*/ 60 h 60"/>
                  <a:gd name="T8" fmla="*/ 50 w 50"/>
                  <a:gd name="T9" fmla="*/ 60 h 60"/>
                  <a:gd name="T10" fmla="*/ 0 w 50"/>
                  <a:gd name="T11" fmla="*/ 25 h 60"/>
                  <a:gd name="T12" fmla="*/ 7 w 50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60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15" y="16"/>
                      <a:pt x="44" y="33"/>
                    </a:cubicBezTo>
                    <a:cubicBezTo>
                      <a:pt x="46" y="42"/>
                      <a:pt x="48" y="51"/>
                      <a:pt x="50" y="60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0" y="60"/>
                      <a:pt x="16" y="50"/>
                      <a:pt x="0" y="25"/>
                    </a:cubicBezTo>
                    <a:cubicBezTo>
                      <a:pt x="3" y="17"/>
                      <a:pt x="5" y="8"/>
                      <a:pt x="7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341"/>
              <p:cNvSpPr>
                <a:spLocks/>
              </p:cNvSpPr>
              <p:nvPr/>
            </p:nvSpPr>
            <p:spPr bwMode="auto">
              <a:xfrm>
                <a:off x="9296" y="374"/>
                <a:ext cx="179" cy="165"/>
              </a:xfrm>
              <a:custGeom>
                <a:avLst/>
                <a:gdLst>
                  <a:gd name="T0" fmla="*/ 0 w 76"/>
                  <a:gd name="T1" fmla="*/ 27 h 70"/>
                  <a:gd name="T2" fmla="*/ 0 w 76"/>
                  <a:gd name="T3" fmla="*/ 27 h 70"/>
                  <a:gd name="T4" fmla="*/ 6 w 76"/>
                  <a:gd name="T5" fmla="*/ 0 h 70"/>
                  <a:gd name="T6" fmla="*/ 6 w 76"/>
                  <a:gd name="T7" fmla="*/ 0 h 70"/>
                  <a:gd name="T8" fmla="*/ 71 w 76"/>
                  <a:gd name="T9" fmla="*/ 41 h 70"/>
                  <a:gd name="T10" fmla="*/ 71 w 76"/>
                  <a:gd name="T11" fmla="*/ 41 h 70"/>
                  <a:gd name="T12" fmla="*/ 76 w 76"/>
                  <a:gd name="T13" fmla="*/ 70 h 70"/>
                  <a:gd name="T14" fmla="*/ 0 w 76"/>
                  <a:gd name="T1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70">
                    <a:moveTo>
                      <a:pt x="0" y="27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2" y="18"/>
                      <a:pt x="4" y="9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1" y="28"/>
                      <a:pt x="71" y="41"/>
                      <a:pt x="71" y="41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73" y="51"/>
                      <a:pt x="74" y="60"/>
                      <a:pt x="76" y="70"/>
                    </a:cubicBezTo>
                    <a:cubicBezTo>
                      <a:pt x="33" y="67"/>
                      <a:pt x="0" y="27"/>
                      <a:pt x="0" y="2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342"/>
              <p:cNvSpPr>
                <a:spLocks/>
              </p:cNvSpPr>
              <p:nvPr/>
            </p:nvSpPr>
            <p:spPr bwMode="auto">
              <a:xfrm>
                <a:off x="9272" y="521"/>
                <a:ext cx="177" cy="191"/>
              </a:xfrm>
              <a:custGeom>
                <a:avLst/>
                <a:gdLst>
                  <a:gd name="T0" fmla="*/ 64 w 75"/>
                  <a:gd name="T1" fmla="*/ 81 h 81"/>
                  <a:gd name="T2" fmla="*/ 0 w 75"/>
                  <a:gd name="T3" fmla="*/ 23 h 81"/>
                  <a:gd name="T4" fmla="*/ 0 w 75"/>
                  <a:gd name="T5" fmla="*/ 23 h 81"/>
                  <a:gd name="T6" fmla="*/ 4 w 75"/>
                  <a:gd name="T7" fmla="*/ 0 h 81"/>
                  <a:gd name="T8" fmla="*/ 4 w 75"/>
                  <a:gd name="T9" fmla="*/ 0 h 81"/>
                  <a:gd name="T10" fmla="*/ 75 w 75"/>
                  <a:gd name="T11" fmla="*/ 63 h 81"/>
                  <a:gd name="T12" fmla="*/ 64 w 75"/>
                  <a:gd name="T1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81">
                    <a:moveTo>
                      <a:pt x="64" y="81"/>
                    </a:moveTo>
                    <a:cubicBezTo>
                      <a:pt x="31" y="69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16"/>
                      <a:pt x="2" y="8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0" y="37"/>
                      <a:pt x="75" y="63"/>
                      <a:pt x="75" y="63"/>
                    </a:cubicBezTo>
                    <a:lnTo>
                      <a:pt x="64" y="81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343"/>
              <p:cNvSpPr>
                <a:spLocks/>
              </p:cNvSpPr>
              <p:nvPr/>
            </p:nvSpPr>
            <p:spPr bwMode="auto">
              <a:xfrm>
                <a:off x="9322" y="130"/>
                <a:ext cx="104" cy="71"/>
              </a:xfrm>
              <a:custGeom>
                <a:avLst/>
                <a:gdLst>
                  <a:gd name="T0" fmla="*/ 43 w 44"/>
                  <a:gd name="T1" fmla="*/ 2 h 30"/>
                  <a:gd name="T2" fmla="*/ 37 w 44"/>
                  <a:gd name="T3" fmla="*/ 28 h 30"/>
                  <a:gd name="T4" fmla="*/ 17 w 44"/>
                  <a:gd name="T5" fmla="*/ 28 h 30"/>
                  <a:gd name="T6" fmla="*/ 5 w 44"/>
                  <a:gd name="T7" fmla="*/ 0 h 30"/>
                  <a:gd name="T8" fmla="*/ 43 w 44"/>
                  <a:gd name="T9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0">
                    <a:moveTo>
                      <a:pt x="43" y="2"/>
                    </a:moveTo>
                    <a:cubicBezTo>
                      <a:pt x="44" y="6"/>
                      <a:pt x="44" y="24"/>
                      <a:pt x="37" y="28"/>
                    </a:cubicBezTo>
                    <a:cubicBezTo>
                      <a:pt x="33" y="30"/>
                      <a:pt x="26" y="30"/>
                      <a:pt x="17" y="28"/>
                    </a:cubicBezTo>
                    <a:cubicBezTo>
                      <a:pt x="0" y="25"/>
                      <a:pt x="5" y="0"/>
                      <a:pt x="5" y="0"/>
                    </a:cubicBezTo>
                    <a:lnTo>
                      <a:pt x="43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344"/>
              <p:cNvSpPr>
                <a:spLocks/>
              </p:cNvSpPr>
              <p:nvPr/>
            </p:nvSpPr>
            <p:spPr bwMode="auto">
              <a:xfrm>
                <a:off x="8962" y="-931"/>
                <a:ext cx="771" cy="1095"/>
              </a:xfrm>
              <a:custGeom>
                <a:avLst/>
                <a:gdLst>
                  <a:gd name="T0" fmla="*/ 3 w 326"/>
                  <a:gd name="T1" fmla="*/ 222 h 463"/>
                  <a:gd name="T2" fmla="*/ 12 w 326"/>
                  <a:gd name="T3" fmla="*/ 380 h 463"/>
                  <a:gd name="T4" fmla="*/ 48 w 326"/>
                  <a:gd name="T5" fmla="*/ 426 h 463"/>
                  <a:gd name="T6" fmla="*/ 133 w 326"/>
                  <a:gd name="T7" fmla="*/ 438 h 463"/>
                  <a:gd name="T8" fmla="*/ 173 w 326"/>
                  <a:gd name="T9" fmla="*/ 460 h 463"/>
                  <a:gd name="T10" fmla="*/ 189 w 326"/>
                  <a:gd name="T11" fmla="*/ 457 h 463"/>
                  <a:gd name="T12" fmla="*/ 210 w 326"/>
                  <a:gd name="T13" fmla="*/ 442 h 463"/>
                  <a:gd name="T14" fmla="*/ 299 w 326"/>
                  <a:gd name="T15" fmla="*/ 424 h 463"/>
                  <a:gd name="T16" fmla="*/ 319 w 326"/>
                  <a:gd name="T17" fmla="*/ 382 h 463"/>
                  <a:gd name="T18" fmla="*/ 314 w 326"/>
                  <a:gd name="T19" fmla="*/ 194 h 463"/>
                  <a:gd name="T20" fmla="*/ 261 w 326"/>
                  <a:gd name="T21" fmla="*/ 78 h 463"/>
                  <a:gd name="T22" fmla="*/ 3 w 326"/>
                  <a:gd name="T23" fmla="*/ 222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6" h="463">
                    <a:moveTo>
                      <a:pt x="3" y="222"/>
                    </a:moveTo>
                    <a:cubicBezTo>
                      <a:pt x="3" y="222"/>
                      <a:pt x="4" y="342"/>
                      <a:pt x="12" y="380"/>
                    </a:cubicBezTo>
                    <a:cubicBezTo>
                      <a:pt x="20" y="417"/>
                      <a:pt x="27" y="421"/>
                      <a:pt x="48" y="426"/>
                    </a:cubicBezTo>
                    <a:cubicBezTo>
                      <a:pt x="70" y="431"/>
                      <a:pt x="123" y="432"/>
                      <a:pt x="133" y="438"/>
                    </a:cubicBezTo>
                    <a:cubicBezTo>
                      <a:pt x="143" y="444"/>
                      <a:pt x="158" y="463"/>
                      <a:pt x="173" y="460"/>
                    </a:cubicBezTo>
                    <a:cubicBezTo>
                      <a:pt x="179" y="459"/>
                      <a:pt x="186" y="460"/>
                      <a:pt x="189" y="457"/>
                    </a:cubicBezTo>
                    <a:cubicBezTo>
                      <a:pt x="195" y="452"/>
                      <a:pt x="204" y="444"/>
                      <a:pt x="210" y="442"/>
                    </a:cubicBezTo>
                    <a:cubicBezTo>
                      <a:pt x="218" y="440"/>
                      <a:pt x="287" y="428"/>
                      <a:pt x="299" y="424"/>
                    </a:cubicBezTo>
                    <a:cubicBezTo>
                      <a:pt x="310" y="420"/>
                      <a:pt x="318" y="409"/>
                      <a:pt x="319" y="382"/>
                    </a:cubicBezTo>
                    <a:cubicBezTo>
                      <a:pt x="319" y="356"/>
                      <a:pt x="326" y="246"/>
                      <a:pt x="314" y="194"/>
                    </a:cubicBezTo>
                    <a:cubicBezTo>
                      <a:pt x="302" y="142"/>
                      <a:pt x="295" y="98"/>
                      <a:pt x="261" y="78"/>
                    </a:cubicBezTo>
                    <a:cubicBezTo>
                      <a:pt x="251" y="68"/>
                      <a:pt x="0" y="0"/>
                      <a:pt x="3" y="22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345"/>
              <p:cNvSpPr>
                <a:spLocks/>
              </p:cNvSpPr>
              <p:nvPr/>
            </p:nvSpPr>
            <p:spPr bwMode="auto">
              <a:xfrm>
                <a:off x="9676" y="-397"/>
                <a:ext cx="159" cy="225"/>
              </a:xfrm>
              <a:custGeom>
                <a:avLst/>
                <a:gdLst>
                  <a:gd name="T0" fmla="*/ 9 w 67"/>
                  <a:gd name="T1" fmla="*/ 95 h 95"/>
                  <a:gd name="T2" fmla="*/ 42 w 67"/>
                  <a:gd name="T3" fmla="*/ 15 h 95"/>
                  <a:gd name="T4" fmla="*/ 0 w 67"/>
                  <a:gd name="T5" fmla="*/ 32 h 95"/>
                  <a:gd name="T6" fmla="*/ 9 w 67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95">
                    <a:moveTo>
                      <a:pt x="9" y="95"/>
                    </a:moveTo>
                    <a:cubicBezTo>
                      <a:pt x="65" y="94"/>
                      <a:pt x="67" y="30"/>
                      <a:pt x="42" y="15"/>
                    </a:cubicBezTo>
                    <a:cubicBezTo>
                      <a:pt x="17" y="0"/>
                      <a:pt x="0" y="32"/>
                      <a:pt x="0" y="32"/>
                    </a:cubicBezTo>
                    <a:lnTo>
                      <a:pt x="9" y="9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346"/>
              <p:cNvSpPr>
                <a:spLocks/>
              </p:cNvSpPr>
              <p:nvPr/>
            </p:nvSpPr>
            <p:spPr bwMode="auto">
              <a:xfrm>
                <a:off x="8849" y="-361"/>
                <a:ext cx="154" cy="201"/>
              </a:xfrm>
              <a:custGeom>
                <a:avLst/>
                <a:gdLst>
                  <a:gd name="T0" fmla="*/ 60 w 65"/>
                  <a:gd name="T1" fmla="*/ 81 h 85"/>
                  <a:gd name="T2" fmla="*/ 18 w 65"/>
                  <a:gd name="T3" fmla="*/ 67 h 85"/>
                  <a:gd name="T4" fmla="*/ 34 w 65"/>
                  <a:gd name="T5" fmla="*/ 1 h 85"/>
                  <a:gd name="T6" fmla="*/ 64 w 65"/>
                  <a:gd name="T7" fmla="*/ 35 h 85"/>
                  <a:gd name="T8" fmla="*/ 60 w 65"/>
                  <a:gd name="T9" fmla="*/ 8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85">
                    <a:moveTo>
                      <a:pt x="60" y="81"/>
                    </a:moveTo>
                    <a:cubicBezTo>
                      <a:pt x="60" y="81"/>
                      <a:pt x="37" y="85"/>
                      <a:pt x="18" y="67"/>
                    </a:cubicBezTo>
                    <a:cubicBezTo>
                      <a:pt x="0" y="50"/>
                      <a:pt x="2" y="3"/>
                      <a:pt x="34" y="1"/>
                    </a:cubicBezTo>
                    <a:cubicBezTo>
                      <a:pt x="65" y="0"/>
                      <a:pt x="64" y="35"/>
                      <a:pt x="64" y="35"/>
                    </a:cubicBezTo>
                    <a:lnTo>
                      <a:pt x="60" y="8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347"/>
              <p:cNvSpPr>
                <a:spLocks/>
              </p:cNvSpPr>
              <p:nvPr/>
            </p:nvSpPr>
            <p:spPr bwMode="auto">
              <a:xfrm>
                <a:off x="8974" y="-967"/>
                <a:ext cx="731" cy="1095"/>
              </a:xfrm>
              <a:custGeom>
                <a:avLst/>
                <a:gdLst>
                  <a:gd name="T0" fmla="*/ 5 w 309"/>
                  <a:gd name="T1" fmla="*/ 221 h 463"/>
                  <a:gd name="T2" fmla="*/ 4 w 309"/>
                  <a:gd name="T3" fmla="*/ 342 h 463"/>
                  <a:gd name="T4" fmla="*/ 34 w 309"/>
                  <a:gd name="T5" fmla="*/ 427 h 463"/>
                  <a:gd name="T6" fmla="*/ 94 w 309"/>
                  <a:gd name="T7" fmla="*/ 438 h 463"/>
                  <a:gd name="T8" fmla="*/ 146 w 309"/>
                  <a:gd name="T9" fmla="*/ 453 h 463"/>
                  <a:gd name="T10" fmla="*/ 173 w 309"/>
                  <a:gd name="T11" fmla="*/ 462 h 463"/>
                  <a:gd name="T12" fmla="*/ 229 w 309"/>
                  <a:gd name="T13" fmla="*/ 443 h 463"/>
                  <a:gd name="T14" fmla="*/ 277 w 309"/>
                  <a:gd name="T15" fmla="*/ 427 h 463"/>
                  <a:gd name="T16" fmla="*/ 288 w 309"/>
                  <a:gd name="T17" fmla="*/ 423 h 463"/>
                  <a:gd name="T18" fmla="*/ 307 w 309"/>
                  <a:gd name="T19" fmla="*/ 382 h 463"/>
                  <a:gd name="T20" fmla="*/ 298 w 309"/>
                  <a:gd name="T21" fmla="*/ 193 h 463"/>
                  <a:gd name="T22" fmla="*/ 253 w 309"/>
                  <a:gd name="T23" fmla="*/ 77 h 463"/>
                  <a:gd name="T24" fmla="*/ 5 w 309"/>
                  <a:gd name="T25" fmla="*/ 221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9" h="463">
                    <a:moveTo>
                      <a:pt x="5" y="221"/>
                    </a:moveTo>
                    <a:cubicBezTo>
                      <a:pt x="5" y="221"/>
                      <a:pt x="0" y="292"/>
                      <a:pt x="4" y="342"/>
                    </a:cubicBezTo>
                    <a:cubicBezTo>
                      <a:pt x="6" y="370"/>
                      <a:pt x="5" y="411"/>
                      <a:pt x="34" y="427"/>
                    </a:cubicBezTo>
                    <a:cubicBezTo>
                      <a:pt x="52" y="437"/>
                      <a:pt x="73" y="437"/>
                      <a:pt x="94" y="438"/>
                    </a:cubicBezTo>
                    <a:cubicBezTo>
                      <a:pt x="114" y="439"/>
                      <a:pt x="129" y="442"/>
                      <a:pt x="146" y="453"/>
                    </a:cubicBezTo>
                    <a:cubicBezTo>
                      <a:pt x="154" y="458"/>
                      <a:pt x="163" y="463"/>
                      <a:pt x="173" y="462"/>
                    </a:cubicBezTo>
                    <a:cubicBezTo>
                      <a:pt x="193" y="459"/>
                      <a:pt x="210" y="449"/>
                      <a:pt x="229" y="443"/>
                    </a:cubicBezTo>
                    <a:cubicBezTo>
                      <a:pt x="245" y="438"/>
                      <a:pt x="261" y="433"/>
                      <a:pt x="277" y="427"/>
                    </a:cubicBezTo>
                    <a:cubicBezTo>
                      <a:pt x="281" y="426"/>
                      <a:pt x="284" y="424"/>
                      <a:pt x="288" y="423"/>
                    </a:cubicBezTo>
                    <a:cubicBezTo>
                      <a:pt x="299" y="419"/>
                      <a:pt x="307" y="409"/>
                      <a:pt x="307" y="382"/>
                    </a:cubicBezTo>
                    <a:cubicBezTo>
                      <a:pt x="308" y="355"/>
                      <a:pt x="309" y="245"/>
                      <a:pt x="298" y="193"/>
                    </a:cubicBezTo>
                    <a:cubicBezTo>
                      <a:pt x="287" y="141"/>
                      <a:pt x="285" y="97"/>
                      <a:pt x="253" y="77"/>
                    </a:cubicBezTo>
                    <a:cubicBezTo>
                      <a:pt x="243" y="68"/>
                      <a:pt x="2" y="0"/>
                      <a:pt x="5" y="22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348"/>
              <p:cNvSpPr>
                <a:spLocks/>
              </p:cNvSpPr>
              <p:nvPr/>
            </p:nvSpPr>
            <p:spPr bwMode="auto">
              <a:xfrm>
                <a:off x="8986" y="-957"/>
                <a:ext cx="674" cy="506"/>
              </a:xfrm>
              <a:custGeom>
                <a:avLst/>
                <a:gdLst>
                  <a:gd name="T0" fmla="*/ 155 w 285"/>
                  <a:gd name="T1" fmla="*/ 208 h 214"/>
                  <a:gd name="T2" fmla="*/ 285 w 285"/>
                  <a:gd name="T3" fmla="*/ 148 h 214"/>
                  <a:gd name="T4" fmla="*/ 248 w 285"/>
                  <a:gd name="T5" fmla="*/ 73 h 214"/>
                  <a:gd name="T6" fmla="*/ 0 w 285"/>
                  <a:gd name="T7" fmla="*/ 195 h 214"/>
                  <a:gd name="T8" fmla="*/ 112 w 285"/>
                  <a:gd name="T9" fmla="*/ 214 h 214"/>
                  <a:gd name="T10" fmla="*/ 155 w 285"/>
                  <a:gd name="T11" fmla="*/ 208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214">
                    <a:moveTo>
                      <a:pt x="155" y="208"/>
                    </a:moveTo>
                    <a:cubicBezTo>
                      <a:pt x="201" y="194"/>
                      <a:pt x="245" y="173"/>
                      <a:pt x="285" y="148"/>
                    </a:cubicBezTo>
                    <a:cubicBezTo>
                      <a:pt x="278" y="115"/>
                      <a:pt x="271" y="88"/>
                      <a:pt x="248" y="73"/>
                    </a:cubicBezTo>
                    <a:cubicBezTo>
                      <a:pt x="238" y="64"/>
                      <a:pt x="14" y="0"/>
                      <a:pt x="0" y="195"/>
                    </a:cubicBezTo>
                    <a:cubicBezTo>
                      <a:pt x="37" y="203"/>
                      <a:pt x="74" y="210"/>
                      <a:pt x="112" y="214"/>
                    </a:cubicBezTo>
                    <a:cubicBezTo>
                      <a:pt x="126" y="212"/>
                      <a:pt x="140" y="210"/>
                      <a:pt x="155" y="20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349"/>
              <p:cNvSpPr>
                <a:spLocks/>
              </p:cNvSpPr>
              <p:nvPr/>
            </p:nvSpPr>
            <p:spPr bwMode="auto">
              <a:xfrm>
                <a:off x="8894" y="-695"/>
                <a:ext cx="156" cy="549"/>
              </a:xfrm>
              <a:custGeom>
                <a:avLst/>
                <a:gdLst>
                  <a:gd name="T0" fmla="*/ 4 w 66"/>
                  <a:gd name="T1" fmla="*/ 0 h 232"/>
                  <a:gd name="T2" fmla="*/ 6 w 66"/>
                  <a:gd name="T3" fmla="*/ 144 h 232"/>
                  <a:gd name="T4" fmla="*/ 21 w 66"/>
                  <a:gd name="T5" fmla="*/ 142 h 232"/>
                  <a:gd name="T6" fmla="*/ 45 w 66"/>
                  <a:gd name="T7" fmla="*/ 170 h 232"/>
                  <a:gd name="T8" fmla="*/ 41 w 66"/>
                  <a:gd name="T9" fmla="*/ 228 h 232"/>
                  <a:gd name="T10" fmla="*/ 53 w 66"/>
                  <a:gd name="T11" fmla="*/ 232 h 232"/>
                  <a:gd name="T12" fmla="*/ 63 w 66"/>
                  <a:gd name="T13" fmla="*/ 228 h 232"/>
                  <a:gd name="T14" fmla="*/ 66 w 66"/>
                  <a:gd name="T15" fmla="*/ 21 h 232"/>
                  <a:gd name="T16" fmla="*/ 4 w 66"/>
                  <a:gd name="T17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232">
                    <a:moveTo>
                      <a:pt x="4" y="0"/>
                    </a:moveTo>
                    <a:cubicBezTo>
                      <a:pt x="4" y="0"/>
                      <a:pt x="0" y="106"/>
                      <a:pt x="6" y="144"/>
                    </a:cubicBezTo>
                    <a:cubicBezTo>
                      <a:pt x="6" y="144"/>
                      <a:pt x="12" y="142"/>
                      <a:pt x="21" y="142"/>
                    </a:cubicBezTo>
                    <a:cubicBezTo>
                      <a:pt x="28" y="143"/>
                      <a:pt x="42" y="148"/>
                      <a:pt x="45" y="170"/>
                    </a:cubicBezTo>
                    <a:cubicBezTo>
                      <a:pt x="51" y="211"/>
                      <a:pt x="41" y="228"/>
                      <a:pt x="41" y="228"/>
                    </a:cubicBezTo>
                    <a:cubicBezTo>
                      <a:pt x="41" y="228"/>
                      <a:pt x="43" y="232"/>
                      <a:pt x="53" y="232"/>
                    </a:cubicBezTo>
                    <a:cubicBezTo>
                      <a:pt x="62" y="232"/>
                      <a:pt x="63" y="228"/>
                      <a:pt x="63" y="228"/>
                    </a:cubicBezTo>
                    <a:cubicBezTo>
                      <a:pt x="66" y="21"/>
                      <a:pt x="66" y="21"/>
                      <a:pt x="66" y="21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350"/>
              <p:cNvSpPr>
                <a:spLocks/>
              </p:cNvSpPr>
              <p:nvPr/>
            </p:nvSpPr>
            <p:spPr bwMode="auto">
              <a:xfrm>
                <a:off x="8901" y="-425"/>
                <a:ext cx="80" cy="85"/>
              </a:xfrm>
              <a:custGeom>
                <a:avLst/>
                <a:gdLst>
                  <a:gd name="T0" fmla="*/ 34 w 34"/>
                  <a:gd name="T1" fmla="*/ 36 h 36"/>
                  <a:gd name="T2" fmla="*/ 32 w 34"/>
                  <a:gd name="T3" fmla="*/ 19 h 36"/>
                  <a:gd name="T4" fmla="*/ 28 w 34"/>
                  <a:gd name="T5" fmla="*/ 13 h 36"/>
                  <a:gd name="T6" fmla="*/ 5 w 34"/>
                  <a:gd name="T7" fmla="*/ 0 h 36"/>
                  <a:gd name="T8" fmla="*/ 0 w 34"/>
                  <a:gd name="T9" fmla="*/ 0 h 36"/>
                  <a:gd name="T10" fmla="*/ 3 w 34"/>
                  <a:gd name="T11" fmla="*/ 30 h 36"/>
                  <a:gd name="T12" fmla="*/ 18 w 34"/>
                  <a:gd name="T13" fmla="*/ 28 h 36"/>
                  <a:gd name="T14" fmla="*/ 34 w 3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6">
                    <a:moveTo>
                      <a:pt x="34" y="36"/>
                    </a:moveTo>
                    <a:cubicBezTo>
                      <a:pt x="33" y="31"/>
                      <a:pt x="32" y="25"/>
                      <a:pt x="32" y="19"/>
                    </a:cubicBezTo>
                    <a:cubicBezTo>
                      <a:pt x="31" y="17"/>
                      <a:pt x="29" y="15"/>
                      <a:pt x="28" y="13"/>
                    </a:cubicBezTo>
                    <a:cubicBezTo>
                      <a:pt x="20" y="9"/>
                      <a:pt x="12" y="4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1" y="12"/>
                      <a:pt x="2" y="23"/>
                      <a:pt x="3" y="30"/>
                    </a:cubicBezTo>
                    <a:cubicBezTo>
                      <a:pt x="3" y="30"/>
                      <a:pt x="9" y="28"/>
                      <a:pt x="18" y="28"/>
                    </a:cubicBezTo>
                    <a:cubicBezTo>
                      <a:pt x="22" y="29"/>
                      <a:pt x="28" y="30"/>
                      <a:pt x="34" y="36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351"/>
              <p:cNvSpPr>
                <a:spLocks/>
              </p:cNvSpPr>
              <p:nvPr/>
            </p:nvSpPr>
            <p:spPr bwMode="auto">
              <a:xfrm>
                <a:off x="8901" y="-647"/>
                <a:ext cx="149" cy="132"/>
              </a:xfrm>
              <a:custGeom>
                <a:avLst/>
                <a:gdLst>
                  <a:gd name="T0" fmla="*/ 0 w 63"/>
                  <a:gd name="T1" fmla="*/ 0 h 56"/>
                  <a:gd name="T2" fmla="*/ 0 w 63"/>
                  <a:gd name="T3" fmla="*/ 31 h 56"/>
                  <a:gd name="T4" fmla="*/ 62 w 63"/>
                  <a:gd name="T5" fmla="*/ 55 h 56"/>
                  <a:gd name="T6" fmla="*/ 63 w 63"/>
                  <a:gd name="T7" fmla="*/ 28 h 56"/>
                  <a:gd name="T8" fmla="*/ 0 w 63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6">
                    <a:moveTo>
                      <a:pt x="0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31" y="56"/>
                      <a:pt x="62" y="55"/>
                    </a:cubicBezTo>
                    <a:cubicBezTo>
                      <a:pt x="63" y="28"/>
                      <a:pt x="63" y="28"/>
                      <a:pt x="63" y="2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352"/>
              <p:cNvSpPr>
                <a:spLocks/>
              </p:cNvSpPr>
              <p:nvPr/>
            </p:nvSpPr>
            <p:spPr bwMode="auto">
              <a:xfrm>
                <a:off x="8813" y="-952"/>
                <a:ext cx="1062" cy="782"/>
              </a:xfrm>
              <a:custGeom>
                <a:avLst/>
                <a:gdLst>
                  <a:gd name="T0" fmla="*/ 71 w 449"/>
                  <a:gd name="T1" fmla="*/ 12 h 331"/>
                  <a:gd name="T2" fmla="*/ 157 w 449"/>
                  <a:gd name="T3" fmla="*/ 43 h 331"/>
                  <a:gd name="T4" fmla="*/ 301 w 449"/>
                  <a:gd name="T5" fmla="*/ 1 h 331"/>
                  <a:gd name="T6" fmla="*/ 383 w 449"/>
                  <a:gd name="T7" fmla="*/ 73 h 331"/>
                  <a:gd name="T8" fmla="*/ 437 w 449"/>
                  <a:gd name="T9" fmla="*/ 97 h 331"/>
                  <a:gd name="T10" fmla="*/ 409 w 449"/>
                  <a:gd name="T11" fmla="*/ 251 h 331"/>
                  <a:gd name="T12" fmla="*/ 405 w 449"/>
                  <a:gd name="T13" fmla="*/ 249 h 331"/>
                  <a:gd name="T14" fmla="*/ 374 w 449"/>
                  <a:gd name="T15" fmla="*/ 257 h 331"/>
                  <a:gd name="T16" fmla="*/ 377 w 449"/>
                  <a:gd name="T17" fmla="*/ 325 h 331"/>
                  <a:gd name="T18" fmla="*/ 365 w 449"/>
                  <a:gd name="T19" fmla="*/ 331 h 331"/>
                  <a:gd name="T20" fmla="*/ 354 w 449"/>
                  <a:gd name="T21" fmla="*/ 321 h 331"/>
                  <a:gd name="T22" fmla="*/ 351 w 449"/>
                  <a:gd name="T23" fmla="*/ 192 h 331"/>
                  <a:gd name="T24" fmla="*/ 347 w 449"/>
                  <a:gd name="T25" fmla="*/ 136 h 331"/>
                  <a:gd name="T26" fmla="*/ 133 w 449"/>
                  <a:gd name="T27" fmla="*/ 187 h 331"/>
                  <a:gd name="T28" fmla="*/ 0 w 449"/>
                  <a:gd name="T29" fmla="*/ 49 h 331"/>
                  <a:gd name="T30" fmla="*/ 38 w 449"/>
                  <a:gd name="T31" fmla="*/ 87 h 331"/>
                  <a:gd name="T32" fmla="*/ 39 w 449"/>
                  <a:gd name="T33" fmla="*/ 10 h 331"/>
                  <a:gd name="T34" fmla="*/ 64 w 449"/>
                  <a:gd name="T35" fmla="*/ 50 h 331"/>
                  <a:gd name="T36" fmla="*/ 71 w 449"/>
                  <a:gd name="T37" fmla="*/ 12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9" h="331">
                    <a:moveTo>
                      <a:pt x="71" y="12"/>
                    </a:moveTo>
                    <a:cubicBezTo>
                      <a:pt x="71" y="12"/>
                      <a:pt x="73" y="60"/>
                      <a:pt x="157" y="43"/>
                    </a:cubicBezTo>
                    <a:cubicBezTo>
                      <a:pt x="214" y="32"/>
                      <a:pt x="254" y="0"/>
                      <a:pt x="301" y="1"/>
                    </a:cubicBezTo>
                    <a:cubicBezTo>
                      <a:pt x="348" y="2"/>
                      <a:pt x="382" y="44"/>
                      <a:pt x="383" y="73"/>
                    </a:cubicBezTo>
                    <a:cubicBezTo>
                      <a:pt x="383" y="73"/>
                      <a:pt x="418" y="49"/>
                      <a:pt x="437" y="97"/>
                    </a:cubicBezTo>
                    <a:cubicBezTo>
                      <a:pt x="449" y="126"/>
                      <a:pt x="434" y="176"/>
                      <a:pt x="409" y="251"/>
                    </a:cubicBezTo>
                    <a:cubicBezTo>
                      <a:pt x="409" y="251"/>
                      <a:pt x="408" y="250"/>
                      <a:pt x="405" y="249"/>
                    </a:cubicBezTo>
                    <a:cubicBezTo>
                      <a:pt x="399" y="246"/>
                      <a:pt x="387" y="243"/>
                      <a:pt x="374" y="257"/>
                    </a:cubicBezTo>
                    <a:cubicBezTo>
                      <a:pt x="364" y="268"/>
                      <a:pt x="377" y="325"/>
                      <a:pt x="377" y="325"/>
                    </a:cubicBezTo>
                    <a:cubicBezTo>
                      <a:pt x="377" y="325"/>
                      <a:pt x="378" y="330"/>
                      <a:pt x="365" y="331"/>
                    </a:cubicBezTo>
                    <a:cubicBezTo>
                      <a:pt x="353" y="331"/>
                      <a:pt x="354" y="321"/>
                      <a:pt x="354" y="321"/>
                    </a:cubicBezTo>
                    <a:cubicBezTo>
                      <a:pt x="354" y="321"/>
                      <a:pt x="351" y="264"/>
                      <a:pt x="351" y="192"/>
                    </a:cubicBezTo>
                    <a:cubicBezTo>
                      <a:pt x="350" y="163"/>
                      <a:pt x="352" y="145"/>
                      <a:pt x="347" y="136"/>
                    </a:cubicBezTo>
                    <a:cubicBezTo>
                      <a:pt x="347" y="136"/>
                      <a:pt x="243" y="208"/>
                      <a:pt x="133" y="187"/>
                    </a:cubicBezTo>
                    <a:cubicBezTo>
                      <a:pt x="23" y="167"/>
                      <a:pt x="7" y="97"/>
                      <a:pt x="0" y="49"/>
                    </a:cubicBezTo>
                    <a:cubicBezTo>
                      <a:pt x="0" y="49"/>
                      <a:pt x="11" y="78"/>
                      <a:pt x="38" y="87"/>
                    </a:cubicBezTo>
                    <a:cubicBezTo>
                      <a:pt x="38" y="87"/>
                      <a:pt x="14" y="49"/>
                      <a:pt x="39" y="10"/>
                    </a:cubicBezTo>
                    <a:cubicBezTo>
                      <a:pt x="39" y="10"/>
                      <a:pt x="48" y="41"/>
                      <a:pt x="64" y="50"/>
                    </a:cubicBezTo>
                    <a:cubicBezTo>
                      <a:pt x="64" y="50"/>
                      <a:pt x="56" y="44"/>
                      <a:pt x="71" y="1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353"/>
              <p:cNvSpPr>
                <a:spLocks/>
              </p:cNvSpPr>
              <p:nvPr/>
            </p:nvSpPr>
            <p:spPr bwMode="auto">
              <a:xfrm>
                <a:off x="9688" y="-413"/>
                <a:ext cx="111" cy="73"/>
              </a:xfrm>
              <a:custGeom>
                <a:avLst/>
                <a:gdLst>
                  <a:gd name="T0" fmla="*/ 47 w 47"/>
                  <a:gd name="T1" fmla="*/ 0 h 31"/>
                  <a:gd name="T2" fmla="*/ 5 w 47"/>
                  <a:gd name="T3" fmla="*/ 8 h 31"/>
                  <a:gd name="T4" fmla="*/ 4 w 47"/>
                  <a:gd name="T5" fmla="*/ 9 h 31"/>
                  <a:gd name="T6" fmla="*/ 3 w 47"/>
                  <a:gd name="T7" fmla="*/ 31 h 31"/>
                  <a:gd name="T8" fmla="*/ 3 w 47"/>
                  <a:gd name="T9" fmla="*/ 31 h 31"/>
                  <a:gd name="T10" fmla="*/ 4 w 47"/>
                  <a:gd name="T11" fmla="*/ 29 h 31"/>
                  <a:gd name="T12" fmla="*/ 35 w 47"/>
                  <a:gd name="T13" fmla="*/ 21 h 31"/>
                  <a:gd name="T14" fmla="*/ 39 w 47"/>
                  <a:gd name="T15" fmla="*/ 23 h 31"/>
                  <a:gd name="T16" fmla="*/ 47 w 47"/>
                  <a:gd name="T17" fmla="*/ 0 h 31"/>
                  <a:gd name="T18" fmla="*/ 47 w 47"/>
                  <a:gd name="T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31">
                    <a:moveTo>
                      <a:pt x="47" y="0"/>
                    </a:moveTo>
                    <a:cubicBezTo>
                      <a:pt x="32" y="0"/>
                      <a:pt x="18" y="2"/>
                      <a:pt x="5" y="8"/>
                    </a:cubicBezTo>
                    <a:cubicBezTo>
                      <a:pt x="5" y="8"/>
                      <a:pt x="4" y="9"/>
                      <a:pt x="4" y="9"/>
                    </a:cubicBezTo>
                    <a:cubicBezTo>
                      <a:pt x="2" y="16"/>
                      <a:pt x="0" y="24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0"/>
                      <a:pt x="4" y="29"/>
                      <a:pt x="4" y="29"/>
                    </a:cubicBezTo>
                    <a:cubicBezTo>
                      <a:pt x="17" y="15"/>
                      <a:pt x="29" y="18"/>
                      <a:pt x="35" y="21"/>
                    </a:cubicBezTo>
                    <a:cubicBezTo>
                      <a:pt x="38" y="22"/>
                      <a:pt x="39" y="23"/>
                      <a:pt x="39" y="23"/>
                    </a:cubicBezTo>
                    <a:cubicBezTo>
                      <a:pt x="42" y="15"/>
                      <a:pt x="44" y="7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354"/>
              <p:cNvSpPr>
                <a:spLocks/>
              </p:cNvSpPr>
              <p:nvPr/>
            </p:nvSpPr>
            <p:spPr bwMode="auto">
              <a:xfrm>
                <a:off x="9100" y="-446"/>
                <a:ext cx="130" cy="80"/>
              </a:xfrm>
              <a:custGeom>
                <a:avLst/>
                <a:gdLst>
                  <a:gd name="T0" fmla="*/ 53 w 55"/>
                  <a:gd name="T1" fmla="*/ 19 h 34"/>
                  <a:gd name="T2" fmla="*/ 41 w 55"/>
                  <a:gd name="T3" fmla="*/ 3 h 34"/>
                  <a:gd name="T4" fmla="*/ 9 w 55"/>
                  <a:gd name="T5" fmla="*/ 12 h 34"/>
                  <a:gd name="T6" fmla="*/ 0 w 55"/>
                  <a:gd name="T7" fmla="*/ 34 h 34"/>
                  <a:gd name="T8" fmla="*/ 53 w 55"/>
                  <a:gd name="T9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4">
                    <a:moveTo>
                      <a:pt x="53" y="19"/>
                    </a:moveTo>
                    <a:cubicBezTo>
                      <a:pt x="53" y="19"/>
                      <a:pt x="55" y="6"/>
                      <a:pt x="41" y="3"/>
                    </a:cubicBezTo>
                    <a:cubicBezTo>
                      <a:pt x="28" y="0"/>
                      <a:pt x="18" y="6"/>
                      <a:pt x="9" y="12"/>
                    </a:cubicBezTo>
                    <a:cubicBezTo>
                      <a:pt x="0" y="19"/>
                      <a:pt x="0" y="34"/>
                      <a:pt x="0" y="34"/>
                    </a:cubicBezTo>
                    <a:cubicBezTo>
                      <a:pt x="0" y="34"/>
                      <a:pt x="21" y="18"/>
                      <a:pt x="53" y="19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355"/>
              <p:cNvSpPr>
                <a:spLocks/>
              </p:cNvSpPr>
              <p:nvPr/>
            </p:nvSpPr>
            <p:spPr bwMode="auto">
              <a:xfrm>
                <a:off x="9457" y="-456"/>
                <a:ext cx="125" cy="78"/>
              </a:xfrm>
              <a:custGeom>
                <a:avLst/>
                <a:gdLst>
                  <a:gd name="T0" fmla="*/ 11 w 53"/>
                  <a:gd name="T1" fmla="*/ 6 h 33"/>
                  <a:gd name="T2" fmla="*/ 6 w 53"/>
                  <a:gd name="T3" fmla="*/ 20 h 33"/>
                  <a:gd name="T4" fmla="*/ 53 w 53"/>
                  <a:gd name="T5" fmla="*/ 33 h 33"/>
                  <a:gd name="T6" fmla="*/ 45 w 53"/>
                  <a:gd name="T7" fmla="*/ 12 h 33"/>
                  <a:gd name="T8" fmla="*/ 11 w 53"/>
                  <a:gd name="T9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33">
                    <a:moveTo>
                      <a:pt x="11" y="6"/>
                    </a:moveTo>
                    <a:cubicBezTo>
                      <a:pt x="11" y="6"/>
                      <a:pt x="0" y="10"/>
                      <a:pt x="6" y="20"/>
                    </a:cubicBezTo>
                    <a:cubicBezTo>
                      <a:pt x="6" y="20"/>
                      <a:pt x="35" y="16"/>
                      <a:pt x="53" y="33"/>
                    </a:cubicBezTo>
                    <a:cubicBezTo>
                      <a:pt x="53" y="33"/>
                      <a:pt x="50" y="19"/>
                      <a:pt x="45" y="12"/>
                    </a:cubicBezTo>
                    <a:cubicBezTo>
                      <a:pt x="40" y="5"/>
                      <a:pt x="27" y="0"/>
                      <a:pt x="11" y="6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356"/>
              <p:cNvSpPr>
                <a:spLocks/>
              </p:cNvSpPr>
              <p:nvPr/>
            </p:nvSpPr>
            <p:spPr bwMode="auto">
              <a:xfrm>
                <a:off x="9705" y="-345"/>
                <a:ext cx="83" cy="109"/>
              </a:xfrm>
              <a:custGeom>
                <a:avLst/>
                <a:gdLst>
                  <a:gd name="T0" fmla="*/ 9 w 35"/>
                  <a:gd name="T1" fmla="*/ 45 h 46"/>
                  <a:gd name="T2" fmla="*/ 22 w 35"/>
                  <a:gd name="T3" fmla="*/ 6 h 46"/>
                  <a:gd name="T4" fmla="*/ 27 w 35"/>
                  <a:gd name="T5" fmla="*/ 35 h 46"/>
                  <a:gd name="T6" fmla="*/ 9 w 35"/>
                  <a:gd name="T7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6">
                    <a:moveTo>
                      <a:pt x="9" y="45"/>
                    </a:moveTo>
                    <a:cubicBezTo>
                      <a:pt x="9" y="45"/>
                      <a:pt x="0" y="0"/>
                      <a:pt x="22" y="6"/>
                    </a:cubicBezTo>
                    <a:cubicBezTo>
                      <a:pt x="35" y="10"/>
                      <a:pt x="34" y="26"/>
                      <a:pt x="27" y="35"/>
                    </a:cubicBezTo>
                    <a:cubicBezTo>
                      <a:pt x="22" y="41"/>
                      <a:pt x="15" y="46"/>
                      <a:pt x="9" y="4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357"/>
              <p:cNvSpPr>
                <a:spLocks/>
              </p:cNvSpPr>
              <p:nvPr/>
            </p:nvSpPr>
            <p:spPr bwMode="auto">
              <a:xfrm>
                <a:off x="9721" y="-328"/>
                <a:ext cx="67" cy="90"/>
              </a:xfrm>
              <a:custGeom>
                <a:avLst/>
                <a:gdLst>
                  <a:gd name="T0" fmla="*/ 2 w 28"/>
                  <a:gd name="T1" fmla="*/ 38 h 38"/>
                  <a:gd name="T2" fmla="*/ 0 w 28"/>
                  <a:gd name="T3" fmla="*/ 26 h 38"/>
                  <a:gd name="T4" fmla="*/ 24 w 28"/>
                  <a:gd name="T5" fmla="*/ 19 h 38"/>
                  <a:gd name="T6" fmla="*/ 2 w 28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8">
                    <a:moveTo>
                      <a:pt x="2" y="38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28" y="0"/>
                      <a:pt x="24" y="19"/>
                    </a:cubicBezTo>
                    <a:cubicBezTo>
                      <a:pt x="21" y="37"/>
                      <a:pt x="2" y="38"/>
                      <a:pt x="2" y="3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358"/>
              <p:cNvSpPr>
                <a:spLocks/>
              </p:cNvSpPr>
              <p:nvPr/>
            </p:nvSpPr>
            <p:spPr bwMode="auto">
              <a:xfrm>
                <a:off x="8882" y="-331"/>
                <a:ext cx="99" cy="121"/>
              </a:xfrm>
              <a:custGeom>
                <a:avLst/>
                <a:gdLst>
                  <a:gd name="T0" fmla="*/ 36 w 42"/>
                  <a:gd name="T1" fmla="*/ 50 h 51"/>
                  <a:gd name="T2" fmla="*/ 16 w 42"/>
                  <a:gd name="T3" fmla="*/ 10 h 51"/>
                  <a:gd name="T4" fmla="*/ 14 w 42"/>
                  <a:gd name="T5" fmla="*/ 42 h 51"/>
                  <a:gd name="T6" fmla="*/ 36 w 42"/>
                  <a:gd name="T7" fmla="*/ 5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51">
                    <a:moveTo>
                      <a:pt x="36" y="50"/>
                    </a:moveTo>
                    <a:cubicBezTo>
                      <a:pt x="36" y="50"/>
                      <a:pt x="42" y="0"/>
                      <a:pt x="16" y="10"/>
                    </a:cubicBezTo>
                    <a:cubicBezTo>
                      <a:pt x="0" y="16"/>
                      <a:pt x="3" y="33"/>
                      <a:pt x="14" y="42"/>
                    </a:cubicBezTo>
                    <a:cubicBezTo>
                      <a:pt x="20" y="48"/>
                      <a:pt x="30" y="51"/>
                      <a:pt x="36" y="5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359"/>
              <p:cNvSpPr>
                <a:spLocks/>
              </p:cNvSpPr>
              <p:nvPr/>
            </p:nvSpPr>
            <p:spPr bwMode="auto">
              <a:xfrm>
                <a:off x="8884" y="-300"/>
                <a:ext cx="85" cy="92"/>
              </a:xfrm>
              <a:custGeom>
                <a:avLst/>
                <a:gdLst>
                  <a:gd name="T0" fmla="*/ 35 w 36"/>
                  <a:gd name="T1" fmla="*/ 37 h 39"/>
                  <a:gd name="T2" fmla="*/ 36 w 36"/>
                  <a:gd name="T3" fmla="*/ 24 h 39"/>
                  <a:gd name="T4" fmla="*/ 6 w 36"/>
                  <a:gd name="T5" fmla="*/ 20 h 39"/>
                  <a:gd name="T6" fmla="*/ 35 w 36"/>
                  <a:gd name="T7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9">
                    <a:moveTo>
                      <a:pt x="35" y="37"/>
                    </a:move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0" y="0"/>
                      <a:pt x="6" y="20"/>
                    </a:cubicBezTo>
                    <a:cubicBezTo>
                      <a:pt x="12" y="39"/>
                      <a:pt x="35" y="37"/>
                      <a:pt x="35" y="37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360"/>
              <p:cNvSpPr>
                <a:spLocks/>
              </p:cNvSpPr>
              <p:nvPr/>
            </p:nvSpPr>
            <p:spPr bwMode="auto">
              <a:xfrm>
                <a:off x="9341" y="88"/>
                <a:ext cx="73" cy="24"/>
              </a:xfrm>
              <a:custGeom>
                <a:avLst/>
                <a:gdLst>
                  <a:gd name="T0" fmla="*/ 31 w 31"/>
                  <a:gd name="T1" fmla="*/ 6 h 10"/>
                  <a:gd name="T2" fmla="*/ 15 w 31"/>
                  <a:gd name="T3" fmla="*/ 10 h 10"/>
                  <a:gd name="T4" fmla="*/ 0 w 31"/>
                  <a:gd name="T5" fmla="*/ 5 h 10"/>
                  <a:gd name="T6" fmla="*/ 15 w 31"/>
                  <a:gd name="T7" fmla="*/ 0 h 10"/>
                  <a:gd name="T8" fmla="*/ 31 w 31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0">
                    <a:moveTo>
                      <a:pt x="31" y="6"/>
                    </a:moveTo>
                    <a:cubicBezTo>
                      <a:pt x="30" y="8"/>
                      <a:pt x="24" y="10"/>
                      <a:pt x="15" y="10"/>
                    </a:cubicBezTo>
                    <a:cubicBezTo>
                      <a:pt x="7" y="10"/>
                      <a:pt x="0" y="7"/>
                      <a:pt x="0" y="5"/>
                    </a:cubicBezTo>
                    <a:cubicBezTo>
                      <a:pt x="0" y="2"/>
                      <a:pt x="7" y="0"/>
                      <a:pt x="15" y="0"/>
                    </a:cubicBezTo>
                    <a:cubicBezTo>
                      <a:pt x="24" y="1"/>
                      <a:pt x="31" y="3"/>
                      <a:pt x="31" y="6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361"/>
              <p:cNvSpPr>
                <a:spLocks/>
              </p:cNvSpPr>
              <p:nvPr/>
            </p:nvSpPr>
            <p:spPr bwMode="auto">
              <a:xfrm>
                <a:off x="9702" y="-288"/>
                <a:ext cx="128" cy="121"/>
              </a:xfrm>
              <a:custGeom>
                <a:avLst/>
                <a:gdLst>
                  <a:gd name="T0" fmla="*/ 5 w 54"/>
                  <a:gd name="T1" fmla="*/ 51 h 51"/>
                  <a:gd name="T2" fmla="*/ 0 w 54"/>
                  <a:gd name="T3" fmla="*/ 49 h 51"/>
                  <a:gd name="T4" fmla="*/ 43 w 54"/>
                  <a:gd name="T5" fmla="*/ 0 h 51"/>
                  <a:gd name="T6" fmla="*/ 5 w 54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51">
                    <a:moveTo>
                      <a:pt x="5" y="51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43" y="31"/>
                      <a:pt x="43" y="0"/>
                    </a:cubicBezTo>
                    <a:cubicBezTo>
                      <a:pt x="43" y="0"/>
                      <a:pt x="54" y="34"/>
                      <a:pt x="5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362"/>
              <p:cNvSpPr>
                <a:spLocks/>
              </p:cNvSpPr>
              <p:nvPr/>
            </p:nvSpPr>
            <p:spPr bwMode="auto">
              <a:xfrm>
                <a:off x="8889" y="-825"/>
                <a:ext cx="123" cy="126"/>
              </a:xfrm>
              <a:custGeom>
                <a:avLst/>
                <a:gdLst>
                  <a:gd name="T0" fmla="*/ 1 w 52"/>
                  <a:gd name="T1" fmla="*/ 2 h 53"/>
                  <a:gd name="T2" fmla="*/ 5 w 52"/>
                  <a:gd name="T3" fmla="*/ 17 h 53"/>
                  <a:gd name="T4" fmla="*/ 15 w 52"/>
                  <a:gd name="T5" fmla="*/ 33 h 53"/>
                  <a:gd name="T6" fmla="*/ 45 w 52"/>
                  <a:gd name="T7" fmla="*/ 52 h 53"/>
                  <a:gd name="T8" fmla="*/ 52 w 52"/>
                  <a:gd name="T9" fmla="*/ 53 h 53"/>
                  <a:gd name="T10" fmla="*/ 45 w 52"/>
                  <a:gd name="T11" fmla="*/ 50 h 53"/>
                  <a:gd name="T12" fmla="*/ 38 w 52"/>
                  <a:gd name="T13" fmla="*/ 45 h 53"/>
                  <a:gd name="T14" fmla="*/ 22 w 52"/>
                  <a:gd name="T15" fmla="*/ 32 h 53"/>
                  <a:gd name="T16" fmla="*/ 11 w 52"/>
                  <a:gd name="T17" fmla="*/ 17 h 53"/>
                  <a:gd name="T18" fmla="*/ 3 w 52"/>
                  <a:gd name="T19" fmla="*/ 4 h 53"/>
                  <a:gd name="T20" fmla="*/ 2 w 52"/>
                  <a:gd name="T21" fmla="*/ 0 h 53"/>
                  <a:gd name="T22" fmla="*/ 1 w 52"/>
                  <a:gd name="T23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53">
                    <a:moveTo>
                      <a:pt x="1" y="2"/>
                    </a:moveTo>
                    <a:cubicBezTo>
                      <a:pt x="0" y="6"/>
                      <a:pt x="4" y="14"/>
                      <a:pt x="5" y="17"/>
                    </a:cubicBezTo>
                    <a:cubicBezTo>
                      <a:pt x="8" y="23"/>
                      <a:pt x="11" y="28"/>
                      <a:pt x="15" y="33"/>
                    </a:cubicBezTo>
                    <a:cubicBezTo>
                      <a:pt x="22" y="43"/>
                      <a:pt x="33" y="50"/>
                      <a:pt x="45" y="52"/>
                    </a:cubicBezTo>
                    <a:cubicBezTo>
                      <a:pt x="47" y="53"/>
                      <a:pt x="49" y="53"/>
                      <a:pt x="52" y="53"/>
                    </a:cubicBezTo>
                    <a:cubicBezTo>
                      <a:pt x="50" y="52"/>
                      <a:pt x="47" y="51"/>
                      <a:pt x="45" y="50"/>
                    </a:cubicBezTo>
                    <a:cubicBezTo>
                      <a:pt x="42" y="48"/>
                      <a:pt x="40" y="46"/>
                      <a:pt x="38" y="45"/>
                    </a:cubicBezTo>
                    <a:cubicBezTo>
                      <a:pt x="32" y="41"/>
                      <a:pt x="27" y="37"/>
                      <a:pt x="22" y="32"/>
                    </a:cubicBezTo>
                    <a:cubicBezTo>
                      <a:pt x="18" y="28"/>
                      <a:pt x="14" y="22"/>
                      <a:pt x="11" y="17"/>
                    </a:cubicBezTo>
                    <a:cubicBezTo>
                      <a:pt x="8" y="12"/>
                      <a:pt x="5" y="9"/>
                      <a:pt x="3" y="4"/>
                    </a:cubicBezTo>
                    <a:cubicBezTo>
                      <a:pt x="3" y="3"/>
                      <a:pt x="2" y="2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363"/>
              <p:cNvSpPr>
                <a:spLocks/>
              </p:cNvSpPr>
              <p:nvPr/>
            </p:nvSpPr>
            <p:spPr bwMode="auto">
              <a:xfrm>
                <a:off x="8958" y="-870"/>
                <a:ext cx="75" cy="100"/>
              </a:xfrm>
              <a:custGeom>
                <a:avLst/>
                <a:gdLst>
                  <a:gd name="T0" fmla="*/ 5 w 32"/>
                  <a:gd name="T1" fmla="*/ 0 h 42"/>
                  <a:gd name="T2" fmla="*/ 32 w 32"/>
                  <a:gd name="T3" fmla="*/ 42 h 42"/>
                  <a:gd name="T4" fmla="*/ 5 w 32"/>
                  <a:gd name="T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42">
                    <a:moveTo>
                      <a:pt x="5" y="0"/>
                    </a:moveTo>
                    <a:cubicBezTo>
                      <a:pt x="5" y="0"/>
                      <a:pt x="0" y="33"/>
                      <a:pt x="32" y="42"/>
                    </a:cubicBezTo>
                    <a:cubicBezTo>
                      <a:pt x="32" y="42"/>
                      <a:pt x="10" y="27"/>
                      <a:pt x="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364"/>
              <p:cNvSpPr>
                <a:spLocks/>
              </p:cNvSpPr>
              <p:nvPr/>
            </p:nvSpPr>
            <p:spPr bwMode="auto">
              <a:xfrm>
                <a:off x="9627" y="-773"/>
                <a:ext cx="125" cy="133"/>
              </a:xfrm>
              <a:custGeom>
                <a:avLst/>
                <a:gdLst>
                  <a:gd name="T0" fmla="*/ 37 w 53"/>
                  <a:gd name="T1" fmla="*/ 0 h 56"/>
                  <a:gd name="T2" fmla="*/ 0 w 53"/>
                  <a:gd name="T3" fmla="*/ 56 h 56"/>
                  <a:gd name="T4" fmla="*/ 37 w 53"/>
                  <a:gd name="T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56">
                    <a:moveTo>
                      <a:pt x="37" y="0"/>
                    </a:moveTo>
                    <a:cubicBezTo>
                      <a:pt x="37" y="0"/>
                      <a:pt x="53" y="46"/>
                      <a:pt x="0" y="56"/>
                    </a:cubicBezTo>
                    <a:cubicBezTo>
                      <a:pt x="0" y="56"/>
                      <a:pt x="28" y="34"/>
                      <a:pt x="37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365"/>
              <p:cNvSpPr>
                <a:spLocks/>
              </p:cNvSpPr>
              <p:nvPr/>
            </p:nvSpPr>
            <p:spPr bwMode="auto">
              <a:xfrm>
                <a:off x="9289" y="-955"/>
                <a:ext cx="361" cy="104"/>
              </a:xfrm>
              <a:custGeom>
                <a:avLst/>
                <a:gdLst>
                  <a:gd name="T0" fmla="*/ 153 w 153"/>
                  <a:gd name="T1" fmla="*/ 36 h 44"/>
                  <a:gd name="T2" fmla="*/ 83 w 153"/>
                  <a:gd name="T3" fmla="*/ 15 h 44"/>
                  <a:gd name="T4" fmla="*/ 19 w 153"/>
                  <a:gd name="T5" fmla="*/ 42 h 44"/>
                  <a:gd name="T6" fmla="*/ 104 w 153"/>
                  <a:gd name="T7" fmla="*/ 34 h 44"/>
                  <a:gd name="T8" fmla="*/ 153 w 153"/>
                  <a:gd name="T9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4">
                    <a:moveTo>
                      <a:pt x="153" y="36"/>
                    </a:moveTo>
                    <a:cubicBezTo>
                      <a:pt x="153" y="36"/>
                      <a:pt x="129" y="0"/>
                      <a:pt x="83" y="15"/>
                    </a:cubicBezTo>
                    <a:cubicBezTo>
                      <a:pt x="38" y="30"/>
                      <a:pt x="38" y="41"/>
                      <a:pt x="19" y="42"/>
                    </a:cubicBezTo>
                    <a:cubicBezTo>
                      <a:pt x="0" y="43"/>
                      <a:pt x="68" y="44"/>
                      <a:pt x="104" y="34"/>
                    </a:cubicBezTo>
                    <a:cubicBezTo>
                      <a:pt x="140" y="23"/>
                      <a:pt x="146" y="44"/>
                      <a:pt x="153" y="36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366"/>
              <p:cNvSpPr>
                <a:spLocks/>
              </p:cNvSpPr>
              <p:nvPr/>
            </p:nvSpPr>
            <p:spPr bwMode="auto">
              <a:xfrm>
                <a:off x="9695" y="-725"/>
                <a:ext cx="140" cy="198"/>
              </a:xfrm>
              <a:custGeom>
                <a:avLst/>
                <a:gdLst>
                  <a:gd name="T0" fmla="*/ 1 w 59"/>
                  <a:gd name="T1" fmla="*/ 49 h 84"/>
                  <a:gd name="T2" fmla="*/ 35 w 59"/>
                  <a:gd name="T3" fmla="*/ 0 h 84"/>
                  <a:gd name="T4" fmla="*/ 53 w 59"/>
                  <a:gd name="T5" fmla="*/ 33 h 84"/>
                  <a:gd name="T6" fmla="*/ 0 w 59"/>
                  <a:gd name="T7" fmla="*/ 84 h 84"/>
                  <a:gd name="T8" fmla="*/ 1 w 59"/>
                  <a:gd name="T9" fmla="*/ 4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84">
                    <a:moveTo>
                      <a:pt x="1" y="49"/>
                    </a:moveTo>
                    <a:cubicBezTo>
                      <a:pt x="1" y="49"/>
                      <a:pt x="38" y="29"/>
                      <a:pt x="35" y="0"/>
                    </a:cubicBezTo>
                    <a:cubicBezTo>
                      <a:pt x="35" y="0"/>
                      <a:pt x="59" y="6"/>
                      <a:pt x="53" y="33"/>
                    </a:cubicBezTo>
                    <a:cubicBezTo>
                      <a:pt x="47" y="61"/>
                      <a:pt x="0" y="84"/>
                      <a:pt x="0" y="84"/>
                    </a:cubicBezTo>
                    <a:lnTo>
                      <a:pt x="1" y="49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367"/>
              <p:cNvSpPr>
                <a:spLocks/>
              </p:cNvSpPr>
              <p:nvPr/>
            </p:nvSpPr>
            <p:spPr bwMode="auto">
              <a:xfrm>
                <a:off x="9078" y="-234"/>
                <a:ext cx="29" cy="12"/>
              </a:xfrm>
              <a:custGeom>
                <a:avLst/>
                <a:gdLst>
                  <a:gd name="T0" fmla="*/ 12 w 12"/>
                  <a:gd name="T1" fmla="*/ 2 h 5"/>
                  <a:gd name="T2" fmla="*/ 10 w 12"/>
                  <a:gd name="T3" fmla="*/ 4 h 5"/>
                  <a:gd name="T4" fmla="*/ 2 w 12"/>
                  <a:gd name="T5" fmla="*/ 4 h 5"/>
                  <a:gd name="T6" fmla="*/ 0 w 12"/>
                  <a:gd name="T7" fmla="*/ 2 h 5"/>
                  <a:gd name="T8" fmla="*/ 0 w 12"/>
                  <a:gd name="T9" fmla="*/ 2 h 5"/>
                  <a:gd name="T10" fmla="*/ 2 w 12"/>
                  <a:gd name="T11" fmla="*/ 0 h 5"/>
                  <a:gd name="T12" fmla="*/ 10 w 12"/>
                  <a:gd name="T13" fmla="*/ 0 h 5"/>
                  <a:gd name="T14" fmla="*/ 12 w 12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5">
                    <a:moveTo>
                      <a:pt x="12" y="2"/>
                    </a:moveTo>
                    <a:cubicBezTo>
                      <a:pt x="12" y="4"/>
                      <a:pt x="11" y="5"/>
                      <a:pt x="1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1"/>
                      <a:pt x="12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368"/>
              <p:cNvSpPr>
                <a:spLocks/>
              </p:cNvSpPr>
              <p:nvPr/>
            </p:nvSpPr>
            <p:spPr bwMode="auto">
              <a:xfrm>
                <a:off x="9575" y="-238"/>
                <a:ext cx="23" cy="9"/>
              </a:xfrm>
              <a:custGeom>
                <a:avLst/>
                <a:gdLst>
                  <a:gd name="T0" fmla="*/ 10 w 10"/>
                  <a:gd name="T1" fmla="*/ 2 h 4"/>
                  <a:gd name="T2" fmla="*/ 9 w 10"/>
                  <a:gd name="T3" fmla="*/ 4 h 4"/>
                  <a:gd name="T4" fmla="*/ 2 w 10"/>
                  <a:gd name="T5" fmla="*/ 4 h 4"/>
                  <a:gd name="T6" fmla="*/ 0 w 10"/>
                  <a:gd name="T7" fmla="*/ 2 h 4"/>
                  <a:gd name="T8" fmla="*/ 0 w 10"/>
                  <a:gd name="T9" fmla="*/ 2 h 4"/>
                  <a:gd name="T10" fmla="*/ 2 w 10"/>
                  <a:gd name="T11" fmla="*/ 0 h 4"/>
                  <a:gd name="T12" fmla="*/ 9 w 10"/>
                  <a:gd name="T13" fmla="*/ 0 h 4"/>
                  <a:gd name="T14" fmla="*/ 10 w 10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">
                    <a:moveTo>
                      <a:pt x="10" y="2"/>
                    </a:moveTo>
                    <a:cubicBezTo>
                      <a:pt x="10" y="3"/>
                      <a:pt x="10" y="4"/>
                      <a:pt x="9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369"/>
              <p:cNvSpPr>
                <a:spLocks/>
              </p:cNvSpPr>
              <p:nvPr/>
            </p:nvSpPr>
            <p:spPr bwMode="auto">
              <a:xfrm>
                <a:off x="9230" y="-342"/>
                <a:ext cx="257" cy="288"/>
              </a:xfrm>
              <a:custGeom>
                <a:avLst/>
                <a:gdLst>
                  <a:gd name="T0" fmla="*/ 27 w 109"/>
                  <a:gd name="T1" fmla="*/ 13 h 122"/>
                  <a:gd name="T2" fmla="*/ 28 w 109"/>
                  <a:gd name="T3" fmla="*/ 99 h 122"/>
                  <a:gd name="T4" fmla="*/ 98 w 109"/>
                  <a:gd name="T5" fmla="*/ 91 h 122"/>
                  <a:gd name="T6" fmla="*/ 78 w 109"/>
                  <a:gd name="T7" fmla="*/ 11 h 122"/>
                  <a:gd name="T8" fmla="*/ 54 w 109"/>
                  <a:gd name="T9" fmla="*/ 0 h 122"/>
                  <a:gd name="T10" fmla="*/ 27 w 109"/>
                  <a:gd name="T11" fmla="*/ 1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22">
                    <a:moveTo>
                      <a:pt x="27" y="13"/>
                    </a:moveTo>
                    <a:cubicBezTo>
                      <a:pt x="27" y="13"/>
                      <a:pt x="0" y="75"/>
                      <a:pt x="28" y="99"/>
                    </a:cubicBezTo>
                    <a:cubicBezTo>
                      <a:pt x="56" y="122"/>
                      <a:pt x="92" y="108"/>
                      <a:pt x="98" y="91"/>
                    </a:cubicBezTo>
                    <a:cubicBezTo>
                      <a:pt x="109" y="61"/>
                      <a:pt x="83" y="52"/>
                      <a:pt x="78" y="11"/>
                    </a:cubicBezTo>
                    <a:cubicBezTo>
                      <a:pt x="78" y="11"/>
                      <a:pt x="70" y="0"/>
                      <a:pt x="54" y="0"/>
                    </a:cubicBezTo>
                    <a:cubicBezTo>
                      <a:pt x="38" y="0"/>
                      <a:pt x="27" y="13"/>
                      <a:pt x="27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370"/>
              <p:cNvSpPr>
                <a:spLocks/>
              </p:cNvSpPr>
              <p:nvPr/>
            </p:nvSpPr>
            <p:spPr bwMode="auto">
              <a:xfrm>
                <a:off x="9244" y="-347"/>
                <a:ext cx="227" cy="255"/>
              </a:xfrm>
              <a:custGeom>
                <a:avLst/>
                <a:gdLst>
                  <a:gd name="T0" fmla="*/ 23 w 96"/>
                  <a:gd name="T1" fmla="*/ 13 h 108"/>
                  <a:gd name="T2" fmla="*/ 25 w 96"/>
                  <a:gd name="T3" fmla="*/ 87 h 108"/>
                  <a:gd name="T4" fmla="*/ 87 w 96"/>
                  <a:gd name="T5" fmla="*/ 79 h 108"/>
                  <a:gd name="T6" fmla="*/ 69 w 96"/>
                  <a:gd name="T7" fmla="*/ 9 h 108"/>
                  <a:gd name="T8" fmla="*/ 47 w 96"/>
                  <a:gd name="T9" fmla="*/ 1 h 108"/>
                  <a:gd name="T10" fmla="*/ 23 w 96"/>
                  <a:gd name="T11" fmla="*/ 1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108">
                    <a:moveTo>
                      <a:pt x="23" y="13"/>
                    </a:moveTo>
                    <a:cubicBezTo>
                      <a:pt x="23" y="13"/>
                      <a:pt x="0" y="65"/>
                      <a:pt x="25" y="87"/>
                    </a:cubicBezTo>
                    <a:cubicBezTo>
                      <a:pt x="50" y="108"/>
                      <a:pt x="82" y="95"/>
                      <a:pt x="87" y="79"/>
                    </a:cubicBezTo>
                    <a:cubicBezTo>
                      <a:pt x="96" y="52"/>
                      <a:pt x="74" y="46"/>
                      <a:pt x="69" y="9"/>
                    </a:cubicBezTo>
                    <a:cubicBezTo>
                      <a:pt x="69" y="9"/>
                      <a:pt x="62" y="1"/>
                      <a:pt x="47" y="1"/>
                    </a:cubicBezTo>
                    <a:cubicBezTo>
                      <a:pt x="33" y="0"/>
                      <a:pt x="23" y="13"/>
                      <a:pt x="23" y="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371"/>
              <p:cNvSpPr>
                <a:spLocks/>
              </p:cNvSpPr>
              <p:nvPr/>
            </p:nvSpPr>
            <p:spPr bwMode="auto">
              <a:xfrm>
                <a:off x="9367" y="-177"/>
                <a:ext cx="42" cy="19"/>
              </a:xfrm>
              <a:custGeom>
                <a:avLst/>
                <a:gdLst>
                  <a:gd name="T0" fmla="*/ 18 w 18"/>
                  <a:gd name="T1" fmla="*/ 4 h 8"/>
                  <a:gd name="T2" fmla="*/ 9 w 18"/>
                  <a:gd name="T3" fmla="*/ 8 h 8"/>
                  <a:gd name="T4" fmla="*/ 0 w 18"/>
                  <a:gd name="T5" fmla="*/ 4 h 8"/>
                  <a:gd name="T6" fmla="*/ 9 w 18"/>
                  <a:gd name="T7" fmla="*/ 0 h 8"/>
                  <a:gd name="T8" fmla="*/ 18 w 18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8" y="4"/>
                    </a:moveTo>
                    <a:cubicBezTo>
                      <a:pt x="18" y="6"/>
                      <a:pt x="14" y="8"/>
                      <a:pt x="9" y="8"/>
                    </a:cubicBezTo>
                    <a:cubicBezTo>
                      <a:pt x="4" y="7"/>
                      <a:pt x="0" y="6"/>
                      <a:pt x="0" y="4"/>
                    </a:cubicBezTo>
                    <a:cubicBezTo>
                      <a:pt x="0" y="1"/>
                      <a:pt x="4" y="0"/>
                      <a:pt x="9" y="0"/>
                    </a:cubicBezTo>
                    <a:cubicBezTo>
                      <a:pt x="14" y="0"/>
                      <a:pt x="18" y="2"/>
                      <a:pt x="18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372"/>
              <p:cNvSpPr>
                <a:spLocks/>
              </p:cNvSpPr>
              <p:nvPr/>
            </p:nvSpPr>
            <p:spPr bwMode="auto">
              <a:xfrm>
                <a:off x="9133" y="-361"/>
                <a:ext cx="101" cy="101"/>
              </a:xfrm>
              <a:custGeom>
                <a:avLst/>
                <a:gdLst>
                  <a:gd name="T0" fmla="*/ 43 w 43"/>
                  <a:gd name="T1" fmla="*/ 22 h 43"/>
                  <a:gd name="T2" fmla="*/ 21 w 43"/>
                  <a:gd name="T3" fmla="*/ 43 h 43"/>
                  <a:gd name="T4" fmla="*/ 1 w 43"/>
                  <a:gd name="T5" fmla="*/ 21 h 43"/>
                  <a:gd name="T6" fmla="*/ 22 w 43"/>
                  <a:gd name="T7" fmla="*/ 0 h 43"/>
                  <a:gd name="T8" fmla="*/ 43 w 43"/>
                  <a:gd name="T9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43" y="22"/>
                    </a:moveTo>
                    <a:cubicBezTo>
                      <a:pt x="43" y="34"/>
                      <a:pt x="33" y="43"/>
                      <a:pt x="21" y="43"/>
                    </a:cubicBezTo>
                    <a:cubicBezTo>
                      <a:pt x="10" y="42"/>
                      <a:pt x="0" y="33"/>
                      <a:pt x="1" y="21"/>
                    </a:cubicBezTo>
                    <a:cubicBezTo>
                      <a:pt x="1" y="9"/>
                      <a:pt x="11" y="0"/>
                      <a:pt x="22" y="0"/>
                    </a:cubicBezTo>
                    <a:cubicBezTo>
                      <a:pt x="34" y="1"/>
                      <a:pt x="43" y="10"/>
                      <a:pt x="43" y="2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373"/>
              <p:cNvSpPr>
                <a:spLocks/>
              </p:cNvSpPr>
              <p:nvPr/>
            </p:nvSpPr>
            <p:spPr bwMode="auto">
              <a:xfrm>
                <a:off x="9457" y="-364"/>
                <a:ext cx="99" cy="93"/>
              </a:xfrm>
              <a:custGeom>
                <a:avLst/>
                <a:gdLst>
                  <a:gd name="T0" fmla="*/ 42 w 42"/>
                  <a:gd name="T1" fmla="*/ 21 h 39"/>
                  <a:gd name="T2" fmla="*/ 21 w 42"/>
                  <a:gd name="T3" fmla="*/ 38 h 39"/>
                  <a:gd name="T4" fmla="*/ 0 w 42"/>
                  <a:gd name="T5" fmla="*/ 17 h 39"/>
                  <a:gd name="T6" fmla="*/ 22 w 42"/>
                  <a:gd name="T7" fmla="*/ 1 h 39"/>
                  <a:gd name="T8" fmla="*/ 42 w 42"/>
                  <a:gd name="T9" fmla="*/ 2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9">
                    <a:moveTo>
                      <a:pt x="42" y="21"/>
                    </a:moveTo>
                    <a:cubicBezTo>
                      <a:pt x="42" y="33"/>
                      <a:pt x="32" y="39"/>
                      <a:pt x="21" y="38"/>
                    </a:cubicBezTo>
                    <a:cubicBezTo>
                      <a:pt x="9" y="38"/>
                      <a:pt x="0" y="28"/>
                      <a:pt x="0" y="17"/>
                    </a:cubicBezTo>
                    <a:cubicBezTo>
                      <a:pt x="0" y="5"/>
                      <a:pt x="10" y="0"/>
                      <a:pt x="22" y="1"/>
                    </a:cubicBezTo>
                    <a:cubicBezTo>
                      <a:pt x="34" y="1"/>
                      <a:pt x="42" y="9"/>
                      <a:pt x="42" y="2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374"/>
              <p:cNvSpPr>
                <a:spLocks/>
              </p:cNvSpPr>
              <p:nvPr/>
            </p:nvSpPr>
            <p:spPr bwMode="auto">
              <a:xfrm>
                <a:off x="9178" y="-342"/>
                <a:ext cx="47" cy="45"/>
              </a:xfrm>
              <a:custGeom>
                <a:avLst/>
                <a:gdLst>
                  <a:gd name="T0" fmla="*/ 19 w 20"/>
                  <a:gd name="T1" fmla="*/ 13 h 19"/>
                  <a:gd name="T2" fmla="*/ 7 w 20"/>
                  <a:gd name="T3" fmla="*/ 17 h 19"/>
                  <a:gd name="T4" fmla="*/ 1 w 20"/>
                  <a:gd name="T5" fmla="*/ 6 h 19"/>
                  <a:gd name="T6" fmla="*/ 13 w 20"/>
                  <a:gd name="T7" fmla="*/ 2 h 19"/>
                  <a:gd name="T8" fmla="*/ 19 w 20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19" y="13"/>
                    </a:moveTo>
                    <a:cubicBezTo>
                      <a:pt x="17" y="17"/>
                      <a:pt x="12" y="19"/>
                      <a:pt x="7" y="17"/>
                    </a:cubicBezTo>
                    <a:cubicBezTo>
                      <a:pt x="3" y="15"/>
                      <a:pt x="0" y="10"/>
                      <a:pt x="1" y="6"/>
                    </a:cubicBezTo>
                    <a:cubicBezTo>
                      <a:pt x="3" y="2"/>
                      <a:pt x="8" y="0"/>
                      <a:pt x="13" y="2"/>
                    </a:cubicBezTo>
                    <a:cubicBezTo>
                      <a:pt x="18" y="4"/>
                      <a:pt x="20" y="9"/>
                      <a:pt x="19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375"/>
              <p:cNvSpPr>
                <a:spLocks/>
              </p:cNvSpPr>
              <p:nvPr/>
            </p:nvSpPr>
            <p:spPr bwMode="auto">
              <a:xfrm>
                <a:off x="9506" y="-349"/>
                <a:ext cx="40" cy="40"/>
              </a:xfrm>
              <a:custGeom>
                <a:avLst/>
                <a:gdLst>
                  <a:gd name="T0" fmla="*/ 14 w 17"/>
                  <a:gd name="T1" fmla="*/ 15 h 17"/>
                  <a:gd name="T2" fmla="*/ 3 w 17"/>
                  <a:gd name="T3" fmla="*/ 14 h 17"/>
                  <a:gd name="T4" fmla="*/ 3 w 17"/>
                  <a:gd name="T5" fmla="*/ 3 h 17"/>
                  <a:gd name="T6" fmla="*/ 14 w 17"/>
                  <a:gd name="T7" fmla="*/ 4 h 17"/>
                  <a:gd name="T8" fmla="*/ 14 w 17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4" y="15"/>
                    </a:moveTo>
                    <a:cubicBezTo>
                      <a:pt x="11" y="17"/>
                      <a:pt x="6" y="17"/>
                      <a:pt x="3" y="14"/>
                    </a:cubicBezTo>
                    <a:cubicBezTo>
                      <a:pt x="0" y="10"/>
                      <a:pt x="0" y="5"/>
                      <a:pt x="3" y="3"/>
                    </a:cubicBezTo>
                    <a:cubicBezTo>
                      <a:pt x="6" y="0"/>
                      <a:pt x="11" y="0"/>
                      <a:pt x="14" y="4"/>
                    </a:cubicBezTo>
                    <a:cubicBezTo>
                      <a:pt x="17" y="7"/>
                      <a:pt x="17" y="12"/>
                      <a:pt x="14" y="1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376"/>
              <p:cNvSpPr>
                <a:spLocks/>
              </p:cNvSpPr>
              <p:nvPr/>
            </p:nvSpPr>
            <p:spPr bwMode="auto">
              <a:xfrm>
                <a:off x="9187" y="-35"/>
                <a:ext cx="317" cy="57"/>
              </a:xfrm>
              <a:custGeom>
                <a:avLst/>
                <a:gdLst>
                  <a:gd name="T0" fmla="*/ 131 w 134"/>
                  <a:gd name="T1" fmla="*/ 13 h 24"/>
                  <a:gd name="T2" fmla="*/ 64 w 134"/>
                  <a:gd name="T3" fmla="*/ 15 h 24"/>
                  <a:gd name="T4" fmla="*/ 19 w 134"/>
                  <a:gd name="T5" fmla="*/ 11 h 24"/>
                  <a:gd name="T6" fmla="*/ 11 w 134"/>
                  <a:gd name="T7" fmla="*/ 7 h 24"/>
                  <a:gd name="T8" fmla="*/ 5 w 134"/>
                  <a:gd name="T9" fmla="*/ 0 h 24"/>
                  <a:gd name="T10" fmla="*/ 10 w 134"/>
                  <a:gd name="T11" fmla="*/ 14 h 24"/>
                  <a:gd name="T12" fmla="*/ 127 w 134"/>
                  <a:gd name="T13" fmla="*/ 19 h 24"/>
                  <a:gd name="T14" fmla="*/ 131 w 134"/>
                  <a:gd name="T15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" h="24">
                    <a:moveTo>
                      <a:pt x="131" y="13"/>
                    </a:moveTo>
                    <a:cubicBezTo>
                      <a:pt x="131" y="13"/>
                      <a:pt x="81" y="14"/>
                      <a:pt x="64" y="15"/>
                    </a:cubicBezTo>
                    <a:cubicBezTo>
                      <a:pt x="48" y="15"/>
                      <a:pt x="19" y="11"/>
                      <a:pt x="19" y="11"/>
                    </a:cubicBezTo>
                    <a:cubicBezTo>
                      <a:pt x="19" y="11"/>
                      <a:pt x="14" y="11"/>
                      <a:pt x="11" y="7"/>
                    </a:cubicBezTo>
                    <a:cubicBezTo>
                      <a:pt x="8" y="4"/>
                      <a:pt x="7" y="0"/>
                      <a:pt x="5" y="0"/>
                    </a:cubicBezTo>
                    <a:cubicBezTo>
                      <a:pt x="0" y="1"/>
                      <a:pt x="4" y="10"/>
                      <a:pt x="10" y="14"/>
                    </a:cubicBezTo>
                    <a:cubicBezTo>
                      <a:pt x="26" y="24"/>
                      <a:pt x="127" y="19"/>
                      <a:pt x="127" y="19"/>
                    </a:cubicBezTo>
                    <a:cubicBezTo>
                      <a:pt x="127" y="19"/>
                      <a:pt x="134" y="21"/>
                      <a:pt x="131" y="13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377"/>
              <p:cNvSpPr>
                <a:spLocks/>
              </p:cNvSpPr>
              <p:nvPr/>
            </p:nvSpPr>
            <p:spPr bwMode="auto">
              <a:xfrm>
                <a:off x="9173" y="-56"/>
                <a:ext cx="54" cy="23"/>
              </a:xfrm>
              <a:custGeom>
                <a:avLst/>
                <a:gdLst>
                  <a:gd name="T0" fmla="*/ 21 w 23"/>
                  <a:gd name="T1" fmla="*/ 3 h 10"/>
                  <a:gd name="T2" fmla="*/ 9 w 23"/>
                  <a:gd name="T3" fmla="*/ 1 h 10"/>
                  <a:gd name="T4" fmla="*/ 0 w 23"/>
                  <a:gd name="T5" fmla="*/ 7 h 10"/>
                  <a:gd name="T6" fmla="*/ 3 w 23"/>
                  <a:gd name="T7" fmla="*/ 9 h 10"/>
                  <a:gd name="T8" fmla="*/ 10 w 23"/>
                  <a:gd name="T9" fmla="*/ 5 h 10"/>
                  <a:gd name="T10" fmla="*/ 18 w 23"/>
                  <a:gd name="T11" fmla="*/ 5 h 10"/>
                  <a:gd name="T12" fmla="*/ 21 w 23"/>
                  <a:gd name="T1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0">
                    <a:moveTo>
                      <a:pt x="21" y="3"/>
                    </a:moveTo>
                    <a:cubicBezTo>
                      <a:pt x="17" y="1"/>
                      <a:pt x="13" y="0"/>
                      <a:pt x="9" y="1"/>
                    </a:cubicBezTo>
                    <a:cubicBezTo>
                      <a:pt x="7" y="1"/>
                      <a:pt x="0" y="5"/>
                      <a:pt x="0" y="7"/>
                    </a:cubicBezTo>
                    <a:cubicBezTo>
                      <a:pt x="0" y="8"/>
                      <a:pt x="2" y="9"/>
                      <a:pt x="3" y="9"/>
                    </a:cubicBezTo>
                    <a:cubicBezTo>
                      <a:pt x="5" y="10"/>
                      <a:pt x="8" y="6"/>
                      <a:pt x="10" y="5"/>
                    </a:cubicBezTo>
                    <a:cubicBezTo>
                      <a:pt x="13" y="3"/>
                      <a:pt x="13" y="3"/>
                      <a:pt x="18" y="5"/>
                    </a:cubicBezTo>
                    <a:cubicBezTo>
                      <a:pt x="23" y="7"/>
                      <a:pt x="21" y="3"/>
                      <a:pt x="21" y="3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378"/>
              <p:cNvSpPr>
                <a:spLocks/>
              </p:cNvSpPr>
              <p:nvPr/>
            </p:nvSpPr>
            <p:spPr bwMode="auto">
              <a:xfrm>
                <a:off x="8858" y="724"/>
                <a:ext cx="452" cy="291"/>
              </a:xfrm>
              <a:custGeom>
                <a:avLst/>
                <a:gdLst>
                  <a:gd name="T0" fmla="*/ 165 w 191"/>
                  <a:gd name="T1" fmla="*/ 92 h 123"/>
                  <a:gd name="T2" fmla="*/ 187 w 191"/>
                  <a:gd name="T3" fmla="*/ 84 h 123"/>
                  <a:gd name="T4" fmla="*/ 169 w 191"/>
                  <a:gd name="T5" fmla="*/ 8 h 123"/>
                  <a:gd name="T6" fmla="*/ 146 w 191"/>
                  <a:gd name="T7" fmla="*/ 1 h 123"/>
                  <a:gd name="T8" fmla="*/ 15 w 191"/>
                  <a:gd name="T9" fmla="*/ 30 h 123"/>
                  <a:gd name="T10" fmla="*/ 1 w 191"/>
                  <a:gd name="T11" fmla="*/ 54 h 123"/>
                  <a:gd name="T12" fmla="*/ 25 w 191"/>
                  <a:gd name="T13" fmla="*/ 117 h 123"/>
                  <a:gd name="T14" fmla="*/ 46 w 191"/>
                  <a:gd name="T15" fmla="*/ 118 h 123"/>
                  <a:gd name="T16" fmla="*/ 165 w 191"/>
                  <a:gd name="T17" fmla="*/ 9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23">
                    <a:moveTo>
                      <a:pt x="165" y="92"/>
                    </a:moveTo>
                    <a:cubicBezTo>
                      <a:pt x="165" y="92"/>
                      <a:pt x="183" y="92"/>
                      <a:pt x="187" y="84"/>
                    </a:cubicBezTo>
                    <a:cubicBezTo>
                      <a:pt x="191" y="75"/>
                      <a:pt x="172" y="16"/>
                      <a:pt x="169" y="8"/>
                    </a:cubicBezTo>
                    <a:cubicBezTo>
                      <a:pt x="166" y="0"/>
                      <a:pt x="153" y="0"/>
                      <a:pt x="146" y="1"/>
                    </a:cubicBezTo>
                    <a:cubicBezTo>
                      <a:pt x="138" y="2"/>
                      <a:pt x="15" y="30"/>
                      <a:pt x="15" y="30"/>
                    </a:cubicBezTo>
                    <a:cubicBezTo>
                      <a:pt x="15" y="30"/>
                      <a:pt x="0" y="35"/>
                      <a:pt x="1" y="54"/>
                    </a:cubicBezTo>
                    <a:cubicBezTo>
                      <a:pt x="3" y="74"/>
                      <a:pt x="19" y="111"/>
                      <a:pt x="25" y="117"/>
                    </a:cubicBezTo>
                    <a:cubicBezTo>
                      <a:pt x="32" y="123"/>
                      <a:pt x="46" y="118"/>
                      <a:pt x="46" y="118"/>
                    </a:cubicBezTo>
                    <a:lnTo>
                      <a:pt x="165" y="92"/>
                    </a:lnTo>
                    <a:close/>
                  </a:path>
                </a:pathLst>
              </a:custGeom>
              <a:solidFill>
                <a:srgbClr val="3D3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379"/>
              <p:cNvSpPr>
                <a:spLocks/>
              </p:cNvSpPr>
              <p:nvPr/>
            </p:nvSpPr>
            <p:spPr bwMode="auto">
              <a:xfrm>
                <a:off x="9185" y="724"/>
                <a:ext cx="125" cy="206"/>
              </a:xfrm>
              <a:custGeom>
                <a:avLst/>
                <a:gdLst>
                  <a:gd name="T0" fmla="*/ 8 w 53"/>
                  <a:gd name="T1" fmla="*/ 1 h 87"/>
                  <a:gd name="T2" fmla="*/ 31 w 53"/>
                  <a:gd name="T3" fmla="*/ 8 h 87"/>
                  <a:gd name="T4" fmla="*/ 49 w 53"/>
                  <a:gd name="T5" fmla="*/ 84 h 87"/>
                  <a:gd name="T6" fmla="*/ 45 w 53"/>
                  <a:gd name="T7" fmla="*/ 87 h 87"/>
                  <a:gd name="T8" fmla="*/ 27 w 53"/>
                  <a:gd name="T9" fmla="*/ 15 h 87"/>
                  <a:gd name="T10" fmla="*/ 26 w 53"/>
                  <a:gd name="T11" fmla="*/ 14 h 87"/>
                  <a:gd name="T12" fmla="*/ 3 w 53"/>
                  <a:gd name="T13" fmla="*/ 3 h 87"/>
                  <a:gd name="T14" fmla="*/ 0 w 53"/>
                  <a:gd name="T15" fmla="*/ 3 h 87"/>
                  <a:gd name="T16" fmla="*/ 8 w 53"/>
                  <a:gd name="T17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87">
                    <a:moveTo>
                      <a:pt x="8" y="1"/>
                    </a:moveTo>
                    <a:cubicBezTo>
                      <a:pt x="15" y="0"/>
                      <a:pt x="28" y="0"/>
                      <a:pt x="31" y="8"/>
                    </a:cubicBezTo>
                    <a:cubicBezTo>
                      <a:pt x="34" y="16"/>
                      <a:pt x="53" y="75"/>
                      <a:pt x="49" y="84"/>
                    </a:cubicBezTo>
                    <a:cubicBezTo>
                      <a:pt x="48" y="85"/>
                      <a:pt x="47" y="86"/>
                      <a:pt x="45" y="87"/>
                    </a:cubicBezTo>
                    <a:cubicBezTo>
                      <a:pt x="47" y="62"/>
                      <a:pt x="42" y="36"/>
                      <a:pt x="27" y="15"/>
                    </a:cubicBezTo>
                    <a:cubicBezTo>
                      <a:pt x="27" y="14"/>
                      <a:pt x="26" y="14"/>
                      <a:pt x="26" y="14"/>
                    </a:cubicBezTo>
                    <a:cubicBezTo>
                      <a:pt x="21" y="6"/>
                      <a:pt x="15" y="4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4" y="2"/>
                      <a:pt x="7" y="1"/>
                      <a:pt x="8" y="1"/>
                    </a:cubicBezTo>
                    <a:close/>
                  </a:path>
                </a:pathLst>
              </a:custGeom>
              <a:solidFill>
                <a:srgbClr val="28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380"/>
              <p:cNvSpPr>
                <a:spLocks/>
              </p:cNvSpPr>
              <p:nvPr/>
            </p:nvSpPr>
            <p:spPr bwMode="auto">
              <a:xfrm>
                <a:off x="8858" y="783"/>
                <a:ext cx="83" cy="220"/>
              </a:xfrm>
              <a:custGeom>
                <a:avLst/>
                <a:gdLst>
                  <a:gd name="T0" fmla="*/ 35 w 35"/>
                  <a:gd name="T1" fmla="*/ 0 h 93"/>
                  <a:gd name="T2" fmla="*/ 12 w 35"/>
                  <a:gd name="T3" fmla="*/ 16 h 93"/>
                  <a:gd name="T4" fmla="*/ 12 w 35"/>
                  <a:gd name="T5" fmla="*/ 57 h 93"/>
                  <a:gd name="T6" fmla="*/ 20 w 35"/>
                  <a:gd name="T7" fmla="*/ 84 h 93"/>
                  <a:gd name="T8" fmla="*/ 27 w 35"/>
                  <a:gd name="T9" fmla="*/ 93 h 93"/>
                  <a:gd name="T10" fmla="*/ 25 w 35"/>
                  <a:gd name="T11" fmla="*/ 92 h 93"/>
                  <a:gd name="T12" fmla="*/ 1 w 35"/>
                  <a:gd name="T13" fmla="*/ 29 h 93"/>
                  <a:gd name="T14" fmla="*/ 15 w 35"/>
                  <a:gd name="T15" fmla="*/ 5 h 93"/>
                  <a:gd name="T16" fmla="*/ 35 w 35"/>
                  <a:gd name="T17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93">
                    <a:moveTo>
                      <a:pt x="35" y="0"/>
                    </a:moveTo>
                    <a:cubicBezTo>
                      <a:pt x="26" y="3"/>
                      <a:pt x="16" y="7"/>
                      <a:pt x="12" y="16"/>
                    </a:cubicBezTo>
                    <a:cubicBezTo>
                      <a:pt x="6" y="29"/>
                      <a:pt x="8" y="44"/>
                      <a:pt x="12" y="57"/>
                    </a:cubicBezTo>
                    <a:cubicBezTo>
                      <a:pt x="14" y="66"/>
                      <a:pt x="16" y="76"/>
                      <a:pt x="20" y="84"/>
                    </a:cubicBezTo>
                    <a:cubicBezTo>
                      <a:pt x="22" y="88"/>
                      <a:pt x="25" y="90"/>
                      <a:pt x="27" y="93"/>
                    </a:cubicBezTo>
                    <a:cubicBezTo>
                      <a:pt x="27" y="93"/>
                      <a:pt x="26" y="92"/>
                      <a:pt x="25" y="92"/>
                    </a:cubicBezTo>
                    <a:cubicBezTo>
                      <a:pt x="19" y="86"/>
                      <a:pt x="3" y="49"/>
                      <a:pt x="1" y="29"/>
                    </a:cubicBezTo>
                    <a:cubicBezTo>
                      <a:pt x="0" y="10"/>
                      <a:pt x="15" y="5"/>
                      <a:pt x="15" y="5"/>
                    </a:cubicBezTo>
                    <a:cubicBezTo>
                      <a:pt x="15" y="5"/>
                      <a:pt x="23" y="3"/>
                      <a:pt x="35" y="0"/>
                    </a:cubicBezTo>
                    <a:close/>
                  </a:path>
                </a:pathLst>
              </a:custGeom>
              <a:solidFill>
                <a:srgbClr val="28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381"/>
              <p:cNvSpPr>
                <a:spLocks/>
              </p:cNvSpPr>
              <p:nvPr/>
            </p:nvSpPr>
            <p:spPr bwMode="auto">
              <a:xfrm>
                <a:off x="8915" y="729"/>
                <a:ext cx="345" cy="272"/>
              </a:xfrm>
              <a:custGeom>
                <a:avLst/>
                <a:gdLst>
                  <a:gd name="T0" fmla="*/ 13 w 146"/>
                  <a:gd name="T1" fmla="*/ 61 h 115"/>
                  <a:gd name="T2" fmla="*/ 0 w 146"/>
                  <a:gd name="T3" fmla="*/ 26 h 115"/>
                  <a:gd name="T4" fmla="*/ 119 w 146"/>
                  <a:gd name="T5" fmla="*/ 0 h 115"/>
                  <a:gd name="T6" fmla="*/ 130 w 146"/>
                  <a:gd name="T7" fmla="*/ 33 h 115"/>
                  <a:gd name="T8" fmla="*/ 146 w 146"/>
                  <a:gd name="T9" fmla="*/ 89 h 115"/>
                  <a:gd name="T10" fmla="*/ 141 w 146"/>
                  <a:gd name="T11" fmla="*/ 90 h 115"/>
                  <a:gd name="T12" fmla="*/ 29 w 146"/>
                  <a:gd name="T13" fmla="*/ 115 h 115"/>
                  <a:gd name="T14" fmla="*/ 13 w 146"/>
                  <a:gd name="T15" fmla="*/ 6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" h="115">
                    <a:moveTo>
                      <a:pt x="13" y="61"/>
                    </a:moveTo>
                    <a:cubicBezTo>
                      <a:pt x="9" y="49"/>
                      <a:pt x="4" y="37"/>
                      <a:pt x="0" y="26"/>
                    </a:cubicBezTo>
                    <a:cubicBezTo>
                      <a:pt x="27" y="20"/>
                      <a:pt x="101" y="3"/>
                      <a:pt x="119" y="0"/>
                    </a:cubicBezTo>
                    <a:cubicBezTo>
                      <a:pt x="122" y="11"/>
                      <a:pt x="127" y="22"/>
                      <a:pt x="130" y="33"/>
                    </a:cubicBezTo>
                    <a:cubicBezTo>
                      <a:pt x="135" y="52"/>
                      <a:pt x="140" y="71"/>
                      <a:pt x="146" y="89"/>
                    </a:cubicBezTo>
                    <a:cubicBezTo>
                      <a:pt x="143" y="90"/>
                      <a:pt x="141" y="90"/>
                      <a:pt x="141" y="90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23" y="97"/>
                      <a:pt x="19" y="79"/>
                      <a:pt x="13" y="61"/>
                    </a:cubicBezTo>
                    <a:close/>
                  </a:path>
                </a:pathLst>
              </a:custGeom>
              <a:solidFill>
                <a:srgbClr val="6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382"/>
              <p:cNvSpPr>
                <a:spLocks/>
              </p:cNvSpPr>
              <p:nvPr/>
            </p:nvSpPr>
            <p:spPr bwMode="auto">
              <a:xfrm>
                <a:off x="9128" y="830"/>
                <a:ext cx="109" cy="137"/>
              </a:xfrm>
              <a:custGeom>
                <a:avLst/>
                <a:gdLst>
                  <a:gd name="T0" fmla="*/ 26 w 46"/>
                  <a:gd name="T1" fmla="*/ 23 h 58"/>
                  <a:gd name="T2" fmla="*/ 43 w 46"/>
                  <a:gd name="T3" fmla="*/ 0 h 58"/>
                  <a:gd name="T4" fmla="*/ 46 w 46"/>
                  <a:gd name="T5" fmla="*/ 13 h 58"/>
                  <a:gd name="T6" fmla="*/ 29 w 46"/>
                  <a:gd name="T7" fmla="*/ 37 h 58"/>
                  <a:gd name="T8" fmla="*/ 15 w 46"/>
                  <a:gd name="T9" fmla="*/ 55 h 58"/>
                  <a:gd name="T10" fmla="*/ 0 w 46"/>
                  <a:gd name="T11" fmla="*/ 58 h 58"/>
                  <a:gd name="T12" fmla="*/ 26 w 46"/>
                  <a:gd name="T13" fmla="*/ 2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58">
                    <a:moveTo>
                      <a:pt x="26" y="23"/>
                    </a:moveTo>
                    <a:cubicBezTo>
                      <a:pt x="31" y="15"/>
                      <a:pt x="37" y="8"/>
                      <a:pt x="43" y="0"/>
                    </a:cubicBezTo>
                    <a:cubicBezTo>
                      <a:pt x="44" y="4"/>
                      <a:pt x="45" y="9"/>
                      <a:pt x="46" y="13"/>
                    </a:cubicBezTo>
                    <a:cubicBezTo>
                      <a:pt x="41" y="21"/>
                      <a:pt x="36" y="29"/>
                      <a:pt x="29" y="37"/>
                    </a:cubicBezTo>
                    <a:cubicBezTo>
                      <a:pt x="24" y="43"/>
                      <a:pt x="19" y="49"/>
                      <a:pt x="15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0" y="47"/>
                      <a:pt x="17" y="35"/>
                      <a:pt x="26" y="23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383"/>
              <p:cNvSpPr>
                <a:spLocks/>
              </p:cNvSpPr>
              <p:nvPr/>
            </p:nvSpPr>
            <p:spPr bwMode="auto">
              <a:xfrm>
                <a:off x="9092" y="800"/>
                <a:ext cx="133" cy="175"/>
              </a:xfrm>
              <a:custGeom>
                <a:avLst/>
                <a:gdLst>
                  <a:gd name="T0" fmla="*/ 15 w 56"/>
                  <a:gd name="T1" fmla="*/ 55 h 74"/>
                  <a:gd name="T2" fmla="*/ 31 w 56"/>
                  <a:gd name="T3" fmla="*/ 34 h 74"/>
                  <a:gd name="T4" fmla="*/ 54 w 56"/>
                  <a:gd name="T5" fmla="*/ 0 h 74"/>
                  <a:gd name="T6" fmla="*/ 55 w 56"/>
                  <a:gd name="T7" fmla="*/ 3 h 74"/>
                  <a:gd name="T8" fmla="*/ 56 w 56"/>
                  <a:gd name="T9" fmla="*/ 8 h 74"/>
                  <a:gd name="T10" fmla="*/ 40 w 56"/>
                  <a:gd name="T11" fmla="*/ 31 h 74"/>
                  <a:gd name="T12" fmla="*/ 9 w 56"/>
                  <a:gd name="T13" fmla="*/ 72 h 74"/>
                  <a:gd name="T14" fmla="*/ 0 w 56"/>
                  <a:gd name="T15" fmla="*/ 74 h 74"/>
                  <a:gd name="T16" fmla="*/ 15 w 56"/>
                  <a:gd name="T17" fmla="*/ 55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74">
                    <a:moveTo>
                      <a:pt x="15" y="55"/>
                    </a:moveTo>
                    <a:cubicBezTo>
                      <a:pt x="21" y="48"/>
                      <a:pt x="26" y="41"/>
                      <a:pt x="31" y="34"/>
                    </a:cubicBezTo>
                    <a:cubicBezTo>
                      <a:pt x="39" y="23"/>
                      <a:pt x="46" y="12"/>
                      <a:pt x="54" y="0"/>
                    </a:cubicBezTo>
                    <a:cubicBezTo>
                      <a:pt x="54" y="1"/>
                      <a:pt x="55" y="2"/>
                      <a:pt x="55" y="3"/>
                    </a:cubicBezTo>
                    <a:cubicBezTo>
                      <a:pt x="55" y="5"/>
                      <a:pt x="56" y="7"/>
                      <a:pt x="56" y="8"/>
                    </a:cubicBezTo>
                    <a:cubicBezTo>
                      <a:pt x="51" y="16"/>
                      <a:pt x="45" y="23"/>
                      <a:pt x="40" y="31"/>
                    </a:cubicBezTo>
                    <a:cubicBezTo>
                      <a:pt x="30" y="45"/>
                      <a:pt x="21" y="60"/>
                      <a:pt x="9" y="7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1" y="68"/>
                      <a:pt x="11" y="60"/>
                      <a:pt x="15" y="55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384"/>
              <p:cNvSpPr>
                <a:spLocks/>
              </p:cNvSpPr>
              <p:nvPr/>
            </p:nvSpPr>
            <p:spPr bwMode="auto">
              <a:xfrm>
                <a:off x="8955" y="738"/>
                <a:ext cx="260" cy="258"/>
              </a:xfrm>
              <a:custGeom>
                <a:avLst/>
                <a:gdLst>
                  <a:gd name="T0" fmla="*/ 96 w 110"/>
                  <a:gd name="T1" fmla="*/ 73 h 109"/>
                  <a:gd name="T2" fmla="*/ 109 w 110"/>
                  <a:gd name="T3" fmla="*/ 58 h 109"/>
                  <a:gd name="T4" fmla="*/ 96 w 110"/>
                  <a:gd name="T5" fmla="*/ 29 h 109"/>
                  <a:gd name="T6" fmla="*/ 81 w 110"/>
                  <a:gd name="T7" fmla="*/ 0 h 109"/>
                  <a:gd name="T8" fmla="*/ 0 w 110"/>
                  <a:gd name="T9" fmla="*/ 18 h 109"/>
                  <a:gd name="T10" fmla="*/ 7 w 110"/>
                  <a:gd name="T11" fmla="*/ 44 h 109"/>
                  <a:gd name="T12" fmla="*/ 14 w 110"/>
                  <a:gd name="T13" fmla="*/ 84 h 109"/>
                  <a:gd name="T14" fmla="*/ 21 w 110"/>
                  <a:gd name="T15" fmla="*/ 109 h 109"/>
                  <a:gd name="T16" fmla="*/ 95 w 110"/>
                  <a:gd name="T17" fmla="*/ 92 h 109"/>
                  <a:gd name="T18" fmla="*/ 96 w 110"/>
                  <a:gd name="T19" fmla="*/ 7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09">
                    <a:moveTo>
                      <a:pt x="96" y="73"/>
                    </a:moveTo>
                    <a:cubicBezTo>
                      <a:pt x="99" y="67"/>
                      <a:pt x="108" y="67"/>
                      <a:pt x="109" y="58"/>
                    </a:cubicBezTo>
                    <a:cubicBezTo>
                      <a:pt x="110" y="48"/>
                      <a:pt x="103" y="38"/>
                      <a:pt x="96" y="29"/>
                    </a:cubicBezTo>
                    <a:cubicBezTo>
                      <a:pt x="89" y="20"/>
                      <a:pt x="84" y="11"/>
                      <a:pt x="81" y="0"/>
                    </a:cubicBezTo>
                    <a:cubicBezTo>
                      <a:pt x="58" y="5"/>
                      <a:pt x="23" y="13"/>
                      <a:pt x="0" y="18"/>
                    </a:cubicBezTo>
                    <a:cubicBezTo>
                      <a:pt x="3" y="26"/>
                      <a:pt x="5" y="35"/>
                      <a:pt x="7" y="44"/>
                    </a:cubicBezTo>
                    <a:cubicBezTo>
                      <a:pt x="9" y="58"/>
                      <a:pt x="11" y="71"/>
                      <a:pt x="14" y="84"/>
                    </a:cubicBezTo>
                    <a:cubicBezTo>
                      <a:pt x="16" y="92"/>
                      <a:pt x="18" y="101"/>
                      <a:pt x="21" y="109"/>
                    </a:cubicBezTo>
                    <a:cubicBezTo>
                      <a:pt x="95" y="92"/>
                      <a:pt x="95" y="92"/>
                      <a:pt x="95" y="92"/>
                    </a:cubicBezTo>
                    <a:cubicBezTo>
                      <a:pt x="93" y="86"/>
                      <a:pt x="93" y="79"/>
                      <a:pt x="96" y="73"/>
                    </a:cubicBez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385"/>
              <p:cNvSpPr>
                <a:spLocks/>
              </p:cNvSpPr>
              <p:nvPr/>
            </p:nvSpPr>
            <p:spPr bwMode="auto">
              <a:xfrm>
                <a:off x="8910" y="892"/>
                <a:ext cx="31" cy="45"/>
              </a:xfrm>
              <a:custGeom>
                <a:avLst/>
                <a:gdLst>
                  <a:gd name="T0" fmla="*/ 31 w 31"/>
                  <a:gd name="T1" fmla="*/ 16 h 45"/>
                  <a:gd name="T2" fmla="*/ 7 w 31"/>
                  <a:gd name="T3" fmla="*/ 45 h 45"/>
                  <a:gd name="T4" fmla="*/ 0 w 31"/>
                  <a:gd name="T5" fmla="*/ 0 h 45"/>
                  <a:gd name="T6" fmla="*/ 31 w 31"/>
                  <a:gd name="T7" fmla="*/ 1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5">
                    <a:moveTo>
                      <a:pt x="31" y="16"/>
                    </a:moveTo>
                    <a:lnTo>
                      <a:pt x="7" y="45"/>
                    </a:lnTo>
                    <a:lnTo>
                      <a:pt x="0" y="0"/>
                    </a:lnTo>
                    <a:lnTo>
                      <a:pt x="31" y="16"/>
                    </a:lnTo>
                    <a:close/>
                  </a:path>
                </a:pathLst>
              </a:custGeom>
              <a:solidFill>
                <a:srgbClr val="6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386"/>
              <p:cNvSpPr>
                <a:spLocks/>
              </p:cNvSpPr>
              <p:nvPr/>
            </p:nvSpPr>
            <p:spPr bwMode="auto">
              <a:xfrm>
                <a:off x="8981" y="738"/>
                <a:ext cx="232" cy="265"/>
              </a:xfrm>
              <a:custGeom>
                <a:avLst/>
                <a:gdLst>
                  <a:gd name="T0" fmla="*/ 5 w 98"/>
                  <a:gd name="T1" fmla="*/ 9 h 112"/>
                  <a:gd name="T2" fmla="*/ 3 w 98"/>
                  <a:gd name="T3" fmla="*/ 65 h 112"/>
                  <a:gd name="T4" fmla="*/ 19 w 98"/>
                  <a:gd name="T5" fmla="*/ 108 h 112"/>
                  <a:gd name="T6" fmla="*/ 34 w 98"/>
                  <a:gd name="T7" fmla="*/ 105 h 112"/>
                  <a:gd name="T8" fmla="*/ 49 w 98"/>
                  <a:gd name="T9" fmla="*/ 107 h 112"/>
                  <a:gd name="T10" fmla="*/ 59 w 98"/>
                  <a:gd name="T11" fmla="*/ 96 h 112"/>
                  <a:gd name="T12" fmla="*/ 78 w 98"/>
                  <a:gd name="T13" fmla="*/ 100 h 112"/>
                  <a:gd name="T14" fmla="*/ 80 w 98"/>
                  <a:gd name="T15" fmla="*/ 86 h 112"/>
                  <a:gd name="T16" fmla="*/ 72 w 98"/>
                  <a:gd name="T17" fmla="*/ 66 h 112"/>
                  <a:gd name="T18" fmla="*/ 84 w 98"/>
                  <a:gd name="T19" fmla="*/ 69 h 112"/>
                  <a:gd name="T20" fmla="*/ 90 w 98"/>
                  <a:gd name="T21" fmla="*/ 45 h 112"/>
                  <a:gd name="T22" fmla="*/ 58 w 98"/>
                  <a:gd name="T23" fmla="*/ 0 h 112"/>
                  <a:gd name="T24" fmla="*/ 5 w 98"/>
                  <a:gd name="T25" fmla="*/ 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" h="112">
                    <a:moveTo>
                      <a:pt x="5" y="9"/>
                    </a:moveTo>
                    <a:cubicBezTo>
                      <a:pt x="5" y="9"/>
                      <a:pt x="0" y="40"/>
                      <a:pt x="3" y="65"/>
                    </a:cubicBezTo>
                    <a:cubicBezTo>
                      <a:pt x="7" y="90"/>
                      <a:pt x="10" y="105"/>
                      <a:pt x="19" y="108"/>
                    </a:cubicBezTo>
                    <a:cubicBezTo>
                      <a:pt x="29" y="111"/>
                      <a:pt x="34" y="109"/>
                      <a:pt x="34" y="105"/>
                    </a:cubicBezTo>
                    <a:cubicBezTo>
                      <a:pt x="34" y="105"/>
                      <a:pt x="39" y="112"/>
                      <a:pt x="49" y="107"/>
                    </a:cubicBezTo>
                    <a:cubicBezTo>
                      <a:pt x="60" y="103"/>
                      <a:pt x="59" y="96"/>
                      <a:pt x="59" y="96"/>
                    </a:cubicBezTo>
                    <a:cubicBezTo>
                      <a:pt x="59" y="96"/>
                      <a:pt x="65" y="104"/>
                      <a:pt x="78" y="100"/>
                    </a:cubicBezTo>
                    <a:cubicBezTo>
                      <a:pt x="86" y="97"/>
                      <a:pt x="80" y="86"/>
                      <a:pt x="80" y="86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66"/>
                      <a:pt x="77" y="72"/>
                      <a:pt x="84" y="69"/>
                    </a:cubicBezTo>
                    <a:cubicBezTo>
                      <a:pt x="92" y="65"/>
                      <a:pt x="98" y="59"/>
                      <a:pt x="90" y="45"/>
                    </a:cubicBezTo>
                    <a:cubicBezTo>
                      <a:pt x="82" y="31"/>
                      <a:pt x="58" y="0"/>
                      <a:pt x="58" y="0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87"/>
              <p:cNvSpPr>
                <a:spLocks/>
              </p:cNvSpPr>
              <p:nvPr/>
            </p:nvSpPr>
            <p:spPr bwMode="auto">
              <a:xfrm>
                <a:off x="9104" y="795"/>
                <a:ext cx="104" cy="165"/>
              </a:xfrm>
              <a:custGeom>
                <a:avLst/>
                <a:gdLst>
                  <a:gd name="T0" fmla="*/ 7 w 44"/>
                  <a:gd name="T1" fmla="*/ 22 h 70"/>
                  <a:gd name="T2" fmla="*/ 6 w 44"/>
                  <a:gd name="T3" fmla="*/ 1 h 70"/>
                  <a:gd name="T4" fmla="*/ 8 w 44"/>
                  <a:gd name="T5" fmla="*/ 0 h 70"/>
                  <a:gd name="T6" fmla="*/ 18 w 44"/>
                  <a:gd name="T7" fmla="*/ 32 h 70"/>
                  <a:gd name="T8" fmla="*/ 41 w 44"/>
                  <a:gd name="T9" fmla="*/ 28 h 70"/>
                  <a:gd name="T10" fmla="*/ 32 w 44"/>
                  <a:gd name="T11" fmla="*/ 45 h 70"/>
                  <a:gd name="T12" fmla="*/ 20 w 44"/>
                  <a:gd name="T13" fmla="*/ 42 h 70"/>
                  <a:gd name="T14" fmla="*/ 28 w 44"/>
                  <a:gd name="T15" fmla="*/ 62 h 70"/>
                  <a:gd name="T16" fmla="*/ 30 w 44"/>
                  <a:gd name="T17" fmla="*/ 70 h 70"/>
                  <a:gd name="T18" fmla="*/ 18 w 44"/>
                  <a:gd name="T19" fmla="*/ 53 h 70"/>
                  <a:gd name="T20" fmla="*/ 7 w 44"/>
                  <a:gd name="T21" fmla="*/ 2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70">
                    <a:moveTo>
                      <a:pt x="7" y="22"/>
                    </a:moveTo>
                    <a:cubicBezTo>
                      <a:pt x="6" y="17"/>
                      <a:pt x="0" y="4"/>
                      <a:pt x="6" y="1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5" y="11"/>
                      <a:pt x="10" y="25"/>
                      <a:pt x="18" y="32"/>
                    </a:cubicBezTo>
                    <a:cubicBezTo>
                      <a:pt x="26" y="39"/>
                      <a:pt x="37" y="36"/>
                      <a:pt x="41" y="28"/>
                    </a:cubicBezTo>
                    <a:cubicBezTo>
                      <a:pt x="44" y="37"/>
                      <a:pt x="38" y="41"/>
                      <a:pt x="32" y="45"/>
                    </a:cubicBezTo>
                    <a:cubicBezTo>
                      <a:pt x="25" y="48"/>
                      <a:pt x="20" y="42"/>
                      <a:pt x="20" y="42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8" y="62"/>
                      <a:pt x="30" y="67"/>
                      <a:pt x="30" y="70"/>
                    </a:cubicBezTo>
                    <a:cubicBezTo>
                      <a:pt x="27" y="64"/>
                      <a:pt x="21" y="59"/>
                      <a:pt x="18" y="53"/>
                    </a:cubicBezTo>
                    <a:cubicBezTo>
                      <a:pt x="13" y="43"/>
                      <a:pt x="10" y="32"/>
                      <a:pt x="7" y="2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88"/>
              <p:cNvSpPr>
                <a:spLocks/>
              </p:cNvSpPr>
              <p:nvPr/>
            </p:nvSpPr>
            <p:spPr bwMode="auto">
              <a:xfrm>
                <a:off x="8984" y="738"/>
                <a:ext cx="175" cy="128"/>
              </a:xfrm>
              <a:custGeom>
                <a:avLst/>
                <a:gdLst>
                  <a:gd name="T0" fmla="*/ 64 w 74"/>
                  <a:gd name="T1" fmla="*/ 20 h 54"/>
                  <a:gd name="T2" fmla="*/ 63 w 74"/>
                  <a:gd name="T3" fmla="*/ 19 h 54"/>
                  <a:gd name="T4" fmla="*/ 11 w 74"/>
                  <a:gd name="T5" fmla="*/ 36 h 54"/>
                  <a:gd name="T6" fmla="*/ 1 w 74"/>
                  <a:gd name="T7" fmla="*/ 54 h 54"/>
                  <a:gd name="T8" fmla="*/ 4 w 74"/>
                  <a:gd name="T9" fmla="*/ 9 h 54"/>
                  <a:gd name="T10" fmla="*/ 57 w 74"/>
                  <a:gd name="T11" fmla="*/ 0 h 54"/>
                  <a:gd name="T12" fmla="*/ 74 w 74"/>
                  <a:gd name="T13" fmla="*/ 23 h 54"/>
                  <a:gd name="T14" fmla="*/ 64 w 74"/>
                  <a:gd name="T15" fmla="*/ 2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54">
                    <a:moveTo>
                      <a:pt x="64" y="20"/>
                    </a:moveTo>
                    <a:cubicBezTo>
                      <a:pt x="64" y="19"/>
                      <a:pt x="63" y="19"/>
                      <a:pt x="63" y="19"/>
                    </a:cubicBezTo>
                    <a:cubicBezTo>
                      <a:pt x="45" y="22"/>
                      <a:pt x="25" y="24"/>
                      <a:pt x="11" y="36"/>
                    </a:cubicBezTo>
                    <a:cubicBezTo>
                      <a:pt x="6" y="41"/>
                      <a:pt x="3" y="47"/>
                      <a:pt x="1" y="54"/>
                    </a:cubicBezTo>
                    <a:cubicBezTo>
                      <a:pt x="0" y="32"/>
                      <a:pt x="4" y="9"/>
                      <a:pt x="4" y="9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66" y="11"/>
                      <a:pt x="74" y="23"/>
                    </a:cubicBezTo>
                    <a:cubicBezTo>
                      <a:pt x="71" y="21"/>
                      <a:pt x="68" y="20"/>
                      <a:pt x="64" y="2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389"/>
              <p:cNvSpPr>
                <a:spLocks/>
              </p:cNvSpPr>
              <p:nvPr/>
            </p:nvSpPr>
            <p:spPr bwMode="auto">
              <a:xfrm>
                <a:off x="9033" y="894"/>
                <a:ext cx="41" cy="102"/>
              </a:xfrm>
              <a:custGeom>
                <a:avLst/>
                <a:gdLst>
                  <a:gd name="T0" fmla="*/ 8 w 17"/>
                  <a:gd name="T1" fmla="*/ 38 h 43"/>
                  <a:gd name="T2" fmla="*/ 2 w 17"/>
                  <a:gd name="T3" fmla="*/ 5 h 43"/>
                  <a:gd name="T4" fmla="*/ 7 w 17"/>
                  <a:gd name="T5" fmla="*/ 6 h 43"/>
                  <a:gd name="T6" fmla="*/ 8 w 17"/>
                  <a:gd name="T7" fmla="*/ 15 h 43"/>
                  <a:gd name="T8" fmla="*/ 10 w 17"/>
                  <a:gd name="T9" fmla="*/ 24 h 43"/>
                  <a:gd name="T10" fmla="*/ 17 w 17"/>
                  <a:gd name="T11" fmla="*/ 42 h 43"/>
                  <a:gd name="T12" fmla="*/ 12 w 17"/>
                  <a:gd name="T13" fmla="*/ 39 h 43"/>
                  <a:gd name="T14" fmla="*/ 9 w 17"/>
                  <a:gd name="T15" fmla="*/ 43 h 43"/>
                  <a:gd name="T16" fmla="*/ 8 w 17"/>
                  <a:gd name="T17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43">
                    <a:moveTo>
                      <a:pt x="8" y="38"/>
                    </a:moveTo>
                    <a:cubicBezTo>
                      <a:pt x="6" y="27"/>
                      <a:pt x="0" y="16"/>
                      <a:pt x="2" y="5"/>
                    </a:cubicBezTo>
                    <a:cubicBezTo>
                      <a:pt x="3" y="0"/>
                      <a:pt x="7" y="1"/>
                      <a:pt x="7" y="6"/>
                    </a:cubicBezTo>
                    <a:cubicBezTo>
                      <a:pt x="7" y="9"/>
                      <a:pt x="7" y="12"/>
                      <a:pt x="8" y="15"/>
                    </a:cubicBezTo>
                    <a:cubicBezTo>
                      <a:pt x="8" y="18"/>
                      <a:pt x="9" y="21"/>
                      <a:pt x="10" y="24"/>
                    </a:cubicBezTo>
                    <a:cubicBezTo>
                      <a:pt x="11" y="28"/>
                      <a:pt x="13" y="36"/>
                      <a:pt x="17" y="42"/>
                    </a:cubicBezTo>
                    <a:cubicBezTo>
                      <a:pt x="14" y="41"/>
                      <a:pt x="12" y="39"/>
                      <a:pt x="12" y="39"/>
                    </a:cubicBezTo>
                    <a:cubicBezTo>
                      <a:pt x="12" y="41"/>
                      <a:pt x="11" y="42"/>
                      <a:pt x="9" y="43"/>
                    </a:cubicBezTo>
                    <a:cubicBezTo>
                      <a:pt x="9" y="41"/>
                      <a:pt x="9" y="39"/>
                      <a:pt x="8" y="3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390"/>
              <p:cNvSpPr>
                <a:spLocks/>
              </p:cNvSpPr>
              <p:nvPr/>
            </p:nvSpPr>
            <p:spPr bwMode="auto">
              <a:xfrm>
                <a:off x="9083" y="885"/>
                <a:ext cx="59" cy="97"/>
              </a:xfrm>
              <a:custGeom>
                <a:avLst/>
                <a:gdLst>
                  <a:gd name="T0" fmla="*/ 10 w 25"/>
                  <a:gd name="T1" fmla="*/ 31 h 41"/>
                  <a:gd name="T2" fmla="*/ 3 w 25"/>
                  <a:gd name="T3" fmla="*/ 0 h 41"/>
                  <a:gd name="T4" fmla="*/ 12 w 25"/>
                  <a:gd name="T5" fmla="*/ 24 h 41"/>
                  <a:gd name="T6" fmla="*/ 25 w 25"/>
                  <a:gd name="T7" fmla="*/ 39 h 41"/>
                  <a:gd name="T8" fmla="*/ 16 w 25"/>
                  <a:gd name="T9" fmla="*/ 34 h 41"/>
                  <a:gd name="T10" fmla="*/ 13 w 25"/>
                  <a:gd name="T11" fmla="*/ 41 h 41"/>
                  <a:gd name="T12" fmla="*/ 10 w 25"/>
                  <a:gd name="T13" fmla="*/ 3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41">
                    <a:moveTo>
                      <a:pt x="10" y="31"/>
                    </a:moveTo>
                    <a:cubicBezTo>
                      <a:pt x="9" y="25"/>
                      <a:pt x="0" y="7"/>
                      <a:pt x="3" y="0"/>
                    </a:cubicBezTo>
                    <a:cubicBezTo>
                      <a:pt x="5" y="8"/>
                      <a:pt x="7" y="17"/>
                      <a:pt x="12" y="24"/>
                    </a:cubicBezTo>
                    <a:cubicBezTo>
                      <a:pt x="16" y="29"/>
                      <a:pt x="20" y="34"/>
                      <a:pt x="25" y="39"/>
                    </a:cubicBezTo>
                    <a:cubicBezTo>
                      <a:pt x="19" y="38"/>
                      <a:pt x="16" y="34"/>
                      <a:pt x="16" y="34"/>
                    </a:cubicBezTo>
                    <a:cubicBezTo>
                      <a:pt x="16" y="34"/>
                      <a:pt x="16" y="37"/>
                      <a:pt x="13" y="41"/>
                    </a:cubicBezTo>
                    <a:cubicBezTo>
                      <a:pt x="12" y="37"/>
                      <a:pt x="11" y="33"/>
                      <a:pt x="10" y="3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391"/>
              <p:cNvSpPr>
                <a:spLocks/>
              </p:cNvSpPr>
              <p:nvPr/>
            </p:nvSpPr>
            <p:spPr bwMode="auto">
              <a:xfrm>
                <a:off x="8887" y="166"/>
                <a:ext cx="364" cy="634"/>
              </a:xfrm>
              <a:custGeom>
                <a:avLst/>
                <a:gdLst>
                  <a:gd name="T0" fmla="*/ 110 w 154"/>
                  <a:gd name="T1" fmla="*/ 10 h 268"/>
                  <a:gd name="T2" fmla="*/ 40 w 154"/>
                  <a:gd name="T3" fmla="*/ 268 h 268"/>
                  <a:gd name="T4" fmla="*/ 104 w 154"/>
                  <a:gd name="T5" fmla="*/ 246 h 268"/>
                  <a:gd name="T6" fmla="*/ 134 w 154"/>
                  <a:gd name="T7" fmla="*/ 65 h 268"/>
                  <a:gd name="T8" fmla="*/ 149 w 154"/>
                  <a:gd name="T9" fmla="*/ 23 h 268"/>
                  <a:gd name="T10" fmla="*/ 110 w 154"/>
                  <a:gd name="T11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268">
                    <a:moveTo>
                      <a:pt x="110" y="10"/>
                    </a:moveTo>
                    <a:cubicBezTo>
                      <a:pt x="110" y="10"/>
                      <a:pt x="0" y="77"/>
                      <a:pt x="40" y="268"/>
                    </a:cubicBezTo>
                    <a:cubicBezTo>
                      <a:pt x="104" y="246"/>
                      <a:pt x="104" y="246"/>
                      <a:pt x="104" y="246"/>
                    </a:cubicBezTo>
                    <a:cubicBezTo>
                      <a:pt x="104" y="246"/>
                      <a:pt x="63" y="102"/>
                      <a:pt x="134" y="65"/>
                    </a:cubicBezTo>
                    <a:cubicBezTo>
                      <a:pt x="154" y="55"/>
                      <a:pt x="152" y="30"/>
                      <a:pt x="149" y="23"/>
                    </a:cubicBezTo>
                    <a:cubicBezTo>
                      <a:pt x="137" y="0"/>
                      <a:pt x="110" y="10"/>
                      <a:pt x="110" y="1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392"/>
              <p:cNvSpPr>
                <a:spLocks/>
              </p:cNvSpPr>
              <p:nvPr/>
            </p:nvSpPr>
            <p:spPr bwMode="auto">
              <a:xfrm>
                <a:off x="8969" y="310"/>
                <a:ext cx="216" cy="490"/>
              </a:xfrm>
              <a:custGeom>
                <a:avLst/>
                <a:gdLst>
                  <a:gd name="T0" fmla="*/ 91 w 91"/>
                  <a:gd name="T1" fmla="*/ 9 h 207"/>
                  <a:gd name="T2" fmla="*/ 84 w 91"/>
                  <a:gd name="T3" fmla="*/ 0 h 207"/>
                  <a:gd name="T4" fmla="*/ 81 w 91"/>
                  <a:gd name="T5" fmla="*/ 3 h 207"/>
                  <a:gd name="T6" fmla="*/ 64 w 91"/>
                  <a:gd name="T7" fmla="*/ 25 h 207"/>
                  <a:gd name="T8" fmla="*/ 59 w 91"/>
                  <a:gd name="T9" fmla="*/ 46 h 207"/>
                  <a:gd name="T10" fmla="*/ 43 w 91"/>
                  <a:gd name="T11" fmla="*/ 92 h 207"/>
                  <a:gd name="T12" fmla="*/ 43 w 91"/>
                  <a:gd name="T13" fmla="*/ 129 h 207"/>
                  <a:gd name="T14" fmla="*/ 39 w 91"/>
                  <a:gd name="T15" fmla="*/ 160 h 207"/>
                  <a:gd name="T16" fmla="*/ 17 w 91"/>
                  <a:gd name="T17" fmla="*/ 173 h 207"/>
                  <a:gd name="T18" fmla="*/ 0 w 91"/>
                  <a:gd name="T19" fmla="*/ 176 h 207"/>
                  <a:gd name="T20" fmla="*/ 5 w 91"/>
                  <a:gd name="T21" fmla="*/ 207 h 207"/>
                  <a:gd name="T22" fmla="*/ 69 w 91"/>
                  <a:gd name="T23" fmla="*/ 185 h 207"/>
                  <a:gd name="T24" fmla="*/ 91 w 91"/>
                  <a:gd name="T25" fmla="*/ 9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1" h="207">
                    <a:moveTo>
                      <a:pt x="91" y="9"/>
                    </a:moveTo>
                    <a:cubicBezTo>
                      <a:pt x="89" y="6"/>
                      <a:pt x="86" y="2"/>
                      <a:pt x="84" y="0"/>
                    </a:cubicBezTo>
                    <a:cubicBezTo>
                      <a:pt x="83" y="1"/>
                      <a:pt x="82" y="2"/>
                      <a:pt x="81" y="3"/>
                    </a:cubicBezTo>
                    <a:cubicBezTo>
                      <a:pt x="75" y="10"/>
                      <a:pt x="69" y="18"/>
                      <a:pt x="64" y="25"/>
                    </a:cubicBezTo>
                    <a:cubicBezTo>
                      <a:pt x="63" y="32"/>
                      <a:pt x="61" y="39"/>
                      <a:pt x="59" y="46"/>
                    </a:cubicBezTo>
                    <a:cubicBezTo>
                      <a:pt x="53" y="61"/>
                      <a:pt x="46" y="76"/>
                      <a:pt x="43" y="92"/>
                    </a:cubicBezTo>
                    <a:cubicBezTo>
                      <a:pt x="41" y="104"/>
                      <a:pt x="43" y="117"/>
                      <a:pt x="43" y="129"/>
                    </a:cubicBezTo>
                    <a:cubicBezTo>
                      <a:pt x="43" y="139"/>
                      <a:pt x="44" y="151"/>
                      <a:pt x="39" y="160"/>
                    </a:cubicBezTo>
                    <a:cubicBezTo>
                      <a:pt x="35" y="167"/>
                      <a:pt x="25" y="171"/>
                      <a:pt x="17" y="173"/>
                    </a:cubicBezTo>
                    <a:cubicBezTo>
                      <a:pt x="12" y="175"/>
                      <a:pt x="6" y="176"/>
                      <a:pt x="0" y="176"/>
                    </a:cubicBezTo>
                    <a:cubicBezTo>
                      <a:pt x="1" y="186"/>
                      <a:pt x="3" y="197"/>
                      <a:pt x="5" y="207"/>
                    </a:cubicBezTo>
                    <a:cubicBezTo>
                      <a:pt x="69" y="185"/>
                      <a:pt x="69" y="185"/>
                      <a:pt x="69" y="185"/>
                    </a:cubicBezTo>
                    <a:cubicBezTo>
                      <a:pt x="69" y="185"/>
                      <a:pt x="34" y="54"/>
                      <a:pt x="91" y="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393"/>
              <p:cNvSpPr>
                <a:spLocks/>
              </p:cNvSpPr>
              <p:nvPr/>
            </p:nvSpPr>
            <p:spPr bwMode="auto">
              <a:xfrm>
                <a:off x="8972" y="707"/>
                <a:ext cx="161" cy="93"/>
              </a:xfrm>
              <a:custGeom>
                <a:avLst/>
                <a:gdLst>
                  <a:gd name="T0" fmla="*/ 40 w 68"/>
                  <a:gd name="T1" fmla="*/ 8 h 39"/>
                  <a:gd name="T2" fmla="*/ 0 w 68"/>
                  <a:gd name="T3" fmla="*/ 16 h 39"/>
                  <a:gd name="T4" fmla="*/ 4 w 68"/>
                  <a:gd name="T5" fmla="*/ 39 h 39"/>
                  <a:gd name="T6" fmla="*/ 68 w 68"/>
                  <a:gd name="T7" fmla="*/ 17 h 39"/>
                  <a:gd name="T8" fmla="*/ 65 w 68"/>
                  <a:gd name="T9" fmla="*/ 0 h 39"/>
                  <a:gd name="T10" fmla="*/ 40 w 68"/>
                  <a:gd name="T11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39">
                    <a:moveTo>
                      <a:pt x="40" y="8"/>
                    </a:moveTo>
                    <a:cubicBezTo>
                      <a:pt x="27" y="11"/>
                      <a:pt x="13" y="12"/>
                      <a:pt x="0" y="16"/>
                    </a:cubicBezTo>
                    <a:cubicBezTo>
                      <a:pt x="1" y="23"/>
                      <a:pt x="3" y="31"/>
                      <a:pt x="4" y="39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8" y="17"/>
                      <a:pt x="67" y="11"/>
                      <a:pt x="65" y="0"/>
                    </a:cubicBezTo>
                    <a:cubicBezTo>
                      <a:pt x="57" y="3"/>
                      <a:pt x="48" y="6"/>
                      <a:pt x="40" y="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394"/>
              <p:cNvSpPr>
                <a:spLocks/>
              </p:cNvSpPr>
              <p:nvPr/>
            </p:nvSpPr>
            <p:spPr bwMode="auto">
              <a:xfrm>
                <a:off x="8097" y="376"/>
                <a:ext cx="118" cy="50"/>
              </a:xfrm>
              <a:custGeom>
                <a:avLst/>
                <a:gdLst>
                  <a:gd name="T0" fmla="*/ 37 w 50"/>
                  <a:gd name="T1" fmla="*/ 0 h 21"/>
                  <a:gd name="T2" fmla="*/ 49 w 50"/>
                  <a:gd name="T3" fmla="*/ 15 h 21"/>
                  <a:gd name="T4" fmla="*/ 0 w 50"/>
                  <a:gd name="T5" fmla="*/ 21 h 21"/>
                  <a:gd name="T6" fmla="*/ 37 w 50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21">
                    <a:moveTo>
                      <a:pt x="37" y="0"/>
                    </a:moveTo>
                    <a:cubicBezTo>
                      <a:pt x="37" y="0"/>
                      <a:pt x="50" y="3"/>
                      <a:pt x="49" y="15"/>
                    </a:cubicBezTo>
                    <a:cubicBezTo>
                      <a:pt x="0" y="21"/>
                      <a:pt x="0" y="21"/>
                      <a:pt x="0" y="21"/>
                    </a:cubicBez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395"/>
              <p:cNvSpPr>
                <a:spLocks/>
              </p:cNvSpPr>
              <p:nvPr/>
            </p:nvSpPr>
            <p:spPr bwMode="auto">
              <a:xfrm>
                <a:off x="8097" y="376"/>
                <a:ext cx="102" cy="50"/>
              </a:xfrm>
              <a:custGeom>
                <a:avLst/>
                <a:gdLst>
                  <a:gd name="T0" fmla="*/ 27 w 43"/>
                  <a:gd name="T1" fmla="*/ 11 h 21"/>
                  <a:gd name="T2" fmla="*/ 7 w 43"/>
                  <a:gd name="T3" fmla="*/ 20 h 21"/>
                  <a:gd name="T4" fmla="*/ 0 w 43"/>
                  <a:gd name="T5" fmla="*/ 21 h 21"/>
                  <a:gd name="T6" fmla="*/ 37 w 43"/>
                  <a:gd name="T7" fmla="*/ 0 h 21"/>
                  <a:gd name="T8" fmla="*/ 43 w 43"/>
                  <a:gd name="T9" fmla="*/ 3 h 21"/>
                  <a:gd name="T10" fmla="*/ 27 w 43"/>
                  <a:gd name="T11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1">
                    <a:moveTo>
                      <a:pt x="27" y="11"/>
                    </a:moveTo>
                    <a:cubicBezTo>
                      <a:pt x="21" y="14"/>
                      <a:pt x="14" y="17"/>
                      <a:pt x="7" y="2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40" y="1"/>
                      <a:pt x="43" y="3"/>
                    </a:cubicBezTo>
                    <a:cubicBezTo>
                      <a:pt x="38" y="5"/>
                      <a:pt x="33" y="8"/>
                      <a:pt x="27" y="1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396"/>
              <p:cNvSpPr>
                <a:spLocks/>
              </p:cNvSpPr>
              <p:nvPr/>
            </p:nvSpPr>
            <p:spPr bwMode="auto">
              <a:xfrm>
                <a:off x="8123" y="334"/>
                <a:ext cx="109" cy="75"/>
              </a:xfrm>
              <a:custGeom>
                <a:avLst/>
                <a:gdLst>
                  <a:gd name="T0" fmla="*/ 6 w 46"/>
                  <a:gd name="T1" fmla="*/ 9 h 32"/>
                  <a:gd name="T2" fmla="*/ 42 w 46"/>
                  <a:gd name="T3" fmla="*/ 9 h 32"/>
                  <a:gd name="T4" fmla="*/ 0 w 46"/>
                  <a:gd name="T5" fmla="*/ 32 h 32"/>
                  <a:gd name="T6" fmla="*/ 6 w 46"/>
                  <a:gd name="T7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32">
                    <a:moveTo>
                      <a:pt x="6" y="9"/>
                    </a:moveTo>
                    <a:cubicBezTo>
                      <a:pt x="6" y="9"/>
                      <a:pt x="38" y="0"/>
                      <a:pt x="42" y="9"/>
                    </a:cubicBezTo>
                    <a:cubicBezTo>
                      <a:pt x="46" y="19"/>
                      <a:pt x="0" y="32"/>
                      <a:pt x="0" y="32"/>
                    </a:cubicBezTo>
                    <a:lnTo>
                      <a:pt x="6" y="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397"/>
              <p:cNvSpPr>
                <a:spLocks/>
              </p:cNvSpPr>
              <p:nvPr/>
            </p:nvSpPr>
            <p:spPr bwMode="auto">
              <a:xfrm>
                <a:off x="8123" y="346"/>
                <a:ext cx="71" cy="63"/>
              </a:xfrm>
              <a:custGeom>
                <a:avLst/>
                <a:gdLst>
                  <a:gd name="T0" fmla="*/ 12 w 30"/>
                  <a:gd name="T1" fmla="*/ 23 h 27"/>
                  <a:gd name="T2" fmla="*/ 0 w 30"/>
                  <a:gd name="T3" fmla="*/ 27 h 27"/>
                  <a:gd name="T4" fmla="*/ 6 w 30"/>
                  <a:gd name="T5" fmla="*/ 4 h 27"/>
                  <a:gd name="T6" fmla="*/ 30 w 30"/>
                  <a:gd name="T7" fmla="*/ 0 h 27"/>
                  <a:gd name="T8" fmla="*/ 12 w 30"/>
                  <a:gd name="T9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7">
                    <a:moveTo>
                      <a:pt x="12" y="23"/>
                    </a:moveTo>
                    <a:cubicBezTo>
                      <a:pt x="5" y="26"/>
                      <a:pt x="0" y="27"/>
                      <a:pt x="0" y="27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19" y="1"/>
                      <a:pt x="30" y="0"/>
                    </a:cubicBezTo>
                    <a:cubicBezTo>
                      <a:pt x="25" y="9"/>
                      <a:pt x="19" y="16"/>
                      <a:pt x="12" y="2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398"/>
              <p:cNvSpPr>
                <a:spLocks/>
              </p:cNvSpPr>
              <p:nvPr/>
            </p:nvSpPr>
            <p:spPr bwMode="auto">
              <a:xfrm>
                <a:off x="8002" y="282"/>
                <a:ext cx="192" cy="243"/>
              </a:xfrm>
              <a:custGeom>
                <a:avLst/>
                <a:gdLst>
                  <a:gd name="T0" fmla="*/ 0 w 81"/>
                  <a:gd name="T1" fmla="*/ 68 h 103"/>
                  <a:gd name="T2" fmla="*/ 59 w 81"/>
                  <a:gd name="T3" fmla="*/ 12 h 103"/>
                  <a:gd name="T4" fmla="*/ 81 w 81"/>
                  <a:gd name="T5" fmla="*/ 12 h 103"/>
                  <a:gd name="T6" fmla="*/ 41 w 81"/>
                  <a:gd name="T7" fmla="*/ 71 h 103"/>
                  <a:gd name="T8" fmla="*/ 68 w 81"/>
                  <a:gd name="T9" fmla="*/ 76 h 103"/>
                  <a:gd name="T10" fmla="*/ 34 w 81"/>
                  <a:gd name="T11" fmla="*/ 94 h 103"/>
                  <a:gd name="T12" fmla="*/ 6 w 81"/>
                  <a:gd name="T13" fmla="*/ 103 h 103"/>
                  <a:gd name="T14" fmla="*/ 0 w 81"/>
                  <a:gd name="T15" fmla="*/ 6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103">
                    <a:moveTo>
                      <a:pt x="0" y="68"/>
                    </a:moveTo>
                    <a:cubicBezTo>
                      <a:pt x="0" y="68"/>
                      <a:pt x="47" y="23"/>
                      <a:pt x="59" y="12"/>
                    </a:cubicBezTo>
                    <a:cubicBezTo>
                      <a:pt x="71" y="0"/>
                      <a:pt x="80" y="5"/>
                      <a:pt x="81" y="12"/>
                    </a:cubicBezTo>
                    <a:cubicBezTo>
                      <a:pt x="81" y="19"/>
                      <a:pt x="41" y="71"/>
                      <a:pt x="41" y="71"/>
                    </a:cubicBezTo>
                    <a:cubicBezTo>
                      <a:pt x="41" y="71"/>
                      <a:pt x="65" y="67"/>
                      <a:pt x="68" y="76"/>
                    </a:cubicBezTo>
                    <a:cubicBezTo>
                      <a:pt x="71" y="84"/>
                      <a:pt x="48" y="93"/>
                      <a:pt x="34" y="94"/>
                    </a:cubicBezTo>
                    <a:cubicBezTo>
                      <a:pt x="21" y="94"/>
                      <a:pt x="6" y="103"/>
                      <a:pt x="6" y="103"/>
                    </a:cubicBez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399"/>
              <p:cNvSpPr>
                <a:spLocks/>
              </p:cNvSpPr>
              <p:nvPr/>
            </p:nvSpPr>
            <p:spPr bwMode="auto">
              <a:xfrm>
                <a:off x="8083" y="296"/>
                <a:ext cx="111" cy="165"/>
              </a:xfrm>
              <a:custGeom>
                <a:avLst/>
                <a:gdLst>
                  <a:gd name="T0" fmla="*/ 34 w 47"/>
                  <a:gd name="T1" fmla="*/ 69 h 70"/>
                  <a:gd name="T2" fmla="*/ 24 w 47"/>
                  <a:gd name="T3" fmla="*/ 70 h 70"/>
                  <a:gd name="T4" fmla="*/ 6 w 47"/>
                  <a:gd name="T5" fmla="*/ 60 h 70"/>
                  <a:gd name="T6" fmla="*/ 21 w 47"/>
                  <a:gd name="T7" fmla="*/ 37 h 70"/>
                  <a:gd name="T8" fmla="*/ 43 w 47"/>
                  <a:gd name="T9" fmla="*/ 0 h 70"/>
                  <a:gd name="T10" fmla="*/ 47 w 47"/>
                  <a:gd name="T11" fmla="*/ 6 h 70"/>
                  <a:gd name="T12" fmla="*/ 7 w 47"/>
                  <a:gd name="T13" fmla="*/ 65 h 70"/>
                  <a:gd name="T14" fmla="*/ 34 w 47"/>
                  <a:gd name="T15" fmla="*/ 6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70">
                    <a:moveTo>
                      <a:pt x="34" y="69"/>
                    </a:moveTo>
                    <a:cubicBezTo>
                      <a:pt x="30" y="70"/>
                      <a:pt x="27" y="70"/>
                      <a:pt x="24" y="70"/>
                    </a:cubicBezTo>
                    <a:cubicBezTo>
                      <a:pt x="17" y="69"/>
                      <a:pt x="0" y="70"/>
                      <a:pt x="6" y="60"/>
                    </a:cubicBezTo>
                    <a:cubicBezTo>
                      <a:pt x="10" y="52"/>
                      <a:pt x="16" y="45"/>
                      <a:pt x="21" y="37"/>
                    </a:cubicBezTo>
                    <a:cubicBezTo>
                      <a:pt x="29" y="28"/>
                      <a:pt x="42" y="14"/>
                      <a:pt x="43" y="0"/>
                    </a:cubicBezTo>
                    <a:cubicBezTo>
                      <a:pt x="45" y="1"/>
                      <a:pt x="47" y="3"/>
                      <a:pt x="47" y="6"/>
                    </a:cubicBezTo>
                    <a:cubicBezTo>
                      <a:pt x="47" y="13"/>
                      <a:pt x="7" y="65"/>
                      <a:pt x="7" y="65"/>
                    </a:cubicBezTo>
                    <a:cubicBezTo>
                      <a:pt x="7" y="65"/>
                      <a:pt x="30" y="61"/>
                      <a:pt x="34" y="6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400"/>
              <p:cNvSpPr>
                <a:spLocks/>
              </p:cNvSpPr>
              <p:nvPr/>
            </p:nvSpPr>
            <p:spPr bwMode="auto">
              <a:xfrm>
                <a:off x="8002" y="381"/>
                <a:ext cx="104" cy="144"/>
              </a:xfrm>
              <a:custGeom>
                <a:avLst/>
                <a:gdLst>
                  <a:gd name="T0" fmla="*/ 27 w 44"/>
                  <a:gd name="T1" fmla="*/ 0 h 61"/>
                  <a:gd name="T2" fmla="*/ 23 w 44"/>
                  <a:gd name="T3" fmla="*/ 10 h 61"/>
                  <a:gd name="T4" fmla="*/ 24 w 44"/>
                  <a:gd name="T5" fmla="*/ 35 h 61"/>
                  <a:gd name="T6" fmla="*/ 43 w 44"/>
                  <a:gd name="T7" fmla="*/ 50 h 61"/>
                  <a:gd name="T8" fmla="*/ 44 w 44"/>
                  <a:gd name="T9" fmla="*/ 50 h 61"/>
                  <a:gd name="T10" fmla="*/ 34 w 44"/>
                  <a:gd name="T11" fmla="*/ 52 h 61"/>
                  <a:gd name="T12" fmla="*/ 6 w 44"/>
                  <a:gd name="T13" fmla="*/ 61 h 61"/>
                  <a:gd name="T14" fmla="*/ 0 w 44"/>
                  <a:gd name="T15" fmla="*/ 26 h 61"/>
                  <a:gd name="T16" fmla="*/ 27 w 44"/>
                  <a:gd name="T1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61">
                    <a:moveTo>
                      <a:pt x="27" y="0"/>
                    </a:moveTo>
                    <a:cubicBezTo>
                      <a:pt x="26" y="3"/>
                      <a:pt x="24" y="6"/>
                      <a:pt x="23" y="10"/>
                    </a:cubicBezTo>
                    <a:cubicBezTo>
                      <a:pt x="20" y="18"/>
                      <a:pt x="18" y="27"/>
                      <a:pt x="24" y="35"/>
                    </a:cubicBezTo>
                    <a:cubicBezTo>
                      <a:pt x="28" y="41"/>
                      <a:pt x="35" y="48"/>
                      <a:pt x="43" y="50"/>
                    </a:cubicBezTo>
                    <a:cubicBezTo>
                      <a:pt x="43" y="50"/>
                      <a:pt x="43" y="50"/>
                      <a:pt x="44" y="50"/>
                    </a:cubicBezTo>
                    <a:cubicBezTo>
                      <a:pt x="40" y="51"/>
                      <a:pt x="37" y="51"/>
                      <a:pt x="34" y="52"/>
                    </a:cubicBezTo>
                    <a:cubicBezTo>
                      <a:pt x="21" y="52"/>
                      <a:pt x="6" y="61"/>
                      <a:pt x="6" y="61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13" y="14"/>
                      <a:pt x="27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401"/>
              <p:cNvSpPr>
                <a:spLocks/>
              </p:cNvSpPr>
              <p:nvPr/>
            </p:nvSpPr>
            <p:spPr bwMode="auto">
              <a:xfrm>
                <a:off x="7520" y="975"/>
                <a:ext cx="357" cy="553"/>
              </a:xfrm>
              <a:custGeom>
                <a:avLst/>
                <a:gdLst>
                  <a:gd name="T0" fmla="*/ 25 w 151"/>
                  <a:gd name="T1" fmla="*/ 29 h 234"/>
                  <a:gd name="T2" fmla="*/ 120 w 151"/>
                  <a:gd name="T3" fmla="*/ 7 h 234"/>
                  <a:gd name="T4" fmla="*/ 141 w 151"/>
                  <a:gd name="T5" fmla="*/ 70 h 234"/>
                  <a:gd name="T6" fmla="*/ 122 w 151"/>
                  <a:gd name="T7" fmla="*/ 168 h 234"/>
                  <a:gd name="T8" fmla="*/ 124 w 151"/>
                  <a:gd name="T9" fmla="*/ 225 h 234"/>
                  <a:gd name="T10" fmla="*/ 92 w 151"/>
                  <a:gd name="T11" fmla="*/ 234 h 234"/>
                  <a:gd name="T12" fmla="*/ 97 w 151"/>
                  <a:gd name="T13" fmla="*/ 132 h 234"/>
                  <a:gd name="T14" fmla="*/ 109 w 151"/>
                  <a:gd name="T15" fmla="*/ 39 h 234"/>
                  <a:gd name="T16" fmla="*/ 12 w 151"/>
                  <a:gd name="T17" fmla="*/ 63 h 234"/>
                  <a:gd name="T18" fmla="*/ 25 w 151"/>
                  <a:gd name="T19" fmla="*/ 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" h="234">
                    <a:moveTo>
                      <a:pt x="25" y="29"/>
                    </a:moveTo>
                    <a:cubicBezTo>
                      <a:pt x="25" y="29"/>
                      <a:pt x="98" y="0"/>
                      <a:pt x="120" y="7"/>
                    </a:cubicBezTo>
                    <a:cubicBezTo>
                      <a:pt x="141" y="14"/>
                      <a:pt x="151" y="34"/>
                      <a:pt x="141" y="70"/>
                    </a:cubicBezTo>
                    <a:cubicBezTo>
                      <a:pt x="136" y="88"/>
                      <a:pt x="125" y="132"/>
                      <a:pt x="122" y="168"/>
                    </a:cubicBezTo>
                    <a:cubicBezTo>
                      <a:pt x="120" y="200"/>
                      <a:pt x="124" y="225"/>
                      <a:pt x="124" y="225"/>
                    </a:cubicBezTo>
                    <a:cubicBezTo>
                      <a:pt x="92" y="234"/>
                      <a:pt x="92" y="234"/>
                      <a:pt x="92" y="234"/>
                    </a:cubicBezTo>
                    <a:cubicBezTo>
                      <a:pt x="92" y="234"/>
                      <a:pt x="83" y="181"/>
                      <a:pt x="97" y="132"/>
                    </a:cubicBezTo>
                    <a:cubicBezTo>
                      <a:pt x="105" y="103"/>
                      <a:pt x="124" y="49"/>
                      <a:pt x="109" y="39"/>
                    </a:cubicBezTo>
                    <a:cubicBezTo>
                      <a:pt x="95" y="29"/>
                      <a:pt x="12" y="63"/>
                      <a:pt x="12" y="63"/>
                    </a:cubicBezTo>
                    <a:cubicBezTo>
                      <a:pt x="12" y="63"/>
                      <a:pt x="0" y="38"/>
                      <a:pt x="25" y="29"/>
                    </a:cubicBez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402"/>
              <p:cNvSpPr>
                <a:spLocks/>
              </p:cNvSpPr>
              <p:nvPr/>
            </p:nvSpPr>
            <p:spPr bwMode="auto">
              <a:xfrm>
                <a:off x="7539" y="1027"/>
                <a:ext cx="293" cy="501"/>
              </a:xfrm>
              <a:custGeom>
                <a:avLst/>
                <a:gdLst>
                  <a:gd name="T0" fmla="*/ 18 w 124"/>
                  <a:gd name="T1" fmla="*/ 19 h 212"/>
                  <a:gd name="T2" fmla="*/ 88 w 124"/>
                  <a:gd name="T3" fmla="*/ 1 h 212"/>
                  <a:gd name="T4" fmla="*/ 115 w 124"/>
                  <a:gd name="T5" fmla="*/ 9 h 212"/>
                  <a:gd name="T6" fmla="*/ 116 w 124"/>
                  <a:gd name="T7" fmla="*/ 52 h 212"/>
                  <a:gd name="T8" fmla="*/ 102 w 124"/>
                  <a:gd name="T9" fmla="*/ 100 h 212"/>
                  <a:gd name="T10" fmla="*/ 98 w 124"/>
                  <a:gd name="T11" fmla="*/ 162 h 212"/>
                  <a:gd name="T12" fmla="*/ 102 w 124"/>
                  <a:gd name="T13" fmla="*/ 207 h 212"/>
                  <a:gd name="T14" fmla="*/ 84 w 124"/>
                  <a:gd name="T15" fmla="*/ 212 h 212"/>
                  <a:gd name="T16" fmla="*/ 89 w 124"/>
                  <a:gd name="T17" fmla="*/ 110 h 212"/>
                  <a:gd name="T18" fmla="*/ 101 w 124"/>
                  <a:gd name="T19" fmla="*/ 17 h 212"/>
                  <a:gd name="T20" fmla="*/ 4 w 124"/>
                  <a:gd name="T21" fmla="*/ 41 h 212"/>
                  <a:gd name="T22" fmla="*/ 1 w 124"/>
                  <a:gd name="T23" fmla="*/ 25 h 212"/>
                  <a:gd name="T24" fmla="*/ 18 w 124"/>
                  <a:gd name="T25" fmla="*/ 19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4" h="212">
                    <a:moveTo>
                      <a:pt x="18" y="19"/>
                    </a:moveTo>
                    <a:cubicBezTo>
                      <a:pt x="41" y="11"/>
                      <a:pt x="64" y="1"/>
                      <a:pt x="88" y="1"/>
                    </a:cubicBezTo>
                    <a:cubicBezTo>
                      <a:pt x="97" y="0"/>
                      <a:pt x="109" y="1"/>
                      <a:pt x="115" y="9"/>
                    </a:cubicBezTo>
                    <a:cubicBezTo>
                      <a:pt x="124" y="21"/>
                      <a:pt x="120" y="39"/>
                      <a:pt x="116" y="52"/>
                    </a:cubicBezTo>
                    <a:cubicBezTo>
                      <a:pt x="112" y="68"/>
                      <a:pt x="105" y="84"/>
                      <a:pt x="102" y="100"/>
                    </a:cubicBezTo>
                    <a:cubicBezTo>
                      <a:pt x="99" y="120"/>
                      <a:pt x="97" y="141"/>
                      <a:pt x="98" y="162"/>
                    </a:cubicBezTo>
                    <a:cubicBezTo>
                      <a:pt x="98" y="177"/>
                      <a:pt x="99" y="192"/>
                      <a:pt x="102" y="207"/>
                    </a:cubicBezTo>
                    <a:cubicBezTo>
                      <a:pt x="84" y="212"/>
                      <a:pt x="84" y="212"/>
                      <a:pt x="84" y="212"/>
                    </a:cubicBezTo>
                    <a:cubicBezTo>
                      <a:pt x="84" y="212"/>
                      <a:pt x="75" y="159"/>
                      <a:pt x="89" y="110"/>
                    </a:cubicBezTo>
                    <a:cubicBezTo>
                      <a:pt x="97" y="81"/>
                      <a:pt x="116" y="27"/>
                      <a:pt x="101" y="17"/>
                    </a:cubicBezTo>
                    <a:cubicBezTo>
                      <a:pt x="87" y="7"/>
                      <a:pt x="4" y="41"/>
                      <a:pt x="4" y="41"/>
                    </a:cubicBezTo>
                    <a:cubicBezTo>
                      <a:pt x="4" y="41"/>
                      <a:pt x="0" y="33"/>
                      <a:pt x="1" y="25"/>
                    </a:cubicBezTo>
                    <a:cubicBezTo>
                      <a:pt x="7" y="23"/>
                      <a:pt x="13" y="21"/>
                      <a:pt x="18" y="19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403"/>
              <p:cNvSpPr>
                <a:spLocks/>
              </p:cNvSpPr>
              <p:nvPr/>
            </p:nvSpPr>
            <p:spPr bwMode="auto">
              <a:xfrm>
                <a:off x="7676" y="1284"/>
                <a:ext cx="362" cy="270"/>
              </a:xfrm>
              <a:custGeom>
                <a:avLst/>
                <a:gdLst>
                  <a:gd name="T0" fmla="*/ 143 w 153"/>
                  <a:gd name="T1" fmla="*/ 71 h 114"/>
                  <a:gd name="T2" fmla="*/ 31 w 153"/>
                  <a:gd name="T3" fmla="*/ 114 h 114"/>
                  <a:gd name="T4" fmla="*/ 63 w 153"/>
                  <a:gd name="T5" fmla="*/ 32 h 114"/>
                  <a:gd name="T6" fmla="*/ 143 w 153"/>
                  <a:gd name="T7" fmla="*/ 71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" h="114">
                    <a:moveTo>
                      <a:pt x="143" y="71"/>
                    </a:moveTo>
                    <a:cubicBezTo>
                      <a:pt x="143" y="71"/>
                      <a:pt x="61" y="110"/>
                      <a:pt x="31" y="114"/>
                    </a:cubicBezTo>
                    <a:cubicBezTo>
                      <a:pt x="31" y="114"/>
                      <a:pt x="0" y="63"/>
                      <a:pt x="63" y="32"/>
                    </a:cubicBezTo>
                    <a:cubicBezTo>
                      <a:pt x="127" y="0"/>
                      <a:pt x="153" y="62"/>
                      <a:pt x="143" y="7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404"/>
              <p:cNvSpPr>
                <a:spLocks/>
              </p:cNvSpPr>
              <p:nvPr/>
            </p:nvSpPr>
            <p:spPr bwMode="auto">
              <a:xfrm>
                <a:off x="7735" y="1322"/>
                <a:ext cx="253" cy="201"/>
              </a:xfrm>
              <a:custGeom>
                <a:avLst/>
                <a:gdLst>
                  <a:gd name="T0" fmla="*/ 0 w 107"/>
                  <a:gd name="T1" fmla="*/ 57 h 85"/>
                  <a:gd name="T2" fmla="*/ 38 w 107"/>
                  <a:gd name="T3" fmla="*/ 16 h 85"/>
                  <a:gd name="T4" fmla="*/ 107 w 107"/>
                  <a:gd name="T5" fmla="*/ 22 h 85"/>
                  <a:gd name="T6" fmla="*/ 0 w 107"/>
                  <a:gd name="T7" fmla="*/ 5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" h="85">
                    <a:moveTo>
                      <a:pt x="0" y="57"/>
                    </a:moveTo>
                    <a:cubicBezTo>
                      <a:pt x="4" y="43"/>
                      <a:pt x="14" y="28"/>
                      <a:pt x="38" y="16"/>
                    </a:cubicBezTo>
                    <a:cubicBezTo>
                      <a:pt x="71" y="0"/>
                      <a:pt x="94" y="8"/>
                      <a:pt x="107" y="22"/>
                    </a:cubicBezTo>
                    <a:cubicBezTo>
                      <a:pt x="100" y="54"/>
                      <a:pt x="23" y="85"/>
                      <a:pt x="0" y="57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405"/>
              <p:cNvSpPr>
                <a:spLocks/>
              </p:cNvSpPr>
              <p:nvPr/>
            </p:nvSpPr>
            <p:spPr bwMode="auto">
              <a:xfrm>
                <a:off x="7877" y="1355"/>
                <a:ext cx="45" cy="33"/>
              </a:xfrm>
              <a:custGeom>
                <a:avLst/>
                <a:gdLst>
                  <a:gd name="T0" fmla="*/ 1 w 19"/>
                  <a:gd name="T1" fmla="*/ 11 h 14"/>
                  <a:gd name="T2" fmla="*/ 11 w 19"/>
                  <a:gd name="T3" fmla="*/ 11 h 14"/>
                  <a:gd name="T4" fmla="*/ 17 w 19"/>
                  <a:gd name="T5" fmla="*/ 3 h 14"/>
                  <a:gd name="T6" fmla="*/ 7 w 19"/>
                  <a:gd name="T7" fmla="*/ 3 h 14"/>
                  <a:gd name="T8" fmla="*/ 1 w 19"/>
                  <a:gd name="T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4">
                    <a:moveTo>
                      <a:pt x="1" y="11"/>
                    </a:moveTo>
                    <a:cubicBezTo>
                      <a:pt x="2" y="13"/>
                      <a:pt x="7" y="14"/>
                      <a:pt x="11" y="11"/>
                    </a:cubicBezTo>
                    <a:cubicBezTo>
                      <a:pt x="16" y="9"/>
                      <a:pt x="19" y="5"/>
                      <a:pt x="17" y="3"/>
                    </a:cubicBezTo>
                    <a:cubicBezTo>
                      <a:pt x="16" y="0"/>
                      <a:pt x="12" y="0"/>
                      <a:pt x="7" y="3"/>
                    </a:cubicBezTo>
                    <a:cubicBezTo>
                      <a:pt x="2" y="5"/>
                      <a:pt x="0" y="9"/>
                      <a:pt x="1" y="11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Freeform 407"/>
            <p:cNvSpPr>
              <a:spLocks/>
            </p:cNvSpPr>
            <p:nvPr/>
          </p:nvSpPr>
          <p:spPr bwMode="auto">
            <a:xfrm>
              <a:off x="10796588" y="1760538"/>
              <a:ext cx="808038" cy="758825"/>
            </a:xfrm>
            <a:custGeom>
              <a:avLst/>
              <a:gdLst>
                <a:gd name="T0" fmla="*/ 215 w 215"/>
                <a:gd name="T1" fmla="*/ 0 h 202"/>
                <a:gd name="T2" fmla="*/ 137 w 215"/>
                <a:gd name="T3" fmla="*/ 189 h 202"/>
                <a:gd name="T4" fmla="*/ 0 w 215"/>
                <a:gd name="T5" fmla="*/ 174 h 202"/>
                <a:gd name="T6" fmla="*/ 7 w 215"/>
                <a:gd name="T7" fmla="*/ 136 h 202"/>
                <a:gd name="T8" fmla="*/ 149 w 215"/>
                <a:gd name="T9" fmla="*/ 136 h 202"/>
                <a:gd name="T10" fmla="*/ 179 w 215"/>
                <a:gd name="T11" fmla="*/ 0 h 202"/>
                <a:gd name="T12" fmla="*/ 215 w 215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202">
                  <a:moveTo>
                    <a:pt x="215" y="0"/>
                  </a:moveTo>
                  <a:cubicBezTo>
                    <a:pt x="215" y="0"/>
                    <a:pt x="204" y="176"/>
                    <a:pt x="137" y="189"/>
                  </a:cubicBezTo>
                  <a:cubicBezTo>
                    <a:pt x="69" y="202"/>
                    <a:pt x="0" y="174"/>
                    <a:pt x="0" y="174"/>
                  </a:cubicBezTo>
                  <a:cubicBezTo>
                    <a:pt x="7" y="136"/>
                    <a:pt x="7" y="136"/>
                    <a:pt x="7" y="136"/>
                  </a:cubicBezTo>
                  <a:cubicBezTo>
                    <a:pt x="7" y="136"/>
                    <a:pt x="118" y="196"/>
                    <a:pt x="149" y="136"/>
                  </a:cubicBezTo>
                  <a:cubicBezTo>
                    <a:pt x="180" y="75"/>
                    <a:pt x="179" y="0"/>
                    <a:pt x="179" y="0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408"/>
            <p:cNvSpPr>
              <a:spLocks/>
            </p:cNvSpPr>
            <p:nvPr/>
          </p:nvSpPr>
          <p:spPr bwMode="auto">
            <a:xfrm>
              <a:off x="10796588" y="1760538"/>
              <a:ext cx="755650" cy="736600"/>
            </a:xfrm>
            <a:custGeom>
              <a:avLst/>
              <a:gdLst>
                <a:gd name="T0" fmla="*/ 200 w 201"/>
                <a:gd name="T1" fmla="*/ 0 h 196"/>
                <a:gd name="T2" fmla="*/ 193 w 201"/>
                <a:gd name="T3" fmla="*/ 67 h 196"/>
                <a:gd name="T4" fmla="*/ 166 w 201"/>
                <a:gd name="T5" fmla="*/ 137 h 196"/>
                <a:gd name="T6" fmla="*/ 141 w 201"/>
                <a:gd name="T7" fmla="*/ 164 h 196"/>
                <a:gd name="T8" fmla="*/ 96 w 201"/>
                <a:gd name="T9" fmla="*/ 173 h 196"/>
                <a:gd name="T10" fmla="*/ 0 w 201"/>
                <a:gd name="T11" fmla="*/ 174 h 196"/>
                <a:gd name="T12" fmla="*/ 7 w 201"/>
                <a:gd name="T13" fmla="*/ 136 h 196"/>
                <a:gd name="T14" fmla="*/ 149 w 201"/>
                <a:gd name="T15" fmla="*/ 136 h 196"/>
                <a:gd name="T16" fmla="*/ 179 w 201"/>
                <a:gd name="T17" fmla="*/ 0 h 196"/>
                <a:gd name="T18" fmla="*/ 200 w 201"/>
                <a:gd name="T1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196">
                  <a:moveTo>
                    <a:pt x="200" y="0"/>
                  </a:moveTo>
                  <a:cubicBezTo>
                    <a:pt x="201" y="22"/>
                    <a:pt x="198" y="45"/>
                    <a:pt x="193" y="67"/>
                  </a:cubicBezTo>
                  <a:cubicBezTo>
                    <a:pt x="187" y="90"/>
                    <a:pt x="179" y="116"/>
                    <a:pt x="166" y="137"/>
                  </a:cubicBezTo>
                  <a:cubicBezTo>
                    <a:pt x="160" y="148"/>
                    <a:pt x="152" y="158"/>
                    <a:pt x="141" y="164"/>
                  </a:cubicBezTo>
                  <a:cubicBezTo>
                    <a:pt x="127" y="172"/>
                    <a:pt x="112" y="172"/>
                    <a:pt x="96" y="173"/>
                  </a:cubicBezTo>
                  <a:cubicBezTo>
                    <a:pt x="64" y="174"/>
                    <a:pt x="32" y="174"/>
                    <a:pt x="0" y="174"/>
                  </a:cubicBezTo>
                  <a:cubicBezTo>
                    <a:pt x="7" y="136"/>
                    <a:pt x="7" y="136"/>
                    <a:pt x="7" y="136"/>
                  </a:cubicBezTo>
                  <a:cubicBezTo>
                    <a:pt x="7" y="136"/>
                    <a:pt x="118" y="196"/>
                    <a:pt x="149" y="136"/>
                  </a:cubicBezTo>
                  <a:cubicBezTo>
                    <a:pt x="180" y="75"/>
                    <a:pt x="179" y="0"/>
                    <a:pt x="179" y="0"/>
                  </a:cubicBezTo>
                  <a:lnTo>
                    <a:pt x="200" y="0"/>
                  </a:ln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09"/>
            <p:cNvSpPr>
              <a:spLocks/>
            </p:cNvSpPr>
            <p:nvPr/>
          </p:nvSpPr>
          <p:spPr bwMode="auto">
            <a:xfrm>
              <a:off x="10718801" y="2271713"/>
              <a:ext cx="295275" cy="479425"/>
            </a:xfrm>
            <a:custGeom>
              <a:avLst/>
              <a:gdLst>
                <a:gd name="T0" fmla="*/ 0 w 79"/>
                <a:gd name="T1" fmla="*/ 104 h 128"/>
                <a:gd name="T2" fmla="*/ 26 w 79"/>
                <a:gd name="T3" fmla="*/ 0 h 128"/>
                <a:gd name="T4" fmla="*/ 69 w 79"/>
                <a:gd name="T5" fmla="*/ 66 h 128"/>
                <a:gd name="T6" fmla="*/ 0 w 79"/>
                <a:gd name="T7" fmla="*/ 10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128">
                  <a:moveTo>
                    <a:pt x="0" y="104"/>
                  </a:moveTo>
                  <a:cubicBezTo>
                    <a:pt x="0" y="104"/>
                    <a:pt x="14" y="24"/>
                    <a:pt x="26" y="0"/>
                  </a:cubicBezTo>
                  <a:cubicBezTo>
                    <a:pt x="26" y="0"/>
                    <a:pt x="79" y="4"/>
                    <a:pt x="69" y="66"/>
                  </a:cubicBezTo>
                  <a:cubicBezTo>
                    <a:pt x="59" y="128"/>
                    <a:pt x="1" y="115"/>
                    <a:pt x="0" y="104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10"/>
            <p:cNvSpPr>
              <a:spLocks/>
            </p:cNvSpPr>
            <p:nvPr/>
          </p:nvSpPr>
          <p:spPr bwMode="auto">
            <a:xfrm>
              <a:off x="10755313" y="2335213"/>
              <a:ext cx="236538" cy="360363"/>
            </a:xfrm>
            <a:custGeom>
              <a:avLst/>
              <a:gdLst>
                <a:gd name="T0" fmla="*/ 49 w 63"/>
                <a:gd name="T1" fmla="*/ 0 h 96"/>
                <a:gd name="T2" fmla="*/ 59 w 63"/>
                <a:gd name="T3" fmla="*/ 49 h 96"/>
                <a:gd name="T4" fmla="*/ 19 w 63"/>
                <a:gd name="T5" fmla="*/ 96 h 96"/>
                <a:gd name="T6" fmla="*/ 49 w 63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96">
                  <a:moveTo>
                    <a:pt x="49" y="0"/>
                  </a:moveTo>
                  <a:cubicBezTo>
                    <a:pt x="58" y="10"/>
                    <a:pt x="63" y="25"/>
                    <a:pt x="59" y="49"/>
                  </a:cubicBezTo>
                  <a:cubicBezTo>
                    <a:pt x="54" y="81"/>
                    <a:pt x="36" y="93"/>
                    <a:pt x="19" y="96"/>
                  </a:cubicBezTo>
                  <a:cubicBezTo>
                    <a:pt x="0" y="74"/>
                    <a:pt x="17" y="2"/>
                    <a:pt x="49" y="0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11"/>
            <p:cNvSpPr>
              <a:spLocks/>
            </p:cNvSpPr>
            <p:nvPr/>
          </p:nvSpPr>
          <p:spPr bwMode="auto">
            <a:xfrm>
              <a:off x="10887076" y="2560638"/>
              <a:ext cx="38100" cy="63500"/>
            </a:xfrm>
            <a:custGeom>
              <a:avLst/>
              <a:gdLst>
                <a:gd name="T0" fmla="*/ 6 w 10"/>
                <a:gd name="T1" fmla="*/ 0 h 17"/>
                <a:gd name="T2" fmla="*/ 0 w 10"/>
                <a:gd name="T3" fmla="*/ 8 h 17"/>
                <a:gd name="T4" fmla="*/ 3 w 10"/>
                <a:gd name="T5" fmla="*/ 17 h 17"/>
                <a:gd name="T6" fmla="*/ 9 w 10"/>
                <a:gd name="T7" fmla="*/ 9 h 17"/>
                <a:gd name="T8" fmla="*/ 6 w 10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6" y="0"/>
                  </a:moveTo>
                  <a:cubicBezTo>
                    <a:pt x="4" y="0"/>
                    <a:pt x="1" y="3"/>
                    <a:pt x="0" y="8"/>
                  </a:cubicBezTo>
                  <a:cubicBezTo>
                    <a:pt x="0" y="12"/>
                    <a:pt x="1" y="16"/>
                    <a:pt x="3" y="17"/>
                  </a:cubicBezTo>
                  <a:cubicBezTo>
                    <a:pt x="6" y="17"/>
                    <a:pt x="8" y="14"/>
                    <a:pt x="9" y="9"/>
                  </a:cubicBezTo>
                  <a:cubicBezTo>
                    <a:pt x="10" y="5"/>
                    <a:pt x="8" y="1"/>
                    <a:pt x="6" y="0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12"/>
            <p:cNvSpPr>
              <a:spLocks/>
            </p:cNvSpPr>
            <p:nvPr/>
          </p:nvSpPr>
          <p:spPr bwMode="auto">
            <a:xfrm>
              <a:off x="11266488" y="1438275"/>
              <a:ext cx="847725" cy="461963"/>
            </a:xfrm>
            <a:custGeom>
              <a:avLst/>
              <a:gdLst>
                <a:gd name="T0" fmla="*/ 226 w 226"/>
                <a:gd name="T1" fmla="*/ 2 h 123"/>
                <a:gd name="T2" fmla="*/ 169 w 226"/>
                <a:gd name="T3" fmla="*/ 106 h 123"/>
                <a:gd name="T4" fmla="*/ 20 w 226"/>
                <a:gd name="T5" fmla="*/ 64 h 123"/>
                <a:gd name="T6" fmla="*/ 27 w 226"/>
                <a:gd name="T7" fmla="*/ 0 h 123"/>
                <a:gd name="T8" fmla="*/ 226 w 226"/>
                <a:gd name="T9" fmla="*/ 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23">
                  <a:moveTo>
                    <a:pt x="226" y="2"/>
                  </a:moveTo>
                  <a:cubicBezTo>
                    <a:pt x="226" y="2"/>
                    <a:pt x="221" y="88"/>
                    <a:pt x="169" y="106"/>
                  </a:cubicBezTo>
                  <a:cubicBezTo>
                    <a:pt x="117" y="123"/>
                    <a:pt x="41" y="119"/>
                    <a:pt x="20" y="64"/>
                  </a:cubicBezTo>
                  <a:cubicBezTo>
                    <a:pt x="0" y="10"/>
                    <a:pt x="27" y="0"/>
                    <a:pt x="27" y="0"/>
                  </a:cubicBezTo>
                  <a:lnTo>
                    <a:pt x="226" y="2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13"/>
            <p:cNvSpPr>
              <a:spLocks/>
            </p:cNvSpPr>
            <p:nvPr/>
          </p:nvSpPr>
          <p:spPr bwMode="auto">
            <a:xfrm>
              <a:off x="11266488" y="1438275"/>
              <a:ext cx="847725" cy="461963"/>
            </a:xfrm>
            <a:custGeom>
              <a:avLst/>
              <a:gdLst>
                <a:gd name="T0" fmla="*/ 20 w 226"/>
                <a:gd name="T1" fmla="*/ 64 h 123"/>
                <a:gd name="T2" fmla="*/ 27 w 226"/>
                <a:gd name="T3" fmla="*/ 0 h 123"/>
                <a:gd name="T4" fmla="*/ 52 w 226"/>
                <a:gd name="T5" fmla="*/ 0 h 123"/>
                <a:gd name="T6" fmla="*/ 54 w 226"/>
                <a:gd name="T7" fmla="*/ 41 h 123"/>
                <a:gd name="T8" fmla="*/ 60 w 226"/>
                <a:gd name="T9" fmla="*/ 68 h 123"/>
                <a:gd name="T10" fmla="*/ 116 w 226"/>
                <a:gd name="T11" fmla="*/ 92 h 123"/>
                <a:gd name="T12" fmla="*/ 189 w 226"/>
                <a:gd name="T13" fmla="*/ 60 h 123"/>
                <a:gd name="T14" fmla="*/ 216 w 226"/>
                <a:gd name="T15" fmla="*/ 2 h 123"/>
                <a:gd name="T16" fmla="*/ 226 w 226"/>
                <a:gd name="T17" fmla="*/ 2 h 123"/>
                <a:gd name="T18" fmla="*/ 169 w 226"/>
                <a:gd name="T19" fmla="*/ 106 h 123"/>
                <a:gd name="T20" fmla="*/ 20 w 226"/>
                <a:gd name="T21" fmla="*/ 6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6" h="123">
                  <a:moveTo>
                    <a:pt x="20" y="64"/>
                  </a:moveTo>
                  <a:cubicBezTo>
                    <a:pt x="0" y="10"/>
                    <a:pt x="27" y="0"/>
                    <a:pt x="27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3"/>
                    <a:pt x="52" y="27"/>
                    <a:pt x="54" y="41"/>
                  </a:cubicBezTo>
                  <a:cubicBezTo>
                    <a:pt x="53" y="50"/>
                    <a:pt x="55" y="60"/>
                    <a:pt x="60" y="68"/>
                  </a:cubicBezTo>
                  <a:cubicBezTo>
                    <a:pt x="72" y="87"/>
                    <a:pt x="95" y="93"/>
                    <a:pt x="116" y="92"/>
                  </a:cubicBezTo>
                  <a:cubicBezTo>
                    <a:pt x="143" y="90"/>
                    <a:pt x="170" y="80"/>
                    <a:pt x="189" y="60"/>
                  </a:cubicBezTo>
                  <a:cubicBezTo>
                    <a:pt x="203" y="43"/>
                    <a:pt x="211" y="23"/>
                    <a:pt x="216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6" y="2"/>
                    <a:pt x="221" y="88"/>
                    <a:pt x="169" y="106"/>
                  </a:cubicBezTo>
                  <a:cubicBezTo>
                    <a:pt x="117" y="123"/>
                    <a:pt x="41" y="119"/>
                    <a:pt x="20" y="64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14"/>
            <p:cNvSpPr>
              <a:spLocks/>
            </p:cNvSpPr>
            <p:nvPr/>
          </p:nvSpPr>
          <p:spPr bwMode="auto">
            <a:xfrm>
              <a:off x="11960226" y="390525"/>
              <a:ext cx="822325" cy="596900"/>
            </a:xfrm>
            <a:custGeom>
              <a:avLst/>
              <a:gdLst>
                <a:gd name="T0" fmla="*/ 0 w 219"/>
                <a:gd name="T1" fmla="*/ 0 h 159"/>
                <a:gd name="T2" fmla="*/ 34 w 219"/>
                <a:gd name="T3" fmla="*/ 37 h 159"/>
                <a:gd name="T4" fmla="*/ 197 w 219"/>
                <a:gd name="T5" fmla="*/ 79 h 159"/>
                <a:gd name="T6" fmla="*/ 203 w 219"/>
                <a:gd name="T7" fmla="*/ 77 h 159"/>
                <a:gd name="T8" fmla="*/ 219 w 219"/>
                <a:gd name="T9" fmla="*/ 109 h 159"/>
                <a:gd name="T10" fmla="*/ 204 w 219"/>
                <a:gd name="T11" fmla="*/ 126 h 159"/>
                <a:gd name="T12" fmla="*/ 110 w 219"/>
                <a:gd name="T13" fmla="*/ 151 h 159"/>
                <a:gd name="T14" fmla="*/ 0 w 219"/>
                <a:gd name="T15" fmla="*/ 67 h 159"/>
                <a:gd name="T16" fmla="*/ 0 w 219"/>
                <a:gd name="T1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159">
                  <a:moveTo>
                    <a:pt x="0" y="0"/>
                  </a:moveTo>
                  <a:cubicBezTo>
                    <a:pt x="0" y="0"/>
                    <a:pt x="14" y="11"/>
                    <a:pt x="34" y="37"/>
                  </a:cubicBezTo>
                  <a:cubicBezTo>
                    <a:pt x="54" y="62"/>
                    <a:pt x="137" y="154"/>
                    <a:pt x="197" y="79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4" y="126"/>
                    <a:pt x="169" y="159"/>
                    <a:pt x="110" y="151"/>
                  </a:cubicBezTo>
                  <a:cubicBezTo>
                    <a:pt x="51" y="144"/>
                    <a:pt x="0" y="67"/>
                    <a:pt x="0" y="6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15"/>
            <p:cNvSpPr>
              <a:spLocks/>
            </p:cNvSpPr>
            <p:nvPr/>
          </p:nvSpPr>
          <p:spPr bwMode="auto">
            <a:xfrm>
              <a:off x="11960226" y="390525"/>
              <a:ext cx="788988" cy="596900"/>
            </a:xfrm>
            <a:custGeom>
              <a:avLst/>
              <a:gdLst>
                <a:gd name="T0" fmla="*/ 27 w 210"/>
                <a:gd name="T1" fmla="*/ 28 h 159"/>
                <a:gd name="T2" fmla="*/ 31 w 210"/>
                <a:gd name="T3" fmla="*/ 42 h 159"/>
                <a:gd name="T4" fmla="*/ 42 w 210"/>
                <a:gd name="T5" fmla="*/ 90 h 159"/>
                <a:gd name="T6" fmla="*/ 101 w 210"/>
                <a:gd name="T7" fmla="*/ 137 h 159"/>
                <a:gd name="T8" fmla="*/ 180 w 210"/>
                <a:gd name="T9" fmla="*/ 134 h 159"/>
                <a:gd name="T10" fmla="*/ 195 w 210"/>
                <a:gd name="T11" fmla="*/ 112 h 159"/>
                <a:gd name="T12" fmla="*/ 186 w 210"/>
                <a:gd name="T13" fmla="*/ 91 h 159"/>
                <a:gd name="T14" fmla="*/ 190 w 210"/>
                <a:gd name="T15" fmla="*/ 87 h 159"/>
                <a:gd name="T16" fmla="*/ 210 w 210"/>
                <a:gd name="T17" fmla="*/ 119 h 159"/>
                <a:gd name="T18" fmla="*/ 204 w 210"/>
                <a:gd name="T19" fmla="*/ 126 h 159"/>
                <a:gd name="T20" fmla="*/ 110 w 210"/>
                <a:gd name="T21" fmla="*/ 151 h 159"/>
                <a:gd name="T22" fmla="*/ 0 w 210"/>
                <a:gd name="T23" fmla="*/ 67 h 159"/>
                <a:gd name="T24" fmla="*/ 0 w 210"/>
                <a:gd name="T25" fmla="*/ 0 h 159"/>
                <a:gd name="T26" fmla="*/ 27 w 210"/>
                <a:gd name="T27" fmla="*/ 2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0" h="159">
                  <a:moveTo>
                    <a:pt x="27" y="28"/>
                  </a:moveTo>
                  <a:cubicBezTo>
                    <a:pt x="28" y="33"/>
                    <a:pt x="29" y="37"/>
                    <a:pt x="31" y="42"/>
                  </a:cubicBezTo>
                  <a:cubicBezTo>
                    <a:pt x="36" y="58"/>
                    <a:pt x="37" y="74"/>
                    <a:pt x="42" y="90"/>
                  </a:cubicBezTo>
                  <a:cubicBezTo>
                    <a:pt x="51" y="116"/>
                    <a:pt x="76" y="130"/>
                    <a:pt x="101" y="137"/>
                  </a:cubicBezTo>
                  <a:cubicBezTo>
                    <a:pt x="126" y="143"/>
                    <a:pt x="157" y="148"/>
                    <a:pt x="180" y="134"/>
                  </a:cubicBezTo>
                  <a:cubicBezTo>
                    <a:pt x="188" y="129"/>
                    <a:pt x="199" y="123"/>
                    <a:pt x="195" y="112"/>
                  </a:cubicBezTo>
                  <a:cubicBezTo>
                    <a:pt x="192" y="105"/>
                    <a:pt x="189" y="98"/>
                    <a:pt x="186" y="91"/>
                  </a:cubicBezTo>
                  <a:cubicBezTo>
                    <a:pt x="187" y="90"/>
                    <a:pt x="189" y="88"/>
                    <a:pt x="190" y="87"/>
                  </a:cubicBezTo>
                  <a:cubicBezTo>
                    <a:pt x="196" y="98"/>
                    <a:pt x="203" y="109"/>
                    <a:pt x="210" y="119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4" y="126"/>
                    <a:pt x="169" y="159"/>
                    <a:pt x="110" y="151"/>
                  </a:cubicBezTo>
                  <a:cubicBezTo>
                    <a:pt x="51" y="144"/>
                    <a:pt x="0" y="67"/>
                    <a:pt x="0" y="6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0" y="9"/>
                    <a:pt x="27" y="28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6"/>
            <p:cNvSpPr>
              <a:spLocks/>
            </p:cNvSpPr>
            <p:nvPr/>
          </p:nvSpPr>
          <p:spPr bwMode="auto">
            <a:xfrm>
              <a:off x="11096626" y="319088"/>
              <a:ext cx="1025525" cy="1287463"/>
            </a:xfrm>
            <a:custGeom>
              <a:avLst/>
              <a:gdLst>
                <a:gd name="T0" fmla="*/ 271 w 273"/>
                <a:gd name="T1" fmla="*/ 313 h 343"/>
                <a:gd name="T2" fmla="*/ 52 w 273"/>
                <a:gd name="T3" fmla="*/ 333 h 343"/>
                <a:gd name="T4" fmla="*/ 66 w 273"/>
                <a:gd name="T5" fmla="*/ 24 h 343"/>
                <a:gd name="T6" fmla="*/ 225 w 273"/>
                <a:gd name="T7" fmla="*/ 7 h 343"/>
                <a:gd name="T8" fmla="*/ 271 w 273"/>
                <a:gd name="T9" fmla="*/ 31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3" h="343">
                  <a:moveTo>
                    <a:pt x="271" y="313"/>
                  </a:moveTo>
                  <a:cubicBezTo>
                    <a:pt x="271" y="313"/>
                    <a:pt x="173" y="343"/>
                    <a:pt x="52" y="333"/>
                  </a:cubicBezTo>
                  <a:cubicBezTo>
                    <a:pt x="52" y="333"/>
                    <a:pt x="0" y="25"/>
                    <a:pt x="66" y="24"/>
                  </a:cubicBezTo>
                  <a:cubicBezTo>
                    <a:pt x="131" y="22"/>
                    <a:pt x="225" y="7"/>
                    <a:pt x="225" y="7"/>
                  </a:cubicBezTo>
                  <a:cubicBezTo>
                    <a:pt x="225" y="7"/>
                    <a:pt x="273" y="0"/>
                    <a:pt x="271" y="31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17"/>
            <p:cNvSpPr>
              <a:spLocks/>
            </p:cNvSpPr>
            <p:nvPr/>
          </p:nvSpPr>
          <p:spPr bwMode="auto">
            <a:xfrm>
              <a:off x="11825288" y="330200"/>
              <a:ext cx="263525" cy="447675"/>
            </a:xfrm>
            <a:custGeom>
              <a:avLst/>
              <a:gdLst>
                <a:gd name="T0" fmla="*/ 15 w 70"/>
                <a:gd name="T1" fmla="*/ 25 h 119"/>
                <a:gd name="T2" fmla="*/ 0 w 70"/>
                <a:gd name="T3" fmla="*/ 8 h 119"/>
                <a:gd name="T4" fmla="*/ 31 w 70"/>
                <a:gd name="T5" fmla="*/ 4 h 119"/>
                <a:gd name="T6" fmla="*/ 70 w 70"/>
                <a:gd name="T7" fmla="*/ 119 h 119"/>
                <a:gd name="T8" fmla="*/ 15 w 70"/>
                <a:gd name="T9" fmla="*/ 2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19">
                  <a:moveTo>
                    <a:pt x="15" y="25"/>
                  </a:moveTo>
                  <a:cubicBezTo>
                    <a:pt x="11" y="19"/>
                    <a:pt x="6" y="13"/>
                    <a:pt x="0" y="8"/>
                  </a:cubicBezTo>
                  <a:cubicBezTo>
                    <a:pt x="19" y="6"/>
                    <a:pt x="31" y="4"/>
                    <a:pt x="31" y="4"/>
                  </a:cubicBezTo>
                  <a:cubicBezTo>
                    <a:pt x="31" y="4"/>
                    <a:pt x="56" y="0"/>
                    <a:pt x="70" y="119"/>
                  </a:cubicBezTo>
                  <a:cubicBezTo>
                    <a:pt x="46" y="91"/>
                    <a:pt x="37" y="55"/>
                    <a:pt x="15" y="25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8"/>
            <p:cNvSpPr>
              <a:spLocks/>
            </p:cNvSpPr>
            <p:nvPr/>
          </p:nvSpPr>
          <p:spPr bwMode="auto">
            <a:xfrm>
              <a:off x="11318876" y="1152525"/>
              <a:ext cx="481013" cy="312738"/>
            </a:xfrm>
            <a:custGeom>
              <a:avLst/>
              <a:gdLst>
                <a:gd name="T0" fmla="*/ 48 w 128"/>
                <a:gd name="T1" fmla="*/ 7 h 83"/>
                <a:gd name="T2" fmla="*/ 49 w 128"/>
                <a:gd name="T3" fmla="*/ 8 h 83"/>
                <a:gd name="T4" fmla="*/ 92 w 128"/>
                <a:gd name="T5" fmla="*/ 14 h 83"/>
                <a:gd name="T6" fmla="*/ 125 w 128"/>
                <a:gd name="T7" fmla="*/ 28 h 83"/>
                <a:gd name="T8" fmla="*/ 121 w 128"/>
                <a:gd name="T9" fmla="*/ 60 h 83"/>
                <a:gd name="T10" fmla="*/ 103 w 128"/>
                <a:gd name="T11" fmla="*/ 82 h 83"/>
                <a:gd name="T12" fmla="*/ 76 w 128"/>
                <a:gd name="T13" fmla="*/ 75 h 83"/>
                <a:gd name="T14" fmla="*/ 44 w 128"/>
                <a:gd name="T15" fmla="*/ 64 h 83"/>
                <a:gd name="T16" fmla="*/ 5 w 128"/>
                <a:gd name="T17" fmla="*/ 57 h 83"/>
                <a:gd name="T18" fmla="*/ 3 w 128"/>
                <a:gd name="T19" fmla="*/ 37 h 83"/>
                <a:gd name="T20" fmla="*/ 0 w 128"/>
                <a:gd name="T21" fmla="*/ 0 h 83"/>
                <a:gd name="T22" fmla="*/ 48 w 128"/>
                <a:gd name="T23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83">
                  <a:moveTo>
                    <a:pt x="48" y="7"/>
                  </a:moveTo>
                  <a:cubicBezTo>
                    <a:pt x="49" y="8"/>
                    <a:pt x="49" y="8"/>
                    <a:pt x="49" y="8"/>
                  </a:cubicBezTo>
                  <a:cubicBezTo>
                    <a:pt x="64" y="10"/>
                    <a:pt x="77" y="15"/>
                    <a:pt x="92" y="14"/>
                  </a:cubicBezTo>
                  <a:cubicBezTo>
                    <a:pt x="104" y="13"/>
                    <a:pt x="121" y="14"/>
                    <a:pt x="125" y="28"/>
                  </a:cubicBezTo>
                  <a:cubicBezTo>
                    <a:pt x="128" y="39"/>
                    <a:pt x="125" y="50"/>
                    <a:pt x="121" y="60"/>
                  </a:cubicBezTo>
                  <a:cubicBezTo>
                    <a:pt x="118" y="68"/>
                    <a:pt x="113" y="80"/>
                    <a:pt x="103" y="82"/>
                  </a:cubicBezTo>
                  <a:cubicBezTo>
                    <a:pt x="94" y="83"/>
                    <a:pt x="84" y="78"/>
                    <a:pt x="76" y="75"/>
                  </a:cubicBezTo>
                  <a:cubicBezTo>
                    <a:pt x="66" y="70"/>
                    <a:pt x="55" y="66"/>
                    <a:pt x="44" y="64"/>
                  </a:cubicBezTo>
                  <a:cubicBezTo>
                    <a:pt x="31" y="62"/>
                    <a:pt x="18" y="60"/>
                    <a:pt x="5" y="57"/>
                  </a:cubicBezTo>
                  <a:cubicBezTo>
                    <a:pt x="4" y="50"/>
                    <a:pt x="4" y="43"/>
                    <a:pt x="3" y="37"/>
                  </a:cubicBezTo>
                  <a:cubicBezTo>
                    <a:pt x="2" y="24"/>
                    <a:pt x="1" y="12"/>
                    <a:pt x="0" y="0"/>
                  </a:cubicBezTo>
                  <a:cubicBezTo>
                    <a:pt x="16" y="4"/>
                    <a:pt x="32" y="8"/>
                    <a:pt x="48" y="7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19"/>
            <p:cNvSpPr>
              <a:spLocks/>
            </p:cNvSpPr>
            <p:nvPr/>
          </p:nvSpPr>
          <p:spPr bwMode="auto">
            <a:xfrm>
              <a:off x="11101388" y="409575"/>
              <a:ext cx="355600" cy="1166813"/>
            </a:xfrm>
            <a:custGeom>
              <a:avLst/>
              <a:gdLst>
                <a:gd name="T0" fmla="*/ 61 w 95"/>
                <a:gd name="T1" fmla="*/ 0 h 311"/>
                <a:gd name="T2" fmla="*/ 60 w 95"/>
                <a:gd name="T3" fmla="*/ 6 h 311"/>
                <a:gd name="T4" fmla="*/ 45 w 95"/>
                <a:gd name="T5" fmla="*/ 69 h 311"/>
                <a:gd name="T6" fmla="*/ 54 w 95"/>
                <a:gd name="T7" fmla="*/ 192 h 311"/>
                <a:gd name="T8" fmla="*/ 60 w 95"/>
                <a:gd name="T9" fmla="*/ 255 h 311"/>
                <a:gd name="T10" fmla="*/ 72 w 95"/>
                <a:gd name="T11" fmla="*/ 295 h 311"/>
                <a:gd name="T12" fmla="*/ 95 w 95"/>
                <a:gd name="T13" fmla="*/ 311 h 311"/>
                <a:gd name="T14" fmla="*/ 51 w 95"/>
                <a:gd name="T15" fmla="*/ 309 h 311"/>
                <a:gd name="T16" fmla="*/ 61 w 95"/>
                <a:gd name="T17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311">
                  <a:moveTo>
                    <a:pt x="61" y="0"/>
                  </a:moveTo>
                  <a:cubicBezTo>
                    <a:pt x="61" y="2"/>
                    <a:pt x="60" y="4"/>
                    <a:pt x="60" y="6"/>
                  </a:cubicBezTo>
                  <a:cubicBezTo>
                    <a:pt x="54" y="27"/>
                    <a:pt x="49" y="48"/>
                    <a:pt x="45" y="69"/>
                  </a:cubicBezTo>
                  <a:cubicBezTo>
                    <a:pt x="35" y="111"/>
                    <a:pt x="49" y="151"/>
                    <a:pt x="54" y="192"/>
                  </a:cubicBezTo>
                  <a:cubicBezTo>
                    <a:pt x="56" y="213"/>
                    <a:pt x="57" y="234"/>
                    <a:pt x="60" y="255"/>
                  </a:cubicBezTo>
                  <a:cubicBezTo>
                    <a:pt x="62" y="269"/>
                    <a:pt x="63" y="284"/>
                    <a:pt x="72" y="295"/>
                  </a:cubicBezTo>
                  <a:cubicBezTo>
                    <a:pt x="78" y="303"/>
                    <a:pt x="87" y="307"/>
                    <a:pt x="95" y="311"/>
                  </a:cubicBezTo>
                  <a:cubicBezTo>
                    <a:pt x="81" y="311"/>
                    <a:pt x="67" y="310"/>
                    <a:pt x="51" y="309"/>
                  </a:cubicBezTo>
                  <a:cubicBezTo>
                    <a:pt x="51" y="309"/>
                    <a:pt x="0" y="11"/>
                    <a:pt x="61" y="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20"/>
            <p:cNvSpPr>
              <a:spLocks/>
            </p:cNvSpPr>
            <p:nvPr/>
          </p:nvSpPr>
          <p:spPr bwMode="auto">
            <a:xfrm>
              <a:off x="11228388" y="376238"/>
              <a:ext cx="533400" cy="1062038"/>
            </a:xfrm>
            <a:custGeom>
              <a:avLst/>
              <a:gdLst>
                <a:gd name="T0" fmla="*/ 46 w 142"/>
                <a:gd name="T1" fmla="*/ 144 h 283"/>
                <a:gd name="T2" fmla="*/ 74 w 142"/>
                <a:gd name="T3" fmla="*/ 112 h 283"/>
                <a:gd name="T4" fmla="*/ 93 w 142"/>
                <a:gd name="T5" fmla="*/ 69 h 283"/>
                <a:gd name="T6" fmla="*/ 92 w 142"/>
                <a:gd name="T7" fmla="*/ 52 h 283"/>
                <a:gd name="T8" fmla="*/ 84 w 142"/>
                <a:gd name="T9" fmla="*/ 34 h 283"/>
                <a:gd name="T10" fmla="*/ 83 w 142"/>
                <a:gd name="T11" fmla="*/ 5 h 283"/>
                <a:gd name="T12" fmla="*/ 137 w 142"/>
                <a:gd name="T13" fmla="*/ 0 h 283"/>
                <a:gd name="T14" fmla="*/ 136 w 142"/>
                <a:gd name="T15" fmla="*/ 113 h 283"/>
                <a:gd name="T16" fmla="*/ 89 w 142"/>
                <a:gd name="T17" fmla="*/ 231 h 283"/>
                <a:gd name="T18" fmla="*/ 12 w 142"/>
                <a:gd name="T19" fmla="*/ 283 h 283"/>
                <a:gd name="T20" fmla="*/ 0 w 142"/>
                <a:gd name="T21" fmla="*/ 170 h 283"/>
                <a:gd name="T22" fmla="*/ 46 w 142"/>
                <a:gd name="T23" fmla="*/ 144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83">
                  <a:moveTo>
                    <a:pt x="46" y="144"/>
                  </a:moveTo>
                  <a:cubicBezTo>
                    <a:pt x="57" y="135"/>
                    <a:pt x="66" y="124"/>
                    <a:pt x="74" y="112"/>
                  </a:cubicBezTo>
                  <a:cubicBezTo>
                    <a:pt x="81" y="99"/>
                    <a:pt x="90" y="84"/>
                    <a:pt x="93" y="69"/>
                  </a:cubicBezTo>
                  <a:cubicBezTo>
                    <a:pt x="94" y="63"/>
                    <a:pt x="94" y="57"/>
                    <a:pt x="92" y="52"/>
                  </a:cubicBezTo>
                  <a:cubicBezTo>
                    <a:pt x="90" y="46"/>
                    <a:pt x="85" y="40"/>
                    <a:pt x="84" y="34"/>
                  </a:cubicBezTo>
                  <a:cubicBezTo>
                    <a:pt x="81" y="25"/>
                    <a:pt x="81" y="15"/>
                    <a:pt x="83" y="5"/>
                  </a:cubicBezTo>
                  <a:cubicBezTo>
                    <a:pt x="102" y="4"/>
                    <a:pt x="120" y="2"/>
                    <a:pt x="137" y="0"/>
                  </a:cubicBezTo>
                  <a:cubicBezTo>
                    <a:pt x="142" y="37"/>
                    <a:pt x="140" y="75"/>
                    <a:pt x="136" y="113"/>
                  </a:cubicBezTo>
                  <a:cubicBezTo>
                    <a:pt x="131" y="157"/>
                    <a:pt x="120" y="199"/>
                    <a:pt x="89" y="231"/>
                  </a:cubicBezTo>
                  <a:cubicBezTo>
                    <a:pt x="68" y="254"/>
                    <a:pt x="41" y="270"/>
                    <a:pt x="12" y="283"/>
                  </a:cubicBezTo>
                  <a:cubicBezTo>
                    <a:pt x="8" y="254"/>
                    <a:pt x="3" y="212"/>
                    <a:pt x="0" y="170"/>
                  </a:cubicBezTo>
                  <a:cubicBezTo>
                    <a:pt x="16" y="164"/>
                    <a:pt x="32" y="156"/>
                    <a:pt x="46" y="144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21"/>
            <p:cNvSpPr>
              <a:spLocks/>
            </p:cNvSpPr>
            <p:nvPr/>
          </p:nvSpPr>
          <p:spPr bwMode="auto">
            <a:xfrm>
              <a:off x="11693526" y="266700"/>
              <a:ext cx="263525" cy="319088"/>
            </a:xfrm>
            <a:custGeom>
              <a:avLst/>
              <a:gdLst>
                <a:gd name="T0" fmla="*/ 58 w 70"/>
                <a:gd name="T1" fmla="*/ 0 h 85"/>
                <a:gd name="T2" fmla="*/ 68 w 70"/>
                <a:gd name="T3" fmla="*/ 55 h 85"/>
                <a:gd name="T4" fmla="*/ 46 w 70"/>
                <a:gd name="T5" fmla="*/ 77 h 85"/>
                <a:gd name="T6" fmla="*/ 4 w 70"/>
                <a:gd name="T7" fmla="*/ 73 h 85"/>
                <a:gd name="T8" fmla="*/ 0 w 70"/>
                <a:gd name="T9" fmla="*/ 57 h 85"/>
                <a:gd name="T10" fmla="*/ 58 w 70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85">
                  <a:moveTo>
                    <a:pt x="58" y="0"/>
                  </a:moveTo>
                  <a:cubicBezTo>
                    <a:pt x="58" y="0"/>
                    <a:pt x="70" y="46"/>
                    <a:pt x="68" y="55"/>
                  </a:cubicBezTo>
                  <a:cubicBezTo>
                    <a:pt x="67" y="64"/>
                    <a:pt x="58" y="74"/>
                    <a:pt x="46" y="77"/>
                  </a:cubicBezTo>
                  <a:cubicBezTo>
                    <a:pt x="17" y="85"/>
                    <a:pt x="4" y="73"/>
                    <a:pt x="4" y="73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22"/>
            <p:cNvSpPr>
              <a:spLocks/>
            </p:cNvSpPr>
            <p:nvPr/>
          </p:nvSpPr>
          <p:spPr bwMode="auto">
            <a:xfrm>
              <a:off x="11693526" y="225425"/>
              <a:ext cx="274638" cy="315913"/>
            </a:xfrm>
            <a:custGeom>
              <a:avLst/>
              <a:gdLst>
                <a:gd name="T0" fmla="*/ 61 w 73"/>
                <a:gd name="T1" fmla="*/ 0 h 84"/>
                <a:gd name="T2" fmla="*/ 71 w 73"/>
                <a:gd name="T3" fmla="*/ 55 h 84"/>
                <a:gd name="T4" fmla="*/ 49 w 73"/>
                <a:gd name="T5" fmla="*/ 76 h 84"/>
                <a:gd name="T6" fmla="*/ 10 w 73"/>
                <a:gd name="T7" fmla="*/ 82 h 84"/>
                <a:gd name="T8" fmla="*/ 0 w 73"/>
                <a:gd name="T9" fmla="*/ 52 h 84"/>
                <a:gd name="T10" fmla="*/ 61 w 73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4">
                  <a:moveTo>
                    <a:pt x="61" y="0"/>
                  </a:moveTo>
                  <a:cubicBezTo>
                    <a:pt x="61" y="0"/>
                    <a:pt x="73" y="45"/>
                    <a:pt x="71" y="55"/>
                  </a:cubicBezTo>
                  <a:cubicBezTo>
                    <a:pt x="69" y="64"/>
                    <a:pt x="61" y="73"/>
                    <a:pt x="49" y="76"/>
                  </a:cubicBezTo>
                  <a:cubicBezTo>
                    <a:pt x="19" y="84"/>
                    <a:pt x="10" y="82"/>
                    <a:pt x="10" y="82"/>
                  </a:cubicBezTo>
                  <a:cubicBezTo>
                    <a:pt x="0" y="52"/>
                    <a:pt x="0" y="52"/>
                    <a:pt x="0" y="52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23"/>
            <p:cNvSpPr>
              <a:spLocks/>
            </p:cNvSpPr>
            <p:nvPr/>
          </p:nvSpPr>
          <p:spPr bwMode="auto">
            <a:xfrm>
              <a:off x="11693526" y="225425"/>
              <a:ext cx="252413" cy="230188"/>
            </a:xfrm>
            <a:custGeom>
              <a:avLst/>
              <a:gdLst>
                <a:gd name="T0" fmla="*/ 41 w 67"/>
                <a:gd name="T1" fmla="*/ 33 h 61"/>
                <a:gd name="T2" fmla="*/ 3 w 67"/>
                <a:gd name="T3" fmla="*/ 61 h 61"/>
                <a:gd name="T4" fmla="*/ 0 w 67"/>
                <a:gd name="T5" fmla="*/ 52 h 61"/>
                <a:gd name="T6" fmla="*/ 61 w 67"/>
                <a:gd name="T7" fmla="*/ 0 h 61"/>
                <a:gd name="T8" fmla="*/ 67 w 67"/>
                <a:gd name="T9" fmla="*/ 27 h 61"/>
                <a:gd name="T10" fmla="*/ 41 w 67"/>
                <a:gd name="T11" fmla="*/ 3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61">
                  <a:moveTo>
                    <a:pt x="41" y="33"/>
                  </a:moveTo>
                  <a:cubicBezTo>
                    <a:pt x="26" y="39"/>
                    <a:pt x="16" y="52"/>
                    <a:pt x="3" y="6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4" y="14"/>
                    <a:pt x="67" y="27"/>
                  </a:cubicBezTo>
                  <a:cubicBezTo>
                    <a:pt x="58" y="28"/>
                    <a:pt x="49" y="29"/>
                    <a:pt x="41" y="33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4"/>
            <p:cNvSpPr>
              <a:spLocks/>
            </p:cNvSpPr>
            <p:nvPr/>
          </p:nvSpPr>
          <p:spPr bwMode="auto">
            <a:xfrm>
              <a:off x="11315701" y="357188"/>
              <a:ext cx="300038" cy="214313"/>
            </a:xfrm>
            <a:custGeom>
              <a:avLst/>
              <a:gdLst>
                <a:gd name="T0" fmla="*/ 0 w 80"/>
                <a:gd name="T1" fmla="*/ 0 h 57"/>
                <a:gd name="T2" fmla="*/ 10 w 80"/>
                <a:gd name="T3" fmla="*/ 42 h 57"/>
                <a:gd name="T4" fmla="*/ 80 w 80"/>
                <a:gd name="T5" fmla="*/ 52 h 57"/>
                <a:gd name="T6" fmla="*/ 64 w 80"/>
                <a:gd name="T7" fmla="*/ 7 h 57"/>
                <a:gd name="T8" fmla="*/ 0 w 80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7">
                  <a:moveTo>
                    <a:pt x="0" y="0"/>
                  </a:moveTo>
                  <a:cubicBezTo>
                    <a:pt x="0" y="0"/>
                    <a:pt x="7" y="38"/>
                    <a:pt x="10" y="42"/>
                  </a:cubicBezTo>
                  <a:cubicBezTo>
                    <a:pt x="13" y="45"/>
                    <a:pt x="21" y="57"/>
                    <a:pt x="80" y="52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25"/>
            <p:cNvSpPr>
              <a:spLocks/>
            </p:cNvSpPr>
            <p:nvPr/>
          </p:nvSpPr>
          <p:spPr bwMode="auto">
            <a:xfrm>
              <a:off x="11291888" y="330200"/>
              <a:ext cx="293688" cy="214313"/>
            </a:xfrm>
            <a:custGeom>
              <a:avLst/>
              <a:gdLst>
                <a:gd name="T0" fmla="*/ 0 w 78"/>
                <a:gd name="T1" fmla="*/ 0 h 57"/>
                <a:gd name="T2" fmla="*/ 11 w 78"/>
                <a:gd name="T3" fmla="*/ 41 h 57"/>
                <a:gd name="T4" fmla="*/ 78 w 78"/>
                <a:gd name="T5" fmla="*/ 52 h 57"/>
                <a:gd name="T6" fmla="*/ 61 w 78"/>
                <a:gd name="T7" fmla="*/ 6 h 57"/>
                <a:gd name="T8" fmla="*/ 0 w 78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7">
                  <a:moveTo>
                    <a:pt x="0" y="0"/>
                  </a:moveTo>
                  <a:cubicBezTo>
                    <a:pt x="0" y="0"/>
                    <a:pt x="8" y="37"/>
                    <a:pt x="11" y="41"/>
                  </a:cubicBezTo>
                  <a:cubicBezTo>
                    <a:pt x="14" y="45"/>
                    <a:pt x="18" y="57"/>
                    <a:pt x="78" y="52"/>
                  </a:cubicBezTo>
                  <a:cubicBezTo>
                    <a:pt x="61" y="6"/>
                    <a:pt x="61" y="6"/>
                    <a:pt x="61" y="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26"/>
            <p:cNvSpPr>
              <a:spLocks/>
            </p:cNvSpPr>
            <p:nvPr/>
          </p:nvSpPr>
          <p:spPr bwMode="auto">
            <a:xfrm>
              <a:off x="11291888" y="330200"/>
              <a:ext cx="266700" cy="128588"/>
            </a:xfrm>
            <a:custGeom>
              <a:avLst/>
              <a:gdLst>
                <a:gd name="T0" fmla="*/ 26 w 71"/>
                <a:gd name="T1" fmla="*/ 20 h 34"/>
                <a:gd name="T2" fmla="*/ 4 w 71"/>
                <a:gd name="T3" fmla="*/ 19 h 34"/>
                <a:gd name="T4" fmla="*/ 0 w 71"/>
                <a:gd name="T5" fmla="*/ 0 h 34"/>
                <a:gd name="T6" fmla="*/ 61 w 71"/>
                <a:gd name="T7" fmla="*/ 6 h 34"/>
                <a:gd name="T8" fmla="*/ 71 w 71"/>
                <a:gd name="T9" fmla="*/ 34 h 34"/>
                <a:gd name="T10" fmla="*/ 26 w 71"/>
                <a:gd name="T11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34">
                  <a:moveTo>
                    <a:pt x="26" y="20"/>
                  </a:moveTo>
                  <a:cubicBezTo>
                    <a:pt x="19" y="19"/>
                    <a:pt x="12" y="19"/>
                    <a:pt x="4" y="19"/>
                  </a:cubicBezTo>
                  <a:cubicBezTo>
                    <a:pt x="2" y="9"/>
                    <a:pt x="0" y="0"/>
                    <a:pt x="0" y="0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57" y="28"/>
                    <a:pt x="42" y="21"/>
                    <a:pt x="26" y="2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27"/>
            <p:cNvSpPr>
              <a:spLocks/>
            </p:cNvSpPr>
            <p:nvPr/>
          </p:nvSpPr>
          <p:spPr bwMode="auto">
            <a:xfrm>
              <a:off x="11577638" y="1209675"/>
              <a:ext cx="184150" cy="228600"/>
            </a:xfrm>
            <a:custGeom>
              <a:avLst/>
              <a:gdLst>
                <a:gd name="T0" fmla="*/ 8 w 49"/>
                <a:gd name="T1" fmla="*/ 5 h 61"/>
                <a:gd name="T2" fmla="*/ 9 w 49"/>
                <a:gd name="T3" fmla="*/ 5 h 61"/>
                <a:gd name="T4" fmla="*/ 29 w 49"/>
                <a:gd name="T5" fmla="*/ 0 h 61"/>
                <a:gd name="T6" fmla="*/ 48 w 49"/>
                <a:gd name="T7" fmla="*/ 15 h 61"/>
                <a:gd name="T8" fmla="*/ 44 w 49"/>
                <a:gd name="T9" fmla="*/ 25 h 61"/>
                <a:gd name="T10" fmla="*/ 46 w 49"/>
                <a:gd name="T11" fmla="*/ 36 h 61"/>
                <a:gd name="T12" fmla="*/ 37 w 49"/>
                <a:gd name="T13" fmla="*/ 42 h 61"/>
                <a:gd name="T14" fmla="*/ 40 w 49"/>
                <a:gd name="T15" fmla="*/ 49 h 61"/>
                <a:gd name="T16" fmla="*/ 34 w 49"/>
                <a:gd name="T17" fmla="*/ 59 h 61"/>
                <a:gd name="T18" fmla="*/ 3 w 49"/>
                <a:gd name="T19" fmla="*/ 48 h 61"/>
                <a:gd name="T20" fmla="*/ 0 w 49"/>
                <a:gd name="T21" fmla="*/ 44 h 61"/>
                <a:gd name="T22" fmla="*/ 5 w 49"/>
                <a:gd name="T23" fmla="*/ 8 h 61"/>
                <a:gd name="T24" fmla="*/ 8 w 49"/>
                <a:gd name="T25" fmla="*/ 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61">
                  <a:moveTo>
                    <a:pt x="8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5" y="1"/>
                    <a:pt x="22" y="0"/>
                    <a:pt x="29" y="0"/>
                  </a:cubicBezTo>
                  <a:cubicBezTo>
                    <a:pt x="32" y="1"/>
                    <a:pt x="48" y="7"/>
                    <a:pt x="48" y="15"/>
                  </a:cubicBezTo>
                  <a:cubicBezTo>
                    <a:pt x="49" y="24"/>
                    <a:pt x="44" y="25"/>
                    <a:pt x="44" y="25"/>
                  </a:cubicBezTo>
                  <a:cubicBezTo>
                    <a:pt x="44" y="25"/>
                    <a:pt x="49" y="28"/>
                    <a:pt x="46" y="36"/>
                  </a:cubicBezTo>
                  <a:cubicBezTo>
                    <a:pt x="43" y="43"/>
                    <a:pt x="37" y="42"/>
                    <a:pt x="37" y="42"/>
                  </a:cubicBezTo>
                  <a:cubicBezTo>
                    <a:pt x="37" y="42"/>
                    <a:pt x="40" y="44"/>
                    <a:pt x="40" y="49"/>
                  </a:cubicBezTo>
                  <a:cubicBezTo>
                    <a:pt x="39" y="52"/>
                    <a:pt x="37" y="58"/>
                    <a:pt x="34" y="59"/>
                  </a:cubicBezTo>
                  <a:cubicBezTo>
                    <a:pt x="30" y="61"/>
                    <a:pt x="14" y="57"/>
                    <a:pt x="3" y="48"/>
                  </a:cubicBezTo>
                  <a:cubicBezTo>
                    <a:pt x="1" y="47"/>
                    <a:pt x="0" y="44"/>
                    <a:pt x="0" y="44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7" y="7"/>
                    <a:pt x="8" y="5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28"/>
            <p:cNvSpPr>
              <a:spLocks/>
            </p:cNvSpPr>
            <p:nvPr/>
          </p:nvSpPr>
          <p:spPr bwMode="auto">
            <a:xfrm>
              <a:off x="11660188" y="1262063"/>
              <a:ext cx="98425" cy="66675"/>
            </a:xfrm>
            <a:custGeom>
              <a:avLst/>
              <a:gdLst>
                <a:gd name="T0" fmla="*/ 3 w 26"/>
                <a:gd name="T1" fmla="*/ 0 h 18"/>
                <a:gd name="T2" fmla="*/ 4 w 26"/>
                <a:gd name="T3" fmla="*/ 1 h 18"/>
                <a:gd name="T4" fmla="*/ 5 w 26"/>
                <a:gd name="T5" fmla="*/ 2 h 18"/>
                <a:gd name="T6" fmla="*/ 15 w 26"/>
                <a:gd name="T7" fmla="*/ 7 h 18"/>
                <a:gd name="T8" fmla="*/ 25 w 26"/>
                <a:gd name="T9" fmla="*/ 5 h 18"/>
                <a:gd name="T10" fmla="*/ 25 w 26"/>
                <a:gd name="T11" fmla="*/ 5 h 18"/>
                <a:gd name="T12" fmla="*/ 26 w 26"/>
                <a:gd name="T13" fmla="*/ 5 h 18"/>
                <a:gd name="T14" fmla="*/ 26 w 26"/>
                <a:gd name="T15" fmla="*/ 6 h 18"/>
                <a:gd name="T16" fmla="*/ 22 w 26"/>
                <a:gd name="T17" fmla="*/ 11 h 18"/>
                <a:gd name="T18" fmla="*/ 24 w 26"/>
                <a:gd name="T19" fmla="*/ 18 h 18"/>
                <a:gd name="T20" fmla="*/ 18 w 26"/>
                <a:gd name="T21" fmla="*/ 12 h 18"/>
                <a:gd name="T22" fmla="*/ 10 w 26"/>
                <a:gd name="T23" fmla="*/ 8 h 18"/>
                <a:gd name="T24" fmla="*/ 0 w 26"/>
                <a:gd name="T25" fmla="*/ 10 h 18"/>
                <a:gd name="T26" fmla="*/ 3 w 26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18">
                  <a:moveTo>
                    <a:pt x="3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7" y="6"/>
                    <a:pt x="11" y="7"/>
                    <a:pt x="15" y="7"/>
                  </a:cubicBezTo>
                  <a:cubicBezTo>
                    <a:pt x="18" y="8"/>
                    <a:pt x="23" y="8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6" y="5"/>
                    <a:pt x="26" y="5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5" y="10"/>
                    <a:pt x="22" y="11"/>
                    <a:pt x="22" y="11"/>
                  </a:cubicBezTo>
                  <a:cubicBezTo>
                    <a:pt x="22" y="11"/>
                    <a:pt x="25" y="13"/>
                    <a:pt x="24" y="18"/>
                  </a:cubicBezTo>
                  <a:cubicBezTo>
                    <a:pt x="23" y="15"/>
                    <a:pt x="20" y="13"/>
                    <a:pt x="18" y="12"/>
                  </a:cubicBezTo>
                  <a:cubicBezTo>
                    <a:pt x="15" y="10"/>
                    <a:pt x="13" y="9"/>
                    <a:pt x="10" y="8"/>
                  </a:cubicBezTo>
                  <a:cubicBezTo>
                    <a:pt x="6" y="7"/>
                    <a:pt x="3" y="7"/>
                    <a:pt x="0" y="10"/>
                  </a:cubicBezTo>
                  <a:cubicBezTo>
                    <a:pt x="1" y="6"/>
                    <a:pt x="1" y="3"/>
                    <a:pt x="3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29"/>
            <p:cNvSpPr>
              <a:spLocks/>
            </p:cNvSpPr>
            <p:nvPr/>
          </p:nvSpPr>
          <p:spPr bwMode="auto">
            <a:xfrm>
              <a:off x="11599863" y="1344613"/>
              <a:ext cx="120650" cy="90488"/>
            </a:xfrm>
            <a:custGeom>
              <a:avLst/>
              <a:gdLst>
                <a:gd name="T0" fmla="*/ 1 w 32"/>
                <a:gd name="T1" fmla="*/ 1 h 24"/>
                <a:gd name="T2" fmla="*/ 20 w 32"/>
                <a:gd name="T3" fmla="*/ 18 h 24"/>
                <a:gd name="T4" fmla="*/ 31 w 32"/>
                <a:gd name="T5" fmla="*/ 19 h 24"/>
                <a:gd name="T6" fmla="*/ 32 w 32"/>
                <a:gd name="T7" fmla="*/ 19 h 24"/>
                <a:gd name="T8" fmla="*/ 28 w 32"/>
                <a:gd name="T9" fmla="*/ 23 h 24"/>
                <a:gd name="T10" fmla="*/ 0 w 32"/>
                <a:gd name="T11" fmla="*/ 15 h 24"/>
                <a:gd name="T12" fmla="*/ 1 w 32"/>
                <a:gd name="T13" fmla="*/ 4 h 24"/>
                <a:gd name="T14" fmla="*/ 1 w 3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4">
                  <a:moveTo>
                    <a:pt x="1" y="1"/>
                  </a:moveTo>
                  <a:cubicBezTo>
                    <a:pt x="5" y="7"/>
                    <a:pt x="13" y="16"/>
                    <a:pt x="20" y="18"/>
                  </a:cubicBezTo>
                  <a:cubicBezTo>
                    <a:pt x="23" y="19"/>
                    <a:pt x="28" y="20"/>
                    <a:pt x="31" y="19"/>
                  </a:cubicBezTo>
                  <a:cubicBezTo>
                    <a:pt x="31" y="19"/>
                    <a:pt x="32" y="19"/>
                    <a:pt x="32" y="19"/>
                  </a:cubicBezTo>
                  <a:cubicBezTo>
                    <a:pt x="31" y="21"/>
                    <a:pt x="30" y="23"/>
                    <a:pt x="28" y="23"/>
                  </a:cubicBezTo>
                  <a:cubicBezTo>
                    <a:pt x="26" y="24"/>
                    <a:pt x="16" y="24"/>
                    <a:pt x="0" y="15"/>
                  </a:cubicBezTo>
                  <a:cubicBezTo>
                    <a:pt x="1" y="14"/>
                    <a:pt x="1" y="5"/>
                    <a:pt x="1" y="4"/>
                  </a:cubicBezTo>
                  <a:cubicBezTo>
                    <a:pt x="2" y="4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30"/>
            <p:cNvSpPr>
              <a:spLocks/>
            </p:cNvSpPr>
            <p:nvPr/>
          </p:nvSpPr>
          <p:spPr bwMode="auto">
            <a:xfrm>
              <a:off x="11657013" y="1336675"/>
              <a:ext cx="82550" cy="44450"/>
            </a:xfrm>
            <a:custGeom>
              <a:avLst/>
              <a:gdLst>
                <a:gd name="T0" fmla="*/ 0 w 22"/>
                <a:gd name="T1" fmla="*/ 0 h 12"/>
                <a:gd name="T2" fmla="*/ 5 w 22"/>
                <a:gd name="T3" fmla="*/ 3 h 12"/>
                <a:gd name="T4" fmla="*/ 11 w 22"/>
                <a:gd name="T5" fmla="*/ 5 h 12"/>
                <a:gd name="T6" fmla="*/ 18 w 22"/>
                <a:gd name="T7" fmla="*/ 5 h 12"/>
                <a:gd name="T8" fmla="*/ 21 w 22"/>
                <a:gd name="T9" fmla="*/ 5 h 12"/>
                <a:gd name="T10" fmla="*/ 22 w 22"/>
                <a:gd name="T11" fmla="*/ 6 h 12"/>
                <a:gd name="T12" fmla="*/ 16 w 22"/>
                <a:gd name="T13" fmla="*/ 8 h 12"/>
                <a:gd name="T14" fmla="*/ 18 w 22"/>
                <a:gd name="T15" fmla="*/ 12 h 12"/>
                <a:gd name="T16" fmla="*/ 0 w 22"/>
                <a:gd name="T17" fmla="*/ 8 h 12"/>
                <a:gd name="T18" fmla="*/ 0 w 22"/>
                <a:gd name="T19" fmla="*/ 0 h 12"/>
                <a:gd name="T20" fmla="*/ 0 w 22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2">
                  <a:moveTo>
                    <a:pt x="0" y="0"/>
                  </a:moveTo>
                  <a:cubicBezTo>
                    <a:pt x="2" y="2"/>
                    <a:pt x="4" y="3"/>
                    <a:pt x="5" y="3"/>
                  </a:cubicBezTo>
                  <a:cubicBezTo>
                    <a:pt x="7" y="4"/>
                    <a:pt x="9" y="5"/>
                    <a:pt x="11" y="5"/>
                  </a:cubicBezTo>
                  <a:cubicBezTo>
                    <a:pt x="14" y="6"/>
                    <a:pt x="16" y="6"/>
                    <a:pt x="18" y="5"/>
                  </a:cubicBezTo>
                  <a:cubicBezTo>
                    <a:pt x="19" y="6"/>
                    <a:pt x="20" y="5"/>
                    <a:pt x="21" y="5"/>
                  </a:cubicBezTo>
                  <a:cubicBezTo>
                    <a:pt x="21" y="5"/>
                    <a:pt x="22" y="6"/>
                    <a:pt x="22" y="6"/>
                  </a:cubicBezTo>
                  <a:cubicBezTo>
                    <a:pt x="19" y="9"/>
                    <a:pt x="16" y="8"/>
                    <a:pt x="16" y="8"/>
                  </a:cubicBezTo>
                  <a:cubicBezTo>
                    <a:pt x="16" y="8"/>
                    <a:pt x="18" y="9"/>
                    <a:pt x="18" y="12"/>
                  </a:cubicBezTo>
                  <a:cubicBezTo>
                    <a:pt x="14" y="7"/>
                    <a:pt x="5" y="4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31"/>
            <p:cNvSpPr>
              <a:spLocks/>
            </p:cNvSpPr>
            <p:nvPr/>
          </p:nvSpPr>
          <p:spPr bwMode="auto">
            <a:xfrm>
              <a:off x="11577638" y="1209675"/>
              <a:ext cx="142875" cy="195263"/>
            </a:xfrm>
            <a:custGeom>
              <a:avLst/>
              <a:gdLst>
                <a:gd name="T0" fmla="*/ 13 w 38"/>
                <a:gd name="T1" fmla="*/ 3 h 52"/>
                <a:gd name="T2" fmla="*/ 30 w 38"/>
                <a:gd name="T3" fmla="*/ 0 h 52"/>
                <a:gd name="T4" fmla="*/ 31 w 38"/>
                <a:gd name="T5" fmla="*/ 1 h 52"/>
                <a:gd name="T6" fmla="*/ 38 w 38"/>
                <a:gd name="T7" fmla="*/ 4 h 52"/>
                <a:gd name="T8" fmla="*/ 32 w 38"/>
                <a:gd name="T9" fmla="*/ 2 h 52"/>
                <a:gd name="T10" fmla="*/ 23 w 38"/>
                <a:gd name="T11" fmla="*/ 3 h 52"/>
                <a:gd name="T12" fmla="*/ 23 w 38"/>
                <a:gd name="T13" fmla="*/ 3 h 52"/>
                <a:gd name="T14" fmla="*/ 21 w 38"/>
                <a:gd name="T15" fmla="*/ 3 h 52"/>
                <a:gd name="T16" fmla="*/ 22 w 38"/>
                <a:gd name="T17" fmla="*/ 3 h 52"/>
                <a:gd name="T18" fmla="*/ 21 w 38"/>
                <a:gd name="T19" fmla="*/ 4 h 52"/>
                <a:gd name="T20" fmla="*/ 21 w 38"/>
                <a:gd name="T21" fmla="*/ 4 h 52"/>
                <a:gd name="T22" fmla="*/ 20 w 38"/>
                <a:gd name="T23" fmla="*/ 5 h 52"/>
                <a:gd name="T24" fmla="*/ 19 w 38"/>
                <a:gd name="T25" fmla="*/ 6 h 52"/>
                <a:gd name="T26" fmla="*/ 20 w 38"/>
                <a:gd name="T27" fmla="*/ 5 h 52"/>
                <a:gd name="T28" fmla="*/ 19 w 38"/>
                <a:gd name="T29" fmla="*/ 6 h 52"/>
                <a:gd name="T30" fmla="*/ 17 w 38"/>
                <a:gd name="T31" fmla="*/ 9 h 52"/>
                <a:gd name="T32" fmla="*/ 13 w 38"/>
                <a:gd name="T33" fmla="*/ 15 h 52"/>
                <a:gd name="T34" fmla="*/ 8 w 38"/>
                <a:gd name="T35" fmla="*/ 52 h 52"/>
                <a:gd name="T36" fmla="*/ 3 w 38"/>
                <a:gd name="T37" fmla="*/ 48 h 52"/>
                <a:gd name="T38" fmla="*/ 1 w 38"/>
                <a:gd name="T39" fmla="*/ 47 h 52"/>
                <a:gd name="T40" fmla="*/ 0 w 38"/>
                <a:gd name="T41" fmla="*/ 44 h 52"/>
                <a:gd name="T42" fmla="*/ 5 w 38"/>
                <a:gd name="T43" fmla="*/ 12 h 52"/>
                <a:gd name="T44" fmla="*/ 13 w 38"/>
                <a:gd name="T45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52">
                  <a:moveTo>
                    <a:pt x="13" y="3"/>
                  </a:moveTo>
                  <a:cubicBezTo>
                    <a:pt x="18" y="1"/>
                    <a:pt x="24" y="0"/>
                    <a:pt x="30" y="0"/>
                  </a:cubicBezTo>
                  <a:cubicBezTo>
                    <a:pt x="30" y="0"/>
                    <a:pt x="31" y="1"/>
                    <a:pt x="31" y="1"/>
                  </a:cubicBezTo>
                  <a:cubicBezTo>
                    <a:pt x="33" y="2"/>
                    <a:pt x="36" y="3"/>
                    <a:pt x="38" y="4"/>
                  </a:cubicBezTo>
                  <a:cubicBezTo>
                    <a:pt x="36" y="3"/>
                    <a:pt x="33" y="2"/>
                    <a:pt x="32" y="2"/>
                  </a:cubicBezTo>
                  <a:cubicBezTo>
                    <a:pt x="29" y="2"/>
                    <a:pt x="26" y="2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20" y="5"/>
                    <a:pt x="19" y="6"/>
                    <a:pt x="19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5"/>
                    <a:pt x="19" y="6"/>
                    <a:pt x="19" y="6"/>
                  </a:cubicBezTo>
                  <a:cubicBezTo>
                    <a:pt x="18" y="7"/>
                    <a:pt x="17" y="8"/>
                    <a:pt x="17" y="9"/>
                  </a:cubicBezTo>
                  <a:cubicBezTo>
                    <a:pt x="15" y="11"/>
                    <a:pt x="14" y="13"/>
                    <a:pt x="13" y="15"/>
                  </a:cubicBezTo>
                  <a:cubicBezTo>
                    <a:pt x="8" y="28"/>
                    <a:pt x="7" y="40"/>
                    <a:pt x="8" y="52"/>
                  </a:cubicBezTo>
                  <a:cubicBezTo>
                    <a:pt x="6" y="51"/>
                    <a:pt x="4" y="50"/>
                    <a:pt x="3" y="48"/>
                  </a:cubicBezTo>
                  <a:cubicBezTo>
                    <a:pt x="2" y="48"/>
                    <a:pt x="2" y="48"/>
                    <a:pt x="1" y="4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9"/>
                    <a:pt x="11" y="7"/>
                    <a:pt x="13" y="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32"/>
            <p:cNvSpPr>
              <a:spLocks/>
            </p:cNvSpPr>
            <p:nvPr/>
          </p:nvSpPr>
          <p:spPr bwMode="auto">
            <a:xfrm>
              <a:off x="10999788" y="406400"/>
              <a:ext cx="622300" cy="987425"/>
            </a:xfrm>
            <a:custGeom>
              <a:avLst/>
              <a:gdLst>
                <a:gd name="T0" fmla="*/ 83 w 166"/>
                <a:gd name="T1" fmla="*/ 3 h 263"/>
                <a:gd name="T2" fmla="*/ 24 w 166"/>
                <a:gd name="T3" fmla="*/ 55 h 263"/>
                <a:gd name="T4" fmla="*/ 1 w 166"/>
                <a:gd name="T5" fmla="*/ 157 h 263"/>
                <a:gd name="T6" fmla="*/ 147 w 166"/>
                <a:gd name="T7" fmla="*/ 259 h 263"/>
                <a:gd name="T8" fmla="*/ 158 w 166"/>
                <a:gd name="T9" fmla="*/ 263 h 263"/>
                <a:gd name="T10" fmla="*/ 166 w 166"/>
                <a:gd name="T11" fmla="*/ 217 h 263"/>
                <a:gd name="T12" fmla="*/ 145 w 166"/>
                <a:gd name="T13" fmla="*/ 214 h 263"/>
                <a:gd name="T14" fmla="*/ 45 w 166"/>
                <a:gd name="T15" fmla="*/ 155 h 263"/>
                <a:gd name="T16" fmla="*/ 65 w 166"/>
                <a:gd name="T17" fmla="*/ 71 h 263"/>
                <a:gd name="T18" fmla="*/ 83 w 166"/>
                <a:gd name="T19" fmla="*/ 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63">
                  <a:moveTo>
                    <a:pt x="83" y="3"/>
                  </a:moveTo>
                  <a:cubicBezTo>
                    <a:pt x="83" y="3"/>
                    <a:pt x="46" y="0"/>
                    <a:pt x="24" y="55"/>
                  </a:cubicBezTo>
                  <a:cubicBezTo>
                    <a:pt x="3" y="109"/>
                    <a:pt x="1" y="136"/>
                    <a:pt x="1" y="157"/>
                  </a:cubicBezTo>
                  <a:cubicBezTo>
                    <a:pt x="0" y="177"/>
                    <a:pt x="55" y="254"/>
                    <a:pt x="147" y="259"/>
                  </a:cubicBezTo>
                  <a:cubicBezTo>
                    <a:pt x="158" y="263"/>
                    <a:pt x="158" y="263"/>
                    <a:pt x="158" y="263"/>
                  </a:cubicBezTo>
                  <a:cubicBezTo>
                    <a:pt x="158" y="263"/>
                    <a:pt x="155" y="242"/>
                    <a:pt x="166" y="217"/>
                  </a:cubicBezTo>
                  <a:cubicBezTo>
                    <a:pt x="166" y="217"/>
                    <a:pt x="159" y="211"/>
                    <a:pt x="145" y="214"/>
                  </a:cubicBezTo>
                  <a:cubicBezTo>
                    <a:pt x="132" y="217"/>
                    <a:pt x="45" y="155"/>
                    <a:pt x="45" y="155"/>
                  </a:cubicBezTo>
                  <a:cubicBezTo>
                    <a:pt x="45" y="155"/>
                    <a:pt x="54" y="82"/>
                    <a:pt x="65" y="71"/>
                  </a:cubicBezTo>
                  <a:cubicBezTo>
                    <a:pt x="76" y="59"/>
                    <a:pt x="98" y="47"/>
                    <a:pt x="83" y="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33"/>
            <p:cNvSpPr>
              <a:spLocks/>
            </p:cNvSpPr>
            <p:nvPr/>
          </p:nvSpPr>
          <p:spPr bwMode="auto">
            <a:xfrm>
              <a:off x="11044238" y="414338"/>
              <a:ext cx="530225" cy="941388"/>
            </a:xfrm>
            <a:custGeom>
              <a:avLst/>
              <a:gdLst>
                <a:gd name="T0" fmla="*/ 3 w 141"/>
                <a:gd name="T1" fmla="*/ 170 h 251"/>
                <a:gd name="T2" fmla="*/ 6 w 141"/>
                <a:gd name="T3" fmla="*/ 156 h 251"/>
                <a:gd name="T4" fmla="*/ 19 w 141"/>
                <a:gd name="T5" fmla="*/ 154 h 251"/>
                <a:gd name="T6" fmla="*/ 25 w 141"/>
                <a:gd name="T7" fmla="*/ 143 h 251"/>
                <a:gd name="T8" fmla="*/ 29 w 141"/>
                <a:gd name="T9" fmla="*/ 100 h 251"/>
                <a:gd name="T10" fmla="*/ 44 w 141"/>
                <a:gd name="T11" fmla="*/ 57 h 251"/>
                <a:gd name="T12" fmla="*/ 52 w 141"/>
                <a:gd name="T13" fmla="*/ 30 h 251"/>
                <a:gd name="T14" fmla="*/ 49 w 141"/>
                <a:gd name="T15" fmla="*/ 7 h 251"/>
                <a:gd name="T16" fmla="*/ 71 w 141"/>
                <a:gd name="T17" fmla="*/ 1 h 251"/>
                <a:gd name="T18" fmla="*/ 53 w 141"/>
                <a:gd name="T19" fmla="*/ 69 h 251"/>
                <a:gd name="T20" fmla="*/ 33 w 141"/>
                <a:gd name="T21" fmla="*/ 153 h 251"/>
                <a:gd name="T22" fmla="*/ 133 w 141"/>
                <a:gd name="T23" fmla="*/ 212 h 251"/>
                <a:gd name="T24" fmla="*/ 141 w 141"/>
                <a:gd name="T25" fmla="*/ 212 h 251"/>
                <a:gd name="T26" fmla="*/ 99 w 141"/>
                <a:gd name="T27" fmla="*/ 251 h 251"/>
                <a:gd name="T28" fmla="*/ 0 w 141"/>
                <a:gd name="T29" fmla="*/ 181 h 251"/>
                <a:gd name="T30" fmla="*/ 3 w 141"/>
                <a:gd name="T31" fmla="*/ 17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1" h="251">
                  <a:moveTo>
                    <a:pt x="3" y="170"/>
                  </a:moveTo>
                  <a:cubicBezTo>
                    <a:pt x="3" y="166"/>
                    <a:pt x="3" y="159"/>
                    <a:pt x="6" y="156"/>
                  </a:cubicBezTo>
                  <a:cubicBezTo>
                    <a:pt x="7" y="153"/>
                    <a:pt x="16" y="155"/>
                    <a:pt x="19" y="154"/>
                  </a:cubicBezTo>
                  <a:cubicBezTo>
                    <a:pt x="26" y="152"/>
                    <a:pt x="25" y="149"/>
                    <a:pt x="25" y="143"/>
                  </a:cubicBezTo>
                  <a:cubicBezTo>
                    <a:pt x="26" y="128"/>
                    <a:pt x="25" y="115"/>
                    <a:pt x="29" y="100"/>
                  </a:cubicBezTo>
                  <a:cubicBezTo>
                    <a:pt x="33" y="86"/>
                    <a:pt x="38" y="71"/>
                    <a:pt x="44" y="57"/>
                  </a:cubicBezTo>
                  <a:cubicBezTo>
                    <a:pt x="47" y="48"/>
                    <a:pt x="51" y="39"/>
                    <a:pt x="52" y="30"/>
                  </a:cubicBezTo>
                  <a:cubicBezTo>
                    <a:pt x="53" y="22"/>
                    <a:pt x="53" y="13"/>
                    <a:pt x="49" y="7"/>
                  </a:cubicBezTo>
                  <a:cubicBezTo>
                    <a:pt x="61" y="0"/>
                    <a:pt x="71" y="1"/>
                    <a:pt x="71" y="1"/>
                  </a:cubicBezTo>
                  <a:cubicBezTo>
                    <a:pt x="86" y="45"/>
                    <a:pt x="64" y="57"/>
                    <a:pt x="53" y="69"/>
                  </a:cubicBezTo>
                  <a:cubicBezTo>
                    <a:pt x="42" y="80"/>
                    <a:pt x="33" y="153"/>
                    <a:pt x="33" y="153"/>
                  </a:cubicBezTo>
                  <a:cubicBezTo>
                    <a:pt x="33" y="153"/>
                    <a:pt x="120" y="215"/>
                    <a:pt x="133" y="212"/>
                  </a:cubicBezTo>
                  <a:cubicBezTo>
                    <a:pt x="136" y="212"/>
                    <a:pt x="139" y="212"/>
                    <a:pt x="141" y="212"/>
                  </a:cubicBezTo>
                  <a:cubicBezTo>
                    <a:pt x="132" y="230"/>
                    <a:pt x="117" y="242"/>
                    <a:pt x="99" y="251"/>
                  </a:cubicBezTo>
                  <a:cubicBezTo>
                    <a:pt x="51" y="238"/>
                    <a:pt x="17" y="206"/>
                    <a:pt x="0" y="181"/>
                  </a:cubicBezTo>
                  <a:cubicBezTo>
                    <a:pt x="1" y="177"/>
                    <a:pt x="2" y="174"/>
                    <a:pt x="3" y="17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34"/>
            <p:cNvSpPr>
              <a:spLocks/>
            </p:cNvSpPr>
            <p:nvPr/>
          </p:nvSpPr>
          <p:spPr bwMode="auto">
            <a:xfrm>
              <a:off x="10999788" y="954088"/>
              <a:ext cx="536575" cy="423863"/>
            </a:xfrm>
            <a:custGeom>
              <a:avLst/>
              <a:gdLst>
                <a:gd name="T0" fmla="*/ 6 w 143"/>
                <a:gd name="T1" fmla="*/ 11 h 113"/>
                <a:gd name="T2" fmla="*/ 57 w 143"/>
                <a:gd name="T3" fmla="*/ 67 h 113"/>
                <a:gd name="T4" fmla="*/ 94 w 143"/>
                <a:gd name="T5" fmla="*/ 88 h 113"/>
                <a:gd name="T6" fmla="*/ 121 w 143"/>
                <a:gd name="T7" fmla="*/ 98 h 113"/>
                <a:gd name="T8" fmla="*/ 136 w 143"/>
                <a:gd name="T9" fmla="*/ 66 h 113"/>
                <a:gd name="T10" fmla="*/ 143 w 143"/>
                <a:gd name="T11" fmla="*/ 68 h 113"/>
                <a:gd name="T12" fmla="*/ 140 w 143"/>
                <a:gd name="T13" fmla="*/ 90 h 113"/>
                <a:gd name="T14" fmla="*/ 138 w 143"/>
                <a:gd name="T15" fmla="*/ 113 h 113"/>
                <a:gd name="T16" fmla="*/ 1 w 143"/>
                <a:gd name="T17" fmla="*/ 11 h 113"/>
                <a:gd name="T18" fmla="*/ 1 w 143"/>
                <a:gd name="T19" fmla="*/ 0 h 113"/>
                <a:gd name="T20" fmla="*/ 6 w 143"/>
                <a:gd name="T21" fmla="*/ 1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13">
                  <a:moveTo>
                    <a:pt x="6" y="11"/>
                  </a:moveTo>
                  <a:cubicBezTo>
                    <a:pt x="19" y="33"/>
                    <a:pt x="36" y="53"/>
                    <a:pt x="57" y="67"/>
                  </a:cubicBezTo>
                  <a:cubicBezTo>
                    <a:pt x="69" y="75"/>
                    <a:pt x="81" y="82"/>
                    <a:pt x="94" y="88"/>
                  </a:cubicBezTo>
                  <a:cubicBezTo>
                    <a:pt x="102" y="92"/>
                    <a:pt x="112" y="98"/>
                    <a:pt x="121" y="98"/>
                  </a:cubicBezTo>
                  <a:cubicBezTo>
                    <a:pt x="136" y="98"/>
                    <a:pt x="137" y="81"/>
                    <a:pt x="136" y="66"/>
                  </a:cubicBezTo>
                  <a:cubicBezTo>
                    <a:pt x="139" y="67"/>
                    <a:pt x="142" y="68"/>
                    <a:pt x="143" y="68"/>
                  </a:cubicBezTo>
                  <a:cubicBezTo>
                    <a:pt x="141" y="75"/>
                    <a:pt x="140" y="83"/>
                    <a:pt x="140" y="90"/>
                  </a:cubicBezTo>
                  <a:cubicBezTo>
                    <a:pt x="139" y="98"/>
                    <a:pt x="139" y="105"/>
                    <a:pt x="138" y="113"/>
                  </a:cubicBezTo>
                  <a:cubicBezTo>
                    <a:pt x="51" y="103"/>
                    <a:pt x="0" y="30"/>
                    <a:pt x="1" y="11"/>
                  </a:cubicBezTo>
                  <a:cubicBezTo>
                    <a:pt x="1" y="7"/>
                    <a:pt x="1" y="4"/>
                    <a:pt x="1" y="0"/>
                  </a:cubicBezTo>
                  <a:cubicBezTo>
                    <a:pt x="3" y="4"/>
                    <a:pt x="4" y="7"/>
                    <a:pt x="6" y="1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35"/>
            <p:cNvSpPr>
              <a:spLocks/>
            </p:cNvSpPr>
            <p:nvPr/>
          </p:nvSpPr>
          <p:spPr bwMode="auto">
            <a:xfrm>
              <a:off x="11044238" y="492125"/>
              <a:ext cx="811213" cy="912813"/>
            </a:xfrm>
            <a:custGeom>
              <a:avLst/>
              <a:gdLst>
                <a:gd name="T0" fmla="*/ 175 w 216"/>
                <a:gd name="T1" fmla="*/ 0 h 243"/>
                <a:gd name="T2" fmla="*/ 44 w 216"/>
                <a:gd name="T3" fmla="*/ 243 h 243"/>
                <a:gd name="T4" fmla="*/ 0 w 216"/>
                <a:gd name="T5" fmla="*/ 205 h 243"/>
                <a:gd name="T6" fmla="*/ 17 w 216"/>
                <a:gd name="T7" fmla="*/ 139 h 243"/>
                <a:gd name="T8" fmla="*/ 155 w 216"/>
                <a:gd name="T9" fmla="*/ 4 h 243"/>
                <a:gd name="T10" fmla="*/ 175 w 216"/>
                <a:gd name="T1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" h="243">
                  <a:moveTo>
                    <a:pt x="175" y="0"/>
                  </a:moveTo>
                  <a:cubicBezTo>
                    <a:pt x="175" y="0"/>
                    <a:pt x="216" y="193"/>
                    <a:pt x="44" y="243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39"/>
                    <a:pt x="158" y="159"/>
                    <a:pt x="155" y="4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36"/>
            <p:cNvSpPr>
              <a:spLocks/>
            </p:cNvSpPr>
            <p:nvPr/>
          </p:nvSpPr>
          <p:spPr bwMode="auto">
            <a:xfrm>
              <a:off x="11044238" y="500063"/>
              <a:ext cx="619125" cy="769938"/>
            </a:xfrm>
            <a:custGeom>
              <a:avLst/>
              <a:gdLst>
                <a:gd name="T0" fmla="*/ 163 w 165"/>
                <a:gd name="T1" fmla="*/ 0 h 205"/>
                <a:gd name="T2" fmla="*/ 162 w 165"/>
                <a:gd name="T3" fmla="*/ 77 h 205"/>
                <a:gd name="T4" fmla="*/ 122 w 165"/>
                <a:gd name="T5" fmla="*/ 149 h 205"/>
                <a:gd name="T6" fmla="*/ 42 w 165"/>
                <a:gd name="T7" fmla="*/ 192 h 205"/>
                <a:gd name="T8" fmla="*/ 2 w 165"/>
                <a:gd name="T9" fmla="*/ 205 h 205"/>
                <a:gd name="T10" fmla="*/ 0 w 165"/>
                <a:gd name="T11" fmla="*/ 203 h 205"/>
                <a:gd name="T12" fmla="*/ 17 w 165"/>
                <a:gd name="T13" fmla="*/ 137 h 205"/>
                <a:gd name="T14" fmla="*/ 155 w 165"/>
                <a:gd name="T15" fmla="*/ 2 h 205"/>
                <a:gd name="T16" fmla="*/ 163 w 165"/>
                <a:gd name="T1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205">
                  <a:moveTo>
                    <a:pt x="163" y="0"/>
                  </a:moveTo>
                  <a:cubicBezTo>
                    <a:pt x="164" y="26"/>
                    <a:pt x="165" y="52"/>
                    <a:pt x="162" y="77"/>
                  </a:cubicBezTo>
                  <a:cubicBezTo>
                    <a:pt x="159" y="105"/>
                    <a:pt x="143" y="130"/>
                    <a:pt x="122" y="149"/>
                  </a:cubicBezTo>
                  <a:cubicBezTo>
                    <a:pt x="98" y="169"/>
                    <a:pt x="70" y="182"/>
                    <a:pt x="42" y="192"/>
                  </a:cubicBezTo>
                  <a:cubicBezTo>
                    <a:pt x="28" y="197"/>
                    <a:pt x="15" y="201"/>
                    <a:pt x="2" y="205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17" y="137"/>
                    <a:pt x="17" y="137"/>
                    <a:pt x="17" y="137"/>
                  </a:cubicBezTo>
                  <a:cubicBezTo>
                    <a:pt x="17" y="137"/>
                    <a:pt x="158" y="157"/>
                    <a:pt x="155" y="2"/>
                  </a:cubicBezTo>
                  <a:lnTo>
                    <a:pt x="163" y="0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37"/>
            <p:cNvSpPr>
              <a:spLocks/>
            </p:cNvSpPr>
            <p:nvPr/>
          </p:nvSpPr>
          <p:spPr bwMode="auto">
            <a:xfrm>
              <a:off x="11610976" y="596900"/>
              <a:ext cx="106363" cy="161925"/>
            </a:xfrm>
            <a:custGeom>
              <a:avLst/>
              <a:gdLst>
                <a:gd name="T0" fmla="*/ 0 w 28"/>
                <a:gd name="T1" fmla="*/ 19 h 43"/>
                <a:gd name="T2" fmla="*/ 3 w 28"/>
                <a:gd name="T3" fmla="*/ 0 h 43"/>
                <a:gd name="T4" fmla="*/ 28 w 28"/>
                <a:gd name="T5" fmla="*/ 16 h 43"/>
                <a:gd name="T6" fmla="*/ 27 w 28"/>
                <a:gd name="T7" fmla="*/ 43 h 43"/>
                <a:gd name="T8" fmla="*/ 0 w 28"/>
                <a:gd name="T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">
                  <a:moveTo>
                    <a:pt x="0" y="19"/>
                  </a:moveTo>
                  <a:cubicBezTo>
                    <a:pt x="1" y="13"/>
                    <a:pt x="2" y="7"/>
                    <a:pt x="3" y="0"/>
                  </a:cubicBezTo>
                  <a:cubicBezTo>
                    <a:pt x="11" y="5"/>
                    <a:pt x="20" y="11"/>
                    <a:pt x="28" y="16"/>
                  </a:cubicBezTo>
                  <a:cubicBezTo>
                    <a:pt x="28" y="24"/>
                    <a:pt x="28" y="33"/>
                    <a:pt x="27" y="43"/>
                  </a:cubicBezTo>
                  <a:cubicBezTo>
                    <a:pt x="19" y="34"/>
                    <a:pt x="10" y="27"/>
                    <a:pt x="0" y="19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8"/>
            <p:cNvSpPr>
              <a:spLocks/>
            </p:cNvSpPr>
            <p:nvPr/>
          </p:nvSpPr>
          <p:spPr bwMode="auto">
            <a:xfrm>
              <a:off x="11522076" y="800100"/>
              <a:ext cx="153988" cy="296863"/>
            </a:xfrm>
            <a:custGeom>
              <a:avLst/>
              <a:gdLst>
                <a:gd name="T0" fmla="*/ 0 w 41"/>
                <a:gd name="T1" fmla="*/ 18 h 79"/>
                <a:gd name="T2" fmla="*/ 13 w 41"/>
                <a:gd name="T3" fmla="*/ 0 h 79"/>
                <a:gd name="T4" fmla="*/ 41 w 41"/>
                <a:gd name="T5" fmla="*/ 44 h 79"/>
                <a:gd name="T6" fmla="*/ 25 w 41"/>
                <a:gd name="T7" fmla="*/ 79 h 79"/>
                <a:gd name="T8" fmla="*/ 0 w 41"/>
                <a:gd name="T9" fmla="*/ 1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9">
                  <a:moveTo>
                    <a:pt x="0" y="18"/>
                  </a:moveTo>
                  <a:cubicBezTo>
                    <a:pt x="5" y="13"/>
                    <a:pt x="9" y="7"/>
                    <a:pt x="13" y="0"/>
                  </a:cubicBezTo>
                  <a:cubicBezTo>
                    <a:pt x="22" y="15"/>
                    <a:pt x="29" y="31"/>
                    <a:pt x="41" y="44"/>
                  </a:cubicBezTo>
                  <a:cubicBezTo>
                    <a:pt x="37" y="56"/>
                    <a:pt x="32" y="68"/>
                    <a:pt x="25" y="79"/>
                  </a:cubicBezTo>
                  <a:cubicBezTo>
                    <a:pt x="19" y="58"/>
                    <a:pt x="11" y="38"/>
                    <a:pt x="0" y="1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39"/>
            <p:cNvSpPr>
              <a:spLocks/>
            </p:cNvSpPr>
            <p:nvPr/>
          </p:nvSpPr>
          <p:spPr bwMode="auto">
            <a:xfrm>
              <a:off x="11349038" y="962025"/>
              <a:ext cx="112713" cy="377825"/>
            </a:xfrm>
            <a:custGeom>
              <a:avLst/>
              <a:gdLst>
                <a:gd name="T0" fmla="*/ 5 w 30"/>
                <a:gd name="T1" fmla="*/ 59 h 101"/>
                <a:gd name="T2" fmla="*/ 0 w 30"/>
                <a:gd name="T3" fmla="*/ 7 h 101"/>
                <a:gd name="T4" fmla="*/ 16 w 30"/>
                <a:gd name="T5" fmla="*/ 0 h 101"/>
                <a:gd name="T6" fmla="*/ 30 w 30"/>
                <a:gd name="T7" fmla="*/ 84 h 101"/>
                <a:gd name="T8" fmla="*/ 3 w 30"/>
                <a:gd name="T9" fmla="*/ 101 h 101"/>
                <a:gd name="T10" fmla="*/ 5 w 30"/>
                <a:gd name="T11" fmla="*/ 5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1">
                  <a:moveTo>
                    <a:pt x="5" y="59"/>
                  </a:moveTo>
                  <a:cubicBezTo>
                    <a:pt x="3" y="41"/>
                    <a:pt x="3" y="24"/>
                    <a:pt x="0" y="7"/>
                  </a:cubicBezTo>
                  <a:cubicBezTo>
                    <a:pt x="5" y="5"/>
                    <a:pt x="11" y="3"/>
                    <a:pt x="16" y="0"/>
                  </a:cubicBezTo>
                  <a:cubicBezTo>
                    <a:pt x="23" y="28"/>
                    <a:pt x="29" y="56"/>
                    <a:pt x="30" y="84"/>
                  </a:cubicBezTo>
                  <a:cubicBezTo>
                    <a:pt x="22" y="90"/>
                    <a:pt x="13" y="96"/>
                    <a:pt x="3" y="101"/>
                  </a:cubicBezTo>
                  <a:cubicBezTo>
                    <a:pt x="7" y="88"/>
                    <a:pt x="6" y="73"/>
                    <a:pt x="5" y="59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40"/>
            <p:cNvSpPr>
              <a:spLocks/>
            </p:cNvSpPr>
            <p:nvPr/>
          </p:nvSpPr>
          <p:spPr bwMode="auto">
            <a:xfrm>
              <a:off x="11074401" y="1014413"/>
              <a:ext cx="169863" cy="344488"/>
            </a:xfrm>
            <a:custGeom>
              <a:avLst/>
              <a:gdLst>
                <a:gd name="T0" fmla="*/ 12 w 45"/>
                <a:gd name="T1" fmla="*/ 44 h 92"/>
                <a:gd name="T2" fmla="*/ 26 w 45"/>
                <a:gd name="T3" fmla="*/ 1 h 92"/>
                <a:gd name="T4" fmla="*/ 45 w 45"/>
                <a:gd name="T5" fmla="*/ 0 h 92"/>
                <a:gd name="T6" fmla="*/ 21 w 45"/>
                <a:gd name="T7" fmla="*/ 92 h 92"/>
                <a:gd name="T8" fmla="*/ 0 w 45"/>
                <a:gd name="T9" fmla="*/ 74 h 92"/>
                <a:gd name="T10" fmla="*/ 12 w 45"/>
                <a:gd name="T11" fmla="*/ 4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92">
                  <a:moveTo>
                    <a:pt x="12" y="44"/>
                  </a:moveTo>
                  <a:cubicBezTo>
                    <a:pt x="17" y="30"/>
                    <a:pt x="21" y="15"/>
                    <a:pt x="26" y="1"/>
                  </a:cubicBezTo>
                  <a:cubicBezTo>
                    <a:pt x="32" y="1"/>
                    <a:pt x="38" y="0"/>
                    <a:pt x="45" y="0"/>
                  </a:cubicBezTo>
                  <a:cubicBezTo>
                    <a:pt x="41" y="31"/>
                    <a:pt x="35" y="62"/>
                    <a:pt x="21" y="92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6" y="64"/>
                    <a:pt x="9" y="53"/>
                    <a:pt x="12" y="4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41"/>
            <p:cNvSpPr>
              <a:spLocks/>
            </p:cNvSpPr>
            <p:nvPr/>
          </p:nvSpPr>
          <p:spPr bwMode="auto">
            <a:xfrm>
              <a:off x="11558588" y="409575"/>
              <a:ext cx="173038" cy="128588"/>
            </a:xfrm>
            <a:custGeom>
              <a:avLst/>
              <a:gdLst>
                <a:gd name="T0" fmla="*/ 40 w 46"/>
                <a:gd name="T1" fmla="*/ 0 h 34"/>
                <a:gd name="T2" fmla="*/ 40 w 46"/>
                <a:gd name="T3" fmla="*/ 29 h 34"/>
                <a:gd name="T4" fmla="*/ 19 w 46"/>
                <a:gd name="T5" fmla="*/ 34 h 34"/>
                <a:gd name="T6" fmla="*/ 0 w 46"/>
                <a:gd name="T7" fmla="*/ 7 h 34"/>
                <a:gd name="T8" fmla="*/ 40 w 4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4">
                  <a:moveTo>
                    <a:pt x="40" y="0"/>
                  </a:moveTo>
                  <a:cubicBezTo>
                    <a:pt x="43" y="4"/>
                    <a:pt x="46" y="24"/>
                    <a:pt x="40" y="29"/>
                  </a:cubicBezTo>
                  <a:cubicBezTo>
                    <a:pt x="36" y="32"/>
                    <a:pt x="28" y="33"/>
                    <a:pt x="19" y="34"/>
                  </a:cubicBezTo>
                  <a:cubicBezTo>
                    <a:pt x="1" y="34"/>
                    <a:pt x="0" y="7"/>
                    <a:pt x="0" y="7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2"/>
            <p:cNvSpPr>
              <a:spLocks/>
            </p:cNvSpPr>
            <p:nvPr/>
          </p:nvSpPr>
          <p:spPr bwMode="auto">
            <a:xfrm>
              <a:off x="10909301" y="-1500187"/>
              <a:ext cx="1355725" cy="1958975"/>
            </a:xfrm>
            <a:custGeom>
              <a:avLst/>
              <a:gdLst>
                <a:gd name="T0" fmla="*/ 347 w 361"/>
                <a:gd name="T1" fmla="*/ 240 h 522"/>
                <a:gd name="T2" fmla="*/ 358 w 361"/>
                <a:gd name="T3" fmla="*/ 412 h 522"/>
                <a:gd name="T4" fmla="*/ 324 w 361"/>
                <a:gd name="T5" fmla="*/ 467 h 522"/>
                <a:gd name="T6" fmla="*/ 234 w 361"/>
                <a:gd name="T7" fmla="*/ 491 h 522"/>
                <a:gd name="T8" fmla="*/ 195 w 361"/>
                <a:gd name="T9" fmla="*/ 521 h 522"/>
                <a:gd name="T10" fmla="*/ 176 w 361"/>
                <a:gd name="T11" fmla="*/ 519 h 522"/>
                <a:gd name="T12" fmla="*/ 152 w 361"/>
                <a:gd name="T13" fmla="*/ 506 h 522"/>
                <a:gd name="T14" fmla="*/ 54 w 361"/>
                <a:gd name="T15" fmla="*/ 497 h 522"/>
                <a:gd name="T16" fmla="*/ 27 w 361"/>
                <a:gd name="T17" fmla="*/ 456 h 522"/>
                <a:gd name="T18" fmla="*/ 6 w 361"/>
                <a:gd name="T19" fmla="*/ 251 h 522"/>
                <a:gd name="T20" fmla="*/ 48 w 361"/>
                <a:gd name="T21" fmla="*/ 119 h 522"/>
                <a:gd name="T22" fmla="*/ 347 w 361"/>
                <a:gd name="T23" fmla="*/ 24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1" h="522">
                  <a:moveTo>
                    <a:pt x="347" y="240"/>
                  </a:moveTo>
                  <a:cubicBezTo>
                    <a:pt x="347" y="240"/>
                    <a:pt x="361" y="371"/>
                    <a:pt x="358" y="412"/>
                  </a:cubicBezTo>
                  <a:cubicBezTo>
                    <a:pt x="354" y="454"/>
                    <a:pt x="347" y="459"/>
                    <a:pt x="324" y="467"/>
                  </a:cubicBezTo>
                  <a:cubicBezTo>
                    <a:pt x="302" y="475"/>
                    <a:pt x="245" y="483"/>
                    <a:pt x="234" y="491"/>
                  </a:cubicBezTo>
                  <a:cubicBezTo>
                    <a:pt x="224" y="499"/>
                    <a:pt x="211" y="521"/>
                    <a:pt x="195" y="521"/>
                  </a:cubicBezTo>
                  <a:cubicBezTo>
                    <a:pt x="188" y="520"/>
                    <a:pt x="181" y="522"/>
                    <a:pt x="176" y="519"/>
                  </a:cubicBezTo>
                  <a:cubicBezTo>
                    <a:pt x="169" y="515"/>
                    <a:pt x="158" y="507"/>
                    <a:pt x="152" y="506"/>
                  </a:cubicBezTo>
                  <a:cubicBezTo>
                    <a:pt x="143" y="505"/>
                    <a:pt x="66" y="500"/>
                    <a:pt x="54" y="497"/>
                  </a:cubicBezTo>
                  <a:cubicBezTo>
                    <a:pt x="41" y="495"/>
                    <a:pt x="31" y="485"/>
                    <a:pt x="27" y="456"/>
                  </a:cubicBezTo>
                  <a:cubicBezTo>
                    <a:pt x="22" y="426"/>
                    <a:pt x="0" y="309"/>
                    <a:pt x="6" y="251"/>
                  </a:cubicBezTo>
                  <a:cubicBezTo>
                    <a:pt x="12" y="193"/>
                    <a:pt x="15" y="145"/>
                    <a:pt x="48" y="119"/>
                  </a:cubicBezTo>
                  <a:cubicBezTo>
                    <a:pt x="58" y="107"/>
                    <a:pt x="321" y="0"/>
                    <a:pt x="347" y="24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3"/>
            <p:cNvSpPr>
              <a:spLocks/>
            </p:cNvSpPr>
            <p:nvPr/>
          </p:nvSpPr>
          <p:spPr bwMode="auto">
            <a:xfrm>
              <a:off x="10741026" y="-427037"/>
              <a:ext cx="273050" cy="404813"/>
            </a:xfrm>
            <a:custGeom>
              <a:avLst/>
              <a:gdLst>
                <a:gd name="T0" fmla="*/ 71 w 73"/>
                <a:gd name="T1" fmla="*/ 102 h 108"/>
                <a:gd name="T2" fmla="*/ 25 w 73"/>
                <a:gd name="T3" fmla="*/ 20 h 108"/>
                <a:gd name="T4" fmla="*/ 73 w 73"/>
                <a:gd name="T5" fmla="*/ 32 h 108"/>
                <a:gd name="T6" fmla="*/ 71 w 73"/>
                <a:gd name="T7" fmla="*/ 10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08">
                  <a:moveTo>
                    <a:pt x="71" y="102"/>
                  </a:moveTo>
                  <a:cubicBezTo>
                    <a:pt x="11" y="108"/>
                    <a:pt x="0" y="39"/>
                    <a:pt x="25" y="20"/>
                  </a:cubicBezTo>
                  <a:cubicBezTo>
                    <a:pt x="51" y="0"/>
                    <a:pt x="73" y="32"/>
                    <a:pt x="73" y="32"/>
                  </a:cubicBezTo>
                  <a:lnTo>
                    <a:pt x="71" y="10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4"/>
            <p:cNvSpPr>
              <a:spLocks/>
            </p:cNvSpPr>
            <p:nvPr/>
          </p:nvSpPr>
          <p:spPr bwMode="auto">
            <a:xfrm>
              <a:off x="12163426" y="-531812"/>
              <a:ext cx="288925" cy="349250"/>
            </a:xfrm>
            <a:custGeom>
              <a:avLst/>
              <a:gdLst>
                <a:gd name="T0" fmla="*/ 17 w 77"/>
                <a:gd name="T1" fmla="*/ 91 h 93"/>
                <a:gd name="T2" fmla="*/ 60 w 77"/>
                <a:gd name="T3" fmla="*/ 72 h 93"/>
                <a:gd name="T4" fmla="*/ 34 w 77"/>
                <a:gd name="T5" fmla="*/ 2 h 93"/>
                <a:gd name="T6" fmla="*/ 6 w 77"/>
                <a:gd name="T7" fmla="*/ 42 h 93"/>
                <a:gd name="T8" fmla="*/ 17 w 77"/>
                <a:gd name="T9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93">
                  <a:moveTo>
                    <a:pt x="17" y="91"/>
                  </a:moveTo>
                  <a:cubicBezTo>
                    <a:pt x="17" y="91"/>
                    <a:pt x="42" y="93"/>
                    <a:pt x="60" y="72"/>
                  </a:cubicBezTo>
                  <a:cubicBezTo>
                    <a:pt x="77" y="50"/>
                    <a:pt x="68" y="0"/>
                    <a:pt x="34" y="2"/>
                  </a:cubicBezTo>
                  <a:cubicBezTo>
                    <a:pt x="0" y="4"/>
                    <a:pt x="6" y="42"/>
                    <a:pt x="6" y="42"/>
                  </a:cubicBezTo>
                  <a:lnTo>
                    <a:pt x="17" y="9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5"/>
            <p:cNvSpPr>
              <a:spLocks/>
            </p:cNvSpPr>
            <p:nvPr/>
          </p:nvSpPr>
          <p:spPr bwMode="auto">
            <a:xfrm>
              <a:off x="10950576" y="-1560513"/>
              <a:ext cx="1317625" cy="1962150"/>
            </a:xfrm>
            <a:custGeom>
              <a:avLst/>
              <a:gdLst>
                <a:gd name="T0" fmla="*/ 326 w 351"/>
                <a:gd name="T1" fmla="*/ 240 h 523"/>
                <a:gd name="T2" fmla="*/ 343 w 351"/>
                <a:gd name="T3" fmla="*/ 371 h 523"/>
                <a:gd name="T4" fmla="*/ 322 w 351"/>
                <a:gd name="T5" fmla="*/ 466 h 523"/>
                <a:gd name="T6" fmla="*/ 259 w 351"/>
                <a:gd name="T7" fmla="*/ 486 h 523"/>
                <a:gd name="T8" fmla="*/ 204 w 351"/>
                <a:gd name="T9" fmla="*/ 510 h 523"/>
                <a:gd name="T10" fmla="*/ 176 w 351"/>
                <a:gd name="T11" fmla="*/ 523 h 523"/>
                <a:gd name="T12" fmla="*/ 113 w 351"/>
                <a:gd name="T13" fmla="*/ 510 h 523"/>
                <a:gd name="T14" fmla="*/ 59 w 351"/>
                <a:gd name="T15" fmla="*/ 499 h 523"/>
                <a:gd name="T16" fmla="*/ 46 w 351"/>
                <a:gd name="T17" fmla="*/ 496 h 523"/>
                <a:gd name="T18" fmla="*/ 20 w 351"/>
                <a:gd name="T19" fmla="*/ 454 h 523"/>
                <a:gd name="T20" fmla="*/ 5 w 351"/>
                <a:gd name="T21" fmla="*/ 248 h 523"/>
                <a:gd name="T22" fmla="*/ 39 w 351"/>
                <a:gd name="T23" fmla="*/ 117 h 523"/>
                <a:gd name="T24" fmla="*/ 326 w 351"/>
                <a:gd name="T25" fmla="*/ 24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1" h="523">
                  <a:moveTo>
                    <a:pt x="326" y="240"/>
                  </a:moveTo>
                  <a:cubicBezTo>
                    <a:pt x="326" y="240"/>
                    <a:pt x="340" y="316"/>
                    <a:pt x="343" y="371"/>
                  </a:cubicBezTo>
                  <a:cubicBezTo>
                    <a:pt x="344" y="401"/>
                    <a:pt x="351" y="446"/>
                    <a:pt x="322" y="466"/>
                  </a:cubicBezTo>
                  <a:cubicBezTo>
                    <a:pt x="303" y="479"/>
                    <a:pt x="281" y="482"/>
                    <a:pt x="259" y="486"/>
                  </a:cubicBezTo>
                  <a:cubicBezTo>
                    <a:pt x="237" y="490"/>
                    <a:pt x="221" y="496"/>
                    <a:pt x="204" y="510"/>
                  </a:cubicBezTo>
                  <a:cubicBezTo>
                    <a:pt x="196" y="516"/>
                    <a:pt x="187" y="523"/>
                    <a:pt x="176" y="523"/>
                  </a:cubicBezTo>
                  <a:cubicBezTo>
                    <a:pt x="154" y="522"/>
                    <a:pt x="134" y="514"/>
                    <a:pt x="113" y="510"/>
                  </a:cubicBezTo>
                  <a:cubicBezTo>
                    <a:pt x="95" y="506"/>
                    <a:pt x="77" y="503"/>
                    <a:pt x="59" y="499"/>
                  </a:cubicBezTo>
                  <a:cubicBezTo>
                    <a:pt x="55" y="498"/>
                    <a:pt x="51" y="497"/>
                    <a:pt x="46" y="496"/>
                  </a:cubicBezTo>
                  <a:cubicBezTo>
                    <a:pt x="34" y="493"/>
                    <a:pt x="24" y="483"/>
                    <a:pt x="20" y="454"/>
                  </a:cubicBezTo>
                  <a:cubicBezTo>
                    <a:pt x="16" y="425"/>
                    <a:pt x="0" y="307"/>
                    <a:pt x="5" y="248"/>
                  </a:cubicBezTo>
                  <a:cubicBezTo>
                    <a:pt x="11" y="190"/>
                    <a:pt x="7" y="143"/>
                    <a:pt x="39" y="117"/>
                  </a:cubicBezTo>
                  <a:cubicBezTo>
                    <a:pt x="48" y="105"/>
                    <a:pt x="300" y="0"/>
                    <a:pt x="326" y="24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6"/>
            <p:cNvSpPr>
              <a:spLocks/>
            </p:cNvSpPr>
            <p:nvPr/>
          </p:nvSpPr>
          <p:spPr bwMode="auto">
            <a:xfrm>
              <a:off x="10985501" y="-1535113"/>
              <a:ext cx="1177925" cy="920750"/>
            </a:xfrm>
            <a:custGeom>
              <a:avLst/>
              <a:gdLst>
                <a:gd name="T0" fmla="*/ 148 w 314"/>
                <a:gd name="T1" fmla="*/ 244 h 245"/>
                <a:gd name="T2" fmla="*/ 0 w 314"/>
                <a:gd name="T3" fmla="*/ 196 h 245"/>
                <a:gd name="T4" fmla="*/ 30 w 314"/>
                <a:gd name="T5" fmla="*/ 110 h 245"/>
                <a:gd name="T6" fmla="*/ 314 w 314"/>
                <a:gd name="T7" fmla="*/ 210 h 245"/>
                <a:gd name="T8" fmla="*/ 196 w 314"/>
                <a:gd name="T9" fmla="*/ 244 h 245"/>
                <a:gd name="T10" fmla="*/ 148 w 314"/>
                <a:gd name="T11" fmla="*/ 244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245">
                  <a:moveTo>
                    <a:pt x="148" y="244"/>
                  </a:moveTo>
                  <a:cubicBezTo>
                    <a:pt x="97" y="235"/>
                    <a:pt x="46" y="218"/>
                    <a:pt x="0" y="196"/>
                  </a:cubicBezTo>
                  <a:cubicBezTo>
                    <a:pt x="2" y="159"/>
                    <a:pt x="7" y="129"/>
                    <a:pt x="30" y="110"/>
                  </a:cubicBezTo>
                  <a:cubicBezTo>
                    <a:pt x="39" y="99"/>
                    <a:pt x="274" y="0"/>
                    <a:pt x="314" y="210"/>
                  </a:cubicBezTo>
                  <a:cubicBezTo>
                    <a:pt x="275" y="223"/>
                    <a:pt x="236" y="236"/>
                    <a:pt x="196" y="244"/>
                  </a:cubicBezTo>
                  <a:cubicBezTo>
                    <a:pt x="181" y="245"/>
                    <a:pt x="164" y="243"/>
                    <a:pt x="148" y="24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7"/>
            <p:cNvSpPr>
              <a:spLocks/>
            </p:cNvSpPr>
            <p:nvPr/>
          </p:nvSpPr>
          <p:spPr bwMode="auto">
            <a:xfrm>
              <a:off x="12020551" y="-1106487"/>
              <a:ext cx="311150" cy="971550"/>
            </a:xfrm>
            <a:custGeom>
              <a:avLst/>
              <a:gdLst>
                <a:gd name="T0" fmla="*/ 65 w 83"/>
                <a:gd name="T1" fmla="*/ 0 h 259"/>
                <a:gd name="T2" fmla="*/ 82 w 83"/>
                <a:gd name="T3" fmla="*/ 156 h 259"/>
                <a:gd name="T4" fmla="*/ 66 w 83"/>
                <a:gd name="T5" fmla="*/ 156 h 259"/>
                <a:gd name="T6" fmla="*/ 43 w 83"/>
                <a:gd name="T7" fmla="*/ 189 h 259"/>
                <a:gd name="T8" fmla="*/ 54 w 83"/>
                <a:gd name="T9" fmla="*/ 252 h 259"/>
                <a:gd name="T10" fmla="*/ 43 w 83"/>
                <a:gd name="T11" fmla="*/ 258 h 259"/>
                <a:gd name="T12" fmla="*/ 31 w 83"/>
                <a:gd name="T13" fmla="*/ 254 h 259"/>
                <a:gd name="T14" fmla="*/ 0 w 83"/>
                <a:gd name="T15" fmla="*/ 30 h 259"/>
                <a:gd name="T16" fmla="*/ 65 w 83"/>
                <a:gd name="T17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259">
                  <a:moveTo>
                    <a:pt x="65" y="0"/>
                  </a:moveTo>
                  <a:cubicBezTo>
                    <a:pt x="65" y="0"/>
                    <a:pt x="83" y="114"/>
                    <a:pt x="82" y="156"/>
                  </a:cubicBezTo>
                  <a:cubicBezTo>
                    <a:pt x="82" y="156"/>
                    <a:pt x="75" y="154"/>
                    <a:pt x="66" y="156"/>
                  </a:cubicBezTo>
                  <a:cubicBezTo>
                    <a:pt x="58" y="157"/>
                    <a:pt x="44" y="164"/>
                    <a:pt x="43" y="189"/>
                  </a:cubicBezTo>
                  <a:cubicBezTo>
                    <a:pt x="42" y="235"/>
                    <a:pt x="54" y="252"/>
                    <a:pt x="54" y="252"/>
                  </a:cubicBezTo>
                  <a:cubicBezTo>
                    <a:pt x="54" y="252"/>
                    <a:pt x="54" y="256"/>
                    <a:pt x="43" y="258"/>
                  </a:cubicBezTo>
                  <a:cubicBezTo>
                    <a:pt x="32" y="259"/>
                    <a:pt x="31" y="254"/>
                    <a:pt x="31" y="254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8"/>
            <p:cNvSpPr>
              <a:spLocks/>
            </p:cNvSpPr>
            <p:nvPr/>
          </p:nvSpPr>
          <p:spPr bwMode="auto">
            <a:xfrm>
              <a:off x="12201526" y="-644525"/>
              <a:ext cx="127000" cy="165100"/>
            </a:xfrm>
            <a:custGeom>
              <a:avLst/>
              <a:gdLst>
                <a:gd name="T0" fmla="*/ 1 w 34"/>
                <a:gd name="T1" fmla="*/ 44 h 44"/>
                <a:gd name="T2" fmla="*/ 0 w 34"/>
                <a:gd name="T3" fmla="*/ 25 h 44"/>
                <a:gd name="T4" fmla="*/ 5 w 34"/>
                <a:gd name="T5" fmla="*/ 17 h 44"/>
                <a:gd name="T6" fmla="*/ 28 w 34"/>
                <a:gd name="T7" fmla="*/ 1 h 44"/>
                <a:gd name="T8" fmla="*/ 33 w 34"/>
                <a:gd name="T9" fmla="*/ 0 h 44"/>
                <a:gd name="T10" fmla="*/ 34 w 34"/>
                <a:gd name="T11" fmla="*/ 33 h 44"/>
                <a:gd name="T12" fmla="*/ 18 w 34"/>
                <a:gd name="T13" fmla="*/ 33 h 44"/>
                <a:gd name="T14" fmla="*/ 1 w 3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4">
                  <a:moveTo>
                    <a:pt x="1" y="44"/>
                  </a:moveTo>
                  <a:cubicBezTo>
                    <a:pt x="1" y="38"/>
                    <a:pt x="1" y="32"/>
                    <a:pt x="0" y="25"/>
                  </a:cubicBezTo>
                  <a:cubicBezTo>
                    <a:pt x="2" y="22"/>
                    <a:pt x="4" y="20"/>
                    <a:pt x="5" y="17"/>
                  </a:cubicBezTo>
                  <a:cubicBezTo>
                    <a:pt x="13" y="12"/>
                    <a:pt x="20" y="6"/>
                    <a:pt x="28" y="1"/>
                  </a:cubicBezTo>
                  <a:cubicBezTo>
                    <a:pt x="30" y="1"/>
                    <a:pt x="31" y="0"/>
                    <a:pt x="33" y="0"/>
                  </a:cubicBezTo>
                  <a:cubicBezTo>
                    <a:pt x="34" y="13"/>
                    <a:pt x="34" y="24"/>
                    <a:pt x="34" y="33"/>
                  </a:cubicBezTo>
                  <a:cubicBezTo>
                    <a:pt x="34" y="33"/>
                    <a:pt x="27" y="31"/>
                    <a:pt x="18" y="33"/>
                  </a:cubicBezTo>
                  <a:cubicBezTo>
                    <a:pt x="13" y="34"/>
                    <a:pt x="6" y="37"/>
                    <a:pt x="1" y="44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9"/>
            <p:cNvSpPr>
              <a:spLocks/>
            </p:cNvSpPr>
            <p:nvPr/>
          </p:nvSpPr>
          <p:spPr bwMode="auto">
            <a:xfrm>
              <a:off x="12036426" y="-1027112"/>
              <a:ext cx="258763" cy="254000"/>
            </a:xfrm>
            <a:custGeom>
              <a:avLst/>
              <a:gdLst>
                <a:gd name="T0" fmla="*/ 65 w 69"/>
                <a:gd name="T1" fmla="*/ 0 h 68"/>
                <a:gd name="T2" fmla="*/ 69 w 69"/>
                <a:gd name="T3" fmla="*/ 34 h 68"/>
                <a:gd name="T4" fmla="*/ 5 w 69"/>
                <a:gd name="T5" fmla="*/ 68 h 68"/>
                <a:gd name="T6" fmla="*/ 0 w 69"/>
                <a:gd name="T7" fmla="*/ 39 h 68"/>
                <a:gd name="T8" fmla="*/ 65 w 69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8">
                  <a:moveTo>
                    <a:pt x="65" y="0"/>
                  </a:moveTo>
                  <a:cubicBezTo>
                    <a:pt x="69" y="34"/>
                    <a:pt x="69" y="34"/>
                    <a:pt x="69" y="34"/>
                  </a:cubicBezTo>
                  <a:cubicBezTo>
                    <a:pt x="69" y="34"/>
                    <a:pt x="39" y="65"/>
                    <a:pt x="5" y="68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0"/>
            <p:cNvSpPr>
              <a:spLocks/>
            </p:cNvSpPr>
            <p:nvPr/>
          </p:nvSpPr>
          <p:spPr bwMode="auto">
            <a:xfrm>
              <a:off x="10606088" y="-1508125"/>
              <a:ext cx="1782763" cy="1466850"/>
            </a:xfrm>
            <a:custGeom>
              <a:avLst/>
              <a:gdLst>
                <a:gd name="T0" fmla="*/ 394 w 475"/>
                <a:gd name="T1" fmla="*/ 6 h 391"/>
                <a:gd name="T2" fmla="*/ 305 w 475"/>
                <a:gd name="T3" fmla="*/ 51 h 391"/>
                <a:gd name="T4" fmla="*/ 143 w 475"/>
                <a:gd name="T5" fmla="*/ 24 h 391"/>
                <a:gd name="T6" fmla="*/ 64 w 475"/>
                <a:gd name="T7" fmla="*/ 113 h 391"/>
                <a:gd name="T8" fmla="*/ 9 w 475"/>
                <a:gd name="T9" fmla="*/ 146 h 391"/>
                <a:gd name="T10" fmla="*/ 59 w 475"/>
                <a:gd name="T11" fmla="*/ 309 h 391"/>
                <a:gd name="T12" fmla="*/ 63 w 475"/>
                <a:gd name="T13" fmla="*/ 306 h 391"/>
                <a:gd name="T14" fmla="*/ 98 w 475"/>
                <a:gd name="T15" fmla="*/ 311 h 391"/>
                <a:gd name="T16" fmla="*/ 104 w 475"/>
                <a:gd name="T17" fmla="*/ 385 h 391"/>
                <a:gd name="T18" fmla="*/ 117 w 475"/>
                <a:gd name="T19" fmla="*/ 390 h 391"/>
                <a:gd name="T20" fmla="*/ 128 w 475"/>
                <a:gd name="T21" fmla="*/ 377 h 391"/>
                <a:gd name="T22" fmla="*/ 115 w 475"/>
                <a:gd name="T23" fmla="*/ 238 h 391"/>
                <a:gd name="T24" fmla="*/ 112 w 475"/>
                <a:gd name="T25" fmla="*/ 177 h 391"/>
                <a:gd name="T26" fmla="*/ 349 w 475"/>
                <a:gd name="T27" fmla="*/ 204 h 391"/>
                <a:gd name="T28" fmla="*/ 475 w 475"/>
                <a:gd name="T29" fmla="*/ 36 h 391"/>
                <a:gd name="T30" fmla="*/ 439 w 475"/>
                <a:gd name="T31" fmla="*/ 83 h 391"/>
                <a:gd name="T32" fmla="*/ 427 w 475"/>
                <a:gd name="T33" fmla="*/ 0 h 391"/>
                <a:gd name="T34" fmla="*/ 406 w 475"/>
                <a:gd name="T35" fmla="*/ 46 h 391"/>
                <a:gd name="T36" fmla="*/ 394 w 475"/>
                <a:gd name="T37" fmla="*/ 6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5" h="391">
                  <a:moveTo>
                    <a:pt x="394" y="6"/>
                  </a:moveTo>
                  <a:cubicBezTo>
                    <a:pt x="394" y="6"/>
                    <a:pt x="398" y="58"/>
                    <a:pt x="305" y="51"/>
                  </a:cubicBezTo>
                  <a:cubicBezTo>
                    <a:pt x="241" y="47"/>
                    <a:pt x="194" y="17"/>
                    <a:pt x="143" y="24"/>
                  </a:cubicBezTo>
                  <a:cubicBezTo>
                    <a:pt x="92" y="32"/>
                    <a:pt x="61" y="81"/>
                    <a:pt x="64" y="113"/>
                  </a:cubicBezTo>
                  <a:cubicBezTo>
                    <a:pt x="64" y="113"/>
                    <a:pt x="23" y="92"/>
                    <a:pt x="9" y="146"/>
                  </a:cubicBezTo>
                  <a:cubicBezTo>
                    <a:pt x="0" y="179"/>
                    <a:pt x="22" y="232"/>
                    <a:pt x="59" y="309"/>
                  </a:cubicBezTo>
                  <a:cubicBezTo>
                    <a:pt x="59" y="309"/>
                    <a:pt x="61" y="308"/>
                    <a:pt x="63" y="306"/>
                  </a:cubicBezTo>
                  <a:cubicBezTo>
                    <a:pt x="69" y="302"/>
                    <a:pt x="82" y="297"/>
                    <a:pt x="98" y="311"/>
                  </a:cubicBezTo>
                  <a:cubicBezTo>
                    <a:pt x="111" y="322"/>
                    <a:pt x="104" y="385"/>
                    <a:pt x="104" y="385"/>
                  </a:cubicBezTo>
                  <a:cubicBezTo>
                    <a:pt x="104" y="385"/>
                    <a:pt x="103" y="391"/>
                    <a:pt x="117" y="390"/>
                  </a:cubicBezTo>
                  <a:cubicBezTo>
                    <a:pt x="131" y="389"/>
                    <a:pt x="128" y="377"/>
                    <a:pt x="128" y="377"/>
                  </a:cubicBezTo>
                  <a:cubicBezTo>
                    <a:pt x="128" y="377"/>
                    <a:pt x="124" y="315"/>
                    <a:pt x="115" y="238"/>
                  </a:cubicBezTo>
                  <a:cubicBezTo>
                    <a:pt x="111" y="206"/>
                    <a:pt x="107" y="187"/>
                    <a:pt x="112" y="177"/>
                  </a:cubicBezTo>
                  <a:cubicBezTo>
                    <a:pt x="112" y="177"/>
                    <a:pt x="233" y="241"/>
                    <a:pt x="349" y="204"/>
                  </a:cubicBezTo>
                  <a:cubicBezTo>
                    <a:pt x="465" y="167"/>
                    <a:pt x="474" y="90"/>
                    <a:pt x="475" y="36"/>
                  </a:cubicBezTo>
                  <a:cubicBezTo>
                    <a:pt x="475" y="36"/>
                    <a:pt x="467" y="70"/>
                    <a:pt x="439" y="83"/>
                  </a:cubicBezTo>
                  <a:cubicBezTo>
                    <a:pt x="439" y="83"/>
                    <a:pt x="460" y="39"/>
                    <a:pt x="427" y="0"/>
                  </a:cubicBezTo>
                  <a:cubicBezTo>
                    <a:pt x="427" y="0"/>
                    <a:pt x="422" y="35"/>
                    <a:pt x="406" y="46"/>
                  </a:cubicBezTo>
                  <a:cubicBezTo>
                    <a:pt x="406" y="46"/>
                    <a:pt x="413" y="39"/>
                    <a:pt x="394" y="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51"/>
            <p:cNvSpPr>
              <a:spLocks/>
            </p:cNvSpPr>
            <p:nvPr/>
          </p:nvSpPr>
          <p:spPr bwMode="auto">
            <a:xfrm>
              <a:off x="10785476" y="-446087"/>
              <a:ext cx="203200" cy="112713"/>
            </a:xfrm>
            <a:custGeom>
              <a:avLst/>
              <a:gdLst>
                <a:gd name="T0" fmla="*/ 0 w 54"/>
                <a:gd name="T1" fmla="*/ 2 h 30"/>
                <a:gd name="T2" fmla="*/ 46 w 54"/>
                <a:gd name="T3" fmla="*/ 5 h 30"/>
                <a:gd name="T4" fmla="*/ 47 w 54"/>
                <a:gd name="T5" fmla="*/ 7 h 30"/>
                <a:gd name="T6" fmla="*/ 52 w 54"/>
                <a:gd name="T7" fmla="*/ 30 h 30"/>
                <a:gd name="T8" fmla="*/ 52 w 54"/>
                <a:gd name="T9" fmla="*/ 30 h 30"/>
                <a:gd name="T10" fmla="*/ 50 w 54"/>
                <a:gd name="T11" fmla="*/ 28 h 30"/>
                <a:gd name="T12" fmla="*/ 15 w 54"/>
                <a:gd name="T13" fmla="*/ 23 h 30"/>
                <a:gd name="T14" fmla="*/ 11 w 54"/>
                <a:gd name="T15" fmla="*/ 26 h 30"/>
                <a:gd name="T16" fmla="*/ 0 w 54"/>
                <a:gd name="T17" fmla="*/ 2 h 30"/>
                <a:gd name="T18" fmla="*/ 0 w 54"/>
                <a:gd name="T1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30">
                  <a:moveTo>
                    <a:pt x="0" y="2"/>
                  </a:moveTo>
                  <a:cubicBezTo>
                    <a:pt x="16" y="0"/>
                    <a:pt x="32" y="0"/>
                    <a:pt x="46" y="5"/>
                  </a:cubicBezTo>
                  <a:cubicBezTo>
                    <a:pt x="47" y="6"/>
                    <a:pt x="47" y="6"/>
                    <a:pt x="47" y="7"/>
                  </a:cubicBezTo>
                  <a:cubicBezTo>
                    <a:pt x="50" y="13"/>
                    <a:pt x="54" y="22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1" y="29"/>
                    <a:pt x="50" y="28"/>
                    <a:pt x="50" y="28"/>
                  </a:cubicBezTo>
                  <a:cubicBezTo>
                    <a:pt x="34" y="14"/>
                    <a:pt x="21" y="19"/>
                    <a:pt x="15" y="23"/>
                  </a:cubicBezTo>
                  <a:cubicBezTo>
                    <a:pt x="13" y="25"/>
                    <a:pt x="11" y="26"/>
                    <a:pt x="11" y="26"/>
                  </a:cubicBezTo>
                  <a:cubicBezTo>
                    <a:pt x="7" y="18"/>
                    <a:pt x="3" y="1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52"/>
            <p:cNvSpPr>
              <a:spLocks/>
            </p:cNvSpPr>
            <p:nvPr/>
          </p:nvSpPr>
          <p:spPr bwMode="auto">
            <a:xfrm>
              <a:off x="11758613" y="-625475"/>
              <a:ext cx="236538" cy="123825"/>
            </a:xfrm>
            <a:custGeom>
              <a:avLst/>
              <a:gdLst>
                <a:gd name="T0" fmla="*/ 4 w 63"/>
                <a:gd name="T1" fmla="*/ 24 h 33"/>
                <a:gd name="T2" fmla="*/ 15 w 63"/>
                <a:gd name="T3" fmla="*/ 5 h 33"/>
                <a:gd name="T4" fmla="*/ 50 w 63"/>
                <a:gd name="T5" fmla="*/ 11 h 33"/>
                <a:gd name="T6" fmla="*/ 63 w 63"/>
                <a:gd name="T7" fmla="*/ 33 h 33"/>
                <a:gd name="T8" fmla="*/ 4 w 63"/>
                <a:gd name="T9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3">
                  <a:moveTo>
                    <a:pt x="4" y="24"/>
                  </a:moveTo>
                  <a:cubicBezTo>
                    <a:pt x="4" y="24"/>
                    <a:pt x="0" y="10"/>
                    <a:pt x="15" y="5"/>
                  </a:cubicBezTo>
                  <a:cubicBezTo>
                    <a:pt x="29" y="0"/>
                    <a:pt x="40" y="5"/>
                    <a:pt x="50" y="11"/>
                  </a:cubicBezTo>
                  <a:cubicBezTo>
                    <a:pt x="61" y="17"/>
                    <a:pt x="63" y="33"/>
                    <a:pt x="63" y="33"/>
                  </a:cubicBezTo>
                  <a:cubicBezTo>
                    <a:pt x="63" y="33"/>
                    <a:pt x="39" y="18"/>
                    <a:pt x="4" y="24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53"/>
            <p:cNvSpPr>
              <a:spLocks/>
            </p:cNvSpPr>
            <p:nvPr/>
          </p:nvSpPr>
          <p:spPr bwMode="auto">
            <a:xfrm>
              <a:off x="11164888" y="-566737"/>
              <a:ext cx="203200" cy="142875"/>
            </a:xfrm>
            <a:custGeom>
              <a:avLst/>
              <a:gdLst>
                <a:gd name="T0" fmla="*/ 42 w 54"/>
                <a:gd name="T1" fmla="*/ 4 h 38"/>
                <a:gd name="T2" fmla="*/ 50 w 54"/>
                <a:gd name="T3" fmla="*/ 19 h 38"/>
                <a:gd name="T4" fmla="*/ 0 w 54"/>
                <a:gd name="T5" fmla="*/ 38 h 38"/>
                <a:gd name="T6" fmla="*/ 6 w 54"/>
                <a:gd name="T7" fmla="*/ 15 h 38"/>
                <a:gd name="T8" fmla="*/ 42 w 5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8">
                  <a:moveTo>
                    <a:pt x="42" y="4"/>
                  </a:moveTo>
                  <a:cubicBezTo>
                    <a:pt x="42" y="4"/>
                    <a:pt x="54" y="7"/>
                    <a:pt x="50" y="19"/>
                  </a:cubicBezTo>
                  <a:cubicBezTo>
                    <a:pt x="50" y="19"/>
                    <a:pt x="18" y="18"/>
                    <a:pt x="0" y="38"/>
                  </a:cubicBezTo>
                  <a:cubicBezTo>
                    <a:pt x="0" y="38"/>
                    <a:pt x="1" y="23"/>
                    <a:pt x="6" y="15"/>
                  </a:cubicBezTo>
                  <a:cubicBezTo>
                    <a:pt x="11" y="7"/>
                    <a:pt x="24" y="0"/>
                    <a:pt x="42" y="4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54"/>
            <p:cNvSpPr>
              <a:spLocks/>
            </p:cNvSpPr>
            <p:nvPr/>
          </p:nvSpPr>
          <p:spPr bwMode="auto">
            <a:xfrm>
              <a:off x="10823576" y="-341312"/>
              <a:ext cx="138113" cy="195263"/>
            </a:xfrm>
            <a:custGeom>
              <a:avLst/>
              <a:gdLst>
                <a:gd name="T0" fmla="*/ 33 w 37"/>
                <a:gd name="T1" fmla="*/ 51 h 52"/>
                <a:gd name="T2" fmla="*/ 14 w 37"/>
                <a:gd name="T3" fmla="*/ 10 h 52"/>
                <a:gd name="T4" fmla="*/ 12 w 37"/>
                <a:gd name="T5" fmla="*/ 42 h 52"/>
                <a:gd name="T6" fmla="*/ 33 w 37"/>
                <a:gd name="T7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52">
                  <a:moveTo>
                    <a:pt x="33" y="51"/>
                  </a:moveTo>
                  <a:cubicBezTo>
                    <a:pt x="33" y="51"/>
                    <a:pt x="37" y="0"/>
                    <a:pt x="14" y="10"/>
                  </a:cubicBezTo>
                  <a:cubicBezTo>
                    <a:pt x="0" y="16"/>
                    <a:pt x="3" y="33"/>
                    <a:pt x="12" y="42"/>
                  </a:cubicBezTo>
                  <a:cubicBezTo>
                    <a:pt x="18" y="48"/>
                    <a:pt x="27" y="52"/>
                    <a:pt x="33" y="5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5"/>
            <p:cNvSpPr>
              <a:spLocks/>
            </p:cNvSpPr>
            <p:nvPr/>
          </p:nvSpPr>
          <p:spPr bwMode="auto">
            <a:xfrm>
              <a:off x="10823576" y="-292100"/>
              <a:ext cx="123825" cy="146050"/>
            </a:xfrm>
            <a:custGeom>
              <a:avLst/>
              <a:gdLst>
                <a:gd name="T0" fmla="*/ 33 w 33"/>
                <a:gd name="T1" fmla="*/ 37 h 39"/>
                <a:gd name="T2" fmla="*/ 33 w 33"/>
                <a:gd name="T3" fmla="*/ 24 h 39"/>
                <a:gd name="T4" fmla="*/ 6 w 33"/>
                <a:gd name="T5" fmla="*/ 20 h 39"/>
                <a:gd name="T6" fmla="*/ 33 w 33"/>
                <a:gd name="T7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9">
                  <a:moveTo>
                    <a:pt x="33" y="37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0" y="0"/>
                    <a:pt x="6" y="20"/>
                  </a:cubicBezTo>
                  <a:cubicBezTo>
                    <a:pt x="12" y="39"/>
                    <a:pt x="33" y="37"/>
                    <a:pt x="33" y="37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6"/>
            <p:cNvSpPr>
              <a:spLocks/>
            </p:cNvSpPr>
            <p:nvPr/>
          </p:nvSpPr>
          <p:spPr bwMode="auto">
            <a:xfrm>
              <a:off x="12204701" y="-468312"/>
              <a:ext cx="179388" cy="206375"/>
            </a:xfrm>
            <a:custGeom>
              <a:avLst/>
              <a:gdLst>
                <a:gd name="T0" fmla="*/ 13 w 48"/>
                <a:gd name="T1" fmla="*/ 54 h 55"/>
                <a:gd name="T2" fmla="*/ 30 w 48"/>
                <a:gd name="T3" fmla="*/ 8 h 55"/>
                <a:gd name="T4" fmla="*/ 37 w 48"/>
                <a:gd name="T5" fmla="*/ 42 h 55"/>
                <a:gd name="T6" fmla="*/ 13 w 48"/>
                <a:gd name="T7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55">
                  <a:moveTo>
                    <a:pt x="13" y="54"/>
                  </a:moveTo>
                  <a:cubicBezTo>
                    <a:pt x="13" y="54"/>
                    <a:pt x="0" y="0"/>
                    <a:pt x="30" y="8"/>
                  </a:cubicBezTo>
                  <a:cubicBezTo>
                    <a:pt x="48" y="13"/>
                    <a:pt x="46" y="31"/>
                    <a:pt x="37" y="42"/>
                  </a:cubicBezTo>
                  <a:cubicBezTo>
                    <a:pt x="31" y="50"/>
                    <a:pt x="21" y="55"/>
                    <a:pt x="13" y="5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57"/>
            <p:cNvSpPr>
              <a:spLocks/>
            </p:cNvSpPr>
            <p:nvPr/>
          </p:nvSpPr>
          <p:spPr bwMode="auto">
            <a:xfrm>
              <a:off x="12245976" y="-434975"/>
              <a:ext cx="134938" cy="169863"/>
            </a:xfrm>
            <a:custGeom>
              <a:avLst/>
              <a:gdLst>
                <a:gd name="T0" fmla="*/ 2 w 36"/>
                <a:gd name="T1" fmla="*/ 45 h 45"/>
                <a:gd name="T2" fmla="*/ 0 w 36"/>
                <a:gd name="T3" fmla="*/ 31 h 45"/>
                <a:gd name="T4" fmla="*/ 32 w 36"/>
                <a:gd name="T5" fmla="*/ 22 h 45"/>
                <a:gd name="T6" fmla="*/ 2 w 36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5">
                  <a:moveTo>
                    <a:pt x="2" y="45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36" y="0"/>
                    <a:pt x="32" y="22"/>
                  </a:cubicBezTo>
                  <a:cubicBezTo>
                    <a:pt x="28" y="44"/>
                    <a:pt x="2" y="45"/>
                    <a:pt x="2" y="45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58"/>
            <p:cNvSpPr>
              <a:spLocks/>
            </p:cNvSpPr>
            <p:nvPr/>
          </p:nvSpPr>
          <p:spPr bwMode="auto">
            <a:xfrm>
              <a:off x="11555413" y="330200"/>
              <a:ext cx="123825" cy="49213"/>
            </a:xfrm>
            <a:custGeom>
              <a:avLst/>
              <a:gdLst>
                <a:gd name="T0" fmla="*/ 0 w 33"/>
                <a:gd name="T1" fmla="*/ 9 h 13"/>
                <a:gd name="T2" fmla="*/ 17 w 33"/>
                <a:gd name="T3" fmla="*/ 12 h 13"/>
                <a:gd name="T4" fmla="*/ 33 w 33"/>
                <a:gd name="T5" fmla="*/ 4 h 13"/>
                <a:gd name="T6" fmla="*/ 16 w 33"/>
                <a:gd name="T7" fmla="*/ 1 h 13"/>
                <a:gd name="T8" fmla="*/ 0 w 33"/>
                <a:gd name="T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3">
                  <a:moveTo>
                    <a:pt x="0" y="9"/>
                  </a:moveTo>
                  <a:cubicBezTo>
                    <a:pt x="1" y="12"/>
                    <a:pt x="8" y="13"/>
                    <a:pt x="17" y="12"/>
                  </a:cubicBezTo>
                  <a:cubicBezTo>
                    <a:pt x="26" y="11"/>
                    <a:pt x="33" y="7"/>
                    <a:pt x="33" y="4"/>
                  </a:cubicBezTo>
                  <a:cubicBezTo>
                    <a:pt x="33" y="1"/>
                    <a:pt x="25" y="0"/>
                    <a:pt x="16" y="1"/>
                  </a:cubicBezTo>
                  <a:cubicBezTo>
                    <a:pt x="7" y="3"/>
                    <a:pt x="0" y="6"/>
                    <a:pt x="0" y="9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59"/>
            <p:cNvSpPr>
              <a:spLocks/>
            </p:cNvSpPr>
            <p:nvPr/>
          </p:nvSpPr>
          <p:spPr bwMode="auto">
            <a:xfrm>
              <a:off x="10774363" y="-220662"/>
              <a:ext cx="228600" cy="187325"/>
            </a:xfrm>
            <a:custGeom>
              <a:avLst/>
              <a:gdLst>
                <a:gd name="T0" fmla="*/ 55 w 61"/>
                <a:gd name="T1" fmla="*/ 50 h 50"/>
                <a:gd name="T2" fmla="*/ 61 w 61"/>
                <a:gd name="T3" fmla="*/ 48 h 50"/>
                <a:gd name="T4" fmla="*/ 7 w 61"/>
                <a:gd name="T5" fmla="*/ 0 h 50"/>
                <a:gd name="T6" fmla="*/ 55 w 61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0">
                  <a:moveTo>
                    <a:pt x="55" y="50"/>
                  </a:moveTo>
                  <a:cubicBezTo>
                    <a:pt x="61" y="48"/>
                    <a:pt x="61" y="48"/>
                    <a:pt x="61" y="48"/>
                  </a:cubicBezTo>
                  <a:cubicBezTo>
                    <a:pt x="61" y="48"/>
                    <a:pt x="11" y="34"/>
                    <a:pt x="7" y="0"/>
                  </a:cubicBezTo>
                  <a:cubicBezTo>
                    <a:pt x="7" y="0"/>
                    <a:pt x="0" y="38"/>
                    <a:pt x="55" y="5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60"/>
            <p:cNvSpPr>
              <a:spLocks/>
            </p:cNvSpPr>
            <p:nvPr/>
          </p:nvSpPr>
          <p:spPr bwMode="auto">
            <a:xfrm>
              <a:off x="12077701" y="-1331912"/>
              <a:ext cx="187325" cy="239713"/>
            </a:xfrm>
            <a:custGeom>
              <a:avLst/>
              <a:gdLst>
                <a:gd name="T0" fmla="*/ 48 w 50"/>
                <a:gd name="T1" fmla="*/ 2 h 64"/>
                <a:gd name="T2" fmla="*/ 46 w 50"/>
                <a:gd name="T3" fmla="*/ 18 h 64"/>
                <a:gd name="T4" fmla="*/ 38 w 50"/>
                <a:gd name="T5" fmla="*/ 37 h 64"/>
                <a:gd name="T6" fmla="*/ 7 w 50"/>
                <a:gd name="T7" fmla="*/ 62 h 64"/>
                <a:gd name="T8" fmla="*/ 0 w 50"/>
                <a:gd name="T9" fmla="*/ 64 h 64"/>
                <a:gd name="T10" fmla="*/ 7 w 50"/>
                <a:gd name="T11" fmla="*/ 59 h 64"/>
                <a:gd name="T12" fmla="*/ 14 w 50"/>
                <a:gd name="T13" fmla="*/ 53 h 64"/>
                <a:gd name="T14" fmla="*/ 30 w 50"/>
                <a:gd name="T15" fmla="*/ 37 h 64"/>
                <a:gd name="T16" fmla="*/ 40 w 50"/>
                <a:gd name="T17" fmla="*/ 19 h 64"/>
                <a:gd name="T18" fmla="*/ 46 w 50"/>
                <a:gd name="T19" fmla="*/ 4 h 64"/>
                <a:gd name="T20" fmla="*/ 47 w 50"/>
                <a:gd name="T21" fmla="*/ 0 h 64"/>
                <a:gd name="T22" fmla="*/ 48 w 50"/>
                <a:gd name="T23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64">
                  <a:moveTo>
                    <a:pt x="48" y="2"/>
                  </a:moveTo>
                  <a:cubicBezTo>
                    <a:pt x="50" y="6"/>
                    <a:pt x="47" y="15"/>
                    <a:pt x="46" y="18"/>
                  </a:cubicBezTo>
                  <a:cubicBezTo>
                    <a:pt x="44" y="25"/>
                    <a:pt x="41" y="31"/>
                    <a:pt x="38" y="37"/>
                  </a:cubicBezTo>
                  <a:cubicBezTo>
                    <a:pt x="31" y="48"/>
                    <a:pt x="20" y="57"/>
                    <a:pt x="7" y="62"/>
                  </a:cubicBezTo>
                  <a:cubicBezTo>
                    <a:pt x="5" y="63"/>
                    <a:pt x="3" y="64"/>
                    <a:pt x="0" y="64"/>
                  </a:cubicBezTo>
                  <a:cubicBezTo>
                    <a:pt x="2" y="62"/>
                    <a:pt x="5" y="61"/>
                    <a:pt x="7" y="59"/>
                  </a:cubicBezTo>
                  <a:cubicBezTo>
                    <a:pt x="10" y="57"/>
                    <a:pt x="12" y="55"/>
                    <a:pt x="14" y="53"/>
                  </a:cubicBezTo>
                  <a:cubicBezTo>
                    <a:pt x="20" y="48"/>
                    <a:pt x="25" y="43"/>
                    <a:pt x="30" y="37"/>
                  </a:cubicBezTo>
                  <a:cubicBezTo>
                    <a:pt x="34" y="32"/>
                    <a:pt x="37" y="25"/>
                    <a:pt x="40" y="19"/>
                  </a:cubicBezTo>
                  <a:cubicBezTo>
                    <a:pt x="42" y="14"/>
                    <a:pt x="44" y="10"/>
                    <a:pt x="46" y="4"/>
                  </a:cubicBezTo>
                  <a:cubicBezTo>
                    <a:pt x="47" y="3"/>
                    <a:pt x="47" y="2"/>
                    <a:pt x="47" y="0"/>
                  </a:cubicBezTo>
                  <a:cubicBezTo>
                    <a:pt x="48" y="1"/>
                    <a:pt x="48" y="1"/>
                    <a:pt x="48" y="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61"/>
            <p:cNvSpPr>
              <a:spLocks/>
            </p:cNvSpPr>
            <p:nvPr/>
          </p:nvSpPr>
          <p:spPr bwMode="auto">
            <a:xfrm>
              <a:off x="12023726" y="-1395412"/>
              <a:ext cx="123825" cy="184150"/>
            </a:xfrm>
            <a:custGeom>
              <a:avLst/>
              <a:gdLst>
                <a:gd name="T0" fmla="*/ 23 w 33"/>
                <a:gd name="T1" fmla="*/ 0 h 49"/>
                <a:gd name="T2" fmla="*/ 0 w 33"/>
                <a:gd name="T3" fmla="*/ 49 h 49"/>
                <a:gd name="T4" fmla="*/ 23 w 33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49">
                  <a:moveTo>
                    <a:pt x="23" y="0"/>
                  </a:moveTo>
                  <a:cubicBezTo>
                    <a:pt x="23" y="0"/>
                    <a:pt x="33" y="35"/>
                    <a:pt x="0" y="49"/>
                  </a:cubicBezTo>
                  <a:cubicBezTo>
                    <a:pt x="0" y="49"/>
                    <a:pt x="22" y="30"/>
                    <a:pt x="23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62"/>
            <p:cNvSpPr>
              <a:spLocks/>
            </p:cNvSpPr>
            <p:nvPr/>
          </p:nvSpPr>
          <p:spPr bwMode="auto">
            <a:xfrm>
              <a:off x="10815638" y="-1073150"/>
              <a:ext cx="214313" cy="211138"/>
            </a:xfrm>
            <a:custGeom>
              <a:avLst/>
              <a:gdLst>
                <a:gd name="T0" fmla="*/ 11 w 57"/>
                <a:gd name="T1" fmla="*/ 0 h 56"/>
                <a:gd name="T2" fmla="*/ 57 w 57"/>
                <a:gd name="T3" fmla="*/ 56 h 56"/>
                <a:gd name="T4" fmla="*/ 11 w 57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6">
                  <a:moveTo>
                    <a:pt x="11" y="0"/>
                  </a:moveTo>
                  <a:cubicBezTo>
                    <a:pt x="11" y="0"/>
                    <a:pt x="0" y="52"/>
                    <a:pt x="57" y="56"/>
                  </a:cubicBezTo>
                  <a:cubicBezTo>
                    <a:pt x="57" y="56"/>
                    <a:pt x="25" y="36"/>
                    <a:pt x="11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63"/>
            <p:cNvSpPr>
              <a:spLocks/>
            </p:cNvSpPr>
            <p:nvPr/>
          </p:nvSpPr>
          <p:spPr bwMode="auto">
            <a:xfrm>
              <a:off x="10947401" y="-1411287"/>
              <a:ext cx="622300" cy="188913"/>
            </a:xfrm>
            <a:custGeom>
              <a:avLst/>
              <a:gdLst>
                <a:gd name="T0" fmla="*/ 0 w 166"/>
                <a:gd name="T1" fmla="*/ 42 h 50"/>
                <a:gd name="T2" fmla="*/ 72 w 166"/>
                <a:gd name="T3" fmla="*/ 10 h 50"/>
                <a:gd name="T4" fmla="*/ 145 w 166"/>
                <a:gd name="T5" fmla="*/ 31 h 50"/>
                <a:gd name="T6" fmla="*/ 52 w 166"/>
                <a:gd name="T7" fmla="*/ 33 h 50"/>
                <a:gd name="T8" fmla="*/ 0 w 166"/>
                <a:gd name="T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50">
                  <a:moveTo>
                    <a:pt x="0" y="42"/>
                  </a:moveTo>
                  <a:cubicBezTo>
                    <a:pt x="0" y="42"/>
                    <a:pt x="20" y="0"/>
                    <a:pt x="72" y="10"/>
                  </a:cubicBezTo>
                  <a:cubicBezTo>
                    <a:pt x="123" y="21"/>
                    <a:pt x="124" y="33"/>
                    <a:pt x="145" y="31"/>
                  </a:cubicBezTo>
                  <a:cubicBezTo>
                    <a:pt x="166" y="30"/>
                    <a:pt x="93" y="39"/>
                    <a:pt x="52" y="33"/>
                  </a:cubicBezTo>
                  <a:cubicBezTo>
                    <a:pt x="11" y="27"/>
                    <a:pt x="8" y="50"/>
                    <a:pt x="0" y="42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64"/>
            <p:cNvSpPr>
              <a:spLocks/>
            </p:cNvSpPr>
            <p:nvPr/>
          </p:nvSpPr>
          <p:spPr bwMode="auto">
            <a:xfrm>
              <a:off x="10661651" y="-979487"/>
              <a:ext cx="277813" cy="323850"/>
            </a:xfrm>
            <a:custGeom>
              <a:avLst/>
              <a:gdLst>
                <a:gd name="T0" fmla="*/ 69 w 74"/>
                <a:gd name="T1" fmla="*/ 49 h 86"/>
                <a:gd name="T2" fmla="*/ 25 w 74"/>
                <a:gd name="T3" fmla="*/ 0 h 86"/>
                <a:gd name="T4" fmla="*/ 10 w 74"/>
                <a:gd name="T5" fmla="*/ 39 h 86"/>
                <a:gd name="T6" fmla="*/ 74 w 74"/>
                <a:gd name="T7" fmla="*/ 86 h 86"/>
                <a:gd name="T8" fmla="*/ 69 w 74"/>
                <a:gd name="T9" fmla="*/ 4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86">
                  <a:moveTo>
                    <a:pt x="69" y="49"/>
                  </a:moveTo>
                  <a:cubicBezTo>
                    <a:pt x="69" y="49"/>
                    <a:pt x="26" y="32"/>
                    <a:pt x="25" y="0"/>
                  </a:cubicBezTo>
                  <a:cubicBezTo>
                    <a:pt x="25" y="0"/>
                    <a:pt x="0" y="10"/>
                    <a:pt x="10" y="39"/>
                  </a:cubicBezTo>
                  <a:cubicBezTo>
                    <a:pt x="20" y="68"/>
                    <a:pt x="74" y="86"/>
                    <a:pt x="74" y="86"/>
                  </a:cubicBezTo>
                  <a:lnTo>
                    <a:pt x="69" y="49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65"/>
            <p:cNvSpPr>
              <a:spLocks/>
            </p:cNvSpPr>
            <p:nvPr/>
          </p:nvSpPr>
          <p:spPr bwMode="auto">
            <a:xfrm>
              <a:off x="12012613" y="-280987"/>
              <a:ext cx="49213" cy="26988"/>
            </a:xfrm>
            <a:custGeom>
              <a:avLst/>
              <a:gdLst>
                <a:gd name="T0" fmla="*/ 0 w 13"/>
                <a:gd name="T1" fmla="*/ 4 h 7"/>
                <a:gd name="T2" fmla="*/ 3 w 13"/>
                <a:gd name="T3" fmla="*/ 7 h 7"/>
                <a:gd name="T4" fmla="*/ 11 w 13"/>
                <a:gd name="T5" fmla="*/ 5 h 7"/>
                <a:gd name="T6" fmla="*/ 13 w 13"/>
                <a:gd name="T7" fmla="*/ 3 h 7"/>
                <a:gd name="T8" fmla="*/ 13 w 13"/>
                <a:gd name="T9" fmla="*/ 3 h 7"/>
                <a:gd name="T10" fmla="*/ 10 w 13"/>
                <a:gd name="T11" fmla="*/ 1 h 7"/>
                <a:gd name="T12" fmla="*/ 2 w 13"/>
                <a:gd name="T13" fmla="*/ 2 h 7"/>
                <a:gd name="T14" fmla="*/ 0 w 13"/>
                <a:gd name="T1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4"/>
                  </a:moveTo>
                  <a:cubicBezTo>
                    <a:pt x="0" y="6"/>
                    <a:pt x="1" y="7"/>
                    <a:pt x="3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3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66"/>
            <p:cNvSpPr>
              <a:spLocks/>
            </p:cNvSpPr>
            <p:nvPr/>
          </p:nvSpPr>
          <p:spPr bwMode="auto">
            <a:xfrm>
              <a:off x="11164888" y="-182562"/>
              <a:ext cx="41275" cy="22225"/>
            </a:xfrm>
            <a:custGeom>
              <a:avLst/>
              <a:gdLst>
                <a:gd name="T0" fmla="*/ 0 w 11"/>
                <a:gd name="T1" fmla="*/ 4 h 6"/>
                <a:gd name="T2" fmla="*/ 2 w 11"/>
                <a:gd name="T3" fmla="*/ 6 h 6"/>
                <a:gd name="T4" fmla="*/ 10 w 11"/>
                <a:gd name="T5" fmla="*/ 4 h 6"/>
                <a:gd name="T6" fmla="*/ 11 w 11"/>
                <a:gd name="T7" fmla="*/ 2 h 6"/>
                <a:gd name="T8" fmla="*/ 11 w 11"/>
                <a:gd name="T9" fmla="*/ 2 h 6"/>
                <a:gd name="T10" fmla="*/ 9 w 11"/>
                <a:gd name="T11" fmla="*/ 0 h 6"/>
                <a:gd name="T12" fmla="*/ 2 w 11"/>
                <a:gd name="T13" fmla="*/ 2 h 6"/>
                <a:gd name="T14" fmla="*/ 0 w 11"/>
                <a:gd name="T1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6">
                  <a:moveTo>
                    <a:pt x="0" y="4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67"/>
            <p:cNvSpPr>
              <a:spLocks/>
            </p:cNvSpPr>
            <p:nvPr/>
          </p:nvSpPr>
          <p:spPr bwMode="auto">
            <a:xfrm>
              <a:off x="11368088" y="-415925"/>
              <a:ext cx="446088" cy="503238"/>
            </a:xfrm>
            <a:custGeom>
              <a:avLst/>
              <a:gdLst>
                <a:gd name="T0" fmla="*/ 82 w 119"/>
                <a:gd name="T1" fmla="*/ 13 h 134"/>
                <a:gd name="T2" fmla="*/ 92 w 119"/>
                <a:gd name="T3" fmla="*/ 105 h 134"/>
                <a:gd name="T4" fmla="*/ 15 w 119"/>
                <a:gd name="T5" fmla="*/ 106 h 134"/>
                <a:gd name="T6" fmla="*/ 27 w 119"/>
                <a:gd name="T7" fmla="*/ 17 h 134"/>
                <a:gd name="T8" fmla="*/ 51 w 119"/>
                <a:gd name="T9" fmla="*/ 2 h 134"/>
                <a:gd name="T10" fmla="*/ 82 w 119"/>
                <a:gd name="T11" fmla="*/ 1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34">
                  <a:moveTo>
                    <a:pt x="82" y="13"/>
                  </a:moveTo>
                  <a:cubicBezTo>
                    <a:pt x="82" y="13"/>
                    <a:pt x="119" y="77"/>
                    <a:pt x="92" y="105"/>
                  </a:cubicBezTo>
                  <a:cubicBezTo>
                    <a:pt x="64" y="134"/>
                    <a:pt x="23" y="124"/>
                    <a:pt x="15" y="106"/>
                  </a:cubicBezTo>
                  <a:cubicBezTo>
                    <a:pt x="0" y="75"/>
                    <a:pt x="26" y="62"/>
                    <a:pt x="27" y="17"/>
                  </a:cubicBezTo>
                  <a:cubicBezTo>
                    <a:pt x="27" y="17"/>
                    <a:pt x="34" y="4"/>
                    <a:pt x="51" y="2"/>
                  </a:cubicBezTo>
                  <a:cubicBezTo>
                    <a:pt x="68" y="0"/>
                    <a:pt x="82" y="13"/>
                    <a:pt x="82" y="1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68"/>
            <p:cNvSpPr>
              <a:spLocks/>
            </p:cNvSpPr>
            <p:nvPr/>
          </p:nvSpPr>
          <p:spPr bwMode="auto">
            <a:xfrm>
              <a:off x="11387138" y="-419100"/>
              <a:ext cx="401638" cy="442913"/>
            </a:xfrm>
            <a:custGeom>
              <a:avLst/>
              <a:gdLst>
                <a:gd name="T0" fmla="*/ 74 w 107"/>
                <a:gd name="T1" fmla="*/ 12 h 118"/>
                <a:gd name="T2" fmla="*/ 82 w 107"/>
                <a:gd name="T3" fmla="*/ 92 h 118"/>
                <a:gd name="T4" fmla="*/ 14 w 107"/>
                <a:gd name="T5" fmla="*/ 92 h 118"/>
                <a:gd name="T6" fmla="*/ 24 w 107"/>
                <a:gd name="T7" fmla="*/ 13 h 118"/>
                <a:gd name="T8" fmla="*/ 46 w 107"/>
                <a:gd name="T9" fmla="*/ 1 h 118"/>
                <a:gd name="T10" fmla="*/ 74 w 107"/>
                <a:gd name="T11" fmla="*/ 1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18">
                  <a:moveTo>
                    <a:pt x="74" y="12"/>
                  </a:moveTo>
                  <a:cubicBezTo>
                    <a:pt x="74" y="12"/>
                    <a:pt x="107" y="65"/>
                    <a:pt x="82" y="92"/>
                  </a:cubicBezTo>
                  <a:cubicBezTo>
                    <a:pt x="58" y="118"/>
                    <a:pt x="22" y="108"/>
                    <a:pt x="14" y="92"/>
                  </a:cubicBezTo>
                  <a:cubicBezTo>
                    <a:pt x="0" y="64"/>
                    <a:pt x="24" y="54"/>
                    <a:pt x="24" y="13"/>
                  </a:cubicBezTo>
                  <a:cubicBezTo>
                    <a:pt x="24" y="13"/>
                    <a:pt x="31" y="3"/>
                    <a:pt x="46" y="1"/>
                  </a:cubicBezTo>
                  <a:cubicBezTo>
                    <a:pt x="62" y="0"/>
                    <a:pt x="74" y="12"/>
                    <a:pt x="74" y="1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69"/>
            <p:cNvSpPr>
              <a:spLocks/>
            </p:cNvSpPr>
            <p:nvPr/>
          </p:nvSpPr>
          <p:spPr bwMode="auto">
            <a:xfrm>
              <a:off x="11503026" y="-119062"/>
              <a:ext cx="77788" cy="36513"/>
            </a:xfrm>
            <a:custGeom>
              <a:avLst/>
              <a:gdLst>
                <a:gd name="T0" fmla="*/ 1 w 21"/>
                <a:gd name="T1" fmla="*/ 6 h 10"/>
                <a:gd name="T2" fmla="*/ 11 w 21"/>
                <a:gd name="T3" fmla="*/ 9 h 10"/>
                <a:gd name="T4" fmla="*/ 20 w 21"/>
                <a:gd name="T5" fmla="*/ 3 h 10"/>
                <a:gd name="T6" fmla="*/ 10 w 21"/>
                <a:gd name="T7" fmla="*/ 1 h 10"/>
                <a:gd name="T8" fmla="*/ 1 w 21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">
                  <a:moveTo>
                    <a:pt x="1" y="6"/>
                  </a:moveTo>
                  <a:cubicBezTo>
                    <a:pt x="1" y="8"/>
                    <a:pt x="6" y="10"/>
                    <a:pt x="11" y="9"/>
                  </a:cubicBezTo>
                  <a:cubicBezTo>
                    <a:pt x="16" y="8"/>
                    <a:pt x="21" y="5"/>
                    <a:pt x="20" y="3"/>
                  </a:cubicBezTo>
                  <a:cubicBezTo>
                    <a:pt x="20" y="1"/>
                    <a:pt x="15" y="0"/>
                    <a:pt x="10" y="1"/>
                  </a:cubicBezTo>
                  <a:cubicBezTo>
                    <a:pt x="4" y="1"/>
                    <a:pt x="0" y="4"/>
                    <a:pt x="1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70"/>
            <p:cNvSpPr>
              <a:spLocks/>
            </p:cNvSpPr>
            <p:nvPr/>
          </p:nvSpPr>
          <p:spPr bwMode="auto">
            <a:xfrm>
              <a:off x="11742738" y="-438150"/>
              <a:ext cx="225425" cy="168275"/>
            </a:xfrm>
            <a:custGeom>
              <a:avLst/>
              <a:gdLst>
                <a:gd name="T0" fmla="*/ 51 w 60"/>
                <a:gd name="T1" fmla="*/ 0 h 45"/>
                <a:gd name="T2" fmla="*/ 11 w 60"/>
                <a:gd name="T3" fmla="*/ 12 h 45"/>
                <a:gd name="T4" fmla="*/ 14 w 60"/>
                <a:gd name="T5" fmla="*/ 28 h 45"/>
                <a:gd name="T6" fmla="*/ 56 w 60"/>
                <a:gd name="T7" fmla="*/ 41 h 45"/>
                <a:gd name="T8" fmla="*/ 54 w 60"/>
                <a:gd name="T9" fmla="*/ 29 h 45"/>
                <a:gd name="T10" fmla="*/ 21 w 60"/>
                <a:gd name="T11" fmla="*/ 18 h 45"/>
                <a:gd name="T12" fmla="*/ 55 w 60"/>
                <a:gd name="T13" fmla="*/ 12 h 45"/>
                <a:gd name="T14" fmla="*/ 51 w 60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45">
                  <a:moveTo>
                    <a:pt x="51" y="0"/>
                  </a:moveTo>
                  <a:cubicBezTo>
                    <a:pt x="51" y="0"/>
                    <a:pt x="12" y="12"/>
                    <a:pt x="11" y="12"/>
                  </a:cubicBezTo>
                  <a:cubicBezTo>
                    <a:pt x="9" y="13"/>
                    <a:pt x="0" y="21"/>
                    <a:pt x="14" y="28"/>
                  </a:cubicBezTo>
                  <a:cubicBezTo>
                    <a:pt x="29" y="35"/>
                    <a:pt x="53" y="45"/>
                    <a:pt x="56" y="41"/>
                  </a:cubicBezTo>
                  <a:cubicBezTo>
                    <a:pt x="59" y="36"/>
                    <a:pt x="60" y="30"/>
                    <a:pt x="54" y="29"/>
                  </a:cubicBezTo>
                  <a:cubicBezTo>
                    <a:pt x="48" y="28"/>
                    <a:pt x="21" y="18"/>
                    <a:pt x="21" y="18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2"/>
                    <a:pt x="58" y="4"/>
                    <a:pt x="51" y="0"/>
                  </a:cubicBezTo>
                  <a:close/>
                </a:path>
              </a:pathLst>
            </a:custGeom>
            <a:solidFill>
              <a:srgbClr val="30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71"/>
            <p:cNvSpPr>
              <a:spLocks/>
            </p:cNvSpPr>
            <p:nvPr/>
          </p:nvSpPr>
          <p:spPr bwMode="auto">
            <a:xfrm>
              <a:off x="11176001" y="-363537"/>
              <a:ext cx="228600" cy="168275"/>
            </a:xfrm>
            <a:custGeom>
              <a:avLst/>
              <a:gdLst>
                <a:gd name="T0" fmla="*/ 5 w 61"/>
                <a:gd name="T1" fmla="*/ 2 h 45"/>
                <a:gd name="T2" fmla="*/ 47 w 61"/>
                <a:gd name="T3" fmla="*/ 0 h 45"/>
                <a:gd name="T4" fmla="*/ 49 w 61"/>
                <a:gd name="T5" fmla="*/ 16 h 45"/>
                <a:gd name="T6" fmla="*/ 15 w 61"/>
                <a:gd name="T7" fmla="*/ 42 h 45"/>
                <a:gd name="T8" fmla="*/ 12 w 61"/>
                <a:gd name="T9" fmla="*/ 30 h 45"/>
                <a:gd name="T10" fmla="*/ 40 w 61"/>
                <a:gd name="T11" fmla="*/ 9 h 45"/>
                <a:gd name="T12" fmla="*/ 6 w 61"/>
                <a:gd name="T13" fmla="*/ 15 h 45"/>
                <a:gd name="T14" fmla="*/ 5 w 61"/>
                <a:gd name="T15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45">
                  <a:moveTo>
                    <a:pt x="5" y="2"/>
                  </a:moveTo>
                  <a:cubicBezTo>
                    <a:pt x="5" y="2"/>
                    <a:pt x="46" y="0"/>
                    <a:pt x="47" y="0"/>
                  </a:cubicBezTo>
                  <a:cubicBezTo>
                    <a:pt x="49" y="0"/>
                    <a:pt x="61" y="4"/>
                    <a:pt x="49" y="16"/>
                  </a:cubicBezTo>
                  <a:cubicBezTo>
                    <a:pt x="38" y="27"/>
                    <a:pt x="19" y="45"/>
                    <a:pt x="15" y="42"/>
                  </a:cubicBezTo>
                  <a:cubicBezTo>
                    <a:pt x="10" y="39"/>
                    <a:pt x="7" y="33"/>
                    <a:pt x="12" y="30"/>
                  </a:cubicBezTo>
                  <a:cubicBezTo>
                    <a:pt x="18" y="27"/>
                    <a:pt x="40" y="9"/>
                    <a:pt x="40" y="9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0" y="8"/>
                    <a:pt x="5" y="2"/>
                  </a:cubicBezTo>
                  <a:close/>
                </a:path>
              </a:pathLst>
            </a:custGeom>
            <a:solidFill>
              <a:srgbClr val="30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72"/>
            <p:cNvSpPr>
              <a:spLocks/>
            </p:cNvSpPr>
            <p:nvPr/>
          </p:nvSpPr>
          <p:spPr bwMode="auto">
            <a:xfrm>
              <a:off x="11428413" y="57150"/>
              <a:ext cx="412750" cy="225425"/>
            </a:xfrm>
            <a:custGeom>
              <a:avLst/>
              <a:gdLst>
                <a:gd name="T0" fmla="*/ 0 w 110"/>
                <a:gd name="T1" fmla="*/ 60 h 60"/>
                <a:gd name="T2" fmla="*/ 110 w 110"/>
                <a:gd name="T3" fmla="*/ 44 h 60"/>
                <a:gd name="T4" fmla="*/ 55 w 110"/>
                <a:gd name="T5" fmla="*/ 7 h 60"/>
                <a:gd name="T6" fmla="*/ 0 w 110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60">
                  <a:moveTo>
                    <a:pt x="0" y="60"/>
                  </a:moveTo>
                  <a:cubicBezTo>
                    <a:pt x="110" y="44"/>
                    <a:pt x="110" y="44"/>
                    <a:pt x="110" y="44"/>
                  </a:cubicBezTo>
                  <a:cubicBezTo>
                    <a:pt x="110" y="44"/>
                    <a:pt x="98" y="0"/>
                    <a:pt x="55" y="7"/>
                  </a:cubicBezTo>
                  <a:cubicBezTo>
                    <a:pt x="13" y="15"/>
                    <a:pt x="4" y="38"/>
                    <a:pt x="0" y="60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73"/>
            <p:cNvSpPr>
              <a:spLocks/>
            </p:cNvSpPr>
            <p:nvPr/>
          </p:nvSpPr>
          <p:spPr bwMode="auto">
            <a:xfrm>
              <a:off x="11428413" y="87313"/>
              <a:ext cx="330200" cy="195263"/>
            </a:xfrm>
            <a:custGeom>
              <a:avLst/>
              <a:gdLst>
                <a:gd name="T0" fmla="*/ 88 w 88"/>
                <a:gd name="T1" fmla="*/ 39 h 52"/>
                <a:gd name="T2" fmla="*/ 0 w 88"/>
                <a:gd name="T3" fmla="*/ 52 h 52"/>
                <a:gd name="T4" fmla="*/ 51 w 88"/>
                <a:gd name="T5" fmla="*/ 0 h 52"/>
                <a:gd name="T6" fmla="*/ 88 w 88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52">
                  <a:moveTo>
                    <a:pt x="88" y="39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3" y="30"/>
                    <a:pt x="12" y="8"/>
                    <a:pt x="51" y="0"/>
                  </a:cubicBezTo>
                  <a:cubicBezTo>
                    <a:pt x="68" y="7"/>
                    <a:pt x="80" y="21"/>
                    <a:pt x="88" y="39"/>
                  </a:cubicBezTo>
                  <a:close/>
                </a:path>
              </a:pathLst>
            </a:custGeom>
            <a:solidFill>
              <a:srgbClr val="4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74"/>
            <p:cNvSpPr>
              <a:spLocks/>
            </p:cNvSpPr>
            <p:nvPr/>
          </p:nvSpPr>
          <p:spPr bwMode="auto">
            <a:xfrm>
              <a:off x="4953001" y="8670925"/>
              <a:ext cx="1276350" cy="3051175"/>
            </a:xfrm>
            <a:custGeom>
              <a:avLst/>
              <a:gdLst>
                <a:gd name="T0" fmla="*/ 240 w 340"/>
                <a:gd name="T1" fmla="*/ 0 h 813"/>
                <a:gd name="T2" fmla="*/ 0 w 340"/>
                <a:gd name="T3" fmla="*/ 193 h 813"/>
                <a:gd name="T4" fmla="*/ 76 w 340"/>
                <a:gd name="T5" fmla="*/ 759 h 813"/>
                <a:gd name="T6" fmla="*/ 152 w 340"/>
                <a:gd name="T7" fmla="*/ 813 h 813"/>
                <a:gd name="T8" fmla="*/ 108 w 340"/>
                <a:gd name="T9" fmla="*/ 250 h 813"/>
                <a:gd name="T10" fmla="*/ 340 w 340"/>
                <a:gd name="T11" fmla="*/ 51 h 813"/>
                <a:gd name="T12" fmla="*/ 240 w 340"/>
                <a:gd name="T13" fmla="*/ 0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813">
                  <a:moveTo>
                    <a:pt x="240" y="0"/>
                  </a:moveTo>
                  <a:cubicBezTo>
                    <a:pt x="240" y="0"/>
                    <a:pt x="0" y="162"/>
                    <a:pt x="0" y="193"/>
                  </a:cubicBezTo>
                  <a:cubicBezTo>
                    <a:pt x="0" y="224"/>
                    <a:pt x="76" y="759"/>
                    <a:pt x="76" y="759"/>
                  </a:cubicBezTo>
                  <a:cubicBezTo>
                    <a:pt x="152" y="813"/>
                    <a:pt x="152" y="813"/>
                    <a:pt x="152" y="813"/>
                  </a:cubicBezTo>
                  <a:cubicBezTo>
                    <a:pt x="152" y="813"/>
                    <a:pt x="108" y="299"/>
                    <a:pt x="108" y="250"/>
                  </a:cubicBezTo>
                  <a:cubicBezTo>
                    <a:pt x="108" y="201"/>
                    <a:pt x="340" y="51"/>
                    <a:pt x="340" y="51"/>
                  </a:cubicBezTo>
                  <a:lnTo>
                    <a:pt x="240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75"/>
            <p:cNvSpPr>
              <a:spLocks/>
            </p:cNvSpPr>
            <p:nvPr/>
          </p:nvSpPr>
          <p:spPr bwMode="auto">
            <a:xfrm>
              <a:off x="6991351" y="8745538"/>
              <a:ext cx="1276350" cy="3051175"/>
            </a:xfrm>
            <a:custGeom>
              <a:avLst/>
              <a:gdLst>
                <a:gd name="T0" fmla="*/ 100 w 340"/>
                <a:gd name="T1" fmla="*/ 0 h 813"/>
                <a:gd name="T2" fmla="*/ 340 w 340"/>
                <a:gd name="T3" fmla="*/ 193 h 813"/>
                <a:gd name="T4" fmla="*/ 263 w 340"/>
                <a:gd name="T5" fmla="*/ 759 h 813"/>
                <a:gd name="T6" fmla="*/ 188 w 340"/>
                <a:gd name="T7" fmla="*/ 813 h 813"/>
                <a:gd name="T8" fmla="*/ 232 w 340"/>
                <a:gd name="T9" fmla="*/ 249 h 813"/>
                <a:gd name="T10" fmla="*/ 0 w 340"/>
                <a:gd name="T11" fmla="*/ 50 h 813"/>
                <a:gd name="T12" fmla="*/ 100 w 340"/>
                <a:gd name="T13" fmla="*/ 0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813">
                  <a:moveTo>
                    <a:pt x="100" y="0"/>
                  </a:moveTo>
                  <a:cubicBezTo>
                    <a:pt x="100" y="0"/>
                    <a:pt x="340" y="162"/>
                    <a:pt x="340" y="193"/>
                  </a:cubicBezTo>
                  <a:cubicBezTo>
                    <a:pt x="340" y="224"/>
                    <a:pt x="263" y="759"/>
                    <a:pt x="263" y="759"/>
                  </a:cubicBezTo>
                  <a:cubicBezTo>
                    <a:pt x="188" y="813"/>
                    <a:pt x="188" y="813"/>
                    <a:pt x="188" y="813"/>
                  </a:cubicBezTo>
                  <a:cubicBezTo>
                    <a:pt x="188" y="813"/>
                    <a:pt x="232" y="298"/>
                    <a:pt x="232" y="249"/>
                  </a:cubicBezTo>
                  <a:cubicBezTo>
                    <a:pt x="232" y="201"/>
                    <a:pt x="0" y="50"/>
                    <a:pt x="0" y="5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76"/>
            <p:cNvSpPr>
              <a:spLocks/>
            </p:cNvSpPr>
            <p:nvPr/>
          </p:nvSpPr>
          <p:spPr bwMode="auto">
            <a:xfrm>
              <a:off x="5178426" y="8670925"/>
              <a:ext cx="1050925" cy="3051175"/>
            </a:xfrm>
            <a:custGeom>
              <a:avLst/>
              <a:gdLst>
                <a:gd name="T0" fmla="*/ 280 w 280"/>
                <a:gd name="T1" fmla="*/ 51 h 813"/>
                <a:gd name="T2" fmla="*/ 180 w 280"/>
                <a:gd name="T3" fmla="*/ 0 h 813"/>
                <a:gd name="T4" fmla="*/ 121 w 280"/>
                <a:gd name="T5" fmla="*/ 41 h 813"/>
                <a:gd name="T6" fmla="*/ 159 w 280"/>
                <a:gd name="T7" fmla="*/ 63 h 813"/>
                <a:gd name="T8" fmla="*/ 160 w 280"/>
                <a:gd name="T9" fmla="*/ 71 h 813"/>
                <a:gd name="T10" fmla="*/ 20 w 280"/>
                <a:gd name="T11" fmla="*/ 191 h 813"/>
                <a:gd name="T12" fmla="*/ 13 w 280"/>
                <a:gd name="T13" fmla="*/ 329 h 813"/>
                <a:gd name="T14" fmla="*/ 28 w 280"/>
                <a:gd name="T15" fmla="*/ 452 h 813"/>
                <a:gd name="T16" fmla="*/ 47 w 280"/>
                <a:gd name="T17" fmla="*/ 731 h 813"/>
                <a:gd name="T18" fmla="*/ 54 w 280"/>
                <a:gd name="T19" fmla="*/ 786 h 813"/>
                <a:gd name="T20" fmla="*/ 92 w 280"/>
                <a:gd name="T21" fmla="*/ 813 h 813"/>
                <a:gd name="T22" fmla="*/ 48 w 280"/>
                <a:gd name="T23" fmla="*/ 250 h 813"/>
                <a:gd name="T24" fmla="*/ 280 w 280"/>
                <a:gd name="T25" fmla="*/ 5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0" h="813">
                  <a:moveTo>
                    <a:pt x="280" y="51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0"/>
                    <a:pt x="155" y="17"/>
                    <a:pt x="121" y="41"/>
                  </a:cubicBezTo>
                  <a:cubicBezTo>
                    <a:pt x="134" y="48"/>
                    <a:pt x="146" y="55"/>
                    <a:pt x="159" y="63"/>
                  </a:cubicBezTo>
                  <a:cubicBezTo>
                    <a:pt x="162" y="64"/>
                    <a:pt x="163" y="69"/>
                    <a:pt x="160" y="71"/>
                  </a:cubicBezTo>
                  <a:cubicBezTo>
                    <a:pt x="113" y="108"/>
                    <a:pt x="46" y="134"/>
                    <a:pt x="20" y="191"/>
                  </a:cubicBezTo>
                  <a:cubicBezTo>
                    <a:pt x="0" y="235"/>
                    <a:pt x="5" y="283"/>
                    <a:pt x="13" y="329"/>
                  </a:cubicBezTo>
                  <a:cubicBezTo>
                    <a:pt x="20" y="370"/>
                    <a:pt x="25" y="410"/>
                    <a:pt x="28" y="452"/>
                  </a:cubicBezTo>
                  <a:cubicBezTo>
                    <a:pt x="33" y="545"/>
                    <a:pt x="36" y="638"/>
                    <a:pt x="47" y="731"/>
                  </a:cubicBezTo>
                  <a:cubicBezTo>
                    <a:pt x="49" y="749"/>
                    <a:pt x="52" y="768"/>
                    <a:pt x="54" y="786"/>
                  </a:cubicBezTo>
                  <a:cubicBezTo>
                    <a:pt x="92" y="813"/>
                    <a:pt x="92" y="813"/>
                    <a:pt x="92" y="813"/>
                  </a:cubicBezTo>
                  <a:cubicBezTo>
                    <a:pt x="92" y="813"/>
                    <a:pt x="48" y="299"/>
                    <a:pt x="48" y="250"/>
                  </a:cubicBezTo>
                  <a:cubicBezTo>
                    <a:pt x="48" y="201"/>
                    <a:pt x="280" y="51"/>
                    <a:pt x="280" y="51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77"/>
            <p:cNvSpPr>
              <a:spLocks/>
            </p:cNvSpPr>
            <p:nvPr/>
          </p:nvSpPr>
          <p:spPr bwMode="auto">
            <a:xfrm>
              <a:off x="6991351" y="8745538"/>
              <a:ext cx="1017588" cy="3051175"/>
            </a:xfrm>
            <a:custGeom>
              <a:avLst/>
              <a:gdLst>
                <a:gd name="T0" fmla="*/ 209 w 271"/>
                <a:gd name="T1" fmla="*/ 797 h 813"/>
                <a:gd name="T2" fmla="*/ 224 w 271"/>
                <a:gd name="T3" fmla="*/ 657 h 813"/>
                <a:gd name="T4" fmla="*/ 261 w 271"/>
                <a:gd name="T5" fmla="*/ 410 h 813"/>
                <a:gd name="T6" fmla="*/ 270 w 271"/>
                <a:gd name="T7" fmla="*/ 282 h 813"/>
                <a:gd name="T8" fmla="*/ 240 w 271"/>
                <a:gd name="T9" fmla="*/ 175 h 813"/>
                <a:gd name="T10" fmla="*/ 129 w 271"/>
                <a:gd name="T11" fmla="*/ 75 h 813"/>
                <a:gd name="T12" fmla="*/ 131 w 271"/>
                <a:gd name="T13" fmla="*/ 68 h 813"/>
                <a:gd name="T14" fmla="*/ 170 w 271"/>
                <a:gd name="T15" fmla="*/ 49 h 813"/>
                <a:gd name="T16" fmla="*/ 100 w 271"/>
                <a:gd name="T17" fmla="*/ 0 h 813"/>
                <a:gd name="T18" fmla="*/ 0 w 271"/>
                <a:gd name="T19" fmla="*/ 50 h 813"/>
                <a:gd name="T20" fmla="*/ 232 w 271"/>
                <a:gd name="T21" fmla="*/ 249 h 813"/>
                <a:gd name="T22" fmla="*/ 188 w 271"/>
                <a:gd name="T23" fmla="*/ 813 h 813"/>
                <a:gd name="T24" fmla="*/ 209 w 271"/>
                <a:gd name="T25" fmla="*/ 797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1" h="813">
                  <a:moveTo>
                    <a:pt x="209" y="797"/>
                  </a:moveTo>
                  <a:cubicBezTo>
                    <a:pt x="214" y="751"/>
                    <a:pt x="218" y="704"/>
                    <a:pt x="224" y="657"/>
                  </a:cubicBezTo>
                  <a:cubicBezTo>
                    <a:pt x="235" y="575"/>
                    <a:pt x="253" y="493"/>
                    <a:pt x="261" y="410"/>
                  </a:cubicBezTo>
                  <a:cubicBezTo>
                    <a:pt x="266" y="368"/>
                    <a:pt x="271" y="325"/>
                    <a:pt x="270" y="282"/>
                  </a:cubicBezTo>
                  <a:cubicBezTo>
                    <a:pt x="268" y="245"/>
                    <a:pt x="266" y="204"/>
                    <a:pt x="240" y="175"/>
                  </a:cubicBezTo>
                  <a:cubicBezTo>
                    <a:pt x="207" y="137"/>
                    <a:pt x="159" y="118"/>
                    <a:pt x="129" y="75"/>
                  </a:cubicBezTo>
                  <a:cubicBezTo>
                    <a:pt x="128" y="73"/>
                    <a:pt x="129" y="70"/>
                    <a:pt x="131" y="68"/>
                  </a:cubicBezTo>
                  <a:cubicBezTo>
                    <a:pt x="144" y="61"/>
                    <a:pt x="157" y="55"/>
                    <a:pt x="170" y="49"/>
                  </a:cubicBezTo>
                  <a:cubicBezTo>
                    <a:pt x="131" y="20"/>
                    <a:pt x="100" y="0"/>
                    <a:pt x="10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232" y="201"/>
                    <a:pt x="232" y="249"/>
                  </a:cubicBezTo>
                  <a:cubicBezTo>
                    <a:pt x="232" y="298"/>
                    <a:pt x="188" y="813"/>
                    <a:pt x="188" y="813"/>
                  </a:cubicBezTo>
                  <a:lnTo>
                    <a:pt x="209" y="797"/>
                  </a:ln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78"/>
            <p:cNvSpPr>
              <a:spLocks/>
            </p:cNvSpPr>
            <p:nvPr/>
          </p:nvSpPr>
          <p:spPr bwMode="auto">
            <a:xfrm>
              <a:off x="5249863" y="7781925"/>
              <a:ext cx="2759075" cy="1422400"/>
            </a:xfrm>
            <a:custGeom>
              <a:avLst/>
              <a:gdLst>
                <a:gd name="T0" fmla="*/ 8 w 735"/>
                <a:gd name="T1" fmla="*/ 0 h 379"/>
                <a:gd name="T2" fmla="*/ 367 w 735"/>
                <a:gd name="T3" fmla="*/ 338 h 379"/>
                <a:gd name="T4" fmla="*/ 733 w 735"/>
                <a:gd name="T5" fmla="*/ 29 h 379"/>
                <a:gd name="T6" fmla="*/ 8 w 735"/>
                <a:gd name="T7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379">
                  <a:moveTo>
                    <a:pt x="8" y="0"/>
                  </a:moveTo>
                  <a:cubicBezTo>
                    <a:pt x="8" y="0"/>
                    <a:pt x="0" y="296"/>
                    <a:pt x="367" y="338"/>
                  </a:cubicBezTo>
                  <a:cubicBezTo>
                    <a:pt x="735" y="379"/>
                    <a:pt x="733" y="29"/>
                    <a:pt x="733" y="29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79"/>
            <p:cNvSpPr>
              <a:spLocks noEditPoints="1"/>
            </p:cNvSpPr>
            <p:nvPr/>
          </p:nvSpPr>
          <p:spPr bwMode="auto">
            <a:xfrm>
              <a:off x="5249863" y="7781925"/>
              <a:ext cx="2759075" cy="1422400"/>
            </a:xfrm>
            <a:custGeom>
              <a:avLst/>
              <a:gdLst>
                <a:gd name="T0" fmla="*/ 8 w 735"/>
                <a:gd name="T1" fmla="*/ 0 h 379"/>
                <a:gd name="T2" fmla="*/ 367 w 735"/>
                <a:gd name="T3" fmla="*/ 338 h 379"/>
                <a:gd name="T4" fmla="*/ 733 w 735"/>
                <a:gd name="T5" fmla="*/ 29 h 379"/>
                <a:gd name="T6" fmla="*/ 8 w 735"/>
                <a:gd name="T7" fmla="*/ 0 h 379"/>
                <a:gd name="T8" fmla="*/ 614 w 735"/>
                <a:gd name="T9" fmla="*/ 255 h 379"/>
                <a:gd name="T10" fmla="*/ 468 w 735"/>
                <a:gd name="T11" fmla="*/ 315 h 379"/>
                <a:gd name="T12" fmla="*/ 261 w 735"/>
                <a:gd name="T13" fmla="*/ 288 h 379"/>
                <a:gd name="T14" fmla="*/ 117 w 735"/>
                <a:gd name="T15" fmla="*/ 194 h 379"/>
                <a:gd name="T16" fmla="*/ 51 w 735"/>
                <a:gd name="T17" fmla="*/ 51 h 379"/>
                <a:gd name="T18" fmla="*/ 55 w 735"/>
                <a:gd name="T19" fmla="*/ 46 h 379"/>
                <a:gd name="T20" fmla="*/ 59 w 735"/>
                <a:gd name="T21" fmla="*/ 44 h 379"/>
                <a:gd name="T22" fmla="*/ 211 w 735"/>
                <a:gd name="T23" fmla="*/ 58 h 379"/>
                <a:gd name="T24" fmla="*/ 303 w 735"/>
                <a:gd name="T25" fmla="*/ 79 h 379"/>
                <a:gd name="T26" fmla="*/ 332 w 735"/>
                <a:gd name="T27" fmla="*/ 125 h 379"/>
                <a:gd name="T28" fmla="*/ 365 w 735"/>
                <a:gd name="T29" fmla="*/ 167 h 379"/>
                <a:gd name="T30" fmla="*/ 417 w 735"/>
                <a:gd name="T31" fmla="*/ 198 h 379"/>
                <a:gd name="T32" fmla="*/ 452 w 735"/>
                <a:gd name="T33" fmla="*/ 156 h 379"/>
                <a:gd name="T34" fmla="*/ 520 w 735"/>
                <a:gd name="T35" fmla="*/ 86 h 379"/>
                <a:gd name="T36" fmla="*/ 604 w 735"/>
                <a:gd name="T37" fmla="*/ 82 h 379"/>
                <a:gd name="T38" fmla="*/ 673 w 735"/>
                <a:gd name="T39" fmla="*/ 83 h 379"/>
                <a:gd name="T40" fmla="*/ 694 w 735"/>
                <a:gd name="T41" fmla="*/ 86 h 379"/>
                <a:gd name="T42" fmla="*/ 699 w 735"/>
                <a:gd name="T43" fmla="*/ 115 h 379"/>
                <a:gd name="T44" fmla="*/ 614 w 735"/>
                <a:gd name="T45" fmla="*/ 255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35" h="379">
                  <a:moveTo>
                    <a:pt x="8" y="0"/>
                  </a:moveTo>
                  <a:cubicBezTo>
                    <a:pt x="8" y="0"/>
                    <a:pt x="0" y="296"/>
                    <a:pt x="367" y="338"/>
                  </a:cubicBezTo>
                  <a:cubicBezTo>
                    <a:pt x="735" y="379"/>
                    <a:pt x="733" y="29"/>
                    <a:pt x="733" y="29"/>
                  </a:cubicBezTo>
                  <a:lnTo>
                    <a:pt x="8" y="0"/>
                  </a:lnTo>
                  <a:close/>
                  <a:moveTo>
                    <a:pt x="614" y="255"/>
                  </a:moveTo>
                  <a:cubicBezTo>
                    <a:pt x="572" y="295"/>
                    <a:pt x="525" y="313"/>
                    <a:pt x="468" y="315"/>
                  </a:cubicBezTo>
                  <a:cubicBezTo>
                    <a:pt x="398" y="317"/>
                    <a:pt x="327" y="310"/>
                    <a:pt x="261" y="288"/>
                  </a:cubicBezTo>
                  <a:cubicBezTo>
                    <a:pt x="204" y="268"/>
                    <a:pt x="155" y="242"/>
                    <a:pt x="117" y="194"/>
                  </a:cubicBezTo>
                  <a:cubicBezTo>
                    <a:pt x="84" y="153"/>
                    <a:pt x="55" y="104"/>
                    <a:pt x="51" y="51"/>
                  </a:cubicBezTo>
                  <a:cubicBezTo>
                    <a:pt x="50" y="48"/>
                    <a:pt x="53" y="46"/>
                    <a:pt x="55" y="46"/>
                  </a:cubicBezTo>
                  <a:cubicBezTo>
                    <a:pt x="56" y="45"/>
                    <a:pt x="57" y="44"/>
                    <a:pt x="59" y="44"/>
                  </a:cubicBezTo>
                  <a:cubicBezTo>
                    <a:pt x="110" y="45"/>
                    <a:pt x="160" y="60"/>
                    <a:pt x="211" y="58"/>
                  </a:cubicBezTo>
                  <a:cubicBezTo>
                    <a:pt x="240" y="57"/>
                    <a:pt x="282" y="53"/>
                    <a:pt x="303" y="79"/>
                  </a:cubicBezTo>
                  <a:cubicBezTo>
                    <a:pt x="314" y="94"/>
                    <a:pt x="321" y="111"/>
                    <a:pt x="332" y="125"/>
                  </a:cubicBezTo>
                  <a:cubicBezTo>
                    <a:pt x="344" y="139"/>
                    <a:pt x="354" y="153"/>
                    <a:pt x="365" y="167"/>
                  </a:cubicBezTo>
                  <a:cubicBezTo>
                    <a:pt x="374" y="178"/>
                    <a:pt x="398" y="218"/>
                    <a:pt x="417" y="198"/>
                  </a:cubicBezTo>
                  <a:cubicBezTo>
                    <a:pt x="429" y="185"/>
                    <a:pt x="440" y="171"/>
                    <a:pt x="452" y="156"/>
                  </a:cubicBezTo>
                  <a:cubicBezTo>
                    <a:pt x="471" y="132"/>
                    <a:pt x="493" y="102"/>
                    <a:pt x="520" y="86"/>
                  </a:cubicBezTo>
                  <a:cubicBezTo>
                    <a:pt x="545" y="72"/>
                    <a:pt x="578" y="82"/>
                    <a:pt x="604" y="82"/>
                  </a:cubicBezTo>
                  <a:cubicBezTo>
                    <a:pt x="627" y="82"/>
                    <a:pt x="650" y="81"/>
                    <a:pt x="673" y="83"/>
                  </a:cubicBezTo>
                  <a:cubicBezTo>
                    <a:pt x="679" y="83"/>
                    <a:pt x="688" y="83"/>
                    <a:pt x="694" y="86"/>
                  </a:cubicBezTo>
                  <a:cubicBezTo>
                    <a:pt x="705" y="92"/>
                    <a:pt x="703" y="104"/>
                    <a:pt x="699" y="115"/>
                  </a:cubicBezTo>
                  <a:cubicBezTo>
                    <a:pt x="680" y="166"/>
                    <a:pt x="654" y="217"/>
                    <a:pt x="614" y="255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80"/>
            <p:cNvSpPr>
              <a:spLocks/>
            </p:cNvSpPr>
            <p:nvPr/>
          </p:nvSpPr>
          <p:spPr bwMode="auto">
            <a:xfrm>
              <a:off x="4033838" y="4268788"/>
              <a:ext cx="1774825" cy="3621088"/>
            </a:xfrm>
            <a:custGeom>
              <a:avLst/>
              <a:gdLst>
                <a:gd name="T0" fmla="*/ 473 w 473"/>
                <a:gd name="T1" fmla="*/ 21 h 965"/>
                <a:gd name="T2" fmla="*/ 287 w 473"/>
                <a:gd name="T3" fmla="*/ 139 h 965"/>
                <a:gd name="T4" fmla="*/ 102 w 473"/>
                <a:gd name="T5" fmla="*/ 878 h 965"/>
                <a:gd name="T6" fmla="*/ 459 w 473"/>
                <a:gd name="T7" fmla="*/ 449 h 965"/>
                <a:gd name="T8" fmla="*/ 473 w 473"/>
                <a:gd name="T9" fmla="*/ 21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3" h="965">
                  <a:moveTo>
                    <a:pt x="473" y="21"/>
                  </a:moveTo>
                  <a:cubicBezTo>
                    <a:pt x="473" y="21"/>
                    <a:pt x="373" y="0"/>
                    <a:pt x="287" y="139"/>
                  </a:cubicBezTo>
                  <a:cubicBezTo>
                    <a:pt x="202" y="278"/>
                    <a:pt x="0" y="791"/>
                    <a:pt x="102" y="878"/>
                  </a:cubicBezTo>
                  <a:cubicBezTo>
                    <a:pt x="204" y="965"/>
                    <a:pt x="473" y="563"/>
                    <a:pt x="459" y="449"/>
                  </a:cubicBezTo>
                  <a:cubicBezTo>
                    <a:pt x="446" y="335"/>
                    <a:pt x="473" y="21"/>
                    <a:pt x="473" y="2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81"/>
            <p:cNvSpPr>
              <a:spLocks/>
            </p:cNvSpPr>
            <p:nvPr/>
          </p:nvSpPr>
          <p:spPr bwMode="auto">
            <a:xfrm>
              <a:off x="4457701" y="4973638"/>
              <a:ext cx="1323975" cy="2082800"/>
            </a:xfrm>
            <a:custGeom>
              <a:avLst/>
              <a:gdLst>
                <a:gd name="T0" fmla="*/ 348 w 353"/>
                <a:gd name="T1" fmla="*/ 11 h 555"/>
                <a:gd name="T2" fmla="*/ 308 w 353"/>
                <a:gd name="T3" fmla="*/ 4 h 555"/>
                <a:gd name="T4" fmla="*/ 142 w 353"/>
                <a:gd name="T5" fmla="*/ 10 h 555"/>
                <a:gd name="T6" fmla="*/ 0 w 353"/>
                <a:gd name="T7" fmla="*/ 377 h 555"/>
                <a:gd name="T8" fmla="*/ 146 w 353"/>
                <a:gd name="T9" fmla="*/ 472 h 555"/>
                <a:gd name="T10" fmla="*/ 199 w 353"/>
                <a:gd name="T11" fmla="*/ 543 h 555"/>
                <a:gd name="T12" fmla="*/ 208 w 353"/>
                <a:gd name="T13" fmla="*/ 555 h 555"/>
                <a:gd name="T14" fmla="*/ 346 w 353"/>
                <a:gd name="T15" fmla="*/ 261 h 555"/>
                <a:gd name="T16" fmla="*/ 348 w 353"/>
                <a:gd name="T17" fmla="*/ 11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3" h="555">
                  <a:moveTo>
                    <a:pt x="348" y="11"/>
                  </a:moveTo>
                  <a:cubicBezTo>
                    <a:pt x="335" y="7"/>
                    <a:pt x="322" y="4"/>
                    <a:pt x="308" y="4"/>
                  </a:cubicBezTo>
                  <a:cubicBezTo>
                    <a:pt x="252" y="0"/>
                    <a:pt x="197" y="12"/>
                    <a:pt x="142" y="10"/>
                  </a:cubicBezTo>
                  <a:cubicBezTo>
                    <a:pt x="97" y="101"/>
                    <a:pt x="38" y="244"/>
                    <a:pt x="0" y="377"/>
                  </a:cubicBezTo>
                  <a:cubicBezTo>
                    <a:pt x="42" y="416"/>
                    <a:pt x="105" y="428"/>
                    <a:pt x="146" y="472"/>
                  </a:cubicBezTo>
                  <a:cubicBezTo>
                    <a:pt x="166" y="494"/>
                    <a:pt x="181" y="520"/>
                    <a:pt x="199" y="543"/>
                  </a:cubicBezTo>
                  <a:cubicBezTo>
                    <a:pt x="202" y="547"/>
                    <a:pt x="205" y="551"/>
                    <a:pt x="208" y="555"/>
                  </a:cubicBezTo>
                  <a:cubicBezTo>
                    <a:pt x="288" y="450"/>
                    <a:pt x="353" y="319"/>
                    <a:pt x="346" y="261"/>
                  </a:cubicBezTo>
                  <a:cubicBezTo>
                    <a:pt x="340" y="205"/>
                    <a:pt x="343" y="102"/>
                    <a:pt x="348" y="1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82"/>
            <p:cNvSpPr>
              <a:spLocks/>
            </p:cNvSpPr>
            <p:nvPr/>
          </p:nvSpPr>
          <p:spPr bwMode="auto">
            <a:xfrm>
              <a:off x="7580313" y="4343400"/>
              <a:ext cx="1771650" cy="3621088"/>
            </a:xfrm>
            <a:custGeom>
              <a:avLst/>
              <a:gdLst>
                <a:gd name="T0" fmla="*/ 0 w 472"/>
                <a:gd name="T1" fmla="*/ 22 h 965"/>
                <a:gd name="T2" fmla="*/ 185 w 472"/>
                <a:gd name="T3" fmla="*/ 139 h 965"/>
                <a:gd name="T4" fmla="*/ 370 w 472"/>
                <a:gd name="T5" fmla="*/ 878 h 965"/>
                <a:gd name="T6" fmla="*/ 13 w 472"/>
                <a:gd name="T7" fmla="*/ 449 h 965"/>
                <a:gd name="T8" fmla="*/ 0 w 472"/>
                <a:gd name="T9" fmla="*/ 22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2" h="965">
                  <a:moveTo>
                    <a:pt x="0" y="22"/>
                  </a:moveTo>
                  <a:cubicBezTo>
                    <a:pt x="0" y="22"/>
                    <a:pt x="100" y="0"/>
                    <a:pt x="185" y="139"/>
                  </a:cubicBezTo>
                  <a:cubicBezTo>
                    <a:pt x="271" y="278"/>
                    <a:pt x="472" y="791"/>
                    <a:pt x="370" y="878"/>
                  </a:cubicBezTo>
                  <a:cubicBezTo>
                    <a:pt x="268" y="965"/>
                    <a:pt x="0" y="563"/>
                    <a:pt x="13" y="449"/>
                  </a:cubicBezTo>
                  <a:cubicBezTo>
                    <a:pt x="27" y="335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83"/>
            <p:cNvSpPr>
              <a:spLocks/>
            </p:cNvSpPr>
            <p:nvPr/>
          </p:nvSpPr>
          <p:spPr bwMode="auto">
            <a:xfrm>
              <a:off x="7610476" y="5059363"/>
              <a:ext cx="1268413" cy="1798638"/>
            </a:xfrm>
            <a:custGeom>
              <a:avLst/>
              <a:gdLst>
                <a:gd name="T0" fmla="*/ 211 w 338"/>
                <a:gd name="T1" fmla="*/ 11 h 479"/>
                <a:gd name="T2" fmla="*/ 47 w 338"/>
                <a:gd name="T3" fmla="*/ 29 h 479"/>
                <a:gd name="T4" fmla="*/ 41 w 338"/>
                <a:gd name="T5" fmla="*/ 25 h 479"/>
                <a:gd name="T6" fmla="*/ 5 w 338"/>
                <a:gd name="T7" fmla="*/ 41 h 479"/>
                <a:gd name="T8" fmla="*/ 5 w 338"/>
                <a:gd name="T9" fmla="*/ 258 h 479"/>
                <a:gd name="T10" fmla="*/ 92 w 338"/>
                <a:gd name="T11" fmla="*/ 478 h 479"/>
                <a:gd name="T12" fmla="*/ 288 w 338"/>
                <a:gd name="T13" fmla="*/ 399 h 479"/>
                <a:gd name="T14" fmla="*/ 338 w 338"/>
                <a:gd name="T15" fmla="*/ 332 h 479"/>
                <a:gd name="T16" fmla="*/ 211 w 338"/>
                <a:gd name="T17" fmla="*/ 11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8" h="479">
                  <a:moveTo>
                    <a:pt x="211" y="11"/>
                  </a:moveTo>
                  <a:cubicBezTo>
                    <a:pt x="158" y="0"/>
                    <a:pt x="101" y="9"/>
                    <a:pt x="47" y="29"/>
                  </a:cubicBezTo>
                  <a:cubicBezTo>
                    <a:pt x="44" y="30"/>
                    <a:pt x="42" y="27"/>
                    <a:pt x="41" y="25"/>
                  </a:cubicBezTo>
                  <a:cubicBezTo>
                    <a:pt x="29" y="29"/>
                    <a:pt x="17" y="35"/>
                    <a:pt x="5" y="41"/>
                  </a:cubicBezTo>
                  <a:cubicBezTo>
                    <a:pt x="9" y="123"/>
                    <a:pt x="11" y="209"/>
                    <a:pt x="5" y="258"/>
                  </a:cubicBezTo>
                  <a:cubicBezTo>
                    <a:pt x="0" y="303"/>
                    <a:pt x="38" y="392"/>
                    <a:pt x="92" y="478"/>
                  </a:cubicBezTo>
                  <a:cubicBezTo>
                    <a:pt x="164" y="479"/>
                    <a:pt x="235" y="452"/>
                    <a:pt x="288" y="399"/>
                  </a:cubicBezTo>
                  <a:cubicBezTo>
                    <a:pt x="308" y="379"/>
                    <a:pt x="324" y="356"/>
                    <a:pt x="338" y="332"/>
                  </a:cubicBezTo>
                  <a:cubicBezTo>
                    <a:pt x="301" y="213"/>
                    <a:pt x="251" y="92"/>
                    <a:pt x="211" y="1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84"/>
            <p:cNvSpPr>
              <a:spLocks/>
            </p:cNvSpPr>
            <p:nvPr/>
          </p:nvSpPr>
          <p:spPr bwMode="auto">
            <a:xfrm>
              <a:off x="5200651" y="4481513"/>
              <a:ext cx="3163888" cy="3536950"/>
            </a:xfrm>
            <a:custGeom>
              <a:avLst/>
              <a:gdLst>
                <a:gd name="T0" fmla="*/ 737 w 843"/>
                <a:gd name="T1" fmla="*/ 52 h 942"/>
                <a:gd name="T2" fmla="*/ 163 w 843"/>
                <a:gd name="T3" fmla="*/ 27 h 942"/>
                <a:gd name="T4" fmla="*/ 56 w 843"/>
                <a:gd name="T5" fmla="*/ 103 h 942"/>
                <a:gd name="T6" fmla="*/ 2 w 843"/>
                <a:gd name="T7" fmla="*/ 767 h 942"/>
                <a:gd name="T8" fmla="*/ 17 w 843"/>
                <a:gd name="T9" fmla="*/ 906 h 942"/>
                <a:gd name="T10" fmla="*/ 752 w 843"/>
                <a:gd name="T11" fmla="*/ 942 h 942"/>
                <a:gd name="T12" fmla="*/ 825 w 843"/>
                <a:gd name="T13" fmla="*/ 276 h 942"/>
                <a:gd name="T14" fmla="*/ 737 w 843"/>
                <a:gd name="T15" fmla="*/ 52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3" h="942">
                  <a:moveTo>
                    <a:pt x="737" y="52"/>
                  </a:moveTo>
                  <a:cubicBezTo>
                    <a:pt x="737" y="52"/>
                    <a:pt x="609" y="0"/>
                    <a:pt x="163" y="27"/>
                  </a:cubicBezTo>
                  <a:cubicBezTo>
                    <a:pt x="163" y="27"/>
                    <a:pt x="71" y="37"/>
                    <a:pt x="56" y="103"/>
                  </a:cubicBezTo>
                  <a:cubicBezTo>
                    <a:pt x="47" y="142"/>
                    <a:pt x="14" y="438"/>
                    <a:pt x="2" y="767"/>
                  </a:cubicBezTo>
                  <a:cubicBezTo>
                    <a:pt x="0" y="848"/>
                    <a:pt x="17" y="906"/>
                    <a:pt x="17" y="906"/>
                  </a:cubicBezTo>
                  <a:cubicBezTo>
                    <a:pt x="752" y="942"/>
                    <a:pt x="752" y="942"/>
                    <a:pt x="752" y="942"/>
                  </a:cubicBezTo>
                  <a:cubicBezTo>
                    <a:pt x="752" y="942"/>
                    <a:pt x="843" y="597"/>
                    <a:pt x="825" y="276"/>
                  </a:cubicBezTo>
                  <a:cubicBezTo>
                    <a:pt x="817" y="148"/>
                    <a:pt x="770" y="51"/>
                    <a:pt x="737" y="5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85"/>
            <p:cNvSpPr>
              <a:spLocks/>
            </p:cNvSpPr>
            <p:nvPr/>
          </p:nvSpPr>
          <p:spPr bwMode="auto">
            <a:xfrm>
              <a:off x="5280026" y="4838700"/>
              <a:ext cx="592138" cy="1257300"/>
            </a:xfrm>
            <a:custGeom>
              <a:avLst/>
              <a:gdLst>
                <a:gd name="T0" fmla="*/ 57 w 158"/>
                <a:gd name="T1" fmla="*/ 304 h 335"/>
                <a:gd name="T2" fmla="*/ 151 w 158"/>
                <a:gd name="T3" fmla="*/ 196 h 335"/>
                <a:gd name="T4" fmla="*/ 111 w 158"/>
                <a:gd name="T5" fmla="*/ 124 h 335"/>
                <a:gd name="T6" fmla="*/ 65 w 158"/>
                <a:gd name="T7" fmla="*/ 70 h 335"/>
                <a:gd name="T8" fmla="*/ 37 w 158"/>
                <a:gd name="T9" fmla="*/ 0 h 335"/>
                <a:gd name="T10" fmla="*/ 35 w 158"/>
                <a:gd name="T11" fmla="*/ 8 h 335"/>
                <a:gd name="T12" fmla="*/ 0 w 158"/>
                <a:gd name="T13" fmla="*/ 335 h 335"/>
                <a:gd name="T14" fmla="*/ 57 w 158"/>
                <a:gd name="T15" fmla="*/ 30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335">
                  <a:moveTo>
                    <a:pt x="57" y="304"/>
                  </a:moveTo>
                  <a:cubicBezTo>
                    <a:pt x="95" y="279"/>
                    <a:pt x="143" y="244"/>
                    <a:pt x="151" y="196"/>
                  </a:cubicBezTo>
                  <a:cubicBezTo>
                    <a:pt x="158" y="159"/>
                    <a:pt x="135" y="147"/>
                    <a:pt x="111" y="124"/>
                  </a:cubicBezTo>
                  <a:cubicBezTo>
                    <a:pt x="94" y="107"/>
                    <a:pt x="78" y="90"/>
                    <a:pt x="65" y="70"/>
                  </a:cubicBezTo>
                  <a:cubicBezTo>
                    <a:pt x="51" y="48"/>
                    <a:pt x="41" y="25"/>
                    <a:pt x="37" y="0"/>
                  </a:cubicBezTo>
                  <a:cubicBezTo>
                    <a:pt x="36" y="3"/>
                    <a:pt x="35" y="6"/>
                    <a:pt x="35" y="8"/>
                  </a:cubicBezTo>
                  <a:cubicBezTo>
                    <a:pt x="29" y="33"/>
                    <a:pt x="14" y="161"/>
                    <a:pt x="0" y="335"/>
                  </a:cubicBezTo>
                  <a:cubicBezTo>
                    <a:pt x="21" y="327"/>
                    <a:pt x="41" y="315"/>
                    <a:pt x="57" y="304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86"/>
            <p:cNvSpPr>
              <a:spLocks/>
            </p:cNvSpPr>
            <p:nvPr/>
          </p:nvSpPr>
          <p:spPr bwMode="auto">
            <a:xfrm>
              <a:off x="7764463" y="4857750"/>
              <a:ext cx="547688" cy="1452563"/>
            </a:xfrm>
            <a:custGeom>
              <a:avLst/>
              <a:gdLst>
                <a:gd name="T0" fmla="*/ 59 w 146"/>
                <a:gd name="T1" fmla="*/ 77 h 387"/>
                <a:gd name="T2" fmla="*/ 7 w 146"/>
                <a:gd name="T3" fmla="*/ 145 h 387"/>
                <a:gd name="T4" fmla="*/ 26 w 146"/>
                <a:gd name="T5" fmla="*/ 251 h 387"/>
                <a:gd name="T6" fmla="*/ 140 w 146"/>
                <a:gd name="T7" fmla="*/ 387 h 387"/>
                <a:gd name="T8" fmla="*/ 142 w 146"/>
                <a:gd name="T9" fmla="*/ 176 h 387"/>
                <a:gd name="T10" fmla="*/ 101 w 146"/>
                <a:gd name="T11" fmla="*/ 0 h 387"/>
                <a:gd name="T12" fmla="*/ 59 w 146"/>
                <a:gd name="T13" fmla="*/ 7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387">
                  <a:moveTo>
                    <a:pt x="59" y="77"/>
                  </a:moveTo>
                  <a:cubicBezTo>
                    <a:pt x="36" y="96"/>
                    <a:pt x="13" y="114"/>
                    <a:pt x="7" y="145"/>
                  </a:cubicBezTo>
                  <a:cubicBezTo>
                    <a:pt x="0" y="181"/>
                    <a:pt x="10" y="218"/>
                    <a:pt x="26" y="251"/>
                  </a:cubicBezTo>
                  <a:cubicBezTo>
                    <a:pt x="53" y="304"/>
                    <a:pt x="92" y="352"/>
                    <a:pt x="140" y="387"/>
                  </a:cubicBezTo>
                  <a:cubicBezTo>
                    <a:pt x="145" y="318"/>
                    <a:pt x="146" y="246"/>
                    <a:pt x="142" y="176"/>
                  </a:cubicBezTo>
                  <a:cubicBezTo>
                    <a:pt x="138" y="103"/>
                    <a:pt x="121" y="41"/>
                    <a:pt x="101" y="0"/>
                  </a:cubicBezTo>
                  <a:cubicBezTo>
                    <a:pt x="96" y="29"/>
                    <a:pt x="85" y="56"/>
                    <a:pt x="59" y="77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87"/>
            <p:cNvSpPr>
              <a:spLocks/>
            </p:cNvSpPr>
            <p:nvPr/>
          </p:nvSpPr>
          <p:spPr bwMode="auto">
            <a:xfrm>
              <a:off x="7250113" y="5086350"/>
              <a:ext cx="1114425" cy="2932113"/>
            </a:xfrm>
            <a:custGeom>
              <a:avLst/>
              <a:gdLst>
                <a:gd name="T0" fmla="*/ 260 w 297"/>
                <a:gd name="T1" fmla="*/ 0 h 781"/>
                <a:gd name="T2" fmla="*/ 103 w 297"/>
                <a:gd name="T3" fmla="*/ 66 h 781"/>
                <a:gd name="T4" fmla="*/ 16 w 297"/>
                <a:gd name="T5" fmla="*/ 185 h 781"/>
                <a:gd name="T6" fmla="*/ 47 w 297"/>
                <a:gd name="T7" fmla="*/ 358 h 781"/>
                <a:gd name="T8" fmla="*/ 97 w 297"/>
                <a:gd name="T9" fmla="*/ 428 h 781"/>
                <a:gd name="T10" fmla="*/ 161 w 297"/>
                <a:gd name="T11" fmla="*/ 467 h 781"/>
                <a:gd name="T12" fmla="*/ 214 w 297"/>
                <a:gd name="T13" fmla="*/ 559 h 781"/>
                <a:gd name="T14" fmla="*/ 180 w 297"/>
                <a:gd name="T15" fmla="*/ 780 h 781"/>
                <a:gd name="T16" fmla="*/ 206 w 297"/>
                <a:gd name="T17" fmla="*/ 781 h 781"/>
                <a:gd name="T18" fmla="*/ 279 w 297"/>
                <a:gd name="T19" fmla="*/ 115 h 781"/>
                <a:gd name="T20" fmla="*/ 260 w 297"/>
                <a:gd name="T21" fmla="*/ 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7" h="781">
                  <a:moveTo>
                    <a:pt x="260" y="0"/>
                  </a:moveTo>
                  <a:cubicBezTo>
                    <a:pt x="217" y="33"/>
                    <a:pt x="144" y="41"/>
                    <a:pt x="103" y="66"/>
                  </a:cubicBezTo>
                  <a:cubicBezTo>
                    <a:pt x="60" y="93"/>
                    <a:pt x="28" y="136"/>
                    <a:pt x="16" y="185"/>
                  </a:cubicBezTo>
                  <a:cubicBezTo>
                    <a:pt x="0" y="250"/>
                    <a:pt x="18" y="301"/>
                    <a:pt x="47" y="358"/>
                  </a:cubicBezTo>
                  <a:cubicBezTo>
                    <a:pt x="60" y="383"/>
                    <a:pt x="74" y="410"/>
                    <a:pt x="97" y="428"/>
                  </a:cubicBezTo>
                  <a:cubicBezTo>
                    <a:pt x="117" y="444"/>
                    <a:pt x="140" y="454"/>
                    <a:pt x="161" y="467"/>
                  </a:cubicBezTo>
                  <a:cubicBezTo>
                    <a:pt x="195" y="489"/>
                    <a:pt x="212" y="517"/>
                    <a:pt x="214" y="559"/>
                  </a:cubicBezTo>
                  <a:cubicBezTo>
                    <a:pt x="217" y="634"/>
                    <a:pt x="202" y="708"/>
                    <a:pt x="180" y="780"/>
                  </a:cubicBezTo>
                  <a:cubicBezTo>
                    <a:pt x="206" y="781"/>
                    <a:pt x="206" y="781"/>
                    <a:pt x="206" y="781"/>
                  </a:cubicBezTo>
                  <a:cubicBezTo>
                    <a:pt x="206" y="781"/>
                    <a:pt x="297" y="436"/>
                    <a:pt x="279" y="115"/>
                  </a:cubicBezTo>
                  <a:cubicBezTo>
                    <a:pt x="276" y="72"/>
                    <a:pt x="269" y="33"/>
                    <a:pt x="260" y="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88"/>
            <p:cNvSpPr>
              <a:spLocks/>
            </p:cNvSpPr>
            <p:nvPr/>
          </p:nvSpPr>
          <p:spPr bwMode="auto">
            <a:xfrm>
              <a:off x="5200651" y="4995863"/>
              <a:ext cx="957263" cy="2894013"/>
            </a:xfrm>
            <a:custGeom>
              <a:avLst/>
              <a:gdLst>
                <a:gd name="T0" fmla="*/ 26 w 255"/>
                <a:gd name="T1" fmla="*/ 614 h 771"/>
                <a:gd name="T2" fmla="*/ 53 w 255"/>
                <a:gd name="T3" fmla="*/ 502 h 771"/>
                <a:gd name="T4" fmla="*/ 143 w 255"/>
                <a:gd name="T5" fmla="*/ 454 h 771"/>
                <a:gd name="T6" fmla="*/ 234 w 255"/>
                <a:gd name="T7" fmla="*/ 341 h 771"/>
                <a:gd name="T8" fmla="*/ 244 w 255"/>
                <a:gd name="T9" fmla="*/ 185 h 771"/>
                <a:gd name="T10" fmla="*/ 215 w 255"/>
                <a:gd name="T11" fmla="*/ 121 h 771"/>
                <a:gd name="T12" fmla="*/ 159 w 255"/>
                <a:gd name="T13" fmla="*/ 66 h 771"/>
                <a:gd name="T14" fmla="*/ 100 w 255"/>
                <a:gd name="T15" fmla="*/ 9 h 771"/>
                <a:gd name="T16" fmla="*/ 50 w 255"/>
                <a:gd name="T17" fmla="*/ 0 h 771"/>
                <a:gd name="T18" fmla="*/ 2 w 255"/>
                <a:gd name="T19" fmla="*/ 630 h 771"/>
                <a:gd name="T20" fmla="*/ 17 w 255"/>
                <a:gd name="T21" fmla="*/ 769 h 771"/>
                <a:gd name="T22" fmla="*/ 53 w 255"/>
                <a:gd name="T23" fmla="*/ 771 h 771"/>
                <a:gd name="T24" fmla="*/ 26 w 255"/>
                <a:gd name="T25" fmla="*/ 614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771">
                  <a:moveTo>
                    <a:pt x="26" y="614"/>
                  </a:moveTo>
                  <a:cubicBezTo>
                    <a:pt x="25" y="578"/>
                    <a:pt x="26" y="530"/>
                    <a:pt x="53" y="502"/>
                  </a:cubicBezTo>
                  <a:cubicBezTo>
                    <a:pt x="77" y="476"/>
                    <a:pt x="112" y="469"/>
                    <a:pt x="143" y="454"/>
                  </a:cubicBezTo>
                  <a:cubicBezTo>
                    <a:pt x="192" y="432"/>
                    <a:pt x="220" y="392"/>
                    <a:pt x="234" y="341"/>
                  </a:cubicBezTo>
                  <a:cubicBezTo>
                    <a:pt x="247" y="292"/>
                    <a:pt x="255" y="235"/>
                    <a:pt x="244" y="185"/>
                  </a:cubicBezTo>
                  <a:cubicBezTo>
                    <a:pt x="238" y="162"/>
                    <a:pt x="230" y="140"/>
                    <a:pt x="215" y="121"/>
                  </a:cubicBezTo>
                  <a:cubicBezTo>
                    <a:pt x="199" y="99"/>
                    <a:pt x="177" y="85"/>
                    <a:pt x="159" y="66"/>
                  </a:cubicBezTo>
                  <a:cubicBezTo>
                    <a:pt x="141" y="47"/>
                    <a:pt x="123" y="21"/>
                    <a:pt x="100" y="9"/>
                  </a:cubicBezTo>
                  <a:cubicBezTo>
                    <a:pt x="85" y="2"/>
                    <a:pt x="67" y="2"/>
                    <a:pt x="50" y="0"/>
                  </a:cubicBezTo>
                  <a:cubicBezTo>
                    <a:pt x="38" y="93"/>
                    <a:pt x="12" y="349"/>
                    <a:pt x="2" y="630"/>
                  </a:cubicBezTo>
                  <a:cubicBezTo>
                    <a:pt x="0" y="711"/>
                    <a:pt x="17" y="769"/>
                    <a:pt x="17" y="769"/>
                  </a:cubicBezTo>
                  <a:cubicBezTo>
                    <a:pt x="53" y="771"/>
                    <a:pt x="53" y="771"/>
                    <a:pt x="53" y="771"/>
                  </a:cubicBezTo>
                  <a:cubicBezTo>
                    <a:pt x="36" y="720"/>
                    <a:pt x="26" y="667"/>
                    <a:pt x="26" y="614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89"/>
            <p:cNvSpPr>
              <a:spLocks/>
            </p:cNvSpPr>
            <p:nvPr/>
          </p:nvSpPr>
          <p:spPr bwMode="auto">
            <a:xfrm>
              <a:off x="6942138" y="4057650"/>
              <a:ext cx="874713" cy="990600"/>
            </a:xfrm>
            <a:custGeom>
              <a:avLst/>
              <a:gdLst>
                <a:gd name="T0" fmla="*/ 209 w 233"/>
                <a:gd name="T1" fmla="*/ 0 h 264"/>
                <a:gd name="T2" fmla="*/ 224 w 233"/>
                <a:gd name="T3" fmla="*/ 183 h 264"/>
                <a:gd name="T4" fmla="*/ 145 w 233"/>
                <a:gd name="T5" fmla="*/ 248 h 264"/>
                <a:gd name="T6" fmla="*/ 6 w 233"/>
                <a:gd name="T7" fmla="*/ 222 h 264"/>
                <a:gd name="T8" fmla="*/ 0 w 233"/>
                <a:gd name="T9" fmla="*/ 169 h 264"/>
                <a:gd name="T10" fmla="*/ 209 w 23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264">
                  <a:moveTo>
                    <a:pt x="209" y="0"/>
                  </a:moveTo>
                  <a:cubicBezTo>
                    <a:pt x="209" y="0"/>
                    <a:pt x="233" y="154"/>
                    <a:pt x="224" y="183"/>
                  </a:cubicBezTo>
                  <a:cubicBezTo>
                    <a:pt x="215" y="212"/>
                    <a:pt x="186" y="241"/>
                    <a:pt x="145" y="248"/>
                  </a:cubicBezTo>
                  <a:cubicBezTo>
                    <a:pt x="45" y="264"/>
                    <a:pt x="6" y="222"/>
                    <a:pt x="6" y="222"/>
                  </a:cubicBezTo>
                  <a:cubicBezTo>
                    <a:pt x="0" y="169"/>
                    <a:pt x="0" y="169"/>
                    <a:pt x="0" y="169"/>
                  </a:cubicBezTo>
                  <a:lnTo>
                    <a:pt x="209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90"/>
            <p:cNvSpPr>
              <a:spLocks/>
            </p:cNvSpPr>
            <p:nvPr/>
          </p:nvSpPr>
          <p:spPr bwMode="auto">
            <a:xfrm>
              <a:off x="6953251" y="3919538"/>
              <a:ext cx="908050" cy="990600"/>
            </a:xfrm>
            <a:custGeom>
              <a:avLst/>
              <a:gdLst>
                <a:gd name="T0" fmla="*/ 217 w 242"/>
                <a:gd name="T1" fmla="*/ 0 h 264"/>
                <a:gd name="T2" fmla="*/ 233 w 242"/>
                <a:gd name="T3" fmla="*/ 183 h 264"/>
                <a:gd name="T4" fmla="*/ 154 w 242"/>
                <a:gd name="T5" fmla="*/ 248 h 264"/>
                <a:gd name="T6" fmla="*/ 23 w 242"/>
                <a:gd name="T7" fmla="*/ 255 h 264"/>
                <a:gd name="T8" fmla="*/ 0 w 242"/>
                <a:gd name="T9" fmla="*/ 151 h 264"/>
                <a:gd name="T10" fmla="*/ 217 w 242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" h="264">
                  <a:moveTo>
                    <a:pt x="217" y="0"/>
                  </a:moveTo>
                  <a:cubicBezTo>
                    <a:pt x="217" y="0"/>
                    <a:pt x="242" y="154"/>
                    <a:pt x="233" y="183"/>
                  </a:cubicBezTo>
                  <a:cubicBezTo>
                    <a:pt x="224" y="212"/>
                    <a:pt x="194" y="241"/>
                    <a:pt x="154" y="248"/>
                  </a:cubicBezTo>
                  <a:cubicBezTo>
                    <a:pt x="54" y="264"/>
                    <a:pt x="23" y="255"/>
                    <a:pt x="23" y="255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217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91"/>
            <p:cNvSpPr>
              <a:spLocks/>
            </p:cNvSpPr>
            <p:nvPr/>
          </p:nvSpPr>
          <p:spPr bwMode="auto">
            <a:xfrm>
              <a:off x="5722938" y="4162425"/>
              <a:ext cx="938213" cy="739775"/>
            </a:xfrm>
            <a:custGeom>
              <a:avLst/>
              <a:gdLst>
                <a:gd name="T0" fmla="*/ 0 w 250"/>
                <a:gd name="T1" fmla="*/ 0 h 197"/>
                <a:gd name="T2" fmla="*/ 23 w 250"/>
                <a:gd name="T3" fmla="*/ 140 h 197"/>
                <a:gd name="T4" fmla="*/ 250 w 250"/>
                <a:gd name="T5" fmla="*/ 197 h 197"/>
                <a:gd name="T6" fmla="*/ 242 w 250"/>
                <a:gd name="T7" fmla="*/ 48 h 197"/>
                <a:gd name="T8" fmla="*/ 0 w 250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97">
                  <a:moveTo>
                    <a:pt x="0" y="0"/>
                  </a:moveTo>
                  <a:cubicBezTo>
                    <a:pt x="0" y="0"/>
                    <a:pt x="14" y="127"/>
                    <a:pt x="23" y="140"/>
                  </a:cubicBezTo>
                  <a:cubicBezTo>
                    <a:pt x="32" y="153"/>
                    <a:pt x="52" y="195"/>
                    <a:pt x="250" y="197"/>
                  </a:cubicBezTo>
                  <a:cubicBezTo>
                    <a:pt x="242" y="48"/>
                    <a:pt x="242" y="48"/>
                    <a:pt x="242" y="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92"/>
            <p:cNvSpPr>
              <a:spLocks/>
            </p:cNvSpPr>
            <p:nvPr/>
          </p:nvSpPr>
          <p:spPr bwMode="auto">
            <a:xfrm>
              <a:off x="5665788" y="4065588"/>
              <a:ext cx="901700" cy="735013"/>
            </a:xfrm>
            <a:custGeom>
              <a:avLst/>
              <a:gdLst>
                <a:gd name="T0" fmla="*/ 0 w 240"/>
                <a:gd name="T1" fmla="*/ 0 h 196"/>
                <a:gd name="T2" fmla="*/ 23 w 240"/>
                <a:gd name="T3" fmla="*/ 140 h 196"/>
                <a:gd name="T4" fmla="*/ 240 w 240"/>
                <a:gd name="T5" fmla="*/ 196 h 196"/>
                <a:gd name="T6" fmla="*/ 198 w 240"/>
                <a:gd name="T7" fmla="*/ 40 h 196"/>
                <a:gd name="T8" fmla="*/ 0 w 2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196">
                  <a:moveTo>
                    <a:pt x="0" y="0"/>
                  </a:moveTo>
                  <a:cubicBezTo>
                    <a:pt x="0" y="0"/>
                    <a:pt x="13" y="127"/>
                    <a:pt x="23" y="140"/>
                  </a:cubicBezTo>
                  <a:cubicBezTo>
                    <a:pt x="32" y="153"/>
                    <a:pt x="42" y="195"/>
                    <a:pt x="240" y="196"/>
                  </a:cubicBezTo>
                  <a:cubicBezTo>
                    <a:pt x="198" y="40"/>
                    <a:pt x="198" y="40"/>
                    <a:pt x="198" y="4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93"/>
            <p:cNvSpPr>
              <a:spLocks/>
            </p:cNvSpPr>
            <p:nvPr/>
          </p:nvSpPr>
          <p:spPr bwMode="auto">
            <a:xfrm>
              <a:off x="6953251" y="3919538"/>
              <a:ext cx="855663" cy="908050"/>
            </a:xfrm>
            <a:custGeom>
              <a:avLst/>
              <a:gdLst>
                <a:gd name="T0" fmla="*/ 88 w 228"/>
                <a:gd name="T1" fmla="*/ 127 h 242"/>
                <a:gd name="T2" fmla="*/ 40 w 228"/>
                <a:gd name="T3" fmla="*/ 214 h 242"/>
                <a:gd name="T4" fmla="*/ 20 w 228"/>
                <a:gd name="T5" fmla="*/ 242 h 242"/>
                <a:gd name="T6" fmla="*/ 0 w 228"/>
                <a:gd name="T7" fmla="*/ 151 h 242"/>
                <a:gd name="T8" fmla="*/ 217 w 228"/>
                <a:gd name="T9" fmla="*/ 0 h 242"/>
                <a:gd name="T10" fmla="*/ 228 w 228"/>
                <a:gd name="T11" fmla="*/ 78 h 242"/>
                <a:gd name="T12" fmla="*/ 88 w 228"/>
                <a:gd name="T13" fmla="*/ 12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242">
                  <a:moveTo>
                    <a:pt x="88" y="127"/>
                  </a:moveTo>
                  <a:cubicBezTo>
                    <a:pt x="64" y="152"/>
                    <a:pt x="57" y="185"/>
                    <a:pt x="40" y="214"/>
                  </a:cubicBezTo>
                  <a:cubicBezTo>
                    <a:pt x="34" y="225"/>
                    <a:pt x="28" y="234"/>
                    <a:pt x="20" y="242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23" y="37"/>
                    <a:pt x="228" y="78"/>
                  </a:cubicBezTo>
                  <a:cubicBezTo>
                    <a:pt x="177" y="78"/>
                    <a:pt x="122" y="92"/>
                    <a:pt x="88" y="127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94"/>
            <p:cNvSpPr>
              <a:spLocks/>
            </p:cNvSpPr>
            <p:nvPr/>
          </p:nvSpPr>
          <p:spPr bwMode="auto">
            <a:xfrm>
              <a:off x="5665788" y="4065588"/>
              <a:ext cx="901700" cy="735013"/>
            </a:xfrm>
            <a:custGeom>
              <a:avLst/>
              <a:gdLst>
                <a:gd name="T0" fmla="*/ 135 w 240"/>
                <a:gd name="T1" fmla="*/ 79 h 196"/>
                <a:gd name="T2" fmla="*/ 8 w 240"/>
                <a:gd name="T3" fmla="*/ 68 h 196"/>
                <a:gd name="T4" fmla="*/ 0 w 240"/>
                <a:gd name="T5" fmla="*/ 0 h 196"/>
                <a:gd name="T6" fmla="*/ 198 w 240"/>
                <a:gd name="T7" fmla="*/ 40 h 196"/>
                <a:gd name="T8" fmla="*/ 240 w 240"/>
                <a:gd name="T9" fmla="*/ 196 h 196"/>
                <a:gd name="T10" fmla="*/ 235 w 240"/>
                <a:gd name="T11" fmla="*/ 196 h 196"/>
                <a:gd name="T12" fmla="*/ 135 w 240"/>
                <a:gd name="T13" fmla="*/ 79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96">
                  <a:moveTo>
                    <a:pt x="135" y="79"/>
                  </a:moveTo>
                  <a:cubicBezTo>
                    <a:pt x="95" y="62"/>
                    <a:pt x="52" y="66"/>
                    <a:pt x="8" y="68"/>
                  </a:cubicBezTo>
                  <a:cubicBezTo>
                    <a:pt x="4" y="34"/>
                    <a:pt x="0" y="0"/>
                    <a:pt x="0" y="0"/>
                  </a:cubicBezTo>
                  <a:cubicBezTo>
                    <a:pt x="198" y="40"/>
                    <a:pt x="198" y="40"/>
                    <a:pt x="198" y="40"/>
                  </a:cubicBezTo>
                  <a:cubicBezTo>
                    <a:pt x="240" y="196"/>
                    <a:pt x="240" y="196"/>
                    <a:pt x="240" y="196"/>
                  </a:cubicBezTo>
                  <a:cubicBezTo>
                    <a:pt x="238" y="196"/>
                    <a:pt x="237" y="196"/>
                    <a:pt x="235" y="196"/>
                  </a:cubicBezTo>
                  <a:cubicBezTo>
                    <a:pt x="200" y="159"/>
                    <a:pt x="187" y="102"/>
                    <a:pt x="135" y="79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95"/>
            <p:cNvSpPr>
              <a:spLocks/>
            </p:cNvSpPr>
            <p:nvPr/>
          </p:nvSpPr>
          <p:spPr bwMode="auto">
            <a:xfrm>
              <a:off x="6045201" y="4789488"/>
              <a:ext cx="1512888" cy="3187700"/>
            </a:xfrm>
            <a:custGeom>
              <a:avLst/>
              <a:gdLst>
                <a:gd name="T0" fmla="*/ 636 w 953"/>
                <a:gd name="T1" fmla="*/ 0 h 2008"/>
                <a:gd name="T2" fmla="*/ 953 w 953"/>
                <a:gd name="T3" fmla="*/ 1558 h 2008"/>
                <a:gd name="T4" fmla="*/ 716 w 953"/>
                <a:gd name="T5" fmla="*/ 2008 h 2008"/>
                <a:gd name="T6" fmla="*/ 170 w 953"/>
                <a:gd name="T7" fmla="*/ 1982 h 2008"/>
                <a:gd name="T8" fmla="*/ 0 w 953"/>
                <a:gd name="T9" fmla="*/ 1667 h 2008"/>
                <a:gd name="T10" fmla="*/ 338 w 953"/>
                <a:gd name="T11" fmla="*/ 5 h 2008"/>
                <a:gd name="T12" fmla="*/ 636 w 953"/>
                <a:gd name="T13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3" h="2008">
                  <a:moveTo>
                    <a:pt x="636" y="0"/>
                  </a:moveTo>
                  <a:lnTo>
                    <a:pt x="953" y="1558"/>
                  </a:lnTo>
                  <a:lnTo>
                    <a:pt x="716" y="2008"/>
                  </a:lnTo>
                  <a:lnTo>
                    <a:pt x="170" y="1982"/>
                  </a:lnTo>
                  <a:lnTo>
                    <a:pt x="0" y="1667"/>
                  </a:lnTo>
                  <a:lnTo>
                    <a:pt x="338" y="5"/>
                  </a:lnTo>
                  <a:lnTo>
                    <a:pt x="636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96"/>
            <p:cNvSpPr>
              <a:spLocks/>
            </p:cNvSpPr>
            <p:nvPr/>
          </p:nvSpPr>
          <p:spPr bwMode="auto">
            <a:xfrm>
              <a:off x="6146801" y="4800600"/>
              <a:ext cx="1306513" cy="3619500"/>
            </a:xfrm>
            <a:custGeom>
              <a:avLst/>
              <a:gdLst>
                <a:gd name="T0" fmla="*/ 224 w 348"/>
                <a:gd name="T1" fmla="*/ 1 h 964"/>
                <a:gd name="T2" fmla="*/ 348 w 348"/>
                <a:gd name="T3" fmla="*/ 664 h 964"/>
                <a:gd name="T4" fmla="*/ 162 w 348"/>
                <a:gd name="T5" fmla="*/ 964 h 964"/>
                <a:gd name="T6" fmla="*/ 0 w 348"/>
                <a:gd name="T7" fmla="*/ 704 h 964"/>
                <a:gd name="T8" fmla="*/ 153 w 348"/>
                <a:gd name="T9" fmla="*/ 0 h 964"/>
                <a:gd name="T10" fmla="*/ 224 w 348"/>
                <a:gd name="T11" fmla="*/ 1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8" h="964">
                  <a:moveTo>
                    <a:pt x="224" y="1"/>
                  </a:moveTo>
                  <a:cubicBezTo>
                    <a:pt x="224" y="1"/>
                    <a:pt x="302" y="345"/>
                    <a:pt x="348" y="664"/>
                  </a:cubicBezTo>
                  <a:cubicBezTo>
                    <a:pt x="162" y="964"/>
                    <a:pt x="162" y="964"/>
                    <a:pt x="162" y="964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704"/>
                    <a:pt x="45" y="329"/>
                    <a:pt x="153" y="0"/>
                  </a:cubicBezTo>
                  <a:lnTo>
                    <a:pt x="224" y="1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97"/>
            <p:cNvSpPr>
              <a:spLocks/>
            </p:cNvSpPr>
            <p:nvPr/>
          </p:nvSpPr>
          <p:spPr bwMode="auto">
            <a:xfrm>
              <a:off x="6146801" y="4800600"/>
              <a:ext cx="652463" cy="3619500"/>
            </a:xfrm>
            <a:custGeom>
              <a:avLst/>
              <a:gdLst>
                <a:gd name="T0" fmla="*/ 153 w 174"/>
                <a:gd name="T1" fmla="*/ 0 h 964"/>
                <a:gd name="T2" fmla="*/ 165 w 174"/>
                <a:gd name="T3" fmla="*/ 0 h 964"/>
                <a:gd name="T4" fmla="*/ 174 w 174"/>
                <a:gd name="T5" fmla="*/ 5 h 964"/>
                <a:gd name="T6" fmla="*/ 162 w 174"/>
                <a:gd name="T7" fmla="*/ 964 h 964"/>
                <a:gd name="T8" fmla="*/ 0 w 174"/>
                <a:gd name="T9" fmla="*/ 704 h 964"/>
                <a:gd name="T10" fmla="*/ 153 w 174"/>
                <a:gd name="T11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964">
                  <a:moveTo>
                    <a:pt x="153" y="0"/>
                  </a:moveTo>
                  <a:cubicBezTo>
                    <a:pt x="165" y="0"/>
                    <a:pt x="165" y="0"/>
                    <a:pt x="165" y="0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62" y="964"/>
                    <a:pt x="162" y="964"/>
                    <a:pt x="162" y="964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704"/>
                    <a:pt x="45" y="329"/>
                    <a:pt x="153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98"/>
            <p:cNvSpPr>
              <a:spLocks/>
            </p:cNvSpPr>
            <p:nvPr/>
          </p:nvSpPr>
          <p:spPr bwMode="auto">
            <a:xfrm>
              <a:off x="6537326" y="5083175"/>
              <a:ext cx="682625" cy="836613"/>
            </a:xfrm>
            <a:custGeom>
              <a:avLst/>
              <a:gdLst>
                <a:gd name="T0" fmla="*/ 26 w 182"/>
                <a:gd name="T1" fmla="*/ 0 h 223"/>
                <a:gd name="T2" fmla="*/ 26 w 182"/>
                <a:gd name="T3" fmla="*/ 0 h 223"/>
                <a:gd name="T4" fmla="*/ 162 w 182"/>
                <a:gd name="T5" fmla="*/ 123 h 223"/>
                <a:gd name="T6" fmla="*/ 182 w 182"/>
                <a:gd name="T7" fmla="*/ 223 h 223"/>
                <a:gd name="T8" fmla="*/ 182 w 182"/>
                <a:gd name="T9" fmla="*/ 223 h 223"/>
                <a:gd name="T10" fmla="*/ 0 w 182"/>
                <a:gd name="T11" fmla="*/ 92 h 223"/>
                <a:gd name="T12" fmla="*/ 26 w 182"/>
                <a:gd name="T13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223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55" y="57"/>
                    <a:pt x="162" y="123"/>
                  </a:cubicBezTo>
                  <a:cubicBezTo>
                    <a:pt x="168" y="154"/>
                    <a:pt x="175" y="187"/>
                    <a:pt x="182" y="223"/>
                  </a:cubicBezTo>
                  <a:cubicBezTo>
                    <a:pt x="182" y="223"/>
                    <a:pt x="182" y="223"/>
                    <a:pt x="182" y="223"/>
                  </a:cubicBezTo>
                  <a:cubicBezTo>
                    <a:pt x="182" y="223"/>
                    <a:pt x="58" y="186"/>
                    <a:pt x="0" y="92"/>
                  </a:cubicBezTo>
                  <a:cubicBezTo>
                    <a:pt x="8" y="61"/>
                    <a:pt x="17" y="31"/>
                    <a:pt x="26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99"/>
            <p:cNvSpPr>
              <a:spLocks/>
            </p:cNvSpPr>
            <p:nvPr/>
          </p:nvSpPr>
          <p:spPr bwMode="auto">
            <a:xfrm>
              <a:off x="6345238" y="5892800"/>
              <a:ext cx="1042988" cy="979488"/>
            </a:xfrm>
            <a:custGeom>
              <a:avLst/>
              <a:gdLst>
                <a:gd name="T0" fmla="*/ 0 w 278"/>
                <a:gd name="T1" fmla="*/ 100 h 261"/>
                <a:gd name="T2" fmla="*/ 0 w 278"/>
                <a:gd name="T3" fmla="*/ 100 h 261"/>
                <a:gd name="T4" fmla="*/ 21 w 278"/>
                <a:gd name="T5" fmla="*/ 0 h 261"/>
                <a:gd name="T6" fmla="*/ 21 w 278"/>
                <a:gd name="T7" fmla="*/ 0 h 261"/>
                <a:gd name="T8" fmla="*/ 260 w 278"/>
                <a:gd name="T9" fmla="*/ 154 h 261"/>
                <a:gd name="T10" fmla="*/ 260 w 278"/>
                <a:gd name="T11" fmla="*/ 154 h 261"/>
                <a:gd name="T12" fmla="*/ 278 w 278"/>
                <a:gd name="T13" fmla="*/ 261 h 261"/>
                <a:gd name="T14" fmla="*/ 0 w 278"/>
                <a:gd name="T15" fmla="*/ 10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8" h="261">
                  <a:moveTo>
                    <a:pt x="0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6" y="68"/>
                    <a:pt x="13" y="35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49" y="105"/>
                    <a:pt x="260" y="154"/>
                    <a:pt x="260" y="154"/>
                  </a:cubicBezTo>
                  <a:cubicBezTo>
                    <a:pt x="260" y="154"/>
                    <a:pt x="260" y="154"/>
                    <a:pt x="260" y="154"/>
                  </a:cubicBezTo>
                  <a:cubicBezTo>
                    <a:pt x="266" y="189"/>
                    <a:pt x="272" y="225"/>
                    <a:pt x="278" y="261"/>
                  </a:cubicBezTo>
                  <a:cubicBezTo>
                    <a:pt x="119" y="249"/>
                    <a:pt x="0" y="100"/>
                    <a:pt x="0" y="10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00"/>
            <p:cNvSpPr>
              <a:spLocks/>
            </p:cNvSpPr>
            <p:nvPr/>
          </p:nvSpPr>
          <p:spPr bwMode="auto">
            <a:xfrm>
              <a:off x="6199188" y="6756400"/>
              <a:ext cx="1039813" cy="1125538"/>
            </a:xfrm>
            <a:custGeom>
              <a:avLst/>
              <a:gdLst>
                <a:gd name="T0" fmla="*/ 236 w 277"/>
                <a:gd name="T1" fmla="*/ 300 h 300"/>
                <a:gd name="T2" fmla="*/ 0 w 277"/>
                <a:gd name="T3" fmla="*/ 86 h 300"/>
                <a:gd name="T4" fmla="*/ 0 w 277"/>
                <a:gd name="T5" fmla="*/ 86 h 300"/>
                <a:gd name="T6" fmla="*/ 14 w 277"/>
                <a:gd name="T7" fmla="*/ 0 h 300"/>
                <a:gd name="T8" fmla="*/ 14 w 277"/>
                <a:gd name="T9" fmla="*/ 0 h 300"/>
                <a:gd name="T10" fmla="*/ 277 w 277"/>
                <a:gd name="T11" fmla="*/ 235 h 300"/>
                <a:gd name="T12" fmla="*/ 236 w 277"/>
                <a:gd name="T13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7" h="300">
                  <a:moveTo>
                    <a:pt x="236" y="300"/>
                  </a:moveTo>
                  <a:cubicBezTo>
                    <a:pt x="116" y="25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61"/>
                    <a:pt x="9" y="32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2" y="139"/>
                    <a:pt x="277" y="235"/>
                    <a:pt x="277" y="235"/>
                  </a:cubicBezTo>
                  <a:lnTo>
                    <a:pt x="236" y="30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01"/>
            <p:cNvSpPr>
              <a:spLocks/>
            </p:cNvSpPr>
            <p:nvPr/>
          </p:nvSpPr>
          <p:spPr bwMode="auto">
            <a:xfrm>
              <a:off x="6496051" y="4403725"/>
              <a:ext cx="619125" cy="476250"/>
            </a:xfrm>
            <a:custGeom>
              <a:avLst/>
              <a:gdLst>
                <a:gd name="T0" fmla="*/ 159 w 165"/>
                <a:gd name="T1" fmla="*/ 0 h 127"/>
                <a:gd name="T2" fmla="*/ 135 w 165"/>
                <a:gd name="T3" fmla="*/ 120 h 127"/>
                <a:gd name="T4" fmla="*/ 61 w 165"/>
                <a:gd name="T5" fmla="*/ 122 h 127"/>
                <a:gd name="T6" fmla="*/ 17 w 165"/>
                <a:gd name="T7" fmla="*/ 20 h 127"/>
                <a:gd name="T8" fmla="*/ 159 w 165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27">
                  <a:moveTo>
                    <a:pt x="159" y="0"/>
                  </a:moveTo>
                  <a:cubicBezTo>
                    <a:pt x="165" y="17"/>
                    <a:pt x="160" y="108"/>
                    <a:pt x="135" y="120"/>
                  </a:cubicBezTo>
                  <a:cubicBezTo>
                    <a:pt x="121" y="127"/>
                    <a:pt x="93" y="127"/>
                    <a:pt x="61" y="122"/>
                  </a:cubicBezTo>
                  <a:cubicBezTo>
                    <a:pt x="0" y="112"/>
                    <a:pt x="17" y="20"/>
                    <a:pt x="17" y="20"/>
                  </a:cubicBezTo>
                  <a:lnTo>
                    <a:pt x="159" y="0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02"/>
            <p:cNvSpPr>
              <a:spLocks/>
            </p:cNvSpPr>
            <p:nvPr/>
          </p:nvSpPr>
          <p:spPr bwMode="auto">
            <a:xfrm>
              <a:off x="4829176" y="-1208087"/>
              <a:ext cx="4016375" cy="5788025"/>
            </a:xfrm>
            <a:custGeom>
              <a:avLst/>
              <a:gdLst>
                <a:gd name="T0" fmla="*/ 1057 w 1070"/>
                <a:gd name="T1" fmla="*/ 727 h 1542"/>
                <a:gd name="T2" fmla="*/ 1050 w 1070"/>
                <a:gd name="T3" fmla="*/ 1248 h 1542"/>
                <a:gd name="T4" fmla="*/ 939 w 1070"/>
                <a:gd name="T5" fmla="*/ 1404 h 1542"/>
                <a:gd name="T6" fmla="*/ 662 w 1070"/>
                <a:gd name="T7" fmla="*/ 1458 h 1542"/>
                <a:gd name="T8" fmla="*/ 536 w 1070"/>
                <a:gd name="T9" fmla="*/ 1537 h 1542"/>
                <a:gd name="T10" fmla="*/ 481 w 1070"/>
                <a:gd name="T11" fmla="*/ 1529 h 1542"/>
                <a:gd name="T12" fmla="*/ 413 w 1070"/>
                <a:gd name="T13" fmla="*/ 1484 h 1542"/>
                <a:gd name="T14" fmla="*/ 118 w 1070"/>
                <a:gd name="T15" fmla="*/ 1436 h 1542"/>
                <a:gd name="T16" fmla="*/ 46 w 1070"/>
                <a:gd name="T17" fmla="*/ 1304 h 1542"/>
                <a:gd name="T18" fmla="*/ 31 w 1070"/>
                <a:gd name="T19" fmla="*/ 685 h 1542"/>
                <a:gd name="T20" fmla="*/ 186 w 1070"/>
                <a:gd name="T21" fmla="*/ 297 h 1542"/>
                <a:gd name="T22" fmla="*/ 1057 w 1070"/>
                <a:gd name="T23" fmla="*/ 727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0" h="1542">
                  <a:moveTo>
                    <a:pt x="1057" y="727"/>
                  </a:moveTo>
                  <a:cubicBezTo>
                    <a:pt x="1057" y="727"/>
                    <a:pt x="1070" y="1123"/>
                    <a:pt x="1050" y="1248"/>
                  </a:cubicBezTo>
                  <a:cubicBezTo>
                    <a:pt x="1031" y="1372"/>
                    <a:pt x="1009" y="1385"/>
                    <a:pt x="939" y="1404"/>
                  </a:cubicBezTo>
                  <a:cubicBezTo>
                    <a:pt x="868" y="1423"/>
                    <a:pt x="695" y="1436"/>
                    <a:pt x="662" y="1458"/>
                  </a:cubicBezTo>
                  <a:cubicBezTo>
                    <a:pt x="630" y="1480"/>
                    <a:pt x="585" y="1542"/>
                    <a:pt x="536" y="1537"/>
                  </a:cubicBezTo>
                  <a:cubicBezTo>
                    <a:pt x="516" y="1535"/>
                    <a:pt x="494" y="1539"/>
                    <a:pt x="481" y="1529"/>
                  </a:cubicBezTo>
                  <a:cubicBezTo>
                    <a:pt x="461" y="1513"/>
                    <a:pt x="430" y="1488"/>
                    <a:pt x="413" y="1484"/>
                  </a:cubicBezTo>
                  <a:cubicBezTo>
                    <a:pt x="384" y="1478"/>
                    <a:pt x="156" y="1448"/>
                    <a:pt x="118" y="1436"/>
                  </a:cubicBezTo>
                  <a:cubicBezTo>
                    <a:pt x="80" y="1425"/>
                    <a:pt x="52" y="1392"/>
                    <a:pt x="46" y="1304"/>
                  </a:cubicBezTo>
                  <a:cubicBezTo>
                    <a:pt x="39" y="1216"/>
                    <a:pt x="0" y="859"/>
                    <a:pt x="31" y="685"/>
                  </a:cubicBezTo>
                  <a:cubicBezTo>
                    <a:pt x="61" y="511"/>
                    <a:pt x="80" y="367"/>
                    <a:pt x="186" y="297"/>
                  </a:cubicBezTo>
                  <a:cubicBezTo>
                    <a:pt x="218" y="263"/>
                    <a:pt x="1031" y="0"/>
                    <a:pt x="1057" y="72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03"/>
            <p:cNvSpPr>
              <a:spLocks/>
            </p:cNvSpPr>
            <p:nvPr/>
          </p:nvSpPr>
          <p:spPr bwMode="auto">
            <a:xfrm>
              <a:off x="4298951" y="1757363"/>
              <a:ext cx="838200" cy="1185863"/>
            </a:xfrm>
            <a:custGeom>
              <a:avLst/>
              <a:gdLst>
                <a:gd name="T0" fmla="*/ 200 w 223"/>
                <a:gd name="T1" fmla="*/ 312 h 316"/>
                <a:gd name="T2" fmla="*/ 81 w 223"/>
                <a:gd name="T3" fmla="*/ 53 h 316"/>
                <a:gd name="T4" fmla="*/ 223 w 223"/>
                <a:gd name="T5" fmla="*/ 103 h 316"/>
                <a:gd name="T6" fmla="*/ 200 w 223"/>
                <a:gd name="T7" fmla="*/ 312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316">
                  <a:moveTo>
                    <a:pt x="200" y="312"/>
                  </a:moveTo>
                  <a:cubicBezTo>
                    <a:pt x="19" y="316"/>
                    <a:pt x="0" y="106"/>
                    <a:pt x="81" y="53"/>
                  </a:cubicBezTo>
                  <a:cubicBezTo>
                    <a:pt x="161" y="0"/>
                    <a:pt x="223" y="103"/>
                    <a:pt x="223" y="103"/>
                  </a:cubicBezTo>
                  <a:lnTo>
                    <a:pt x="200" y="31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04"/>
            <p:cNvSpPr>
              <a:spLocks/>
            </p:cNvSpPr>
            <p:nvPr/>
          </p:nvSpPr>
          <p:spPr bwMode="auto">
            <a:xfrm>
              <a:off x="8628063" y="1765300"/>
              <a:ext cx="836613" cy="1031875"/>
            </a:xfrm>
            <a:custGeom>
              <a:avLst/>
              <a:gdLst>
                <a:gd name="T0" fmla="*/ 31 w 223"/>
                <a:gd name="T1" fmla="*/ 266 h 275"/>
                <a:gd name="T2" fmla="*/ 165 w 223"/>
                <a:gd name="T3" fmla="*/ 215 h 275"/>
                <a:gd name="T4" fmla="*/ 103 w 223"/>
                <a:gd name="T5" fmla="*/ 1 h 275"/>
                <a:gd name="T6" fmla="*/ 10 w 223"/>
                <a:gd name="T7" fmla="*/ 115 h 275"/>
                <a:gd name="T8" fmla="*/ 31 w 223"/>
                <a:gd name="T9" fmla="*/ 266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275">
                  <a:moveTo>
                    <a:pt x="31" y="266"/>
                  </a:moveTo>
                  <a:cubicBezTo>
                    <a:pt x="31" y="266"/>
                    <a:pt x="107" y="275"/>
                    <a:pt x="165" y="215"/>
                  </a:cubicBezTo>
                  <a:cubicBezTo>
                    <a:pt x="223" y="156"/>
                    <a:pt x="207" y="2"/>
                    <a:pt x="103" y="1"/>
                  </a:cubicBezTo>
                  <a:cubicBezTo>
                    <a:pt x="0" y="0"/>
                    <a:pt x="10" y="115"/>
                    <a:pt x="10" y="115"/>
                  </a:cubicBezTo>
                  <a:lnTo>
                    <a:pt x="31" y="26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05"/>
            <p:cNvSpPr>
              <a:spLocks/>
            </p:cNvSpPr>
            <p:nvPr/>
          </p:nvSpPr>
          <p:spPr bwMode="auto">
            <a:xfrm>
              <a:off x="4964113" y="-1392237"/>
              <a:ext cx="3843338" cy="5799138"/>
            </a:xfrm>
            <a:custGeom>
              <a:avLst/>
              <a:gdLst>
                <a:gd name="T0" fmla="*/ 995 w 1024"/>
                <a:gd name="T1" fmla="*/ 727 h 1545"/>
                <a:gd name="T2" fmla="*/ 1016 w 1024"/>
                <a:gd name="T3" fmla="*/ 1124 h 1545"/>
                <a:gd name="T4" fmla="*/ 933 w 1024"/>
                <a:gd name="T5" fmla="*/ 1405 h 1545"/>
                <a:gd name="T6" fmla="*/ 737 w 1024"/>
                <a:gd name="T7" fmla="*/ 1452 h 1545"/>
                <a:gd name="T8" fmla="*/ 566 w 1024"/>
                <a:gd name="T9" fmla="*/ 1510 h 1545"/>
                <a:gd name="T10" fmla="*/ 480 w 1024"/>
                <a:gd name="T11" fmla="*/ 1542 h 1545"/>
                <a:gd name="T12" fmla="*/ 295 w 1024"/>
                <a:gd name="T13" fmla="*/ 1490 h 1545"/>
                <a:gd name="T14" fmla="*/ 134 w 1024"/>
                <a:gd name="T15" fmla="*/ 1444 h 1545"/>
                <a:gd name="T16" fmla="*/ 97 w 1024"/>
                <a:gd name="T17" fmla="*/ 1433 h 1545"/>
                <a:gd name="T18" fmla="*/ 28 w 1024"/>
                <a:gd name="T19" fmla="*/ 1300 h 1545"/>
                <a:gd name="T20" fmla="*/ 29 w 1024"/>
                <a:gd name="T21" fmla="*/ 680 h 1545"/>
                <a:gd name="T22" fmla="*/ 159 w 1024"/>
                <a:gd name="T23" fmla="*/ 294 h 1545"/>
                <a:gd name="T24" fmla="*/ 995 w 1024"/>
                <a:gd name="T25" fmla="*/ 727 h 1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4" h="1545">
                  <a:moveTo>
                    <a:pt x="995" y="727"/>
                  </a:moveTo>
                  <a:cubicBezTo>
                    <a:pt x="995" y="727"/>
                    <a:pt x="1021" y="959"/>
                    <a:pt x="1016" y="1124"/>
                  </a:cubicBezTo>
                  <a:cubicBezTo>
                    <a:pt x="1014" y="1214"/>
                    <a:pt x="1024" y="1350"/>
                    <a:pt x="933" y="1405"/>
                  </a:cubicBezTo>
                  <a:cubicBezTo>
                    <a:pt x="873" y="1441"/>
                    <a:pt x="804" y="1445"/>
                    <a:pt x="737" y="1452"/>
                  </a:cubicBezTo>
                  <a:cubicBezTo>
                    <a:pt x="671" y="1458"/>
                    <a:pt x="621" y="1472"/>
                    <a:pt x="566" y="1510"/>
                  </a:cubicBezTo>
                  <a:cubicBezTo>
                    <a:pt x="541" y="1528"/>
                    <a:pt x="513" y="1545"/>
                    <a:pt x="480" y="1542"/>
                  </a:cubicBezTo>
                  <a:cubicBezTo>
                    <a:pt x="416" y="1537"/>
                    <a:pt x="356" y="1507"/>
                    <a:pt x="295" y="1490"/>
                  </a:cubicBezTo>
                  <a:cubicBezTo>
                    <a:pt x="241" y="1475"/>
                    <a:pt x="188" y="1460"/>
                    <a:pt x="134" y="1444"/>
                  </a:cubicBezTo>
                  <a:cubicBezTo>
                    <a:pt x="122" y="1441"/>
                    <a:pt x="110" y="1437"/>
                    <a:pt x="97" y="1433"/>
                  </a:cubicBezTo>
                  <a:cubicBezTo>
                    <a:pt x="61" y="1421"/>
                    <a:pt x="34" y="1389"/>
                    <a:pt x="28" y="1300"/>
                  </a:cubicBezTo>
                  <a:cubicBezTo>
                    <a:pt x="21" y="1212"/>
                    <a:pt x="0" y="854"/>
                    <a:pt x="29" y="680"/>
                  </a:cubicBezTo>
                  <a:cubicBezTo>
                    <a:pt x="57" y="507"/>
                    <a:pt x="58" y="364"/>
                    <a:pt x="159" y="294"/>
                  </a:cubicBezTo>
                  <a:cubicBezTo>
                    <a:pt x="190" y="260"/>
                    <a:pt x="969" y="0"/>
                    <a:pt x="995" y="72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06"/>
            <p:cNvSpPr>
              <a:spLocks/>
            </p:cNvSpPr>
            <p:nvPr/>
          </p:nvSpPr>
          <p:spPr bwMode="auto">
            <a:xfrm>
              <a:off x="5143501" y="-1328737"/>
              <a:ext cx="3536950" cy="2687638"/>
            </a:xfrm>
            <a:custGeom>
              <a:avLst/>
              <a:gdLst>
                <a:gd name="T0" fmla="*/ 437 w 942"/>
                <a:gd name="T1" fmla="*/ 705 h 716"/>
                <a:gd name="T2" fmla="*/ 0 w 942"/>
                <a:gd name="T3" fmla="*/ 529 h 716"/>
                <a:gd name="T4" fmla="*/ 111 w 942"/>
                <a:gd name="T5" fmla="*/ 277 h 716"/>
                <a:gd name="T6" fmla="*/ 942 w 942"/>
                <a:gd name="T7" fmla="*/ 639 h 716"/>
                <a:gd name="T8" fmla="*/ 580 w 942"/>
                <a:gd name="T9" fmla="*/ 716 h 716"/>
                <a:gd name="T10" fmla="*/ 437 w 942"/>
                <a:gd name="T11" fmla="*/ 705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2" h="716">
                  <a:moveTo>
                    <a:pt x="437" y="705"/>
                  </a:moveTo>
                  <a:cubicBezTo>
                    <a:pt x="285" y="666"/>
                    <a:pt x="136" y="604"/>
                    <a:pt x="0" y="529"/>
                  </a:cubicBezTo>
                  <a:cubicBezTo>
                    <a:pt x="17" y="417"/>
                    <a:pt x="37" y="328"/>
                    <a:pt x="111" y="277"/>
                  </a:cubicBezTo>
                  <a:cubicBezTo>
                    <a:pt x="141" y="244"/>
                    <a:pt x="868" y="0"/>
                    <a:pt x="942" y="639"/>
                  </a:cubicBezTo>
                  <a:cubicBezTo>
                    <a:pt x="822" y="669"/>
                    <a:pt x="702" y="700"/>
                    <a:pt x="580" y="716"/>
                  </a:cubicBezTo>
                  <a:cubicBezTo>
                    <a:pt x="534" y="714"/>
                    <a:pt x="486" y="707"/>
                    <a:pt x="437" y="70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07"/>
            <p:cNvSpPr>
              <a:spLocks/>
            </p:cNvSpPr>
            <p:nvPr/>
          </p:nvSpPr>
          <p:spPr bwMode="auto">
            <a:xfrm>
              <a:off x="8312151" y="12700"/>
              <a:ext cx="863600" cy="2892425"/>
            </a:xfrm>
            <a:custGeom>
              <a:avLst/>
              <a:gdLst>
                <a:gd name="T0" fmla="*/ 200 w 230"/>
                <a:gd name="T1" fmla="*/ 0 h 771"/>
                <a:gd name="T2" fmla="*/ 217 w 230"/>
                <a:gd name="T3" fmla="*/ 473 h 771"/>
                <a:gd name="T4" fmla="*/ 169 w 230"/>
                <a:gd name="T5" fmla="*/ 469 h 771"/>
                <a:gd name="T6" fmla="*/ 93 w 230"/>
                <a:gd name="T7" fmla="*/ 562 h 771"/>
                <a:gd name="T8" fmla="*/ 113 w 230"/>
                <a:gd name="T9" fmla="*/ 754 h 771"/>
                <a:gd name="T10" fmla="*/ 78 w 230"/>
                <a:gd name="T11" fmla="*/ 769 h 771"/>
                <a:gd name="T12" fmla="*/ 43 w 230"/>
                <a:gd name="T13" fmla="*/ 755 h 771"/>
                <a:gd name="T14" fmla="*/ 0 w 230"/>
                <a:gd name="T15" fmla="*/ 77 h 771"/>
                <a:gd name="T16" fmla="*/ 200 w 230"/>
                <a:gd name="T17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771">
                  <a:moveTo>
                    <a:pt x="200" y="0"/>
                  </a:moveTo>
                  <a:cubicBezTo>
                    <a:pt x="200" y="0"/>
                    <a:pt x="230" y="346"/>
                    <a:pt x="217" y="473"/>
                  </a:cubicBezTo>
                  <a:cubicBezTo>
                    <a:pt x="217" y="473"/>
                    <a:pt x="196" y="466"/>
                    <a:pt x="169" y="469"/>
                  </a:cubicBezTo>
                  <a:cubicBezTo>
                    <a:pt x="145" y="472"/>
                    <a:pt x="100" y="490"/>
                    <a:pt x="93" y="562"/>
                  </a:cubicBezTo>
                  <a:cubicBezTo>
                    <a:pt x="81" y="700"/>
                    <a:pt x="113" y="754"/>
                    <a:pt x="113" y="754"/>
                  </a:cubicBezTo>
                  <a:cubicBezTo>
                    <a:pt x="113" y="754"/>
                    <a:pt x="110" y="768"/>
                    <a:pt x="78" y="769"/>
                  </a:cubicBezTo>
                  <a:cubicBezTo>
                    <a:pt x="45" y="771"/>
                    <a:pt x="43" y="755"/>
                    <a:pt x="43" y="755"/>
                  </a:cubicBezTo>
                  <a:cubicBezTo>
                    <a:pt x="0" y="77"/>
                    <a:pt x="0" y="77"/>
                    <a:pt x="0" y="77"/>
                  </a:cubicBezTo>
                  <a:lnTo>
                    <a:pt x="200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08"/>
            <p:cNvSpPr>
              <a:spLocks/>
            </p:cNvSpPr>
            <p:nvPr/>
          </p:nvSpPr>
          <p:spPr bwMode="auto">
            <a:xfrm>
              <a:off x="8751888" y="1416050"/>
              <a:ext cx="390525" cy="465138"/>
            </a:xfrm>
            <a:custGeom>
              <a:avLst/>
              <a:gdLst>
                <a:gd name="T0" fmla="*/ 0 w 104"/>
                <a:gd name="T1" fmla="*/ 124 h 124"/>
                <a:gd name="T2" fmla="*/ 2 w 104"/>
                <a:gd name="T3" fmla="*/ 66 h 124"/>
                <a:gd name="T4" fmla="*/ 16 w 104"/>
                <a:gd name="T5" fmla="*/ 45 h 124"/>
                <a:gd name="T6" fmla="*/ 90 w 104"/>
                <a:gd name="T7" fmla="*/ 1 h 124"/>
                <a:gd name="T8" fmla="*/ 103 w 104"/>
                <a:gd name="T9" fmla="*/ 0 h 124"/>
                <a:gd name="T10" fmla="*/ 100 w 104"/>
                <a:gd name="T11" fmla="*/ 99 h 124"/>
                <a:gd name="T12" fmla="*/ 52 w 104"/>
                <a:gd name="T13" fmla="*/ 95 h 124"/>
                <a:gd name="T14" fmla="*/ 0 w 104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124">
                  <a:moveTo>
                    <a:pt x="0" y="124"/>
                  </a:moveTo>
                  <a:cubicBezTo>
                    <a:pt x="0" y="105"/>
                    <a:pt x="2" y="88"/>
                    <a:pt x="2" y="66"/>
                  </a:cubicBezTo>
                  <a:cubicBezTo>
                    <a:pt x="7" y="59"/>
                    <a:pt x="12" y="52"/>
                    <a:pt x="16" y="45"/>
                  </a:cubicBezTo>
                  <a:cubicBezTo>
                    <a:pt x="41" y="32"/>
                    <a:pt x="65" y="15"/>
                    <a:pt x="90" y="1"/>
                  </a:cubicBezTo>
                  <a:cubicBezTo>
                    <a:pt x="94" y="0"/>
                    <a:pt x="99" y="0"/>
                    <a:pt x="103" y="0"/>
                  </a:cubicBezTo>
                  <a:cubicBezTo>
                    <a:pt x="104" y="39"/>
                    <a:pt x="103" y="73"/>
                    <a:pt x="100" y="99"/>
                  </a:cubicBezTo>
                  <a:cubicBezTo>
                    <a:pt x="100" y="99"/>
                    <a:pt x="79" y="92"/>
                    <a:pt x="52" y="95"/>
                  </a:cubicBezTo>
                  <a:cubicBezTo>
                    <a:pt x="38" y="97"/>
                    <a:pt x="16" y="104"/>
                    <a:pt x="0" y="124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09"/>
            <p:cNvSpPr>
              <a:spLocks/>
            </p:cNvSpPr>
            <p:nvPr/>
          </p:nvSpPr>
          <p:spPr bwMode="auto">
            <a:xfrm>
              <a:off x="8331201" y="252413"/>
              <a:ext cx="776288" cy="720725"/>
            </a:xfrm>
            <a:custGeom>
              <a:avLst/>
              <a:gdLst>
                <a:gd name="T0" fmla="*/ 203 w 207"/>
                <a:gd name="T1" fmla="*/ 0 h 192"/>
                <a:gd name="T2" fmla="*/ 207 w 207"/>
                <a:gd name="T3" fmla="*/ 102 h 192"/>
                <a:gd name="T4" fmla="*/ 6 w 207"/>
                <a:gd name="T5" fmla="*/ 192 h 192"/>
                <a:gd name="T6" fmla="*/ 0 w 207"/>
                <a:gd name="T7" fmla="*/ 103 h 192"/>
                <a:gd name="T8" fmla="*/ 203 w 207"/>
                <a:gd name="T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92">
                  <a:moveTo>
                    <a:pt x="203" y="0"/>
                  </a:moveTo>
                  <a:cubicBezTo>
                    <a:pt x="207" y="102"/>
                    <a:pt x="207" y="102"/>
                    <a:pt x="207" y="102"/>
                  </a:cubicBezTo>
                  <a:cubicBezTo>
                    <a:pt x="207" y="102"/>
                    <a:pt x="109" y="189"/>
                    <a:pt x="6" y="192"/>
                  </a:cubicBezTo>
                  <a:cubicBezTo>
                    <a:pt x="0" y="103"/>
                    <a:pt x="0" y="103"/>
                    <a:pt x="0" y="103"/>
                  </a:cubicBezTo>
                  <a:lnTo>
                    <a:pt x="203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10"/>
            <p:cNvSpPr>
              <a:spLocks/>
            </p:cNvSpPr>
            <p:nvPr/>
          </p:nvSpPr>
          <p:spPr bwMode="auto">
            <a:xfrm>
              <a:off x="4017963" y="-1208087"/>
              <a:ext cx="5484813" cy="4143375"/>
            </a:xfrm>
            <a:custGeom>
              <a:avLst/>
              <a:gdLst>
                <a:gd name="T0" fmla="*/ 1223 w 1461"/>
                <a:gd name="T1" fmla="*/ 12 h 1104"/>
                <a:gd name="T2" fmla="*/ 945 w 1461"/>
                <a:gd name="T3" fmla="*/ 127 h 1104"/>
                <a:gd name="T4" fmla="*/ 465 w 1461"/>
                <a:gd name="T5" fmla="*/ 10 h 1104"/>
                <a:gd name="T6" fmla="*/ 208 w 1461"/>
                <a:gd name="T7" fmla="*/ 260 h 1104"/>
                <a:gd name="T8" fmla="*/ 34 w 1461"/>
                <a:gd name="T9" fmla="*/ 346 h 1104"/>
                <a:gd name="T10" fmla="*/ 149 w 1461"/>
                <a:gd name="T11" fmla="*/ 848 h 1104"/>
                <a:gd name="T12" fmla="*/ 162 w 1461"/>
                <a:gd name="T13" fmla="*/ 840 h 1104"/>
                <a:gd name="T14" fmla="*/ 265 w 1461"/>
                <a:gd name="T15" fmla="*/ 861 h 1104"/>
                <a:gd name="T16" fmla="*/ 267 w 1461"/>
                <a:gd name="T17" fmla="*/ 1086 h 1104"/>
                <a:gd name="T18" fmla="*/ 305 w 1461"/>
                <a:gd name="T19" fmla="*/ 1103 h 1104"/>
                <a:gd name="T20" fmla="*/ 341 w 1461"/>
                <a:gd name="T21" fmla="*/ 1068 h 1104"/>
                <a:gd name="T22" fmla="*/ 332 w 1461"/>
                <a:gd name="T23" fmla="*/ 646 h 1104"/>
                <a:gd name="T24" fmla="*/ 336 w 1461"/>
                <a:gd name="T25" fmla="*/ 461 h 1104"/>
                <a:gd name="T26" fmla="*/ 1045 w 1461"/>
                <a:gd name="T27" fmla="*/ 596 h 1104"/>
                <a:gd name="T28" fmla="*/ 1461 w 1461"/>
                <a:gd name="T29" fmla="*/ 120 h 1104"/>
                <a:gd name="T30" fmla="*/ 1343 w 1461"/>
                <a:gd name="T31" fmla="*/ 254 h 1104"/>
                <a:gd name="T32" fmla="*/ 1325 w 1461"/>
                <a:gd name="T33" fmla="*/ 0 h 1104"/>
                <a:gd name="T34" fmla="*/ 1252 w 1461"/>
                <a:gd name="T35" fmla="*/ 135 h 1104"/>
                <a:gd name="T36" fmla="*/ 1223 w 1461"/>
                <a:gd name="T37" fmla="*/ 12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1" h="1104">
                  <a:moveTo>
                    <a:pt x="1223" y="12"/>
                  </a:moveTo>
                  <a:cubicBezTo>
                    <a:pt x="1223" y="12"/>
                    <a:pt x="1223" y="168"/>
                    <a:pt x="945" y="127"/>
                  </a:cubicBezTo>
                  <a:cubicBezTo>
                    <a:pt x="755" y="100"/>
                    <a:pt x="618" y="0"/>
                    <a:pt x="465" y="10"/>
                  </a:cubicBezTo>
                  <a:cubicBezTo>
                    <a:pt x="311" y="21"/>
                    <a:pt x="207" y="163"/>
                    <a:pt x="208" y="260"/>
                  </a:cubicBezTo>
                  <a:cubicBezTo>
                    <a:pt x="208" y="260"/>
                    <a:pt x="88" y="187"/>
                    <a:pt x="34" y="346"/>
                  </a:cubicBezTo>
                  <a:cubicBezTo>
                    <a:pt x="0" y="444"/>
                    <a:pt x="56" y="607"/>
                    <a:pt x="149" y="848"/>
                  </a:cubicBezTo>
                  <a:cubicBezTo>
                    <a:pt x="149" y="848"/>
                    <a:pt x="154" y="844"/>
                    <a:pt x="162" y="840"/>
                  </a:cubicBezTo>
                  <a:cubicBezTo>
                    <a:pt x="181" y="829"/>
                    <a:pt x="220" y="817"/>
                    <a:pt x="265" y="861"/>
                  </a:cubicBezTo>
                  <a:cubicBezTo>
                    <a:pt x="301" y="897"/>
                    <a:pt x="267" y="1086"/>
                    <a:pt x="267" y="1086"/>
                  </a:cubicBezTo>
                  <a:cubicBezTo>
                    <a:pt x="267" y="1086"/>
                    <a:pt x="263" y="1104"/>
                    <a:pt x="305" y="1103"/>
                  </a:cubicBezTo>
                  <a:cubicBezTo>
                    <a:pt x="347" y="1103"/>
                    <a:pt x="341" y="1068"/>
                    <a:pt x="341" y="1068"/>
                  </a:cubicBezTo>
                  <a:cubicBezTo>
                    <a:pt x="341" y="1068"/>
                    <a:pt x="342" y="881"/>
                    <a:pt x="332" y="646"/>
                  </a:cubicBezTo>
                  <a:cubicBezTo>
                    <a:pt x="328" y="549"/>
                    <a:pt x="321" y="490"/>
                    <a:pt x="336" y="461"/>
                  </a:cubicBezTo>
                  <a:cubicBezTo>
                    <a:pt x="336" y="461"/>
                    <a:pt x="688" y="681"/>
                    <a:pt x="1045" y="596"/>
                  </a:cubicBezTo>
                  <a:cubicBezTo>
                    <a:pt x="1402" y="511"/>
                    <a:pt x="1444" y="282"/>
                    <a:pt x="1461" y="120"/>
                  </a:cubicBezTo>
                  <a:cubicBezTo>
                    <a:pt x="1461" y="120"/>
                    <a:pt x="1427" y="220"/>
                    <a:pt x="1343" y="254"/>
                  </a:cubicBezTo>
                  <a:cubicBezTo>
                    <a:pt x="1343" y="254"/>
                    <a:pt x="1416" y="124"/>
                    <a:pt x="1325" y="0"/>
                  </a:cubicBezTo>
                  <a:cubicBezTo>
                    <a:pt x="1325" y="0"/>
                    <a:pt x="1301" y="103"/>
                    <a:pt x="1252" y="135"/>
                  </a:cubicBezTo>
                  <a:cubicBezTo>
                    <a:pt x="1252" y="135"/>
                    <a:pt x="1274" y="114"/>
                    <a:pt x="1223" y="12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11"/>
            <p:cNvSpPr>
              <a:spLocks/>
            </p:cNvSpPr>
            <p:nvPr/>
          </p:nvSpPr>
          <p:spPr bwMode="auto">
            <a:xfrm>
              <a:off x="4468813" y="1685925"/>
              <a:ext cx="596900" cy="368300"/>
            </a:xfrm>
            <a:custGeom>
              <a:avLst/>
              <a:gdLst>
                <a:gd name="T0" fmla="*/ 0 w 159"/>
                <a:gd name="T1" fmla="*/ 2 h 98"/>
                <a:gd name="T2" fmla="*/ 139 w 159"/>
                <a:gd name="T3" fmla="*/ 22 h 98"/>
                <a:gd name="T4" fmla="*/ 142 w 159"/>
                <a:gd name="T5" fmla="*/ 26 h 98"/>
                <a:gd name="T6" fmla="*/ 150 w 159"/>
                <a:gd name="T7" fmla="*/ 98 h 98"/>
                <a:gd name="T8" fmla="*/ 150 w 159"/>
                <a:gd name="T9" fmla="*/ 98 h 98"/>
                <a:gd name="T10" fmla="*/ 145 w 159"/>
                <a:gd name="T11" fmla="*/ 90 h 98"/>
                <a:gd name="T12" fmla="*/ 42 w 159"/>
                <a:gd name="T13" fmla="*/ 69 h 98"/>
                <a:gd name="T14" fmla="*/ 29 w 159"/>
                <a:gd name="T15" fmla="*/ 77 h 98"/>
                <a:gd name="T16" fmla="*/ 0 w 159"/>
                <a:gd name="T17" fmla="*/ 2 h 98"/>
                <a:gd name="T18" fmla="*/ 0 w 159"/>
                <a:gd name="T19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98">
                  <a:moveTo>
                    <a:pt x="0" y="2"/>
                  </a:moveTo>
                  <a:cubicBezTo>
                    <a:pt x="50" y="0"/>
                    <a:pt x="97" y="3"/>
                    <a:pt x="139" y="22"/>
                  </a:cubicBezTo>
                  <a:cubicBezTo>
                    <a:pt x="140" y="24"/>
                    <a:pt x="141" y="25"/>
                    <a:pt x="142" y="26"/>
                  </a:cubicBezTo>
                  <a:cubicBezTo>
                    <a:pt x="150" y="47"/>
                    <a:pt x="159" y="73"/>
                    <a:pt x="150" y="98"/>
                  </a:cubicBezTo>
                  <a:cubicBezTo>
                    <a:pt x="150" y="98"/>
                    <a:pt x="150" y="98"/>
                    <a:pt x="150" y="98"/>
                  </a:cubicBezTo>
                  <a:cubicBezTo>
                    <a:pt x="149" y="95"/>
                    <a:pt x="147" y="92"/>
                    <a:pt x="145" y="90"/>
                  </a:cubicBezTo>
                  <a:cubicBezTo>
                    <a:pt x="100" y="46"/>
                    <a:pt x="61" y="58"/>
                    <a:pt x="42" y="69"/>
                  </a:cubicBezTo>
                  <a:cubicBezTo>
                    <a:pt x="34" y="73"/>
                    <a:pt x="29" y="77"/>
                    <a:pt x="29" y="77"/>
                  </a:cubicBezTo>
                  <a:cubicBezTo>
                    <a:pt x="19" y="51"/>
                    <a:pt x="9" y="26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12"/>
            <p:cNvSpPr>
              <a:spLocks/>
            </p:cNvSpPr>
            <p:nvPr/>
          </p:nvSpPr>
          <p:spPr bwMode="auto">
            <a:xfrm>
              <a:off x="7253288" y="1254125"/>
              <a:ext cx="690563" cy="506413"/>
            </a:xfrm>
            <a:custGeom>
              <a:avLst/>
              <a:gdLst>
                <a:gd name="T0" fmla="*/ 39 w 184"/>
                <a:gd name="T1" fmla="*/ 135 h 135"/>
                <a:gd name="T2" fmla="*/ 21 w 184"/>
                <a:gd name="T3" fmla="*/ 73 h 135"/>
                <a:gd name="T4" fmla="*/ 110 w 184"/>
                <a:gd name="T5" fmla="*/ 10 h 135"/>
                <a:gd name="T6" fmla="*/ 184 w 184"/>
                <a:gd name="T7" fmla="*/ 30 h 135"/>
                <a:gd name="T8" fmla="*/ 39 w 184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35">
                  <a:moveTo>
                    <a:pt x="39" y="135"/>
                  </a:moveTo>
                  <a:cubicBezTo>
                    <a:pt x="39" y="135"/>
                    <a:pt x="0" y="115"/>
                    <a:pt x="21" y="73"/>
                  </a:cubicBezTo>
                  <a:cubicBezTo>
                    <a:pt x="42" y="32"/>
                    <a:pt x="75" y="17"/>
                    <a:pt x="110" y="10"/>
                  </a:cubicBezTo>
                  <a:cubicBezTo>
                    <a:pt x="158" y="0"/>
                    <a:pt x="184" y="30"/>
                    <a:pt x="184" y="30"/>
                  </a:cubicBezTo>
                  <a:cubicBezTo>
                    <a:pt x="184" y="30"/>
                    <a:pt x="101" y="51"/>
                    <a:pt x="39" y="13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13"/>
            <p:cNvSpPr>
              <a:spLocks/>
            </p:cNvSpPr>
            <p:nvPr/>
          </p:nvSpPr>
          <p:spPr bwMode="auto">
            <a:xfrm>
              <a:off x="5695951" y="1303338"/>
              <a:ext cx="665163" cy="420688"/>
            </a:xfrm>
            <a:custGeom>
              <a:avLst/>
              <a:gdLst>
                <a:gd name="T0" fmla="*/ 159 w 177"/>
                <a:gd name="T1" fmla="*/ 65 h 112"/>
                <a:gd name="T2" fmla="*/ 142 w 177"/>
                <a:gd name="T3" fmla="*/ 112 h 112"/>
                <a:gd name="T4" fmla="*/ 0 w 177"/>
                <a:gd name="T5" fmla="*/ 39 h 112"/>
                <a:gd name="T6" fmla="*/ 64 w 177"/>
                <a:gd name="T7" fmla="*/ 5 h 112"/>
                <a:gd name="T8" fmla="*/ 159 w 177"/>
                <a:gd name="T9" fmla="*/ 6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12">
                  <a:moveTo>
                    <a:pt x="159" y="65"/>
                  </a:moveTo>
                  <a:cubicBezTo>
                    <a:pt x="159" y="65"/>
                    <a:pt x="177" y="98"/>
                    <a:pt x="142" y="112"/>
                  </a:cubicBezTo>
                  <a:cubicBezTo>
                    <a:pt x="142" y="112"/>
                    <a:pt x="80" y="37"/>
                    <a:pt x="0" y="39"/>
                  </a:cubicBezTo>
                  <a:cubicBezTo>
                    <a:pt x="0" y="39"/>
                    <a:pt x="36" y="11"/>
                    <a:pt x="64" y="5"/>
                  </a:cubicBezTo>
                  <a:cubicBezTo>
                    <a:pt x="92" y="0"/>
                    <a:pt x="134" y="17"/>
                    <a:pt x="159" y="6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14"/>
            <p:cNvSpPr>
              <a:spLocks/>
            </p:cNvSpPr>
            <p:nvPr/>
          </p:nvSpPr>
          <p:spPr bwMode="auto">
            <a:xfrm>
              <a:off x="4551363" y="2024063"/>
              <a:ext cx="431800" cy="574675"/>
            </a:xfrm>
            <a:custGeom>
              <a:avLst/>
              <a:gdLst>
                <a:gd name="T0" fmla="*/ 91 w 115"/>
                <a:gd name="T1" fmla="*/ 152 h 153"/>
                <a:gd name="T2" fmla="*/ 43 w 115"/>
                <a:gd name="T3" fmla="*/ 25 h 153"/>
                <a:gd name="T4" fmla="*/ 31 w 115"/>
                <a:gd name="T5" fmla="*/ 121 h 153"/>
                <a:gd name="T6" fmla="*/ 91 w 115"/>
                <a:gd name="T7" fmla="*/ 15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153">
                  <a:moveTo>
                    <a:pt x="91" y="152"/>
                  </a:moveTo>
                  <a:cubicBezTo>
                    <a:pt x="91" y="152"/>
                    <a:pt x="115" y="0"/>
                    <a:pt x="43" y="25"/>
                  </a:cubicBezTo>
                  <a:cubicBezTo>
                    <a:pt x="0" y="40"/>
                    <a:pt x="6" y="90"/>
                    <a:pt x="31" y="121"/>
                  </a:cubicBezTo>
                  <a:cubicBezTo>
                    <a:pt x="47" y="141"/>
                    <a:pt x="73" y="153"/>
                    <a:pt x="91" y="15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15"/>
            <p:cNvSpPr>
              <a:spLocks/>
            </p:cNvSpPr>
            <p:nvPr/>
          </p:nvSpPr>
          <p:spPr bwMode="auto">
            <a:xfrm>
              <a:off x="4554538" y="2139950"/>
              <a:ext cx="352425" cy="450850"/>
            </a:xfrm>
            <a:custGeom>
              <a:avLst/>
              <a:gdLst>
                <a:gd name="T0" fmla="*/ 90 w 94"/>
                <a:gd name="T1" fmla="*/ 119 h 120"/>
                <a:gd name="T2" fmla="*/ 94 w 94"/>
                <a:gd name="T3" fmla="*/ 80 h 120"/>
                <a:gd name="T4" fmla="*/ 14 w 94"/>
                <a:gd name="T5" fmla="*/ 60 h 120"/>
                <a:gd name="T6" fmla="*/ 90 w 94"/>
                <a:gd name="T7" fmla="*/ 1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20">
                  <a:moveTo>
                    <a:pt x="90" y="119"/>
                  </a:move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0" y="0"/>
                    <a:pt x="14" y="60"/>
                  </a:cubicBezTo>
                  <a:cubicBezTo>
                    <a:pt x="28" y="120"/>
                    <a:pt x="90" y="119"/>
                    <a:pt x="90" y="119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16"/>
            <p:cNvSpPr>
              <a:spLocks/>
            </p:cNvSpPr>
            <p:nvPr/>
          </p:nvSpPr>
          <p:spPr bwMode="auto">
            <a:xfrm>
              <a:off x="8747126" y="1922463"/>
              <a:ext cx="525463" cy="627063"/>
            </a:xfrm>
            <a:custGeom>
              <a:avLst/>
              <a:gdLst>
                <a:gd name="T0" fmla="*/ 26 w 140"/>
                <a:gd name="T1" fmla="*/ 165 h 167"/>
                <a:gd name="T2" fmla="*/ 87 w 140"/>
                <a:gd name="T3" fmla="*/ 29 h 167"/>
                <a:gd name="T4" fmla="*/ 100 w 140"/>
                <a:gd name="T5" fmla="*/ 134 h 167"/>
                <a:gd name="T6" fmla="*/ 26 w 140"/>
                <a:gd name="T7" fmla="*/ 16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67">
                  <a:moveTo>
                    <a:pt x="26" y="165"/>
                  </a:moveTo>
                  <a:cubicBezTo>
                    <a:pt x="26" y="165"/>
                    <a:pt x="0" y="0"/>
                    <a:pt x="87" y="29"/>
                  </a:cubicBezTo>
                  <a:cubicBezTo>
                    <a:pt x="140" y="47"/>
                    <a:pt x="132" y="102"/>
                    <a:pt x="100" y="134"/>
                  </a:cubicBezTo>
                  <a:cubicBezTo>
                    <a:pt x="80" y="155"/>
                    <a:pt x="49" y="167"/>
                    <a:pt x="26" y="16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17"/>
            <p:cNvSpPr>
              <a:spLocks/>
            </p:cNvSpPr>
            <p:nvPr/>
          </p:nvSpPr>
          <p:spPr bwMode="auto">
            <a:xfrm>
              <a:off x="8834438" y="2060575"/>
              <a:ext cx="431800" cy="488950"/>
            </a:xfrm>
            <a:custGeom>
              <a:avLst/>
              <a:gdLst>
                <a:gd name="T0" fmla="*/ 4 w 115"/>
                <a:gd name="T1" fmla="*/ 126 h 130"/>
                <a:gd name="T2" fmla="*/ 0 w 115"/>
                <a:gd name="T3" fmla="*/ 83 h 130"/>
                <a:gd name="T4" fmla="*/ 98 w 115"/>
                <a:gd name="T5" fmla="*/ 65 h 130"/>
                <a:gd name="T6" fmla="*/ 4 w 115"/>
                <a:gd name="T7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130">
                  <a:moveTo>
                    <a:pt x="4" y="126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115" y="0"/>
                    <a:pt x="98" y="65"/>
                  </a:cubicBezTo>
                  <a:cubicBezTo>
                    <a:pt x="80" y="130"/>
                    <a:pt x="4" y="126"/>
                    <a:pt x="4" y="126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18"/>
            <p:cNvSpPr>
              <a:spLocks/>
            </p:cNvSpPr>
            <p:nvPr/>
          </p:nvSpPr>
          <p:spPr bwMode="auto">
            <a:xfrm>
              <a:off x="6604001" y="4197350"/>
              <a:ext cx="382588" cy="134938"/>
            </a:xfrm>
            <a:custGeom>
              <a:avLst/>
              <a:gdLst>
                <a:gd name="T0" fmla="*/ 1 w 102"/>
                <a:gd name="T1" fmla="*/ 22 h 36"/>
                <a:gd name="T2" fmla="*/ 52 w 102"/>
                <a:gd name="T3" fmla="*/ 34 h 36"/>
                <a:gd name="T4" fmla="*/ 101 w 102"/>
                <a:gd name="T5" fmla="*/ 15 h 36"/>
                <a:gd name="T6" fmla="*/ 50 w 102"/>
                <a:gd name="T7" fmla="*/ 2 h 36"/>
                <a:gd name="T8" fmla="*/ 1 w 102"/>
                <a:gd name="T9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36">
                  <a:moveTo>
                    <a:pt x="1" y="22"/>
                  </a:moveTo>
                  <a:cubicBezTo>
                    <a:pt x="2" y="30"/>
                    <a:pt x="24" y="36"/>
                    <a:pt x="52" y="34"/>
                  </a:cubicBezTo>
                  <a:cubicBezTo>
                    <a:pt x="80" y="32"/>
                    <a:pt x="102" y="23"/>
                    <a:pt x="101" y="15"/>
                  </a:cubicBezTo>
                  <a:cubicBezTo>
                    <a:pt x="100" y="6"/>
                    <a:pt x="77" y="0"/>
                    <a:pt x="50" y="2"/>
                  </a:cubicBezTo>
                  <a:cubicBezTo>
                    <a:pt x="22" y="4"/>
                    <a:pt x="0" y="13"/>
                    <a:pt x="1" y="22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19"/>
            <p:cNvSpPr>
              <a:spLocks/>
            </p:cNvSpPr>
            <p:nvPr/>
          </p:nvSpPr>
          <p:spPr bwMode="auto">
            <a:xfrm>
              <a:off x="4352926" y="2349500"/>
              <a:ext cx="682625" cy="604838"/>
            </a:xfrm>
            <a:custGeom>
              <a:avLst/>
              <a:gdLst>
                <a:gd name="T0" fmla="*/ 164 w 182"/>
                <a:gd name="T1" fmla="*/ 161 h 161"/>
                <a:gd name="T2" fmla="*/ 182 w 182"/>
                <a:gd name="T3" fmla="*/ 154 h 161"/>
                <a:gd name="T4" fmla="*/ 32 w 182"/>
                <a:gd name="T5" fmla="*/ 0 h 161"/>
                <a:gd name="T6" fmla="*/ 164 w 182"/>
                <a:gd name="T7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161">
                  <a:moveTo>
                    <a:pt x="164" y="161"/>
                  </a:moveTo>
                  <a:cubicBezTo>
                    <a:pt x="182" y="154"/>
                    <a:pt x="182" y="154"/>
                    <a:pt x="182" y="154"/>
                  </a:cubicBezTo>
                  <a:cubicBezTo>
                    <a:pt x="182" y="154"/>
                    <a:pt x="36" y="102"/>
                    <a:pt x="32" y="0"/>
                  </a:cubicBezTo>
                  <a:cubicBezTo>
                    <a:pt x="32" y="0"/>
                    <a:pt x="0" y="112"/>
                    <a:pt x="164" y="16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20"/>
            <p:cNvSpPr>
              <a:spLocks/>
            </p:cNvSpPr>
            <p:nvPr/>
          </p:nvSpPr>
          <p:spPr bwMode="auto">
            <a:xfrm>
              <a:off x="8504238" y="-663575"/>
              <a:ext cx="611188" cy="676275"/>
            </a:xfrm>
            <a:custGeom>
              <a:avLst/>
              <a:gdLst>
                <a:gd name="T0" fmla="*/ 158 w 163"/>
                <a:gd name="T1" fmla="*/ 4 h 180"/>
                <a:gd name="T2" fmla="*/ 146 w 163"/>
                <a:gd name="T3" fmla="*/ 54 h 180"/>
                <a:gd name="T4" fmla="*/ 118 w 163"/>
                <a:gd name="T5" fmla="*/ 109 h 180"/>
                <a:gd name="T6" fmla="*/ 21 w 163"/>
                <a:gd name="T7" fmla="*/ 177 h 180"/>
                <a:gd name="T8" fmla="*/ 0 w 163"/>
                <a:gd name="T9" fmla="*/ 180 h 180"/>
                <a:gd name="T10" fmla="*/ 21 w 163"/>
                <a:gd name="T11" fmla="*/ 168 h 180"/>
                <a:gd name="T12" fmla="*/ 44 w 163"/>
                <a:gd name="T13" fmla="*/ 151 h 180"/>
                <a:gd name="T14" fmla="*/ 94 w 163"/>
                <a:gd name="T15" fmla="*/ 107 h 180"/>
                <a:gd name="T16" fmla="*/ 128 w 163"/>
                <a:gd name="T17" fmla="*/ 55 h 180"/>
                <a:gd name="T18" fmla="*/ 151 w 163"/>
                <a:gd name="T19" fmla="*/ 12 h 180"/>
                <a:gd name="T20" fmla="*/ 156 w 163"/>
                <a:gd name="T21" fmla="*/ 0 h 180"/>
                <a:gd name="T22" fmla="*/ 158 w 163"/>
                <a:gd name="T23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3" h="180">
                  <a:moveTo>
                    <a:pt x="158" y="4"/>
                  </a:moveTo>
                  <a:cubicBezTo>
                    <a:pt x="163" y="18"/>
                    <a:pt x="150" y="43"/>
                    <a:pt x="146" y="54"/>
                  </a:cubicBezTo>
                  <a:cubicBezTo>
                    <a:pt x="140" y="73"/>
                    <a:pt x="130" y="92"/>
                    <a:pt x="118" y="109"/>
                  </a:cubicBezTo>
                  <a:cubicBezTo>
                    <a:pt x="94" y="141"/>
                    <a:pt x="60" y="165"/>
                    <a:pt x="21" y="177"/>
                  </a:cubicBezTo>
                  <a:cubicBezTo>
                    <a:pt x="14" y="179"/>
                    <a:pt x="8" y="180"/>
                    <a:pt x="0" y="180"/>
                  </a:cubicBezTo>
                  <a:cubicBezTo>
                    <a:pt x="5" y="175"/>
                    <a:pt x="15" y="172"/>
                    <a:pt x="21" y="168"/>
                  </a:cubicBezTo>
                  <a:cubicBezTo>
                    <a:pt x="30" y="163"/>
                    <a:pt x="36" y="157"/>
                    <a:pt x="44" y="151"/>
                  </a:cubicBezTo>
                  <a:cubicBezTo>
                    <a:pt x="61" y="138"/>
                    <a:pt x="80" y="124"/>
                    <a:pt x="94" y="107"/>
                  </a:cubicBezTo>
                  <a:cubicBezTo>
                    <a:pt x="107" y="92"/>
                    <a:pt x="120" y="73"/>
                    <a:pt x="128" y="55"/>
                  </a:cubicBezTo>
                  <a:cubicBezTo>
                    <a:pt x="135" y="40"/>
                    <a:pt x="145" y="28"/>
                    <a:pt x="151" y="12"/>
                  </a:cubicBezTo>
                  <a:cubicBezTo>
                    <a:pt x="152" y="8"/>
                    <a:pt x="154" y="4"/>
                    <a:pt x="156" y="0"/>
                  </a:cubicBezTo>
                  <a:cubicBezTo>
                    <a:pt x="157" y="1"/>
                    <a:pt x="158" y="3"/>
                    <a:pt x="158" y="4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21"/>
            <p:cNvSpPr>
              <a:spLocks/>
            </p:cNvSpPr>
            <p:nvPr/>
          </p:nvSpPr>
          <p:spPr bwMode="auto">
            <a:xfrm>
              <a:off x="8372476" y="-892175"/>
              <a:ext cx="382588" cy="536575"/>
            </a:xfrm>
            <a:custGeom>
              <a:avLst/>
              <a:gdLst>
                <a:gd name="T0" fmla="*/ 80 w 102"/>
                <a:gd name="T1" fmla="*/ 0 h 143"/>
                <a:gd name="T2" fmla="*/ 0 w 102"/>
                <a:gd name="T3" fmla="*/ 143 h 143"/>
                <a:gd name="T4" fmla="*/ 80 w 102"/>
                <a:gd name="T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143">
                  <a:moveTo>
                    <a:pt x="80" y="0"/>
                  </a:moveTo>
                  <a:cubicBezTo>
                    <a:pt x="80" y="0"/>
                    <a:pt x="102" y="109"/>
                    <a:pt x="0" y="143"/>
                  </a:cubicBezTo>
                  <a:cubicBezTo>
                    <a:pt x="0" y="143"/>
                    <a:pt x="69" y="91"/>
                    <a:pt x="80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22"/>
            <p:cNvSpPr>
              <a:spLocks/>
            </p:cNvSpPr>
            <p:nvPr/>
          </p:nvSpPr>
          <p:spPr bwMode="auto">
            <a:xfrm>
              <a:off x="4656138" y="-195262"/>
              <a:ext cx="649288" cy="668338"/>
            </a:xfrm>
            <a:custGeom>
              <a:avLst/>
              <a:gdLst>
                <a:gd name="T0" fmla="*/ 45 w 173"/>
                <a:gd name="T1" fmla="*/ 0 h 178"/>
                <a:gd name="T2" fmla="*/ 173 w 173"/>
                <a:gd name="T3" fmla="*/ 178 h 178"/>
                <a:gd name="T4" fmla="*/ 45 w 173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3" h="178">
                  <a:moveTo>
                    <a:pt x="45" y="0"/>
                  </a:moveTo>
                  <a:cubicBezTo>
                    <a:pt x="45" y="0"/>
                    <a:pt x="0" y="151"/>
                    <a:pt x="173" y="178"/>
                  </a:cubicBezTo>
                  <a:cubicBezTo>
                    <a:pt x="173" y="178"/>
                    <a:pt x="79" y="111"/>
                    <a:pt x="45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23"/>
            <p:cNvSpPr>
              <a:spLocks/>
            </p:cNvSpPr>
            <p:nvPr/>
          </p:nvSpPr>
          <p:spPr bwMode="auto">
            <a:xfrm>
              <a:off x="5137151" y="-1177925"/>
              <a:ext cx="1884363" cy="552450"/>
            </a:xfrm>
            <a:custGeom>
              <a:avLst/>
              <a:gdLst>
                <a:gd name="T0" fmla="*/ 0 w 502"/>
                <a:gd name="T1" fmla="*/ 122 h 147"/>
                <a:gd name="T2" fmla="*/ 224 w 502"/>
                <a:gd name="T3" fmla="*/ 43 h 147"/>
                <a:gd name="T4" fmla="*/ 440 w 502"/>
                <a:gd name="T5" fmla="*/ 122 h 147"/>
                <a:gd name="T6" fmla="*/ 159 w 502"/>
                <a:gd name="T7" fmla="*/ 107 h 147"/>
                <a:gd name="T8" fmla="*/ 0 w 502"/>
                <a:gd name="T9" fmla="*/ 12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2" h="147">
                  <a:moveTo>
                    <a:pt x="0" y="122"/>
                  </a:moveTo>
                  <a:cubicBezTo>
                    <a:pt x="0" y="122"/>
                    <a:pt x="72" y="0"/>
                    <a:pt x="224" y="43"/>
                  </a:cubicBezTo>
                  <a:cubicBezTo>
                    <a:pt x="376" y="85"/>
                    <a:pt x="377" y="122"/>
                    <a:pt x="440" y="122"/>
                  </a:cubicBezTo>
                  <a:cubicBezTo>
                    <a:pt x="502" y="122"/>
                    <a:pt x="280" y="135"/>
                    <a:pt x="159" y="107"/>
                  </a:cubicBezTo>
                  <a:cubicBezTo>
                    <a:pt x="38" y="79"/>
                    <a:pt x="22" y="147"/>
                    <a:pt x="0" y="122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24"/>
            <p:cNvSpPr>
              <a:spLocks/>
            </p:cNvSpPr>
            <p:nvPr/>
          </p:nvSpPr>
          <p:spPr bwMode="auto">
            <a:xfrm>
              <a:off x="4213226" y="65088"/>
              <a:ext cx="773113" cy="1012825"/>
            </a:xfrm>
            <a:custGeom>
              <a:avLst/>
              <a:gdLst>
                <a:gd name="T0" fmla="*/ 198 w 206"/>
                <a:gd name="T1" fmla="*/ 157 h 270"/>
                <a:gd name="T2" fmla="*/ 77 w 206"/>
                <a:gd name="T3" fmla="*/ 0 h 270"/>
                <a:gd name="T4" fmla="*/ 23 w 206"/>
                <a:gd name="T5" fmla="*/ 112 h 270"/>
                <a:gd name="T6" fmla="*/ 206 w 206"/>
                <a:gd name="T7" fmla="*/ 270 h 270"/>
                <a:gd name="T8" fmla="*/ 198 w 206"/>
                <a:gd name="T9" fmla="*/ 157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70">
                  <a:moveTo>
                    <a:pt x="198" y="157"/>
                  </a:moveTo>
                  <a:cubicBezTo>
                    <a:pt x="198" y="157"/>
                    <a:pt x="72" y="95"/>
                    <a:pt x="77" y="0"/>
                  </a:cubicBezTo>
                  <a:cubicBezTo>
                    <a:pt x="77" y="0"/>
                    <a:pt x="0" y="23"/>
                    <a:pt x="23" y="112"/>
                  </a:cubicBezTo>
                  <a:cubicBezTo>
                    <a:pt x="46" y="201"/>
                    <a:pt x="206" y="270"/>
                    <a:pt x="206" y="270"/>
                  </a:cubicBezTo>
                  <a:lnTo>
                    <a:pt x="198" y="157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25"/>
            <p:cNvSpPr>
              <a:spLocks/>
            </p:cNvSpPr>
            <p:nvPr/>
          </p:nvSpPr>
          <p:spPr bwMode="auto">
            <a:xfrm>
              <a:off x="8120063" y="2451100"/>
              <a:ext cx="147638" cy="65088"/>
            </a:xfrm>
            <a:custGeom>
              <a:avLst/>
              <a:gdLst>
                <a:gd name="T0" fmla="*/ 0 w 39"/>
                <a:gd name="T1" fmla="*/ 10 h 17"/>
                <a:gd name="T2" fmla="*/ 8 w 39"/>
                <a:gd name="T3" fmla="*/ 17 h 17"/>
                <a:gd name="T4" fmla="*/ 32 w 39"/>
                <a:gd name="T5" fmla="*/ 15 h 17"/>
                <a:gd name="T6" fmla="*/ 39 w 39"/>
                <a:gd name="T7" fmla="*/ 7 h 17"/>
                <a:gd name="T8" fmla="*/ 39 w 39"/>
                <a:gd name="T9" fmla="*/ 7 h 17"/>
                <a:gd name="T10" fmla="*/ 31 w 39"/>
                <a:gd name="T11" fmla="*/ 1 h 17"/>
                <a:gd name="T12" fmla="*/ 7 w 39"/>
                <a:gd name="T13" fmla="*/ 2 h 17"/>
                <a:gd name="T14" fmla="*/ 0 w 39"/>
                <a:gd name="T15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0" y="14"/>
                    <a:pt x="4" y="17"/>
                    <a:pt x="8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6" y="15"/>
                    <a:pt x="39" y="11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5" y="0"/>
                    <a:pt x="3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3"/>
                    <a:pt x="0" y="6"/>
                    <a:pt x="0" y="1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26"/>
            <p:cNvSpPr>
              <a:spLocks/>
            </p:cNvSpPr>
            <p:nvPr/>
          </p:nvSpPr>
          <p:spPr bwMode="auto">
            <a:xfrm>
              <a:off x="5553076" y="2557463"/>
              <a:ext cx="128588" cy="52388"/>
            </a:xfrm>
            <a:custGeom>
              <a:avLst/>
              <a:gdLst>
                <a:gd name="T0" fmla="*/ 0 w 34"/>
                <a:gd name="T1" fmla="*/ 8 h 14"/>
                <a:gd name="T2" fmla="*/ 6 w 34"/>
                <a:gd name="T3" fmla="*/ 13 h 14"/>
                <a:gd name="T4" fmla="*/ 29 w 34"/>
                <a:gd name="T5" fmla="*/ 12 h 14"/>
                <a:gd name="T6" fmla="*/ 33 w 34"/>
                <a:gd name="T7" fmla="*/ 5 h 14"/>
                <a:gd name="T8" fmla="*/ 33 w 34"/>
                <a:gd name="T9" fmla="*/ 5 h 14"/>
                <a:gd name="T10" fmla="*/ 28 w 34"/>
                <a:gd name="T11" fmla="*/ 0 h 14"/>
                <a:gd name="T12" fmla="*/ 5 w 34"/>
                <a:gd name="T13" fmla="*/ 1 h 14"/>
                <a:gd name="T14" fmla="*/ 0 w 34"/>
                <a:gd name="T15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4">
                  <a:moveTo>
                    <a:pt x="0" y="8"/>
                  </a:moveTo>
                  <a:cubicBezTo>
                    <a:pt x="1" y="11"/>
                    <a:pt x="3" y="14"/>
                    <a:pt x="6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2" y="12"/>
                    <a:pt x="34" y="9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2"/>
                    <a:pt x="31" y="0"/>
                    <a:pt x="28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2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27"/>
            <p:cNvSpPr>
              <a:spLocks/>
            </p:cNvSpPr>
            <p:nvPr/>
          </p:nvSpPr>
          <p:spPr bwMode="auto">
            <a:xfrm>
              <a:off x="6149976" y="1754188"/>
              <a:ext cx="1347788" cy="1511300"/>
            </a:xfrm>
            <a:custGeom>
              <a:avLst/>
              <a:gdLst>
                <a:gd name="T0" fmla="*/ 261 w 359"/>
                <a:gd name="T1" fmla="*/ 42 h 403"/>
                <a:gd name="T2" fmla="*/ 270 w 359"/>
                <a:gd name="T3" fmla="*/ 322 h 403"/>
                <a:gd name="T4" fmla="*/ 39 w 359"/>
                <a:gd name="T5" fmla="*/ 307 h 403"/>
                <a:gd name="T6" fmla="*/ 94 w 359"/>
                <a:gd name="T7" fmla="*/ 41 h 403"/>
                <a:gd name="T8" fmla="*/ 171 w 359"/>
                <a:gd name="T9" fmla="*/ 2 h 403"/>
                <a:gd name="T10" fmla="*/ 261 w 359"/>
                <a:gd name="T11" fmla="*/ 42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403">
                  <a:moveTo>
                    <a:pt x="261" y="42"/>
                  </a:moveTo>
                  <a:cubicBezTo>
                    <a:pt x="261" y="42"/>
                    <a:pt x="359" y="241"/>
                    <a:pt x="270" y="322"/>
                  </a:cubicBezTo>
                  <a:cubicBezTo>
                    <a:pt x="181" y="403"/>
                    <a:pt x="61" y="362"/>
                    <a:pt x="39" y="307"/>
                  </a:cubicBezTo>
                  <a:cubicBezTo>
                    <a:pt x="0" y="210"/>
                    <a:pt x="83" y="177"/>
                    <a:pt x="94" y="41"/>
                  </a:cubicBezTo>
                  <a:cubicBezTo>
                    <a:pt x="94" y="41"/>
                    <a:pt x="118" y="5"/>
                    <a:pt x="171" y="2"/>
                  </a:cubicBezTo>
                  <a:cubicBezTo>
                    <a:pt x="223" y="0"/>
                    <a:pt x="261" y="42"/>
                    <a:pt x="261" y="4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28"/>
            <p:cNvSpPr>
              <a:spLocks/>
            </p:cNvSpPr>
            <p:nvPr/>
          </p:nvSpPr>
          <p:spPr bwMode="auto">
            <a:xfrm>
              <a:off x="6221413" y="1735138"/>
              <a:ext cx="1201738" cy="1331913"/>
            </a:xfrm>
            <a:custGeom>
              <a:avLst/>
              <a:gdLst>
                <a:gd name="T0" fmla="*/ 233 w 320"/>
                <a:gd name="T1" fmla="*/ 39 h 355"/>
                <a:gd name="T2" fmla="*/ 241 w 320"/>
                <a:gd name="T3" fmla="*/ 282 h 355"/>
                <a:gd name="T4" fmla="*/ 35 w 320"/>
                <a:gd name="T5" fmla="*/ 268 h 355"/>
                <a:gd name="T6" fmla="*/ 83 w 320"/>
                <a:gd name="T7" fmla="*/ 32 h 355"/>
                <a:gd name="T8" fmla="*/ 153 w 320"/>
                <a:gd name="T9" fmla="*/ 2 h 355"/>
                <a:gd name="T10" fmla="*/ 233 w 320"/>
                <a:gd name="T11" fmla="*/ 39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0" h="355">
                  <a:moveTo>
                    <a:pt x="233" y="39"/>
                  </a:moveTo>
                  <a:cubicBezTo>
                    <a:pt x="233" y="39"/>
                    <a:pt x="320" y="208"/>
                    <a:pt x="241" y="282"/>
                  </a:cubicBezTo>
                  <a:cubicBezTo>
                    <a:pt x="162" y="355"/>
                    <a:pt x="55" y="318"/>
                    <a:pt x="35" y="268"/>
                  </a:cubicBezTo>
                  <a:cubicBezTo>
                    <a:pt x="0" y="179"/>
                    <a:pt x="73" y="156"/>
                    <a:pt x="83" y="32"/>
                  </a:cubicBezTo>
                  <a:cubicBezTo>
                    <a:pt x="83" y="32"/>
                    <a:pt x="106" y="5"/>
                    <a:pt x="153" y="2"/>
                  </a:cubicBezTo>
                  <a:cubicBezTo>
                    <a:pt x="200" y="0"/>
                    <a:pt x="233" y="39"/>
                    <a:pt x="233" y="39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29"/>
            <p:cNvSpPr>
              <a:spLocks/>
            </p:cNvSpPr>
            <p:nvPr/>
          </p:nvSpPr>
          <p:spPr bwMode="auto">
            <a:xfrm>
              <a:off x="6559551" y="2627313"/>
              <a:ext cx="225425" cy="101600"/>
            </a:xfrm>
            <a:custGeom>
              <a:avLst/>
              <a:gdLst>
                <a:gd name="T0" fmla="*/ 0 w 60"/>
                <a:gd name="T1" fmla="*/ 15 h 27"/>
                <a:gd name="T2" fmla="*/ 31 w 60"/>
                <a:gd name="T3" fmla="*/ 26 h 27"/>
                <a:gd name="T4" fmla="*/ 59 w 60"/>
                <a:gd name="T5" fmla="*/ 11 h 27"/>
                <a:gd name="T6" fmla="*/ 29 w 60"/>
                <a:gd name="T7" fmla="*/ 1 h 27"/>
                <a:gd name="T8" fmla="*/ 0 w 60"/>
                <a:gd name="T9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7">
                  <a:moveTo>
                    <a:pt x="0" y="15"/>
                  </a:moveTo>
                  <a:cubicBezTo>
                    <a:pt x="1" y="22"/>
                    <a:pt x="14" y="27"/>
                    <a:pt x="31" y="26"/>
                  </a:cubicBezTo>
                  <a:cubicBezTo>
                    <a:pt x="47" y="25"/>
                    <a:pt x="60" y="18"/>
                    <a:pt x="59" y="11"/>
                  </a:cubicBezTo>
                  <a:cubicBezTo>
                    <a:pt x="59" y="4"/>
                    <a:pt x="45" y="0"/>
                    <a:pt x="29" y="1"/>
                  </a:cubicBezTo>
                  <a:cubicBezTo>
                    <a:pt x="12" y="2"/>
                    <a:pt x="0" y="8"/>
                    <a:pt x="0" y="1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30"/>
            <p:cNvSpPr>
              <a:spLocks/>
            </p:cNvSpPr>
            <p:nvPr/>
          </p:nvSpPr>
          <p:spPr bwMode="auto">
            <a:xfrm>
              <a:off x="5599113" y="1735138"/>
              <a:ext cx="666750" cy="742950"/>
            </a:xfrm>
            <a:custGeom>
              <a:avLst/>
              <a:gdLst>
                <a:gd name="T0" fmla="*/ 46 w 178"/>
                <a:gd name="T1" fmla="*/ 108 h 198"/>
                <a:gd name="T2" fmla="*/ 5 w 178"/>
                <a:gd name="T3" fmla="*/ 93 h 198"/>
                <a:gd name="T4" fmla="*/ 78 w 178"/>
                <a:gd name="T5" fmla="*/ 198 h 198"/>
                <a:gd name="T6" fmla="*/ 166 w 178"/>
                <a:gd name="T7" fmla="*/ 86 h 198"/>
                <a:gd name="T8" fmla="*/ 137 w 178"/>
                <a:gd name="T9" fmla="*/ 98 h 198"/>
                <a:gd name="T10" fmla="*/ 149 w 178"/>
                <a:gd name="T11" fmla="*/ 55 h 198"/>
                <a:gd name="T12" fmla="*/ 114 w 178"/>
                <a:gd name="T13" fmla="*/ 73 h 198"/>
                <a:gd name="T14" fmla="*/ 91 w 178"/>
                <a:gd name="T15" fmla="*/ 0 h 198"/>
                <a:gd name="T16" fmla="*/ 77 w 178"/>
                <a:gd name="T17" fmla="*/ 32 h 198"/>
                <a:gd name="T18" fmla="*/ 70 w 178"/>
                <a:gd name="T19" fmla="*/ 75 h 198"/>
                <a:gd name="T20" fmla="*/ 36 w 178"/>
                <a:gd name="T21" fmla="*/ 54 h 198"/>
                <a:gd name="T22" fmla="*/ 46 w 178"/>
                <a:gd name="T23" fmla="*/ 10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8" h="198">
                  <a:moveTo>
                    <a:pt x="46" y="108"/>
                  </a:moveTo>
                  <a:cubicBezTo>
                    <a:pt x="5" y="93"/>
                    <a:pt x="5" y="93"/>
                    <a:pt x="5" y="93"/>
                  </a:cubicBezTo>
                  <a:cubicBezTo>
                    <a:pt x="5" y="93"/>
                    <a:pt x="0" y="198"/>
                    <a:pt x="78" y="198"/>
                  </a:cubicBezTo>
                  <a:cubicBezTo>
                    <a:pt x="178" y="198"/>
                    <a:pt x="166" y="86"/>
                    <a:pt x="166" y="86"/>
                  </a:cubicBezTo>
                  <a:cubicBezTo>
                    <a:pt x="137" y="98"/>
                    <a:pt x="137" y="98"/>
                    <a:pt x="137" y="98"/>
                  </a:cubicBezTo>
                  <a:cubicBezTo>
                    <a:pt x="149" y="55"/>
                    <a:pt x="149" y="55"/>
                    <a:pt x="149" y="55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14" y="73"/>
                    <a:pt x="108" y="19"/>
                    <a:pt x="91" y="0"/>
                  </a:cubicBezTo>
                  <a:cubicBezTo>
                    <a:pt x="91" y="0"/>
                    <a:pt x="83" y="24"/>
                    <a:pt x="77" y="32"/>
                  </a:cubicBezTo>
                  <a:cubicBezTo>
                    <a:pt x="70" y="40"/>
                    <a:pt x="70" y="75"/>
                    <a:pt x="70" y="75"/>
                  </a:cubicBezTo>
                  <a:cubicBezTo>
                    <a:pt x="70" y="75"/>
                    <a:pt x="37" y="71"/>
                    <a:pt x="36" y="54"/>
                  </a:cubicBezTo>
                  <a:cubicBezTo>
                    <a:pt x="36" y="54"/>
                    <a:pt x="25" y="93"/>
                    <a:pt x="46" y="108"/>
                  </a:cubicBezTo>
                  <a:close/>
                </a:path>
              </a:pathLst>
            </a:custGeom>
            <a:solidFill>
              <a:srgbClr val="E05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31"/>
            <p:cNvSpPr>
              <a:spLocks/>
            </p:cNvSpPr>
            <p:nvPr/>
          </p:nvSpPr>
          <p:spPr bwMode="auto">
            <a:xfrm>
              <a:off x="5643563" y="1997075"/>
              <a:ext cx="495300" cy="481013"/>
            </a:xfrm>
            <a:custGeom>
              <a:avLst/>
              <a:gdLst>
                <a:gd name="T0" fmla="*/ 122 w 132"/>
                <a:gd name="T1" fmla="*/ 52 h 128"/>
                <a:gd name="T2" fmla="*/ 110 w 132"/>
                <a:gd name="T3" fmla="*/ 56 h 128"/>
                <a:gd name="T4" fmla="*/ 103 w 132"/>
                <a:gd name="T5" fmla="*/ 49 h 128"/>
                <a:gd name="T6" fmla="*/ 109 w 132"/>
                <a:gd name="T7" fmla="*/ 25 h 128"/>
                <a:gd name="T8" fmla="*/ 95 w 132"/>
                <a:gd name="T9" fmla="*/ 22 h 128"/>
                <a:gd name="T10" fmla="*/ 84 w 132"/>
                <a:gd name="T11" fmla="*/ 0 h 128"/>
                <a:gd name="T12" fmla="*/ 57 w 132"/>
                <a:gd name="T13" fmla="*/ 33 h 128"/>
                <a:gd name="T14" fmla="*/ 67 w 132"/>
                <a:gd name="T15" fmla="*/ 67 h 128"/>
                <a:gd name="T16" fmla="*/ 64 w 132"/>
                <a:gd name="T17" fmla="*/ 75 h 128"/>
                <a:gd name="T18" fmla="*/ 2 w 132"/>
                <a:gd name="T19" fmla="*/ 56 h 128"/>
                <a:gd name="T20" fmla="*/ 0 w 132"/>
                <a:gd name="T21" fmla="*/ 76 h 128"/>
                <a:gd name="T22" fmla="*/ 66 w 132"/>
                <a:gd name="T23" fmla="*/ 128 h 128"/>
                <a:gd name="T24" fmla="*/ 114 w 132"/>
                <a:gd name="T25" fmla="*/ 116 h 128"/>
                <a:gd name="T26" fmla="*/ 122 w 132"/>
                <a:gd name="T27" fmla="*/ 5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2" h="128">
                  <a:moveTo>
                    <a:pt x="122" y="52"/>
                  </a:moveTo>
                  <a:cubicBezTo>
                    <a:pt x="118" y="54"/>
                    <a:pt x="114" y="55"/>
                    <a:pt x="110" y="56"/>
                  </a:cubicBezTo>
                  <a:cubicBezTo>
                    <a:pt x="106" y="56"/>
                    <a:pt x="103" y="54"/>
                    <a:pt x="103" y="49"/>
                  </a:cubicBezTo>
                  <a:cubicBezTo>
                    <a:pt x="105" y="41"/>
                    <a:pt x="108" y="33"/>
                    <a:pt x="109" y="25"/>
                  </a:cubicBezTo>
                  <a:cubicBezTo>
                    <a:pt x="104" y="27"/>
                    <a:pt x="98" y="28"/>
                    <a:pt x="95" y="22"/>
                  </a:cubicBezTo>
                  <a:cubicBezTo>
                    <a:pt x="91" y="15"/>
                    <a:pt x="87" y="8"/>
                    <a:pt x="84" y="0"/>
                  </a:cubicBezTo>
                  <a:cubicBezTo>
                    <a:pt x="83" y="20"/>
                    <a:pt x="78" y="39"/>
                    <a:pt x="57" y="33"/>
                  </a:cubicBezTo>
                  <a:cubicBezTo>
                    <a:pt x="56" y="46"/>
                    <a:pt x="61" y="56"/>
                    <a:pt x="67" y="67"/>
                  </a:cubicBezTo>
                  <a:cubicBezTo>
                    <a:pt x="69" y="70"/>
                    <a:pt x="67" y="74"/>
                    <a:pt x="64" y="75"/>
                  </a:cubicBezTo>
                  <a:cubicBezTo>
                    <a:pt x="39" y="79"/>
                    <a:pt x="22" y="69"/>
                    <a:pt x="2" y="56"/>
                  </a:cubicBezTo>
                  <a:cubicBezTo>
                    <a:pt x="2" y="56"/>
                    <a:pt x="1" y="70"/>
                    <a:pt x="0" y="76"/>
                  </a:cubicBezTo>
                  <a:cubicBezTo>
                    <a:pt x="9" y="102"/>
                    <a:pt x="27" y="128"/>
                    <a:pt x="66" y="128"/>
                  </a:cubicBezTo>
                  <a:cubicBezTo>
                    <a:pt x="86" y="128"/>
                    <a:pt x="102" y="124"/>
                    <a:pt x="114" y="116"/>
                  </a:cubicBezTo>
                  <a:cubicBezTo>
                    <a:pt x="126" y="98"/>
                    <a:pt x="132" y="75"/>
                    <a:pt x="122" y="52"/>
                  </a:cubicBezTo>
                  <a:close/>
                </a:path>
              </a:pathLst>
            </a:custGeom>
            <a:solidFill>
              <a:srgbClr val="FFB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32"/>
            <p:cNvSpPr>
              <a:spLocks/>
            </p:cNvSpPr>
            <p:nvPr/>
          </p:nvSpPr>
          <p:spPr bwMode="auto">
            <a:xfrm>
              <a:off x="7459663" y="1647825"/>
              <a:ext cx="668338" cy="742950"/>
            </a:xfrm>
            <a:custGeom>
              <a:avLst/>
              <a:gdLst>
                <a:gd name="T0" fmla="*/ 46 w 178"/>
                <a:gd name="T1" fmla="*/ 108 h 198"/>
                <a:gd name="T2" fmla="*/ 5 w 178"/>
                <a:gd name="T3" fmla="*/ 92 h 198"/>
                <a:gd name="T4" fmla="*/ 78 w 178"/>
                <a:gd name="T5" fmla="*/ 198 h 198"/>
                <a:gd name="T6" fmla="*/ 166 w 178"/>
                <a:gd name="T7" fmla="*/ 86 h 198"/>
                <a:gd name="T8" fmla="*/ 137 w 178"/>
                <a:gd name="T9" fmla="*/ 97 h 198"/>
                <a:gd name="T10" fmla="*/ 149 w 178"/>
                <a:gd name="T11" fmla="*/ 55 h 198"/>
                <a:gd name="T12" fmla="*/ 114 w 178"/>
                <a:gd name="T13" fmla="*/ 73 h 198"/>
                <a:gd name="T14" fmla="*/ 91 w 178"/>
                <a:gd name="T15" fmla="*/ 0 h 198"/>
                <a:gd name="T16" fmla="*/ 77 w 178"/>
                <a:gd name="T17" fmla="*/ 32 h 198"/>
                <a:gd name="T18" fmla="*/ 70 w 178"/>
                <a:gd name="T19" fmla="*/ 74 h 198"/>
                <a:gd name="T20" fmla="*/ 36 w 178"/>
                <a:gd name="T21" fmla="*/ 54 h 198"/>
                <a:gd name="T22" fmla="*/ 46 w 178"/>
                <a:gd name="T23" fmla="*/ 10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8" h="198">
                  <a:moveTo>
                    <a:pt x="46" y="108"/>
                  </a:moveTo>
                  <a:cubicBezTo>
                    <a:pt x="5" y="92"/>
                    <a:pt x="5" y="92"/>
                    <a:pt x="5" y="92"/>
                  </a:cubicBezTo>
                  <a:cubicBezTo>
                    <a:pt x="5" y="92"/>
                    <a:pt x="0" y="198"/>
                    <a:pt x="78" y="198"/>
                  </a:cubicBezTo>
                  <a:cubicBezTo>
                    <a:pt x="178" y="198"/>
                    <a:pt x="166" y="86"/>
                    <a:pt x="166" y="86"/>
                  </a:cubicBezTo>
                  <a:cubicBezTo>
                    <a:pt x="137" y="97"/>
                    <a:pt x="137" y="97"/>
                    <a:pt x="137" y="97"/>
                  </a:cubicBezTo>
                  <a:cubicBezTo>
                    <a:pt x="149" y="55"/>
                    <a:pt x="149" y="55"/>
                    <a:pt x="149" y="55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14" y="73"/>
                    <a:pt x="108" y="19"/>
                    <a:pt x="91" y="0"/>
                  </a:cubicBezTo>
                  <a:cubicBezTo>
                    <a:pt x="91" y="0"/>
                    <a:pt x="83" y="24"/>
                    <a:pt x="77" y="32"/>
                  </a:cubicBezTo>
                  <a:cubicBezTo>
                    <a:pt x="70" y="39"/>
                    <a:pt x="70" y="74"/>
                    <a:pt x="70" y="74"/>
                  </a:cubicBezTo>
                  <a:cubicBezTo>
                    <a:pt x="70" y="74"/>
                    <a:pt x="37" y="70"/>
                    <a:pt x="36" y="54"/>
                  </a:cubicBezTo>
                  <a:cubicBezTo>
                    <a:pt x="36" y="54"/>
                    <a:pt x="25" y="92"/>
                    <a:pt x="46" y="108"/>
                  </a:cubicBezTo>
                  <a:close/>
                </a:path>
              </a:pathLst>
            </a:custGeom>
            <a:solidFill>
              <a:srgbClr val="E05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33"/>
            <p:cNvSpPr>
              <a:spLocks/>
            </p:cNvSpPr>
            <p:nvPr/>
          </p:nvSpPr>
          <p:spPr bwMode="auto">
            <a:xfrm>
              <a:off x="7505701" y="1911350"/>
              <a:ext cx="495300" cy="479425"/>
            </a:xfrm>
            <a:custGeom>
              <a:avLst/>
              <a:gdLst>
                <a:gd name="T0" fmla="*/ 122 w 132"/>
                <a:gd name="T1" fmla="*/ 51 h 128"/>
                <a:gd name="T2" fmla="*/ 110 w 132"/>
                <a:gd name="T3" fmla="*/ 55 h 128"/>
                <a:gd name="T4" fmla="*/ 103 w 132"/>
                <a:gd name="T5" fmla="*/ 49 h 128"/>
                <a:gd name="T6" fmla="*/ 109 w 132"/>
                <a:gd name="T7" fmla="*/ 24 h 128"/>
                <a:gd name="T8" fmla="*/ 95 w 132"/>
                <a:gd name="T9" fmla="*/ 22 h 128"/>
                <a:gd name="T10" fmla="*/ 84 w 132"/>
                <a:gd name="T11" fmla="*/ 0 h 128"/>
                <a:gd name="T12" fmla="*/ 57 w 132"/>
                <a:gd name="T13" fmla="*/ 33 h 128"/>
                <a:gd name="T14" fmla="*/ 67 w 132"/>
                <a:gd name="T15" fmla="*/ 67 h 128"/>
                <a:gd name="T16" fmla="*/ 64 w 132"/>
                <a:gd name="T17" fmla="*/ 74 h 128"/>
                <a:gd name="T18" fmla="*/ 2 w 132"/>
                <a:gd name="T19" fmla="*/ 56 h 128"/>
                <a:gd name="T20" fmla="*/ 0 w 132"/>
                <a:gd name="T21" fmla="*/ 75 h 128"/>
                <a:gd name="T22" fmla="*/ 66 w 132"/>
                <a:gd name="T23" fmla="*/ 128 h 128"/>
                <a:gd name="T24" fmla="*/ 114 w 132"/>
                <a:gd name="T25" fmla="*/ 116 h 128"/>
                <a:gd name="T26" fmla="*/ 122 w 132"/>
                <a:gd name="T27" fmla="*/ 5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2" h="128">
                  <a:moveTo>
                    <a:pt x="122" y="51"/>
                  </a:moveTo>
                  <a:cubicBezTo>
                    <a:pt x="118" y="53"/>
                    <a:pt x="114" y="55"/>
                    <a:pt x="110" y="55"/>
                  </a:cubicBezTo>
                  <a:cubicBezTo>
                    <a:pt x="106" y="56"/>
                    <a:pt x="103" y="53"/>
                    <a:pt x="103" y="49"/>
                  </a:cubicBezTo>
                  <a:cubicBezTo>
                    <a:pt x="105" y="40"/>
                    <a:pt x="108" y="33"/>
                    <a:pt x="109" y="24"/>
                  </a:cubicBezTo>
                  <a:cubicBezTo>
                    <a:pt x="104" y="27"/>
                    <a:pt x="98" y="28"/>
                    <a:pt x="95" y="22"/>
                  </a:cubicBezTo>
                  <a:cubicBezTo>
                    <a:pt x="91" y="14"/>
                    <a:pt x="87" y="7"/>
                    <a:pt x="84" y="0"/>
                  </a:cubicBezTo>
                  <a:cubicBezTo>
                    <a:pt x="83" y="20"/>
                    <a:pt x="78" y="39"/>
                    <a:pt x="57" y="33"/>
                  </a:cubicBezTo>
                  <a:cubicBezTo>
                    <a:pt x="56" y="45"/>
                    <a:pt x="61" y="56"/>
                    <a:pt x="67" y="67"/>
                  </a:cubicBezTo>
                  <a:cubicBezTo>
                    <a:pt x="69" y="69"/>
                    <a:pt x="67" y="74"/>
                    <a:pt x="64" y="74"/>
                  </a:cubicBezTo>
                  <a:cubicBezTo>
                    <a:pt x="39" y="78"/>
                    <a:pt x="22" y="69"/>
                    <a:pt x="2" y="56"/>
                  </a:cubicBezTo>
                  <a:cubicBezTo>
                    <a:pt x="2" y="56"/>
                    <a:pt x="1" y="70"/>
                    <a:pt x="0" y="75"/>
                  </a:cubicBezTo>
                  <a:cubicBezTo>
                    <a:pt x="9" y="101"/>
                    <a:pt x="27" y="128"/>
                    <a:pt x="66" y="128"/>
                  </a:cubicBezTo>
                  <a:cubicBezTo>
                    <a:pt x="86" y="128"/>
                    <a:pt x="102" y="123"/>
                    <a:pt x="114" y="116"/>
                  </a:cubicBezTo>
                  <a:cubicBezTo>
                    <a:pt x="126" y="97"/>
                    <a:pt x="132" y="74"/>
                    <a:pt x="122" y="51"/>
                  </a:cubicBezTo>
                  <a:close/>
                </a:path>
              </a:pathLst>
            </a:custGeom>
            <a:solidFill>
              <a:srgbClr val="FFB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34"/>
            <p:cNvSpPr>
              <a:spLocks/>
            </p:cNvSpPr>
            <p:nvPr/>
          </p:nvSpPr>
          <p:spPr bwMode="auto">
            <a:xfrm>
              <a:off x="5976938" y="3367088"/>
              <a:ext cx="1697038" cy="555625"/>
            </a:xfrm>
            <a:custGeom>
              <a:avLst/>
              <a:gdLst>
                <a:gd name="T0" fmla="*/ 0 w 452"/>
                <a:gd name="T1" fmla="*/ 137 h 148"/>
                <a:gd name="T2" fmla="*/ 452 w 452"/>
                <a:gd name="T3" fmla="*/ 148 h 148"/>
                <a:gd name="T4" fmla="*/ 226 w 452"/>
                <a:gd name="T5" fmla="*/ 2 h 148"/>
                <a:gd name="T6" fmla="*/ 0 w 452"/>
                <a:gd name="T7" fmla="*/ 13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2" h="148">
                  <a:moveTo>
                    <a:pt x="0" y="137"/>
                  </a:moveTo>
                  <a:cubicBezTo>
                    <a:pt x="452" y="148"/>
                    <a:pt x="452" y="148"/>
                    <a:pt x="452" y="148"/>
                  </a:cubicBezTo>
                  <a:cubicBezTo>
                    <a:pt x="452" y="148"/>
                    <a:pt x="393" y="0"/>
                    <a:pt x="226" y="2"/>
                  </a:cubicBezTo>
                  <a:cubicBezTo>
                    <a:pt x="59" y="4"/>
                    <a:pt x="0" y="137"/>
                    <a:pt x="0" y="137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35"/>
            <p:cNvSpPr>
              <a:spLocks/>
            </p:cNvSpPr>
            <p:nvPr/>
          </p:nvSpPr>
          <p:spPr bwMode="auto">
            <a:xfrm>
              <a:off x="6353176" y="3570288"/>
              <a:ext cx="885825" cy="341313"/>
            </a:xfrm>
            <a:custGeom>
              <a:avLst/>
              <a:gdLst>
                <a:gd name="T0" fmla="*/ 151 w 236"/>
                <a:gd name="T1" fmla="*/ 17 h 91"/>
                <a:gd name="T2" fmla="*/ 0 w 236"/>
                <a:gd name="T3" fmla="*/ 86 h 91"/>
                <a:gd name="T4" fmla="*/ 236 w 236"/>
                <a:gd name="T5" fmla="*/ 91 h 91"/>
                <a:gd name="T6" fmla="*/ 151 w 236"/>
                <a:gd name="T7" fmla="*/ 1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6" h="91">
                  <a:moveTo>
                    <a:pt x="151" y="17"/>
                  </a:moveTo>
                  <a:cubicBezTo>
                    <a:pt x="86" y="0"/>
                    <a:pt x="24" y="29"/>
                    <a:pt x="0" y="86"/>
                  </a:cubicBezTo>
                  <a:cubicBezTo>
                    <a:pt x="236" y="91"/>
                    <a:pt x="236" y="91"/>
                    <a:pt x="236" y="91"/>
                  </a:cubicBezTo>
                  <a:cubicBezTo>
                    <a:pt x="215" y="57"/>
                    <a:pt x="188" y="27"/>
                    <a:pt x="151" y="17"/>
                  </a:cubicBezTo>
                  <a:close/>
                </a:path>
              </a:pathLst>
            </a:custGeom>
            <a:solidFill>
              <a:srgbClr val="4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36"/>
            <p:cNvSpPr>
              <a:spLocks/>
            </p:cNvSpPr>
            <p:nvPr/>
          </p:nvSpPr>
          <p:spPr bwMode="auto">
            <a:xfrm>
              <a:off x="4314826" y="5108575"/>
              <a:ext cx="1804988" cy="1716088"/>
            </a:xfrm>
            <a:custGeom>
              <a:avLst/>
              <a:gdLst>
                <a:gd name="T0" fmla="*/ 237 w 481"/>
                <a:gd name="T1" fmla="*/ 409 h 457"/>
                <a:gd name="T2" fmla="*/ 417 w 481"/>
                <a:gd name="T3" fmla="*/ 343 h 457"/>
                <a:gd name="T4" fmla="*/ 434 w 481"/>
                <a:gd name="T5" fmla="*/ 137 h 457"/>
                <a:gd name="T6" fmla="*/ 366 w 481"/>
                <a:gd name="T7" fmla="*/ 65 h 457"/>
                <a:gd name="T8" fmla="*/ 291 w 481"/>
                <a:gd name="T9" fmla="*/ 7 h 457"/>
                <a:gd name="T10" fmla="*/ 30 w 481"/>
                <a:gd name="T11" fmla="*/ 170 h 457"/>
                <a:gd name="T12" fmla="*/ 237 w 481"/>
                <a:gd name="T13" fmla="*/ 409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1" h="457">
                  <a:moveTo>
                    <a:pt x="237" y="409"/>
                  </a:moveTo>
                  <a:cubicBezTo>
                    <a:pt x="237" y="409"/>
                    <a:pt x="358" y="457"/>
                    <a:pt x="417" y="343"/>
                  </a:cubicBezTo>
                  <a:cubicBezTo>
                    <a:pt x="476" y="229"/>
                    <a:pt x="481" y="150"/>
                    <a:pt x="434" y="137"/>
                  </a:cubicBezTo>
                  <a:cubicBezTo>
                    <a:pt x="434" y="137"/>
                    <a:pt x="434" y="66"/>
                    <a:pt x="366" y="65"/>
                  </a:cubicBezTo>
                  <a:cubicBezTo>
                    <a:pt x="366" y="65"/>
                    <a:pt x="361" y="3"/>
                    <a:pt x="291" y="7"/>
                  </a:cubicBezTo>
                  <a:cubicBezTo>
                    <a:pt x="220" y="12"/>
                    <a:pt x="60" y="0"/>
                    <a:pt x="30" y="170"/>
                  </a:cubicBezTo>
                  <a:cubicBezTo>
                    <a:pt x="0" y="340"/>
                    <a:pt x="237" y="409"/>
                    <a:pt x="237" y="409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37"/>
            <p:cNvSpPr>
              <a:spLocks/>
            </p:cNvSpPr>
            <p:nvPr/>
          </p:nvSpPr>
          <p:spPr bwMode="auto">
            <a:xfrm>
              <a:off x="4314826" y="5168900"/>
              <a:ext cx="1689100" cy="1655763"/>
            </a:xfrm>
            <a:custGeom>
              <a:avLst/>
              <a:gdLst>
                <a:gd name="T0" fmla="*/ 30 w 450"/>
                <a:gd name="T1" fmla="*/ 154 h 441"/>
                <a:gd name="T2" fmla="*/ 237 w 450"/>
                <a:gd name="T3" fmla="*/ 393 h 441"/>
                <a:gd name="T4" fmla="*/ 417 w 450"/>
                <a:gd name="T5" fmla="*/ 327 h 441"/>
                <a:gd name="T6" fmla="*/ 450 w 450"/>
                <a:gd name="T7" fmla="*/ 253 h 441"/>
                <a:gd name="T8" fmla="*/ 401 w 450"/>
                <a:gd name="T9" fmla="*/ 263 h 441"/>
                <a:gd name="T10" fmla="*/ 446 w 450"/>
                <a:gd name="T11" fmla="*/ 127 h 441"/>
                <a:gd name="T12" fmla="*/ 434 w 450"/>
                <a:gd name="T13" fmla="*/ 121 h 441"/>
                <a:gd name="T14" fmla="*/ 431 w 450"/>
                <a:gd name="T15" fmla="*/ 102 h 441"/>
                <a:gd name="T16" fmla="*/ 392 w 450"/>
                <a:gd name="T17" fmla="*/ 131 h 441"/>
                <a:gd name="T18" fmla="*/ 352 w 450"/>
                <a:gd name="T19" fmla="*/ 166 h 441"/>
                <a:gd name="T20" fmla="*/ 278 w 450"/>
                <a:gd name="T21" fmla="*/ 154 h 441"/>
                <a:gd name="T22" fmla="*/ 299 w 450"/>
                <a:gd name="T23" fmla="*/ 86 h 441"/>
                <a:gd name="T24" fmla="*/ 368 w 450"/>
                <a:gd name="T25" fmla="*/ 50 h 441"/>
                <a:gd name="T26" fmla="*/ 366 w 450"/>
                <a:gd name="T27" fmla="*/ 49 h 441"/>
                <a:gd name="T28" fmla="*/ 362 w 450"/>
                <a:gd name="T29" fmla="*/ 33 h 441"/>
                <a:gd name="T30" fmla="*/ 262 w 450"/>
                <a:gd name="T31" fmla="*/ 52 h 441"/>
                <a:gd name="T32" fmla="*/ 206 w 450"/>
                <a:gd name="T33" fmla="*/ 72 h 441"/>
                <a:gd name="T34" fmla="*/ 174 w 450"/>
                <a:gd name="T35" fmla="*/ 14 h 441"/>
                <a:gd name="T36" fmla="*/ 183 w 450"/>
                <a:gd name="T37" fmla="*/ 0 h 441"/>
                <a:gd name="T38" fmla="*/ 30 w 450"/>
                <a:gd name="T39" fmla="*/ 154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0" h="441">
                  <a:moveTo>
                    <a:pt x="30" y="154"/>
                  </a:moveTo>
                  <a:cubicBezTo>
                    <a:pt x="0" y="324"/>
                    <a:pt x="237" y="393"/>
                    <a:pt x="237" y="393"/>
                  </a:cubicBezTo>
                  <a:cubicBezTo>
                    <a:pt x="237" y="393"/>
                    <a:pt x="358" y="441"/>
                    <a:pt x="417" y="327"/>
                  </a:cubicBezTo>
                  <a:cubicBezTo>
                    <a:pt x="431" y="300"/>
                    <a:pt x="442" y="276"/>
                    <a:pt x="450" y="253"/>
                  </a:cubicBezTo>
                  <a:cubicBezTo>
                    <a:pt x="436" y="265"/>
                    <a:pt x="420" y="270"/>
                    <a:pt x="401" y="263"/>
                  </a:cubicBezTo>
                  <a:cubicBezTo>
                    <a:pt x="344" y="242"/>
                    <a:pt x="411" y="158"/>
                    <a:pt x="446" y="127"/>
                  </a:cubicBezTo>
                  <a:cubicBezTo>
                    <a:pt x="443" y="124"/>
                    <a:pt x="439" y="122"/>
                    <a:pt x="434" y="121"/>
                  </a:cubicBezTo>
                  <a:cubicBezTo>
                    <a:pt x="434" y="121"/>
                    <a:pt x="434" y="113"/>
                    <a:pt x="431" y="102"/>
                  </a:cubicBezTo>
                  <a:cubicBezTo>
                    <a:pt x="417" y="109"/>
                    <a:pt x="404" y="119"/>
                    <a:pt x="392" y="131"/>
                  </a:cubicBezTo>
                  <a:cubicBezTo>
                    <a:pt x="379" y="143"/>
                    <a:pt x="367" y="156"/>
                    <a:pt x="352" y="166"/>
                  </a:cubicBezTo>
                  <a:cubicBezTo>
                    <a:pt x="329" y="180"/>
                    <a:pt x="294" y="176"/>
                    <a:pt x="278" y="154"/>
                  </a:cubicBezTo>
                  <a:cubicBezTo>
                    <a:pt x="263" y="132"/>
                    <a:pt x="283" y="101"/>
                    <a:pt x="299" y="86"/>
                  </a:cubicBezTo>
                  <a:cubicBezTo>
                    <a:pt x="316" y="69"/>
                    <a:pt x="342" y="57"/>
                    <a:pt x="368" y="50"/>
                  </a:cubicBezTo>
                  <a:cubicBezTo>
                    <a:pt x="368" y="50"/>
                    <a:pt x="367" y="49"/>
                    <a:pt x="366" y="49"/>
                  </a:cubicBezTo>
                  <a:cubicBezTo>
                    <a:pt x="366" y="49"/>
                    <a:pt x="365" y="42"/>
                    <a:pt x="362" y="33"/>
                  </a:cubicBezTo>
                  <a:cubicBezTo>
                    <a:pt x="328" y="35"/>
                    <a:pt x="293" y="38"/>
                    <a:pt x="262" y="52"/>
                  </a:cubicBezTo>
                  <a:cubicBezTo>
                    <a:pt x="245" y="60"/>
                    <a:pt x="225" y="73"/>
                    <a:pt x="206" y="72"/>
                  </a:cubicBezTo>
                  <a:cubicBezTo>
                    <a:pt x="178" y="71"/>
                    <a:pt x="164" y="39"/>
                    <a:pt x="174" y="14"/>
                  </a:cubicBezTo>
                  <a:cubicBezTo>
                    <a:pt x="177" y="9"/>
                    <a:pt x="180" y="4"/>
                    <a:pt x="183" y="0"/>
                  </a:cubicBezTo>
                  <a:cubicBezTo>
                    <a:pt x="117" y="13"/>
                    <a:pt x="48" y="48"/>
                    <a:pt x="30" y="15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38"/>
            <p:cNvSpPr>
              <a:spLocks/>
            </p:cNvSpPr>
            <p:nvPr/>
          </p:nvSpPr>
          <p:spPr bwMode="auto">
            <a:xfrm>
              <a:off x="7258051" y="5135563"/>
              <a:ext cx="1785938" cy="1774825"/>
            </a:xfrm>
            <a:custGeom>
              <a:avLst/>
              <a:gdLst>
                <a:gd name="T0" fmla="*/ 405 w 476"/>
                <a:gd name="T1" fmla="*/ 276 h 473"/>
                <a:gd name="T2" fmla="*/ 387 w 476"/>
                <a:gd name="T3" fmla="*/ 101 h 473"/>
                <a:gd name="T4" fmla="*/ 207 w 476"/>
                <a:gd name="T5" fmla="*/ 39 h 473"/>
                <a:gd name="T6" fmla="*/ 128 w 476"/>
                <a:gd name="T7" fmla="*/ 83 h 473"/>
                <a:gd name="T8" fmla="*/ 59 w 476"/>
                <a:gd name="T9" fmla="*/ 138 h 473"/>
                <a:gd name="T10" fmla="*/ 145 w 476"/>
                <a:gd name="T11" fmla="*/ 407 h 473"/>
                <a:gd name="T12" fmla="*/ 405 w 476"/>
                <a:gd name="T13" fmla="*/ 276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6" h="473">
                  <a:moveTo>
                    <a:pt x="405" y="276"/>
                  </a:moveTo>
                  <a:cubicBezTo>
                    <a:pt x="405" y="276"/>
                    <a:pt x="476" y="180"/>
                    <a:pt x="387" y="101"/>
                  </a:cubicBezTo>
                  <a:cubicBezTo>
                    <a:pt x="299" y="22"/>
                    <a:pt x="230" y="0"/>
                    <a:pt x="207" y="39"/>
                  </a:cubicBezTo>
                  <a:cubicBezTo>
                    <a:pt x="207" y="39"/>
                    <a:pt x="143" y="23"/>
                    <a:pt x="128" y="83"/>
                  </a:cubicBezTo>
                  <a:cubicBezTo>
                    <a:pt x="128" y="83"/>
                    <a:pt x="71" y="73"/>
                    <a:pt x="59" y="138"/>
                  </a:cubicBezTo>
                  <a:cubicBezTo>
                    <a:pt x="47" y="202"/>
                    <a:pt x="0" y="342"/>
                    <a:pt x="145" y="407"/>
                  </a:cubicBezTo>
                  <a:cubicBezTo>
                    <a:pt x="290" y="473"/>
                    <a:pt x="405" y="276"/>
                    <a:pt x="405" y="27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39"/>
            <p:cNvSpPr>
              <a:spLocks/>
            </p:cNvSpPr>
            <p:nvPr/>
          </p:nvSpPr>
          <p:spPr bwMode="auto">
            <a:xfrm>
              <a:off x="7404101" y="5243513"/>
              <a:ext cx="1639888" cy="1666875"/>
            </a:xfrm>
            <a:custGeom>
              <a:avLst/>
              <a:gdLst>
                <a:gd name="T0" fmla="*/ 106 w 437"/>
                <a:gd name="T1" fmla="*/ 378 h 444"/>
                <a:gd name="T2" fmla="*/ 366 w 437"/>
                <a:gd name="T3" fmla="*/ 247 h 444"/>
                <a:gd name="T4" fmla="*/ 348 w 437"/>
                <a:gd name="T5" fmla="*/ 72 h 444"/>
                <a:gd name="T6" fmla="*/ 290 w 437"/>
                <a:gd name="T7" fmla="*/ 26 h 444"/>
                <a:gd name="T8" fmla="*/ 288 w 437"/>
                <a:gd name="T9" fmla="*/ 72 h 444"/>
                <a:gd name="T10" fmla="*/ 176 w 437"/>
                <a:gd name="T11" fmla="*/ 0 h 444"/>
                <a:gd name="T12" fmla="*/ 168 w 437"/>
                <a:gd name="T13" fmla="*/ 10 h 444"/>
                <a:gd name="T14" fmla="*/ 151 w 437"/>
                <a:gd name="T15" fmla="*/ 8 h 444"/>
                <a:gd name="T16" fmla="*/ 167 w 437"/>
                <a:gd name="T17" fmla="*/ 49 h 444"/>
                <a:gd name="T18" fmla="*/ 190 w 437"/>
                <a:gd name="T19" fmla="*/ 94 h 444"/>
                <a:gd name="T20" fmla="*/ 162 w 437"/>
                <a:gd name="T21" fmla="*/ 157 h 444"/>
                <a:gd name="T22" fmla="*/ 106 w 437"/>
                <a:gd name="T23" fmla="*/ 123 h 444"/>
                <a:gd name="T24" fmla="*/ 90 w 437"/>
                <a:gd name="T25" fmla="*/ 52 h 444"/>
                <a:gd name="T26" fmla="*/ 89 w 437"/>
                <a:gd name="T27" fmla="*/ 54 h 444"/>
                <a:gd name="T28" fmla="*/ 73 w 437"/>
                <a:gd name="T29" fmla="*/ 54 h 444"/>
                <a:gd name="T30" fmla="*/ 68 w 437"/>
                <a:gd name="T31" fmla="*/ 148 h 444"/>
                <a:gd name="T32" fmla="*/ 73 w 437"/>
                <a:gd name="T33" fmla="*/ 203 h 444"/>
                <a:gd name="T34" fmla="*/ 14 w 437"/>
                <a:gd name="T35" fmla="*/ 217 h 444"/>
                <a:gd name="T36" fmla="*/ 4 w 437"/>
                <a:gd name="T37" fmla="*/ 206 h 444"/>
                <a:gd name="T38" fmla="*/ 106 w 437"/>
                <a:gd name="T39" fmla="*/ 378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7" h="444">
                  <a:moveTo>
                    <a:pt x="106" y="378"/>
                  </a:moveTo>
                  <a:cubicBezTo>
                    <a:pt x="251" y="444"/>
                    <a:pt x="366" y="247"/>
                    <a:pt x="366" y="247"/>
                  </a:cubicBezTo>
                  <a:cubicBezTo>
                    <a:pt x="366" y="247"/>
                    <a:pt x="437" y="151"/>
                    <a:pt x="348" y="72"/>
                  </a:cubicBezTo>
                  <a:cubicBezTo>
                    <a:pt x="328" y="53"/>
                    <a:pt x="308" y="38"/>
                    <a:pt x="290" y="26"/>
                  </a:cubicBezTo>
                  <a:cubicBezTo>
                    <a:pt x="297" y="41"/>
                    <a:pt x="298" y="57"/>
                    <a:pt x="288" y="72"/>
                  </a:cubicBezTo>
                  <a:cubicBezTo>
                    <a:pt x="256" y="118"/>
                    <a:pt x="196" y="39"/>
                    <a:pt x="176" y="0"/>
                  </a:cubicBezTo>
                  <a:cubicBezTo>
                    <a:pt x="173" y="3"/>
                    <a:pt x="170" y="6"/>
                    <a:pt x="168" y="10"/>
                  </a:cubicBezTo>
                  <a:cubicBezTo>
                    <a:pt x="168" y="10"/>
                    <a:pt x="161" y="8"/>
                    <a:pt x="151" y="8"/>
                  </a:cubicBezTo>
                  <a:cubicBezTo>
                    <a:pt x="154" y="22"/>
                    <a:pt x="159" y="36"/>
                    <a:pt x="167" y="49"/>
                  </a:cubicBezTo>
                  <a:cubicBezTo>
                    <a:pt x="176" y="64"/>
                    <a:pt x="185" y="78"/>
                    <a:pt x="190" y="94"/>
                  </a:cubicBezTo>
                  <a:cubicBezTo>
                    <a:pt x="197" y="117"/>
                    <a:pt x="186" y="148"/>
                    <a:pt x="162" y="157"/>
                  </a:cubicBezTo>
                  <a:cubicBezTo>
                    <a:pt x="139" y="165"/>
                    <a:pt x="116" y="140"/>
                    <a:pt x="106" y="123"/>
                  </a:cubicBezTo>
                  <a:cubicBezTo>
                    <a:pt x="95" y="104"/>
                    <a:pt x="90" y="77"/>
                    <a:pt x="90" y="52"/>
                  </a:cubicBezTo>
                  <a:cubicBezTo>
                    <a:pt x="89" y="53"/>
                    <a:pt x="89" y="54"/>
                    <a:pt x="89" y="54"/>
                  </a:cubicBezTo>
                  <a:cubicBezTo>
                    <a:pt x="89" y="54"/>
                    <a:pt x="82" y="53"/>
                    <a:pt x="73" y="54"/>
                  </a:cubicBezTo>
                  <a:cubicBezTo>
                    <a:pt x="68" y="85"/>
                    <a:pt x="62" y="117"/>
                    <a:pt x="68" y="148"/>
                  </a:cubicBezTo>
                  <a:cubicBezTo>
                    <a:pt x="71" y="165"/>
                    <a:pt x="78" y="186"/>
                    <a:pt x="73" y="203"/>
                  </a:cubicBezTo>
                  <a:cubicBezTo>
                    <a:pt x="66" y="228"/>
                    <a:pt x="34" y="233"/>
                    <a:pt x="14" y="217"/>
                  </a:cubicBezTo>
                  <a:cubicBezTo>
                    <a:pt x="9" y="214"/>
                    <a:pt x="6" y="210"/>
                    <a:pt x="4" y="206"/>
                  </a:cubicBezTo>
                  <a:cubicBezTo>
                    <a:pt x="0" y="269"/>
                    <a:pt x="16" y="338"/>
                    <a:pt x="106" y="37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40"/>
            <p:cNvSpPr>
              <a:spLocks/>
            </p:cNvSpPr>
            <p:nvPr/>
          </p:nvSpPr>
          <p:spPr bwMode="auto">
            <a:xfrm>
              <a:off x="7572376" y="11196638"/>
              <a:ext cx="1550988" cy="822325"/>
            </a:xfrm>
            <a:custGeom>
              <a:avLst/>
              <a:gdLst>
                <a:gd name="T0" fmla="*/ 375 w 413"/>
                <a:gd name="T1" fmla="*/ 209 h 219"/>
                <a:gd name="T2" fmla="*/ 22 w 413"/>
                <a:gd name="T3" fmla="*/ 194 h 219"/>
                <a:gd name="T4" fmla="*/ 206 w 413"/>
                <a:gd name="T5" fmla="*/ 11 h 219"/>
                <a:gd name="T6" fmla="*/ 375 w 413"/>
                <a:gd name="T7" fmla="*/ 20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219">
                  <a:moveTo>
                    <a:pt x="375" y="209"/>
                  </a:moveTo>
                  <a:cubicBezTo>
                    <a:pt x="375" y="209"/>
                    <a:pt x="108" y="219"/>
                    <a:pt x="22" y="194"/>
                  </a:cubicBezTo>
                  <a:cubicBezTo>
                    <a:pt x="22" y="194"/>
                    <a:pt x="0" y="21"/>
                    <a:pt x="206" y="11"/>
                  </a:cubicBezTo>
                  <a:cubicBezTo>
                    <a:pt x="413" y="0"/>
                    <a:pt x="411" y="195"/>
                    <a:pt x="375" y="209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41"/>
            <p:cNvSpPr>
              <a:spLocks/>
            </p:cNvSpPr>
            <p:nvPr/>
          </p:nvSpPr>
          <p:spPr bwMode="auto">
            <a:xfrm>
              <a:off x="7783513" y="11215688"/>
              <a:ext cx="1230313" cy="674688"/>
            </a:xfrm>
            <a:custGeom>
              <a:avLst/>
              <a:gdLst>
                <a:gd name="T0" fmla="*/ 0 w 328"/>
                <a:gd name="T1" fmla="*/ 71 h 180"/>
                <a:gd name="T2" fmla="*/ 150 w 328"/>
                <a:gd name="T3" fmla="*/ 6 h 180"/>
                <a:gd name="T4" fmla="*/ 328 w 328"/>
                <a:gd name="T5" fmla="*/ 101 h 180"/>
                <a:gd name="T6" fmla="*/ 0 w 328"/>
                <a:gd name="T7" fmla="*/ 7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8" h="180">
                  <a:moveTo>
                    <a:pt x="0" y="71"/>
                  </a:moveTo>
                  <a:cubicBezTo>
                    <a:pt x="26" y="38"/>
                    <a:pt x="71" y="10"/>
                    <a:pt x="150" y="6"/>
                  </a:cubicBezTo>
                  <a:cubicBezTo>
                    <a:pt x="257" y="0"/>
                    <a:pt x="308" y="50"/>
                    <a:pt x="328" y="101"/>
                  </a:cubicBezTo>
                  <a:cubicBezTo>
                    <a:pt x="272" y="180"/>
                    <a:pt x="29" y="175"/>
                    <a:pt x="0" y="71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42"/>
            <p:cNvSpPr>
              <a:spLocks/>
            </p:cNvSpPr>
            <p:nvPr/>
          </p:nvSpPr>
          <p:spPr bwMode="auto">
            <a:xfrm>
              <a:off x="8529638" y="11364913"/>
              <a:ext cx="206375" cy="112713"/>
            </a:xfrm>
            <a:custGeom>
              <a:avLst/>
              <a:gdLst>
                <a:gd name="T0" fmla="*/ 1 w 55"/>
                <a:gd name="T1" fmla="*/ 16 h 30"/>
                <a:gd name="T2" fmla="*/ 28 w 55"/>
                <a:gd name="T3" fmla="*/ 29 h 30"/>
                <a:gd name="T4" fmla="*/ 55 w 55"/>
                <a:gd name="T5" fmla="*/ 14 h 30"/>
                <a:gd name="T6" fmla="*/ 27 w 55"/>
                <a:gd name="T7" fmla="*/ 1 h 30"/>
                <a:gd name="T8" fmla="*/ 1 w 55"/>
                <a:gd name="T9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0">
                  <a:moveTo>
                    <a:pt x="1" y="16"/>
                  </a:moveTo>
                  <a:cubicBezTo>
                    <a:pt x="1" y="24"/>
                    <a:pt x="13" y="30"/>
                    <a:pt x="28" y="29"/>
                  </a:cubicBezTo>
                  <a:cubicBezTo>
                    <a:pt x="43" y="29"/>
                    <a:pt x="55" y="22"/>
                    <a:pt x="55" y="14"/>
                  </a:cubicBezTo>
                  <a:cubicBezTo>
                    <a:pt x="55" y="6"/>
                    <a:pt x="42" y="0"/>
                    <a:pt x="27" y="1"/>
                  </a:cubicBezTo>
                  <a:cubicBezTo>
                    <a:pt x="12" y="2"/>
                    <a:pt x="0" y="8"/>
                    <a:pt x="1" y="16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43"/>
            <p:cNvSpPr>
              <a:spLocks/>
            </p:cNvSpPr>
            <p:nvPr/>
          </p:nvSpPr>
          <p:spPr bwMode="auto">
            <a:xfrm>
              <a:off x="4130676" y="11212513"/>
              <a:ext cx="1550988" cy="820738"/>
            </a:xfrm>
            <a:custGeom>
              <a:avLst/>
              <a:gdLst>
                <a:gd name="T0" fmla="*/ 38 w 413"/>
                <a:gd name="T1" fmla="*/ 209 h 219"/>
                <a:gd name="T2" fmla="*/ 391 w 413"/>
                <a:gd name="T3" fmla="*/ 194 h 219"/>
                <a:gd name="T4" fmla="*/ 206 w 413"/>
                <a:gd name="T5" fmla="*/ 11 h 219"/>
                <a:gd name="T6" fmla="*/ 38 w 413"/>
                <a:gd name="T7" fmla="*/ 20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219">
                  <a:moveTo>
                    <a:pt x="38" y="209"/>
                  </a:moveTo>
                  <a:cubicBezTo>
                    <a:pt x="38" y="209"/>
                    <a:pt x="305" y="219"/>
                    <a:pt x="391" y="194"/>
                  </a:cubicBezTo>
                  <a:cubicBezTo>
                    <a:pt x="391" y="194"/>
                    <a:pt x="413" y="21"/>
                    <a:pt x="206" y="11"/>
                  </a:cubicBezTo>
                  <a:cubicBezTo>
                    <a:pt x="0" y="0"/>
                    <a:pt x="2" y="195"/>
                    <a:pt x="38" y="209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44"/>
            <p:cNvSpPr>
              <a:spLocks/>
            </p:cNvSpPr>
            <p:nvPr/>
          </p:nvSpPr>
          <p:spPr bwMode="auto">
            <a:xfrm>
              <a:off x="4240213" y="11229975"/>
              <a:ext cx="1230313" cy="676275"/>
            </a:xfrm>
            <a:custGeom>
              <a:avLst/>
              <a:gdLst>
                <a:gd name="T0" fmla="*/ 328 w 328"/>
                <a:gd name="T1" fmla="*/ 71 h 180"/>
                <a:gd name="T2" fmla="*/ 177 w 328"/>
                <a:gd name="T3" fmla="*/ 6 h 180"/>
                <a:gd name="T4" fmla="*/ 0 w 328"/>
                <a:gd name="T5" fmla="*/ 101 h 180"/>
                <a:gd name="T6" fmla="*/ 328 w 328"/>
                <a:gd name="T7" fmla="*/ 7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8" h="180">
                  <a:moveTo>
                    <a:pt x="328" y="71"/>
                  </a:moveTo>
                  <a:cubicBezTo>
                    <a:pt x="302" y="38"/>
                    <a:pt x="257" y="10"/>
                    <a:pt x="177" y="6"/>
                  </a:cubicBezTo>
                  <a:cubicBezTo>
                    <a:pt x="71" y="0"/>
                    <a:pt x="20" y="50"/>
                    <a:pt x="0" y="101"/>
                  </a:cubicBezTo>
                  <a:cubicBezTo>
                    <a:pt x="56" y="180"/>
                    <a:pt x="299" y="175"/>
                    <a:pt x="328" y="71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45"/>
            <p:cNvSpPr>
              <a:spLocks/>
            </p:cNvSpPr>
            <p:nvPr/>
          </p:nvSpPr>
          <p:spPr bwMode="auto">
            <a:xfrm>
              <a:off x="4518026" y="11380788"/>
              <a:ext cx="206375" cy="112713"/>
            </a:xfrm>
            <a:custGeom>
              <a:avLst/>
              <a:gdLst>
                <a:gd name="T0" fmla="*/ 54 w 55"/>
                <a:gd name="T1" fmla="*/ 16 h 30"/>
                <a:gd name="T2" fmla="*/ 27 w 55"/>
                <a:gd name="T3" fmla="*/ 29 h 30"/>
                <a:gd name="T4" fmla="*/ 0 w 55"/>
                <a:gd name="T5" fmla="*/ 14 h 30"/>
                <a:gd name="T6" fmla="*/ 28 w 55"/>
                <a:gd name="T7" fmla="*/ 1 h 30"/>
                <a:gd name="T8" fmla="*/ 54 w 55"/>
                <a:gd name="T9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0">
                  <a:moveTo>
                    <a:pt x="54" y="16"/>
                  </a:moveTo>
                  <a:cubicBezTo>
                    <a:pt x="54" y="24"/>
                    <a:pt x="42" y="30"/>
                    <a:pt x="27" y="29"/>
                  </a:cubicBezTo>
                  <a:cubicBezTo>
                    <a:pt x="12" y="29"/>
                    <a:pt x="0" y="22"/>
                    <a:pt x="0" y="14"/>
                  </a:cubicBezTo>
                  <a:cubicBezTo>
                    <a:pt x="0" y="6"/>
                    <a:pt x="13" y="0"/>
                    <a:pt x="28" y="1"/>
                  </a:cubicBezTo>
                  <a:cubicBezTo>
                    <a:pt x="43" y="2"/>
                    <a:pt x="55" y="9"/>
                    <a:pt x="54" y="16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46"/>
            <p:cNvSpPr>
              <a:spLocks/>
            </p:cNvSpPr>
            <p:nvPr/>
          </p:nvSpPr>
          <p:spPr bwMode="auto">
            <a:xfrm>
              <a:off x="2843213" y="6588125"/>
              <a:ext cx="1774825" cy="2687638"/>
            </a:xfrm>
            <a:custGeom>
              <a:avLst/>
              <a:gdLst>
                <a:gd name="T0" fmla="*/ 0 w 473"/>
                <a:gd name="T1" fmla="*/ 217 h 716"/>
                <a:gd name="T2" fmla="*/ 123 w 473"/>
                <a:gd name="T3" fmla="*/ 27 h 716"/>
                <a:gd name="T4" fmla="*/ 295 w 473"/>
                <a:gd name="T5" fmla="*/ 140 h 716"/>
                <a:gd name="T6" fmla="*/ 473 w 473"/>
                <a:gd name="T7" fmla="*/ 466 h 716"/>
                <a:gd name="T8" fmla="*/ 302 w 473"/>
                <a:gd name="T9" fmla="*/ 716 h 716"/>
                <a:gd name="T10" fmla="*/ 110 w 473"/>
                <a:gd name="T11" fmla="*/ 544 h 716"/>
                <a:gd name="T12" fmla="*/ 0 w 473"/>
                <a:gd name="T13" fmla="*/ 217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3" h="716">
                  <a:moveTo>
                    <a:pt x="0" y="217"/>
                  </a:moveTo>
                  <a:cubicBezTo>
                    <a:pt x="123" y="27"/>
                    <a:pt x="123" y="27"/>
                    <a:pt x="123" y="27"/>
                  </a:cubicBezTo>
                  <a:cubicBezTo>
                    <a:pt x="123" y="27"/>
                    <a:pt x="278" y="0"/>
                    <a:pt x="295" y="140"/>
                  </a:cubicBezTo>
                  <a:cubicBezTo>
                    <a:pt x="312" y="280"/>
                    <a:pt x="281" y="464"/>
                    <a:pt x="473" y="466"/>
                  </a:cubicBezTo>
                  <a:cubicBezTo>
                    <a:pt x="302" y="716"/>
                    <a:pt x="302" y="716"/>
                    <a:pt x="302" y="716"/>
                  </a:cubicBezTo>
                  <a:cubicBezTo>
                    <a:pt x="302" y="716"/>
                    <a:pt x="127" y="673"/>
                    <a:pt x="110" y="544"/>
                  </a:cubicBezTo>
                  <a:cubicBezTo>
                    <a:pt x="93" y="414"/>
                    <a:pt x="123" y="274"/>
                    <a:pt x="0" y="2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47"/>
            <p:cNvSpPr>
              <a:spLocks/>
            </p:cNvSpPr>
            <p:nvPr/>
          </p:nvSpPr>
          <p:spPr bwMode="auto">
            <a:xfrm>
              <a:off x="3128963" y="7185025"/>
              <a:ext cx="1260475" cy="1673225"/>
            </a:xfrm>
            <a:custGeom>
              <a:avLst/>
              <a:gdLst>
                <a:gd name="T0" fmla="*/ 336 w 336"/>
                <a:gd name="T1" fmla="*/ 299 h 446"/>
                <a:gd name="T2" fmla="*/ 221 w 336"/>
                <a:gd name="T3" fmla="*/ 0 h 446"/>
                <a:gd name="T4" fmla="*/ 199 w 336"/>
                <a:gd name="T5" fmla="*/ 11 h 446"/>
                <a:gd name="T6" fmla="*/ 24 w 336"/>
                <a:gd name="T7" fmla="*/ 110 h 446"/>
                <a:gd name="T8" fmla="*/ 0 w 336"/>
                <a:gd name="T9" fmla="*/ 132 h 446"/>
                <a:gd name="T10" fmla="*/ 34 w 336"/>
                <a:gd name="T11" fmla="*/ 385 h 446"/>
                <a:gd name="T12" fmla="*/ 56 w 336"/>
                <a:gd name="T13" fmla="*/ 446 h 446"/>
                <a:gd name="T14" fmla="*/ 200 w 336"/>
                <a:gd name="T15" fmla="*/ 374 h 446"/>
                <a:gd name="T16" fmla="*/ 336 w 336"/>
                <a:gd name="T17" fmla="*/ 29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446">
                  <a:moveTo>
                    <a:pt x="336" y="299"/>
                  </a:moveTo>
                  <a:cubicBezTo>
                    <a:pt x="218" y="262"/>
                    <a:pt x="232" y="119"/>
                    <a:pt x="221" y="0"/>
                  </a:cubicBezTo>
                  <a:cubicBezTo>
                    <a:pt x="214" y="4"/>
                    <a:pt x="207" y="8"/>
                    <a:pt x="199" y="11"/>
                  </a:cubicBezTo>
                  <a:cubicBezTo>
                    <a:pt x="141" y="42"/>
                    <a:pt x="76" y="68"/>
                    <a:pt x="24" y="110"/>
                  </a:cubicBezTo>
                  <a:cubicBezTo>
                    <a:pt x="16" y="117"/>
                    <a:pt x="8" y="124"/>
                    <a:pt x="0" y="132"/>
                  </a:cubicBezTo>
                  <a:cubicBezTo>
                    <a:pt x="33" y="201"/>
                    <a:pt x="22" y="295"/>
                    <a:pt x="34" y="385"/>
                  </a:cubicBezTo>
                  <a:cubicBezTo>
                    <a:pt x="37" y="408"/>
                    <a:pt x="45" y="428"/>
                    <a:pt x="56" y="446"/>
                  </a:cubicBezTo>
                  <a:cubicBezTo>
                    <a:pt x="105" y="423"/>
                    <a:pt x="153" y="399"/>
                    <a:pt x="200" y="374"/>
                  </a:cubicBezTo>
                  <a:cubicBezTo>
                    <a:pt x="246" y="349"/>
                    <a:pt x="290" y="324"/>
                    <a:pt x="336" y="299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48"/>
            <p:cNvSpPr>
              <a:spLocks/>
            </p:cNvSpPr>
            <p:nvPr/>
          </p:nvSpPr>
          <p:spPr bwMode="auto">
            <a:xfrm>
              <a:off x="9348788" y="6249988"/>
              <a:ext cx="1365250" cy="1325563"/>
            </a:xfrm>
            <a:custGeom>
              <a:avLst/>
              <a:gdLst>
                <a:gd name="T0" fmla="*/ 144 w 364"/>
                <a:gd name="T1" fmla="*/ 0 h 353"/>
                <a:gd name="T2" fmla="*/ 364 w 364"/>
                <a:gd name="T3" fmla="*/ 0 h 353"/>
                <a:gd name="T4" fmla="*/ 364 w 364"/>
                <a:gd name="T5" fmla="*/ 292 h 353"/>
                <a:gd name="T6" fmla="*/ 79 w 364"/>
                <a:gd name="T7" fmla="*/ 353 h 353"/>
                <a:gd name="T8" fmla="*/ 144 w 364"/>
                <a:gd name="T9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353">
                  <a:moveTo>
                    <a:pt x="144" y="0"/>
                  </a:moveTo>
                  <a:cubicBezTo>
                    <a:pt x="364" y="0"/>
                    <a:pt x="364" y="0"/>
                    <a:pt x="364" y="0"/>
                  </a:cubicBezTo>
                  <a:cubicBezTo>
                    <a:pt x="364" y="0"/>
                    <a:pt x="281" y="152"/>
                    <a:pt x="364" y="292"/>
                  </a:cubicBezTo>
                  <a:cubicBezTo>
                    <a:pt x="79" y="353"/>
                    <a:pt x="79" y="353"/>
                    <a:pt x="79" y="353"/>
                  </a:cubicBezTo>
                  <a:cubicBezTo>
                    <a:pt x="79" y="353"/>
                    <a:pt x="0" y="144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49"/>
            <p:cNvSpPr>
              <a:spLocks/>
            </p:cNvSpPr>
            <p:nvPr/>
          </p:nvSpPr>
          <p:spPr bwMode="auto">
            <a:xfrm>
              <a:off x="9783763" y="6249988"/>
              <a:ext cx="930275" cy="1295400"/>
            </a:xfrm>
            <a:custGeom>
              <a:avLst/>
              <a:gdLst>
                <a:gd name="T0" fmla="*/ 221 w 248"/>
                <a:gd name="T1" fmla="*/ 0 h 345"/>
                <a:gd name="T2" fmla="*/ 23 w 248"/>
                <a:gd name="T3" fmla="*/ 285 h 345"/>
                <a:gd name="T4" fmla="*/ 0 w 248"/>
                <a:gd name="T5" fmla="*/ 345 h 345"/>
                <a:gd name="T6" fmla="*/ 248 w 248"/>
                <a:gd name="T7" fmla="*/ 292 h 345"/>
                <a:gd name="T8" fmla="*/ 248 w 248"/>
                <a:gd name="T9" fmla="*/ 0 h 345"/>
                <a:gd name="T10" fmla="*/ 221 w 248"/>
                <a:gd name="T11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345">
                  <a:moveTo>
                    <a:pt x="221" y="0"/>
                  </a:moveTo>
                  <a:cubicBezTo>
                    <a:pt x="130" y="72"/>
                    <a:pt x="64" y="183"/>
                    <a:pt x="23" y="285"/>
                  </a:cubicBezTo>
                  <a:cubicBezTo>
                    <a:pt x="15" y="304"/>
                    <a:pt x="7" y="324"/>
                    <a:pt x="0" y="345"/>
                  </a:cubicBezTo>
                  <a:cubicBezTo>
                    <a:pt x="248" y="292"/>
                    <a:pt x="248" y="292"/>
                    <a:pt x="248" y="292"/>
                  </a:cubicBezTo>
                  <a:cubicBezTo>
                    <a:pt x="165" y="152"/>
                    <a:pt x="248" y="0"/>
                    <a:pt x="248" y="0"/>
                  </a:cubicBezTo>
                  <a:lnTo>
                    <a:pt x="221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50"/>
            <p:cNvSpPr>
              <a:spLocks/>
            </p:cNvSpPr>
            <p:nvPr/>
          </p:nvSpPr>
          <p:spPr bwMode="auto">
            <a:xfrm>
              <a:off x="9070976" y="9571038"/>
              <a:ext cx="1951038" cy="1644650"/>
            </a:xfrm>
            <a:custGeom>
              <a:avLst/>
              <a:gdLst>
                <a:gd name="T0" fmla="*/ 211 w 520"/>
                <a:gd name="T1" fmla="*/ 0 h 438"/>
                <a:gd name="T2" fmla="*/ 465 w 520"/>
                <a:gd name="T3" fmla="*/ 65 h 438"/>
                <a:gd name="T4" fmla="*/ 438 w 520"/>
                <a:gd name="T5" fmla="*/ 288 h 438"/>
                <a:gd name="T6" fmla="*/ 328 w 520"/>
                <a:gd name="T7" fmla="*/ 438 h 438"/>
                <a:gd name="T8" fmla="*/ 33 w 520"/>
                <a:gd name="T9" fmla="*/ 394 h 438"/>
                <a:gd name="T10" fmla="*/ 132 w 520"/>
                <a:gd name="T11" fmla="*/ 278 h 438"/>
                <a:gd name="T12" fmla="*/ 211 w 520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0" h="438">
                  <a:moveTo>
                    <a:pt x="211" y="0"/>
                  </a:moveTo>
                  <a:cubicBezTo>
                    <a:pt x="465" y="65"/>
                    <a:pt x="465" y="65"/>
                    <a:pt x="465" y="65"/>
                  </a:cubicBezTo>
                  <a:cubicBezTo>
                    <a:pt x="465" y="65"/>
                    <a:pt x="520" y="229"/>
                    <a:pt x="438" y="288"/>
                  </a:cubicBezTo>
                  <a:cubicBezTo>
                    <a:pt x="355" y="346"/>
                    <a:pt x="325" y="385"/>
                    <a:pt x="328" y="438"/>
                  </a:cubicBezTo>
                  <a:cubicBezTo>
                    <a:pt x="33" y="394"/>
                    <a:pt x="33" y="394"/>
                    <a:pt x="33" y="394"/>
                  </a:cubicBezTo>
                  <a:cubicBezTo>
                    <a:pt x="33" y="394"/>
                    <a:pt x="0" y="308"/>
                    <a:pt x="132" y="278"/>
                  </a:cubicBezTo>
                  <a:cubicBezTo>
                    <a:pt x="263" y="247"/>
                    <a:pt x="304" y="55"/>
                    <a:pt x="2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51"/>
            <p:cNvSpPr>
              <a:spLocks/>
            </p:cNvSpPr>
            <p:nvPr/>
          </p:nvSpPr>
          <p:spPr bwMode="auto">
            <a:xfrm>
              <a:off x="9693276" y="9571038"/>
              <a:ext cx="1328738" cy="1265238"/>
            </a:xfrm>
            <a:custGeom>
              <a:avLst/>
              <a:gdLst>
                <a:gd name="T0" fmla="*/ 0 w 354"/>
                <a:gd name="T1" fmla="*/ 265 h 337"/>
                <a:gd name="T2" fmla="*/ 210 w 354"/>
                <a:gd name="T3" fmla="*/ 337 h 337"/>
                <a:gd name="T4" fmla="*/ 272 w 354"/>
                <a:gd name="T5" fmla="*/ 288 h 337"/>
                <a:gd name="T6" fmla="*/ 299 w 354"/>
                <a:gd name="T7" fmla="*/ 65 h 337"/>
                <a:gd name="T8" fmla="*/ 45 w 354"/>
                <a:gd name="T9" fmla="*/ 0 h 337"/>
                <a:gd name="T10" fmla="*/ 0 w 354"/>
                <a:gd name="T11" fmla="*/ 265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4" h="337">
                  <a:moveTo>
                    <a:pt x="0" y="265"/>
                  </a:moveTo>
                  <a:cubicBezTo>
                    <a:pt x="72" y="283"/>
                    <a:pt x="140" y="311"/>
                    <a:pt x="210" y="337"/>
                  </a:cubicBezTo>
                  <a:cubicBezTo>
                    <a:pt x="226" y="322"/>
                    <a:pt x="246" y="306"/>
                    <a:pt x="272" y="288"/>
                  </a:cubicBezTo>
                  <a:cubicBezTo>
                    <a:pt x="354" y="229"/>
                    <a:pt x="299" y="65"/>
                    <a:pt x="299" y="65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29" y="49"/>
                    <a:pt x="103" y="212"/>
                    <a:pt x="0" y="265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0067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531380" y="4639689"/>
            <a:ext cx="939962" cy="103427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34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59819" y="4645369"/>
            <a:ext cx="14739405" cy="103495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3453" tIns="0" rIns="283453" bIns="0" anchor="ctr"/>
          <a:lstStyle/>
          <a:p>
            <a:pPr algn="ctr">
              <a:defRPr/>
            </a:pPr>
            <a:r>
              <a:rPr lang="en-US" altLang="zh-CN" sz="440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440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3436327"/>
            <a:ext cx="14664410" cy="122085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5039" spc="315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4409" spc="31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4409" spc="31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9" spc="31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4409" spc="31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4409" spc="31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4409" spc="31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9" spc="31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4664408" y="3429965"/>
            <a:ext cx="1344357" cy="122722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34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10" y="6174689"/>
            <a:ext cx="10875796" cy="266567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3779"/>
              </a:lnSpc>
            </a:pP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89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779"/>
              </a:lnSpc>
            </a:pP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89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779"/>
              </a:lnSpc>
            </a:pP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1938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9" name="组合 558"/>
          <p:cNvGrpSpPr/>
          <p:nvPr/>
        </p:nvGrpSpPr>
        <p:grpSpPr>
          <a:xfrm>
            <a:off x="1443010" y="-80687"/>
            <a:ext cx="5375094" cy="10858762"/>
            <a:chOff x="1847851" y="-1508125"/>
            <a:chExt cx="6837363" cy="13812838"/>
          </a:xfrm>
        </p:grpSpPr>
        <p:sp>
          <p:nvSpPr>
            <p:cNvPr id="484" name="Freeform 481"/>
            <p:cNvSpPr>
              <a:spLocks/>
            </p:cNvSpPr>
            <p:nvPr/>
          </p:nvSpPr>
          <p:spPr bwMode="auto">
            <a:xfrm>
              <a:off x="4564063" y="5424488"/>
              <a:ext cx="1933575" cy="1879600"/>
            </a:xfrm>
            <a:custGeom>
              <a:avLst/>
              <a:gdLst>
                <a:gd name="T0" fmla="*/ 495 w 515"/>
                <a:gd name="T1" fmla="*/ 401 h 501"/>
                <a:gd name="T2" fmla="*/ 100 w 515"/>
                <a:gd name="T3" fmla="*/ 0 h 501"/>
                <a:gd name="T4" fmla="*/ 0 w 515"/>
                <a:gd name="T5" fmla="*/ 53 h 501"/>
                <a:gd name="T6" fmla="*/ 433 w 515"/>
                <a:gd name="T7" fmla="*/ 501 h 501"/>
                <a:gd name="T8" fmla="*/ 495 w 515"/>
                <a:gd name="T9" fmla="*/ 4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501">
                  <a:moveTo>
                    <a:pt x="495" y="401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33" y="501"/>
                    <a:pt x="433" y="501"/>
                    <a:pt x="433" y="501"/>
                  </a:cubicBezTo>
                  <a:cubicBezTo>
                    <a:pt x="433" y="501"/>
                    <a:pt x="515" y="478"/>
                    <a:pt x="495" y="40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85" name="Freeform 482"/>
            <p:cNvSpPr>
              <a:spLocks/>
            </p:cNvSpPr>
            <p:nvPr/>
          </p:nvSpPr>
          <p:spPr bwMode="auto">
            <a:xfrm>
              <a:off x="4564063" y="5424488"/>
              <a:ext cx="1933575" cy="1879600"/>
            </a:xfrm>
            <a:custGeom>
              <a:avLst/>
              <a:gdLst>
                <a:gd name="T0" fmla="*/ 495 w 515"/>
                <a:gd name="T1" fmla="*/ 401 h 501"/>
                <a:gd name="T2" fmla="*/ 474 w 515"/>
                <a:gd name="T3" fmla="*/ 380 h 501"/>
                <a:gd name="T4" fmla="*/ 452 w 515"/>
                <a:gd name="T5" fmla="*/ 413 h 501"/>
                <a:gd name="T6" fmla="*/ 396 w 515"/>
                <a:gd name="T7" fmla="*/ 413 h 501"/>
                <a:gd name="T8" fmla="*/ 225 w 515"/>
                <a:gd name="T9" fmla="*/ 260 h 501"/>
                <a:gd name="T10" fmla="*/ 140 w 515"/>
                <a:gd name="T11" fmla="*/ 163 h 501"/>
                <a:gd name="T12" fmla="*/ 95 w 515"/>
                <a:gd name="T13" fmla="*/ 114 h 501"/>
                <a:gd name="T14" fmla="*/ 69 w 515"/>
                <a:gd name="T15" fmla="*/ 87 h 501"/>
                <a:gd name="T16" fmla="*/ 76 w 515"/>
                <a:gd name="T17" fmla="*/ 51 h 501"/>
                <a:gd name="T18" fmla="*/ 128 w 515"/>
                <a:gd name="T19" fmla="*/ 28 h 501"/>
                <a:gd name="T20" fmla="*/ 100 w 515"/>
                <a:gd name="T21" fmla="*/ 0 h 501"/>
                <a:gd name="T22" fmla="*/ 0 w 515"/>
                <a:gd name="T23" fmla="*/ 53 h 501"/>
                <a:gd name="T24" fmla="*/ 433 w 515"/>
                <a:gd name="T25" fmla="*/ 501 h 501"/>
                <a:gd name="T26" fmla="*/ 495 w 515"/>
                <a:gd name="T27" fmla="*/ 4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5" h="501">
                  <a:moveTo>
                    <a:pt x="495" y="401"/>
                  </a:moveTo>
                  <a:cubicBezTo>
                    <a:pt x="474" y="380"/>
                    <a:pt x="474" y="380"/>
                    <a:pt x="474" y="380"/>
                  </a:cubicBezTo>
                  <a:cubicBezTo>
                    <a:pt x="470" y="393"/>
                    <a:pt x="463" y="406"/>
                    <a:pt x="452" y="413"/>
                  </a:cubicBezTo>
                  <a:cubicBezTo>
                    <a:pt x="434" y="425"/>
                    <a:pt x="415" y="427"/>
                    <a:pt x="396" y="413"/>
                  </a:cubicBezTo>
                  <a:cubicBezTo>
                    <a:pt x="343" y="374"/>
                    <a:pt x="268" y="311"/>
                    <a:pt x="225" y="260"/>
                  </a:cubicBezTo>
                  <a:cubicBezTo>
                    <a:pt x="197" y="228"/>
                    <a:pt x="170" y="195"/>
                    <a:pt x="140" y="163"/>
                  </a:cubicBezTo>
                  <a:cubicBezTo>
                    <a:pt x="125" y="147"/>
                    <a:pt x="110" y="130"/>
                    <a:pt x="95" y="114"/>
                  </a:cubicBezTo>
                  <a:cubicBezTo>
                    <a:pt x="87" y="105"/>
                    <a:pt x="76" y="97"/>
                    <a:pt x="69" y="87"/>
                  </a:cubicBezTo>
                  <a:cubicBezTo>
                    <a:pt x="59" y="73"/>
                    <a:pt x="61" y="60"/>
                    <a:pt x="76" y="51"/>
                  </a:cubicBezTo>
                  <a:cubicBezTo>
                    <a:pt x="92" y="41"/>
                    <a:pt x="111" y="35"/>
                    <a:pt x="128" y="2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33" y="501"/>
                    <a:pt x="433" y="501"/>
                    <a:pt x="433" y="501"/>
                  </a:cubicBezTo>
                  <a:cubicBezTo>
                    <a:pt x="433" y="501"/>
                    <a:pt x="515" y="478"/>
                    <a:pt x="495" y="40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86" name="Freeform 483"/>
            <p:cNvSpPr>
              <a:spLocks/>
            </p:cNvSpPr>
            <p:nvPr/>
          </p:nvSpPr>
          <p:spPr bwMode="auto">
            <a:xfrm>
              <a:off x="4459288" y="5308600"/>
              <a:ext cx="479425" cy="355600"/>
            </a:xfrm>
            <a:custGeom>
              <a:avLst/>
              <a:gdLst>
                <a:gd name="T0" fmla="*/ 128 w 128"/>
                <a:gd name="T1" fmla="*/ 31 h 95"/>
                <a:gd name="T2" fmla="*/ 81 w 128"/>
                <a:gd name="T3" fmla="*/ 0 h 95"/>
                <a:gd name="T4" fmla="*/ 0 w 128"/>
                <a:gd name="T5" fmla="*/ 63 h 95"/>
                <a:gd name="T6" fmla="*/ 39 w 128"/>
                <a:gd name="T7" fmla="*/ 95 h 95"/>
                <a:gd name="T8" fmla="*/ 128 w 128"/>
                <a:gd name="T9" fmla="*/ 3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95">
                  <a:moveTo>
                    <a:pt x="128" y="31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9" y="19"/>
                    <a:pt x="0" y="63"/>
                  </a:cubicBezTo>
                  <a:cubicBezTo>
                    <a:pt x="39" y="95"/>
                    <a:pt x="39" y="95"/>
                    <a:pt x="39" y="95"/>
                  </a:cubicBezTo>
                  <a:lnTo>
                    <a:pt x="128" y="31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87" name="Freeform 484"/>
            <p:cNvSpPr>
              <a:spLocks/>
            </p:cNvSpPr>
            <p:nvPr/>
          </p:nvSpPr>
          <p:spPr bwMode="auto">
            <a:xfrm>
              <a:off x="3060701" y="338138"/>
              <a:ext cx="3241675" cy="4751388"/>
            </a:xfrm>
            <a:custGeom>
              <a:avLst/>
              <a:gdLst>
                <a:gd name="T0" fmla="*/ 183 w 863"/>
                <a:gd name="T1" fmla="*/ 0 h 1266"/>
                <a:gd name="T2" fmla="*/ 295 w 863"/>
                <a:gd name="T3" fmla="*/ 497 h 1266"/>
                <a:gd name="T4" fmla="*/ 741 w 863"/>
                <a:gd name="T5" fmla="*/ 1097 h 1266"/>
                <a:gd name="T6" fmla="*/ 708 w 863"/>
                <a:gd name="T7" fmla="*/ 1225 h 1266"/>
                <a:gd name="T8" fmla="*/ 786 w 863"/>
                <a:gd name="T9" fmla="*/ 1234 h 1266"/>
                <a:gd name="T10" fmla="*/ 863 w 863"/>
                <a:gd name="T11" fmla="*/ 921 h 1266"/>
                <a:gd name="T12" fmla="*/ 711 w 863"/>
                <a:gd name="T13" fmla="*/ 598 h 1266"/>
                <a:gd name="T14" fmla="*/ 318 w 863"/>
                <a:gd name="T15" fmla="*/ 379 h 1266"/>
                <a:gd name="T16" fmla="*/ 183 w 863"/>
                <a:gd name="T17" fmla="*/ 0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3" h="1266">
                  <a:moveTo>
                    <a:pt x="183" y="0"/>
                  </a:moveTo>
                  <a:cubicBezTo>
                    <a:pt x="183" y="0"/>
                    <a:pt x="0" y="305"/>
                    <a:pt x="295" y="497"/>
                  </a:cubicBezTo>
                  <a:cubicBezTo>
                    <a:pt x="589" y="690"/>
                    <a:pt x="769" y="722"/>
                    <a:pt x="741" y="1097"/>
                  </a:cubicBezTo>
                  <a:cubicBezTo>
                    <a:pt x="741" y="1097"/>
                    <a:pt x="730" y="1168"/>
                    <a:pt x="708" y="1225"/>
                  </a:cubicBezTo>
                  <a:cubicBezTo>
                    <a:pt x="692" y="1266"/>
                    <a:pt x="786" y="1234"/>
                    <a:pt x="786" y="1234"/>
                  </a:cubicBezTo>
                  <a:cubicBezTo>
                    <a:pt x="863" y="921"/>
                    <a:pt x="863" y="921"/>
                    <a:pt x="863" y="921"/>
                  </a:cubicBezTo>
                  <a:cubicBezTo>
                    <a:pt x="711" y="598"/>
                    <a:pt x="711" y="598"/>
                    <a:pt x="711" y="598"/>
                  </a:cubicBezTo>
                  <a:cubicBezTo>
                    <a:pt x="318" y="379"/>
                    <a:pt x="318" y="379"/>
                    <a:pt x="318" y="379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88" name="Freeform 485"/>
            <p:cNvSpPr>
              <a:spLocks/>
            </p:cNvSpPr>
            <p:nvPr/>
          </p:nvSpPr>
          <p:spPr bwMode="auto">
            <a:xfrm>
              <a:off x="3756026" y="-531812"/>
              <a:ext cx="3376613" cy="1884363"/>
            </a:xfrm>
            <a:custGeom>
              <a:avLst/>
              <a:gdLst>
                <a:gd name="T0" fmla="*/ 887 w 899"/>
                <a:gd name="T1" fmla="*/ 304 h 502"/>
                <a:gd name="T2" fmla="*/ 899 w 899"/>
                <a:gd name="T3" fmla="*/ 356 h 502"/>
                <a:gd name="T4" fmla="*/ 819 w 899"/>
                <a:gd name="T5" fmla="*/ 404 h 502"/>
                <a:gd name="T6" fmla="*/ 295 w 899"/>
                <a:gd name="T7" fmla="*/ 223 h 502"/>
                <a:gd name="T8" fmla="*/ 112 w 899"/>
                <a:gd name="T9" fmla="*/ 456 h 502"/>
                <a:gd name="T10" fmla="*/ 87 w 899"/>
                <a:gd name="T11" fmla="*/ 502 h 502"/>
                <a:gd name="T12" fmla="*/ 57 w 899"/>
                <a:gd name="T13" fmla="*/ 269 h 502"/>
                <a:gd name="T14" fmla="*/ 550 w 899"/>
                <a:gd name="T15" fmla="*/ 126 h 502"/>
                <a:gd name="T16" fmla="*/ 887 w 899"/>
                <a:gd name="T17" fmla="*/ 304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9" h="502">
                  <a:moveTo>
                    <a:pt x="887" y="304"/>
                  </a:moveTo>
                  <a:cubicBezTo>
                    <a:pt x="899" y="356"/>
                    <a:pt x="899" y="356"/>
                    <a:pt x="899" y="356"/>
                  </a:cubicBezTo>
                  <a:cubicBezTo>
                    <a:pt x="819" y="404"/>
                    <a:pt x="819" y="404"/>
                    <a:pt x="819" y="404"/>
                  </a:cubicBezTo>
                  <a:cubicBezTo>
                    <a:pt x="819" y="404"/>
                    <a:pt x="458" y="221"/>
                    <a:pt x="295" y="223"/>
                  </a:cubicBezTo>
                  <a:cubicBezTo>
                    <a:pt x="132" y="224"/>
                    <a:pt x="94" y="368"/>
                    <a:pt x="112" y="456"/>
                  </a:cubicBezTo>
                  <a:cubicBezTo>
                    <a:pt x="87" y="502"/>
                    <a:pt x="87" y="502"/>
                    <a:pt x="87" y="502"/>
                  </a:cubicBezTo>
                  <a:cubicBezTo>
                    <a:pt x="87" y="502"/>
                    <a:pt x="0" y="365"/>
                    <a:pt x="57" y="269"/>
                  </a:cubicBezTo>
                  <a:cubicBezTo>
                    <a:pt x="114" y="173"/>
                    <a:pt x="266" y="0"/>
                    <a:pt x="550" y="126"/>
                  </a:cubicBezTo>
                  <a:cubicBezTo>
                    <a:pt x="833" y="253"/>
                    <a:pt x="887" y="304"/>
                    <a:pt x="887" y="304"/>
                  </a:cubicBez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89" name="Freeform 486"/>
            <p:cNvSpPr>
              <a:spLocks/>
            </p:cNvSpPr>
            <p:nvPr/>
          </p:nvSpPr>
          <p:spPr bwMode="auto">
            <a:xfrm>
              <a:off x="2147888" y="3678238"/>
              <a:ext cx="1052513" cy="1600200"/>
            </a:xfrm>
            <a:custGeom>
              <a:avLst/>
              <a:gdLst>
                <a:gd name="T0" fmla="*/ 8 w 280"/>
                <a:gd name="T1" fmla="*/ 85 h 426"/>
                <a:gd name="T2" fmla="*/ 0 w 280"/>
                <a:gd name="T3" fmla="*/ 33 h 426"/>
                <a:gd name="T4" fmla="*/ 75 w 280"/>
                <a:gd name="T5" fmla="*/ 0 h 426"/>
                <a:gd name="T6" fmla="*/ 168 w 280"/>
                <a:gd name="T7" fmla="*/ 27 h 426"/>
                <a:gd name="T8" fmla="*/ 280 w 280"/>
                <a:gd name="T9" fmla="*/ 387 h 426"/>
                <a:gd name="T10" fmla="*/ 211 w 280"/>
                <a:gd name="T11" fmla="*/ 426 h 426"/>
                <a:gd name="T12" fmla="*/ 8 w 280"/>
                <a:gd name="T13" fmla="*/ 8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426">
                  <a:moveTo>
                    <a:pt x="8" y="85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68" y="27"/>
                    <a:pt x="168" y="27"/>
                    <a:pt x="168" y="27"/>
                  </a:cubicBezTo>
                  <a:cubicBezTo>
                    <a:pt x="168" y="27"/>
                    <a:pt x="83" y="274"/>
                    <a:pt x="280" y="387"/>
                  </a:cubicBezTo>
                  <a:cubicBezTo>
                    <a:pt x="211" y="426"/>
                    <a:pt x="211" y="426"/>
                    <a:pt x="211" y="426"/>
                  </a:cubicBezTo>
                  <a:lnTo>
                    <a:pt x="8" y="85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90" name="Freeform 487"/>
            <p:cNvSpPr>
              <a:spLocks/>
            </p:cNvSpPr>
            <p:nvPr/>
          </p:nvSpPr>
          <p:spPr bwMode="auto">
            <a:xfrm>
              <a:off x="3706813" y="-949325"/>
              <a:ext cx="3475038" cy="7466013"/>
            </a:xfrm>
            <a:custGeom>
              <a:avLst/>
              <a:gdLst>
                <a:gd name="T0" fmla="*/ 2028 w 2189"/>
                <a:gd name="T1" fmla="*/ 17 h 4703"/>
                <a:gd name="T2" fmla="*/ 2118 w 2189"/>
                <a:gd name="T3" fmla="*/ 0 h 4703"/>
                <a:gd name="T4" fmla="*/ 2189 w 2189"/>
                <a:gd name="T5" fmla="*/ 69 h 4703"/>
                <a:gd name="T6" fmla="*/ 154 w 2189"/>
                <a:gd name="T7" fmla="*/ 4663 h 4703"/>
                <a:gd name="T8" fmla="*/ 43 w 2189"/>
                <a:gd name="T9" fmla="*/ 4703 h 4703"/>
                <a:gd name="T10" fmla="*/ 0 w 2189"/>
                <a:gd name="T11" fmla="*/ 4620 h 4703"/>
                <a:gd name="T12" fmla="*/ 2028 w 2189"/>
                <a:gd name="T13" fmla="*/ 17 h 4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9" h="4703">
                  <a:moveTo>
                    <a:pt x="2028" y="17"/>
                  </a:moveTo>
                  <a:lnTo>
                    <a:pt x="2118" y="0"/>
                  </a:lnTo>
                  <a:lnTo>
                    <a:pt x="2189" y="69"/>
                  </a:lnTo>
                  <a:lnTo>
                    <a:pt x="154" y="4663"/>
                  </a:lnTo>
                  <a:lnTo>
                    <a:pt x="43" y="4703"/>
                  </a:lnTo>
                  <a:lnTo>
                    <a:pt x="0" y="4620"/>
                  </a:lnTo>
                  <a:lnTo>
                    <a:pt x="2028" y="17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91" name="Freeform 488"/>
            <p:cNvSpPr>
              <a:spLocks/>
            </p:cNvSpPr>
            <p:nvPr/>
          </p:nvSpPr>
          <p:spPr bwMode="auto">
            <a:xfrm>
              <a:off x="2774951" y="-1323975"/>
              <a:ext cx="3648075" cy="7510463"/>
            </a:xfrm>
            <a:custGeom>
              <a:avLst/>
              <a:gdLst>
                <a:gd name="T0" fmla="*/ 2135 w 2298"/>
                <a:gd name="T1" fmla="*/ 7 h 4731"/>
                <a:gd name="T2" fmla="*/ 2251 w 2298"/>
                <a:gd name="T3" fmla="*/ 0 h 4731"/>
                <a:gd name="T4" fmla="*/ 2298 w 2298"/>
                <a:gd name="T5" fmla="*/ 92 h 4731"/>
                <a:gd name="T6" fmla="*/ 154 w 2298"/>
                <a:gd name="T7" fmla="*/ 4691 h 4731"/>
                <a:gd name="T8" fmla="*/ 41 w 2298"/>
                <a:gd name="T9" fmla="*/ 4731 h 4731"/>
                <a:gd name="T10" fmla="*/ 0 w 2298"/>
                <a:gd name="T11" fmla="*/ 4648 h 4731"/>
                <a:gd name="T12" fmla="*/ 2135 w 2298"/>
                <a:gd name="T13" fmla="*/ 7 h 4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8" h="4731">
                  <a:moveTo>
                    <a:pt x="2135" y="7"/>
                  </a:moveTo>
                  <a:lnTo>
                    <a:pt x="2251" y="0"/>
                  </a:lnTo>
                  <a:lnTo>
                    <a:pt x="2298" y="92"/>
                  </a:lnTo>
                  <a:lnTo>
                    <a:pt x="154" y="4691"/>
                  </a:lnTo>
                  <a:lnTo>
                    <a:pt x="41" y="4731"/>
                  </a:lnTo>
                  <a:lnTo>
                    <a:pt x="0" y="4648"/>
                  </a:lnTo>
                  <a:lnTo>
                    <a:pt x="2135" y="7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92" name="Freeform 489"/>
            <p:cNvSpPr>
              <a:spLocks noEditPoints="1"/>
            </p:cNvSpPr>
            <p:nvPr/>
          </p:nvSpPr>
          <p:spPr bwMode="auto">
            <a:xfrm>
              <a:off x="1847851" y="-1508125"/>
              <a:ext cx="5507038" cy="8024813"/>
            </a:xfrm>
            <a:custGeom>
              <a:avLst/>
              <a:gdLst>
                <a:gd name="T0" fmla="*/ 1177 w 1466"/>
                <a:gd name="T1" fmla="*/ 1762 h 2138"/>
                <a:gd name="T2" fmla="*/ 1009 w 1466"/>
                <a:gd name="T3" fmla="*/ 1013 h 2138"/>
                <a:gd name="T4" fmla="*/ 1227 w 1466"/>
                <a:gd name="T5" fmla="*/ 518 h 2138"/>
                <a:gd name="T6" fmla="*/ 1407 w 1466"/>
                <a:gd name="T7" fmla="*/ 616 h 2138"/>
                <a:gd name="T8" fmla="*/ 1466 w 1466"/>
                <a:gd name="T9" fmla="*/ 504 h 2138"/>
                <a:gd name="T10" fmla="*/ 1279 w 1466"/>
                <a:gd name="T11" fmla="*/ 401 h 2138"/>
                <a:gd name="T12" fmla="*/ 1390 w 1466"/>
                <a:gd name="T13" fmla="*/ 149 h 2138"/>
                <a:gd name="T14" fmla="*/ 1308 w 1466"/>
                <a:gd name="T15" fmla="*/ 107 h 2138"/>
                <a:gd name="T16" fmla="*/ 1197 w 1466"/>
                <a:gd name="T17" fmla="*/ 362 h 2138"/>
                <a:gd name="T18" fmla="*/ 1074 w 1466"/>
                <a:gd name="T19" fmla="*/ 315 h 2138"/>
                <a:gd name="T20" fmla="*/ 1198 w 1466"/>
                <a:gd name="T21" fmla="*/ 49 h 2138"/>
                <a:gd name="T22" fmla="*/ 1105 w 1466"/>
                <a:gd name="T23" fmla="*/ 0 h 2138"/>
                <a:gd name="T24" fmla="*/ 972 w 1466"/>
                <a:gd name="T25" fmla="*/ 287 h 2138"/>
                <a:gd name="T26" fmla="*/ 506 w 1466"/>
                <a:gd name="T27" fmla="*/ 492 h 2138"/>
                <a:gd name="T28" fmla="*/ 667 w 1466"/>
                <a:gd name="T29" fmla="*/ 941 h 2138"/>
                <a:gd name="T30" fmla="*/ 298 w 1466"/>
                <a:gd name="T31" fmla="*/ 1732 h 2138"/>
                <a:gd name="T32" fmla="*/ 194 w 1466"/>
                <a:gd name="T33" fmla="*/ 1449 h 2138"/>
                <a:gd name="T34" fmla="*/ 80 w 1466"/>
                <a:gd name="T35" fmla="*/ 1415 h 2138"/>
                <a:gd name="T36" fmla="*/ 229 w 1466"/>
                <a:gd name="T37" fmla="*/ 1881 h 2138"/>
                <a:gd name="T38" fmla="*/ 173 w 1466"/>
                <a:gd name="T39" fmla="*/ 2002 h 2138"/>
                <a:gd name="T40" fmla="*/ 264 w 1466"/>
                <a:gd name="T41" fmla="*/ 2050 h 2138"/>
                <a:gd name="T42" fmla="*/ 314 w 1466"/>
                <a:gd name="T43" fmla="*/ 1943 h 2138"/>
                <a:gd name="T44" fmla="*/ 381 w 1466"/>
                <a:gd name="T45" fmla="*/ 1982 h 2138"/>
                <a:gd name="T46" fmla="*/ 473 w 1466"/>
                <a:gd name="T47" fmla="*/ 2015 h 2138"/>
                <a:gd name="T48" fmla="*/ 436 w 1466"/>
                <a:gd name="T49" fmla="*/ 2098 h 2138"/>
                <a:gd name="T50" fmla="*/ 513 w 1466"/>
                <a:gd name="T51" fmla="*/ 2138 h 2138"/>
                <a:gd name="T52" fmla="*/ 559 w 1466"/>
                <a:gd name="T53" fmla="*/ 2033 h 2138"/>
                <a:gd name="T54" fmla="*/ 1177 w 1466"/>
                <a:gd name="T55" fmla="*/ 1762 h 2138"/>
                <a:gd name="T56" fmla="*/ 1145 w 1466"/>
                <a:gd name="T57" fmla="*/ 479 h 2138"/>
                <a:gd name="T58" fmla="*/ 935 w 1466"/>
                <a:gd name="T59" fmla="*/ 961 h 2138"/>
                <a:gd name="T60" fmla="*/ 856 w 1466"/>
                <a:gd name="T61" fmla="*/ 915 h 2138"/>
                <a:gd name="T62" fmla="*/ 806 w 1466"/>
                <a:gd name="T63" fmla="*/ 888 h 2138"/>
                <a:gd name="T64" fmla="*/ 1020 w 1466"/>
                <a:gd name="T65" fmla="*/ 431 h 2138"/>
                <a:gd name="T66" fmla="*/ 1145 w 1466"/>
                <a:gd name="T67" fmla="*/ 479 h 2138"/>
                <a:gd name="T68" fmla="*/ 717 w 1466"/>
                <a:gd name="T69" fmla="*/ 431 h 2138"/>
                <a:gd name="T70" fmla="*/ 918 w 1466"/>
                <a:gd name="T71" fmla="*/ 403 h 2138"/>
                <a:gd name="T72" fmla="*/ 719 w 1466"/>
                <a:gd name="T73" fmla="*/ 830 h 2138"/>
                <a:gd name="T74" fmla="*/ 717 w 1466"/>
                <a:gd name="T75" fmla="*/ 431 h 2138"/>
                <a:gd name="T76" fmla="*/ 454 w 1466"/>
                <a:gd name="T77" fmla="*/ 1812 h 2138"/>
                <a:gd name="T78" fmla="*/ 388 w 1466"/>
                <a:gd name="T79" fmla="*/ 1785 h 2138"/>
                <a:gd name="T80" fmla="*/ 755 w 1466"/>
                <a:gd name="T81" fmla="*/ 998 h 2138"/>
                <a:gd name="T82" fmla="*/ 886 w 1466"/>
                <a:gd name="T83" fmla="*/ 1071 h 2138"/>
                <a:gd name="T84" fmla="*/ 549 w 1466"/>
                <a:gd name="T85" fmla="*/ 1841 h 2138"/>
                <a:gd name="T86" fmla="*/ 454 w 1466"/>
                <a:gd name="T87" fmla="*/ 1812 h 2138"/>
                <a:gd name="T88" fmla="*/ 637 w 1466"/>
                <a:gd name="T89" fmla="*/ 1856 h 2138"/>
                <a:gd name="T90" fmla="*/ 962 w 1466"/>
                <a:gd name="T91" fmla="*/ 1120 h 2138"/>
                <a:gd name="T92" fmla="*/ 1061 w 1466"/>
                <a:gd name="T93" fmla="*/ 1668 h 2138"/>
                <a:gd name="T94" fmla="*/ 637 w 1466"/>
                <a:gd name="T95" fmla="*/ 1856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66" h="2138">
                  <a:moveTo>
                    <a:pt x="1177" y="1762"/>
                  </a:moveTo>
                  <a:cubicBezTo>
                    <a:pt x="1329" y="1458"/>
                    <a:pt x="1237" y="1193"/>
                    <a:pt x="1009" y="1013"/>
                  </a:cubicBezTo>
                  <a:cubicBezTo>
                    <a:pt x="1227" y="518"/>
                    <a:pt x="1227" y="518"/>
                    <a:pt x="1227" y="518"/>
                  </a:cubicBezTo>
                  <a:cubicBezTo>
                    <a:pt x="1331" y="568"/>
                    <a:pt x="1407" y="616"/>
                    <a:pt x="1407" y="616"/>
                  </a:cubicBezTo>
                  <a:cubicBezTo>
                    <a:pt x="1466" y="504"/>
                    <a:pt x="1466" y="504"/>
                    <a:pt x="1466" y="504"/>
                  </a:cubicBezTo>
                  <a:cubicBezTo>
                    <a:pt x="1400" y="464"/>
                    <a:pt x="1338" y="430"/>
                    <a:pt x="1279" y="401"/>
                  </a:cubicBezTo>
                  <a:cubicBezTo>
                    <a:pt x="1390" y="149"/>
                    <a:pt x="1390" y="149"/>
                    <a:pt x="1390" y="149"/>
                  </a:cubicBezTo>
                  <a:cubicBezTo>
                    <a:pt x="1308" y="107"/>
                    <a:pt x="1308" y="107"/>
                    <a:pt x="1308" y="107"/>
                  </a:cubicBezTo>
                  <a:cubicBezTo>
                    <a:pt x="1197" y="362"/>
                    <a:pt x="1197" y="362"/>
                    <a:pt x="1197" y="362"/>
                  </a:cubicBezTo>
                  <a:cubicBezTo>
                    <a:pt x="1154" y="343"/>
                    <a:pt x="1113" y="328"/>
                    <a:pt x="1074" y="315"/>
                  </a:cubicBezTo>
                  <a:cubicBezTo>
                    <a:pt x="1198" y="49"/>
                    <a:pt x="1198" y="49"/>
                    <a:pt x="1198" y="49"/>
                  </a:cubicBezTo>
                  <a:cubicBezTo>
                    <a:pt x="1105" y="0"/>
                    <a:pt x="1105" y="0"/>
                    <a:pt x="1105" y="0"/>
                  </a:cubicBezTo>
                  <a:cubicBezTo>
                    <a:pt x="972" y="287"/>
                    <a:pt x="972" y="287"/>
                    <a:pt x="972" y="287"/>
                  </a:cubicBezTo>
                  <a:cubicBezTo>
                    <a:pt x="748" y="240"/>
                    <a:pt x="594" y="307"/>
                    <a:pt x="506" y="492"/>
                  </a:cubicBezTo>
                  <a:cubicBezTo>
                    <a:pt x="410" y="697"/>
                    <a:pt x="512" y="833"/>
                    <a:pt x="667" y="941"/>
                  </a:cubicBezTo>
                  <a:cubicBezTo>
                    <a:pt x="298" y="1732"/>
                    <a:pt x="298" y="1732"/>
                    <a:pt x="298" y="1732"/>
                  </a:cubicBezTo>
                  <a:cubicBezTo>
                    <a:pt x="137" y="1607"/>
                    <a:pt x="194" y="1449"/>
                    <a:pt x="194" y="1449"/>
                  </a:cubicBezTo>
                  <a:cubicBezTo>
                    <a:pt x="80" y="1415"/>
                    <a:pt x="80" y="1415"/>
                    <a:pt x="80" y="1415"/>
                  </a:cubicBezTo>
                  <a:cubicBezTo>
                    <a:pt x="0" y="1618"/>
                    <a:pt x="106" y="1778"/>
                    <a:pt x="229" y="1881"/>
                  </a:cubicBezTo>
                  <a:cubicBezTo>
                    <a:pt x="173" y="2002"/>
                    <a:pt x="173" y="2002"/>
                    <a:pt x="173" y="2002"/>
                  </a:cubicBezTo>
                  <a:cubicBezTo>
                    <a:pt x="264" y="2050"/>
                    <a:pt x="264" y="2050"/>
                    <a:pt x="264" y="2050"/>
                  </a:cubicBezTo>
                  <a:cubicBezTo>
                    <a:pt x="314" y="1943"/>
                    <a:pt x="314" y="1943"/>
                    <a:pt x="314" y="1943"/>
                  </a:cubicBezTo>
                  <a:cubicBezTo>
                    <a:pt x="338" y="1958"/>
                    <a:pt x="360" y="1971"/>
                    <a:pt x="381" y="1982"/>
                  </a:cubicBezTo>
                  <a:cubicBezTo>
                    <a:pt x="405" y="1993"/>
                    <a:pt x="436" y="2005"/>
                    <a:pt x="473" y="2015"/>
                  </a:cubicBezTo>
                  <a:cubicBezTo>
                    <a:pt x="436" y="2098"/>
                    <a:pt x="436" y="2098"/>
                    <a:pt x="436" y="2098"/>
                  </a:cubicBezTo>
                  <a:cubicBezTo>
                    <a:pt x="513" y="2138"/>
                    <a:pt x="513" y="2138"/>
                    <a:pt x="513" y="2138"/>
                  </a:cubicBezTo>
                  <a:cubicBezTo>
                    <a:pt x="559" y="2033"/>
                    <a:pt x="559" y="2033"/>
                    <a:pt x="559" y="2033"/>
                  </a:cubicBezTo>
                  <a:cubicBezTo>
                    <a:pt x="761" y="2063"/>
                    <a:pt x="1044" y="2028"/>
                    <a:pt x="1177" y="1762"/>
                  </a:cubicBezTo>
                  <a:close/>
                  <a:moveTo>
                    <a:pt x="1145" y="479"/>
                  </a:moveTo>
                  <a:cubicBezTo>
                    <a:pt x="935" y="961"/>
                    <a:pt x="935" y="961"/>
                    <a:pt x="935" y="961"/>
                  </a:cubicBezTo>
                  <a:cubicBezTo>
                    <a:pt x="909" y="945"/>
                    <a:pt x="883" y="930"/>
                    <a:pt x="856" y="915"/>
                  </a:cubicBezTo>
                  <a:cubicBezTo>
                    <a:pt x="838" y="906"/>
                    <a:pt x="822" y="897"/>
                    <a:pt x="806" y="88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62" y="445"/>
                    <a:pt x="1105" y="462"/>
                    <a:pt x="1145" y="479"/>
                  </a:cubicBezTo>
                  <a:close/>
                  <a:moveTo>
                    <a:pt x="717" y="431"/>
                  </a:moveTo>
                  <a:cubicBezTo>
                    <a:pt x="760" y="390"/>
                    <a:pt x="834" y="387"/>
                    <a:pt x="918" y="403"/>
                  </a:cubicBezTo>
                  <a:cubicBezTo>
                    <a:pt x="719" y="830"/>
                    <a:pt x="719" y="830"/>
                    <a:pt x="719" y="830"/>
                  </a:cubicBezTo>
                  <a:cubicBezTo>
                    <a:pt x="538" y="688"/>
                    <a:pt x="588" y="552"/>
                    <a:pt x="717" y="431"/>
                  </a:cubicBezTo>
                  <a:close/>
                  <a:moveTo>
                    <a:pt x="454" y="1812"/>
                  </a:moveTo>
                  <a:cubicBezTo>
                    <a:pt x="430" y="1804"/>
                    <a:pt x="408" y="1795"/>
                    <a:pt x="388" y="1785"/>
                  </a:cubicBezTo>
                  <a:cubicBezTo>
                    <a:pt x="755" y="998"/>
                    <a:pt x="755" y="998"/>
                    <a:pt x="755" y="998"/>
                  </a:cubicBezTo>
                  <a:cubicBezTo>
                    <a:pt x="798" y="1023"/>
                    <a:pt x="843" y="1047"/>
                    <a:pt x="886" y="1071"/>
                  </a:cubicBezTo>
                  <a:cubicBezTo>
                    <a:pt x="549" y="1841"/>
                    <a:pt x="549" y="1841"/>
                    <a:pt x="549" y="1841"/>
                  </a:cubicBezTo>
                  <a:cubicBezTo>
                    <a:pt x="519" y="1833"/>
                    <a:pt x="487" y="1824"/>
                    <a:pt x="454" y="1812"/>
                  </a:cubicBezTo>
                  <a:close/>
                  <a:moveTo>
                    <a:pt x="637" y="1856"/>
                  </a:moveTo>
                  <a:cubicBezTo>
                    <a:pt x="962" y="1120"/>
                    <a:pt x="962" y="1120"/>
                    <a:pt x="962" y="1120"/>
                  </a:cubicBezTo>
                  <a:cubicBezTo>
                    <a:pt x="1145" y="1271"/>
                    <a:pt x="1124" y="1543"/>
                    <a:pt x="1061" y="1668"/>
                  </a:cubicBezTo>
                  <a:cubicBezTo>
                    <a:pt x="1005" y="1780"/>
                    <a:pt x="870" y="1884"/>
                    <a:pt x="637" y="1856"/>
                  </a:cubicBezTo>
                  <a:close/>
                </a:path>
              </a:pathLst>
            </a:custGeom>
            <a:solidFill>
              <a:srgbClr val="D89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93" name="Freeform 490"/>
            <p:cNvSpPr>
              <a:spLocks/>
            </p:cNvSpPr>
            <p:nvPr/>
          </p:nvSpPr>
          <p:spPr bwMode="auto">
            <a:xfrm>
              <a:off x="5300663" y="8547100"/>
              <a:ext cx="1704975" cy="3532188"/>
            </a:xfrm>
            <a:custGeom>
              <a:avLst/>
              <a:gdLst>
                <a:gd name="T0" fmla="*/ 409 w 454"/>
                <a:gd name="T1" fmla="*/ 20 h 941"/>
                <a:gd name="T2" fmla="*/ 299 w 454"/>
                <a:gd name="T3" fmla="*/ 241 h 941"/>
                <a:gd name="T4" fmla="*/ 454 w 454"/>
                <a:gd name="T5" fmla="*/ 937 h 941"/>
                <a:gd name="T6" fmla="*/ 360 w 454"/>
                <a:gd name="T7" fmla="*/ 941 h 941"/>
                <a:gd name="T8" fmla="*/ 212 w 454"/>
                <a:gd name="T9" fmla="*/ 258 h 941"/>
                <a:gd name="T10" fmla="*/ 198 w 454"/>
                <a:gd name="T11" fmla="*/ 258 h 941"/>
                <a:gd name="T12" fmla="*/ 334 w 454"/>
                <a:gd name="T13" fmla="*/ 939 h 941"/>
                <a:gd name="T14" fmla="*/ 267 w 454"/>
                <a:gd name="T15" fmla="*/ 893 h 941"/>
                <a:gd name="T16" fmla="*/ 97 w 454"/>
                <a:gd name="T17" fmla="*/ 246 h 941"/>
                <a:gd name="T18" fmla="*/ 26 w 454"/>
                <a:gd name="T19" fmla="*/ 0 h 941"/>
                <a:gd name="T20" fmla="*/ 409 w 454"/>
                <a:gd name="T21" fmla="*/ 20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4" h="941">
                  <a:moveTo>
                    <a:pt x="409" y="20"/>
                  </a:moveTo>
                  <a:cubicBezTo>
                    <a:pt x="409" y="20"/>
                    <a:pt x="415" y="212"/>
                    <a:pt x="299" y="241"/>
                  </a:cubicBezTo>
                  <a:cubicBezTo>
                    <a:pt x="454" y="937"/>
                    <a:pt x="454" y="937"/>
                    <a:pt x="454" y="937"/>
                  </a:cubicBezTo>
                  <a:cubicBezTo>
                    <a:pt x="360" y="941"/>
                    <a:pt x="360" y="941"/>
                    <a:pt x="360" y="941"/>
                  </a:cubicBezTo>
                  <a:cubicBezTo>
                    <a:pt x="212" y="258"/>
                    <a:pt x="212" y="258"/>
                    <a:pt x="212" y="258"/>
                  </a:cubicBezTo>
                  <a:cubicBezTo>
                    <a:pt x="198" y="258"/>
                    <a:pt x="198" y="258"/>
                    <a:pt x="198" y="258"/>
                  </a:cubicBezTo>
                  <a:cubicBezTo>
                    <a:pt x="334" y="939"/>
                    <a:pt x="334" y="939"/>
                    <a:pt x="334" y="939"/>
                  </a:cubicBezTo>
                  <a:cubicBezTo>
                    <a:pt x="267" y="893"/>
                    <a:pt x="267" y="893"/>
                    <a:pt x="267" y="893"/>
                  </a:cubicBezTo>
                  <a:cubicBezTo>
                    <a:pt x="97" y="246"/>
                    <a:pt x="97" y="246"/>
                    <a:pt x="97" y="246"/>
                  </a:cubicBezTo>
                  <a:cubicBezTo>
                    <a:pt x="97" y="246"/>
                    <a:pt x="0" y="181"/>
                    <a:pt x="26" y="0"/>
                  </a:cubicBezTo>
                  <a:lnTo>
                    <a:pt x="409" y="2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94" name="Freeform 491"/>
            <p:cNvSpPr>
              <a:spLocks/>
            </p:cNvSpPr>
            <p:nvPr/>
          </p:nvSpPr>
          <p:spPr bwMode="auto">
            <a:xfrm>
              <a:off x="5386388" y="8547100"/>
              <a:ext cx="1619250" cy="3524250"/>
            </a:xfrm>
            <a:custGeom>
              <a:avLst/>
              <a:gdLst>
                <a:gd name="T0" fmla="*/ 276 w 431"/>
                <a:gd name="T1" fmla="*/ 241 h 939"/>
                <a:gd name="T2" fmla="*/ 386 w 431"/>
                <a:gd name="T3" fmla="*/ 20 h 939"/>
                <a:gd name="T4" fmla="*/ 3 w 431"/>
                <a:gd name="T5" fmla="*/ 0 h 939"/>
                <a:gd name="T6" fmla="*/ 0 w 431"/>
                <a:gd name="T7" fmla="*/ 21 h 939"/>
                <a:gd name="T8" fmla="*/ 83 w 431"/>
                <a:gd name="T9" fmla="*/ 57 h 939"/>
                <a:gd name="T10" fmla="*/ 127 w 431"/>
                <a:gd name="T11" fmla="*/ 76 h 939"/>
                <a:gd name="T12" fmla="*/ 148 w 431"/>
                <a:gd name="T13" fmla="*/ 65 h 939"/>
                <a:gd name="T14" fmla="*/ 213 w 431"/>
                <a:gd name="T15" fmla="*/ 72 h 939"/>
                <a:gd name="T16" fmla="*/ 282 w 431"/>
                <a:gd name="T17" fmla="*/ 77 h 939"/>
                <a:gd name="T18" fmla="*/ 322 w 431"/>
                <a:gd name="T19" fmla="*/ 86 h 939"/>
                <a:gd name="T20" fmla="*/ 310 w 431"/>
                <a:gd name="T21" fmla="*/ 144 h 939"/>
                <a:gd name="T22" fmla="*/ 216 w 431"/>
                <a:gd name="T23" fmla="*/ 177 h 939"/>
                <a:gd name="T24" fmla="*/ 109 w 431"/>
                <a:gd name="T25" fmla="*/ 194 h 939"/>
                <a:gd name="T26" fmla="*/ 27 w 431"/>
                <a:gd name="T27" fmla="*/ 186 h 939"/>
                <a:gd name="T28" fmla="*/ 73 w 431"/>
                <a:gd name="T29" fmla="*/ 245 h 939"/>
                <a:gd name="T30" fmla="*/ 131 w 431"/>
                <a:gd name="T31" fmla="*/ 311 h 939"/>
                <a:gd name="T32" fmla="*/ 194 w 431"/>
                <a:gd name="T33" fmla="*/ 561 h 939"/>
                <a:gd name="T34" fmla="*/ 277 w 431"/>
                <a:gd name="T35" fmla="*/ 841 h 939"/>
                <a:gd name="T36" fmla="*/ 281 w 431"/>
                <a:gd name="T37" fmla="*/ 846 h 939"/>
                <a:gd name="T38" fmla="*/ 281 w 431"/>
                <a:gd name="T39" fmla="*/ 855 h 939"/>
                <a:gd name="T40" fmla="*/ 281 w 431"/>
                <a:gd name="T41" fmla="*/ 857 h 939"/>
                <a:gd name="T42" fmla="*/ 282 w 431"/>
                <a:gd name="T43" fmla="*/ 919 h 939"/>
                <a:gd name="T44" fmla="*/ 311 w 431"/>
                <a:gd name="T45" fmla="*/ 939 h 939"/>
                <a:gd name="T46" fmla="*/ 175 w 431"/>
                <a:gd name="T47" fmla="*/ 258 h 939"/>
                <a:gd name="T48" fmla="*/ 180 w 431"/>
                <a:gd name="T49" fmla="*/ 258 h 939"/>
                <a:gd name="T50" fmla="*/ 185 w 431"/>
                <a:gd name="T51" fmla="*/ 253 h 939"/>
                <a:gd name="T52" fmla="*/ 236 w 431"/>
                <a:gd name="T53" fmla="*/ 261 h 939"/>
                <a:gd name="T54" fmla="*/ 258 w 431"/>
                <a:gd name="T55" fmla="*/ 323 h 939"/>
                <a:gd name="T56" fmla="*/ 329 w 431"/>
                <a:gd name="T57" fmla="*/ 640 h 939"/>
                <a:gd name="T58" fmla="*/ 374 w 431"/>
                <a:gd name="T59" fmla="*/ 833 h 939"/>
                <a:gd name="T60" fmla="*/ 383 w 431"/>
                <a:gd name="T61" fmla="*/ 939 h 939"/>
                <a:gd name="T62" fmla="*/ 431 w 431"/>
                <a:gd name="T63" fmla="*/ 937 h 939"/>
                <a:gd name="T64" fmla="*/ 276 w 431"/>
                <a:gd name="T65" fmla="*/ 241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1" h="939">
                  <a:moveTo>
                    <a:pt x="276" y="241"/>
                  </a:moveTo>
                  <a:cubicBezTo>
                    <a:pt x="392" y="212"/>
                    <a:pt x="386" y="20"/>
                    <a:pt x="386" y="2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7"/>
                    <a:pt x="1" y="14"/>
                    <a:pt x="0" y="21"/>
                  </a:cubicBezTo>
                  <a:cubicBezTo>
                    <a:pt x="33" y="23"/>
                    <a:pt x="65" y="28"/>
                    <a:pt x="83" y="57"/>
                  </a:cubicBezTo>
                  <a:cubicBezTo>
                    <a:pt x="93" y="74"/>
                    <a:pt x="106" y="88"/>
                    <a:pt x="127" y="76"/>
                  </a:cubicBezTo>
                  <a:cubicBezTo>
                    <a:pt x="133" y="72"/>
                    <a:pt x="140" y="67"/>
                    <a:pt x="148" y="65"/>
                  </a:cubicBezTo>
                  <a:cubicBezTo>
                    <a:pt x="169" y="60"/>
                    <a:pt x="192" y="68"/>
                    <a:pt x="213" y="72"/>
                  </a:cubicBezTo>
                  <a:cubicBezTo>
                    <a:pt x="236" y="76"/>
                    <a:pt x="259" y="75"/>
                    <a:pt x="282" y="77"/>
                  </a:cubicBezTo>
                  <a:cubicBezTo>
                    <a:pt x="294" y="78"/>
                    <a:pt x="312" y="78"/>
                    <a:pt x="322" y="86"/>
                  </a:cubicBezTo>
                  <a:cubicBezTo>
                    <a:pt x="344" y="102"/>
                    <a:pt x="327" y="131"/>
                    <a:pt x="310" y="144"/>
                  </a:cubicBezTo>
                  <a:cubicBezTo>
                    <a:pt x="284" y="165"/>
                    <a:pt x="247" y="169"/>
                    <a:pt x="216" y="177"/>
                  </a:cubicBezTo>
                  <a:cubicBezTo>
                    <a:pt x="181" y="185"/>
                    <a:pt x="145" y="192"/>
                    <a:pt x="109" y="194"/>
                  </a:cubicBezTo>
                  <a:cubicBezTo>
                    <a:pt x="81" y="195"/>
                    <a:pt x="53" y="193"/>
                    <a:pt x="27" y="186"/>
                  </a:cubicBezTo>
                  <a:cubicBezTo>
                    <a:pt x="45" y="222"/>
                    <a:pt x="67" y="241"/>
                    <a:pt x="73" y="245"/>
                  </a:cubicBezTo>
                  <a:cubicBezTo>
                    <a:pt x="103" y="260"/>
                    <a:pt x="121" y="276"/>
                    <a:pt x="131" y="311"/>
                  </a:cubicBezTo>
                  <a:cubicBezTo>
                    <a:pt x="143" y="355"/>
                    <a:pt x="185" y="515"/>
                    <a:pt x="194" y="561"/>
                  </a:cubicBezTo>
                  <a:cubicBezTo>
                    <a:pt x="213" y="656"/>
                    <a:pt x="249" y="748"/>
                    <a:pt x="277" y="841"/>
                  </a:cubicBezTo>
                  <a:cubicBezTo>
                    <a:pt x="279" y="841"/>
                    <a:pt x="281" y="843"/>
                    <a:pt x="281" y="846"/>
                  </a:cubicBezTo>
                  <a:cubicBezTo>
                    <a:pt x="281" y="849"/>
                    <a:pt x="281" y="852"/>
                    <a:pt x="281" y="855"/>
                  </a:cubicBezTo>
                  <a:cubicBezTo>
                    <a:pt x="281" y="856"/>
                    <a:pt x="281" y="857"/>
                    <a:pt x="281" y="857"/>
                  </a:cubicBezTo>
                  <a:cubicBezTo>
                    <a:pt x="281" y="878"/>
                    <a:pt x="280" y="898"/>
                    <a:pt x="282" y="919"/>
                  </a:cubicBezTo>
                  <a:cubicBezTo>
                    <a:pt x="311" y="939"/>
                    <a:pt x="311" y="939"/>
                    <a:pt x="311" y="939"/>
                  </a:cubicBezTo>
                  <a:cubicBezTo>
                    <a:pt x="175" y="258"/>
                    <a:pt x="175" y="258"/>
                    <a:pt x="175" y="258"/>
                  </a:cubicBezTo>
                  <a:cubicBezTo>
                    <a:pt x="180" y="258"/>
                    <a:pt x="180" y="258"/>
                    <a:pt x="180" y="258"/>
                  </a:cubicBezTo>
                  <a:cubicBezTo>
                    <a:pt x="180" y="256"/>
                    <a:pt x="182" y="253"/>
                    <a:pt x="185" y="253"/>
                  </a:cubicBezTo>
                  <a:cubicBezTo>
                    <a:pt x="200" y="253"/>
                    <a:pt x="225" y="247"/>
                    <a:pt x="236" y="261"/>
                  </a:cubicBezTo>
                  <a:cubicBezTo>
                    <a:pt x="251" y="279"/>
                    <a:pt x="255" y="301"/>
                    <a:pt x="258" y="323"/>
                  </a:cubicBezTo>
                  <a:cubicBezTo>
                    <a:pt x="268" y="391"/>
                    <a:pt x="313" y="574"/>
                    <a:pt x="329" y="640"/>
                  </a:cubicBezTo>
                  <a:cubicBezTo>
                    <a:pt x="344" y="704"/>
                    <a:pt x="367" y="767"/>
                    <a:pt x="374" y="833"/>
                  </a:cubicBezTo>
                  <a:cubicBezTo>
                    <a:pt x="378" y="868"/>
                    <a:pt x="380" y="904"/>
                    <a:pt x="383" y="939"/>
                  </a:cubicBezTo>
                  <a:cubicBezTo>
                    <a:pt x="431" y="937"/>
                    <a:pt x="431" y="937"/>
                    <a:pt x="431" y="937"/>
                  </a:cubicBezTo>
                  <a:lnTo>
                    <a:pt x="276" y="241"/>
                  </a:ln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95" name="Freeform 492"/>
            <p:cNvSpPr>
              <a:spLocks/>
            </p:cNvSpPr>
            <p:nvPr/>
          </p:nvSpPr>
          <p:spPr bwMode="auto">
            <a:xfrm>
              <a:off x="5086351" y="11425238"/>
              <a:ext cx="1554163" cy="781050"/>
            </a:xfrm>
            <a:custGeom>
              <a:avLst/>
              <a:gdLst>
                <a:gd name="T0" fmla="*/ 49 w 414"/>
                <a:gd name="T1" fmla="*/ 208 h 208"/>
                <a:gd name="T2" fmla="*/ 401 w 414"/>
                <a:gd name="T3" fmla="*/ 174 h 208"/>
                <a:gd name="T4" fmla="*/ 207 w 414"/>
                <a:gd name="T5" fmla="*/ 0 h 208"/>
                <a:gd name="T6" fmla="*/ 49 w 414"/>
                <a:gd name="T7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8">
                  <a:moveTo>
                    <a:pt x="49" y="208"/>
                  </a:moveTo>
                  <a:cubicBezTo>
                    <a:pt x="49" y="208"/>
                    <a:pt x="316" y="203"/>
                    <a:pt x="401" y="174"/>
                  </a:cubicBezTo>
                  <a:cubicBezTo>
                    <a:pt x="401" y="174"/>
                    <a:pt x="414" y="0"/>
                    <a:pt x="207" y="0"/>
                  </a:cubicBezTo>
                  <a:cubicBezTo>
                    <a:pt x="0" y="1"/>
                    <a:pt x="12" y="196"/>
                    <a:pt x="49" y="208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96" name="Freeform 493"/>
            <p:cNvSpPr>
              <a:spLocks/>
            </p:cNvSpPr>
            <p:nvPr/>
          </p:nvSpPr>
          <p:spPr bwMode="auto">
            <a:xfrm>
              <a:off x="5218113" y="11425238"/>
              <a:ext cx="1047750" cy="555625"/>
            </a:xfrm>
            <a:custGeom>
              <a:avLst/>
              <a:gdLst>
                <a:gd name="T0" fmla="*/ 172 w 279"/>
                <a:gd name="T1" fmla="*/ 0 h 148"/>
                <a:gd name="T2" fmla="*/ 279 w 279"/>
                <a:gd name="T3" fmla="*/ 22 h 148"/>
                <a:gd name="T4" fmla="*/ 266 w 279"/>
                <a:gd name="T5" fmla="*/ 24 h 148"/>
                <a:gd name="T6" fmla="*/ 119 w 279"/>
                <a:gd name="T7" fmla="*/ 90 h 148"/>
                <a:gd name="T8" fmla="*/ 90 w 279"/>
                <a:gd name="T9" fmla="*/ 148 h 148"/>
                <a:gd name="T10" fmla="*/ 0 w 279"/>
                <a:gd name="T11" fmla="*/ 105 h 148"/>
                <a:gd name="T12" fmla="*/ 172 w 279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148">
                  <a:moveTo>
                    <a:pt x="172" y="0"/>
                  </a:moveTo>
                  <a:cubicBezTo>
                    <a:pt x="217" y="0"/>
                    <a:pt x="252" y="9"/>
                    <a:pt x="279" y="22"/>
                  </a:cubicBezTo>
                  <a:cubicBezTo>
                    <a:pt x="275" y="22"/>
                    <a:pt x="271" y="23"/>
                    <a:pt x="266" y="24"/>
                  </a:cubicBezTo>
                  <a:cubicBezTo>
                    <a:pt x="212" y="12"/>
                    <a:pt x="143" y="40"/>
                    <a:pt x="119" y="90"/>
                  </a:cubicBezTo>
                  <a:cubicBezTo>
                    <a:pt x="104" y="106"/>
                    <a:pt x="94" y="125"/>
                    <a:pt x="90" y="148"/>
                  </a:cubicBezTo>
                  <a:cubicBezTo>
                    <a:pt x="51" y="142"/>
                    <a:pt x="17" y="128"/>
                    <a:pt x="0" y="105"/>
                  </a:cubicBezTo>
                  <a:cubicBezTo>
                    <a:pt x="16" y="53"/>
                    <a:pt x="65" y="1"/>
                    <a:pt x="172" y="0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97" name="Freeform 494"/>
            <p:cNvSpPr>
              <a:spLocks/>
            </p:cNvSpPr>
            <p:nvPr/>
          </p:nvSpPr>
          <p:spPr bwMode="auto">
            <a:xfrm>
              <a:off x="5484813" y="11572875"/>
              <a:ext cx="206375" cy="107950"/>
            </a:xfrm>
            <a:custGeom>
              <a:avLst/>
              <a:gdLst>
                <a:gd name="T0" fmla="*/ 54 w 55"/>
                <a:gd name="T1" fmla="*/ 15 h 29"/>
                <a:gd name="T2" fmla="*/ 27 w 55"/>
                <a:gd name="T3" fmla="*/ 29 h 29"/>
                <a:gd name="T4" fmla="*/ 0 w 55"/>
                <a:gd name="T5" fmla="*/ 15 h 29"/>
                <a:gd name="T6" fmla="*/ 27 w 55"/>
                <a:gd name="T7" fmla="*/ 1 h 29"/>
                <a:gd name="T8" fmla="*/ 54 w 55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9">
                  <a:moveTo>
                    <a:pt x="54" y="15"/>
                  </a:moveTo>
                  <a:cubicBezTo>
                    <a:pt x="55" y="22"/>
                    <a:pt x="42" y="29"/>
                    <a:pt x="27" y="29"/>
                  </a:cubicBezTo>
                  <a:cubicBezTo>
                    <a:pt x="12" y="29"/>
                    <a:pt x="0" y="23"/>
                    <a:pt x="0" y="15"/>
                  </a:cubicBezTo>
                  <a:cubicBezTo>
                    <a:pt x="0" y="7"/>
                    <a:pt x="12" y="1"/>
                    <a:pt x="27" y="1"/>
                  </a:cubicBezTo>
                  <a:cubicBezTo>
                    <a:pt x="42" y="0"/>
                    <a:pt x="54" y="7"/>
                    <a:pt x="54" y="15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98" name="Freeform 495"/>
            <p:cNvSpPr>
              <a:spLocks/>
            </p:cNvSpPr>
            <p:nvPr/>
          </p:nvSpPr>
          <p:spPr bwMode="auto">
            <a:xfrm>
              <a:off x="5507038" y="11523663"/>
              <a:ext cx="1550988" cy="781050"/>
            </a:xfrm>
            <a:custGeom>
              <a:avLst/>
              <a:gdLst>
                <a:gd name="T0" fmla="*/ 48 w 413"/>
                <a:gd name="T1" fmla="*/ 208 h 208"/>
                <a:gd name="T2" fmla="*/ 401 w 413"/>
                <a:gd name="T3" fmla="*/ 174 h 208"/>
                <a:gd name="T4" fmla="*/ 206 w 413"/>
                <a:gd name="T5" fmla="*/ 1 h 208"/>
                <a:gd name="T6" fmla="*/ 48 w 413"/>
                <a:gd name="T7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208">
                  <a:moveTo>
                    <a:pt x="48" y="208"/>
                  </a:moveTo>
                  <a:cubicBezTo>
                    <a:pt x="48" y="208"/>
                    <a:pt x="316" y="204"/>
                    <a:pt x="401" y="174"/>
                  </a:cubicBezTo>
                  <a:cubicBezTo>
                    <a:pt x="401" y="174"/>
                    <a:pt x="413" y="0"/>
                    <a:pt x="206" y="1"/>
                  </a:cubicBezTo>
                  <a:cubicBezTo>
                    <a:pt x="0" y="1"/>
                    <a:pt x="11" y="196"/>
                    <a:pt x="48" y="208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99" name="Freeform 496"/>
            <p:cNvSpPr>
              <a:spLocks/>
            </p:cNvSpPr>
            <p:nvPr/>
          </p:nvSpPr>
          <p:spPr bwMode="auto">
            <a:xfrm>
              <a:off x="5634038" y="11523663"/>
              <a:ext cx="1228725" cy="682625"/>
            </a:xfrm>
            <a:custGeom>
              <a:avLst/>
              <a:gdLst>
                <a:gd name="T0" fmla="*/ 327 w 327"/>
                <a:gd name="T1" fmla="*/ 58 h 182"/>
                <a:gd name="T2" fmla="*/ 172 w 327"/>
                <a:gd name="T3" fmla="*/ 1 h 182"/>
                <a:gd name="T4" fmla="*/ 0 w 327"/>
                <a:gd name="T5" fmla="*/ 106 h 182"/>
                <a:gd name="T6" fmla="*/ 327 w 327"/>
                <a:gd name="T7" fmla="*/ 5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182">
                  <a:moveTo>
                    <a:pt x="327" y="58"/>
                  </a:moveTo>
                  <a:cubicBezTo>
                    <a:pt x="299" y="26"/>
                    <a:pt x="252" y="0"/>
                    <a:pt x="172" y="1"/>
                  </a:cubicBezTo>
                  <a:cubicBezTo>
                    <a:pt x="65" y="1"/>
                    <a:pt x="17" y="53"/>
                    <a:pt x="0" y="106"/>
                  </a:cubicBezTo>
                  <a:cubicBezTo>
                    <a:pt x="60" y="182"/>
                    <a:pt x="303" y="163"/>
                    <a:pt x="327" y="58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00" name="Freeform 497"/>
            <p:cNvSpPr>
              <a:spLocks/>
            </p:cNvSpPr>
            <p:nvPr/>
          </p:nvSpPr>
          <p:spPr bwMode="auto">
            <a:xfrm>
              <a:off x="5900738" y="11672888"/>
              <a:ext cx="206375" cy="109538"/>
            </a:xfrm>
            <a:custGeom>
              <a:avLst/>
              <a:gdLst>
                <a:gd name="T0" fmla="*/ 55 w 55"/>
                <a:gd name="T1" fmla="*/ 14 h 29"/>
                <a:gd name="T2" fmla="*/ 28 w 55"/>
                <a:gd name="T3" fmla="*/ 28 h 29"/>
                <a:gd name="T4" fmla="*/ 1 w 55"/>
                <a:gd name="T5" fmla="*/ 15 h 29"/>
                <a:gd name="T6" fmla="*/ 28 w 55"/>
                <a:gd name="T7" fmla="*/ 0 h 29"/>
                <a:gd name="T8" fmla="*/ 55 w 55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9">
                  <a:moveTo>
                    <a:pt x="55" y="14"/>
                  </a:moveTo>
                  <a:cubicBezTo>
                    <a:pt x="55" y="22"/>
                    <a:pt x="43" y="28"/>
                    <a:pt x="28" y="28"/>
                  </a:cubicBezTo>
                  <a:cubicBezTo>
                    <a:pt x="13" y="29"/>
                    <a:pt x="1" y="22"/>
                    <a:pt x="1" y="15"/>
                  </a:cubicBezTo>
                  <a:cubicBezTo>
                    <a:pt x="0" y="7"/>
                    <a:pt x="13" y="0"/>
                    <a:pt x="28" y="0"/>
                  </a:cubicBezTo>
                  <a:cubicBezTo>
                    <a:pt x="43" y="0"/>
                    <a:pt x="55" y="6"/>
                    <a:pt x="55" y="14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01" name="Freeform 498"/>
            <p:cNvSpPr>
              <a:spLocks/>
            </p:cNvSpPr>
            <p:nvPr/>
          </p:nvSpPr>
          <p:spPr bwMode="auto">
            <a:xfrm>
              <a:off x="5334001" y="6376988"/>
              <a:ext cx="1803400" cy="2420938"/>
            </a:xfrm>
            <a:custGeom>
              <a:avLst/>
              <a:gdLst>
                <a:gd name="T0" fmla="*/ 443 w 480"/>
                <a:gd name="T1" fmla="*/ 91 h 645"/>
                <a:gd name="T2" fmla="*/ 205 w 480"/>
                <a:gd name="T3" fmla="*/ 0 h 645"/>
                <a:gd name="T4" fmla="*/ 160 w 480"/>
                <a:gd name="T5" fmla="*/ 36 h 645"/>
                <a:gd name="T6" fmla="*/ 42 w 480"/>
                <a:gd name="T7" fmla="*/ 395 h 645"/>
                <a:gd name="T8" fmla="*/ 17 w 480"/>
                <a:gd name="T9" fmla="*/ 578 h 645"/>
                <a:gd name="T10" fmla="*/ 399 w 480"/>
                <a:gd name="T11" fmla="*/ 645 h 645"/>
                <a:gd name="T12" fmla="*/ 443 w 480"/>
                <a:gd name="T13" fmla="*/ 91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0" h="645">
                  <a:moveTo>
                    <a:pt x="443" y="91"/>
                  </a:moveTo>
                  <a:cubicBezTo>
                    <a:pt x="443" y="91"/>
                    <a:pt x="434" y="34"/>
                    <a:pt x="205" y="0"/>
                  </a:cubicBezTo>
                  <a:cubicBezTo>
                    <a:pt x="205" y="0"/>
                    <a:pt x="175" y="3"/>
                    <a:pt x="160" y="36"/>
                  </a:cubicBezTo>
                  <a:cubicBezTo>
                    <a:pt x="152" y="56"/>
                    <a:pt x="111" y="232"/>
                    <a:pt x="42" y="395"/>
                  </a:cubicBezTo>
                  <a:cubicBezTo>
                    <a:pt x="0" y="497"/>
                    <a:pt x="17" y="578"/>
                    <a:pt x="17" y="578"/>
                  </a:cubicBezTo>
                  <a:cubicBezTo>
                    <a:pt x="399" y="645"/>
                    <a:pt x="399" y="645"/>
                    <a:pt x="399" y="645"/>
                  </a:cubicBezTo>
                  <a:cubicBezTo>
                    <a:pt x="399" y="645"/>
                    <a:pt x="480" y="160"/>
                    <a:pt x="443" y="9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02" name="Freeform 499"/>
            <p:cNvSpPr>
              <a:spLocks/>
            </p:cNvSpPr>
            <p:nvPr/>
          </p:nvSpPr>
          <p:spPr bwMode="auto">
            <a:xfrm>
              <a:off x="5334001" y="6456363"/>
              <a:ext cx="1803400" cy="2341563"/>
            </a:xfrm>
            <a:custGeom>
              <a:avLst/>
              <a:gdLst>
                <a:gd name="T0" fmla="*/ 443 w 480"/>
                <a:gd name="T1" fmla="*/ 70 h 624"/>
                <a:gd name="T2" fmla="*/ 313 w 480"/>
                <a:gd name="T3" fmla="*/ 0 h 624"/>
                <a:gd name="T4" fmla="*/ 341 w 480"/>
                <a:gd name="T5" fmla="*/ 57 h 624"/>
                <a:gd name="T6" fmla="*/ 387 w 480"/>
                <a:gd name="T7" fmla="*/ 110 h 624"/>
                <a:gd name="T8" fmla="*/ 364 w 480"/>
                <a:gd name="T9" fmla="*/ 209 h 624"/>
                <a:gd name="T10" fmla="*/ 351 w 480"/>
                <a:gd name="T11" fmla="*/ 309 h 624"/>
                <a:gd name="T12" fmla="*/ 347 w 480"/>
                <a:gd name="T13" fmla="*/ 403 h 624"/>
                <a:gd name="T14" fmla="*/ 327 w 480"/>
                <a:gd name="T15" fmla="*/ 489 h 624"/>
                <a:gd name="T16" fmla="*/ 304 w 480"/>
                <a:gd name="T17" fmla="*/ 544 h 624"/>
                <a:gd name="T18" fmla="*/ 173 w 480"/>
                <a:gd name="T19" fmla="*/ 539 h 624"/>
                <a:gd name="T20" fmla="*/ 75 w 480"/>
                <a:gd name="T21" fmla="*/ 486 h 624"/>
                <a:gd name="T22" fmla="*/ 50 w 480"/>
                <a:gd name="T23" fmla="*/ 356 h 624"/>
                <a:gd name="T24" fmla="*/ 42 w 480"/>
                <a:gd name="T25" fmla="*/ 374 h 624"/>
                <a:gd name="T26" fmla="*/ 17 w 480"/>
                <a:gd name="T27" fmla="*/ 557 h 624"/>
                <a:gd name="T28" fmla="*/ 399 w 480"/>
                <a:gd name="T29" fmla="*/ 624 h 624"/>
                <a:gd name="T30" fmla="*/ 443 w 480"/>
                <a:gd name="T31" fmla="*/ 7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0" h="624">
                  <a:moveTo>
                    <a:pt x="443" y="70"/>
                  </a:moveTo>
                  <a:cubicBezTo>
                    <a:pt x="443" y="70"/>
                    <a:pt x="437" y="33"/>
                    <a:pt x="313" y="0"/>
                  </a:cubicBezTo>
                  <a:cubicBezTo>
                    <a:pt x="320" y="21"/>
                    <a:pt x="329" y="41"/>
                    <a:pt x="341" y="57"/>
                  </a:cubicBezTo>
                  <a:cubicBezTo>
                    <a:pt x="355" y="76"/>
                    <a:pt x="374" y="90"/>
                    <a:pt x="387" y="110"/>
                  </a:cubicBezTo>
                  <a:cubicBezTo>
                    <a:pt x="414" y="151"/>
                    <a:pt x="390" y="177"/>
                    <a:pt x="364" y="209"/>
                  </a:cubicBezTo>
                  <a:cubicBezTo>
                    <a:pt x="339" y="240"/>
                    <a:pt x="350" y="273"/>
                    <a:pt x="351" y="309"/>
                  </a:cubicBezTo>
                  <a:cubicBezTo>
                    <a:pt x="352" y="340"/>
                    <a:pt x="352" y="372"/>
                    <a:pt x="347" y="403"/>
                  </a:cubicBezTo>
                  <a:cubicBezTo>
                    <a:pt x="343" y="432"/>
                    <a:pt x="335" y="461"/>
                    <a:pt x="327" y="489"/>
                  </a:cubicBezTo>
                  <a:cubicBezTo>
                    <a:pt x="322" y="507"/>
                    <a:pt x="316" y="529"/>
                    <a:pt x="304" y="544"/>
                  </a:cubicBezTo>
                  <a:cubicBezTo>
                    <a:pt x="272" y="580"/>
                    <a:pt x="210" y="550"/>
                    <a:pt x="173" y="539"/>
                  </a:cubicBezTo>
                  <a:cubicBezTo>
                    <a:pt x="138" y="528"/>
                    <a:pt x="98" y="517"/>
                    <a:pt x="75" y="486"/>
                  </a:cubicBezTo>
                  <a:cubicBezTo>
                    <a:pt x="47" y="450"/>
                    <a:pt x="45" y="400"/>
                    <a:pt x="50" y="356"/>
                  </a:cubicBezTo>
                  <a:cubicBezTo>
                    <a:pt x="47" y="362"/>
                    <a:pt x="45" y="368"/>
                    <a:pt x="42" y="374"/>
                  </a:cubicBezTo>
                  <a:cubicBezTo>
                    <a:pt x="0" y="476"/>
                    <a:pt x="17" y="557"/>
                    <a:pt x="17" y="557"/>
                  </a:cubicBezTo>
                  <a:cubicBezTo>
                    <a:pt x="399" y="624"/>
                    <a:pt x="399" y="624"/>
                    <a:pt x="399" y="624"/>
                  </a:cubicBezTo>
                  <a:cubicBezTo>
                    <a:pt x="399" y="624"/>
                    <a:pt x="480" y="139"/>
                    <a:pt x="443" y="7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03" name="Freeform 500"/>
            <p:cNvSpPr>
              <a:spLocks/>
            </p:cNvSpPr>
            <p:nvPr/>
          </p:nvSpPr>
          <p:spPr bwMode="auto">
            <a:xfrm>
              <a:off x="6423026" y="6216650"/>
              <a:ext cx="585788" cy="550863"/>
            </a:xfrm>
            <a:custGeom>
              <a:avLst/>
              <a:gdLst>
                <a:gd name="T0" fmla="*/ 156 w 156"/>
                <a:gd name="T1" fmla="*/ 0 h 147"/>
                <a:gd name="T2" fmla="*/ 142 w 156"/>
                <a:gd name="T3" fmla="*/ 116 h 147"/>
                <a:gd name="T4" fmla="*/ 84 w 156"/>
                <a:gd name="T5" fmla="*/ 146 h 147"/>
                <a:gd name="T6" fmla="*/ 0 w 156"/>
                <a:gd name="T7" fmla="*/ 112 h 147"/>
                <a:gd name="T8" fmla="*/ 3 w 156"/>
                <a:gd name="T9" fmla="*/ 78 h 147"/>
                <a:gd name="T10" fmla="*/ 156 w 156"/>
                <a:gd name="T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47">
                  <a:moveTo>
                    <a:pt x="156" y="0"/>
                  </a:moveTo>
                  <a:cubicBezTo>
                    <a:pt x="156" y="0"/>
                    <a:pt x="151" y="99"/>
                    <a:pt x="142" y="116"/>
                  </a:cubicBezTo>
                  <a:cubicBezTo>
                    <a:pt x="132" y="133"/>
                    <a:pt x="110" y="147"/>
                    <a:pt x="84" y="146"/>
                  </a:cubicBezTo>
                  <a:cubicBezTo>
                    <a:pt x="19" y="143"/>
                    <a:pt x="0" y="112"/>
                    <a:pt x="0" y="112"/>
                  </a:cubicBezTo>
                  <a:cubicBezTo>
                    <a:pt x="3" y="78"/>
                    <a:pt x="3" y="78"/>
                    <a:pt x="3" y="78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04" name="Freeform 501"/>
            <p:cNvSpPr>
              <a:spLocks/>
            </p:cNvSpPr>
            <p:nvPr/>
          </p:nvSpPr>
          <p:spPr bwMode="auto">
            <a:xfrm>
              <a:off x="6434138" y="6134100"/>
              <a:ext cx="620713" cy="555625"/>
            </a:xfrm>
            <a:custGeom>
              <a:avLst/>
              <a:gdLst>
                <a:gd name="T0" fmla="*/ 165 w 165"/>
                <a:gd name="T1" fmla="*/ 0 h 148"/>
                <a:gd name="T2" fmla="*/ 151 w 165"/>
                <a:gd name="T3" fmla="*/ 116 h 148"/>
                <a:gd name="T4" fmla="*/ 93 w 165"/>
                <a:gd name="T5" fmla="*/ 146 h 148"/>
                <a:gd name="T6" fmla="*/ 0 w 165"/>
                <a:gd name="T7" fmla="*/ 121 h 148"/>
                <a:gd name="T8" fmla="*/ 32 w 165"/>
                <a:gd name="T9" fmla="*/ 69 h 148"/>
                <a:gd name="T10" fmla="*/ 165 w 165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48">
                  <a:moveTo>
                    <a:pt x="165" y="0"/>
                  </a:moveTo>
                  <a:cubicBezTo>
                    <a:pt x="165" y="0"/>
                    <a:pt x="160" y="99"/>
                    <a:pt x="151" y="116"/>
                  </a:cubicBezTo>
                  <a:cubicBezTo>
                    <a:pt x="141" y="133"/>
                    <a:pt x="119" y="148"/>
                    <a:pt x="93" y="146"/>
                  </a:cubicBezTo>
                  <a:cubicBezTo>
                    <a:pt x="28" y="143"/>
                    <a:pt x="0" y="121"/>
                    <a:pt x="0" y="121"/>
                  </a:cubicBezTo>
                  <a:cubicBezTo>
                    <a:pt x="32" y="69"/>
                    <a:pt x="32" y="69"/>
                    <a:pt x="32" y="69"/>
                  </a:cubicBezTo>
                  <a:lnTo>
                    <a:pt x="165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05" name="Freeform 502"/>
            <p:cNvSpPr>
              <a:spLocks/>
            </p:cNvSpPr>
            <p:nvPr/>
          </p:nvSpPr>
          <p:spPr bwMode="auto">
            <a:xfrm>
              <a:off x="6467476" y="6134100"/>
              <a:ext cx="587375" cy="393700"/>
            </a:xfrm>
            <a:custGeom>
              <a:avLst/>
              <a:gdLst>
                <a:gd name="T0" fmla="*/ 123 w 156"/>
                <a:gd name="T1" fmla="*/ 43 h 105"/>
                <a:gd name="T2" fmla="*/ 7 w 156"/>
                <a:gd name="T3" fmla="*/ 102 h 105"/>
                <a:gd name="T4" fmla="*/ 1 w 156"/>
                <a:gd name="T5" fmla="*/ 105 h 105"/>
                <a:gd name="T6" fmla="*/ 0 w 156"/>
                <a:gd name="T7" fmla="*/ 66 h 105"/>
                <a:gd name="T8" fmla="*/ 156 w 156"/>
                <a:gd name="T9" fmla="*/ 0 h 105"/>
                <a:gd name="T10" fmla="*/ 153 w 156"/>
                <a:gd name="T11" fmla="*/ 46 h 105"/>
                <a:gd name="T12" fmla="*/ 123 w 156"/>
                <a:gd name="T13" fmla="*/ 4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05">
                  <a:moveTo>
                    <a:pt x="123" y="43"/>
                  </a:moveTo>
                  <a:cubicBezTo>
                    <a:pt x="80" y="51"/>
                    <a:pt x="47" y="86"/>
                    <a:pt x="7" y="102"/>
                  </a:cubicBezTo>
                  <a:cubicBezTo>
                    <a:pt x="4" y="103"/>
                    <a:pt x="3" y="104"/>
                    <a:pt x="1" y="10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5" y="21"/>
                    <a:pt x="153" y="46"/>
                  </a:cubicBezTo>
                  <a:cubicBezTo>
                    <a:pt x="144" y="42"/>
                    <a:pt x="134" y="41"/>
                    <a:pt x="123" y="43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06" name="Freeform 503"/>
            <p:cNvSpPr>
              <a:spLocks/>
            </p:cNvSpPr>
            <p:nvPr/>
          </p:nvSpPr>
          <p:spPr bwMode="auto">
            <a:xfrm>
              <a:off x="5957888" y="6035675"/>
              <a:ext cx="352425" cy="552450"/>
            </a:xfrm>
            <a:custGeom>
              <a:avLst/>
              <a:gdLst>
                <a:gd name="T0" fmla="*/ 9 w 94"/>
                <a:gd name="T1" fmla="*/ 0 h 147"/>
                <a:gd name="T2" fmla="*/ 2 w 94"/>
                <a:gd name="T3" fmla="*/ 89 h 147"/>
                <a:gd name="T4" fmla="*/ 79 w 94"/>
                <a:gd name="T5" fmla="*/ 147 h 147"/>
                <a:gd name="T6" fmla="*/ 94 w 94"/>
                <a:gd name="T7" fmla="*/ 48 h 147"/>
                <a:gd name="T8" fmla="*/ 9 w 94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47">
                  <a:moveTo>
                    <a:pt x="9" y="0"/>
                  </a:moveTo>
                  <a:cubicBezTo>
                    <a:pt x="9" y="0"/>
                    <a:pt x="0" y="80"/>
                    <a:pt x="2" y="89"/>
                  </a:cubicBezTo>
                  <a:cubicBezTo>
                    <a:pt x="4" y="98"/>
                    <a:pt x="3" y="126"/>
                    <a:pt x="79" y="147"/>
                  </a:cubicBezTo>
                  <a:cubicBezTo>
                    <a:pt x="94" y="48"/>
                    <a:pt x="94" y="48"/>
                    <a:pt x="94" y="48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07" name="Freeform 504"/>
            <p:cNvSpPr>
              <a:spLocks/>
            </p:cNvSpPr>
            <p:nvPr/>
          </p:nvSpPr>
          <p:spPr bwMode="auto">
            <a:xfrm>
              <a:off x="5946776" y="5969000"/>
              <a:ext cx="303213" cy="550863"/>
            </a:xfrm>
            <a:custGeom>
              <a:avLst/>
              <a:gdLst>
                <a:gd name="T0" fmla="*/ 9 w 81"/>
                <a:gd name="T1" fmla="*/ 0 h 147"/>
                <a:gd name="T2" fmla="*/ 2 w 81"/>
                <a:gd name="T3" fmla="*/ 90 h 147"/>
                <a:gd name="T4" fmla="*/ 79 w 81"/>
                <a:gd name="T5" fmla="*/ 147 h 147"/>
                <a:gd name="T6" fmla="*/ 81 w 81"/>
                <a:gd name="T7" fmla="*/ 45 h 147"/>
                <a:gd name="T8" fmla="*/ 9 w 81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47">
                  <a:moveTo>
                    <a:pt x="9" y="0"/>
                  </a:moveTo>
                  <a:cubicBezTo>
                    <a:pt x="9" y="0"/>
                    <a:pt x="0" y="80"/>
                    <a:pt x="2" y="90"/>
                  </a:cubicBezTo>
                  <a:cubicBezTo>
                    <a:pt x="4" y="99"/>
                    <a:pt x="3" y="126"/>
                    <a:pt x="79" y="147"/>
                  </a:cubicBezTo>
                  <a:cubicBezTo>
                    <a:pt x="81" y="45"/>
                    <a:pt x="81" y="45"/>
                    <a:pt x="81" y="45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08" name="Freeform 505"/>
            <p:cNvSpPr>
              <a:spLocks/>
            </p:cNvSpPr>
            <p:nvPr/>
          </p:nvSpPr>
          <p:spPr bwMode="auto">
            <a:xfrm>
              <a:off x="5957888" y="5969000"/>
              <a:ext cx="292100" cy="490538"/>
            </a:xfrm>
            <a:custGeom>
              <a:avLst/>
              <a:gdLst>
                <a:gd name="T0" fmla="*/ 68 w 78"/>
                <a:gd name="T1" fmla="*/ 126 h 131"/>
                <a:gd name="T2" fmla="*/ 0 w 78"/>
                <a:gd name="T3" fmla="*/ 61 h 131"/>
                <a:gd name="T4" fmla="*/ 6 w 78"/>
                <a:gd name="T5" fmla="*/ 0 h 131"/>
                <a:gd name="T6" fmla="*/ 78 w 78"/>
                <a:gd name="T7" fmla="*/ 45 h 131"/>
                <a:gd name="T8" fmla="*/ 77 w 78"/>
                <a:gd name="T9" fmla="*/ 131 h 131"/>
                <a:gd name="T10" fmla="*/ 68 w 78"/>
                <a:gd name="T11" fmla="*/ 12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1">
                  <a:moveTo>
                    <a:pt x="68" y="126"/>
                  </a:moveTo>
                  <a:cubicBezTo>
                    <a:pt x="40" y="112"/>
                    <a:pt x="28" y="73"/>
                    <a:pt x="0" y="61"/>
                  </a:cubicBezTo>
                  <a:cubicBezTo>
                    <a:pt x="2" y="34"/>
                    <a:pt x="6" y="0"/>
                    <a:pt x="6" y="0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74" y="129"/>
                    <a:pt x="72" y="128"/>
                    <a:pt x="68" y="126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09" name="Freeform 506"/>
            <p:cNvSpPr>
              <a:spLocks/>
            </p:cNvSpPr>
            <p:nvPr/>
          </p:nvSpPr>
          <p:spPr bwMode="auto">
            <a:xfrm>
              <a:off x="5521326" y="6500813"/>
              <a:ext cx="928688" cy="2147888"/>
            </a:xfrm>
            <a:custGeom>
              <a:avLst/>
              <a:gdLst>
                <a:gd name="T0" fmla="*/ 247 w 247"/>
                <a:gd name="T1" fmla="*/ 10 h 572"/>
                <a:gd name="T2" fmla="*/ 233 w 247"/>
                <a:gd name="T3" fmla="*/ 436 h 572"/>
                <a:gd name="T4" fmla="*/ 125 w 247"/>
                <a:gd name="T5" fmla="*/ 572 h 572"/>
                <a:gd name="T6" fmla="*/ 47 w 247"/>
                <a:gd name="T7" fmla="*/ 558 h 572"/>
                <a:gd name="T8" fmla="*/ 6 w 247"/>
                <a:gd name="T9" fmla="*/ 415 h 572"/>
                <a:gd name="T10" fmla="*/ 182 w 247"/>
                <a:gd name="T11" fmla="*/ 0 h 572"/>
                <a:gd name="T12" fmla="*/ 247 w 247"/>
                <a:gd name="T13" fmla="*/ 1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572">
                  <a:moveTo>
                    <a:pt x="247" y="10"/>
                  </a:moveTo>
                  <a:cubicBezTo>
                    <a:pt x="233" y="436"/>
                    <a:pt x="233" y="436"/>
                    <a:pt x="233" y="436"/>
                  </a:cubicBezTo>
                  <a:cubicBezTo>
                    <a:pt x="125" y="572"/>
                    <a:pt x="125" y="572"/>
                    <a:pt x="125" y="572"/>
                  </a:cubicBezTo>
                  <a:cubicBezTo>
                    <a:pt x="47" y="558"/>
                    <a:pt x="47" y="558"/>
                    <a:pt x="47" y="558"/>
                  </a:cubicBezTo>
                  <a:cubicBezTo>
                    <a:pt x="47" y="558"/>
                    <a:pt x="0" y="459"/>
                    <a:pt x="6" y="415"/>
                  </a:cubicBezTo>
                  <a:cubicBezTo>
                    <a:pt x="12" y="370"/>
                    <a:pt x="182" y="0"/>
                    <a:pt x="182" y="0"/>
                  </a:cubicBezTo>
                  <a:lnTo>
                    <a:pt x="247" y="1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10" name="Freeform 507"/>
            <p:cNvSpPr>
              <a:spLocks/>
            </p:cNvSpPr>
            <p:nvPr/>
          </p:nvSpPr>
          <p:spPr bwMode="auto">
            <a:xfrm>
              <a:off x="5570538" y="6500813"/>
              <a:ext cx="838200" cy="2252663"/>
            </a:xfrm>
            <a:custGeom>
              <a:avLst/>
              <a:gdLst>
                <a:gd name="T0" fmla="*/ 223 w 223"/>
                <a:gd name="T1" fmla="*/ 10 h 600"/>
                <a:gd name="T2" fmla="*/ 203 w 223"/>
                <a:gd name="T3" fmla="*/ 437 h 600"/>
                <a:gd name="T4" fmla="*/ 56 w 223"/>
                <a:gd name="T5" fmla="*/ 600 h 600"/>
                <a:gd name="T6" fmla="*/ 0 w 223"/>
                <a:gd name="T7" fmla="*/ 418 h 600"/>
                <a:gd name="T8" fmla="*/ 183 w 223"/>
                <a:gd name="T9" fmla="*/ 0 h 600"/>
                <a:gd name="T10" fmla="*/ 223 w 223"/>
                <a:gd name="T11" fmla="*/ 1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600">
                  <a:moveTo>
                    <a:pt x="223" y="10"/>
                  </a:moveTo>
                  <a:cubicBezTo>
                    <a:pt x="223" y="10"/>
                    <a:pt x="221" y="233"/>
                    <a:pt x="203" y="437"/>
                  </a:cubicBezTo>
                  <a:cubicBezTo>
                    <a:pt x="56" y="600"/>
                    <a:pt x="56" y="600"/>
                    <a:pt x="56" y="600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0" y="418"/>
                    <a:pt x="77" y="191"/>
                    <a:pt x="183" y="0"/>
                  </a:cubicBezTo>
                  <a:lnTo>
                    <a:pt x="223" y="10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11" name="Freeform 508"/>
            <p:cNvSpPr>
              <a:spLocks/>
            </p:cNvSpPr>
            <p:nvPr/>
          </p:nvSpPr>
          <p:spPr bwMode="auto">
            <a:xfrm>
              <a:off x="5570538" y="6500813"/>
              <a:ext cx="728663" cy="2252663"/>
            </a:xfrm>
            <a:custGeom>
              <a:avLst/>
              <a:gdLst>
                <a:gd name="T0" fmla="*/ 183 w 194"/>
                <a:gd name="T1" fmla="*/ 0 h 600"/>
                <a:gd name="T2" fmla="*/ 190 w 194"/>
                <a:gd name="T3" fmla="*/ 2 h 600"/>
                <a:gd name="T4" fmla="*/ 194 w 194"/>
                <a:gd name="T5" fmla="*/ 6 h 600"/>
                <a:gd name="T6" fmla="*/ 56 w 194"/>
                <a:gd name="T7" fmla="*/ 600 h 600"/>
                <a:gd name="T8" fmla="*/ 0 w 194"/>
                <a:gd name="T9" fmla="*/ 418 h 600"/>
                <a:gd name="T10" fmla="*/ 183 w 194"/>
                <a:gd name="T11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600">
                  <a:moveTo>
                    <a:pt x="183" y="0"/>
                  </a:moveTo>
                  <a:cubicBezTo>
                    <a:pt x="190" y="2"/>
                    <a:pt x="190" y="2"/>
                    <a:pt x="190" y="2"/>
                  </a:cubicBezTo>
                  <a:cubicBezTo>
                    <a:pt x="194" y="6"/>
                    <a:pt x="194" y="6"/>
                    <a:pt x="194" y="6"/>
                  </a:cubicBezTo>
                  <a:cubicBezTo>
                    <a:pt x="56" y="600"/>
                    <a:pt x="56" y="600"/>
                    <a:pt x="56" y="600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0" y="418"/>
                    <a:pt x="77" y="191"/>
                    <a:pt x="183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12" name="Freeform 509"/>
            <p:cNvSpPr>
              <a:spLocks/>
            </p:cNvSpPr>
            <p:nvPr/>
          </p:nvSpPr>
          <p:spPr bwMode="auto">
            <a:xfrm>
              <a:off x="6070601" y="6665913"/>
              <a:ext cx="327025" cy="593725"/>
            </a:xfrm>
            <a:custGeom>
              <a:avLst/>
              <a:gdLst>
                <a:gd name="T0" fmla="*/ 27 w 87"/>
                <a:gd name="T1" fmla="*/ 0 h 158"/>
                <a:gd name="T2" fmla="*/ 27 w 87"/>
                <a:gd name="T3" fmla="*/ 0 h 158"/>
                <a:gd name="T4" fmla="*/ 87 w 87"/>
                <a:gd name="T5" fmla="*/ 94 h 158"/>
                <a:gd name="T6" fmla="*/ 84 w 87"/>
                <a:gd name="T7" fmla="*/ 158 h 158"/>
                <a:gd name="T8" fmla="*/ 84 w 87"/>
                <a:gd name="T9" fmla="*/ 158 h 158"/>
                <a:gd name="T10" fmla="*/ 0 w 87"/>
                <a:gd name="T11" fmla="*/ 53 h 158"/>
                <a:gd name="T12" fmla="*/ 27 w 87"/>
                <a:gd name="T13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58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6" y="39"/>
                    <a:pt x="87" y="94"/>
                  </a:cubicBezTo>
                  <a:cubicBezTo>
                    <a:pt x="86" y="114"/>
                    <a:pt x="85" y="135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20" y="120"/>
                    <a:pt x="0" y="53"/>
                  </a:cubicBezTo>
                  <a:cubicBezTo>
                    <a:pt x="8" y="36"/>
                    <a:pt x="17" y="18"/>
                    <a:pt x="27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13" name="Freeform 510"/>
            <p:cNvSpPr>
              <a:spLocks/>
            </p:cNvSpPr>
            <p:nvPr/>
          </p:nvSpPr>
          <p:spPr bwMode="auto">
            <a:xfrm>
              <a:off x="5845176" y="7143750"/>
              <a:ext cx="525463" cy="731838"/>
            </a:xfrm>
            <a:custGeom>
              <a:avLst/>
              <a:gdLst>
                <a:gd name="T0" fmla="*/ 0 w 140"/>
                <a:gd name="T1" fmla="*/ 59 h 195"/>
                <a:gd name="T2" fmla="*/ 0 w 140"/>
                <a:gd name="T3" fmla="*/ 59 h 195"/>
                <a:gd name="T4" fmla="*/ 25 w 140"/>
                <a:gd name="T5" fmla="*/ 0 h 195"/>
                <a:gd name="T6" fmla="*/ 25 w 140"/>
                <a:gd name="T7" fmla="*/ 0 h 195"/>
                <a:gd name="T8" fmla="*/ 140 w 140"/>
                <a:gd name="T9" fmla="*/ 126 h 195"/>
                <a:gd name="T10" fmla="*/ 140 w 140"/>
                <a:gd name="T11" fmla="*/ 126 h 195"/>
                <a:gd name="T12" fmla="*/ 135 w 140"/>
                <a:gd name="T13" fmla="*/ 195 h 195"/>
                <a:gd name="T14" fmla="*/ 0 w 140"/>
                <a:gd name="T15" fmla="*/ 5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95">
                  <a:moveTo>
                    <a:pt x="0" y="59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8" y="40"/>
                    <a:pt x="16" y="2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83" y="82"/>
                    <a:pt x="140" y="126"/>
                    <a:pt x="140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38" y="149"/>
                    <a:pt x="137" y="172"/>
                    <a:pt x="135" y="195"/>
                  </a:cubicBezTo>
                  <a:cubicBezTo>
                    <a:pt x="47" y="167"/>
                    <a:pt x="0" y="59"/>
                    <a:pt x="0" y="59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14" name="Freeform 511"/>
            <p:cNvSpPr>
              <a:spLocks/>
            </p:cNvSpPr>
            <p:nvPr/>
          </p:nvSpPr>
          <p:spPr bwMode="auto">
            <a:xfrm>
              <a:off x="5649913" y="7658100"/>
              <a:ext cx="514350" cy="806450"/>
            </a:xfrm>
            <a:custGeom>
              <a:avLst/>
              <a:gdLst>
                <a:gd name="T0" fmla="*/ 104 w 137"/>
                <a:gd name="T1" fmla="*/ 215 h 215"/>
                <a:gd name="T2" fmla="*/ 0 w 137"/>
                <a:gd name="T3" fmla="*/ 51 h 215"/>
                <a:gd name="T4" fmla="*/ 0 w 137"/>
                <a:gd name="T5" fmla="*/ 51 h 215"/>
                <a:gd name="T6" fmla="*/ 20 w 137"/>
                <a:gd name="T7" fmla="*/ 0 h 215"/>
                <a:gd name="T8" fmla="*/ 20 w 137"/>
                <a:gd name="T9" fmla="*/ 0 h 215"/>
                <a:gd name="T10" fmla="*/ 137 w 137"/>
                <a:gd name="T11" fmla="*/ 179 h 215"/>
                <a:gd name="T12" fmla="*/ 104 w 137"/>
                <a:gd name="T13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215">
                  <a:moveTo>
                    <a:pt x="104" y="215"/>
                  </a:moveTo>
                  <a:cubicBezTo>
                    <a:pt x="42" y="172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6" y="36"/>
                    <a:pt x="12" y="19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56" y="99"/>
                    <a:pt x="136" y="179"/>
                    <a:pt x="137" y="179"/>
                  </a:cubicBezTo>
                  <a:lnTo>
                    <a:pt x="104" y="215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15" name="Freeform 512"/>
            <p:cNvSpPr>
              <a:spLocks/>
            </p:cNvSpPr>
            <p:nvPr/>
          </p:nvSpPr>
          <p:spPr bwMode="auto">
            <a:xfrm>
              <a:off x="6130926" y="6280150"/>
              <a:ext cx="379413" cy="300038"/>
            </a:xfrm>
            <a:custGeom>
              <a:avLst/>
              <a:gdLst>
                <a:gd name="T0" fmla="*/ 100 w 101"/>
                <a:gd name="T1" fmla="*/ 21 h 80"/>
                <a:gd name="T2" fmla="*/ 75 w 101"/>
                <a:gd name="T3" fmla="*/ 78 h 80"/>
                <a:gd name="T4" fmla="*/ 32 w 101"/>
                <a:gd name="T5" fmla="*/ 69 h 80"/>
                <a:gd name="T6" fmla="*/ 22 w 101"/>
                <a:gd name="T7" fmla="*/ 0 h 80"/>
                <a:gd name="T8" fmla="*/ 100 w 101"/>
                <a:gd name="T9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80">
                  <a:moveTo>
                    <a:pt x="100" y="21"/>
                  </a:moveTo>
                  <a:cubicBezTo>
                    <a:pt x="101" y="32"/>
                    <a:pt x="91" y="73"/>
                    <a:pt x="75" y="78"/>
                  </a:cubicBezTo>
                  <a:cubicBezTo>
                    <a:pt x="66" y="80"/>
                    <a:pt x="50" y="77"/>
                    <a:pt x="32" y="69"/>
                  </a:cubicBezTo>
                  <a:cubicBezTo>
                    <a:pt x="0" y="55"/>
                    <a:pt x="22" y="0"/>
                    <a:pt x="22" y="0"/>
                  </a:cubicBezTo>
                  <a:lnTo>
                    <a:pt x="100" y="21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16" name="Freeform 513"/>
            <p:cNvSpPr>
              <a:spLocks/>
            </p:cNvSpPr>
            <p:nvPr/>
          </p:nvSpPr>
          <p:spPr bwMode="auto">
            <a:xfrm>
              <a:off x="5153026" y="2327275"/>
              <a:ext cx="2817813" cy="4110038"/>
            </a:xfrm>
            <a:custGeom>
              <a:avLst/>
              <a:gdLst>
                <a:gd name="T0" fmla="*/ 52 w 750"/>
                <a:gd name="T1" fmla="*/ 488 h 1095"/>
                <a:gd name="T2" fmla="*/ 1 w 750"/>
                <a:gd name="T3" fmla="*/ 840 h 1095"/>
                <a:gd name="T4" fmla="*/ 60 w 750"/>
                <a:gd name="T5" fmla="*/ 957 h 1095"/>
                <a:gd name="T6" fmla="*/ 240 w 750"/>
                <a:gd name="T7" fmla="*/ 1023 h 1095"/>
                <a:gd name="T8" fmla="*/ 317 w 750"/>
                <a:gd name="T9" fmla="*/ 1089 h 1095"/>
                <a:gd name="T10" fmla="*/ 355 w 750"/>
                <a:gd name="T11" fmla="*/ 1090 h 1095"/>
                <a:gd name="T12" fmla="*/ 406 w 750"/>
                <a:gd name="T13" fmla="*/ 1067 h 1095"/>
                <a:gd name="T14" fmla="*/ 610 w 750"/>
                <a:gd name="T15" fmla="*/ 1066 h 1095"/>
                <a:gd name="T16" fmla="*/ 673 w 750"/>
                <a:gd name="T17" fmla="*/ 984 h 1095"/>
                <a:gd name="T18" fmla="*/ 748 w 750"/>
                <a:gd name="T19" fmla="*/ 568 h 1095"/>
                <a:gd name="T20" fmla="*/ 684 w 750"/>
                <a:gd name="T21" fmla="*/ 290 h 1095"/>
                <a:gd name="T22" fmla="*/ 52 w 750"/>
                <a:gd name="T23" fmla="*/ 488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0" h="1095">
                  <a:moveTo>
                    <a:pt x="52" y="488"/>
                  </a:moveTo>
                  <a:cubicBezTo>
                    <a:pt x="52" y="488"/>
                    <a:pt x="0" y="754"/>
                    <a:pt x="1" y="840"/>
                  </a:cubicBezTo>
                  <a:cubicBezTo>
                    <a:pt x="1" y="926"/>
                    <a:pt x="14" y="937"/>
                    <a:pt x="60" y="957"/>
                  </a:cubicBezTo>
                  <a:cubicBezTo>
                    <a:pt x="105" y="978"/>
                    <a:pt x="220" y="1004"/>
                    <a:pt x="240" y="1023"/>
                  </a:cubicBezTo>
                  <a:cubicBezTo>
                    <a:pt x="260" y="1041"/>
                    <a:pt x="283" y="1088"/>
                    <a:pt x="317" y="1089"/>
                  </a:cubicBezTo>
                  <a:cubicBezTo>
                    <a:pt x="331" y="1090"/>
                    <a:pt x="345" y="1095"/>
                    <a:pt x="355" y="1090"/>
                  </a:cubicBezTo>
                  <a:cubicBezTo>
                    <a:pt x="370" y="1081"/>
                    <a:pt x="394" y="1068"/>
                    <a:pt x="406" y="1067"/>
                  </a:cubicBezTo>
                  <a:cubicBezTo>
                    <a:pt x="426" y="1066"/>
                    <a:pt x="583" y="1070"/>
                    <a:pt x="610" y="1066"/>
                  </a:cubicBezTo>
                  <a:cubicBezTo>
                    <a:pt x="637" y="1062"/>
                    <a:pt x="659" y="1043"/>
                    <a:pt x="673" y="984"/>
                  </a:cubicBezTo>
                  <a:cubicBezTo>
                    <a:pt x="686" y="926"/>
                    <a:pt x="750" y="689"/>
                    <a:pt x="748" y="568"/>
                  </a:cubicBezTo>
                  <a:cubicBezTo>
                    <a:pt x="746" y="448"/>
                    <a:pt x="749" y="349"/>
                    <a:pt x="684" y="290"/>
                  </a:cubicBezTo>
                  <a:cubicBezTo>
                    <a:pt x="666" y="264"/>
                    <a:pt x="146" y="0"/>
                    <a:pt x="52" y="48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17" name="Freeform 514"/>
            <p:cNvSpPr>
              <a:spLocks/>
            </p:cNvSpPr>
            <p:nvPr/>
          </p:nvSpPr>
          <p:spPr bwMode="auto">
            <a:xfrm>
              <a:off x="7726363" y="4729163"/>
              <a:ext cx="585788" cy="855663"/>
            </a:xfrm>
            <a:custGeom>
              <a:avLst/>
              <a:gdLst>
                <a:gd name="T0" fmla="*/ 0 w 156"/>
                <a:gd name="T1" fmla="*/ 206 h 228"/>
                <a:gd name="T2" fmla="*/ 108 w 156"/>
                <a:gd name="T3" fmla="*/ 45 h 228"/>
                <a:gd name="T4" fmla="*/ 7 w 156"/>
                <a:gd name="T5" fmla="*/ 63 h 228"/>
                <a:gd name="T6" fmla="*/ 0 w 156"/>
                <a:gd name="T7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228">
                  <a:moveTo>
                    <a:pt x="0" y="206"/>
                  </a:moveTo>
                  <a:cubicBezTo>
                    <a:pt x="121" y="228"/>
                    <a:pt x="156" y="89"/>
                    <a:pt x="108" y="45"/>
                  </a:cubicBezTo>
                  <a:cubicBezTo>
                    <a:pt x="59" y="0"/>
                    <a:pt x="7" y="63"/>
                    <a:pt x="7" y="63"/>
                  </a:cubicBezTo>
                  <a:lnTo>
                    <a:pt x="0" y="20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18" name="Freeform 515"/>
            <p:cNvSpPr>
              <a:spLocks/>
            </p:cNvSpPr>
            <p:nvPr/>
          </p:nvSpPr>
          <p:spPr bwMode="auto">
            <a:xfrm>
              <a:off x="4808538" y="4264025"/>
              <a:ext cx="627063" cy="736600"/>
            </a:xfrm>
            <a:custGeom>
              <a:avLst/>
              <a:gdLst>
                <a:gd name="T0" fmla="*/ 118 w 167"/>
                <a:gd name="T1" fmla="*/ 196 h 196"/>
                <a:gd name="T2" fmla="*/ 33 w 167"/>
                <a:gd name="T3" fmla="*/ 148 h 196"/>
                <a:gd name="T4" fmla="*/ 97 w 167"/>
                <a:gd name="T5" fmla="*/ 10 h 196"/>
                <a:gd name="T6" fmla="*/ 148 w 167"/>
                <a:gd name="T7" fmla="*/ 97 h 196"/>
                <a:gd name="T8" fmla="*/ 118 w 167"/>
                <a:gd name="T9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96">
                  <a:moveTo>
                    <a:pt x="118" y="196"/>
                  </a:moveTo>
                  <a:cubicBezTo>
                    <a:pt x="118" y="196"/>
                    <a:pt x="66" y="195"/>
                    <a:pt x="33" y="148"/>
                  </a:cubicBezTo>
                  <a:cubicBezTo>
                    <a:pt x="0" y="102"/>
                    <a:pt x="27" y="0"/>
                    <a:pt x="97" y="10"/>
                  </a:cubicBezTo>
                  <a:cubicBezTo>
                    <a:pt x="167" y="20"/>
                    <a:pt x="148" y="97"/>
                    <a:pt x="148" y="97"/>
                  </a:cubicBezTo>
                  <a:lnTo>
                    <a:pt x="118" y="19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19" name="Freeform 516"/>
            <p:cNvSpPr>
              <a:spLocks/>
            </p:cNvSpPr>
            <p:nvPr/>
          </p:nvSpPr>
          <p:spPr bwMode="auto">
            <a:xfrm>
              <a:off x="5240338" y="2924175"/>
              <a:ext cx="2711450" cy="3419475"/>
            </a:xfrm>
            <a:custGeom>
              <a:avLst/>
              <a:gdLst>
                <a:gd name="T0" fmla="*/ 73 w 722"/>
                <a:gd name="T1" fmla="*/ 351 h 911"/>
                <a:gd name="T2" fmla="*/ 36 w 722"/>
                <a:gd name="T3" fmla="*/ 534 h 911"/>
                <a:gd name="T4" fmla="*/ 4 w 722"/>
                <a:gd name="T5" fmla="*/ 690 h 911"/>
                <a:gd name="T6" fmla="*/ 37 w 722"/>
                <a:gd name="T7" fmla="*/ 756 h 911"/>
                <a:gd name="T8" fmla="*/ 135 w 722"/>
                <a:gd name="T9" fmla="*/ 798 h 911"/>
                <a:gd name="T10" fmla="*/ 176 w 722"/>
                <a:gd name="T11" fmla="*/ 813 h 911"/>
                <a:gd name="T12" fmla="*/ 235 w 722"/>
                <a:gd name="T13" fmla="*/ 869 h 911"/>
                <a:gd name="T14" fmla="*/ 311 w 722"/>
                <a:gd name="T15" fmla="*/ 904 h 911"/>
                <a:gd name="T16" fmla="*/ 418 w 722"/>
                <a:gd name="T17" fmla="*/ 890 h 911"/>
                <a:gd name="T18" fmla="*/ 582 w 722"/>
                <a:gd name="T19" fmla="*/ 870 h 911"/>
                <a:gd name="T20" fmla="*/ 643 w 722"/>
                <a:gd name="T21" fmla="*/ 788 h 911"/>
                <a:gd name="T22" fmla="*/ 708 w 722"/>
                <a:gd name="T23" fmla="*/ 369 h 911"/>
                <a:gd name="T24" fmla="*/ 661 w 722"/>
                <a:gd name="T25" fmla="*/ 95 h 911"/>
                <a:gd name="T26" fmla="*/ 599 w 722"/>
                <a:gd name="T27" fmla="*/ 59 h 911"/>
                <a:gd name="T28" fmla="*/ 516 w 722"/>
                <a:gd name="T29" fmla="*/ 37 h 911"/>
                <a:gd name="T30" fmla="*/ 396 w 722"/>
                <a:gd name="T31" fmla="*/ 1 h 911"/>
                <a:gd name="T32" fmla="*/ 277 w 722"/>
                <a:gd name="T33" fmla="*/ 25 h 911"/>
                <a:gd name="T34" fmla="*/ 144 w 722"/>
                <a:gd name="T35" fmla="*/ 120 h 911"/>
                <a:gd name="T36" fmla="*/ 86 w 722"/>
                <a:gd name="T37" fmla="*/ 284 h 911"/>
                <a:gd name="T38" fmla="*/ 73 w 722"/>
                <a:gd name="T39" fmla="*/ 351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2" h="911">
                  <a:moveTo>
                    <a:pt x="73" y="351"/>
                  </a:moveTo>
                  <a:cubicBezTo>
                    <a:pt x="63" y="413"/>
                    <a:pt x="56" y="474"/>
                    <a:pt x="36" y="534"/>
                  </a:cubicBezTo>
                  <a:cubicBezTo>
                    <a:pt x="20" y="584"/>
                    <a:pt x="0" y="637"/>
                    <a:pt x="4" y="690"/>
                  </a:cubicBezTo>
                  <a:cubicBezTo>
                    <a:pt x="7" y="716"/>
                    <a:pt x="14" y="744"/>
                    <a:pt x="37" y="756"/>
                  </a:cubicBezTo>
                  <a:cubicBezTo>
                    <a:pt x="68" y="772"/>
                    <a:pt x="103" y="784"/>
                    <a:pt x="135" y="798"/>
                  </a:cubicBezTo>
                  <a:cubicBezTo>
                    <a:pt x="148" y="804"/>
                    <a:pt x="163" y="806"/>
                    <a:pt x="176" y="813"/>
                  </a:cubicBezTo>
                  <a:cubicBezTo>
                    <a:pt x="201" y="824"/>
                    <a:pt x="213" y="854"/>
                    <a:pt x="235" y="869"/>
                  </a:cubicBezTo>
                  <a:cubicBezTo>
                    <a:pt x="258" y="885"/>
                    <a:pt x="284" y="899"/>
                    <a:pt x="311" y="904"/>
                  </a:cubicBezTo>
                  <a:cubicBezTo>
                    <a:pt x="348" y="911"/>
                    <a:pt x="384" y="893"/>
                    <a:pt x="418" y="890"/>
                  </a:cubicBezTo>
                  <a:cubicBezTo>
                    <a:pt x="503" y="882"/>
                    <a:pt x="572" y="871"/>
                    <a:pt x="582" y="870"/>
                  </a:cubicBezTo>
                  <a:cubicBezTo>
                    <a:pt x="608" y="866"/>
                    <a:pt x="629" y="847"/>
                    <a:pt x="643" y="788"/>
                  </a:cubicBezTo>
                  <a:cubicBezTo>
                    <a:pt x="656" y="729"/>
                    <a:pt x="709" y="490"/>
                    <a:pt x="708" y="369"/>
                  </a:cubicBezTo>
                  <a:cubicBezTo>
                    <a:pt x="707" y="249"/>
                    <a:pt x="722" y="153"/>
                    <a:pt x="661" y="95"/>
                  </a:cubicBezTo>
                  <a:cubicBezTo>
                    <a:pt x="649" y="78"/>
                    <a:pt x="616" y="67"/>
                    <a:pt x="599" y="59"/>
                  </a:cubicBezTo>
                  <a:cubicBezTo>
                    <a:pt x="570" y="46"/>
                    <a:pt x="545" y="43"/>
                    <a:pt x="516" y="37"/>
                  </a:cubicBezTo>
                  <a:cubicBezTo>
                    <a:pt x="475" y="28"/>
                    <a:pt x="439" y="3"/>
                    <a:pt x="396" y="1"/>
                  </a:cubicBezTo>
                  <a:cubicBezTo>
                    <a:pt x="356" y="0"/>
                    <a:pt x="315" y="13"/>
                    <a:pt x="277" y="25"/>
                  </a:cubicBezTo>
                  <a:cubicBezTo>
                    <a:pt x="224" y="43"/>
                    <a:pt x="177" y="73"/>
                    <a:pt x="144" y="120"/>
                  </a:cubicBezTo>
                  <a:cubicBezTo>
                    <a:pt x="111" y="169"/>
                    <a:pt x="99" y="227"/>
                    <a:pt x="86" y="284"/>
                  </a:cubicBezTo>
                  <a:cubicBezTo>
                    <a:pt x="81" y="306"/>
                    <a:pt x="77" y="329"/>
                    <a:pt x="73" y="351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20" name="Freeform 517"/>
            <p:cNvSpPr>
              <a:spLocks/>
            </p:cNvSpPr>
            <p:nvPr/>
          </p:nvSpPr>
          <p:spPr bwMode="auto">
            <a:xfrm>
              <a:off x="5472113" y="2279650"/>
              <a:ext cx="2430463" cy="1954213"/>
            </a:xfrm>
            <a:custGeom>
              <a:avLst/>
              <a:gdLst>
                <a:gd name="T0" fmla="*/ 334 w 647"/>
                <a:gd name="T1" fmla="*/ 521 h 521"/>
                <a:gd name="T2" fmla="*/ 647 w 647"/>
                <a:gd name="T3" fmla="*/ 449 h 521"/>
                <a:gd name="T4" fmla="*/ 599 w 647"/>
                <a:gd name="T5" fmla="*/ 267 h 521"/>
                <a:gd name="T6" fmla="*/ 0 w 647"/>
                <a:gd name="T7" fmla="*/ 423 h 521"/>
                <a:gd name="T8" fmla="*/ 236 w 647"/>
                <a:gd name="T9" fmla="*/ 514 h 521"/>
                <a:gd name="T10" fmla="*/ 334 w 647"/>
                <a:gd name="T11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7" h="521">
                  <a:moveTo>
                    <a:pt x="334" y="521"/>
                  </a:moveTo>
                  <a:cubicBezTo>
                    <a:pt x="440" y="511"/>
                    <a:pt x="548" y="485"/>
                    <a:pt x="647" y="449"/>
                  </a:cubicBezTo>
                  <a:cubicBezTo>
                    <a:pt x="647" y="372"/>
                    <a:pt x="643" y="309"/>
                    <a:pt x="599" y="267"/>
                  </a:cubicBezTo>
                  <a:cubicBezTo>
                    <a:pt x="582" y="242"/>
                    <a:pt x="117" y="0"/>
                    <a:pt x="0" y="423"/>
                  </a:cubicBezTo>
                  <a:cubicBezTo>
                    <a:pt x="78" y="456"/>
                    <a:pt x="155" y="489"/>
                    <a:pt x="236" y="514"/>
                  </a:cubicBezTo>
                  <a:cubicBezTo>
                    <a:pt x="267" y="517"/>
                    <a:pt x="301" y="517"/>
                    <a:pt x="334" y="52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21" name="Freeform 518"/>
            <p:cNvSpPr>
              <a:spLocks/>
            </p:cNvSpPr>
            <p:nvPr/>
          </p:nvSpPr>
          <p:spPr bwMode="auto">
            <a:xfrm>
              <a:off x="5092701" y="3111500"/>
              <a:ext cx="711200" cy="2016125"/>
            </a:xfrm>
            <a:custGeom>
              <a:avLst/>
              <a:gdLst>
                <a:gd name="T0" fmla="*/ 62 w 189"/>
                <a:gd name="T1" fmla="*/ 0 h 537"/>
                <a:gd name="T2" fmla="*/ 0 w 189"/>
                <a:gd name="T3" fmla="*/ 317 h 537"/>
                <a:gd name="T4" fmla="*/ 34 w 189"/>
                <a:gd name="T5" fmla="*/ 320 h 537"/>
                <a:gd name="T6" fmla="*/ 74 w 189"/>
                <a:gd name="T7" fmla="*/ 391 h 537"/>
                <a:gd name="T8" fmla="*/ 41 w 189"/>
                <a:gd name="T9" fmla="*/ 518 h 537"/>
                <a:gd name="T10" fmla="*/ 63 w 189"/>
                <a:gd name="T11" fmla="*/ 532 h 537"/>
                <a:gd name="T12" fmla="*/ 88 w 189"/>
                <a:gd name="T13" fmla="*/ 526 h 537"/>
                <a:gd name="T14" fmla="*/ 189 w 189"/>
                <a:gd name="T15" fmla="*/ 73 h 537"/>
                <a:gd name="T16" fmla="*/ 62 w 189"/>
                <a:gd name="T17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537">
                  <a:moveTo>
                    <a:pt x="62" y="0"/>
                  </a:moveTo>
                  <a:cubicBezTo>
                    <a:pt x="62" y="0"/>
                    <a:pt x="5" y="231"/>
                    <a:pt x="0" y="317"/>
                  </a:cubicBezTo>
                  <a:cubicBezTo>
                    <a:pt x="0" y="317"/>
                    <a:pt x="16" y="315"/>
                    <a:pt x="34" y="320"/>
                  </a:cubicBezTo>
                  <a:cubicBezTo>
                    <a:pt x="49" y="324"/>
                    <a:pt x="78" y="341"/>
                    <a:pt x="74" y="391"/>
                  </a:cubicBezTo>
                  <a:cubicBezTo>
                    <a:pt x="68" y="485"/>
                    <a:pt x="41" y="518"/>
                    <a:pt x="41" y="518"/>
                  </a:cubicBezTo>
                  <a:cubicBezTo>
                    <a:pt x="41" y="518"/>
                    <a:pt x="41" y="528"/>
                    <a:pt x="63" y="532"/>
                  </a:cubicBezTo>
                  <a:cubicBezTo>
                    <a:pt x="85" y="537"/>
                    <a:pt x="88" y="526"/>
                    <a:pt x="88" y="526"/>
                  </a:cubicBezTo>
                  <a:cubicBezTo>
                    <a:pt x="189" y="73"/>
                    <a:pt x="189" y="73"/>
                    <a:pt x="189" y="73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22" name="Freeform 519"/>
            <p:cNvSpPr>
              <a:spLocks/>
            </p:cNvSpPr>
            <p:nvPr/>
          </p:nvSpPr>
          <p:spPr bwMode="auto">
            <a:xfrm>
              <a:off x="5092701" y="4051300"/>
              <a:ext cx="263525" cy="355600"/>
            </a:xfrm>
            <a:custGeom>
              <a:avLst/>
              <a:gdLst>
                <a:gd name="T0" fmla="*/ 66 w 70"/>
                <a:gd name="T1" fmla="*/ 95 h 95"/>
                <a:gd name="T2" fmla="*/ 70 w 70"/>
                <a:gd name="T3" fmla="*/ 56 h 95"/>
                <a:gd name="T4" fmla="*/ 63 w 70"/>
                <a:gd name="T5" fmla="*/ 40 h 95"/>
                <a:gd name="T6" fmla="*/ 18 w 70"/>
                <a:gd name="T7" fmla="*/ 2 h 95"/>
                <a:gd name="T8" fmla="*/ 9 w 70"/>
                <a:gd name="T9" fmla="*/ 0 h 95"/>
                <a:gd name="T10" fmla="*/ 0 w 70"/>
                <a:gd name="T11" fmla="*/ 67 h 95"/>
                <a:gd name="T12" fmla="*/ 34 w 70"/>
                <a:gd name="T13" fmla="*/ 70 h 95"/>
                <a:gd name="T14" fmla="*/ 66 w 70"/>
                <a:gd name="T15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95">
                  <a:moveTo>
                    <a:pt x="66" y="95"/>
                  </a:moveTo>
                  <a:cubicBezTo>
                    <a:pt x="67" y="82"/>
                    <a:pt x="68" y="70"/>
                    <a:pt x="70" y="56"/>
                  </a:cubicBezTo>
                  <a:cubicBezTo>
                    <a:pt x="67" y="51"/>
                    <a:pt x="65" y="45"/>
                    <a:pt x="63" y="40"/>
                  </a:cubicBezTo>
                  <a:cubicBezTo>
                    <a:pt x="47" y="28"/>
                    <a:pt x="33" y="14"/>
                    <a:pt x="18" y="2"/>
                  </a:cubicBezTo>
                  <a:cubicBezTo>
                    <a:pt x="15" y="1"/>
                    <a:pt x="12" y="1"/>
                    <a:pt x="9" y="0"/>
                  </a:cubicBezTo>
                  <a:cubicBezTo>
                    <a:pt x="4" y="26"/>
                    <a:pt x="1" y="50"/>
                    <a:pt x="0" y="67"/>
                  </a:cubicBezTo>
                  <a:cubicBezTo>
                    <a:pt x="0" y="67"/>
                    <a:pt x="16" y="65"/>
                    <a:pt x="34" y="70"/>
                  </a:cubicBezTo>
                  <a:cubicBezTo>
                    <a:pt x="43" y="72"/>
                    <a:pt x="57" y="79"/>
                    <a:pt x="66" y="95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23" name="Freeform 520"/>
            <p:cNvSpPr>
              <a:spLocks/>
            </p:cNvSpPr>
            <p:nvPr/>
          </p:nvSpPr>
          <p:spPr bwMode="auto">
            <a:xfrm>
              <a:off x="5229226" y="3270250"/>
              <a:ext cx="525463" cy="566738"/>
            </a:xfrm>
            <a:custGeom>
              <a:avLst/>
              <a:gdLst>
                <a:gd name="T0" fmla="*/ 14 w 140"/>
                <a:gd name="T1" fmla="*/ 0 h 151"/>
                <a:gd name="T2" fmla="*/ 0 w 140"/>
                <a:gd name="T3" fmla="*/ 69 h 151"/>
                <a:gd name="T4" fmla="*/ 126 w 140"/>
                <a:gd name="T5" fmla="*/ 151 h 151"/>
                <a:gd name="T6" fmla="*/ 140 w 140"/>
                <a:gd name="T7" fmla="*/ 92 h 151"/>
                <a:gd name="T8" fmla="*/ 14 w 140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51">
                  <a:moveTo>
                    <a:pt x="14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7" y="138"/>
                    <a:pt x="126" y="151"/>
                  </a:cubicBezTo>
                  <a:cubicBezTo>
                    <a:pt x="140" y="92"/>
                    <a:pt x="140" y="92"/>
                    <a:pt x="140" y="92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24" name="Freeform 521"/>
            <p:cNvSpPr>
              <a:spLocks/>
            </p:cNvSpPr>
            <p:nvPr/>
          </p:nvSpPr>
          <p:spPr bwMode="auto">
            <a:xfrm>
              <a:off x="5089526" y="2297113"/>
              <a:ext cx="3595688" cy="3217863"/>
            </a:xfrm>
            <a:custGeom>
              <a:avLst/>
              <a:gdLst>
                <a:gd name="T0" fmla="*/ 178 w 957"/>
                <a:gd name="T1" fmla="*/ 19 h 857"/>
                <a:gd name="T2" fmla="*/ 353 w 957"/>
                <a:gd name="T3" fmla="*/ 126 h 857"/>
                <a:gd name="T4" fmla="*/ 690 w 957"/>
                <a:gd name="T5" fmla="*/ 98 h 857"/>
                <a:gd name="T6" fmla="*/ 837 w 957"/>
                <a:gd name="T7" fmla="*/ 294 h 857"/>
                <a:gd name="T8" fmla="*/ 945 w 957"/>
                <a:gd name="T9" fmla="*/ 370 h 857"/>
                <a:gd name="T10" fmla="*/ 814 w 957"/>
                <a:gd name="T11" fmla="*/ 697 h 857"/>
                <a:gd name="T12" fmla="*/ 806 w 957"/>
                <a:gd name="T13" fmla="*/ 690 h 857"/>
                <a:gd name="T14" fmla="*/ 734 w 957"/>
                <a:gd name="T15" fmla="*/ 693 h 857"/>
                <a:gd name="T16" fmla="*/ 709 w 957"/>
                <a:gd name="T17" fmla="*/ 845 h 857"/>
                <a:gd name="T18" fmla="*/ 681 w 957"/>
                <a:gd name="T19" fmla="*/ 852 h 857"/>
                <a:gd name="T20" fmla="*/ 661 w 957"/>
                <a:gd name="T21" fmla="*/ 825 h 857"/>
                <a:gd name="T22" fmla="*/ 712 w 957"/>
                <a:gd name="T23" fmla="*/ 541 h 857"/>
                <a:gd name="T24" fmla="*/ 728 w 957"/>
                <a:gd name="T25" fmla="*/ 416 h 857"/>
                <a:gd name="T26" fmla="*/ 236 w 957"/>
                <a:gd name="T27" fmla="*/ 432 h 857"/>
                <a:gd name="T28" fmla="*/ 6 w 957"/>
                <a:gd name="T29" fmla="*/ 67 h 857"/>
                <a:gd name="T30" fmla="*/ 72 w 957"/>
                <a:gd name="T31" fmla="*/ 169 h 857"/>
                <a:gd name="T32" fmla="*/ 111 w 957"/>
                <a:gd name="T33" fmla="*/ 0 h 857"/>
                <a:gd name="T34" fmla="*/ 145 w 957"/>
                <a:gd name="T35" fmla="*/ 99 h 857"/>
                <a:gd name="T36" fmla="*/ 178 w 957"/>
                <a:gd name="T37" fmla="*/ 19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7" h="857">
                  <a:moveTo>
                    <a:pt x="178" y="19"/>
                  </a:moveTo>
                  <a:cubicBezTo>
                    <a:pt x="178" y="19"/>
                    <a:pt x="162" y="124"/>
                    <a:pt x="353" y="126"/>
                  </a:cubicBezTo>
                  <a:cubicBezTo>
                    <a:pt x="484" y="127"/>
                    <a:pt x="587" y="75"/>
                    <a:pt x="690" y="98"/>
                  </a:cubicBezTo>
                  <a:cubicBezTo>
                    <a:pt x="792" y="122"/>
                    <a:pt x="848" y="228"/>
                    <a:pt x="837" y="294"/>
                  </a:cubicBezTo>
                  <a:cubicBezTo>
                    <a:pt x="837" y="294"/>
                    <a:pt x="925" y="257"/>
                    <a:pt x="945" y="370"/>
                  </a:cubicBezTo>
                  <a:cubicBezTo>
                    <a:pt x="957" y="440"/>
                    <a:pt x="902" y="544"/>
                    <a:pt x="814" y="697"/>
                  </a:cubicBezTo>
                  <a:cubicBezTo>
                    <a:pt x="814" y="697"/>
                    <a:pt x="811" y="693"/>
                    <a:pt x="806" y="690"/>
                  </a:cubicBezTo>
                  <a:cubicBezTo>
                    <a:pt x="795" y="680"/>
                    <a:pt x="769" y="668"/>
                    <a:pt x="734" y="693"/>
                  </a:cubicBezTo>
                  <a:cubicBezTo>
                    <a:pt x="706" y="713"/>
                    <a:pt x="709" y="845"/>
                    <a:pt x="709" y="845"/>
                  </a:cubicBezTo>
                  <a:cubicBezTo>
                    <a:pt x="709" y="845"/>
                    <a:pt x="710" y="857"/>
                    <a:pt x="681" y="852"/>
                  </a:cubicBezTo>
                  <a:cubicBezTo>
                    <a:pt x="653" y="847"/>
                    <a:pt x="661" y="825"/>
                    <a:pt x="661" y="825"/>
                  </a:cubicBezTo>
                  <a:cubicBezTo>
                    <a:pt x="661" y="825"/>
                    <a:pt x="680" y="698"/>
                    <a:pt x="712" y="541"/>
                  </a:cubicBezTo>
                  <a:cubicBezTo>
                    <a:pt x="724" y="476"/>
                    <a:pt x="735" y="437"/>
                    <a:pt x="728" y="416"/>
                  </a:cubicBezTo>
                  <a:cubicBezTo>
                    <a:pt x="728" y="416"/>
                    <a:pt x="468" y="527"/>
                    <a:pt x="236" y="432"/>
                  </a:cubicBezTo>
                  <a:cubicBezTo>
                    <a:pt x="4" y="336"/>
                    <a:pt x="0" y="177"/>
                    <a:pt x="6" y="67"/>
                  </a:cubicBezTo>
                  <a:cubicBezTo>
                    <a:pt x="6" y="67"/>
                    <a:pt x="18" y="137"/>
                    <a:pt x="72" y="169"/>
                  </a:cubicBezTo>
                  <a:cubicBezTo>
                    <a:pt x="72" y="169"/>
                    <a:pt x="36" y="74"/>
                    <a:pt x="111" y="0"/>
                  </a:cubicBezTo>
                  <a:cubicBezTo>
                    <a:pt x="111" y="0"/>
                    <a:pt x="116" y="72"/>
                    <a:pt x="145" y="99"/>
                  </a:cubicBezTo>
                  <a:cubicBezTo>
                    <a:pt x="145" y="99"/>
                    <a:pt x="132" y="82"/>
                    <a:pt x="178" y="19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25" name="Freeform 522"/>
            <p:cNvSpPr>
              <a:spLocks/>
            </p:cNvSpPr>
            <p:nvPr/>
          </p:nvSpPr>
          <p:spPr bwMode="auto">
            <a:xfrm>
              <a:off x="5089526" y="2297113"/>
              <a:ext cx="1300163" cy="1735138"/>
            </a:xfrm>
            <a:custGeom>
              <a:avLst/>
              <a:gdLst>
                <a:gd name="T0" fmla="*/ 334 w 346"/>
                <a:gd name="T1" fmla="*/ 389 h 462"/>
                <a:gd name="T2" fmla="*/ 310 w 346"/>
                <a:gd name="T3" fmla="*/ 327 h 462"/>
                <a:gd name="T4" fmla="*/ 271 w 346"/>
                <a:gd name="T5" fmla="*/ 303 h 462"/>
                <a:gd name="T6" fmla="*/ 266 w 346"/>
                <a:gd name="T7" fmla="*/ 216 h 462"/>
                <a:gd name="T8" fmla="*/ 285 w 346"/>
                <a:gd name="T9" fmla="*/ 120 h 462"/>
                <a:gd name="T10" fmla="*/ 178 w 346"/>
                <a:gd name="T11" fmla="*/ 19 h 462"/>
                <a:gd name="T12" fmla="*/ 145 w 346"/>
                <a:gd name="T13" fmla="*/ 99 h 462"/>
                <a:gd name="T14" fmla="*/ 111 w 346"/>
                <a:gd name="T15" fmla="*/ 0 h 462"/>
                <a:gd name="T16" fmla="*/ 72 w 346"/>
                <a:gd name="T17" fmla="*/ 169 h 462"/>
                <a:gd name="T18" fmla="*/ 6 w 346"/>
                <a:gd name="T19" fmla="*/ 67 h 462"/>
                <a:gd name="T20" fmla="*/ 236 w 346"/>
                <a:gd name="T21" fmla="*/ 432 h 462"/>
                <a:gd name="T22" fmla="*/ 346 w 346"/>
                <a:gd name="T23" fmla="*/ 462 h 462"/>
                <a:gd name="T24" fmla="*/ 334 w 346"/>
                <a:gd name="T25" fmla="*/ 38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6" h="462">
                  <a:moveTo>
                    <a:pt x="334" y="389"/>
                  </a:moveTo>
                  <a:cubicBezTo>
                    <a:pt x="332" y="364"/>
                    <a:pt x="336" y="340"/>
                    <a:pt x="310" y="327"/>
                  </a:cubicBezTo>
                  <a:cubicBezTo>
                    <a:pt x="296" y="320"/>
                    <a:pt x="283" y="314"/>
                    <a:pt x="271" y="303"/>
                  </a:cubicBezTo>
                  <a:cubicBezTo>
                    <a:pt x="250" y="282"/>
                    <a:pt x="259" y="240"/>
                    <a:pt x="266" y="216"/>
                  </a:cubicBezTo>
                  <a:cubicBezTo>
                    <a:pt x="274" y="184"/>
                    <a:pt x="280" y="152"/>
                    <a:pt x="285" y="120"/>
                  </a:cubicBezTo>
                  <a:cubicBezTo>
                    <a:pt x="166" y="97"/>
                    <a:pt x="178" y="19"/>
                    <a:pt x="178" y="19"/>
                  </a:cubicBezTo>
                  <a:cubicBezTo>
                    <a:pt x="132" y="82"/>
                    <a:pt x="145" y="99"/>
                    <a:pt x="145" y="99"/>
                  </a:cubicBezTo>
                  <a:cubicBezTo>
                    <a:pt x="116" y="72"/>
                    <a:pt x="111" y="0"/>
                    <a:pt x="111" y="0"/>
                  </a:cubicBezTo>
                  <a:cubicBezTo>
                    <a:pt x="36" y="74"/>
                    <a:pt x="72" y="169"/>
                    <a:pt x="72" y="169"/>
                  </a:cubicBezTo>
                  <a:cubicBezTo>
                    <a:pt x="18" y="137"/>
                    <a:pt x="6" y="67"/>
                    <a:pt x="6" y="67"/>
                  </a:cubicBezTo>
                  <a:cubicBezTo>
                    <a:pt x="0" y="177"/>
                    <a:pt x="4" y="336"/>
                    <a:pt x="236" y="432"/>
                  </a:cubicBezTo>
                  <a:cubicBezTo>
                    <a:pt x="272" y="447"/>
                    <a:pt x="309" y="456"/>
                    <a:pt x="346" y="462"/>
                  </a:cubicBezTo>
                  <a:cubicBezTo>
                    <a:pt x="339" y="439"/>
                    <a:pt x="336" y="414"/>
                    <a:pt x="334" y="389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26" name="Freeform 523"/>
            <p:cNvSpPr>
              <a:spLocks/>
            </p:cNvSpPr>
            <p:nvPr/>
          </p:nvSpPr>
          <p:spPr bwMode="auto">
            <a:xfrm>
              <a:off x="7820026" y="4700588"/>
              <a:ext cx="428625" cy="217488"/>
            </a:xfrm>
            <a:custGeom>
              <a:avLst/>
              <a:gdLst>
                <a:gd name="T0" fmla="*/ 114 w 114"/>
                <a:gd name="T1" fmla="*/ 9 h 58"/>
                <a:gd name="T2" fmla="*/ 18 w 114"/>
                <a:gd name="T3" fmla="*/ 8 h 58"/>
                <a:gd name="T4" fmla="*/ 16 w 114"/>
                <a:gd name="T5" fmla="*/ 10 h 58"/>
                <a:gd name="T6" fmla="*/ 3 w 114"/>
                <a:gd name="T7" fmla="*/ 58 h 58"/>
                <a:gd name="T8" fmla="*/ 3 w 114"/>
                <a:gd name="T9" fmla="*/ 58 h 58"/>
                <a:gd name="T10" fmla="*/ 7 w 114"/>
                <a:gd name="T11" fmla="*/ 53 h 58"/>
                <a:gd name="T12" fmla="*/ 79 w 114"/>
                <a:gd name="T13" fmla="*/ 50 h 58"/>
                <a:gd name="T14" fmla="*/ 87 w 114"/>
                <a:gd name="T15" fmla="*/ 57 h 58"/>
                <a:gd name="T16" fmla="*/ 114 w 114"/>
                <a:gd name="T17" fmla="*/ 9 h 58"/>
                <a:gd name="T18" fmla="*/ 114 w 114"/>
                <a:gd name="T19" fmla="*/ 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58">
                  <a:moveTo>
                    <a:pt x="114" y="9"/>
                  </a:moveTo>
                  <a:cubicBezTo>
                    <a:pt x="81" y="2"/>
                    <a:pt x="49" y="0"/>
                    <a:pt x="18" y="8"/>
                  </a:cubicBezTo>
                  <a:cubicBezTo>
                    <a:pt x="17" y="9"/>
                    <a:pt x="17" y="10"/>
                    <a:pt x="16" y="10"/>
                  </a:cubicBezTo>
                  <a:cubicBezTo>
                    <a:pt x="8" y="23"/>
                    <a:pt x="0" y="40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6"/>
                    <a:pt x="6" y="54"/>
                    <a:pt x="7" y="53"/>
                  </a:cubicBezTo>
                  <a:cubicBezTo>
                    <a:pt x="42" y="28"/>
                    <a:pt x="68" y="40"/>
                    <a:pt x="79" y="50"/>
                  </a:cubicBezTo>
                  <a:cubicBezTo>
                    <a:pt x="84" y="53"/>
                    <a:pt x="87" y="57"/>
                    <a:pt x="87" y="57"/>
                  </a:cubicBezTo>
                  <a:cubicBezTo>
                    <a:pt x="96" y="40"/>
                    <a:pt x="105" y="24"/>
                    <a:pt x="114" y="9"/>
                  </a:cubicBezTo>
                  <a:cubicBezTo>
                    <a:pt x="114" y="9"/>
                    <a:pt x="114" y="9"/>
                    <a:pt x="114" y="9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27" name="Freeform 524"/>
            <p:cNvSpPr>
              <a:spLocks/>
            </p:cNvSpPr>
            <p:nvPr/>
          </p:nvSpPr>
          <p:spPr bwMode="auto">
            <a:xfrm>
              <a:off x="5638801" y="4002088"/>
              <a:ext cx="514350" cy="307975"/>
            </a:xfrm>
            <a:custGeom>
              <a:avLst/>
              <a:gdLst>
                <a:gd name="T0" fmla="*/ 137 w 137"/>
                <a:gd name="T1" fmla="*/ 37 h 82"/>
                <a:gd name="T2" fmla="*/ 63 w 137"/>
                <a:gd name="T3" fmla="*/ 1 h 82"/>
                <a:gd name="T4" fmla="*/ 9 w 137"/>
                <a:gd name="T5" fmla="*/ 46 h 82"/>
                <a:gd name="T6" fmla="*/ 0 w 137"/>
                <a:gd name="T7" fmla="*/ 82 h 82"/>
                <a:gd name="T8" fmla="*/ 137 w 137"/>
                <a:gd name="T9" fmla="*/ 3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82">
                  <a:moveTo>
                    <a:pt x="137" y="37"/>
                  </a:moveTo>
                  <a:cubicBezTo>
                    <a:pt x="137" y="37"/>
                    <a:pt x="95" y="2"/>
                    <a:pt x="63" y="1"/>
                  </a:cubicBezTo>
                  <a:cubicBezTo>
                    <a:pt x="31" y="0"/>
                    <a:pt x="9" y="46"/>
                    <a:pt x="9" y="46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84" y="23"/>
                    <a:pt x="137" y="37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28" name="Freeform 525"/>
            <p:cNvSpPr>
              <a:spLocks/>
            </p:cNvSpPr>
            <p:nvPr/>
          </p:nvSpPr>
          <p:spPr bwMode="auto">
            <a:xfrm>
              <a:off x="7275513" y="4324350"/>
              <a:ext cx="323850" cy="398463"/>
            </a:xfrm>
            <a:custGeom>
              <a:avLst/>
              <a:gdLst>
                <a:gd name="T0" fmla="*/ 28 w 86"/>
                <a:gd name="T1" fmla="*/ 6 h 106"/>
                <a:gd name="T2" fmla="*/ 0 w 86"/>
                <a:gd name="T3" fmla="*/ 26 h 106"/>
                <a:gd name="T4" fmla="*/ 75 w 86"/>
                <a:gd name="T5" fmla="*/ 106 h 106"/>
                <a:gd name="T6" fmla="*/ 85 w 86"/>
                <a:gd name="T7" fmla="*/ 58 h 106"/>
                <a:gd name="T8" fmla="*/ 28 w 86"/>
                <a:gd name="T9" fmla="*/ 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6">
                  <a:moveTo>
                    <a:pt x="28" y="6"/>
                  </a:moveTo>
                  <a:cubicBezTo>
                    <a:pt x="28" y="6"/>
                    <a:pt x="3" y="0"/>
                    <a:pt x="0" y="26"/>
                  </a:cubicBezTo>
                  <a:cubicBezTo>
                    <a:pt x="0" y="26"/>
                    <a:pt x="61" y="53"/>
                    <a:pt x="75" y="106"/>
                  </a:cubicBezTo>
                  <a:cubicBezTo>
                    <a:pt x="75" y="106"/>
                    <a:pt x="86" y="77"/>
                    <a:pt x="85" y="58"/>
                  </a:cubicBezTo>
                  <a:cubicBezTo>
                    <a:pt x="83" y="38"/>
                    <a:pt x="64" y="14"/>
                    <a:pt x="28" y="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29" name="Freeform 526"/>
            <p:cNvSpPr>
              <a:spLocks/>
            </p:cNvSpPr>
            <p:nvPr/>
          </p:nvSpPr>
          <p:spPr bwMode="auto">
            <a:xfrm>
              <a:off x="7869238" y="4902200"/>
              <a:ext cx="274638" cy="406400"/>
            </a:xfrm>
            <a:custGeom>
              <a:avLst/>
              <a:gdLst>
                <a:gd name="T0" fmla="*/ 0 w 73"/>
                <a:gd name="T1" fmla="*/ 105 h 108"/>
                <a:gd name="T2" fmla="*/ 45 w 73"/>
                <a:gd name="T3" fmla="*/ 24 h 108"/>
                <a:gd name="T4" fmla="*/ 43 w 73"/>
                <a:gd name="T5" fmla="*/ 91 h 108"/>
                <a:gd name="T6" fmla="*/ 0 w 73"/>
                <a:gd name="T7" fmla="*/ 10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08">
                  <a:moveTo>
                    <a:pt x="0" y="105"/>
                  </a:moveTo>
                  <a:cubicBezTo>
                    <a:pt x="0" y="105"/>
                    <a:pt x="0" y="0"/>
                    <a:pt x="45" y="24"/>
                  </a:cubicBezTo>
                  <a:cubicBezTo>
                    <a:pt x="73" y="39"/>
                    <a:pt x="64" y="72"/>
                    <a:pt x="43" y="91"/>
                  </a:cubicBezTo>
                  <a:cubicBezTo>
                    <a:pt x="30" y="102"/>
                    <a:pt x="12" y="108"/>
                    <a:pt x="0" y="10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30" name="Freeform 527"/>
            <p:cNvSpPr>
              <a:spLocks/>
            </p:cNvSpPr>
            <p:nvPr/>
          </p:nvSpPr>
          <p:spPr bwMode="auto">
            <a:xfrm>
              <a:off x="7869238" y="5026025"/>
              <a:ext cx="274638" cy="293688"/>
            </a:xfrm>
            <a:custGeom>
              <a:avLst/>
              <a:gdLst>
                <a:gd name="T0" fmla="*/ 0 w 73"/>
                <a:gd name="T1" fmla="*/ 71 h 78"/>
                <a:gd name="T2" fmla="*/ 2 w 73"/>
                <a:gd name="T3" fmla="*/ 44 h 78"/>
                <a:gd name="T4" fmla="*/ 57 w 73"/>
                <a:gd name="T5" fmla="*/ 39 h 78"/>
                <a:gd name="T6" fmla="*/ 0 w 73"/>
                <a:gd name="T7" fmla="*/ 7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78">
                  <a:moveTo>
                    <a:pt x="0" y="71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73" y="0"/>
                    <a:pt x="57" y="39"/>
                  </a:cubicBezTo>
                  <a:cubicBezTo>
                    <a:pt x="42" y="78"/>
                    <a:pt x="0" y="71"/>
                    <a:pt x="0" y="71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31" name="Freeform 528"/>
            <p:cNvSpPr>
              <a:spLocks/>
            </p:cNvSpPr>
            <p:nvPr/>
          </p:nvSpPr>
          <p:spPr bwMode="auto">
            <a:xfrm>
              <a:off x="4962526" y="4433888"/>
              <a:ext cx="374650" cy="407988"/>
            </a:xfrm>
            <a:custGeom>
              <a:avLst/>
              <a:gdLst>
                <a:gd name="T0" fmla="*/ 65 w 100"/>
                <a:gd name="T1" fmla="*/ 109 h 109"/>
                <a:gd name="T2" fmla="*/ 38 w 100"/>
                <a:gd name="T3" fmla="*/ 11 h 109"/>
                <a:gd name="T4" fmla="*/ 18 w 100"/>
                <a:gd name="T5" fmla="*/ 80 h 109"/>
                <a:gd name="T6" fmla="*/ 65 w 100"/>
                <a:gd name="T7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09">
                  <a:moveTo>
                    <a:pt x="65" y="109"/>
                  </a:moveTo>
                  <a:cubicBezTo>
                    <a:pt x="65" y="109"/>
                    <a:pt x="100" y="0"/>
                    <a:pt x="38" y="11"/>
                  </a:cubicBezTo>
                  <a:cubicBezTo>
                    <a:pt x="0" y="17"/>
                    <a:pt x="0" y="55"/>
                    <a:pt x="18" y="80"/>
                  </a:cubicBezTo>
                  <a:cubicBezTo>
                    <a:pt x="29" y="96"/>
                    <a:pt x="49" y="108"/>
                    <a:pt x="65" y="10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32" name="Freeform 529"/>
            <p:cNvSpPr>
              <a:spLocks/>
            </p:cNvSpPr>
            <p:nvPr/>
          </p:nvSpPr>
          <p:spPr bwMode="auto">
            <a:xfrm>
              <a:off x="4973638" y="4475163"/>
              <a:ext cx="258763" cy="363538"/>
            </a:xfrm>
            <a:custGeom>
              <a:avLst/>
              <a:gdLst>
                <a:gd name="T0" fmla="*/ 62 w 69"/>
                <a:gd name="T1" fmla="*/ 97 h 97"/>
                <a:gd name="T2" fmla="*/ 69 w 69"/>
                <a:gd name="T3" fmla="*/ 68 h 97"/>
                <a:gd name="T4" fmla="*/ 5 w 69"/>
                <a:gd name="T5" fmla="*/ 45 h 97"/>
                <a:gd name="T6" fmla="*/ 62 w 69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97">
                  <a:moveTo>
                    <a:pt x="62" y="97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69" y="68"/>
                    <a:pt x="0" y="0"/>
                    <a:pt x="5" y="45"/>
                  </a:cubicBezTo>
                  <a:cubicBezTo>
                    <a:pt x="10" y="91"/>
                    <a:pt x="62" y="97"/>
                    <a:pt x="62" y="97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33" name="Freeform 530"/>
            <p:cNvSpPr>
              <a:spLocks/>
            </p:cNvSpPr>
            <p:nvPr/>
          </p:nvSpPr>
          <p:spPr bwMode="auto">
            <a:xfrm>
              <a:off x="6276976" y="6167438"/>
              <a:ext cx="258763" cy="109538"/>
            </a:xfrm>
            <a:custGeom>
              <a:avLst/>
              <a:gdLst>
                <a:gd name="T0" fmla="*/ 68 w 69"/>
                <a:gd name="T1" fmla="*/ 22 h 29"/>
                <a:gd name="T2" fmla="*/ 32 w 69"/>
                <a:gd name="T3" fmla="*/ 25 h 29"/>
                <a:gd name="T4" fmla="*/ 1 w 69"/>
                <a:gd name="T5" fmla="*/ 7 h 29"/>
                <a:gd name="T6" fmla="*/ 37 w 69"/>
                <a:gd name="T7" fmla="*/ 4 h 29"/>
                <a:gd name="T8" fmla="*/ 68 w 69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9">
                  <a:moveTo>
                    <a:pt x="68" y="22"/>
                  </a:moveTo>
                  <a:cubicBezTo>
                    <a:pt x="66" y="28"/>
                    <a:pt x="50" y="29"/>
                    <a:pt x="32" y="25"/>
                  </a:cubicBezTo>
                  <a:cubicBezTo>
                    <a:pt x="14" y="21"/>
                    <a:pt x="0" y="13"/>
                    <a:pt x="1" y="7"/>
                  </a:cubicBezTo>
                  <a:cubicBezTo>
                    <a:pt x="2" y="1"/>
                    <a:pt x="18" y="0"/>
                    <a:pt x="37" y="4"/>
                  </a:cubicBezTo>
                  <a:cubicBezTo>
                    <a:pt x="55" y="8"/>
                    <a:pt x="69" y="16"/>
                    <a:pt x="68" y="22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34" name="Freeform 531"/>
            <p:cNvSpPr>
              <a:spLocks/>
            </p:cNvSpPr>
            <p:nvPr/>
          </p:nvSpPr>
          <p:spPr bwMode="auto">
            <a:xfrm>
              <a:off x="7734301" y="5176838"/>
              <a:ext cx="476250" cy="355600"/>
            </a:xfrm>
            <a:custGeom>
              <a:avLst/>
              <a:gdLst>
                <a:gd name="T0" fmla="*/ 12 w 127"/>
                <a:gd name="T1" fmla="*/ 95 h 95"/>
                <a:gd name="T2" fmla="*/ 0 w 127"/>
                <a:gd name="T3" fmla="*/ 84 h 95"/>
                <a:gd name="T4" fmla="*/ 118 w 127"/>
                <a:gd name="T5" fmla="*/ 0 h 95"/>
                <a:gd name="T6" fmla="*/ 12 w 127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95">
                  <a:moveTo>
                    <a:pt x="12" y="95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105" y="68"/>
                    <a:pt x="118" y="0"/>
                  </a:cubicBezTo>
                  <a:cubicBezTo>
                    <a:pt x="118" y="0"/>
                    <a:pt x="127" y="79"/>
                    <a:pt x="12" y="9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35" name="Freeform 532"/>
            <p:cNvSpPr>
              <a:spLocks/>
            </p:cNvSpPr>
            <p:nvPr/>
          </p:nvSpPr>
          <p:spPr bwMode="auto">
            <a:xfrm>
              <a:off x="5356226" y="2654300"/>
              <a:ext cx="346075" cy="517525"/>
            </a:xfrm>
            <a:custGeom>
              <a:avLst/>
              <a:gdLst>
                <a:gd name="T0" fmla="*/ 5 w 92"/>
                <a:gd name="T1" fmla="*/ 3 h 138"/>
                <a:gd name="T2" fmla="*/ 7 w 92"/>
                <a:gd name="T3" fmla="*/ 38 h 138"/>
                <a:gd name="T4" fmla="*/ 21 w 92"/>
                <a:gd name="T5" fmla="*/ 77 h 138"/>
                <a:gd name="T6" fmla="*/ 79 w 92"/>
                <a:gd name="T7" fmla="*/ 133 h 138"/>
                <a:gd name="T8" fmla="*/ 92 w 92"/>
                <a:gd name="T9" fmla="*/ 138 h 138"/>
                <a:gd name="T10" fmla="*/ 79 w 92"/>
                <a:gd name="T11" fmla="*/ 127 h 138"/>
                <a:gd name="T12" fmla="*/ 66 w 92"/>
                <a:gd name="T13" fmla="*/ 114 h 138"/>
                <a:gd name="T14" fmla="*/ 37 w 92"/>
                <a:gd name="T15" fmla="*/ 79 h 138"/>
                <a:gd name="T16" fmla="*/ 19 w 92"/>
                <a:gd name="T17" fmla="*/ 40 h 138"/>
                <a:gd name="T18" fmla="*/ 9 w 92"/>
                <a:gd name="T19" fmla="*/ 9 h 138"/>
                <a:gd name="T20" fmla="*/ 7 w 92"/>
                <a:gd name="T21" fmla="*/ 0 h 138"/>
                <a:gd name="T22" fmla="*/ 5 w 92"/>
                <a:gd name="T23" fmla="*/ 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138">
                  <a:moveTo>
                    <a:pt x="5" y="3"/>
                  </a:moveTo>
                  <a:cubicBezTo>
                    <a:pt x="0" y="11"/>
                    <a:pt x="6" y="30"/>
                    <a:pt x="7" y="38"/>
                  </a:cubicBezTo>
                  <a:cubicBezTo>
                    <a:pt x="10" y="51"/>
                    <a:pt x="14" y="65"/>
                    <a:pt x="21" y="77"/>
                  </a:cubicBezTo>
                  <a:cubicBezTo>
                    <a:pt x="33" y="102"/>
                    <a:pt x="54" y="122"/>
                    <a:pt x="79" y="133"/>
                  </a:cubicBezTo>
                  <a:cubicBezTo>
                    <a:pt x="83" y="136"/>
                    <a:pt x="87" y="137"/>
                    <a:pt x="92" y="138"/>
                  </a:cubicBezTo>
                  <a:cubicBezTo>
                    <a:pt x="90" y="134"/>
                    <a:pt x="83" y="131"/>
                    <a:pt x="79" y="127"/>
                  </a:cubicBezTo>
                  <a:cubicBezTo>
                    <a:pt x="74" y="123"/>
                    <a:pt x="71" y="118"/>
                    <a:pt x="66" y="114"/>
                  </a:cubicBezTo>
                  <a:cubicBezTo>
                    <a:pt x="56" y="103"/>
                    <a:pt x="45" y="92"/>
                    <a:pt x="37" y="79"/>
                  </a:cubicBezTo>
                  <a:cubicBezTo>
                    <a:pt x="30" y="67"/>
                    <a:pt x="23" y="53"/>
                    <a:pt x="19" y="40"/>
                  </a:cubicBezTo>
                  <a:cubicBezTo>
                    <a:pt x="16" y="29"/>
                    <a:pt x="11" y="20"/>
                    <a:pt x="9" y="9"/>
                  </a:cubicBezTo>
                  <a:cubicBezTo>
                    <a:pt x="8" y="6"/>
                    <a:pt x="7" y="3"/>
                    <a:pt x="7" y="0"/>
                  </a:cubicBezTo>
                  <a:cubicBezTo>
                    <a:pt x="6" y="1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36" name="Freeform 533"/>
            <p:cNvSpPr>
              <a:spLocks/>
            </p:cNvSpPr>
            <p:nvPr/>
          </p:nvSpPr>
          <p:spPr bwMode="auto">
            <a:xfrm>
              <a:off x="5584826" y="2544763"/>
              <a:ext cx="244475" cy="390525"/>
            </a:xfrm>
            <a:custGeom>
              <a:avLst/>
              <a:gdLst>
                <a:gd name="T0" fmla="*/ 27 w 65"/>
                <a:gd name="T1" fmla="*/ 0 h 104"/>
                <a:gd name="T2" fmla="*/ 65 w 65"/>
                <a:gd name="T3" fmla="*/ 104 h 104"/>
                <a:gd name="T4" fmla="*/ 27 w 65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104">
                  <a:moveTo>
                    <a:pt x="27" y="0"/>
                  </a:moveTo>
                  <a:cubicBezTo>
                    <a:pt x="27" y="0"/>
                    <a:pt x="0" y="71"/>
                    <a:pt x="65" y="104"/>
                  </a:cubicBezTo>
                  <a:cubicBezTo>
                    <a:pt x="65" y="104"/>
                    <a:pt x="25" y="62"/>
                    <a:pt x="27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37" name="Freeform 534"/>
            <p:cNvSpPr>
              <a:spLocks/>
            </p:cNvSpPr>
            <p:nvPr/>
          </p:nvSpPr>
          <p:spPr bwMode="auto">
            <a:xfrm>
              <a:off x="7813676" y="3424238"/>
              <a:ext cx="450850" cy="396875"/>
            </a:xfrm>
            <a:custGeom>
              <a:avLst/>
              <a:gdLst>
                <a:gd name="T0" fmla="*/ 106 w 120"/>
                <a:gd name="T1" fmla="*/ 0 h 106"/>
                <a:gd name="T2" fmla="*/ 0 w 120"/>
                <a:gd name="T3" fmla="*/ 106 h 106"/>
                <a:gd name="T4" fmla="*/ 106 w 120"/>
                <a:gd name="T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106">
                  <a:moveTo>
                    <a:pt x="106" y="0"/>
                  </a:moveTo>
                  <a:cubicBezTo>
                    <a:pt x="106" y="0"/>
                    <a:pt x="120" y="106"/>
                    <a:pt x="0" y="106"/>
                  </a:cubicBezTo>
                  <a:cubicBezTo>
                    <a:pt x="0" y="106"/>
                    <a:pt x="71" y="71"/>
                    <a:pt x="106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38" name="Freeform 535"/>
            <p:cNvSpPr>
              <a:spLocks/>
            </p:cNvSpPr>
            <p:nvPr/>
          </p:nvSpPr>
          <p:spPr bwMode="auto">
            <a:xfrm>
              <a:off x="6780213" y="2695575"/>
              <a:ext cx="1273175" cy="393700"/>
            </a:xfrm>
            <a:custGeom>
              <a:avLst/>
              <a:gdLst>
                <a:gd name="T0" fmla="*/ 339 w 339"/>
                <a:gd name="T1" fmla="*/ 91 h 105"/>
                <a:gd name="T2" fmla="*/ 197 w 339"/>
                <a:gd name="T3" fmla="*/ 13 h 105"/>
                <a:gd name="T4" fmla="*/ 43 w 339"/>
                <a:gd name="T5" fmla="*/ 44 h 105"/>
                <a:gd name="T6" fmla="*/ 234 w 339"/>
                <a:gd name="T7" fmla="*/ 63 h 105"/>
                <a:gd name="T8" fmla="*/ 339 w 339"/>
                <a:gd name="T9" fmla="*/ 9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05">
                  <a:moveTo>
                    <a:pt x="339" y="91"/>
                  </a:moveTo>
                  <a:cubicBezTo>
                    <a:pt x="339" y="91"/>
                    <a:pt x="304" y="0"/>
                    <a:pt x="197" y="13"/>
                  </a:cubicBezTo>
                  <a:cubicBezTo>
                    <a:pt x="89" y="26"/>
                    <a:pt x="85" y="51"/>
                    <a:pt x="43" y="44"/>
                  </a:cubicBezTo>
                  <a:cubicBezTo>
                    <a:pt x="0" y="37"/>
                    <a:pt x="149" y="69"/>
                    <a:pt x="234" y="63"/>
                  </a:cubicBezTo>
                  <a:cubicBezTo>
                    <a:pt x="318" y="57"/>
                    <a:pt x="322" y="105"/>
                    <a:pt x="339" y="91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39" name="Freeform 536"/>
            <p:cNvSpPr>
              <a:spLocks/>
            </p:cNvSpPr>
            <p:nvPr/>
          </p:nvSpPr>
          <p:spPr bwMode="auto">
            <a:xfrm>
              <a:off x="7967663" y="3630613"/>
              <a:ext cx="619125" cy="633413"/>
            </a:xfrm>
            <a:custGeom>
              <a:avLst/>
              <a:gdLst>
                <a:gd name="T0" fmla="*/ 17 w 165"/>
                <a:gd name="T1" fmla="*/ 93 h 169"/>
                <a:gd name="T2" fmla="*/ 115 w 165"/>
                <a:gd name="T3" fmla="*/ 0 h 169"/>
                <a:gd name="T4" fmla="*/ 140 w 165"/>
                <a:gd name="T5" fmla="*/ 81 h 169"/>
                <a:gd name="T6" fmla="*/ 0 w 165"/>
                <a:gd name="T7" fmla="*/ 169 h 169"/>
                <a:gd name="T8" fmla="*/ 17 w 165"/>
                <a:gd name="T9" fmla="*/ 9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9">
                  <a:moveTo>
                    <a:pt x="17" y="93"/>
                  </a:moveTo>
                  <a:cubicBezTo>
                    <a:pt x="17" y="93"/>
                    <a:pt x="109" y="65"/>
                    <a:pt x="115" y="0"/>
                  </a:cubicBezTo>
                  <a:cubicBezTo>
                    <a:pt x="115" y="0"/>
                    <a:pt x="165" y="24"/>
                    <a:pt x="140" y="81"/>
                  </a:cubicBezTo>
                  <a:cubicBezTo>
                    <a:pt x="115" y="139"/>
                    <a:pt x="0" y="169"/>
                    <a:pt x="0" y="169"/>
                  </a:cubicBezTo>
                  <a:lnTo>
                    <a:pt x="17" y="93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40" name="Freeform 537"/>
            <p:cNvSpPr>
              <a:spLocks/>
            </p:cNvSpPr>
            <p:nvPr/>
          </p:nvSpPr>
          <p:spPr bwMode="auto">
            <a:xfrm>
              <a:off x="5600701" y="4846638"/>
              <a:ext cx="101600" cy="52388"/>
            </a:xfrm>
            <a:custGeom>
              <a:avLst/>
              <a:gdLst>
                <a:gd name="T0" fmla="*/ 26 w 27"/>
                <a:gd name="T1" fmla="*/ 10 h 14"/>
                <a:gd name="T2" fmla="*/ 20 w 27"/>
                <a:gd name="T3" fmla="*/ 14 h 14"/>
                <a:gd name="T4" fmla="*/ 4 w 27"/>
                <a:gd name="T5" fmla="*/ 10 h 14"/>
                <a:gd name="T6" fmla="*/ 0 w 27"/>
                <a:gd name="T7" fmla="*/ 4 h 14"/>
                <a:gd name="T8" fmla="*/ 0 w 27"/>
                <a:gd name="T9" fmla="*/ 4 h 14"/>
                <a:gd name="T10" fmla="*/ 6 w 27"/>
                <a:gd name="T11" fmla="*/ 0 h 14"/>
                <a:gd name="T12" fmla="*/ 23 w 27"/>
                <a:gd name="T13" fmla="*/ 4 h 14"/>
                <a:gd name="T14" fmla="*/ 26 w 27"/>
                <a:gd name="T1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4">
                  <a:moveTo>
                    <a:pt x="26" y="10"/>
                  </a:moveTo>
                  <a:cubicBezTo>
                    <a:pt x="26" y="13"/>
                    <a:pt x="23" y="14"/>
                    <a:pt x="20" y="1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5" y="5"/>
                    <a:pt x="27" y="7"/>
                    <a:pt x="26" y="1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41" name="Freeform 538"/>
            <p:cNvSpPr>
              <a:spLocks/>
            </p:cNvSpPr>
            <p:nvPr/>
          </p:nvSpPr>
          <p:spPr bwMode="auto">
            <a:xfrm>
              <a:off x="7335838" y="5187950"/>
              <a:ext cx="87313" cy="44450"/>
            </a:xfrm>
            <a:custGeom>
              <a:avLst/>
              <a:gdLst>
                <a:gd name="T0" fmla="*/ 23 w 23"/>
                <a:gd name="T1" fmla="*/ 9 h 12"/>
                <a:gd name="T2" fmla="*/ 19 w 23"/>
                <a:gd name="T3" fmla="*/ 12 h 12"/>
                <a:gd name="T4" fmla="*/ 3 w 23"/>
                <a:gd name="T5" fmla="*/ 8 h 12"/>
                <a:gd name="T6" fmla="*/ 1 w 23"/>
                <a:gd name="T7" fmla="*/ 4 h 12"/>
                <a:gd name="T8" fmla="*/ 1 w 23"/>
                <a:gd name="T9" fmla="*/ 4 h 12"/>
                <a:gd name="T10" fmla="*/ 5 w 23"/>
                <a:gd name="T11" fmla="*/ 1 h 12"/>
                <a:gd name="T12" fmla="*/ 20 w 23"/>
                <a:gd name="T13" fmla="*/ 4 h 12"/>
                <a:gd name="T14" fmla="*/ 23 w 23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2">
                  <a:moveTo>
                    <a:pt x="23" y="9"/>
                  </a:moveTo>
                  <a:cubicBezTo>
                    <a:pt x="22" y="11"/>
                    <a:pt x="21" y="12"/>
                    <a:pt x="19" y="12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3" y="0"/>
                    <a:pt x="5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4"/>
                    <a:pt x="23" y="7"/>
                    <a:pt x="23" y="9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42" name="Freeform 539"/>
            <p:cNvSpPr>
              <a:spLocks/>
            </p:cNvSpPr>
            <p:nvPr/>
          </p:nvSpPr>
          <p:spPr bwMode="auto">
            <a:xfrm>
              <a:off x="6070601" y="4605338"/>
              <a:ext cx="923925" cy="1036638"/>
            </a:xfrm>
            <a:custGeom>
              <a:avLst/>
              <a:gdLst>
                <a:gd name="T0" fmla="*/ 88 w 246"/>
                <a:gd name="T1" fmla="*/ 24 h 276"/>
                <a:gd name="T2" fmla="*/ 52 w 246"/>
                <a:gd name="T3" fmla="*/ 212 h 276"/>
                <a:gd name="T4" fmla="*/ 209 w 246"/>
                <a:gd name="T5" fmla="*/ 227 h 276"/>
                <a:gd name="T6" fmla="*/ 200 w 246"/>
                <a:gd name="T7" fmla="*/ 42 h 276"/>
                <a:gd name="T8" fmla="*/ 153 w 246"/>
                <a:gd name="T9" fmla="*/ 7 h 276"/>
                <a:gd name="T10" fmla="*/ 88 w 246"/>
                <a:gd name="T11" fmla="*/ 24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6" h="276">
                  <a:moveTo>
                    <a:pt x="88" y="24"/>
                  </a:moveTo>
                  <a:cubicBezTo>
                    <a:pt x="88" y="24"/>
                    <a:pt x="0" y="148"/>
                    <a:pt x="52" y="212"/>
                  </a:cubicBezTo>
                  <a:cubicBezTo>
                    <a:pt x="103" y="276"/>
                    <a:pt x="189" y="261"/>
                    <a:pt x="209" y="227"/>
                  </a:cubicBezTo>
                  <a:cubicBezTo>
                    <a:pt x="246" y="165"/>
                    <a:pt x="193" y="134"/>
                    <a:pt x="200" y="42"/>
                  </a:cubicBezTo>
                  <a:cubicBezTo>
                    <a:pt x="200" y="42"/>
                    <a:pt x="188" y="14"/>
                    <a:pt x="153" y="7"/>
                  </a:cubicBezTo>
                  <a:cubicBezTo>
                    <a:pt x="117" y="0"/>
                    <a:pt x="88" y="24"/>
                    <a:pt x="88" y="2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43" name="Freeform 540"/>
            <p:cNvSpPr>
              <a:spLocks/>
            </p:cNvSpPr>
            <p:nvPr/>
          </p:nvSpPr>
          <p:spPr bwMode="auto">
            <a:xfrm>
              <a:off x="6137276" y="4594225"/>
              <a:ext cx="819150" cy="912813"/>
            </a:xfrm>
            <a:custGeom>
              <a:avLst/>
              <a:gdLst>
                <a:gd name="T0" fmla="*/ 76 w 218"/>
                <a:gd name="T1" fmla="*/ 23 h 243"/>
                <a:gd name="T2" fmla="*/ 45 w 218"/>
                <a:gd name="T3" fmla="*/ 185 h 243"/>
                <a:gd name="T4" fmla="*/ 186 w 218"/>
                <a:gd name="T5" fmla="*/ 198 h 243"/>
                <a:gd name="T6" fmla="*/ 178 w 218"/>
                <a:gd name="T7" fmla="*/ 34 h 243"/>
                <a:gd name="T8" fmla="*/ 134 w 218"/>
                <a:gd name="T9" fmla="*/ 7 h 243"/>
                <a:gd name="T10" fmla="*/ 76 w 218"/>
                <a:gd name="T11" fmla="*/ 2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8" h="243">
                  <a:moveTo>
                    <a:pt x="76" y="23"/>
                  </a:moveTo>
                  <a:cubicBezTo>
                    <a:pt x="76" y="23"/>
                    <a:pt x="0" y="127"/>
                    <a:pt x="45" y="185"/>
                  </a:cubicBezTo>
                  <a:cubicBezTo>
                    <a:pt x="90" y="243"/>
                    <a:pt x="167" y="230"/>
                    <a:pt x="186" y="198"/>
                  </a:cubicBezTo>
                  <a:cubicBezTo>
                    <a:pt x="218" y="142"/>
                    <a:pt x="171" y="118"/>
                    <a:pt x="178" y="34"/>
                  </a:cubicBezTo>
                  <a:cubicBezTo>
                    <a:pt x="178" y="34"/>
                    <a:pt x="166" y="13"/>
                    <a:pt x="134" y="7"/>
                  </a:cubicBezTo>
                  <a:cubicBezTo>
                    <a:pt x="103" y="0"/>
                    <a:pt x="76" y="23"/>
                    <a:pt x="76" y="23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44" name="Freeform 541"/>
            <p:cNvSpPr>
              <a:spLocks/>
            </p:cNvSpPr>
            <p:nvPr/>
          </p:nvSpPr>
          <p:spPr bwMode="auto">
            <a:xfrm>
              <a:off x="6546851" y="5221288"/>
              <a:ext cx="158750" cy="82550"/>
            </a:xfrm>
            <a:custGeom>
              <a:avLst/>
              <a:gdLst>
                <a:gd name="T0" fmla="*/ 41 w 42"/>
                <a:gd name="T1" fmla="*/ 15 h 22"/>
                <a:gd name="T2" fmla="*/ 19 w 42"/>
                <a:gd name="T3" fmla="*/ 19 h 22"/>
                <a:gd name="T4" fmla="*/ 1 w 42"/>
                <a:gd name="T5" fmla="*/ 6 h 22"/>
                <a:gd name="T6" fmla="*/ 23 w 42"/>
                <a:gd name="T7" fmla="*/ 3 h 22"/>
                <a:gd name="T8" fmla="*/ 41 w 42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2">
                  <a:moveTo>
                    <a:pt x="41" y="15"/>
                  </a:moveTo>
                  <a:cubicBezTo>
                    <a:pt x="40" y="20"/>
                    <a:pt x="30" y="22"/>
                    <a:pt x="19" y="19"/>
                  </a:cubicBezTo>
                  <a:cubicBezTo>
                    <a:pt x="8" y="17"/>
                    <a:pt x="0" y="11"/>
                    <a:pt x="1" y="6"/>
                  </a:cubicBezTo>
                  <a:cubicBezTo>
                    <a:pt x="3" y="2"/>
                    <a:pt x="12" y="0"/>
                    <a:pt x="23" y="3"/>
                  </a:cubicBezTo>
                  <a:cubicBezTo>
                    <a:pt x="34" y="5"/>
                    <a:pt x="42" y="11"/>
                    <a:pt x="41" y="1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45" name="Freeform 542"/>
            <p:cNvSpPr>
              <a:spLocks/>
            </p:cNvSpPr>
            <p:nvPr/>
          </p:nvSpPr>
          <p:spPr bwMode="auto">
            <a:xfrm>
              <a:off x="5784851" y="4445000"/>
              <a:ext cx="393700" cy="393700"/>
            </a:xfrm>
            <a:custGeom>
              <a:avLst/>
              <a:gdLst>
                <a:gd name="T0" fmla="*/ 99 w 105"/>
                <a:gd name="T1" fmla="*/ 63 h 105"/>
                <a:gd name="T2" fmla="*/ 42 w 105"/>
                <a:gd name="T3" fmla="*/ 99 h 105"/>
                <a:gd name="T4" fmla="*/ 6 w 105"/>
                <a:gd name="T5" fmla="*/ 42 h 105"/>
                <a:gd name="T6" fmla="*/ 63 w 105"/>
                <a:gd name="T7" fmla="*/ 6 h 105"/>
                <a:gd name="T8" fmla="*/ 99 w 105"/>
                <a:gd name="T9" fmla="*/ 6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5">
                  <a:moveTo>
                    <a:pt x="99" y="63"/>
                  </a:moveTo>
                  <a:cubicBezTo>
                    <a:pt x="93" y="89"/>
                    <a:pt x="67" y="105"/>
                    <a:pt x="42" y="99"/>
                  </a:cubicBezTo>
                  <a:cubicBezTo>
                    <a:pt x="16" y="93"/>
                    <a:pt x="0" y="67"/>
                    <a:pt x="6" y="42"/>
                  </a:cubicBezTo>
                  <a:cubicBezTo>
                    <a:pt x="12" y="16"/>
                    <a:pt x="38" y="0"/>
                    <a:pt x="63" y="6"/>
                  </a:cubicBezTo>
                  <a:cubicBezTo>
                    <a:pt x="89" y="12"/>
                    <a:pt x="105" y="38"/>
                    <a:pt x="99" y="63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46" name="Freeform 543"/>
            <p:cNvSpPr>
              <a:spLocks/>
            </p:cNvSpPr>
            <p:nvPr/>
          </p:nvSpPr>
          <p:spPr bwMode="auto">
            <a:xfrm>
              <a:off x="5961063" y="4541838"/>
              <a:ext cx="173038" cy="158750"/>
            </a:xfrm>
            <a:custGeom>
              <a:avLst/>
              <a:gdLst>
                <a:gd name="T0" fmla="*/ 41 w 46"/>
                <a:gd name="T1" fmla="*/ 33 h 42"/>
                <a:gd name="T2" fmla="*/ 14 w 46"/>
                <a:gd name="T3" fmla="*/ 36 h 42"/>
                <a:gd name="T4" fmla="*/ 6 w 46"/>
                <a:gd name="T5" fmla="*/ 10 h 42"/>
                <a:gd name="T6" fmla="*/ 33 w 46"/>
                <a:gd name="T7" fmla="*/ 7 h 42"/>
                <a:gd name="T8" fmla="*/ 41 w 46"/>
                <a:gd name="T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41" y="33"/>
                  </a:moveTo>
                  <a:cubicBezTo>
                    <a:pt x="36" y="41"/>
                    <a:pt x="24" y="42"/>
                    <a:pt x="14" y="36"/>
                  </a:cubicBezTo>
                  <a:cubicBezTo>
                    <a:pt x="4" y="29"/>
                    <a:pt x="0" y="18"/>
                    <a:pt x="6" y="10"/>
                  </a:cubicBezTo>
                  <a:cubicBezTo>
                    <a:pt x="11" y="2"/>
                    <a:pt x="23" y="0"/>
                    <a:pt x="33" y="7"/>
                  </a:cubicBezTo>
                  <a:cubicBezTo>
                    <a:pt x="42" y="13"/>
                    <a:pt x="46" y="24"/>
                    <a:pt x="41" y="3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47" name="Freeform 544"/>
            <p:cNvSpPr>
              <a:spLocks/>
            </p:cNvSpPr>
            <p:nvPr/>
          </p:nvSpPr>
          <p:spPr bwMode="auto">
            <a:xfrm>
              <a:off x="6986588" y="4618038"/>
              <a:ext cx="390525" cy="388938"/>
            </a:xfrm>
            <a:custGeom>
              <a:avLst/>
              <a:gdLst>
                <a:gd name="T0" fmla="*/ 98 w 104"/>
                <a:gd name="T1" fmla="*/ 63 h 104"/>
                <a:gd name="T2" fmla="*/ 41 w 104"/>
                <a:gd name="T3" fmla="*/ 98 h 104"/>
                <a:gd name="T4" fmla="*/ 6 w 104"/>
                <a:gd name="T5" fmla="*/ 41 h 104"/>
                <a:gd name="T6" fmla="*/ 63 w 104"/>
                <a:gd name="T7" fmla="*/ 6 h 104"/>
                <a:gd name="T8" fmla="*/ 98 w 104"/>
                <a:gd name="T9" fmla="*/ 6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8" y="63"/>
                  </a:moveTo>
                  <a:cubicBezTo>
                    <a:pt x="92" y="89"/>
                    <a:pt x="67" y="104"/>
                    <a:pt x="41" y="98"/>
                  </a:cubicBezTo>
                  <a:cubicBezTo>
                    <a:pt x="16" y="92"/>
                    <a:pt x="0" y="67"/>
                    <a:pt x="6" y="41"/>
                  </a:cubicBezTo>
                  <a:cubicBezTo>
                    <a:pt x="12" y="16"/>
                    <a:pt x="37" y="0"/>
                    <a:pt x="63" y="6"/>
                  </a:cubicBezTo>
                  <a:cubicBezTo>
                    <a:pt x="88" y="12"/>
                    <a:pt x="104" y="37"/>
                    <a:pt x="98" y="63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48" name="Freeform 545"/>
            <p:cNvSpPr>
              <a:spLocks/>
            </p:cNvSpPr>
            <p:nvPr/>
          </p:nvSpPr>
          <p:spPr bwMode="auto">
            <a:xfrm>
              <a:off x="7162801" y="4714875"/>
              <a:ext cx="173038" cy="157163"/>
            </a:xfrm>
            <a:custGeom>
              <a:avLst/>
              <a:gdLst>
                <a:gd name="T0" fmla="*/ 41 w 46"/>
                <a:gd name="T1" fmla="*/ 32 h 42"/>
                <a:gd name="T2" fmla="*/ 14 w 46"/>
                <a:gd name="T3" fmla="*/ 35 h 42"/>
                <a:gd name="T4" fmla="*/ 5 w 46"/>
                <a:gd name="T5" fmla="*/ 9 h 42"/>
                <a:gd name="T6" fmla="*/ 32 w 46"/>
                <a:gd name="T7" fmla="*/ 6 h 42"/>
                <a:gd name="T8" fmla="*/ 41 w 46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41" y="32"/>
                  </a:moveTo>
                  <a:cubicBezTo>
                    <a:pt x="36" y="40"/>
                    <a:pt x="23" y="42"/>
                    <a:pt x="14" y="35"/>
                  </a:cubicBezTo>
                  <a:cubicBezTo>
                    <a:pt x="4" y="29"/>
                    <a:pt x="0" y="18"/>
                    <a:pt x="5" y="9"/>
                  </a:cubicBezTo>
                  <a:cubicBezTo>
                    <a:pt x="10" y="1"/>
                    <a:pt x="22" y="0"/>
                    <a:pt x="32" y="6"/>
                  </a:cubicBezTo>
                  <a:cubicBezTo>
                    <a:pt x="42" y="13"/>
                    <a:pt x="46" y="24"/>
                    <a:pt x="41" y="3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49" name="Freeform 546"/>
            <p:cNvSpPr>
              <a:spLocks/>
            </p:cNvSpPr>
            <p:nvPr/>
          </p:nvSpPr>
          <p:spPr bwMode="auto">
            <a:xfrm>
              <a:off x="5886451" y="5567363"/>
              <a:ext cx="1168400" cy="501650"/>
            </a:xfrm>
            <a:custGeom>
              <a:avLst/>
              <a:gdLst>
                <a:gd name="T0" fmla="*/ 0 w 311"/>
                <a:gd name="T1" fmla="*/ 0 h 134"/>
                <a:gd name="T2" fmla="*/ 161 w 311"/>
                <a:gd name="T3" fmla="*/ 17 h 134"/>
                <a:gd name="T4" fmla="*/ 311 w 311"/>
                <a:gd name="T5" fmla="*/ 13 h 134"/>
                <a:gd name="T6" fmla="*/ 249 w 311"/>
                <a:gd name="T7" fmla="*/ 108 h 134"/>
                <a:gd name="T8" fmla="*/ 68 w 311"/>
                <a:gd name="T9" fmla="*/ 103 h 134"/>
                <a:gd name="T10" fmla="*/ 0 w 311"/>
                <a:gd name="T1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134">
                  <a:moveTo>
                    <a:pt x="0" y="0"/>
                  </a:moveTo>
                  <a:cubicBezTo>
                    <a:pt x="0" y="0"/>
                    <a:pt x="107" y="16"/>
                    <a:pt x="161" y="17"/>
                  </a:cubicBezTo>
                  <a:cubicBezTo>
                    <a:pt x="215" y="18"/>
                    <a:pt x="311" y="13"/>
                    <a:pt x="311" y="13"/>
                  </a:cubicBezTo>
                  <a:cubicBezTo>
                    <a:pt x="311" y="13"/>
                    <a:pt x="290" y="81"/>
                    <a:pt x="249" y="108"/>
                  </a:cubicBezTo>
                  <a:cubicBezTo>
                    <a:pt x="207" y="134"/>
                    <a:pt x="108" y="127"/>
                    <a:pt x="68" y="103"/>
                  </a:cubicBezTo>
                  <a:cubicBezTo>
                    <a:pt x="28" y="7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50" name="Freeform 547"/>
            <p:cNvSpPr>
              <a:spLocks/>
            </p:cNvSpPr>
            <p:nvPr/>
          </p:nvSpPr>
          <p:spPr bwMode="auto">
            <a:xfrm>
              <a:off x="6362701" y="5614988"/>
              <a:ext cx="692150" cy="431800"/>
            </a:xfrm>
            <a:custGeom>
              <a:avLst/>
              <a:gdLst>
                <a:gd name="T0" fmla="*/ 184 w 184"/>
                <a:gd name="T1" fmla="*/ 0 h 115"/>
                <a:gd name="T2" fmla="*/ 77 w 184"/>
                <a:gd name="T3" fmla="*/ 4 h 115"/>
                <a:gd name="T4" fmla="*/ 0 w 184"/>
                <a:gd name="T5" fmla="*/ 108 h 115"/>
                <a:gd name="T6" fmla="*/ 122 w 184"/>
                <a:gd name="T7" fmla="*/ 95 h 115"/>
                <a:gd name="T8" fmla="*/ 184 w 184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15">
                  <a:moveTo>
                    <a:pt x="184" y="0"/>
                  </a:moveTo>
                  <a:cubicBezTo>
                    <a:pt x="184" y="0"/>
                    <a:pt x="128" y="3"/>
                    <a:pt x="77" y="4"/>
                  </a:cubicBezTo>
                  <a:cubicBezTo>
                    <a:pt x="44" y="31"/>
                    <a:pt x="16" y="68"/>
                    <a:pt x="0" y="108"/>
                  </a:cubicBezTo>
                  <a:cubicBezTo>
                    <a:pt x="44" y="115"/>
                    <a:pt x="95" y="112"/>
                    <a:pt x="122" y="95"/>
                  </a:cubicBezTo>
                  <a:cubicBezTo>
                    <a:pt x="163" y="68"/>
                    <a:pt x="184" y="0"/>
                    <a:pt x="184" y="0"/>
                  </a:cubicBezTo>
                  <a:close/>
                </a:path>
              </a:pathLst>
            </a:custGeom>
            <a:solidFill>
              <a:srgbClr val="4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51" name="Freeform 548"/>
            <p:cNvSpPr>
              <a:spLocks/>
            </p:cNvSpPr>
            <p:nvPr/>
          </p:nvSpPr>
          <p:spPr bwMode="auto">
            <a:xfrm>
              <a:off x="4886326" y="5570538"/>
              <a:ext cx="2160588" cy="1666875"/>
            </a:xfrm>
            <a:custGeom>
              <a:avLst/>
              <a:gdLst>
                <a:gd name="T0" fmla="*/ 543 w 575"/>
                <a:gd name="T1" fmla="*/ 336 h 444"/>
                <a:gd name="T2" fmla="*/ 91 w 575"/>
                <a:gd name="T3" fmla="*/ 0 h 444"/>
                <a:gd name="T4" fmla="*/ 0 w 575"/>
                <a:gd name="T5" fmla="*/ 68 h 444"/>
                <a:gd name="T6" fmla="*/ 497 w 575"/>
                <a:gd name="T7" fmla="*/ 444 h 444"/>
                <a:gd name="T8" fmla="*/ 543 w 575"/>
                <a:gd name="T9" fmla="*/ 336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444">
                  <a:moveTo>
                    <a:pt x="543" y="336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97" y="444"/>
                    <a:pt x="497" y="444"/>
                    <a:pt x="497" y="444"/>
                  </a:cubicBezTo>
                  <a:cubicBezTo>
                    <a:pt x="497" y="444"/>
                    <a:pt x="575" y="408"/>
                    <a:pt x="543" y="33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52" name="Freeform 549"/>
            <p:cNvSpPr>
              <a:spLocks/>
            </p:cNvSpPr>
            <p:nvPr/>
          </p:nvSpPr>
          <p:spPr bwMode="auto">
            <a:xfrm>
              <a:off x="4886326" y="5570538"/>
              <a:ext cx="2160588" cy="1666875"/>
            </a:xfrm>
            <a:custGeom>
              <a:avLst/>
              <a:gdLst>
                <a:gd name="T0" fmla="*/ 543 w 575"/>
                <a:gd name="T1" fmla="*/ 336 h 444"/>
                <a:gd name="T2" fmla="*/ 520 w 575"/>
                <a:gd name="T3" fmla="*/ 318 h 444"/>
                <a:gd name="T4" fmla="*/ 503 w 575"/>
                <a:gd name="T5" fmla="*/ 353 h 444"/>
                <a:gd name="T6" fmla="*/ 448 w 575"/>
                <a:gd name="T7" fmla="*/ 363 h 444"/>
                <a:gd name="T8" fmla="*/ 254 w 575"/>
                <a:gd name="T9" fmla="*/ 238 h 444"/>
                <a:gd name="T10" fmla="*/ 156 w 575"/>
                <a:gd name="T11" fmla="*/ 155 h 444"/>
                <a:gd name="T12" fmla="*/ 104 w 575"/>
                <a:gd name="T13" fmla="*/ 114 h 444"/>
                <a:gd name="T14" fmla="*/ 73 w 575"/>
                <a:gd name="T15" fmla="*/ 91 h 444"/>
                <a:gd name="T16" fmla="*/ 75 w 575"/>
                <a:gd name="T17" fmla="*/ 54 h 444"/>
                <a:gd name="T18" fmla="*/ 123 w 575"/>
                <a:gd name="T19" fmla="*/ 24 h 444"/>
                <a:gd name="T20" fmla="*/ 91 w 575"/>
                <a:gd name="T21" fmla="*/ 0 h 444"/>
                <a:gd name="T22" fmla="*/ 0 w 575"/>
                <a:gd name="T23" fmla="*/ 68 h 444"/>
                <a:gd name="T24" fmla="*/ 497 w 575"/>
                <a:gd name="T25" fmla="*/ 444 h 444"/>
                <a:gd name="T26" fmla="*/ 543 w 575"/>
                <a:gd name="T27" fmla="*/ 336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5" h="444">
                  <a:moveTo>
                    <a:pt x="543" y="336"/>
                  </a:moveTo>
                  <a:cubicBezTo>
                    <a:pt x="520" y="318"/>
                    <a:pt x="520" y="318"/>
                    <a:pt x="520" y="318"/>
                  </a:cubicBezTo>
                  <a:cubicBezTo>
                    <a:pt x="517" y="331"/>
                    <a:pt x="513" y="345"/>
                    <a:pt x="503" y="353"/>
                  </a:cubicBezTo>
                  <a:cubicBezTo>
                    <a:pt x="486" y="369"/>
                    <a:pt x="468" y="373"/>
                    <a:pt x="448" y="363"/>
                  </a:cubicBezTo>
                  <a:cubicBezTo>
                    <a:pt x="389" y="332"/>
                    <a:pt x="305" y="282"/>
                    <a:pt x="254" y="238"/>
                  </a:cubicBezTo>
                  <a:cubicBezTo>
                    <a:pt x="222" y="210"/>
                    <a:pt x="190" y="182"/>
                    <a:pt x="156" y="155"/>
                  </a:cubicBezTo>
                  <a:cubicBezTo>
                    <a:pt x="138" y="142"/>
                    <a:pt x="121" y="128"/>
                    <a:pt x="104" y="114"/>
                  </a:cubicBezTo>
                  <a:cubicBezTo>
                    <a:pt x="94" y="106"/>
                    <a:pt x="82" y="100"/>
                    <a:pt x="73" y="91"/>
                  </a:cubicBezTo>
                  <a:cubicBezTo>
                    <a:pt x="61" y="79"/>
                    <a:pt x="62" y="66"/>
                    <a:pt x="75" y="54"/>
                  </a:cubicBezTo>
                  <a:cubicBezTo>
                    <a:pt x="89" y="42"/>
                    <a:pt x="107" y="33"/>
                    <a:pt x="123" y="24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97" y="444"/>
                    <a:pt x="497" y="444"/>
                    <a:pt x="497" y="444"/>
                  </a:cubicBezTo>
                  <a:cubicBezTo>
                    <a:pt x="497" y="444"/>
                    <a:pt x="575" y="408"/>
                    <a:pt x="543" y="336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53" name="Freeform 550"/>
            <p:cNvSpPr>
              <a:spLocks/>
            </p:cNvSpPr>
            <p:nvPr/>
          </p:nvSpPr>
          <p:spPr bwMode="auto">
            <a:xfrm>
              <a:off x="3624263" y="4492625"/>
              <a:ext cx="1550988" cy="1400175"/>
            </a:xfrm>
            <a:custGeom>
              <a:avLst/>
              <a:gdLst>
                <a:gd name="T0" fmla="*/ 332 w 413"/>
                <a:gd name="T1" fmla="*/ 329 h 373"/>
                <a:gd name="T2" fmla="*/ 305 w 413"/>
                <a:gd name="T3" fmla="*/ 339 h 373"/>
                <a:gd name="T4" fmla="*/ 158 w 413"/>
                <a:gd name="T5" fmla="*/ 291 h 373"/>
                <a:gd name="T6" fmla="*/ 42 w 413"/>
                <a:gd name="T7" fmla="*/ 145 h 373"/>
                <a:gd name="T8" fmla="*/ 122 w 413"/>
                <a:gd name="T9" fmla="*/ 161 h 373"/>
                <a:gd name="T10" fmla="*/ 58 w 413"/>
                <a:gd name="T11" fmla="*/ 81 h 373"/>
                <a:gd name="T12" fmla="*/ 189 w 413"/>
                <a:gd name="T13" fmla="*/ 130 h 373"/>
                <a:gd name="T14" fmla="*/ 123 w 413"/>
                <a:gd name="T15" fmla="*/ 27 h 373"/>
                <a:gd name="T16" fmla="*/ 283 w 413"/>
                <a:gd name="T17" fmla="*/ 114 h 373"/>
                <a:gd name="T18" fmla="*/ 253 w 413"/>
                <a:gd name="T19" fmla="*/ 38 h 373"/>
                <a:gd name="T20" fmla="*/ 287 w 413"/>
                <a:gd name="T21" fmla="*/ 21 h 373"/>
                <a:gd name="T22" fmla="*/ 375 w 413"/>
                <a:gd name="T23" fmla="*/ 264 h 373"/>
                <a:gd name="T24" fmla="*/ 332 w 413"/>
                <a:gd name="T25" fmla="*/ 329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3" h="373">
                  <a:moveTo>
                    <a:pt x="332" y="329"/>
                  </a:moveTo>
                  <a:cubicBezTo>
                    <a:pt x="305" y="339"/>
                    <a:pt x="305" y="339"/>
                    <a:pt x="305" y="339"/>
                  </a:cubicBezTo>
                  <a:cubicBezTo>
                    <a:pt x="305" y="339"/>
                    <a:pt x="251" y="373"/>
                    <a:pt x="158" y="291"/>
                  </a:cubicBezTo>
                  <a:cubicBezTo>
                    <a:pt x="65" y="210"/>
                    <a:pt x="0" y="161"/>
                    <a:pt x="42" y="145"/>
                  </a:cubicBezTo>
                  <a:cubicBezTo>
                    <a:pt x="85" y="129"/>
                    <a:pt x="122" y="161"/>
                    <a:pt x="122" y="161"/>
                  </a:cubicBezTo>
                  <a:cubicBezTo>
                    <a:pt x="122" y="161"/>
                    <a:pt x="13" y="105"/>
                    <a:pt x="58" y="81"/>
                  </a:cubicBezTo>
                  <a:cubicBezTo>
                    <a:pt x="103" y="57"/>
                    <a:pt x="189" y="130"/>
                    <a:pt x="189" y="130"/>
                  </a:cubicBezTo>
                  <a:cubicBezTo>
                    <a:pt x="189" y="130"/>
                    <a:pt x="88" y="55"/>
                    <a:pt x="123" y="27"/>
                  </a:cubicBezTo>
                  <a:cubicBezTo>
                    <a:pt x="158" y="0"/>
                    <a:pt x="263" y="141"/>
                    <a:pt x="283" y="114"/>
                  </a:cubicBezTo>
                  <a:cubicBezTo>
                    <a:pt x="302" y="87"/>
                    <a:pt x="253" y="38"/>
                    <a:pt x="253" y="38"/>
                  </a:cubicBezTo>
                  <a:cubicBezTo>
                    <a:pt x="253" y="38"/>
                    <a:pt x="231" y="1"/>
                    <a:pt x="287" y="21"/>
                  </a:cubicBezTo>
                  <a:cubicBezTo>
                    <a:pt x="342" y="41"/>
                    <a:pt x="413" y="180"/>
                    <a:pt x="375" y="264"/>
                  </a:cubicBezTo>
                  <a:lnTo>
                    <a:pt x="332" y="329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54" name="Freeform 551"/>
            <p:cNvSpPr>
              <a:spLocks/>
            </p:cNvSpPr>
            <p:nvPr/>
          </p:nvSpPr>
          <p:spPr bwMode="auto">
            <a:xfrm>
              <a:off x="4297363" y="4533900"/>
              <a:ext cx="541338" cy="522288"/>
            </a:xfrm>
            <a:custGeom>
              <a:avLst/>
              <a:gdLst>
                <a:gd name="T0" fmla="*/ 104 w 144"/>
                <a:gd name="T1" fmla="*/ 103 h 139"/>
                <a:gd name="T2" fmla="*/ 0 w 144"/>
                <a:gd name="T3" fmla="*/ 35 h 139"/>
                <a:gd name="T4" fmla="*/ 27 w 144"/>
                <a:gd name="T5" fmla="*/ 67 h 139"/>
                <a:gd name="T6" fmla="*/ 82 w 144"/>
                <a:gd name="T7" fmla="*/ 124 h 139"/>
                <a:gd name="T8" fmla="*/ 127 w 144"/>
                <a:gd name="T9" fmla="*/ 84 h 139"/>
                <a:gd name="T10" fmla="*/ 113 w 144"/>
                <a:gd name="T11" fmla="*/ 59 h 139"/>
                <a:gd name="T12" fmla="*/ 89 w 144"/>
                <a:gd name="T13" fmla="*/ 5 h 139"/>
                <a:gd name="T14" fmla="*/ 74 w 144"/>
                <a:gd name="T15" fmla="*/ 27 h 139"/>
                <a:gd name="T16" fmla="*/ 104 w 144"/>
                <a:gd name="T17" fmla="*/ 10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39">
                  <a:moveTo>
                    <a:pt x="104" y="103"/>
                  </a:moveTo>
                  <a:cubicBezTo>
                    <a:pt x="91" y="121"/>
                    <a:pt x="42" y="67"/>
                    <a:pt x="0" y="35"/>
                  </a:cubicBezTo>
                  <a:cubicBezTo>
                    <a:pt x="12" y="49"/>
                    <a:pt x="23" y="62"/>
                    <a:pt x="27" y="67"/>
                  </a:cubicBezTo>
                  <a:cubicBezTo>
                    <a:pt x="43" y="85"/>
                    <a:pt x="59" y="114"/>
                    <a:pt x="82" y="124"/>
                  </a:cubicBezTo>
                  <a:cubicBezTo>
                    <a:pt x="114" y="139"/>
                    <a:pt x="144" y="117"/>
                    <a:pt x="127" y="84"/>
                  </a:cubicBezTo>
                  <a:cubicBezTo>
                    <a:pt x="122" y="75"/>
                    <a:pt x="117" y="67"/>
                    <a:pt x="113" y="59"/>
                  </a:cubicBezTo>
                  <a:cubicBezTo>
                    <a:pt x="108" y="49"/>
                    <a:pt x="95" y="26"/>
                    <a:pt x="89" y="5"/>
                  </a:cubicBezTo>
                  <a:cubicBezTo>
                    <a:pt x="58" y="0"/>
                    <a:pt x="74" y="27"/>
                    <a:pt x="74" y="27"/>
                  </a:cubicBezTo>
                  <a:cubicBezTo>
                    <a:pt x="74" y="27"/>
                    <a:pt x="123" y="76"/>
                    <a:pt x="104" y="10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55" name="Freeform 552"/>
            <p:cNvSpPr>
              <a:spLocks/>
            </p:cNvSpPr>
            <p:nvPr/>
          </p:nvSpPr>
          <p:spPr bwMode="auto">
            <a:xfrm>
              <a:off x="3775076" y="4827588"/>
              <a:ext cx="315913" cy="322263"/>
            </a:xfrm>
            <a:custGeom>
              <a:avLst/>
              <a:gdLst>
                <a:gd name="T0" fmla="*/ 65 w 84"/>
                <a:gd name="T1" fmla="*/ 76 h 86"/>
                <a:gd name="T2" fmla="*/ 69 w 84"/>
                <a:gd name="T3" fmla="*/ 51 h 86"/>
                <a:gd name="T4" fmla="*/ 49 w 84"/>
                <a:gd name="T5" fmla="*/ 30 h 86"/>
                <a:gd name="T6" fmla="*/ 9 w 84"/>
                <a:gd name="T7" fmla="*/ 0 h 86"/>
                <a:gd name="T8" fmla="*/ 55 w 84"/>
                <a:gd name="T9" fmla="*/ 57 h 86"/>
                <a:gd name="T10" fmla="*/ 32 w 84"/>
                <a:gd name="T11" fmla="*/ 51 h 86"/>
                <a:gd name="T12" fmla="*/ 65 w 84"/>
                <a:gd name="T13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86">
                  <a:moveTo>
                    <a:pt x="65" y="76"/>
                  </a:moveTo>
                  <a:cubicBezTo>
                    <a:pt x="84" y="86"/>
                    <a:pt x="75" y="58"/>
                    <a:pt x="69" y="51"/>
                  </a:cubicBezTo>
                  <a:cubicBezTo>
                    <a:pt x="63" y="44"/>
                    <a:pt x="57" y="36"/>
                    <a:pt x="49" y="30"/>
                  </a:cubicBezTo>
                  <a:cubicBezTo>
                    <a:pt x="37" y="19"/>
                    <a:pt x="23" y="10"/>
                    <a:pt x="9" y="0"/>
                  </a:cubicBezTo>
                  <a:cubicBezTo>
                    <a:pt x="0" y="17"/>
                    <a:pt x="31" y="41"/>
                    <a:pt x="55" y="57"/>
                  </a:cubicBezTo>
                  <a:cubicBezTo>
                    <a:pt x="49" y="54"/>
                    <a:pt x="41" y="52"/>
                    <a:pt x="32" y="51"/>
                  </a:cubicBezTo>
                  <a:cubicBezTo>
                    <a:pt x="42" y="61"/>
                    <a:pt x="53" y="71"/>
                    <a:pt x="65" y="7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56" name="Freeform 553"/>
            <p:cNvSpPr>
              <a:spLocks/>
            </p:cNvSpPr>
            <p:nvPr/>
          </p:nvSpPr>
          <p:spPr bwMode="auto">
            <a:xfrm>
              <a:off x="4022726" y="4684713"/>
              <a:ext cx="319088" cy="341313"/>
            </a:xfrm>
            <a:custGeom>
              <a:avLst/>
              <a:gdLst>
                <a:gd name="T0" fmla="*/ 85 w 85"/>
                <a:gd name="T1" fmla="*/ 91 h 91"/>
                <a:gd name="T2" fmla="*/ 16 w 85"/>
                <a:gd name="T3" fmla="*/ 4 h 91"/>
                <a:gd name="T4" fmla="*/ 11 w 85"/>
                <a:gd name="T5" fmla="*/ 0 h 91"/>
                <a:gd name="T6" fmla="*/ 72 w 85"/>
                <a:gd name="T7" fmla="*/ 70 h 91"/>
                <a:gd name="T8" fmla="*/ 0 w 85"/>
                <a:gd name="T9" fmla="*/ 30 h 91"/>
                <a:gd name="T10" fmla="*/ 85 w 85"/>
                <a:gd name="T1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91">
                  <a:moveTo>
                    <a:pt x="85" y="91"/>
                  </a:moveTo>
                  <a:cubicBezTo>
                    <a:pt x="85" y="54"/>
                    <a:pt x="39" y="28"/>
                    <a:pt x="16" y="4"/>
                  </a:cubicBezTo>
                  <a:cubicBezTo>
                    <a:pt x="14" y="3"/>
                    <a:pt x="13" y="1"/>
                    <a:pt x="11" y="0"/>
                  </a:cubicBezTo>
                  <a:cubicBezTo>
                    <a:pt x="19" y="24"/>
                    <a:pt x="53" y="55"/>
                    <a:pt x="72" y="70"/>
                  </a:cubicBezTo>
                  <a:cubicBezTo>
                    <a:pt x="56" y="58"/>
                    <a:pt x="28" y="39"/>
                    <a:pt x="0" y="30"/>
                  </a:cubicBezTo>
                  <a:cubicBezTo>
                    <a:pt x="30" y="51"/>
                    <a:pt x="62" y="88"/>
                    <a:pt x="85" y="9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57" name="Freeform 554"/>
            <p:cNvSpPr>
              <a:spLocks/>
            </p:cNvSpPr>
            <p:nvPr/>
          </p:nvSpPr>
          <p:spPr bwMode="auto">
            <a:xfrm>
              <a:off x="3700463" y="5072063"/>
              <a:ext cx="1381125" cy="820738"/>
            </a:xfrm>
            <a:custGeom>
              <a:avLst/>
              <a:gdLst>
                <a:gd name="T0" fmla="*/ 215 w 368"/>
                <a:gd name="T1" fmla="*/ 138 h 219"/>
                <a:gd name="T2" fmla="*/ 116 w 368"/>
                <a:gd name="T3" fmla="*/ 93 h 219"/>
                <a:gd name="T4" fmla="*/ 65 w 368"/>
                <a:gd name="T5" fmla="*/ 43 h 219"/>
                <a:gd name="T6" fmla="*/ 11 w 368"/>
                <a:gd name="T7" fmla="*/ 1 h 219"/>
                <a:gd name="T8" fmla="*/ 10 w 368"/>
                <a:gd name="T9" fmla="*/ 0 h 219"/>
                <a:gd name="T10" fmla="*/ 138 w 368"/>
                <a:gd name="T11" fmla="*/ 137 h 219"/>
                <a:gd name="T12" fmla="*/ 285 w 368"/>
                <a:gd name="T13" fmla="*/ 185 h 219"/>
                <a:gd name="T14" fmla="*/ 312 w 368"/>
                <a:gd name="T15" fmla="*/ 175 h 219"/>
                <a:gd name="T16" fmla="*/ 355 w 368"/>
                <a:gd name="T17" fmla="*/ 110 h 219"/>
                <a:gd name="T18" fmla="*/ 364 w 368"/>
                <a:gd name="T19" fmla="*/ 29 h 219"/>
                <a:gd name="T20" fmla="*/ 215 w 368"/>
                <a:gd name="T21" fmla="*/ 13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8" h="219">
                  <a:moveTo>
                    <a:pt x="215" y="138"/>
                  </a:moveTo>
                  <a:cubicBezTo>
                    <a:pt x="177" y="145"/>
                    <a:pt x="142" y="117"/>
                    <a:pt x="116" y="93"/>
                  </a:cubicBezTo>
                  <a:cubicBezTo>
                    <a:pt x="98" y="77"/>
                    <a:pt x="81" y="61"/>
                    <a:pt x="65" y="43"/>
                  </a:cubicBezTo>
                  <a:cubicBezTo>
                    <a:pt x="50" y="26"/>
                    <a:pt x="34" y="5"/>
                    <a:pt x="11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0" y="22"/>
                    <a:pt x="59" y="68"/>
                    <a:pt x="138" y="137"/>
                  </a:cubicBezTo>
                  <a:cubicBezTo>
                    <a:pt x="231" y="219"/>
                    <a:pt x="285" y="185"/>
                    <a:pt x="285" y="185"/>
                  </a:cubicBezTo>
                  <a:cubicBezTo>
                    <a:pt x="312" y="175"/>
                    <a:pt x="312" y="175"/>
                    <a:pt x="312" y="175"/>
                  </a:cubicBezTo>
                  <a:cubicBezTo>
                    <a:pt x="355" y="110"/>
                    <a:pt x="355" y="110"/>
                    <a:pt x="355" y="110"/>
                  </a:cubicBezTo>
                  <a:cubicBezTo>
                    <a:pt x="366" y="86"/>
                    <a:pt x="368" y="58"/>
                    <a:pt x="364" y="29"/>
                  </a:cubicBezTo>
                  <a:cubicBezTo>
                    <a:pt x="300" y="40"/>
                    <a:pt x="280" y="127"/>
                    <a:pt x="215" y="13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58" name="Freeform 555"/>
            <p:cNvSpPr>
              <a:spLocks/>
            </p:cNvSpPr>
            <p:nvPr/>
          </p:nvSpPr>
          <p:spPr bwMode="auto">
            <a:xfrm>
              <a:off x="4770438" y="5484813"/>
              <a:ext cx="458788" cy="377825"/>
            </a:xfrm>
            <a:custGeom>
              <a:avLst/>
              <a:gdLst>
                <a:gd name="T0" fmla="*/ 122 w 122"/>
                <a:gd name="T1" fmla="*/ 23 h 101"/>
                <a:gd name="T2" fmla="*/ 70 w 122"/>
                <a:gd name="T3" fmla="*/ 0 h 101"/>
                <a:gd name="T4" fmla="*/ 0 w 122"/>
                <a:gd name="T5" fmla="*/ 75 h 101"/>
                <a:gd name="T6" fmla="*/ 44 w 122"/>
                <a:gd name="T7" fmla="*/ 101 h 101"/>
                <a:gd name="T8" fmla="*/ 122 w 122"/>
                <a:gd name="T9" fmla="*/ 2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01">
                  <a:moveTo>
                    <a:pt x="122" y="23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2" y="30"/>
                    <a:pt x="0" y="75"/>
                  </a:cubicBezTo>
                  <a:cubicBezTo>
                    <a:pt x="44" y="101"/>
                    <a:pt x="44" y="101"/>
                    <a:pt x="44" y="101"/>
                  </a:cubicBezTo>
                  <a:lnTo>
                    <a:pt x="122" y="23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</p:grpSp>
      <p:grpSp>
        <p:nvGrpSpPr>
          <p:cNvPr id="960" name="组合 959"/>
          <p:cNvGrpSpPr/>
          <p:nvPr/>
        </p:nvGrpSpPr>
        <p:grpSpPr>
          <a:xfrm>
            <a:off x="9207674" y="0"/>
            <a:ext cx="6356475" cy="10620514"/>
            <a:chOff x="1096963" y="-1527175"/>
            <a:chExt cx="8285163" cy="13843000"/>
          </a:xfrm>
        </p:grpSpPr>
        <p:grpSp>
          <p:nvGrpSpPr>
            <p:cNvPr id="563" name="Group 759"/>
            <p:cNvGrpSpPr>
              <a:grpSpLocks/>
            </p:cNvGrpSpPr>
            <p:nvPr/>
          </p:nvGrpSpPr>
          <p:grpSpPr bwMode="auto">
            <a:xfrm>
              <a:off x="1096963" y="3168650"/>
              <a:ext cx="7594600" cy="9147175"/>
              <a:chOff x="691" y="1996"/>
              <a:chExt cx="4784" cy="5762"/>
            </a:xfrm>
          </p:grpSpPr>
          <p:sp>
            <p:nvSpPr>
              <p:cNvPr id="760" name="Freeform 559"/>
              <p:cNvSpPr>
                <a:spLocks/>
              </p:cNvSpPr>
              <p:nvPr/>
            </p:nvSpPr>
            <p:spPr bwMode="auto">
              <a:xfrm>
                <a:off x="4188" y="6183"/>
                <a:ext cx="400" cy="582"/>
              </a:xfrm>
              <a:custGeom>
                <a:avLst/>
                <a:gdLst>
                  <a:gd name="T0" fmla="*/ 169 w 169"/>
                  <a:gd name="T1" fmla="*/ 6 h 246"/>
                  <a:gd name="T2" fmla="*/ 130 w 169"/>
                  <a:gd name="T3" fmla="*/ 5 h 246"/>
                  <a:gd name="T4" fmla="*/ 50 w 169"/>
                  <a:gd name="T5" fmla="*/ 86 h 246"/>
                  <a:gd name="T6" fmla="*/ 0 w 169"/>
                  <a:gd name="T7" fmla="*/ 182 h 246"/>
                  <a:gd name="T8" fmla="*/ 75 w 169"/>
                  <a:gd name="T9" fmla="*/ 234 h 246"/>
                  <a:gd name="T10" fmla="*/ 94 w 169"/>
                  <a:gd name="T11" fmla="*/ 108 h 246"/>
                  <a:gd name="T12" fmla="*/ 164 w 169"/>
                  <a:gd name="T13" fmla="*/ 70 h 246"/>
                  <a:gd name="T14" fmla="*/ 169 w 169"/>
                  <a:gd name="T15" fmla="*/ 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246">
                    <a:moveTo>
                      <a:pt x="169" y="6"/>
                    </a:moveTo>
                    <a:cubicBezTo>
                      <a:pt x="169" y="6"/>
                      <a:pt x="153" y="0"/>
                      <a:pt x="130" y="5"/>
                    </a:cubicBezTo>
                    <a:cubicBezTo>
                      <a:pt x="108" y="11"/>
                      <a:pt x="50" y="86"/>
                      <a:pt x="50" y="86"/>
                    </a:cubicBezTo>
                    <a:cubicBezTo>
                      <a:pt x="50" y="86"/>
                      <a:pt x="0" y="136"/>
                      <a:pt x="0" y="182"/>
                    </a:cubicBezTo>
                    <a:cubicBezTo>
                      <a:pt x="0" y="246"/>
                      <a:pt x="75" y="234"/>
                      <a:pt x="75" y="234"/>
                    </a:cubicBezTo>
                    <a:cubicBezTo>
                      <a:pt x="75" y="234"/>
                      <a:pt x="68" y="128"/>
                      <a:pt x="94" y="108"/>
                    </a:cubicBezTo>
                    <a:cubicBezTo>
                      <a:pt x="120" y="88"/>
                      <a:pt x="164" y="70"/>
                      <a:pt x="164" y="70"/>
                    </a:cubicBezTo>
                    <a:lnTo>
                      <a:pt x="169" y="6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1" name="Freeform 560"/>
              <p:cNvSpPr>
                <a:spLocks/>
              </p:cNvSpPr>
              <p:nvPr/>
            </p:nvSpPr>
            <p:spPr bwMode="auto">
              <a:xfrm>
                <a:off x="4933" y="6550"/>
                <a:ext cx="76" cy="177"/>
              </a:xfrm>
              <a:custGeom>
                <a:avLst/>
                <a:gdLst>
                  <a:gd name="T0" fmla="*/ 16 w 32"/>
                  <a:gd name="T1" fmla="*/ 0 h 75"/>
                  <a:gd name="T2" fmla="*/ 32 w 32"/>
                  <a:gd name="T3" fmla="*/ 73 h 75"/>
                  <a:gd name="T4" fmla="*/ 13 w 32"/>
                  <a:gd name="T5" fmla="*/ 75 h 75"/>
                  <a:gd name="T6" fmla="*/ 0 w 32"/>
                  <a:gd name="T7" fmla="*/ 6 h 75"/>
                  <a:gd name="T8" fmla="*/ 16 w 32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75">
                    <a:moveTo>
                      <a:pt x="16" y="0"/>
                    </a:moveTo>
                    <a:cubicBezTo>
                      <a:pt x="16" y="0"/>
                      <a:pt x="32" y="36"/>
                      <a:pt x="32" y="73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3" y="75"/>
                      <a:pt x="13" y="41"/>
                      <a:pt x="0" y="6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49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2" name="Freeform 561"/>
              <p:cNvSpPr>
                <a:spLocks/>
              </p:cNvSpPr>
              <p:nvPr/>
            </p:nvSpPr>
            <p:spPr bwMode="auto">
              <a:xfrm>
                <a:off x="4746" y="6176"/>
                <a:ext cx="400" cy="579"/>
              </a:xfrm>
              <a:custGeom>
                <a:avLst/>
                <a:gdLst>
                  <a:gd name="T0" fmla="*/ 0 w 169"/>
                  <a:gd name="T1" fmla="*/ 5 h 245"/>
                  <a:gd name="T2" fmla="*/ 39 w 169"/>
                  <a:gd name="T3" fmla="*/ 5 h 245"/>
                  <a:gd name="T4" fmla="*/ 119 w 169"/>
                  <a:gd name="T5" fmla="*/ 86 h 245"/>
                  <a:gd name="T6" fmla="*/ 169 w 169"/>
                  <a:gd name="T7" fmla="*/ 181 h 245"/>
                  <a:gd name="T8" fmla="*/ 94 w 169"/>
                  <a:gd name="T9" fmla="*/ 233 h 245"/>
                  <a:gd name="T10" fmla="*/ 75 w 169"/>
                  <a:gd name="T11" fmla="*/ 108 h 245"/>
                  <a:gd name="T12" fmla="*/ 5 w 169"/>
                  <a:gd name="T13" fmla="*/ 69 h 245"/>
                  <a:gd name="T14" fmla="*/ 0 w 169"/>
                  <a:gd name="T15" fmla="*/ 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245">
                    <a:moveTo>
                      <a:pt x="0" y="5"/>
                    </a:moveTo>
                    <a:cubicBezTo>
                      <a:pt x="0" y="5"/>
                      <a:pt x="16" y="0"/>
                      <a:pt x="39" y="5"/>
                    </a:cubicBezTo>
                    <a:cubicBezTo>
                      <a:pt x="61" y="10"/>
                      <a:pt x="119" y="86"/>
                      <a:pt x="119" y="86"/>
                    </a:cubicBezTo>
                    <a:cubicBezTo>
                      <a:pt x="119" y="86"/>
                      <a:pt x="169" y="136"/>
                      <a:pt x="169" y="181"/>
                    </a:cubicBezTo>
                    <a:cubicBezTo>
                      <a:pt x="169" y="245"/>
                      <a:pt x="94" y="233"/>
                      <a:pt x="94" y="233"/>
                    </a:cubicBezTo>
                    <a:cubicBezTo>
                      <a:pt x="94" y="233"/>
                      <a:pt x="100" y="128"/>
                      <a:pt x="75" y="108"/>
                    </a:cubicBezTo>
                    <a:cubicBezTo>
                      <a:pt x="49" y="87"/>
                      <a:pt x="5" y="69"/>
                      <a:pt x="5" y="69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3" name="Freeform 562"/>
              <p:cNvSpPr>
                <a:spLocks/>
              </p:cNvSpPr>
              <p:nvPr/>
            </p:nvSpPr>
            <p:spPr bwMode="auto">
              <a:xfrm>
                <a:off x="4188" y="6183"/>
                <a:ext cx="400" cy="582"/>
              </a:xfrm>
              <a:custGeom>
                <a:avLst/>
                <a:gdLst>
                  <a:gd name="T0" fmla="*/ 130 w 169"/>
                  <a:gd name="T1" fmla="*/ 5 h 246"/>
                  <a:gd name="T2" fmla="*/ 124 w 169"/>
                  <a:gd name="T3" fmla="*/ 8 h 246"/>
                  <a:gd name="T4" fmla="*/ 114 w 169"/>
                  <a:gd name="T5" fmla="*/ 36 h 246"/>
                  <a:gd name="T6" fmla="*/ 114 w 169"/>
                  <a:gd name="T7" fmla="*/ 66 h 246"/>
                  <a:gd name="T8" fmla="*/ 98 w 169"/>
                  <a:gd name="T9" fmla="*/ 95 h 246"/>
                  <a:gd name="T10" fmla="*/ 53 w 169"/>
                  <a:gd name="T11" fmla="*/ 140 h 246"/>
                  <a:gd name="T12" fmla="*/ 52 w 169"/>
                  <a:gd name="T13" fmla="*/ 187 h 246"/>
                  <a:gd name="T14" fmla="*/ 26 w 169"/>
                  <a:gd name="T15" fmla="*/ 204 h 246"/>
                  <a:gd name="T16" fmla="*/ 4 w 169"/>
                  <a:gd name="T17" fmla="*/ 158 h 246"/>
                  <a:gd name="T18" fmla="*/ 0 w 169"/>
                  <a:gd name="T19" fmla="*/ 182 h 246"/>
                  <a:gd name="T20" fmla="*/ 75 w 169"/>
                  <a:gd name="T21" fmla="*/ 234 h 246"/>
                  <a:gd name="T22" fmla="*/ 94 w 169"/>
                  <a:gd name="T23" fmla="*/ 108 h 246"/>
                  <a:gd name="T24" fmla="*/ 164 w 169"/>
                  <a:gd name="T25" fmla="*/ 70 h 246"/>
                  <a:gd name="T26" fmla="*/ 169 w 169"/>
                  <a:gd name="T27" fmla="*/ 6 h 246"/>
                  <a:gd name="T28" fmla="*/ 130 w 169"/>
                  <a:gd name="T29" fmla="*/ 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9" h="246">
                    <a:moveTo>
                      <a:pt x="130" y="5"/>
                    </a:moveTo>
                    <a:cubicBezTo>
                      <a:pt x="128" y="6"/>
                      <a:pt x="126" y="7"/>
                      <a:pt x="124" y="8"/>
                    </a:cubicBezTo>
                    <a:cubicBezTo>
                      <a:pt x="120" y="17"/>
                      <a:pt x="114" y="26"/>
                      <a:pt x="114" y="36"/>
                    </a:cubicBezTo>
                    <a:cubicBezTo>
                      <a:pt x="113" y="46"/>
                      <a:pt x="115" y="56"/>
                      <a:pt x="114" y="66"/>
                    </a:cubicBezTo>
                    <a:cubicBezTo>
                      <a:pt x="113" y="79"/>
                      <a:pt x="108" y="87"/>
                      <a:pt x="98" y="95"/>
                    </a:cubicBezTo>
                    <a:cubicBezTo>
                      <a:pt x="82" y="108"/>
                      <a:pt x="61" y="121"/>
                      <a:pt x="53" y="140"/>
                    </a:cubicBezTo>
                    <a:cubicBezTo>
                      <a:pt x="46" y="156"/>
                      <a:pt x="52" y="171"/>
                      <a:pt x="52" y="187"/>
                    </a:cubicBezTo>
                    <a:cubicBezTo>
                      <a:pt x="52" y="204"/>
                      <a:pt x="43" y="220"/>
                      <a:pt x="26" y="204"/>
                    </a:cubicBezTo>
                    <a:cubicBezTo>
                      <a:pt x="11" y="191"/>
                      <a:pt x="4" y="175"/>
                      <a:pt x="4" y="158"/>
                    </a:cubicBezTo>
                    <a:cubicBezTo>
                      <a:pt x="1" y="166"/>
                      <a:pt x="0" y="174"/>
                      <a:pt x="0" y="182"/>
                    </a:cubicBezTo>
                    <a:cubicBezTo>
                      <a:pt x="0" y="246"/>
                      <a:pt x="75" y="234"/>
                      <a:pt x="75" y="234"/>
                    </a:cubicBezTo>
                    <a:cubicBezTo>
                      <a:pt x="75" y="234"/>
                      <a:pt x="68" y="128"/>
                      <a:pt x="94" y="108"/>
                    </a:cubicBezTo>
                    <a:cubicBezTo>
                      <a:pt x="120" y="88"/>
                      <a:pt x="164" y="70"/>
                      <a:pt x="164" y="70"/>
                    </a:cubicBezTo>
                    <a:cubicBezTo>
                      <a:pt x="169" y="6"/>
                      <a:pt x="169" y="6"/>
                      <a:pt x="169" y="6"/>
                    </a:cubicBezTo>
                    <a:cubicBezTo>
                      <a:pt x="169" y="6"/>
                      <a:pt x="153" y="0"/>
                      <a:pt x="130" y="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4" name="Freeform 563"/>
              <p:cNvSpPr>
                <a:spLocks/>
              </p:cNvSpPr>
              <p:nvPr/>
            </p:nvSpPr>
            <p:spPr bwMode="auto">
              <a:xfrm>
                <a:off x="4746" y="6176"/>
                <a:ext cx="398" cy="577"/>
              </a:xfrm>
              <a:custGeom>
                <a:avLst/>
                <a:gdLst>
                  <a:gd name="T0" fmla="*/ 133 w 168"/>
                  <a:gd name="T1" fmla="*/ 214 h 244"/>
                  <a:gd name="T2" fmla="*/ 133 w 168"/>
                  <a:gd name="T3" fmla="*/ 214 h 244"/>
                  <a:gd name="T4" fmla="*/ 120 w 168"/>
                  <a:gd name="T5" fmla="*/ 220 h 244"/>
                  <a:gd name="T6" fmla="*/ 115 w 168"/>
                  <a:gd name="T7" fmla="*/ 217 h 244"/>
                  <a:gd name="T8" fmla="*/ 116 w 168"/>
                  <a:gd name="T9" fmla="*/ 159 h 244"/>
                  <a:gd name="T10" fmla="*/ 74 w 168"/>
                  <a:gd name="T11" fmla="*/ 91 h 244"/>
                  <a:gd name="T12" fmla="*/ 52 w 168"/>
                  <a:gd name="T13" fmla="*/ 65 h 244"/>
                  <a:gd name="T14" fmla="*/ 49 w 168"/>
                  <a:gd name="T15" fmla="*/ 11 h 244"/>
                  <a:gd name="T16" fmla="*/ 39 w 168"/>
                  <a:gd name="T17" fmla="*/ 5 h 244"/>
                  <a:gd name="T18" fmla="*/ 0 w 168"/>
                  <a:gd name="T19" fmla="*/ 5 h 244"/>
                  <a:gd name="T20" fmla="*/ 5 w 168"/>
                  <a:gd name="T21" fmla="*/ 69 h 244"/>
                  <a:gd name="T22" fmla="*/ 75 w 168"/>
                  <a:gd name="T23" fmla="*/ 108 h 244"/>
                  <a:gd name="T24" fmla="*/ 94 w 168"/>
                  <a:gd name="T25" fmla="*/ 233 h 244"/>
                  <a:gd name="T26" fmla="*/ 168 w 168"/>
                  <a:gd name="T27" fmla="*/ 193 h 244"/>
                  <a:gd name="T28" fmla="*/ 133 w 168"/>
                  <a:gd name="T29" fmla="*/ 21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8" h="244">
                    <a:moveTo>
                      <a:pt x="133" y="214"/>
                    </a:moveTo>
                    <a:cubicBezTo>
                      <a:pt x="133" y="214"/>
                      <a:pt x="133" y="214"/>
                      <a:pt x="133" y="214"/>
                    </a:cubicBezTo>
                    <a:cubicBezTo>
                      <a:pt x="129" y="217"/>
                      <a:pt x="125" y="218"/>
                      <a:pt x="120" y="220"/>
                    </a:cubicBezTo>
                    <a:cubicBezTo>
                      <a:pt x="118" y="220"/>
                      <a:pt x="115" y="219"/>
                      <a:pt x="115" y="217"/>
                    </a:cubicBezTo>
                    <a:cubicBezTo>
                      <a:pt x="112" y="198"/>
                      <a:pt x="111" y="177"/>
                      <a:pt x="116" y="159"/>
                    </a:cubicBezTo>
                    <a:cubicBezTo>
                      <a:pt x="125" y="129"/>
                      <a:pt x="98" y="103"/>
                      <a:pt x="74" y="91"/>
                    </a:cubicBezTo>
                    <a:cubicBezTo>
                      <a:pt x="62" y="86"/>
                      <a:pt x="52" y="80"/>
                      <a:pt x="52" y="65"/>
                    </a:cubicBezTo>
                    <a:cubicBezTo>
                      <a:pt x="53" y="47"/>
                      <a:pt x="51" y="29"/>
                      <a:pt x="49" y="11"/>
                    </a:cubicBezTo>
                    <a:cubicBezTo>
                      <a:pt x="45" y="8"/>
                      <a:pt x="42" y="6"/>
                      <a:pt x="39" y="5"/>
                    </a:cubicBezTo>
                    <a:cubicBezTo>
                      <a:pt x="16" y="0"/>
                      <a:pt x="0" y="5"/>
                      <a:pt x="0" y="5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69"/>
                      <a:pt x="49" y="87"/>
                      <a:pt x="75" y="108"/>
                    </a:cubicBezTo>
                    <a:cubicBezTo>
                      <a:pt x="100" y="128"/>
                      <a:pt x="94" y="233"/>
                      <a:pt x="94" y="233"/>
                    </a:cubicBezTo>
                    <a:cubicBezTo>
                      <a:pt x="94" y="233"/>
                      <a:pt x="159" y="244"/>
                      <a:pt x="168" y="193"/>
                    </a:cubicBezTo>
                    <a:cubicBezTo>
                      <a:pt x="159" y="203"/>
                      <a:pt x="148" y="210"/>
                      <a:pt x="133" y="21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5" name="Freeform 564"/>
              <p:cNvSpPr>
                <a:spLocks/>
              </p:cNvSpPr>
              <p:nvPr/>
            </p:nvSpPr>
            <p:spPr bwMode="auto">
              <a:xfrm>
                <a:off x="4486" y="6755"/>
                <a:ext cx="426" cy="962"/>
              </a:xfrm>
              <a:custGeom>
                <a:avLst/>
                <a:gdLst>
                  <a:gd name="T0" fmla="*/ 10 w 180"/>
                  <a:gd name="T1" fmla="*/ 0 h 407"/>
                  <a:gd name="T2" fmla="*/ 48 w 180"/>
                  <a:gd name="T3" fmla="*/ 94 h 407"/>
                  <a:gd name="T4" fmla="*/ 46 w 180"/>
                  <a:gd name="T5" fmla="*/ 392 h 407"/>
                  <a:gd name="T6" fmla="*/ 83 w 180"/>
                  <a:gd name="T7" fmla="*/ 407 h 407"/>
                  <a:gd name="T8" fmla="*/ 82 w 180"/>
                  <a:gd name="T9" fmla="*/ 105 h 407"/>
                  <a:gd name="T10" fmla="*/ 105 w 180"/>
                  <a:gd name="T11" fmla="*/ 103 h 407"/>
                  <a:gd name="T12" fmla="*/ 122 w 180"/>
                  <a:gd name="T13" fmla="*/ 400 h 407"/>
                  <a:gd name="T14" fmla="*/ 149 w 180"/>
                  <a:gd name="T15" fmla="*/ 380 h 407"/>
                  <a:gd name="T16" fmla="*/ 166 w 180"/>
                  <a:gd name="T17" fmla="*/ 364 h 407"/>
                  <a:gd name="T18" fmla="*/ 138 w 180"/>
                  <a:gd name="T19" fmla="*/ 100 h 407"/>
                  <a:gd name="T20" fmla="*/ 167 w 180"/>
                  <a:gd name="T21" fmla="*/ 2 h 407"/>
                  <a:gd name="T22" fmla="*/ 10 w 180"/>
                  <a:gd name="T23" fmla="*/ 0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0" h="407">
                    <a:moveTo>
                      <a:pt x="10" y="0"/>
                    </a:moveTo>
                    <a:cubicBezTo>
                      <a:pt x="10" y="0"/>
                      <a:pt x="0" y="84"/>
                      <a:pt x="48" y="94"/>
                    </a:cubicBezTo>
                    <a:cubicBezTo>
                      <a:pt x="46" y="392"/>
                      <a:pt x="46" y="392"/>
                      <a:pt x="46" y="392"/>
                    </a:cubicBezTo>
                    <a:cubicBezTo>
                      <a:pt x="83" y="407"/>
                      <a:pt x="83" y="407"/>
                      <a:pt x="83" y="407"/>
                    </a:cubicBezTo>
                    <a:cubicBezTo>
                      <a:pt x="82" y="105"/>
                      <a:pt x="82" y="105"/>
                      <a:pt x="82" y="105"/>
                    </a:cubicBezTo>
                    <a:cubicBezTo>
                      <a:pt x="82" y="105"/>
                      <a:pt x="98" y="108"/>
                      <a:pt x="105" y="103"/>
                    </a:cubicBezTo>
                    <a:cubicBezTo>
                      <a:pt x="122" y="400"/>
                      <a:pt x="122" y="400"/>
                      <a:pt x="122" y="400"/>
                    </a:cubicBezTo>
                    <a:cubicBezTo>
                      <a:pt x="149" y="380"/>
                      <a:pt x="149" y="380"/>
                      <a:pt x="149" y="380"/>
                    </a:cubicBezTo>
                    <a:cubicBezTo>
                      <a:pt x="166" y="364"/>
                      <a:pt x="166" y="364"/>
                      <a:pt x="166" y="364"/>
                    </a:cubicBezTo>
                    <a:cubicBezTo>
                      <a:pt x="138" y="100"/>
                      <a:pt x="138" y="100"/>
                      <a:pt x="138" y="100"/>
                    </a:cubicBezTo>
                    <a:cubicBezTo>
                      <a:pt x="138" y="100"/>
                      <a:pt x="180" y="76"/>
                      <a:pt x="167" y="2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6" name="Freeform 565"/>
              <p:cNvSpPr>
                <a:spLocks/>
              </p:cNvSpPr>
              <p:nvPr/>
            </p:nvSpPr>
            <p:spPr bwMode="auto">
              <a:xfrm>
                <a:off x="4515" y="6762"/>
                <a:ext cx="397" cy="955"/>
              </a:xfrm>
              <a:custGeom>
                <a:avLst/>
                <a:gdLst>
                  <a:gd name="T0" fmla="*/ 111 w 168"/>
                  <a:gd name="T1" fmla="*/ 120 h 404"/>
                  <a:gd name="T2" fmla="*/ 126 w 168"/>
                  <a:gd name="T3" fmla="*/ 102 h 404"/>
                  <a:gd name="T4" fmla="*/ 126 w 168"/>
                  <a:gd name="T5" fmla="*/ 97 h 404"/>
                  <a:gd name="T6" fmla="*/ 155 w 168"/>
                  <a:gd name="T7" fmla="*/ 0 h 404"/>
                  <a:gd name="T8" fmla="*/ 155 w 168"/>
                  <a:gd name="T9" fmla="*/ 4 h 404"/>
                  <a:gd name="T10" fmla="*/ 70 w 168"/>
                  <a:gd name="T11" fmla="*/ 85 h 404"/>
                  <a:gd name="T12" fmla="*/ 7 w 168"/>
                  <a:gd name="T13" fmla="*/ 54 h 404"/>
                  <a:gd name="T14" fmla="*/ 0 w 168"/>
                  <a:gd name="T15" fmla="*/ 46 h 404"/>
                  <a:gd name="T16" fmla="*/ 36 w 168"/>
                  <a:gd name="T17" fmla="*/ 91 h 404"/>
                  <a:gd name="T18" fmla="*/ 36 w 168"/>
                  <a:gd name="T19" fmla="*/ 99 h 404"/>
                  <a:gd name="T20" fmla="*/ 51 w 168"/>
                  <a:gd name="T21" fmla="*/ 114 h 404"/>
                  <a:gd name="T22" fmla="*/ 52 w 168"/>
                  <a:gd name="T23" fmla="*/ 121 h 404"/>
                  <a:gd name="T24" fmla="*/ 53 w 168"/>
                  <a:gd name="T25" fmla="*/ 128 h 404"/>
                  <a:gd name="T26" fmla="*/ 53 w 168"/>
                  <a:gd name="T27" fmla="*/ 396 h 404"/>
                  <a:gd name="T28" fmla="*/ 71 w 168"/>
                  <a:gd name="T29" fmla="*/ 404 h 404"/>
                  <a:gd name="T30" fmla="*/ 70 w 168"/>
                  <a:gd name="T31" fmla="*/ 102 h 404"/>
                  <a:gd name="T32" fmla="*/ 93 w 168"/>
                  <a:gd name="T33" fmla="*/ 100 h 404"/>
                  <a:gd name="T34" fmla="*/ 110 w 168"/>
                  <a:gd name="T35" fmla="*/ 397 h 404"/>
                  <a:gd name="T36" fmla="*/ 133 w 168"/>
                  <a:gd name="T37" fmla="*/ 380 h 404"/>
                  <a:gd name="T38" fmla="*/ 131 w 168"/>
                  <a:gd name="T39" fmla="*/ 371 h 404"/>
                  <a:gd name="T40" fmla="*/ 111 w 168"/>
                  <a:gd name="T41" fmla="*/ 1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8" h="404">
                    <a:moveTo>
                      <a:pt x="111" y="120"/>
                    </a:moveTo>
                    <a:cubicBezTo>
                      <a:pt x="111" y="110"/>
                      <a:pt x="118" y="104"/>
                      <a:pt x="126" y="102"/>
                    </a:cubicBezTo>
                    <a:cubicBezTo>
                      <a:pt x="126" y="97"/>
                      <a:pt x="126" y="97"/>
                      <a:pt x="126" y="97"/>
                    </a:cubicBezTo>
                    <a:cubicBezTo>
                      <a:pt x="126" y="97"/>
                      <a:pt x="168" y="73"/>
                      <a:pt x="155" y="0"/>
                    </a:cubicBezTo>
                    <a:cubicBezTo>
                      <a:pt x="155" y="1"/>
                      <a:pt x="155" y="2"/>
                      <a:pt x="155" y="4"/>
                    </a:cubicBezTo>
                    <a:cubicBezTo>
                      <a:pt x="154" y="49"/>
                      <a:pt x="116" y="86"/>
                      <a:pt x="70" y="85"/>
                    </a:cubicBezTo>
                    <a:cubicBezTo>
                      <a:pt x="45" y="84"/>
                      <a:pt x="22" y="72"/>
                      <a:pt x="7" y="54"/>
                    </a:cubicBezTo>
                    <a:cubicBezTo>
                      <a:pt x="5" y="51"/>
                      <a:pt x="3" y="49"/>
                      <a:pt x="0" y="46"/>
                    </a:cubicBezTo>
                    <a:cubicBezTo>
                      <a:pt x="5" y="67"/>
                      <a:pt x="14" y="87"/>
                      <a:pt x="36" y="91"/>
                    </a:cubicBezTo>
                    <a:cubicBezTo>
                      <a:pt x="36" y="99"/>
                      <a:pt x="36" y="99"/>
                      <a:pt x="36" y="99"/>
                    </a:cubicBezTo>
                    <a:cubicBezTo>
                      <a:pt x="44" y="100"/>
                      <a:pt x="50" y="105"/>
                      <a:pt x="51" y="114"/>
                    </a:cubicBezTo>
                    <a:cubicBezTo>
                      <a:pt x="52" y="116"/>
                      <a:pt x="52" y="118"/>
                      <a:pt x="52" y="121"/>
                    </a:cubicBezTo>
                    <a:cubicBezTo>
                      <a:pt x="53" y="123"/>
                      <a:pt x="54" y="125"/>
                      <a:pt x="53" y="128"/>
                    </a:cubicBezTo>
                    <a:cubicBezTo>
                      <a:pt x="52" y="197"/>
                      <a:pt x="54" y="328"/>
                      <a:pt x="53" y="396"/>
                    </a:cubicBezTo>
                    <a:cubicBezTo>
                      <a:pt x="71" y="404"/>
                      <a:pt x="71" y="404"/>
                      <a:pt x="71" y="404"/>
                    </a:cubicBezTo>
                    <a:cubicBezTo>
                      <a:pt x="70" y="102"/>
                      <a:pt x="70" y="102"/>
                      <a:pt x="70" y="102"/>
                    </a:cubicBezTo>
                    <a:cubicBezTo>
                      <a:pt x="70" y="102"/>
                      <a:pt x="86" y="105"/>
                      <a:pt x="93" y="100"/>
                    </a:cubicBezTo>
                    <a:cubicBezTo>
                      <a:pt x="110" y="397"/>
                      <a:pt x="110" y="397"/>
                      <a:pt x="110" y="397"/>
                    </a:cubicBezTo>
                    <a:cubicBezTo>
                      <a:pt x="133" y="380"/>
                      <a:pt x="133" y="380"/>
                      <a:pt x="133" y="380"/>
                    </a:cubicBezTo>
                    <a:cubicBezTo>
                      <a:pt x="132" y="377"/>
                      <a:pt x="131" y="375"/>
                      <a:pt x="131" y="371"/>
                    </a:cubicBezTo>
                    <a:cubicBezTo>
                      <a:pt x="128" y="308"/>
                      <a:pt x="107" y="184"/>
                      <a:pt x="111" y="120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7" name="Freeform 566"/>
              <p:cNvSpPr>
                <a:spLocks/>
              </p:cNvSpPr>
              <p:nvPr/>
            </p:nvSpPr>
            <p:spPr bwMode="auto">
              <a:xfrm>
                <a:off x="4510" y="6713"/>
                <a:ext cx="371" cy="66"/>
              </a:xfrm>
              <a:custGeom>
                <a:avLst/>
                <a:gdLst>
                  <a:gd name="T0" fmla="*/ 1 w 157"/>
                  <a:gd name="T1" fmla="*/ 15 h 28"/>
                  <a:gd name="T2" fmla="*/ 0 w 157"/>
                  <a:gd name="T3" fmla="*/ 25 h 28"/>
                  <a:gd name="T4" fmla="*/ 53 w 157"/>
                  <a:gd name="T5" fmla="*/ 24 h 28"/>
                  <a:gd name="T6" fmla="*/ 103 w 157"/>
                  <a:gd name="T7" fmla="*/ 24 h 28"/>
                  <a:gd name="T8" fmla="*/ 157 w 157"/>
                  <a:gd name="T9" fmla="*/ 23 h 28"/>
                  <a:gd name="T10" fmla="*/ 157 w 157"/>
                  <a:gd name="T11" fmla="*/ 16 h 28"/>
                  <a:gd name="T12" fmla="*/ 1 w 157"/>
                  <a:gd name="T13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28">
                    <a:moveTo>
                      <a:pt x="1" y="15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26" y="22"/>
                      <a:pt x="53" y="24"/>
                    </a:cubicBezTo>
                    <a:cubicBezTo>
                      <a:pt x="63" y="25"/>
                      <a:pt x="93" y="25"/>
                      <a:pt x="103" y="24"/>
                    </a:cubicBezTo>
                    <a:cubicBezTo>
                      <a:pt x="122" y="24"/>
                      <a:pt x="149" y="28"/>
                      <a:pt x="157" y="23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16"/>
                      <a:pt x="69" y="0"/>
                      <a:pt x="1" y="15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8" name="Freeform 567"/>
              <p:cNvSpPr>
                <a:spLocks/>
              </p:cNvSpPr>
              <p:nvPr/>
            </p:nvSpPr>
            <p:spPr bwMode="auto">
              <a:xfrm>
                <a:off x="4441" y="6169"/>
                <a:ext cx="471" cy="591"/>
              </a:xfrm>
              <a:custGeom>
                <a:avLst/>
                <a:gdLst>
                  <a:gd name="T0" fmla="*/ 34 w 199"/>
                  <a:gd name="T1" fmla="*/ 12 h 250"/>
                  <a:gd name="T2" fmla="*/ 155 w 199"/>
                  <a:gd name="T3" fmla="*/ 4 h 250"/>
                  <a:gd name="T4" fmla="*/ 170 w 199"/>
                  <a:gd name="T5" fmla="*/ 22 h 250"/>
                  <a:gd name="T6" fmla="*/ 190 w 199"/>
                  <a:gd name="T7" fmla="*/ 175 h 250"/>
                  <a:gd name="T8" fmla="*/ 186 w 199"/>
                  <a:gd name="T9" fmla="*/ 250 h 250"/>
                  <a:gd name="T10" fmla="*/ 29 w 199"/>
                  <a:gd name="T11" fmla="*/ 248 h 250"/>
                  <a:gd name="T12" fmla="*/ 34 w 199"/>
                  <a:gd name="T13" fmla="*/ 12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250">
                    <a:moveTo>
                      <a:pt x="34" y="12"/>
                    </a:moveTo>
                    <a:cubicBezTo>
                      <a:pt x="34" y="12"/>
                      <a:pt x="61" y="0"/>
                      <a:pt x="155" y="4"/>
                    </a:cubicBezTo>
                    <a:cubicBezTo>
                      <a:pt x="155" y="4"/>
                      <a:pt x="167" y="7"/>
                      <a:pt x="170" y="22"/>
                    </a:cubicBezTo>
                    <a:cubicBezTo>
                      <a:pt x="172" y="30"/>
                      <a:pt x="175" y="104"/>
                      <a:pt x="190" y="175"/>
                    </a:cubicBezTo>
                    <a:cubicBezTo>
                      <a:pt x="199" y="219"/>
                      <a:pt x="186" y="250"/>
                      <a:pt x="186" y="250"/>
                    </a:cubicBezTo>
                    <a:cubicBezTo>
                      <a:pt x="29" y="248"/>
                      <a:pt x="29" y="248"/>
                      <a:pt x="29" y="248"/>
                    </a:cubicBezTo>
                    <a:cubicBezTo>
                      <a:pt x="29" y="248"/>
                      <a:pt x="0" y="64"/>
                      <a:pt x="34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9" name="Freeform 568"/>
              <p:cNvSpPr>
                <a:spLocks/>
              </p:cNvSpPr>
              <p:nvPr/>
            </p:nvSpPr>
            <p:spPr bwMode="auto">
              <a:xfrm>
                <a:off x="4564" y="6176"/>
                <a:ext cx="329" cy="418"/>
              </a:xfrm>
              <a:custGeom>
                <a:avLst/>
                <a:gdLst>
                  <a:gd name="T0" fmla="*/ 19 w 139"/>
                  <a:gd name="T1" fmla="*/ 18 h 177"/>
                  <a:gd name="T2" fmla="*/ 35 w 139"/>
                  <a:gd name="T3" fmla="*/ 21 h 177"/>
                  <a:gd name="T4" fmla="*/ 56 w 139"/>
                  <a:gd name="T5" fmla="*/ 55 h 177"/>
                  <a:gd name="T6" fmla="*/ 55 w 139"/>
                  <a:gd name="T7" fmla="*/ 59 h 177"/>
                  <a:gd name="T8" fmla="*/ 65 w 139"/>
                  <a:gd name="T9" fmla="*/ 80 h 177"/>
                  <a:gd name="T10" fmla="*/ 85 w 139"/>
                  <a:gd name="T11" fmla="*/ 106 h 177"/>
                  <a:gd name="T12" fmla="*/ 115 w 139"/>
                  <a:gd name="T13" fmla="*/ 153 h 177"/>
                  <a:gd name="T14" fmla="*/ 125 w 139"/>
                  <a:gd name="T15" fmla="*/ 167 h 177"/>
                  <a:gd name="T16" fmla="*/ 139 w 139"/>
                  <a:gd name="T17" fmla="*/ 177 h 177"/>
                  <a:gd name="T18" fmla="*/ 138 w 139"/>
                  <a:gd name="T19" fmla="*/ 172 h 177"/>
                  <a:gd name="T20" fmla="*/ 124 w 139"/>
                  <a:gd name="T21" fmla="*/ 81 h 177"/>
                  <a:gd name="T22" fmla="*/ 71 w 139"/>
                  <a:gd name="T23" fmla="*/ 0 h 177"/>
                  <a:gd name="T24" fmla="*/ 0 w 139"/>
                  <a:gd name="T25" fmla="*/ 4 h 177"/>
                  <a:gd name="T26" fmla="*/ 19 w 139"/>
                  <a:gd name="T27" fmla="*/ 18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9" h="177">
                    <a:moveTo>
                      <a:pt x="19" y="18"/>
                    </a:moveTo>
                    <a:cubicBezTo>
                      <a:pt x="24" y="18"/>
                      <a:pt x="31" y="18"/>
                      <a:pt x="35" y="21"/>
                    </a:cubicBezTo>
                    <a:cubicBezTo>
                      <a:pt x="49" y="31"/>
                      <a:pt x="50" y="41"/>
                      <a:pt x="56" y="55"/>
                    </a:cubicBezTo>
                    <a:cubicBezTo>
                      <a:pt x="56" y="57"/>
                      <a:pt x="56" y="58"/>
                      <a:pt x="55" y="59"/>
                    </a:cubicBezTo>
                    <a:cubicBezTo>
                      <a:pt x="57" y="66"/>
                      <a:pt x="60" y="73"/>
                      <a:pt x="65" y="80"/>
                    </a:cubicBezTo>
                    <a:cubicBezTo>
                      <a:pt x="71" y="89"/>
                      <a:pt x="79" y="97"/>
                      <a:pt x="85" y="106"/>
                    </a:cubicBezTo>
                    <a:cubicBezTo>
                      <a:pt x="95" y="120"/>
                      <a:pt x="111" y="136"/>
                      <a:pt x="115" y="153"/>
                    </a:cubicBezTo>
                    <a:cubicBezTo>
                      <a:pt x="120" y="157"/>
                      <a:pt x="121" y="163"/>
                      <a:pt x="125" y="167"/>
                    </a:cubicBezTo>
                    <a:cubicBezTo>
                      <a:pt x="128" y="172"/>
                      <a:pt x="133" y="175"/>
                      <a:pt x="139" y="177"/>
                    </a:cubicBezTo>
                    <a:cubicBezTo>
                      <a:pt x="138" y="175"/>
                      <a:pt x="138" y="173"/>
                      <a:pt x="138" y="172"/>
                    </a:cubicBezTo>
                    <a:cubicBezTo>
                      <a:pt x="131" y="140"/>
                      <a:pt x="127" y="108"/>
                      <a:pt x="124" y="81"/>
                    </a:cubicBezTo>
                    <a:cubicBezTo>
                      <a:pt x="101" y="56"/>
                      <a:pt x="68" y="38"/>
                      <a:pt x="71" y="0"/>
                    </a:cubicBezTo>
                    <a:cubicBezTo>
                      <a:pt x="36" y="0"/>
                      <a:pt x="14" y="2"/>
                      <a:pt x="0" y="4"/>
                    </a:cubicBezTo>
                    <a:cubicBezTo>
                      <a:pt x="4" y="12"/>
                      <a:pt x="9" y="17"/>
                      <a:pt x="19" y="1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0" name="Freeform 569"/>
              <p:cNvSpPr>
                <a:spLocks/>
              </p:cNvSpPr>
              <p:nvPr/>
            </p:nvSpPr>
            <p:spPr bwMode="auto">
              <a:xfrm>
                <a:off x="4486" y="6360"/>
                <a:ext cx="419" cy="400"/>
              </a:xfrm>
              <a:custGeom>
                <a:avLst/>
                <a:gdLst>
                  <a:gd name="T0" fmla="*/ 173 w 177"/>
                  <a:gd name="T1" fmla="*/ 107 h 169"/>
                  <a:gd name="T2" fmla="*/ 157 w 177"/>
                  <a:gd name="T3" fmla="*/ 99 h 169"/>
                  <a:gd name="T4" fmla="*/ 144 w 177"/>
                  <a:gd name="T5" fmla="*/ 81 h 169"/>
                  <a:gd name="T6" fmla="*/ 142 w 177"/>
                  <a:gd name="T7" fmla="*/ 79 h 169"/>
                  <a:gd name="T8" fmla="*/ 141 w 177"/>
                  <a:gd name="T9" fmla="*/ 78 h 169"/>
                  <a:gd name="T10" fmla="*/ 123 w 177"/>
                  <a:gd name="T11" fmla="*/ 48 h 169"/>
                  <a:gd name="T12" fmla="*/ 98 w 177"/>
                  <a:gd name="T13" fmla="*/ 15 h 169"/>
                  <a:gd name="T14" fmla="*/ 89 w 177"/>
                  <a:gd name="T15" fmla="*/ 0 h 169"/>
                  <a:gd name="T16" fmla="*/ 68 w 177"/>
                  <a:gd name="T17" fmla="*/ 31 h 169"/>
                  <a:gd name="T18" fmla="*/ 44 w 177"/>
                  <a:gd name="T19" fmla="*/ 77 h 169"/>
                  <a:gd name="T20" fmla="*/ 29 w 177"/>
                  <a:gd name="T21" fmla="*/ 81 h 169"/>
                  <a:gd name="T22" fmla="*/ 0 w 177"/>
                  <a:gd name="T23" fmla="*/ 62 h 169"/>
                  <a:gd name="T24" fmla="*/ 10 w 177"/>
                  <a:gd name="T25" fmla="*/ 167 h 169"/>
                  <a:gd name="T26" fmla="*/ 20 w 177"/>
                  <a:gd name="T27" fmla="*/ 139 h 169"/>
                  <a:gd name="T28" fmla="*/ 28 w 177"/>
                  <a:gd name="T29" fmla="*/ 133 h 169"/>
                  <a:gd name="T30" fmla="*/ 54 w 177"/>
                  <a:gd name="T31" fmla="*/ 150 h 169"/>
                  <a:gd name="T32" fmla="*/ 80 w 177"/>
                  <a:gd name="T33" fmla="*/ 168 h 169"/>
                  <a:gd name="T34" fmla="*/ 96 w 177"/>
                  <a:gd name="T35" fmla="*/ 155 h 169"/>
                  <a:gd name="T36" fmla="*/ 108 w 177"/>
                  <a:gd name="T37" fmla="*/ 140 h 169"/>
                  <a:gd name="T38" fmla="*/ 126 w 177"/>
                  <a:gd name="T39" fmla="*/ 135 h 169"/>
                  <a:gd name="T40" fmla="*/ 130 w 177"/>
                  <a:gd name="T41" fmla="*/ 139 h 169"/>
                  <a:gd name="T42" fmla="*/ 144 w 177"/>
                  <a:gd name="T43" fmla="*/ 161 h 169"/>
                  <a:gd name="T44" fmla="*/ 151 w 177"/>
                  <a:gd name="T45" fmla="*/ 169 h 169"/>
                  <a:gd name="T46" fmla="*/ 167 w 177"/>
                  <a:gd name="T47" fmla="*/ 169 h 169"/>
                  <a:gd name="T48" fmla="*/ 173 w 177"/>
                  <a:gd name="T49" fmla="*/ 10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7" h="169">
                    <a:moveTo>
                      <a:pt x="173" y="107"/>
                    </a:moveTo>
                    <a:cubicBezTo>
                      <a:pt x="167" y="105"/>
                      <a:pt x="162" y="102"/>
                      <a:pt x="157" y="99"/>
                    </a:cubicBezTo>
                    <a:cubicBezTo>
                      <a:pt x="151" y="95"/>
                      <a:pt x="149" y="86"/>
                      <a:pt x="144" y="81"/>
                    </a:cubicBezTo>
                    <a:cubicBezTo>
                      <a:pt x="143" y="81"/>
                      <a:pt x="142" y="80"/>
                      <a:pt x="142" y="79"/>
                    </a:cubicBezTo>
                    <a:cubicBezTo>
                      <a:pt x="141" y="79"/>
                      <a:pt x="141" y="78"/>
                      <a:pt x="141" y="78"/>
                    </a:cubicBezTo>
                    <a:cubicBezTo>
                      <a:pt x="138" y="66"/>
                      <a:pt x="129" y="57"/>
                      <a:pt x="123" y="48"/>
                    </a:cubicBezTo>
                    <a:cubicBezTo>
                      <a:pt x="115" y="37"/>
                      <a:pt x="107" y="26"/>
                      <a:pt x="98" y="15"/>
                    </a:cubicBezTo>
                    <a:cubicBezTo>
                      <a:pt x="95" y="10"/>
                      <a:pt x="91" y="5"/>
                      <a:pt x="89" y="0"/>
                    </a:cubicBezTo>
                    <a:cubicBezTo>
                      <a:pt x="82" y="10"/>
                      <a:pt x="74" y="20"/>
                      <a:pt x="68" y="31"/>
                    </a:cubicBezTo>
                    <a:cubicBezTo>
                      <a:pt x="61" y="46"/>
                      <a:pt x="54" y="63"/>
                      <a:pt x="44" y="77"/>
                    </a:cubicBezTo>
                    <a:cubicBezTo>
                      <a:pt x="40" y="83"/>
                      <a:pt x="35" y="84"/>
                      <a:pt x="29" y="81"/>
                    </a:cubicBezTo>
                    <a:cubicBezTo>
                      <a:pt x="17" y="77"/>
                      <a:pt x="11" y="66"/>
                      <a:pt x="0" y="62"/>
                    </a:cubicBezTo>
                    <a:cubicBezTo>
                      <a:pt x="2" y="115"/>
                      <a:pt x="10" y="163"/>
                      <a:pt x="10" y="167"/>
                    </a:cubicBezTo>
                    <a:cubicBezTo>
                      <a:pt x="26" y="162"/>
                      <a:pt x="20" y="152"/>
                      <a:pt x="20" y="139"/>
                    </a:cubicBezTo>
                    <a:cubicBezTo>
                      <a:pt x="20" y="135"/>
                      <a:pt x="24" y="133"/>
                      <a:pt x="28" y="133"/>
                    </a:cubicBezTo>
                    <a:cubicBezTo>
                      <a:pt x="37" y="134"/>
                      <a:pt x="47" y="144"/>
                      <a:pt x="54" y="150"/>
                    </a:cubicBezTo>
                    <a:cubicBezTo>
                      <a:pt x="62" y="157"/>
                      <a:pt x="71" y="162"/>
                      <a:pt x="80" y="168"/>
                    </a:cubicBezTo>
                    <a:cubicBezTo>
                      <a:pt x="85" y="163"/>
                      <a:pt x="91" y="160"/>
                      <a:pt x="96" y="155"/>
                    </a:cubicBezTo>
                    <a:cubicBezTo>
                      <a:pt x="100" y="151"/>
                      <a:pt x="104" y="145"/>
                      <a:pt x="108" y="140"/>
                    </a:cubicBezTo>
                    <a:cubicBezTo>
                      <a:pt x="111" y="136"/>
                      <a:pt x="121" y="133"/>
                      <a:pt x="126" y="135"/>
                    </a:cubicBezTo>
                    <a:cubicBezTo>
                      <a:pt x="127" y="135"/>
                      <a:pt x="130" y="137"/>
                      <a:pt x="130" y="139"/>
                    </a:cubicBezTo>
                    <a:cubicBezTo>
                      <a:pt x="133" y="147"/>
                      <a:pt x="134" y="157"/>
                      <a:pt x="144" y="161"/>
                    </a:cubicBezTo>
                    <a:cubicBezTo>
                      <a:pt x="148" y="162"/>
                      <a:pt x="150" y="165"/>
                      <a:pt x="151" y="169"/>
                    </a:cubicBezTo>
                    <a:cubicBezTo>
                      <a:pt x="167" y="169"/>
                      <a:pt x="167" y="169"/>
                      <a:pt x="167" y="169"/>
                    </a:cubicBezTo>
                    <a:cubicBezTo>
                      <a:pt x="167" y="169"/>
                      <a:pt x="177" y="144"/>
                      <a:pt x="173" y="107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1" name="Freeform 570"/>
              <p:cNvSpPr>
                <a:spLocks/>
              </p:cNvSpPr>
              <p:nvPr/>
            </p:nvSpPr>
            <p:spPr bwMode="auto">
              <a:xfrm>
                <a:off x="4486" y="6247"/>
                <a:ext cx="426" cy="513"/>
              </a:xfrm>
              <a:custGeom>
                <a:avLst/>
                <a:gdLst>
                  <a:gd name="T0" fmla="*/ 15 w 180"/>
                  <a:gd name="T1" fmla="*/ 215 h 217"/>
                  <a:gd name="T2" fmla="*/ 24 w 180"/>
                  <a:gd name="T3" fmla="*/ 206 h 217"/>
                  <a:gd name="T4" fmla="*/ 23 w 180"/>
                  <a:gd name="T5" fmla="*/ 183 h 217"/>
                  <a:gd name="T6" fmla="*/ 25 w 180"/>
                  <a:gd name="T7" fmla="*/ 180 h 217"/>
                  <a:gd name="T8" fmla="*/ 42 w 180"/>
                  <a:gd name="T9" fmla="*/ 188 h 217"/>
                  <a:gd name="T10" fmla="*/ 64 w 180"/>
                  <a:gd name="T11" fmla="*/ 203 h 217"/>
                  <a:gd name="T12" fmla="*/ 78 w 180"/>
                  <a:gd name="T13" fmla="*/ 211 h 217"/>
                  <a:gd name="T14" fmla="*/ 96 w 180"/>
                  <a:gd name="T15" fmla="*/ 205 h 217"/>
                  <a:gd name="T16" fmla="*/ 114 w 180"/>
                  <a:gd name="T17" fmla="*/ 187 h 217"/>
                  <a:gd name="T18" fmla="*/ 129 w 180"/>
                  <a:gd name="T19" fmla="*/ 189 h 217"/>
                  <a:gd name="T20" fmla="*/ 134 w 180"/>
                  <a:gd name="T21" fmla="*/ 201 h 217"/>
                  <a:gd name="T22" fmla="*/ 146 w 180"/>
                  <a:gd name="T23" fmla="*/ 211 h 217"/>
                  <a:gd name="T24" fmla="*/ 157 w 180"/>
                  <a:gd name="T25" fmla="*/ 217 h 217"/>
                  <a:gd name="T26" fmla="*/ 167 w 180"/>
                  <a:gd name="T27" fmla="*/ 217 h 217"/>
                  <a:gd name="T28" fmla="*/ 171 w 180"/>
                  <a:gd name="T29" fmla="*/ 142 h 217"/>
                  <a:gd name="T30" fmla="*/ 164 w 180"/>
                  <a:gd name="T31" fmla="*/ 107 h 217"/>
                  <a:gd name="T32" fmla="*/ 149 w 180"/>
                  <a:gd name="T33" fmla="*/ 111 h 217"/>
                  <a:gd name="T34" fmla="*/ 134 w 180"/>
                  <a:gd name="T35" fmla="*/ 110 h 217"/>
                  <a:gd name="T36" fmla="*/ 114 w 180"/>
                  <a:gd name="T37" fmla="*/ 78 h 217"/>
                  <a:gd name="T38" fmla="*/ 100 w 180"/>
                  <a:gd name="T39" fmla="*/ 40 h 217"/>
                  <a:gd name="T40" fmla="*/ 79 w 180"/>
                  <a:gd name="T41" fmla="*/ 0 h 217"/>
                  <a:gd name="T42" fmla="*/ 38 w 180"/>
                  <a:gd name="T43" fmla="*/ 93 h 217"/>
                  <a:gd name="T44" fmla="*/ 21 w 180"/>
                  <a:gd name="T45" fmla="*/ 118 h 217"/>
                  <a:gd name="T46" fmla="*/ 0 w 180"/>
                  <a:gd name="T47" fmla="*/ 110 h 217"/>
                  <a:gd name="T48" fmla="*/ 10 w 180"/>
                  <a:gd name="T49" fmla="*/ 215 h 217"/>
                  <a:gd name="T50" fmla="*/ 15 w 180"/>
                  <a:gd name="T51" fmla="*/ 215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0" h="217">
                    <a:moveTo>
                      <a:pt x="15" y="215"/>
                    </a:moveTo>
                    <a:cubicBezTo>
                      <a:pt x="19" y="213"/>
                      <a:pt x="22" y="210"/>
                      <a:pt x="24" y="206"/>
                    </a:cubicBezTo>
                    <a:cubicBezTo>
                      <a:pt x="28" y="198"/>
                      <a:pt x="24" y="191"/>
                      <a:pt x="23" y="183"/>
                    </a:cubicBezTo>
                    <a:cubicBezTo>
                      <a:pt x="23" y="181"/>
                      <a:pt x="23" y="180"/>
                      <a:pt x="25" y="180"/>
                    </a:cubicBezTo>
                    <a:cubicBezTo>
                      <a:pt x="31" y="180"/>
                      <a:pt x="37" y="185"/>
                      <a:pt x="42" y="188"/>
                    </a:cubicBezTo>
                    <a:cubicBezTo>
                      <a:pt x="49" y="193"/>
                      <a:pt x="56" y="199"/>
                      <a:pt x="64" y="203"/>
                    </a:cubicBezTo>
                    <a:cubicBezTo>
                      <a:pt x="69" y="205"/>
                      <a:pt x="73" y="208"/>
                      <a:pt x="78" y="211"/>
                    </a:cubicBezTo>
                    <a:cubicBezTo>
                      <a:pt x="86" y="214"/>
                      <a:pt x="91" y="210"/>
                      <a:pt x="96" y="205"/>
                    </a:cubicBezTo>
                    <a:cubicBezTo>
                      <a:pt x="102" y="199"/>
                      <a:pt x="107" y="192"/>
                      <a:pt x="114" y="187"/>
                    </a:cubicBezTo>
                    <a:cubicBezTo>
                      <a:pt x="119" y="184"/>
                      <a:pt x="126" y="182"/>
                      <a:pt x="129" y="189"/>
                    </a:cubicBezTo>
                    <a:cubicBezTo>
                      <a:pt x="131" y="192"/>
                      <a:pt x="132" y="197"/>
                      <a:pt x="134" y="201"/>
                    </a:cubicBezTo>
                    <a:cubicBezTo>
                      <a:pt x="137" y="205"/>
                      <a:pt x="141" y="208"/>
                      <a:pt x="146" y="211"/>
                    </a:cubicBezTo>
                    <a:cubicBezTo>
                      <a:pt x="149" y="213"/>
                      <a:pt x="153" y="215"/>
                      <a:pt x="157" y="217"/>
                    </a:cubicBezTo>
                    <a:cubicBezTo>
                      <a:pt x="167" y="217"/>
                      <a:pt x="167" y="217"/>
                      <a:pt x="167" y="217"/>
                    </a:cubicBezTo>
                    <a:cubicBezTo>
                      <a:pt x="167" y="217"/>
                      <a:pt x="180" y="186"/>
                      <a:pt x="171" y="142"/>
                    </a:cubicBezTo>
                    <a:cubicBezTo>
                      <a:pt x="168" y="130"/>
                      <a:pt x="166" y="118"/>
                      <a:pt x="164" y="107"/>
                    </a:cubicBezTo>
                    <a:cubicBezTo>
                      <a:pt x="159" y="108"/>
                      <a:pt x="154" y="110"/>
                      <a:pt x="149" y="111"/>
                    </a:cubicBezTo>
                    <a:cubicBezTo>
                      <a:pt x="145" y="111"/>
                      <a:pt x="137" y="113"/>
                      <a:pt x="134" y="110"/>
                    </a:cubicBezTo>
                    <a:cubicBezTo>
                      <a:pt x="124" y="103"/>
                      <a:pt x="119" y="89"/>
                      <a:pt x="114" y="78"/>
                    </a:cubicBezTo>
                    <a:cubicBezTo>
                      <a:pt x="108" y="65"/>
                      <a:pt x="104" y="53"/>
                      <a:pt x="100" y="40"/>
                    </a:cubicBezTo>
                    <a:cubicBezTo>
                      <a:pt x="96" y="26"/>
                      <a:pt x="91" y="9"/>
                      <a:pt x="79" y="0"/>
                    </a:cubicBezTo>
                    <a:cubicBezTo>
                      <a:pt x="64" y="31"/>
                      <a:pt x="52" y="62"/>
                      <a:pt x="38" y="93"/>
                    </a:cubicBezTo>
                    <a:cubicBezTo>
                      <a:pt x="34" y="100"/>
                      <a:pt x="30" y="115"/>
                      <a:pt x="21" y="118"/>
                    </a:cubicBezTo>
                    <a:cubicBezTo>
                      <a:pt x="16" y="120"/>
                      <a:pt x="7" y="115"/>
                      <a:pt x="0" y="110"/>
                    </a:cubicBezTo>
                    <a:cubicBezTo>
                      <a:pt x="2" y="166"/>
                      <a:pt x="10" y="215"/>
                      <a:pt x="10" y="215"/>
                    </a:cubicBezTo>
                    <a:lnTo>
                      <a:pt x="15" y="215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2" name="Freeform 571"/>
              <p:cNvSpPr>
                <a:spLocks/>
              </p:cNvSpPr>
              <p:nvPr/>
            </p:nvSpPr>
            <p:spPr bwMode="auto">
              <a:xfrm>
                <a:off x="4775" y="6176"/>
                <a:ext cx="120" cy="449"/>
              </a:xfrm>
              <a:custGeom>
                <a:avLst/>
                <a:gdLst>
                  <a:gd name="T0" fmla="*/ 49 w 51"/>
                  <a:gd name="T1" fmla="*/ 172 h 190"/>
                  <a:gd name="T2" fmla="*/ 30 w 51"/>
                  <a:gd name="T3" fmla="*/ 19 h 190"/>
                  <a:gd name="T4" fmla="*/ 14 w 51"/>
                  <a:gd name="T5" fmla="*/ 1 h 190"/>
                  <a:gd name="T6" fmla="*/ 0 w 51"/>
                  <a:gd name="T7" fmla="*/ 0 h 190"/>
                  <a:gd name="T8" fmla="*/ 9 w 51"/>
                  <a:gd name="T9" fmla="*/ 14 h 190"/>
                  <a:gd name="T10" fmla="*/ 16 w 51"/>
                  <a:gd name="T11" fmla="*/ 26 h 190"/>
                  <a:gd name="T12" fmla="*/ 22 w 51"/>
                  <a:gd name="T13" fmla="*/ 42 h 190"/>
                  <a:gd name="T14" fmla="*/ 25 w 51"/>
                  <a:gd name="T15" fmla="*/ 78 h 190"/>
                  <a:gd name="T16" fmla="*/ 45 w 51"/>
                  <a:gd name="T17" fmla="*/ 172 h 190"/>
                  <a:gd name="T18" fmla="*/ 51 w 51"/>
                  <a:gd name="T19" fmla="*/ 190 h 190"/>
                  <a:gd name="T20" fmla="*/ 49 w 51"/>
                  <a:gd name="T21" fmla="*/ 17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190">
                    <a:moveTo>
                      <a:pt x="49" y="172"/>
                    </a:moveTo>
                    <a:cubicBezTo>
                      <a:pt x="34" y="101"/>
                      <a:pt x="32" y="27"/>
                      <a:pt x="30" y="19"/>
                    </a:cubicBezTo>
                    <a:cubicBezTo>
                      <a:pt x="27" y="4"/>
                      <a:pt x="14" y="1"/>
                      <a:pt x="14" y="1"/>
                    </a:cubicBezTo>
                    <a:cubicBezTo>
                      <a:pt x="9" y="1"/>
                      <a:pt x="4" y="0"/>
                      <a:pt x="0" y="0"/>
                    </a:cubicBezTo>
                    <a:cubicBezTo>
                      <a:pt x="1" y="6"/>
                      <a:pt x="8" y="9"/>
                      <a:pt x="9" y="14"/>
                    </a:cubicBezTo>
                    <a:cubicBezTo>
                      <a:pt x="9" y="13"/>
                      <a:pt x="15" y="24"/>
                      <a:pt x="16" y="26"/>
                    </a:cubicBezTo>
                    <a:cubicBezTo>
                      <a:pt x="19" y="31"/>
                      <a:pt x="21" y="36"/>
                      <a:pt x="22" y="42"/>
                    </a:cubicBezTo>
                    <a:cubicBezTo>
                      <a:pt x="24" y="54"/>
                      <a:pt x="23" y="66"/>
                      <a:pt x="25" y="78"/>
                    </a:cubicBezTo>
                    <a:cubicBezTo>
                      <a:pt x="32" y="110"/>
                      <a:pt x="35" y="141"/>
                      <a:pt x="45" y="172"/>
                    </a:cubicBezTo>
                    <a:cubicBezTo>
                      <a:pt x="48" y="178"/>
                      <a:pt x="50" y="184"/>
                      <a:pt x="51" y="190"/>
                    </a:cubicBezTo>
                    <a:cubicBezTo>
                      <a:pt x="51" y="184"/>
                      <a:pt x="50" y="178"/>
                      <a:pt x="49" y="17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3" name="Freeform 572"/>
              <p:cNvSpPr>
                <a:spLocks/>
              </p:cNvSpPr>
              <p:nvPr/>
            </p:nvSpPr>
            <p:spPr bwMode="auto">
              <a:xfrm>
                <a:off x="4503" y="6252"/>
                <a:ext cx="347" cy="506"/>
              </a:xfrm>
              <a:custGeom>
                <a:avLst/>
                <a:gdLst>
                  <a:gd name="T0" fmla="*/ 73 w 147"/>
                  <a:gd name="T1" fmla="*/ 0 h 214"/>
                  <a:gd name="T2" fmla="*/ 0 w 147"/>
                  <a:gd name="T3" fmla="*/ 154 h 214"/>
                  <a:gd name="T4" fmla="*/ 76 w 147"/>
                  <a:gd name="T5" fmla="*/ 206 h 214"/>
                  <a:gd name="T6" fmla="*/ 147 w 147"/>
                  <a:gd name="T7" fmla="*/ 154 h 214"/>
                  <a:gd name="T8" fmla="*/ 73 w 147"/>
                  <a:gd name="T9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14">
                    <a:moveTo>
                      <a:pt x="73" y="0"/>
                    </a:moveTo>
                    <a:cubicBezTo>
                      <a:pt x="59" y="61"/>
                      <a:pt x="0" y="154"/>
                      <a:pt x="0" y="154"/>
                    </a:cubicBezTo>
                    <a:cubicBezTo>
                      <a:pt x="0" y="154"/>
                      <a:pt x="77" y="214"/>
                      <a:pt x="76" y="206"/>
                    </a:cubicBezTo>
                    <a:cubicBezTo>
                      <a:pt x="76" y="197"/>
                      <a:pt x="147" y="154"/>
                      <a:pt x="147" y="154"/>
                    </a:cubicBezTo>
                    <a:cubicBezTo>
                      <a:pt x="147" y="154"/>
                      <a:pt x="89" y="49"/>
                      <a:pt x="73" y="0"/>
                    </a:cubicBezTo>
                    <a:close/>
                  </a:path>
                </a:pathLst>
              </a:custGeom>
              <a:solidFill>
                <a:srgbClr val="A5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4" name="Freeform 573"/>
              <p:cNvSpPr>
                <a:spLocks/>
              </p:cNvSpPr>
              <p:nvPr/>
            </p:nvSpPr>
            <p:spPr bwMode="auto">
              <a:xfrm>
                <a:off x="4673" y="6252"/>
                <a:ext cx="177" cy="475"/>
              </a:xfrm>
              <a:custGeom>
                <a:avLst/>
                <a:gdLst>
                  <a:gd name="T0" fmla="*/ 1 w 75"/>
                  <a:gd name="T1" fmla="*/ 0 h 201"/>
                  <a:gd name="T2" fmla="*/ 0 w 75"/>
                  <a:gd name="T3" fmla="*/ 5 h 201"/>
                  <a:gd name="T4" fmla="*/ 23 w 75"/>
                  <a:gd name="T5" fmla="*/ 73 h 201"/>
                  <a:gd name="T6" fmla="*/ 43 w 75"/>
                  <a:gd name="T7" fmla="*/ 106 h 201"/>
                  <a:gd name="T8" fmla="*/ 52 w 75"/>
                  <a:gd name="T9" fmla="*/ 123 h 201"/>
                  <a:gd name="T10" fmla="*/ 51 w 75"/>
                  <a:gd name="T11" fmla="*/ 137 h 201"/>
                  <a:gd name="T12" fmla="*/ 47 w 75"/>
                  <a:gd name="T13" fmla="*/ 151 h 201"/>
                  <a:gd name="T14" fmla="*/ 44 w 75"/>
                  <a:gd name="T15" fmla="*/ 166 h 201"/>
                  <a:gd name="T16" fmla="*/ 27 w 75"/>
                  <a:gd name="T17" fmla="*/ 177 h 201"/>
                  <a:gd name="T18" fmla="*/ 4 w 75"/>
                  <a:gd name="T19" fmla="*/ 199 h 201"/>
                  <a:gd name="T20" fmla="*/ 7 w 75"/>
                  <a:gd name="T21" fmla="*/ 201 h 201"/>
                  <a:gd name="T22" fmla="*/ 75 w 75"/>
                  <a:gd name="T23" fmla="*/ 154 h 201"/>
                  <a:gd name="T24" fmla="*/ 1 w 75"/>
                  <a:gd name="T25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5" h="201">
                    <a:moveTo>
                      <a:pt x="1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1" y="29"/>
                      <a:pt x="13" y="51"/>
                      <a:pt x="23" y="73"/>
                    </a:cubicBezTo>
                    <a:cubicBezTo>
                      <a:pt x="29" y="84"/>
                      <a:pt x="35" y="95"/>
                      <a:pt x="43" y="106"/>
                    </a:cubicBezTo>
                    <a:cubicBezTo>
                      <a:pt x="47" y="111"/>
                      <a:pt x="51" y="116"/>
                      <a:pt x="52" y="123"/>
                    </a:cubicBezTo>
                    <a:cubicBezTo>
                      <a:pt x="52" y="128"/>
                      <a:pt x="51" y="132"/>
                      <a:pt x="51" y="137"/>
                    </a:cubicBezTo>
                    <a:cubicBezTo>
                      <a:pt x="50" y="142"/>
                      <a:pt x="48" y="146"/>
                      <a:pt x="47" y="151"/>
                    </a:cubicBezTo>
                    <a:cubicBezTo>
                      <a:pt x="45" y="156"/>
                      <a:pt x="47" y="162"/>
                      <a:pt x="44" y="166"/>
                    </a:cubicBezTo>
                    <a:cubicBezTo>
                      <a:pt x="41" y="171"/>
                      <a:pt x="32" y="174"/>
                      <a:pt x="27" y="177"/>
                    </a:cubicBezTo>
                    <a:cubicBezTo>
                      <a:pt x="19" y="183"/>
                      <a:pt x="10" y="190"/>
                      <a:pt x="4" y="199"/>
                    </a:cubicBezTo>
                    <a:cubicBezTo>
                      <a:pt x="5" y="200"/>
                      <a:pt x="6" y="200"/>
                      <a:pt x="7" y="201"/>
                    </a:cubicBezTo>
                    <a:cubicBezTo>
                      <a:pt x="20" y="187"/>
                      <a:pt x="75" y="154"/>
                      <a:pt x="75" y="154"/>
                    </a:cubicBezTo>
                    <a:cubicBezTo>
                      <a:pt x="75" y="154"/>
                      <a:pt x="17" y="49"/>
                      <a:pt x="1" y="0"/>
                    </a:cubicBezTo>
                    <a:close/>
                  </a:path>
                </a:pathLst>
              </a:custGeom>
              <a:solidFill>
                <a:srgbClr val="96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5" name="Freeform 574"/>
              <p:cNvSpPr>
                <a:spLocks/>
              </p:cNvSpPr>
              <p:nvPr/>
            </p:nvSpPr>
            <p:spPr bwMode="auto">
              <a:xfrm>
                <a:off x="4503" y="6547"/>
                <a:ext cx="182" cy="211"/>
              </a:xfrm>
              <a:custGeom>
                <a:avLst/>
                <a:gdLst>
                  <a:gd name="T0" fmla="*/ 51 w 77"/>
                  <a:gd name="T1" fmla="*/ 62 h 89"/>
                  <a:gd name="T2" fmla="*/ 27 w 77"/>
                  <a:gd name="T3" fmla="*/ 43 h 89"/>
                  <a:gd name="T4" fmla="*/ 17 w 77"/>
                  <a:gd name="T5" fmla="*/ 0 h 89"/>
                  <a:gd name="T6" fmla="*/ 0 w 77"/>
                  <a:gd name="T7" fmla="*/ 29 h 89"/>
                  <a:gd name="T8" fmla="*/ 76 w 77"/>
                  <a:gd name="T9" fmla="*/ 81 h 89"/>
                  <a:gd name="T10" fmla="*/ 76 w 77"/>
                  <a:gd name="T11" fmla="*/ 79 h 89"/>
                  <a:gd name="T12" fmla="*/ 51 w 77"/>
                  <a:gd name="T13" fmla="*/ 6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89">
                    <a:moveTo>
                      <a:pt x="51" y="62"/>
                    </a:moveTo>
                    <a:cubicBezTo>
                      <a:pt x="43" y="56"/>
                      <a:pt x="33" y="51"/>
                      <a:pt x="27" y="43"/>
                    </a:cubicBezTo>
                    <a:cubicBezTo>
                      <a:pt x="18" y="31"/>
                      <a:pt x="22" y="14"/>
                      <a:pt x="17" y="0"/>
                    </a:cubicBezTo>
                    <a:cubicBezTo>
                      <a:pt x="7" y="17"/>
                      <a:pt x="0" y="29"/>
                      <a:pt x="0" y="29"/>
                    </a:cubicBezTo>
                    <a:cubicBezTo>
                      <a:pt x="0" y="29"/>
                      <a:pt x="77" y="89"/>
                      <a:pt x="76" y="81"/>
                    </a:cubicBezTo>
                    <a:cubicBezTo>
                      <a:pt x="76" y="80"/>
                      <a:pt x="76" y="80"/>
                      <a:pt x="76" y="79"/>
                    </a:cubicBezTo>
                    <a:cubicBezTo>
                      <a:pt x="68" y="73"/>
                      <a:pt x="59" y="68"/>
                      <a:pt x="51" y="62"/>
                    </a:cubicBezTo>
                    <a:close/>
                  </a:path>
                </a:pathLst>
              </a:custGeom>
              <a:solidFill>
                <a:srgbClr val="96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6" name="Freeform 575"/>
              <p:cNvSpPr>
                <a:spLocks/>
              </p:cNvSpPr>
              <p:nvPr/>
            </p:nvSpPr>
            <p:spPr bwMode="auto">
              <a:xfrm>
                <a:off x="4753" y="7590"/>
                <a:ext cx="315" cy="165"/>
              </a:xfrm>
              <a:custGeom>
                <a:avLst/>
                <a:gdLst>
                  <a:gd name="T0" fmla="*/ 120 w 133"/>
                  <a:gd name="T1" fmla="*/ 68 h 70"/>
                  <a:gd name="T2" fmla="*/ 6 w 133"/>
                  <a:gd name="T3" fmla="*/ 61 h 70"/>
                  <a:gd name="T4" fmla="*/ 67 w 133"/>
                  <a:gd name="T5" fmla="*/ 3 h 70"/>
                  <a:gd name="T6" fmla="*/ 120 w 133"/>
                  <a:gd name="T7" fmla="*/ 6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" h="70">
                    <a:moveTo>
                      <a:pt x="120" y="68"/>
                    </a:moveTo>
                    <a:cubicBezTo>
                      <a:pt x="120" y="68"/>
                      <a:pt x="34" y="70"/>
                      <a:pt x="6" y="61"/>
                    </a:cubicBezTo>
                    <a:cubicBezTo>
                      <a:pt x="6" y="61"/>
                      <a:pt x="0" y="5"/>
                      <a:pt x="67" y="3"/>
                    </a:cubicBezTo>
                    <a:cubicBezTo>
                      <a:pt x="133" y="0"/>
                      <a:pt x="132" y="64"/>
                      <a:pt x="120" y="68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7" name="Freeform 576"/>
              <p:cNvSpPr>
                <a:spLocks/>
              </p:cNvSpPr>
              <p:nvPr/>
            </p:nvSpPr>
            <p:spPr bwMode="auto">
              <a:xfrm>
                <a:off x="4794" y="7592"/>
                <a:ext cx="253" cy="140"/>
              </a:xfrm>
              <a:custGeom>
                <a:avLst/>
                <a:gdLst>
                  <a:gd name="T0" fmla="*/ 0 w 107"/>
                  <a:gd name="T1" fmla="*/ 22 h 59"/>
                  <a:gd name="T2" fmla="*/ 50 w 107"/>
                  <a:gd name="T3" fmla="*/ 2 h 59"/>
                  <a:gd name="T4" fmla="*/ 107 w 107"/>
                  <a:gd name="T5" fmla="*/ 34 h 59"/>
                  <a:gd name="T6" fmla="*/ 0 w 107"/>
                  <a:gd name="T7" fmla="*/ 2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" h="59">
                    <a:moveTo>
                      <a:pt x="0" y="22"/>
                    </a:moveTo>
                    <a:cubicBezTo>
                      <a:pt x="9" y="11"/>
                      <a:pt x="24" y="2"/>
                      <a:pt x="50" y="2"/>
                    </a:cubicBezTo>
                    <a:cubicBezTo>
                      <a:pt x="84" y="0"/>
                      <a:pt x="101" y="17"/>
                      <a:pt x="107" y="34"/>
                    </a:cubicBezTo>
                    <a:cubicBezTo>
                      <a:pt x="88" y="59"/>
                      <a:pt x="9" y="56"/>
                      <a:pt x="0" y="22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8" name="Freeform 577"/>
              <p:cNvSpPr>
                <a:spLocks/>
              </p:cNvSpPr>
              <p:nvPr/>
            </p:nvSpPr>
            <p:spPr bwMode="auto">
              <a:xfrm>
                <a:off x="4947" y="7623"/>
                <a:ext cx="43" cy="24"/>
              </a:xfrm>
              <a:custGeom>
                <a:avLst/>
                <a:gdLst>
                  <a:gd name="T0" fmla="*/ 0 w 18"/>
                  <a:gd name="T1" fmla="*/ 5 h 10"/>
                  <a:gd name="T2" fmla="*/ 9 w 18"/>
                  <a:gd name="T3" fmla="*/ 10 h 10"/>
                  <a:gd name="T4" fmla="*/ 18 w 18"/>
                  <a:gd name="T5" fmla="*/ 5 h 10"/>
                  <a:gd name="T6" fmla="*/ 9 w 18"/>
                  <a:gd name="T7" fmla="*/ 0 h 10"/>
                  <a:gd name="T8" fmla="*/ 0 w 18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0" y="5"/>
                    </a:moveTo>
                    <a:cubicBezTo>
                      <a:pt x="0" y="8"/>
                      <a:pt x="4" y="10"/>
                      <a:pt x="9" y="10"/>
                    </a:cubicBezTo>
                    <a:cubicBezTo>
                      <a:pt x="14" y="10"/>
                      <a:pt x="18" y="7"/>
                      <a:pt x="18" y="5"/>
                    </a:cubicBezTo>
                    <a:cubicBezTo>
                      <a:pt x="18" y="2"/>
                      <a:pt x="14" y="0"/>
                      <a:pt x="9" y="0"/>
                    </a:cubicBezTo>
                    <a:cubicBezTo>
                      <a:pt x="4" y="1"/>
                      <a:pt x="0" y="3"/>
                      <a:pt x="0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9" name="Freeform 578"/>
              <p:cNvSpPr>
                <a:spLocks/>
              </p:cNvSpPr>
              <p:nvPr/>
            </p:nvSpPr>
            <p:spPr bwMode="auto">
              <a:xfrm>
                <a:off x="4507" y="6086"/>
                <a:ext cx="175" cy="161"/>
              </a:xfrm>
              <a:custGeom>
                <a:avLst/>
                <a:gdLst>
                  <a:gd name="T0" fmla="*/ 6 w 74"/>
                  <a:gd name="T1" fmla="*/ 0 h 68"/>
                  <a:gd name="T2" fmla="*/ 2 w 74"/>
                  <a:gd name="T3" fmla="*/ 47 h 68"/>
                  <a:gd name="T4" fmla="*/ 23 w 74"/>
                  <a:gd name="T5" fmla="*/ 64 h 68"/>
                  <a:gd name="T6" fmla="*/ 74 w 74"/>
                  <a:gd name="T7" fmla="*/ 52 h 68"/>
                  <a:gd name="T8" fmla="*/ 61 w 74"/>
                  <a:gd name="T9" fmla="*/ 43 h 68"/>
                  <a:gd name="T10" fmla="*/ 6 w 74"/>
                  <a:gd name="T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" y="0"/>
                    </a:moveTo>
                    <a:cubicBezTo>
                      <a:pt x="6" y="0"/>
                      <a:pt x="0" y="40"/>
                      <a:pt x="2" y="47"/>
                    </a:cubicBezTo>
                    <a:cubicBezTo>
                      <a:pt x="5" y="55"/>
                      <a:pt x="13" y="62"/>
                      <a:pt x="23" y="64"/>
                    </a:cubicBezTo>
                    <a:cubicBezTo>
                      <a:pt x="49" y="68"/>
                      <a:pt x="74" y="52"/>
                      <a:pt x="74" y="52"/>
                    </a:cubicBezTo>
                    <a:cubicBezTo>
                      <a:pt x="61" y="43"/>
                      <a:pt x="61" y="43"/>
                      <a:pt x="61" y="43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0" name="Freeform 579"/>
              <p:cNvSpPr>
                <a:spLocks/>
              </p:cNvSpPr>
              <p:nvPr/>
            </p:nvSpPr>
            <p:spPr bwMode="auto">
              <a:xfrm>
                <a:off x="4500" y="6062"/>
                <a:ext cx="156" cy="161"/>
              </a:xfrm>
              <a:custGeom>
                <a:avLst/>
                <a:gdLst>
                  <a:gd name="T0" fmla="*/ 5 w 66"/>
                  <a:gd name="T1" fmla="*/ 0 h 68"/>
                  <a:gd name="T2" fmla="*/ 2 w 66"/>
                  <a:gd name="T3" fmla="*/ 48 h 68"/>
                  <a:gd name="T4" fmla="*/ 23 w 66"/>
                  <a:gd name="T5" fmla="*/ 64 h 68"/>
                  <a:gd name="T6" fmla="*/ 66 w 66"/>
                  <a:gd name="T7" fmla="*/ 64 h 68"/>
                  <a:gd name="T8" fmla="*/ 54 w 66"/>
                  <a:gd name="T9" fmla="*/ 43 h 68"/>
                  <a:gd name="T10" fmla="*/ 5 w 66"/>
                  <a:gd name="T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68">
                    <a:moveTo>
                      <a:pt x="5" y="0"/>
                    </a:moveTo>
                    <a:cubicBezTo>
                      <a:pt x="5" y="0"/>
                      <a:pt x="0" y="40"/>
                      <a:pt x="2" y="48"/>
                    </a:cubicBezTo>
                    <a:cubicBezTo>
                      <a:pt x="5" y="55"/>
                      <a:pt x="12" y="63"/>
                      <a:pt x="23" y="64"/>
                    </a:cubicBezTo>
                    <a:cubicBezTo>
                      <a:pt x="49" y="68"/>
                      <a:pt x="66" y="64"/>
                      <a:pt x="66" y="64"/>
                    </a:cubicBezTo>
                    <a:cubicBezTo>
                      <a:pt x="54" y="43"/>
                      <a:pt x="54" y="43"/>
                      <a:pt x="54" y="43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1" name="Freeform 580"/>
              <p:cNvSpPr>
                <a:spLocks/>
              </p:cNvSpPr>
              <p:nvPr/>
            </p:nvSpPr>
            <p:spPr bwMode="auto">
              <a:xfrm>
                <a:off x="4706" y="6096"/>
                <a:ext cx="144" cy="113"/>
              </a:xfrm>
              <a:custGeom>
                <a:avLst/>
                <a:gdLst>
                  <a:gd name="T0" fmla="*/ 61 w 61"/>
                  <a:gd name="T1" fmla="*/ 0 h 48"/>
                  <a:gd name="T2" fmla="*/ 56 w 61"/>
                  <a:gd name="T3" fmla="*/ 37 h 48"/>
                  <a:gd name="T4" fmla="*/ 4 w 61"/>
                  <a:gd name="T5" fmla="*/ 48 h 48"/>
                  <a:gd name="T6" fmla="*/ 0 w 61"/>
                  <a:gd name="T7" fmla="*/ 12 h 48"/>
                  <a:gd name="T8" fmla="*/ 61 w 61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8">
                    <a:moveTo>
                      <a:pt x="61" y="0"/>
                    </a:moveTo>
                    <a:cubicBezTo>
                      <a:pt x="61" y="0"/>
                      <a:pt x="58" y="34"/>
                      <a:pt x="56" y="37"/>
                    </a:cubicBezTo>
                    <a:cubicBezTo>
                      <a:pt x="53" y="40"/>
                      <a:pt x="55" y="47"/>
                      <a:pt x="4" y="48"/>
                    </a:cubicBezTo>
                    <a:cubicBezTo>
                      <a:pt x="0" y="12"/>
                      <a:pt x="0" y="12"/>
                      <a:pt x="0" y="12"/>
                    </a:cubicBez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2" name="Freeform 581"/>
              <p:cNvSpPr>
                <a:spLocks/>
              </p:cNvSpPr>
              <p:nvPr/>
            </p:nvSpPr>
            <p:spPr bwMode="auto">
              <a:xfrm>
                <a:off x="4716" y="6081"/>
                <a:ext cx="144" cy="119"/>
              </a:xfrm>
              <a:custGeom>
                <a:avLst/>
                <a:gdLst>
                  <a:gd name="T0" fmla="*/ 61 w 61"/>
                  <a:gd name="T1" fmla="*/ 0 h 50"/>
                  <a:gd name="T2" fmla="*/ 55 w 61"/>
                  <a:gd name="T3" fmla="*/ 36 h 50"/>
                  <a:gd name="T4" fmla="*/ 0 w 61"/>
                  <a:gd name="T5" fmla="*/ 50 h 50"/>
                  <a:gd name="T6" fmla="*/ 9 w 61"/>
                  <a:gd name="T7" fmla="*/ 11 h 50"/>
                  <a:gd name="T8" fmla="*/ 61 w 61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0">
                    <a:moveTo>
                      <a:pt x="61" y="0"/>
                    </a:moveTo>
                    <a:cubicBezTo>
                      <a:pt x="61" y="0"/>
                      <a:pt x="58" y="33"/>
                      <a:pt x="55" y="36"/>
                    </a:cubicBezTo>
                    <a:cubicBezTo>
                      <a:pt x="53" y="39"/>
                      <a:pt x="52" y="49"/>
                      <a:pt x="0" y="50"/>
                    </a:cubicBezTo>
                    <a:cubicBezTo>
                      <a:pt x="9" y="11"/>
                      <a:pt x="9" y="11"/>
                      <a:pt x="9" y="11"/>
                    </a:cubicBez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3" name="Freeform 582"/>
              <p:cNvSpPr>
                <a:spLocks/>
              </p:cNvSpPr>
              <p:nvPr/>
            </p:nvSpPr>
            <p:spPr bwMode="auto">
              <a:xfrm>
                <a:off x="4507" y="6070"/>
                <a:ext cx="175" cy="146"/>
              </a:xfrm>
              <a:custGeom>
                <a:avLst/>
                <a:gdLst>
                  <a:gd name="T0" fmla="*/ 2 w 74"/>
                  <a:gd name="T1" fmla="*/ 12 h 62"/>
                  <a:gd name="T2" fmla="*/ 0 w 74"/>
                  <a:gd name="T3" fmla="*/ 8 h 62"/>
                  <a:gd name="T4" fmla="*/ 5 w 74"/>
                  <a:gd name="T5" fmla="*/ 1 h 62"/>
                  <a:gd name="T6" fmla="*/ 16 w 74"/>
                  <a:gd name="T7" fmla="*/ 7 h 62"/>
                  <a:gd name="T8" fmla="*/ 38 w 74"/>
                  <a:gd name="T9" fmla="*/ 22 h 62"/>
                  <a:gd name="T10" fmla="*/ 57 w 74"/>
                  <a:gd name="T11" fmla="*/ 37 h 62"/>
                  <a:gd name="T12" fmla="*/ 66 w 74"/>
                  <a:gd name="T13" fmla="*/ 60 h 62"/>
                  <a:gd name="T14" fmla="*/ 45 w 74"/>
                  <a:gd name="T15" fmla="*/ 43 h 62"/>
                  <a:gd name="T16" fmla="*/ 35 w 74"/>
                  <a:gd name="T17" fmla="*/ 37 h 62"/>
                  <a:gd name="T18" fmla="*/ 23 w 74"/>
                  <a:gd name="T19" fmla="*/ 29 h 62"/>
                  <a:gd name="T20" fmla="*/ 7 w 74"/>
                  <a:gd name="T21" fmla="*/ 17 h 62"/>
                  <a:gd name="T22" fmla="*/ 2 w 74"/>
                  <a:gd name="T23" fmla="*/ 1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62">
                    <a:moveTo>
                      <a:pt x="2" y="12"/>
                    </a:moveTo>
                    <a:cubicBezTo>
                      <a:pt x="1" y="11"/>
                      <a:pt x="0" y="9"/>
                      <a:pt x="0" y="8"/>
                    </a:cubicBezTo>
                    <a:cubicBezTo>
                      <a:pt x="0" y="5"/>
                      <a:pt x="0" y="0"/>
                      <a:pt x="5" y="1"/>
                    </a:cubicBezTo>
                    <a:cubicBezTo>
                      <a:pt x="9" y="1"/>
                      <a:pt x="13" y="6"/>
                      <a:pt x="16" y="7"/>
                    </a:cubicBezTo>
                    <a:cubicBezTo>
                      <a:pt x="24" y="12"/>
                      <a:pt x="31" y="16"/>
                      <a:pt x="38" y="22"/>
                    </a:cubicBezTo>
                    <a:cubicBezTo>
                      <a:pt x="44" y="27"/>
                      <a:pt x="52" y="31"/>
                      <a:pt x="57" y="37"/>
                    </a:cubicBezTo>
                    <a:cubicBezTo>
                      <a:pt x="59" y="38"/>
                      <a:pt x="74" y="59"/>
                      <a:pt x="66" y="60"/>
                    </a:cubicBezTo>
                    <a:cubicBezTo>
                      <a:pt x="58" y="62"/>
                      <a:pt x="52" y="47"/>
                      <a:pt x="45" y="43"/>
                    </a:cubicBezTo>
                    <a:cubicBezTo>
                      <a:pt x="41" y="41"/>
                      <a:pt x="38" y="40"/>
                      <a:pt x="35" y="37"/>
                    </a:cubicBezTo>
                    <a:cubicBezTo>
                      <a:pt x="31" y="35"/>
                      <a:pt x="27" y="31"/>
                      <a:pt x="23" y="29"/>
                    </a:cubicBezTo>
                    <a:cubicBezTo>
                      <a:pt x="18" y="25"/>
                      <a:pt x="13" y="21"/>
                      <a:pt x="7" y="17"/>
                    </a:cubicBezTo>
                    <a:cubicBezTo>
                      <a:pt x="5" y="16"/>
                      <a:pt x="3" y="14"/>
                      <a:pt x="2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4" name="Freeform 583"/>
              <p:cNvSpPr>
                <a:spLocks/>
              </p:cNvSpPr>
              <p:nvPr/>
            </p:nvSpPr>
            <p:spPr bwMode="auto">
              <a:xfrm>
                <a:off x="4706" y="6098"/>
                <a:ext cx="149" cy="102"/>
              </a:xfrm>
              <a:custGeom>
                <a:avLst/>
                <a:gdLst>
                  <a:gd name="T0" fmla="*/ 59 w 63"/>
                  <a:gd name="T1" fmla="*/ 1 h 43"/>
                  <a:gd name="T2" fmla="*/ 42 w 63"/>
                  <a:gd name="T3" fmla="*/ 7 h 43"/>
                  <a:gd name="T4" fmla="*/ 24 w 63"/>
                  <a:gd name="T5" fmla="*/ 12 h 43"/>
                  <a:gd name="T6" fmla="*/ 7 w 63"/>
                  <a:gd name="T7" fmla="*/ 26 h 43"/>
                  <a:gd name="T8" fmla="*/ 0 w 63"/>
                  <a:gd name="T9" fmla="*/ 43 h 43"/>
                  <a:gd name="T10" fmla="*/ 23 w 63"/>
                  <a:gd name="T11" fmla="*/ 23 h 43"/>
                  <a:gd name="T12" fmla="*/ 53 w 63"/>
                  <a:gd name="T13" fmla="*/ 13 h 43"/>
                  <a:gd name="T14" fmla="*/ 63 w 63"/>
                  <a:gd name="T15" fmla="*/ 4 h 43"/>
                  <a:gd name="T16" fmla="*/ 59 w 63"/>
                  <a:gd name="T17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3">
                    <a:moveTo>
                      <a:pt x="59" y="1"/>
                    </a:moveTo>
                    <a:cubicBezTo>
                      <a:pt x="53" y="0"/>
                      <a:pt x="47" y="4"/>
                      <a:pt x="42" y="7"/>
                    </a:cubicBezTo>
                    <a:cubicBezTo>
                      <a:pt x="36" y="10"/>
                      <a:pt x="30" y="10"/>
                      <a:pt x="24" y="12"/>
                    </a:cubicBezTo>
                    <a:cubicBezTo>
                      <a:pt x="16" y="13"/>
                      <a:pt x="10" y="19"/>
                      <a:pt x="7" y="26"/>
                    </a:cubicBezTo>
                    <a:cubicBezTo>
                      <a:pt x="6" y="29"/>
                      <a:pt x="3" y="41"/>
                      <a:pt x="0" y="43"/>
                    </a:cubicBezTo>
                    <a:cubicBezTo>
                      <a:pt x="8" y="42"/>
                      <a:pt x="17" y="27"/>
                      <a:pt x="23" y="23"/>
                    </a:cubicBezTo>
                    <a:cubicBezTo>
                      <a:pt x="32" y="17"/>
                      <a:pt x="42" y="13"/>
                      <a:pt x="53" y="13"/>
                    </a:cubicBezTo>
                    <a:cubicBezTo>
                      <a:pt x="59" y="13"/>
                      <a:pt x="63" y="11"/>
                      <a:pt x="63" y="4"/>
                    </a:cubicBezTo>
                    <a:cubicBezTo>
                      <a:pt x="63" y="0"/>
                      <a:pt x="63" y="1"/>
                      <a:pt x="59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5" name="Freeform 584"/>
              <p:cNvSpPr>
                <a:spLocks/>
              </p:cNvSpPr>
              <p:nvPr/>
            </p:nvSpPr>
            <p:spPr bwMode="auto">
              <a:xfrm>
                <a:off x="4680" y="6185"/>
                <a:ext cx="286" cy="405"/>
              </a:xfrm>
              <a:custGeom>
                <a:avLst/>
                <a:gdLst>
                  <a:gd name="T0" fmla="*/ 62 w 121"/>
                  <a:gd name="T1" fmla="*/ 75 h 171"/>
                  <a:gd name="T2" fmla="*/ 13 w 121"/>
                  <a:gd name="T3" fmla="*/ 0 h 171"/>
                  <a:gd name="T4" fmla="*/ 1 w 121"/>
                  <a:gd name="T5" fmla="*/ 4 h 171"/>
                  <a:gd name="T6" fmla="*/ 0 w 121"/>
                  <a:gd name="T7" fmla="*/ 9 h 171"/>
                  <a:gd name="T8" fmla="*/ 2 w 121"/>
                  <a:gd name="T9" fmla="*/ 11 h 171"/>
                  <a:gd name="T10" fmla="*/ 14 w 121"/>
                  <a:gd name="T11" fmla="*/ 61 h 171"/>
                  <a:gd name="T12" fmla="*/ 32 w 121"/>
                  <a:gd name="T13" fmla="*/ 92 h 171"/>
                  <a:gd name="T14" fmla="*/ 54 w 121"/>
                  <a:gd name="T15" fmla="*/ 118 h 171"/>
                  <a:gd name="T16" fmla="*/ 74 w 121"/>
                  <a:gd name="T17" fmla="*/ 137 h 171"/>
                  <a:gd name="T18" fmla="*/ 74 w 121"/>
                  <a:gd name="T19" fmla="*/ 171 h 171"/>
                  <a:gd name="T20" fmla="*/ 62 w 121"/>
                  <a:gd name="T21" fmla="*/ 7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1" h="171">
                    <a:moveTo>
                      <a:pt x="62" y="75"/>
                    </a:moveTo>
                    <a:cubicBezTo>
                      <a:pt x="19" y="47"/>
                      <a:pt x="13" y="0"/>
                      <a:pt x="13" y="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7"/>
                      <a:pt x="0" y="9"/>
                    </a:cubicBezTo>
                    <a:cubicBezTo>
                      <a:pt x="1" y="9"/>
                      <a:pt x="2" y="10"/>
                      <a:pt x="2" y="11"/>
                    </a:cubicBezTo>
                    <a:cubicBezTo>
                      <a:pt x="4" y="29"/>
                      <a:pt x="6" y="44"/>
                      <a:pt x="14" y="61"/>
                    </a:cubicBezTo>
                    <a:cubicBezTo>
                      <a:pt x="19" y="72"/>
                      <a:pt x="25" y="82"/>
                      <a:pt x="32" y="92"/>
                    </a:cubicBezTo>
                    <a:cubicBezTo>
                      <a:pt x="39" y="101"/>
                      <a:pt x="48" y="108"/>
                      <a:pt x="54" y="118"/>
                    </a:cubicBezTo>
                    <a:cubicBezTo>
                      <a:pt x="62" y="124"/>
                      <a:pt x="69" y="130"/>
                      <a:pt x="74" y="137"/>
                    </a:cubicBezTo>
                    <a:cubicBezTo>
                      <a:pt x="75" y="163"/>
                      <a:pt x="76" y="141"/>
                      <a:pt x="74" y="171"/>
                    </a:cubicBezTo>
                    <a:cubicBezTo>
                      <a:pt x="121" y="137"/>
                      <a:pt x="93" y="96"/>
                      <a:pt x="62" y="75"/>
                    </a:cubicBez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6" name="Freeform 585"/>
              <p:cNvSpPr>
                <a:spLocks/>
              </p:cNvSpPr>
              <p:nvPr/>
            </p:nvSpPr>
            <p:spPr bwMode="auto">
              <a:xfrm>
                <a:off x="4675" y="6190"/>
                <a:ext cx="218" cy="400"/>
              </a:xfrm>
              <a:custGeom>
                <a:avLst/>
                <a:gdLst>
                  <a:gd name="T0" fmla="*/ 88 w 92"/>
                  <a:gd name="T1" fmla="*/ 123 h 169"/>
                  <a:gd name="T2" fmla="*/ 72 w 92"/>
                  <a:gd name="T3" fmla="*/ 98 h 169"/>
                  <a:gd name="T4" fmla="*/ 49 w 92"/>
                  <a:gd name="T5" fmla="*/ 84 h 169"/>
                  <a:gd name="T6" fmla="*/ 9 w 92"/>
                  <a:gd name="T7" fmla="*/ 0 h 169"/>
                  <a:gd name="T8" fmla="*/ 3 w 92"/>
                  <a:gd name="T9" fmla="*/ 2 h 169"/>
                  <a:gd name="T10" fmla="*/ 0 w 92"/>
                  <a:gd name="T11" fmla="*/ 3 h 169"/>
                  <a:gd name="T12" fmla="*/ 4 w 92"/>
                  <a:gd name="T13" fmla="*/ 9 h 169"/>
                  <a:gd name="T14" fmla="*/ 16 w 92"/>
                  <a:gd name="T15" fmla="*/ 59 h 169"/>
                  <a:gd name="T16" fmla="*/ 34 w 92"/>
                  <a:gd name="T17" fmla="*/ 90 h 169"/>
                  <a:gd name="T18" fmla="*/ 56 w 92"/>
                  <a:gd name="T19" fmla="*/ 116 h 169"/>
                  <a:gd name="T20" fmla="*/ 76 w 92"/>
                  <a:gd name="T21" fmla="*/ 135 h 169"/>
                  <a:gd name="T22" fmla="*/ 76 w 92"/>
                  <a:gd name="T23" fmla="*/ 169 h 169"/>
                  <a:gd name="T24" fmla="*/ 85 w 92"/>
                  <a:gd name="T25" fmla="*/ 161 h 169"/>
                  <a:gd name="T26" fmla="*/ 88 w 92"/>
                  <a:gd name="T27" fmla="*/ 12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" h="169">
                    <a:moveTo>
                      <a:pt x="88" y="123"/>
                    </a:moveTo>
                    <a:cubicBezTo>
                      <a:pt x="85" y="114"/>
                      <a:pt x="80" y="105"/>
                      <a:pt x="72" y="98"/>
                    </a:cubicBezTo>
                    <a:cubicBezTo>
                      <a:pt x="65" y="93"/>
                      <a:pt x="57" y="89"/>
                      <a:pt x="49" y="84"/>
                    </a:cubicBezTo>
                    <a:cubicBezTo>
                      <a:pt x="20" y="64"/>
                      <a:pt x="10" y="31"/>
                      <a:pt x="9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4"/>
                      <a:pt x="1" y="1"/>
                      <a:pt x="0" y="3"/>
                    </a:cubicBezTo>
                    <a:cubicBezTo>
                      <a:pt x="1" y="3"/>
                      <a:pt x="4" y="8"/>
                      <a:pt x="4" y="9"/>
                    </a:cubicBezTo>
                    <a:cubicBezTo>
                      <a:pt x="6" y="27"/>
                      <a:pt x="8" y="42"/>
                      <a:pt x="16" y="59"/>
                    </a:cubicBezTo>
                    <a:cubicBezTo>
                      <a:pt x="21" y="70"/>
                      <a:pt x="27" y="80"/>
                      <a:pt x="34" y="90"/>
                    </a:cubicBezTo>
                    <a:cubicBezTo>
                      <a:pt x="41" y="99"/>
                      <a:pt x="50" y="106"/>
                      <a:pt x="56" y="116"/>
                    </a:cubicBezTo>
                    <a:cubicBezTo>
                      <a:pt x="64" y="122"/>
                      <a:pt x="71" y="128"/>
                      <a:pt x="76" y="135"/>
                    </a:cubicBezTo>
                    <a:cubicBezTo>
                      <a:pt x="77" y="161"/>
                      <a:pt x="78" y="139"/>
                      <a:pt x="76" y="169"/>
                    </a:cubicBezTo>
                    <a:cubicBezTo>
                      <a:pt x="80" y="166"/>
                      <a:pt x="83" y="164"/>
                      <a:pt x="85" y="161"/>
                    </a:cubicBezTo>
                    <a:cubicBezTo>
                      <a:pt x="89" y="149"/>
                      <a:pt x="92" y="137"/>
                      <a:pt x="88" y="123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7" name="Freeform 586"/>
              <p:cNvSpPr>
                <a:spLocks/>
              </p:cNvSpPr>
              <p:nvPr/>
            </p:nvSpPr>
            <p:spPr bwMode="auto">
              <a:xfrm>
                <a:off x="4694" y="6242"/>
                <a:ext cx="48" cy="71"/>
              </a:xfrm>
              <a:custGeom>
                <a:avLst/>
                <a:gdLst>
                  <a:gd name="T0" fmla="*/ 5 w 20"/>
                  <a:gd name="T1" fmla="*/ 30 h 30"/>
                  <a:gd name="T2" fmla="*/ 20 w 20"/>
                  <a:gd name="T3" fmla="*/ 12 h 30"/>
                  <a:gd name="T4" fmla="*/ 14 w 20"/>
                  <a:gd name="T5" fmla="*/ 0 h 30"/>
                  <a:gd name="T6" fmla="*/ 0 w 20"/>
                  <a:gd name="T7" fmla="*/ 15 h 30"/>
                  <a:gd name="T8" fmla="*/ 5 w 2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0">
                    <a:moveTo>
                      <a:pt x="5" y="30"/>
                    </a:moveTo>
                    <a:cubicBezTo>
                      <a:pt x="10" y="24"/>
                      <a:pt x="15" y="18"/>
                      <a:pt x="20" y="12"/>
                    </a:cubicBezTo>
                    <a:cubicBezTo>
                      <a:pt x="18" y="8"/>
                      <a:pt x="16" y="4"/>
                      <a:pt x="14" y="0"/>
                    </a:cubicBezTo>
                    <a:cubicBezTo>
                      <a:pt x="9" y="5"/>
                      <a:pt x="5" y="10"/>
                      <a:pt x="0" y="15"/>
                    </a:cubicBezTo>
                    <a:cubicBezTo>
                      <a:pt x="1" y="20"/>
                      <a:pt x="3" y="25"/>
                      <a:pt x="5" y="3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8" name="Freeform 587"/>
              <p:cNvSpPr>
                <a:spLocks/>
              </p:cNvSpPr>
              <p:nvPr/>
            </p:nvSpPr>
            <p:spPr bwMode="auto">
              <a:xfrm>
                <a:off x="4737" y="6308"/>
                <a:ext cx="45" cy="111"/>
              </a:xfrm>
              <a:custGeom>
                <a:avLst/>
                <a:gdLst>
                  <a:gd name="T0" fmla="*/ 8 w 19"/>
                  <a:gd name="T1" fmla="*/ 40 h 47"/>
                  <a:gd name="T2" fmla="*/ 14 w 19"/>
                  <a:gd name="T3" fmla="*/ 47 h 47"/>
                  <a:gd name="T4" fmla="*/ 19 w 19"/>
                  <a:gd name="T5" fmla="*/ 7 h 47"/>
                  <a:gd name="T6" fmla="*/ 13 w 19"/>
                  <a:gd name="T7" fmla="*/ 0 h 47"/>
                  <a:gd name="T8" fmla="*/ 5 w 19"/>
                  <a:gd name="T9" fmla="*/ 17 h 47"/>
                  <a:gd name="T10" fmla="*/ 0 w 19"/>
                  <a:gd name="T11" fmla="*/ 28 h 47"/>
                  <a:gd name="T12" fmla="*/ 8 w 19"/>
                  <a:gd name="T13" fmla="*/ 4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47">
                    <a:moveTo>
                      <a:pt x="8" y="40"/>
                    </a:moveTo>
                    <a:cubicBezTo>
                      <a:pt x="10" y="42"/>
                      <a:pt x="12" y="45"/>
                      <a:pt x="14" y="47"/>
                    </a:cubicBezTo>
                    <a:cubicBezTo>
                      <a:pt x="15" y="34"/>
                      <a:pt x="18" y="21"/>
                      <a:pt x="19" y="7"/>
                    </a:cubicBezTo>
                    <a:cubicBezTo>
                      <a:pt x="17" y="5"/>
                      <a:pt x="15" y="3"/>
                      <a:pt x="13" y="0"/>
                    </a:cubicBezTo>
                    <a:cubicBezTo>
                      <a:pt x="9" y="6"/>
                      <a:pt x="7" y="12"/>
                      <a:pt x="5" y="17"/>
                    </a:cubicBezTo>
                    <a:cubicBezTo>
                      <a:pt x="3" y="21"/>
                      <a:pt x="2" y="24"/>
                      <a:pt x="0" y="28"/>
                    </a:cubicBezTo>
                    <a:cubicBezTo>
                      <a:pt x="2" y="32"/>
                      <a:pt x="5" y="36"/>
                      <a:pt x="8" y="4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9" name="Freeform 588"/>
              <p:cNvSpPr>
                <a:spLocks/>
              </p:cNvSpPr>
              <p:nvPr/>
            </p:nvSpPr>
            <p:spPr bwMode="auto">
              <a:xfrm>
                <a:off x="4829" y="6365"/>
                <a:ext cx="52" cy="173"/>
              </a:xfrm>
              <a:custGeom>
                <a:avLst/>
                <a:gdLst>
                  <a:gd name="T0" fmla="*/ 12 w 22"/>
                  <a:gd name="T1" fmla="*/ 73 h 73"/>
                  <a:gd name="T2" fmla="*/ 11 w 22"/>
                  <a:gd name="T3" fmla="*/ 61 h 73"/>
                  <a:gd name="T4" fmla="*/ 7 w 22"/>
                  <a:gd name="T5" fmla="*/ 57 h 73"/>
                  <a:gd name="T6" fmla="*/ 0 w 22"/>
                  <a:gd name="T7" fmla="*/ 0 h 73"/>
                  <a:gd name="T8" fmla="*/ 22 w 22"/>
                  <a:gd name="T9" fmla="*/ 19 h 73"/>
                  <a:gd name="T10" fmla="*/ 12 w 22"/>
                  <a:gd name="T11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73">
                    <a:moveTo>
                      <a:pt x="12" y="73"/>
                    </a:moveTo>
                    <a:cubicBezTo>
                      <a:pt x="12" y="71"/>
                      <a:pt x="11" y="68"/>
                      <a:pt x="11" y="61"/>
                    </a:cubicBezTo>
                    <a:cubicBezTo>
                      <a:pt x="10" y="60"/>
                      <a:pt x="9" y="58"/>
                      <a:pt x="7" y="57"/>
                    </a:cubicBezTo>
                    <a:cubicBezTo>
                      <a:pt x="7" y="38"/>
                      <a:pt x="2" y="19"/>
                      <a:pt x="0" y="0"/>
                    </a:cubicBezTo>
                    <a:cubicBezTo>
                      <a:pt x="8" y="5"/>
                      <a:pt x="16" y="12"/>
                      <a:pt x="22" y="19"/>
                    </a:cubicBezTo>
                    <a:cubicBezTo>
                      <a:pt x="19" y="37"/>
                      <a:pt x="18" y="56"/>
                      <a:pt x="12" y="7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90" name="Freeform 589"/>
              <p:cNvSpPr>
                <a:spLocks/>
              </p:cNvSpPr>
              <p:nvPr/>
            </p:nvSpPr>
            <p:spPr bwMode="auto">
              <a:xfrm>
                <a:off x="4645" y="6157"/>
                <a:ext cx="73" cy="59"/>
              </a:xfrm>
              <a:custGeom>
                <a:avLst/>
                <a:gdLst>
                  <a:gd name="T0" fmla="*/ 0 w 31"/>
                  <a:gd name="T1" fmla="*/ 4 h 25"/>
                  <a:gd name="T2" fmla="*/ 28 w 31"/>
                  <a:gd name="T3" fmla="*/ 0 h 25"/>
                  <a:gd name="T4" fmla="*/ 31 w 31"/>
                  <a:gd name="T5" fmla="*/ 17 h 25"/>
                  <a:gd name="T6" fmla="*/ 29 w 31"/>
                  <a:gd name="T7" fmla="*/ 20 h 25"/>
                  <a:gd name="T8" fmla="*/ 11 w 31"/>
                  <a:gd name="T9" fmla="*/ 22 h 25"/>
                  <a:gd name="T10" fmla="*/ 5 w 31"/>
                  <a:gd name="T11" fmla="*/ 18 h 25"/>
                  <a:gd name="T12" fmla="*/ 0 w 31"/>
                  <a:gd name="T13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5">
                    <a:moveTo>
                      <a:pt x="0" y="4"/>
                    </a:moveTo>
                    <a:cubicBezTo>
                      <a:pt x="0" y="4"/>
                      <a:pt x="10" y="5"/>
                      <a:pt x="28" y="0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8"/>
                      <a:pt x="31" y="19"/>
                      <a:pt x="29" y="20"/>
                    </a:cubicBezTo>
                    <a:cubicBezTo>
                      <a:pt x="25" y="21"/>
                      <a:pt x="23" y="25"/>
                      <a:pt x="11" y="22"/>
                    </a:cubicBezTo>
                    <a:cubicBezTo>
                      <a:pt x="8" y="22"/>
                      <a:pt x="5" y="20"/>
                      <a:pt x="5" y="18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91" name="Freeform 590"/>
              <p:cNvSpPr>
                <a:spLocks/>
              </p:cNvSpPr>
              <p:nvPr/>
            </p:nvSpPr>
            <p:spPr bwMode="auto">
              <a:xfrm>
                <a:off x="4245" y="5107"/>
                <a:ext cx="750" cy="1086"/>
              </a:xfrm>
              <a:custGeom>
                <a:avLst/>
                <a:gdLst>
                  <a:gd name="T0" fmla="*/ 4 w 317"/>
                  <a:gd name="T1" fmla="*/ 216 h 459"/>
                  <a:gd name="T2" fmla="*/ 6 w 317"/>
                  <a:gd name="T3" fmla="*/ 370 h 459"/>
                  <a:gd name="T4" fmla="*/ 39 w 317"/>
                  <a:gd name="T5" fmla="*/ 416 h 459"/>
                  <a:gd name="T6" fmla="*/ 138 w 317"/>
                  <a:gd name="T7" fmla="*/ 432 h 459"/>
                  <a:gd name="T8" fmla="*/ 182 w 317"/>
                  <a:gd name="T9" fmla="*/ 457 h 459"/>
                  <a:gd name="T10" fmla="*/ 212 w 317"/>
                  <a:gd name="T11" fmla="*/ 440 h 459"/>
                  <a:gd name="T12" fmla="*/ 283 w 317"/>
                  <a:gd name="T13" fmla="*/ 425 h 459"/>
                  <a:gd name="T14" fmla="*/ 304 w 317"/>
                  <a:gd name="T15" fmla="*/ 386 h 459"/>
                  <a:gd name="T16" fmla="*/ 308 w 317"/>
                  <a:gd name="T17" fmla="*/ 202 h 459"/>
                  <a:gd name="T18" fmla="*/ 261 w 317"/>
                  <a:gd name="T19" fmla="*/ 87 h 459"/>
                  <a:gd name="T20" fmla="*/ 4 w 317"/>
                  <a:gd name="T21" fmla="*/ 216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7" h="459">
                    <a:moveTo>
                      <a:pt x="4" y="216"/>
                    </a:moveTo>
                    <a:cubicBezTo>
                      <a:pt x="4" y="216"/>
                      <a:pt x="0" y="333"/>
                      <a:pt x="6" y="370"/>
                    </a:cubicBezTo>
                    <a:cubicBezTo>
                      <a:pt x="12" y="407"/>
                      <a:pt x="18" y="411"/>
                      <a:pt x="39" y="416"/>
                    </a:cubicBezTo>
                    <a:cubicBezTo>
                      <a:pt x="60" y="422"/>
                      <a:pt x="128" y="426"/>
                      <a:pt x="138" y="432"/>
                    </a:cubicBezTo>
                    <a:cubicBezTo>
                      <a:pt x="148" y="439"/>
                      <a:pt x="168" y="459"/>
                      <a:pt x="182" y="457"/>
                    </a:cubicBezTo>
                    <a:cubicBezTo>
                      <a:pt x="197" y="456"/>
                      <a:pt x="204" y="442"/>
                      <a:pt x="212" y="440"/>
                    </a:cubicBezTo>
                    <a:cubicBezTo>
                      <a:pt x="221" y="438"/>
                      <a:pt x="271" y="429"/>
                      <a:pt x="283" y="425"/>
                    </a:cubicBezTo>
                    <a:cubicBezTo>
                      <a:pt x="294" y="422"/>
                      <a:pt x="302" y="412"/>
                      <a:pt x="304" y="386"/>
                    </a:cubicBezTo>
                    <a:cubicBezTo>
                      <a:pt x="306" y="360"/>
                      <a:pt x="317" y="254"/>
                      <a:pt x="308" y="202"/>
                    </a:cubicBezTo>
                    <a:cubicBezTo>
                      <a:pt x="299" y="151"/>
                      <a:pt x="293" y="108"/>
                      <a:pt x="261" y="87"/>
                    </a:cubicBezTo>
                    <a:cubicBezTo>
                      <a:pt x="252" y="77"/>
                      <a:pt x="11" y="0"/>
                      <a:pt x="4" y="21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92" name="Freeform 591"/>
              <p:cNvSpPr>
                <a:spLocks/>
              </p:cNvSpPr>
              <p:nvPr/>
            </p:nvSpPr>
            <p:spPr bwMode="auto">
              <a:xfrm>
                <a:off x="4943" y="5663"/>
                <a:ext cx="156" cy="222"/>
              </a:xfrm>
              <a:custGeom>
                <a:avLst/>
                <a:gdLst>
                  <a:gd name="T0" fmla="*/ 7 w 66"/>
                  <a:gd name="T1" fmla="*/ 93 h 94"/>
                  <a:gd name="T2" fmla="*/ 42 w 66"/>
                  <a:gd name="T3" fmla="*/ 16 h 94"/>
                  <a:gd name="T4" fmla="*/ 0 w 66"/>
                  <a:gd name="T5" fmla="*/ 31 h 94"/>
                  <a:gd name="T6" fmla="*/ 7 w 66"/>
                  <a:gd name="T7" fmla="*/ 9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94">
                    <a:moveTo>
                      <a:pt x="7" y="93"/>
                    </a:moveTo>
                    <a:cubicBezTo>
                      <a:pt x="60" y="94"/>
                      <a:pt x="66" y="31"/>
                      <a:pt x="42" y="16"/>
                    </a:cubicBezTo>
                    <a:cubicBezTo>
                      <a:pt x="18" y="0"/>
                      <a:pt x="0" y="31"/>
                      <a:pt x="0" y="31"/>
                    </a:cubicBezTo>
                    <a:lnTo>
                      <a:pt x="7" y="9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93" name="Freeform 592"/>
              <p:cNvSpPr>
                <a:spLocks/>
              </p:cNvSpPr>
              <p:nvPr/>
            </p:nvSpPr>
            <p:spPr bwMode="auto">
              <a:xfrm>
                <a:off x="4129" y="5663"/>
                <a:ext cx="156" cy="194"/>
              </a:xfrm>
              <a:custGeom>
                <a:avLst/>
                <a:gdLst>
                  <a:gd name="T0" fmla="*/ 57 w 66"/>
                  <a:gd name="T1" fmla="*/ 79 h 82"/>
                  <a:gd name="T2" fmla="*/ 17 w 66"/>
                  <a:gd name="T3" fmla="*/ 64 h 82"/>
                  <a:gd name="T4" fmla="*/ 35 w 66"/>
                  <a:gd name="T5" fmla="*/ 0 h 82"/>
                  <a:gd name="T6" fmla="*/ 62 w 66"/>
                  <a:gd name="T7" fmla="*/ 34 h 82"/>
                  <a:gd name="T8" fmla="*/ 57 w 66"/>
                  <a:gd name="T9" fmla="*/ 7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82">
                    <a:moveTo>
                      <a:pt x="57" y="79"/>
                    </a:moveTo>
                    <a:cubicBezTo>
                      <a:pt x="57" y="79"/>
                      <a:pt x="34" y="82"/>
                      <a:pt x="17" y="64"/>
                    </a:cubicBezTo>
                    <a:cubicBezTo>
                      <a:pt x="0" y="46"/>
                      <a:pt x="5" y="1"/>
                      <a:pt x="35" y="0"/>
                    </a:cubicBezTo>
                    <a:cubicBezTo>
                      <a:pt x="66" y="0"/>
                      <a:pt x="62" y="34"/>
                      <a:pt x="62" y="34"/>
                    </a:cubicBezTo>
                    <a:lnTo>
                      <a:pt x="57" y="7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94" name="Freeform 593"/>
              <p:cNvSpPr>
                <a:spLocks/>
              </p:cNvSpPr>
              <p:nvPr/>
            </p:nvSpPr>
            <p:spPr bwMode="auto">
              <a:xfrm>
                <a:off x="4254" y="5072"/>
                <a:ext cx="717" cy="1078"/>
              </a:xfrm>
              <a:custGeom>
                <a:avLst/>
                <a:gdLst>
                  <a:gd name="T0" fmla="*/ 7 w 303"/>
                  <a:gd name="T1" fmla="*/ 216 h 456"/>
                  <a:gd name="T2" fmla="*/ 1 w 303"/>
                  <a:gd name="T3" fmla="*/ 334 h 456"/>
                  <a:gd name="T4" fmla="*/ 3 w 303"/>
                  <a:gd name="T5" fmla="*/ 375 h 456"/>
                  <a:gd name="T6" fmla="*/ 41 w 303"/>
                  <a:gd name="T7" fmla="*/ 417 h 456"/>
                  <a:gd name="T8" fmla="*/ 121 w 303"/>
                  <a:gd name="T9" fmla="*/ 438 h 456"/>
                  <a:gd name="T10" fmla="*/ 175 w 303"/>
                  <a:gd name="T11" fmla="*/ 456 h 456"/>
                  <a:gd name="T12" fmla="*/ 205 w 303"/>
                  <a:gd name="T13" fmla="*/ 445 h 456"/>
                  <a:gd name="T14" fmla="*/ 274 w 303"/>
                  <a:gd name="T15" fmla="*/ 425 h 456"/>
                  <a:gd name="T16" fmla="*/ 295 w 303"/>
                  <a:gd name="T17" fmla="*/ 385 h 456"/>
                  <a:gd name="T18" fmla="*/ 294 w 303"/>
                  <a:gd name="T19" fmla="*/ 201 h 456"/>
                  <a:gd name="T20" fmla="*/ 255 w 303"/>
                  <a:gd name="T21" fmla="*/ 87 h 456"/>
                  <a:gd name="T22" fmla="*/ 7 w 303"/>
                  <a:gd name="T23" fmla="*/ 216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3" h="456">
                    <a:moveTo>
                      <a:pt x="7" y="216"/>
                    </a:moveTo>
                    <a:cubicBezTo>
                      <a:pt x="7" y="216"/>
                      <a:pt x="0" y="285"/>
                      <a:pt x="1" y="334"/>
                    </a:cubicBezTo>
                    <a:cubicBezTo>
                      <a:pt x="2" y="349"/>
                      <a:pt x="2" y="366"/>
                      <a:pt x="3" y="375"/>
                    </a:cubicBezTo>
                    <a:cubicBezTo>
                      <a:pt x="9" y="412"/>
                      <a:pt x="21" y="411"/>
                      <a:pt x="41" y="417"/>
                    </a:cubicBezTo>
                    <a:cubicBezTo>
                      <a:pt x="46" y="418"/>
                      <a:pt x="92" y="426"/>
                      <a:pt x="121" y="438"/>
                    </a:cubicBezTo>
                    <a:cubicBezTo>
                      <a:pt x="140" y="445"/>
                      <a:pt x="154" y="455"/>
                      <a:pt x="175" y="456"/>
                    </a:cubicBezTo>
                    <a:cubicBezTo>
                      <a:pt x="191" y="456"/>
                      <a:pt x="191" y="448"/>
                      <a:pt x="205" y="445"/>
                    </a:cubicBezTo>
                    <a:cubicBezTo>
                      <a:pt x="241" y="435"/>
                      <a:pt x="270" y="426"/>
                      <a:pt x="274" y="425"/>
                    </a:cubicBezTo>
                    <a:cubicBezTo>
                      <a:pt x="285" y="421"/>
                      <a:pt x="293" y="411"/>
                      <a:pt x="295" y="385"/>
                    </a:cubicBezTo>
                    <a:cubicBezTo>
                      <a:pt x="296" y="359"/>
                      <a:pt x="303" y="253"/>
                      <a:pt x="294" y="201"/>
                    </a:cubicBezTo>
                    <a:cubicBezTo>
                      <a:pt x="285" y="150"/>
                      <a:pt x="285" y="108"/>
                      <a:pt x="255" y="87"/>
                    </a:cubicBezTo>
                    <a:cubicBezTo>
                      <a:pt x="246" y="77"/>
                      <a:pt x="14" y="0"/>
                      <a:pt x="7" y="21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95" name="Freeform 594"/>
              <p:cNvSpPr>
                <a:spLocks/>
              </p:cNvSpPr>
              <p:nvPr/>
            </p:nvSpPr>
            <p:spPr bwMode="auto">
              <a:xfrm>
                <a:off x="4283" y="5098"/>
                <a:ext cx="631" cy="430"/>
              </a:xfrm>
              <a:custGeom>
                <a:avLst/>
                <a:gdLst>
                  <a:gd name="T0" fmla="*/ 77 w 267"/>
                  <a:gd name="T1" fmla="*/ 182 h 182"/>
                  <a:gd name="T2" fmla="*/ 160 w 267"/>
                  <a:gd name="T3" fmla="*/ 176 h 182"/>
                  <a:gd name="T4" fmla="*/ 267 w 267"/>
                  <a:gd name="T5" fmla="*/ 129 h 182"/>
                  <a:gd name="T6" fmla="*/ 243 w 267"/>
                  <a:gd name="T7" fmla="*/ 76 h 182"/>
                  <a:gd name="T8" fmla="*/ 0 w 267"/>
                  <a:gd name="T9" fmla="*/ 162 h 182"/>
                  <a:gd name="T10" fmla="*/ 34 w 267"/>
                  <a:gd name="T11" fmla="*/ 173 h 182"/>
                  <a:gd name="T12" fmla="*/ 77 w 267"/>
                  <a:gd name="T13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7" h="182">
                    <a:moveTo>
                      <a:pt x="77" y="182"/>
                    </a:moveTo>
                    <a:cubicBezTo>
                      <a:pt x="106" y="182"/>
                      <a:pt x="130" y="180"/>
                      <a:pt x="160" y="176"/>
                    </a:cubicBezTo>
                    <a:cubicBezTo>
                      <a:pt x="202" y="170"/>
                      <a:pt x="232" y="145"/>
                      <a:pt x="267" y="129"/>
                    </a:cubicBezTo>
                    <a:cubicBezTo>
                      <a:pt x="262" y="102"/>
                      <a:pt x="262" y="89"/>
                      <a:pt x="243" y="76"/>
                    </a:cubicBezTo>
                    <a:cubicBezTo>
                      <a:pt x="234" y="67"/>
                      <a:pt x="35" y="0"/>
                      <a:pt x="0" y="162"/>
                    </a:cubicBezTo>
                    <a:cubicBezTo>
                      <a:pt x="12" y="166"/>
                      <a:pt x="23" y="170"/>
                      <a:pt x="34" y="173"/>
                    </a:cubicBezTo>
                    <a:cubicBezTo>
                      <a:pt x="48" y="174"/>
                      <a:pt x="63" y="182"/>
                      <a:pt x="77" y="18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96" name="Freeform 595"/>
              <p:cNvSpPr>
                <a:spLocks/>
              </p:cNvSpPr>
              <p:nvPr/>
            </p:nvSpPr>
            <p:spPr bwMode="auto">
              <a:xfrm>
                <a:off x="4181" y="5334"/>
                <a:ext cx="170" cy="558"/>
              </a:xfrm>
              <a:custGeom>
                <a:avLst/>
                <a:gdLst>
                  <a:gd name="T0" fmla="*/ 9 w 72"/>
                  <a:gd name="T1" fmla="*/ 0 h 236"/>
                  <a:gd name="T2" fmla="*/ 5 w 72"/>
                  <a:gd name="T3" fmla="*/ 141 h 236"/>
                  <a:gd name="T4" fmla="*/ 17 w 72"/>
                  <a:gd name="T5" fmla="*/ 139 h 236"/>
                  <a:gd name="T6" fmla="*/ 41 w 72"/>
                  <a:gd name="T7" fmla="*/ 170 h 236"/>
                  <a:gd name="T8" fmla="*/ 46 w 72"/>
                  <a:gd name="T9" fmla="*/ 231 h 236"/>
                  <a:gd name="T10" fmla="*/ 57 w 72"/>
                  <a:gd name="T11" fmla="*/ 236 h 236"/>
                  <a:gd name="T12" fmla="*/ 68 w 72"/>
                  <a:gd name="T13" fmla="*/ 232 h 236"/>
                  <a:gd name="T14" fmla="*/ 72 w 72"/>
                  <a:gd name="T15" fmla="*/ 23 h 236"/>
                  <a:gd name="T16" fmla="*/ 9 w 72"/>
                  <a:gd name="T17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236">
                    <a:moveTo>
                      <a:pt x="9" y="0"/>
                    </a:moveTo>
                    <a:cubicBezTo>
                      <a:pt x="9" y="0"/>
                      <a:pt x="0" y="103"/>
                      <a:pt x="5" y="141"/>
                    </a:cubicBezTo>
                    <a:cubicBezTo>
                      <a:pt x="5" y="141"/>
                      <a:pt x="10" y="139"/>
                      <a:pt x="17" y="139"/>
                    </a:cubicBezTo>
                    <a:cubicBezTo>
                      <a:pt x="27" y="140"/>
                      <a:pt x="38" y="146"/>
                      <a:pt x="41" y="170"/>
                    </a:cubicBezTo>
                    <a:cubicBezTo>
                      <a:pt x="45" y="210"/>
                      <a:pt x="46" y="231"/>
                      <a:pt x="46" y="231"/>
                    </a:cubicBezTo>
                    <a:cubicBezTo>
                      <a:pt x="46" y="231"/>
                      <a:pt x="47" y="235"/>
                      <a:pt x="57" y="236"/>
                    </a:cubicBezTo>
                    <a:cubicBezTo>
                      <a:pt x="67" y="236"/>
                      <a:pt x="68" y="232"/>
                      <a:pt x="68" y="232"/>
                    </a:cubicBezTo>
                    <a:cubicBezTo>
                      <a:pt x="72" y="23"/>
                      <a:pt x="72" y="23"/>
                      <a:pt x="72" y="2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97" name="Freeform 596"/>
              <p:cNvSpPr>
                <a:spLocks/>
              </p:cNvSpPr>
              <p:nvPr/>
            </p:nvSpPr>
            <p:spPr bwMode="auto">
              <a:xfrm>
                <a:off x="4190" y="5627"/>
                <a:ext cx="74" cy="62"/>
              </a:xfrm>
              <a:custGeom>
                <a:avLst/>
                <a:gdLst>
                  <a:gd name="T0" fmla="*/ 31 w 31"/>
                  <a:gd name="T1" fmla="*/ 24 h 26"/>
                  <a:gd name="T2" fmla="*/ 21 w 31"/>
                  <a:gd name="T3" fmla="*/ 0 h 26"/>
                  <a:gd name="T4" fmla="*/ 0 w 31"/>
                  <a:gd name="T5" fmla="*/ 0 h 26"/>
                  <a:gd name="T6" fmla="*/ 0 w 31"/>
                  <a:gd name="T7" fmla="*/ 1 h 26"/>
                  <a:gd name="T8" fmla="*/ 1 w 31"/>
                  <a:gd name="T9" fmla="*/ 17 h 26"/>
                  <a:gd name="T10" fmla="*/ 13 w 31"/>
                  <a:gd name="T11" fmla="*/ 15 h 26"/>
                  <a:gd name="T12" fmla="*/ 31 w 31"/>
                  <a:gd name="T13" fmla="*/ 26 h 26"/>
                  <a:gd name="T14" fmla="*/ 31 w 31"/>
                  <a:gd name="T15" fmla="*/ 26 h 26"/>
                  <a:gd name="T16" fmla="*/ 31 w 31"/>
                  <a:gd name="T17" fmla="*/ 25 h 26"/>
                  <a:gd name="T18" fmla="*/ 31 w 31"/>
                  <a:gd name="T1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26">
                    <a:moveTo>
                      <a:pt x="31" y="24"/>
                    </a:moveTo>
                    <a:cubicBezTo>
                      <a:pt x="29" y="15"/>
                      <a:pt x="25" y="7"/>
                      <a:pt x="21" y="0"/>
                    </a:cubicBezTo>
                    <a:cubicBezTo>
                      <a:pt x="14" y="0"/>
                      <a:pt x="7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7"/>
                      <a:pt x="0" y="12"/>
                      <a:pt x="1" y="17"/>
                    </a:cubicBezTo>
                    <a:cubicBezTo>
                      <a:pt x="1" y="17"/>
                      <a:pt x="6" y="15"/>
                      <a:pt x="13" y="15"/>
                    </a:cubicBezTo>
                    <a:cubicBezTo>
                      <a:pt x="19" y="16"/>
                      <a:pt x="26" y="18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5"/>
                      <a:pt x="31" y="25"/>
                    </a:cubicBezTo>
                    <a:cubicBezTo>
                      <a:pt x="31" y="25"/>
                      <a:pt x="31" y="24"/>
                      <a:pt x="31" y="24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98" name="Freeform 597"/>
              <p:cNvSpPr>
                <a:spLocks/>
              </p:cNvSpPr>
              <p:nvPr/>
            </p:nvSpPr>
            <p:spPr bwMode="auto">
              <a:xfrm>
                <a:off x="4195" y="5358"/>
                <a:ext cx="159" cy="135"/>
              </a:xfrm>
              <a:custGeom>
                <a:avLst/>
                <a:gdLst>
                  <a:gd name="T0" fmla="*/ 1 w 67"/>
                  <a:gd name="T1" fmla="*/ 0 h 57"/>
                  <a:gd name="T2" fmla="*/ 0 w 67"/>
                  <a:gd name="T3" fmla="*/ 30 h 57"/>
                  <a:gd name="T4" fmla="*/ 65 w 67"/>
                  <a:gd name="T5" fmla="*/ 57 h 57"/>
                  <a:gd name="T6" fmla="*/ 67 w 67"/>
                  <a:gd name="T7" fmla="*/ 31 h 57"/>
                  <a:gd name="T8" fmla="*/ 1 w 67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57">
                    <a:moveTo>
                      <a:pt x="1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32" y="56"/>
                      <a:pt x="65" y="57"/>
                    </a:cubicBezTo>
                    <a:cubicBezTo>
                      <a:pt x="67" y="31"/>
                      <a:pt x="67" y="31"/>
                      <a:pt x="67" y="3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99" name="Freeform 598"/>
              <p:cNvSpPr>
                <a:spLocks/>
              </p:cNvSpPr>
              <p:nvPr/>
            </p:nvSpPr>
            <p:spPr bwMode="auto">
              <a:xfrm>
                <a:off x="4122" y="5095"/>
                <a:ext cx="1012" cy="826"/>
              </a:xfrm>
              <a:custGeom>
                <a:avLst/>
                <a:gdLst>
                  <a:gd name="T0" fmla="*/ 87 w 428"/>
                  <a:gd name="T1" fmla="*/ 4 h 349"/>
                  <a:gd name="T2" fmla="*/ 152 w 428"/>
                  <a:gd name="T3" fmla="*/ 42 h 349"/>
                  <a:gd name="T4" fmla="*/ 274 w 428"/>
                  <a:gd name="T5" fmla="*/ 3 h 349"/>
                  <a:gd name="T6" fmla="*/ 351 w 428"/>
                  <a:gd name="T7" fmla="*/ 66 h 349"/>
                  <a:gd name="T8" fmla="*/ 418 w 428"/>
                  <a:gd name="T9" fmla="*/ 98 h 349"/>
                  <a:gd name="T10" fmla="*/ 389 w 428"/>
                  <a:gd name="T11" fmla="*/ 256 h 349"/>
                  <a:gd name="T12" fmla="*/ 386 w 428"/>
                  <a:gd name="T13" fmla="*/ 254 h 349"/>
                  <a:gd name="T14" fmla="*/ 373 w 428"/>
                  <a:gd name="T15" fmla="*/ 251 h 349"/>
                  <a:gd name="T16" fmla="*/ 356 w 428"/>
                  <a:gd name="T17" fmla="*/ 260 h 349"/>
                  <a:gd name="T18" fmla="*/ 348 w 428"/>
                  <a:gd name="T19" fmla="*/ 343 h 349"/>
                  <a:gd name="T20" fmla="*/ 333 w 428"/>
                  <a:gd name="T21" fmla="*/ 349 h 349"/>
                  <a:gd name="T22" fmla="*/ 320 w 428"/>
                  <a:gd name="T23" fmla="*/ 343 h 349"/>
                  <a:gd name="T24" fmla="*/ 324 w 428"/>
                  <a:gd name="T25" fmla="*/ 190 h 349"/>
                  <a:gd name="T26" fmla="*/ 313 w 428"/>
                  <a:gd name="T27" fmla="*/ 130 h 349"/>
                  <a:gd name="T28" fmla="*/ 120 w 428"/>
                  <a:gd name="T29" fmla="*/ 167 h 349"/>
                  <a:gd name="T30" fmla="*/ 0 w 428"/>
                  <a:gd name="T31" fmla="*/ 27 h 349"/>
                  <a:gd name="T32" fmla="*/ 42 w 428"/>
                  <a:gd name="T33" fmla="*/ 52 h 349"/>
                  <a:gd name="T34" fmla="*/ 52 w 428"/>
                  <a:gd name="T35" fmla="*/ 6 h 349"/>
                  <a:gd name="T36" fmla="*/ 70 w 428"/>
                  <a:gd name="T37" fmla="*/ 38 h 349"/>
                  <a:gd name="T38" fmla="*/ 87 w 428"/>
                  <a:gd name="T39" fmla="*/ 4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28" h="349">
                    <a:moveTo>
                      <a:pt x="87" y="4"/>
                    </a:moveTo>
                    <a:cubicBezTo>
                      <a:pt x="87" y="4"/>
                      <a:pt x="96" y="49"/>
                      <a:pt x="152" y="42"/>
                    </a:cubicBezTo>
                    <a:cubicBezTo>
                      <a:pt x="209" y="36"/>
                      <a:pt x="228" y="0"/>
                      <a:pt x="274" y="3"/>
                    </a:cubicBezTo>
                    <a:cubicBezTo>
                      <a:pt x="319" y="6"/>
                      <a:pt x="351" y="37"/>
                      <a:pt x="351" y="66"/>
                    </a:cubicBezTo>
                    <a:cubicBezTo>
                      <a:pt x="351" y="66"/>
                      <a:pt x="401" y="51"/>
                      <a:pt x="418" y="98"/>
                    </a:cubicBezTo>
                    <a:cubicBezTo>
                      <a:pt x="428" y="127"/>
                      <a:pt x="410" y="175"/>
                      <a:pt x="389" y="256"/>
                    </a:cubicBezTo>
                    <a:cubicBezTo>
                      <a:pt x="389" y="256"/>
                      <a:pt x="388" y="255"/>
                      <a:pt x="386" y="254"/>
                    </a:cubicBezTo>
                    <a:cubicBezTo>
                      <a:pt x="384" y="253"/>
                      <a:pt x="379" y="251"/>
                      <a:pt x="373" y="251"/>
                    </a:cubicBezTo>
                    <a:cubicBezTo>
                      <a:pt x="368" y="252"/>
                      <a:pt x="361" y="255"/>
                      <a:pt x="356" y="260"/>
                    </a:cubicBezTo>
                    <a:cubicBezTo>
                      <a:pt x="345" y="271"/>
                      <a:pt x="348" y="343"/>
                      <a:pt x="348" y="343"/>
                    </a:cubicBezTo>
                    <a:cubicBezTo>
                      <a:pt x="348" y="343"/>
                      <a:pt x="345" y="349"/>
                      <a:pt x="333" y="349"/>
                    </a:cubicBezTo>
                    <a:cubicBezTo>
                      <a:pt x="321" y="349"/>
                      <a:pt x="320" y="343"/>
                      <a:pt x="320" y="343"/>
                    </a:cubicBezTo>
                    <a:cubicBezTo>
                      <a:pt x="320" y="343"/>
                      <a:pt x="321" y="259"/>
                      <a:pt x="324" y="190"/>
                    </a:cubicBezTo>
                    <a:cubicBezTo>
                      <a:pt x="325" y="161"/>
                      <a:pt x="318" y="139"/>
                      <a:pt x="313" y="130"/>
                    </a:cubicBezTo>
                    <a:cubicBezTo>
                      <a:pt x="313" y="130"/>
                      <a:pt x="226" y="192"/>
                      <a:pt x="120" y="167"/>
                    </a:cubicBezTo>
                    <a:cubicBezTo>
                      <a:pt x="14" y="142"/>
                      <a:pt x="5" y="75"/>
                      <a:pt x="0" y="27"/>
                    </a:cubicBezTo>
                    <a:cubicBezTo>
                      <a:pt x="0" y="27"/>
                      <a:pt x="16" y="42"/>
                      <a:pt x="42" y="52"/>
                    </a:cubicBezTo>
                    <a:cubicBezTo>
                      <a:pt x="42" y="52"/>
                      <a:pt x="33" y="21"/>
                      <a:pt x="52" y="6"/>
                    </a:cubicBezTo>
                    <a:cubicBezTo>
                      <a:pt x="52" y="6"/>
                      <a:pt x="56" y="28"/>
                      <a:pt x="70" y="38"/>
                    </a:cubicBezTo>
                    <a:cubicBezTo>
                      <a:pt x="70" y="38"/>
                      <a:pt x="63" y="20"/>
                      <a:pt x="87" y="4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00" name="Freeform 599"/>
              <p:cNvSpPr>
                <a:spLocks/>
              </p:cNvSpPr>
              <p:nvPr/>
            </p:nvSpPr>
            <p:spPr bwMode="auto">
              <a:xfrm>
                <a:off x="4945" y="5639"/>
                <a:ext cx="114" cy="92"/>
              </a:xfrm>
              <a:custGeom>
                <a:avLst/>
                <a:gdLst>
                  <a:gd name="T0" fmla="*/ 20 w 48"/>
                  <a:gd name="T1" fmla="*/ 4 h 39"/>
                  <a:gd name="T2" fmla="*/ 3 w 48"/>
                  <a:gd name="T3" fmla="*/ 39 h 39"/>
                  <a:gd name="T4" fmla="*/ 3 w 48"/>
                  <a:gd name="T5" fmla="*/ 39 h 39"/>
                  <a:gd name="T6" fmla="*/ 8 w 48"/>
                  <a:gd name="T7" fmla="*/ 30 h 39"/>
                  <a:gd name="T8" fmla="*/ 25 w 48"/>
                  <a:gd name="T9" fmla="*/ 21 h 39"/>
                  <a:gd name="T10" fmla="*/ 38 w 48"/>
                  <a:gd name="T11" fmla="*/ 24 h 39"/>
                  <a:gd name="T12" fmla="*/ 41 w 48"/>
                  <a:gd name="T13" fmla="*/ 26 h 39"/>
                  <a:gd name="T14" fmla="*/ 48 w 48"/>
                  <a:gd name="T15" fmla="*/ 0 h 39"/>
                  <a:gd name="T16" fmla="*/ 20 w 48"/>
                  <a:gd name="T17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39">
                    <a:moveTo>
                      <a:pt x="20" y="4"/>
                    </a:moveTo>
                    <a:cubicBezTo>
                      <a:pt x="8" y="20"/>
                      <a:pt x="0" y="35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4" y="35"/>
                      <a:pt x="6" y="32"/>
                      <a:pt x="8" y="30"/>
                    </a:cubicBezTo>
                    <a:cubicBezTo>
                      <a:pt x="13" y="25"/>
                      <a:pt x="20" y="22"/>
                      <a:pt x="25" y="21"/>
                    </a:cubicBezTo>
                    <a:cubicBezTo>
                      <a:pt x="31" y="21"/>
                      <a:pt x="36" y="23"/>
                      <a:pt x="38" y="24"/>
                    </a:cubicBezTo>
                    <a:cubicBezTo>
                      <a:pt x="40" y="25"/>
                      <a:pt x="41" y="26"/>
                      <a:pt x="41" y="26"/>
                    </a:cubicBezTo>
                    <a:cubicBezTo>
                      <a:pt x="43" y="17"/>
                      <a:pt x="45" y="9"/>
                      <a:pt x="48" y="0"/>
                    </a:cubicBezTo>
                    <a:cubicBezTo>
                      <a:pt x="38" y="1"/>
                      <a:pt x="29" y="2"/>
                      <a:pt x="20" y="4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01" name="Freeform 600"/>
              <p:cNvSpPr>
                <a:spLocks/>
              </p:cNvSpPr>
              <p:nvPr/>
            </p:nvSpPr>
            <p:spPr bwMode="auto">
              <a:xfrm>
                <a:off x="4339" y="5526"/>
                <a:ext cx="102" cy="97"/>
              </a:xfrm>
              <a:custGeom>
                <a:avLst/>
                <a:gdLst>
                  <a:gd name="T0" fmla="*/ 43 w 43"/>
                  <a:gd name="T1" fmla="*/ 17 h 41"/>
                  <a:gd name="T2" fmla="*/ 22 w 43"/>
                  <a:gd name="T3" fmla="*/ 2 h 41"/>
                  <a:gd name="T4" fmla="*/ 1 w 43"/>
                  <a:gd name="T5" fmla="*/ 25 h 41"/>
                  <a:gd name="T6" fmla="*/ 0 w 43"/>
                  <a:gd name="T7" fmla="*/ 41 h 41"/>
                  <a:gd name="T8" fmla="*/ 43 w 43"/>
                  <a:gd name="T9" fmla="*/ 1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1">
                    <a:moveTo>
                      <a:pt x="43" y="17"/>
                    </a:moveTo>
                    <a:cubicBezTo>
                      <a:pt x="43" y="17"/>
                      <a:pt x="35" y="0"/>
                      <a:pt x="22" y="2"/>
                    </a:cubicBezTo>
                    <a:cubicBezTo>
                      <a:pt x="8" y="4"/>
                      <a:pt x="1" y="25"/>
                      <a:pt x="1" y="25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19" y="15"/>
                      <a:pt x="43" y="1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02" name="Freeform 601"/>
              <p:cNvSpPr>
                <a:spLocks/>
              </p:cNvSpPr>
              <p:nvPr/>
            </p:nvSpPr>
            <p:spPr bwMode="auto">
              <a:xfrm>
                <a:off x="4772" y="5552"/>
                <a:ext cx="97" cy="99"/>
              </a:xfrm>
              <a:custGeom>
                <a:avLst/>
                <a:gdLst>
                  <a:gd name="T0" fmla="*/ 13 w 41"/>
                  <a:gd name="T1" fmla="*/ 0 h 42"/>
                  <a:gd name="T2" fmla="*/ 1 w 41"/>
                  <a:gd name="T3" fmla="*/ 22 h 42"/>
                  <a:gd name="T4" fmla="*/ 30 w 41"/>
                  <a:gd name="T5" fmla="*/ 42 h 42"/>
                  <a:gd name="T6" fmla="*/ 39 w 41"/>
                  <a:gd name="T7" fmla="*/ 30 h 42"/>
                  <a:gd name="T8" fmla="*/ 13 w 41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2">
                    <a:moveTo>
                      <a:pt x="13" y="0"/>
                    </a:moveTo>
                    <a:cubicBezTo>
                      <a:pt x="13" y="0"/>
                      <a:pt x="0" y="11"/>
                      <a:pt x="1" y="22"/>
                    </a:cubicBezTo>
                    <a:cubicBezTo>
                      <a:pt x="1" y="22"/>
                      <a:pt x="21" y="20"/>
                      <a:pt x="30" y="42"/>
                    </a:cubicBezTo>
                    <a:cubicBezTo>
                      <a:pt x="30" y="42"/>
                      <a:pt x="41" y="38"/>
                      <a:pt x="39" y="30"/>
                    </a:cubicBezTo>
                    <a:cubicBezTo>
                      <a:pt x="37" y="22"/>
                      <a:pt x="29" y="0"/>
                      <a:pt x="13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03" name="Freeform 602"/>
              <p:cNvSpPr>
                <a:spLocks/>
              </p:cNvSpPr>
              <p:nvPr/>
            </p:nvSpPr>
            <p:spPr bwMode="auto">
              <a:xfrm>
                <a:off x="4382" y="5653"/>
                <a:ext cx="104" cy="104"/>
              </a:xfrm>
              <a:custGeom>
                <a:avLst/>
                <a:gdLst>
                  <a:gd name="T0" fmla="*/ 43 w 44"/>
                  <a:gd name="T1" fmla="*/ 23 h 44"/>
                  <a:gd name="T2" fmla="*/ 20 w 44"/>
                  <a:gd name="T3" fmla="*/ 43 h 44"/>
                  <a:gd name="T4" fmla="*/ 1 w 44"/>
                  <a:gd name="T5" fmla="*/ 20 h 44"/>
                  <a:gd name="T6" fmla="*/ 23 w 44"/>
                  <a:gd name="T7" fmla="*/ 1 h 44"/>
                  <a:gd name="T8" fmla="*/ 43 w 44"/>
                  <a:gd name="T9" fmla="*/ 2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4">
                    <a:moveTo>
                      <a:pt x="43" y="23"/>
                    </a:moveTo>
                    <a:cubicBezTo>
                      <a:pt x="42" y="35"/>
                      <a:pt x="32" y="44"/>
                      <a:pt x="20" y="43"/>
                    </a:cubicBezTo>
                    <a:cubicBezTo>
                      <a:pt x="9" y="42"/>
                      <a:pt x="0" y="32"/>
                      <a:pt x="1" y="20"/>
                    </a:cubicBezTo>
                    <a:cubicBezTo>
                      <a:pt x="2" y="9"/>
                      <a:pt x="12" y="0"/>
                      <a:pt x="23" y="1"/>
                    </a:cubicBezTo>
                    <a:cubicBezTo>
                      <a:pt x="35" y="2"/>
                      <a:pt x="44" y="12"/>
                      <a:pt x="43" y="23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04" name="Freeform 603"/>
              <p:cNvSpPr>
                <a:spLocks/>
              </p:cNvSpPr>
              <p:nvPr/>
            </p:nvSpPr>
            <p:spPr bwMode="auto">
              <a:xfrm>
                <a:off x="4413" y="5661"/>
                <a:ext cx="57" cy="44"/>
              </a:xfrm>
              <a:custGeom>
                <a:avLst/>
                <a:gdLst>
                  <a:gd name="T0" fmla="*/ 22 w 24"/>
                  <a:gd name="T1" fmla="*/ 14 h 19"/>
                  <a:gd name="T2" fmla="*/ 9 w 24"/>
                  <a:gd name="T3" fmla="*/ 17 h 19"/>
                  <a:gd name="T4" fmla="*/ 2 w 24"/>
                  <a:gd name="T5" fmla="*/ 5 h 19"/>
                  <a:gd name="T6" fmla="*/ 15 w 24"/>
                  <a:gd name="T7" fmla="*/ 2 h 19"/>
                  <a:gd name="T8" fmla="*/ 22 w 24"/>
                  <a:gd name="T9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2" y="14"/>
                    </a:moveTo>
                    <a:cubicBezTo>
                      <a:pt x="20" y="18"/>
                      <a:pt x="14" y="19"/>
                      <a:pt x="9" y="17"/>
                    </a:cubicBezTo>
                    <a:cubicBezTo>
                      <a:pt x="4" y="14"/>
                      <a:pt x="0" y="9"/>
                      <a:pt x="2" y="5"/>
                    </a:cubicBezTo>
                    <a:cubicBezTo>
                      <a:pt x="4" y="1"/>
                      <a:pt x="10" y="0"/>
                      <a:pt x="15" y="2"/>
                    </a:cubicBezTo>
                    <a:cubicBezTo>
                      <a:pt x="21" y="5"/>
                      <a:pt x="24" y="10"/>
                      <a:pt x="22" y="1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05" name="Freeform 604"/>
              <p:cNvSpPr>
                <a:spLocks/>
              </p:cNvSpPr>
              <p:nvPr/>
            </p:nvSpPr>
            <p:spPr bwMode="auto">
              <a:xfrm>
                <a:off x="4739" y="5653"/>
                <a:ext cx="104" cy="104"/>
              </a:xfrm>
              <a:custGeom>
                <a:avLst/>
                <a:gdLst>
                  <a:gd name="T0" fmla="*/ 43 w 44"/>
                  <a:gd name="T1" fmla="*/ 23 h 44"/>
                  <a:gd name="T2" fmla="*/ 21 w 44"/>
                  <a:gd name="T3" fmla="*/ 43 h 44"/>
                  <a:gd name="T4" fmla="*/ 1 w 44"/>
                  <a:gd name="T5" fmla="*/ 20 h 44"/>
                  <a:gd name="T6" fmla="*/ 23 w 44"/>
                  <a:gd name="T7" fmla="*/ 1 h 44"/>
                  <a:gd name="T8" fmla="*/ 43 w 44"/>
                  <a:gd name="T9" fmla="*/ 2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4">
                    <a:moveTo>
                      <a:pt x="43" y="23"/>
                    </a:moveTo>
                    <a:cubicBezTo>
                      <a:pt x="42" y="35"/>
                      <a:pt x="32" y="44"/>
                      <a:pt x="21" y="43"/>
                    </a:cubicBezTo>
                    <a:cubicBezTo>
                      <a:pt x="9" y="42"/>
                      <a:pt x="0" y="32"/>
                      <a:pt x="1" y="20"/>
                    </a:cubicBezTo>
                    <a:cubicBezTo>
                      <a:pt x="2" y="9"/>
                      <a:pt x="12" y="0"/>
                      <a:pt x="23" y="1"/>
                    </a:cubicBezTo>
                    <a:cubicBezTo>
                      <a:pt x="35" y="2"/>
                      <a:pt x="44" y="12"/>
                      <a:pt x="43" y="23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06" name="Freeform 605"/>
              <p:cNvSpPr>
                <a:spLocks/>
              </p:cNvSpPr>
              <p:nvPr/>
            </p:nvSpPr>
            <p:spPr bwMode="auto">
              <a:xfrm>
                <a:off x="4770" y="5661"/>
                <a:ext cx="57" cy="44"/>
              </a:xfrm>
              <a:custGeom>
                <a:avLst/>
                <a:gdLst>
                  <a:gd name="T0" fmla="*/ 22 w 24"/>
                  <a:gd name="T1" fmla="*/ 14 h 19"/>
                  <a:gd name="T2" fmla="*/ 9 w 24"/>
                  <a:gd name="T3" fmla="*/ 17 h 19"/>
                  <a:gd name="T4" fmla="*/ 2 w 24"/>
                  <a:gd name="T5" fmla="*/ 5 h 19"/>
                  <a:gd name="T6" fmla="*/ 15 w 24"/>
                  <a:gd name="T7" fmla="*/ 2 h 19"/>
                  <a:gd name="T8" fmla="*/ 22 w 24"/>
                  <a:gd name="T9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2" y="14"/>
                    </a:moveTo>
                    <a:cubicBezTo>
                      <a:pt x="20" y="18"/>
                      <a:pt x="14" y="19"/>
                      <a:pt x="9" y="17"/>
                    </a:cubicBezTo>
                    <a:cubicBezTo>
                      <a:pt x="4" y="14"/>
                      <a:pt x="0" y="9"/>
                      <a:pt x="2" y="5"/>
                    </a:cubicBezTo>
                    <a:cubicBezTo>
                      <a:pt x="4" y="1"/>
                      <a:pt x="10" y="0"/>
                      <a:pt x="15" y="2"/>
                    </a:cubicBezTo>
                    <a:cubicBezTo>
                      <a:pt x="21" y="5"/>
                      <a:pt x="24" y="10"/>
                      <a:pt x="22" y="1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07" name="Freeform 606"/>
              <p:cNvSpPr>
                <a:spLocks/>
              </p:cNvSpPr>
              <p:nvPr/>
            </p:nvSpPr>
            <p:spPr bwMode="auto">
              <a:xfrm>
                <a:off x="4484" y="5727"/>
                <a:ext cx="272" cy="307"/>
              </a:xfrm>
              <a:custGeom>
                <a:avLst/>
                <a:gdLst>
                  <a:gd name="T0" fmla="*/ 31 w 115"/>
                  <a:gd name="T1" fmla="*/ 14 h 130"/>
                  <a:gd name="T2" fmla="*/ 28 w 115"/>
                  <a:gd name="T3" fmla="*/ 104 h 130"/>
                  <a:gd name="T4" fmla="*/ 103 w 115"/>
                  <a:gd name="T5" fmla="*/ 99 h 130"/>
                  <a:gd name="T6" fmla="*/ 85 w 115"/>
                  <a:gd name="T7" fmla="*/ 14 h 130"/>
                  <a:gd name="T8" fmla="*/ 60 w 115"/>
                  <a:gd name="T9" fmla="*/ 1 h 130"/>
                  <a:gd name="T10" fmla="*/ 31 w 115"/>
                  <a:gd name="T11" fmla="*/ 1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" h="130">
                    <a:moveTo>
                      <a:pt x="31" y="14"/>
                    </a:moveTo>
                    <a:cubicBezTo>
                      <a:pt x="31" y="14"/>
                      <a:pt x="0" y="78"/>
                      <a:pt x="28" y="104"/>
                    </a:cubicBezTo>
                    <a:cubicBezTo>
                      <a:pt x="57" y="130"/>
                      <a:pt x="96" y="117"/>
                      <a:pt x="103" y="99"/>
                    </a:cubicBezTo>
                    <a:cubicBezTo>
                      <a:pt x="115" y="68"/>
                      <a:pt x="88" y="57"/>
                      <a:pt x="85" y="14"/>
                    </a:cubicBezTo>
                    <a:cubicBezTo>
                      <a:pt x="85" y="14"/>
                      <a:pt x="77" y="2"/>
                      <a:pt x="60" y="1"/>
                    </a:cubicBezTo>
                    <a:cubicBezTo>
                      <a:pt x="43" y="0"/>
                      <a:pt x="31" y="14"/>
                      <a:pt x="31" y="1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08" name="Freeform 607"/>
              <p:cNvSpPr>
                <a:spLocks/>
              </p:cNvSpPr>
              <p:nvPr/>
            </p:nvSpPr>
            <p:spPr bwMode="auto">
              <a:xfrm>
                <a:off x="4498" y="5724"/>
                <a:ext cx="244" cy="270"/>
              </a:xfrm>
              <a:custGeom>
                <a:avLst/>
                <a:gdLst>
                  <a:gd name="T0" fmla="*/ 28 w 103"/>
                  <a:gd name="T1" fmla="*/ 12 h 114"/>
                  <a:gd name="T2" fmla="*/ 26 w 103"/>
                  <a:gd name="T3" fmla="*/ 90 h 114"/>
                  <a:gd name="T4" fmla="*/ 92 w 103"/>
                  <a:gd name="T5" fmla="*/ 86 h 114"/>
                  <a:gd name="T6" fmla="*/ 76 w 103"/>
                  <a:gd name="T7" fmla="*/ 10 h 114"/>
                  <a:gd name="T8" fmla="*/ 54 w 103"/>
                  <a:gd name="T9" fmla="*/ 1 h 114"/>
                  <a:gd name="T10" fmla="*/ 28 w 103"/>
                  <a:gd name="T11" fmla="*/ 1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114">
                    <a:moveTo>
                      <a:pt x="28" y="12"/>
                    </a:moveTo>
                    <a:cubicBezTo>
                      <a:pt x="28" y="12"/>
                      <a:pt x="0" y="67"/>
                      <a:pt x="26" y="90"/>
                    </a:cubicBezTo>
                    <a:cubicBezTo>
                      <a:pt x="51" y="114"/>
                      <a:pt x="86" y="102"/>
                      <a:pt x="92" y="86"/>
                    </a:cubicBezTo>
                    <a:cubicBezTo>
                      <a:pt x="103" y="57"/>
                      <a:pt x="79" y="50"/>
                      <a:pt x="76" y="10"/>
                    </a:cubicBezTo>
                    <a:cubicBezTo>
                      <a:pt x="76" y="10"/>
                      <a:pt x="69" y="1"/>
                      <a:pt x="54" y="1"/>
                    </a:cubicBezTo>
                    <a:cubicBezTo>
                      <a:pt x="39" y="0"/>
                      <a:pt x="28" y="12"/>
                      <a:pt x="28" y="1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09" name="Freeform 608"/>
              <p:cNvSpPr>
                <a:spLocks/>
              </p:cNvSpPr>
              <p:nvPr/>
            </p:nvSpPr>
            <p:spPr bwMode="auto">
              <a:xfrm>
                <a:off x="4493" y="6022"/>
                <a:ext cx="282" cy="118"/>
              </a:xfrm>
              <a:custGeom>
                <a:avLst/>
                <a:gdLst>
                  <a:gd name="T0" fmla="*/ 118 w 119"/>
                  <a:gd name="T1" fmla="*/ 1 h 50"/>
                  <a:gd name="T2" fmla="*/ 115 w 119"/>
                  <a:gd name="T3" fmla="*/ 0 h 50"/>
                  <a:gd name="T4" fmla="*/ 0 w 119"/>
                  <a:gd name="T5" fmla="*/ 10 h 50"/>
                  <a:gd name="T6" fmla="*/ 0 w 119"/>
                  <a:gd name="T7" fmla="*/ 13 h 50"/>
                  <a:gd name="T8" fmla="*/ 118 w 119"/>
                  <a:gd name="T9" fmla="*/ 3 h 50"/>
                  <a:gd name="T10" fmla="*/ 118 w 119"/>
                  <a:gd name="T11" fmla="*/ 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" h="50">
                    <a:moveTo>
                      <a:pt x="118" y="1"/>
                    </a:moveTo>
                    <a:cubicBezTo>
                      <a:pt x="117" y="0"/>
                      <a:pt x="115" y="0"/>
                      <a:pt x="115" y="0"/>
                    </a:cubicBezTo>
                    <a:cubicBezTo>
                      <a:pt x="72" y="35"/>
                      <a:pt x="27" y="23"/>
                      <a:pt x="0" y="10"/>
                    </a:cubicBezTo>
                    <a:cubicBezTo>
                      <a:pt x="0" y="11"/>
                      <a:pt x="0" y="12"/>
                      <a:pt x="0" y="13"/>
                    </a:cubicBezTo>
                    <a:cubicBezTo>
                      <a:pt x="65" y="50"/>
                      <a:pt x="118" y="3"/>
                      <a:pt x="118" y="3"/>
                    </a:cubicBezTo>
                    <a:cubicBezTo>
                      <a:pt x="118" y="3"/>
                      <a:pt x="119" y="3"/>
                      <a:pt x="118" y="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10" name="Freeform 609"/>
              <p:cNvSpPr>
                <a:spLocks/>
              </p:cNvSpPr>
              <p:nvPr/>
            </p:nvSpPr>
            <p:spPr bwMode="auto">
              <a:xfrm>
                <a:off x="4957" y="5769"/>
                <a:ext cx="132" cy="114"/>
              </a:xfrm>
              <a:custGeom>
                <a:avLst/>
                <a:gdLst>
                  <a:gd name="T0" fmla="*/ 8 w 56"/>
                  <a:gd name="T1" fmla="*/ 47 h 48"/>
                  <a:gd name="T2" fmla="*/ 0 w 56"/>
                  <a:gd name="T3" fmla="*/ 48 h 48"/>
                  <a:gd name="T4" fmla="*/ 0 w 56"/>
                  <a:gd name="T5" fmla="*/ 43 h 48"/>
                  <a:gd name="T6" fmla="*/ 46 w 56"/>
                  <a:gd name="T7" fmla="*/ 0 h 48"/>
                  <a:gd name="T8" fmla="*/ 8 w 56"/>
                  <a:gd name="T9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48">
                    <a:moveTo>
                      <a:pt x="8" y="47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45" y="30"/>
                      <a:pt x="46" y="0"/>
                    </a:cubicBezTo>
                    <a:cubicBezTo>
                      <a:pt x="46" y="0"/>
                      <a:pt x="56" y="33"/>
                      <a:pt x="8" y="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11" name="Freeform 610"/>
              <p:cNvSpPr>
                <a:spLocks/>
              </p:cNvSpPr>
              <p:nvPr/>
            </p:nvSpPr>
            <p:spPr bwMode="auto">
              <a:xfrm>
                <a:off x="4164" y="5691"/>
                <a:ext cx="100" cy="118"/>
              </a:xfrm>
              <a:custGeom>
                <a:avLst/>
                <a:gdLst>
                  <a:gd name="T0" fmla="*/ 34 w 42"/>
                  <a:gd name="T1" fmla="*/ 49 h 50"/>
                  <a:gd name="T2" fmla="*/ 16 w 42"/>
                  <a:gd name="T3" fmla="*/ 9 h 50"/>
                  <a:gd name="T4" fmla="*/ 12 w 42"/>
                  <a:gd name="T5" fmla="*/ 40 h 50"/>
                  <a:gd name="T6" fmla="*/ 34 w 42"/>
                  <a:gd name="T7" fmla="*/ 4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50">
                    <a:moveTo>
                      <a:pt x="34" y="49"/>
                    </a:moveTo>
                    <a:cubicBezTo>
                      <a:pt x="34" y="49"/>
                      <a:pt x="42" y="0"/>
                      <a:pt x="16" y="9"/>
                    </a:cubicBezTo>
                    <a:cubicBezTo>
                      <a:pt x="0" y="14"/>
                      <a:pt x="2" y="31"/>
                      <a:pt x="12" y="40"/>
                    </a:cubicBezTo>
                    <a:cubicBezTo>
                      <a:pt x="18" y="46"/>
                      <a:pt x="27" y="50"/>
                      <a:pt x="34" y="4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12" name="Freeform 611"/>
              <p:cNvSpPr>
                <a:spLocks/>
              </p:cNvSpPr>
              <p:nvPr/>
            </p:nvSpPr>
            <p:spPr bwMode="auto">
              <a:xfrm>
                <a:off x="4167" y="5720"/>
                <a:ext cx="80" cy="89"/>
              </a:xfrm>
              <a:custGeom>
                <a:avLst/>
                <a:gdLst>
                  <a:gd name="T0" fmla="*/ 33 w 34"/>
                  <a:gd name="T1" fmla="*/ 37 h 38"/>
                  <a:gd name="T2" fmla="*/ 34 w 34"/>
                  <a:gd name="T3" fmla="*/ 24 h 38"/>
                  <a:gd name="T4" fmla="*/ 5 w 34"/>
                  <a:gd name="T5" fmla="*/ 19 h 38"/>
                  <a:gd name="T6" fmla="*/ 33 w 34"/>
                  <a:gd name="T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38">
                    <a:moveTo>
                      <a:pt x="33" y="37"/>
                    </a:move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0" y="0"/>
                      <a:pt x="5" y="19"/>
                    </a:cubicBezTo>
                    <a:cubicBezTo>
                      <a:pt x="10" y="38"/>
                      <a:pt x="33" y="37"/>
                      <a:pt x="33" y="37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13" name="Freeform 612"/>
              <p:cNvSpPr>
                <a:spLocks/>
              </p:cNvSpPr>
              <p:nvPr/>
            </p:nvSpPr>
            <p:spPr bwMode="auto">
              <a:xfrm>
                <a:off x="4351" y="5750"/>
                <a:ext cx="29" cy="12"/>
              </a:xfrm>
              <a:custGeom>
                <a:avLst/>
                <a:gdLst>
                  <a:gd name="T0" fmla="*/ 12 w 12"/>
                  <a:gd name="T1" fmla="*/ 3 h 5"/>
                  <a:gd name="T2" fmla="*/ 9 w 12"/>
                  <a:gd name="T3" fmla="*/ 5 h 5"/>
                  <a:gd name="T4" fmla="*/ 2 w 12"/>
                  <a:gd name="T5" fmla="*/ 4 h 5"/>
                  <a:gd name="T6" fmla="*/ 0 w 12"/>
                  <a:gd name="T7" fmla="*/ 2 h 5"/>
                  <a:gd name="T8" fmla="*/ 0 w 12"/>
                  <a:gd name="T9" fmla="*/ 2 h 5"/>
                  <a:gd name="T10" fmla="*/ 2 w 12"/>
                  <a:gd name="T11" fmla="*/ 0 h 5"/>
                  <a:gd name="T12" fmla="*/ 10 w 12"/>
                  <a:gd name="T13" fmla="*/ 0 h 5"/>
                  <a:gd name="T14" fmla="*/ 12 w 12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5">
                    <a:moveTo>
                      <a:pt x="12" y="3"/>
                    </a:moveTo>
                    <a:cubicBezTo>
                      <a:pt x="12" y="4"/>
                      <a:pt x="11" y="5"/>
                      <a:pt x="9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2"/>
                      <a:pt x="12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14" name="Freeform 613"/>
              <p:cNvSpPr>
                <a:spLocks/>
              </p:cNvSpPr>
              <p:nvPr/>
            </p:nvSpPr>
            <p:spPr bwMode="auto">
              <a:xfrm>
                <a:off x="4855" y="5762"/>
                <a:ext cx="26" cy="12"/>
              </a:xfrm>
              <a:custGeom>
                <a:avLst/>
                <a:gdLst>
                  <a:gd name="T0" fmla="*/ 11 w 11"/>
                  <a:gd name="T1" fmla="*/ 3 h 5"/>
                  <a:gd name="T2" fmla="*/ 9 w 11"/>
                  <a:gd name="T3" fmla="*/ 5 h 5"/>
                  <a:gd name="T4" fmla="*/ 2 w 11"/>
                  <a:gd name="T5" fmla="*/ 4 h 5"/>
                  <a:gd name="T6" fmla="*/ 0 w 11"/>
                  <a:gd name="T7" fmla="*/ 2 h 5"/>
                  <a:gd name="T8" fmla="*/ 0 w 11"/>
                  <a:gd name="T9" fmla="*/ 2 h 5"/>
                  <a:gd name="T10" fmla="*/ 2 w 11"/>
                  <a:gd name="T11" fmla="*/ 0 h 5"/>
                  <a:gd name="T12" fmla="*/ 9 w 11"/>
                  <a:gd name="T13" fmla="*/ 1 h 5"/>
                  <a:gd name="T14" fmla="*/ 11 w 11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5">
                    <a:moveTo>
                      <a:pt x="11" y="3"/>
                    </a:moveTo>
                    <a:cubicBezTo>
                      <a:pt x="11" y="4"/>
                      <a:pt x="10" y="5"/>
                      <a:pt x="9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1" y="2"/>
                      <a:pt x="11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15" name="Freeform 614"/>
              <p:cNvSpPr>
                <a:spLocks/>
              </p:cNvSpPr>
              <p:nvPr/>
            </p:nvSpPr>
            <p:spPr bwMode="auto">
              <a:xfrm>
                <a:off x="4619" y="6107"/>
                <a:ext cx="71" cy="26"/>
              </a:xfrm>
              <a:custGeom>
                <a:avLst/>
                <a:gdLst>
                  <a:gd name="T0" fmla="*/ 30 w 30"/>
                  <a:gd name="T1" fmla="*/ 6 h 11"/>
                  <a:gd name="T2" fmla="*/ 14 w 30"/>
                  <a:gd name="T3" fmla="*/ 10 h 11"/>
                  <a:gd name="T4" fmla="*/ 0 w 30"/>
                  <a:gd name="T5" fmla="*/ 4 h 11"/>
                  <a:gd name="T6" fmla="*/ 15 w 30"/>
                  <a:gd name="T7" fmla="*/ 1 h 11"/>
                  <a:gd name="T8" fmla="*/ 30 w 30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1">
                    <a:moveTo>
                      <a:pt x="30" y="6"/>
                    </a:moveTo>
                    <a:cubicBezTo>
                      <a:pt x="29" y="9"/>
                      <a:pt x="23" y="11"/>
                      <a:pt x="14" y="10"/>
                    </a:cubicBezTo>
                    <a:cubicBezTo>
                      <a:pt x="6" y="10"/>
                      <a:pt x="0" y="7"/>
                      <a:pt x="0" y="4"/>
                    </a:cubicBezTo>
                    <a:cubicBezTo>
                      <a:pt x="0" y="2"/>
                      <a:pt x="7" y="0"/>
                      <a:pt x="15" y="1"/>
                    </a:cubicBezTo>
                    <a:cubicBezTo>
                      <a:pt x="23" y="1"/>
                      <a:pt x="30" y="4"/>
                      <a:pt x="30" y="6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16" name="Freeform 615"/>
              <p:cNvSpPr>
                <a:spLocks/>
              </p:cNvSpPr>
              <p:nvPr/>
            </p:nvSpPr>
            <p:spPr bwMode="auto">
              <a:xfrm>
                <a:off x="4919" y="5275"/>
                <a:ext cx="163" cy="251"/>
              </a:xfrm>
              <a:custGeom>
                <a:avLst/>
                <a:gdLst>
                  <a:gd name="T0" fmla="*/ 0 w 69"/>
                  <a:gd name="T1" fmla="*/ 56 h 106"/>
                  <a:gd name="T2" fmla="*/ 10 w 69"/>
                  <a:gd name="T3" fmla="*/ 96 h 106"/>
                  <a:gd name="T4" fmla="*/ 10 w 69"/>
                  <a:gd name="T5" fmla="*/ 106 h 106"/>
                  <a:gd name="T6" fmla="*/ 67 w 69"/>
                  <a:gd name="T7" fmla="*/ 43 h 106"/>
                  <a:gd name="T8" fmla="*/ 62 w 69"/>
                  <a:gd name="T9" fmla="*/ 19 h 106"/>
                  <a:gd name="T10" fmla="*/ 26 w 69"/>
                  <a:gd name="T11" fmla="*/ 13 h 106"/>
                  <a:gd name="T12" fmla="*/ 17 w 69"/>
                  <a:gd name="T13" fmla="*/ 36 h 106"/>
                  <a:gd name="T14" fmla="*/ 10 w 69"/>
                  <a:gd name="T15" fmla="*/ 47 h 106"/>
                  <a:gd name="T16" fmla="*/ 0 w 69"/>
                  <a:gd name="T17" fmla="*/ 5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106">
                    <a:moveTo>
                      <a:pt x="0" y="56"/>
                    </a:moveTo>
                    <a:cubicBezTo>
                      <a:pt x="10" y="66"/>
                      <a:pt x="11" y="82"/>
                      <a:pt x="10" y="96"/>
                    </a:cubicBezTo>
                    <a:cubicBezTo>
                      <a:pt x="10" y="99"/>
                      <a:pt x="10" y="103"/>
                      <a:pt x="10" y="106"/>
                    </a:cubicBezTo>
                    <a:cubicBezTo>
                      <a:pt x="25" y="97"/>
                      <a:pt x="63" y="59"/>
                      <a:pt x="67" y="43"/>
                    </a:cubicBezTo>
                    <a:cubicBezTo>
                      <a:pt x="69" y="35"/>
                      <a:pt x="64" y="27"/>
                      <a:pt x="62" y="19"/>
                    </a:cubicBezTo>
                    <a:cubicBezTo>
                      <a:pt x="60" y="13"/>
                      <a:pt x="46" y="0"/>
                      <a:pt x="26" y="13"/>
                    </a:cubicBezTo>
                    <a:cubicBezTo>
                      <a:pt x="23" y="20"/>
                      <a:pt x="20" y="29"/>
                      <a:pt x="17" y="36"/>
                    </a:cubicBezTo>
                    <a:cubicBezTo>
                      <a:pt x="15" y="40"/>
                      <a:pt x="13" y="44"/>
                      <a:pt x="10" y="47"/>
                    </a:cubicBezTo>
                    <a:cubicBezTo>
                      <a:pt x="7" y="51"/>
                      <a:pt x="3" y="53"/>
                      <a:pt x="0" y="56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17" name="Freeform 616"/>
              <p:cNvSpPr>
                <a:spLocks/>
              </p:cNvSpPr>
              <p:nvPr/>
            </p:nvSpPr>
            <p:spPr bwMode="auto">
              <a:xfrm>
                <a:off x="4836" y="5261"/>
                <a:ext cx="116" cy="137"/>
              </a:xfrm>
              <a:custGeom>
                <a:avLst/>
                <a:gdLst>
                  <a:gd name="T0" fmla="*/ 49 w 49"/>
                  <a:gd name="T1" fmla="*/ 3 h 58"/>
                  <a:gd name="T2" fmla="*/ 0 w 49"/>
                  <a:gd name="T3" fmla="*/ 58 h 58"/>
                  <a:gd name="T4" fmla="*/ 48 w 49"/>
                  <a:gd name="T5" fmla="*/ 5 h 58"/>
                  <a:gd name="T6" fmla="*/ 49 w 49"/>
                  <a:gd name="T7" fmla="*/ 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58">
                    <a:moveTo>
                      <a:pt x="49" y="3"/>
                    </a:moveTo>
                    <a:cubicBezTo>
                      <a:pt x="38" y="0"/>
                      <a:pt x="10" y="51"/>
                      <a:pt x="0" y="58"/>
                    </a:cubicBezTo>
                    <a:cubicBezTo>
                      <a:pt x="21" y="54"/>
                      <a:pt x="44" y="25"/>
                      <a:pt x="48" y="5"/>
                    </a:cubicBezTo>
                    <a:lnTo>
                      <a:pt x="49" y="3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18" name="Freeform 617"/>
              <p:cNvSpPr>
                <a:spLocks/>
              </p:cNvSpPr>
              <p:nvPr/>
            </p:nvSpPr>
            <p:spPr bwMode="auto">
              <a:xfrm>
                <a:off x="4642" y="5129"/>
                <a:ext cx="235" cy="54"/>
              </a:xfrm>
              <a:custGeom>
                <a:avLst/>
                <a:gdLst>
                  <a:gd name="T0" fmla="*/ 0 w 99"/>
                  <a:gd name="T1" fmla="*/ 23 h 23"/>
                  <a:gd name="T2" fmla="*/ 39 w 99"/>
                  <a:gd name="T3" fmla="*/ 3 h 23"/>
                  <a:gd name="T4" fmla="*/ 51 w 99"/>
                  <a:gd name="T5" fmla="*/ 1 h 23"/>
                  <a:gd name="T6" fmla="*/ 83 w 99"/>
                  <a:gd name="T7" fmla="*/ 8 h 23"/>
                  <a:gd name="T8" fmla="*/ 99 w 99"/>
                  <a:gd name="T9" fmla="*/ 23 h 23"/>
                  <a:gd name="T10" fmla="*/ 79 w 99"/>
                  <a:gd name="T11" fmla="*/ 22 h 23"/>
                  <a:gd name="T12" fmla="*/ 60 w 99"/>
                  <a:gd name="T13" fmla="*/ 20 h 23"/>
                  <a:gd name="T14" fmla="*/ 21 w 99"/>
                  <a:gd name="T15" fmla="*/ 18 h 23"/>
                  <a:gd name="T16" fmla="*/ 0 w 99"/>
                  <a:gd name="T1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23">
                    <a:moveTo>
                      <a:pt x="0" y="23"/>
                    </a:moveTo>
                    <a:cubicBezTo>
                      <a:pt x="14" y="17"/>
                      <a:pt x="25" y="7"/>
                      <a:pt x="39" y="3"/>
                    </a:cubicBezTo>
                    <a:cubicBezTo>
                      <a:pt x="43" y="1"/>
                      <a:pt x="47" y="1"/>
                      <a:pt x="51" y="1"/>
                    </a:cubicBezTo>
                    <a:cubicBezTo>
                      <a:pt x="63" y="0"/>
                      <a:pt x="73" y="2"/>
                      <a:pt x="83" y="8"/>
                    </a:cubicBezTo>
                    <a:cubicBezTo>
                      <a:pt x="88" y="12"/>
                      <a:pt x="97" y="17"/>
                      <a:pt x="99" y="23"/>
                    </a:cubicBezTo>
                    <a:cubicBezTo>
                      <a:pt x="99" y="23"/>
                      <a:pt x="81" y="22"/>
                      <a:pt x="79" y="22"/>
                    </a:cubicBezTo>
                    <a:cubicBezTo>
                      <a:pt x="73" y="22"/>
                      <a:pt x="66" y="21"/>
                      <a:pt x="60" y="20"/>
                    </a:cubicBezTo>
                    <a:cubicBezTo>
                      <a:pt x="47" y="18"/>
                      <a:pt x="34" y="16"/>
                      <a:pt x="21" y="18"/>
                    </a:cubicBezTo>
                    <a:cubicBezTo>
                      <a:pt x="14" y="19"/>
                      <a:pt x="7" y="23"/>
                      <a:pt x="0" y="23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19" name="Freeform 618"/>
              <p:cNvSpPr>
                <a:spLocks/>
              </p:cNvSpPr>
              <p:nvPr/>
            </p:nvSpPr>
            <p:spPr bwMode="auto">
              <a:xfrm>
                <a:off x="4224" y="5171"/>
                <a:ext cx="99" cy="125"/>
              </a:xfrm>
              <a:custGeom>
                <a:avLst/>
                <a:gdLst>
                  <a:gd name="T0" fmla="*/ 0 w 42"/>
                  <a:gd name="T1" fmla="*/ 0 h 53"/>
                  <a:gd name="T2" fmla="*/ 2 w 42"/>
                  <a:gd name="T3" fmla="*/ 13 h 53"/>
                  <a:gd name="T4" fmla="*/ 7 w 42"/>
                  <a:gd name="T5" fmla="*/ 26 h 53"/>
                  <a:gd name="T6" fmla="*/ 22 w 42"/>
                  <a:gd name="T7" fmla="*/ 43 h 53"/>
                  <a:gd name="T8" fmla="*/ 42 w 42"/>
                  <a:gd name="T9" fmla="*/ 53 h 53"/>
                  <a:gd name="T10" fmla="*/ 9 w 42"/>
                  <a:gd name="T11" fmla="*/ 18 h 53"/>
                  <a:gd name="T12" fmla="*/ 6 w 42"/>
                  <a:gd name="T13" fmla="*/ 9 h 53"/>
                  <a:gd name="T14" fmla="*/ 0 w 42"/>
                  <a:gd name="T1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53">
                    <a:moveTo>
                      <a:pt x="0" y="0"/>
                    </a:moveTo>
                    <a:cubicBezTo>
                      <a:pt x="0" y="4"/>
                      <a:pt x="1" y="9"/>
                      <a:pt x="2" y="13"/>
                    </a:cubicBezTo>
                    <a:cubicBezTo>
                      <a:pt x="3" y="17"/>
                      <a:pt x="5" y="22"/>
                      <a:pt x="7" y="26"/>
                    </a:cubicBezTo>
                    <a:cubicBezTo>
                      <a:pt x="11" y="33"/>
                      <a:pt x="16" y="38"/>
                      <a:pt x="22" y="43"/>
                    </a:cubicBezTo>
                    <a:cubicBezTo>
                      <a:pt x="28" y="46"/>
                      <a:pt x="35" y="52"/>
                      <a:pt x="42" y="53"/>
                    </a:cubicBezTo>
                    <a:cubicBezTo>
                      <a:pt x="26" y="45"/>
                      <a:pt x="17" y="34"/>
                      <a:pt x="9" y="18"/>
                    </a:cubicBezTo>
                    <a:cubicBezTo>
                      <a:pt x="8" y="15"/>
                      <a:pt x="7" y="12"/>
                      <a:pt x="6" y="9"/>
                    </a:cubicBezTo>
                    <a:cubicBezTo>
                      <a:pt x="5" y="6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20" name="Freeform 619"/>
              <p:cNvSpPr>
                <a:spLocks/>
              </p:cNvSpPr>
              <p:nvPr/>
            </p:nvSpPr>
            <p:spPr bwMode="auto">
              <a:xfrm>
                <a:off x="4302" y="5166"/>
                <a:ext cx="87" cy="95"/>
              </a:xfrm>
              <a:custGeom>
                <a:avLst/>
                <a:gdLst>
                  <a:gd name="T0" fmla="*/ 31 w 37"/>
                  <a:gd name="T1" fmla="*/ 36 h 40"/>
                  <a:gd name="T2" fmla="*/ 12 w 37"/>
                  <a:gd name="T3" fmla="*/ 17 h 40"/>
                  <a:gd name="T4" fmla="*/ 0 w 37"/>
                  <a:gd name="T5" fmla="*/ 0 h 40"/>
                  <a:gd name="T6" fmla="*/ 8 w 37"/>
                  <a:gd name="T7" fmla="*/ 24 h 40"/>
                  <a:gd name="T8" fmla="*/ 37 w 37"/>
                  <a:gd name="T9" fmla="*/ 40 h 40"/>
                  <a:gd name="T10" fmla="*/ 36 w 37"/>
                  <a:gd name="T11" fmla="*/ 39 h 40"/>
                  <a:gd name="T12" fmla="*/ 31 w 37"/>
                  <a:gd name="T13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0">
                    <a:moveTo>
                      <a:pt x="31" y="36"/>
                    </a:moveTo>
                    <a:cubicBezTo>
                      <a:pt x="24" y="31"/>
                      <a:pt x="16" y="24"/>
                      <a:pt x="12" y="17"/>
                    </a:cubicBezTo>
                    <a:cubicBezTo>
                      <a:pt x="8" y="11"/>
                      <a:pt x="5" y="5"/>
                      <a:pt x="0" y="0"/>
                    </a:cubicBezTo>
                    <a:cubicBezTo>
                      <a:pt x="1" y="7"/>
                      <a:pt x="4" y="18"/>
                      <a:pt x="8" y="24"/>
                    </a:cubicBezTo>
                    <a:cubicBezTo>
                      <a:pt x="14" y="32"/>
                      <a:pt x="27" y="38"/>
                      <a:pt x="37" y="40"/>
                    </a:cubicBezTo>
                    <a:cubicBezTo>
                      <a:pt x="37" y="40"/>
                      <a:pt x="37" y="39"/>
                      <a:pt x="36" y="39"/>
                    </a:cubicBezTo>
                    <a:cubicBezTo>
                      <a:pt x="34" y="38"/>
                      <a:pt x="33" y="37"/>
                      <a:pt x="31" y="36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21" name="Oval 620"/>
              <p:cNvSpPr>
                <a:spLocks noChangeArrowheads="1"/>
              </p:cNvSpPr>
              <p:nvPr/>
            </p:nvSpPr>
            <p:spPr bwMode="auto">
              <a:xfrm>
                <a:off x="4616" y="5928"/>
                <a:ext cx="40" cy="16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22" name="Freeform 621"/>
              <p:cNvSpPr>
                <a:spLocks/>
              </p:cNvSpPr>
              <p:nvPr/>
            </p:nvSpPr>
            <p:spPr bwMode="auto">
              <a:xfrm>
                <a:off x="4952" y="5717"/>
                <a:ext cx="97" cy="118"/>
              </a:xfrm>
              <a:custGeom>
                <a:avLst/>
                <a:gdLst>
                  <a:gd name="T0" fmla="*/ 7 w 41"/>
                  <a:gd name="T1" fmla="*/ 50 h 50"/>
                  <a:gd name="T2" fmla="*/ 26 w 41"/>
                  <a:gd name="T3" fmla="*/ 10 h 50"/>
                  <a:gd name="T4" fmla="*/ 29 w 41"/>
                  <a:gd name="T5" fmla="*/ 41 h 50"/>
                  <a:gd name="T6" fmla="*/ 7 w 41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50">
                    <a:moveTo>
                      <a:pt x="7" y="50"/>
                    </a:moveTo>
                    <a:cubicBezTo>
                      <a:pt x="7" y="50"/>
                      <a:pt x="0" y="0"/>
                      <a:pt x="26" y="10"/>
                    </a:cubicBezTo>
                    <a:cubicBezTo>
                      <a:pt x="41" y="15"/>
                      <a:pt x="39" y="32"/>
                      <a:pt x="29" y="41"/>
                    </a:cubicBezTo>
                    <a:cubicBezTo>
                      <a:pt x="23" y="47"/>
                      <a:pt x="13" y="50"/>
                      <a:pt x="7" y="5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23" name="Freeform 622"/>
              <p:cNvSpPr>
                <a:spLocks/>
              </p:cNvSpPr>
              <p:nvPr/>
            </p:nvSpPr>
            <p:spPr bwMode="auto">
              <a:xfrm>
                <a:off x="4966" y="5748"/>
                <a:ext cx="83" cy="90"/>
              </a:xfrm>
              <a:custGeom>
                <a:avLst/>
                <a:gdLst>
                  <a:gd name="T0" fmla="*/ 1 w 35"/>
                  <a:gd name="T1" fmla="*/ 36 h 38"/>
                  <a:gd name="T2" fmla="*/ 0 w 35"/>
                  <a:gd name="T3" fmla="*/ 23 h 38"/>
                  <a:gd name="T4" fmla="*/ 29 w 35"/>
                  <a:gd name="T5" fmla="*/ 19 h 38"/>
                  <a:gd name="T6" fmla="*/ 1 w 35"/>
                  <a:gd name="T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8">
                    <a:moveTo>
                      <a:pt x="1" y="36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35" y="0"/>
                      <a:pt x="29" y="19"/>
                    </a:cubicBezTo>
                    <a:cubicBezTo>
                      <a:pt x="24" y="38"/>
                      <a:pt x="1" y="36"/>
                      <a:pt x="1" y="36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24" name="Freeform 623"/>
              <p:cNvSpPr>
                <a:spLocks/>
              </p:cNvSpPr>
              <p:nvPr/>
            </p:nvSpPr>
            <p:spPr bwMode="auto">
              <a:xfrm>
                <a:off x="4758" y="5980"/>
                <a:ext cx="62" cy="54"/>
              </a:xfrm>
              <a:custGeom>
                <a:avLst/>
                <a:gdLst>
                  <a:gd name="T0" fmla="*/ 21 w 26"/>
                  <a:gd name="T1" fmla="*/ 21 h 23"/>
                  <a:gd name="T2" fmla="*/ 15 w 26"/>
                  <a:gd name="T3" fmla="*/ 8 h 23"/>
                  <a:gd name="T4" fmla="*/ 3 w 26"/>
                  <a:gd name="T5" fmla="*/ 3 h 23"/>
                  <a:gd name="T6" fmla="*/ 18 w 26"/>
                  <a:gd name="T7" fmla="*/ 4 h 23"/>
                  <a:gd name="T8" fmla="*/ 26 w 26"/>
                  <a:gd name="T9" fmla="*/ 15 h 23"/>
                  <a:gd name="T10" fmla="*/ 21 w 26"/>
                  <a:gd name="T11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3">
                    <a:moveTo>
                      <a:pt x="21" y="21"/>
                    </a:moveTo>
                    <a:cubicBezTo>
                      <a:pt x="21" y="14"/>
                      <a:pt x="20" y="10"/>
                      <a:pt x="15" y="8"/>
                    </a:cubicBezTo>
                    <a:cubicBezTo>
                      <a:pt x="12" y="7"/>
                      <a:pt x="0" y="8"/>
                      <a:pt x="3" y="3"/>
                    </a:cubicBezTo>
                    <a:cubicBezTo>
                      <a:pt x="6" y="0"/>
                      <a:pt x="15" y="3"/>
                      <a:pt x="18" y="4"/>
                    </a:cubicBezTo>
                    <a:cubicBezTo>
                      <a:pt x="22" y="7"/>
                      <a:pt x="26" y="10"/>
                      <a:pt x="26" y="15"/>
                    </a:cubicBezTo>
                    <a:cubicBezTo>
                      <a:pt x="26" y="20"/>
                      <a:pt x="21" y="23"/>
                      <a:pt x="21" y="2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25" name="Freeform 624"/>
              <p:cNvSpPr>
                <a:spLocks/>
              </p:cNvSpPr>
              <p:nvPr/>
            </p:nvSpPr>
            <p:spPr bwMode="auto">
              <a:xfrm>
                <a:off x="4791" y="6505"/>
                <a:ext cx="187" cy="236"/>
              </a:xfrm>
              <a:custGeom>
                <a:avLst/>
                <a:gdLst>
                  <a:gd name="T0" fmla="*/ 75 w 79"/>
                  <a:gd name="T1" fmla="*/ 17 h 100"/>
                  <a:gd name="T2" fmla="*/ 74 w 79"/>
                  <a:gd name="T3" fmla="*/ 16 h 100"/>
                  <a:gd name="T4" fmla="*/ 44 w 79"/>
                  <a:gd name="T5" fmla="*/ 0 h 100"/>
                  <a:gd name="T6" fmla="*/ 6 w 79"/>
                  <a:gd name="T7" fmla="*/ 17 h 100"/>
                  <a:gd name="T8" fmla="*/ 10 w 79"/>
                  <a:gd name="T9" fmla="*/ 34 h 100"/>
                  <a:gd name="T10" fmla="*/ 2 w 79"/>
                  <a:gd name="T11" fmla="*/ 52 h 100"/>
                  <a:gd name="T12" fmla="*/ 13 w 79"/>
                  <a:gd name="T13" fmla="*/ 65 h 100"/>
                  <a:gd name="T14" fmla="*/ 7 w 79"/>
                  <a:gd name="T15" fmla="*/ 75 h 100"/>
                  <a:gd name="T16" fmla="*/ 11 w 79"/>
                  <a:gd name="T17" fmla="*/ 95 h 100"/>
                  <a:gd name="T18" fmla="*/ 67 w 79"/>
                  <a:gd name="T19" fmla="*/ 89 h 100"/>
                  <a:gd name="T20" fmla="*/ 73 w 79"/>
                  <a:gd name="T21" fmla="*/ 83 h 100"/>
                  <a:gd name="T22" fmla="*/ 79 w 79"/>
                  <a:gd name="T23" fmla="*/ 23 h 100"/>
                  <a:gd name="T24" fmla="*/ 75 w 79"/>
                  <a:gd name="T25" fmla="*/ 1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100">
                    <a:moveTo>
                      <a:pt x="75" y="17"/>
                    </a:moveTo>
                    <a:cubicBezTo>
                      <a:pt x="75" y="17"/>
                      <a:pt x="74" y="17"/>
                      <a:pt x="74" y="16"/>
                    </a:cubicBezTo>
                    <a:cubicBezTo>
                      <a:pt x="66" y="8"/>
                      <a:pt x="55" y="3"/>
                      <a:pt x="44" y="0"/>
                    </a:cubicBezTo>
                    <a:cubicBezTo>
                      <a:pt x="39" y="1"/>
                      <a:pt x="10" y="3"/>
                      <a:pt x="6" y="17"/>
                    </a:cubicBezTo>
                    <a:cubicBezTo>
                      <a:pt x="2" y="31"/>
                      <a:pt x="10" y="34"/>
                      <a:pt x="10" y="34"/>
                    </a:cubicBezTo>
                    <a:cubicBezTo>
                      <a:pt x="10" y="34"/>
                      <a:pt x="0" y="38"/>
                      <a:pt x="2" y="52"/>
                    </a:cubicBezTo>
                    <a:cubicBezTo>
                      <a:pt x="4" y="65"/>
                      <a:pt x="13" y="65"/>
                      <a:pt x="13" y="65"/>
                    </a:cubicBezTo>
                    <a:cubicBezTo>
                      <a:pt x="13" y="65"/>
                      <a:pt x="8" y="68"/>
                      <a:pt x="7" y="75"/>
                    </a:cubicBezTo>
                    <a:cubicBezTo>
                      <a:pt x="5" y="80"/>
                      <a:pt x="6" y="91"/>
                      <a:pt x="11" y="95"/>
                    </a:cubicBezTo>
                    <a:cubicBezTo>
                      <a:pt x="17" y="99"/>
                      <a:pt x="45" y="100"/>
                      <a:pt x="67" y="89"/>
                    </a:cubicBezTo>
                    <a:cubicBezTo>
                      <a:pt x="71" y="88"/>
                      <a:pt x="73" y="83"/>
                      <a:pt x="73" y="83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7" y="20"/>
                      <a:pt x="75" y="1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26" name="Freeform 625"/>
              <p:cNvSpPr>
                <a:spLocks/>
              </p:cNvSpPr>
              <p:nvPr/>
            </p:nvSpPr>
            <p:spPr bwMode="auto">
              <a:xfrm>
                <a:off x="4796" y="6561"/>
                <a:ext cx="104" cy="50"/>
              </a:xfrm>
              <a:custGeom>
                <a:avLst/>
                <a:gdLst>
                  <a:gd name="T0" fmla="*/ 42 w 44"/>
                  <a:gd name="T1" fmla="*/ 0 h 21"/>
                  <a:gd name="T2" fmla="*/ 40 w 44"/>
                  <a:gd name="T3" fmla="*/ 2 h 21"/>
                  <a:gd name="T4" fmla="*/ 39 w 44"/>
                  <a:gd name="T5" fmla="*/ 4 h 21"/>
                  <a:gd name="T6" fmla="*/ 20 w 44"/>
                  <a:gd name="T7" fmla="*/ 7 h 21"/>
                  <a:gd name="T8" fmla="*/ 5 w 44"/>
                  <a:gd name="T9" fmla="*/ 0 h 21"/>
                  <a:gd name="T10" fmla="*/ 4 w 44"/>
                  <a:gd name="T11" fmla="*/ 0 h 21"/>
                  <a:gd name="T12" fmla="*/ 4 w 44"/>
                  <a:gd name="T13" fmla="*/ 0 h 21"/>
                  <a:gd name="T14" fmla="*/ 3 w 44"/>
                  <a:gd name="T15" fmla="*/ 1 h 21"/>
                  <a:gd name="T16" fmla="*/ 8 w 44"/>
                  <a:gd name="T17" fmla="*/ 10 h 21"/>
                  <a:gd name="T18" fmla="*/ 0 w 44"/>
                  <a:gd name="T19" fmla="*/ 21 h 21"/>
                  <a:gd name="T20" fmla="*/ 14 w 44"/>
                  <a:gd name="T21" fmla="*/ 14 h 21"/>
                  <a:gd name="T22" fmla="*/ 27 w 44"/>
                  <a:gd name="T23" fmla="*/ 11 h 21"/>
                  <a:gd name="T24" fmla="*/ 43 w 44"/>
                  <a:gd name="T25" fmla="*/ 18 h 21"/>
                  <a:gd name="T26" fmla="*/ 42 w 44"/>
                  <a:gd name="T2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21">
                    <a:moveTo>
                      <a:pt x="42" y="0"/>
                    </a:moveTo>
                    <a:cubicBezTo>
                      <a:pt x="42" y="1"/>
                      <a:pt x="41" y="2"/>
                      <a:pt x="40" y="2"/>
                    </a:cubicBezTo>
                    <a:cubicBezTo>
                      <a:pt x="40" y="3"/>
                      <a:pt x="39" y="3"/>
                      <a:pt x="39" y="4"/>
                    </a:cubicBezTo>
                    <a:cubicBezTo>
                      <a:pt x="33" y="8"/>
                      <a:pt x="27" y="8"/>
                      <a:pt x="20" y="7"/>
                    </a:cubicBezTo>
                    <a:cubicBezTo>
                      <a:pt x="14" y="8"/>
                      <a:pt x="7" y="6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8"/>
                      <a:pt x="8" y="10"/>
                      <a:pt x="8" y="10"/>
                    </a:cubicBezTo>
                    <a:cubicBezTo>
                      <a:pt x="8" y="10"/>
                      <a:pt x="1" y="13"/>
                      <a:pt x="0" y="21"/>
                    </a:cubicBezTo>
                    <a:cubicBezTo>
                      <a:pt x="4" y="17"/>
                      <a:pt x="9" y="15"/>
                      <a:pt x="14" y="14"/>
                    </a:cubicBezTo>
                    <a:cubicBezTo>
                      <a:pt x="18" y="12"/>
                      <a:pt x="23" y="11"/>
                      <a:pt x="27" y="11"/>
                    </a:cubicBezTo>
                    <a:cubicBezTo>
                      <a:pt x="34" y="10"/>
                      <a:pt x="40" y="12"/>
                      <a:pt x="43" y="18"/>
                    </a:cubicBezTo>
                    <a:cubicBezTo>
                      <a:pt x="44" y="12"/>
                      <a:pt x="44" y="5"/>
                      <a:pt x="42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27" name="Freeform 626"/>
              <p:cNvSpPr>
                <a:spLocks/>
              </p:cNvSpPr>
              <p:nvPr/>
            </p:nvSpPr>
            <p:spPr bwMode="auto">
              <a:xfrm>
                <a:off x="4808" y="6668"/>
                <a:ext cx="142" cy="78"/>
              </a:xfrm>
              <a:custGeom>
                <a:avLst/>
                <a:gdLst>
                  <a:gd name="T0" fmla="*/ 57 w 60"/>
                  <a:gd name="T1" fmla="*/ 1 h 33"/>
                  <a:gd name="T2" fmla="*/ 20 w 60"/>
                  <a:gd name="T3" fmla="*/ 20 h 33"/>
                  <a:gd name="T4" fmla="*/ 1 w 60"/>
                  <a:gd name="T5" fmla="*/ 17 h 33"/>
                  <a:gd name="T6" fmla="*/ 0 w 60"/>
                  <a:gd name="T7" fmla="*/ 17 h 33"/>
                  <a:gd name="T8" fmla="*/ 4 w 60"/>
                  <a:gd name="T9" fmla="*/ 26 h 33"/>
                  <a:gd name="T10" fmla="*/ 53 w 60"/>
                  <a:gd name="T11" fmla="*/ 23 h 33"/>
                  <a:gd name="T12" fmla="*/ 57 w 60"/>
                  <a:gd name="T13" fmla="*/ 5 h 33"/>
                  <a:gd name="T14" fmla="*/ 57 w 60"/>
                  <a:gd name="T15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33">
                    <a:moveTo>
                      <a:pt x="57" y="1"/>
                    </a:moveTo>
                    <a:cubicBezTo>
                      <a:pt x="49" y="8"/>
                      <a:pt x="31" y="21"/>
                      <a:pt x="20" y="20"/>
                    </a:cubicBezTo>
                    <a:cubicBezTo>
                      <a:pt x="14" y="21"/>
                      <a:pt x="6" y="21"/>
                      <a:pt x="1" y="17"/>
                    </a:cubicBezTo>
                    <a:cubicBezTo>
                      <a:pt x="1" y="17"/>
                      <a:pt x="0" y="17"/>
                      <a:pt x="0" y="17"/>
                    </a:cubicBezTo>
                    <a:cubicBezTo>
                      <a:pt x="1" y="21"/>
                      <a:pt x="2" y="24"/>
                      <a:pt x="4" y="26"/>
                    </a:cubicBezTo>
                    <a:cubicBezTo>
                      <a:pt x="7" y="28"/>
                      <a:pt x="24" y="33"/>
                      <a:pt x="53" y="23"/>
                    </a:cubicBezTo>
                    <a:cubicBezTo>
                      <a:pt x="53" y="21"/>
                      <a:pt x="56" y="7"/>
                      <a:pt x="57" y="5"/>
                    </a:cubicBezTo>
                    <a:cubicBezTo>
                      <a:pt x="55" y="6"/>
                      <a:pt x="60" y="0"/>
                      <a:pt x="57" y="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28" name="Freeform 627"/>
              <p:cNvSpPr>
                <a:spLocks/>
              </p:cNvSpPr>
              <p:nvPr/>
            </p:nvSpPr>
            <p:spPr bwMode="auto">
              <a:xfrm>
                <a:off x="4801" y="6644"/>
                <a:ext cx="92" cy="28"/>
              </a:xfrm>
              <a:custGeom>
                <a:avLst/>
                <a:gdLst>
                  <a:gd name="T0" fmla="*/ 38 w 39"/>
                  <a:gd name="T1" fmla="*/ 0 h 12"/>
                  <a:gd name="T2" fmla="*/ 29 w 39"/>
                  <a:gd name="T3" fmla="*/ 3 h 12"/>
                  <a:gd name="T4" fmla="*/ 18 w 39"/>
                  <a:gd name="T5" fmla="*/ 3 h 12"/>
                  <a:gd name="T6" fmla="*/ 7 w 39"/>
                  <a:gd name="T7" fmla="*/ 1 h 12"/>
                  <a:gd name="T8" fmla="*/ 3 w 39"/>
                  <a:gd name="T9" fmla="*/ 0 h 12"/>
                  <a:gd name="T10" fmla="*/ 0 w 39"/>
                  <a:gd name="T11" fmla="*/ 0 h 12"/>
                  <a:gd name="T12" fmla="*/ 9 w 39"/>
                  <a:gd name="T13" fmla="*/ 6 h 12"/>
                  <a:gd name="T14" fmla="*/ 4 w 39"/>
                  <a:gd name="T15" fmla="*/ 12 h 12"/>
                  <a:gd name="T16" fmla="*/ 37 w 39"/>
                  <a:gd name="T17" fmla="*/ 12 h 12"/>
                  <a:gd name="T18" fmla="*/ 39 w 39"/>
                  <a:gd name="T19" fmla="*/ 0 h 12"/>
                  <a:gd name="T20" fmla="*/ 38 w 39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2">
                    <a:moveTo>
                      <a:pt x="38" y="0"/>
                    </a:moveTo>
                    <a:cubicBezTo>
                      <a:pt x="35" y="2"/>
                      <a:pt x="32" y="3"/>
                      <a:pt x="29" y="3"/>
                    </a:cubicBezTo>
                    <a:cubicBezTo>
                      <a:pt x="25" y="4"/>
                      <a:pt x="22" y="4"/>
                      <a:pt x="18" y="3"/>
                    </a:cubicBezTo>
                    <a:cubicBezTo>
                      <a:pt x="14" y="4"/>
                      <a:pt x="11" y="3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4" y="6"/>
                      <a:pt x="9" y="6"/>
                      <a:pt x="9" y="6"/>
                    </a:cubicBezTo>
                    <a:cubicBezTo>
                      <a:pt x="9" y="6"/>
                      <a:pt x="6" y="8"/>
                      <a:pt x="4" y="12"/>
                    </a:cubicBezTo>
                    <a:cubicBezTo>
                      <a:pt x="13" y="5"/>
                      <a:pt x="28" y="4"/>
                      <a:pt x="37" y="12"/>
                    </a:cubicBezTo>
                    <a:cubicBezTo>
                      <a:pt x="37" y="8"/>
                      <a:pt x="38" y="4"/>
                      <a:pt x="39" y="0"/>
                    </a:cubicBezTo>
                    <a:cubicBezTo>
                      <a:pt x="39" y="0"/>
                      <a:pt x="38" y="0"/>
                      <a:pt x="38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29" name="Freeform 628"/>
              <p:cNvSpPr>
                <a:spLocks/>
              </p:cNvSpPr>
              <p:nvPr/>
            </p:nvSpPr>
            <p:spPr bwMode="auto">
              <a:xfrm>
                <a:off x="4858" y="6505"/>
                <a:ext cx="118" cy="219"/>
              </a:xfrm>
              <a:custGeom>
                <a:avLst/>
                <a:gdLst>
                  <a:gd name="T0" fmla="*/ 41 w 50"/>
                  <a:gd name="T1" fmla="*/ 12 h 93"/>
                  <a:gd name="T2" fmla="*/ 14 w 50"/>
                  <a:gd name="T3" fmla="*/ 0 h 93"/>
                  <a:gd name="T4" fmla="*/ 12 w 50"/>
                  <a:gd name="T5" fmla="*/ 0 h 93"/>
                  <a:gd name="T6" fmla="*/ 0 w 50"/>
                  <a:gd name="T7" fmla="*/ 3 h 93"/>
                  <a:gd name="T8" fmla="*/ 10 w 50"/>
                  <a:gd name="T9" fmla="*/ 2 h 93"/>
                  <a:gd name="T10" fmla="*/ 25 w 50"/>
                  <a:gd name="T11" fmla="*/ 7 h 93"/>
                  <a:gd name="T12" fmla="*/ 25 w 50"/>
                  <a:gd name="T13" fmla="*/ 7 h 93"/>
                  <a:gd name="T14" fmla="*/ 27 w 50"/>
                  <a:gd name="T15" fmla="*/ 9 h 93"/>
                  <a:gd name="T16" fmla="*/ 26 w 50"/>
                  <a:gd name="T17" fmla="*/ 8 h 93"/>
                  <a:gd name="T18" fmla="*/ 27 w 50"/>
                  <a:gd name="T19" fmla="*/ 9 h 93"/>
                  <a:gd name="T20" fmla="*/ 28 w 50"/>
                  <a:gd name="T21" fmla="*/ 9 h 93"/>
                  <a:gd name="T22" fmla="*/ 29 w 50"/>
                  <a:gd name="T23" fmla="*/ 11 h 93"/>
                  <a:gd name="T24" fmla="*/ 30 w 50"/>
                  <a:gd name="T25" fmla="*/ 14 h 93"/>
                  <a:gd name="T26" fmla="*/ 29 w 50"/>
                  <a:gd name="T27" fmla="*/ 12 h 93"/>
                  <a:gd name="T28" fmla="*/ 30 w 50"/>
                  <a:gd name="T29" fmla="*/ 14 h 93"/>
                  <a:gd name="T30" fmla="*/ 32 w 50"/>
                  <a:gd name="T31" fmla="*/ 19 h 93"/>
                  <a:gd name="T32" fmla="*/ 35 w 50"/>
                  <a:gd name="T33" fmla="*/ 32 h 93"/>
                  <a:gd name="T34" fmla="*/ 28 w 50"/>
                  <a:gd name="T35" fmla="*/ 93 h 93"/>
                  <a:gd name="T36" fmla="*/ 39 w 50"/>
                  <a:gd name="T37" fmla="*/ 89 h 93"/>
                  <a:gd name="T38" fmla="*/ 41 w 50"/>
                  <a:gd name="T39" fmla="*/ 88 h 93"/>
                  <a:gd name="T40" fmla="*/ 45 w 50"/>
                  <a:gd name="T41" fmla="*/ 83 h 93"/>
                  <a:gd name="T42" fmla="*/ 50 w 50"/>
                  <a:gd name="T43" fmla="*/ 29 h 93"/>
                  <a:gd name="T44" fmla="*/ 41 w 50"/>
                  <a:gd name="T45" fmla="*/ 1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" h="93">
                    <a:moveTo>
                      <a:pt x="41" y="12"/>
                    </a:moveTo>
                    <a:cubicBezTo>
                      <a:pt x="33" y="6"/>
                      <a:pt x="24" y="2"/>
                      <a:pt x="14" y="0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8" y="1"/>
                      <a:pt x="4" y="2"/>
                      <a:pt x="0" y="3"/>
                    </a:cubicBezTo>
                    <a:cubicBezTo>
                      <a:pt x="3" y="2"/>
                      <a:pt x="8" y="2"/>
                      <a:pt x="10" y="2"/>
                    </a:cubicBezTo>
                    <a:cubicBezTo>
                      <a:pt x="15" y="3"/>
                      <a:pt x="20" y="5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8"/>
                      <a:pt x="26" y="8"/>
                      <a:pt x="27" y="9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8"/>
                      <a:pt x="27" y="9"/>
                      <a:pt x="27" y="9"/>
                    </a:cubicBezTo>
                    <a:cubicBezTo>
                      <a:pt x="27" y="9"/>
                      <a:pt x="27" y="9"/>
                      <a:pt x="28" y="9"/>
                    </a:cubicBezTo>
                    <a:cubicBezTo>
                      <a:pt x="28" y="10"/>
                      <a:pt x="28" y="11"/>
                      <a:pt x="29" y="11"/>
                    </a:cubicBezTo>
                    <a:cubicBezTo>
                      <a:pt x="29" y="12"/>
                      <a:pt x="30" y="13"/>
                      <a:pt x="30" y="14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3"/>
                      <a:pt x="29" y="13"/>
                      <a:pt x="30" y="14"/>
                    </a:cubicBezTo>
                    <a:cubicBezTo>
                      <a:pt x="31" y="16"/>
                      <a:pt x="32" y="17"/>
                      <a:pt x="32" y="19"/>
                    </a:cubicBezTo>
                    <a:cubicBezTo>
                      <a:pt x="34" y="23"/>
                      <a:pt x="35" y="27"/>
                      <a:pt x="35" y="32"/>
                    </a:cubicBezTo>
                    <a:cubicBezTo>
                      <a:pt x="38" y="53"/>
                      <a:pt x="35" y="73"/>
                      <a:pt x="28" y="93"/>
                    </a:cubicBezTo>
                    <a:cubicBezTo>
                      <a:pt x="32" y="92"/>
                      <a:pt x="35" y="91"/>
                      <a:pt x="39" y="89"/>
                    </a:cubicBezTo>
                    <a:cubicBezTo>
                      <a:pt x="40" y="89"/>
                      <a:pt x="41" y="89"/>
                      <a:pt x="41" y="88"/>
                    </a:cubicBezTo>
                    <a:cubicBezTo>
                      <a:pt x="45" y="83"/>
                      <a:pt x="45" y="83"/>
                      <a:pt x="45" y="83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46" y="24"/>
                      <a:pt x="43" y="18"/>
                      <a:pt x="41" y="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30" name="Freeform 629"/>
              <p:cNvSpPr>
                <a:spLocks/>
              </p:cNvSpPr>
              <p:nvPr/>
            </p:nvSpPr>
            <p:spPr bwMode="auto">
              <a:xfrm>
                <a:off x="4940" y="6531"/>
                <a:ext cx="64" cy="210"/>
              </a:xfrm>
              <a:custGeom>
                <a:avLst/>
                <a:gdLst>
                  <a:gd name="T0" fmla="*/ 7 w 27"/>
                  <a:gd name="T1" fmla="*/ 0 h 89"/>
                  <a:gd name="T2" fmla="*/ 23 w 27"/>
                  <a:gd name="T3" fmla="*/ 10 h 89"/>
                  <a:gd name="T4" fmla="*/ 22 w 27"/>
                  <a:gd name="T5" fmla="*/ 84 h 89"/>
                  <a:gd name="T6" fmla="*/ 0 w 27"/>
                  <a:gd name="T7" fmla="*/ 87 h 89"/>
                  <a:gd name="T8" fmla="*/ 7 w 27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9">
                    <a:moveTo>
                      <a:pt x="7" y="0"/>
                    </a:moveTo>
                    <a:cubicBezTo>
                      <a:pt x="7" y="0"/>
                      <a:pt x="22" y="0"/>
                      <a:pt x="23" y="10"/>
                    </a:cubicBezTo>
                    <a:cubicBezTo>
                      <a:pt x="25" y="20"/>
                      <a:pt x="27" y="74"/>
                      <a:pt x="22" y="84"/>
                    </a:cubicBezTo>
                    <a:cubicBezTo>
                      <a:pt x="22" y="84"/>
                      <a:pt x="11" y="89"/>
                      <a:pt x="0" y="87"/>
                    </a:cubicBezTo>
                    <a:cubicBezTo>
                      <a:pt x="0" y="87"/>
                      <a:pt x="15" y="48"/>
                      <a:pt x="7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31" name="Freeform 630"/>
              <p:cNvSpPr>
                <a:spLocks/>
              </p:cNvSpPr>
              <p:nvPr/>
            </p:nvSpPr>
            <p:spPr bwMode="auto">
              <a:xfrm>
                <a:off x="4361" y="7578"/>
                <a:ext cx="343" cy="177"/>
              </a:xfrm>
              <a:custGeom>
                <a:avLst/>
                <a:gdLst>
                  <a:gd name="T0" fmla="*/ 15 w 145"/>
                  <a:gd name="T1" fmla="*/ 73 h 75"/>
                  <a:gd name="T2" fmla="*/ 139 w 145"/>
                  <a:gd name="T3" fmla="*/ 65 h 75"/>
                  <a:gd name="T4" fmla="*/ 73 w 145"/>
                  <a:gd name="T5" fmla="*/ 2 h 75"/>
                  <a:gd name="T6" fmla="*/ 15 w 145"/>
                  <a:gd name="T7" fmla="*/ 7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75">
                    <a:moveTo>
                      <a:pt x="15" y="73"/>
                    </a:moveTo>
                    <a:cubicBezTo>
                      <a:pt x="15" y="73"/>
                      <a:pt x="109" y="75"/>
                      <a:pt x="139" y="65"/>
                    </a:cubicBezTo>
                    <a:cubicBezTo>
                      <a:pt x="139" y="65"/>
                      <a:pt x="145" y="5"/>
                      <a:pt x="73" y="2"/>
                    </a:cubicBezTo>
                    <a:cubicBezTo>
                      <a:pt x="0" y="0"/>
                      <a:pt x="2" y="68"/>
                      <a:pt x="15" y="73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32" name="Freeform 631"/>
              <p:cNvSpPr>
                <a:spLocks/>
              </p:cNvSpPr>
              <p:nvPr/>
            </p:nvSpPr>
            <p:spPr bwMode="auto">
              <a:xfrm>
                <a:off x="4387" y="7580"/>
                <a:ext cx="272" cy="149"/>
              </a:xfrm>
              <a:custGeom>
                <a:avLst/>
                <a:gdLst>
                  <a:gd name="T0" fmla="*/ 115 w 115"/>
                  <a:gd name="T1" fmla="*/ 23 h 63"/>
                  <a:gd name="T2" fmla="*/ 62 w 115"/>
                  <a:gd name="T3" fmla="*/ 1 h 63"/>
                  <a:gd name="T4" fmla="*/ 0 w 115"/>
                  <a:gd name="T5" fmla="*/ 36 h 63"/>
                  <a:gd name="T6" fmla="*/ 115 w 115"/>
                  <a:gd name="T7" fmla="*/ 2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" h="63">
                    <a:moveTo>
                      <a:pt x="115" y="23"/>
                    </a:moveTo>
                    <a:cubicBezTo>
                      <a:pt x="106" y="12"/>
                      <a:pt x="90" y="2"/>
                      <a:pt x="62" y="1"/>
                    </a:cubicBezTo>
                    <a:cubicBezTo>
                      <a:pt x="24" y="0"/>
                      <a:pt x="7" y="18"/>
                      <a:pt x="0" y="36"/>
                    </a:cubicBezTo>
                    <a:cubicBezTo>
                      <a:pt x="20" y="63"/>
                      <a:pt x="106" y="60"/>
                      <a:pt x="115" y="23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33" name="Freeform 632"/>
              <p:cNvSpPr>
                <a:spLocks/>
              </p:cNvSpPr>
              <p:nvPr/>
            </p:nvSpPr>
            <p:spPr bwMode="auto">
              <a:xfrm>
                <a:off x="4448" y="7613"/>
                <a:ext cx="45" cy="24"/>
              </a:xfrm>
              <a:custGeom>
                <a:avLst/>
                <a:gdLst>
                  <a:gd name="T0" fmla="*/ 19 w 19"/>
                  <a:gd name="T1" fmla="*/ 5 h 10"/>
                  <a:gd name="T2" fmla="*/ 9 w 19"/>
                  <a:gd name="T3" fmla="*/ 10 h 10"/>
                  <a:gd name="T4" fmla="*/ 0 w 19"/>
                  <a:gd name="T5" fmla="*/ 5 h 10"/>
                  <a:gd name="T6" fmla="*/ 10 w 19"/>
                  <a:gd name="T7" fmla="*/ 0 h 10"/>
                  <a:gd name="T8" fmla="*/ 19 w 19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9" y="5"/>
                    </a:moveTo>
                    <a:cubicBezTo>
                      <a:pt x="19" y="8"/>
                      <a:pt x="15" y="10"/>
                      <a:pt x="9" y="10"/>
                    </a:cubicBezTo>
                    <a:cubicBezTo>
                      <a:pt x="4" y="10"/>
                      <a:pt x="0" y="8"/>
                      <a:pt x="0" y="5"/>
                    </a:cubicBezTo>
                    <a:cubicBezTo>
                      <a:pt x="0" y="2"/>
                      <a:pt x="4" y="0"/>
                      <a:pt x="10" y="0"/>
                    </a:cubicBezTo>
                    <a:cubicBezTo>
                      <a:pt x="15" y="0"/>
                      <a:pt x="19" y="2"/>
                      <a:pt x="19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34" name="Freeform 633"/>
              <p:cNvSpPr>
                <a:spLocks/>
              </p:cNvSpPr>
              <p:nvPr/>
            </p:nvSpPr>
            <p:spPr bwMode="auto">
              <a:xfrm>
                <a:off x="4356" y="6514"/>
                <a:ext cx="187" cy="234"/>
              </a:xfrm>
              <a:custGeom>
                <a:avLst/>
                <a:gdLst>
                  <a:gd name="T0" fmla="*/ 4 w 79"/>
                  <a:gd name="T1" fmla="*/ 16 h 99"/>
                  <a:gd name="T2" fmla="*/ 5 w 79"/>
                  <a:gd name="T3" fmla="*/ 16 h 99"/>
                  <a:gd name="T4" fmla="*/ 35 w 79"/>
                  <a:gd name="T5" fmla="*/ 0 h 99"/>
                  <a:gd name="T6" fmla="*/ 73 w 79"/>
                  <a:gd name="T7" fmla="*/ 16 h 99"/>
                  <a:gd name="T8" fmla="*/ 69 w 79"/>
                  <a:gd name="T9" fmla="*/ 33 h 99"/>
                  <a:gd name="T10" fmla="*/ 77 w 79"/>
                  <a:gd name="T11" fmla="*/ 51 h 99"/>
                  <a:gd name="T12" fmla="*/ 66 w 79"/>
                  <a:gd name="T13" fmla="*/ 65 h 99"/>
                  <a:gd name="T14" fmla="*/ 72 w 79"/>
                  <a:gd name="T15" fmla="*/ 75 h 99"/>
                  <a:gd name="T16" fmla="*/ 68 w 79"/>
                  <a:gd name="T17" fmla="*/ 94 h 99"/>
                  <a:gd name="T18" fmla="*/ 12 w 79"/>
                  <a:gd name="T19" fmla="*/ 89 h 99"/>
                  <a:gd name="T20" fmla="*/ 6 w 79"/>
                  <a:gd name="T21" fmla="*/ 82 h 99"/>
                  <a:gd name="T22" fmla="*/ 0 w 79"/>
                  <a:gd name="T23" fmla="*/ 22 h 99"/>
                  <a:gd name="T24" fmla="*/ 4 w 79"/>
                  <a:gd name="T25" fmla="*/ 1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99">
                    <a:moveTo>
                      <a:pt x="4" y="16"/>
                    </a:moveTo>
                    <a:cubicBezTo>
                      <a:pt x="4" y="16"/>
                      <a:pt x="5" y="16"/>
                      <a:pt x="5" y="16"/>
                    </a:cubicBezTo>
                    <a:cubicBezTo>
                      <a:pt x="13" y="7"/>
                      <a:pt x="24" y="2"/>
                      <a:pt x="35" y="0"/>
                    </a:cubicBezTo>
                    <a:cubicBezTo>
                      <a:pt x="40" y="0"/>
                      <a:pt x="69" y="2"/>
                      <a:pt x="73" y="16"/>
                    </a:cubicBezTo>
                    <a:cubicBezTo>
                      <a:pt x="77" y="31"/>
                      <a:pt x="69" y="33"/>
                      <a:pt x="69" y="33"/>
                    </a:cubicBezTo>
                    <a:cubicBezTo>
                      <a:pt x="69" y="33"/>
                      <a:pt x="79" y="37"/>
                      <a:pt x="77" y="51"/>
                    </a:cubicBezTo>
                    <a:cubicBezTo>
                      <a:pt x="75" y="64"/>
                      <a:pt x="66" y="65"/>
                      <a:pt x="66" y="65"/>
                    </a:cubicBezTo>
                    <a:cubicBezTo>
                      <a:pt x="66" y="65"/>
                      <a:pt x="71" y="67"/>
                      <a:pt x="72" y="75"/>
                    </a:cubicBezTo>
                    <a:cubicBezTo>
                      <a:pt x="74" y="79"/>
                      <a:pt x="73" y="90"/>
                      <a:pt x="68" y="94"/>
                    </a:cubicBezTo>
                    <a:cubicBezTo>
                      <a:pt x="62" y="98"/>
                      <a:pt x="34" y="99"/>
                      <a:pt x="12" y="89"/>
                    </a:cubicBezTo>
                    <a:cubicBezTo>
                      <a:pt x="8" y="87"/>
                      <a:pt x="6" y="82"/>
                      <a:pt x="6" y="8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2" y="20"/>
                      <a:pt x="4" y="1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35" name="Freeform 634"/>
              <p:cNvSpPr>
                <a:spLocks/>
              </p:cNvSpPr>
              <p:nvPr/>
            </p:nvSpPr>
            <p:spPr bwMode="auto">
              <a:xfrm>
                <a:off x="4434" y="6568"/>
                <a:ext cx="104" cy="50"/>
              </a:xfrm>
              <a:custGeom>
                <a:avLst/>
                <a:gdLst>
                  <a:gd name="T0" fmla="*/ 2 w 44"/>
                  <a:gd name="T1" fmla="*/ 1 h 21"/>
                  <a:gd name="T2" fmla="*/ 4 w 44"/>
                  <a:gd name="T3" fmla="*/ 2 h 21"/>
                  <a:gd name="T4" fmla="*/ 5 w 44"/>
                  <a:gd name="T5" fmla="*/ 4 h 21"/>
                  <a:gd name="T6" fmla="*/ 24 w 44"/>
                  <a:gd name="T7" fmla="*/ 7 h 21"/>
                  <a:gd name="T8" fmla="*/ 39 w 44"/>
                  <a:gd name="T9" fmla="*/ 1 h 21"/>
                  <a:gd name="T10" fmla="*/ 40 w 44"/>
                  <a:gd name="T11" fmla="*/ 0 h 21"/>
                  <a:gd name="T12" fmla="*/ 40 w 44"/>
                  <a:gd name="T13" fmla="*/ 0 h 21"/>
                  <a:gd name="T14" fmla="*/ 41 w 44"/>
                  <a:gd name="T15" fmla="*/ 1 h 21"/>
                  <a:gd name="T16" fmla="*/ 36 w 44"/>
                  <a:gd name="T17" fmla="*/ 10 h 21"/>
                  <a:gd name="T18" fmla="*/ 44 w 44"/>
                  <a:gd name="T19" fmla="*/ 21 h 21"/>
                  <a:gd name="T20" fmla="*/ 30 w 44"/>
                  <a:gd name="T21" fmla="*/ 14 h 21"/>
                  <a:gd name="T22" fmla="*/ 17 w 44"/>
                  <a:gd name="T23" fmla="*/ 11 h 21"/>
                  <a:gd name="T24" fmla="*/ 0 w 44"/>
                  <a:gd name="T25" fmla="*/ 18 h 21"/>
                  <a:gd name="T26" fmla="*/ 2 w 44"/>
                  <a:gd name="T27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21">
                    <a:moveTo>
                      <a:pt x="2" y="1"/>
                    </a:moveTo>
                    <a:cubicBezTo>
                      <a:pt x="2" y="1"/>
                      <a:pt x="3" y="2"/>
                      <a:pt x="4" y="2"/>
                    </a:cubicBezTo>
                    <a:cubicBezTo>
                      <a:pt x="4" y="3"/>
                      <a:pt x="5" y="4"/>
                      <a:pt x="5" y="4"/>
                    </a:cubicBezTo>
                    <a:cubicBezTo>
                      <a:pt x="11" y="8"/>
                      <a:pt x="17" y="9"/>
                      <a:pt x="24" y="7"/>
                    </a:cubicBezTo>
                    <a:cubicBezTo>
                      <a:pt x="30" y="8"/>
                      <a:pt x="37" y="6"/>
                      <a:pt x="39" y="1"/>
                    </a:cubicBezTo>
                    <a:cubicBezTo>
                      <a:pt x="39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1" y="0"/>
                      <a:pt x="41" y="1"/>
                      <a:pt x="41" y="1"/>
                    </a:cubicBezTo>
                    <a:cubicBezTo>
                      <a:pt x="41" y="9"/>
                      <a:pt x="36" y="10"/>
                      <a:pt x="36" y="10"/>
                    </a:cubicBezTo>
                    <a:cubicBezTo>
                      <a:pt x="36" y="10"/>
                      <a:pt x="43" y="13"/>
                      <a:pt x="44" y="21"/>
                    </a:cubicBezTo>
                    <a:cubicBezTo>
                      <a:pt x="40" y="18"/>
                      <a:pt x="35" y="15"/>
                      <a:pt x="30" y="14"/>
                    </a:cubicBezTo>
                    <a:cubicBezTo>
                      <a:pt x="26" y="12"/>
                      <a:pt x="21" y="12"/>
                      <a:pt x="17" y="11"/>
                    </a:cubicBezTo>
                    <a:cubicBezTo>
                      <a:pt x="9" y="11"/>
                      <a:pt x="4" y="13"/>
                      <a:pt x="0" y="18"/>
                    </a:cubicBezTo>
                    <a:cubicBezTo>
                      <a:pt x="0" y="12"/>
                      <a:pt x="0" y="6"/>
                      <a:pt x="2" y="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36" name="Freeform 635"/>
              <p:cNvSpPr>
                <a:spLocks/>
              </p:cNvSpPr>
              <p:nvPr/>
            </p:nvSpPr>
            <p:spPr bwMode="auto">
              <a:xfrm>
                <a:off x="4384" y="6675"/>
                <a:ext cx="142" cy="78"/>
              </a:xfrm>
              <a:custGeom>
                <a:avLst/>
                <a:gdLst>
                  <a:gd name="T0" fmla="*/ 3 w 60"/>
                  <a:gd name="T1" fmla="*/ 1 h 33"/>
                  <a:gd name="T2" fmla="*/ 40 w 60"/>
                  <a:gd name="T3" fmla="*/ 20 h 33"/>
                  <a:gd name="T4" fmla="*/ 59 w 60"/>
                  <a:gd name="T5" fmla="*/ 17 h 33"/>
                  <a:gd name="T6" fmla="*/ 60 w 60"/>
                  <a:gd name="T7" fmla="*/ 18 h 33"/>
                  <a:gd name="T8" fmla="*/ 56 w 60"/>
                  <a:gd name="T9" fmla="*/ 26 h 33"/>
                  <a:gd name="T10" fmla="*/ 7 w 60"/>
                  <a:gd name="T11" fmla="*/ 24 h 33"/>
                  <a:gd name="T12" fmla="*/ 3 w 60"/>
                  <a:gd name="T13" fmla="*/ 6 h 33"/>
                  <a:gd name="T14" fmla="*/ 3 w 60"/>
                  <a:gd name="T15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33">
                    <a:moveTo>
                      <a:pt x="3" y="1"/>
                    </a:moveTo>
                    <a:cubicBezTo>
                      <a:pt x="11" y="9"/>
                      <a:pt x="29" y="21"/>
                      <a:pt x="40" y="20"/>
                    </a:cubicBezTo>
                    <a:cubicBezTo>
                      <a:pt x="46" y="21"/>
                      <a:pt x="54" y="21"/>
                      <a:pt x="59" y="17"/>
                    </a:cubicBezTo>
                    <a:cubicBezTo>
                      <a:pt x="59" y="18"/>
                      <a:pt x="60" y="18"/>
                      <a:pt x="60" y="18"/>
                    </a:cubicBezTo>
                    <a:cubicBezTo>
                      <a:pt x="59" y="21"/>
                      <a:pt x="58" y="24"/>
                      <a:pt x="56" y="26"/>
                    </a:cubicBezTo>
                    <a:cubicBezTo>
                      <a:pt x="53" y="28"/>
                      <a:pt x="36" y="33"/>
                      <a:pt x="7" y="24"/>
                    </a:cubicBezTo>
                    <a:cubicBezTo>
                      <a:pt x="7" y="22"/>
                      <a:pt x="4" y="8"/>
                      <a:pt x="3" y="6"/>
                    </a:cubicBezTo>
                    <a:cubicBezTo>
                      <a:pt x="5" y="6"/>
                      <a:pt x="0" y="0"/>
                      <a:pt x="3" y="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37" name="Freeform 636"/>
              <p:cNvSpPr>
                <a:spLocks/>
              </p:cNvSpPr>
              <p:nvPr/>
            </p:nvSpPr>
            <p:spPr bwMode="auto">
              <a:xfrm>
                <a:off x="4441" y="6651"/>
                <a:ext cx="92" cy="31"/>
              </a:xfrm>
              <a:custGeom>
                <a:avLst/>
                <a:gdLst>
                  <a:gd name="T0" fmla="*/ 1 w 39"/>
                  <a:gd name="T1" fmla="*/ 1 h 13"/>
                  <a:gd name="T2" fmla="*/ 10 w 39"/>
                  <a:gd name="T3" fmla="*/ 3 h 13"/>
                  <a:gd name="T4" fmla="*/ 21 w 39"/>
                  <a:gd name="T5" fmla="*/ 4 h 13"/>
                  <a:gd name="T6" fmla="*/ 32 w 39"/>
                  <a:gd name="T7" fmla="*/ 2 h 13"/>
                  <a:gd name="T8" fmla="*/ 36 w 39"/>
                  <a:gd name="T9" fmla="*/ 0 h 13"/>
                  <a:gd name="T10" fmla="*/ 39 w 39"/>
                  <a:gd name="T11" fmla="*/ 0 h 13"/>
                  <a:gd name="T12" fmla="*/ 30 w 39"/>
                  <a:gd name="T13" fmla="*/ 7 h 13"/>
                  <a:gd name="T14" fmla="*/ 35 w 39"/>
                  <a:gd name="T15" fmla="*/ 12 h 13"/>
                  <a:gd name="T16" fmla="*/ 2 w 39"/>
                  <a:gd name="T17" fmla="*/ 13 h 13"/>
                  <a:gd name="T18" fmla="*/ 0 w 39"/>
                  <a:gd name="T19" fmla="*/ 0 h 13"/>
                  <a:gd name="T20" fmla="*/ 1 w 39"/>
                  <a:gd name="T2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3">
                    <a:moveTo>
                      <a:pt x="1" y="1"/>
                    </a:moveTo>
                    <a:cubicBezTo>
                      <a:pt x="4" y="2"/>
                      <a:pt x="7" y="3"/>
                      <a:pt x="10" y="3"/>
                    </a:cubicBezTo>
                    <a:cubicBezTo>
                      <a:pt x="14" y="4"/>
                      <a:pt x="17" y="5"/>
                      <a:pt x="21" y="4"/>
                    </a:cubicBezTo>
                    <a:cubicBezTo>
                      <a:pt x="25" y="4"/>
                      <a:pt x="28" y="3"/>
                      <a:pt x="32" y="2"/>
                    </a:cubicBezTo>
                    <a:cubicBezTo>
                      <a:pt x="33" y="1"/>
                      <a:pt x="34" y="1"/>
                      <a:pt x="36" y="0"/>
                    </a:cubicBezTo>
                    <a:cubicBezTo>
                      <a:pt x="37" y="0"/>
                      <a:pt x="38" y="0"/>
                      <a:pt x="39" y="0"/>
                    </a:cubicBezTo>
                    <a:cubicBezTo>
                      <a:pt x="35" y="6"/>
                      <a:pt x="30" y="7"/>
                      <a:pt x="30" y="7"/>
                    </a:cubicBezTo>
                    <a:cubicBezTo>
                      <a:pt x="30" y="7"/>
                      <a:pt x="33" y="8"/>
                      <a:pt x="35" y="12"/>
                    </a:cubicBezTo>
                    <a:cubicBezTo>
                      <a:pt x="26" y="5"/>
                      <a:pt x="11" y="5"/>
                      <a:pt x="2" y="13"/>
                    </a:cubicBezTo>
                    <a:cubicBezTo>
                      <a:pt x="2" y="9"/>
                      <a:pt x="1" y="5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38" name="Freeform 637"/>
              <p:cNvSpPr>
                <a:spLocks/>
              </p:cNvSpPr>
              <p:nvPr/>
            </p:nvSpPr>
            <p:spPr bwMode="auto">
              <a:xfrm>
                <a:off x="4356" y="6512"/>
                <a:ext cx="121" cy="222"/>
              </a:xfrm>
              <a:custGeom>
                <a:avLst/>
                <a:gdLst>
                  <a:gd name="T0" fmla="*/ 10 w 51"/>
                  <a:gd name="T1" fmla="*/ 12 h 94"/>
                  <a:gd name="T2" fmla="*/ 37 w 51"/>
                  <a:gd name="T3" fmla="*/ 0 h 94"/>
                  <a:gd name="T4" fmla="*/ 39 w 51"/>
                  <a:gd name="T5" fmla="*/ 1 h 94"/>
                  <a:gd name="T6" fmla="*/ 51 w 51"/>
                  <a:gd name="T7" fmla="*/ 4 h 94"/>
                  <a:gd name="T8" fmla="*/ 41 w 51"/>
                  <a:gd name="T9" fmla="*/ 3 h 94"/>
                  <a:gd name="T10" fmla="*/ 26 w 51"/>
                  <a:gd name="T11" fmla="*/ 8 h 94"/>
                  <a:gd name="T12" fmla="*/ 26 w 51"/>
                  <a:gd name="T13" fmla="*/ 7 h 94"/>
                  <a:gd name="T14" fmla="*/ 24 w 51"/>
                  <a:gd name="T15" fmla="*/ 9 h 94"/>
                  <a:gd name="T16" fmla="*/ 24 w 51"/>
                  <a:gd name="T17" fmla="*/ 8 h 94"/>
                  <a:gd name="T18" fmla="*/ 24 w 51"/>
                  <a:gd name="T19" fmla="*/ 9 h 94"/>
                  <a:gd name="T20" fmla="*/ 23 w 51"/>
                  <a:gd name="T21" fmla="*/ 10 h 94"/>
                  <a:gd name="T22" fmla="*/ 22 w 51"/>
                  <a:gd name="T23" fmla="*/ 12 h 94"/>
                  <a:gd name="T24" fmla="*/ 21 w 51"/>
                  <a:gd name="T25" fmla="*/ 14 h 94"/>
                  <a:gd name="T26" fmla="*/ 22 w 51"/>
                  <a:gd name="T27" fmla="*/ 13 h 94"/>
                  <a:gd name="T28" fmla="*/ 21 w 51"/>
                  <a:gd name="T29" fmla="*/ 14 h 94"/>
                  <a:gd name="T30" fmla="*/ 19 w 51"/>
                  <a:gd name="T31" fmla="*/ 19 h 94"/>
                  <a:gd name="T32" fmla="*/ 16 w 51"/>
                  <a:gd name="T33" fmla="*/ 32 h 94"/>
                  <a:gd name="T34" fmla="*/ 23 w 51"/>
                  <a:gd name="T35" fmla="*/ 94 h 94"/>
                  <a:gd name="T36" fmla="*/ 12 w 51"/>
                  <a:gd name="T37" fmla="*/ 90 h 94"/>
                  <a:gd name="T38" fmla="*/ 10 w 51"/>
                  <a:gd name="T39" fmla="*/ 89 h 94"/>
                  <a:gd name="T40" fmla="*/ 6 w 51"/>
                  <a:gd name="T41" fmla="*/ 83 h 94"/>
                  <a:gd name="T42" fmla="*/ 0 w 51"/>
                  <a:gd name="T43" fmla="*/ 29 h 94"/>
                  <a:gd name="T44" fmla="*/ 10 w 51"/>
                  <a:gd name="T45" fmla="*/ 1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94">
                    <a:moveTo>
                      <a:pt x="10" y="12"/>
                    </a:moveTo>
                    <a:cubicBezTo>
                      <a:pt x="18" y="6"/>
                      <a:pt x="27" y="2"/>
                      <a:pt x="37" y="0"/>
                    </a:cubicBezTo>
                    <a:cubicBezTo>
                      <a:pt x="38" y="0"/>
                      <a:pt x="38" y="0"/>
                      <a:pt x="39" y="1"/>
                    </a:cubicBezTo>
                    <a:cubicBezTo>
                      <a:pt x="43" y="2"/>
                      <a:pt x="47" y="2"/>
                      <a:pt x="51" y="4"/>
                    </a:cubicBezTo>
                    <a:cubicBezTo>
                      <a:pt x="48" y="3"/>
                      <a:pt x="43" y="2"/>
                      <a:pt x="41" y="3"/>
                    </a:cubicBezTo>
                    <a:cubicBezTo>
                      <a:pt x="36" y="4"/>
                      <a:pt x="31" y="6"/>
                      <a:pt x="26" y="8"/>
                    </a:cubicBezTo>
                    <a:cubicBezTo>
                      <a:pt x="26" y="8"/>
                      <a:pt x="26" y="7"/>
                      <a:pt x="26" y="7"/>
                    </a:cubicBezTo>
                    <a:cubicBezTo>
                      <a:pt x="25" y="8"/>
                      <a:pt x="25" y="9"/>
                      <a:pt x="24" y="9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0"/>
                      <a:pt x="24" y="10"/>
                      <a:pt x="23" y="10"/>
                    </a:cubicBezTo>
                    <a:cubicBezTo>
                      <a:pt x="23" y="10"/>
                      <a:pt x="23" y="11"/>
                      <a:pt x="22" y="12"/>
                    </a:cubicBezTo>
                    <a:cubicBezTo>
                      <a:pt x="22" y="13"/>
                      <a:pt x="21" y="13"/>
                      <a:pt x="21" y="14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4"/>
                      <a:pt x="21" y="14"/>
                    </a:cubicBezTo>
                    <a:cubicBezTo>
                      <a:pt x="20" y="16"/>
                      <a:pt x="19" y="18"/>
                      <a:pt x="19" y="19"/>
                    </a:cubicBezTo>
                    <a:cubicBezTo>
                      <a:pt x="17" y="23"/>
                      <a:pt x="16" y="28"/>
                      <a:pt x="16" y="32"/>
                    </a:cubicBezTo>
                    <a:cubicBezTo>
                      <a:pt x="13" y="54"/>
                      <a:pt x="16" y="74"/>
                      <a:pt x="23" y="94"/>
                    </a:cubicBezTo>
                    <a:cubicBezTo>
                      <a:pt x="19" y="93"/>
                      <a:pt x="16" y="91"/>
                      <a:pt x="12" y="90"/>
                    </a:cubicBezTo>
                    <a:cubicBezTo>
                      <a:pt x="11" y="89"/>
                      <a:pt x="10" y="89"/>
                      <a:pt x="10" y="89"/>
                    </a:cubicBezTo>
                    <a:cubicBezTo>
                      <a:pt x="6" y="83"/>
                      <a:pt x="6" y="83"/>
                      <a:pt x="6" y="83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5" y="24"/>
                      <a:pt x="8" y="18"/>
                      <a:pt x="10" y="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39" name="Freeform 638"/>
              <p:cNvSpPr>
                <a:spLocks/>
              </p:cNvSpPr>
              <p:nvPr/>
            </p:nvSpPr>
            <p:spPr bwMode="auto">
              <a:xfrm>
                <a:off x="4330" y="6538"/>
                <a:ext cx="64" cy="210"/>
              </a:xfrm>
              <a:custGeom>
                <a:avLst/>
                <a:gdLst>
                  <a:gd name="T0" fmla="*/ 20 w 27"/>
                  <a:gd name="T1" fmla="*/ 0 h 89"/>
                  <a:gd name="T2" fmla="*/ 4 w 27"/>
                  <a:gd name="T3" fmla="*/ 11 h 89"/>
                  <a:gd name="T4" fmla="*/ 5 w 27"/>
                  <a:gd name="T5" fmla="*/ 84 h 89"/>
                  <a:gd name="T6" fmla="*/ 27 w 27"/>
                  <a:gd name="T7" fmla="*/ 88 h 89"/>
                  <a:gd name="T8" fmla="*/ 20 w 27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9">
                    <a:moveTo>
                      <a:pt x="20" y="0"/>
                    </a:moveTo>
                    <a:cubicBezTo>
                      <a:pt x="20" y="0"/>
                      <a:pt x="5" y="1"/>
                      <a:pt x="4" y="11"/>
                    </a:cubicBezTo>
                    <a:cubicBezTo>
                      <a:pt x="2" y="21"/>
                      <a:pt x="0" y="74"/>
                      <a:pt x="5" y="84"/>
                    </a:cubicBezTo>
                    <a:cubicBezTo>
                      <a:pt x="5" y="84"/>
                      <a:pt x="16" y="89"/>
                      <a:pt x="27" y="88"/>
                    </a:cubicBezTo>
                    <a:cubicBezTo>
                      <a:pt x="27" y="88"/>
                      <a:pt x="11" y="49"/>
                      <a:pt x="20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40" name="Freeform 639"/>
              <p:cNvSpPr>
                <a:spLocks noEditPoints="1"/>
              </p:cNvSpPr>
              <p:nvPr/>
            </p:nvSpPr>
            <p:spPr bwMode="auto">
              <a:xfrm>
                <a:off x="4602" y="6386"/>
                <a:ext cx="156" cy="301"/>
              </a:xfrm>
              <a:custGeom>
                <a:avLst/>
                <a:gdLst>
                  <a:gd name="T0" fmla="*/ 65 w 66"/>
                  <a:gd name="T1" fmla="*/ 90 h 127"/>
                  <a:gd name="T2" fmla="*/ 39 w 66"/>
                  <a:gd name="T3" fmla="*/ 55 h 127"/>
                  <a:gd name="T4" fmla="*/ 38 w 66"/>
                  <a:gd name="T5" fmla="*/ 24 h 127"/>
                  <a:gd name="T6" fmla="*/ 50 w 66"/>
                  <a:gd name="T7" fmla="*/ 25 h 127"/>
                  <a:gd name="T8" fmla="*/ 51 w 66"/>
                  <a:gd name="T9" fmla="*/ 18 h 127"/>
                  <a:gd name="T10" fmla="*/ 38 w 66"/>
                  <a:gd name="T11" fmla="*/ 17 h 127"/>
                  <a:gd name="T12" fmla="*/ 38 w 66"/>
                  <a:gd name="T13" fmla="*/ 1 h 127"/>
                  <a:gd name="T14" fmla="*/ 33 w 66"/>
                  <a:gd name="T15" fmla="*/ 1 h 127"/>
                  <a:gd name="T16" fmla="*/ 33 w 66"/>
                  <a:gd name="T17" fmla="*/ 17 h 127"/>
                  <a:gd name="T18" fmla="*/ 26 w 66"/>
                  <a:gd name="T19" fmla="*/ 18 h 127"/>
                  <a:gd name="T20" fmla="*/ 26 w 66"/>
                  <a:gd name="T21" fmla="*/ 1 h 127"/>
                  <a:gd name="T22" fmla="*/ 20 w 66"/>
                  <a:gd name="T23" fmla="*/ 0 h 127"/>
                  <a:gd name="T24" fmla="*/ 20 w 66"/>
                  <a:gd name="T25" fmla="*/ 18 h 127"/>
                  <a:gd name="T26" fmla="*/ 0 w 66"/>
                  <a:gd name="T27" fmla="*/ 40 h 127"/>
                  <a:gd name="T28" fmla="*/ 19 w 66"/>
                  <a:gd name="T29" fmla="*/ 60 h 127"/>
                  <a:gd name="T30" fmla="*/ 19 w 66"/>
                  <a:gd name="T31" fmla="*/ 110 h 127"/>
                  <a:gd name="T32" fmla="*/ 7 w 66"/>
                  <a:gd name="T33" fmla="*/ 97 h 127"/>
                  <a:gd name="T34" fmla="*/ 0 w 66"/>
                  <a:gd name="T35" fmla="*/ 98 h 127"/>
                  <a:gd name="T36" fmla="*/ 19 w 66"/>
                  <a:gd name="T37" fmla="*/ 119 h 127"/>
                  <a:gd name="T38" fmla="*/ 19 w 66"/>
                  <a:gd name="T39" fmla="*/ 127 h 127"/>
                  <a:gd name="T40" fmla="*/ 25 w 66"/>
                  <a:gd name="T41" fmla="*/ 127 h 127"/>
                  <a:gd name="T42" fmla="*/ 25 w 66"/>
                  <a:gd name="T43" fmla="*/ 120 h 127"/>
                  <a:gd name="T44" fmla="*/ 29 w 66"/>
                  <a:gd name="T45" fmla="*/ 121 h 127"/>
                  <a:gd name="T46" fmla="*/ 35 w 66"/>
                  <a:gd name="T47" fmla="*/ 120 h 127"/>
                  <a:gd name="T48" fmla="*/ 35 w 66"/>
                  <a:gd name="T49" fmla="*/ 125 h 127"/>
                  <a:gd name="T50" fmla="*/ 40 w 66"/>
                  <a:gd name="T51" fmla="*/ 126 h 127"/>
                  <a:gd name="T52" fmla="*/ 40 w 66"/>
                  <a:gd name="T53" fmla="*/ 119 h 127"/>
                  <a:gd name="T54" fmla="*/ 65 w 66"/>
                  <a:gd name="T55" fmla="*/ 90 h 127"/>
                  <a:gd name="T56" fmla="*/ 33 w 66"/>
                  <a:gd name="T57" fmla="*/ 24 h 127"/>
                  <a:gd name="T58" fmla="*/ 34 w 66"/>
                  <a:gd name="T59" fmla="*/ 54 h 127"/>
                  <a:gd name="T60" fmla="*/ 29 w 66"/>
                  <a:gd name="T61" fmla="*/ 54 h 127"/>
                  <a:gd name="T62" fmla="*/ 25 w 66"/>
                  <a:gd name="T63" fmla="*/ 54 h 127"/>
                  <a:gd name="T64" fmla="*/ 26 w 66"/>
                  <a:gd name="T65" fmla="*/ 25 h 127"/>
                  <a:gd name="T66" fmla="*/ 33 w 66"/>
                  <a:gd name="T67" fmla="*/ 24 h 127"/>
                  <a:gd name="T68" fmla="*/ 10 w 66"/>
                  <a:gd name="T69" fmla="*/ 32 h 127"/>
                  <a:gd name="T70" fmla="*/ 20 w 66"/>
                  <a:gd name="T71" fmla="*/ 26 h 127"/>
                  <a:gd name="T72" fmla="*/ 19 w 66"/>
                  <a:gd name="T73" fmla="*/ 53 h 127"/>
                  <a:gd name="T74" fmla="*/ 10 w 66"/>
                  <a:gd name="T75" fmla="*/ 32 h 127"/>
                  <a:gd name="T76" fmla="*/ 29 w 66"/>
                  <a:gd name="T77" fmla="*/ 110 h 127"/>
                  <a:gd name="T78" fmla="*/ 25 w 66"/>
                  <a:gd name="T79" fmla="*/ 110 h 127"/>
                  <a:gd name="T80" fmla="*/ 25 w 66"/>
                  <a:gd name="T81" fmla="*/ 61 h 127"/>
                  <a:gd name="T82" fmla="*/ 34 w 66"/>
                  <a:gd name="T83" fmla="*/ 61 h 127"/>
                  <a:gd name="T84" fmla="*/ 34 w 66"/>
                  <a:gd name="T85" fmla="*/ 109 h 127"/>
                  <a:gd name="T86" fmla="*/ 29 w 66"/>
                  <a:gd name="T87" fmla="*/ 110 h 127"/>
                  <a:gd name="T88" fmla="*/ 39 w 66"/>
                  <a:gd name="T89" fmla="*/ 108 h 127"/>
                  <a:gd name="T90" fmla="*/ 39 w 66"/>
                  <a:gd name="T91" fmla="*/ 62 h 127"/>
                  <a:gd name="T92" fmla="*/ 57 w 66"/>
                  <a:gd name="T93" fmla="*/ 88 h 127"/>
                  <a:gd name="T94" fmla="*/ 39 w 66"/>
                  <a:gd name="T95" fmla="*/ 108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6" h="127">
                    <a:moveTo>
                      <a:pt x="65" y="90"/>
                    </a:moveTo>
                    <a:cubicBezTo>
                      <a:pt x="66" y="71"/>
                      <a:pt x="55" y="59"/>
                      <a:pt x="39" y="55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45" y="25"/>
                      <a:pt x="50" y="25"/>
                      <a:pt x="50" y="25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46" y="18"/>
                      <a:pt x="42" y="17"/>
                      <a:pt x="38" y="17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1" y="17"/>
                      <a:pt x="28" y="17"/>
                      <a:pt x="26" y="18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7" y="21"/>
                      <a:pt x="1" y="28"/>
                      <a:pt x="0" y="40"/>
                    </a:cubicBezTo>
                    <a:cubicBezTo>
                      <a:pt x="0" y="53"/>
                      <a:pt x="9" y="58"/>
                      <a:pt x="19" y="60"/>
                    </a:cubicBezTo>
                    <a:cubicBezTo>
                      <a:pt x="19" y="110"/>
                      <a:pt x="19" y="110"/>
                      <a:pt x="19" y="110"/>
                    </a:cubicBezTo>
                    <a:cubicBezTo>
                      <a:pt x="8" y="107"/>
                      <a:pt x="7" y="97"/>
                      <a:pt x="7" y="97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1" y="111"/>
                      <a:pt x="10" y="116"/>
                      <a:pt x="19" y="119"/>
                    </a:cubicBezTo>
                    <a:cubicBezTo>
                      <a:pt x="19" y="127"/>
                      <a:pt x="19" y="127"/>
                      <a:pt x="19" y="127"/>
                    </a:cubicBezTo>
                    <a:cubicBezTo>
                      <a:pt x="25" y="127"/>
                      <a:pt x="25" y="127"/>
                      <a:pt x="25" y="127"/>
                    </a:cubicBezTo>
                    <a:cubicBezTo>
                      <a:pt x="25" y="120"/>
                      <a:pt x="25" y="120"/>
                      <a:pt x="25" y="120"/>
                    </a:cubicBezTo>
                    <a:cubicBezTo>
                      <a:pt x="26" y="120"/>
                      <a:pt x="28" y="120"/>
                      <a:pt x="29" y="121"/>
                    </a:cubicBezTo>
                    <a:cubicBezTo>
                      <a:pt x="31" y="121"/>
                      <a:pt x="33" y="120"/>
                      <a:pt x="35" y="120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40" y="126"/>
                      <a:pt x="40" y="126"/>
                      <a:pt x="40" y="126"/>
                    </a:cubicBezTo>
                    <a:cubicBezTo>
                      <a:pt x="40" y="119"/>
                      <a:pt x="40" y="119"/>
                      <a:pt x="40" y="119"/>
                    </a:cubicBezTo>
                    <a:cubicBezTo>
                      <a:pt x="51" y="116"/>
                      <a:pt x="65" y="107"/>
                      <a:pt x="65" y="90"/>
                    </a:cubicBezTo>
                    <a:close/>
                    <a:moveTo>
                      <a:pt x="33" y="24"/>
                    </a:moveTo>
                    <a:cubicBezTo>
                      <a:pt x="34" y="54"/>
                      <a:pt x="34" y="54"/>
                      <a:pt x="34" y="54"/>
                    </a:cubicBezTo>
                    <a:cubicBezTo>
                      <a:pt x="32" y="54"/>
                      <a:pt x="30" y="54"/>
                      <a:pt x="29" y="54"/>
                    </a:cubicBezTo>
                    <a:cubicBezTo>
                      <a:pt x="27" y="54"/>
                      <a:pt x="26" y="54"/>
                      <a:pt x="25" y="54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8" y="25"/>
                      <a:pt x="31" y="24"/>
                      <a:pt x="33" y="24"/>
                    </a:cubicBezTo>
                    <a:close/>
                    <a:moveTo>
                      <a:pt x="10" y="32"/>
                    </a:moveTo>
                    <a:cubicBezTo>
                      <a:pt x="11" y="29"/>
                      <a:pt x="15" y="27"/>
                      <a:pt x="20" y="26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7" y="50"/>
                      <a:pt x="6" y="41"/>
                      <a:pt x="10" y="32"/>
                    </a:cubicBezTo>
                    <a:close/>
                    <a:moveTo>
                      <a:pt x="29" y="110"/>
                    </a:moveTo>
                    <a:cubicBezTo>
                      <a:pt x="27" y="110"/>
                      <a:pt x="26" y="110"/>
                      <a:pt x="25" y="110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8" y="61"/>
                      <a:pt x="31" y="61"/>
                      <a:pt x="34" y="61"/>
                    </a:cubicBezTo>
                    <a:cubicBezTo>
                      <a:pt x="34" y="109"/>
                      <a:pt x="34" y="109"/>
                      <a:pt x="34" y="109"/>
                    </a:cubicBezTo>
                    <a:cubicBezTo>
                      <a:pt x="33" y="110"/>
                      <a:pt x="31" y="110"/>
                      <a:pt x="29" y="110"/>
                    </a:cubicBezTo>
                    <a:close/>
                    <a:moveTo>
                      <a:pt x="39" y="108"/>
                    </a:moveTo>
                    <a:cubicBezTo>
                      <a:pt x="39" y="62"/>
                      <a:pt x="39" y="62"/>
                      <a:pt x="39" y="62"/>
                    </a:cubicBezTo>
                    <a:cubicBezTo>
                      <a:pt x="52" y="66"/>
                      <a:pt x="57" y="80"/>
                      <a:pt x="57" y="88"/>
                    </a:cubicBezTo>
                    <a:cubicBezTo>
                      <a:pt x="57" y="95"/>
                      <a:pt x="52" y="104"/>
                      <a:pt x="39" y="108"/>
                    </a:cubicBezTo>
                    <a:close/>
                  </a:path>
                </a:pathLst>
              </a:custGeom>
              <a:solidFill>
                <a:srgbClr val="D89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41" name="Freeform 640"/>
              <p:cNvSpPr>
                <a:spLocks/>
              </p:cNvSpPr>
              <p:nvPr/>
            </p:nvSpPr>
            <p:spPr bwMode="auto">
              <a:xfrm>
                <a:off x="2714" y="7051"/>
                <a:ext cx="416" cy="390"/>
              </a:xfrm>
              <a:custGeom>
                <a:avLst/>
                <a:gdLst>
                  <a:gd name="T0" fmla="*/ 32 w 176"/>
                  <a:gd name="T1" fmla="*/ 0 h 165"/>
                  <a:gd name="T2" fmla="*/ 46 w 176"/>
                  <a:gd name="T3" fmla="*/ 123 h 165"/>
                  <a:gd name="T4" fmla="*/ 176 w 176"/>
                  <a:gd name="T5" fmla="*/ 104 h 165"/>
                  <a:gd name="T6" fmla="*/ 176 w 176"/>
                  <a:gd name="T7" fmla="*/ 141 h 165"/>
                  <a:gd name="T8" fmla="*/ 22 w 176"/>
                  <a:gd name="T9" fmla="*/ 155 h 165"/>
                  <a:gd name="T10" fmla="*/ 0 w 176"/>
                  <a:gd name="T11" fmla="*/ 52 h 165"/>
                  <a:gd name="T12" fmla="*/ 32 w 176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6" h="165">
                    <a:moveTo>
                      <a:pt x="32" y="0"/>
                    </a:moveTo>
                    <a:cubicBezTo>
                      <a:pt x="32" y="0"/>
                      <a:pt x="33" y="113"/>
                      <a:pt x="46" y="123"/>
                    </a:cubicBezTo>
                    <a:cubicBezTo>
                      <a:pt x="59" y="133"/>
                      <a:pt x="176" y="104"/>
                      <a:pt x="176" y="104"/>
                    </a:cubicBezTo>
                    <a:cubicBezTo>
                      <a:pt x="176" y="141"/>
                      <a:pt x="176" y="141"/>
                      <a:pt x="176" y="141"/>
                    </a:cubicBezTo>
                    <a:cubicBezTo>
                      <a:pt x="176" y="141"/>
                      <a:pt x="37" y="165"/>
                      <a:pt x="22" y="155"/>
                    </a:cubicBezTo>
                    <a:cubicBezTo>
                      <a:pt x="8" y="146"/>
                      <a:pt x="0" y="52"/>
                      <a:pt x="0" y="52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42" name="Freeform 641"/>
              <p:cNvSpPr>
                <a:spLocks/>
              </p:cNvSpPr>
              <p:nvPr/>
            </p:nvSpPr>
            <p:spPr bwMode="auto">
              <a:xfrm>
                <a:off x="2714" y="7051"/>
                <a:ext cx="416" cy="390"/>
              </a:xfrm>
              <a:custGeom>
                <a:avLst/>
                <a:gdLst>
                  <a:gd name="T0" fmla="*/ 78 w 176"/>
                  <a:gd name="T1" fmla="*/ 133 h 165"/>
                  <a:gd name="T2" fmla="*/ 26 w 176"/>
                  <a:gd name="T3" fmla="*/ 128 h 165"/>
                  <a:gd name="T4" fmla="*/ 18 w 176"/>
                  <a:gd name="T5" fmla="*/ 75 h 165"/>
                  <a:gd name="T6" fmla="*/ 34 w 176"/>
                  <a:gd name="T7" fmla="*/ 47 h 165"/>
                  <a:gd name="T8" fmla="*/ 32 w 176"/>
                  <a:gd name="T9" fmla="*/ 0 h 165"/>
                  <a:gd name="T10" fmla="*/ 0 w 176"/>
                  <a:gd name="T11" fmla="*/ 52 h 165"/>
                  <a:gd name="T12" fmla="*/ 22 w 176"/>
                  <a:gd name="T13" fmla="*/ 155 h 165"/>
                  <a:gd name="T14" fmla="*/ 176 w 176"/>
                  <a:gd name="T15" fmla="*/ 141 h 165"/>
                  <a:gd name="T16" fmla="*/ 176 w 176"/>
                  <a:gd name="T17" fmla="*/ 122 h 165"/>
                  <a:gd name="T18" fmla="*/ 78 w 176"/>
                  <a:gd name="T19" fmla="*/ 133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6" h="165">
                    <a:moveTo>
                      <a:pt x="78" y="133"/>
                    </a:moveTo>
                    <a:cubicBezTo>
                      <a:pt x="66" y="134"/>
                      <a:pt x="34" y="143"/>
                      <a:pt x="26" y="128"/>
                    </a:cubicBezTo>
                    <a:cubicBezTo>
                      <a:pt x="19" y="113"/>
                      <a:pt x="15" y="91"/>
                      <a:pt x="18" y="75"/>
                    </a:cubicBezTo>
                    <a:cubicBezTo>
                      <a:pt x="20" y="64"/>
                      <a:pt x="26" y="55"/>
                      <a:pt x="34" y="47"/>
                    </a:cubicBezTo>
                    <a:cubicBezTo>
                      <a:pt x="33" y="21"/>
                      <a:pt x="32" y="0"/>
                      <a:pt x="32" y="0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8" y="146"/>
                      <a:pt x="22" y="155"/>
                    </a:cubicBezTo>
                    <a:cubicBezTo>
                      <a:pt x="37" y="165"/>
                      <a:pt x="176" y="141"/>
                      <a:pt x="176" y="141"/>
                    </a:cubicBezTo>
                    <a:cubicBezTo>
                      <a:pt x="176" y="122"/>
                      <a:pt x="176" y="122"/>
                      <a:pt x="176" y="122"/>
                    </a:cubicBezTo>
                    <a:cubicBezTo>
                      <a:pt x="143" y="128"/>
                      <a:pt x="111" y="130"/>
                      <a:pt x="78" y="133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43" name="Freeform 642"/>
              <p:cNvSpPr>
                <a:spLocks/>
              </p:cNvSpPr>
              <p:nvPr/>
            </p:nvSpPr>
            <p:spPr bwMode="auto">
              <a:xfrm>
                <a:off x="864" y="5126"/>
                <a:ext cx="2529" cy="1461"/>
              </a:xfrm>
              <a:custGeom>
                <a:avLst/>
                <a:gdLst>
                  <a:gd name="T0" fmla="*/ 12 w 2529"/>
                  <a:gd name="T1" fmla="*/ 111 h 1461"/>
                  <a:gd name="T2" fmla="*/ 0 w 2529"/>
                  <a:gd name="T3" fmla="*/ 45 h 1461"/>
                  <a:gd name="T4" fmla="*/ 54 w 2529"/>
                  <a:gd name="T5" fmla="*/ 0 h 1461"/>
                  <a:gd name="T6" fmla="*/ 2529 w 2529"/>
                  <a:gd name="T7" fmla="*/ 1350 h 1461"/>
                  <a:gd name="T8" fmla="*/ 2503 w 2529"/>
                  <a:gd name="T9" fmla="*/ 1461 h 1461"/>
                  <a:gd name="T10" fmla="*/ 12 w 2529"/>
                  <a:gd name="T11" fmla="*/ 111 h 1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29" h="1461">
                    <a:moveTo>
                      <a:pt x="12" y="111"/>
                    </a:moveTo>
                    <a:lnTo>
                      <a:pt x="0" y="45"/>
                    </a:lnTo>
                    <a:lnTo>
                      <a:pt x="54" y="0"/>
                    </a:lnTo>
                    <a:lnTo>
                      <a:pt x="2529" y="1350"/>
                    </a:lnTo>
                    <a:lnTo>
                      <a:pt x="2503" y="1461"/>
                    </a:lnTo>
                    <a:lnTo>
                      <a:pt x="12" y="111"/>
                    </a:lnTo>
                    <a:close/>
                  </a:path>
                </a:pathLst>
              </a:custGeom>
              <a:solidFill>
                <a:srgbClr val="B277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44" name="Freeform 643"/>
              <p:cNvSpPr>
                <a:spLocks/>
              </p:cNvSpPr>
              <p:nvPr/>
            </p:nvSpPr>
            <p:spPr bwMode="auto">
              <a:xfrm>
                <a:off x="2399" y="6502"/>
                <a:ext cx="627" cy="246"/>
              </a:xfrm>
              <a:custGeom>
                <a:avLst/>
                <a:gdLst>
                  <a:gd name="T0" fmla="*/ 0 w 265"/>
                  <a:gd name="T1" fmla="*/ 80 h 104"/>
                  <a:gd name="T2" fmla="*/ 1 w 265"/>
                  <a:gd name="T3" fmla="*/ 58 h 104"/>
                  <a:gd name="T4" fmla="*/ 37 w 265"/>
                  <a:gd name="T5" fmla="*/ 26 h 104"/>
                  <a:gd name="T6" fmla="*/ 265 w 265"/>
                  <a:gd name="T7" fmla="*/ 0 h 104"/>
                  <a:gd name="T8" fmla="*/ 225 w 265"/>
                  <a:gd name="T9" fmla="*/ 64 h 104"/>
                  <a:gd name="T10" fmla="*/ 101 w 265"/>
                  <a:gd name="T11" fmla="*/ 104 h 104"/>
                  <a:gd name="T12" fmla="*/ 0 w 265"/>
                  <a:gd name="T13" fmla="*/ 8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5" h="104">
                    <a:moveTo>
                      <a:pt x="0" y="80"/>
                    </a:moveTo>
                    <a:cubicBezTo>
                      <a:pt x="1" y="58"/>
                      <a:pt x="1" y="58"/>
                      <a:pt x="1" y="58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114" y="82"/>
                      <a:pt x="265" y="0"/>
                    </a:cubicBezTo>
                    <a:cubicBezTo>
                      <a:pt x="225" y="64"/>
                      <a:pt x="225" y="64"/>
                      <a:pt x="225" y="64"/>
                    </a:cubicBezTo>
                    <a:cubicBezTo>
                      <a:pt x="101" y="104"/>
                      <a:pt x="101" y="104"/>
                      <a:pt x="101" y="104"/>
                    </a:cubicBez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B277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45" name="Freeform 644"/>
              <p:cNvSpPr>
                <a:spLocks/>
              </p:cNvSpPr>
              <p:nvPr/>
            </p:nvSpPr>
            <p:spPr bwMode="auto">
              <a:xfrm>
                <a:off x="1037" y="5356"/>
                <a:ext cx="2597" cy="1295"/>
              </a:xfrm>
              <a:custGeom>
                <a:avLst/>
                <a:gdLst>
                  <a:gd name="T0" fmla="*/ 105 w 1098"/>
                  <a:gd name="T1" fmla="*/ 0 h 548"/>
                  <a:gd name="T2" fmla="*/ 95 w 1098"/>
                  <a:gd name="T3" fmla="*/ 18 h 548"/>
                  <a:gd name="T4" fmla="*/ 58 w 1098"/>
                  <a:gd name="T5" fmla="*/ 129 h 548"/>
                  <a:gd name="T6" fmla="*/ 307 w 1098"/>
                  <a:gd name="T7" fmla="*/ 174 h 548"/>
                  <a:gd name="T8" fmla="*/ 714 w 1098"/>
                  <a:gd name="T9" fmla="*/ 94 h 548"/>
                  <a:gd name="T10" fmla="*/ 842 w 1098"/>
                  <a:gd name="T11" fmla="*/ 548 h 548"/>
                  <a:gd name="T12" fmla="*/ 830 w 1098"/>
                  <a:gd name="T13" fmla="*/ 536 h 548"/>
                  <a:gd name="T14" fmla="*/ 817 w 1098"/>
                  <a:gd name="T15" fmla="*/ 276 h 548"/>
                  <a:gd name="T16" fmla="*/ 568 w 1098"/>
                  <a:gd name="T17" fmla="*/ 139 h 548"/>
                  <a:gd name="T18" fmla="*/ 211 w 1098"/>
                  <a:gd name="T19" fmla="*/ 285 h 548"/>
                  <a:gd name="T20" fmla="*/ 3 w 1098"/>
                  <a:gd name="T21" fmla="*/ 200 h 548"/>
                  <a:gd name="T22" fmla="*/ 0 w 1098"/>
                  <a:gd name="T23" fmla="*/ 68 h 548"/>
                  <a:gd name="T24" fmla="*/ 105 w 1098"/>
                  <a:gd name="T25" fmla="*/ 0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8" h="548">
                    <a:moveTo>
                      <a:pt x="105" y="0"/>
                    </a:moveTo>
                    <a:cubicBezTo>
                      <a:pt x="95" y="18"/>
                      <a:pt x="95" y="18"/>
                      <a:pt x="95" y="18"/>
                    </a:cubicBezTo>
                    <a:cubicBezTo>
                      <a:pt x="95" y="18"/>
                      <a:pt x="33" y="92"/>
                      <a:pt x="58" y="129"/>
                    </a:cubicBezTo>
                    <a:cubicBezTo>
                      <a:pt x="84" y="166"/>
                      <a:pt x="136" y="260"/>
                      <a:pt x="307" y="174"/>
                    </a:cubicBezTo>
                    <a:cubicBezTo>
                      <a:pt x="477" y="87"/>
                      <a:pt x="619" y="46"/>
                      <a:pt x="714" y="94"/>
                    </a:cubicBezTo>
                    <a:cubicBezTo>
                      <a:pt x="808" y="143"/>
                      <a:pt x="1098" y="381"/>
                      <a:pt x="842" y="548"/>
                    </a:cubicBezTo>
                    <a:cubicBezTo>
                      <a:pt x="830" y="536"/>
                      <a:pt x="830" y="536"/>
                      <a:pt x="830" y="536"/>
                    </a:cubicBezTo>
                    <a:cubicBezTo>
                      <a:pt x="830" y="536"/>
                      <a:pt x="935" y="393"/>
                      <a:pt x="817" y="276"/>
                    </a:cubicBezTo>
                    <a:cubicBezTo>
                      <a:pt x="699" y="158"/>
                      <a:pt x="568" y="139"/>
                      <a:pt x="568" y="139"/>
                    </a:cubicBezTo>
                    <a:cubicBezTo>
                      <a:pt x="211" y="285"/>
                      <a:pt x="211" y="285"/>
                      <a:pt x="211" y="285"/>
                    </a:cubicBezTo>
                    <a:cubicBezTo>
                      <a:pt x="3" y="200"/>
                      <a:pt x="3" y="200"/>
                      <a:pt x="3" y="200"/>
                    </a:cubicBezTo>
                    <a:cubicBezTo>
                      <a:pt x="0" y="68"/>
                      <a:pt x="0" y="68"/>
                      <a:pt x="0" y="68"/>
                    </a:cubicBez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B277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46" name="Freeform 645"/>
              <p:cNvSpPr>
                <a:spLocks/>
              </p:cNvSpPr>
              <p:nvPr/>
            </p:nvSpPr>
            <p:spPr bwMode="auto">
              <a:xfrm>
                <a:off x="1027" y="4871"/>
                <a:ext cx="868" cy="534"/>
              </a:xfrm>
              <a:custGeom>
                <a:avLst/>
                <a:gdLst>
                  <a:gd name="T0" fmla="*/ 334 w 367"/>
                  <a:gd name="T1" fmla="*/ 210 h 226"/>
                  <a:gd name="T2" fmla="*/ 358 w 367"/>
                  <a:gd name="T3" fmla="*/ 210 h 226"/>
                  <a:gd name="T4" fmla="*/ 367 w 367"/>
                  <a:gd name="T5" fmla="*/ 153 h 226"/>
                  <a:gd name="T6" fmla="*/ 0 w 367"/>
                  <a:gd name="T7" fmla="*/ 204 h 226"/>
                  <a:gd name="T8" fmla="*/ 32 w 367"/>
                  <a:gd name="T9" fmla="*/ 226 h 226"/>
                  <a:gd name="T10" fmla="*/ 334 w 367"/>
                  <a:gd name="T11" fmla="*/ 21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226">
                    <a:moveTo>
                      <a:pt x="334" y="210"/>
                    </a:moveTo>
                    <a:cubicBezTo>
                      <a:pt x="358" y="210"/>
                      <a:pt x="358" y="210"/>
                      <a:pt x="358" y="210"/>
                    </a:cubicBezTo>
                    <a:cubicBezTo>
                      <a:pt x="367" y="153"/>
                      <a:pt x="367" y="153"/>
                      <a:pt x="367" y="153"/>
                    </a:cubicBezTo>
                    <a:cubicBezTo>
                      <a:pt x="367" y="153"/>
                      <a:pt x="174" y="0"/>
                      <a:pt x="0" y="204"/>
                    </a:cubicBezTo>
                    <a:cubicBezTo>
                      <a:pt x="32" y="226"/>
                      <a:pt x="32" y="226"/>
                      <a:pt x="32" y="226"/>
                    </a:cubicBezTo>
                    <a:cubicBezTo>
                      <a:pt x="32" y="226"/>
                      <a:pt x="159" y="108"/>
                      <a:pt x="334" y="210"/>
                    </a:cubicBezTo>
                    <a:close/>
                  </a:path>
                </a:pathLst>
              </a:custGeom>
              <a:solidFill>
                <a:srgbClr val="B277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47" name="Freeform 646"/>
              <p:cNvSpPr>
                <a:spLocks/>
              </p:cNvSpPr>
              <p:nvPr/>
            </p:nvSpPr>
            <p:spPr bwMode="auto">
              <a:xfrm>
                <a:off x="691" y="4975"/>
                <a:ext cx="2820" cy="2097"/>
              </a:xfrm>
              <a:custGeom>
                <a:avLst/>
                <a:gdLst>
                  <a:gd name="T0" fmla="*/ 441 w 1192"/>
                  <a:gd name="T1" fmla="*/ 196 h 887"/>
                  <a:gd name="T2" fmla="*/ 500 w 1192"/>
                  <a:gd name="T3" fmla="*/ 166 h 887"/>
                  <a:gd name="T4" fmla="*/ 142 w 1192"/>
                  <a:gd name="T5" fmla="*/ 160 h 887"/>
                  <a:gd name="T6" fmla="*/ 478 w 1192"/>
                  <a:gd name="T7" fmla="*/ 441 h 887"/>
                  <a:gd name="T8" fmla="*/ 912 w 1192"/>
                  <a:gd name="T9" fmla="*/ 413 h 887"/>
                  <a:gd name="T10" fmla="*/ 961 w 1192"/>
                  <a:gd name="T11" fmla="*/ 668 h 887"/>
                  <a:gd name="T12" fmla="*/ 723 w 1192"/>
                  <a:gd name="T13" fmla="*/ 704 h 887"/>
                  <a:gd name="T14" fmla="*/ 682 w 1192"/>
                  <a:gd name="T15" fmla="*/ 746 h 887"/>
                  <a:gd name="T16" fmla="*/ 1035 w 1192"/>
                  <a:gd name="T17" fmla="*/ 678 h 887"/>
                  <a:gd name="T18" fmla="*/ 729 w 1192"/>
                  <a:gd name="T19" fmla="*/ 274 h 887"/>
                  <a:gd name="T20" fmla="*/ 578 w 1192"/>
                  <a:gd name="T21" fmla="*/ 318 h 887"/>
                  <a:gd name="T22" fmla="*/ 203 w 1192"/>
                  <a:gd name="T23" fmla="*/ 351 h 887"/>
                  <a:gd name="T24" fmla="*/ 441 w 1192"/>
                  <a:gd name="T25" fmla="*/ 196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92" h="887">
                    <a:moveTo>
                      <a:pt x="441" y="196"/>
                    </a:moveTo>
                    <a:cubicBezTo>
                      <a:pt x="500" y="166"/>
                      <a:pt x="500" y="166"/>
                      <a:pt x="500" y="166"/>
                    </a:cubicBezTo>
                    <a:cubicBezTo>
                      <a:pt x="500" y="166"/>
                      <a:pt x="285" y="0"/>
                      <a:pt x="142" y="160"/>
                    </a:cubicBezTo>
                    <a:cubicBezTo>
                      <a:pt x="0" y="320"/>
                      <a:pt x="196" y="617"/>
                      <a:pt x="478" y="441"/>
                    </a:cubicBezTo>
                    <a:cubicBezTo>
                      <a:pt x="760" y="265"/>
                      <a:pt x="838" y="334"/>
                      <a:pt x="912" y="413"/>
                    </a:cubicBezTo>
                    <a:cubicBezTo>
                      <a:pt x="986" y="492"/>
                      <a:pt x="1053" y="571"/>
                      <a:pt x="961" y="668"/>
                    </a:cubicBezTo>
                    <a:cubicBezTo>
                      <a:pt x="869" y="765"/>
                      <a:pt x="723" y="704"/>
                      <a:pt x="723" y="704"/>
                    </a:cubicBezTo>
                    <a:cubicBezTo>
                      <a:pt x="682" y="746"/>
                      <a:pt x="682" y="746"/>
                      <a:pt x="682" y="746"/>
                    </a:cubicBezTo>
                    <a:cubicBezTo>
                      <a:pt x="682" y="746"/>
                      <a:pt x="878" y="887"/>
                      <a:pt x="1035" y="678"/>
                    </a:cubicBezTo>
                    <a:cubicBezTo>
                      <a:pt x="1192" y="468"/>
                      <a:pt x="823" y="252"/>
                      <a:pt x="729" y="274"/>
                    </a:cubicBezTo>
                    <a:cubicBezTo>
                      <a:pt x="708" y="279"/>
                      <a:pt x="627" y="297"/>
                      <a:pt x="578" y="318"/>
                    </a:cubicBezTo>
                    <a:cubicBezTo>
                      <a:pt x="442" y="375"/>
                      <a:pt x="266" y="465"/>
                      <a:pt x="203" y="351"/>
                    </a:cubicBezTo>
                    <a:cubicBezTo>
                      <a:pt x="117" y="196"/>
                      <a:pt x="309" y="100"/>
                      <a:pt x="441" y="196"/>
                    </a:cubicBezTo>
                    <a:close/>
                  </a:path>
                </a:pathLst>
              </a:custGeom>
              <a:solidFill>
                <a:srgbClr val="D89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48" name="Freeform 647"/>
              <p:cNvSpPr>
                <a:spLocks/>
              </p:cNvSpPr>
              <p:nvPr/>
            </p:nvSpPr>
            <p:spPr bwMode="auto">
              <a:xfrm>
                <a:off x="826" y="5171"/>
                <a:ext cx="2541" cy="1504"/>
              </a:xfrm>
              <a:custGeom>
                <a:avLst/>
                <a:gdLst>
                  <a:gd name="T0" fmla="*/ 0 w 2541"/>
                  <a:gd name="T1" fmla="*/ 88 h 1504"/>
                  <a:gd name="T2" fmla="*/ 38 w 2541"/>
                  <a:gd name="T3" fmla="*/ 0 h 1504"/>
                  <a:gd name="T4" fmla="*/ 2541 w 2541"/>
                  <a:gd name="T5" fmla="*/ 1416 h 1504"/>
                  <a:gd name="T6" fmla="*/ 2494 w 2541"/>
                  <a:gd name="T7" fmla="*/ 1504 h 1504"/>
                  <a:gd name="T8" fmla="*/ 0 w 2541"/>
                  <a:gd name="T9" fmla="*/ 88 h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1" h="1504">
                    <a:moveTo>
                      <a:pt x="0" y="88"/>
                    </a:moveTo>
                    <a:lnTo>
                      <a:pt x="38" y="0"/>
                    </a:lnTo>
                    <a:lnTo>
                      <a:pt x="2541" y="1416"/>
                    </a:lnTo>
                    <a:lnTo>
                      <a:pt x="2494" y="1504"/>
                    </a:lnTo>
                    <a:lnTo>
                      <a:pt x="0" y="88"/>
                    </a:lnTo>
                    <a:close/>
                  </a:path>
                </a:pathLst>
              </a:custGeom>
              <a:solidFill>
                <a:srgbClr val="D89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49" name="Freeform 648"/>
              <p:cNvSpPr>
                <a:spLocks/>
              </p:cNvSpPr>
              <p:nvPr/>
            </p:nvSpPr>
            <p:spPr bwMode="auto">
              <a:xfrm>
                <a:off x="2473" y="6739"/>
                <a:ext cx="409" cy="969"/>
              </a:xfrm>
              <a:custGeom>
                <a:avLst/>
                <a:gdLst>
                  <a:gd name="T0" fmla="*/ 81 w 173"/>
                  <a:gd name="T1" fmla="*/ 30 h 410"/>
                  <a:gd name="T2" fmla="*/ 100 w 173"/>
                  <a:gd name="T3" fmla="*/ 17 h 410"/>
                  <a:gd name="T4" fmla="*/ 170 w 173"/>
                  <a:gd name="T5" fmla="*/ 53 h 410"/>
                  <a:gd name="T6" fmla="*/ 81 w 173"/>
                  <a:gd name="T7" fmla="*/ 237 h 410"/>
                  <a:gd name="T8" fmla="*/ 47 w 173"/>
                  <a:gd name="T9" fmla="*/ 277 h 410"/>
                  <a:gd name="T10" fmla="*/ 134 w 173"/>
                  <a:gd name="T11" fmla="*/ 404 h 410"/>
                  <a:gd name="T12" fmla="*/ 93 w 173"/>
                  <a:gd name="T13" fmla="*/ 410 h 410"/>
                  <a:gd name="T14" fmla="*/ 7 w 173"/>
                  <a:gd name="T15" fmla="*/ 283 h 410"/>
                  <a:gd name="T16" fmla="*/ 15 w 173"/>
                  <a:gd name="T17" fmla="*/ 263 h 410"/>
                  <a:gd name="T18" fmla="*/ 102 w 173"/>
                  <a:gd name="T19" fmla="*/ 150 h 410"/>
                  <a:gd name="T20" fmla="*/ 65 w 173"/>
                  <a:gd name="T21" fmla="*/ 164 h 410"/>
                  <a:gd name="T22" fmla="*/ 81 w 173"/>
                  <a:gd name="T23" fmla="*/ 3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3" h="410">
                    <a:moveTo>
                      <a:pt x="81" y="30"/>
                    </a:moveTo>
                    <a:cubicBezTo>
                      <a:pt x="100" y="17"/>
                      <a:pt x="100" y="17"/>
                      <a:pt x="100" y="17"/>
                    </a:cubicBezTo>
                    <a:cubicBezTo>
                      <a:pt x="100" y="17"/>
                      <a:pt x="166" y="0"/>
                      <a:pt x="170" y="53"/>
                    </a:cubicBezTo>
                    <a:cubicBezTo>
                      <a:pt x="173" y="105"/>
                      <a:pt x="81" y="237"/>
                      <a:pt x="81" y="237"/>
                    </a:cubicBezTo>
                    <a:cubicBezTo>
                      <a:pt x="47" y="277"/>
                      <a:pt x="47" y="277"/>
                      <a:pt x="47" y="277"/>
                    </a:cubicBezTo>
                    <a:cubicBezTo>
                      <a:pt x="47" y="277"/>
                      <a:pt x="126" y="348"/>
                      <a:pt x="134" y="404"/>
                    </a:cubicBezTo>
                    <a:cubicBezTo>
                      <a:pt x="93" y="410"/>
                      <a:pt x="93" y="410"/>
                      <a:pt x="93" y="410"/>
                    </a:cubicBezTo>
                    <a:cubicBezTo>
                      <a:pt x="93" y="410"/>
                      <a:pt x="105" y="354"/>
                      <a:pt x="7" y="283"/>
                    </a:cubicBezTo>
                    <a:cubicBezTo>
                      <a:pt x="7" y="283"/>
                      <a:pt x="0" y="279"/>
                      <a:pt x="15" y="263"/>
                    </a:cubicBezTo>
                    <a:cubicBezTo>
                      <a:pt x="30" y="247"/>
                      <a:pt x="84" y="187"/>
                      <a:pt x="102" y="150"/>
                    </a:cubicBezTo>
                    <a:cubicBezTo>
                      <a:pt x="102" y="150"/>
                      <a:pt x="70" y="163"/>
                      <a:pt x="65" y="164"/>
                    </a:cubicBezTo>
                    <a:lnTo>
                      <a:pt x="81" y="3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50" name="Freeform 649"/>
              <p:cNvSpPr>
                <a:spLocks/>
              </p:cNvSpPr>
              <p:nvPr/>
            </p:nvSpPr>
            <p:spPr bwMode="auto">
              <a:xfrm>
                <a:off x="2473" y="6739"/>
                <a:ext cx="404" cy="969"/>
              </a:xfrm>
              <a:custGeom>
                <a:avLst/>
                <a:gdLst>
                  <a:gd name="T0" fmla="*/ 120 w 171"/>
                  <a:gd name="T1" fmla="*/ 406 h 410"/>
                  <a:gd name="T2" fmla="*/ 116 w 171"/>
                  <a:gd name="T3" fmla="*/ 394 h 410"/>
                  <a:gd name="T4" fmla="*/ 89 w 171"/>
                  <a:gd name="T5" fmla="*/ 342 h 410"/>
                  <a:gd name="T6" fmla="*/ 53 w 171"/>
                  <a:gd name="T7" fmla="*/ 298 h 410"/>
                  <a:gd name="T8" fmla="*/ 32 w 171"/>
                  <a:gd name="T9" fmla="*/ 273 h 410"/>
                  <a:gd name="T10" fmla="*/ 83 w 171"/>
                  <a:gd name="T11" fmla="*/ 199 h 410"/>
                  <a:gd name="T12" fmla="*/ 136 w 171"/>
                  <a:gd name="T13" fmla="*/ 148 h 410"/>
                  <a:gd name="T14" fmla="*/ 170 w 171"/>
                  <a:gd name="T15" fmla="*/ 53 h 410"/>
                  <a:gd name="T16" fmla="*/ 100 w 171"/>
                  <a:gd name="T17" fmla="*/ 17 h 410"/>
                  <a:gd name="T18" fmla="*/ 81 w 171"/>
                  <a:gd name="T19" fmla="*/ 30 h 410"/>
                  <a:gd name="T20" fmla="*/ 65 w 171"/>
                  <a:gd name="T21" fmla="*/ 164 h 410"/>
                  <a:gd name="T22" fmla="*/ 102 w 171"/>
                  <a:gd name="T23" fmla="*/ 150 h 410"/>
                  <a:gd name="T24" fmla="*/ 15 w 171"/>
                  <a:gd name="T25" fmla="*/ 263 h 410"/>
                  <a:gd name="T26" fmla="*/ 7 w 171"/>
                  <a:gd name="T27" fmla="*/ 283 h 410"/>
                  <a:gd name="T28" fmla="*/ 93 w 171"/>
                  <a:gd name="T29" fmla="*/ 410 h 410"/>
                  <a:gd name="T30" fmla="*/ 120 w 171"/>
                  <a:gd name="T31" fmla="*/ 406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1" h="410">
                    <a:moveTo>
                      <a:pt x="120" y="406"/>
                    </a:moveTo>
                    <a:cubicBezTo>
                      <a:pt x="119" y="402"/>
                      <a:pt x="117" y="398"/>
                      <a:pt x="116" y="394"/>
                    </a:cubicBezTo>
                    <a:cubicBezTo>
                      <a:pt x="108" y="376"/>
                      <a:pt x="100" y="358"/>
                      <a:pt x="89" y="342"/>
                    </a:cubicBezTo>
                    <a:cubicBezTo>
                      <a:pt x="77" y="327"/>
                      <a:pt x="65" y="313"/>
                      <a:pt x="53" y="298"/>
                    </a:cubicBezTo>
                    <a:cubicBezTo>
                      <a:pt x="46" y="290"/>
                      <a:pt x="30" y="283"/>
                      <a:pt x="32" y="273"/>
                    </a:cubicBezTo>
                    <a:cubicBezTo>
                      <a:pt x="37" y="245"/>
                      <a:pt x="69" y="221"/>
                      <a:pt x="83" y="199"/>
                    </a:cubicBezTo>
                    <a:cubicBezTo>
                      <a:pt x="96" y="178"/>
                      <a:pt x="116" y="162"/>
                      <a:pt x="136" y="148"/>
                    </a:cubicBezTo>
                    <a:cubicBezTo>
                      <a:pt x="155" y="113"/>
                      <a:pt x="171" y="75"/>
                      <a:pt x="170" y="53"/>
                    </a:cubicBezTo>
                    <a:cubicBezTo>
                      <a:pt x="166" y="0"/>
                      <a:pt x="100" y="17"/>
                      <a:pt x="100" y="17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65" y="164"/>
                      <a:pt x="65" y="164"/>
                      <a:pt x="65" y="164"/>
                    </a:cubicBezTo>
                    <a:cubicBezTo>
                      <a:pt x="70" y="163"/>
                      <a:pt x="102" y="150"/>
                      <a:pt x="102" y="150"/>
                    </a:cubicBezTo>
                    <a:cubicBezTo>
                      <a:pt x="84" y="187"/>
                      <a:pt x="30" y="247"/>
                      <a:pt x="15" y="263"/>
                    </a:cubicBezTo>
                    <a:cubicBezTo>
                      <a:pt x="0" y="279"/>
                      <a:pt x="7" y="283"/>
                      <a:pt x="7" y="283"/>
                    </a:cubicBezTo>
                    <a:cubicBezTo>
                      <a:pt x="105" y="354"/>
                      <a:pt x="93" y="410"/>
                      <a:pt x="93" y="410"/>
                    </a:cubicBezTo>
                    <a:lnTo>
                      <a:pt x="120" y="406"/>
                    </a:ln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51" name="Freeform 650"/>
              <p:cNvSpPr>
                <a:spLocks/>
              </p:cNvSpPr>
              <p:nvPr/>
            </p:nvSpPr>
            <p:spPr bwMode="auto">
              <a:xfrm>
                <a:off x="2530" y="6245"/>
                <a:ext cx="312" cy="224"/>
              </a:xfrm>
              <a:custGeom>
                <a:avLst/>
                <a:gdLst>
                  <a:gd name="T0" fmla="*/ 122 w 132"/>
                  <a:gd name="T1" fmla="*/ 60 h 95"/>
                  <a:gd name="T2" fmla="*/ 15 w 132"/>
                  <a:gd name="T3" fmla="*/ 0 h 95"/>
                  <a:gd name="T4" fmla="*/ 5 w 132"/>
                  <a:gd name="T5" fmla="*/ 18 h 95"/>
                  <a:gd name="T6" fmla="*/ 48 w 132"/>
                  <a:gd name="T7" fmla="*/ 81 h 95"/>
                  <a:gd name="T8" fmla="*/ 100 w 132"/>
                  <a:gd name="T9" fmla="*/ 89 h 95"/>
                  <a:gd name="T10" fmla="*/ 122 w 132"/>
                  <a:gd name="T11" fmla="*/ 6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95">
                    <a:moveTo>
                      <a:pt x="122" y="6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0" y="10"/>
                      <a:pt x="5" y="18"/>
                    </a:cubicBezTo>
                    <a:cubicBezTo>
                      <a:pt x="10" y="27"/>
                      <a:pt x="44" y="59"/>
                      <a:pt x="48" y="81"/>
                    </a:cubicBezTo>
                    <a:cubicBezTo>
                      <a:pt x="100" y="89"/>
                      <a:pt x="100" y="89"/>
                      <a:pt x="100" y="89"/>
                    </a:cubicBezTo>
                    <a:cubicBezTo>
                      <a:pt x="100" y="89"/>
                      <a:pt x="132" y="95"/>
                      <a:pt x="122" y="60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52" name="Freeform 651"/>
              <p:cNvSpPr>
                <a:spLocks/>
              </p:cNvSpPr>
              <p:nvPr/>
            </p:nvSpPr>
            <p:spPr bwMode="auto">
              <a:xfrm>
                <a:off x="2548" y="6245"/>
                <a:ext cx="275" cy="172"/>
              </a:xfrm>
              <a:custGeom>
                <a:avLst/>
                <a:gdLst>
                  <a:gd name="T0" fmla="*/ 72 w 116"/>
                  <a:gd name="T1" fmla="*/ 49 h 73"/>
                  <a:gd name="T2" fmla="*/ 102 w 116"/>
                  <a:gd name="T3" fmla="*/ 64 h 73"/>
                  <a:gd name="T4" fmla="*/ 116 w 116"/>
                  <a:gd name="T5" fmla="*/ 73 h 73"/>
                  <a:gd name="T6" fmla="*/ 114 w 116"/>
                  <a:gd name="T7" fmla="*/ 60 h 73"/>
                  <a:gd name="T8" fmla="*/ 7 w 116"/>
                  <a:gd name="T9" fmla="*/ 0 h 73"/>
                  <a:gd name="T10" fmla="*/ 0 w 116"/>
                  <a:gd name="T11" fmla="*/ 7 h 73"/>
                  <a:gd name="T12" fmla="*/ 72 w 116"/>
                  <a:gd name="T13" fmla="*/ 4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73">
                    <a:moveTo>
                      <a:pt x="72" y="49"/>
                    </a:moveTo>
                    <a:cubicBezTo>
                      <a:pt x="82" y="53"/>
                      <a:pt x="93" y="57"/>
                      <a:pt x="102" y="64"/>
                    </a:cubicBezTo>
                    <a:cubicBezTo>
                      <a:pt x="107" y="68"/>
                      <a:pt x="111" y="71"/>
                      <a:pt x="116" y="73"/>
                    </a:cubicBezTo>
                    <a:cubicBezTo>
                      <a:pt x="116" y="69"/>
                      <a:pt x="115" y="65"/>
                      <a:pt x="114" y="6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3" y="3"/>
                      <a:pt x="0" y="7"/>
                    </a:cubicBezTo>
                    <a:cubicBezTo>
                      <a:pt x="22" y="23"/>
                      <a:pt x="46" y="39"/>
                      <a:pt x="72" y="4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53" name="Freeform 652"/>
              <p:cNvSpPr>
                <a:spLocks/>
              </p:cNvSpPr>
              <p:nvPr/>
            </p:nvSpPr>
            <p:spPr bwMode="auto">
              <a:xfrm>
                <a:off x="2624" y="6384"/>
                <a:ext cx="173" cy="73"/>
              </a:xfrm>
              <a:custGeom>
                <a:avLst/>
                <a:gdLst>
                  <a:gd name="T0" fmla="*/ 39 w 73"/>
                  <a:gd name="T1" fmla="*/ 6 h 31"/>
                  <a:gd name="T2" fmla="*/ 0 w 73"/>
                  <a:gd name="T3" fmla="*/ 3 h 31"/>
                  <a:gd name="T4" fmla="*/ 8 w 73"/>
                  <a:gd name="T5" fmla="*/ 22 h 31"/>
                  <a:gd name="T6" fmla="*/ 60 w 73"/>
                  <a:gd name="T7" fmla="*/ 30 h 31"/>
                  <a:gd name="T8" fmla="*/ 73 w 73"/>
                  <a:gd name="T9" fmla="*/ 29 h 31"/>
                  <a:gd name="T10" fmla="*/ 39 w 73"/>
                  <a:gd name="T11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31">
                    <a:moveTo>
                      <a:pt x="39" y="6"/>
                    </a:moveTo>
                    <a:cubicBezTo>
                      <a:pt x="27" y="3"/>
                      <a:pt x="12" y="0"/>
                      <a:pt x="0" y="3"/>
                    </a:cubicBezTo>
                    <a:cubicBezTo>
                      <a:pt x="4" y="10"/>
                      <a:pt x="7" y="16"/>
                      <a:pt x="8" y="22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30"/>
                      <a:pt x="67" y="31"/>
                      <a:pt x="73" y="29"/>
                    </a:cubicBezTo>
                    <a:cubicBezTo>
                      <a:pt x="65" y="18"/>
                      <a:pt x="53" y="10"/>
                      <a:pt x="39" y="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54" name="Freeform 653"/>
              <p:cNvSpPr>
                <a:spLocks/>
              </p:cNvSpPr>
              <p:nvPr/>
            </p:nvSpPr>
            <p:spPr bwMode="auto">
              <a:xfrm>
                <a:off x="1862" y="6710"/>
                <a:ext cx="239" cy="277"/>
              </a:xfrm>
              <a:custGeom>
                <a:avLst/>
                <a:gdLst>
                  <a:gd name="T0" fmla="*/ 101 w 101"/>
                  <a:gd name="T1" fmla="*/ 100 h 117"/>
                  <a:gd name="T2" fmla="*/ 47 w 101"/>
                  <a:gd name="T3" fmla="*/ 82 h 117"/>
                  <a:gd name="T4" fmla="*/ 0 w 101"/>
                  <a:gd name="T5" fmla="*/ 37 h 117"/>
                  <a:gd name="T6" fmla="*/ 83 w 101"/>
                  <a:gd name="T7" fmla="*/ 0 h 117"/>
                  <a:gd name="T8" fmla="*/ 101 w 101"/>
                  <a:gd name="T9" fmla="*/ 10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17">
                    <a:moveTo>
                      <a:pt x="101" y="100"/>
                    </a:moveTo>
                    <a:cubicBezTo>
                      <a:pt x="101" y="100"/>
                      <a:pt x="53" y="117"/>
                      <a:pt x="47" y="82"/>
                    </a:cubicBezTo>
                    <a:cubicBezTo>
                      <a:pt x="41" y="47"/>
                      <a:pt x="0" y="37"/>
                      <a:pt x="0" y="37"/>
                    </a:cubicBezTo>
                    <a:cubicBezTo>
                      <a:pt x="83" y="0"/>
                      <a:pt x="83" y="0"/>
                      <a:pt x="83" y="0"/>
                    </a:cubicBezTo>
                    <a:lnTo>
                      <a:pt x="101" y="10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55" name="Freeform 654"/>
              <p:cNvSpPr>
                <a:spLocks/>
              </p:cNvSpPr>
              <p:nvPr/>
            </p:nvSpPr>
            <p:spPr bwMode="auto">
              <a:xfrm>
                <a:off x="2279" y="6450"/>
                <a:ext cx="487" cy="315"/>
              </a:xfrm>
              <a:custGeom>
                <a:avLst/>
                <a:gdLst>
                  <a:gd name="T0" fmla="*/ 0 w 206"/>
                  <a:gd name="T1" fmla="*/ 77 h 133"/>
                  <a:gd name="T2" fmla="*/ 97 w 206"/>
                  <a:gd name="T3" fmla="*/ 91 h 133"/>
                  <a:gd name="T4" fmla="*/ 159 w 206"/>
                  <a:gd name="T5" fmla="*/ 8 h 133"/>
                  <a:gd name="T6" fmla="*/ 172 w 206"/>
                  <a:gd name="T7" fmla="*/ 3 h 133"/>
                  <a:gd name="T8" fmla="*/ 206 w 206"/>
                  <a:gd name="T9" fmla="*/ 14 h 133"/>
                  <a:gd name="T10" fmla="*/ 184 w 206"/>
                  <a:gd name="T11" fmla="*/ 60 h 133"/>
                  <a:gd name="T12" fmla="*/ 127 w 206"/>
                  <a:gd name="T13" fmla="*/ 125 h 133"/>
                  <a:gd name="T14" fmla="*/ 53 w 206"/>
                  <a:gd name="T15" fmla="*/ 117 h 133"/>
                  <a:gd name="T16" fmla="*/ 0 w 206"/>
                  <a:gd name="T17" fmla="*/ 7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33">
                    <a:moveTo>
                      <a:pt x="0" y="77"/>
                    </a:moveTo>
                    <a:cubicBezTo>
                      <a:pt x="0" y="77"/>
                      <a:pt x="77" y="95"/>
                      <a:pt x="97" y="91"/>
                    </a:cubicBezTo>
                    <a:cubicBezTo>
                      <a:pt x="118" y="88"/>
                      <a:pt x="152" y="89"/>
                      <a:pt x="159" y="8"/>
                    </a:cubicBezTo>
                    <a:cubicBezTo>
                      <a:pt x="159" y="8"/>
                      <a:pt x="157" y="0"/>
                      <a:pt x="172" y="3"/>
                    </a:cubicBezTo>
                    <a:cubicBezTo>
                      <a:pt x="187" y="6"/>
                      <a:pt x="206" y="14"/>
                      <a:pt x="206" y="14"/>
                    </a:cubicBezTo>
                    <a:cubicBezTo>
                      <a:pt x="206" y="14"/>
                      <a:pt x="192" y="45"/>
                      <a:pt x="184" y="60"/>
                    </a:cubicBezTo>
                    <a:cubicBezTo>
                      <a:pt x="175" y="77"/>
                      <a:pt x="157" y="117"/>
                      <a:pt x="127" y="125"/>
                    </a:cubicBezTo>
                    <a:cubicBezTo>
                      <a:pt x="98" y="133"/>
                      <a:pt x="53" y="117"/>
                      <a:pt x="53" y="117"/>
                    </a:cubicBezTo>
                    <a:cubicBezTo>
                      <a:pt x="53" y="117"/>
                      <a:pt x="1" y="129"/>
                      <a:pt x="0" y="7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56" name="Freeform 655"/>
              <p:cNvSpPr>
                <a:spLocks/>
              </p:cNvSpPr>
              <p:nvPr/>
            </p:nvSpPr>
            <p:spPr bwMode="auto">
              <a:xfrm>
                <a:off x="2279" y="6450"/>
                <a:ext cx="487" cy="315"/>
              </a:xfrm>
              <a:custGeom>
                <a:avLst/>
                <a:gdLst>
                  <a:gd name="T0" fmla="*/ 172 w 206"/>
                  <a:gd name="T1" fmla="*/ 3 h 133"/>
                  <a:gd name="T2" fmla="*/ 159 w 206"/>
                  <a:gd name="T3" fmla="*/ 8 h 133"/>
                  <a:gd name="T4" fmla="*/ 158 w 206"/>
                  <a:gd name="T5" fmla="*/ 17 h 133"/>
                  <a:gd name="T6" fmla="*/ 185 w 206"/>
                  <a:gd name="T7" fmla="*/ 19 h 133"/>
                  <a:gd name="T8" fmla="*/ 187 w 206"/>
                  <a:gd name="T9" fmla="*/ 22 h 133"/>
                  <a:gd name="T10" fmla="*/ 130 w 206"/>
                  <a:gd name="T11" fmla="*/ 107 h 133"/>
                  <a:gd name="T12" fmla="*/ 39 w 206"/>
                  <a:gd name="T13" fmla="*/ 85 h 133"/>
                  <a:gd name="T14" fmla="*/ 0 w 206"/>
                  <a:gd name="T15" fmla="*/ 77 h 133"/>
                  <a:gd name="T16" fmla="*/ 53 w 206"/>
                  <a:gd name="T17" fmla="*/ 117 h 133"/>
                  <a:gd name="T18" fmla="*/ 127 w 206"/>
                  <a:gd name="T19" fmla="*/ 125 h 133"/>
                  <a:gd name="T20" fmla="*/ 184 w 206"/>
                  <a:gd name="T21" fmla="*/ 60 h 133"/>
                  <a:gd name="T22" fmla="*/ 206 w 206"/>
                  <a:gd name="T23" fmla="*/ 14 h 133"/>
                  <a:gd name="T24" fmla="*/ 172 w 206"/>
                  <a:gd name="T25" fmla="*/ 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133">
                    <a:moveTo>
                      <a:pt x="172" y="3"/>
                    </a:moveTo>
                    <a:cubicBezTo>
                      <a:pt x="157" y="0"/>
                      <a:pt x="159" y="8"/>
                      <a:pt x="159" y="8"/>
                    </a:cubicBezTo>
                    <a:cubicBezTo>
                      <a:pt x="159" y="11"/>
                      <a:pt x="159" y="14"/>
                      <a:pt x="158" y="17"/>
                    </a:cubicBezTo>
                    <a:cubicBezTo>
                      <a:pt x="167" y="16"/>
                      <a:pt x="177" y="16"/>
                      <a:pt x="185" y="19"/>
                    </a:cubicBezTo>
                    <a:cubicBezTo>
                      <a:pt x="187" y="20"/>
                      <a:pt x="187" y="21"/>
                      <a:pt x="187" y="22"/>
                    </a:cubicBezTo>
                    <a:cubicBezTo>
                      <a:pt x="179" y="53"/>
                      <a:pt x="162" y="94"/>
                      <a:pt x="130" y="107"/>
                    </a:cubicBezTo>
                    <a:cubicBezTo>
                      <a:pt x="102" y="118"/>
                      <a:pt x="61" y="105"/>
                      <a:pt x="39" y="85"/>
                    </a:cubicBezTo>
                    <a:cubicBezTo>
                      <a:pt x="18" y="81"/>
                      <a:pt x="0" y="77"/>
                      <a:pt x="0" y="77"/>
                    </a:cubicBezTo>
                    <a:cubicBezTo>
                      <a:pt x="1" y="129"/>
                      <a:pt x="53" y="117"/>
                      <a:pt x="53" y="117"/>
                    </a:cubicBezTo>
                    <a:cubicBezTo>
                      <a:pt x="53" y="117"/>
                      <a:pt x="98" y="133"/>
                      <a:pt x="127" y="125"/>
                    </a:cubicBezTo>
                    <a:cubicBezTo>
                      <a:pt x="157" y="117"/>
                      <a:pt x="175" y="77"/>
                      <a:pt x="184" y="60"/>
                    </a:cubicBezTo>
                    <a:cubicBezTo>
                      <a:pt x="192" y="45"/>
                      <a:pt x="206" y="14"/>
                      <a:pt x="206" y="14"/>
                    </a:cubicBezTo>
                    <a:cubicBezTo>
                      <a:pt x="206" y="14"/>
                      <a:pt x="187" y="6"/>
                      <a:pt x="172" y="3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57" name="Freeform 656"/>
              <p:cNvSpPr>
                <a:spLocks/>
              </p:cNvSpPr>
              <p:nvPr/>
            </p:nvSpPr>
            <p:spPr bwMode="auto">
              <a:xfrm>
                <a:off x="2004" y="6649"/>
                <a:ext cx="736" cy="534"/>
              </a:xfrm>
              <a:custGeom>
                <a:avLst/>
                <a:gdLst>
                  <a:gd name="T0" fmla="*/ 131 w 311"/>
                  <a:gd name="T1" fmla="*/ 8 h 226"/>
                  <a:gd name="T2" fmla="*/ 11 w 311"/>
                  <a:gd name="T3" fmla="*/ 57 h 226"/>
                  <a:gd name="T4" fmla="*/ 6 w 311"/>
                  <a:gd name="T5" fmla="*/ 92 h 226"/>
                  <a:gd name="T6" fmla="*/ 107 w 311"/>
                  <a:gd name="T7" fmla="*/ 188 h 226"/>
                  <a:gd name="T8" fmla="*/ 272 w 311"/>
                  <a:gd name="T9" fmla="*/ 199 h 226"/>
                  <a:gd name="T10" fmla="*/ 304 w 311"/>
                  <a:gd name="T11" fmla="*/ 138 h 226"/>
                  <a:gd name="T12" fmla="*/ 298 w 311"/>
                  <a:gd name="T13" fmla="*/ 55 h 226"/>
                  <a:gd name="T14" fmla="*/ 224 w 311"/>
                  <a:gd name="T15" fmla="*/ 52 h 226"/>
                  <a:gd name="T16" fmla="*/ 131 w 311"/>
                  <a:gd name="T17" fmla="*/ 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1" h="226">
                    <a:moveTo>
                      <a:pt x="131" y="8"/>
                    </a:moveTo>
                    <a:cubicBezTo>
                      <a:pt x="131" y="8"/>
                      <a:pt x="78" y="0"/>
                      <a:pt x="11" y="57"/>
                    </a:cubicBezTo>
                    <a:cubicBezTo>
                      <a:pt x="11" y="57"/>
                      <a:pt x="0" y="79"/>
                      <a:pt x="6" y="92"/>
                    </a:cubicBezTo>
                    <a:cubicBezTo>
                      <a:pt x="9" y="99"/>
                      <a:pt x="46" y="158"/>
                      <a:pt x="107" y="188"/>
                    </a:cubicBezTo>
                    <a:cubicBezTo>
                      <a:pt x="186" y="226"/>
                      <a:pt x="272" y="199"/>
                      <a:pt x="272" y="199"/>
                    </a:cubicBezTo>
                    <a:cubicBezTo>
                      <a:pt x="272" y="199"/>
                      <a:pt x="297" y="171"/>
                      <a:pt x="304" y="138"/>
                    </a:cubicBezTo>
                    <a:cubicBezTo>
                      <a:pt x="311" y="104"/>
                      <a:pt x="298" y="55"/>
                      <a:pt x="298" y="55"/>
                    </a:cubicBezTo>
                    <a:cubicBezTo>
                      <a:pt x="298" y="55"/>
                      <a:pt x="256" y="59"/>
                      <a:pt x="224" y="52"/>
                    </a:cubicBezTo>
                    <a:cubicBezTo>
                      <a:pt x="183" y="42"/>
                      <a:pt x="147" y="12"/>
                      <a:pt x="131" y="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58" name="Freeform 657"/>
              <p:cNvSpPr>
                <a:spLocks/>
              </p:cNvSpPr>
              <p:nvPr/>
            </p:nvSpPr>
            <p:spPr bwMode="auto">
              <a:xfrm>
                <a:off x="2404" y="6715"/>
                <a:ext cx="296" cy="116"/>
              </a:xfrm>
              <a:custGeom>
                <a:avLst/>
                <a:gdLst>
                  <a:gd name="T0" fmla="*/ 59 w 125"/>
                  <a:gd name="T1" fmla="*/ 43 h 49"/>
                  <a:gd name="T2" fmla="*/ 125 w 125"/>
                  <a:gd name="T3" fmla="*/ 28 h 49"/>
                  <a:gd name="T4" fmla="*/ 55 w 125"/>
                  <a:gd name="T5" fmla="*/ 24 h 49"/>
                  <a:gd name="T6" fmla="*/ 0 w 125"/>
                  <a:gd name="T7" fmla="*/ 0 h 49"/>
                  <a:gd name="T8" fmla="*/ 59 w 125"/>
                  <a:gd name="T9" fmla="*/ 4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49">
                    <a:moveTo>
                      <a:pt x="59" y="43"/>
                    </a:moveTo>
                    <a:cubicBezTo>
                      <a:pt x="82" y="49"/>
                      <a:pt x="104" y="39"/>
                      <a:pt x="125" y="28"/>
                    </a:cubicBezTo>
                    <a:cubicBezTo>
                      <a:pt x="114" y="28"/>
                      <a:pt x="81" y="30"/>
                      <a:pt x="55" y="24"/>
                    </a:cubicBezTo>
                    <a:cubicBezTo>
                      <a:pt x="35" y="19"/>
                      <a:pt x="16" y="9"/>
                      <a:pt x="0" y="0"/>
                    </a:cubicBezTo>
                    <a:cubicBezTo>
                      <a:pt x="15" y="20"/>
                      <a:pt x="37" y="37"/>
                      <a:pt x="59" y="43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59" name="Freeform 658"/>
              <p:cNvSpPr>
                <a:spLocks/>
              </p:cNvSpPr>
              <p:nvPr/>
            </p:nvSpPr>
            <p:spPr bwMode="auto">
              <a:xfrm>
                <a:off x="2026" y="6649"/>
                <a:ext cx="702" cy="534"/>
              </a:xfrm>
              <a:custGeom>
                <a:avLst/>
                <a:gdLst>
                  <a:gd name="T0" fmla="*/ 232 w 297"/>
                  <a:gd name="T1" fmla="*/ 166 h 226"/>
                  <a:gd name="T2" fmla="*/ 130 w 297"/>
                  <a:gd name="T3" fmla="*/ 183 h 226"/>
                  <a:gd name="T4" fmla="*/ 103 w 297"/>
                  <a:gd name="T5" fmla="*/ 155 h 226"/>
                  <a:gd name="T6" fmla="*/ 82 w 297"/>
                  <a:gd name="T7" fmla="*/ 90 h 226"/>
                  <a:gd name="T8" fmla="*/ 106 w 297"/>
                  <a:gd name="T9" fmla="*/ 66 h 226"/>
                  <a:gd name="T10" fmla="*/ 134 w 297"/>
                  <a:gd name="T11" fmla="*/ 13 h 226"/>
                  <a:gd name="T12" fmla="*/ 122 w 297"/>
                  <a:gd name="T13" fmla="*/ 8 h 226"/>
                  <a:gd name="T14" fmla="*/ 2 w 297"/>
                  <a:gd name="T15" fmla="*/ 57 h 226"/>
                  <a:gd name="T16" fmla="*/ 0 w 297"/>
                  <a:gd name="T17" fmla="*/ 62 h 226"/>
                  <a:gd name="T18" fmla="*/ 36 w 297"/>
                  <a:gd name="T19" fmla="*/ 88 h 226"/>
                  <a:gd name="T20" fmla="*/ 37 w 297"/>
                  <a:gd name="T21" fmla="*/ 91 h 226"/>
                  <a:gd name="T22" fmla="*/ 32 w 297"/>
                  <a:gd name="T23" fmla="*/ 106 h 226"/>
                  <a:gd name="T24" fmla="*/ 30 w 297"/>
                  <a:gd name="T25" fmla="*/ 125 h 226"/>
                  <a:gd name="T26" fmla="*/ 29 w 297"/>
                  <a:gd name="T27" fmla="*/ 135 h 226"/>
                  <a:gd name="T28" fmla="*/ 98 w 297"/>
                  <a:gd name="T29" fmla="*/ 188 h 226"/>
                  <a:gd name="T30" fmla="*/ 263 w 297"/>
                  <a:gd name="T31" fmla="*/ 199 h 226"/>
                  <a:gd name="T32" fmla="*/ 295 w 297"/>
                  <a:gd name="T33" fmla="*/ 138 h 226"/>
                  <a:gd name="T34" fmla="*/ 297 w 297"/>
                  <a:gd name="T35" fmla="*/ 117 h 226"/>
                  <a:gd name="T36" fmla="*/ 232 w 297"/>
                  <a:gd name="T37" fmla="*/ 16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7" h="226">
                    <a:moveTo>
                      <a:pt x="232" y="166"/>
                    </a:moveTo>
                    <a:cubicBezTo>
                      <a:pt x="201" y="181"/>
                      <a:pt x="164" y="197"/>
                      <a:pt x="130" y="183"/>
                    </a:cubicBezTo>
                    <a:cubicBezTo>
                      <a:pt x="118" y="178"/>
                      <a:pt x="108" y="168"/>
                      <a:pt x="103" y="155"/>
                    </a:cubicBezTo>
                    <a:cubicBezTo>
                      <a:pt x="96" y="134"/>
                      <a:pt x="90" y="112"/>
                      <a:pt x="82" y="90"/>
                    </a:cubicBezTo>
                    <a:cubicBezTo>
                      <a:pt x="77" y="74"/>
                      <a:pt x="96" y="73"/>
                      <a:pt x="106" y="66"/>
                    </a:cubicBezTo>
                    <a:cubicBezTo>
                      <a:pt x="123" y="53"/>
                      <a:pt x="138" y="34"/>
                      <a:pt x="134" y="13"/>
                    </a:cubicBezTo>
                    <a:cubicBezTo>
                      <a:pt x="129" y="11"/>
                      <a:pt x="125" y="9"/>
                      <a:pt x="122" y="8"/>
                    </a:cubicBezTo>
                    <a:cubicBezTo>
                      <a:pt x="122" y="8"/>
                      <a:pt x="69" y="0"/>
                      <a:pt x="2" y="57"/>
                    </a:cubicBezTo>
                    <a:cubicBezTo>
                      <a:pt x="2" y="57"/>
                      <a:pt x="1" y="59"/>
                      <a:pt x="0" y="62"/>
                    </a:cubicBezTo>
                    <a:cubicBezTo>
                      <a:pt x="3" y="77"/>
                      <a:pt x="22" y="85"/>
                      <a:pt x="36" y="88"/>
                    </a:cubicBezTo>
                    <a:cubicBezTo>
                      <a:pt x="37" y="89"/>
                      <a:pt x="37" y="90"/>
                      <a:pt x="37" y="91"/>
                    </a:cubicBezTo>
                    <a:cubicBezTo>
                      <a:pt x="36" y="97"/>
                      <a:pt x="33" y="101"/>
                      <a:pt x="32" y="106"/>
                    </a:cubicBezTo>
                    <a:cubicBezTo>
                      <a:pt x="31" y="112"/>
                      <a:pt x="30" y="119"/>
                      <a:pt x="30" y="125"/>
                    </a:cubicBezTo>
                    <a:cubicBezTo>
                      <a:pt x="29" y="129"/>
                      <a:pt x="29" y="132"/>
                      <a:pt x="29" y="135"/>
                    </a:cubicBezTo>
                    <a:cubicBezTo>
                      <a:pt x="46" y="154"/>
                      <a:pt x="70" y="174"/>
                      <a:pt x="98" y="188"/>
                    </a:cubicBezTo>
                    <a:cubicBezTo>
                      <a:pt x="177" y="226"/>
                      <a:pt x="263" y="199"/>
                      <a:pt x="263" y="199"/>
                    </a:cubicBezTo>
                    <a:cubicBezTo>
                      <a:pt x="263" y="199"/>
                      <a:pt x="288" y="171"/>
                      <a:pt x="295" y="138"/>
                    </a:cubicBezTo>
                    <a:cubicBezTo>
                      <a:pt x="296" y="131"/>
                      <a:pt x="297" y="124"/>
                      <a:pt x="297" y="117"/>
                    </a:cubicBezTo>
                    <a:cubicBezTo>
                      <a:pt x="282" y="140"/>
                      <a:pt x="257" y="155"/>
                      <a:pt x="232" y="166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60" name="Freeform 659"/>
              <p:cNvSpPr>
                <a:spLocks/>
              </p:cNvSpPr>
              <p:nvPr/>
            </p:nvSpPr>
            <p:spPr bwMode="auto">
              <a:xfrm>
                <a:off x="2059" y="6639"/>
                <a:ext cx="269" cy="239"/>
              </a:xfrm>
              <a:custGeom>
                <a:avLst/>
                <a:gdLst>
                  <a:gd name="T0" fmla="*/ 60 w 114"/>
                  <a:gd name="T1" fmla="*/ 29 h 101"/>
                  <a:gd name="T2" fmla="*/ 94 w 114"/>
                  <a:gd name="T3" fmla="*/ 0 h 101"/>
                  <a:gd name="T4" fmla="*/ 111 w 114"/>
                  <a:gd name="T5" fmla="*/ 21 h 101"/>
                  <a:gd name="T6" fmla="*/ 99 w 114"/>
                  <a:gd name="T7" fmla="*/ 45 h 101"/>
                  <a:gd name="T8" fmla="*/ 17 w 114"/>
                  <a:gd name="T9" fmla="*/ 87 h 101"/>
                  <a:gd name="T10" fmla="*/ 0 w 114"/>
                  <a:gd name="T11" fmla="*/ 65 h 101"/>
                  <a:gd name="T12" fmla="*/ 60 w 114"/>
                  <a:gd name="T13" fmla="*/ 29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" h="101">
                    <a:moveTo>
                      <a:pt x="60" y="29"/>
                    </a:move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108" y="14"/>
                      <a:pt x="111" y="21"/>
                    </a:cubicBezTo>
                    <a:cubicBezTo>
                      <a:pt x="114" y="27"/>
                      <a:pt x="106" y="39"/>
                      <a:pt x="99" y="45"/>
                    </a:cubicBezTo>
                    <a:cubicBezTo>
                      <a:pt x="81" y="61"/>
                      <a:pt x="31" y="101"/>
                      <a:pt x="17" y="87"/>
                    </a:cubicBezTo>
                    <a:cubicBezTo>
                      <a:pt x="14" y="84"/>
                      <a:pt x="0" y="65"/>
                      <a:pt x="0" y="65"/>
                    </a:cubicBezTo>
                    <a:lnTo>
                      <a:pt x="60" y="29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61" name="Freeform 660"/>
              <p:cNvSpPr>
                <a:spLocks/>
              </p:cNvSpPr>
              <p:nvPr/>
            </p:nvSpPr>
            <p:spPr bwMode="auto">
              <a:xfrm>
                <a:off x="2042" y="6611"/>
                <a:ext cx="277" cy="260"/>
              </a:xfrm>
              <a:custGeom>
                <a:avLst/>
                <a:gdLst>
                  <a:gd name="T0" fmla="*/ 54 w 117"/>
                  <a:gd name="T1" fmla="*/ 44 h 110"/>
                  <a:gd name="T2" fmla="*/ 98 w 117"/>
                  <a:gd name="T3" fmla="*/ 0 h 110"/>
                  <a:gd name="T4" fmla="*/ 115 w 117"/>
                  <a:gd name="T5" fmla="*/ 24 h 110"/>
                  <a:gd name="T6" fmla="*/ 110 w 117"/>
                  <a:gd name="T7" fmla="*/ 47 h 110"/>
                  <a:gd name="T8" fmla="*/ 17 w 117"/>
                  <a:gd name="T9" fmla="*/ 95 h 110"/>
                  <a:gd name="T10" fmla="*/ 0 w 117"/>
                  <a:gd name="T11" fmla="*/ 71 h 110"/>
                  <a:gd name="T12" fmla="*/ 54 w 117"/>
                  <a:gd name="T13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110">
                    <a:moveTo>
                      <a:pt x="54" y="44"/>
                    </a:moveTo>
                    <a:cubicBezTo>
                      <a:pt x="75" y="28"/>
                      <a:pt x="98" y="0"/>
                      <a:pt x="98" y="0"/>
                    </a:cubicBezTo>
                    <a:cubicBezTo>
                      <a:pt x="98" y="0"/>
                      <a:pt x="112" y="17"/>
                      <a:pt x="115" y="24"/>
                    </a:cubicBezTo>
                    <a:cubicBezTo>
                      <a:pt x="117" y="31"/>
                      <a:pt x="116" y="40"/>
                      <a:pt x="110" y="47"/>
                    </a:cubicBezTo>
                    <a:cubicBezTo>
                      <a:pt x="95" y="63"/>
                      <a:pt x="36" y="110"/>
                      <a:pt x="17" y="95"/>
                    </a:cubicBezTo>
                    <a:cubicBezTo>
                      <a:pt x="14" y="93"/>
                      <a:pt x="0" y="71"/>
                      <a:pt x="0" y="71"/>
                    </a:cubicBezTo>
                    <a:cubicBezTo>
                      <a:pt x="0" y="71"/>
                      <a:pt x="33" y="59"/>
                      <a:pt x="54" y="4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62" name="Freeform 661"/>
              <p:cNvSpPr>
                <a:spLocks/>
              </p:cNvSpPr>
              <p:nvPr/>
            </p:nvSpPr>
            <p:spPr bwMode="auto">
              <a:xfrm>
                <a:off x="2035" y="6611"/>
                <a:ext cx="265" cy="232"/>
              </a:xfrm>
              <a:custGeom>
                <a:avLst/>
                <a:gdLst>
                  <a:gd name="T0" fmla="*/ 112 w 112"/>
                  <a:gd name="T1" fmla="*/ 15 h 98"/>
                  <a:gd name="T2" fmla="*/ 92 w 112"/>
                  <a:gd name="T3" fmla="*/ 39 h 98"/>
                  <a:gd name="T4" fmla="*/ 84 w 112"/>
                  <a:gd name="T5" fmla="*/ 53 h 98"/>
                  <a:gd name="T6" fmla="*/ 80 w 112"/>
                  <a:gd name="T7" fmla="*/ 68 h 98"/>
                  <a:gd name="T8" fmla="*/ 67 w 112"/>
                  <a:gd name="T9" fmla="*/ 83 h 98"/>
                  <a:gd name="T10" fmla="*/ 44 w 112"/>
                  <a:gd name="T11" fmla="*/ 94 h 98"/>
                  <a:gd name="T12" fmla="*/ 27 w 112"/>
                  <a:gd name="T13" fmla="*/ 92 h 98"/>
                  <a:gd name="T14" fmla="*/ 21 w 112"/>
                  <a:gd name="T15" fmla="*/ 76 h 98"/>
                  <a:gd name="T16" fmla="*/ 3 w 112"/>
                  <a:gd name="T17" fmla="*/ 79 h 98"/>
                  <a:gd name="T18" fmla="*/ 0 w 112"/>
                  <a:gd name="T19" fmla="*/ 66 h 98"/>
                  <a:gd name="T20" fmla="*/ 57 w 112"/>
                  <a:gd name="T21" fmla="*/ 44 h 98"/>
                  <a:gd name="T22" fmla="*/ 101 w 112"/>
                  <a:gd name="T23" fmla="*/ 0 h 98"/>
                  <a:gd name="T24" fmla="*/ 112 w 112"/>
                  <a:gd name="T25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" h="98">
                    <a:moveTo>
                      <a:pt x="112" y="15"/>
                    </a:moveTo>
                    <a:cubicBezTo>
                      <a:pt x="104" y="22"/>
                      <a:pt x="97" y="30"/>
                      <a:pt x="92" y="39"/>
                    </a:cubicBezTo>
                    <a:cubicBezTo>
                      <a:pt x="89" y="44"/>
                      <a:pt x="86" y="48"/>
                      <a:pt x="84" y="53"/>
                    </a:cubicBezTo>
                    <a:cubicBezTo>
                      <a:pt x="82" y="58"/>
                      <a:pt x="82" y="63"/>
                      <a:pt x="80" y="68"/>
                    </a:cubicBezTo>
                    <a:cubicBezTo>
                      <a:pt x="78" y="75"/>
                      <a:pt x="74" y="80"/>
                      <a:pt x="67" y="83"/>
                    </a:cubicBezTo>
                    <a:cubicBezTo>
                      <a:pt x="59" y="87"/>
                      <a:pt x="52" y="90"/>
                      <a:pt x="44" y="94"/>
                    </a:cubicBezTo>
                    <a:cubicBezTo>
                      <a:pt x="38" y="97"/>
                      <a:pt x="32" y="98"/>
                      <a:pt x="27" y="92"/>
                    </a:cubicBezTo>
                    <a:cubicBezTo>
                      <a:pt x="23" y="88"/>
                      <a:pt x="24" y="81"/>
                      <a:pt x="21" y="76"/>
                    </a:cubicBezTo>
                    <a:cubicBezTo>
                      <a:pt x="19" y="76"/>
                      <a:pt x="3" y="79"/>
                      <a:pt x="3" y="79"/>
                    </a:cubicBezTo>
                    <a:cubicBezTo>
                      <a:pt x="0" y="75"/>
                      <a:pt x="0" y="66"/>
                      <a:pt x="0" y="66"/>
                    </a:cubicBezTo>
                    <a:cubicBezTo>
                      <a:pt x="0" y="66"/>
                      <a:pt x="36" y="59"/>
                      <a:pt x="57" y="44"/>
                    </a:cubicBezTo>
                    <a:cubicBezTo>
                      <a:pt x="78" y="28"/>
                      <a:pt x="101" y="0"/>
                      <a:pt x="101" y="0"/>
                    </a:cubicBezTo>
                    <a:cubicBezTo>
                      <a:pt x="101" y="0"/>
                      <a:pt x="107" y="8"/>
                      <a:pt x="112" y="15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63" name="Freeform 662"/>
              <p:cNvSpPr>
                <a:spLocks/>
              </p:cNvSpPr>
              <p:nvPr/>
            </p:nvSpPr>
            <p:spPr bwMode="auto">
              <a:xfrm>
                <a:off x="2075" y="6817"/>
                <a:ext cx="253" cy="785"/>
              </a:xfrm>
              <a:custGeom>
                <a:avLst/>
                <a:gdLst>
                  <a:gd name="T0" fmla="*/ 22 w 107"/>
                  <a:gd name="T1" fmla="*/ 2 h 332"/>
                  <a:gd name="T2" fmla="*/ 0 w 107"/>
                  <a:gd name="T3" fmla="*/ 234 h 332"/>
                  <a:gd name="T4" fmla="*/ 64 w 107"/>
                  <a:gd name="T5" fmla="*/ 332 h 332"/>
                  <a:gd name="T6" fmla="*/ 107 w 107"/>
                  <a:gd name="T7" fmla="*/ 238 h 332"/>
                  <a:gd name="T8" fmla="*/ 44 w 107"/>
                  <a:gd name="T9" fmla="*/ 0 h 332"/>
                  <a:gd name="T10" fmla="*/ 22 w 107"/>
                  <a:gd name="T11" fmla="*/ 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332">
                    <a:moveTo>
                      <a:pt x="22" y="2"/>
                    </a:moveTo>
                    <a:cubicBezTo>
                      <a:pt x="22" y="2"/>
                      <a:pt x="7" y="123"/>
                      <a:pt x="0" y="234"/>
                    </a:cubicBezTo>
                    <a:cubicBezTo>
                      <a:pt x="64" y="332"/>
                      <a:pt x="64" y="332"/>
                      <a:pt x="64" y="332"/>
                    </a:cubicBezTo>
                    <a:cubicBezTo>
                      <a:pt x="107" y="238"/>
                      <a:pt x="107" y="238"/>
                      <a:pt x="107" y="238"/>
                    </a:cubicBezTo>
                    <a:cubicBezTo>
                      <a:pt x="107" y="238"/>
                      <a:pt x="84" y="111"/>
                      <a:pt x="44" y="0"/>
                    </a:cubicBezTo>
                    <a:lnTo>
                      <a:pt x="22" y="2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64" name="Freeform 663"/>
              <p:cNvSpPr>
                <a:spLocks/>
              </p:cNvSpPr>
              <p:nvPr/>
            </p:nvSpPr>
            <p:spPr bwMode="auto">
              <a:xfrm>
                <a:off x="2165" y="6817"/>
                <a:ext cx="163" cy="785"/>
              </a:xfrm>
              <a:custGeom>
                <a:avLst/>
                <a:gdLst>
                  <a:gd name="T0" fmla="*/ 6 w 69"/>
                  <a:gd name="T1" fmla="*/ 0 h 332"/>
                  <a:gd name="T2" fmla="*/ 2 w 69"/>
                  <a:gd name="T3" fmla="*/ 0 h 332"/>
                  <a:gd name="T4" fmla="*/ 0 w 69"/>
                  <a:gd name="T5" fmla="*/ 2 h 332"/>
                  <a:gd name="T6" fmla="*/ 26 w 69"/>
                  <a:gd name="T7" fmla="*/ 332 h 332"/>
                  <a:gd name="T8" fmla="*/ 69 w 69"/>
                  <a:gd name="T9" fmla="*/ 238 h 332"/>
                  <a:gd name="T10" fmla="*/ 6 w 69"/>
                  <a:gd name="T1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332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6" y="332"/>
                      <a:pt x="26" y="332"/>
                      <a:pt x="26" y="332"/>
                    </a:cubicBezTo>
                    <a:cubicBezTo>
                      <a:pt x="69" y="238"/>
                      <a:pt x="69" y="238"/>
                      <a:pt x="69" y="238"/>
                    </a:cubicBezTo>
                    <a:cubicBezTo>
                      <a:pt x="69" y="238"/>
                      <a:pt x="46" y="111"/>
                      <a:pt x="6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65" name="Freeform 664"/>
              <p:cNvSpPr>
                <a:spLocks/>
              </p:cNvSpPr>
              <p:nvPr/>
            </p:nvSpPr>
            <p:spPr bwMode="auto">
              <a:xfrm>
                <a:off x="2101" y="6876"/>
                <a:ext cx="123" cy="191"/>
              </a:xfrm>
              <a:custGeom>
                <a:avLst/>
                <a:gdLst>
                  <a:gd name="T0" fmla="*/ 42 w 52"/>
                  <a:gd name="T1" fmla="*/ 0 h 81"/>
                  <a:gd name="T2" fmla="*/ 42 w 52"/>
                  <a:gd name="T3" fmla="*/ 0 h 81"/>
                  <a:gd name="T4" fmla="*/ 3 w 52"/>
                  <a:gd name="T5" fmla="*/ 46 h 81"/>
                  <a:gd name="T6" fmla="*/ 0 w 52"/>
                  <a:gd name="T7" fmla="*/ 81 h 81"/>
                  <a:gd name="T8" fmla="*/ 0 w 52"/>
                  <a:gd name="T9" fmla="*/ 81 h 81"/>
                  <a:gd name="T10" fmla="*/ 52 w 52"/>
                  <a:gd name="T11" fmla="*/ 31 h 81"/>
                  <a:gd name="T12" fmla="*/ 42 w 52"/>
                  <a:gd name="T1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4" y="21"/>
                      <a:pt x="3" y="46"/>
                    </a:cubicBezTo>
                    <a:cubicBezTo>
                      <a:pt x="2" y="57"/>
                      <a:pt x="1" y="69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1"/>
                      <a:pt x="36" y="65"/>
                      <a:pt x="52" y="31"/>
                    </a:cubicBezTo>
                    <a:cubicBezTo>
                      <a:pt x="48" y="21"/>
                      <a:pt x="45" y="11"/>
                      <a:pt x="42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66" name="Freeform 665"/>
              <p:cNvSpPr>
                <a:spLocks/>
              </p:cNvSpPr>
              <p:nvPr/>
            </p:nvSpPr>
            <p:spPr bwMode="auto">
              <a:xfrm>
                <a:off x="2082" y="7048"/>
                <a:ext cx="192" cy="230"/>
              </a:xfrm>
              <a:custGeom>
                <a:avLst/>
                <a:gdLst>
                  <a:gd name="T0" fmla="*/ 81 w 81"/>
                  <a:gd name="T1" fmla="*/ 34 h 97"/>
                  <a:gd name="T2" fmla="*/ 81 w 81"/>
                  <a:gd name="T3" fmla="*/ 34 h 97"/>
                  <a:gd name="T4" fmla="*/ 72 w 81"/>
                  <a:gd name="T5" fmla="*/ 0 h 97"/>
                  <a:gd name="T6" fmla="*/ 72 w 81"/>
                  <a:gd name="T7" fmla="*/ 0 h 97"/>
                  <a:gd name="T8" fmla="*/ 3 w 81"/>
                  <a:gd name="T9" fmla="*/ 59 h 97"/>
                  <a:gd name="T10" fmla="*/ 3 w 81"/>
                  <a:gd name="T11" fmla="*/ 59 h 97"/>
                  <a:gd name="T12" fmla="*/ 0 w 81"/>
                  <a:gd name="T13" fmla="*/ 97 h 97"/>
                  <a:gd name="T14" fmla="*/ 81 w 81"/>
                  <a:gd name="T15" fmla="*/ 3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97">
                    <a:moveTo>
                      <a:pt x="81" y="34"/>
                    </a:moveTo>
                    <a:cubicBezTo>
                      <a:pt x="81" y="34"/>
                      <a:pt x="81" y="34"/>
                      <a:pt x="81" y="34"/>
                    </a:cubicBezTo>
                    <a:cubicBezTo>
                      <a:pt x="78" y="23"/>
                      <a:pt x="75" y="12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35" y="40"/>
                      <a:pt x="3" y="59"/>
                      <a:pt x="3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2" y="72"/>
                      <a:pt x="1" y="84"/>
                      <a:pt x="0" y="97"/>
                    </a:cubicBezTo>
                    <a:cubicBezTo>
                      <a:pt x="48" y="88"/>
                      <a:pt x="81" y="34"/>
                      <a:pt x="81" y="3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67" name="Freeform 666"/>
              <p:cNvSpPr>
                <a:spLocks/>
              </p:cNvSpPr>
              <p:nvPr/>
            </p:nvSpPr>
            <p:spPr bwMode="auto">
              <a:xfrm>
                <a:off x="2123" y="7233"/>
                <a:ext cx="189" cy="257"/>
              </a:xfrm>
              <a:custGeom>
                <a:avLst/>
                <a:gdLst>
                  <a:gd name="T0" fmla="*/ 14 w 80"/>
                  <a:gd name="T1" fmla="*/ 109 h 109"/>
                  <a:gd name="T2" fmla="*/ 80 w 80"/>
                  <a:gd name="T3" fmla="*/ 29 h 109"/>
                  <a:gd name="T4" fmla="*/ 80 w 80"/>
                  <a:gd name="T5" fmla="*/ 29 h 109"/>
                  <a:gd name="T6" fmla="*/ 74 w 80"/>
                  <a:gd name="T7" fmla="*/ 0 h 109"/>
                  <a:gd name="T8" fmla="*/ 74 w 80"/>
                  <a:gd name="T9" fmla="*/ 0 h 109"/>
                  <a:gd name="T10" fmla="*/ 0 w 80"/>
                  <a:gd name="T11" fmla="*/ 88 h 109"/>
                  <a:gd name="T12" fmla="*/ 14 w 80"/>
                  <a:gd name="T13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109">
                    <a:moveTo>
                      <a:pt x="14" y="109"/>
                    </a:moveTo>
                    <a:cubicBezTo>
                      <a:pt x="49" y="91"/>
                      <a:pt x="80" y="29"/>
                      <a:pt x="80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79" y="21"/>
                      <a:pt x="76" y="11"/>
                      <a:pt x="7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48" y="51"/>
                      <a:pt x="0" y="88"/>
                      <a:pt x="0" y="88"/>
                    </a:cubicBezTo>
                    <a:lnTo>
                      <a:pt x="14" y="10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68" name="Freeform 667"/>
              <p:cNvSpPr>
                <a:spLocks/>
              </p:cNvSpPr>
              <p:nvPr/>
            </p:nvSpPr>
            <p:spPr bwMode="auto">
              <a:xfrm>
                <a:off x="2101" y="6743"/>
                <a:ext cx="121" cy="95"/>
              </a:xfrm>
              <a:custGeom>
                <a:avLst/>
                <a:gdLst>
                  <a:gd name="T0" fmla="*/ 1 w 51"/>
                  <a:gd name="T1" fmla="*/ 6 h 40"/>
                  <a:gd name="T2" fmla="*/ 10 w 51"/>
                  <a:gd name="T3" fmla="*/ 38 h 40"/>
                  <a:gd name="T4" fmla="*/ 33 w 51"/>
                  <a:gd name="T5" fmla="*/ 37 h 40"/>
                  <a:gd name="T6" fmla="*/ 44 w 51"/>
                  <a:gd name="T7" fmla="*/ 0 h 40"/>
                  <a:gd name="T8" fmla="*/ 1 w 51"/>
                  <a:gd name="T9" fmla="*/ 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0">
                    <a:moveTo>
                      <a:pt x="1" y="6"/>
                    </a:moveTo>
                    <a:cubicBezTo>
                      <a:pt x="0" y="12"/>
                      <a:pt x="2" y="34"/>
                      <a:pt x="10" y="38"/>
                    </a:cubicBezTo>
                    <a:cubicBezTo>
                      <a:pt x="15" y="40"/>
                      <a:pt x="23" y="39"/>
                      <a:pt x="33" y="37"/>
                    </a:cubicBezTo>
                    <a:cubicBezTo>
                      <a:pt x="51" y="31"/>
                      <a:pt x="44" y="0"/>
                      <a:pt x="44" y="0"/>
                    </a:cubicBez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69" name="Freeform 668"/>
              <p:cNvSpPr>
                <a:spLocks/>
              </p:cNvSpPr>
              <p:nvPr/>
            </p:nvSpPr>
            <p:spPr bwMode="auto">
              <a:xfrm>
                <a:off x="1299" y="5862"/>
                <a:ext cx="1115" cy="990"/>
              </a:xfrm>
              <a:custGeom>
                <a:avLst/>
                <a:gdLst>
                  <a:gd name="T0" fmla="*/ 102 w 471"/>
                  <a:gd name="T1" fmla="*/ 250 h 419"/>
                  <a:gd name="T2" fmla="*/ 182 w 471"/>
                  <a:gd name="T3" fmla="*/ 388 h 419"/>
                  <a:gd name="T4" fmla="*/ 236 w 471"/>
                  <a:gd name="T5" fmla="*/ 413 h 419"/>
                  <a:gd name="T6" fmla="*/ 319 w 471"/>
                  <a:gd name="T7" fmla="*/ 386 h 419"/>
                  <a:gd name="T8" fmla="*/ 370 w 471"/>
                  <a:gd name="T9" fmla="*/ 388 h 419"/>
                  <a:gd name="T10" fmla="*/ 403 w 471"/>
                  <a:gd name="T11" fmla="*/ 347 h 419"/>
                  <a:gd name="T12" fmla="*/ 460 w 471"/>
                  <a:gd name="T13" fmla="*/ 299 h 419"/>
                  <a:gd name="T14" fmla="*/ 459 w 471"/>
                  <a:gd name="T15" fmla="*/ 252 h 419"/>
                  <a:gd name="T16" fmla="*/ 370 w 471"/>
                  <a:gd name="T17" fmla="*/ 85 h 419"/>
                  <a:gd name="T18" fmla="*/ 270 w 471"/>
                  <a:gd name="T19" fmla="*/ 4 h 419"/>
                  <a:gd name="T20" fmla="*/ 102 w 471"/>
                  <a:gd name="T21" fmla="*/ 250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1" h="419">
                    <a:moveTo>
                      <a:pt x="102" y="250"/>
                    </a:moveTo>
                    <a:cubicBezTo>
                      <a:pt x="102" y="250"/>
                      <a:pt x="158" y="358"/>
                      <a:pt x="182" y="388"/>
                    </a:cubicBezTo>
                    <a:cubicBezTo>
                      <a:pt x="206" y="418"/>
                      <a:pt x="214" y="419"/>
                      <a:pt x="236" y="413"/>
                    </a:cubicBezTo>
                    <a:cubicBezTo>
                      <a:pt x="257" y="408"/>
                      <a:pt x="307" y="385"/>
                      <a:pt x="319" y="386"/>
                    </a:cubicBezTo>
                    <a:cubicBezTo>
                      <a:pt x="331" y="387"/>
                      <a:pt x="358" y="397"/>
                      <a:pt x="370" y="388"/>
                    </a:cubicBezTo>
                    <a:cubicBezTo>
                      <a:pt x="383" y="379"/>
                      <a:pt x="397" y="353"/>
                      <a:pt x="403" y="347"/>
                    </a:cubicBezTo>
                    <a:cubicBezTo>
                      <a:pt x="410" y="341"/>
                      <a:pt x="451" y="307"/>
                      <a:pt x="460" y="299"/>
                    </a:cubicBezTo>
                    <a:cubicBezTo>
                      <a:pt x="468" y="290"/>
                      <a:pt x="471" y="277"/>
                      <a:pt x="459" y="252"/>
                    </a:cubicBezTo>
                    <a:cubicBezTo>
                      <a:pt x="448" y="228"/>
                      <a:pt x="404" y="126"/>
                      <a:pt x="370" y="85"/>
                    </a:cubicBezTo>
                    <a:cubicBezTo>
                      <a:pt x="336" y="43"/>
                      <a:pt x="309" y="7"/>
                      <a:pt x="270" y="4"/>
                    </a:cubicBezTo>
                    <a:cubicBezTo>
                      <a:pt x="257" y="0"/>
                      <a:pt x="0" y="52"/>
                      <a:pt x="102" y="25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70" name="Freeform 669"/>
              <p:cNvSpPr>
                <a:spLocks/>
              </p:cNvSpPr>
              <p:nvPr/>
            </p:nvSpPr>
            <p:spPr bwMode="auto">
              <a:xfrm>
                <a:off x="2222" y="6126"/>
                <a:ext cx="206" cy="211"/>
              </a:xfrm>
              <a:custGeom>
                <a:avLst/>
                <a:gdLst>
                  <a:gd name="T0" fmla="*/ 38 w 87"/>
                  <a:gd name="T1" fmla="*/ 89 h 89"/>
                  <a:gd name="T2" fmla="*/ 31 w 87"/>
                  <a:gd name="T3" fmla="*/ 2 h 89"/>
                  <a:gd name="T4" fmla="*/ 0 w 87"/>
                  <a:gd name="T5" fmla="*/ 37 h 89"/>
                  <a:gd name="T6" fmla="*/ 38 w 87"/>
                  <a:gd name="T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89">
                    <a:moveTo>
                      <a:pt x="38" y="89"/>
                    </a:moveTo>
                    <a:cubicBezTo>
                      <a:pt x="87" y="63"/>
                      <a:pt x="60" y="4"/>
                      <a:pt x="31" y="2"/>
                    </a:cubicBezTo>
                    <a:cubicBezTo>
                      <a:pt x="1" y="0"/>
                      <a:pt x="0" y="37"/>
                      <a:pt x="0" y="37"/>
                    </a:cubicBezTo>
                    <a:lnTo>
                      <a:pt x="38" y="8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71" name="Freeform 670"/>
              <p:cNvSpPr>
                <a:spLocks/>
              </p:cNvSpPr>
              <p:nvPr/>
            </p:nvSpPr>
            <p:spPr bwMode="auto">
              <a:xfrm>
                <a:off x="1462" y="6479"/>
                <a:ext cx="206" cy="210"/>
              </a:xfrm>
              <a:custGeom>
                <a:avLst/>
                <a:gdLst>
                  <a:gd name="T0" fmla="*/ 87 w 87"/>
                  <a:gd name="T1" fmla="*/ 75 h 89"/>
                  <a:gd name="T2" fmla="*/ 43 w 87"/>
                  <a:gd name="T3" fmla="*/ 82 h 89"/>
                  <a:gd name="T4" fmla="*/ 28 w 87"/>
                  <a:gd name="T5" fmla="*/ 15 h 89"/>
                  <a:gd name="T6" fmla="*/ 69 w 87"/>
                  <a:gd name="T7" fmla="*/ 32 h 89"/>
                  <a:gd name="T8" fmla="*/ 87 w 87"/>
                  <a:gd name="T9" fmla="*/ 7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89">
                    <a:moveTo>
                      <a:pt x="87" y="75"/>
                    </a:moveTo>
                    <a:cubicBezTo>
                      <a:pt x="87" y="75"/>
                      <a:pt x="68" y="89"/>
                      <a:pt x="43" y="82"/>
                    </a:cubicBezTo>
                    <a:cubicBezTo>
                      <a:pt x="19" y="75"/>
                      <a:pt x="0" y="31"/>
                      <a:pt x="28" y="15"/>
                    </a:cubicBezTo>
                    <a:cubicBezTo>
                      <a:pt x="55" y="0"/>
                      <a:pt x="69" y="32"/>
                      <a:pt x="69" y="32"/>
                    </a:cubicBezTo>
                    <a:lnTo>
                      <a:pt x="87" y="7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72" name="Freeform 671"/>
              <p:cNvSpPr>
                <a:spLocks/>
              </p:cNvSpPr>
              <p:nvPr/>
            </p:nvSpPr>
            <p:spPr bwMode="auto">
              <a:xfrm>
                <a:off x="1299" y="5831"/>
                <a:ext cx="1084" cy="997"/>
              </a:xfrm>
              <a:custGeom>
                <a:avLst/>
                <a:gdLst>
                  <a:gd name="T0" fmla="*/ 102 w 458"/>
                  <a:gd name="T1" fmla="*/ 246 h 422"/>
                  <a:gd name="T2" fmla="*/ 156 w 458"/>
                  <a:gd name="T3" fmla="*/ 355 h 422"/>
                  <a:gd name="T4" fmla="*/ 179 w 458"/>
                  <a:gd name="T5" fmla="*/ 391 h 422"/>
                  <a:gd name="T6" fmla="*/ 233 w 458"/>
                  <a:gd name="T7" fmla="*/ 410 h 422"/>
                  <a:gd name="T8" fmla="*/ 310 w 458"/>
                  <a:gd name="T9" fmla="*/ 393 h 422"/>
                  <a:gd name="T10" fmla="*/ 359 w 458"/>
                  <a:gd name="T11" fmla="*/ 388 h 422"/>
                  <a:gd name="T12" fmla="*/ 395 w 458"/>
                  <a:gd name="T13" fmla="*/ 353 h 422"/>
                  <a:gd name="T14" fmla="*/ 448 w 458"/>
                  <a:gd name="T15" fmla="*/ 300 h 422"/>
                  <a:gd name="T16" fmla="*/ 446 w 458"/>
                  <a:gd name="T17" fmla="*/ 254 h 422"/>
                  <a:gd name="T18" fmla="*/ 353 w 458"/>
                  <a:gd name="T19" fmla="*/ 88 h 422"/>
                  <a:gd name="T20" fmla="*/ 260 w 458"/>
                  <a:gd name="T21" fmla="*/ 5 h 422"/>
                  <a:gd name="T22" fmla="*/ 102 w 458"/>
                  <a:gd name="T23" fmla="*/ 24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8" h="422">
                    <a:moveTo>
                      <a:pt x="102" y="246"/>
                    </a:moveTo>
                    <a:cubicBezTo>
                      <a:pt x="102" y="246"/>
                      <a:pt x="130" y="312"/>
                      <a:pt x="156" y="355"/>
                    </a:cubicBezTo>
                    <a:cubicBezTo>
                      <a:pt x="164" y="368"/>
                      <a:pt x="173" y="384"/>
                      <a:pt x="179" y="391"/>
                    </a:cubicBezTo>
                    <a:cubicBezTo>
                      <a:pt x="202" y="422"/>
                      <a:pt x="212" y="415"/>
                      <a:pt x="233" y="410"/>
                    </a:cubicBezTo>
                    <a:cubicBezTo>
                      <a:pt x="239" y="409"/>
                      <a:pt x="278" y="397"/>
                      <a:pt x="310" y="393"/>
                    </a:cubicBezTo>
                    <a:cubicBezTo>
                      <a:pt x="331" y="390"/>
                      <a:pt x="340" y="398"/>
                      <a:pt x="359" y="388"/>
                    </a:cubicBezTo>
                    <a:cubicBezTo>
                      <a:pt x="374" y="380"/>
                      <a:pt x="384" y="363"/>
                      <a:pt x="395" y="353"/>
                    </a:cubicBezTo>
                    <a:cubicBezTo>
                      <a:pt x="423" y="326"/>
                      <a:pt x="445" y="303"/>
                      <a:pt x="448" y="300"/>
                    </a:cubicBezTo>
                    <a:cubicBezTo>
                      <a:pt x="456" y="291"/>
                      <a:pt x="458" y="279"/>
                      <a:pt x="446" y="254"/>
                    </a:cubicBezTo>
                    <a:cubicBezTo>
                      <a:pt x="435" y="230"/>
                      <a:pt x="387" y="130"/>
                      <a:pt x="353" y="88"/>
                    </a:cubicBezTo>
                    <a:cubicBezTo>
                      <a:pt x="319" y="46"/>
                      <a:pt x="298" y="8"/>
                      <a:pt x="260" y="5"/>
                    </a:cubicBezTo>
                    <a:cubicBezTo>
                      <a:pt x="247" y="0"/>
                      <a:pt x="0" y="48"/>
                      <a:pt x="102" y="24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73" name="Freeform 672"/>
              <p:cNvSpPr>
                <a:spLocks/>
              </p:cNvSpPr>
              <p:nvPr/>
            </p:nvSpPr>
            <p:spPr bwMode="auto">
              <a:xfrm>
                <a:off x="1382" y="5833"/>
                <a:ext cx="648" cy="482"/>
              </a:xfrm>
              <a:custGeom>
                <a:avLst/>
                <a:gdLst>
                  <a:gd name="T0" fmla="*/ 129 w 274"/>
                  <a:gd name="T1" fmla="*/ 183 h 204"/>
                  <a:gd name="T2" fmla="*/ 201 w 274"/>
                  <a:gd name="T3" fmla="*/ 135 h 204"/>
                  <a:gd name="T4" fmla="*/ 274 w 274"/>
                  <a:gd name="T5" fmla="*/ 39 h 204"/>
                  <a:gd name="T6" fmla="*/ 225 w 274"/>
                  <a:gd name="T7" fmla="*/ 4 h 204"/>
                  <a:gd name="T8" fmla="*/ 50 w 274"/>
                  <a:gd name="T9" fmla="*/ 204 h 204"/>
                  <a:gd name="T10" fmla="*/ 86 w 274"/>
                  <a:gd name="T11" fmla="*/ 197 h 204"/>
                  <a:gd name="T12" fmla="*/ 129 w 274"/>
                  <a:gd name="T13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4" h="204">
                    <a:moveTo>
                      <a:pt x="129" y="183"/>
                    </a:moveTo>
                    <a:cubicBezTo>
                      <a:pt x="155" y="168"/>
                      <a:pt x="176" y="154"/>
                      <a:pt x="201" y="135"/>
                    </a:cubicBezTo>
                    <a:cubicBezTo>
                      <a:pt x="235" y="109"/>
                      <a:pt x="250" y="71"/>
                      <a:pt x="274" y="39"/>
                    </a:cubicBezTo>
                    <a:cubicBezTo>
                      <a:pt x="256" y="17"/>
                      <a:pt x="249" y="6"/>
                      <a:pt x="225" y="4"/>
                    </a:cubicBezTo>
                    <a:cubicBezTo>
                      <a:pt x="213" y="0"/>
                      <a:pt x="0" y="40"/>
                      <a:pt x="50" y="204"/>
                    </a:cubicBezTo>
                    <a:cubicBezTo>
                      <a:pt x="62" y="202"/>
                      <a:pt x="74" y="199"/>
                      <a:pt x="86" y="197"/>
                    </a:cubicBezTo>
                    <a:cubicBezTo>
                      <a:pt x="98" y="191"/>
                      <a:pt x="117" y="190"/>
                      <a:pt x="129" y="18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74" name="Freeform 673"/>
              <p:cNvSpPr>
                <a:spLocks/>
              </p:cNvSpPr>
              <p:nvPr/>
            </p:nvSpPr>
            <p:spPr bwMode="auto">
              <a:xfrm>
                <a:off x="1354" y="6197"/>
                <a:ext cx="404" cy="483"/>
              </a:xfrm>
              <a:custGeom>
                <a:avLst/>
                <a:gdLst>
                  <a:gd name="T0" fmla="*/ 0 w 171"/>
                  <a:gd name="T1" fmla="*/ 11 h 204"/>
                  <a:gd name="T2" fmla="*/ 66 w 171"/>
                  <a:gd name="T3" fmla="*/ 140 h 204"/>
                  <a:gd name="T4" fmla="*/ 78 w 171"/>
                  <a:gd name="T5" fmla="*/ 132 h 204"/>
                  <a:gd name="T6" fmla="*/ 114 w 171"/>
                  <a:gd name="T7" fmla="*/ 148 h 204"/>
                  <a:gd name="T8" fmla="*/ 150 w 171"/>
                  <a:gd name="T9" fmla="*/ 201 h 204"/>
                  <a:gd name="T10" fmla="*/ 162 w 171"/>
                  <a:gd name="T11" fmla="*/ 200 h 204"/>
                  <a:gd name="T12" fmla="*/ 169 w 171"/>
                  <a:gd name="T13" fmla="*/ 190 h 204"/>
                  <a:gd name="T14" fmla="*/ 68 w 171"/>
                  <a:gd name="T15" fmla="*/ 0 h 204"/>
                  <a:gd name="T16" fmla="*/ 0 w 171"/>
                  <a:gd name="T17" fmla="*/ 1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1" h="204">
                    <a:moveTo>
                      <a:pt x="0" y="11"/>
                    </a:moveTo>
                    <a:cubicBezTo>
                      <a:pt x="0" y="11"/>
                      <a:pt x="44" y="108"/>
                      <a:pt x="66" y="140"/>
                    </a:cubicBezTo>
                    <a:cubicBezTo>
                      <a:pt x="66" y="140"/>
                      <a:pt x="71" y="135"/>
                      <a:pt x="78" y="132"/>
                    </a:cubicBezTo>
                    <a:cubicBezTo>
                      <a:pt x="87" y="128"/>
                      <a:pt x="100" y="128"/>
                      <a:pt x="114" y="148"/>
                    </a:cubicBezTo>
                    <a:cubicBezTo>
                      <a:pt x="138" y="183"/>
                      <a:pt x="150" y="201"/>
                      <a:pt x="150" y="201"/>
                    </a:cubicBezTo>
                    <a:cubicBezTo>
                      <a:pt x="150" y="201"/>
                      <a:pt x="152" y="204"/>
                      <a:pt x="162" y="200"/>
                    </a:cubicBezTo>
                    <a:cubicBezTo>
                      <a:pt x="171" y="195"/>
                      <a:pt x="169" y="190"/>
                      <a:pt x="169" y="190"/>
                    </a:cubicBezTo>
                    <a:cubicBezTo>
                      <a:pt x="68" y="0"/>
                      <a:pt x="68" y="0"/>
                      <a:pt x="68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75" name="Freeform 674"/>
              <p:cNvSpPr>
                <a:spLocks/>
              </p:cNvSpPr>
              <p:nvPr/>
            </p:nvSpPr>
            <p:spPr bwMode="auto">
              <a:xfrm>
                <a:off x="1488" y="6469"/>
                <a:ext cx="100" cy="59"/>
              </a:xfrm>
              <a:custGeom>
                <a:avLst/>
                <a:gdLst>
                  <a:gd name="T0" fmla="*/ 40 w 42"/>
                  <a:gd name="T1" fmla="*/ 16 h 25"/>
                  <a:gd name="T2" fmla="*/ 19 w 42"/>
                  <a:gd name="T3" fmla="*/ 0 h 25"/>
                  <a:gd name="T4" fmla="*/ 0 w 42"/>
                  <a:gd name="T5" fmla="*/ 10 h 25"/>
                  <a:gd name="T6" fmla="*/ 0 w 42"/>
                  <a:gd name="T7" fmla="*/ 10 h 25"/>
                  <a:gd name="T8" fmla="*/ 9 w 42"/>
                  <a:gd name="T9" fmla="*/ 25 h 25"/>
                  <a:gd name="T10" fmla="*/ 21 w 42"/>
                  <a:gd name="T11" fmla="*/ 17 h 25"/>
                  <a:gd name="T12" fmla="*/ 38 w 42"/>
                  <a:gd name="T13" fmla="*/ 17 h 25"/>
                  <a:gd name="T14" fmla="*/ 39 w 42"/>
                  <a:gd name="T15" fmla="*/ 17 h 25"/>
                  <a:gd name="T16" fmla="*/ 39 w 42"/>
                  <a:gd name="T17" fmla="*/ 17 h 25"/>
                  <a:gd name="T18" fmla="*/ 42 w 42"/>
                  <a:gd name="T19" fmla="*/ 18 h 25"/>
                  <a:gd name="T20" fmla="*/ 41 w 42"/>
                  <a:gd name="T21" fmla="*/ 17 h 25"/>
                  <a:gd name="T22" fmla="*/ 40 w 42"/>
                  <a:gd name="T23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25">
                    <a:moveTo>
                      <a:pt x="40" y="16"/>
                    </a:moveTo>
                    <a:cubicBezTo>
                      <a:pt x="34" y="10"/>
                      <a:pt x="27" y="4"/>
                      <a:pt x="19" y="0"/>
                    </a:cubicBezTo>
                    <a:cubicBezTo>
                      <a:pt x="13" y="3"/>
                      <a:pt x="6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3" y="16"/>
                      <a:pt x="7" y="21"/>
                      <a:pt x="9" y="25"/>
                    </a:cubicBezTo>
                    <a:cubicBezTo>
                      <a:pt x="9" y="25"/>
                      <a:pt x="14" y="20"/>
                      <a:pt x="21" y="17"/>
                    </a:cubicBezTo>
                    <a:cubicBezTo>
                      <a:pt x="25" y="15"/>
                      <a:pt x="32" y="14"/>
                      <a:pt x="38" y="17"/>
                    </a:cubicBezTo>
                    <a:cubicBezTo>
                      <a:pt x="38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7"/>
                      <a:pt x="41" y="18"/>
                      <a:pt x="42" y="18"/>
                    </a:cubicBezTo>
                    <a:cubicBezTo>
                      <a:pt x="41" y="18"/>
                      <a:pt x="41" y="18"/>
                      <a:pt x="41" y="17"/>
                    </a:cubicBezTo>
                    <a:cubicBezTo>
                      <a:pt x="41" y="17"/>
                      <a:pt x="41" y="17"/>
                      <a:pt x="40" y="16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76" name="Freeform 675"/>
              <p:cNvSpPr>
                <a:spLocks/>
              </p:cNvSpPr>
              <p:nvPr/>
            </p:nvSpPr>
            <p:spPr bwMode="auto">
              <a:xfrm>
                <a:off x="1361" y="6233"/>
                <a:ext cx="203" cy="97"/>
              </a:xfrm>
              <a:custGeom>
                <a:avLst/>
                <a:gdLst>
                  <a:gd name="T0" fmla="*/ 0 w 86"/>
                  <a:gd name="T1" fmla="*/ 5 h 41"/>
                  <a:gd name="T2" fmla="*/ 14 w 86"/>
                  <a:gd name="T3" fmla="*/ 33 h 41"/>
                  <a:gd name="T4" fmla="*/ 86 w 86"/>
                  <a:gd name="T5" fmla="*/ 25 h 41"/>
                  <a:gd name="T6" fmla="*/ 75 w 86"/>
                  <a:gd name="T7" fmla="*/ 0 h 41"/>
                  <a:gd name="T8" fmla="*/ 0 w 86"/>
                  <a:gd name="T9" fmla="*/ 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41">
                    <a:moveTo>
                      <a:pt x="0" y="5"/>
                    </a:move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56" y="41"/>
                      <a:pt x="86" y="25"/>
                    </a:cubicBezTo>
                    <a:cubicBezTo>
                      <a:pt x="75" y="0"/>
                      <a:pt x="75" y="0"/>
                      <a:pt x="75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77" name="Freeform 676"/>
              <p:cNvSpPr>
                <a:spLocks/>
              </p:cNvSpPr>
              <p:nvPr/>
            </p:nvSpPr>
            <p:spPr bwMode="auto">
              <a:xfrm>
                <a:off x="1193" y="5679"/>
                <a:ext cx="1119" cy="731"/>
              </a:xfrm>
              <a:custGeom>
                <a:avLst/>
                <a:gdLst>
                  <a:gd name="T0" fmla="*/ 67 w 473"/>
                  <a:gd name="T1" fmla="*/ 116 h 309"/>
                  <a:gd name="T2" fmla="*/ 145 w 473"/>
                  <a:gd name="T3" fmla="*/ 117 h 309"/>
                  <a:gd name="T4" fmla="*/ 235 w 473"/>
                  <a:gd name="T5" fmla="*/ 21 h 309"/>
                  <a:gd name="T6" fmla="*/ 336 w 473"/>
                  <a:gd name="T7" fmla="*/ 39 h 309"/>
                  <a:gd name="T8" fmla="*/ 413 w 473"/>
                  <a:gd name="T9" fmla="*/ 34 h 309"/>
                  <a:gd name="T10" fmla="*/ 466 w 473"/>
                  <a:gd name="T11" fmla="*/ 191 h 309"/>
                  <a:gd name="T12" fmla="*/ 462 w 473"/>
                  <a:gd name="T13" fmla="*/ 191 h 309"/>
                  <a:gd name="T14" fmla="*/ 453 w 473"/>
                  <a:gd name="T15" fmla="*/ 193 h 309"/>
                  <a:gd name="T16" fmla="*/ 438 w 473"/>
                  <a:gd name="T17" fmla="*/ 212 h 309"/>
                  <a:gd name="T18" fmla="*/ 473 w 473"/>
                  <a:gd name="T19" fmla="*/ 291 h 309"/>
                  <a:gd name="T20" fmla="*/ 462 w 473"/>
                  <a:gd name="T21" fmla="*/ 303 h 309"/>
                  <a:gd name="T22" fmla="*/ 448 w 473"/>
                  <a:gd name="T23" fmla="*/ 304 h 309"/>
                  <a:gd name="T24" fmla="*/ 374 w 473"/>
                  <a:gd name="T25" fmla="*/ 164 h 309"/>
                  <a:gd name="T26" fmla="*/ 335 w 473"/>
                  <a:gd name="T27" fmla="*/ 116 h 309"/>
                  <a:gd name="T28" fmla="*/ 178 w 473"/>
                  <a:gd name="T29" fmla="*/ 246 h 309"/>
                  <a:gd name="T30" fmla="*/ 0 w 473"/>
                  <a:gd name="T31" fmla="*/ 180 h 309"/>
                  <a:gd name="T32" fmla="*/ 50 w 473"/>
                  <a:gd name="T33" fmla="*/ 182 h 309"/>
                  <a:gd name="T34" fmla="*/ 36 w 473"/>
                  <a:gd name="T35" fmla="*/ 135 h 309"/>
                  <a:gd name="T36" fmla="*/ 69 w 473"/>
                  <a:gd name="T37" fmla="*/ 154 h 309"/>
                  <a:gd name="T38" fmla="*/ 67 w 473"/>
                  <a:gd name="T39" fmla="*/ 116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3" h="309">
                    <a:moveTo>
                      <a:pt x="67" y="116"/>
                    </a:moveTo>
                    <a:cubicBezTo>
                      <a:pt x="67" y="116"/>
                      <a:pt x="97" y="152"/>
                      <a:pt x="145" y="117"/>
                    </a:cubicBezTo>
                    <a:cubicBezTo>
                      <a:pt x="193" y="83"/>
                      <a:pt x="192" y="41"/>
                      <a:pt x="235" y="21"/>
                    </a:cubicBezTo>
                    <a:cubicBezTo>
                      <a:pt x="277" y="1"/>
                      <a:pt x="322" y="13"/>
                      <a:pt x="336" y="39"/>
                    </a:cubicBezTo>
                    <a:cubicBezTo>
                      <a:pt x="336" y="39"/>
                      <a:pt x="374" y="0"/>
                      <a:pt x="413" y="34"/>
                    </a:cubicBezTo>
                    <a:cubicBezTo>
                      <a:pt x="436" y="56"/>
                      <a:pt x="444" y="107"/>
                      <a:pt x="466" y="191"/>
                    </a:cubicBezTo>
                    <a:cubicBezTo>
                      <a:pt x="466" y="191"/>
                      <a:pt x="464" y="191"/>
                      <a:pt x="462" y="191"/>
                    </a:cubicBezTo>
                    <a:cubicBezTo>
                      <a:pt x="459" y="191"/>
                      <a:pt x="456" y="192"/>
                      <a:pt x="453" y="193"/>
                    </a:cubicBezTo>
                    <a:cubicBezTo>
                      <a:pt x="447" y="196"/>
                      <a:pt x="441" y="202"/>
                      <a:pt x="438" y="212"/>
                    </a:cubicBezTo>
                    <a:cubicBezTo>
                      <a:pt x="433" y="228"/>
                      <a:pt x="473" y="291"/>
                      <a:pt x="473" y="291"/>
                    </a:cubicBezTo>
                    <a:cubicBezTo>
                      <a:pt x="473" y="291"/>
                      <a:pt x="473" y="297"/>
                      <a:pt x="462" y="303"/>
                    </a:cubicBezTo>
                    <a:cubicBezTo>
                      <a:pt x="451" y="309"/>
                      <a:pt x="448" y="304"/>
                      <a:pt x="448" y="304"/>
                    </a:cubicBezTo>
                    <a:cubicBezTo>
                      <a:pt x="448" y="304"/>
                      <a:pt x="406" y="228"/>
                      <a:pt x="374" y="164"/>
                    </a:cubicBezTo>
                    <a:cubicBezTo>
                      <a:pt x="360" y="137"/>
                      <a:pt x="343" y="121"/>
                      <a:pt x="335" y="116"/>
                    </a:cubicBezTo>
                    <a:cubicBezTo>
                      <a:pt x="335" y="116"/>
                      <a:pt x="287" y="215"/>
                      <a:pt x="178" y="246"/>
                    </a:cubicBezTo>
                    <a:cubicBezTo>
                      <a:pt x="70" y="276"/>
                      <a:pt x="29" y="221"/>
                      <a:pt x="0" y="180"/>
                    </a:cubicBezTo>
                    <a:cubicBezTo>
                      <a:pt x="0" y="180"/>
                      <a:pt x="22" y="186"/>
                      <a:pt x="50" y="182"/>
                    </a:cubicBezTo>
                    <a:cubicBezTo>
                      <a:pt x="50" y="182"/>
                      <a:pt x="27" y="158"/>
                      <a:pt x="36" y="135"/>
                    </a:cubicBezTo>
                    <a:cubicBezTo>
                      <a:pt x="36" y="135"/>
                      <a:pt x="51" y="153"/>
                      <a:pt x="69" y="154"/>
                    </a:cubicBezTo>
                    <a:cubicBezTo>
                      <a:pt x="69" y="154"/>
                      <a:pt x="53" y="142"/>
                      <a:pt x="67" y="116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78" name="Freeform 677"/>
              <p:cNvSpPr>
                <a:spLocks/>
              </p:cNvSpPr>
              <p:nvPr/>
            </p:nvSpPr>
            <p:spPr bwMode="auto">
              <a:xfrm>
                <a:off x="2220" y="6070"/>
                <a:ext cx="75" cy="134"/>
              </a:xfrm>
              <a:custGeom>
                <a:avLst/>
                <a:gdLst>
                  <a:gd name="T0" fmla="*/ 29 w 32"/>
                  <a:gd name="T1" fmla="*/ 15 h 57"/>
                  <a:gd name="T2" fmla="*/ 28 w 32"/>
                  <a:gd name="T3" fmla="*/ 12 h 57"/>
                  <a:gd name="T4" fmla="*/ 27 w 32"/>
                  <a:gd name="T5" fmla="*/ 8 h 57"/>
                  <a:gd name="T6" fmla="*/ 26 w 32"/>
                  <a:gd name="T7" fmla="*/ 5 h 57"/>
                  <a:gd name="T8" fmla="*/ 25 w 32"/>
                  <a:gd name="T9" fmla="*/ 0 h 57"/>
                  <a:gd name="T10" fmla="*/ 25 w 32"/>
                  <a:gd name="T11" fmla="*/ 0 h 57"/>
                  <a:gd name="T12" fmla="*/ 2 w 32"/>
                  <a:gd name="T13" fmla="*/ 17 h 57"/>
                  <a:gd name="T14" fmla="*/ 4 w 32"/>
                  <a:gd name="T15" fmla="*/ 57 h 57"/>
                  <a:gd name="T16" fmla="*/ 4 w 32"/>
                  <a:gd name="T17" fmla="*/ 57 h 57"/>
                  <a:gd name="T18" fmla="*/ 4 w 32"/>
                  <a:gd name="T19" fmla="*/ 47 h 57"/>
                  <a:gd name="T20" fmla="*/ 19 w 32"/>
                  <a:gd name="T21" fmla="*/ 28 h 57"/>
                  <a:gd name="T22" fmla="*/ 28 w 32"/>
                  <a:gd name="T23" fmla="*/ 26 h 57"/>
                  <a:gd name="T24" fmla="*/ 31 w 32"/>
                  <a:gd name="T25" fmla="*/ 26 h 57"/>
                  <a:gd name="T26" fmla="*/ 32 w 32"/>
                  <a:gd name="T27" fmla="*/ 26 h 57"/>
                  <a:gd name="T28" fmla="*/ 30 w 32"/>
                  <a:gd name="T29" fmla="*/ 19 h 57"/>
                  <a:gd name="T30" fmla="*/ 29 w 32"/>
                  <a:gd name="T31" fmla="*/ 1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" h="57">
                    <a:moveTo>
                      <a:pt x="29" y="15"/>
                    </a:moveTo>
                    <a:cubicBezTo>
                      <a:pt x="29" y="14"/>
                      <a:pt x="28" y="13"/>
                      <a:pt x="28" y="12"/>
                    </a:cubicBezTo>
                    <a:cubicBezTo>
                      <a:pt x="28" y="11"/>
                      <a:pt x="28" y="9"/>
                      <a:pt x="27" y="8"/>
                    </a:cubicBezTo>
                    <a:cubicBezTo>
                      <a:pt x="27" y="7"/>
                      <a:pt x="27" y="6"/>
                      <a:pt x="26" y="5"/>
                    </a:cubicBezTo>
                    <a:cubicBezTo>
                      <a:pt x="26" y="3"/>
                      <a:pt x="26" y="2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7" y="5"/>
                      <a:pt x="9" y="10"/>
                      <a:pt x="2" y="17"/>
                    </a:cubicBezTo>
                    <a:cubicBezTo>
                      <a:pt x="0" y="37"/>
                      <a:pt x="1" y="56"/>
                      <a:pt x="4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3" y="53"/>
                      <a:pt x="3" y="50"/>
                      <a:pt x="4" y="47"/>
                    </a:cubicBezTo>
                    <a:cubicBezTo>
                      <a:pt x="7" y="37"/>
                      <a:pt x="13" y="31"/>
                      <a:pt x="19" y="28"/>
                    </a:cubicBezTo>
                    <a:cubicBezTo>
                      <a:pt x="22" y="27"/>
                      <a:pt x="25" y="26"/>
                      <a:pt x="28" y="26"/>
                    </a:cubicBezTo>
                    <a:cubicBezTo>
                      <a:pt x="29" y="26"/>
                      <a:pt x="30" y="26"/>
                      <a:pt x="31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1" y="24"/>
                      <a:pt x="31" y="21"/>
                      <a:pt x="30" y="19"/>
                    </a:cubicBezTo>
                    <a:cubicBezTo>
                      <a:pt x="30" y="18"/>
                      <a:pt x="29" y="16"/>
                      <a:pt x="29" y="15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79" name="Freeform 678"/>
              <p:cNvSpPr>
                <a:spLocks/>
              </p:cNvSpPr>
              <p:nvPr/>
            </p:nvSpPr>
            <p:spPr bwMode="auto">
              <a:xfrm>
                <a:off x="1647" y="6271"/>
                <a:ext cx="90" cy="127"/>
              </a:xfrm>
              <a:custGeom>
                <a:avLst/>
                <a:gdLst>
                  <a:gd name="T0" fmla="*/ 0 w 38"/>
                  <a:gd name="T1" fmla="*/ 42 h 54"/>
                  <a:gd name="T2" fmla="*/ 26 w 38"/>
                  <a:gd name="T3" fmla="*/ 46 h 54"/>
                  <a:gd name="T4" fmla="*/ 34 w 38"/>
                  <a:gd name="T5" fmla="*/ 15 h 54"/>
                  <a:gd name="T6" fmla="*/ 28 w 38"/>
                  <a:gd name="T7" fmla="*/ 0 h 54"/>
                  <a:gd name="T8" fmla="*/ 0 w 38"/>
                  <a:gd name="T9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4">
                    <a:moveTo>
                      <a:pt x="0" y="42"/>
                    </a:moveTo>
                    <a:cubicBezTo>
                      <a:pt x="0" y="42"/>
                      <a:pt x="15" y="54"/>
                      <a:pt x="26" y="46"/>
                    </a:cubicBezTo>
                    <a:cubicBezTo>
                      <a:pt x="38" y="38"/>
                      <a:pt x="34" y="15"/>
                      <a:pt x="34" y="15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3" y="33"/>
                      <a:pt x="0" y="4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80" name="Freeform 679"/>
              <p:cNvSpPr>
                <a:spLocks/>
              </p:cNvSpPr>
              <p:nvPr/>
            </p:nvSpPr>
            <p:spPr bwMode="auto">
              <a:xfrm>
                <a:off x="1943" y="6114"/>
                <a:ext cx="118" cy="88"/>
              </a:xfrm>
              <a:custGeom>
                <a:avLst/>
                <a:gdLst>
                  <a:gd name="T0" fmla="*/ 49 w 50"/>
                  <a:gd name="T1" fmla="*/ 25 h 37"/>
                  <a:gd name="T2" fmla="*/ 41 w 50"/>
                  <a:gd name="T3" fmla="*/ 0 h 37"/>
                  <a:gd name="T4" fmla="*/ 5 w 50"/>
                  <a:gd name="T5" fmla="*/ 8 h 37"/>
                  <a:gd name="T6" fmla="*/ 8 w 50"/>
                  <a:gd name="T7" fmla="*/ 24 h 37"/>
                  <a:gd name="T8" fmla="*/ 49 w 50"/>
                  <a:gd name="T9" fmla="*/ 2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7">
                    <a:moveTo>
                      <a:pt x="49" y="25"/>
                    </a:moveTo>
                    <a:cubicBezTo>
                      <a:pt x="49" y="25"/>
                      <a:pt x="50" y="8"/>
                      <a:pt x="41" y="0"/>
                    </a:cubicBezTo>
                    <a:cubicBezTo>
                      <a:pt x="41" y="0"/>
                      <a:pt x="28" y="17"/>
                      <a:pt x="5" y="8"/>
                    </a:cubicBezTo>
                    <a:cubicBezTo>
                      <a:pt x="5" y="8"/>
                      <a:pt x="0" y="19"/>
                      <a:pt x="8" y="24"/>
                    </a:cubicBezTo>
                    <a:cubicBezTo>
                      <a:pt x="15" y="28"/>
                      <a:pt x="37" y="37"/>
                      <a:pt x="49" y="25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81" name="Freeform 680"/>
              <p:cNvSpPr>
                <a:spLocks/>
              </p:cNvSpPr>
              <p:nvPr/>
            </p:nvSpPr>
            <p:spPr bwMode="auto">
              <a:xfrm>
                <a:off x="1690" y="6382"/>
                <a:ext cx="118" cy="118"/>
              </a:xfrm>
              <a:custGeom>
                <a:avLst/>
                <a:gdLst>
                  <a:gd name="T0" fmla="*/ 45 w 50"/>
                  <a:gd name="T1" fmla="*/ 16 h 50"/>
                  <a:gd name="T2" fmla="*/ 34 w 50"/>
                  <a:gd name="T3" fmla="*/ 45 h 50"/>
                  <a:gd name="T4" fmla="*/ 5 w 50"/>
                  <a:gd name="T5" fmla="*/ 34 h 50"/>
                  <a:gd name="T6" fmla="*/ 16 w 50"/>
                  <a:gd name="T7" fmla="*/ 5 h 50"/>
                  <a:gd name="T8" fmla="*/ 45 w 50"/>
                  <a:gd name="T9" fmla="*/ 1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0">
                    <a:moveTo>
                      <a:pt x="45" y="16"/>
                    </a:moveTo>
                    <a:cubicBezTo>
                      <a:pt x="50" y="27"/>
                      <a:pt x="45" y="40"/>
                      <a:pt x="34" y="45"/>
                    </a:cubicBezTo>
                    <a:cubicBezTo>
                      <a:pt x="23" y="50"/>
                      <a:pt x="10" y="45"/>
                      <a:pt x="5" y="34"/>
                    </a:cubicBezTo>
                    <a:cubicBezTo>
                      <a:pt x="0" y="24"/>
                      <a:pt x="5" y="11"/>
                      <a:pt x="16" y="5"/>
                    </a:cubicBezTo>
                    <a:cubicBezTo>
                      <a:pt x="27" y="0"/>
                      <a:pt x="40" y="5"/>
                      <a:pt x="45" y="16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82" name="Freeform 681"/>
              <p:cNvSpPr>
                <a:spLocks/>
              </p:cNvSpPr>
              <p:nvPr/>
            </p:nvSpPr>
            <p:spPr bwMode="auto">
              <a:xfrm>
                <a:off x="2021" y="6223"/>
                <a:ext cx="120" cy="109"/>
              </a:xfrm>
              <a:custGeom>
                <a:avLst/>
                <a:gdLst>
                  <a:gd name="T0" fmla="*/ 46 w 51"/>
                  <a:gd name="T1" fmla="*/ 14 h 46"/>
                  <a:gd name="T2" fmla="*/ 34 w 51"/>
                  <a:gd name="T3" fmla="*/ 41 h 46"/>
                  <a:gd name="T4" fmla="*/ 5 w 51"/>
                  <a:gd name="T5" fmla="*/ 30 h 46"/>
                  <a:gd name="T6" fmla="*/ 14 w 51"/>
                  <a:gd name="T7" fmla="*/ 5 h 46"/>
                  <a:gd name="T8" fmla="*/ 46 w 51"/>
                  <a:gd name="T9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6">
                    <a:moveTo>
                      <a:pt x="46" y="14"/>
                    </a:moveTo>
                    <a:cubicBezTo>
                      <a:pt x="51" y="25"/>
                      <a:pt x="45" y="35"/>
                      <a:pt x="34" y="41"/>
                    </a:cubicBezTo>
                    <a:cubicBezTo>
                      <a:pt x="23" y="46"/>
                      <a:pt x="10" y="41"/>
                      <a:pt x="5" y="30"/>
                    </a:cubicBezTo>
                    <a:cubicBezTo>
                      <a:pt x="0" y="19"/>
                      <a:pt x="3" y="10"/>
                      <a:pt x="14" y="5"/>
                    </a:cubicBezTo>
                    <a:cubicBezTo>
                      <a:pt x="25" y="0"/>
                      <a:pt x="41" y="3"/>
                      <a:pt x="46" y="14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83" name="Freeform 682"/>
              <p:cNvSpPr>
                <a:spLocks/>
              </p:cNvSpPr>
              <p:nvPr/>
            </p:nvSpPr>
            <p:spPr bwMode="auto">
              <a:xfrm>
                <a:off x="1718" y="6398"/>
                <a:ext cx="54" cy="40"/>
              </a:xfrm>
              <a:custGeom>
                <a:avLst/>
                <a:gdLst>
                  <a:gd name="T0" fmla="*/ 22 w 23"/>
                  <a:gd name="T1" fmla="*/ 7 h 17"/>
                  <a:gd name="T2" fmla="*/ 12 w 23"/>
                  <a:gd name="T3" fmla="*/ 16 h 17"/>
                  <a:gd name="T4" fmla="*/ 0 w 23"/>
                  <a:gd name="T5" fmla="*/ 9 h 17"/>
                  <a:gd name="T6" fmla="*/ 10 w 23"/>
                  <a:gd name="T7" fmla="*/ 0 h 17"/>
                  <a:gd name="T8" fmla="*/ 22 w 23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7">
                    <a:moveTo>
                      <a:pt x="22" y="7"/>
                    </a:moveTo>
                    <a:cubicBezTo>
                      <a:pt x="23" y="11"/>
                      <a:pt x="18" y="15"/>
                      <a:pt x="12" y="16"/>
                    </a:cubicBezTo>
                    <a:cubicBezTo>
                      <a:pt x="6" y="17"/>
                      <a:pt x="0" y="14"/>
                      <a:pt x="0" y="9"/>
                    </a:cubicBezTo>
                    <a:cubicBezTo>
                      <a:pt x="0" y="5"/>
                      <a:pt x="4" y="1"/>
                      <a:pt x="10" y="0"/>
                    </a:cubicBezTo>
                    <a:cubicBezTo>
                      <a:pt x="16" y="0"/>
                      <a:pt x="22" y="3"/>
                      <a:pt x="22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84" name="Freeform 683"/>
              <p:cNvSpPr>
                <a:spLocks/>
              </p:cNvSpPr>
              <p:nvPr/>
            </p:nvSpPr>
            <p:spPr bwMode="auto">
              <a:xfrm>
                <a:off x="2052" y="6237"/>
                <a:ext cx="52" cy="45"/>
              </a:xfrm>
              <a:custGeom>
                <a:avLst/>
                <a:gdLst>
                  <a:gd name="T0" fmla="*/ 21 w 22"/>
                  <a:gd name="T1" fmla="*/ 13 h 19"/>
                  <a:gd name="T2" fmla="*/ 8 w 22"/>
                  <a:gd name="T3" fmla="*/ 17 h 19"/>
                  <a:gd name="T4" fmla="*/ 1 w 22"/>
                  <a:gd name="T5" fmla="*/ 6 h 19"/>
                  <a:gd name="T6" fmla="*/ 14 w 22"/>
                  <a:gd name="T7" fmla="*/ 2 h 19"/>
                  <a:gd name="T8" fmla="*/ 21 w 22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9">
                    <a:moveTo>
                      <a:pt x="21" y="13"/>
                    </a:moveTo>
                    <a:cubicBezTo>
                      <a:pt x="19" y="17"/>
                      <a:pt x="14" y="19"/>
                      <a:pt x="8" y="17"/>
                    </a:cubicBezTo>
                    <a:cubicBezTo>
                      <a:pt x="3" y="15"/>
                      <a:pt x="0" y="10"/>
                      <a:pt x="1" y="6"/>
                    </a:cubicBezTo>
                    <a:cubicBezTo>
                      <a:pt x="3" y="2"/>
                      <a:pt x="9" y="0"/>
                      <a:pt x="14" y="2"/>
                    </a:cubicBezTo>
                    <a:cubicBezTo>
                      <a:pt x="19" y="4"/>
                      <a:pt x="22" y="9"/>
                      <a:pt x="21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85" name="Freeform 684"/>
              <p:cNvSpPr>
                <a:spLocks/>
              </p:cNvSpPr>
              <p:nvPr/>
            </p:nvSpPr>
            <p:spPr bwMode="auto">
              <a:xfrm>
                <a:off x="1936" y="6571"/>
                <a:ext cx="298" cy="127"/>
              </a:xfrm>
              <a:custGeom>
                <a:avLst/>
                <a:gdLst>
                  <a:gd name="T0" fmla="*/ 1 w 126"/>
                  <a:gd name="T1" fmla="*/ 51 h 54"/>
                  <a:gd name="T2" fmla="*/ 16 w 126"/>
                  <a:gd name="T3" fmla="*/ 44 h 54"/>
                  <a:gd name="T4" fmla="*/ 124 w 126"/>
                  <a:gd name="T5" fmla="*/ 3 h 54"/>
                  <a:gd name="T6" fmla="*/ 125 w 126"/>
                  <a:gd name="T7" fmla="*/ 1 h 54"/>
                  <a:gd name="T8" fmla="*/ 125 w 126"/>
                  <a:gd name="T9" fmla="*/ 0 h 54"/>
                  <a:gd name="T10" fmla="*/ 14 w 126"/>
                  <a:gd name="T11" fmla="*/ 41 h 54"/>
                  <a:gd name="T12" fmla="*/ 1 w 126"/>
                  <a:gd name="T13" fmla="*/ 5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54">
                    <a:moveTo>
                      <a:pt x="1" y="51"/>
                    </a:moveTo>
                    <a:cubicBezTo>
                      <a:pt x="3" y="54"/>
                      <a:pt x="6" y="49"/>
                      <a:pt x="16" y="44"/>
                    </a:cubicBezTo>
                    <a:cubicBezTo>
                      <a:pt x="33" y="35"/>
                      <a:pt x="68" y="18"/>
                      <a:pt x="124" y="3"/>
                    </a:cubicBezTo>
                    <a:cubicBezTo>
                      <a:pt x="124" y="3"/>
                      <a:pt x="125" y="2"/>
                      <a:pt x="125" y="1"/>
                    </a:cubicBezTo>
                    <a:cubicBezTo>
                      <a:pt x="126" y="0"/>
                      <a:pt x="125" y="0"/>
                      <a:pt x="125" y="0"/>
                    </a:cubicBezTo>
                    <a:cubicBezTo>
                      <a:pt x="125" y="0"/>
                      <a:pt x="68" y="7"/>
                      <a:pt x="14" y="41"/>
                    </a:cubicBezTo>
                    <a:cubicBezTo>
                      <a:pt x="9" y="43"/>
                      <a:pt x="0" y="48"/>
                      <a:pt x="1" y="5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86" name="Freeform 685"/>
              <p:cNvSpPr>
                <a:spLocks/>
              </p:cNvSpPr>
              <p:nvPr/>
            </p:nvSpPr>
            <p:spPr bwMode="auto">
              <a:xfrm>
                <a:off x="2309" y="6181"/>
                <a:ext cx="102" cy="149"/>
              </a:xfrm>
              <a:custGeom>
                <a:avLst/>
                <a:gdLst>
                  <a:gd name="T0" fmla="*/ 7 w 43"/>
                  <a:gd name="T1" fmla="*/ 63 h 63"/>
                  <a:gd name="T2" fmla="*/ 0 w 43"/>
                  <a:gd name="T3" fmla="*/ 63 h 63"/>
                  <a:gd name="T4" fmla="*/ 18 w 43"/>
                  <a:gd name="T5" fmla="*/ 0 h 63"/>
                  <a:gd name="T6" fmla="*/ 7 w 43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3">
                    <a:moveTo>
                      <a:pt x="7" y="63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32" y="28"/>
                      <a:pt x="18" y="0"/>
                    </a:cubicBezTo>
                    <a:cubicBezTo>
                      <a:pt x="18" y="0"/>
                      <a:pt x="43" y="26"/>
                      <a:pt x="7" y="6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87" name="Freeform 686"/>
              <p:cNvSpPr>
                <a:spLocks/>
              </p:cNvSpPr>
              <p:nvPr/>
            </p:nvSpPr>
            <p:spPr bwMode="auto">
              <a:xfrm>
                <a:off x="1515" y="6516"/>
                <a:ext cx="115" cy="126"/>
              </a:xfrm>
              <a:custGeom>
                <a:avLst/>
                <a:gdLst>
                  <a:gd name="T0" fmla="*/ 49 w 49"/>
                  <a:gd name="T1" fmla="*/ 48 h 53"/>
                  <a:gd name="T2" fmla="*/ 12 w 49"/>
                  <a:gd name="T3" fmla="*/ 20 h 53"/>
                  <a:gd name="T4" fmla="*/ 24 w 49"/>
                  <a:gd name="T5" fmla="*/ 51 h 53"/>
                  <a:gd name="T6" fmla="*/ 49 w 49"/>
                  <a:gd name="T7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53">
                    <a:moveTo>
                      <a:pt x="49" y="48"/>
                    </a:moveTo>
                    <a:cubicBezTo>
                      <a:pt x="49" y="48"/>
                      <a:pt x="31" y="0"/>
                      <a:pt x="12" y="20"/>
                    </a:cubicBezTo>
                    <a:cubicBezTo>
                      <a:pt x="0" y="33"/>
                      <a:pt x="11" y="47"/>
                      <a:pt x="24" y="51"/>
                    </a:cubicBezTo>
                    <a:cubicBezTo>
                      <a:pt x="33" y="53"/>
                      <a:pt x="43" y="52"/>
                      <a:pt x="49" y="4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88" name="Freeform 687"/>
              <p:cNvSpPr>
                <a:spLocks/>
              </p:cNvSpPr>
              <p:nvPr/>
            </p:nvSpPr>
            <p:spPr bwMode="auto">
              <a:xfrm>
                <a:off x="1512" y="6587"/>
                <a:ext cx="116" cy="71"/>
              </a:xfrm>
              <a:custGeom>
                <a:avLst/>
                <a:gdLst>
                  <a:gd name="T0" fmla="*/ 49 w 49"/>
                  <a:gd name="T1" fmla="*/ 17 h 30"/>
                  <a:gd name="T2" fmla="*/ 44 w 49"/>
                  <a:gd name="T3" fmla="*/ 5 h 30"/>
                  <a:gd name="T4" fmla="*/ 15 w 49"/>
                  <a:gd name="T5" fmla="*/ 15 h 30"/>
                  <a:gd name="T6" fmla="*/ 49 w 49"/>
                  <a:gd name="T7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30">
                    <a:moveTo>
                      <a:pt x="49" y="17"/>
                    </a:move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0" y="0"/>
                      <a:pt x="15" y="15"/>
                    </a:cubicBezTo>
                    <a:cubicBezTo>
                      <a:pt x="29" y="30"/>
                      <a:pt x="49" y="17"/>
                      <a:pt x="49" y="17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89" name="Freeform 688"/>
              <p:cNvSpPr>
                <a:spLocks/>
              </p:cNvSpPr>
              <p:nvPr/>
            </p:nvSpPr>
            <p:spPr bwMode="auto">
              <a:xfrm>
                <a:off x="1697" y="6512"/>
                <a:ext cx="30" cy="21"/>
              </a:xfrm>
              <a:custGeom>
                <a:avLst/>
                <a:gdLst>
                  <a:gd name="T0" fmla="*/ 12 w 13"/>
                  <a:gd name="T1" fmla="*/ 2 h 9"/>
                  <a:gd name="T2" fmla="*/ 11 w 13"/>
                  <a:gd name="T3" fmla="*/ 5 h 9"/>
                  <a:gd name="T4" fmla="*/ 4 w 13"/>
                  <a:gd name="T5" fmla="*/ 8 h 9"/>
                  <a:gd name="T6" fmla="*/ 1 w 13"/>
                  <a:gd name="T7" fmla="*/ 7 h 9"/>
                  <a:gd name="T8" fmla="*/ 1 w 13"/>
                  <a:gd name="T9" fmla="*/ 7 h 9"/>
                  <a:gd name="T10" fmla="*/ 2 w 13"/>
                  <a:gd name="T11" fmla="*/ 4 h 9"/>
                  <a:gd name="T12" fmla="*/ 9 w 13"/>
                  <a:gd name="T13" fmla="*/ 0 h 9"/>
                  <a:gd name="T14" fmla="*/ 12 w 13"/>
                  <a:gd name="T1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12" y="2"/>
                    </a:moveTo>
                    <a:cubicBezTo>
                      <a:pt x="13" y="3"/>
                      <a:pt x="12" y="4"/>
                      <a:pt x="11" y="5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9"/>
                      <a:pt x="1" y="8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1" y="4"/>
                      <a:pt x="2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2" y="0"/>
                      <a:pt x="12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90" name="Freeform 689"/>
              <p:cNvSpPr>
                <a:spLocks/>
              </p:cNvSpPr>
              <p:nvPr/>
            </p:nvSpPr>
            <p:spPr bwMode="auto">
              <a:xfrm>
                <a:off x="2160" y="6271"/>
                <a:ext cx="24" cy="18"/>
              </a:xfrm>
              <a:custGeom>
                <a:avLst/>
                <a:gdLst>
                  <a:gd name="T0" fmla="*/ 10 w 10"/>
                  <a:gd name="T1" fmla="*/ 1 h 8"/>
                  <a:gd name="T2" fmla="*/ 9 w 10"/>
                  <a:gd name="T3" fmla="*/ 4 h 8"/>
                  <a:gd name="T4" fmla="*/ 3 w 10"/>
                  <a:gd name="T5" fmla="*/ 7 h 8"/>
                  <a:gd name="T6" fmla="*/ 0 w 10"/>
                  <a:gd name="T7" fmla="*/ 6 h 8"/>
                  <a:gd name="T8" fmla="*/ 0 w 10"/>
                  <a:gd name="T9" fmla="*/ 6 h 8"/>
                  <a:gd name="T10" fmla="*/ 1 w 10"/>
                  <a:gd name="T11" fmla="*/ 4 h 8"/>
                  <a:gd name="T12" fmla="*/ 8 w 10"/>
                  <a:gd name="T13" fmla="*/ 0 h 8"/>
                  <a:gd name="T14" fmla="*/ 10 w 10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10" y="1"/>
                    </a:moveTo>
                    <a:cubicBezTo>
                      <a:pt x="10" y="2"/>
                      <a:pt x="10" y="4"/>
                      <a:pt x="9" y="4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8"/>
                      <a:pt x="1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10" y="1"/>
                      <a:pt x="10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91" name="Freeform 690"/>
              <p:cNvSpPr>
                <a:spLocks/>
              </p:cNvSpPr>
              <p:nvPr/>
            </p:nvSpPr>
            <p:spPr bwMode="auto">
              <a:xfrm>
                <a:off x="2085" y="6708"/>
                <a:ext cx="71" cy="42"/>
              </a:xfrm>
              <a:custGeom>
                <a:avLst/>
                <a:gdLst>
                  <a:gd name="T0" fmla="*/ 29 w 30"/>
                  <a:gd name="T1" fmla="*/ 2 h 18"/>
                  <a:gd name="T2" fmla="*/ 17 w 30"/>
                  <a:gd name="T3" fmla="*/ 13 h 18"/>
                  <a:gd name="T4" fmla="*/ 1 w 30"/>
                  <a:gd name="T5" fmla="*/ 15 h 18"/>
                  <a:gd name="T6" fmla="*/ 13 w 30"/>
                  <a:gd name="T7" fmla="*/ 4 h 18"/>
                  <a:gd name="T8" fmla="*/ 29 w 30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8">
                    <a:moveTo>
                      <a:pt x="29" y="2"/>
                    </a:moveTo>
                    <a:cubicBezTo>
                      <a:pt x="30" y="5"/>
                      <a:pt x="25" y="10"/>
                      <a:pt x="17" y="13"/>
                    </a:cubicBezTo>
                    <a:cubicBezTo>
                      <a:pt x="10" y="17"/>
                      <a:pt x="2" y="18"/>
                      <a:pt x="1" y="15"/>
                    </a:cubicBezTo>
                    <a:cubicBezTo>
                      <a:pt x="0" y="13"/>
                      <a:pt x="5" y="8"/>
                      <a:pt x="13" y="4"/>
                    </a:cubicBezTo>
                    <a:cubicBezTo>
                      <a:pt x="21" y="1"/>
                      <a:pt x="28" y="0"/>
                      <a:pt x="29" y="2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92" name="Freeform 691"/>
              <p:cNvSpPr>
                <a:spLocks/>
              </p:cNvSpPr>
              <p:nvPr/>
            </p:nvSpPr>
            <p:spPr bwMode="auto">
              <a:xfrm>
                <a:off x="2035" y="5755"/>
                <a:ext cx="142" cy="267"/>
              </a:xfrm>
              <a:custGeom>
                <a:avLst/>
                <a:gdLst>
                  <a:gd name="T0" fmla="*/ 0 w 60"/>
                  <a:gd name="T1" fmla="*/ 74 h 113"/>
                  <a:gd name="T2" fmla="*/ 30 w 60"/>
                  <a:gd name="T3" fmla="*/ 104 h 113"/>
                  <a:gd name="T4" fmla="*/ 35 w 60"/>
                  <a:gd name="T5" fmla="*/ 113 h 113"/>
                  <a:gd name="T6" fmla="*/ 55 w 60"/>
                  <a:gd name="T7" fmla="*/ 28 h 113"/>
                  <a:gd name="T8" fmla="*/ 38 w 60"/>
                  <a:gd name="T9" fmla="*/ 9 h 113"/>
                  <a:gd name="T10" fmla="*/ 2 w 60"/>
                  <a:gd name="T11" fmla="*/ 21 h 113"/>
                  <a:gd name="T12" fmla="*/ 6 w 60"/>
                  <a:gd name="T13" fmla="*/ 47 h 113"/>
                  <a:gd name="T14" fmla="*/ 6 w 60"/>
                  <a:gd name="T15" fmla="*/ 60 h 113"/>
                  <a:gd name="T16" fmla="*/ 0 w 60"/>
                  <a:gd name="T17" fmla="*/ 7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113">
                    <a:moveTo>
                      <a:pt x="0" y="74"/>
                    </a:moveTo>
                    <a:cubicBezTo>
                      <a:pt x="15" y="77"/>
                      <a:pt x="23" y="92"/>
                      <a:pt x="30" y="104"/>
                    </a:cubicBezTo>
                    <a:cubicBezTo>
                      <a:pt x="32" y="107"/>
                      <a:pt x="33" y="110"/>
                      <a:pt x="35" y="113"/>
                    </a:cubicBezTo>
                    <a:cubicBezTo>
                      <a:pt x="44" y="97"/>
                      <a:pt x="60" y="44"/>
                      <a:pt x="55" y="28"/>
                    </a:cubicBezTo>
                    <a:cubicBezTo>
                      <a:pt x="52" y="20"/>
                      <a:pt x="44" y="15"/>
                      <a:pt x="38" y="9"/>
                    </a:cubicBezTo>
                    <a:cubicBezTo>
                      <a:pt x="33" y="4"/>
                      <a:pt x="15" y="0"/>
                      <a:pt x="2" y="21"/>
                    </a:cubicBezTo>
                    <a:cubicBezTo>
                      <a:pt x="3" y="30"/>
                      <a:pt x="5" y="38"/>
                      <a:pt x="6" y="47"/>
                    </a:cubicBezTo>
                    <a:cubicBezTo>
                      <a:pt x="6" y="52"/>
                      <a:pt x="6" y="56"/>
                      <a:pt x="6" y="60"/>
                    </a:cubicBezTo>
                    <a:cubicBezTo>
                      <a:pt x="5" y="65"/>
                      <a:pt x="2" y="69"/>
                      <a:pt x="0" y="74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93" name="Freeform 692"/>
              <p:cNvSpPr>
                <a:spLocks/>
              </p:cNvSpPr>
              <p:nvPr/>
            </p:nvSpPr>
            <p:spPr bwMode="auto">
              <a:xfrm>
                <a:off x="1957" y="5786"/>
                <a:ext cx="54" cy="175"/>
              </a:xfrm>
              <a:custGeom>
                <a:avLst/>
                <a:gdLst>
                  <a:gd name="T0" fmla="*/ 16 w 23"/>
                  <a:gd name="T1" fmla="*/ 0 h 74"/>
                  <a:gd name="T2" fmla="*/ 0 w 23"/>
                  <a:gd name="T3" fmla="*/ 74 h 74"/>
                  <a:gd name="T4" fmla="*/ 16 w 23"/>
                  <a:gd name="T5" fmla="*/ 2 h 74"/>
                  <a:gd name="T6" fmla="*/ 16 w 23"/>
                  <a:gd name="T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74">
                    <a:moveTo>
                      <a:pt x="16" y="0"/>
                    </a:moveTo>
                    <a:cubicBezTo>
                      <a:pt x="5" y="2"/>
                      <a:pt x="6" y="63"/>
                      <a:pt x="0" y="74"/>
                    </a:cubicBezTo>
                    <a:cubicBezTo>
                      <a:pt x="17" y="60"/>
                      <a:pt x="23" y="23"/>
                      <a:pt x="16" y="2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94" name="Freeform 693"/>
              <p:cNvSpPr>
                <a:spLocks/>
              </p:cNvSpPr>
              <p:nvPr/>
            </p:nvSpPr>
            <p:spPr bwMode="auto">
              <a:xfrm>
                <a:off x="1673" y="5734"/>
                <a:ext cx="213" cy="130"/>
              </a:xfrm>
              <a:custGeom>
                <a:avLst/>
                <a:gdLst>
                  <a:gd name="T0" fmla="*/ 0 w 90"/>
                  <a:gd name="T1" fmla="*/ 55 h 55"/>
                  <a:gd name="T2" fmla="*/ 25 w 90"/>
                  <a:gd name="T3" fmla="*/ 18 h 55"/>
                  <a:gd name="T4" fmla="*/ 35 w 90"/>
                  <a:gd name="T5" fmla="*/ 10 h 55"/>
                  <a:gd name="T6" fmla="*/ 67 w 90"/>
                  <a:gd name="T7" fmla="*/ 1 h 55"/>
                  <a:gd name="T8" fmla="*/ 90 w 90"/>
                  <a:gd name="T9" fmla="*/ 6 h 55"/>
                  <a:gd name="T10" fmla="*/ 71 w 90"/>
                  <a:gd name="T11" fmla="*/ 15 h 55"/>
                  <a:gd name="T12" fmla="*/ 52 w 90"/>
                  <a:gd name="T13" fmla="*/ 22 h 55"/>
                  <a:gd name="T14" fmla="*/ 17 w 90"/>
                  <a:gd name="T15" fmla="*/ 41 h 55"/>
                  <a:gd name="T16" fmla="*/ 0 w 90"/>
                  <a:gd name="T17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55">
                    <a:moveTo>
                      <a:pt x="0" y="55"/>
                    </a:moveTo>
                    <a:cubicBezTo>
                      <a:pt x="10" y="43"/>
                      <a:pt x="15" y="29"/>
                      <a:pt x="25" y="18"/>
                    </a:cubicBezTo>
                    <a:cubicBezTo>
                      <a:pt x="28" y="15"/>
                      <a:pt x="31" y="12"/>
                      <a:pt x="35" y="10"/>
                    </a:cubicBezTo>
                    <a:cubicBezTo>
                      <a:pt x="46" y="3"/>
                      <a:pt x="55" y="0"/>
                      <a:pt x="67" y="1"/>
                    </a:cubicBezTo>
                    <a:cubicBezTo>
                      <a:pt x="74" y="1"/>
                      <a:pt x="85" y="2"/>
                      <a:pt x="90" y="6"/>
                    </a:cubicBezTo>
                    <a:cubicBezTo>
                      <a:pt x="89" y="5"/>
                      <a:pt x="73" y="14"/>
                      <a:pt x="71" y="15"/>
                    </a:cubicBezTo>
                    <a:cubicBezTo>
                      <a:pt x="65" y="18"/>
                      <a:pt x="59" y="20"/>
                      <a:pt x="52" y="22"/>
                    </a:cubicBezTo>
                    <a:cubicBezTo>
                      <a:pt x="40" y="27"/>
                      <a:pt x="28" y="32"/>
                      <a:pt x="17" y="41"/>
                    </a:cubicBezTo>
                    <a:cubicBezTo>
                      <a:pt x="11" y="45"/>
                      <a:pt x="7" y="52"/>
                      <a:pt x="0" y="55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95" name="Freeform 694"/>
              <p:cNvSpPr>
                <a:spLocks/>
              </p:cNvSpPr>
              <p:nvPr/>
            </p:nvSpPr>
            <p:spPr bwMode="auto">
              <a:xfrm>
                <a:off x="1290" y="6065"/>
                <a:ext cx="154" cy="71"/>
              </a:xfrm>
              <a:custGeom>
                <a:avLst/>
                <a:gdLst>
                  <a:gd name="T0" fmla="*/ 0 w 65"/>
                  <a:gd name="T1" fmla="*/ 0 h 30"/>
                  <a:gd name="T2" fmla="*/ 8 w 65"/>
                  <a:gd name="T3" fmla="*/ 11 h 30"/>
                  <a:gd name="T4" fmla="*/ 19 w 65"/>
                  <a:gd name="T5" fmla="*/ 20 h 30"/>
                  <a:gd name="T6" fmla="*/ 42 w 65"/>
                  <a:gd name="T7" fmla="*/ 27 h 30"/>
                  <a:gd name="T8" fmla="*/ 65 w 65"/>
                  <a:gd name="T9" fmla="*/ 27 h 30"/>
                  <a:gd name="T10" fmla="*/ 17 w 65"/>
                  <a:gd name="T11" fmla="*/ 12 h 30"/>
                  <a:gd name="T12" fmla="*/ 10 w 65"/>
                  <a:gd name="T13" fmla="*/ 5 h 30"/>
                  <a:gd name="T14" fmla="*/ 0 w 65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30">
                    <a:moveTo>
                      <a:pt x="0" y="0"/>
                    </a:moveTo>
                    <a:cubicBezTo>
                      <a:pt x="2" y="4"/>
                      <a:pt x="6" y="8"/>
                      <a:pt x="8" y="11"/>
                    </a:cubicBezTo>
                    <a:cubicBezTo>
                      <a:pt x="12" y="14"/>
                      <a:pt x="15" y="17"/>
                      <a:pt x="19" y="20"/>
                    </a:cubicBezTo>
                    <a:cubicBezTo>
                      <a:pt x="26" y="24"/>
                      <a:pt x="34" y="27"/>
                      <a:pt x="42" y="27"/>
                    </a:cubicBezTo>
                    <a:cubicBezTo>
                      <a:pt x="49" y="28"/>
                      <a:pt x="58" y="30"/>
                      <a:pt x="65" y="27"/>
                    </a:cubicBezTo>
                    <a:cubicBezTo>
                      <a:pt x="47" y="28"/>
                      <a:pt x="32" y="22"/>
                      <a:pt x="17" y="12"/>
                    </a:cubicBezTo>
                    <a:cubicBezTo>
                      <a:pt x="15" y="10"/>
                      <a:pt x="12" y="7"/>
                      <a:pt x="10" y="5"/>
                    </a:cubicBezTo>
                    <a:cubicBezTo>
                      <a:pt x="7" y="3"/>
                      <a:pt x="4" y="0"/>
                      <a:pt x="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96" name="Freeform 695"/>
              <p:cNvSpPr>
                <a:spLocks/>
              </p:cNvSpPr>
              <p:nvPr/>
            </p:nvSpPr>
            <p:spPr bwMode="auto">
              <a:xfrm>
                <a:off x="1356" y="6020"/>
                <a:ext cx="128" cy="54"/>
              </a:xfrm>
              <a:custGeom>
                <a:avLst/>
                <a:gdLst>
                  <a:gd name="T0" fmla="*/ 47 w 54"/>
                  <a:gd name="T1" fmla="*/ 17 h 23"/>
                  <a:gd name="T2" fmla="*/ 20 w 54"/>
                  <a:gd name="T3" fmla="*/ 10 h 23"/>
                  <a:gd name="T4" fmla="*/ 0 w 54"/>
                  <a:gd name="T5" fmla="*/ 0 h 23"/>
                  <a:gd name="T6" fmla="*/ 20 w 54"/>
                  <a:gd name="T7" fmla="*/ 18 h 23"/>
                  <a:gd name="T8" fmla="*/ 54 w 54"/>
                  <a:gd name="T9" fmla="*/ 18 h 23"/>
                  <a:gd name="T10" fmla="*/ 53 w 54"/>
                  <a:gd name="T11" fmla="*/ 18 h 23"/>
                  <a:gd name="T12" fmla="*/ 47 w 54"/>
                  <a:gd name="T13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23">
                    <a:moveTo>
                      <a:pt x="47" y="17"/>
                    </a:moveTo>
                    <a:cubicBezTo>
                      <a:pt x="38" y="16"/>
                      <a:pt x="27" y="14"/>
                      <a:pt x="20" y="10"/>
                    </a:cubicBezTo>
                    <a:cubicBezTo>
                      <a:pt x="13" y="6"/>
                      <a:pt x="8" y="3"/>
                      <a:pt x="0" y="0"/>
                    </a:cubicBezTo>
                    <a:cubicBezTo>
                      <a:pt x="5" y="7"/>
                      <a:pt x="14" y="15"/>
                      <a:pt x="20" y="18"/>
                    </a:cubicBezTo>
                    <a:cubicBezTo>
                      <a:pt x="29" y="23"/>
                      <a:pt x="44" y="21"/>
                      <a:pt x="54" y="18"/>
                    </a:cubicBezTo>
                    <a:cubicBezTo>
                      <a:pt x="54" y="18"/>
                      <a:pt x="54" y="18"/>
                      <a:pt x="53" y="18"/>
                    </a:cubicBezTo>
                    <a:cubicBezTo>
                      <a:pt x="51" y="18"/>
                      <a:pt x="49" y="18"/>
                      <a:pt x="47" y="1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97" name="Freeform 696"/>
              <p:cNvSpPr>
                <a:spLocks/>
              </p:cNvSpPr>
              <p:nvPr/>
            </p:nvSpPr>
            <p:spPr bwMode="auto">
              <a:xfrm>
                <a:off x="1858" y="6297"/>
                <a:ext cx="260" cy="295"/>
              </a:xfrm>
              <a:custGeom>
                <a:avLst/>
                <a:gdLst>
                  <a:gd name="T0" fmla="*/ 0 w 110"/>
                  <a:gd name="T1" fmla="*/ 34 h 125"/>
                  <a:gd name="T2" fmla="*/ 43 w 110"/>
                  <a:gd name="T3" fmla="*/ 116 h 125"/>
                  <a:gd name="T4" fmla="*/ 108 w 110"/>
                  <a:gd name="T5" fmla="*/ 74 h 125"/>
                  <a:gd name="T6" fmla="*/ 49 w 110"/>
                  <a:gd name="T7" fmla="*/ 6 h 125"/>
                  <a:gd name="T8" fmla="*/ 20 w 110"/>
                  <a:gd name="T9" fmla="*/ 8 h 125"/>
                  <a:gd name="T10" fmla="*/ 0 w 110"/>
                  <a:gd name="T11" fmla="*/ 3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125">
                    <a:moveTo>
                      <a:pt x="0" y="34"/>
                    </a:moveTo>
                    <a:cubicBezTo>
                      <a:pt x="0" y="34"/>
                      <a:pt x="4" y="107"/>
                      <a:pt x="43" y="116"/>
                    </a:cubicBezTo>
                    <a:cubicBezTo>
                      <a:pt x="82" y="125"/>
                      <a:pt x="110" y="94"/>
                      <a:pt x="108" y="74"/>
                    </a:cubicBezTo>
                    <a:cubicBezTo>
                      <a:pt x="103" y="40"/>
                      <a:pt x="74" y="44"/>
                      <a:pt x="49" y="6"/>
                    </a:cubicBezTo>
                    <a:cubicBezTo>
                      <a:pt x="49" y="6"/>
                      <a:pt x="36" y="0"/>
                      <a:pt x="20" y="8"/>
                    </a:cubicBezTo>
                    <a:cubicBezTo>
                      <a:pt x="4" y="15"/>
                      <a:pt x="0" y="34"/>
                      <a:pt x="0" y="3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98" name="Freeform 697"/>
              <p:cNvSpPr>
                <a:spLocks/>
              </p:cNvSpPr>
              <p:nvPr/>
            </p:nvSpPr>
            <p:spPr bwMode="auto">
              <a:xfrm>
                <a:off x="1862" y="6294"/>
                <a:ext cx="230" cy="263"/>
              </a:xfrm>
              <a:custGeom>
                <a:avLst/>
                <a:gdLst>
                  <a:gd name="T0" fmla="*/ 0 w 97"/>
                  <a:gd name="T1" fmla="*/ 31 h 111"/>
                  <a:gd name="T2" fmla="*/ 37 w 97"/>
                  <a:gd name="T3" fmla="*/ 102 h 111"/>
                  <a:gd name="T4" fmla="*/ 94 w 97"/>
                  <a:gd name="T5" fmla="*/ 65 h 111"/>
                  <a:gd name="T6" fmla="*/ 42 w 97"/>
                  <a:gd name="T7" fmla="*/ 5 h 111"/>
                  <a:gd name="T8" fmla="*/ 17 w 97"/>
                  <a:gd name="T9" fmla="*/ 7 h 111"/>
                  <a:gd name="T10" fmla="*/ 0 w 97"/>
                  <a:gd name="T11" fmla="*/ 3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11">
                    <a:moveTo>
                      <a:pt x="0" y="31"/>
                    </a:moveTo>
                    <a:cubicBezTo>
                      <a:pt x="0" y="31"/>
                      <a:pt x="2" y="94"/>
                      <a:pt x="37" y="102"/>
                    </a:cubicBezTo>
                    <a:cubicBezTo>
                      <a:pt x="72" y="111"/>
                      <a:pt x="97" y="83"/>
                      <a:pt x="94" y="65"/>
                    </a:cubicBezTo>
                    <a:cubicBezTo>
                      <a:pt x="90" y="34"/>
                      <a:pt x="65" y="39"/>
                      <a:pt x="42" y="5"/>
                    </a:cubicBezTo>
                    <a:cubicBezTo>
                      <a:pt x="42" y="5"/>
                      <a:pt x="31" y="0"/>
                      <a:pt x="17" y="7"/>
                    </a:cubicBezTo>
                    <a:cubicBezTo>
                      <a:pt x="3" y="14"/>
                      <a:pt x="0" y="31"/>
                      <a:pt x="0" y="3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99" name="Freeform 698"/>
              <p:cNvSpPr>
                <a:spLocks/>
              </p:cNvSpPr>
              <p:nvPr/>
            </p:nvSpPr>
            <p:spPr bwMode="auto">
              <a:xfrm>
                <a:off x="1997" y="6481"/>
                <a:ext cx="40" cy="28"/>
              </a:xfrm>
              <a:custGeom>
                <a:avLst/>
                <a:gdLst>
                  <a:gd name="T0" fmla="*/ 16 w 17"/>
                  <a:gd name="T1" fmla="*/ 2 h 12"/>
                  <a:gd name="T2" fmla="*/ 10 w 17"/>
                  <a:gd name="T3" fmla="*/ 9 h 12"/>
                  <a:gd name="T4" fmla="*/ 1 w 17"/>
                  <a:gd name="T5" fmla="*/ 10 h 12"/>
                  <a:gd name="T6" fmla="*/ 7 w 17"/>
                  <a:gd name="T7" fmla="*/ 3 h 12"/>
                  <a:gd name="T8" fmla="*/ 16 w 17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6" y="2"/>
                    </a:moveTo>
                    <a:cubicBezTo>
                      <a:pt x="17" y="3"/>
                      <a:pt x="15" y="7"/>
                      <a:pt x="10" y="9"/>
                    </a:cubicBezTo>
                    <a:cubicBezTo>
                      <a:pt x="6" y="11"/>
                      <a:pt x="2" y="12"/>
                      <a:pt x="1" y="10"/>
                    </a:cubicBezTo>
                    <a:cubicBezTo>
                      <a:pt x="0" y="8"/>
                      <a:pt x="3" y="5"/>
                      <a:pt x="7" y="3"/>
                    </a:cubicBezTo>
                    <a:cubicBezTo>
                      <a:pt x="11" y="0"/>
                      <a:pt x="15" y="0"/>
                      <a:pt x="16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00" name="Freeform 699"/>
              <p:cNvSpPr>
                <a:spLocks/>
              </p:cNvSpPr>
              <p:nvPr/>
            </p:nvSpPr>
            <p:spPr bwMode="auto">
              <a:xfrm>
                <a:off x="2224" y="6176"/>
                <a:ext cx="119" cy="113"/>
              </a:xfrm>
              <a:custGeom>
                <a:avLst/>
                <a:gdLst>
                  <a:gd name="T0" fmla="*/ 30 w 50"/>
                  <a:gd name="T1" fmla="*/ 48 h 48"/>
                  <a:gd name="T2" fmla="*/ 27 w 50"/>
                  <a:gd name="T3" fmla="*/ 2 h 48"/>
                  <a:gd name="T4" fmla="*/ 46 w 50"/>
                  <a:gd name="T5" fmla="*/ 29 h 48"/>
                  <a:gd name="T6" fmla="*/ 30 w 50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48">
                    <a:moveTo>
                      <a:pt x="30" y="48"/>
                    </a:moveTo>
                    <a:cubicBezTo>
                      <a:pt x="30" y="48"/>
                      <a:pt x="0" y="7"/>
                      <a:pt x="27" y="2"/>
                    </a:cubicBezTo>
                    <a:cubicBezTo>
                      <a:pt x="44" y="0"/>
                      <a:pt x="50" y="16"/>
                      <a:pt x="46" y="29"/>
                    </a:cubicBezTo>
                    <a:cubicBezTo>
                      <a:pt x="43" y="37"/>
                      <a:pt x="37" y="45"/>
                      <a:pt x="30" y="4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01" name="Freeform 700"/>
              <p:cNvSpPr>
                <a:spLocks/>
              </p:cNvSpPr>
              <p:nvPr/>
            </p:nvSpPr>
            <p:spPr bwMode="auto">
              <a:xfrm>
                <a:off x="2279" y="6169"/>
                <a:ext cx="66" cy="118"/>
              </a:xfrm>
              <a:custGeom>
                <a:avLst/>
                <a:gdLst>
                  <a:gd name="T0" fmla="*/ 7 w 28"/>
                  <a:gd name="T1" fmla="*/ 50 h 50"/>
                  <a:gd name="T2" fmla="*/ 0 w 28"/>
                  <a:gd name="T3" fmla="*/ 39 h 50"/>
                  <a:gd name="T4" fmla="*/ 24 w 28"/>
                  <a:gd name="T5" fmla="*/ 20 h 50"/>
                  <a:gd name="T6" fmla="*/ 7 w 28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0">
                    <a:moveTo>
                      <a:pt x="7" y="5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20" y="0"/>
                      <a:pt x="24" y="20"/>
                    </a:cubicBezTo>
                    <a:cubicBezTo>
                      <a:pt x="28" y="40"/>
                      <a:pt x="7" y="50"/>
                      <a:pt x="7" y="50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02" name="Freeform 701"/>
              <p:cNvSpPr>
                <a:spLocks/>
              </p:cNvSpPr>
              <p:nvPr/>
            </p:nvSpPr>
            <p:spPr bwMode="auto">
              <a:xfrm>
                <a:off x="1900" y="6665"/>
                <a:ext cx="36" cy="57"/>
              </a:xfrm>
              <a:custGeom>
                <a:avLst/>
                <a:gdLst>
                  <a:gd name="T0" fmla="*/ 5 w 15"/>
                  <a:gd name="T1" fmla="*/ 1 h 24"/>
                  <a:gd name="T2" fmla="*/ 1 w 15"/>
                  <a:gd name="T3" fmla="*/ 13 h 24"/>
                  <a:gd name="T4" fmla="*/ 8 w 15"/>
                  <a:gd name="T5" fmla="*/ 23 h 24"/>
                  <a:gd name="T6" fmla="*/ 12 w 15"/>
                  <a:gd name="T7" fmla="*/ 19 h 24"/>
                  <a:gd name="T8" fmla="*/ 7 w 15"/>
                  <a:gd name="T9" fmla="*/ 15 h 24"/>
                  <a:gd name="T10" fmla="*/ 8 w 15"/>
                  <a:gd name="T11" fmla="*/ 0 h 24"/>
                  <a:gd name="T12" fmla="*/ 5 w 15"/>
                  <a:gd name="T13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4">
                    <a:moveTo>
                      <a:pt x="5" y="1"/>
                    </a:moveTo>
                    <a:cubicBezTo>
                      <a:pt x="2" y="4"/>
                      <a:pt x="0" y="10"/>
                      <a:pt x="1" y="13"/>
                    </a:cubicBezTo>
                    <a:cubicBezTo>
                      <a:pt x="1" y="17"/>
                      <a:pt x="4" y="23"/>
                      <a:pt x="8" y="23"/>
                    </a:cubicBezTo>
                    <a:cubicBezTo>
                      <a:pt x="11" y="24"/>
                      <a:pt x="15" y="22"/>
                      <a:pt x="12" y="19"/>
                    </a:cubicBezTo>
                    <a:cubicBezTo>
                      <a:pt x="11" y="19"/>
                      <a:pt x="8" y="16"/>
                      <a:pt x="7" y="15"/>
                    </a:cubicBezTo>
                    <a:cubicBezTo>
                      <a:pt x="1" y="10"/>
                      <a:pt x="15" y="1"/>
                      <a:pt x="8" y="0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03" name="Freeform 702"/>
              <p:cNvSpPr>
                <a:spLocks/>
              </p:cNvSpPr>
              <p:nvPr/>
            </p:nvSpPr>
            <p:spPr bwMode="auto">
              <a:xfrm>
                <a:off x="2636" y="6412"/>
                <a:ext cx="154" cy="71"/>
              </a:xfrm>
              <a:custGeom>
                <a:avLst/>
                <a:gdLst>
                  <a:gd name="T0" fmla="*/ 0 w 65"/>
                  <a:gd name="T1" fmla="*/ 2 h 30"/>
                  <a:gd name="T2" fmla="*/ 8 w 65"/>
                  <a:gd name="T3" fmla="*/ 24 h 30"/>
                  <a:gd name="T4" fmla="*/ 55 w 65"/>
                  <a:gd name="T5" fmla="*/ 30 h 30"/>
                  <a:gd name="T6" fmla="*/ 65 w 65"/>
                  <a:gd name="T7" fmla="*/ 16 h 30"/>
                  <a:gd name="T8" fmla="*/ 0 w 65"/>
                  <a:gd name="T9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30">
                    <a:moveTo>
                      <a:pt x="0" y="2"/>
                    </a:moveTo>
                    <a:cubicBezTo>
                      <a:pt x="8" y="24"/>
                      <a:pt x="8" y="24"/>
                      <a:pt x="8" y="24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16"/>
                      <a:pt x="33" y="0"/>
                      <a:pt x="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04" name="Freeform 703"/>
              <p:cNvSpPr>
                <a:spLocks/>
              </p:cNvSpPr>
              <p:nvPr/>
            </p:nvSpPr>
            <p:spPr bwMode="auto">
              <a:xfrm>
                <a:off x="2307" y="6779"/>
                <a:ext cx="142" cy="139"/>
              </a:xfrm>
              <a:custGeom>
                <a:avLst/>
                <a:gdLst>
                  <a:gd name="T0" fmla="*/ 0 w 142"/>
                  <a:gd name="T1" fmla="*/ 68 h 139"/>
                  <a:gd name="T2" fmla="*/ 71 w 142"/>
                  <a:gd name="T3" fmla="*/ 0 h 139"/>
                  <a:gd name="T4" fmla="*/ 140 w 142"/>
                  <a:gd name="T5" fmla="*/ 78 h 139"/>
                  <a:gd name="T6" fmla="*/ 142 w 142"/>
                  <a:gd name="T7" fmla="*/ 130 h 139"/>
                  <a:gd name="T8" fmla="*/ 88 w 142"/>
                  <a:gd name="T9" fmla="*/ 139 h 139"/>
                  <a:gd name="T10" fmla="*/ 0 w 142"/>
                  <a:gd name="T11" fmla="*/ 6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139">
                    <a:moveTo>
                      <a:pt x="0" y="68"/>
                    </a:moveTo>
                    <a:lnTo>
                      <a:pt x="71" y="0"/>
                    </a:lnTo>
                    <a:lnTo>
                      <a:pt x="140" y="78"/>
                    </a:lnTo>
                    <a:lnTo>
                      <a:pt x="142" y="130"/>
                    </a:lnTo>
                    <a:lnTo>
                      <a:pt x="88" y="139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05" name="Freeform 704"/>
              <p:cNvSpPr>
                <a:spLocks/>
              </p:cNvSpPr>
              <p:nvPr/>
            </p:nvSpPr>
            <p:spPr bwMode="auto">
              <a:xfrm>
                <a:off x="2317" y="6779"/>
                <a:ext cx="125" cy="135"/>
              </a:xfrm>
              <a:custGeom>
                <a:avLst/>
                <a:gdLst>
                  <a:gd name="T0" fmla="*/ 0 w 125"/>
                  <a:gd name="T1" fmla="*/ 66 h 135"/>
                  <a:gd name="T2" fmla="*/ 61 w 125"/>
                  <a:gd name="T3" fmla="*/ 0 h 135"/>
                  <a:gd name="T4" fmla="*/ 125 w 125"/>
                  <a:gd name="T5" fmla="*/ 78 h 135"/>
                  <a:gd name="T6" fmla="*/ 123 w 125"/>
                  <a:gd name="T7" fmla="*/ 118 h 135"/>
                  <a:gd name="T8" fmla="*/ 78 w 125"/>
                  <a:gd name="T9" fmla="*/ 135 h 135"/>
                  <a:gd name="T10" fmla="*/ 0 w 125"/>
                  <a:gd name="T11" fmla="*/ 66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135">
                    <a:moveTo>
                      <a:pt x="0" y="66"/>
                    </a:moveTo>
                    <a:lnTo>
                      <a:pt x="61" y="0"/>
                    </a:lnTo>
                    <a:lnTo>
                      <a:pt x="125" y="78"/>
                    </a:lnTo>
                    <a:lnTo>
                      <a:pt x="123" y="118"/>
                    </a:lnTo>
                    <a:lnTo>
                      <a:pt x="78" y="135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06" name="Freeform 705"/>
              <p:cNvSpPr>
                <a:spLocks/>
              </p:cNvSpPr>
              <p:nvPr/>
            </p:nvSpPr>
            <p:spPr bwMode="auto">
              <a:xfrm>
                <a:off x="2321" y="6784"/>
                <a:ext cx="114" cy="123"/>
              </a:xfrm>
              <a:custGeom>
                <a:avLst/>
                <a:gdLst>
                  <a:gd name="T0" fmla="*/ 0 w 114"/>
                  <a:gd name="T1" fmla="*/ 61 h 123"/>
                  <a:gd name="T2" fmla="*/ 57 w 114"/>
                  <a:gd name="T3" fmla="*/ 0 h 123"/>
                  <a:gd name="T4" fmla="*/ 114 w 114"/>
                  <a:gd name="T5" fmla="*/ 71 h 123"/>
                  <a:gd name="T6" fmla="*/ 112 w 114"/>
                  <a:gd name="T7" fmla="*/ 106 h 123"/>
                  <a:gd name="T8" fmla="*/ 71 w 114"/>
                  <a:gd name="T9" fmla="*/ 123 h 123"/>
                  <a:gd name="T10" fmla="*/ 0 w 114"/>
                  <a:gd name="T11" fmla="*/ 6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123">
                    <a:moveTo>
                      <a:pt x="0" y="61"/>
                    </a:moveTo>
                    <a:lnTo>
                      <a:pt x="57" y="0"/>
                    </a:lnTo>
                    <a:lnTo>
                      <a:pt x="114" y="71"/>
                    </a:lnTo>
                    <a:lnTo>
                      <a:pt x="112" y="106"/>
                    </a:lnTo>
                    <a:lnTo>
                      <a:pt x="71" y="123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07" name="Freeform 706"/>
              <p:cNvSpPr>
                <a:spLocks/>
              </p:cNvSpPr>
              <p:nvPr/>
            </p:nvSpPr>
            <p:spPr bwMode="auto">
              <a:xfrm>
                <a:off x="2442" y="7559"/>
                <a:ext cx="374" cy="199"/>
              </a:xfrm>
              <a:custGeom>
                <a:avLst/>
                <a:gdLst>
                  <a:gd name="T0" fmla="*/ 14 w 158"/>
                  <a:gd name="T1" fmla="*/ 80 h 84"/>
                  <a:gd name="T2" fmla="*/ 149 w 158"/>
                  <a:gd name="T3" fmla="*/ 75 h 84"/>
                  <a:gd name="T4" fmla="*/ 79 w 158"/>
                  <a:gd name="T5" fmla="*/ 4 h 84"/>
                  <a:gd name="T6" fmla="*/ 14 w 158"/>
                  <a:gd name="T7" fmla="*/ 8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8" h="84">
                    <a:moveTo>
                      <a:pt x="14" y="80"/>
                    </a:moveTo>
                    <a:cubicBezTo>
                      <a:pt x="14" y="80"/>
                      <a:pt x="116" y="84"/>
                      <a:pt x="149" y="75"/>
                    </a:cubicBezTo>
                    <a:cubicBezTo>
                      <a:pt x="149" y="75"/>
                      <a:pt x="158" y="8"/>
                      <a:pt x="79" y="4"/>
                    </a:cubicBezTo>
                    <a:cubicBezTo>
                      <a:pt x="0" y="0"/>
                      <a:pt x="0" y="75"/>
                      <a:pt x="14" y="80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08" name="Freeform 707"/>
              <p:cNvSpPr>
                <a:spLocks/>
              </p:cNvSpPr>
              <p:nvPr/>
            </p:nvSpPr>
            <p:spPr bwMode="auto">
              <a:xfrm>
                <a:off x="2461" y="7564"/>
                <a:ext cx="300" cy="135"/>
              </a:xfrm>
              <a:custGeom>
                <a:avLst/>
                <a:gdLst>
                  <a:gd name="T0" fmla="*/ 62 w 127"/>
                  <a:gd name="T1" fmla="*/ 52 h 57"/>
                  <a:gd name="T2" fmla="*/ 127 w 127"/>
                  <a:gd name="T3" fmla="*/ 26 h 57"/>
                  <a:gd name="T4" fmla="*/ 71 w 127"/>
                  <a:gd name="T5" fmla="*/ 2 h 57"/>
                  <a:gd name="T6" fmla="*/ 0 w 127"/>
                  <a:gd name="T7" fmla="*/ 48 h 57"/>
                  <a:gd name="T8" fmla="*/ 62 w 127"/>
                  <a:gd name="T9" fmla="*/ 5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57">
                    <a:moveTo>
                      <a:pt x="62" y="52"/>
                    </a:moveTo>
                    <a:cubicBezTo>
                      <a:pt x="85" y="47"/>
                      <a:pt x="107" y="37"/>
                      <a:pt x="127" y="26"/>
                    </a:cubicBezTo>
                    <a:cubicBezTo>
                      <a:pt x="117" y="14"/>
                      <a:pt x="99" y="4"/>
                      <a:pt x="71" y="2"/>
                    </a:cubicBezTo>
                    <a:cubicBezTo>
                      <a:pt x="23" y="0"/>
                      <a:pt x="4" y="26"/>
                      <a:pt x="0" y="48"/>
                    </a:cubicBezTo>
                    <a:cubicBezTo>
                      <a:pt x="18" y="57"/>
                      <a:pt x="43" y="56"/>
                      <a:pt x="62" y="52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09" name="Freeform 708"/>
              <p:cNvSpPr>
                <a:spLocks/>
              </p:cNvSpPr>
              <p:nvPr/>
            </p:nvSpPr>
            <p:spPr bwMode="auto">
              <a:xfrm>
                <a:off x="2496" y="7609"/>
                <a:ext cx="52" cy="35"/>
              </a:xfrm>
              <a:custGeom>
                <a:avLst/>
                <a:gdLst>
                  <a:gd name="T0" fmla="*/ 2 w 22"/>
                  <a:gd name="T1" fmla="*/ 3 h 15"/>
                  <a:gd name="T2" fmla="*/ 14 w 22"/>
                  <a:gd name="T3" fmla="*/ 3 h 15"/>
                  <a:gd name="T4" fmla="*/ 20 w 22"/>
                  <a:gd name="T5" fmla="*/ 12 h 15"/>
                  <a:gd name="T6" fmla="*/ 9 w 22"/>
                  <a:gd name="T7" fmla="*/ 12 h 15"/>
                  <a:gd name="T8" fmla="*/ 2 w 22"/>
                  <a:gd name="T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">
                    <a:moveTo>
                      <a:pt x="2" y="3"/>
                    </a:moveTo>
                    <a:cubicBezTo>
                      <a:pt x="3" y="0"/>
                      <a:pt x="8" y="0"/>
                      <a:pt x="14" y="3"/>
                    </a:cubicBezTo>
                    <a:cubicBezTo>
                      <a:pt x="19" y="5"/>
                      <a:pt x="22" y="10"/>
                      <a:pt x="20" y="12"/>
                    </a:cubicBezTo>
                    <a:cubicBezTo>
                      <a:pt x="19" y="15"/>
                      <a:pt x="14" y="15"/>
                      <a:pt x="9" y="12"/>
                    </a:cubicBezTo>
                    <a:cubicBezTo>
                      <a:pt x="3" y="10"/>
                      <a:pt x="0" y="5"/>
                      <a:pt x="2" y="3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10" name="Freeform 709"/>
              <p:cNvSpPr>
                <a:spLocks/>
              </p:cNvSpPr>
              <p:nvPr/>
            </p:nvSpPr>
            <p:spPr bwMode="auto">
              <a:xfrm>
                <a:off x="2960" y="7290"/>
                <a:ext cx="215" cy="378"/>
              </a:xfrm>
              <a:custGeom>
                <a:avLst/>
                <a:gdLst>
                  <a:gd name="T0" fmla="*/ 33 w 91"/>
                  <a:gd name="T1" fmla="*/ 12 h 160"/>
                  <a:gd name="T2" fmla="*/ 46 w 91"/>
                  <a:gd name="T3" fmla="*/ 96 h 160"/>
                  <a:gd name="T4" fmla="*/ 1 w 91"/>
                  <a:gd name="T5" fmla="*/ 125 h 160"/>
                  <a:gd name="T6" fmla="*/ 23 w 91"/>
                  <a:gd name="T7" fmla="*/ 157 h 160"/>
                  <a:gd name="T8" fmla="*/ 85 w 91"/>
                  <a:gd name="T9" fmla="*/ 136 h 160"/>
                  <a:gd name="T10" fmla="*/ 72 w 91"/>
                  <a:gd name="T11" fmla="*/ 3 h 160"/>
                  <a:gd name="T12" fmla="*/ 33 w 91"/>
                  <a:gd name="T13" fmla="*/ 1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60">
                    <a:moveTo>
                      <a:pt x="33" y="12"/>
                    </a:moveTo>
                    <a:cubicBezTo>
                      <a:pt x="28" y="21"/>
                      <a:pt x="50" y="91"/>
                      <a:pt x="46" y="96"/>
                    </a:cubicBezTo>
                    <a:cubicBezTo>
                      <a:pt x="41" y="100"/>
                      <a:pt x="0" y="109"/>
                      <a:pt x="1" y="125"/>
                    </a:cubicBezTo>
                    <a:cubicBezTo>
                      <a:pt x="1" y="142"/>
                      <a:pt x="3" y="160"/>
                      <a:pt x="23" y="157"/>
                    </a:cubicBezTo>
                    <a:cubicBezTo>
                      <a:pt x="44" y="154"/>
                      <a:pt x="79" y="145"/>
                      <a:pt x="85" y="136"/>
                    </a:cubicBezTo>
                    <a:cubicBezTo>
                      <a:pt x="91" y="127"/>
                      <a:pt x="81" y="6"/>
                      <a:pt x="72" y="3"/>
                    </a:cubicBezTo>
                    <a:cubicBezTo>
                      <a:pt x="63" y="0"/>
                      <a:pt x="37" y="3"/>
                      <a:pt x="33" y="12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11" name="Freeform 710"/>
              <p:cNvSpPr>
                <a:spLocks/>
              </p:cNvSpPr>
              <p:nvPr/>
            </p:nvSpPr>
            <p:spPr bwMode="auto">
              <a:xfrm>
                <a:off x="2960" y="7422"/>
                <a:ext cx="154" cy="210"/>
              </a:xfrm>
              <a:custGeom>
                <a:avLst/>
                <a:gdLst>
                  <a:gd name="T0" fmla="*/ 41 w 65"/>
                  <a:gd name="T1" fmla="*/ 0 h 89"/>
                  <a:gd name="T2" fmla="*/ 46 w 65"/>
                  <a:gd name="T3" fmla="*/ 33 h 89"/>
                  <a:gd name="T4" fmla="*/ 54 w 65"/>
                  <a:gd name="T5" fmla="*/ 40 h 89"/>
                  <a:gd name="T6" fmla="*/ 52 w 65"/>
                  <a:gd name="T7" fmla="*/ 44 h 89"/>
                  <a:gd name="T8" fmla="*/ 39 w 65"/>
                  <a:gd name="T9" fmla="*/ 45 h 89"/>
                  <a:gd name="T10" fmla="*/ 36 w 65"/>
                  <a:gd name="T11" fmla="*/ 45 h 89"/>
                  <a:gd name="T12" fmla="*/ 35 w 65"/>
                  <a:gd name="T13" fmla="*/ 44 h 89"/>
                  <a:gd name="T14" fmla="*/ 1 w 65"/>
                  <a:gd name="T15" fmla="*/ 69 h 89"/>
                  <a:gd name="T16" fmla="*/ 3 w 65"/>
                  <a:gd name="T17" fmla="*/ 89 h 89"/>
                  <a:gd name="T18" fmla="*/ 63 w 65"/>
                  <a:gd name="T19" fmla="*/ 48 h 89"/>
                  <a:gd name="T20" fmla="*/ 65 w 65"/>
                  <a:gd name="T21" fmla="*/ 43 h 89"/>
                  <a:gd name="T22" fmla="*/ 41 w 65"/>
                  <a:gd name="T23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5" h="89">
                    <a:moveTo>
                      <a:pt x="41" y="0"/>
                    </a:moveTo>
                    <a:cubicBezTo>
                      <a:pt x="44" y="12"/>
                      <a:pt x="46" y="25"/>
                      <a:pt x="46" y="33"/>
                    </a:cubicBezTo>
                    <a:cubicBezTo>
                      <a:pt x="49" y="35"/>
                      <a:pt x="51" y="38"/>
                      <a:pt x="54" y="40"/>
                    </a:cubicBezTo>
                    <a:cubicBezTo>
                      <a:pt x="56" y="42"/>
                      <a:pt x="54" y="44"/>
                      <a:pt x="52" y="44"/>
                    </a:cubicBezTo>
                    <a:cubicBezTo>
                      <a:pt x="48" y="45"/>
                      <a:pt x="44" y="45"/>
                      <a:pt x="39" y="45"/>
                    </a:cubicBezTo>
                    <a:cubicBezTo>
                      <a:pt x="39" y="45"/>
                      <a:pt x="38" y="45"/>
                      <a:pt x="36" y="45"/>
                    </a:cubicBezTo>
                    <a:cubicBezTo>
                      <a:pt x="36" y="45"/>
                      <a:pt x="35" y="45"/>
                      <a:pt x="35" y="44"/>
                    </a:cubicBezTo>
                    <a:cubicBezTo>
                      <a:pt x="21" y="49"/>
                      <a:pt x="0" y="57"/>
                      <a:pt x="1" y="69"/>
                    </a:cubicBezTo>
                    <a:cubicBezTo>
                      <a:pt x="1" y="76"/>
                      <a:pt x="1" y="83"/>
                      <a:pt x="3" y="89"/>
                    </a:cubicBezTo>
                    <a:cubicBezTo>
                      <a:pt x="27" y="86"/>
                      <a:pt x="53" y="70"/>
                      <a:pt x="63" y="48"/>
                    </a:cubicBezTo>
                    <a:cubicBezTo>
                      <a:pt x="64" y="46"/>
                      <a:pt x="64" y="44"/>
                      <a:pt x="65" y="43"/>
                    </a:cubicBezTo>
                    <a:cubicBezTo>
                      <a:pt x="63" y="25"/>
                      <a:pt x="55" y="11"/>
                      <a:pt x="41" y="0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12" name="Freeform 711"/>
              <p:cNvSpPr>
                <a:spLocks/>
              </p:cNvSpPr>
              <p:nvPr/>
            </p:nvSpPr>
            <p:spPr bwMode="auto">
              <a:xfrm>
                <a:off x="2970" y="7554"/>
                <a:ext cx="23" cy="33"/>
              </a:xfrm>
              <a:custGeom>
                <a:avLst/>
                <a:gdLst>
                  <a:gd name="T0" fmla="*/ 9 w 10"/>
                  <a:gd name="T1" fmla="*/ 4 h 14"/>
                  <a:gd name="T2" fmla="*/ 7 w 10"/>
                  <a:gd name="T3" fmla="*/ 13 h 14"/>
                  <a:gd name="T4" fmla="*/ 1 w 10"/>
                  <a:gd name="T5" fmla="*/ 7 h 14"/>
                  <a:gd name="T6" fmla="*/ 9 w 10"/>
                  <a:gd name="T7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9" y="4"/>
                    </a:moveTo>
                    <a:cubicBezTo>
                      <a:pt x="10" y="9"/>
                      <a:pt x="9" y="12"/>
                      <a:pt x="7" y="13"/>
                    </a:cubicBezTo>
                    <a:cubicBezTo>
                      <a:pt x="5" y="14"/>
                      <a:pt x="2" y="11"/>
                      <a:pt x="1" y="7"/>
                    </a:cubicBezTo>
                    <a:cubicBezTo>
                      <a:pt x="0" y="3"/>
                      <a:pt x="8" y="0"/>
                      <a:pt x="9" y="4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13" name="Freeform 712"/>
              <p:cNvSpPr>
                <a:spLocks/>
              </p:cNvSpPr>
              <p:nvPr/>
            </p:nvSpPr>
            <p:spPr bwMode="auto">
              <a:xfrm>
                <a:off x="4578" y="3301"/>
                <a:ext cx="199" cy="170"/>
              </a:xfrm>
              <a:custGeom>
                <a:avLst/>
                <a:gdLst>
                  <a:gd name="T0" fmla="*/ 2 w 84"/>
                  <a:gd name="T1" fmla="*/ 28 h 72"/>
                  <a:gd name="T2" fmla="*/ 32 w 84"/>
                  <a:gd name="T3" fmla="*/ 2 h 72"/>
                  <a:gd name="T4" fmla="*/ 76 w 84"/>
                  <a:gd name="T5" fmla="*/ 47 h 72"/>
                  <a:gd name="T6" fmla="*/ 10 w 84"/>
                  <a:gd name="T7" fmla="*/ 53 h 72"/>
                  <a:gd name="T8" fmla="*/ 2 w 84"/>
                  <a:gd name="T9" fmla="*/ 2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72">
                    <a:moveTo>
                      <a:pt x="2" y="28"/>
                    </a:moveTo>
                    <a:cubicBezTo>
                      <a:pt x="2" y="28"/>
                      <a:pt x="6" y="3"/>
                      <a:pt x="32" y="2"/>
                    </a:cubicBezTo>
                    <a:cubicBezTo>
                      <a:pt x="58" y="0"/>
                      <a:pt x="84" y="23"/>
                      <a:pt x="76" y="47"/>
                    </a:cubicBezTo>
                    <a:cubicBezTo>
                      <a:pt x="68" y="72"/>
                      <a:pt x="20" y="67"/>
                      <a:pt x="10" y="53"/>
                    </a:cubicBezTo>
                    <a:cubicBezTo>
                      <a:pt x="0" y="40"/>
                      <a:pt x="2" y="28"/>
                      <a:pt x="2" y="2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14" name="Freeform 713"/>
              <p:cNvSpPr>
                <a:spLocks/>
              </p:cNvSpPr>
              <p:nvPr/>
            </p:nvSpPr>
            <p:spPr bwMode="auto">
              <a:xfrm>
                <a:off x="4578" y="3303"/>
                <a:ext cx="183" cy="152"/>
              </a:xfrm>
              <a:custGeom>
                <a:avLst/>
                <a:gdLst>
                  <a:gd name="T0" fmla="*/ 57 w 77"/>
                  <a:gd name="T1" fmla="*/ 46 h 64"/>
                  <a:gd name="T2" fmla="*/ 38 w 77"/>
                  <a:gd name="T3" fmla="*/ 37 h 64"/>
                  <a:gd name="T4" fmla="*/ 45 w 77"/>
                  <a:gd name="T5" fmla="*/ 28 h 64"/>
                  <a:gd name="T6" fmla="*/ 77 w 77"/>
                  <a:gd name="T7" fmla="*/ 38 h 64"/>
                  <a:gd name="T8" fmla="*/ 77 w 77"/>
                  <a:gd name="T9" fmla="*/ 31 h 64"/>
                  <a:gd name="T10" fmla="*/ 54 w 77"/>
                  <a:gd name="T11" fmla="*/ 23 h 64"/>
                  <a:gd name="T12" fmla="*/ 39 w 77"/>
                  <a:gd name="T13" fmla="*/ 10 h 64"/>
                  <a:gd name="T14" fmla="*/ 69 w 77"/>
                  <a:gd name="T15" fmla="*/ 17 h 64"/>
                  <a:gd name="T16" fmla="*/ 32 w 77"/>
                  <a:gd name="T17" fmla="*/ 1 h 64"/>
                  <a:gd name="T18" fmla="*/ 2 w 77"/>
                  <a:gd name="T19" fmla="*/ 27 h 64"/>
                  <a:gd name="T20" fmla="*/ 10 w 77"/>
                  <a:gd name="T21" fmla="*/ 52 h 64"/>
                  <a:gd name="T22" fmla="*/ 46 w 77"/>
                  <a:gd name="T23" fmla="*/ 64 h 64"/>
                  <a:gd name="T24" fmla="*/ 38 w 77"/>
                  <a:gd name="T25" fmla="*/ 57 h 64"/>
                  <a:gd name="T26" fmla="*/ 44 w 77"/>
                  <a:gd name="T27" fmla="*/ 49 h 64"/>
                  <a:gd name="T28" fmla="*/ 54 w 77"/>
                  <a:gd name="T29" fmla="*/ 53 h 64"/>
                  <a:gd name="T30" fmla="*/ 71 w 77"/>
                  <a:gd name="T31" fmla="*/ 55 h 64"/>
                  <a:gd name="T32" fmla="*/ 76 w 77"/>
                  <a:gd name="T33" fmla="*/ 46 h 64"/>
                  <a:gd name="T34" fmla="*/ 76 w 77"/>
                  <a:gd name="T35" fmla="*/ 46 h 64"/>
                  <a:gd name="T36" fmla="*/ 57 w 77"/>
                  <a:gd name="T37" fmla="*/ 4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64">
                    <a:moveTo>
                      <a:pt x="57" y="46"/>
                    </a:moveTo>
                    <a:cubicBezTo>
                      <a:pt x="50" y="45"/>
                      <a:pt x="41" y="44"/>
                      <a:pt x="38" y="37"/>
                    </a:cubicBezTo>
                    <a:cubicBezTo>
                      <a:pt x="35" y="32"/>
                      <a:pt x="40" y="28"/>
                      <a:pt x="45" y="28"/>
                    </a:cubicBezTo>
                    <a:cubicBezTo>
                      <a:pt x="56" y="30"/>
                      <a:pt x="67" y="34"/>
                      <a:pt x="77" y="38"/>
                    </a:cubicBezTo>
                    <a:cubicBezTo>
                      <a:pt x="77" y="35"/>
                      <a:pt x="77" y="33"/>
                      <a:pt x="77" y="31"/>
                    </a:cubicBezTo>
                    <a:cubicBezTo>
                      <a:pt x="69" y="29"/>
                      <a:pt x="61" y="26"/>
                      <a:pt x="54" y="23"/>
                    </a:cubicBezTo>
                    <a:cubicBezTo>
                      <a:pt x="50" y="21"/>
                      <a:pt x="37" y="17"/>
                      <a:pt x="39" y="10"/>
                    </a:cubicBezTo>
                    <a:cubicBezTo>
                      <a:pt x="42" y="3"/>
                      <a:pt x="58" y="10"/>
                      <a:pt x="69" y="17"/>
                    </a:cubicBezTo>
                    <a:cubicBezTo>
                      <a:pt x="60" y="6"/>
                      <a:pt x="46" y="0"/>
                      <a:pt x="32" y="1"/>
                    </a:cubicBezTo>
                    <a:cubicBezTo>
                      <a:pt x="6" y="2"/>
                      <a:pt x="2" y="27"/>
                      <a:pt x="2" y="27"/>
                    </a:cubicBezTo>
                    <a:cubicBezTo>
                      <a:pt x="2" y="27"/>
                      <a:pt x="0" y="39"/>
                      <a:pt x="10" y="52"/>
                    </a:cubicBezTo>
                    <a:cubicBezTo>
                      <a:pt x="15" y="59"/>
                      <a:pt x="31" y="64"/>
                      <a:pt x="46" y="64"/>
                    </a:cubicBezTo>
                    <a:cubicBezTo>
                      <a:pt x="43" y="62"/>
                      <a:pt x="39" y="60"/>
                      <a:pt x="38" y="57"/>
                    </a:cubicBezTo>
                    <a:cubicBezTo>
                      <a:pt x="36" y="53"/>
                      <a:pt x="40" y="48"/>
                      <a:pt x="44" y="49"/>
                    </a:cubicBezTo>
                    <a:cubicBezTo>
                      <a:pt x="48" y="50"/>
                      <a:pt x="51" y="51"/>
                      <a:pt x="54" y="53"/>
                    </a:cubicBezTo>
                    <a:cubicBezTo>
                      <a:pt x="60" y="54"/>
                      <a:pt x="65" y="54"/>
                      <a:pt x="71" y="55"/>
                    </a:cubicBezTo>
                    <a:cubicBezTo>
                      <a:pt x="73" y="52"/>
                      <a:pt x="75" y="50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0" y="47"/>
                      <a:pt x="62" y="46"/>
                      <a:pt x="57" y="4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15" name="Freeform 714"/>
              <p:cNvSpPr>
                <a:spLocks/>
              </p:cNvSpPr>
              <p:nvPr/>
            </p:nvSpPr>
            <p:spPr bwMode="auto">
              <a:xfrm>
                <a:off x="4862" y="2670"/>
                <a:ext cx="204" cy="182"/>
              </a:xfrm>
              <a:custGeom>
                <a:avLst/>
                <a:gdLst>
                  <a:gd name="T0" fmla="*/ 32 w 86"/>
                  <a:gd name="T1" fmla="*/ 77 h 77"/>
                  <a:gd name="T2" fmla="*/ 32 w 86"/>
                  <a:gd name="T3" fmla="*/ 69 h 77"/>
                  <a:gd name="T4" fmla="*/ 1 w 86"/>
                  <a:gd name="T5" fmla="*/ 38 h 77"/>
                  <a:gd name="T6" fmla="*/ 37 w 86"/>
                  <a:gd name="T7" fmla="*/ 1 h 77"/>
                  <a:gd name="T8" fmla="*/ 60 w 86"/>
                  <a:gd name="T9" fmla="*/ 65 h 77"/>
                  <a:gd name="T10" fmla="*/ 54 w 86"/>
                  <a:gd name="T11" fmla="*/ 73 h 77"/>
                  <a:gd name="T12" fmla="*/ 32 w 86"/>
                  <a:gd name="T1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77">
                    <a:moveTo>
                      <a:pt x="32" y="77"/>
                    </a:moveTo>
                    <a:cubicBezTo>
                      <a:pt x="32" y="69"/>
                      <a:pt x="32" y="69"/>
                      <a:pt x="32" y="69"/>
                    </a:cubicBezTo>
                    <a:cubicBezTo>
                      <a:pt x="32" y="69"/>
                      <a:pt x="1" y="55"/>
                      <a:pt x="1" y="38"/>
                    </a:cubicBezTo>
                    <a:cubicBezTo>
                      <a:pt x="0" y="20"/>
                      <a:pt x="14" y="0"/>
                      <a:pt x="37" y="1"/>
                    </a:cubicBezTo>
                    <a:cubicBezTo>
                      <a:pt x="60" y="2"/>
                      <a:pt x="86" y="16"/>
                      <a:pt x="60" y="65"/>
                    </a:cubicBezTo>
                    <a:cubicBezTo>
                      <a:pt x="54" y="73"/>
                      <a:pt x="54" y="73"/>
                      <a:pt x="54" y="73"/>
                    </a:cubicBezTo>
                    <a:lnTo>
                      <a:pt x="32" y="7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16" name="Freeform 715"/>
              <p:cNvSpPr>
                <a:spLocks noEditPoints="1"/>
              </p:cNvSpPr>
              <p:nvPr/>
            </p:nvSpPr>
            <p:spPr bwMode="auto">
              <a:xfrm>
                <a:off x="4862" y="2670"/>
                <a:ext cx="204" cy="182"/>
              </a:xfrm>
              <a:custGeom>
                <a:avLst/>
                <a:gdLst>
                  <a:gd name="T0" fmla="*/ 37 w 86"/>
                  <a:gd name="T1" fmla="*/ 1 h 77"/>
                  <a:gd name="T2" fmla="*/ 1 w 86"/>
                  <a:gd name="T3" fmla="*/ 38 h 77"/>
                  <a:gd name="T4" fmla="*/ 1 w 86"/>
                  <a:gd name="T5" fmla="*/ 40 h 77"/>
                  <a:gd name="T6" fmla="*/ 13 w 86"/>
                  <a:gd name="T7" fmla="*/ 35 h 77"/>
                  <a:gd name="T8" fmla="*/ 23 w 86"/>
                  <a:gd name="T9" fmla="*/ 28 h 77"/>
                  <a:gd name="T10" fmla="*/ 33 w 86"/>
                  <a:gd name="T11" fmla="*/ 28 h 77"/>
                  <a:gd name="T12" fmla="*/ 38 w 86"/>
                  <a:gd name="T13" fmla="*/ 36 h 77"/>
                  <a:gd name="T14" fmla="*/ 30 w 86"/>
                  <a:gd name="T15" fmla="*/ 44 h 77"/>
                  <a:gd name="T16" fmla="*/ 29 w 86"/>
                  <a:gd name="T17" fmla="*/ 44 h 77"/>
                  <a:gd name="T18" fmla="*/ 18 w 86"/>
                  <a:gd name="T19" fmla="*/ 45 h 77"/>
                  <a:gd name="T20" fmla="*/ 12 w 86"/>
                  <a:gd name="T21" fmla="*/ 50 h 77"/>
                  <a:gd name="T22" fmla="*/ 10 w 86"/>
                  <a:gd name="T23" fmla="*/ 54 h 77"/>
                  <a:gd name="T24" fmla="*/ 32 w 86"/>
                  <a:gd name="T25" fmla="*/ 69 h 77"/>
                  <a:gd name="T26" fmla="*/ 32 w 86"/>
                  <a:gd name="T27" fmla="*/ 77 h 77"/>
                  <a:gd name="T28" fmla="*/ 54 w 86"/>
                  <a:gd name="T29" fmla="*/ 73 h 77"/>
                  <a:gd name="T30" fmla="*/ 60 w 86"/>
                  <a:gd name="T31" fmla="*/ 65 h 77"/>
                  <a:gd name="T32" fmla="*/ 37 w 86"/>
                  <a:gd name="T33" fmla="*/ 1 h 77"/>
                  <a:gd name="T34" fmla="*/ 53 w 86"/>
                  <a:gd name="T35" fmla="*/ 10 h 77"/>
                  <a:gd name="T36" fmla="*/ 57 w 86"/>
                  <a:gd name="T37" fmla="*/ 10 h 77"/>
                  <a:gd name="T38" fmla="*/ 64 w 86"/>
                  <a:gd name="T39" fmla="*/ 23 h 77"/>
                  <a:gd name="T40" fmla="*/ 59 w 86"/>
                  <a:gd name="T41" fmla="*/ 30 h 77"/>
                  <a:gd name="T42" fmla="*/ 53 w 86"/>
                  <a:gd name="T43" fmla="*/ 10 h 77"/>
                  <a:gd name="T44" fmla="*/ 17 w 86"/>
                  <a:gd name="T45" fmla="*/ 28 h 77"/>
                  <a:gd name="T46" fmla="*/ 12 w 86"/>
                  <a:gd name="T47" fmla="*/ 31 h 77"/>
                  <a:gd name="T48" fmla="*/ 9 w 86"/>
                  <a:gd name="T49" fmla="*/ 33 h 77"/>
                  <a:gd name="T50" fmla="*/ 8 w 86"/>
                  <a:gd name="T51" fmla="*/ 33 h 77"/>
                  <a:gd name="T52" fmla="*/ 7 w 86"/>
                  <a:gd name="T53" fmla="*/ 34 h 77"/>
                  <a:gd name="T54" fmla="*/ 4 w 86"/>
                  <a:gd name="T55" fmla="*/ 32 h 77"/>
                  <a:gd name="T56" fmla="*/ 7 w 86"/>
                  <a:gd name="T57" fmla="*/ 21 h 77"/>
                  <a:gd name="T58" fmla="*/ 15 w 86"/>
                  <a:gd name="T59" fmla="*/ 18 h 77"/>
                  <a:gd name="T60" fmla="*/ 17 w 86"/>
                  <a:gd name="T61" fmla="*/ 28 h 77"/>
                  <a:gd name="T62" fmla="*/ 27 w 86"/>
                  <a:gd name="T63" fmla="*/ 21 h 77"/>
                  <a:gd name="T64" fmla="*/ 18 w 86"/>
                  <a:gd name="T65" fmla="*/ 13 h 77"/>
                  <a:gd name="T66" fmla="*/ 20 w 86"/>
                  <a:gd name="T67" fmla="*/ 9 h 77"/>
                  <a:gd name="T68" fmla="*/ 41 w 86"/>
                  <a:gd name="T69" fmla="*/ 7 h 77"/>
                  <a:gd name="T70" fmla="*/ 43 w 86"/>
                  <a:gd name="T71" fmla="*/ 26 h 77"/>
                  <a:gd name="T72" fmla="*/ 40 w 86"/>
                  <a:gd name="T73" fmla="*/ 27 h 77"/>
                  <a:gd name="T74" fmla="*/ 27 w 86"/>
                  <a:gd name="T75" fmla="*/ 21 h 77"/>
                  <a:gd name="T76" fmla="*/ 44 w 86"/>
                  <a:gd name="T77" fmla="*/ 58 h 77"/>
                  <a:gd name="T78" fmla="*/ 17 w 86"/>
                  <a:gd name="T79" fmla="*/ 52 h 77"/>
                  <a:gd name="T80" fmla="*/ 17 w 86"/>
                  <a:gd name="T81" fmla="*/ 49 h 77"/>
                  <a:gd name="T82" fmla="*/ 20 w 86"/>
                  <a:gd name="T83" fmla="*/ 47 h 77"/>
                  <a:gd name="T84" fmla="*/ 44 w 86"/>
                  <a:gd name="T85" fmla="*/ 39 h 77"/>
                  <a:gd name="T86" fmla="*/ 46 w 86"/>
                  <a:gd name="T87" fmla="*/ 38 h 77"/>
                  <a:gd name="T88" fmla="*/ 58 w 86"/>
                  <a:gd name="T89" fmla="*/ 37 h 77"/>
                  <a:gd name="T90" fmla="*/ 65 w 86"/>
                  <a:gd name="T91" fmla="*/ 39 h 77"/>
                  <a:gd name="T92" fmla="*/ 66 w 86"/>
                  <a:gd name="T93" fmla="*/ 41 h 77"/>
                  <a:gd name="T94" fmla="*/ 44 w 86"/>
                  <a:gd name="T95" fmla="*/ 5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6" h="77">
                    <a:moveTo>
                      <a:pt x="37" y="1"/>
                    </a:moveTo>
                    <a:cubicBezTo>
                      <a:pt x="14" y="0"/>
                      <a:pt x="0" y="20"/>
                      <a:pt x="1" y="38"/>
                    </a:cubicBezTo>
                    <a:cubicBezTo>
                      <a:pt x="1" y="38"/>
                      <a:pt x="1" y="39"/>
                      <a:pt x="1" y="40"/>
                    </a:cubicBezTo>
                    <a:cubicBezTo>
                      <a:pt x="4" y="37"/>
                      <a:pt x="9" y="36"/>
                      <a:pt x="13" y="35"/>
                    </a:cubicBezTo>
                    <a:cubicBezTo>
                      <a:pt x="16" y="32"/>
                      <a:pt x="21" y="29"/>
                      <a:pt x="23" y="28"/>
                    </a:cubicBezTo>
                    <a:cubicBezTo>
                      <a:pt x="27" y="27"/>
                      <a:pt x="30" y="26"/>
                      <a:pt x="33" y="28"/>
                    </a:cubicBezTo>
                    <a:cubicBezTo>
                      <a:pt x="36" y="29"/>
                      <a:pt x="39" y="32"/>
                      <a:pt x="38" y="36"/>
                    </a:cubicBezTo>
                    <a:cubicBezTo>
                      <a:pt x="37" y="40"/>
                      <a:pt x="34" y="42"/>
                      <a:pt x="30" y="44"/>
                    </a:cubicBezTo>
                    <a:cubicBezTo>
                      <a:pt x="30" y="44"/>
                      <a:pt x="29" y="44"/>
                      <a:pt x="29" y="44"/>
                    </a:cubicBezTo>
                    <a:cubicBezTo>
                      <a:pt x="26" y="45"/>
                      <a:pt x="22" y="46"/>
                      <a:pt x="18" y="45"/>
                    </a:cubicBezTo>
                    <a:cubicBezTo>
                      <a:pt x="16" y="46"/>
                      <a:pt x="13" y="48"/>
                      <a:pt x="12" y="50"/>
                    </a:cubicBezTo>
                    <a:cubicBezTo>
                      <a:pt x="11" y="51"/>
                      <a:pt x="10" y="53"/>
                      <a:pt x="10" y="54"/>
                    </a:cubicBezTo>
                    <a:cubicBezTo>
                      <a:pt x="19" y="63"/>
                      <a:pt x="32" y="69"/>
                      <a:pt x="32" y="69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60" y="65"/>
                      <a:pt x="60" y="65"/>
                      <a:pt x="60" y="65"/>
                    </a:cubicBezTo>
                    <a:cubicBezTo>
                      <a:pt x="86" y="16"/>
                      <a:pt x="60" y="2"/>
                      <a:pt x="37" y="1"/>
                    </a:cubicBezTo>
                    <a:close/>
                    <a:moveTo>
                      <a:pt x="53" y="10"/>
                    </a:moveTo>
                    <a:cubicBezTo>
                      <a:pt x="54" y="9"/>
                      <a:pt x="56" y="9"/>
                      <a:pt x="57" y="10"/>
                    </a:cubicBezTo>
                    <a:cubicBezTo>
                      <a:pt x="60" y="14"/>
                      <a:pt x="64" y="18"/>
                      <a:pt x="64" y="23"/>
                    </a:cubicBezTo>
                    <a:cubicBezTo>
                      <a:pt x="65" y="27"/>
                      <a:pt x="63" y="31"/>
                      <a:pt x="59" y="30"/>
                    </a:cubicBezTo>
                    <a:cubicBezTo>
                      <a:pt x="50" y="28"/>
                      <a:pt x="50" y="17"/>
                      <a:pt x="53" y="10"/>
                    </a:cubicBezTo>
                    <a:close/>
                    <a:moveTo>
                      <a:pt x="17" y="28"/>
                    </a:moveTo>
                    <a:cubicBezTo>
                      <a:pt x="15" y="29"/>
                      <a:pt x="13" y="30"/>
                      <a:pt x="12" y="31"/>
                    </a:cubicBezTo>
                    <a:cubicBezTo>
                      <a:pt x="11" y="32"/>
                      <a:pt x="10" y="32"/>
                      <a:pt x="9" y="33"/>
                    </a:cubicBezTo>
                    <a:cubicBezTo>
                      <a:pt x="9" y="33"/>
                      <a:pt x="9" y="33"/>
                      <a:pt x="8" y="33"/>
                    </a:cubicBezTo>
                    <a:cubicBezTo>
                      <a:pt x="8" y="34"/>
                      <a:pt x="7" y="34"/>
                      <a:pt x="7" y="34"/>
                    </a:cubicBezTo>
                    <a:cubicBezTo>
                      <a:pt x="6" y="34"/>
                      <a:pt x="5" y="34"/>
                      <a:pt x="4" y="32"/>
                    </a:cubicBezTo>
                    <a:cubicBezTo>
                      <a:pt x="3" y="29"/>
                      <a:pt x="5" y="25"/>
                      <a:pt x="7" y="21"/>
                    </a:cubicBezTo>
                    <a:cubicBezTo>
                      <a:pt x="9" y="18"/>
                      <a:pt x="11" y="16"/>
                      <a:pt x="15" y="18"/>
                    </a:cubicBezTo>
                    <a:cubicBezTo>
                      <a:pt x="18" y="20"/>
                      <a:pt x="20" y="25"/>
                      <a:pt x="17" y="28"/>
                    </a:cubicBezTo>
                    <a:close/>
                    <a:moveTo>
                      <a:pt x="27" y="21"/>
                    </a:moveTo>
                    <a:cubicBezTo>
                      <a:pt x="24" y="18"/>
                      <a:pt x="22" y="15"/>
                      <a:pt x="18" y="13"/>
                    </a:cubicBezTo>
                    <a:cubicBezTo>
                      <a:pt x="16" y="11"/>
                      <a:pt x="18" y="8"/>
                      <a:pt x="20" y="9"/>
                    </a:cubicBezTo>
                    <a:cubicBezTo>
                      <a:pt x="25" y="6"/>
                      <a:pt x="36" y="2"/>
                      <a:pt x="41" y="7"/>
                    </a:cubicBezTo>
                    <a:cubicBezTo>
                      <a:pt x="44" y="11"/>
                      <a:pt x="45" y="21"/>
                      <a:pt x="43" y="26"/>
                    </a:cubicBezTo>
                    <a:cubicBezTo>
                      <a:pt x="42" y="27"/>
                      <a:pt x="41" y="27"/>
                      <a:pt x="40" y="27"/>
                    </a:cubicBezTo>
                    <a:cubicBezTo>
                      <a:pt x="35" y="25"/>
                      <a:pt x="30" y="23"/>
                      <a:pt x="27" y="21"/>
                    </a:cubicBezTo>
                    <a:close/>
                    <a:moveTo>
                      <a:pt x="44" y="58"/>
                    </a:moveTo>
                    <a:cubicBezTo>
                      <a:pt x="36" y="58"/>
                      <a:pt x="23" y="59"/>
                      <a:pt x="17" y="52"/>
                    </a:cubicBezTo>
                    <a:cubicBezTo>
                      <a:pt x="16" y="51"/>
                      <a:pt x="17" y="49"/>
                      <a:pt x="17" y="49"/>
                    </a:cubicBezTo>
                    <a:cubicBezTo>
                      <a:pt x="18" y="48"/>
                      <a:pt x="19" y="47"/>
                      <a:pt x="20" y="47"/>
                    </a:cubicBezTo>
                    <a:cubicBezTo>
                      <a:pt x="29" y="49"/>
                      <a:pt x="41" y="50"/>
                      <a:pt x="44" y="39"/>
                    </a:cubicBezTo>
                    <a:cubicBezTo>
                      <a:pt x="44" y="38"/>
                      <a:pt x="45" y="38"/>
                      <a:pt x="46" y="38"/>
                    </a:cubicBezTo>
                    <a:cubicBezTo>
                      <a:pt x="52" y="40"/>
                      <a:pt x="53" y="39"/>
                      <a:pt x="58" y="37"/>
                    </a:cubicBezTo>
                    <a:cubicBezTo>
                      <a:pt x="60" y="37"/>
                      <a:pt x="63" y="38"/>
                      <a:pt x="65" y="39"/>
                    </a:cubicBezTo>
                    <a:cubicBezTo>
                      <a:pt x="66" y="39"/>
                      <a:pt x="67" y="40"/>
                      <a:pt x="66" y="41"/>
                    </a:cubicBezTo>
                    <a:cubicBezTo>
                      <a:pt x="64" y="51"/>
                      <a:pt x="54" y="57"/>
                      <a:pt x="44" y="5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17" name="Freeform 716"/>
              <p:cNvSpPr>
                <a:spLocks/>
              </p:cNvSpPr>
              <p:nvPr/>
            </p:nvSpPr>
            <p:spPr bwMode="auto">
              <a:xfrm>
                <a:off x="4063" y="3816"/>
                <a:ext cx="591" cy="908"/>
              </a:xfrm>
              <a:custGeom>
                <a:avLst/>
                <a:gdLst>
                  <a:gd name="T0" fmla="*/ 153 w 250"/>
                  <a:gd name="T1" fmla="*/ 0 h 384"/>
                  <a:gd name="T2" fmla="*/ 203 w 250"/>
                  <a:gd name="T3" fmla="*/ 165 h 384"/>
                  <a:gd name="T4" fmla="*/ 0 w 250"/>
                  <a:gd name="T5" fmla="*/ 280 h 384"/>
                  <a:gd name="T6" fmla="*/ 33 w 250"/>
                  <a:gd name="T7" fmla="*/ 384 h 384"/>
                  <a:gd name="T8" fmla="*/ 148 w 250"/>
                  <a:gd name="T9" fmla="*/ 364 h 384"/>
                  <a:gd name="T10" fmla="*/ 102 w 250"/>
                  <a:gd name="T11" fmla="*/ 321 h 384"/>
                  <a:gd name="T12" fmla="*/ 65 w 250"/>
                  <a:gd name="T13" fmla="*/ 343 h 384"/>
                  <a:gd name="T14" fmla="*/ 56 w 250"/>
                  <a:gd name="T15" fmla="*/ 295 h 384"/>
                  <a:gd name="T16" fmla="*/ 250 w 250"/>
                  <a:gd name="T17" fmla="*/ 181 h 384"/>
                  <a:gd name="T18" fmla="*/ 201 w 250"/>
                  <a:gd name="T19" fmla="*/ 8 h 384"/>
                  <a:gd name="T20" fmla="*/ 153 w 250"/>
                  <a:gd name="T21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384">
                    <a:moveTo>
                      <a:pt x="153" y="0"/>
                    </a:moveTo>
                    <a:cubicBezTo>
                      <a:pt x="203" y="165"/>
                      <a:pt x="203" y="165"/>
                      <a:pt x="203" y="165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33" y="384"/>
                      <a:pt x="33" y="384"/>
                      <a:pt x="33" y="384"/>
                    </a:cubicBezTo>
                    <a:cubicBezTo>
                      <a:pt x="148" y="364"/>
                      <a:pt x="148" y="364"/>
                      <a:pt x="148" y="364"/>
                    </a:cubicBezTo>
                    <a:cubicBezTo>
                      <a:pt x="148" y="364"/>
                      <a:pt x="144" y="318"/>
                      <a:pt x="102" y="321"/>
                    </a:cubicBezTo>
                    <a:cubicBezTo>
                      <a:pt x="60" y="323"/>
                      <a:pt x="65" y="343"/>
                      <a:pt x="65" y="343"/>
                    </a:cubicBezTo>
                    <a:cubicBezTo>
                      <a:pt x="65" y="343"/>
                      <a:pt x="38" y="307"/>
                      <a:pt x="56" y="295"/>
                    </a:cubicBezTo>
                    <a:cubicBezTo>
                      <a:pt x="73" y="284"/>
                      <a:pt x="250" y="181"/>
                      <a:pt x="250" y="181"/>
                    </a:cubicBezTo>
                    <a:cubicBezTo>
                      <a:pt x="201" y="8"/>
                      <a:pt x="201" y="8"/>
                      <a:pt x="201" y="8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D89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18" name="Freeform 717"/>
              <p:cNvSpPr>
                <a:spLocks/>
              </p:cNvSpPr>
              <p:nvPr/>
            </p:nvSpPr>
            <p:spPr bwMode="auto">
              <a:xfrm>
                <a:off x="4063" y="3816"/>
                <a:ext cx="539" cy="908"/>
              </a:xfrm>
              <a:custGeom>
                <a:avLst/>
                <a:gdLst>
                  <a:gd name="T0" fmla="*/ 102 w 228"/>
                  <a:gd name="T1" fmla="*/ 321 h 384"/>
                  <a:gd name="T2" fmla="*/ 74 w 228"/>
                  <a:gd name="T3" fmla="*/ 327 h 384"/>
                  <a:gd name="T4" fmla="*/ 65 w 228"/>
                  <a:gd name="T5" fmla="*/ 336 h 384"/>
                  <a:gd name="T6" fmla="*/ 65 w 228"/>
                  <a:gd name="T7" fmla="*/ 343 h 384"/>
                  <a:gd name="T8" fmla="*/ 62 w 228"/>
                  <a:gd name="T9" fmla="*/ 339 h 384"/>
                  <a:gd name="T10" fmla="*/ 48 w 228"/>
                  <a:gd name="T11" fmla="*/ 352 h 384"/>
                  <a:gd name="T12" fmla="*/ 42 w 228"/>
                  <a:gd name="T13" fmla="*/ 351 h 384"/>
                  <a:gd name="T14" fmla="*/ 44 w 228"/>
                  <a:gd name="T15" fmla="*/ 262 h 384"/>
                  <a:gd name="T16" fmla="*/ 145 w 228"/>
                  <a:gd name="T17" fmla="*/ 213 h 384"/>
                  <a:gd name="T18" fmla="*/ 210 w 228"/>
                  <a:gd name="T19" fmla="*/ 181 h 384"/>
                  <a:gd name="T20" fmla="*/ 214 w 228"/>
                  <a:gd name="T21" fmla="*/ 113 h 384"/>
                  <a:gd name="T22" fmla="*/ 189 w 228"/>
                  <a:gd name="T23" fmla="*/ 46 h 384"/>
                  <a:gd name="T24" fmla="*/ 174 w 228"/>
                  <a:gd name="T25" fmla="*/ 3 h 384"/>
                  <a:gd name="T26" fmla="*/ 153 w 228"/>
                  <a:gd name="T27" fmla="*/ 0 h 384"/>
                  <a:gd name="T28" fmla="*/ 203 w 228"/>
                  <a:gd name="T29" fmla="*/ 165 h 384"/>
                  <a:gd name="T30" fmla="*/ 0 w 228"/>
                  <a:gd name="T31" fmla="*/ 280 h 384"/>
                  <a:gd name="T32" fmla="*/ 33 w 228"/>
                  <a:gd name="T33" fmla="*/ 384 h 384"/>
                  <a:gd name="T34" fmla="*/ 148 w 228"/>
                  <a:gd name="T35" fmla="*/ 364 h 384"/>
                  <a:gd name="T36" fmla="*/ 102 w 228"/>
                  <a:gd name="T37" fmla="*/ 321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8" h="384">
                    <a:moveTo>
                      <a:pt x="102" y="321"/>
                    </a:moveTo>
                    <a:cubicBezTo>
                      <a:pt x="88" y="321"/>
                      <a:pt x="79" y="324"/>
                      <a:pt x="74" y="327"/>
                    </a:cubicBezTo>
                    <a:cubicBezTo>
                      <a:pt x="70" y="329"/>
                      <a:pt x="67" y="330"/>
                      <a:pt x="65" y="336"/>
                    </a:cubicBezTo>
                    <a:cubicBezTo>
                      <a:pt x="64" y="340"/>
                      <a:pt x="65" y="343"/>
                      <a:pt x="65" y="343"/>
                    </a:cubicBezTo>
                    <a:cubicBezTo>
                      <a:pt x="65" y="343"/>
                      <a:pt x="64" y="342"/>
                      <a:pt x="62" y="339"/>
                    </a:cubicBezTo>
                    <a:cubicBezTo>
                      <a:pt x="58" y="344"/>
                      <a:pt x="53" y="348"/>
                      <a:pt x="48" y="352"/>
                    </a:cubicBezTo>
                    <a:cubicBezTo>
                      <a:pt x="46" y="354"/>
                      <a:pt x="43" y="354"/>
                      <a:pt x="42" y="351"/>
                    </a:cubicBezTo>
                    <a:cubicBezTo>
                      <a:pt x="25" y="326"/>
                      <a:pt x="19" y="284"/>
                      <a:pt x="44" y="262"/>
                    </a:cubicBezTo>
                    <a:cubicBezTo>
                      <a:pt x="72" y="239"/>
                      <a:pt x="110" y="225"/>
                      <a:pt x="145" y="213"/>
                    </a:cubicBezTo>
                    <a:cubicBezTo>
                      <a:pt x="166" y="205"/>
                      <a:pt x="193" y="198"/>
                      <a:pt x="210" y="181"/>
                    </a:cubicBezTo>
                    <a:cubicBezTo>
                      <a:pt x="228" y="161"/>
                      <a:pt x="221" y="136"/>
                      <a:pt x="214" y="113"/>
                    </a:cubicBezTo>
                    <a:cubicBezTo>
                      <a:pt x="207" y="90"/>
                      <a:pt x="199" y="68"/>
                      <a:pt x="189" y="46"/>
                    </a:cubicBezTo>
                    <a:cubicBezTo>
                      <a:pt x="183" y="32"/>
                      <a:pt x="177" y="18"/>
                      <a:pt x="174" y="3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203" y="165"/>
                      <a:pt x="203" y="165"/>
                      <a:pt x="203" y="165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33" y="384"/>
                      <a:pt x="33" y="384"/>
                      <a:pt x="33" y="384"/>
                    </a:cubicBezTo>
                    <a:cubicBezTo>
                      <a:pt x="148" y="364"/>
                      <a:pt x="148" y="364"/>
                      <a:pt x="148" y="364"/>
                    </a:cubicBezTo>
                    <a:cubicBezTo>
                      <a:pt x="148" y="364"/>
                      <a:pt x="144" y="318"/>
                      <a:pt x="102" y="321"/>
                    </a:cubicBezTo>
                    <a:close/>
                  </a:path>
                </a:pathLst>
              </a:custGeom>
              <a:solidFill>
                <a:srgbClr val="B277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19" name="Freeform 718"/>
              <p:cNvSpPr>
                <a:spLocks/>
              </p:cNvSpPr>
              <p:nvPr/>
            </p:nvSpPr>
            <p:spPr bwMode="auto">
              <a:xfrm>
                <a:off x="4775" y="3431"/>
                <a:ext cx="700" cy="657"/>
              </a:xfrm>
              <a:custGeom>
                <a:avLst/>
                <a:gdLst>
                  <a:gd name="T0" fmla="*/ 0 w 296"/>
                  <a:gd name="T1" fmla="*/ 143 h 278"/>
                  <a:gd name="T2" fmla="*/ 188 w 296"/>
                  <a:gd name="T3" fmla="*/ 52 h 278"/>
                  <a:gd name="T4" fmla="*/ 156 w 296"/>
                  <a:gd name="T5" fmla="*/ 278 h 278"/>
                  <a:gd name="T6" fmla="*/ 296 w 296"/>
                  <a:gd name="T7" fmla="*/ 263 h 278"/>
                  <a:gd name="T8" fmla="*/ 243 w 296"/>
                  <a:gd name="T9" fmla="*/ 177 h 278"/>
                  <a:gd name="T10" fmla="*/ 194 w 296"/>
                  <a:gd name="T11" fmla="*/ 213 h 278"/>
                  <a:gd name="T12" fmla="*/ 234 w 296"/>
                  <a:gd name="T13" fmla="*/ 8 h 278"/>
                  <a:gd name="T14" fmla="*/ 226 w 296"/>
                  <a:gd name="T15" fmla="*/ 0 h 278"/>
                  <a:gd name="T16" fmla="*/ 56 w 296"/>
                  <a:gd name="T17" fmla="*/ 81 h 278"/>
                  <a:gd name="T18" fmla="*/ 0 w 296"/>
                  <a:gd name="T19" fmla="*/ 143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6" h="278">
                    <a:moveTo>
                      <a:pt x="0" y="143"/>
                    </a:moveTo>
                    <a:cubicBezTo>
                      <a:pt x="0" y="143"/>
                      <a:pt x="37" y="160"/>
                      <a:pt x="188" y="52"/>
                    </a:cubicBezTo>
                    <a:cubicBezTo>
                      <a:pt x="156" y="278"/>
                      <a:pt x="156" y="278"/>
                      <a:pt x="156" y="278"/>
                    </a:cubicBezTo>
                    <a:cubicBezTo>
                      <a:pt x="296" y="263"/>
                      <a:pt x="296" y="263"/>
                      <a:pt x="296" y="263"/>
                    </a:cubicBezTo>
                    <a:cubicBezTo>
                      <a:pt x="296" y="263"/>
                      <a:pt x="280" y="177"/>
                      <a:pt x="243" y="177"/>
                    </a:cubicBezTo>
                    <a:cubicBezTo>
                      <a:pt x="206" y="177"/>
                      <a:pt x="194" y="213"/>
                      <a:pt x="194" y="213"/>
                    </a:cubicBezTo>
                    <a:cubicBezTo>
                      <a:pt x="234" y="8"/>
                      <a:pt x="234" y="8"/>
                      <a:pt x="234" y="8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56" y="81"/>
                      <a:pt x="56" y="81"/>
                      <a:pt x="56" y="81"/>
                    </a:cubicBezTo>
                    <a:lnTo>
                      <a:pt x="0" y="143"/>
                    </a:lnTo>
                    <a:close/>
                  </a:path>
                </a:pathLst>
              </a:custGeom>
              <a:solidFill>
                <a:srgbClr val="D89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20" name="Freeform 719"/>
              <p:cNvSpPr>
                <a:spLocks/>
              </p:cNvSpPr>
              <p:nvPr/>
            </p:nvSpPr>
            <p:spPr bwMode="auto">
              <a:xfrm>
                <a:off x="4775" y="3459"/>
                <a:ext cx="700" cy="629"/>
              </a:xfrm>
              <a:custGeom>
                <a:avLst/>
                <a:gdLst>
                  <a:gd name="T0" fmla="*/ 296 w 296"/>
                  <a:gd name="T1" fmla="*/ 251 h 266"/>
                  <a:gd name="T2" fmla="*/ 243 w 296"/>
                  <a:gd name="T3" fmla="*/ 165 h 266"/>
                  <a:gd name="T4" fmla="*/ 194 w 296"/>
                  <a:gd name="T5" fmla="*/ 201 h 266"/>
                  <a:gd name="T6" fmla="*/ 200 w 296"/>
                  <a:gd name="T7" fmla="*/ 171 h 266"/>
                  <a:gd name="T8" fmla="*/ 186 w 296"/>
                  <a:gd name="T9" fmla="*/ 195 h 266"/>
                  <a:gd name="T10" fmla="*/ 179 w 296"/>
                  <a:gd name="T11" fmla="*/ 193 h 266"/>
                  <a:gd name="T12" fmla="*/ 197 w 296"/>
                  <a:gd name="T13" fmla="*/ 96 h 266"/>
                  <a:gd name="T14" fmla="*/ 212 w 296"/>
                  <a:gd name="T15" fmla="*/ 33 h 266"/>
                  <a:gd name="T16" fmla="*/ 161 w 296"/>
                  <a:gd name="T17" fmla="*/ 37 h 266"/>
                  <a:gd name="T18" fmla="*/ 114 w 296"/>
                  <a:gd name="T19" fmla="*/ 57 h 266"/>
                  <a:gd name="T20" fmla="*/ 110 w 296"/>
                  <a:gd name="T21" fmla="*/ 53 h 266"/>
                  <a:gd name="T22" fmla="*/ 110 w 296"/>
                  <a:gd name="T23" fmla="*/ 43 h 266"/>
                  <a:gd name="T24" fmla="*/ 56 w 296"/>
                  <a:gd name="T25" fmla="*/ 69 h 266"/>
                  <a:gd name="T26" fmla="*/ 0 w 296"/>
                  <a:gd name="T27" fmla="*/ 131 h 266"/>
                  <a:gd name="T28" fmla="*/ 188 w 296"/>
                  <a:gd name="T29" fmla="*/ 40 h 266"/>
                  <a:gd name="T30" fmla="*/ 156 w 296"/>
                  <a:gd name="T31" fmla="*/ 266 h 266"/>
                  <a:gd name="T32" fmla="*/ 296 w 296"/>
                  <a:gd name="T33" fmla="*/ 251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266">
                    <a:moveTo>
                      <a:pt x="296" y="251"/>
                    </a:moveTo>
                    <a:cubicBezTo>
                      <a:pt x="296" y="251"/>
                      <a:pt x="280" y="165"/>
                      <a:pt x="243" y="165"/>
                    </a:cubicBezTo>
                    <a:cubicBezTo>
                      <a:pt x="206" y="165"/>
                      <a:pt x="194" y="201"/>
                      <a:pt x="194" y="201"/>
                    </a:cubicBezTo>
                    <a:cubicBezTo>
                      <a:pt x="200" y="171"/>
                      <a:pt x="200" y="171"/>
                      <a:pt x="200" y="171"/>
                    </a:cubicBezTo>
                    <a:cubicBezTo>
                      <a:pt x="194" y="178"/>
                      <a:pt x="190" y="186"/>
                      <a:pt x="186" y="195"/>
                    </a:cubicBezTo>
                    <a:cubicBezTo>
                      <a:pt x="184" y="200"/>
                      <a:pt x="178" y="198"/>
                      <a:pt x="179" y="193"/>
                    </a:cubicBezTo>
                    <a:cubicBezTo>
                      <a:pt x="185" y="161"/>
                      <a:pt x="190" y="128"/>
                      <a:pt x="197" y="96"/>
                    </a:cubicBezTo>
                    <a:cubicBezTo>
                      <a:pt x="202" y="75"/>
                      <a:pt x="209" y="54"/>
                      <a:pt x="212" y="33"/>
                    </a:cubicBezTo>
                    <a:cubicBezTo>
                      <a:pt x="217" y="0"/>
                      <a:pt x="174" y="29"/>
                      <a:pt x="161" y="37"/>
                    </a:cubicBezTo>
                    <a:cubicBezTo>
                      <a:pt x="147" y="46"/>
                      <a:pt x="131" y="57"/>
                      <a:pt x="114" y="57"/>
                    </a:cubicBezTo>
                    <a:cubicBezTo>
                      <a:pt x="112" y="57"/>
                      <a:pt x="110" y="55"/>
                      <a:pt x="110" y="53"/>
                    </a:cubicBezTo>
                    <a:cubicBezTo>
                      <a:pt x="110" y="49"/>
                      <a:pt x="110" y="46"/>
                      <a:pt x="110" y="43"/>
                    </a:cubicBezTo>
                    <a:cubicBezTo>
                      <a:pt x="56" y="69"/>
                      <a:pt x="56" y="69"/>
                      <a:pt x="56" y="69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37" y="148"/>
                      <a:pt x="188" y="40"/>
                    </a:cubicBezTo>
                    <a:cubicBezTo>
                      <a:pt x="156" y="266"/>
                      <a:pt x="156" y="266"/>
                      <a:pt x="156" y="266"/>
                    </a:cubicBezTo>
                    <a:lnTo>
                      <a:pt x="296" y="251"/>
                    </a:lnTo>
                    <a:close/>
                  </a:path>
                </a:pathLst>
              </a:custGeom>
              <a:solidFill>
                <a:srgbClr val="B277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21" name="Freeform 720"/>
              <p:cNvSpPr>
                <a:spLocks/>
              </p:cNvSpPr>
              <p:nvPr/>
            </p:nvSpPr>
            <p:spPr bwMode="auto">
              <a:xfrm>
                <a:off x="4765" y="2852"/>
                <a:ext cx="268" cy="269"/>
              </a:xfrm>
              <a:custGeom>
                <a:avLst/>
                <a:gdLst>
                  <a:gd name="T0" fmla="*/ 0 w 113"/>
                  <a:gd name="T1" fmla="*/ 85 h 114"/>
                  <a:gd name="T2" fmla="*/ 80 w 113"/>
                  <a:gd name="T3" fmla="*/ 82 h 114"/>
                  <a:gd name="T4" fmla="*/ 74 w 113"/>
                  <a:gd name="T5" fmla="*/ 5 h 114"/>
                  <a:gd name="T6" fmla="*/ 102 w 113"/>
                  <a:gd name="T7" fmla="*/ 0 h 114"/>
                  <a:gd name="T8" fmla="*/ 107 w 113"/>
                  <a:gd name="T9" fmla="*/ 105 h 114"/>
                  <a:gd name="T10" fmla="*/ 33 w 113"/>
                  <a:gd name="T11" fmla="*/ 114 h 114"/>
                  <a:gd name="T12" fmla="*/ 0 w 113"/>
                  <a:gd name="T13" fmla="*/ 8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114">
                    <a:moveTo>
                      <a:pt x="0" y="85"/>
                    </a:moveTo>
                    <a:cubicBezTo>
                      <a:pt x="0" y="85"/>
                      <a:pt x="75" y="87"/>
                      <a:pt x="80" y="82"/>
                    </a:cubicBezTo>
                    <a:cubicBezTo>
                      <a:pt x="85" y="77"/>
                      <a:pt x="74" y="5"/>
                      <a:pt x="74" y="5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13" y="99"/>
                      <a:pt x="107" y="105"/>
                    </a:cubicBezTo>
                    <a:cubicBezTo>
                      <a:pt x="100" y="111"/>
                      <a:pt x="33" y="114"/>
                      <a:pt x="33" y="114"/>
                    </a:cubicBez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22" name="Freeform 721"/>
              <p:cNvSpPr>
                <a:spLocks/>
              </p:cNvSpPr>
              <p:nvPr/>
            </p:nvSpPr>
            <p:spPr bwMode="auto">
              <a:xfrm>
                <a:off x="4765" y="2852"/>
                <a:ext cx="244" cy="269"/>
              </a:xfrm>
              <a:custGeom>
                <a:avLst/>
                <a:gdLst>
                  <a:gd name="T0" fmla="*/ 74 w 103"/>
                  <a:gd name="T1" fmla="*/ 91 h 114"/>
                  <a:gd name="T2" fmla="*/ 76 w 103"/>
                  <a:gd name="T3" fmla="*/ 87 h 114"/>
                  <a:gd name="T4" fmla="*/ 90 w 103"/>
                  <a:gd name="T5" fmla="*/ 56 h 114"/>
                  <a:gd name="T6" fmla="*/ 84 w 103"/>
                  <a:gd name="T7" fmla="*/ 16 h 114"/>
                  <a:gd name="T8" fmla="*/ 87 w 103"/>
                  <a:gd name="T9" fmla="*/ 11 h 114"/>
                  <a:gd name="T10" fmla="*/ 103 w 103"/>
                  <a:gd name="T11" fmla="*/ 8 h 114"/>
                  <a:gd name="T12" fmla="*/ 102 w 103"/>
                  <a:gd name="T13" fmla="*/ 0 h 114"/>
                  <a:gd name="T14" fmla="*/ 74 w 103"/>
                  <a:gd name="T15" fmla="*/ 5 h 114"/>
                  <a:gd name="T16" fmla="*/ 80 w 103"/>
                  <a:gd name="T17" fmla="*/ 82 h 114"/>
                  <a:gd name="T18" fmla="*/ 0 w 103"/>
                  <a:gd name="T19" fmla="*/ 85 h 114"/>
                  <a:gd name="T20" fmla="*/ 33 w 103"/>
                  <a:gd name="T21" fmla="*/ 114 h 114"/>
                  <a:gd name="T22" fmla="*/ 89 w 103"/>
                  <a:gd name="T23" fmla="*/ 109 h 114"/>
                  <a:gd name="T24" fmla="*/ 74 w 103"/>
                  <a:gd name="T25" fmla="*/ 91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" h="114">
                    <a:moveTo>
                      <a:pt x="74" y="91"/>
                    </a:moveTo>
                    <a:cubicBezTo>
                      <a:pt x="73" y="90"/>
                      <a:pt x="74" y="88"/>
                      <a:pt x="76" y="87"/>
                    </a:cubicBezTo>
                    <a:cubicBezTo>
                      <a:pt x="89" y="80"/>
                      <a:pt x="91" y="71"/>
                      <a:pt x="90" y="56"/>
                    </a:cubicBezTo>
                    <a:cubicBezTo>
                      <a:pt x="88" y="43"/>
                      <a:pt x="87" y="29"/>
                      <a:pt x="84" y="16"/>
                    </a:cubicBezTo>
                    <a:cubicBezTo>
                      <a:pt x="84" y="14"/>
                      <a:pt x="85" y="12"/>
                      <a:pt x="87" y="11"/>
                    </a:cubicBezTo>
                    <a:cubicBezTo>
                      <a:pt x="92" y="9"/>
                      <a:pt x="97" y="8"/>
                      <a:pt x="103" y="8"/>
                    </a:cubicBezTo>
                    <a:cubicBezTo>
                      <a:pt x="102" y="3"/>
                      <a:pt x="102" y="0"/>
                      <a:pt x="102" y="0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85" y="77"/>
                      <a:pt x="80" y="82"/>
                    </a:cubicBezTo>
                    <a:cubicBezTo>
                      <a:pt x="75" y="87"/>
                      <a:pt x="0" y="85"/>
                      <a:pt x="0" y="85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3" y="114"/>
                      <a:pt x="67" y="112"/>
                      <a:pt x="89" y="109"/>
                    </a:cubicBezTo>
                    <a:cubicBezTo>
                      <a:pt x="83" y="104"/>
                      <a:pt x="77" y="98"/>
                      <a:pt x="74" y="91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23" name="Freeform 722"/>
              <p:cNvSpPr>
                <a:spLocks/>
              </p:cNvSpPr>
              <p:nvPr/>
            </p:nvSpPr>
            <p:spPr bwMode="auto">
              <a:xfrm>
                <a:off x="4929" y="2826"/>
                <a:ext cx="89" cy="47"/>
              </a:xfrm>
              <a:custGeom>
                <a:avLst/>
                <a:gdLst>
                  <a:gd name="T0" fmla="*/ 7 w 89"/>
                  <a:gd name="T1" fmla="*/ 47 h 47"/>
                  <a:gd name="T2" fmla="*/ 89 w 89"/>
                  <a:gd name="T3" fmla="*/ 38 h 47"/>
                  <a:gd name="T4" fmla="*/ 85 w 89"/>
                  <a:gd name="T5" fmla="*/ 0 h 47"/>
                  <a:gd name="T6" fmla="*/ 0 w 89"/>
                  <a:gd name="T7" fmla="*/ 9 h 47"/>
                  <a:gd name="T8" fmla="*/ 7 w 89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47">
                    <a:moveTo>
                      <a:pt x="7" y="47"/>
                    </a:moveTo>
                    <a:lnTo>
                      <a:pt x="89" y="38"/>
                    </a:lnTo>
                    <a:lnTo>
                      <a:pt x="85" y="0"/>
                    </a:lnTo>
                    <a:lnTo>
                      <a:pt x="0" y="9"/>
                    </a:lnTo>
                    <a:lnTo>
                      <a:pt x="7" y="47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24" name="Freeform 723"/>
              <p:cNvSpPr>
                <a:spLocks/>
              </p:cNvSpPr>
              <p:nvPr/>
            </p:nvSpPr>
            <p:spPr bwMode="auto">
              <a:xfrm>
                <a:off x="4692" y="3008"/>
                <a:ext cx="440" cy="752"/>
              </a:xfrm>
              <a:custGeom>
                <a:avLst/>
                <a:gdLst>
                  <a:gd name="T0" fmla="*/ 0 w 186"/>
                  <a:gd name="T1" fmla="*/ 0 h 318"/>
                  <a:gd name="T2" fmla="*/ 161 w 186"/>
                  <a:gd name="T3" fmla="*/ 114 h 318"/>
                  <a:gd name="T4" fmla="*/ 80 w 186"/>
                  <a:gd name="T5" fmla="*/ 318 h 318"/>
                  <a:gd name="T6" fmla="*/ 113 w 186"/>
                  <a:gd name="T7" fmla="*/ 170 h 318"/>
                  <a:gd name="T8" fmla="*/ 0 w 186"/>
                  <a:gd name="T9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318">
                    <a:moveTo>
                      <a:pt x="0" y="0"/>
                    </a:moveTo>
                    <a:cubicBezTo>
                      <a:pt x="0" y="0"/>
                      <a:pt x="135" y="14"/>
                      <a:pt x="161" y="114"/>
                    </a:cubicBezTo>
                    <a:cubicBezTo>
                      <a:pt x="186" y="215"/>
                      <a:pt x="80" y="318"/>
                      <a:pt x="80" y="318"/>
                    </a:cubicBezTo>
                    <a:cubicBezTo>
                      <a:pt x="113" y="170"/>
                      <a:pt x="113" y="170"/>
                      <a:pt x="113" y="17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77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25" name="Freeform 724"/>
              <p:cNvSpPr>
                <a:spLocks/>
              </p:cNvSpPr>
              <p:nvPr/>
            </p:nvSpPr>
            <p:spPr bwMode="auto">
              <a:xfrm>
                <a:off x="4089" y="2202"/>
                <a:ext cx="518" cy="697"/>
              </a:xfrm>
              <a:custGeom>
                <a:avLst/>
                <a:gdLst>
                  <a:gd name="T0" fmla="*/ 219 w 219"/>
                  <a:gd name="T1" fmla="*/ 0 h 295"/>
                  <a:gd name="T2" fmla="*/ 66 w 219"/>
                  <a:gd name="T3" fmla="*/ 125 h 295"/>
                  <a:gd name="T4" fmla="*/ 152 w 219"/>
                  <a:gd name="T5" fmla="*/ 295 h 295"/>
                  <a:gd name="T6" fmla="*/ 61 w 219"/>
                  <a:gd name="T7" fmla="*/ 275 h 295"/>
                  <a:gd name="T8" fmla="*/ 0 w 219"/>
                  <a:gd name="T9" fmla="*/ 136 h 295"/>
                  <a:gd name="T10" fmla="*/ 89 w 219"/>
                  <a:gd name="T11" fmla="*/ 0 h 295"/>
                  <a:gd name="T12" fmla="*/ 219 w 219"/>
                  <a:gd name="T13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" h="295">
                    <a:moveTo>
                      <a:pt x="219" y="0"/>
                    </a:moveTo>
                    <a:cubicBezTo>
                      <a:pt x="219" y="0"/>
                      <a:pt x="78" y="28"/>
                      <a:pt x="66" y="125"/>
                    </a:cubicBezTo>
                    <a:cubicBezTo>
                      <a:pt x="59" y="180"/>
                      <a:pt x="72" y="248"/>
                      <a:pt x="152" y="295"/>
                    </a:cubicBezTo>
                    <a:cubicBezTo>
                      <a:pt x="61" y="275"/>
                      <a:pt x="61" y="275"/>
                      <a:pt x="61" y="275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89" y="0"/>
                      <a:pt x="89" y="0"/>
                      <a:pt x="89" y="0"/>
                    </a:cubicBez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B277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26" name="Freeform 725"/>
              <p:cNvSpPr>
                <a:spLocks/>
              </p:cNvSpPr>
              <p:nvPr/>
            </p:nvSpPr>
            <p:spPr bwMode="auto">
              <a:xfrm>
                <a:off x="4448" y="2010"/>
                <a:ext cx="570" cy="487"/>
              </a:xfrm>
              <a:custGeom>
                <a:avLst/>
                <a:gdLst>
                  <a:gd name="T0" fmla="*/ 206 w 241"/>
                  <a:gd name="T1" fmla="*/ 196 h 206"/>
                  <a:gd name="T2" fmla="*/ 222 w 241"/>
                  <a:gd name="T3" fmla="*/ 206 h 206"/>
                  <a:gd name="T4" fmla="*/ 241 w 241"/>
                  <a:gd name="T5" fmla="*/ 195 h 206"/>
                  <a:gd name="T6" fmla="*/ 0 w 241"/>
                  <a:gd name="T7" fmla="*/ 31 h 206"/>
                  <a:gd name="T8" fmla="*/ 206 w 241"/>
                  <a:gd name="T9" fmla="*/ 19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206">
                    <a:moveTo>
                      <a:pt x="206" y="196"/>
                    </a:moveTo>
                    <a:cubicBezTo>
                      <a:pt x="222" y="206"/>
                      <a:pt x="222" y="206"/>
                      <a:pt x="222" y="206"/>
                    </a:cubicBezTo>
                    <a:cubicBezTo>
                      <a:pt x="241" y="195"/>
                      <a:pt x="241" y="195"/>
                      <a:pt x="241" y="195"/>
                    </a:cubicBezTo>
                    <a:cubicBezTo>
                      <a:pt x="241" y="195"/>
                      <a:pt x="223" y="0"/>
                      <a:pt x="0" y="31"/>
                    </a:cubicBezTo>
                    <a:lnTo>
                      <a:pt x="206" y="196"/>
                    </a:lnTo>
                    <a:close/>
                  </a:path>
                </a:pathLst>
              </a:custGeom>
              <a:solidFill>
                <a:srgbClr val="B277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27" name="Freeform 726"/>
              <p:cNvSpPr>
                <a:spLocks/>
              </p:cNvSpPr>
              <p:nvPr/>
            </p:nvSpPr>
            <p:spPr bwMode="auto">
              <a:xfrm>
                <a:off x="3989" y="3277"/>
                <a:ext cx="596" cy="438"/>
              </a:xfrm>
              <a:custGeom>
                <a:avLst/>
                <a:gdLst>
                  <a:gd name="T0" fmla="*/ 14 w 252"/>
                  <a:gd name="T1" fmla="*/ 47 h 185"/>
                  <a:gd name="T2" fmla="*/ 0 w 252"/>
                  <a:gd name="T3" fmla="*/ 32 h 185"/>
                  <a:gd name="T4" fmla="*/ 65 w 252"/>
                  <a:gd name="T5" fmla="*/ 0 h 185"/>
                  <a:gd name="T6" fmla="*/ 124 w 252"/>
                  <a:gd name="T7" fmla="*/ 0 h 185"/>
                  <a:gd name="T8" fmla="*/ 252 w 252"/>
                  <a:gd name="T9" fmla="*/ 156 h 185"/>
                  <a:gd name="T10" fmla="*/ 176 w 252"/>
                  <a:gd name="T11" fmla="*/ 185 h 185"/>
                  <a:gd name="T12" fmla="*/ 14 w 252"/>
                  <a:gd name="T13" fmla="*/ 4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2" h="185">
                    <a:moveTo>
                      <a:pt x="14" y="47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4" y="0"/>
                      <a:pt x="107" y="145"/>
                      <a:pt x="252" y="156"/>
                    </a:cubicBezTo>
                    <a:cubicBezTo>
                      <a:pt x="176" y="185"/>
                      <a:pt x="176" y="185"/>
                      <a:pt x="176" y="185"/>
                    </a:cubicBezTo>
                    <a:lnTo>
                      <a:pt x="14" y="47"/>
                    </a:lnTo>
                    <a:close/>
                  </a:path>
                </a:pathLst>
              </a:custGeom>
              <a:solidFill>
                <a:srgbClr val="B277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28" name="Freeform 727"/>
              <p:cNvSpPr>
                <a:spLocks/>
              </p:cNvSpPr>
              <p:nvPr/>
            </p:nvSpPr>
            <p:spPr bwMode="auto">
              <a:xfrm>
                <a:off x="3985" y="1996"/>
                <a:ext cx="1166" cy="1934"/>
              </a:xfrm>
              <a:custGeom>
                <a:avLst/>
                <a:gdLst>
                  <a:gd name="T0" fmla="*/ 340 w 493"/>
                  <a:gd name="T1" fmla="*/ 212 h 818"/>
                  <a:gd name="T2" fmla="*/ 418 w 493"/>
                  <a:gd name="T3" fmla="*/ 212 h 818"/>
                  <a:gd name="T4" fmla="*/ 196 w 493"/>
                  <a:gd name="T5" fmla="*/ 37 h 818"/>
                  <a:gd name="T6" fmla="*/ 2 w 493"/>
                  <a:gd name="T7" fmla="*/ 261 h 818"/>
                  <a:gd name="T8" fmla="*/ 240 w 493"/>
                  <a:gd name="T9" fmla="*/ 475 h 818"/>
                  <a:gd name="T10" fmla="*/ 273 w 493"/>
                  <a:gd name="T11" fmla="*/ 697 h 818"/>
                  <a:gd name="T12" fmla="*/ 97 w 493"/>
                  <a:gd name="T13" fmla="*/ 572 h 818"/>
                  <a:gd name="T14" fmla="*/ 2 w 493"/>
                  <a:gd name="T15" fmla="*/ 574 h 818"/>
                  <a:gd name="T16" fmla="*/ 242 w 493"/>
                  <a:gd name="T17" fmla="*/ 800 h 818"/>
                  <a:gd name="T18" fmla="*/ 372 w 493"/>
                  <a:gd name="T19" fmla="*/ 463 h 818"/>
                  <a:gd name="T20" fmla="*/ 67 w 493"/>
                  <a:gd name="T21" fmla="*/ 257 h 818"/>
                  <a:gd name="T22" fmla="*/ 340 w 493"/>
                  <a:gd name="T23" fmla="*/ 212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3" h="818">
                    <a:moveTo>
                      <a:pt x="340" y="212"/>
                    </a:moveTo>
                    <a:cubicBezTo>
                      <a:pt x="418" y="212"/>
                      <a:pt x="418" y="212"/>
                      <a:pt x="418" y="212"/>
                    </a:cubicBezTo>
                    <a:cubicBezTo>
                      <a:pt x="418" y="212"/>
                      <a:pt x="384" y="20"/>
                      <a:pt x="196" y="37"/>
                    </a:cubicBezTo>
                    <a:cubicBezTo>
                      <a:pt x="8" y="55"/>
                      <a:pt x="2" y="261"/>
                      <a:pt x="2" y="261"/>
                    </a:cubicBezTo>
                    <a:cubicBezTo>
                      <a:pt x="2" y="261"/>
                      <a:pt x="0" y="434"/>
                      <a:pt x="240" y="475"/>
                    </a:cubicBezTo>
                    <a:cubicBezTo>
                      <a:pt x="479" y="517"/>
                      <a:pt x="347" y="691"/>
                      <a:pt x="273" y="697"/>
                    </a:cubicBezTo>
                    <a:cubicBezTo>
                      <a:pt x="200" y="703"/>
                      <a:pt x="117" y="709"/>
                      <a:pt x="97" y="572"/>
                    </a:cubicBezTo>
                    <a:cubicBezTo>
                      <a:pt x="2" y="574"/>
                      <a:pt x="2" y="574"/>
                      <a:pt x="2" y="574"/>
                    </a:cubicBezTo>
                    <a:cubicBezTo>
                      <a:pt x="2" y="574"/>
                      <a:pt x="26" y="818"/>
                      <a:pt x="242" y="800"/>
                    </a:cubicBezTo>
                    <a:cubicBezTo>
                      <a:pt x="458" y="782"/>
                      <a:pt x="493" y="562"/>
                      <a:pt x="372" y="463"/>
                    </a:cubicBezTo>
                    <a:cubicBezTo>
                      <a:pt x="252" y="364"/>
                      <a:pt x="82" y="399"/>
                      <a:pt x="67" y="257"/>
                    </a:cubicBezTo>
                    <a:cubicBezTo>
                      <a:pt x="53" y="115"/>
                      <a:pt x="288" y="0"/>
                      <a:pt x="340" y="212"/>
                    </a:cubicBezTo>
                    <a:close/>
                  </a:path>
                </a:pathLst>
              </a:custGeom>
              <a:solidFill>
                <a:srgbClr val="D89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29" name="Freeform 728"/>
              <p:cNvSpPr>
                <a:spLocks/>
              </p:cNvSpPr>
              <p:nvPr/>
            </p:nvSpPr>
            <p:spPr bwMode="auto">
              <a:xfrm>
                <a:off x="4422" y="2984"/>
                <a:ext cx="137" cy="128"/>
              </a:xfrm>
              <a:custGeom>
                <a:avLst/>
                <a:gdLst>
                  <a:gd name="T0" fmla="*/ 41 w 58"/>
                  <a:gd name="T1" fmla="*/ 11 h 54"/>
                  <a:gd name="T2" fmla="*/ 0 w 58"/>
                  <a:gd name="T3" fmla="*/ 44 h 54"/>
                  <a:gd name="T4" fmla="*/ 39 w 58"/>
                  <a:gd name="T5" fmla="*/ 54 h 54"/>
                  <a:gd name="T6" fmla="*/ 41 w 58"/>
                  <a:gd name="T7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54">
                    <a:moveTo>
                      <a:pt x="41" y="11"/>
                    </a:moveTo>
                    <a:cubicBezTo>
                      <a:pt x="18" y="0"/>
                      <a:pt x="7" y="25"/>
                      <a:pt x="0" y="44"/>
                    </a:cubicBezTo>
                    <a:cubicBezTo>
                      <a:pt x="12" y="48"/>
                      <a:pt x="25" y="51"/>
                      <a:pt x="39" y="54"/>
                    </a:cubicBezTo>
                    <a:cubicBezTo>
                      <a:pt x="47" y="38"/>
                      <a:pt x="58" y="18"/>
                      <a:pt x="41" y="11"/>
                    </a:cubicBezTo>
                    <a:close/>
                  </a:path>
                </a:pathLst>
              </a:custGeom>
              <a:solidFill>
                <a:srgbClr val="B277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30" name="Freeform 729"/>
              <p:cNvSpPr>
                <a:spLocks/>
              </p:cNvSpPr>
              <p:nvPr/>
            </p:nvSpPr>
            <p:spPr bwMode="auto">
              <a:xfrm>
                <a:off x="4325" y="3005"/>
                <a:ext cx="256" cy="443"/>
              </a:xfrm>
              <a:custGeom>
                <a:avLst/>
                <a:gdLst>
                  <a:gd name="T0" fmla="*/ 62 w 108"/>
                  <a:gd name="T1" fmla="*/ 1 h 187"/>
                  <a:gd name="T2" fmla="*/ 5 w 108"/>
                  <a:gd name="T3" fmla="*/ 176 h 187"/>
                  <a:gd name="T4" fmla="*/ 108 w 108"/>
                  <a:gd name="T5" fmla="*/ 180 h 187"/>
                  <a:gd name="T6" fmla="*/ 108 w 108"/>
                  <a:gd name="T7" fmla="*/ 147 h 187"/>
                  <a:gd name="T8" fmla="*/ 35 w 108"/>
                  <a:gd name="T9" fmla="*/ 152 h 187"/>
                  <a:gd name="T10" fmla="*/ 87 w 108"/>
                  <a:gd name="T11" fmla="*/ 23 h 187"/>
                  <a:gd name="T12" fmla="*/ 62 w 108"/>
                  <a:gd name="T13" fmla="*/ 1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87">
                    <a:moveTo>
                      <a:pt x="62" y="1"/>
                    </a:moveTo>
                    <a:cubicBezTo>
                      <a:pt x="62" y="1"/>
                      <a:pt x="0" y="164"/>
                      <a:pt x="5" y="176"/>
                    </a:cubicBezTo>
                    <a:cubicBezTo>
                      <a:pt x="9" y="187"/>
                      <a:pt x="108" y="180"/>
                      <a:pt x="108" y="180"/>
                    </a:cubicBezTo>
                    <a:cubicBezTo>
                      <a:pt x="108" y="147"/>
                      <a:pt x="108" y="147"/>
                      <a:pt x="108" y="147"/>
                    </a:cubicBezTo>
                    <a:cubicBezTo>
                      <a:pt x="108" y="147"/>
                      <a:pt x="34" y="158"/>
                      <a:pt x="35" y="152"/>
                    </a:cubicBezTo>
                    <a:cubicBezTo>
                      <a:pt x="36" y="147"/>
                      <a:pt x="87" y="23"/>
                      <a:pt x="87" y="23"/>
                    </a:cubicBezTo>
                    <a:cubicBezTo>
                      <a:pt x="87" y="23"/>
                      <a:pt x="92" y="0"/>
                      <a:pt x="62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31" name="Freeform 730"/>
              <p:cNvSpPr>
                <a:spLocks/>
              </p:cNvSpPr>
              <p:nvPr/>
            </p:nvSpPr>
            <p:spPr bwMode="auto">
              <a:xfrm>
                <a:off x="4316" y="3039"/>
                <a:ext cx="265" cy="409"/>
              </a:xfrm>
              <a:custGeom>
                <a:avLst/>
                <a:gdLst>
                  <a:gd name="T0" fmla="*/ 100 w 112"/>
                  <a:gd name="T1" fmla="*/ 135 h 173"/>
                  <a:gd name="T2" fmla="*/ 100 w 112"/>
                  <a:gd name="T3" fmla="*/ 149 h 173"/>
                  <a:gd name="T4" fmla="*/ 96 w 112"/>
                  <a:gd name="T5" fmla="*/ 153 h 173"/>
                  <a:gd name="T6" fmla="*/ 21 w 112"/>
                  <a:gd name="T7" fmla="*/ 125 h 173"/>
                  <a:gd name="T8" fmla="*/ 54 w 112"/>
                  <a:gd name="T9" fmla="*/ 59 h 173"/>
                  <a:gd name="T10" fmla="*/ 66 w 112"/>
                  <a:gd name="T11" fmla="*/ 28 h 173"/>
                  <a:gd name="T12" fmla="*/ 61 w 112"/>
                  <a:gd name="T13" fmla="*/ 0 h 173"/>
                  <a:gd name="T14" fmla="*/ 9 w 112"/>
                  <a:gd name="T15" fmla="*/ 162 h 173"/>
                  <a:gd name="T16" fmla="*/ 112 w 112"/>
                  <a:gd name="T17" fmla="*/ 166 h 173"/>
                  <a:gd name="T18" fmla="*/ 112 w 112"/>
                  <a:gd name="T19" fmla="*/ 133 h 173"/>
                  <a:gd name="T20" fmla="*/ 100 w 112"/>
                  <a:gd name="T21" fmla="*/ 135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" h="173">
                    <a:moveTo>
                      <a:pt x="100" y="135"/>
                    </a:moveTo>
                    <a:cubicBezTo>
                      <a:pt x="100" y="140"/>
                      <a:pt x="100" y="144"/>
                      <a:pt x="100" y="149"/>
                    </a:cubicBezTo>
                    <a:cubicBezTo>
                      <a:pt x="99" y="151"/>
                      <a:pt x="98" y="153"/>
                      <a:pt x="96" y="153"/>
                    </a:cubicBezTo>
                    <a:cubicBezTo>
                      <a:pt x="78" y="154"/>
                      <a:pt x="0" y="164"/>
                      <a:pt x="21" y="125"/>
                    </a:cubicBezTo>
                    <a:cubicBezTo>
                      <a:pt x="33" y="103"/>
                      <a:pt x="46" y="83"/>
                      <a:pt x="54" y="59"/>
                    </a:cubicBezTo>
                    <a:cubicBezTo>
                      <a:pt x="57" y="49"/>
                      <a:pt x="61" y="38"/>
                      <a:pt x="66" y="28"/>
                    </a:cubicBezTo>
                    <a:cubicBezTo>
                      <a:pt x="72" y="19"/>
                      <a:pt x="78" y="1"/>
                      <a:pt x="61" y="0"/>
                    </a:cubicBezTo>
                    <a:cubicBezTo>
                      <a:pt x="47" y="38"/>
                      <a:pt x="5" y="152"/>
                      <a:pt x="9" y="162"/>
                    </a:cubicBezTo>
                    <a:cubicBezTo>
                      <a:pt x="13" y="173"/>
                      <a:pt x="112" y="166"/>
                      <a:pt x="112" y="166"/>
                    </a:cubicBezTo>
                    <a:cubicBezTo>
                      <a:pt x="112" y="133"/>
                      <a:pt x="112" y="133"/>
                      <a:pt x="112" y="133"/>
                    </a:cubicBezTo>
                    <a:cubicBezTo>
                      <a:pt x="112" y="133"/>
                      <a:pt x="107" y="134"/>
                      <a:pt x="100" y="135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32" name="Freeform 731"/>
              <p:cNvSpPr>
                <a:spLocks/>
              </p:cNvSpPr>
              <p:nvPr/>
            </p:nvSpPr>
            <p:spPr bwMode="auto">
              <a:xfrm>
                <a:off x="4564" y="3348"/>
                <a:ext cx="43" cy="83"/>
              </a:xfrm>
              <a:custGeom>
                <a:avLst/>
                <a:gdLst>
                  <a:gd name="T0" fmla="*/ 0 w 18"/>
                  <a:gd name="T1" fmla="*/ 3 h 35"/>
                  <a:gd name="T2" fmla="*/ 7 w 18"/>
                  <a:gd name="T3" fmla="*/ 35 h 35"/>
                  <a:gd name="T4" fmla="*/ 18 w 18"/>
                  <a:gd name="T5" fmla="*/ 33 h 35"/>
                  <a:gd name="T6" fmla="*/ 13 w 18"/>
                  <a:gd name="T7" fmla="*/ 0 h 35"/>
                  <a:gd name="T8" fmla="*/ 0 w 18"/>
                  <a:gd name="T9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5">
                    <a:moveTo>
                      <a:pt x="0" y="3"/>
                    </a:moveTo>
                    <a:cubicBezTo>
                      <a:pt x="0" y="3"/>
                      <a:pt x="3" y="33"/>
                      <a:pt x="7" y="35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3" y="0"/>
                      <a:pt x="13" y="0"/>
                      <a:pt x="13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33" name="Freeform 732"/>
              <p:cNvSpPr>
                <a:spLocks/>
              </p:cNvSpPr>
              <p:nvPr/>
            </p:nvSpPr>
            <p:spPr bwMode="auto">
              <a:xfrm>
                <a:off x="3116" y="3284"/>
                <a:ext cx="140" cy="67"/>
              </a:xfrm>
              <a:custGeom>
                <a:avLst/>
                <a:gdLst>
                  <a:gd name="T0" fmla="*/ 14 w 59"/>
                  <a:gd name="T1" fmla="*/ 8 h 28"/>
                  <a:gd name="T2" fmla="*/ 43 w 59"/>
                  <a:gd name="T3" fmla="*/ 4 h 28"/>
                  <a:gd name="T4" fmla="*/ 43 w 59"/>
                  <a:gd name="T5" fmla="*/ 23 h 28"/>
                  <a:gd name="T6" fmla="*/ 14 w 59"/>
                  <a:gd name="T7" fmla="*/ 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28">
                    <a:moveTo>
                      <a:pt x="14" y="8"/>
                    </a:moveTo>
                    <a:cubicBezTo>
                      <a:pt x="14" y="8"/>
                      <a:pt x="27" y="0"/>
                      <a:pt x="43" y="4"/>
                    </a:cubicBezTo>
                    <a:cubicBezTo>
                      <a:pt x="59" y="9"/>
                      <a:pt x="50" y="23"/>
                      <a:pt x="43" y="23"/>
                    </a:cubicBezTo>
                    <a:cubicBezTo>
                      <a:pt x="36" y="23"/>
                      <a:pt x="0" y="28"/>
                      <a:pt x="14" y="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34" name="Freeform 733"/>
              <p:cNvSpPr>
                <a:spLocks/>
              </p:cNvSpPr>
              <p:nvPr/>
            </p:nvSpPr>
            <p:spPr bwMode="auto">
              <a:xfrm>
                <a:off x="3116" y="3292"/>
                <a:ext cx="114" cy="59"/>
              </a:xfrm>
              <a:custGeom>
                <a:avLst/>
                <a:gdLst>
                  <a:gd name="T0" fmla="*/ 31 w 48"/>
                  <a:gd name="T1" fmla="*/ 12 h 25"/>
                  <a:gd name="T2" fmla="*/ 28 w 48"/>
                  <a:gd name="T3" fmla="*/ 0 h 25"/>
                  <a:gd name="T4" fmla="*/ 14 w 48"/>
                  <a:gd name="T5" fmla="*/ 5 h 25"/>
                  <a:gd name="T6" fmla="*/ 43 w 48"/>
                  <a:gd name="T7" fmla="*/ 20 h 25"/>
                  <a:gd name="T8" fmla="*/ 48 w 48"/>
                  <a:gd name="T9" fmla="*/ 18 h 25"/>
                  <a:gd name="T10" fmla="*/ 31 w 48"/>
                  <a:gd name="T11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5">
                    <a:moveTo>
                      <a:pt x="31" y="12"/>
                    </a:moveTo>
                    <a:cubicBezTo>
                      <a:pt x="28" y="8"/>
                      <a:pt x="27" y="4"/>
                      <a:pt x="28" y="0"/>
                    </a:cubicBezTo>
                    <a:cubicBezTo>
                      <a:pt x="20" y="1"/>
                      <a:pt x="14" y="5"/>
                      <a:pt x="14" y="5"/>
                    </a:cubicBezTo>
                    <a:cubicBezTo>
                      <a:pt x="0" y="25"/>
                      <a:pt x="36" y="20"/>
                      <a:pt x="43" y="20"/>
                    </a:cubicBezTo>
                    <a:cubicBezTo>
                      <a:pt x="45" y="20"/>
                      <a:pt x="47" y="19"/>
                      <a:pt x="48" y="18"/>
                    </a:cubicBezTo>
                    <a:cubicBezTo>
                      <a:pt x="42" y="18"/>
                      <a:pt x="35" y="16"/>
                      <a:pt x="31" y="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35" name="Freeform 734"/>
              <p:cNvSpPr>
                <a:spLocks/>
              </p:cNvSpPr>
              <p:nvPr/>
            </p:nvSpPr>
            <p:spPr bwMode="auto">
              <a:xfrm>
                <a:off x="3010" y="3102"/>
                <a:ext cx="310" cy="275"/>
              </a:xfrm>
              <a:custGeom>
                <a:avLst/>
                <a:gdLst>
                  <a:gd name="T0" fmla="*/ 0 w 131"/>
                  <a:gd name="T1" fmla="*/ 98 h 116"/>
                  <a:gd name="T2" fmla="*/ 35 w 131"/>
                  <a:gd name="T3" fmla="*/ 114 h 116"/>
                  <a:gd name="T4" fmla="*/ 64 w 131"/>
                  <a:gd name="T5" fmla="*/ 99 h 116"/>
                  <a:gd name="T6" fmla="*/ 85 w 131"/>
                  <a:gd name="T7" fmla="*/ 64 h 116"/>
                  <a:gd name="T8" fmla="*/ 109 w 131"/>
                  <a:gd name="T9" fmla="*/ 76 h 116"/>
                  <a:gd name="T10" fmla="*/ 109 w 131"/>
                  <a:gd name="T11" fmla="*/ 51 h 116"/>
                  <a:gd name="T12" fmla="*/ 107 w 131"/>
                  <a:gd name="T13" fmla="*/ 25 h 116"/>
                  <a:gd name="T14" fmla="*/ 108 w 131"/>
                  <a:gd name="T15" fmla="*/ 10 h 116"/>
                  <a:gd name="T16" fmla="*/ 37 w 131"/>
                  <a:gd name="T17" fmla="*/ 20 h 116"/>
                  <a:gd name="T18" fmla="*/ 8 w 131"/>
                  <a:gd name="T19" fmla="*/ 69 h 116"/>
                  <a:gd name="T20" fmla="*/ 0 w 131"/>
                  <a:gd name="T21" fmla="*/ 9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116">
                    <a:moveTo>
                      <a:pt x="0" y="98"/>
                    </a:moveTo>
                    <a:cubicBezTo>
                      <a:pt x="0" y="98"/>
                      <a:pt x="18" y="112"/>
                      <a:pt x="35" y="114"/>
                    </a:cubicBezTo>
                    <a:cubicBezTo>
                      <a:pt x="51" y="116"/>
                      <a:pt x="60" y="114"/>
                      <a:pt x="64" y="99"/>
                    </a:cubicBezTo>
                    <a:cubicBezTo>
                      <a:pt x="67" y="84"/>
                      <a:pt x="77" y="63"/>
                      <a:pt x="85" y="64"/>
                    </a:cubicBezTo>
                    <a:cubicBezTo>
                      <a:pt x="92" y="65"/>
                      <a:pt x="106" y="78"/>
                      <a:pt x="109" y="76"/>
                    </a:cubicBezTo>
                    <a:cubicBezTo>
                      <a:pt x="113" y="74"/>
                      <a:pt x="121" y="57"/>
                      <a:pt x="109" y="51"/>
                    </a:cubicBezTo>
                    <a:cubicBezTo>
                      <a:pt x="109" y="51"/>
                      <a:pt x="131" y="40"/>
                      <a:pt x="107" y="25"/>
                    </a:cubicBezTo>
                    <a:cubicBezTo>
                      <a:pt x="107" y="25"/>
                      <a:pt x="118" y="14"/>
                      <a:pt x="108" y="10"/>
                    </a:cubicBezTo>
                    <a:cubicBezTo>
                      <a:pt x="98" y="6"/>
                      <a:pt x="49" y="0"/>
                      <a:pt x="37" y="20"/>
                    </a:cubicBezTo>
                    <a:cubicBezTo>
                      <a:pt x="26" y="40"/>
                      <a:pt x="8" y="69"/>
                      <a:pt x="8" y="69"/>
                    </a:cubicBez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36" name="Freeform 735"/>
              <p:cNvSpPr>
                <a:spLocks/>
              </p:cNvSpPr>
              <p:nvPr/>
            </p:nvSpPr>
            <p:spPr bwMode="auto">
              <a:xfrm>
                <a:off x="3010" y="3112"/>
                <a:ext cx="274" cy="265"/>
              </a:xfrm>
              <a:custGeom>
                <a:avLst/>
                <a:gdLst>
                  <a:gd name="T0" fmla="*/ 116 w 116"/>
                  <a:gd name="T1" fmla="*/ 41 h 112"/>
                  <a:gd name="T2" fmla="*/ 79 w 116"/>
                  <a:gd name="T3" fmla="*/ 42 h 112"/>
                  <a:gd name="T4" fmla="*/ 61 w 116"/>
                  <a:gd name="T5" fmla="*/ 38 h 112"/>
                  <a:gd name="T6" fmla="*/ 111 w 116"/>
                  <a:gd name="T7" fmla="*/ 24 h 112"/>
                  <a:gd name="T8" fmla="*/ 107 w 116"/>
                  <a:gd name="T9" fmla="*/ 21 h 112"/>
                  <a:gd name="T10" fmla="*/ 109 w 116"/>
                  <a:gd name="T11" fmla="*/ 18 h 112"/>
                  <a:gd name="T12" fmla="*/ 60 w 116"/>
                  <a:gd name="T13" fmla="*/ 23 h 112"/>
                  <a:gd name="T14" fmla="*/ 55 w 116"/>
                  <a:gd name="T15" fmla="*/ 11 h 112"/>
                  <a:gd name="T16" fmla="*/ 84 w 116"/>
                  <a:gd name="T17" fmla="*/ 4 h 112"/>
                  <a:gd name="T18" fmla="*/ 101 w 116"/>
                  <a:gd name="T19" fmla="*/ 4 h 112"/>
                  <a:gd name="T20" fmla="*/ 47 w 116"/>
                  <a:gd name="T21" fmla="*/ 8 h 112"/>
                  <a:gd name="T22" fmla="*/ 53 w 116"/>
                  <a:gd name="T23" fmla="*/ 45 h 112"/>
                  <a:gd name="T24" fmla="*/ 41 w 116"/>
                  <a:gd name="T25" fmla="*/ 76 h 112"/>
                  <a:gd name="T26" fmla="*/ 29 w 116"/>
                  <a:gd name="T27" fmla="*/ 78 h 112"/>
                  <a:gd name="T28" fmla="*/ 25 w 116"/>
                  <a:gd name="T29" fmla="*/ 63 h 112"/>
                  <a:gd name="T30" fmla="*/ 19 w 116"/>
                  <a:gd name="T31" fmla="*/ 48 h 112"/>
                  <a:gd name="T32" fmla="*/ 8 w 116"/>
                  <a:gd name="T33" fmla="*/ 65 h 112"/>
                  <a:gd name="T34" fmla="*/ 0 w 116"/>
                  <a:gd name="T35" fmla="*/ 94 h 112"/>
                  <a:gd name="T36" fmla="*/ 35 w 116"/>
                  <a:gd name="T37" fmla="*/ 110 h 112"/>
                  <a:gd name="T38" fmla="*/ 64 w 116"/>
                  <a:gd name="T39" fmla="*/ 95 h 112"/>
                  <a:gd name="T40" fmla="*/ 85 w 116"/>
                  <a:gd name="T41" fmla="*/ 60 h 112"/>
                  <a:gd name="T42" fmla="*/ 109 w 116"/>
                  <a:gd name="T43" fmla="*/ 72 h 112"/>
                  <a:gd name="T44" fmla="*/ 112 w 116"/>
                  <a:gd name="T45" fmla="*/ 69 h 112"/>
                  <a:gd name="T46" fmla="*/ 99 w 116"/>
                  <a:gd name="T47" fmla="*/ 62 h 112"/>
                  <a:gd name="T48" fmla="*/ 76 w 116"/>
                  <a:gd name="T49" fmla="*/ 57 h 112"/>
                  <a:gd name="T50" fmla="*/ 67 w 116"/>
                  <a:gd name="T51" fmla="*/ 59 h 112"/>
                  <a:gd name="T52" fmla="*/ 65 w 116"/>
                  <a:gd name="T53" fmla="*/ 56 h 112"/>
                  <a:gd name="T54" fmla="*/ 114 w 116"/>
                  <a:gd name="T55" fmla="*/ 54 h 112"/>
                  <a:gd name="T56" fmla="*/ 109 w 116"/>
                  <a:gd name="T57" fmla="*/ 47 h 112"/>
                  <a:gd name="T58" fmla="*/ 116 w 116"/>
                  <a:gd name="T59" fmla="*/ 4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6" h="112">
                    <a:moveTo>
                      <a:pt x="116" y="41"/>
                    </a:moveTo>
                    <a:cubicBezTo>
                      <a:pt x="105" y="38"/>
                      <a:pt x="88" y="42"/>
                      <a:pt x="79" y="42"/>
                    </a:cubicBezTo>
                    <a:cubicBezTo>
                      <a:pt x="75" y="43"/>
                      <a:pt x="63" y="44"/>
                      <a:pt x="61" y="38"/>
                    </a:cubicBezTo>
                    <a:cubicBezTo>
                      <a:pt x="56" y="22"/>
                      <a:pt x="93" y="22"/>
                      <a:pt x="111" y="24"/>
                    </a:cubicBezTo>
                    <a:cubicBezTo>
                      <a:pt x="110" y="23"/>
                      <a:pt x="108" y="22"/>
                      <a:pt x="107" y="21"/>
                    </a:cubicBezTo>
                    <a:cubicBezTo>
                      <a:pt x="107" y="21"/>
                      <a:pt x="108" y="20"/>
                      <a:pt x="109" y="18"/>
                    </a:cubicBezTo>
                    <a:cubicBezTo>
                      <a:pt x="93" y="11"/>
                      <a:pt x="76" y="23"/>
                      <a:pt x="60" y="23"/>
                    </a:cubicBezTo>
                    <a:cubicBezTo>
                      <a:pt x="53" y="23"/>
                      <a:pt x="52" y="16"/>
                      <a:pt x="55" y="11"/>
                    </a:cubicBezTo>
                    <a:cubicBezTo>
                      <a:pt x="59" y="4"/>
                      <a:pt x="78" y="5"/>
                      <a:pt x="84" y="4"/>
                    </a:cubicBezTo>
                    <a:cubicBezTo>
                      <a:pt x="90" y="4"/>
                      <a:pt x="96" y="4"/>
                      <a:pt x="101" y="4"/>
                    </a:cubicBezTo>
                    <a:cubicBezTo>
                      <a:pt x="88" y="1"/>
                      <a:pt x="62" y="0"/>
                      <a:pt x="47" y="8"/>
                    </a:cubicBezTo>
                    <a:cubicBezTo>
                      <a:pt x="46" y="20"/>
                      <a:pt x="54" y="32"/>
                      <a:pt x="53" y="45"/>
                    </a:cubicBezTo>
                    <a:cubicBezTo>
                      <a:pt x="52" y="55"/>
                      <a:pt x="48" y="68"/>
                      <a:pt x="41" y="76"/>
                    </a:cubicBezTo>
                    <a:cubicBezTo>
                      <a:pt x="38" y="79"/>
                      <a:pt x="33" y="83"/>
                      <a:pt x="29" y="78"/>
                    </a:cubicBezTo>
                    <a:cubicBezTo>
                      <a:pt x="26" y="74"/>
                      <a:pt x="27" y="67"/>
                      <a:pt x="25" y="63"/>
                    </a:cubicBezTo>
                    <a:cubicBezTo>
                      <a:pt x="23" y="57"/>
                      <a:pt x="21" y="52"/>
                      <a:pt x="19" y="48"/>
                    </a:cubicBezTo>
                    <a:cubicBezTo>
                      <a:pt x="13" y="58"/>
                      <a:pt x="8" y="65"/>
                      <a:pt x="8" y="65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18" y="108"/>
                      <a:pt x="35" y="110"/>
                    </a:cubicBezTo>
                    <a:cubicBezTo>
                      <a:pt x="51" y="112"/>
                      <a:pt x="60" y="110"/>
                      <a:pt x="64" y="95"/>
                    </a:cubicBezTo>
                    <a:cubicBezTo>
                      <a:pt x="67" y="80"/>
                      <a:pt x="77" y="59"/>
                      <a:pt x="85" y="60"/>
                    </a:cubicBezTo>
                    <a:cubicBezTo>
                      <a:pt x="92" y="61"/>
                      <a:pt x="106" y="74"/>
                      <a:pt x="109" y="72"/>
                    </a:cubicBezTo>
                    <a:cubicBezTo>
                      <a:pt x="110" y="71"/>
                      <a:pt x="111" y="70"/>
                      <a:pt x="112" y="69"/>
                    </a:cubicBezTo>
                    <a:cubicBezTo>
                      <a:pt x="108" y="66"/>
                      <a:pt x="104" y="64"/>
                      <a:pt x="99" y="62"/>
                    </a:cubicBezTo>
                    <a:cubicBezTo>
                      <a:pt x="91" y="58"/>
                      <a:pt x="85" y="54"/>
                      <a:pt x="76" y="57"/>
                    </a:cubicBezTo>
                    <a:cubicBezTo>
                      <a:pt x="71" y="59"/>
                      <a:pt x="72" y="59"/>
                      <a:pt x="67" y="59"/>
                    </a:cubicBezTo>
                    <a:cubicBezTo>
                      <a:pt x="66" y="59"/>
                      <a:pt x="64" y="57"/>
                      <a:pt x="65" y="56"/>
                    </a:cubicBezTo>
                    <a:cubicBezTo>
                      <a:pt x="69" y="38"/>
                      <a:pt x="99" y="44"/>
                      <a:pt x="114" y="54"/>
                    </a:cubicBezTo>
                    <a:cubicBezTo>
                      <a:pt x="114" y="51"/>
                      <a:pt x="112" y="49"/>
                      <a:pt x="109" y="47"/>
                    </a:cubicBezTo>
                    <a:cubicBezTo>
                      <a:pt x="109" y="47"/>
                      <a:pt x="113" y="45"/>
                      <a:pt x="116" y="4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37" name="Freeform 736"/>
              <p:cNvSpPr>
                <a:spLocks/>
              </p:cNvSpPr>
              <p:nvPr/>
            </p:nvSpPr>
            <p:spPr bwMode="auto">
              <a:xfrm>
                <a:off x="2212" y="3240"/>
                <a:ext cx="786" cy="170"/>
              </a:xfrm>
              <a:custGeom>
                <a:avLst/>
                <a:gdLst>
                  <a:gd name="T0" fmla="*/ 19 w 332"/>
                  <a:gd name="T1" fmla="*/ 24 h 72"/>
                  <a:gd name="T2" fmla="*/ 332 w 332"/>
                  <a:gd name="T3" fmla="*/ 0 h 72"/>
                  <a:gd name="T4" fmla="*/ 331 w 332"/>
                  <a:gd name="T5" fmla="*/ 49 h 72"/>
                  <a:gd name="T6" fmla="*/ 16 w 332"/>
                  <a:gd name="T7" fmla="*/ 72 h 72"/>
                  <a:gd name="T8" fmla="*/ 19 w 332"/>
                  <a:gd name="T9" fmla="*/ 2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72">
                    <a:moveTo>
                      <a:pt x="19" y="24"/>
                    </a:moveTo>
                    <a:cubicBezTo>
                      <a:pt x="332" y="0"/>
                      <a:pt x="332" y="0"/>
                      <a:pt x="332" y="0"/>
                    </a:cubicBezTo>
                    <a:cubicBezTo>
                      <a:pt x="331" y="49"/>
                      <a:pt x="331" y="49"/>
                      <a:pt x="331" y="49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0" y="40"/>
                      <a:pt x="19" y="2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38" name="Freeform 737"/>
              <p:cNvSpPr>
                <a:spLocks/>
              </p:cNvSpPr>
              <p:nvPr/>
            </p:nvSpPr>
            <p:spPr bwMode="auto">
              <a:xfrm>
                <a:off x="2212" y="3240"/>
                <a:ext cx="786" cy="170"/>
              </a:xfrm>
              <a:custGeom>
                <a:avLst/>
                <a:gdLst>
                  <a:gd name="T0" fmla="*/ 318 w 332"/>
                  <a:gd name="T1" fmla="*/ 1 h 72"/>
                  <a:gd name="T2" fmla="*/ 317 w 332"/>
                  <a:gd name="T3" fmla="*/ 17 h 72"/>
                  <a:gd name="T4" fmla="*/ 312 w 332"/>
                  <a:gd name="T5" fmla="*/ 29 h 72"/>
                  <a:gd name="T6" fmla="*/ 288 w 332"/>
                  <a:gd name="T7" fmla="*/ 30 h 72"/>
                  <a:gd name="T8" fmla="*/ 240 w 332"/>
                  <a:gd name="T9" fmla="*/ 31 h 72"/>
                  <a:gd name="T10" fmla="*/ 165 w 332"/>
                  <a:gd name="T11" fmla="*/ 35 h 72"/>
                  <a:gd name="T12" fmla="*/ 176 w 332"/>
                  <a:gd name="T13" fmla="*/ 13 h 72"/>
                  <a:gd name="T14" fmla="*/ 128 w 332"/>
                  <a:gd name="T15" fmla="*/ 13 h 72"/>
                  <a:gd name="T16" fmla="*/ 112 w 332"/>
                  <a:gd name="T17" fmla="*/ 44 h 72"/>
                  <a:gd name="T18" fmla="*/ 78 w 332"/>
                  <a:gd name="T19" fmla="*/ 53 h 72"/>
                  <a:gd name="T20" fmla="*/ 39 w 332"/>
                  <a:gd name="T21" fmla="*/ 54 h 72"/>
                  <a:gd name="T22" fmla="*/ 36 w 332"/>
                  <a:gd name="T23" fmla="*/ 23 h 72"/>
                  <a:gd name="T24" fmla="*/ 19 w 332"/>
                  <a:gd name="T25" fmla="*/ 24 h 72"/>
                  <a:gd name="T26" fmla="*/ 16 w 332"/>
                  <a:gd name="T27" fmla="*/ 72 h 72"/>
                  <a:gd name="T28" fmla="*/ 331 w 332"/>
                  <a:gd name="T29" fmla="*/ 49 h 72"/>
                  <a:gd name="T30" fmla="*/ 332 w 332"/>
                  <a:gd name="T31" fmla="*/ 0 h 72"/>
                  <a:gd name="T32" fmla="*/ 318 w 332"/>
                  <a:gd name="T33" fmla="*/ 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2" h="72">
                    <a:moveTo>
                      <a:pt x="318" y="1"/>
                    </a:moveTo>
                    <a:cubicBezTo>
                      <a:pt x="317" y="6"/>
                      <a:pt x="317" y="12"/>
                      <a:pt x="317" y="17"/>
                    </a:cubicBezTo>
                    <a:cubicBezTo>
                      <a:pt x="318" y="24"/>
                      <a:pt x="319" y="28"/>
                      <a:pt x="312" y="29"/>
                    </a:cubicBezTo>
                    <a:cubicBezTo>
                      <a:pt x="305" y="31"/>
                      <a:pt x="296" y="30"/>
                      <a:pt x="288" y="30"/>
                    </a:cubicBezTo>
                    <a:cubicBezTo>
                      <a:pt x="272" y="31"/>
                      <a:pt x="256" y="31"/>
                      <a:pt x="240" y="31"/>
                    </a:cubicBezTo>
                    <a:cubicBezTo>
                      <a:pt x="215" y="31"/>
                      <a:pt x="190" y="33"/>
                      <a:pt x="165" y="35"/>
                    </a:cubicBezTo>
                    <a:cubicBezTo>
                      <a:pt x="170" y="31"/>
                      <a:pt x="177" y="19"/>
                      <a:pt x="176" y="13"/>
                    </a:cubicBezTo>
                    <a:cubicBezTo>
                      <a:pt x="160" y="12"/>
                      <a:pt x="143" y="12"/>
                      <a:pt x="128" y="13"/>
                    </a:cubicBezTo>
                    <a:cubicBezTo>
                      <a:pt x="123" y="24"/>
                      <a:pt x="119" y="35"/>
                      <a:pt x="112" y="44"/>
                    </a:cubicBezTo>
                    <a:cubicBezTo>
                      <a:pt x="103" y="55"/>
                      <a:pt x="91" y="52"/>
                      <a:pt x="78" y="53"/>
                    </a:cubicBezTo>
                    <a:cubicBezTo>
                      <a:pt x="65" y="54"/>
                      <a:pt x="51" y="57"/>
                      <a:pt x="39" y="54"/>
                    </a:cubicBezTo>
                    <a:cubicBezTo>
                      <a:pt x="23" y="50"/>
                      <a:pt x="28" y="35"/>
                      <a:pt x="36" y="23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0" y="40"/>
                      <a:pt x="16" y="72"/>
                      <a:pt x="16" y="72"/>
                    </a:cubicBezTo>
                    <a:cubicBezTo>
                      <a:pt x="331" y="49"/>
                      <a:pt x="331" y="49"/>
                      <a:pt x="331" y="49"/>
                    </a:cubicBezTo>
                    <a:cubicBezTo>
                      <a:pt x="332" y="0"/>
                      <a:pt x="332" y="0"/>
                      <a:pt x="332" y="0"/>
                    </a:cubicBezTo>
                    <a:lnTo>
                      <a:pt x="318" y="1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39" name="Freeform 738"/>
              <p:cNvSpPr>
                <a:spLocks/>
              </p:cNvSpPr>
              <p:nvPr/>
            </p:nvSpPr>
            <p:spPr bwMode="auto">
              <a:xfrm>
                <a:off x="2981" y="3223"/>
                <a:ext cx="69" cy="132"/>
              </a:xfrm>
              <a:custGeom>
                <a:avLst/>
                <a:gdLst>
                  <a:gd name="T0" fmla="*/ 4 w 29"/>
                  <a:gd name="T1" fmla="*/ 7 h 56"/>
                  <a:gd name="T2" fmla="*/ 0 w 29"/>
                  <a:gd name="T3" fmla="*/ 56 h 56"/>
                  <a:gd name="T4" fmla="*/ 22 w 29"/>
                  <a:gd name="T5" fmla="*/ 56 h 56"/>
                  <a:gd name="T6" fmla="*/ 29 w 29"/>
                  <a:gd name="T7" fmla="*/ 6 h 56"/>
                  <a:gd name="T8" fmla="*/ 4 w 29"/>
                  <a:gd name="T9" fmla="*/ 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56">
                    <a:moveTo>
                      <a:pt x="4" y="7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8" y="0"/>
                      <a:pt x="4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40" name="Freeform 739"/>
              <p:cNvSpPr>
                <a:spLocks/>
              </p:cNvSpPr>
              <p:nvPr/>
            </p:nvSpPr>
            <p:spPr bwMode="auto">
              <a:xfrm>
                <a:off x="2338" y="4010"/>
                <a:ext cx="594" cy="667"/>
              </a:xfrm>
              <a:custGeom>
                <a:avLst/>
                <a:gdLst>
                  <a:gd name="T0" fmla="*/ 25 w 251"/>
                  <a:gd name="T1" fmla="*/ 0 h 282"/>
                  <a:gd name="T2" fmla="*/ 249 w 251"/>
                  <a:gd name="T3" fmla="*/ 222 h 282"/>
                  <a:gd name="T4" fmla="*/ 227 w 251"/>
                  <a:gd name="T5" fmla="*/ 282 h 282"/>
                  <a:gd name="T6" fmla="*/ 0 w 251"/>
                  <a:gd name="T7" fmla="*/ 17 h 282"/>
                  <a:gd name="T8" fmla="*/ 25 w 251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282">
                    <a:moveTo>
                      <a:pt x="25" y="0"/>
                    </a:moveTo>
                    <a:cubicBezTo>
                      <a:pt x="249" y="222"/>
                      <a:pt x="249" y="222"/>
                      <a:pt x="249" y="222"/>
                    </a:cubicBezTo>
                    <a:cubicBezTo>
                      <a:pt x="249" y="222"/>
                      <a:pt x="251" y="237"/>
                      <a:pt x="227" y="282"/>
                    </a:cubicBezTo>
                    <a:cubicBezTo>
                      <a:pt x="189" y="245"/>
                      <a:pt x="0" y="17"/>
                      <a:pt x="0" y="17"/>
                    </a:cubicBez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41" name="Freeform 740"/>
              <p:cNvSpPr>
                <a:spLocks/>
              </p:cNvSpPr>
              <p:nvPr/>
            </p:nvSpPr>
            <p:spPr bwMode="auto">
              <a:xfrm>
                <a:off x="2338" y="4029"/>
                <a:ext cx="553" cy="648"/>
              </a:xfrm>
              <a:custGeom>
                <a:avLst/>
                <a:gdLst>
                  <a:gd name="T0" fmla="*/ 134 w 234"/>
                  <a:gd name="T1" fmla="*/ 121 h 274"/>
                  <a:gd name="T2" fmla="*/ 71 w 234"/>
                  <a:gd name="T3" fmla="*/ 60 h 274"/>
                  <a:gd name="T4" fmla="*/ 14 w 234"/>
                  <a:gd name="T5" fmla="*/ 0 h 274"/>
                  <a:gd name="T6" fmla="*/ 0 w 234"/>
                  <a:gd name="T7" fmla="*/ 9 h 274"/>
                  <a:gd name="T8" fmla="*/ 227 w 234"/>
                  <a:gd name="T9" fmla="*/ 274 h 274"/>
                  <a:gd name="T10" fmla="*/ 234 w 234"/>
                  <a:gd name="T11" fmla="*/ 259 h 274"/>
                  <a:gd name="T12" fmla="*/ 134 w 234"/>
                  <a:gd name="T13" fmla="*/ 121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74">
                    <a:moveTo>
                      <a:pt x="134" y="121"/>
                    </a:moveTo>
                    <a:cubicBezTo>
                      <a:pt x="113" y="101"/>
                      <a:pt x="91" y="82"/>
                      <a:pt x="71" y="60"/>
                    </a:cubicBezTo>
                    <a:cubicBezTo>
                      <a:pt x="53" y="39"/>
                      <a:pt x="34" y="18"/>
                      <a:pt x="14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89" y="237"/>
                      <a:pt x="227" y="274"/>
                    </a:cubicBezTo>
                    <a:cubicBezTo>
                      <a:pt x="229" y="269"/>
                      <a:pt x="232" y="264"/>
                      <a:pt x="234" y="259"/>
                    </a:cubicBezTo>
                    <a:cubicBezTo>
                      <a:pt x="203" y="212"/>
                      <a:pt x="175" y="161"/>
                      <a:pt x="134" y="121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42" name="Freeform 741"/>
              <p:cNvSpPr>
                <a:spLocks/>
              </p:cNvSpPr>
              <p:nvPr/>
            </p:nvSpPr>
            <p:spPr bwMode="auto">
              <a:xfrm>
                <a:off x="1770" y="4024"/>
                <a:ext cx="530" cy="568"/>
              </a:xfrm>
              <a:custGeom>
                <a:avLst/>
                <a:gdLst>
                  <a:gd name="T0" fmla="*/ 191 w 224"/>
                  <a:gd name="T1" fmla="*/ 0 h 240"/>
                  <a:gd name="T2" fmla="*/ 130 w 224"/>
                  <a:gd name="T3" fmla="*/ 177 h 240"/>
                  <a:gd name="T4" fmla="*/ 18 w 224"/>
                  <a:gd name="T5" fmla="*/ 126 h 240"/>
                  <a:gd name="T6" fmla="*/ 0 w 224"/>
                  <a:gd name="T7" fmla="*/ 154 h 240"/>
                  <a:gd name="T8" fmla="*/ 152 w 224"/>
                  <a:gd name="T9" fmla="*/ 232 h 240"/>
                  <a:gd name="T10" fmla="*/ 224 w 224"/>
                  <a:gd name="T11" fmla="*/ 9 h 240"/>
                  <a:gd name="T12" fmla="*/ 191 w 224"/>
                  <a:gd name="T13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4" h="240">
                    <a:moveTo>
                      <a:pt x="191" y="0"/>
                    </a:moveTo>
                    <a:cubicBezTo>
                      <a:pt x="191" y="0"/>
                      <a:pt x="151" y="174"/>
                      <a:pt x="130" y="177"/>
                    </a:cubicBezTo>
                    <a:cubicBezTo>
                      <a:pt x="109" y="180"/>
                      <a:pt x="18" y="126"/>
                      <a:pt x="18" y="126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4"/>
                      <a:pt x="127" y="240"/>
                      <a:pt x="152" y="232"/>
                    </a:cubicBezTo>
                    <a:cubicBezTo>
                      <a:pt x="178" y="224"/>
                      <a:pt x="224" y="9"/>
                      <a:pt x="224" y="9"/>
                    </a:cubicBezTo>
                    <a:lnTo>
                      <a:pt x="191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43" name="Freeform 742"/>
              <p:cNvSpPr>
                <a:spLocks/>
              </p:cNvSpPr>
              <p:nvPr/>
            </p:nvSpPr>
            <p:spPr bwMode="auto">
              <a:xfrm>
                <a:off x="1770" y="4039"/>
                <a:ext cx="530" cy="553"/>
              </a:xfrm>
              <a:custGeom>
                <a:avLst/>
                <a:gdLst>
                  <a:gd name="T0" fmla="*/ 211 w 224"/>
                  <a:gd name="T1" fmla="*/ 0 h 234"/>
                  <a:gd name="T2" fmla="*/ 186 w 224"/>
                  <a:gd name="T3" fmla="*/ 98 h 234"/>
                  <a:gd name="T4" fmla="*/ 170 w 224"/>
                  <a:gd name="T5" fmla="*/ 151 h 234"/>
                  <a:gd name="T6" fmla="*/ 156 w 224"/>
                  <a:gd name="T7" fmla="*/ 179 h 234"/>
                  <a:gd name="T8" fmla="*/ 101 w 224"/>
                  <a:gd name="T9" fmla="*/ 179 h 234"/>
                  <a:gd name="T10" fmla="*/ 64 w 224"/>
                  <a:gd name="T11" fmla="*/ 159 h 234"/>
                  <a:gd name="T12" fmla="*/ 52 w 224"/>
                  <a:gd name="T13" fmla="*/ 139 h 234"/>
                  <a:gd name="T14" fmla="*/ 18 w 224"/>
                  <a:gd name="T15" fmla="*/ 120 h 234"/>
                  <a:gd name="T16" fmla="*/ 0 w 224"/>
                  <a:gd name="T17" fmla="*/ 148 h 234"/>
                  <a:gd name="T18" fmla="*/ 152 w 224"/>
                  <a:gd name="T19" fmla="*/ 226 h 234"/>
                  <a:gd name="T20" fmla="*/ 224 w 224"/>
                  <a:gd name="T21" fmla="*/ 3 h 234"/>
                  <a:gd name="T22" fmla="*/ 211 w 224"/>
                  <a:gd name="T23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4" h="234">
                    <a:moveTo>
                      <a:pt x="211" y="0"/>
                    </a:moveTo>
                    <a:cubicBezTo>
                      <a:pt x="200" y="32"/>
                      <a:pt x="194" y="65"/>
                      <a:pt x="186" y="98"/>
                    </a:cubicBezTo>
                    <a:cubicBezTo>
                      <a:pt x="182" y="116"/>
                      <a:pt x="177" y="134"/>
                      <a:pt x="170" y="151"/>
                    </a:cubicBezTo>
                    <a:cubicBezTo>
                      <a:pt x="166" y="160"/>
                      <a:pt x="163" y="171"/>
                      <a:pt x="156" y="179"/>
                    </a:cubicBezTo>
                    <a:cubicBezTo>
                      <a:pt x="142" y="197"/>
                      <a:pt x="119" y="184"/>
                      <a:pt x="101" y="179"/>
                    </a:cubicBezTo>
                    <a:cubicBezTo>
                      <a:pt x="87" y="175"/>
                      <a:pt x="74" y="171"/>
                      <a:pt x="64" y="159"/>
                    </a:cubicBezTo>
                    <a:cubicBezTo>
                      <a:pt x="59" y="154"/>
                      <a:pt x="56" y="146"/>
                      <a:pt x="52" y="139"/>
                    </a:cubicBezTo>
                    <a:cubicBezTo>
                      <a:pt x="33" y="129"/>
                      <a:pt x="18" y="120"/>
                      <a:pt x="18" y="120"/>
                    </a:cubicBezTo>
                    <a:cubicBezTo>
                      <a:pt x="0" y="148"/>
                      <a:pt x="0" y="148"/>
                      <a:pt x="0" y="148"/>
                    </a:cubicBezTo>
                    <a:cubicBezTo>
                      <a:pt x="0" y="148"/>
                      <a:pt x="127" y="234"/>
                      <a:pt x="152" y="226"/>
                    </a:cubicBezTo>
                    <a:cubicBezTo>
                      <a:pt x="178" y="218"/>
                      <a:pt x="224" y="3"/>
                      <a:pt x="224" y="3"/>
                    </a:cubicBezTo>
                    <a:lnTo>
                      <a:pt x="211" y="0"/>
                    </a:ln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44" name="Freeform 743"/>
              <p:cNvSpPr>
                <a:spLocks/>
              </p:cNvSpPr>
              <p:nvPr/>
            </p:nvSpPr>
            <p:spPr bwMode="auto">
              <a:xfrm>
                <a:off x="2089" y="3880"/>
                <a:ext cx="471" cy="270"/>
              </a:xfrm>
              <a:custGeom>
                <a:avLst/>
                <a:gdLst>
                  <a:gd name="T0" fmla="*/ 19 w 199"/>
                  <a:gd name="T1" fmla="*/ 0 h 114"/>
                  <a:gd name="T2" fmla="*/ 51 w 199"/>
                  <a:gd name="T3" fmla="*/ 95 h 114"/>
                  <a:gd name="T4" fmla="*/ 110 w 199"/>
                  <a:gd name="T5" fmla="*/ 112 h 114"/>
                  <a:gd name="T6" fmla="*/ 159 w 199"/>
                  <a:gd name="T7" fmla="*/ 98 h 114"/>
                  <a:gd name="T8" fmla="*/ 185 w 199"/>
                  <a:gd name="T9" fmla="*/ 2 h 114"/>
                  <a:gd name="T10" fmla="*/ 19 w 199"/>
                  <a:gd name="T1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14">
                    <a:moveTo>
                      <a:pt x="19" y="0"/>
                    </a:moveTo>
                    <a:cubicBezTo>
                      <a:pt x="19" y="0"/>
                      <a:pt x="0" y="73"/>
                      <a:pt x="51" y="95"/>
                    </a:cubicBezTo>
                    <a:cubicBezTo>
                      <a:pt x="51" y="95"/>
                      <a:pt x="76" y="110"/>
                      <a:pt x="110" y="112"/>
                    </a:cubicBezTo>
                    <a:cubicBezTo>
                      <a:pt x="143" y="114"/>
                      <a:pt x="159" y="98"/>
                      <a:pt x="159" y="98"/>
                    </a:cubicBezTo>
                    <a:cubicBezTo>
                      <a:pt x="159" y="98"/>
                      <a:pt x="199" y="80"/>
                      <a:pt x="185" y="2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45" name="Freeform 744"/>
              <p:cNvSpPr>
                <a:spLocks/>
              </p:cNvSpPr>
              <p:nvPr/>
            </p:nvSpPr>
            <p:spPr bwMode="auto">
              <a:xfrm>
                <a:off x="2089" y="3880"/>
                <a:ext cx="445" cy="270"/>
              </a:xfrm>
              <a:custGeom>
                <a:avLst/>
                <a:gdLst>
                  <a:gd name="T0" fmla="*/ 78 w 188"/>
                  <a:gd name="T1" fmla="*/ 76 h 114"/>
                  <a:gd name="T2" fmla="*/ 29 w 188"/>
                  <a:gd name="T3" fmla="*/ 0 h 114"/>
                  <a:gd name="T4" fmla="*/ 19 w 188"/>
                  <a:gd name="T5" fmla="*/ 0 h 114"/>
                  <a:gd name="T6" fmla="*/ 51 w 188"/>
                  <a:gd name="T7" fmla="*/ 95 h 114"/>
                  <a:gd name="T8" fmla="*/ 110 w 188"/>
                  <a:gd name="T9" fmla="*/ 112 h 114"/>
                  <a:gd name="T10" fmla="*/ 159 w 188"/>
                  <a:gd name="T11" fmla="*/ 98 h 114"/>
                  <a:gd name="T12" fmla="*/ 188 w 188"/>
                  <a:gd name="T13" fmla="*/ 35 h 114"/>
                  <a:gd name="T14" fmla="*/ 78 w 188"/>
                  <a:gd name="T15" fmla="*/ 7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114">
                    <a:moveTo>
                      <a:pt x="78" y="76"/>
                    </a:moveTo>
                    <a:cubicBezTo>
                      <a:pt x="37" y="73"/>
                      <a:pt x="25" y="36"/>
                      <a:pt x="2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0" y="73"/>
                      <a:pt x="51" y="95"/>
                    </a:cubicBezTo>
                    <a:cubicBezTo>
                      <a:pt x="51" y="95"/>
                      <a:pt x="76" y="110"/>
                      <a:pt x="110" y="112"/>
                    </a:cubicBezTo>
                    <a:cubicBezTo>
                      <a:pt x="143" y="114"/>
                      <a:pt x="159" y="98"/>
                      <a:pt x="159" y="98"/>
                    </a:cubicBezTo>
                    <a:cubicBezTo>
                      <a:pt x="159" y="98"/>
                      <a:pt x="187" y="86"/>
                      <a:pt x="188" y="35"/>
                    </a:cubicBezTo>
                    <a:cubicBezTo>
                      <a:pt x="150" y="45"/>
                      <a:pt x="120" y="80"/>
                      <a:pt x="78" y="7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46" name="Freeform 745"/>
              <p:cNvSpPr>
                <a:spLocks/>
              </p:cNvSpPr>
              <p:nvPr/>
            </p:nvSpPr>
            <p:spPr bwMode="auto">
              <a:xfrm>
                <a:off x="2757" y="4348"/>
                <a:ext cx="456" cy="376"/>
              </a:xfrm>
              <a:custGeom>
                <a:avLst/>
                <a:gdLst>
                  <a:gd name="T0" fmla="*/ 182 w 193"/>
                  <a:gd name="T1" fmla="*/ 86 h 159"/>
                  <a:gd name="T2" fmla="*/ 47 w 193"/>
                  <a:gd name="T3" fmla="*/ 159 h 159"/>
                  <a:gd name="T4" fmla="*/ 75 w 193"/>
                  <a:gd name="T5" fmla="*/ 49 h 159"/>
                  <a:gd name="T6" fmla="*/ 182 w 193"/>
                  <a:gd name="T7" fmla="*/ 86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3" h="159">
                    <a:moveTo>
                      <a:pt x="182" y="86"/>
                    </a:moveTo>
                    <a:cubicBezTo>
                      <a:pt x="182" y="86"/>
                      <a:pt x="84" y="149"/>
                      <a:pt x="47" y="159"/>
                    </a:cubicBezTo>
                    <a:cubicBezTo>
                      <a:pt x="47" y="159"/>
                      <a:pt x="0" y="99"/>
                      <a:pt x="75" y="49"/>
                    </a:cubicBezTo>
                    <a:cubicBezTo>
                      <a:pt x="150" y="0"/>
                      <a:pt x="193" y="73"/>
                      <a:pt x="182" y="86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47" name="Freeform 746"/>
              <p:cNvSpPr>
                <a:spLocks/>
              </p:cNvSpPr>
              <p:nvPr/>
            </p:nvSpPr>
            <p:spPr bwMode="auto">
              <a:xfrm>
                <a:off x="2835" y="4405"/>
                <a:ext cx="307" cy="274"/>
              </a:xfrm>
              <a:custGeom>
                <a:avLst/>
                <a:gdLst>
                  <a:gd name="T0" fmla="*/ 0 w 130"/>
                  <a:gd name="T1" fmla="*/ 83 h 116"/>
                  <a:gd name="T2" fmla="*/ 42 w 130"/>
                  <a:gd name="T3" fmla="*/ 25 h 116"/>
                  <a:gd name="T4" fmla="*/ 130 w 130"/>
                  <a:gd name="T5" fmla="*/ 22 h 116"/>
                  <a:gd name="T6" fmla="*/ 0 w 130"/>
                  <a:gd name="T7" fmla="*/ 8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" h="116">
                    <a:moveTo>
                      <a:pt x="0" y="83"/>
                    </a:moveTo>
                    <a:cubicBezTo>
                      <a:pt x="3" y="65"/>
                      <a:pt x="13" y="44"/>
                      <a:pt x="42" y="25"/>
                    </a:cubicBezTo>
                    <a:cubicBezTo>
                      <a:pt x="81" y="0"/>
                      <a:pt x="111" y="7"/>
                      <a:pt x="130" y="22"/>
                    </a:cubicBezTo>
                    <a:cubicBezTo>
                      <a:pt x="126" y="64"/>
                      <a:pt x="34" y="116"/>
                      <a:pt x="0" y="83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48" name="Freeform 747"/>
              <p:cNvSpPr>
                <a:spLocks/>
              </p:cNvSpPr>
              <p:nvPr/>
            </p:nvSpPr>
            <p:spPr bwMode="auto">
              <a:xfrm>
                <a:off x="3000" y="4448"/>
                <a:ext cx="57" cy="42"/>
              </a:xfrm>
              <a:custGeom>
                <a:avLst/>
                <a:gdLst>
                  <a:gd name="T0" fmla="*/ 2 w 24"/>
                  <a:gd name="T1" fmla="*/ 15 h 18"/>
                  <a:gd name="T2" fmla="*/ 15 w 24"/>
                  <a:gd name="T3" fmla="*/ 14 h 18"/>
                  <a:gd name="T4" fmla="*/ 22 w 24"/>
                  <a:gd name="T5" fmla="*/ 3 h 18"/>
                  <a:gd name="T6" fmla="*/ 8 w 24"/>
                  <a:gd name="T7" fmla="*/ 4 h 18"/>
                  <a:gd name="T8" fmla="*/ 2 w 24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8">
                    <a:moveTo>
                      <a:pt x="2" y="15"/>
                    </a:moveTo>
                    <a:cubicBezTo>
                      <a:pt x="4" y="18"/>
                      <a:pt x="10" y="18"/>
                      <a:pt x="15" y="14"/>
                    </a:cubicBezTo>
                    <a:cubicBezTo>
                      <a:pt x="21" y="11"/>
                      <a:pt x="24" y="6"/>
                      <a:pt x="22" y="3"/>
                    </a:cubicBezTo>
                    <a:cubicBezTo>
                      <a:pt x="20" y="0"/>
                      <a:pt x="14" y="0"/>
                      <a:pt x="8" y="4"/>
                    </a:cubicBezTo>
                    <a:cubicBezTo>
                      <a:pt x="3" y="7"/>
                      <a:pt x="0" y="13"/>
                      <a:pt x="2" y="1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49" name="Freeform 748"/>
              <p:cNvSpPr>
                <a:spLocks/>
              </p:cNvSpPr>
              <p:nvPr/>
            </p:nvSpPr>
            <p:spPr bwMode="auto">
              <a:xfrm>
                <a:off x="1586" y="4273"/>
                <a:ext cx="345" cy="449"/>
              </a:xfrm>
              <a:custGeom>
                <a:avLst/>
                <a:gdLst>
                  <a:gd name="T0" fmla="*/ 1 w 146"/>
                  <a:gd name="T1" fmla="*/ 136 h 190"/>
                  <a:gd name="T2" fmla="*/ 74 w 146"/>
                  <a:gd name="T3" fmla="*/ 0 h 190"/>
                  <a:gd name="T4" fmla="*/ 111 w 146"/>
                  <a:gd name="T5" fmla="*/ 107 h 190"/>
                  <a:gd name="T6" fmla="*/ 1 w 146"/>
                  <a:gd name="T7" fmla="*/ 13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190">
                    <a:moveTo>
                      <a:pt x="1" y="136"/>
                    </a:moveTo>
                    <a:cubicBezTo>
                      <a:pt x="1" y="136"/>
                      <a:pt x="48" y="29"/>
                      <a:pt x="74" y="0"/>
                    </a:cubicBezTo>
                    <a:cubicBezTo>
                      <a:pt x="74" y="0"/>
                      <a:pt x="146" y="25"/>
                      <a:pt x="111" y="107"/>
                    </a:cubicBezTo>
                    <a:cubicBezTo>
                      <a:pt x="76" y="190"/>
                      <a:pt x="0" y="153"/>
                      <a:pt x="1" y="136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50" name="Freeform 749"/>
              <p:cNvSpPr>
                <a:spLocks/>
              </p:cNvSpPr>
              <p:nvPr/>
            </p:nvSpPr>
            <p:spPr bwMode="auto">
              <a:xfrm>
                <a:off x="1630" y="4339"/>
                <a:ext cx="249" cy="314"/>
              </a:xfrm>
              <a:custGeom>
                <a:avLst/>
                <a:gdLst>
                  <a:gd name="T0" fmla="*/ 95 w 105"/>
                  <a:gd name="T1" fmla="*/ 8 h 133"/>
                  <a:gd name="T2" fmla="*/ 92 w 105"/>
                  <a:gd name="T3" fmla="*/ 79 h 133"/>
                  <a:gd name="T4" fmla="*/ 21 w 105"/>
                  <a:gd name="T5" fmla="*/ 131 h 133"/>
                  <a:gd name="T6" fmla="*/ 95 w 105"/>
                  <a:gd name="T7" fmla="*/ 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33">
                    <a:moveTo>
                      <a:pt x="95" y="8"/>
                    </a:moveTo>
                    <a:cubicBezTo>
                      <a:pt x="103" y="24"/>
                      <a:pt x="105" y="48"/>
                      <a:pt x="92" y="79"/>
                    </a:cubicBezTo>
                    <a:cubicBezTo>
                      <a:pt x="73" y="122"/>
                      <a:pt x="44" y="133"/>
                      <a:pt x="21" y="131"/>
                    </a:cubicBezTo>
                    <a:cubicBezTo>
                      <a:pt x="0" y="94"/>
                      <a:pt x="49" y="0"/>
                      <a:pt x="95" y="8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51" name="Freeform 750"/>
              <p:cNvSpPr>
                <a:spLocks/>
              </p:cNvSpPr>
              <p:nvPr/>
            </p:nvSpPr>
            <p:spPr bwMode="auto">
              <a:xfrm>
                <a:off x="1746" y="4547"/>
                <a:ext cx="41" cy="57"/>
              </a:xfrm>
              <a:custGeom>
                <a:avLst/>
                <a:gdLst>
                  <a:gd name="T0" fmla="*/ 13 w 17"/>
                  <a:gd name="T1" fmla="*/ 1 h 24"/>
                  <a:gd name="T2" fmla="*/ 3 w 17"/>
                  <a:gd name="T3" fmla="*/ 9 h 24"/>
                  <a:gd name="T4" fmla="*/ 4 w 17"/>
                  <a:gd name="T5" fmla="*/ 23 h 24"/>
                  <a:gd name="T6" fmla="*/ 14 w 17"/>
                  <a:gd name="T7" fmla="*/ 14 h 24"/>
                  <a:gd name="T8" fmla="*/ 13 w 17"/>
                  <a:gd name="T9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4">
                    <a:moveTo>
                      <a:pt x="13" y="1"/>
                    </a:moveTo>
                    <a:cubicBezTo>
                      <a:pt x="10" y="0"/>
                      <a:pt x="6" y="3"/>
                      <a:pt x="3" y="9"/>
                    </a:cubicBezTo>
                    <a:cubicBezTo>
                      <a:pt x="0" y="15"/>
                      <a:pt x="1" y="21"/>
                      <a:pt x="4" y="23"/>
                    </a:cubicBezTo>
                    <a:cubicBezTo>
                      <a:pt x="7" y="24"/>
                      <a:pt x="12" y="20"/>
                      <a:pt x="14" y="14"/>
                    </a:cubicBezTo>
                    <a:cubicBezTo>
                      <a:pt x="17" y="8"/>
                      <a:pt x="17" y="2"/>
                      <a:pt x="13" y="1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52" name="Freeform 751"/>
              <p:cNvSpPr>
                <a:spLocks/>
              </p:cNvSpPr>
              <p:nvPr/>
            </p:nvSpPr>
            <p:spPr bwMode="auto">
              <a:xfrm>
                <a:off x="2106" y="3230"/>
                <a:ext cx="483" cy="674"/>
              </a:xfrm>
              <a:custGeom>
                <a:avLst/>
                <a:gdLst>
                  <a:gd name="T0" fmla="*/ 62 w 204"/>
                  <a:gd name="T1" fmla="*/ 8 h 285"/>
                  <a:gd name="T2" fmla="*/ 191 w 204"/>
                  <a:gd name="T3" fmla="*/ 21 h 285"/>
                  <a:gd name="T4" fmla="*/ 203 w 204"/>
                  <a:gd name="T5" fmla="*/ 43 h 285"/>
                  <a:gd name="T6" fmla="*/ 196 w 204"/>
                  <a:gd name="T7" fmla="*/ 206 h 285"/>
                  <a:gd name="T8" fmla="*/ 179 w 204"/>
                  <a:gd name="T9" fmla="*/ 285 h 285"/>
                  <a:gd name="T10" fmla="*/ 0 w 204"/>
                  <a:gd name="T11" fmla="*/ 281 h 285"/>
                  <a:gd name="T12" fmla="*/ 62 w 204"/>
                  <a:gd name="T13" fmla="*/ 8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285">
                    <a:moveTo>
                      <a:pt x="62" y="8"/>
                    </a:moveTo>
                    <a:cubicBezTo>
                      <a:pt x="62" y="8"/>
                      <a:pt x="93" y="0"/>
                      <a:pt x="191" y="21"/>
                    </a:cubicBezTo>
                    <a:cubicBezTo>
                      <a:pt x="191" y="21"/>
                      <a:pt x="202" y="27"/>
                      <a:pt x="203" y="43"/>
                    </a:cubicBezTo>
                    <a:cubicBezTo>
                      <a:pt x="204" y="52"/>
                      <a:pt x="193" y="130"/>
                      <a:pt x="196" y="206"/>
                    </a:cubicBezTo>
                    <a:cubicBezTo>
                      <a:pt x="198" y="254"/>
                      <a:pt x="179" y="285"/>
                      <a:pt x="179" y="285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0" y="281"/>
                      <a:pt x="37" y="30"/>
                      <a:pt x="62" y="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53" name="Freeform 752"/>
              <p:cNvSpPr>
                <a:spLocks/>
              </p:cNvSpPr>
              <p:nvPr/>
            </p:nvSpPr>
            <p:spPr bwMode="auto">
              <a:xfrm>
                <a:off x="2106" y="3247"/>
                <a:ext cx="483" cy="650"/>
              </a:xfrm>
              <a:custGeom>
                <a:avLst/>
                <a:gdLst>
                  <a:gd name="T0" fmla="*/ 203 w 204"/>
                  <a:gd name="T1" fmla="*/ 36 h 275"/>
                  <a:gd name="T2" fmla="*/ 203 w 204"/>
                  <a:gd name="T3" fmla="*/ 33 h 275"/>
                  <a:gd name="T4" fmla="*/ 174 w 204"/>
                  <a:gd name="T5" fmla="*/ 35 h 275"/>
                  <a:gd name="T6" fmla="*/ 152 w 204"/>
                  <a:gd name="T7" fmla="*/ 34 h 275"/>
                  <a:gd name="T8" fmla="*/ 154 w 204"/>
                  <a:gd name="T9" fmla="*/ 7 h 275"/>
                  <a:gd name="T10" fmla="*/ 116 w 204"/>
                  <a:gd name="T11" fmla="*/ 1 h 275"/>
                  <a:gd name="T12" fmla="*/ 116 w 204"/>
                  <a:gd name="T13" fmla="*/ 17 h 275"/>
                  <a:gd name="T14" fmla="*/ 114 w 204"/>
                  <a:gd name="T15" fmla="*/ 31 h 275"/>
                  <a:gd name="T16" fmla="*/ 91 w 204"/>
                  <a:gd name="T17" fmla="*/ 37 h 275"/>
                  <a:gd name="T18" fmla="*/ 65 w 204"/>
                  <a:gd name="T19" fmla="*/ 27 h 275"/>
                  <a:gd name="T20" fmla="*/ 69 w 204"/>
                  <a:gd name="T21" fmla="*/ 0 h 275"/>
                  <a:gd name="T22" fmla="*/ 62 w 204"/>
                  <a:gd name="T23" fmla="*/ 1 h 275"/>
                  <a:gd name="T24" fmla="*/ 31 w 204"/>
                  <a:gd name="T25" fmla="*/ 101 h 275"/>
                  <a:gd name="T26" fmla="*/ 62 w 204"/>
                  <a:gd name="T27" fmla="*/ 102 h 275"/>
                  <a:gd name="T28" fmla="*/ 65 w 204"/>
                  <a:gd name="T29" fmla="*/ 106 h 275"/>
                  <a:gd name="T30" fmla="*/ 49 w 204"/>
                  <a:gd name="T31" fmla="*/ 126 h 275"/>
                  <a:gd name="T32" fmla="*/ 20 w 204"/>
                  <a:gd name="T33" fmla="*/ 153 h 275"/>
                  <a:gd name="T34" fmla="*/ 0 w 204"/>
                  <a:gd name="T35" fmla="*/ 274 h 275"/>
                  <a:gd name="T36" fmla="*/ 54 w 204"/>
                  <a:gd name="T37" fmla="*/ 275 h 275"/>
                  <a:gd name="T38" fmla="*/ 69 w 204"/>
                  <a:gd name="T39" fmla="*/ 215 h 275"/>
                  <a:gd name="T40" fmla="*/ 109 w 204"/>
                  <a:gd name="T41" fmla="*/ 160 h 275"/>
                  <a:gd name="T42" fmla="*/ 127 w 204"/>
                  <a:gd name="T43" fmla="*/ 117 h 275"/>
                  <a:gd name="T44" fmla="*/ 138 w 204"/>
                  <a:gd name="T45" fmla="*/ 101 h 275"/>
                  <a:gd name="T46" fmla="*/ 158 w 204"/>
                  <a:gd name="T47" fmla="*/ 99 h 275"/>
                  <a:gd name="T48" fmla="*/ 199 w 204"/>
                  <a:gd name="T49" fmla="*/ 98 h 275"/>
                  <a:gd name="T50" fmla="*/ 203 w 204"/>
                  <a:gd name="T51" fmla="*/ 36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4" h="275">
                    <a:moveTo>
                      <a:pt x="203" y="36"/>
                    </a:moveTo>
                    <a:cubicBezTo>
                      <a:pt x="203" y="35"/>
                      <a:pt x="203" y="34"/>
                      <a:pt x="203" y="33"/>
                    </a:cubicBezTo>
                    <a:cubicBezTo>
                      <a:pt x="193" y="34"/>
                      <a:pt x="184" y="34"/>
                      <a:pt x="174" y="35"/>
                    </a:cubicBezTo>
                    <a:cubicBezTo>
                      <a:pt x="167" y="35"/>
                      <a:pt x="159" y="36"/>
                      <a:pt x="152" y="34"/>
                    </a:cubicBezTo>
                    <a:cubicBezTo>
                      <a:pt x="140" y="30"/>
                      <a:pt x="149" y="17"/>
                      <a:pt x="154" y="7"/>
                    </a:cubicBezTo>
                    <a:cubicBezTo>
                      <a:pt x="139" y="4"/>
                      <a:pt x="126" y="3"/>
                      <a:pt x="116" y="1"/>
                    </a:cubicBezTo>
                    <a:cubicBezTo>
                      <a:pt x="116" y="7"/>
                      <a:pt x="116" y="12"/>
                      <a:pt x="116" y="17"/>
                    </a:cubicBezTo>
                    <a:cubicBezTo>
                      <a:pt x="116" y="21"/>
                      <a:pt x="116" y="27"/>
                      <a:pt x="114" y="31"/>
                    </a:cubicBezTo>
                    <a:cubicBezTo>
                      <a:pt x="109" y="38"/>
                      <a:pt x="98" y="36"/>
                      <a:pt x="91" y="37"/>
                    </a:cubicBezTo>
                    <a:cubicBezTo>
                      <a:pt x="83" y="37"/>
                      <a:pt x="68" y="38"/>
                      <a:pt x="65" y="27"/>
                    </a:cubicBezTo>
                    <a:cubicBezTo>
                      <a:pt x="63" y="18"/>
                      <a:pt x="67" y="9"/>
                      <a:pt x="69" y="0"/>
                    </a:cubicBezTo>
                    <a:cubicBezTo>
                      <a:pt x="64" y="0"/>
                      <a:pt x="62" y="1"/>
                      <a:pt x="62" y="1"/>
                    </a:cubicBezTo>
                    <a:cubicBezTo>
                      <a:pt x="53" y="9"/>
                      <a:pt x="41" y="52"/>
                      <a:pt x="31" y="101"/>
                    </a:cubicBezTo>
                    <a:cubicBezTo>
                      <a:pt x="40" y="103"/>
                      <a:pt x="52" y="101"/>
                      <a:pt x="62" y="102"/>
                    </a:cubicBezTo>
                    <a:cubicBezTo>
                      <a:pt x="65" y="102"/>
                      <a:pt x="66" y="104"/>
                      <a:pt x="65" y="106"/>
                    </a:cubicBezTo>
                    <a:cubicBezTo>
                      <a:pt x="64" y="115"/>
                      <a:pt x="56" y="120"/>
                      <a:pt x="49" y="126"/>
                    </a:cubicBezTo>
                    <a:cubicBezTo>
                      <a:pt x="38" y="133"/>
                      <a:pt x="30" y="144"/>
                      <a:pt x="20" y="153"/>
                    </a:cubicBezTo>
                    <a:cubicBezTo>
                      <a:pt x="9" y="216"/>
                      <a:pt x="0" y="274"/>
                      <a:pt x="0" y="274"/>
                    </a:cubicBezTo>
                    <a:cubicBezTo>
                      <a:pt x="54" y="275"/>
                      <a:pt x="54" y="275"/>
                      <a:pt x="54" y="275"/>
                    </a:cubicBezTo>
                    <a:cubicBezTo>
                      <a:pt x="56" y="254"/>
                      <a:pt x="62" y="234"/>
                      <a:pt x="69" y="215"/>
                    </a:cubicBezTo>
                    <a:cubicBezTo>
                      <a:pt x="77" y="192"/>
                      <a:pt x="97" y="180"/>
                      <a:pt x="109" y="160"/>
                    </a:cubicBezTo>
                    <a:cubicBezTo>
                      <a:pt x="116" y="146"/>
                      <a:pt x="121" y="132"/>
                      <a:pt x="127" y="117"/>
                    </a:cubicBezTo>
                    <a:cubicBezTo>
                      <a:pt x="129" y="111"/>
                      <a:pt x="132" y="105"/>
                      <a:pt x="138" y="101"/>
                    </a:cubicBezTo>
                    <a:cubicBezTo>
                      <a:pt x="143" y="98"/>
                      <a:pt x="152" y="99"/>
                      <a:pt x="158" y="99"/>
                    </a:cubicBezTo>
                    <a:cubicBezTo>
                      <a:pt x="171" y="99"/>
                      <a:pt x="185" y="100"/>
                      <a:pt x="199" y="98"/>
                    </a:cubicBezTo>
                    <a:cubicBezTo>
                      <a:pt x="201" y="65"/>
                      <a:pt x="204" y="41"/>
                      <a:pt x="203" y="36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54" name="Freeform 753"/>
              <p:cNvSpPr>
                <a:spLocks/>
              </p:cNvSpPr>
              <p:nvPr/>
            </p:nvSpPr>
            <p:spPr bwMode="auto">
              <a:xfrm>
                <a:off x="2487" y="3273"/>
                <a:ext cx="104" cy="491"/>
              </a:xfrm>
              <a:custGeom>
                <a:avLst/>
                <a:gdLst>
                  <a:gd name="T0" fmla="*/ 35 w 44"/>
                  <a:gd name="T1" fmla="*/ 188 h 208"/>
                  <a:gd name="T2" fmla="*/ 43 w 44"/>
                  <a:gd name="T3" fmla="*/ 25 h 208"/>
                  <a:gd name="T4" fmla="*/ 30 w 44"/>
                  <a:gd name="T5" fmla="*/ 3 h 208"/>
                  <a:gd name="T6" fmla="*/ 15 w 44"/>
                  <a:gd name="T7" fmla="*/ 0 h 208"/>
                  <a:gd name="T8" fmla="*/ 0 w 44"/>
                  <a:gd name="T9" fmla="*/ 10 h 208"/>
                  <a:gd name="T10" fmla="*/ 28 w 44"/>
                  <a:gd name="T11" fmla="*/ 30 h 208"/>
                  <a:gd name="T12" fmla="*/ 31 w 44"/>
                  <a:gd name="T13" fmla="*/ 48 h 208"/>
                  <a:gd name="T14" fmla="*/ 28 w 44"/>
                  <a:gd name="T15" fmla="*/ 86 h 208"/>
                  <a:gd name="T16" fmla="*/ 32 w 44"/>
                  <a:gd name="T17" fmla="*/ 188 h 208"/>
                  <a:gd name="T18" fmla="*/ 35 w 44"/>
                  <a:gd name="T19" fmla="*/ 208 h 208"/>
                  <a:gd name="T20" fmla="*/ 35 w 44"/>
                  <a:gd name="T21" fmla="*/ 18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208">
                    <a:moveTo>
                      <a:pt x="35" y="188"/>
                    </a:moveTo>
                    <a:cubicBezTo>
                      <a:pt x="32" y="112"/>
                      <a:pt x="44" y="34"/>
                      <a:pt x="43" y="25"/>
                    </a:cubicBezTo>
                    <a:cubicBezTo>
                      <a:pt x="42" y="9"/>
                      <a:pt x="30" y="3"/>
                      <a:pt x="30" y="3"/>
                    </a:cubicBezTo>
                    <a:cubicBezTo>
                      <a:pt x="25" y="2"/>
                      <a:pt x="20" y="1"/>
                      <a:pt x="15" y="0"/>
                    </a:cubicBezTo>
                    <a:cubicBezTo>
                      <a:pt x="15" y="6"/>
                      <a:pt x="0" y="4"/>
                      <a:pt x="0" y="10"/>
                    </a:cubicBezTo>
                    <a:cubicBezTo>
                      <a:pt x="0" y="9"/>
                      <a:pt x="27" y="28"/>
                      <a:pt x="28" y="30"/>
                    </a:cubicBezTo>
                    <a:cubicBezTo>
                      <a:pt x="30" y="35"/>
                      <a:pt x="31" y="42"/>
                      <a:pt x="31" y="48"/>
                    </a:cubicBezTo>
                    <a:cubicBezTo>
                      <a:pt x="31" y="61"/>
                      <a:pt x="27" y="73"/>
                      <a:pt x="28" y="86"/>
                    </a:cubicBezTo>
                    <a:cubicBezTo>
                      <a:pt x="28" y="121"/>
                      <a:pt x="26" y="153"/>
                      <a:pt x="32" y="188"/>
                    </a:cubicBezTo>
                    <a:cubicBezTo>
                      <a:pt x="33" y="195"/>
                      <a:pt x="34" y="201"/>
                      <a:pt x="35" y="208"/>
                    </a:cubicBezTo>
                    <a:cubicBezTo>
                      <a:pt x="35" y="202"/>
                      <a:pt x="35" y="195"/>
                      <a:pt x="35" y="188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55" name="Freeform 754"/>
              <p:cNvSpPr>
                <a:spLocks/>
              </p:cNvSpPr>
              <p:nvPr/>
            </p:nvSpPr>
            <p:spPr bwMode="auto">
              <a:xfrm>
                <a:off x="2241" y="3131"/>
                <a:ext cx="168" cy="187"/>
              </a:xfrm>
              <a:custGeom>
                <a:avLst/>
                <a:gdLst>
                  <a:gd name="T0" fmla="*/ 14 w 71"/>
                  <a:gd name="T1" fmla="*/ 0 h 79"/>
                  <a:gd name="T2" fmla="*/ 2 w 71"/>
                  <a:gd name="T3" fmla="*/ 50 h 79"/>
                  <a:gd name="T4" fmla="*/ 21 w 71"/>
                  <a:gd name="T5" fmla="*/ 71 h 79"/>
                  <a:gd name="T6" fmla="*/ 71 w 71"/>
                  <a:gd name="T7" fmla="*/ 70 h 79"/>
                  <a:gd name="T8" fmla="*/ 64 w 71"/>
                  <a:gd name="T9" fmla="*/ 55 h 79"/>
                  <a:gd name="T10" fmla="*/ 14 w 71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9">
                    <a:moveTo>
                      <a:pt x="14" y="0"/>
                    </a:moveTo>
                    <a:cubicBezTo>
                      <a:pt x="14" y="0"/>
                      <a:pt x="0" y="41"/>
                      <a:pt x="2" y="50"/>
                    </a:cubicBezTo>
                    <a:cubicBezTo>
                      <a:pt x="3" y="58"/>
                      <a:pt x="10" y="67"/>
                      <a:pt x="21" y="71"/>
                    </a:cubicBezTo>
                    <a:cubicBezTo>
                      <a:pt x="47" y="79"/>
                      <a:pt x="71" y="70"/>
                      <a:pt x="71" y="70"/>
                    </a:cubicBezTo>
                    <a:cubicBezTo>
                      <a:pt x="64" y="55"/>
                      <a:pt x="64" y="55"/>
                      <a:pt x="64" y="55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56" name="Freeform 755"/>
              <p:cNvSpPr>
                <a:spLocks/>
              </p:cNvSpPr>
              <p:nvPr/>
            </p:nvSpPr>
            <p:spPr bwMode="auto">
              <a:xfrm>
                <a:off x="2238" y="3107"/>
                <a:ext cx="157" cy="187"/>
              </a:xfrm>
              <a:custGeom>
                <a:avLst/>
                <a:gdLst>
                  <a:gd name="T0" fmla="*/ 13 w 66"/>
                  <a:gd name="T1" fmla="*/ 0 h 79"/>
                  <a:gd name="T2" fmla="*/ 1 w 66"/>
                  <a:gd name="T3" fmla="*/ 49 h 79"/>
                  <a:gd name="T4" fmla="*/ 20 w 66"/>
                  <a:gd name="T5" fmla="*/ 70 h 79"/>
                  <a:gd name="T6" fmla="*/ 56 w 66"/>
                  <a:gd name="T7" fmla="*/ 77 h 79"/>
                  <a:gd name="T8" fmla="*/ 66 w 66"/>
                  <a:gd name="T9" fmla="*/ 50 h 79"/>
                  <a:gd name="T10" fmla="*/ 13 w 66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79">
                    <a:moveTo>
                      <a:pt x="13" y="0"/>
                    </a:moveTo>
                    <a:cubicBezTo>
                      <a:pt x="13" y="0"/>
                      <a:pt x="0" y="41"/>
                      <a:pt x="1" y="49"/>
                    </a:cubicBezTo>
                    <a:cubicBezTo>
                      <a:pt x="2" y="57"/>
                      <a:pt x="9" y="66"/>
                      <a:pt x="20" y="70"/>
                    </a:cubicBezTo>
                    <a:cubicBezTo>
                      <a:pt x="47" y="79"/>
                      <a:pt x="56" y="77"/>
                      <a:pt x="56" y="77"/>
                    </a:cubicBezTo>
                    <a:cubicBezTo>
                      <a:pt x="66" y="50"/>
                      <a:pt x="66" y="50"/>
                      <a:pt x="66" y="50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57" name="Freeform 756"/>
              <p:cNvSpPr>
                <a:spLocks/>
              </p:cNvSpPr>
              <p:nvPr/>
            </p:nvSpPr>
            <p:spPr bwMode="auto">
              <a:xfrm>
                <a:off x="2243" y="3107"/>
                <a:ext cx="152" cy="166"/>
              </a:xfrm>
              <a:custGeom>
                <a:avLst/>
                <a:gdLst>
                  <a:gd name="T0" fmla="*/ 23 w 64"/>
                  <a:gd name="T1" fmla="*/ 48 h 70"/>
                  <a:gd name="T2" fmla="*/ 57 w 64"/>
                  <a:gd name="T3" fmla="*/ 70 h 70"/>
                  <a:gd name="T4" fmla="*/ 64 w 64"/>
                  <a:gd name="T5" fmla="*/ 50 h 70"/>
                  <a:gd name="T6" fmla="*/ 11 w 64"/>
                  <a:gd name="T7" fmla="*/ 0 h 70"/>
                  <a:gd name="T8" fmla="*/ 0 w 64"/>
                  <a:gd name="T9" fmla="*/ 39 h 70"/>
                  <a:gd name="T10" fmla="*/ 23 w 64"/>
                  <a:gd name="T11" fmla="*/ 4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70">
                    <a:moveTo>
                      <a:pt x="23" y="48"/>
                    </a:moveTo>
                    <a:cubicBezTo>
                      <a:pt x="34" y="55"/>
                      <a:pt x="44" y="68"/>
                      <a:pt x="57" y="7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3" y="24"/>
                      <a:pt x="0" y="39"/>
                    </a:cubicBezTo>
                    <a:cubicBezTo>
                      <a:pt x="8" y="41"/>
                      <a:pt x="16" y="44"/>
                      <a:pt x="23" y="48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58" name="Freeform 757"/>
              <p:cNvSpPr>
                <a:spLocks/>
              </p:cNvSpPr>
              <p:nvPr/>
            </p:nvSpPr>
            <p:spPr bwMode="auto">
              <a:xfrm>
                <a:off x="2442" y="3202"/>
                <a:ext cx="175" cy="104"/>
              </a:xfrm>
              <a:custGeom>
                <a:avLst/>
                <a:gdLst>
                  <a:gd name="T0" fmla="*/ 0 w 74"/>
                  <a:gd name="T1" fmla="*/ 44 h 44"/>
                  <a:gd name="T2" fmla="*/ 4 w 74"/>
                  <a:gd name="T3" fmla="*/ 3 h 44"/>
                  <a:gd name="T4" fmla="*/ 74 w 74"/>
                  <a:gd name="T5" fmla="*/ 0 h 44"/>
                  <a:gd name="T6" fmla="*/ 62 w 74"/>
                  <a:gd name="T7" fmla="*/ 38 h 44"/>
                  <a:gd name="T8" fmla="*/ 0 w 74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44">
                    <a:moveTo>
                      <a:pt x="0" y="44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0"/>
                      <a:pt x="65" y="35"/>
                      <a:pt x="62" y="38"/>
                    </a:cubicBez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59" name="Freeform 758"/>
              <p:cNvSpPr>
                <a:spLocks/>
              </p:cNvSpPr>
              <p:nvPr/>
            </p:nvSpPr>
            <p:spPr bwMode="auto">
              <a:xfrm>
                <a:off x="2454" y="3187"/>
                <a:ext cx="175" cy="123"/>
              </a:xfrm>
              <a:custGeom>
                <a:avLst/>
                <a:gdLst>
                  <a:gd name="T0" fmla="*/ 74 w 74"/>
                  <a:gd name="T1" fmla="*/ 0 h 52"/>
                  <a:gd name="T2" fmla="*/ 62 w 74"/>
                  <a:gd name="T3" fmla="*/ 37 h 52"/>
                  <a:gd name="T4" fmla="*/ 0 w 74"/>
                  <a:gd name="T5" fmla="*/ 44 h 52"/>
                  <a:gd name="T6" fmla="*/ 18 w 74"/>
                  <a:gd name="T7" fmla="*/ 2 h 52"/>
                  <a:gd name="T8" fmla="*/ 74 w 74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52">
                    <a:moveTo>
                      <a:pt x="74" y="0"/>
                    </a:moveTo>
                    <a:cubicBezTo>
                      <a:pt x="74" y="0"/>
                      <a:pt x="65" y="34"/>
                      <a:pt x="62" y="37"/>
                    </a:cubicBezTo>
                    <a:cubicBezTo>
                      <a:pt x="59" y="40"/>
                      <a:pt x="54" y="52"/>
                      <a:pt x="0" y="44"/>
                    </a:cubicBezTo>
                    <a:cubicBezTo>
                      <a:pt x="18" y="2"/>
                      <a:pt x="18" y="2"/>
                      <a:pt x="18" y="2"/>
                    </a:cubicBez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</p:grpSp>
        <p:sp>
          <p:nvSpPr>
            <p:cNvPr id="564" name="Freeform 760"/>
            <p:cNvSpPr>
              <a:spLocks/>
            </p:cNvSpPr>
            <p:nvPr/>
          </p:nvSpPr>
          <p:spPr bwMode="auto">
            <a:xfrm>
              <a:off x="3914775" y="5059363"/>
              <a:ext cx="258763" cy="120650"/>
            </a:xfrm>
            <a:custGeom>
              <a:avLst/>
              <a:gdLst>
                <a:gd name="T0" fmla="*/ 22 w 69"/>
                <a:gd name="T1" fmla="*/ 26 h 32"/>
                <a:gd name="T2" fmla="*/ 47 w 69"/>
                <a:gd name="T3" fmla="*/ 17 h 32"/>
                <a:gd name="T4" fmla="*/ 66 w 69"/>
                <a:gd name="T5" fmla="*/ 12 h 32"/>
                <a:gd name="T6" fmla="*/ 69 w 69"/>
                <a:gd name="T7" fmla="*/ 0 h 32"/>
                <a:gd name="T8" fmla="*/ 13 w 69"/>
                <a:gd name="T9" fmla="*/ 2 h 32"/>
                <a:gd name="T10" fmla="*/ 0 w 69"/>
                <a:gd name="T11" fmla="*/ 32 h 32"/>
                <a:gd name="T12" fmla="*/ 22 w 69"/>
                <a:gd name="T13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32">
                  <a:moveTo>
                    <a:pt x="22" y="26"/>
                  </a:moveTo>
                  <a:cubicBezTo>
                    <a:pt x="30" y="23"/>
                    <a:pt x="39" y="20"/>
                    <a:pt x="47" y="17"/>
                  </a:cubicBezTo>
                  <a:cubicBezTo>
                    <a:pt x="53" y="15"/>
                    <a:pt x="59" y="13"/>
                    <a:pt x="66" y="12"/>
                  </a:cubicBezTo>
                  <a:cubicBezTo>
                    <a:pt x="67" y="6"/>
                    <a:pt x="69" y="0"/>
                    <a:pt x="69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7" y="30"/>
                    <a:pt x="15" y="29"/>
                    <a:pt x="22" y="26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65" name="Freeform 761"/>
            <p:cNvSpPr>
              <a:spLocks/>
            </p:cNvSpPr>
            <p:nvPr/>
          </p:nvSpPr>
          <p:spPr bwMode="auto">
            <a:xfrm>
              <a:off x="3148013" y="5199063"/>
              <a:ext cx="742950" cy="1257300"/>
            </a:xfrm>
            <a:custGeom>
              <a:avLst/>
              <a:gdLst>
                <a:gd name="T0" fmla="*/ 177 w 198"/>
                <a:gd name="T1" fmla="*/ 0 h 335"/>
                <a:gd name="T2" fmla="*/ 150 w 198"/>
                <a:gd name="T3" fmla="*/ 77 h 335"/>
                <a:gd name="T4" fmla="*/ 0 w 198"/>
                <a:gd name="T5" fmla="*/ 270 h 335"/>
                <a:gd name="T6" fmla="*/ 39 w 198"/>
                <a:gd name="T7" fmla="*/ 335 h 335"/>
                <a:gd name="T8" fmla="*/ 92 w 198"/>
                <a:gd name="T9" fmla="*/ 299 h 335"/>
                <a:gd name="T10" fmla="*/ 133 w 198"/>
                <a:gd name="T11" fmla="*/ 168 h 335"/>
                <a:gd name="T12" fmla="*/ 193 w 198"/>
                <a:gd name="T13" fmla="*/ 3 h 335"/>
                <a:gd name="T14" fmla="*/ 177 w 198"/>
                <a:gd name="T15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335">
                  <a:moveTo>
                    <a:pt x="177" y="0"/>
                  </a:moveTo>
                  <a:cubicBezTo>
                    <a:pt x="177" y="0"/>
                    <a:pt x="173" y="48"/>
                    <a:pt x="150" y="77"/>
                  </a:cubicBezTo>
                  <a:cubicBezTo>
                    <a:pt x="126" y="106"/>
                    <a:pt x="23" y="174"/>
                    <a:pt x="0" y="270"/>
                  </a:cubicBezTo>
                  <a:cubicBezTo>
                    <a:pt x="39" y="335"/>
                    <a:pt x="39" y="335"/>
                    <a:pt x="39" y="335"/>
                  </a:cubicBezTo>
                  <a:cubicBezTo>
                    <a:pt x="92" y="299"/>
                    <a:pt x="92" y="299"/>
                    <a:pt x="92" y="299"/>
                  </a:cubicBezTo>
                  <a:cubicBezTo>
                    <a:pt x="92" y="299"/>
                    <a:pt x="93" y="215"/>
                    <a:pt x="133" y="168"/>
                  </a:cubicBezTo>
                  <a:cubicBezTo>
                    <a:pt x="172" y="121"/>
                    <a:pt x="198" y="66"/>
                    <a:pt x="193" y="3"/>
                  </a:cubicBezTo>
                  <a:lnTo>
                    <a:pt x="177" y="0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66" name="Freeform 762"/>
            <p:cNvSpPr>
              <a:spLocks/>
            </p:cNvSpPr>
            <p:nvPr/>
          </p:nvSpPr>
          <p:spPr bwMode="auto">
            <a:xfrm>
              <a:off x="3279775" y="5202238"/>
              <a:ext cx="611188" cy="1250950"/>
            </a:xfrm>
            <a:custGeom>
              <a:avLst/>
              <a:gdLst>
                <a:gd name="T0" fmla="*/ 158 w 163"/>
                <a:gd name="T1" fmla="*/ 2 h 333"/>
                <a:gd name="T2" fmla="*/ 149 w 163"/>
                <a:gd name="T3" fmla="*/ 0 h 333"/>
                <a:gd name="T4" fmla="*/ 149 w 163"/>
                <a:gd name="T5" fmla="*/ 2 h 333"/>
                <a:gd name="T6" fmla="*/ 99 w 163"/>
                <a:gd name="T7" fmla="*/ 121 h 333"/>
                <a:gd name="T8" fmla="*/ 74 w 163"/>
                <a:gd name="T9" fmla="*/ 152 h 333"/>
                <a:gd name="T10" fmla="*/ 35 w 163"/>
                <a:gd name="T11" fmla="*/ 201 h 333"/>
                <a:gd name="T12" fmla="*/ 5 w 163"/>
                <a:gd name="T13" fmla="*/ 333 h 333"/>
                <a:gd name="T14" fmla="*/ 57 w 163"/>
                <a:gd name="T15" fmla="*/ 298 h 333"/>
                <a:gd name="T16" fmla="*/ 98 w 163"/>
                <a:gd name="T17" fmla="*/ 167 h 333"/>
                <a:gd name="T18" fmla="*/ 158 w 163"/>
                <a:gd name="T19" fmla="*/ 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333">
                  <a:moveTo>
                    <a:pt x="158" y="2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1"/>
                    <a:pt x="149" y="2"/>
                    <a:pt x="149" y="2"/>
                  </a:cubicBezTo>
                  <a:cubicBezTo>
                    <a:pt x="151" y="53"/>
                    <a:pt x="129" y="89"/>
                    <a:pt x="99" y="121"/>
                  </a:cubicBezTo>
                  <a:cubicBezTo>
                    <a:pt x="93" y="133"/>
                    <a:pt x="84" y="142"/>
                    <a:pt x="74" y="152"/>
                  </a:cubicBezTo>
                  <a:cubicBezTo>
                    <a:pt x="59" y="167"/>
                    <a:pt x="45" y="182"/>
                    <a:pt x="35" y="201"/>
                  </a:cubicBezTo>
                  <a:cubicBezTo>
                    <a:pt x="12" y="242"/>
                    <a:pt x="0" y="287"/>
                    <a:pt x="5" y="333"/>
                  </a:cubicBezTo>
                  <a:cubicBezTo>
                    <a:pt x="57" y="298"/>
                    <a:pt x="57" y="298"/>
                    <a:pt x="57" y="298"/>
                  </a:cubicBezTo>
                  <a:cubicBezTo>
                    <a:pt x="57" y="298"/>
                    <a:pt x="58" y="214"/>
                    <a:pt x="98" y="167"/>
                  </a:cubicBezTo>
                  <a:cubicBezTo>
                    <a:pt x="137" y="120"/>
                    <a:pt x="163" y="65"/>
                    <a:pt x="158" y="2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67" name="Freeform 763"/>
            <p:cNvSpPr>
              <a:spLocks/>
            </p:cNvSpPr>
            <p:nvPr/>
          </p:nvSpPr>
          <p:spPr bwMode="auto">
            <a:xfrm>
              <a:off x="3733800" y="5334000"/>
              <a:ext cx="139700" cy="120650"/>
            </a:xfrm>
            <a:custGeom>
              <a:avLst/>
              <a:gdLst>
                <a:gd name="T0" fmla="*/ 34 w 37"/>
                <a:gd name="T1" fmla="*/ 22 h 32"/>
                <a:gd name="T2" fmla="*/ 37 w 37"/>
                <a:gd name="T3" fmla="*/ 0 h 32"/>
                <a:gd name="T4" fmla="*/ 10 w 37"/>
                <a:gd name="T5" fmla="*/ 9 h 32"/>
                <a:gd name="T6" fmla="*/ 0 w 37"/>
                <a:gd name="T7" fmla="*/ 32 h 32"/>
                <a:gd name="T8" fmla="*/ 34 w 37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2">
                  <a:moveTo>
                    <a:pt x="34" y="22"/>
                  </a:moveTo>
                  <a:cubicBezTo>
                    <a:pt x="35" y="14"/>
                    <a:pt x="36" y="7"/>
                    <a:pt x="37" y="0"/>
                  </a:cubicBezTo>
                  <a:cubicBezTo>
                    <a:pt x="28" y="3"/>
                    <a:pt x="19" y="6"/>
                    <a:pt x="10" y="9"/>
                  </a:cubicBezTo>
                  <a:cubicBezTo>
                    <a:pt x="8" y="17"/>
                    <a:pt x="4" y="25"/>
                    <a:pt x="0" y="32"/>
                  </a:cubicBezTo>
                  <a:cubicBezTo>
                    <a:pt x="11" y="28"/>
                    <a:pt x="23" y="25"/>
                    <a:pt x="34" y="2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68" name="Freeform 764"/>
            <p:cNvSpPr>
              <a:spLocks/>
            </p:cNvSpPr>
            <p:nvPr/>
          </p:nvSpPr>
          <p:spPr bwMode="auto">
            <a:xfrm>
              <a:off x="3425825" y="5608638"/>
              <a:ext cx="368300" cy="153988"/>
            </a:xfrm>
            <a:custGeom>
              <a:avLst/>
              <a:gdLst>
                <a:gd name="T0" fmla="*/ 83 w 98"/>
                <a:gd name="T1" fmla="*/ 26 h 41"/>
                <a:gd name="T2" fmla="*/ 98 w 98"/>
                <a:gd name="T3" fmla="*/ 0 h 41"/>
                <a:gd name="T4" fmla="*/ 38 w 98"/>
                <a:gd name="T5" fmla="*/ 5 h 41"/>
                <a:gd name="T6" fmla="*/ 37 w 98"/>
                <a:gd name="T7" fmla="*/ 5 h 41"/>
                <a:gd name="T8" fmla="*/ 0 w 98"/>
                <a:gd name="T9" fmla="*/ 40 h 41"/>
                <a:gd name="T10" fmla="*/ 83 w 98"/>
                <a:gd name="T1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41">
                  <a:moveTo>
                    <a:pt x="83" y="26"/>
                  </a:moveTo>
                  <a:cubicBezTo>
                    <a:pt x="88" y="18"/>
                    <a:pt x="93" y="9"/>
                    <a:pt x="98" y="0"/>
                  </a:cubicBezTo>
                  <a:cubicBezTo>
                    <a:pt x="78" y="3"/>
                    <a:pt x="58" y="6"/>
                    <a:pt x="38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25" y="15"/>
                    <a:pt x="13" y="27"/>
                    <a:pt x="0" y="40"/>
                  </a:cubicBezTo>
                  <a:cubicBezTo>
                    <a:pt x="28" y="41"/>
                    <a:pt x="55" y="32"/>
                    <a:pt x="83" y="2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69" name="Freeform 765"/>
            <p:cNvSpPr>
              <a:spLocks/>
            </p:cNvSpPr>
            <p:nvPr/>
          </p:nvSpPr>
          <p:spPr bwMode="auto">
            <a:xfrm>
              <a:off x="3252788" y="5851525"/>
              <a:ext cx="376238" cy="120650"/>
            </a:xfrm>
            <a:custGeom>
              <a:avLst/>
              <a:gdLst>
                <a:gd name="T0" fmla="*/ 47 w 100"/>
                <a:gd name="T1" fmla="*/ 25 h 32"/>
                <a:gd name="T2" fmla="*/ 90 w 100"/>
                <a:gd name="T3" fmla="*/ 17 h 32"/>
                <a:gd name="T4" fmla="*/ 100 w 100"/>
                <a:gd name="T5" fmla="*/ 0 h 32"/>
                <a:gd name="T6" fmla="*/ 20 w 100"/>
                <a:gd name="T7" fmla="*/ 4 h 32"/>
                <a:gd name="T8" fmla="*/ 0 w 100"/>
                <a:gd name="T9" fmla="*/ 32 h 32"/>
                <a:gd name="T10" fmla="*/ 47 w 100"/>
                <a:gd name="T11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32">
                  <a:moveTo>
                    <a:pt x="47" y="25"/>
                  </a:moveTo>
                  <a:cubicBezTo>
                    <a:pt x="61" y="22"/>
                    <a:pt x="76" y="20"/>
                    <a:pt x="90" y="17"/>
                  </a:cubicBezTo>
                  <a:cubicBezTo>
                    <a:pt x="93" y="11"/>
                    <a:pt x="96" y="5"/>
                    <a:pt x="100" y="0"/>
                  </a:cubicBezTo>
                  <a:cubicBezTo>
                    <a:pt x="75" y="5"/>
                    <a:pt x="22" y="5"/>
                    <a:pt x="20" y="4"/>
                  </a:cubicBezTo>
                  <a:cubicBezTo>
                    <a:pt x="13" y="13"/>
                    <a:pt x="7" y="22"/>
                    <a:pt x="0" y="32"/>
                  </a:cubicBezTo>
                  <a:cubicBezTo>
                    <a:pt x="16" y="29"/>
                    <a:pt x="32" y="28"/>
                    <a:pt x="47" y="2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70" name="Freeform 766"/>
            <p:cNvSpPr>
              <a:spLocks/>
            </p:cNvSpPr>
            <p:nvPr/>
          </p:nvSpPr>
          <p:spPr bwMode="auto">
            <a:xfrm>
              <a:off x="3148013" y="6046788"/>
              <a:ext cx="390525" cy="222250"/>
            </a:xfrm>
            <a:custGeom>
              <a:avLst/>
              <a:gdLst>
                <a:gd name="T0" fmla="*/ 97 w 104"/>
                <a:gd name="T1" fmla="*/ 28 h 59"/>
                <a:gd name="T2" fmla="*/ 104 w 104"/>
                <a:gd name="T3" fmla="*/ 0 h 59"/>
                <a:gd name="T4" fmla="*/ 84 w 104"/>
                <a:gd name="T5" fmla="*/ 4 h 59"/>
                <a:gd name="T6" fmla="*/ 18 w 104"/>
                <a:gd name="T7" fmla="*/ 16 h 59"/>
                <a:gd name="T8" fmla="*/ 9 w 104"/>
                <a:gd name="T9" fmla="*/ 16 h 59"/>
                <a:gd name="T10" fmla="*/ 0 w 104"/>
                <a:gd name="T11" fmla="*/ 44 h 59"/>
                <a:gd name="T12" fmla="*/ 9 w 104"/>
                <a:gd name="T13" fmla="*/ 59 h 59"/>
                <a:gd name="T14" fmla="*/ 97 w 104"/>
                <a:gd name="T15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59">
                  <a:moveTo>
                    <a:pt x="97" y="28"/>
                  </a:moveTo>
                  <a:cubicBezTo>
                    <a:pt x="99" y="19"/>
                    <a:pt x="101" y="10"/>
                    <a:pt x="104" y="0"/>
                  </a:cubicBezTo>
                  <a:cubicBezTo>
                    <a:pt x="97" y="1"/>
                    <a:pt x="91" y="2"/>
                    <a:pt x="84" y="4"/>
                  </a:cubicBezTo>
                  <a:cubicBezTo>
                    <a:pt x="62" y="8"/>
                    <a:pt x="40" y="8"/>
                    <a:pt x="18" y="16"/>
                  </a:cubicBezTo>
                  <a:cubicBezTo>
                    <a:pt x="15" y="17"/>
                    <a:pt x="12" y="17"/>
                    <a:pt x="9" y="16"/>
                  </a:cubicBezTo>
                  <a:cubicBezTo>
                    <a:pt x="6" y="25"/>
                    <a:pt x="3" y="35"/>
                    <a:pt x="0" y="44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38" y="47"/>
                    <a:pt x="67" y="37"/>
                    <a:pt x="97" y="2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71" name="Freeform 767"/>
            <p:cNvSpPr>
              <a:spLocks/>
            </p:cNvSpPr>
            <p:nvPr/>
          </p:nvSpPr>
          <p:spPr bwMode="auto">
            <a:xfrm>
              <a:off x="3771900" y="5138738"/>
              <a:ext cx="138113" cy="93663"/>
            </a:xfrm>
            <a:custGeom>
              <a:avLst/>
              <a:gdLst>
                <a:gd name="T0" fmla="*/ 8 w 37"/>
                <a:gd name="T1" fmla="*/ 0 h 25"/>
                <a:gd name="T2" fmla="*/ 5 w 37"/>
                <a:gd name="T3" fmla="*/ 19 h 25"/>
                <a:gd name="T4" fmla="*/ 24 w 37"/>
                <a:gd name="T5" fmla="*/ 23 h 25"/>
                <a:gd name="T6" fmla="*/ 33 w 37"/>
                <a:gd name="T7" fmla="*/ 4 h 25"/>
                <a:gd name="T8" fmla="*/ 8 w 3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5">
                  <a:moveTo>
                    <a:pt x="8" y="0"/>
                  </a:moveTo>
                  <a:cubicBezTo>
                    <a:pt x="6" y="4"/>
                    <a:pt x="0" y="15"/>
                    <a:pt x="5" y="19"/>
                  </a:cubicBezTo>
                  <a:cubicBezTo>
                    <a:pt x="8" y="22"/>
                    <a:pt x="15" y="22"/>
                    <a:pt x="24" y="23"/>
                  </a:cubicBezTo>
                  <a:cubicBezTo>
                    <a:pt x="37" y="25"/>
                    <a:pt x="33" y="4"/>
                    <a:pt x="33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72" name="Freeform 768"/>
            <p:cNvSpPr>
              <a:spLocks/>
            </p:cNvSpPr>
            <p:nvPr/>
          </p:nvSpPr>
          <p:spPr bwMode="auto">
            <a:xfrm>
              <a:off x="3181350" y="3314700"/>
              <a:ext cx="1296988" cy="1876425"/>
            </a:xfrm>
            <a:custGeom>
              <a:avLst/>
              <a:gdLst>
                <a:gd name="T0" fmla="*/ 3 w 345"/>
                <a:gd name="T1" fmla="*/ 235 h 500"/>
                <a:gd name="T2" fmla="*/ 7 w 345"/>
                <a:gd name="T3" fmla="*/ 404 h 500"/>
                <a:gd name="T4" fmla="*/ 44 w 345"/>
                <a:gd name="T5" fmla="*/ 454 h 500"/>
                <a:gd name="T6" fmla="*/ 133 w 345"/>
                <a:gd name="T7" fmla="*/ 477 h 500"/>
                <a:gd name="T8" fmla="*/ 168 w 345"/>
                <a:gd name="T9" fmla="*/ 497 h 500"/>
                <a:gd name="T10" fmla="*/ 233 w 345"/>
                <a:gd name="T11" fmla="*/ 477 h 500"/>
                <a:gd name="T12" fmla="*/ 310 w 345"/>
                <a:gd name="T13" fmla="*/ 460 h 500"/>
                <a:gd name="T14" fmla="*/ 332 w 345"/>
                <a:gd name="T15" fmla="*/ 417 h 500"/>
                <a:gd name="T16" fmla="*/ 334 w 345"/>
                <a:gd name="T17" fmla="*/ 217 h 500"/>
                <a:gd name="T18" fmla="*/ 282 w 345"/>
                <a:gd name="T19" fmla="*/ 92 h 500"/>
                <a:gd name="T20" fmla="*/ 3 w 345"/>
                <a:gd name="T21" fmla="*/ 235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5" h="500">
                  <a:moveTo>
                    <a:pt x="3" y="235"/>
                  </a:moveTo>
                  <a:cubicBezTo>
                    <a:pt x="3" y="235"/>
                    <a:pt x="0" y="363"/>
                    <a:pt x="7" y="404"/>
                  </a:cubicBezTo>
                  <a:cubicBezTo>
                    <a:pt x="14" y="444"/>
                    <a:pt x="21" y="448"/>
                    <a:pt x="44" y="454"/>
                  </a:cubicBezTo>
                  <a:cubicBezTo>
                    <a:pt x="67" y="460"/>
                    <a:pt x="122" y="470"/>
                    <a:pt x="133" y="477"/>
                  </a:cubicBezTo>
                  <a:cubicBezTo>
                    <a:pt x="143" y="484"/>
                    <a:pt x="152" y="493"/>
                    <a:pt x="168" y="497"/>
                  </a:cubicBezTo>
                  <a:cubicBezTo>
                    <a:pt x="185" y="500"/>
                    <a:pt x="205" y="479"/>
                    <a:pt x="233" y="477"/>
                  </a:cubicBezTo>
                  <a:cubicBezTo>
                    <a:pt x="243" y="476"/>
                    <a:pt x="297" y="464"/>
                    <a:pt x="310" y="460"/>
                  </a:cubicBezTo>
                  <a:cubicBezTo>
                    <a:pt x="322" y="456"/>
                    <a:pt x="331" y="446"/>
                    <a:pt x="332" y="417"/>
                  </a:cubicBezTo>
                  <a:cubicBezTo>
                    <a:pt x="334" y="388"/>
                    <a:pt x="345" y="273"/>
                    <a:pt x="334" y="217"/>
                  </a:cubicBezTo>
                  <a:cubicBezTo>
                    <a:pt x="323" y="161"/>
                    <a:pt x="317" y="114"/>
                    <a:pt x="282" y="92"/>
                  </a:cubicBezTo>
                  <a:cubicBezTo>
                    <a:pt x="272" y="81"/>
                    <a:pt x="7" y="0"/>
                    <a:pt x="3" y="23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73" name="Freeform 769"/>
            <p:cNvSpPr>
              <a:spLocks/>
            </p:cNvSpPr>
            <p:nvPr/>
          </p:nvSpPr>
          <p:spPr bwMode="auto">
            <a:xfrm>
              <a:off x="4387850" y="4264025"/>
              <a:ext cx="269875" cy="379413"/>
            </a:xfrm>
            <a:custGeom>
              <a:avLst/>
              <a:gdLst>
                <a:gd name="T0" fmla="*/ 8 w 72"/>
                <a:gd name="T1" fmla="*/ 101 h 101"/>
                <a:gd name="T2" fmla="*/ 45 w 72"/>
                <a:gd name="T3" fmla="*/ 16 h 101"/>
                <a:gd name="T4" fmla="*/ 0 w 72"/>
                <a:gd name="T5" fmla="*/ 33 h 101"/>
                <a:gd name="T6" fmla="*/ 8 w 72"/>
                <a:gd name="T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01">
                  <a:moveTo>
                    <a:pt x="8" y="101"/>
                  </a:moveTo>
                  <a:cubicBezTo>
                    <a:pt x="67" y="101"/>
                    <a:pt x="72" y="33"/>
                    <a:pt x="45" y="16"/>
                  </a:cubicBezTo>
                  <a:cubicBezTo>
                    <a:pt x="19" y="0"/>
                    <a:pt x="0" y="33"/>
                    <a:pt x="0" y="33"/>
                  </a:cubicBezTo>
                  <a:lnTo>
                    <a:pt x="8" y="10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74" name="Freeform 770"/>
            <p:cNvSpPr>
              <a:spLocks/>
            </p:cNvSpPr>
            <p:nvPr/>
          </p:nvSpPr>
          <p:spPr bwMode="auto">
            <a:xfrm>
              <a:off x="2979738" y="4275138"/>
              <a:ext cx="265113" cy="338138"/>
            </a:xfrm>
            <a:custGeom>
              <a:avLst/>
              <a:gdLst>
                <a:gd name="T0" fmla="*/ 62 w 71"/>
                <a:gd name="T1" fmla="*/ 86 h 90"/>
                <a:gd name="T2" fmla="*/ 19 w 71"/>
                <a:gd name="T3" fmla="*/ 70 h 90"/>
                <a:gd name="T4" fmla="*/ 38 w 71"/>
                <a:gd name="T5" fmla="*/ 1 h 90"/>
                <a:gd name="T6" fmla="*/ 68 w 71"/>
                <a:gd name="T7" fmla="*/ 37 h 90"/>
                <a:gd name="T8" fmla="*/ 62 w 71"/>
                <a:gd name="T9" fmla="*/ 8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90">
                  <a:moveTo>
                    <a:pt x="62" y="86"/>
                  </a:moveTo>
                  <a:cubicBezTo>
                    <a:pt x="62" y="86"/>
                    <a:pt x="38" y="90"/>
                    <a:pt x="19" y="70"/>
                  </a:cubicBezTo>
                  <a:cubicBezTo>
                    <a:pt x="0" y="51"/>
                    <a:pt x="4" y="2"/>
                    <a:pt x="38" y="1"/>
                  </a:cubicBezTo>
                  <a:cubicBezTo>
                    <a:pt x="71" y="0"/>
                    <a:pt x="68" y="37"/>
                    <a:pt x="68" y="37"/>
                  </a:cubicBezTo>
                  <a:lnTo>
                    <a:pt x="62" y="8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75" name="Freeform 771"/>
            <p:cNvSpPr>
              <a:spLocks/>
            </p:cNvSpPr>
            <p:nvPr/>
          </p:nvSpPr>
          <p:spPr bwMode="auto">
            <a:xfrm>
              <a:off x="3192463" y="3254375"/>
              <a:ext cx="1239838" cy="1895475"/>
            </a:xfrm>
            <a:custGeom>
              <a:avLst/>
              <a:gdLst>
                <a:gd name="T0" fmla="*/ 7 w 330"/>
                <a:gd name="T1" fmla="*/ 235 h 505"/>
                <a:gd name="T2" fmla="*/ 3 w 330"/>
                <a:gd name="T3" fmla="*/ 364 h 505"/>
                <a:gd name="T4" fmla="*/ 6 w 330"/>
                <a:gd name="T5" fmla="*/ 409 h 505"/>
                <a:gd name="T6" fmla="*/ 47 w 330"/>
                <a:gd name="T7" fmla="*/ 453 h 505"/>
                <a:gd name="T8" fmla="*/ 126 w 330"/>
                <a:gd name="T9" fmla="*/ 478 h 505"/>
                <a:gd name="T10" fmla="*/ 166 w 330"/>
                <a:gd name="T11" fmla="*/ 504 h 505"/>
                <a:gd name="T12" fmla="*/ 217 w 330"/>
                <a:gd name="T13" fmla="*/ 481 h 505"/>
                <a:gd name="T14" fmla="*/ 301 w 330"/>
                <a:gd name="T15" fmla="*/ 459 h 505"/>
                <a:gd name="T16" fmla="*/ 323 w 330"/>
                <a:gd name="T17" fmla="*/ 416 h 505"/>
                <a:gd name="T18" fmla="*/ 320 w 330"/>
                <a:gd name="T19" fmla="*/ 215 h 505"/>
                <a:gd name="T20" fmla="*/ 276 w 330"/>
                <a:gd name="T21" fmla="*/ 91 h 505"/>
                <a:gd name="T22" fmla="*/ 7 w 330"/>
                <a:gd name="T23" fmla="*/ 23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0" h="505">
                  <a:moveTo>
                    <a:pt x="7" y="235"/>
                  </a:moveTo>
                  <a:cubicBezTo>
                    <a:pt x="7" y="235"/>
                    <a:pt x="0" y="310"/>
                    <a:pt x="3" y="364"/>
                  </a:cubicBezTo>
                  <a:cubicBezTo>
                    <a:pt x="3" y="380"/>
                    <a:pt x="4" y="399"/>
                    <a:pt x="6" y="409"/>
                  </a:cubicBezTo>
                  <a:cubicBezTo>
                    <a:pt x="12" y="449"/>
                    <a:pt x="25" y="448"/>
                    <a:pt x="47" y="453"/>
                  </a:cubicBezTo>
                  <a:cubicBezTo>
                    <a:pt x="53" y="455"/>
                    <a:pt x="94" y="466"/>
                    <a:pt x="126" y="478"/>
                  </a:cubicBezTo>
                  <a:cubicBezTo>
                    <a:pt x="147" y="485"/>
                    <a:pt x="144" y="503"/>
                    <a:pt x="166" y="504"/>
                  </a:cubicBezTo>
                  <a:cubicBezTo>
                    <a:pt x="200" y="505"/>
                    <a:pt x="201" y="485"/>
                    <a:pt x="217" y="481"/>
                  </a:cubicBezTo>
                  <a:cubicBezTo>
                    <a:pt x="256" y="470"/>
                    <a:pt x="297" y="461"/>
                    <a:pt x="301" y="459"/>
                  </a:cubicBezTo>
                  <a:cubicBezTo>
                    <a:pt x="313" y="455"/>
                    <a:pt x="322" y="445"/>
                    <a:pt x="323" y="416"/>
                  </a:cubicBezTo>
                  <a:cubicBezTo>
                    <a:pt x="325" y="388"/>
                    <a:pt x="330" y="271"/>
                    <a:pt x="320" y="215"/>
                  </a:cubicBezTo>
                  <a:cubicBezTo>
                    <a:pt x="310" y="159"/>
                    <a:pt x="309" y="113"/>
                    <a:pt x="276" y="91"/>
                  </a:cubicBezTo>
                  <a:cubicBezTo>
                    <a:pt x="266" y="80"/>
                    <a:pt x="13" y="0"/>
                    <a:pt x="7" y="235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76" name="Freeform 772"/>
            <p:cNvSpPr>
              <a:spLocks/>
            </p:cNvSpPr>
            <p:nvPr/>
          </p:nvSpPr>
          <p:spPr bwMode="auto">
            <a:xfrm>
              <a:off x="3238500" y="3295650"/>
              <a:ext cx="1092200" cy="742950"/>
            </a:xfrm>
            <a:custGeom>
              <a:avLst/>
              <a:gdLst>
                <a:gd name="T0" fmla="*/ 84 w 291"/>
                <a:gd name="T1" fmla="*/ 198 h 198"/>
                <a:gd name="T2" fmla="*/ 175 w 291"/>
                <a:gd name="T3" fmla="*/ 190 h 198"/>
                <a:gd name="T4" fmla="*/ 291 w 291"/>
                <a:gd name="T5" fmla="*/ 137 h 198"/>
                <a:gd name="T6" fmla="*/ 264 w 291"/>
                <a:gd name="T7" fmla="*/ 80 h 198"/>
                <a:gd name="T8" fmla="*/ 0 w 291"/>
                <a:gd name="T9" fmla="*/ 177 h 198"/>
                <a:gd name="T10" fmla="*/ 37 w 291"/>
                <a:gd name="T11" fmla="*/ 189 h 198"/>
                <a:gd name="T12" fmla="*/ 84 w 291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1" h="198">
                  <a:moveTo>
                    <a:pt x="84" y="198"/>
                  </a:moveTo>
                  <a:cubicBezTo>
                    <a:pt x="116" y="197"/>
                    <a:pt x="143" y="195"/>
                    <a:pt x="175" y="190"/>
                  </a:cubicBezTo>
                  <a:cubicBezTo>
                    <a:pt x="220" y="183"/>
                    <a:pt x="253" y="155"/>
                    <a:pt x="291" y="137"/>
                  </a:cubicBezTo>
                  <a:cubicBezTo>
                    <a:pt x="286" y="108"/>
                    <a:pt x="285" y="94"/>
                    <a:pt x="264" y="80"/>
                  </a:cubicBezTo>
                  <a:cubicBezTo>
                    <a:pt x="254" y="70"/>
                    <a:pt x="36" y="0"/>
                    <a:pt x="0" y="177"/>
                  </a:cubicBezTo>
                  <a:cubicBezTo>
                    <a:pt x="13" y="182"/>
                    <a:pt x="25" y="186"/>
                    <a:pt x="37" y="189"/>
                  </a:cubicBezTo>
                  <a:cubicBezTo>
                    <a:pt x="52" y="190"/>
                    <a:pt x="69" y="198"/>
                    <a:pt x="84" y="19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77" name="Freeform 773"/>
            <p:cNvSpPr>
              <a:spLocks/>
            </p:cNvSpPr>
            <p:nvPr/>
          </p:nvSpPr>
          <p:spPr bwMode="auto">
            <a:xfrm>
              <a:off x="3065463" y="3708400"/>
              <a:ext cx="288925" cy="965200"/>
            </a:xfrm>
            <a:custGeom>
              <a:avLst/>
              <a:gdLst>
                <a:gd name="T0" fmla="*/ 8 w 77"/>
                <a:gd name="T1" fmla="*/ 0 h 257"/>
                <a:gd name="T2" fmla="*/ 5 w 77"/>
                <a:gd name="T3" fmla="*/ 153 h 257"/>
                <a:gd name="T4" fmla="*/ 20 w 77"/>
                <a:gd name="T5" fmla="*/ 152 h 257"/>
                <a:gd name="T6" fmla="*/ 45 w 77"/>
                <a:gd name="T7" fmla="*/ 184 h 257"/>
                <a:gd name="T8" fmla="*/ 52 w 77"/>
                <a:gd name="T9" fmla="*/ 252 h 257"/>
                <a:gd name="T10" fmla="*/ 64 w 77"/>
                <a:gd name="T11" fmla="*/ 257 h 257"/>
                <a:gd name="T12" fmla="*/ 76 w 77"/>
                <a:gd name="T13" fmla="*/ 252 h 257"/>
                <a:gd name="T14" fmla="*/ 77 w 77"/>
                <a:gd name="T15" fmla="*/ 25 h 257"/>
                <a:gd name="T16" fmla="*/ 8 w 77"/>
                <a:gd name="T1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257">
                  <a:moveTo>
                    <a:pt x="8" y="0"/>
                  </a:moveTo>
                  <a:cubicBezTo>
                    <a:pt x="8" y="0"/>
                    <a:pt x="0" y="112"/>
                    <a:pt x="5" y="153"/>
                  </a:cubicBezTo>
                  <a:cubicBezTo>
                    <a:pt x="5" y="153"/>
                    <a:pt x="12" y="151"/>
                    <a:pt x="20" y="152"/>
                  </a:cubicBezTo>
                  <a:cubicBezTo>
                    <a:pt x="30" y="153"/>
                    <a:pt x="42" y="159"/>
                    <a:pt x="45" y="184"/>
                  </a:cubicBezTo>
                  <a:cubicBezTo>
                    <a:pt x="50" y="229"/>
                    <a:pt x="52" y="252"/>
                    <a:pt x="52" y="252"/>
                  </a:cubicBezTo>
                  <a:cubicBezTo>
                    <a:pt x="52" y="252"/>
                    <a:pt x="53" y="256"/>
                    <a:pt x="64" y="257"/>
                  </a:cubicBezTo>
                  <a:cubicBezTo>
                    <a:pt x="75" y="257"/>
                    <a:pt x="76" y="252"/>
                    <a:pt x="76" y="252"/>
                  </a:cubicBezTo>
                  <a:cubicBezTo>
                    <a:pt x="77" y="25"/>
                    <a:pt x="77" y="25"/>
                    <a:pt x="77" y="25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78" name="Freeform 774"/>
            <p:cNvSpPr>
              <a:spLocks/>
            </p:cNvSpPr>
            <p:nvPr/>
          </p:nvSpPr>
          <p:spPr bwMode="auto">
            <a:xfrm>
              <a:off x="3079750" y="4216400"/>
              <a:ext cx="131763" cy="104775"/>
            </a:xfrm>
            <a:custGeom>
              <a:avLst/>
              <a:gdLst>
                <a:gd name="T0" fmla="*/ 34 w 35"/>
                <a:gd name="T1" fmla="*/ 26 h 28"/>
                <a:gd name="T2" fmla="*/ 23 w 35"/>
                <a:gd name="T3" fmla="*/ 0 h 28"/>
                <a:gd name="T4" fmla="*/ 0 w 35"/>
                <a:gd name="T5" fmla="*/ 0 h 28"/>
                <a:gd name="T6" fmla="*/ 0 w 35"/>
                <a:gd name="T7" fmla="*/ 0 h 28"/>
                <a:gd name="T8" fmla="*/ 1 w 35"/>
                <a:gd name="T9" fmla="*/ 18 h 28"/>
                <a:gd name="T10" fmla="*/ 16 w 35"/>
                <a:gd name="T11" fmla="*/ 17 h 28"/>
                <a:gd name="T12" fmla="*/ 32 w 35"/>
                <a:gd name="T13" fmla="*/ 25 h 28"/>
                <a:gd name="T14" fmla="*/ 33 w 35"/>
                <a:gd name="T15" fmla="*/ 26 h 28"/>
                <a:gd name="T16" fmla="*/ 33 w 35"/>
                <a:gd name="T17" fmla="*/ 26 h 28"/>
                <a:gd name="T18" fmla="*/ 35 w 35"/>
                <a:gd name="T19" fmla="*/ 28 h 28"/>
                <a:gd name="T20" fmla="*/ 35 w 35"/>
                <a:gd name="T21" fmla="*/ 27 h 28"/>
                <a:gd name="T22" fmla="*/ 34 w 35"/>
                <a:gd name="T2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28">
                  <a:moveTo>
                    <a:pt x="34" y="26"/>
                  </a:moveTo>
                  <a:cubicBezTo>
                    <a:pt x="32" y="17"/>
                    <a:pt x="28" y="8"/>
                    <a:pt x="23" y="0"/>
                  </a:cubicBezTo>
                  <a:cubicBezTo>
                    <a:pt x="15" y="0"/>
                    <a:pt x="8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1" y="13"/>
                    <a:pt x="1" y="18"/>
                  </a:cubicBezTo>
                  <a:cubicBezTo>
                    <a:pt x="1" y="18"/>
                    <a:pt x="8" y="16"/>
                    <a:pt x="16" y="17"/>
                  </a:cubicBezTo>
                  <a:cubicBezTo>
                    <a:pt x="21" y="17"/>
                    <a:pt x="27" y="19"/>
                    <a:pt x="32" y="25"/>
                  </a:cubicBezTo>
                  <a:cubicBezTo>
                    <a:pt x="32" y="25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7"/>
                    <a:pt x="34" y="27"/>
                    <a:pt x="35" y="28"/>
                  </a:cubicBezTo>
                  <a:cubicBezTo>
                    <a:pt x="35" y="28"/>
                    <a:pt x="35" y="28"/>
                    <a:pt x="35" y="27"/>
                  </a:cubicBezTo>
                  <a:cubicBezTo>
                    <a:pt x="35" y="27"/>
                    <a:pt x="34" y="26"/>
                    <a:pt x="34" y="26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79" name="Freeform 775"/>
            <p:cNvSpPr>
              <a:spLocks/>
            </p:cNvSpPr>
            <p:nvPr/>
          </p:nvSpPr>
          <p:spPr bwMode="auto">
            <a:xfrm>
              <a:off x="3087688" y="3749675"/>
              <a:ext cx="274638" cy="230188"/>
            </a:xfrm>
            <a:custGeom>
              <a:avLst/>
              <a:gdLst>
                <a:gd name="T0" fmla="*/ 1 w 73"/>
                <a:gd name="T1" fmla="*/ 0 h 61"/>
                <a:gd name="T2" fmla="*/ 0 w 73"/>
                <a:gd name="T3" fmla="*/ 33 h 61"/>
                <a:gd name="T4" fmla="*/ 71 w 73"/>
                <a:gd name="T5" fmla="*/ 61 h 61"/>
                <a:gd name="T6" fmla="*/ 73 w 73"/>
                <a:gd name="T7" fmla="*/ 32 h 61"/>
                <a:gd name="T8" fmla="*/ 1 w 73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61">
                  <a:moveTo>
                    <a:pt x="1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35" y="61"/>
                    <a:pt x="71" y="61"/>
                  </a:cubicBezTo>
                  <a:cubicBezTo>
                    <a:pt x="73" y="32"/>
                    <a:pt x="73" y="32"/>
                    <a:pt x="73" y="3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80" name="Freeform 776"/>
            <p:cNvSpPr>
              <a:spLocks/>
            </p:cNvSpPr>
            <p:nvPr/>
          </p:nvSpPr>
          <p:spPr bwMode="auto">
            <a:xfrm>
              <a:off x="2952750" y="3284538"/>
              <a:ext cx="1757363" cy="1422400"/>
            </a:xfrm>
            <a:custGeom>
              <a:avLst/>
              <a:gdLst>
                <a:gd name="T0" fmla="*/ 95 w 468"/>
                <a:gd name="T1" fmla="*/ 7 h 379"/>
                <a:gd name="T2" fmla="*/ 167 w 468"/>
                <a:gd name="T3" fmla="*/ 48 h 379"/>
                <a:gd name="T4" fmla="*/ 299 w 468"/>
                <a:gd name="T5" fmla="*/ 3 h 379"/>
                <a:gd name="T6" fmla="*/ 383 w 468"/>
                <a:gd name="T7" fmla="*/ 71 h 379"/>
                <a:gd name="T8" fmla="*/ 457 w 468"/>
                <a:gd name="T9" fmla="*/ 105 h 379"/>
                <a:gd name="T10" fmla="*/ 427 w 468"/>
                <a:gd name="T11" fmla="*/ 277 h 379"/>
                <a:gd name="T12" fmla="*/ 424 w 468"/>
                <a:gd name="T13" fmla="*/ 275 h 379"/>
                <a:gd name="T14" fmla="*/ 414 w 468"/>
                <a:gd name="T15" fmla="*/ 273 h 379"/>
                <a:gd name="T16" fmla="*/ 391 w 468"/>
                <a:gd name="T17" fmla="*/ 283 h 379"/>
                <a:gd name="T18" fmla="*/ 384 w 468"/>
                <a:gd name="T19" fmla="*/ 373 h 379"/>
                <a:gd name="T20" fmla="*/ 368 w 468"/>
                <a:gd name="T21" fmla="*/ 379 h 379"/>
                <a:gd name="T22" fmla="*/ 354 w 468"/>
                <a:gd name="T23" fmla="*/ 373 h 379"/>
                <a:gd name="T24" fmla="*/ 356 w 468"/>
                <a:gd name="T25" fmla="*/ 206 h 379"/>
                <a:gd name="T26" fmla="*/ 344 w 468"/>
                <a:gd name="T27" fmla="*/ 141 h 379"/>
                <a:gd name="T28" fmla="*/ 133 w 468"/>
                <a:gd name="T29" fmla="*/ 183 h 379"/>
                <a:gd name="T30" fmla="*/ 0 w 468"/>
                <a:gd name="T31" fmla="*/ 33 h 379"/>
                <a:gd name="T32" fmla="*/ 46 w 468"/>
                <a:gd name="T33" fmla="*/ 59 h 379"/>
                <a:gd name="T34" fmla="*/ 57 w 468"/>
                <a:gd name="T35" fmla="*/ 9 h 379"/>
                <a:gd name="T36" fmla="*/ 77 w 468"/>
                <a:gd name="T37" fmla="*/ 44 h 379"/>
                <a:gd name="T38" fmla="*/ 95 w 468"/>
                <a:gd name="T39" fmla="*/ 7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8" h="379">
                  <a:moveTo>
                    <a:pt x="95" y="7"/>
                  </a:moveTo>
                  <a:cubicBezTo>
                    <a:pt x="95" y="7"/>
                    <a:pt x="105" y="55"/>
                    <a:pt x="167" y="48"/>
                  </a:cubicBezTo>
                  <a:cubicBezTo>
                    <a:pt x="228" y="40"/>
                    <a:pt x="249" y="0"/>
                    <a:pt x="299" y="3"/>
                  </a:cubicBezTo>
                  <a:cubicBezTo>
                    <a:pt x="348" y="6"/>
                    <a:pt x="383" y="39"/>
                    <a:pt x="383" y="71"/>
                  </a:cubicBezTo>
                  <a:cubicBezTo>
                    <a:pt x="383" y="71"/>
                    <a:pt x="438" y="54"/>
                    <a:pt x="457" y="105"/>
                  </a:cubicBezTo>
                  <a:cubicBezTo>
                    <a:pt x="468" y="137"/>
                    <a:pt x="449" y="188"/>
                    <a:pt x="427" y="277"/>
                  </a:cubicBezTo>
                  <a:cubicBezTo>
                    <a:pt x="427" y="277"/>
                    <a:pt x="426" y="276"/>
                    <a:pt x="424" y="275"/>
                  </a:cubicBezTo>
                  <a:cubicBezTo>
                    <a:pt x="421" y="274"/>
                    <a:pt x="418" y="273"/>
                    <a:pt x="414" y="273"/>
                  </a:cubicBezTo>
                  <a:cubicBezTo>
                    <a:pt x="407" y="272"/>
                    <a:pt x="398" y="275"/>
                    <a:pt x="391" y="283"/>
                  </a:cubicBezTo>
                  <a:cubicBezTo>
                    <a:pt x="379" y="295"/>
                    <a:pt x="384" y="373"/>
                    <a:pt x="384" y="373"/>
                  </a:cubicBezTo>
                  <a:cubicBezTo>
                    <a:pt x="384" y="373"/>
                    <a:pt x="381" y="379"/>
                    <a:pt x="368" y="379"/>
                  </a:cubicBezTo>
                  <a:cubicBezTo>
                    <a:pt x="354" y="379"/>
                    <a:pt x="354" y="373"/>
                    <a:pt x="354" y="373"/>
                  </a:cubicBezTo>
                  <a:cubicBezTo>
                    <a:pt x="354" y="373"/>
                    <a:pt x="354" y="282"/>
                    <a:pt x="356" y="206"/>
                  </a:cubicBezTo>
                  <a:cubicBezTo>
                    <a:pt x="356" y="174"/>
                    <a:pt x="348" y="151"/>
                    <a:pt x="344" y="141"/>
                  </a:cubicBezTo>
                  <a:cubicBezTo>
                    <a:pt x="344" y="141"/>
                    <a:pt x="249" y="209"/>
                    <a:pt x="133" y="183"/>
                  </a:cubicBezTo>
                  <a:cubicBezTo>
                    <a:pt x="17" y="158"/>
                    <a:pt x="7" y="85"/>
                    <a:pt x="0" y="33"/>
                  </a:cubicBezTo>
                  <a:cubicBezTo>
                    <a:pt x="0" y="33"/>
                    <a:pt x="18" y="49"/>
                    <a:pt x="46" y="59"/>
                  </a:cubicBezTo>
                  <a:cubicBezTo>
                    <a:pt x="46" y="59"/>
                    <a:pt x="37" y="26"/>
                    <a:pt x="57" y="9"/>
                  </a:cubicBezTo>
                  <a:cubicBezTo>
                    <a:pt x="57" y="9"/>
                    <a:pt x="61" y="33"/>
                    <a:pt x="77" y="44"/>
                  </a:cubicBezTo>
                  <a:cubicBezTo>
                    <a:pt x="77" y="44"/>
                    <a:pt x="69" y="24"/>
                    <a:pt x="95" y="7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81" name="Freeform 777"/>
            <p:cNvSpPr>
              <a:spLocks/>
            </p:cNvSpPr>
            <p:nvPr/>
          </p:nvSpPr>
          <p:spPr bwMode="auto">
            <a:xfrm>
              <a:off x="4394200" y="4219575"/>
              <a:ext cx="188913" cy="161925"/>
            </a:xfrm>
            <a:custGeom>
              <a:avLst/>
              <a:gdLst>
                <a:gd name="T0" fmla="*/ 46 w 50"/>
                <a:gd name="T1" fmla="*/ 16 h 43"/>
                <a:gd name="T2" fmla="*/ 47 w 50"/>
                <a:gd name="T3" fmla="*/ 13 h 43"/>
                <a:gd name="T4" fmla="*/ 48 w 50"/>
                <a:gd name="T5" fmla="*/ 9 h 43"/>
                <a:gd name="T6" fmla="*/ 49 w 50"/>
                <a:gd name="T7" fmla="*/ 6 h 43"/>
                <a:gd name="T8" fmla="*/ 50 w 50"/>
                <a:gd name="T9" fmla="*/ 1 h 43"/>
                <a:gd name="T10" fmla="*/ 50 w 50"/>
                <a:gd name="T11" fmla="*/ 0 h 43"/>
                <a:gd name="T12" fmla="*/ 20 w 50"/>
                <a:gd name="T13" fmla="*/ 5 h 43"/>
                <a:gd name="T14" fmla="*/ 2 w 50"/>
                <a:gd name="T15" fmla="*/ 43 h 43"/>
                <a:gd name="T16" fmla="*/ 2 w 50"/>
                <a:gd name="T17" fmla="*/ 43 h 43"/>
                <a:gd name="T18" fmla="*/ 7 w 50"/>
                <a:gd name="T19" fmla="*/ 34 h 43"/>
                <a:gd name="T20" fmla="*/ 30 w 50"/>
                <a:gd name="T21" fmla="*/ 24 h 43"/>
                <a:gd name="T22" fmla="*/ 40 w 50"/>
                <a:gd name="T23" fmla="*/ 26 h 43"/>
                <a:gd name="T24" fmla="*/ 43 w 50"/>
                <a:gd name="T25" fmla="*/ 28 h 43"/>
                <a:gd name="T26" fmla="*/ 43 w 50"/>
                <a:gd name="T27" fmla="*/ 28 h 43"/>
                <a:gd name="T28" fmla="*/ 45 w 50"/>
                <a:gd name="T29" fmla="*/ 21 h 43"/>
                <a:gd name="T30" fmla="*/ 46 w 50"/>
                <a:gd name="T3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43">
                  <a:moveTo>
                    <a:pt x="46" y="16"/>
                  </a:moveTo>
                  <a:cubicBezTo>
                    <a:pt x="47" y="15"/>
                    <a:pt x="47" y="14"/>
                    <a:pt x="47" y="13"/>
                  </a:cubicBezTo>
                  <a:cubicBezTo>
                    <a:pt x="47" y="12"/>
                    <a:pt x="48" y="11"/>
                    <a:pt x="48" y="9"/>
                  </a:cubicBezTo>
                  <a:cubicBezTo>
                    <a:pt x="48" y="8"/>
                    <a:pt x="49" y="7"/>
                    <a:pt x="49" y="6"/>
                  </a:cubicBezTo>
                  <a:cubicBezTo>
                    <a:pt x="49" y="4"/>
                    <a:pt x="50" y="3"/>
                    <a:pt x="50" y="1"/>
                  </a:cubicBezTo>
                  <a:cubicBezTo>
                    <a:pt x="50" y="1"/>
                    <a:pt x="50" y="1"/>
                    <a:pt x="50" y="0"/>
                  </a:cubicBezTo>
                  <a:cubicBezTo>
                    <a:pt x="40" y="1"/>
                    <a:pt x="30" y="2"/>
                    <a:pt x="20" y="5"/>
                  </a:cubicBezTo>
                  <a:cubicBezTo>
                    <a:pt x="8" y="22"/>
                    <a:pt x="0" y="41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39"/>
                    <a:pt x="5" y="36"/>
                    <a:pt x="7" y="34"/>
                  </a:cubicBezTo>
                  <a:cubicBezTo>
                    <a:pt x="14" y="26"/>
                    <a:pt x="23" y="23"/>
                    <a:pt x="30" y="24"/>
                  </a:cubicBezTo>
                  <a:cubicBezTo>
                    <a:pt x="34" y="24"/>
                    <a:pt x="37" y="25"/>
                    <a:pt x="40" y="26"/>
                  </a:cubicBezTo>
                  <a:cubicBezTo>
                    <a:pt x="41" y="27"/>
                    <a:pt x="42" y="27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6"/>
                    <a:pt x="45" y="23"/>
                    <a:pt x="45" y="21"/>
                  </a:cubicBezTo>
                  <a:cubicBezTo>
                    <a:pt x="46" y="19"/>
                    <a:pt x="46" y="18"/>
                    <a:pt x="46" y="16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82" name="Freeform 778"/>
            <p:cNvSpPr>
              <a:spLocks/>
            </p:cNvSpPr>
            <p:nvPr/>
          </p:nvSpPr>
          <p:spPr bwMode="auto">
            <a:xfrm>
              <a:off x="3411538" y="4035425"/>
              <a:ext cx="171450" cy="168275"/>
            </a:xfrm>
            <a:custGeom>
              <a:avLst/>
              <a:gdLst>
                <a:gd name="T0" fmla="*/ 46 w 46"/>
                <a:gd name="T1" fmla="*/ 19 h 45"/>
                <a:gd name="T2" fmla="*/ 22 w 46"/>
                <a:gd name="T3" fmla="*/ 2 h 45"/>
                <a:gd name="T4" fmla="*/ 1 w 46"/>
                <a:gd name="T5" fmla="*/ 28 h 45"/>
                <a:gd name="T6" fmla="*/ 0 w 46"/>
                <a:gd name="T7" fmla="*/ 45 h 45"/>
                <a:gd name="T8" fmla="*/ 46 w 46"/>
                <a:gd name="T9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46" y="19"/>
                  </a:moveTo>
                  <a:cubicBezTo>
                    <a:pt x="46" y="19"/>
                    <a:pt x="37" y="0"/>
                    <a:pt x="22" y="2"/>
                  </a:cubicBezTo>
                  <a:cubicBezTo>
                    <a:pt x="8" y="4"/>
                    <a:pt x="1" y="28"/>
                    <a:pt x="1" y="28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20" y="16"/>
                    <a:pt x="46" y="19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83" name="Freeform 779"/>
            <p:cNvSpPr>
              <a:spLocks/>
            </p:cNvSpPr>
            <p:nvPr/>
          </p:nvSpPr>
          <p:spPr bwMode="auto">
            <a:xfrm>
              <a:off x="4090988" y="4073525"/>
              <a:ext cx="168275" cy="171450"/>
            </a:xfrm>
            <a:custGeom>
              <a:avLst/>
              <a:gdLst>
                <a:gd name="T0" fmla="*/ 14 w 45"/>
                <a:gd name="T1" fmla="*/ 0 h 46"/>
                <a:gd name="T2" fmla="*/ 1 w 45"/>
                <a:gd name="T3" fmla="*/ 24 h 46"/>
                <a:gd name="T4" fmla="*/ 33 w 45"/>
                <a:gd name="T5" fmla="*/ 46 h 46"/>
                <a:gd name="T6" fmla="*/ 43 w 45"/>
                <a:gd name="T7" fmla="*/ 32 h 46"/>
                <a:gd name="T8" fmla="*/ 14 w 4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6">
                  <a:moveTo>
                    <a:pt x="14" y="0"/>
                  </a:moveTo>
                  <a:cubicBezTo>
                    <a:pt x="14" y="0"/>
                    <a:pt x="0" y="12"/>
                    <a:pt x="1" y="24"/>
                  </a:cubicBezTo>
                  <a:cubicBezTo>
                    <a:pt x="1" y="24"/>
                    <a:pt x="23" y="22"/>
                    <a:pt x="33" y="46"/>
                  </a:cubicBezTo>
                  <a:cubicBezTo>
                    <a:pt x="33" y="46"/>
                    <a:pt x="45" y="41"/>
                    <a:pt x="43" y="32"/>
                  </a:cubicBezTo>
                  <a:cubicBezTo>
                    <a:pt x="40" y="23"/>
                    <a:pt x="31" y="0"/>
                    <a:pt x="14" y="0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84" name="Freeform 780"/>
            <p:cNvSpPr>
              <a:spLocks/>
            </p:cNvSpPr>
            <p:nvPr/>
          </p:nvSpPr>
          <p:spPr bwMode="auto">
            <a:xfrm>
              <a:off x="3486150" y="4257675"/>
              <a:ext cx="176213" cy="176213"/>
            </a:xfrm>
            <a:custGeom>
              <a:avLst/>
              <a:gdLst>
                <a:gd name="T0" fmla="*/ 46 w 47"/>
                <a:gd name="T1" fmla="*/ 25 h 47"/>
                <a:gd name="T2" fmla="*/ 22 w 47"/>
                <a:gd name="T3" fmla="*/ 47 h 47"/>
                <a:gd name="T4" fmla="*/ 0 w 47"/>
                <a:gd name="T5" fmla="*/ 22 h 47"/>
                <a:gd name="T6" fmla="*/ 25 w 47"/>
                <a:gd name="T7" fmla="*/ 1 h 47"/>
                <a:gd name="T8" fmla="*/ 46 w 47"/>
                <a:gd name="T9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46" y="25"/>
                  </a:moveTo>
                  <a:cubicBezTo>
                    <a:pt x="46" y="38"/>
                    <a:pt x="35" y="47"/>
                    <a:pt x="22" y="47"/>
                  </a:cubicBezTo>
                  <a:cubicBezTo>
                    <a:pt x="9" y="46"/>
                    <a:pt x="0" y="35"/>
                    <a:pt x="0" y="22"/>
                  </a:cubicBezTo>
                  <a:cubicBezTo>
                    <a:pt x="1" y="10"/>
                    <a:pt x="12" y="0"/>
                    <a:pt x="25" y="1"/>
                  </a:cubicBezTo>
                  <a:cubicBezTo>
                    <a:pt x="37" y="1"/>
                    <a:pt x="47" y="12"/>
                    <a:pt x="46" y="25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85" name="Freeform 781"/>
            <p:cNvSpPr>
              <a:spLocks/>
            </p:cNvSpPr>
            <p:nvPr/>
          </p:nvSpPr>
          <p:spPr bwMode="auto">
            <a:xfrm>
              <a:off x="4064000" y="4291013"/>
              <a:ext cx="180975" cy="160338"/>
            </a:xfrm>
            <a:custGeom>
              <a:avLst/>
              <a:gdLst>
                <a:gd name="T0" fmla="*/ 47 w 48"/>
                <a:gd name="T1" fmla="*/ 23 h 43"/>
                <a:gd name="T2" fmla="*/ 23 w 48"/>
                <a:gd name="T3" fmla="*/ 42 h 43"/>
                <a:gd name="T4" fmla="*/ 1 w 48"/>
                <a:gd name="T5" fmla="*/ 18 h 43"/>
                <a:gd name="T6" fmla="*/ 20 w 48"/>
                <a:gd name="T7" fmla="*/ 1 h 43"/>
                <a:gd name="T8" fmla="*/ 47 w 48"/>
                <a:gd name="T9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3">
                  <a:moveTo>
                    <a:pt x="47" y="23"/>
                  </a:moveTo>
                  <a:cubicBezTo>
                    <a:pt x="46" y="36"/>
                    <a:pt x="35" y="43"/>
                    <a:pt x="23" y="42"/>
                  </a:cubicBezTo>
                  <a:cubicBezTo>
                    <a:pt x="10" y="41"/>
                    <a:pt x="0" y="30"/>
                    <a:pt x="1" y="18"/>
                  </a:cubicBezTo>
                  <a:cubicBezTo>
                    <a:pt x="2" y="5"/>
                    <a:pt x="7" y="0"/>
                    <a:pt x="20" y="1"/>
                  </a:cubicBezTo>
                  <a:cubicBezTo>
                    <a:pt x="33" y="1"/>
                    <a:pt x="48" y="11"/>
                    <a:pt x="47" y="23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86" name="Freeform 782"/>
            <p:cNvSpPr>
              <a:spLocks/>
            </p:cNvSpPr>
            <p:nvPr/>
          </p:nvSpPr>
          <p:spPr bwMode="auto">
            <a:xfrm>
              <a:off x="3538538" y="4268788"/>
              <a:ext cx="93663" cy="77788"/>
            </a:xfrm>
            <a:custGeom>
              <a:avLst/>
              <a:gdLst>
                <a:gd name="T0" fmla="*/ 24 w 25"/>
                <a:gd name="T1" fmla="*/ 15 h 21"/>
                <a:gd name="T2" fmla="*/ 9 w 25"/>
                <a:gd name="T3" fmla="*/ 18 h 21"/>
                <a:gd name="T4" fmla="*/ 2 w 25"/>
                <a:gd name="T5" fmla="*/ 6 h 21"/>
                <a:gd name="T6" fmla="*/ 16 w 25"/>
                <a:gd name="T7" fmla="*/ 3 h 21"/>
                <a:gd name="T8" fmla="*/ 24 w 25"/>
                <a:gd name="T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1">
                  <a:moveTo>
                    <a:pt x="24" y="15"/>
                  </a:moveTo>
                  <a:cubicBezTo>
                    <a:pt x="22" y="19"/>
                    <a:pt x="15" y="21"/>
                    <a:pt x="9" y="18"/>
                  </a:cubicBezTo>
                  <a:cubicBezTo>
                    <a:pt x="3" y="16"/>
                    <a:pt x="0" y="10"/>
                    <a:pt x="2" y="6"/>
                  </a:cubicBezTo>
                  <a:cubicBezTo>
                    <a:pt x="4" y="1"/>
                    <a:pt x="10" y="0"/>
                    <a:pt x="16" y="3"/>
                  </a:cubicBezTo>
                  <a:cubicBezTo>
                    <a:pt x="22" y="5"/>
                    <a:pt x="25" y="11"/>
                    <a:pt x="24" y="1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87" name="Freeform 783"/>
            <p:cNvSpPr>
              <a:spLocks/>
            </p:cNvSpPr>
            <p:nvPr/>
          </p:nvSpPr>
          <p:spPr bwMode="auto">
            <a:xfrm>
              <a:off x="4124325" y="4298950"/>
              <a:ext cx="79375" cy="85725"/>
            </a:xfrm>
            <a:custGeom>
              <a:avLst/>
              <a:gdLst>
                <a:gd name="T0" fmla="*/ 17 w 21"/>
                <a:gd name="T1" fmla="*/ 20 h 23"/>
                <a:gd name="T2" fmla="*/ 4 w 21"/>
                <a:gd name="T3" fmla="*/ 17 h 23"/>
                <a:gd name="T4" fmla="*/ 3 w 21"/>
                <a:gd name="T5" fmla="*/ 3 h 23"/>
                <a:gd name="T6" fmla="*/ 16 w 21"/>
                <a:gd name="T7" fmla="*/ 6 h 23"/>
                <a:gd name="T8" fmla="*/ 17 w 21"/>
                <a:gd name="T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17" y="20"/>
                  </a:moveTo>
                  <a:cubicBezTo>
                    <a:pt x="14" y="23"/>
                    <a:pt x="8" y="21"/>
                    <a:pt x="4" y="17"/>
                  </a:cubicBezTo>
                  <a:cubicBezTo>
                    <a:pt x="0" y="12"/>
                    <a:pt x="0" y="6"/>
                    <a:pt x="3" y="3"/>
                  </a:cubicBezTo>
                  <a:cubicBezTo>
                    <a:pt x="6" y="0"/>
                    <a:pt x="12" y="2"/>
                    <a:pt x="16" y="6"/>
                  </a:cubicBezTo>
                  <a:cubicBezTo>
                    <a:pt x="20" y="11"/>
                    <a:pt x="21" y="17"/>
                    <a:pt x="17" y="2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88" name="Freeform 784"/>
            <p:cNvSpPr>
              <a:spLocks/>
            </p:cNvSpPr>
            <p:nvPr/>
          </p:nvSpPr>
          <p:spPr bwMode="auto">
            <a:xfrm>
              <a:off x="4421188" y="4445000"/>
              <a:ext cx="222250" cy="198438"/>
            </a:xfrm>
            <a:custGeom>
              <a:avLst/>
              <a:gdLst>
                <a:gd name="T0" fmla="*/ 6 w 59"/>
                <a:gd name="T1" fmla="*/ 53 h 53"/>
                <a:gd name="T2" fmla="*/ 0 w 59"/>
                <a:gd name="T3" fmla="*/ 49 h 53"/>
                <a:gd name="T4" fmla="*/ 48 w 59"/>
                <a:gd name="T5" fmla="*/ 0 h 53"/>
                <a:gd name="T6" fmla="*/ 6 w 59"/>
                <a:gd name="T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53">
                  <a:moveTo>
                    <a:pt x="6" y="53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47" y="33"/>
                    <a:pt x="48" y="0"/>
                  </a:cubicBezTo>
                  <a:cubicBezTo>
                    <a:pt x="48" y="0"/>
                    <a:pt x="59" y="36"/>
                    <a:pt x="6" y="5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89" name="Freeform 785"/>
            <p:cNvSpPr>
              <a:spLocks/>
            </p:cNvSpPr>
            <p:nvPr/>
          </p:nvSpPr>
          <p:spPr bwMode="auto">
            <a:xfrm>
              <a:off x="3038475" y="4327525"/>
              <a:ext cx="169863" cy="203200"/>
            </a:xfrm>
            <a:custGeom>
              <a:avLst/>
              <a:gdLst>
                <a:gd name="T0" fmla="*/ 37 w 45"/>
                <a:gd name="T1" fmla="*/ 53 h 54"/>
                <a:gd name="T2" fmla="*/ 17 w 45"/>
                <a:gd name="T3" fmla="*/ 9 h 54"/>
                <a:gd name="T4" fmla="*/ 13 w 45"/>
                <a:gd name="T5" fmla="*/ 44 h 54"/>
                <a:gd name="T6" fmla="*/ 37 w 45"/>
                <a:gd name="T7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4">
                  <a:moveTo>
                    <a:pt x="37" y="53"/>
                  </a:moveTo>
                  <a:cubicBezTo>
                    <a:pt x="37" y="53"/>
                    <a:pt x="45" y="0"/>
                    <a:pt x="17" y="9"/>
                  </a:cubicBezTo>
                  <a:cubicBezTo>
                    <a:pt x="0" y="16"/>
                    <a:pt x="3" y="33"/>
                    <a:pt x="13" y="44"/>
                  </a:cubicBezTo>
                  <a:cubicBezTo>
                    <a:pt x="20" y="50"/>
                    <a:pt x="30" y="54"/>
                    <a:pt x="37" y="5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90" name="Freeform 786"/>
            <p:cNvSpPr>
              <a:spLocks/>
            </p:cNvSpPr>
            <p:nvPr/>
          </p:nvSpPr>
          <p:spPr bwMode="auto">
            <a:xfrm>
              <a:off x="3043238" y="4373563"/>
              <a:ext cx="138113" cy="157163"/>
            </a:xfrm>
            <a:custGeom>
              <a:avLst/>
              <a:gdLst>
                <a:gd name="T0" fmla="*/ 36 w 37"/>
                <a:gd name="T1" fmla="*/ 41 h 42"/>
                <a:gd name="T2" fmla="*/ 37 w 37"/>
                <a:gd name="T3" fmla="*/ 27 h 42"/>
                <a:gd name="T4" fmla="*/ 6 w 37"/>
                <a:gd name="T5" fmla="*/ 21 h 42"/>
                <a:gd name="T6" fmla="*/ 36 w 37"/>
                <a:gd name="T7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2">
                  <a:moveTo>
                    <a:pt x="36" y="41"/>
                  </a:move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0" y="0"/>
                    <a:pt x="6" y="21"/>
                  </a:cubicBezTo>
                  <a:cubicBezTo>
                    <a:pt x="12" y="42"/>
                    <a:pt x="36" y="41"/>
                    <a:pt x="36" y="41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91" name="Freeform 787"/>
            <p:cNvSpPr>
              <a:spLocks/>
            </p:cNvSpPr>
            <p:nvPr/>
          </p:nvSpPr>
          <p:spPr bwMode="auto">
            <a:xfrm>
              <a:off x="3429000" y="4425950"/>
              <a:ext cx="53975" cy="19050"/>
            </a:xfrm>
            <a:custGeom>
              <a:avLst/>
              <a:gdLst>
                <a:gd name="T0" fmla="*/ 13 w 14"/>
                <a:gd name="T1" fmla="*/ 3 h 5"/>
                <a:gd name="T2" fmla="*/ 11 w 14"/>
                <a:gd name="T3" fmla="*/ 5 h 5"/>
                <a:gd name="T4" fmla="*/ 2 w 14"/>
                <a:gd name="T5" fmla="*/ 5 h 5"/>
                <a:gd name="T6" fmla="*/ 0 w 14"/>
                <a:gd name="T7" fmla="*/ 2 h 5"/>
                <a:gd name="T8" fmla="*/ 0 w 14"/>
                <a:gd name="T9" fmla="*/ 2 h 5"/>
                <a:gd name="T10" fmla="*/ 3 w 14"/>
                <a:gd name="T11" fmla="*/ 0 h 5"/>
                <a:gd name="T12" fmla="*/ 11 w 14"/>
                <a:gd name="T13" fmla="*/ 0 h 5"/>
                <a:gd name="T14" fmla="*/ 13 w 14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5">
                  <a:moveTo>
                    <a:pt x="13" y="3"/>
                  </a:moveTo>
                  <a:cubicBezTo>
                    <a:pt x="13" y="4"/>
                    <a:pt x="12" y="5"/>
                    <a:pt x="1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1"/>
                    <a:pt x="13" y="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92" name="Freeform 788"/>
            <p:cNvSpPr>
              <a:spLocks/>
            </p:cNvSpPr>
            <p:nvPr/>
          </p:nvSpPr>
          <p:spPr bwMode="auto">
            <a:xfrm>
              <a:off x="4237038" y="4437063"/>
              <a:ext cx="44450" cy="19050"/>
            </a:xfrm>
            <a:custGeom>
              <a:avLst/>
              <a:gdLst>
                <a:gd name="T0" fmla="*/ 12 w 12"/>
                <a:gd name="T1" fmla="*/ 3 h 5"/>
                <a:gd name="T2" fmla="*/ 10 w 12"/>
                <a:gd name="T3" fmla="*/ 5 h 5"/>
                <a:gd name="T4" fmla="*/ 2 w 12"/>
                <a:gd name="T5" fmla="*/ 4 h 5"/>
                <a:gd name="T6" fmla="*/ 0 w 12"/>
                <a:gd name="T7" fmla="*/ 2 h 5"/>
                <a:gd name="T8" fmla="*/ 0 w 12"/>
                <a:gd name="T9" fmla="*/ 2 h 5"/>
                <a:gd name="T10" fmla="*/ 2 w 12"/>
                <a:gd name="T11" fmla="*/ 0 h 5"/>
                <a:gd name="T12" fmla="*/ 10 w 12"/>
                <a:gd name="T13" fmla="*/ 1 h 5"/>
                <a:gd name="T14" fmla="*/ 12 w 12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2" y="3"/>
                  </a:moveTo>
                  <a:cubicBezTo>
                    <a:pt x="11" y="4"/>
                    <a:pt x="11" y="5"/>
                    <a:pt x="10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2" y="2"/>
                    <a:pt x="12" y="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93" name="Freeform 789"/>
            <p:cNvSpPr>
              <a:spLocks/>
            </p:cNvSpPr>
            <p:nvPr/>
          </p:nvSpPr>
          <p:spPr bwMode="auto">
            <a:xfrm>
              <a:off x="3783013" y="5037138"/>
              <a:ext cx="123825" cy="46038"/>
            </a:xfrm>
            <a:custGeom>
              <a:avLst/>
              <a:gdLst>
                <a:gd name="T0" fmla="*/ 33 w 33"/>
                <a:gd name="T1" fmla="*/ 7 h 12"/>
                <a:gd name="T2" fmla="*/ 16 w 33"/>
                <a:gd name="T3" fmla="*/ 11 h 12"/>
                <a:gd name="T4" fmla="*/ 0 w 33"/>
                <a:gd name="T5" fmla="*/ 5 h 12"/>
                <a:gd name="T6" fmla="*/ 17 w 33"/>
                <a:gd name="T7" fmla="*/ 1 h 12"/>
                <a:gd name="T8" fmla="*/ 33 w 33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2">
                  <a:moveTo>
                    <a:pt x="33" y="7"/>
                  </a:moveTo>
                  <a:cubicBezTo>
                    <a:pt x="33" y="10"/>
                    <a:pt x="25" y="12"/>
                    <a:pt x="16" y="11"/>
                  </a:cubicBezTo>
                  <a:cubicBezTo>
                    <a:pt x="7" y="11"/>
                    <a:pt x="0" y="8"/>
                    <a:pt x="0" y="5"/>
                  </a:cubicBezTo>
                  <a:cubicBezTo>
                    <a:pt x="1" y="2"/>
                    <a:pt x="8" y="0"/>
                    <a:pt x="17" y="1"/>
                  </a:cubicBezTo>
                  <a:cubicBezTo>
                    <a:pt x="26" y="1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94" name="Freeform 790"/>
            <p:cNvSpPr>
              <a:spLocks/>
            </p:cNvSpPr>
            <p:nvPr/>
          </p:nvSpPr>
          <p:spPr bwMode="auto">
            <a:xfrm>
              <a:off x="4338638" y="3592513"/>
              <a:ext cx="280988" cy="431800"/>
            </a:xfrm>
            <a:custGeom>
              <a:avLst/>
              <a:gdLst>
                <a:gd name="T0" fmla="*/ 0 w 75"/>
                <a:gd name="T1" fmla="*/ 61 h 115"/>
                <a:gd name="T2" fmla="*/ 12 w 75"/>
                <a:gd name="T3" fmla="*/ 104 h 115"/>
                <a:gd name="T4" fmla="*/ 12 w 75"/>
                <a:gd name="T5" fmla="*/ 115 h 115"/>
                <a:gd name="T6" fmla="*/ 73 w 75"/>
                <a:gd name="T7" fmla="*/ 46 h 115"/>
                <a:gd name="T8" fmla="*/ 67 w 75"/>
                <a:gd name="T9" fmla="*/ 20 h 115"/>
                <a:gd name="T10" fmla="*/ 28 w 75"/>
                <a:gd name="T11" fmla="*/ 13 h 115"/>
                <a:gd name="T12" fmla="*/ 18 w 75"/>
                <a:gd name="T13" fmla="*/ 39 h 115"/>
                <a:gd name="T14" fmla="*/ 11 w 75"/>
                <a:gd name="T15" fmla="*/ 51 h 115"/>
                <a:gd name="T16" fmla="*/ 0 w 75"/>
                <a:gd name="T17" fmla="*/ 6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15">
                  <a:moveTo>
                    <a:pt x="0" y="61"/>
                  </a:moveTo>
                  <a:cubicBezTo>
                    <a:pt x="12" y="72"/>
                    <a:pt x="12" y="89"/>
                    <a:pt x="12" y="104"/>
                  </a:cubicBezTo>
                  <a:cubicBezTo>
                    <a:pt x="12" y="108"/>
                    <a:pt x="12" y="112"/>
                    <a:pt x="12" y="115"/>
                  </a:cubicBezTo>
                  <a:cubicBezTo>
                    <a:pt x="28" y="105"/>
                    <a:pt x="70" y="64"/>
                    <a:pt x="73" y="46"/>
                  </a:cubicBezTo>
                  <a:cubicBezTo>
                    <a:pt x="75" y="37"/>
                    <a:pt x="70" y="29"/>
                    <a:pt x="67" y="20"/>
                  </a:cubicBezTo>
                  <a:cubicBezTo>
                    <a:pt x="65" y="13"/>
                    <a:pt x="50" y="0"/>
                    <a:pt x="28" y="13"/>
                  </a:cubicBezTo>
                  <a:cubicBezTo>
                    <a:pt x="25" y="22"/>
                    <a:pt x="22" y="31"/>
                    <a:pt x="18" y="39"/>
                  </a:cubicBezTo>
                  <a:cubicBezTo>
                    <a:pt x="16" y="44"/>
                    <a:pt x="14" y="48"/>
                    <a:pt x="11" y="51"/>
                  </a:cubicBezTo>
                  <a:cubicBezTo>
                    <a:pt x="8" y="55"/>
                    <a:pt x="3" y="57"/>
                    <a:pt x="0" y="61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95" name="Freeform 791"/>
            <p:cNvSpPr>
              <a:spLocks/>
            </p:cNvSpPr>
            <p:nvPr/>
          </p:nvSpPr>
          <p:spPr bwMode="auto">
            <a:xfrm>
              <a:off x="4195763" y="3567113"/>
              <a:ext cx="195263" cy="234950"/>
            </a:xfrm>
            <a:custGeom>
              <a:avLst/>
              <a:gdLst>
                <a:gd name="T0" fmla="*/ 52 w 52"/>
                <a:gd name="T1" fmla="*/ 3 h 63"/>
                <a:gd name="T2" fmla="*/ 0 w 52"/>
                <a:gd name="T3" fmla="*/ 63 h 63"/>
                <a:gd name="T4" fmla="*/ 51 w 52"/>
                <a:gd name="T5" fmla="*/ 5 h 63"/>
                <a:gd name="T6" fmla="*/ 52 w 52"/>
                <a:gd name="T7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63">
                  <a:moveTo>
                    <a:pt x="52" y="3"/>
                  </a:moveTo>
                  <a:cubicBezTo>
                    <a:pt x="41" y="0"/>
                    <a:pt x="11" y="56"/>
                    <a:pt x="0" y="63"/>
                  </a:cubicBezTo>
                  <a:cubicBezTo>
                    <a:pt x="23" y="59"/>
                    <a:pt x="47" y="28"/>
                    <a:pt x="51" y="5"/>
                  </a:cubicBezTo>
                  <a:lnTo>
                    <a:pt x="52" y="3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96" name="Freeform 792"/>
            <p:cNvSpPr>
              <a:spLocks/>
            </p:cNvSpPr>
            <p:nvPr/>
          </p:nvSpPr>
          <p:spPr bwMode="auto">
            <a:xfrm>
              <a:off x="3857625" y="3341688"/>
              <a:ext cx="401638" cy="96838"/>
            </a:xfrm>
            <a:custGeom>
              <a:avLst/>
              <a:gdLst>
                <a:gd name="T0" fmla="*/ 0 w 107"/>
                <a:gd name="T1" fmla="*/ 25 h 26"/>
                <a:gd name="T2" fmla="*/ 41 w 107"/>
                <a:gd name="T3" fmla="*/ 3 h 26"/>
                <a:gd name="T4" fmla="*/ 55 w 107"/>
                <a:gd name="T5" fmla="*/ 1 h 26"/>
                <a:gd name="T6" fmla="*/ 89 w 107"/>
                <a:gd name="T7" fmla="*/ 9 h 26"/>
                <a:gd name="T8" fmla="*/ 107 w 107"/>
                <a:gd name="T9" fmla="*/ 24 h 26"/>
                <a:gd name="T10" fmla="*/ 86 w 107"/>
                <a:gd name="T11" fmla="*/ 24 h 26"/>
                <a:gd name="T12" fmla="*/ 64 w 107"/>
                <a:gd name="T13" fmla="*/ 21 h 26"/>
                <a:gd name="T14" fmla="*/ 22 w 107"/>
                <a:gd name="T15" fmla="*/ 20 h 26"/>
                <a:gd name="T16" fmla="*/ 0 w 107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26">
                  <a:moveTo>
                    <a:pt x="0" y="25"/>
                  </a:moveTo>
                  <a:cubicBezTo>
                    <a:pt x="14" y="19"/>
                    <a:pt x="26" y="8"/>
                    <a:pt x="41" y="3"/>
                  </a:cubicBezTo>
                  <a:cubicBezTo>
                    <a:pt x="46" y="2"/>
                    <a:pt x="50" y="1"/>
                    <a:pt x="55" y="1"/>
                  </a:cubicBezTo>
                  <a:cubicBezTo>
                    <a:pt x="68" y="0"/>
                    <a:pt x="79" y="2"/>
                    <a:pt x="89" y="9"/>
                  </a:cubicBezTo>
                  <a:cubicBezTo>
                    <a:pt x="95" y="12"/>
                    <a:pt x="105" y="18"/>
                    <a:pt x="107" y="24"/>
                  </a:cubicBezTo>
                  <a:cubicBezTo>
                    <a:pt x="107" y="24"/>
                    <a:pt x="88" y="24"/>
                    <a:pt x="86" y="24"/>
                  </a:cubicBezTo>
                  <a:cubicBezTo>
                    <a:pt x="79" y="23"/>
                    <a:pt x="72" y="22"/>
                    <a:pt x="64" y="21"/>
                  </a:cubicBezTo>
                  <a:cubicBezTo>
                    <a:pt x="50" y="20"/>
                    <a:pt x="36" y="18"/>
                    <a:pt x="22" y="20"/>
                  </a:cubicBezTo>
                  <a:cubicBezTo>
                    <a:pt x="15" y="21"/>
                    <a:pt x="7" y="26"/>
                    <a:pt x="0" y="25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97" name="Freeform 793"/>
            <p:cNvSpPr>
              <a:spLocks/>
            </p:cNvSpPr>
            <p:nvPr/>
          </p:nvSpPr>
          <p:spPr bwMode="auto">
            <a:xfrm>
              <a:off x="3128963" y="3427413"/>
              <a:ext cx="176213" cy="214313"/>
            </a:xfrm>
            <a:custGeom>
              <a:avLst/>
              <a:gdLst>
                <a:gd name="T0" fmla="*/ 1 w 47"/>
                <a:gd name="T1" fmla="*/ 0 h 57"/>
                <a:gd name="T2" fmla="*/ 3 w 47"/>
                <a:gd name="T3" fmla="*/ 14 h 57"/>
                <a:gd name="T4" fmla="*/ 8 w 47"/>
                <a:gd name="T5" fmla="*/ 27 h 57"/>
                <a:gd name="T6" fmla="*/ 25 w 47"/>
                <a:gd name="T7" fmla="*/ 46 h 57"/>
                <a:gd name="T8" fmla="*/ 47 w 47"/>
                <a:gd name="T9" fmla="*/ 57 h 57"/>
                <a:gd name="T10" fmla="*/ 10 w 47"/>
                <a:gd name="T11" fmla="*/ 19 h 57"/>
                <a:gd name="T12" fmla="*/ 7 w 47"/>
                <a:gd name="T13" fmla="*/ 9 h 57"/>
                <a:gd name="T14" fmla="*/ 1 w 47"/>
                <a:gd name="T1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7">
                  <a:moveTo>
                    <a:pt x="1" y="0"/>
                  </a:moveTo>
                  <a:cubicBezTo>
                    <a:pt x="0" y="4"/>
                    <a:pt x="2" y="10"/>
                    <a:pt x="3" y="14"/>
                  </a:cubicBezTo>
                  <a:cubicBezTo>
                    <a:pt x="4" y="19"/>
                    <a:pt x="6" y="23"/>
                    <a:pt x="8" y="27"/>
                  </a:cubicBezTo>
                  <a:cubicBezTo>
                    <a:pt x="13" y="35"/>
                    <a:pt x="18" y="41"/>
                    <a:pt x="25" y="46"/>
                  </a:cubicBezTo>
                  <a:cubicBezTo>
                    <a:pt x="32" y="50"/>
                    <a:pt x="39" y="56"/>
                    <a:pt x="47" y="57"/>
                  </a:cubicBezTo>
                  <a:cubicBezTo>
                    <a:pt x="30" y="49"/>
                    <a:pt x="19" y="36"/>
                    <a:pt x="10" y="19"/>
                  </a:cubicBezTo>
                  <a:cubicBezTo>
                    <a:pt x="9" y="16"/>
                    <a:pt x="8" y="13"/>
                    <a:pt x="7" y="9"/>
                  </a:cubicBezTo>
                  <a:cubicBezTo>
                    <a:pt x="5" y="6"/>
                    <a:pt x="4" y="1"/>
                    <a:pt x="1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98" name="Freeform 794"/>
            <p:cNvSpPr>
              <a:spLocks/>
            </p:cNvSpPr>
            <p:nvPr/>
          </p:nvSpPr>
          <p:spPr bwMode="auto">
            <a:xfrm>
              <a:off x="3263900" y="3416300"/>
              <a:ext cx="153988" cy="161925"/>
            </a:xfrm>
            <a:custGeom>
              <a:avLst/>
              <a:gdLst>
                <a:gd name="T0" fmla="*/ 35 w 41"/>
                <a:gd name="T1" fmla="*/ 39 h 43"/>
                <a:gd name="T2" fmla="*/ 14 w 41"/>
                <a:gd name="T3" fmla="*/ 19 h 43"/>
                <a:gd name="T4" fmla="*/ 0 w 41"/>
                <a:gd name="T5" fmla="*/ 0 h 43"/>
                <a:gd name="T6" fmla="*/ 10 w 41"/>
                <a:gd name="T7" fmla="*/ 26 h 43"/>
                <a:gd name="T8" fmla="*/ 41 w 41"/>
                <a:gd name="T9" fmla="*/ 43 h 43"/>
                <a:gd name="T10" fmla="*/ 41 w 41"/>
                <a:gd name="T11" fmla="*/ 42 h 43"/>
                <a:gd name="T12" fmla="*/ 35 w 41"/>
                <a:gd name="T13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3">
                  <a:moveTo>
                    <a:pt x="35" y="39"/>
                  </a:moveTo>
                  <a:cubicBezTo>
                    <a:pt x="27" y="33"/>
                    <a:pt x="18" y="26"/>
                    <a:pt x="14" y="19"/>
                  </a:cubicBezTo>
                  <a:cubicBezTo>
                    <a:pt x="9" y="11"/>
                    <a:pt x="6" y="5"/>
                    <a:pt x="0" y="0"/>
                  </a:cubicBezTo>
                  <a:cubicBezTo>
                    <a:pt x="1" y="8"/>
                    <a:pt x="5" y="20"/>
                    <a:pt x="10" y="26"/>
                  </a:cubicBezTo>
                  <a:cubicBezTo>
                    <a:pt x="16" y="35"/>
                    <a:pt x="30" y="41"/>
                    <a:pt x="41" y="43"/>
                  </a:cubicBezTo>
                  <a:cubicBezTo>
                    <a:pt x="41" y="43"/>
                    <a:pt x="41" y="42"/>
                    <a:pt x="41" y="42"/>
                  </a:cubicBezTo>
                  <a:cubicBezTo>
                    <a:pt x="38" y="41"/>
                    <a:pt x="36" y="40"/>
                    <a:pt x="35" y="39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99" name="Freeform 795"/>
            <p:cNvSpPr>
              <a:spLocks/>
            </p:cNvSpPr>
            <p:nvPr/>
          </p:nvSpPr>
          <p:spPr bwMode="auto">
            <a:xfrm>
              <a:off x="3681413" y="4222750"/>
              <a:ext cx="473075" cy="530225"/>
            </a:xfrm>
            <a:custGeom>
              <a:avLst/>
              <a:gdLst>
                <a:gd name="T0" fmla="*/ 34 w 126"/>
                <a:gd name="T1" fmla="*/ 15 h 141"/>
                <a:gd name="T2" fmla="*/ 32 w 126"/>
                <a:gd name="T3" fmla="*/ 113 h 141"/>
                <a:gd name="T4" fmla="*/ 113 w 126"/>
                <a:gd name="T5" fmla="*/ 107 h 141"/>
                <a:gd name="T6" fmla="*/ 92 w 126"/>
                <a:gd name="T7" fmla="*/ 14 h 141"/>
                <a:gd name="T8" fmla="*/ 65 w 126"/>
                <a:gd name="T9" fmla="*/ 0 h 141"/>
                <a:gd name="T10" fmla="*/ 34 w 126"/>
                <a:gd name="T11" fmla="*/ 1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41">
                  <a:moveTo>
                    <a:pt x="34" y="15"/>
                  </a:moveTo>
                  <a:cubicBezTo>
                    <a:pt x="34" y="15"/>
                    <a:pt x="0" y="85"/>
                    <a:pt x="32" y="113"/>
                  </a:cubicBezTo>
                  <a:cubicBezTo>
                    <a:pt x="63" y="141"/>
                    <a:pt x="105" y="126"/>
                    <a:pt x="113" y="107"/>
                  </a:cubicBezTo>
                  <a:cubicBezTo>
                    <a:pt x="126" y="72"/>
                    <a:pt x="97" y="61"/>
                    <a:pt x="92" y="14"/>
                  </a:cubicBezTo>
                  <a:cubicBezTo>
                    <a:pt x="92" y="14"/>
                    <a:pt x="84" y="1"/>
                    <a:pt x="65" y="0"/>
                  </a:cubicBezTo>
                  <a:cubicBezTo>
                    <a:pt x="47" y="0"/>
                    <a:pt x="34" y="15"/>
                    <a:pt x="34" y="1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00" name="Freeform 796"/>
            <p:cNvSpPr>
              <a:spLocks/>
            </p:cNvSpPr>
            <p:nvPr/>
          </p:nvSpPr>
          <p:spPr bwMode="auto">
            <a:xfrm>
              <a:off x="3706813" y="4216400"/>
              <a:ext cx="420688" cy="465138"/>
            </a:xfrm>
            <a:custGeom>
              <a:avLst/>
              <a:gdLst>
                <a:gd name="T0" fmla="*/ 30 w 112"/>
                <a:gd name="T1" fmla="*/ 14 h 124"/>
                <a:gd name="T2" fmla="*/ 28 w 112"/>
                <a:gd name="T3" fmla="*/ 99 h 124"/>
                <a:gd name="T4" fmla="*/ 100 w 112"/>
                <a:gd name="T5" fmla="*/ 93 h 124"/>
                <a:gd name="T6" fmla="*/ 82 w 112"/>
                <a:gd name="T7" fmla="*/ 11 h 124"/>
                <a:gd name="T8" fmla="*/ 58 w 112"/>
                <a:gd name="T9" fmla="*/ 1 h 124"/>
                <a:gd name="T10" fmla="*/ 30 w 112"/>
                <a:gd name="T11" fmla="*/ 1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124">
                  <a:moveTo>
                    <a:pt x="30" y="14"/>
                  </a:moveTo>
                  <a:cubicBezTo>
                    <a:pt x="30" y="14"/>
                    <a:pt x="0" y="74"/>
                    <a:pt x="28" y="99"/>
                  </a:cubicBezTo>
                  <a:cubicBezTo>
                    <a:pt x="56" y="124"/>
                    <a:pt x="94" y="111"/>
                    <a:pt x="100" y="93"/>
                  </a:cubicBezTo>
                  <a:cubicBezTo>
                    <a:pt x="112" y="62"/>
                    <a:pt x="86" y="54"/>
                    <a:pt x="82" y="11"/>
                  </a:cubicBezTo>
                  <a:cubicBezTo>
                    <a:pt x="82" y="11"/>
                    <a:pt x="74" y="1"/>
                    <a:pt x="58" y="1"/>
                  </a:cubicBezTo>
                  <a:cubicBezTo>
                    <a:pt x="41" y="0"/>
                    <a:pt x="30" y="14"/>
                    <a:pt x="30" y="1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01" name="Oval 797"/>
            <p:cNvSpPr>
              <a:spLocks noChangeArrowheads="1"/>
            </p:cNvSpPr>
            <p:nvPr/>
          </p:nvSpPr>
          <p:spPr bwMode="auto">
            <a:xfrm>
              <a:off x="3914775" y="4564063"/>
              <a:ext cx="66675" cy="30163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02" name="Freeform 798"/>
            <p:cNvSpPr>
              <a:spLocks/>
            </p:cNvSpPr>
            <p:nvPr/>
          </p:nvSpPr>
          <p:spPr bwMode="auto">
            <a:xfrm>
              <a:off x="4402138" y="4357688"/>
              <a:ext cx="173038" cy="203200"/>
            </a:xfrm>
            <a:custGeom>
              <a:avLst/>
              <a:gdLst>
                <a:gd name="T0" fmla="*/ 8 w 46"/>
                <a:gd name="T1" fmla="*/ 54 h 54"/>
                <a:gd name="T2" fmla="*/ 28 w 46"/>
                <a:gd name="T3" fmla="*/ 10 h 54"/>
                <a:gd name="T4" fmla="*/ 32 w 46"/>
                <a:gd name="T5" fmla="*/ 44 h 54"/>
                <a:gd name="T6" fmla="*/ 8 w 46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8" y="54"/>
                  </a:moveTo>
                  <a:cubicBezTo>
                    <a:pt x="8" y="54"/>
                    <a:pt x="0" y="0"/>
                    <a:pt x="28" y="10"/>
                  </a:cubicBezTo>
                  <a:cubicBezTo>
                    <a:pt x="46" y="16"/>
                    <a:pt x="43" y="34"/>
                    <a:pt x="32" y="44"/>
                  </a:cubicBezTo>
                  <a:cubicBezTo>
                    <a:pt x="26" y="51"/>
                    <a:pt x="16" y="54"/>
                    <a:pt x="8" y="5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03" name="Freeform 799"/>
            <p:cNvSpPr>
              <a:spLocks/>
            </p:cNvSpPr>
            <p:nvPr/>
          </p:nvSpPr>
          <p:spPr bwMode="auto">
            <a:xfrm>
              <a:off x="4429125" y="4406900"/>
              <a:ext cx="142875" cy="153988"/>
            </a:xfrm>
            <a:custGeom>
              <a:avLst/>
              <a:gdLst>
                <a:gd name="T0" fmla="*/ 1 w 38"/>
                <a:gd name="T1" fmla="*/ 40 h 41"/>
                <a:gd name="T2" fmla="*/ 0 w 38"/>
                <a:gd name="T3" fmla="*/ 26 h 41"/>
                <a:gd name="T4" fmla="*/ 32 w 38"/>
                <a:gd name="T5" fmla="*/ 21 h 41"/>
                <a:gd name="T6" fmla="*/ 1 w 38"/>
                <a:gd name="T7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1">
                  <a:moveTo>
                    <a:pt x="1" y="4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38" y="0"/>
                    <a:pt x="32" y="21"/>
                  </a:cubicBezTo>
                  <a:cubicBezTo>
                    <a:pt x="26" y="41"/>
                    <a:pt x="1" y="40"/>
                    <a:pt x="1" y="40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04" name="Freeform 800"/>
            <p:cNvSpPr>
              <a:spLocks/>
            </p:cNvSpPr>
            <p:nvPr/>
          </p:nvSpPr>
          <p:spPr bwMode="auto">
            <a:xfrm>
              <a:off x="3681413" y="4756150"/>
              <a:ext cx="327025" cy="206375"/>
            </a:xfrm>
            <a:custGeom>
              <a:avLst/>
              <a:gdLst>
                <a:gd name="T0" fmla="*/ 0 w 87"/>
                <a:gd name="T1" fmla="*/ 55 h 55"/>
                <a:gd name="T2" fmla="*/ 71 w 87"/>
                <a:gd name="T3" fmla="*/ 49 h 55"/>
                <a:gd name="T4" fmla="*/ 53 w 87"/>
                <a:gd name="T5" fmla="*/ 2 h 55"/>
                <a:gd name="T6" fmla="*/ 0 w 87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55">
                  <a:moveTo>
                    <a:pt x="0" y="55"/>
                  </a:moveTo>
                  <a:cubicBezTo>
                    <a:pt x="71" y="49"/>
                    <a:pt x="71" y="49"/>
                    <a:pt x="71" y="49"/>
                  </a:cubicBezTo>
                  <a:cubicBezTo>
                    <a:pt x="71" y="49"/>
                    <a:pt x="87" y="0"/>
                    <a:pt x="53" y="2"/>
                  </a:cubicBezTo>
                  <a:cubicBezTo>
                    <a:pt x="20" y="5"/>
                    <a:pt x="2" y="16"/>
                    <a:pt x="0" y="55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05" name="Freeform 801"/>
            <p:cNvSpPr>
              <a:spLocks/>
            </p:cNvSpPr>
            <p:nvPr/>
          </p:nvSpPr>
          <p:spPr bwMode="auto">
            <a:xfrm>
              <a:off x="3681413" y="4805363"/>
              <a:ext cx="258763" cy="157163"/>
            </a:xfrm>
            <a:custGeom>
              <a:avLst/>
              <a:gdLst>
                <a:gd name="T0" fmla="*/ 17 w 69"/>
                <a:gd name="T1" fmla="*/ 0 h 42"/>
                <a:gd name="T2" fmla="*/ 0 w 69"/>
                <a:gd name="T3" fmla="*/ 42 h 42"/>
                <a:gd name="T4" fmla="*/ 69 w 69"/>
                <a:gd name="T5" fmla="*/ 36 h 42"/>
                <a:gd name="T6" fmla="*/ 17 w 6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42">
                  <a:moveTo>
                    <a:pt x="17" y="0"/>
                  </a:moveTo>
                  <a:cubicBezTo>
                    <a:pt x="7" y="8"/>
                    <a:pt x="1" y="21"/>
                    <a:pt x="0" y="42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57" y="11"/>
                    <a:pt x="38" y="2"/>
                    <a:pt x="17" y="0"/>
                  </a:cubicBezTo>
                  <a:close/>
                </a:path>
              </a:pathLst>
            </a:custGeom>
            <a:solidFill>
              <a:srgbClr val="4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06" name="Freeform 802"/>
            <p:cNvSpPr>
              <a:spLocks/>
            </p:cNvSpPr>
            <p:nvPr/>
          </p:nvSpPr>
          <p:spPr bwMode="auto">
            <a:xfrm>
              <a:off x="3929063" y="5405438"/>
              <a:ext cx="115888" cy="168275"/>
            </a:xfrm>
            <a:custGeom>
              <a:avLst/>
              <a:gdLst>
                <a:gd name="T0" fmla="*/ 0 w 73"/>
                <a:gd name="T1" fmla="*/ 0 h 106"/>
                <a:gd name="T2" fmla="*/ 73 w 73"/>
                <a:gd name="T3" fmla="*/ 5 h 106"/>
                <a:gd name="T4" fmla="*/ 62 w 73"/>
                <a:gd name="T5" fmla="*/ 80 h 106"/>
                <a:gd name="T6" fmla="*/ 36 w 73"/>
                <a:gd name="T7" fmla="*/ 106 h 106"/>
                <a:gd name="T8" fmla="*/ 5 w 73"/>
                <a:gd name="T9" fmla="*/ 80 h 106"/>
                <a:gd name="T10" fmla="*/ 0 w 73"/>
                <a:gd name="T1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06">
                  <a:moveTo>
                    <a:pt x="0" y="0"/>
                  </a:moveTo>
                  <a:lnTo>
                    <a:pt x="73" y="5"/>
                  </a:lnTo>
                  <a:lnTo>
                    <a:pt x="62" y="80"/>
                  </a:lnTo>
                  <a:lnTo>
                    <a:pt x="36" y="106"/>
                  </a:lnTo>
                  <a:lnTo>
                    <a:pt x="5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07" name="Freeform 803"/>
            <p:cNvSpPr>
              <a:spLocks/>
            </p:cNvSpPr>
            <p:nvPr/>
          </p:nvSpPr>
          <p:spPr bwMode="auto">
            <a:xfrm>
              <a:off x="3940175" y="5408613"/>
              <a:ext cx="104775" cy="147638"/>
            </a:xfrm>
            <a:custGeom>
              <a:avLst/>
              <a:gdLst>
                <a:gd name="T0" fmla="*/ 0 w 66"/>
                <a:gd name="T1" fmla="*/ 0 h 93"/>
                <a:gd name="T2" fmla="*/ 66 w 66"/>
                <a:gd name="T3" fmla="*/ 3 h 93"/>
                <a:gd name="T4" fmla="*/ 52 w 66"/>
                <a:gd name="T5" fmla="*/ 76 h 93"/>
                <a:gd name="T6" fmla="*/ 31 w 66"/>
                <a:gd name="T7" fmla="*/ 93 h 93"/>
                <a:gd name="T8" fmla="*/ 0 w 66"/>
                <a:gd name="T9" fmla="*/ 76 h 93"/>
                <a:gd name="T10" fmla="*/ 0 w 66"/>
                <a:gd name="T1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93">
                  <a:moveTo>
                    <a:pt x="0" y="0"/>
                  </a:moveTo>
                  <a:lnTo>
                    <a:pt x="66" y="3"/>
                  </a:lnTo>
                  <a:lnTo>
                    <a:pt x="52" y="76"/>
                  </a:lnTo>
                  <a:lnTo>
                    <a:pt x="31" y="93"/>
                  </a:lnTo>
                  <a:lnTo>
                    <a:pt x="0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08" name="Freeform 804"/>
            <p:cNvSpPr>
              <a:spLocks/>
            </p:cNvSpPr>
            <p:nvPr/>
          </p:nvSpPr>
          <p:spPr bwMode="auto">
            <a:xfrm>
              <a:off x="3944938" y="5413375"/>
              <a:ext cx="93663" cy="130175"/>
            </a:xfrm>
            <a:custGeom>
              <a:avLst/>
              <a:gdLst>
                <a:gd name="T0" fmla="*/ 0 w 59"/>
                <a:gd name="T1" fmla="*/ 0 h 82"/>
                <a:gd name="T2" fmla="*/ 59 w 59"/>
                <a:gd name="T3" fmla="*/ 2 h 82"/>
                <a:gd name="T4" fmla="*/ 49 w 59"/>
                <a:gd name="T5" fmla="*/ 66 h 82"/>
                <a:gd name="T6" fmla="*/ 28 w 59"/>
                <a:gd name="T7" fmla="*/ 82 h 82"/>
                <a:gd name="T8" fmla="*/ 0 w 59"/>
                <a:gd name="T9" fmla="*/ 68 h 82"/>
                <a:gd name="T10" fmla="*/ 0 w 59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82">
                  <a:moveTo>
                    <a:pt x="0" y="0"/>
                  </a:moveTo>
                  <a:lnTo>
                    <a:pt x="59" y="2"/>
                  </a:lnTo>
                  <a:lnTo>
                    <a:pt x="49" y="66"/>
                  </a:lnTo>
                  <a:lnTo>
                    <a:pt x="28" y="82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09" name="Freeform 805"/>
            <p:cNvSpPr>
              <a:spLocks/>
            </p:cNvSpPr>
            <p:nvPr/>
          </p:nvSpPr>
          <p:spPr bwMode="auto">
            <a:xfrm>
              <a:off x="2452688" y="6062663"/>
              <a:ext cx="484188" cy="363538"/>
            </a:xfrm>
            <a:custGeom>
              <a:avLst/>
              <a:gdLst>
                <a:gd name="T0" fmla="*/ 129 w 129"/>
                <a:gd name="T1" fmla="*/ 49 h 97"/>
                <a:gd name="T2" fmla="*/ 95 w 129"/>
                <a:gd name="T3" fmla="*/ 97 h 97"/>
                <a:gd name="T4" fmla="*/ 46 w 129"/>
                <a:gd name="T5" fmla="*/ 84 h 97"/>
                <a:gd name="T6" fmla="*/ 0 w 129"/>
                <a:gd name="T7" fmla="*/ 47 h 97"/>
                <a:gd name="T8" fmla="*/ 43 w 129"/>
                <a:gd name="T9" fmla="*/ 0 h 97"/>
                <a:gd name="T10" fmla="*/ 55 w 129"/>
                <a:gd name="T11" fmla="*/ 28 h 97"/>
                <a:gd name="T12" fmla="*/ 86 w 129"/>
                <a:gd name="T13" fmla="*/ 29 h 97"/>
                <a:gd name="T14" fmla="*/ 129 w 129"/>
                <a:gd name="T15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97">
                  <a:moveTo>
                    <a:pt x="129" y="49"/>
                  </a:moveTo>
                  <a:cubicBezTo>
                    <a:pt x="95" y="97"/>
                    <a:pt x="95" y="97"/>
                    <a:pt x="95" y="97"/>
                  </a:cubicBezTo>
                  <a:cubicBezTo>
                    <a:pt x="95" y="97"/>
                    <a:pt x="79" y="73"/>
                    <a:pt x="46" y="84"/>
                  </a:cubicBezTo>
                  <a:cubicBezTo>
                    <a:pt x="14" y="94"/>
                    <a:pt x="0" y="47"/>
                    <a:pt x="0" y="47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22"/>
                    <a:pt x="55" y="28"/>
                  </a:cubicBezTo>
                  <a:cubicBezTo>
                    <a:pt x="68" y="34"/>
                    <a:pt x="71" y="30"/>
                    <a:pt x="86" y="29"/>
                  </a:cubicBezTo>
                  <a:cubicBezTo>
                    <a:pt x="101" y="27"/>
                    <a:pt x="129" y="40"/>
                    <a:pt x="129" y="49"/>
                  </a:cubicBezTo>
                  <a:close/>
                </a:path>
              </a:pathLst>
            </a:custGeom>
            <a:solidFill>
              <a:srgbClr val="5D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10" name="Freeform 806"/>
            <p:cNvSpPr>
              <a:spLocks/>
            </p:cNvSpPr>
            <p:nvPr/>
          </p:nvSpPr>
          <p:spPr bwMode="auto">
            <a:xfrm>
              <a:off x="2498725" y="6103938"/>
              <a:ext cx="344488" cy="292100"/>
            </a:xfrm>
            <a:custGeom>
              <a:avLst/>
              <a:gdLst>
                <a:gd name="T0" fmla="*/ 43 w 92"/>
                <a:gd name="T1" fmla="*/ 17 h 78"/>
                <a:gd name="T2" fmla="*/ 32 w 92"/>
                <a:gd name="T3" fmla="*/ 0 h 78"/>
                <a:gd name="T4" fmla="*/ 0 w 92"/>
                <a:gd name="T5" fmla="*/ 60 h 78"/>
                <a:gd name="T6" fmla="*/ 34 w 92"/>
                <a:gd name="T7" fmla="*/ 73 h 78"/>
                <a:gd name="T8" fmla="*/ 48 w 92"/>
                <a:gd name="T9" fmla="*/ 70 h 78"/>
                <a:gd name="T10" fmla="*/ 51 w 92"/>
                <a:gd name="T11" fmla="*/ 67 h 78"/>
                <a:gd name="T12" fmla="*/ 89 w 92"/>
                <a:gd name="T13" fmla="*/ 25 h 78"/>
                <a:gd name="T14" fmla="*/ 92 w 92"/>
                <a:gd name="T15" fmla="*/ 20 h 78"/>
                <a:gd name="T16" fmla="*/ 74 w 92"/>
                <a:gd name="T17" fmla="*/ 18 h 78"/>
                <a:gd name="T18" fmla="*/ 43 w 92"/>
                <a:gd name="T19" fmla="*/ 1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78">
                  <a:moveTo>
                    <a:pt x="43" y="17"/>
                  </a:moveTo>
                  <a:cubicBezTo>
                    <a:pt x="37" y="14"/>
                    <a:pt x="34" y="7"/>
                    <a:pt x="32" y="0"/>
                  </a:cubicBezTo>
                  <a:cubicBezTo>
                    <a:pt x="24" y="21"/>
                    <a:pt x="11" y="40"/>
                    <a:pt x="0" y="60"/>
                  </a:cubicBezTo>
                  <a:cubicBezTo>
                    <a:pt x="8" y="70"/>
                    <a:pt x="19" y="78"/>
                    <a:pt x="34" y="73"/>
                  </a:cubicBezTo>
                  <a:cubicBezTo>
                    <a:pt x="40" y="71"/>
                    <a:pt x="44" y="70"/>
                    <a:pt x="48" y="70"/>
                  </a:cubicBezTo>
                  <a:cubicBezTo>
                    <a:pt x="49" y="69"/>
                    <a:pt x="50" y="68"/>
                    <a:pt x="51" y="67"/>
                  </a:cubicBezTo>
                  <a:cubicBezTo>
                    <a:pt x="63" y="53"/>
                    <a:pt x="79" y="41"/>
                    <a:pt x="89" y="25"/>
                  </a:cubicBezTo>
                  <a:cubicBezTo>
                    <a:pt x="90" y="23"/>
                    <a:pt x="91" y="22"/>
                    <a:pt x="92" y="20"/>
                  </a:cubicBezTo>
                  <a:cubicBezTo>
                    <a:pt x="86" y="18"/>
                    <a:pt x="79" y="17"/>
                    <a:pt x="74" y="18"/>
                  </a:cubicBezTo>
                  <a:cubicBezTo>
                    <a:pt x="59" y="19"/>
                    <a:pt x="56" y="23"/>
                    <a:pt x="43" y="17"/>
                  </a:cubicBezTo>
                  <a:close/>
                </a:path>
              </a:pathLst>
            </a:custGeom>
            <a:solidFill>
              <a:srgbClr val="527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11" name="Freeform 807"/>
            <p:cNvSpPr>
              <a:spLocks/>
            </p:cNvSpPr>
            <p:nvPr/>
          </p:nvSpPr>
          <p:spPr bwMode="auto">
            <a:xfrm>
              <a:off x="2562225" y="6242050"/>
              <a:ext cx="239713" cy="104775"/>
            </a:xfrm>
            <a:custGeom>
              <a:avLst/>
              <a:gdLst>
                <a:gd name="T0" fmla="*/ 151 w 151"/>
                <a:gd name="T1" fmla="*/ 57 h 66"/>
                <a:gd name="T2" fmla="*/ 149 w 151"/>
                <a:gd name="T3" fmla="*/ 66 h 66"/>
                <a:gd name="T4" fmla="*/ 0 w 151"/>
                <a:gd name="T5" fmla="*/ 10 h 66"/>
                <a:gd name="T6" fmla="*/ 2 w 151"/>
                <a:gd name="T7" fmla="*/ 0 h 66"/>
                <a:gd name="T8" fmla="*/ 151 w 151"/>
                <a:gd name="T9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6">
                  <a:moveTo>
                    <a:pt x="151" y="57"/>
                  </a:moveTo>
                  <a:lnTo>
                    <a:pt x="149" y="66"/>
                  </a:lnTo>
                  <a:lnTo>
                    <a:pt x="0" y="10"/>
                  </a:lnTo>
                  <a:lnTo>
                    <a:pt x="2" y="0"/>
                  </a:lnTo>
                  <a:lnTo>
                    <a:pt x="151" y="57"/>
                  </a:lnTo>
                  <a:close/>
                </a:path>
              </a:pathLst>
            </a:custGeom>
            <a:solidFill>
              <a:srgbClr val="594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12" name="Freeform 808"/>
            <p:cNvSpPr>
              <a:spLocks/>
            </p:cNvSpPr>
            <p:nvPr/>
          </p:nvSpPr>
          <p:spPr bwMode="auto">
            <a:xfrm>
              <a:off x="2576513" y="6216650"/>
              <a:ext cx="230188" cy="82550"/>
            </a:xfrm>
            <a:custGeom>
              <a:avLst/>
              <a:gdLst>
                <a:gd name="T0" fmla="*/ 145 w 145"/>
                <a:gd name="T1" fmla="*/ 42 h 52"/>
                <a:gd name="T2" fmla="*/ 142 w 145"/>
                <a:gd name="T3" fmla="*/ 52 h 52"/>
                <a:gd name="T4" fmla="*/ 0 w 145"/>
                <a:gd name="T5" fmla="*/ 12 h 52"/>
                <a:gd name="T6" fmla="*/ 3 w 145"/>
                <a:gd name="T7" fmla="*/ 0 h 52"/>
                <a:gd name="T8" fmla="*/ 145 w 145"/>
                <a:gd name="T9" fmla="*/ 4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52">
                  <a:moveTo>
                    <a:pt x="145" y="42"/>
                  </a:moveTo>
                  <a:lnTo>
                    <a:pt x="142" y="52"/>
                  </a:lnTo>
                  <a:lnTo>
                    <a:pt x="0" y="12"/>
                  </a:lnTo>
                  <a:lnTo>
                    <a:pt x="3" y="0"/>
                  </a:lnTo>
                  <a:lnTo>
                    <a:pt x="145" y="42"/>
                  </a:lnTo>
                  <a:close/>
                </a:path>
              </a:pathLst>
            </a:custGeom>
            <a:solidFill>
              <a:srgbClr val="594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13" name="Freeform 809"/>
            <p:cNvSpPr>
              <a:spLocks/>
            </p:cNvSpPr>
            <p:nvPr/>
          </p:nvSpPr>
          <p:spPr bwMode="auto">
            <a:xfrm>
              <a:off x="2584450" y="6175375"/>
              <a:ext cx="225425" cy="209550"/>
            </a:xfrm>
            <a:custGeom>
              <a:avLst/>
              <a:gdLst>
                <a:gd name="T0" fmla="*/ 30 w 60"/>
                <a:gd name="T1" fmla="*/ 42 h 56"/>
                <a:gd name="T2" fmla="*/ 28 w 60"/>
                <a:gd name="T3" fmla="*/ 44 h 56"/>
                <a:gd name="T4" fmla="*/ 29 w 60"/>
                <a:gd name="T5" fmla="*/ 47 h 56"/>
                <a:gd name="T6" fmla="*/ 52 w 60"/>
                <a:gd name="T7" fmla="*/ 36 h 56"/>
                <a:gd name="T8" fmla="*/ 32 w 60"/>
                <a:gd name="T9" fmla="*/ 18 h 56"/>
                <a:gd name="T10" fmla="*/ 8 w 60"/>
                <a:gd name="T11" fmla="*/ 34 h 56"/>
                <a:gd name="T12" fmla="*/ 16 w 60"/>
                <a:gd name="T13" fmla="*/ 7 h 56"/>
                <a:gd name="T14" fmla="*/ 18 w 60"/>
                <a:gd name="T15" fmla="*/ 4 h 56"/>
                <a:gd name="T16" fmla="*/ 18 w 60"/>
                <a:gd name="T17" fmla="*/ 0 h 56"/>
                <a:gd name="T18" fmla="*/ 2 w 60"/>
                <a:gd name="T19" fmla="*/ 17 h 56"/>
                <a:gd name="T20" fmla="*/ 20 w 60"/>
                <a:gd name="T21" fmla="*/ 34 h 56"/>
                <a:gd name="T22" fmla="*/ 35 w 60"/>
                <a:gd name="T23" fmla="*/ 20 h 56"/>
                <a:gd name="T24" fmla="*/ 50 w 60"/>
                <a:gd name="T25" fmla="*/ 32 h 56"/>
                <a:gd name="T26" fmla="*/ 30 w 60"/>
                <a:gd name="T27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6">
                  <a:moveTo>
                    <a:pt x="30" y="42"/>
                  </a:moveTo>
                  <a:cubicBezTo>
                    <a:pt x="30" y="42"/>
                    <a:pt x="29" y="42"/>
                    <a:pt x="28" y="44"/>
                  </a:cubicBezTo>
                  <a:cubicBezTo>
                    <a:pt x="27" y="47"/>
                    <a:pt x="29" y="47"/>
                    <a:pt x="29" y="47"/>
                  </a:cubicBezTo>
                  <a:cubicBezTo>
                    <a:pt x="29" y="47"/>
                    <a:pt x="44" y="56"/>
                    <a:pt x="52" y="36"/>
                  </a:cubicBezTo>
                  <a:cubicBezTo>
                    <a:pt x="60" y="16"/>
                    <a:pt x="41" y="9"/>
                    <a:pt x="32" y="18"/>
                  </a:cubicBezTo>
                  <a:cubicBezTo>
                    <a:pt x="24" y="27"/>
                    <a:pt x="16" y="37"/>
                    <a:pt x="8" y="34"/>
                  </a:cubicBezTo>
                  <a:cubicBezTo>
                    <a:pt x="1" y="31"/>
                    <a:pt x="5" y="9"/>
                    <a:pt x="16" y="7"/>
                  </a:cubicBezTo>
                  <a:cubicBezTo>
                    <a:pt x="16" y="7"/>
                    <a:pt x="18" y="7"/>
                    <a:pt x="18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5" y="5"/>
                    <a:pt x="2" y="17"/>
                  </a:cubicBezTo>
                  <a:cubicBezTo>
                    <a:pt x="0" y="28"/>
                    <a:pt x="0" y="46"/>
                    <a:pt x="20" y="34"/>
                  </a:cubicBezTo>
                  <a:cubicBezTo>
                    <a:pt x="26" y="31"/>
                    <a:pt x="31" y="22"/>
                    <a:pt x="35" y="20"/>
                  </a:cubicBezTo>
                  <a:cubicBezTo>
                    <a:pt x="45" y="15"/>
                    <a:pt x="52" y="21"/>
                    <a:pt x="50" y="32"/>
                  </a:cubicBezTo>
                  <a:cubicBezTo>
                    <a:pt x="46" y="50"/>
                    <a:pt x="30" y="42"/>
                    <a:pt x="30" y="42"/>
                  </a:cubicBezTo>
                  <a:close/>
                </a:path>
              </a:pathLst>
            </a:custGeom>
            <a:solidFill>
              <a:srgbClr val="594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14" name="Freeform 810"/>
            <p:cNvSpPr>
              <a:spLocks/>
            </p:cNvSpPr>
            <p:nvPr/>
          </p:nvSpPr>
          <p:spPr bwMode="auto">
            <a:xfrm>
              <a:off x="3756025" y="7113588"/>
              <a:ext cx="401638" cy="371475"/>
            </a:xfrm>
            <a:custGeom>
              <a:avLst/>
              <a:gdLst>
                <a:gd name="T0" fmla="*/ 87 w 107"/>
                <a:gd name="T1" fmla="*/ 0 h 99"/>
                <a:gd name="T2" fmla="*/ 107 w 107"/>
                <a:gd name="T3" fmla="*/ 55 h 99"/>
                <a:gd name="T4" fmla="*/ 62 w 107"/>
                <a:gd name="T5" fmla="*/ 72 h 99"/>
                <a:gd name="T6" fmla="*/ 25 w 107"/>
                <a:gd name="T7" fmla="*/ 99 h 99"/>
                <a:gd name="T8" fmla="*/ 0 w 107"/>
                <a:gd name="T9" fmla="*/ 31 h 99"/>
                <a:gd name="T10" fmla="*/ 36 w 107"/>
                <a:gd name="T11" fmla="*/ 18 h 99"/>
                <a:gd name="T12" fmla="*/ 87 w 107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99">
                  <a:moveTo>
                    <a:pt x="87" y="0"/>
                  </a:move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88" y="78"/>
                    <a:pt x="62" y="72"/>
                  </a:cubicBezTo>
                  <a:cubicBezTo>
                    <a:pt x="36" y="67"/>
                    <a:pt x="25" y="99"/>
                    <a:pt x="25" y="9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6" y="12"/>
                    <a:pt x="36" y="18"/>
                  </a:cubicBezTo>
                  <a:cubicBezTo>
                    <a:pt x="66" y="25"/>
                    <a:pt x="70" y="24"/>
                    <a:pt x="87" y="0"/>
                  </a:cubicBezTo>
                  <a:close/>
                </a:path>
              </a:pathLst>
            </a:custGeom>
            <a:solidFill>
              <a:srgbClr val="5D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15" name="Freeform 811"/>
            <p:cNvSpPr>
              <a:spLocks/>
            </p:cNvSpPr>
            <p:nvPr/>
          </p:nvSpPr>
          <p:spPr bwMode="auto">
            <a:xfrm>
              <a:off x="3937000" y="7113588"/>
              <a:ext cx="220663" cy="277813"/>
            </a:xfrm>
            <a:custGeom>
              <a:avLst/>
              <a:gdLst>
                <a:gd name="T0" fmla="*/ 0 w 59"/>
                <a:gd name="T1" fmla="*/ 21 h 74"/>
                <a:gd name="T2" fmla="*/ 21 w 59"/>
                <a:gd name="T3" fmla="*/ 73 h 74"/>
                <a:gd name="T4" fmla="*/ 59 w 59"/>
                <a:gd name="T5" fmla="*/ 55 h 74"/>
                <a:gd name="T6" fmla="*/ 39 w 59"/>
                <a:gd name="T7" fmla="*/ 0 h 74"/>
                <a:gd name="T8" fmla="*/ 0 w 59"/>
                <a:gd name="T9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74">
                  <a:moveTo>
                    <a:pt x="0" y="21"/>
                  </a:moveTo>
                  <a:cubicBezTo>
                    <a:pt x="7" y="38"/>
                    <a:pt x="13" y="56"/>
                    <a:pt x="21" y="73"/>
                  </a:cubicBezTo>
                  <a:cubicBezTo>
                    <a:pt x="43" y="74"/>
                    <a:pt x="59" y="55"/>
                    <a:pt x="59" y="55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5" y="20"/>
                    <a:pt x="19" y="24"/>
                    <a:pt x="0" y="21"/>
                  </a:cubicBezTo>
                  <a:close/>
                </a:path>
              </a:pathLst>
            </a:custGeom>
            <a:solidFill>
              <a:srgbClr val="527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16" name="Freeform 812"/>
            <p:cNvSpPr>
              <a:spLocks/>
            </p:cNvSpPr>
            <p:nvPr/>
          </p:nvSpPr>
          <p:spPr bwMode="auto">
            <a:xfrm>
              <a:off x="3756025" y="7207250"/>
              <a:ext cx="117475" cy="277813"/>
            </a:xfrm>
            <a:custGeom>
              <a:avLst/>
              <a:gdLst>
                <a:gd name="T0" fmla="*/ 31 w 31"/>
                <a:gd name="T1" fmla="*/ 62 h 74"/>
                <a:gd name="T2" fmla="*/ 5 w 31"/>
                <a:gd name="T3" fmla="*/ 5 h 74"/>
                <a:gd name="T4" fmla="*/ 4 w 31"/>
                <a:gd name="T5" fmla="*/ 0 h 74"/>
                <a:gd name="T6" fmla="*/ 0 w 31"/>
                <a:gd name="T7" fmla="*/ 6 h 74"/>
                <a:gd name="T8" fmla="*/ 25 w 31"/>
                <a:gd name="T9" fmla="*/ 74 h 74"/>
                <a:gd name="T10" fmla="*/ 31 w 3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74">
                  <a:moveTo>
                    <a:pt x="31" y="62"/>
                  </a:moveTo>
                  <a:cubicBezTo>
                    <a:pt x="22" y="43"/>
                    <a:pt x="13" y="24"/>
                    <a:pt x="5" y="5"/>
                  </a:cubicBezTo>
                  <a:cubicBezTo>
                    <a:pt x="4" y="3"/>
                    <a:pt x="4" y="2"/>
                    <a:pt x="4" y="0"/>
                  </a:cubicBezTo>
                  <a:cubicBezTo>
                    <a:pt x="1" y="4"/>
                    <a:pt x="0" y="6"/>
                    <a:pt x="0" y="6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4"/>
                    <a:pt x="27" y="68"/>
                    <a:pt x="31" y="62"/>
                  </a:cubicBezTo>
                  <a:close/>
                </a:path>
              </a:pathLst>
            </a:custGeom>
            <a:solidFill>
              <a:srgbClr val="527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17" name="Freeform 813"/>
            <p:cNvSpPr>
              <a:spLocks/>
            </p:cNvSpPr>
            <p:nvPr/>
          </p:nvSpPr>
          <p:spPr bwMode="auto">
            <a:xfrm>
              <a:off x="3854450" y="7256463"/>
              <a:ext cx="255588" cy="63500"/>
            </a:xfrm>
            <a:custGeom>
              <a:avLst/>
              <a:gdLst>
                <a:gd name="T0" fmla="*/ 158 w 161"/>
                <a:gd name="T1" fmla="*/ 0 h 40"/>
                <a:gd name="T2" fmla="*/ 161 w 161"/>
                <a:gd name="T3" fmla="*/ 7 h 40"/>
                <a:gd name="T4" fmla="*/ 5 w 161"/>
                <a:gd name="T5" fmla="*/ 40 h 40"/>
                <a:gd name="T6" fmla="*/ 0 w 161"/>
                <a:gd name="T7" fmla="*/ 35 h 40"/>
                <a:gd name="T8" fmla="*/ 158 w 161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0">
                  <a:moveTo>
                    <a:pt x="158" y="0"/>
                  </a:moveTo>
                  <a:lnTo>
                    <a:pt x="161" y="7"/>
                  </a:lnTo>
                  <a:lnTo>
                    <a:pt x="5" y="40"/>
                  </a:lnTo>
                  <a:lnTo>
                    <a:pt x="0" y="35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594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18" name="Freeform 814"/>
            <p:cNvSpPr>
              <a:spLocks/>
            </p:cNvSpPr>
            <p:nvPr/>
          </p:nvSpPr>
          <p:spPr bwMode="auto">
            <a:xfrm>
              <a:off x="3857625" y="7226300"/>
              <a:ext cx="228600" cy="74613"/>
            </a:xfrm>
            <a:custGeom>
              <a:avLst/>
              <a:gdLst>
                <a:gd name="T0" fmla="*/ 142 w 144"/>
                <a:gd name="T1" fmla="*/ 0 h 47"/>
                <a:gd name="T2" fmla="*/ 144 w 144"/>
                <a:gd name="T3" fmla="*/ 7 h 47"/>
                <a:gd name="T4" fmla="*/ 3 w 144"/>
                <a:gd name="T5" fmla="*/ 47 h 47"/>
                <a:gd name="T6" fmla="*/ 0 w 144"/>
                <a:gd name="T7" fmla="*/ 40 h 47"/>
                <a:gd name="T8" fmla="*/ 142 w 144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47">
                  <a:moveTo>
                    <a:pt x="142" y="0"/>
                  </a:moveTo>
                  <a:lnTo>
                    <a:pt x="144" y="7"/>
                  </a:lnTo>
                  <a:lnTo>
                    <a:pt x="3" y="47"/>
                  </a:lnTo>
                  <a:lnTo>
                    <a:pt x="0" y="4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594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19" name="Freeform 815"/>
            <p:cNvSpPr>
              <a:spLocks/>
            </p:cNvSpPr>
            <p:nvPr/>
          </p:nvSpPr>
          <p:spPr bwMode="auto">
            <a:xfrm>
              <a:off x="3865563" y="7199313"/>
              <a:ext cx="220663" cy="165100"/>
            </a:xfrm>
            <a:custGeom>
              <a:avLst/>
              <a:gdLst>
                <a:gd name="T0" fmla="*/ 39 w 59"/>
                <a:gd name="T1" fmla="*/ 28 h 44"/>
                <a:gd name="T2" fmla="*/ 39 w 59"/>
                <a:gd name="T3" fmla="*/ 30 h 44"/>
                <a:gd name="T4" fmla="*/ 41 w 59"/>
                <a:gd name="T5" fmla="*/ 31 h 44"/>
                <a:gd name="T6" fmla="*/ 56 w 59"/>
                <a:gd name="T7" fmla="*/ 15 h 44"/>
                <a:gd name="T8" fmla="*/ 30 w 59"/>
                <a:gd name="T9" fmla="*/ 13 h 44"/>
                <a:gd name="T10" fmla="*/ 17 w 59"/>
                <a:gd name="T11" fmla="*/ 33 h 44"/>
                <a:gd name="T12" fmla="*/ 11 w 59"/>
                <a:gd name="T13" fmla="*/ 14 h 44"/>
                <a:gd name="T14" fmla="*/ 11 w 59"/>
                <a:gd name="T15" fmla="*/ 11 h 44"/>
                <a:gd name="T16" fmla="*/ 9 w 59"/>
                <a:gd name="T17" fmla="*/ 9 h 44"/>
                <a:gd name="T18" fmla="*/ 3 w 59"/>
                <a:gd name="T19" fmla="*/ 26 h 44"/>
                <a:gd name="T20" fmla="*/ 27 w 59"/>
                <a:gd name="T21" fmla="*/ 28 h 44"/>
                <a:gd name="T22" fmla="*/ 33 w 59"/>
                <a:gd name="T23" fmla="*/ 13 h 44"/>
                <a:gd name="T24" fmla="*/ 52 w 59"/>
                <a:gd name="T25" fmla="*/ 13 h 44"/>
                <a:gd name="T26" fmla="*/ 39 w 59"/>
                <a:gd name="T27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44">
                  <a:moveTo>
                    <a:pt x="39" y="28"/>
                  </a:moveTo>
                  <a:cubicBezTo>
                    <a:pt x="39" y="28"/>
                    <a:pt x="38" y="28"/>
                    <a:pt x="39" y="30"/>
                  </a:cubicBezTo>
                  <a:cubicBezTo>
                    <a:pt x="39" y="32"/>
                    <a:pt x="41" y="31"/>
                    <a:pt x="41" y="31"/>
                  </a:cubicBezTo>
                  <a:cubicBezTo>
                    <a:pt x="41" y="31"/>
                    <a:pt x="59" y="30"/>
                    <a:pt x="56" y="15"/>
                  </a:cubicBezTo>
                  <a:cubicBezTo>
                    <a:pt x="53" y="0"/>
                    <a:pt x="33" y="4"/>
                    <a:pt x="30" y="13"/>
                  </a:cubicBezTo>
                  <a:cubicBezTo>
                    <a:pt x="27" y="22"/>
                    <a:pt x="25" y="31"/>
                    <a:pt x="17" y="33"/>
                  </a:cubicBezTo>
                  <a:cubicBezTo>
                    <a:pt x="9" y="35"/>
                    <a:pt x="2" y="20"/>
                    <a:pt x="11" y="14"/>
                  </a:cubicBezTo>
                  <a:cubicBezTo>
                    <a:pt x="11" y="14"/>
                    <a:pt x="12" y="13"/>
                    <a:pt x="11" y="11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0" y="18"/>
                    <a:pt x="3" y="26"/>
                  </a:cubicBezTo>
                  <a:cubicBezTo>
                    <a:pt x="7" y="34"/>
                    <a:pt x="16" y="44"/>
                    <a:pt x="27" y="28"/>
                  </a:cubicBezTo>
                  <a:cubicBezTo>
                    <a:pt x="30" y="23"/>
                    <a:pt x="31" y="16"/>
                    <a:pt x="33" y="13"/>
                  </a:cubicBezTo>
                  <a:cubicBezTo>
                    <a:pt x="40" y="6"/>
                    <a:pt x="48" y="6"/>
                    <a:pt x="52" y="13"/>
                  </a:cubicBezTo>
                  <a:cubicBezTo>
                    <a:pt x="57" y="26"/>
                    <a:pt x="39" y="28"/>
                    <a:pt x="39" y="28"/>
                  </a:cubicBezTo>
                  <a:close/>
                </a:path>
              </a:pathLst>
            </a:custGeom>
            <a:solidFill>
              <a:srgbClr val="594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0" name="Freeform 816"/>
            <p:cNvSpPr>
              <a:spLocks/>
            </p:cNvSpPr>
            <p:nvPr/>
          </p:nvSpPr>
          <p:spPr bwMode="auto">
            <a:xfrm>
              <a:off x="5037138" y="5394325"/>
              <a:ext cx="269875" cy="115888"/>
            </a:xfrm>
            <a:custGeom>
              <a:avLst/>
              <a:gdLst>
                <a:gd name="T0" fmla="*/ 18 w 72"/>
                <a:gd name="T1" fmla="*/ 9 h 31"/>
                <a:gd name="T2" fmla="*/ 53 w 72"/>
                <a:gd name="T3" fmla="*/ 7 h 31"/>
                <a:gd name="T4" fmla="*/ 52 w 72"/>
                <a:gd name="T5" fmla="*/ 29 h 31"/>
                <a:gd name="T6" fmla="*/ 18 w 72"/>
                <a:gd name="T7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31">
                  <a:moveTo>
                    <a:pt x="18" y="9"/>
                  </a:moveTo>
                  <a:cubicBezTo>
                    <a:pt x="18" y="9"/>
                    <a:pt x="34" y="0"/>
                    <a:pt x="53" y="7"/>
                  </a:cubicBezTo>
                  <a:cubicBezTo>
                    <a:pt x="72" y="14"/>
                    <a:pt x="60" y="30"/>
                    <a:pt x="52" y="29"/>
                  </a:cubicBezTo>
                  <a:cubicBezTo>
                    <a:pt x="43" y="29"/>
                    <a:pt x="0" y="31"/>
                    <a:pt x="18" y="9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1" name="Freeform 817"/>
            <p:cNvSpPr>
              <a:spLocks/>
            </p:cNvSpPr>
            <p:nvPr/>
          </p:nvSpPr>
          <p:spPr bwMode="auto">
            <a:xfrm>
              <a:off x="5037138" y="5408613"/>
              <a:ext cx="217488" cy="101600"/>
            </a:xfrm>
            <a:custGeom>
              <a:avLst/>
              <a:gdLst>
                <a:gd name="T0" fmla="*/ 38 w 58"/>
                <a:gd name="T1" fmla="*/ 15 h 27"/>
                <a:gd name="T2" fmla="*/ 35 w 58"/>
                <a:gd name="T3" fmla="*/ 0 h 27"/>
                <a:gd name="T4" fmla="*/ 18 w 58"/>
                <a:gd name="T5" fmla="*/ 5 h 27"/>
                <a:gd name="T6" fmla="*/ 52 w 58"/>
                <a:gd name="T7" fmla="*/ 25 h 27"/>
                <a:gd name="T8" fmla="*/ 58 w 58"/>
                <a:gd name="T9" fmla="*/ 23 h 27"/>
                <a:gd name="T10" fmla="*/ 38 w 58"/>
                <a:gd name="T1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27">
                  <a:moveTo>
                    <a:pt x="38" y="15"/>
                  </a:moveTo>
                  <a:cubicBezTo>
                    <a:pt x="34" y="10"/>
                    <a:pt x="33" y="5"/>
                    <a:pt x="35" y="0"/>
                  </a:cubicBezTo>
                  <a:cubicBezTo>
                    <a:pt x="25" y="1"/>
                    <a:pt x="18" y="5"/>
                    <a:pt x="18" y="5"/>
                  </a:cubicBezTo>
                  <a:cubicBezTo>
                    <a:pt x="0" y="27"/>
                    <a:pt x="43" y="25"/>
                    <a:pt x="52" y="25"/>
                  </a:cubicBezTo>
                  <a:cubicBezTo>
                    <a:pt x="54" y="26"/>
                    <a:pt x="56" y="25"/>
                    <a:pt x="58" y="23"/>
                  </a:cubicBezTo>
                  <a:cubicBezTo>
                    <a:pt x="50" y="23"/>
                    <a:pt x="42" y="20"/>
                    <a:pt x="38" y="1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2" name="Freeform 818"/>
            <p:cNvSpPr>
              <a:spLocks/>
            </p:cNvSpPr>
            <p:nvPr/>
          </p:nvSpPr>
          <p:spPr bwMode="auto">
            <a:xfrm>
              <a:off x="4830763" y="5041900"/>
              <a:ext cx="612775" cy="525463"/>
            </a:xfrm>
            <a:custGeom>
              <a:avLst/>
              <a:gdLst>
                <a:gd name="T0" fmla="*/ 0 w 163"/>
                <a:gd name="T1" fmla="*/ 112 h 140"/>
                <a:gd name="T2" fmla="*/ 41 w 163"/>
                <a:gd name="T3" fmla="*/ 136 h 140"/>
                <a:gd name="T4" fmla="*/ 77 w 163"/>
                <a:gd name="T5" fmla="*/ 120 h 140"/>
                <a:gd name="T6" fmla="*/ 106 w 163"/>
                <a:gd name="T7" fmla="*/ 81 h 140"/>
                <a:gd name="T8" fmla="*/ 134 w 163"/>
                <a:gd name="T9" fmla="*/ 96 h 140"/>
                <a:gd name="T10" fmla="*/ 136 w 163"/>
                <a:gd name="T11" fmla="*/ 67 h 140"/>
                <a:gd name="T12" fmla="*/ 136 w 163"/>
                <a:gd name="T13" fmla="*/ 35 h 140"/>
                <a:gd name="T14" fmla="*/ 139 w 163"/>
                <a:gd name="T15" fmla="*/ 17 h 140"/>
                <a:gd name="T16" fmla="*/ 53 w 163"/>
                <a:gd name="T17" fmla="*/ 23 h 140"/>
                <a:gd name="T18" fmla="*/ 13 w 163"/>
                <a:gd name="T19" fmla="*/ 79 h 140"/>
                <a:gd name="T20" fmla="*/ 0 w 163"/>
                <a:gd name="T21" fmla="*/ 11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40">
                  <a:moveTo>
                    <a:pt x="0" y="112"/>
                  </a:moveTo>
                  <a:cubicBezTo>
                    <a:pt x="0" y="112"/>
                    <a:pt x="21" y="132"/>
                    <a:pt x="41" y="136"/>
                  </a:cubicBezTo>
                  <a:cubicBezTo>
                    <a:pt x="60" y="140"/>
                    <a:pt x="72" y="138"/>
                    <a:pt x="77" y="120"/>
                  </a:cubicBezTo>
                  <a:cubicBezTo>
                    <a:pt x="83" y="102"/>
                    <a:pt x="97" y="79"/>
                    <a:pt x="106" y="81"/>
                  </a:cubicBezTo>
                  <a:cubicBezTo>
                    <a:pt x="114" y="83"/>
                    <a:pt x="130" y="98"/>
                    <a:pt x="134" y="96"/>
                  </a:cubicBezTo>
                  <a:cubicBezTo>
                    <a:pt x="139" y="94"/>
                    <a:pt x="150" y="75"/>
                    <a:pt x="136" y="67"/>
                  </a:cubicBezTo>
                  <a:cubicBezTo>
                    <a:pt x="136" y="67"/>
                    <a:pt x="163" y="56"/>
                    <a:pt x="136" y="35"/>
                  </a:cubicBezTo>
                  <a:cubicBezTo>
                    <a:pt x="136" y="35"/>
                    <a:pt x="151" y="23"/>
                    <a:pt x="139" y="17"/>
                  </a:cubicBezTo>
                  <a:cubicBezTo>
                    <a:pt x="127" y="11"/>
                    <a:pt x="69" y="0"/>
                    <a:pt x="53" y="23"/>
                  </a:cubicBezTo>
                  <a:cubicBezTo>
                    <a:pt x="38" y="46"/>
                    <a:pt x="13" y="79"/>
                    <a:pt x="13" y="79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3" name="Freeform 819"/>
            <p:cNvSpPr>
              <a:spLocks/>
            </p:cNvSpPr>
            <p:nvPr/>
          </p:nvSpPr>
          <p:spPr bwMode="auto">
            <a:xfrm>
              <a:off x="4830763" y="5064125"/>
              <a:ext cx="544513" cy="503238"/>
            </a:xfrm>
            <a:custGeom>
              <a:avLst/>
              <a:gdLst>
                <a:gd name="T0" fmla="*/ 145 w 145"/>
                <a:gd name="T1" fmla="*/ 55 h 134"/>
                <a:gd name="T2" fmla="*/ 101 w 145"/>
                <a:gd name="T3" fmla="*/ 53 h 134"/>
                <a:gd name="T4" fmla="*/ 79 w 145"/>
                <a:gd name="T5" fmla="*/ 46 h 134"/>
                <a:gd name="T6" fmla="*/ 141 w 145"/>
                <a:gd name="T7" fmla="*/ 34 h 134"/>
                <a:gd name="T8" fmla="*/ 136 w 145"/>
                <a:gd name="T9" fmla="*/ 29 h 134"/>
                <a:gd name="T10" fmla="*/ 139 w 145"/>
                <a:gd name="T11" fmla="*/ 26 h 134"/>
                <a:gd name="T12" fmla="*/ 80 w 145"/>
                <a:gd name="T13" fmla="*/ 27 h 134"/>
                <a:gd name="T14" fmla="*/ 75 w 145"/>
                <a:gd name="T15" fmla="*/ 13 h 134"/>
                <a:gd name="T16" fmla="*/ 110 w 145"/>
                <a:gd name="T17" fmla="*/ 7 h 134"/>
                <a:gd name="T18" fmla="*/ 131 w 145"/>
                <a:gd name="T19" fmla="*/ 8 h 134"/>
                <a:gd name="T20" fmla="*/ 65 w 145"/>
                <a:gd name="T21" fmla="*/ 8 h 134"/>
                <a:gd name="T22" fmla="*/ 69 w 145"/>
                <a:gd name="T23" fmla="*/ 53 h 134"/>
                <a:gd name="T24" fmla="*/ 52 w 145"/>
                <a:gd name="T25" fmla="*/ 89 h 134"/>
                <a:gd name="T26" fmla="*/ 37 w 145"/>
                <a:gd name="T27" fmla="*/ 91 h 134"/>
                <a:gd name="T28" fmla="*/ 34 w 145"/>
                <a:gd name="T29" fmla="*/ 72 h 134"/>
                <a:gd name="T30" fmla="*/ 28 w 145"/>
                <a:gd name="T31" fmla="*/ 53 h 134"/>
                <a:gd name="T32" fmla="*/ 13 w 145"/>
                <a:gd name="T33" fmla="*/ 73 h 134"/>
                <a:gd name="T34" fmla="*/ 0 w 145"/>
                <a:gd name="T35" fmla="*/ 106 h 134"/>
                <a:gd name="T36" fmla="*/ 41 w 145"/>
                <a:gd name="T37" fmla="*/ 130 h 134"/>
                <a:gd name="T38" fmla="*/ 77 w 145"/>
                <a:gd name="T39" fmla="*/ 114 h 134"/>
                <a:gd name="T40" fmla="*/ 106 w 145"/>
                <a:gd name="T41" fmla="*/ 75 h 134"/>
                <a:gd name="T42" fmla="*/ 134 w 145"/>
                <a:gd name="T43" fmla="*/ 90 h 134"/>
                <a:gd name="T44" fmla="*/ 138 w 145"/>
                <a:gd name="T45" fmla="*/ 87 h 134"/>
                <a:gd name="T46" fmla="*/ 123 w 145"/>
                <a:gd name="T47" fmla="*/ 78 h 134"/>
                <a:gd name="T48" fmla="*/ 95 w 145"/>
                <a:gd name="T49" fmla="*/ 70 h 134"/>
                <a:gd name="T50" fmla="*/ 85 w 145"/>
                <a:gd name="T51" fmla="*/ 71 h 134"/>
                <a:gd name="T52" fmla="*/ 82 w 145"/>
                <a:gd name="T53" fmla="*/ 67 h 134"/>
                <a:gd name="T54" fmla="*/ 142 w 145"/>
                <a:gd name="T55" fmla="*/ 69 h 134"/>
                <a:gd name="T56" fmla="*/ 136 w 145"/>
                <a:gd name="T57" fmla="*/ 61 h 134"/>
                <a:gd name="T58" fmla="*/ 145 w 145"/>
                <a:gd name="T59" fmla="*/ 5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34">
                  <a:moveTo>
                    <a:pt x="145" y="55"/>
                  </a:moveTo>
                  <a:cubicBezTo>
                    <a:pt x="132" y="49"/>
                    <a:pt x="112" y="53"/>
                    <a:pt x="101" y="53"/>
                  </a:cubicBezTo>
                  <a:cubicBezTo>
                    <a:pt x="96" y="52"/>
                    <a:pt x="81" y="53"/>
                    <a:pt x="79" y="46"/>
                  </a:cubicBezTo>
                  <a:cubicBezTo>
                    <a:pt x="75" y="26"/>
                    <a:pt x="119" y="30"/>
                    <a:pt x="141" y="34"/>
                  </a:cubicBezTo>
                  <a:cubicBezTo>
                    <a:pt x="140" y="32"/>
                    <a:pt x="138" y="31"/>
                    <a:pt x="136" y="29"/>
                  </a:cubicBezTo>
                  <a:cubicBezTo>
                    <a:pt x="136" y="29"/>
                    <a:pt x="137" y="28"/>
                    <a:pt x="139" y="26"/>
                  </a:cubicBezTo>
                  <a:cubicBezTo>
                    <a:pt x="121" y="16"/>
                    <a:pt x="99" y="29"/>
                    <a:pt x="80" y="27"/>
                  </a:cubicBezTo>
                  <a:cubicBezTo>
                    <a:pt x="72" y="26"/>
                    <a:pt x="70" y="18"/>
                    <a:pt x="75" y="13"/>
                  </a:cubicBezTo>
                  <a:cubicBezTo>
                    <a:pt x="81" y="5"/>
                    <a:pt x="102" y="7"/>
                    <a:pt x="110" y="7"/>
                  </a:cubicBezTo>
                  <a:cubicBezTo>
                    <a:pt x="117" y="7"/>
                    <a:pt x="124" y="8"/>
                    <a:pt x="131" y="8"/>
                  </a:cubicBezTo>
                  <a:cubicBezTo>
                    <a:pt x="115" y="4"/>
                    <a:pt x="84" y="0"/>
                    <a:pt x="65" y="8"/>
                  </a:cubicBezTo>
                  <a:cubicBezTo>
                    <a:pt x="63" y="22"/>
                    <a:pt x="71" y="38"/>
                    <a:pt x="69" y="53"/>
                  </a:cubicBezTo>
                  <a:cubicBezTo>
                    <a:pt x="66" y="65"/>
                    <a:pt x="61" y="80"/>
                    <a:pt x="52" y="89"/>
                  </a:cubicBezTo>
                  <a:cubicBezTo>
                    <a:pt x="48" y="93"/>
                    <a:pt x="41" y="97"/>
                    <a:pt x="37" y="91"/>
                  </a:cubicBezTo>
                  <a:cubicBezTo>
                    <a:pt x="34" y="85"/>
                    <a:pt x="35" y="78"/>
                    <a:pt x="34" y="72"/>
                  </a:cubicBezTo>
                  <a:cubicBezTo>
                    <a:pt x="32" y="65"/>
                    <a:pt x="30" y="59"/>
                    <a:pt x="28" y="53"/>
                  </a:cubicBezTo>
                  <a:cubicBezTo>
                    <a:pt x="20" y="65"/>
                    <a:pt x="13" y="73"/>
                    <a:pt x="13" y="7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21" y="126"/>
                    <a:pt x="41" y="130"/>
                  </a:cubicBezTo>
                  <a:cubicBezTo>
                    <a:pt x="60" y="134"/>
                    <a:pt x="72" y="132"/>
                    <a:pt x="77" y="114"/>
                  </a:cubicBezTo>
                  <a:cubicBezTo>
                    <a:pt x="83" y="96"/>
                    <a:pt x="97" y="73"/>
                    <a:pt x="106" y="75"/>
                  </a:cubicBezTo>
                  <a:cubicBezTo>
                    <a:pt x="114" y="77"/>
                    <a:pt x="130" y="92"/>
                    <a:pt x="134" y="90"/>
                  </a:cubicBezTo>
                  <a:cubicBezTo>
                    <a:pt x="135" y="90"/>
                    <a:pt x="136" y="89"/>
                    <a:pt x="138" y="87"/>
                  </a:cubicBezTo>
                  <a:cubicBezTo>
                    <a:pt x="133" y="84"/>
                    <a:pt x="128" y="81"/>
                    <a:pt x="123" y="78"/>
                  </a:cubicBezTo>
                  <a:cubicBezTo>
                    <a:pt x="114" y="73"/>
                    <a:pt x="107" y="67"/>
                    <a:pt x="95" y="70"/>
                  </a:cubicBezTo>
                  <a:cubicBezTo>
                    <a:pt x="90" y="71"/>
                    <a:pt x="91" y="71"/>
                    <a:pt x="85" y="71"/>
                  </a:cubicBezTo>
                  <a:cubicBezTo>
                    <a:pt x="83" y="71"/>
                    <a:pt x="82" y="69"/>
                    <a:pt x="82" y="67"/>
                  </a:cubicBezTo>
                  <a:cubicBezTo>
                    <a:pt x="89" y="46"/>
                    <a:pt x="124" y="57"/>
                    <a:pt x="142" y="69"/>
                  </a:cubicBezTo>
                  <a:cubicBezTo>
                    <a:pt x="141" y="66"/>
                    <a:pt x="139" y="63"/>
                    <a:pt x="136" y="61"/>
                  </a:cubicBezTo>
                  <a:cubicBezTo>
                    <a:pt x="136" y="61"/>
                    <a:pt x="141" y="59"/>
                    <a:pt x="145" y="5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4" name="Freeform 820"/>
            <p:cNvSpPr>
              <a:spLocks/>
            </p:cNvSpPr>
            <p:nvPr/>
          </p:nvSpPr>
          <p:spPr bwMode="auto">
            <a:xfrm>
              <a:off x="3505200" y="5303838"/>
              <a:ext cx="1322388" cy="198438"/>
            </a:xfrm>
            <a:custGeom>
              <a:avLst/>
              <a:gdLst>
                <a:gd name="T0" fmla="*/ 21 w 352"/>
                <a:gd name="T1" fmla="*/ 0 h 53"/>
                <a:gd name="T2" fmla="*/ 352 w 352"/>
                <a:gd name="T3" fmla="*/ 1 h 53"/>
                <a:gd name="T4" fmla="*/ 346 w 352"/>
                <a:gd name="T5" fmla="*/ 53 h 53"/>
                <a:gd name="T6" fmla="*/ 14 w 352"/>
                <a:gd name="T7" fmla="*/ 50 h 53"/>
                <a:gd name="T8" fmla="*/ 21 w 35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53">
                  <a:moveTo>
                    <a:pt x="21" y="0"/>
                  </a:moveTo>
                  <a:cubicBezTo>
                    <a:pt x="352" y="1"/>
                    <a:pt x="352" y="1"/>
                    <a:pt x="352" y="1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0" y="15"/>
                    <a:pt x="21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5" name="Freeform 821"/>
            <p:cNvSpPr>
              <a:spLocks/>
            </p:cNvSpPr>
            <p:nvPr/>
          </p:nvSpPr>
          <p:spPr bwMode="auto">
            <a:xfrm>
              <a:off x="3505200" y="5303838"/>
              <a:ext cx="1322388" cy="198438"/>
            </a:xfrm>
            <a:custGeom>
              <a:avLst/>
              <a:gdLst>
                <a:gd name="T0" fmla="*/ 336 w 352"/>
                <a:gd name="T1" fmla="*/ 1 h 53"/>
                <a:gd name="T2" fmla="*/ 335 w 352"/>
                <a:gd name="T3" fmla="*/ 18 h 53"/>
                <a:gd name="T4" fmla="*/ 333 w 352"/>
                <a:gd name="T5" fmla="*/ 31 h 53"/>
                <a:gd name="T6" fmla="*/ 306 w 352"/>
                <a:gd name="T7" fmla="*/ 40 h 53"/>
                <a:gd name="T8" fmla="*/ 157 w 352"/>
                <a:gd name="T9" fmla="*/ 39 h 53"/>
                <a:gd name="T10" fmla="*/ 80 w 352"/>
                <a:gd name="T11" fmla="*/ 36 h 53"/>
                <a:gd name="T12" fmla="*/ 39 w 352"/>
                <a:gd name="T13" fmla="*/ 33 h 53"/>
                <a:gd name="T14" fmla="*/ 39 w 352"/>
                <a:gd name="T15" fmla="*/ 0 h 53"/>
                <a:gd name="T16" fmla="*/ 21 w 352"/>
                <a:gd name="T17" fmla="*/ 0 h 53"/>
                <a:gd name="T18" fmla="*/ 14 w 352"/>
                <a:gd name="T19" fmla="*/ 50 h 53"/>
                <a:gd name="T20" fmla="*/ 346 w 352"/>
                <a:gd name="T21" fmla="*/ 53 h 53"/>
                <a:gd name="T22" fmla="*/ 352 w 352"/>
                <a:gd name="T23" fmla="*/ 1 h 53"/>
                <a:gd name="T24" fmla="*/ 336 w 352"/>
                <a:gd name="T25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2" h="53">
                  <a:moveTo>
                    <a:pt x="336" y="1"/>
                  </a:moveTo>
                  <a:cubicBezTo>
                    <a:pt x="335" y="7"/>
                    <a:pt x="335" y="12"/>
                    <a:pt x="335" y="18"/>
                  </a:cubicBezTo>
                  <a:cubicBezTo>
                    <a:pt x="335" y="23"/>
                    <a:pt x="335" y="27"/>
                    <a:pt x="333" y="31"/>
                  </a:cubicBezTo>
                  <a:cubicBezTo>
                    <a:pt x="330" y="39"/>
                    <a:pt x="314" y="40"/>
                    <a:pt x="306" y="40"/>
                  </a:cubicBezTo>
                  <a:cubicBezTo>
                    <a:pt x="257" y="41"/>
                    <a:pt x="207" y="40"/>
                    <a:pt x="157" y="39"/>
                  </a:cubicBezTo>
                  <a:cubicBezTo>
                    <a:pt x="132" y="38"/>
                    <a:pt x="106" y="36"/>
                    <a:pt x="80" y="36"/>
                  </a:cubicBezTo>
                  <a:cubicBezTo>
                    <a:pt x="67" y="36"/>
                    <a:pt x="52" y="38"/>
                    <a:pt x="39" y="33"/>
                  </a:cubicBezTo>
                  <a:cubicBezTo>
                    <a:pt x="23" y="28"/>
                    <a:pt x="29" y="12"/>
                    <a:pt x="3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15"/>
                    <a:pt x="14" y="50"/>
                    <a:pt x="14" y="50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52" y="1"/>
                    <a:pt x="352" y="1"/>
                    <a:pt x="352" y="1"/>
                  </a:cubicBezTo>
                  <a:lnTo>
                    <a:pt x="336" y="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6" name="Freeform 822"/>
            <p:cNvSpPr>
              <a:spLocks/>
            </p:cNvSpPr>
            <p:nvPr/>
          </p:nvSpPr>
          <p:spPr bwMode="auto">
            <a:xfrm>
              <a:off x="4781550" y="5289550"/>
              <a:ext cx="128588" cy="217488"/>
            </a:xfrm>
            <a:custGeom>
              <a:avLst/>
              <a:gdLst>
                <a:gd name="T0" fmla="*/ 8 w 34"/>
                <a:gd name="T1" fmla="*/ 5 h 58"/>
                <a:gd name="T2" fmla="*/ 0 w 34"/>
                <a:gd name="T3" fmla="*/ 56 h 58"/>
                <a:gd name="T4" fmla="*/ 23 w 34"/>
                <a:gd name="T5" fmla="*/ 58 h 58"/>
                <a:gd name="T6" fmla="*/ 34 w 34"/>
                <a:gd name="T7" fmla="*/ 6 h 58"/>
                <a:gd name="T8" fmla="*/ 8 w 34"/>
                <a:gd name="T9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58">
                  <a:moveTo>
                    <a:pt x="8" y="5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0"/>
                    <a:pt x="8" y="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7" name="Freeform 823"/>
            <p:cNvSpPr>
              <a:spLocks/>
            </p:cNvSpPr>
            <p:nvPr/>
          </p:nvSpPr>
          <p:spPr bwMode="auto">
            <a:xfrm>
              <a:off x="7019925" y="-1508125"/>
              <a:ext cx="1449388" cy="3419475"/>
            </a:xfrm>
            <a:custGeom>
              <a:avLst/>
              <a:gdLst>
                <a:gd name="T0" fmla="*/ 0 w 913"/>
                <a:gd name="T1" fmla="*/ 47 h 2154"/>
                <a:gd name="T2" fmla="*/ 26 w 913"/>
                <a:gd name="T3" fmla="*/ 0 h 2154"/>
                <a:gd name="T4" fmla="*/ 83 w 913"/>
                <a:gd name="T5" fmla="*/ 0 h 2154"/>
                <a:gd name="T6" fmla="*/ 913 w 913"/>
                <a:gd name="T7" fmla="*/ 2099 h 2154"/>
                <a:gd name="T8" fmla="*/ 840 w 913"/>
                <a:gd name="T9" fmla="*/ 2154 h 2154"/>
                <a:gd name="T10" fmla="*/ 0 w 913"/>
                <a:gd name="T11" fmla="*/ 47 h 2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2154">
                  <a:moveTo>
                    <a:pt x="0" y="47"/>
                  </a:moveTo>
                  <a:lnTo>
                    <a:pt x="26" y="0"/>
                  </a:lnTo>
                  <a:lnTo>
                    <a:pt x="83" y="0"/>
                  </a:lnTo>
                  <a:lnTo>
                    <a:pt x="913" y="2099"/>
                  </a:lnTo>
                  <a:lnTo>
                    <a:pt x="840" y="2154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8" name="Freeform 824"/>
            <p:cNvSpPr>
              <a:spLocks/>
            </p:cNvSpPr>
            <p:nvPr/>
          </p:nvSpPr>
          <p:spPr bwMode="auto">
            <a:xfrm>
              <a:off x="7321550" y="1174750"/>
              <a:ext cx="769938" cy="447675"/>
            </a:xfrm>
            <a:custGeom>
              <a:avLst/>
              <a:gdLst>
                <a:gd name="T0" fmla="*/ 0 w 205"/>
                <a:gd name="T1" fmla="*/ 14 h 119"/>
                <a:gd name="T2" fmla="*/ 12 w 205"/>
                <a:gd name="T3" fmla="*/ 1 h 119"/>
                <a:gd name="T4" fmla="*/ 51 w 205"/>
                <a:gd name="T5" fmla="*/ 0 h 119"/>
                <a:gd name="T6" fmla="*/ 205 w 205"/>
                <a:gd name="T7" fmla="*/ 101 h 119"/>
                <a:gd name="T8" fmla="*/ 147 w 205"/>
                <a:gd name="T9" fmla="*/ 119 h 119"/>
                <a:gd name="T10" fmla="*/ 50 w 205"/>
                <a:gd name="T11" fmla="*/ 81 h 119"/>
                <a:gd name="T12" fmla="*/ 0 w 205"/>
                <a:gd name="T13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19">
                  <a:moveTo>
                    <a:pt x="0" y="14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70" y="74"/>
                    <a:pt x="205" y="101"/>
                  </a:cubicBezTo>
                  <a:cubicBezTo>
                    <a:pt x="147" y="119"/>
                    <a:pt x="147" y="119"/>
                    <a:pt x="147" y="119"/>
                  </a:cubicBezTo>
                  <a:cubicBezTo>
                    <a:pt x="50" y="81"/>
                    <a:pt x="50" y="81"/>
                    <a:pt x="50" y="81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9" name="Freeform 825"/>
            <p:cNvSpPr>
              <a:spLocks/>
            </p:cNvSpPr>
            <p:nvPr/>
          </p:nvSpPr>
          <p:spPr bwMode="auto">
            <a:xfrm>
              <a:off x="6700838" y="-1031875"/>
              <a:ext cx="2182813" cy="2838450"/>
            </a:xfrm>
            <a:custGeom>
              <a:avLst/>
              <a:gdLst>
                <a:gd name="T0" fmla="*/ 165 w 581"/>
                <a:gd name="T1" fmla="*/ 12 h 756"/>
                <a:gd name="T2" fmla="*/ 150 w 581"/>
                <a:gd name="T3" fmla="*/ 18 h 756"/>
                <a:gd name="T4" fmla="*/ 70 w 581"/>
                <a:gd name="T5" fmla="*/ 68 h 756"/>
                <a:gd name="T6" fmla="*/ 201 w 581"/>
                <a:gd name="T7" fmla="*/ 223 h 756"/>
                <a:gd name="T8" fmla="*/ 492 w 581"/>
                <a:gd name="T9" fmla="*/ 383 h 756"/>
                <a:gd name="T10" fmla="*/ 338 w 581"/>
                <a:gd name="T11" fmla="*/ 728 h 756"/>
                <a:gd name="T12" fmla="*/ 336 w 581"/>
                <a:gd name="T13" fmla="*/ 715 h 756"/>
                <a:gd name="T14" fmla="*/ 462 w 581"/>
                <a:gd name="T15" fmla="*/ 548 h 756"/>
                <a:gd name="T16" fmla="*/ 379 w 581"/>
                <a:gd name="T17" fmla="*/ 336 h 756"/>
                <a:gd name="T18" fmla="*/ 85 w 581"/>
                <a:gd name="T19" fmla="*/ 242 h 756"/>
                <a:gd name="T20" fmla="*/ 0 w 581"/>
                <a:gd name="T21" fmla="*/ 83 h 756"/>
                <a:gd name="T22" fmla="*/ 66 w 581"/>
                <a:gd name="T23" fmla="*/ 0 h 756"/>
                <a:gd name="T24" fmla="*/ 165 w 581"/>
                <a:gd name="T25" fmla="*/ 12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1" h="756">
                  <a:moveTo>
                    <a:pt x="165" y="12"/>
                  </a:moveTo>
                  <a:cubicBezTo>
                    <a:pt x="150" y="18"/>
                    <a:pt x="150" y="18"/>
                    <a:pt x="150" y="18"/>
                  </a:cubicBezTo>
                  <a:cubicBezTo>
                    <a:pt x="150" y="18"/>
                    <a:pt x="74" y="32"/>
                    <a:pt x="70" y="68"/>
                  </a:cubicBezTo>
                  <a:cubicBezTo>
                    <a:pt x="67" y="104"/>
                    <a:pt x="51" y="189"/>
                    <a:pt x="201" y="223"/>
                  </a:cubicBezTo>
                  <a:cubicBezTo>
                    <a:pt x="350" y="257"/>
                    <a:pt x="459" y="304"/>
                    <a:pt x="492" y="383"/>
                  </a:cubicBezTo>
                  <a:cubicBezTo>
                    <a:pt x="525" y="461"/>
                    <a:pt x="581" y="756"/>
                    <a:pt x="338" y="728"/>
                  </a:cubicBezTo>
                  <a:cubicBezTo>
                    <a:pt x="336" y="715"/>
                    <a:pt x="336" y="715"/>
                    <a:pt x="336" y="715"/>
                  </a:cubicBezTo>
                  <a:cubicBezTo>
                    <a:pt x="336" y="715"/>
                    <a:pt x="475" y="681"/>
                    <a:pt x="462" y="548"/>
                  </a:cubicBezTo>
                  <a:cubicBezTo>
                    <a:pt x="450" y="415"/>
                    <a:pt x="379" y="336"/>
                    <a:pt x="379" y="336"/>
                  </a:cubicBezTo>
                  <a:cubicBezTo>
                    <a:pt x="85" y="242"/>
                    <a:pt x="85" y="242"/>
                    <a:pt x="85" y="24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165" y="12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0" name="Freeform 826"/>
            <p:cNvSpPr>
              <a:spLocks/>
            </p:cNvSpPr>
            <p:nvPr/>
          </p:nvSpPr>
          <p:spPr bwMode="auto">
            <a:xfrm>
              <a:off x="7072313" y="-1335087"/>
              <a:ext cx="947738" cy="839788"/>
            </a:xfrm>
            <a:custGeom>
              <a:avLst/>
              <a:gdLst>
                <a:gd name="T0" fmla="*/ 202 w 252"/>
                <a:gd name="T1" fmla="*/ 212 h 224"/>
                <a:gd name="T2" fmla="*/ 217 w 252"/>
                <a:gd name="T3" fmla="*/ 224 h 224"/>
                <a:gd name="T4" fmla="*/ 252 w 252"/>
                <a:gd name="T5" fmla="*/ 194 h 224"/>
                <a:gd name="T6" fmla="*/ 0 w 252"/>
                <a:gd name="T7" fmla="*/ 37 h 224"/>
                <a:gd name="T8" fmla="*/ 8 w 252"/>
                <a:gd name="T9" fmla="*/ 67 h 224"/>
                <a:gd name="T10" fmla="*/ 202 w 252"/>
                <a:gd name="T11" fmla="*/ 2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224">
                  <a:moveTo>
                    <a:pt x="202" y="212"/>
                  </a:moveTo>
                  <a:cubicBezTo>
                    <a:pt x="217" y="224"/>
                    <a:pt x="217" y="224"/>
                    <a:pt x="217" y="224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2" y="194"/>
                    <a:pt x="212" y="0"/>
                    <a:pt x="0" y="3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147" y="60"/>
                    <a:pt x="202" y="212"/>
                  </a:cubicBez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1" name="Freeform 827"/>
            <p:cNvSpPr>
              <a:spLocks/>
            </p:cNvSpPr>
            <p:nvPr/>
          </p:nvSpPr>
          <p:spPr bwMode="auto">
            <a:xfrm>
              <a:off x="6313488" y="-1293812"/>
              <a:ext cx="2592388" cy="3194050"/>
            </a:xfrm>
            <a:custGeom>
              <a:avLst/>
              <a:gdLst>
                <a:gd name="T0" fmla="*/ 367 w 690"/>
                <a:gd name="T1" fmla="*/ 201 h 851"/>
                <a:gd name="T2" fmla="*/ 419 w 690"/>
                <a:gd name="T3" fmla="*/ 213 h 851"/>
                <a:gd name="T4" fmla="*/ 202 w 690"/>
                <a:gd name="T5" fmla="*/ 26 h 851"/>
                <a:gd name="T6" fmla="*/ 265 w 690"/>
                <a:gd name="T7" fmla="*/ 371 h 851"/>
                <a:gd name="T8" fmla="*/ 546 w 690"/>
                <a:gd name="T9" fmla="*/ 577 h 851"/>
                <a:gd name="T10" fmla="*/ 446 w 690"/>
                <a:gd name="T11" fmla="*/ 759 h 851"/>
                <a:gd name="T12" fmla="*/ 280 w 690"/>
                <a:gd name="T13" fmla="*/ 659 h 851"/>
                <a:gd name="T14" fmla="*/ 234 w 690"/>
                <a:gd name="T15" fmla="*/ 664 h 851"/>
                <a:gd name="T16" fmla="*/ 486 w 690"/>
                <a:gd name="T17" fmla="*/ 803 h 851"/>
                <a:gd name="T18" fmla="*/ 504 w 690"/>
                <a:gd name="T19" fmla="*/ 397 h 851"/>
                <a:gd name="T20" fmla="*/ 389 w 690"/>
                <a:gd name="T21" fmla="*/ 347 h 851"/>
                <a:gd name="T22" fmla="*/ 142 w 690"/>
                <a:gd name="T23" fmla="*/ 175 h 851"/>
                <a:gd name="T24" fmla="*/ 367 w 690"/>
                <a:gd name="T25" fmla="*/ 20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0" h="851">
                  <a:moveTo>
                    <a:pt x="367" y="201"/>
                  </a:moveTo>
                  <a:cubicBezTo>
                    <a:pt x="419" y="213"/>
                    <a:pt x="419" y="213"/>
                    <a:pt x="419" y="213"/>
                  </a:cubicBezTo>
                  <a:cubicBezTo>
                    <a:pt x="419" y="213"/>
                    <a:pt x="372" y="0"/>
                    <a:pt x="202" y="26"/>
                  </a:cubicBezTo>
                  <a:cubicBezTo>
                    <a:pt x="32" y="52"/>
                    <a:pt x="0" y="335"/>
                    <a:pt x="265" y="371"/>
                  </a:cubicBezTo>
                  <a:cubicBezTo>
                    <a:pt x="529" y="408"/>
                    <a:pt x="541" y="490"/>
                    <a:pt x="546" y="577"/>
                  </a:cubicBezTo>
                  <a:cubicBezTo>
                    <a:pt x="551" y="663"/>
                    <a:pt x="552" y="746"/>
                    <a:pt x="446" y="759"/>
                  </a:cubicBezTo>
                  <a:cubicBezTo>
                    <a:pt x="339" y="771"/>
                    <a:pt x="280" y="659"/>
                    <a:pt x="280" y="659"/>
                  </a:cubicBezTo>
                  <a:cubicBezTo>
                    <a:pt x="234" y="664"/>
                    <a:pt x="234" y="664"/>
                    <a:pt x="234" y="664"/>
                  </a:cubicBezTo>
                  <a:cubicBezTo>
                    <a:pt x="234" y="664"/>
                    <a:pt x="282" y="851"/>
                    <a:pt x="486" y="803"/>
                  </a:cubicBezTo>
                  <a:cubicBezTo>
                    <a:pt x="690" y="754"/>
                    <a:pt x="574" y="432"/>
                    <a:pt x="504" y="397"/>
                  </a:cubicBezTo>
                  <a:cubicBezTo>
                    <a:pt x="489" y="390"/>
                    <a:pt x="430" y="359"/>
                    <a:pt x="389" y="347"/>
                  </a:cubicBezTo>
                  <a:cubicBezTo>
                    <a:pt x="276" y="312"/>
                    <a:pt x="122" y="278"/>
                    <a:pt x="142" y="175"/>
                  </a:cubicBezTo>
                  <a:cubicBezTo>
                    <a:pt x="168" y="35"/>
                    <a:pt x="336" y="75"/>
                    <a:pt x="367" y="201"/>
                  </a:cubicBezTo>
                  <a:close/>
                </a:path>
              </a:pathLst>
            </a:custGeom>
            <a:solidFill>
              <a:srgbClr val="D89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2" name="Freeform 828"/>
            <p:cNvSpPr>
              <a:spLocks/>
            </p:cNvSpPr>
            <p:nvPr/>
          </p:nvSpPr>
          <p:spPr bwMode="auto">
            <a:xfrm>
              <a:off x="6953250" y="-1508125"/>
              <a:ext cx="1400175" cy="3468688"/>
            </a:xfrm>
            <a:custGeom>
              <a:avLst/>
              <a:gdLst>
                <a:gd name="T0" fmla="*/ 0 w 882"/>
                <a:gd name="T1" fmla="*/ 35 h 2185"/>
                <a:gd name="T2" fmla="*/ 68 w 882"/>
                <a:gd name="T3" fmla="*/ 0 h 2185"/>
                <a:gd name="T4" fmla="*/ 882 w 882"/>
                <a:gd name="T5" fmla="*/ 2154 h 2185"/>
                <a:gd name="T6" fmla="*/ 809 w 882"/>
                <a:gd name="T7" fmla="*/ 2185 h 2185"/>
                <a:gd name="T8" fmla="*/ 0 w 882"/>
                <a:gd name="T9" fmla="*/ 35 h 2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2" h="2185">
                  <a:moveTo>
                    <a:pt x="0" y="35"/>
                  </a:moveTo>
                  <a:lnTo>
                    <a:pt x="68" y="0"/>
                  </a:lnTo>
                  <a:lnTo>
                    <a:pt x="882" y="2154"/>
                  </a:lnTo>
                  <a:lnTo>
                    <a:pt x="809" y="2185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D89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3" name="Freeform 829"/>
            <p:cNvSpPr>
              <a:spLocks/>
            </p:cNvSpPr>
            <p:nvPr/>
          </p:nvSpPr>
          <p:spPr bwMode="auto">
            <a:xfrm>
              <a:off x="6794500" y="26988"/>
              <a:ext cx="747713" cy="1062038"/>
            </a:xfrm>
            <a:custGeom>
              <a:avLst/>
              <a:gdLst>
                <a:gd name="T0" fmla="*/ 34 w 199"/>
                <a:gd name="T1" fmla="*/ 283 h 283"/>
                <a:gd name="T2" fmla="*/ 61 w 199"/>
                <a:gd name="T3" fmla="*/ 212 h 283"/>
                <a:gd name="T4" fmla="*/ 199 w 199"/>
                <a:gd name="T5" fmla="*/ 39 h 283"/>
                <a:gd name="T6" fmla="*/ 169 w 199"/>
                <a:gd name="T7" fmla="*/ 3 h 283"/>
                <a:gd name="T8" fmla="*/ 34 w 199"/>
                <a:gd name="T9" fmla="*/ 160 h 283"/>
                <a:gd name="T10" fmla="*/ 0 w 199"/>
                <a:gd name="T11" fmla="*/ 185 h 283"/>
                <a:gd name="T12" fmla="*/ 15 w 199"/>
                <a:gd name="T13" fmla="*/ 283 h 283"/>
                <a:gd name="T14" fmla="*/ 34 w 199"/>
                <a:gd name="T15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283">
                  <a:moveTo>
                    <a:pt x="34" y="283"/>
                  </a:moveTo>
                  <a:cubicBezTo>
                    <a:pt x="34" y="283"/>
                    <a:pt x="35" y="242"/>
                    <a:pt x="61" y="212"/>
                  </a:cubicBezTo>
                  <a:cubicBezTo>
                    <a:pt x="88" y="182"/>
                    <a:pt x="199" y="39"/>
                    <a:pt x="199" y="39"/>
                  </a:cubicBezTo>
                  <a:cubicBezTo>
                    <a:pt x="199" y="39"/>
                    <a:pt x="194" y="0"/>
                    <a:pt x="169" y="3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15" y="283"/>
                    <a:pt x="15" y="283"/>
                    <a:pt x="15" y="283"/>
                  </a:cubicBezTo>
                  <a:lnTo>
                    <a:pt x="34" y="283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4" name="Freeform 830"/>
            <p:cNvSpPr>
              <a:spLocks/>
            </p:cNvSpPr>
            <p:nvPr/>
          </p:nvSpPr>
          <p:spPr bwMode="auto">
            <a:xfrm>
              <a:off x="6794500" y="26988"/>
              <a:ext cx="747713" cy="1062038"/>
            </a:xfrm>
            <a:custGeom>
              <a:avLst/>
              <a:gdLst>
                <a:gd name="T0" fmla="*/ 169 w 199"/>
                <a:gd name="T1" fmla="*/ 3 h 283"/>
                <a:gd name="T2" fmla="*/ 164 w 199"/>
                <a:gd name="T3" fmla="*/ 9 h 283"/>
                <a:gd name="T4" fmla="*/ 182 w 199"/>
                <a:gd name="T5" fmla="*/ 32 h 283"/>
                <a:gd name="T6" fmla="*/ 155 w 199"/>
                <a:gd name="T7" fmla="*/ 80 h 283"/>
                <a:gd name="T8" fmla="*/ 130 w 199"/>
                <a:gd name="T9" fmla="*/ 113 h 283"/>
                <a:gd name="T10" fmla="*/ 102 w 199"/>
                <a:gd name="T11" fmla="*/ 140 h 283"/>
                <a:gd name="T12" fmla="*/ 61 w 199"/>
                <a:gd name="T13" fmla="*/ 185 h 283"/>
                <a:gd name="T14" fmla="*/ 57 w 199"/>
                <a:gd name="T15" fmla="*/ 184 h 283"/>
                <a:gd name="T16" fmla="*/ 68 w 199"/>
                <a:gd name="T17" fmla="*/ 141 h 283"/>
                <a:gd name="T18" fmla="*/ 104 w 199"/>
                <a:gd name="T19" fmla="*/ 117 h 283"/>
                <a:gd name="T20" fmla="*/ 114 w 199"/>
                <a:gd name="T21" fmla="*/ 67 h 283"/>
                <a:gd name="T22" fmla="*/ 34 w 199"/>
                <a:gd name="T23" fmla="*/ 160 h 283"/>
                <a:gd name="T24" fmla="*/ 0 w 199"/>
                <a:gd name="T25" fmla="*/ 185 h 283"/>
                <a:gd name="T26" fmla="*/ 15 w 199"/>
                <a:gd name="T27" fmla="*/ 283 h 283"/>
                <a:gd name="T28" fmla="*/ 34 w 199"/>
                <a:gd name="T29" fmla="*/ 283 h 283"/>
                <a:gd name="T30" fmla="*/ 61 w 199"/>
                <a:gd name="T31" fmla="*/ 212 h 283"/>
                <a:gd name="T32" fmla="*/ 199 w 199"/>
                <a:gd name="T33" fmla="*/ 39 h 283"/>
                <a:gd name="T34" fmla="*/ 169 w 199"/>
                <a:gd name="T35" fmla="*/ 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283">
                  <a:moveTo>
                    <a:pt x="169" y="3"/>
                  </a:moveTo>
                  <a:cubicBezTo>
                    <a:pt x="164" y="9"/>
                    <a:pt x="164" y="9"/>
                    <a:pt x="164" y="9"/>
                  </a:cubicBezTo>
                  <a:cubicBezTo>
                    <a:pt x="174" y="14"/>
                    <a:pt x="183" y="21"/>
                    <a:pt x="182" y="32"/>
                  </a:cubicBezTo>
                  <a:cubicBezTo>
                    <a:pt x="181" y="50"/>
                    <a:pt x="166" y="66"/>
                    <a:pt x="155" y="80"/>
                  </a:cubicBezTo>
                  <a:cubicBezTo>
                    <a:pt x="147" y="91"/>
                    <a:pt x="139" y="103"/>
                    <a:pt x="130" y="113"/>
                  </a:cubicBezTo>
                  <a:cubicBezTo>
                    <a:pt x="121" y="122"/>
                    <a:pt x="110" y="130"/>
                    <a:pt x="102" y="140"/>
                  </a:cubicBezTo>
                  <a:cubicBezTo>
                    <a:pt x="89" y="156"/>
                    <a:pt x="79" y="174"/>
                    <a:pt x="61" y="185"/>
                  </a:cubicBezTo>
                  <a:cubicBezTo>
                    <a:pt x="60" y="185"/>
                    <a:pt x="58" y="185"/>
                    <a:pt x="57" y="184"/>
                  </a:cubicBezTo>
                  <a:cubicBezTo>
                    <a:pt x="37" y="168"/>
                    <a:pt x="52" y="151"/>
                    <a:pt x="68" y="141"/>
                  </a:cubicBezTo>
                  <a:cubicBezTo>
                    <a:pt x="80" y="133"/>
                    <a:pt x="94" y="127"/>
                    <a:pt x="104" y="117"/>
                  </a:cubicBezTo>
                  <a:cubicBezTo>
                    <a:pt x="120" y="101"/>
                    <a:pt x="121" y="85"/>
                    <a:pt x="114" y="67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15" y="283"/>
                    <a:pt x="15" y="283"/>
                    <a:pt x="15" y="283"/>
                  </a:cubicBezTo>
                  <a:cubicBezTo>
                    <a:pt x="34" y="283"/>
                    <a:pt x="34" y="283"/>
                    <a:pt x="34" y="283"/>
                  </a:cubicBezTo>
                  <a:cubicBezTo>
                    <a:pt x="34" y="283"/>
                    <a:pt x="35" y="242"/>
                    <a:pt x="61" y="212"/>
                  </a:cubicBezTo>
                  <a:cubicBezTo>
                    <a:pt x="88" y="182"/>
                    <a:pt x="199" y="39"/>
                    <a:pt x="199" y="39"/>
                  </a:cubicBezTo>
                  <a:cubicBezTo>
                    <a:pt x="199" y="39"/>
                    <a:pt x="194" y="0"/>
                    <a:pt x="169" y="3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5" name="Freeform 831"/>
            <p:cNvSpPr>
              <a:spLocks/>
            </p:cNvSpPr>
            <p:nvPr/>
          </p:nvSpPr>
          <p:spPr bwMode="auto">
            <a:xfrm>
              <a:off x="7937500" y="2274888"/>
              <a:ext cx="619125" cy="74613"/>
            </a:xfrm>
            <a:custGeom>
              <a:avLst/>
              <a:gdLst>
                <a:gd name="T0" fmla="*/ 385 w 390"/>
                <a:gd name="T1" fmla="*/ 31 h 47"/>
                <a:gd name="T2" fmla="*/ 390 w 390"/>
                <a:gd name="T3" fmla="*/ 40 h 47"/>
                <a:gd name="T4" fmla="*/ 388 w 390"/>
                <a:gd name="T5" fmla="*/ 47 h 47"/>
                <a:gd name="T6" fmla="*/ 2 w 390"/>
                <a:gd name="T7" fmla="*/ 17 h 47"/>
                <a:gd name="T8" fmla="*/ 0 w 390"/>
                <a:gd name="T9" fmla="*/ 0 h 47"/>
                <a:gd name="T10" fmla="*/ 385 w 390"/>
                <a:gd name="T11" fmla="*/ 3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0" h="47">
                  <a:moveTo>
                    <a:pt x="385" y="31"/>
                  </a:moveTo>
                  <a:lnTo>
                    <a:pt x="390" y="40"/>
                  </a:lnTo>
                  <a:lnTo>
                    <a:pt x="388" y="47"/>
                  </a:lnTo>
                  <a:lnTo>
                    <a:pt x="2" y="17"/>
                  </a:lnTo>
                  <a:lnTo>
                    <a:pt x="0" y="0"/>
                  </a:lnTo>
                  <a:lnTo>
                    <a:pt x="385" y="31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6" name="Freeform 832"/>
            <p:cNvSpPr>
              <a:spLocks/>
            </p:cNvSpPr>
            <p:nvPr/>
          </p:nvSpPr>
          <p:spPr bwMode="auto">
            <a:xfrm>
              <a:off x="8012113" y="2170113"/>
              <a:ext cx="112713" cy="93663"/>
            </a:xfrm>
            <a:custGeom>
              <a:avLst/>
              <a:gdLst>
                <a:gd name="T0" fmla="*/ 29 w 30"/>
                <a:gd name="T1" fmla="*/ 0 h 25"/>
                <a:gd name="T2" fmla="*/ 30 w 30"/>
                <a:gd name="T3" fmla="*/ 3 h 25"/>
                <a:gd name="T4" fmla="*/ 27 w 30"/>
                <a:gd name="T5" fmla="*/ 9 h 25"/>
                <a:gd name="T6" fmla="*/ 0 w 30"/>
                <a:gd name="T7" fmla="*/ 25 h 25"/>
                <a:gd name="T8" fmla="*/ 2 w 30"/>
                <a:gd name="T9" fmla="*/ 15 h 25"/>
                <a:gd name="T10" fmla="*/ 15 w 30"/>
                <a:gd name="T11" fmla="*/ 3 h 25"/>
                <a:gd name="T12" fmla="*/ 29 w 30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5">
                  <a:moveTo>
                    <a:pt x="29" y="0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14" y="6"/>
                    <a:pt x="0" y="2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5" y="3"/>
                    <a:pt x="15" y="3"/>
                    <a:pt x="15" y="3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7" name="Freeform 833"/>
            <p:cNvSpPr>
              <a:spLocks/>
            </p:cNvSpPr>
            <p:nvPr/>
          </p:nvSpPr>
          <p:spPr bwMode="auto">
            <a:xfrm>
              <a:off x="7913688" y="2222500"/>
              <a:ext cx="579438" cy="203200"/>
            </a:xfrm>
            <a:custGeom>
              <a:avLst/>
              <a:gdLst>
                <a:gd name="T0" fmla="*/ 145 w 154"/>
                <a:gd name="T1" fmla="*/ 31 h 54"/>
                <a:gd name="T2" fmla="*/ 145 w 154"/>
                <a:gd name="T3" fmla="*/ 28 h 54"/>
                <a:gd name="T4" fmla="*/ 144 w 154"/>
                <a:gd name="T5" fmla="*/ 12 h 54"/>
                <a:gd name="T6" fmla="*/ 110 w 154"/>
                <a:gd name="T7" fmla="*/ 20 h 54"/>
                <a:gd name="T8" fmla="*/ 64 w 154"/>
                <a:gd name="T9" fmla="*/ 53 h 54"/>
                <a:gd name="T10" fmla="*/ 23 w 154"/>
                <a:gd name="T11" fmla="*/ 3 h 54"/>
                <a:gd name="T12" fmla="*/ 25 w 154"/>
                <a:gd name="T13" fmla="*/ 4 h 54"/>
                <a:gd name="T14" fmla="*/ 41 w 154"/>
                <a:gd name="T15" fmla="*/ 36 h 54"/>
                <a:gd name="T16" fmla="*/ 79 w 154"/>
                <a:gd name="T17" fmla="*/ 39 h 54"/>
                <a:gd name="T18" fmla="*/ 116 w 154"/>
                <a:gd name="T19" fmla="*/ 1 h 54"/>
                <a:gd name="T20" fmla="*/ 147 w 154"/>
                <a:gd name="T21" fmla="*/ 0 h 54"/>
                <a:gd name="T22" fmla="*/ 154 w 154"/>
                <a:gd name="T23" fmla="*/ 17 h 54"/>
                <a:gd name="T24" fmla="*/ 145 w 154"/>
                <a:gd name="T25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54">
                  <a:moveTo>
                    <a:pt x="145" y="31"/>
                  </a:moveTo>
                  <a:cubicBezTo>
                    <a:pt x="145" y="28"/>
                    <a:pt x="145" y="28"/>
                    <a:pt x="145" y="28"/>
                  </a:cubicBezTo>
                  <a:cubicBezTo>
                    <a:pt x="145" y="28"/>
                    <a:pt x="149" y="15"/>
                    <a:pt x="144" y="12"/>
                  </a:cubicBezTo>
                  <a:cubicBezTo>
                    <a:pt x="138" y="9"/>
                    <a:pt x="127" y="0"/>
                    <a:pt x="110" y="20"/>
                  </a:cubicBezTo>
                  <a:cubicBezTo>
                    <a:pt x="94" y="41"/>
                    <a:pt x="78" y="54"/>
                    <a:pt x="64" y="53"/>
                  </a:cubicBezTo>
                  <a:cubicBezTo>
                    <a:pt x="49" y="52"/>
                    <a:pt x="0" y="38"/>
                    <a:pt x="23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0" y="28"/>
                    <a:pt x="41" y="36"/>
                  </a:cubicBezTo>
                  <a:cubicBezTo>
                    <a:pt x="62" y="44"/>
                    <a:pt x="79" y="39"/>
                    <a:pt x="79" y="39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4" y="17"/>
                    <a:pt x="154" y="17"/>
                    <a:pt x="154" y="17"/>
                  </a:cubicBezTo>
                  <a:lnTo>
                    <a:pt x="145" y="31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8" name="Freeform 834"/>
            <p:cNvSpPr>
              <a:spLocks/>
            </p:cNvSpPr>
            <p:nvPr/>
          </p:nvSpPr>
          <p:spPr bwMode="auto">
            <a:xfrm>
              <a:off x="8342313" y="2312988"/>
              <a:ext cx="169863" cy="134938"/>
            </a:xfrm>
            <a:custGeom>
              <a:avLst/>
              <a:gdLst>
                <a:gd name="T0" fmla="*/ 3 w 45"/>
                <a:gd name="T1" fmla="*/ 19 h 36"/>
                <a:gd name="T2" fmla="*/ 0 w 45"/>
                <a:gd name="T3" fmla="*/ 20 h 36"/>
                <a:gd name="T4" fmla="*/ 2 w 45"/>
                <a:gd name="T5" fmla="*/ 28 h 36"/>
                <a:gd name="T6" fmla="*/ 45 w 45"/>
                <a:gd name="T7" fmla="*/ 1 h 36"/>
                <a:gd name="T8" fmla="*/ 39 w 45"/>
                <a:gd name="T9" fmla="*/ 0 h 36"/>
                <a:gd name="T10" fmla="*/ 3 w 45"/>
                <a:gd name="T11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6">
                  <a:moveTo>
                    <a:pt x="3" y="19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34" y="36"/>
                    <a:pt x="45" y="1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0" y="22"/>
                    <a:pt x="3" y="19"/>
                  </a:cubicBez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9" name="Freeform 835"/>
            <p:cNvSpPr>
              <a:spLocks/>
            </p:cNvSpPr>
            <p:nvPr/>
          </p:nvSpPr>
          <p:spPr bwMode="auto">
            <a:xfrm>
              <a:off x="7951788" y="2114550"/>
              <a:ext cx="588963" cy="306388"/>
            </a:xfrm>
            <a:custGeom>
              <a:avLst/>
              <a:gdLst>
                <a:gd name="T0" fmla="*/ 109 w 157"/>
                <a:gd name="T1" fmla="*/ 66 h 82"/>
                <a:gd name="T2" fmla="*/ 104 w 157"/>
                <a:gd name="T3" fmla="*/ 73 h 82"/>
                <a:gd name="T4" fmla="*/ 149 w 157"/>
                <a:gd name="T5" fmla="*/ 54 h 82"/>
                <a:gd name="T6" fmla="*/ 91 w 157"/>
                <a:gd name="T7" fmla="*/ 37 h 82"/>
                <a:gd name="T8" fmla="*/ 38 w 157"/>
                <a:gd name="T9" fmla="*/ 65 h 82"/>
                <a:gd name="T10" fmla="*/ 18 w 157"/>
                <a:gd name="T11" fmla="*/ 36 h 82"/>
                <a:gd name="T12" fmla="*/ 46 w 157"/>
                <a:gd name="T13" fmla="*/ 18 h 82"/>
                <a:gd name="T14" fmla="*/ 49 w 157"/>
                <a:gd name="T15" fmla="*/ 11 h 82"/>
                <a:gd name="T16" fmla="*/ 8 w 157"/>
                <a:gd name="T17" fmla="*/ 39 h 82"/>
                <a:gd name="T18" fmla="*/ 69 w 157"/>
                <a:gd name="T19" fmla="*/ 72 h 82"/>
                <a:gd name="T20" fmla="*/ 85 w 157"/>
                <a:gd name="T21" fmla="*/ 58 h 82"/>
                <a:gd name="T22" fmla="*/ 130 w 157"/>
                <a:gd name="T23" fmla="*/ 33 h 82"/>
                <a:gd name="T24" fmla="*/ 109 w 157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7" h="82">
                  <a:moveTo>
                    <a:pt x="109" y="66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40" y="82"/>
                    <a:pt x="149" y="54"/>
                  </a:cubicBezTo>
                  <a:cubicBezTo>
                    <a:pt x="157" y="26"/>
                    <a:pt x="117" y="0"/>
                    <a:pt x="91" y="37"/>
                  </a:cubicBezTo>
                  <a:cubicBezTo>
                    <a:pt x="66" y="75"/>
                    <a:pt x="52" y="71"/>
                    <a:pt x="38" y="65"/>
                  </a:cubicBezTo>
                  <a:cubicBezTo>
                    <a:pt x="25" y="59"/>
                    <a:pt x="12" y="53"/>
                    <a:pt x="18" y="36"/>
                  </a:cubicBezTo>
                  <a:cubicBezTo>
                    <a:pt x="24" y="19"/>
                    <a:pt x="46" y="18"/>
                    <a:pt x="46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16" y="4"/>
                    <a:pt x="8" y="39"/>
                  </a:cubicBezTo>
                  <a:cubicBezTo>
                    <a:pt x="0" y="74"/>
                    <a:pt x="58" y="80"/>
                    <a:pt x="69" y="72"/>
                  </a:cubicBezTo>
                  <a:cubicBezTo>
                    <a:pt x="71" y="70"/>
                    <a:pt x="80" y="64"/>
                    <a:pt x="85" y="58"/>
                  </a:cubicBezTo>
                  <a:cubicBezTo>
                    <a:pt x="99" y="44"/>
                    <a:pt x="116" y="23"/>
                    <a:pt x="130" y="33"/>
                  </a:cubicBezTo>
                  <a:cubicBezTo>
                    <a:pt x="150" y="48"/>
                    <a:pt x="131" y="71"/>
                    <a:pt x="109" y="66"/>
                  </a:cubicBezTo>
                  <a:close/>
                </a:path>
              </a:pathLst>
            </a:custGeom>
            <a:solidFill>
              <a:srgbClr val="D89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0" name="Freeform 836"/>
            <p:cNvSpPr>
              <a:spLocks/>
            </p:cNvSpPr>
            <p:nvPr/>
          </p:nvSpPr>
          <p:spPr bwMode="auto">
            <a:xfrm>
              <a:off x="7937500" y="2255838"/>
              <a:ext cx="619125" cy="82550"/>
            </a:xfrm>
            <a:custGeom>
              <a:avLst/>
              <a:gdLst>
                <a:gd name="T0" fmla="*/ 390 w 390"/>
                <a:gd name="T1" fmla="*/ 38 h 52"/>
                <a:gd name="T2" fmla="*/ 390 w 390"/>
                <a:gd name="T3" fmla="*/ 52 h 52"/>
                <a:gd name="T4" fmla="*/ 0 w 390"/>
                <a:gd name="T5" fmla="*/ 12 h 52"/>
                <a:gd name="T6" fmla="*/ 2 w 390"/>
                <a:gd name="T7" fmla="*/ 0 h 52"/>
                <a:gd name="T8" fmla="*/ 390 w 390"/>
                <a:gd name="T9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52">
                  <a:moveTo>
                    <a:pt x="390" y="38"/>
                  </a:moveTo>
                  <a:lnTo>
                    <a:pt x="390" y="52"/>
                  </a:lnTo>
                  <a:lnTo>
                    <a:pt x="0" y="12"/>
                  </a:lnTo>
                  <a:lnTo>
                    <a:pt x="2" y="0"/>
                  </a:lnTo>
                  <a:lnTo>
                    <a:pt x="390" y="38"/>
                  </a:lnTo>
                  <a:close/>
                </a:path>
              </a:pathLst>
            </a:custGeom>
            <a:solidFill>
              <a:srgbClr val="D89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1" name="Freeform 837"/>
            <p:cNvSpPr>
              <a:spLocks/>
            </p:cNvSpPr>
            <p:nvPr/>
          </p:nvSpPr>
          <p:spPr bwMode="auto">
            <a:xfrm>
              <a:off x="8804275" y="1779588"/>
              <a:ext cx="563563" cy="293688"/>
            </a:xfrm>
            <a:custGeom>
              <a:avLst/>
              <a:gdLst>
                <a:gd name="T0" fmla="*/ 10 w 355"/>
                <a:gd name="T1" fmla="*/ 0 h 185"/>
                <a:gd name="T2" fmla="*/ 2 w 355"/>
                <a:gd name="T3" fmla="*/ 2 h 185"/>
                <a:gd name="T4" fmla="*/ 0 w 355"/>
                <a:gd name="T5" fmla="*/ 12 h 185"/>
                <a:gd name="T6" fmla="*/ 345 w 355"/>
                <a:gd name="T7" fmla="*/ 185 h 185"/>
                <a:gd name="T8" fmla="*/ 355 w 355"/>
                <a:gd name="T9" fmla="*/ 173 h 185"/>
                <a:gd name="T10" fmla="*/ 10 w 355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5" h="185">
                  <a:moveTo>
                    <a:pt x="10" y="0"/>
                  </a:moveTo>
                  <a:lnTo>
                    <a:pt x="2" y="2"/>
                  </a:lnTo>
                  <a:lnTo>
                    <a:pt x="0" y="12"/>
                  </a:lnTo>
                  <a:lnTo>
                    <a:pt x="345" y="185"/>
                  </a:lnTo>
                  <a:lnTo>
                    <a:pt x="355" y="17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2" name="Freeform 838"/>
            <p:cNvSpPr>
              <a:spLocks/>
            </p:cNvSpPr>
            <p:nvPr/>
          </p:nvSpPr>
          <p:spPr bwMode="auto">
            <a:xfrm>
              <a:off x="9255125" y="1870075"/>
              <a:ext cx="71438" cy="134938"/>
            </a:xfrm>
            <a:custGeom>
              <a:avLst/>
              <a:gdLst>
                <a:gd name="T0" fmla="*/ 3 w 19"/>
                <a:gd name="T1" fmla="*/ 0 h 36"/>
                <a:gd name="T2" fmla="*/ 1 w 19"/>
                <a:gd name="T3" fmla="*/ 2 h 36"/>
                <a:gd name="T4" fmla="*/ 0 w 19"/>
                <a:gd name="T5" fmla="*/ 8 h 36"/>
                <a:gd name="T6" fmla="*/ 15 w 19"/>
                <a:gd name="T7" fmla="*/ 36 h 36"/>
                <a:gd name="T8" fmla="*/ 19 w 19"/>
                <a:gd name="T9" fmla="*/ 26 h 36"/>
                <a:gd name="T10" fmla="*/ 14 w 19"/>
                <a:gd name="T11" fmla="*/ 9 h 36"/>
                <a:gd name="T12" fmla="*/ 3 w 19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6">
                  <a:moveTo>
                    <a:pt x="3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3" y="13"/>
                    <a:pt x="15" y="3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4" y="9"/>
                    <a:pt x="14" y="9"/>
                    <a:pt x="14" y="9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3" name="Freeform 839"/>
            <p:cNvSpPr>
              <a:spLocks/>
            </p:cNvSpPr>
            <p:nvPr/>
          </p:nvSpPr>
          <p:spPr bwMode="auto">
            <a:xfrm>
              <a:off x="8890000" y="1735138"/>
              <a:ext cx="450850" cy="407988"/>
            </a:xfrm>
            <a:custGeom>
              <a:avLst/>
              <a:gdLst>
                <a:gd name="T0" fmla="*/ 0 w 120"/>
                <a:gd name="T1" fmla="*/ 27 h 109"/>
                <a:gd name="T2" fmla="*/ 2 w 120"/>
                <a:gd name="T3" fmla="*/ 24 h 109"/>
                <a:gd name="T4" fmla="*/ 11 w 120"/>
                <a:gd name="T5" fmla="*/ 12 h 109"/>
                <a:gd name="T6" fmla="*/ 36 w 120"/>
                <a:gd name="T7" fmla="*/ 36 h 109"/>
                <a:gd name="T8" fmla="*/ 58 w 120"/>
                <a:gd name="T9" fmla="*/ 88 h 109"/>
                <a:gd name="T10" fmla="*/ 119 w 120"/>
                <a:gd name="T11" fmla="*/ 67 h 109"/>
                <a:gd name="T12" fmla="*/ 117 w 120"/>
                <a:gd name="T13" fmla="*/ 67 h 109"/>
                <a:gd name="T14" fmla="*/ 87 w 120"/>
                <a:gd name="T15" fmla="*/ 85 h 109"/>
                <a:gd name="T16" fmla="*/ 52 w 120"/>
                <a:gd name="T17" fmla="*/ 68 h 109"/>
                <a:gd name="T18" fmla="*/ 41 w 120"/>
                <a:gd name="T19" fmla="*/ 17 h 109"/>
                <a:gd name="T20" fmla="*/ 15 w 120"/>
                <a:gd name="T21" fmla="*/ 0 h 109"/>
                <a:gd name="T22" fmla="*/ 0 w 120"/>
                <a:gd name="T23" fmla="*/ 10 h 109"/>
                <a:gd name="T24" fmla="*/ 0 w 120"/>
                <a:gd name="T25" fmla="*/ 2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109">
                  <a:moveTo>
                    <a:pt x="0" y="27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5" y="12"/>
                    <a:pt x="11" y="12"/>
                  </a:cubicBezTo>
                  <a:cubicBezTo>
                    <a:pt x="17" y="12"/>
                    <a:pt x="32" y="10"/>
                    <a:pt x="36" y="36"/>
                  </a:cubicBezTo>
                  <a:cubicBezTo>
                    <a:pt x="39" y="62"/>
                    <a:pt x="46" y="81"/>
                    <a:pt x="58" y="88"/>
                  </a:cubicBezTo>
                  <a:cubicBezTo>
                    <a:pt x="71" y="95"/>
                    <a:pt x="120" y="109"/>
                    <a:pt x="119" y="67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7" y="67"/>
                    <a:pt x="109" y="90"/>
                    <a:pt x="87" y="85"/>
                  </a:cubicBezTo>
                  <a:cubicBezTo>
                    <a:pt x="64" y="81"/>
                    <a:pt x="52" y="68"/>
                    <a:pt x="52" y="6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4" name="Freeform 840"/>
            <p:cNvSpPr>
              <a:spLocks/>
            </p:cNvSpPr>
            <p:nvPr/>
          </p:nvSpPr>
          <p:spPr bwMode="auto">
            <a:xfrm>
              <a:off x="8823325" y="1790700"/>
              <a:ext cx="142875" cy="169863"/>
            </a:xfrm>
            <a:custGeom>
              <a:avLst/>
              <a:gdLst>
                <a:gd name="T0" fmla="*/ 36 w 38"/>
                <a:gd name="T1" fmla="*/ 37 h 45"/>
                <a:gd name="T2" fmla="*/ 38 w 38"/>
                <a:gd name="T3" fmla="*/ 39 h 45"/>
                <a:gd name="T4" fmla="*/ 33 w 38"/>
                <a:gd name="T5" fmla="*/ 45 h 45"/>
                <a:gd name="T6" fmla="*/ 10 w 38"/>
                <a:gd name="T7" fmla="*/ 0 h 45"/>
                <a:gd name="T8" fmla="*/ 15 w 38"/>
                <a:gd name="T9" fmla="*/ 2 h 45"/>
                <a:gd name="T10" fmla="*/ 36 w 38"/>
                <a:gd name="T11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5">
                  <a:moveTo>
                    <a:pt x="36" y="37"/>
                  </a:moveTo>
                  <a:cubicBezTo>
                    <a:pt x="38" y="39"/>
                    <a:pt x="38" y="39"/>
                    <a:pt x="38" y="39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0" y="35"/>
                    <a:pt x="10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1" y="25"/>
                    <a:pt x="36" y="37"/>
                  </a:cubicBez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5" name="Freeform 841"/>
            <p:cNvSpPr>
              <a:spLocks/>
            </p:cNvSpPr>
            <p:nvPr/>
          </p:nvSpPr>
          <p:spPr bwMode="auto">
            <a:xfrm>
              <a:off x="8834438" y="1677988"/>
              <a:ext cx="547688" cy="465138"/>
            </a:xfrm>
            <a:custGeom>
              <a:avLst/>
              <a:gdLst>
                <a:gd name="T0" fmla="*/ 34 w 146"/>
                <a:gd name="T1" fmla="*/ 61 h 124"/>
                <a:gd name="T2" fmla="*/ 35 w 146"/>
                <a:gd name="T3" fmla="*/ 69 h 124"/>
                <a:gd name="T4" fmla="*/ 7 w 146"/>
                <a:gd name="T5" fmla="*/ 30 h 124"/>
                <a:gd name="T6" fmla="*/ 64 w 146"/>
                <a:gd name="T7" fmla="*/ 46 h 124"/>
                <a:gd name="T8" fmla="*/ 95 w 146"/>
                <a:gd name="T9" fmla="*/ 96 h 124"/>
                <a:gd name="T10" fmla="*/ 128 w 146"/>
                <a:gd name="T11" fmla="*/ 82 h 124"/>
                <a:gd name="T12" fmla="*/ 113 w 146"/>
                <a:gd name="T13" fmla="*/ 53 h 124"/>
                <a:gd name="T14" fmla="*/ 115 w 146"/>
                <a:gd name="T15" fmla="*/ 45 h 124"/>
                <a:gd name="T16" fmla="*/ 134 w 146"/>
                <a:gd name="T17" fmla="*/ 90 h 124"/>
                <a:gd name="T18" fmla="*/ 65 w 146"/>
                <a:gd name="T19" fmla="*/ 87 h 124"/>
                <a:gd name="T20" fmla="*/ 58 w 146"/>
                <a:gd name="T21" fmla="*/ 66 h 124"/>
                <a:gd name="T22" fmla="*/ 33 w 146"/>
                <a:gd name="T23" fmla="*/ 22 h 124"/>
                <a:gd name="T24" fmla="*/ 34 w 146"/>
                <a:gd name="T25" fmla="*/ 6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" h="124">
                  <a:moveTo>
                    <a:pt x="34" y="61"/>
                  </a:moveTo>
                  <a:cubicBezTo>
                    <a:pt x="35" y="69"/>
                    <a:pt x="35" y="69"/>
                    <a:pt x="35" y="69"/>
                  </a:cubicBezTo>
                  <a:cubicBezTo>
                    <a:pt x="35" y="69"/>
                    <a:pt x="0" y="58"/>
                    <a:pt x="7" y="30"/>
                  </a:cubicBezTo>
                  <a:cubicBezTo>
                    <a:pt x="14" y="1"/>
                    <a:pt x="62" y="0"/>
                    <a:pt x="64" y="46"/>
                  </a:cubicBezTo>
                  <a:cubicBezTo>
                    <a:pt x="67" y="91"/>
                    <a:pt x="80" y="94"/>
                    <a:pt x="95" y="96"/>
                  </a:cubicBezTo>
                  <a:cubicBezTo>
                    <a:pt x="110" y="99"/>
                    <a:pt x="124" y="100"/>
                    <a:pt x="128" y="82"/>
                  </a:cubicBezTo>
                  <a:cubicBezTo>
                    <a:pt x="131" y="64"/>
                    <a:pt x="113" y="53"/>
                    <a:pt x="113" y="53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5" y="45"/>
                    <a:pt x="146" y="56"/>
                    <a:pt x="134" y="90"/>
                  </a:cubicBezTo>
                  <a:cubicBezTo>
                    <a:pt x="123" y="124"/>
                    <a:pt x="70" y="99"/>
                    <a:pt x="65" y="87"/>
                  </a:cubicBezTo>
                  <a:cubicBezTo>
                    <a:pt x="64" y="84"/>
                    <a:pt x="60" y="74"/>
                    <a:pt x="58" y="66"/>
                  </a:cubicBezTo>
                  <a:cubicBezTo>
                    <a:pt x="54" y="47"/>
                    <a:pt x="51" y="20"/>
                    <a:pt x="33" y="22"/>
                  </a:cubicBezTo>
                  <a:cubicBezTo>
                    <a:pt x="9" y="24"/>
                    <a:pt x="13" y="53"/>
                    <a:pt x="34" y="61"/>
                  </a:cubicBezTo>
                  <a:close/>
                </a:path>
              </a:pathLst>
            </a:custGeom>
            <a:solidFill>
              <a:srgbClr val="D89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6" name="Freeform 842"/>
            <p:cNvSpPr>
              <a:spLocks/>
            </p:cNvSpPr>
            <p:nvPr/>
          </p:nvSpPr>
          <p:spPr bwMode="auto">
            <a:xfrm>
              <a:off x="8807450" y="1765300"/>
              <a:ext cx="571500" cy="288925"/>
            </a:xfrm>
            <a:custGeom>
              <a:avLst/>
              <a:gdLst>
                <a:gd name="T0" fmla="*/ 8 w 360"/>
                <a:gd name="T1" fmla="*/ 0 h 182"/>
                <a:gd name="T2" fmla="*/ 0 w 360"/>
                <a:gd name="T3" fmla="*/ 11 h 182"/>
                <a:gd name="T4" fmla="*/ 353 w 360"/>
                <a:gd name="T5" fmla="*/ 182 h 182"/>
                <a:gd name="T6" fmla="*/ 360 w 360"/>
                <a:gd name="T7" fmla="*/ 170 h 182"/>
                <a:gd name="T8" fmla="*/ 8 w 360"/>
                <a:gd name="T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182">
                  <a:moveTo>
                    <a:pt x="8" y="0"/>
                  </a:moveTo>
                  <a:lnTo>
                    <a:pt x="0" y="11"/>
                  </a:lnTo>
                  <a:lnTo>
                    <a:pt x="353" y="182"/>
                  </a:lnTo>
                  <a:lnTo>
                    <a:pt x="360" y="17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89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7" name="Freeform 843"/>
            <p:cNvSpPr>
              <a:spLocks/>
            </p:cNvSpPr>
            <p:nvPr/>
          </p:nvSpPr>
          <p:spPr bwMode="auto">
            <a:xfrm>
              <a:off x="6254750" y="1482725"/>
              <a:ext cx="503238" cy="954088"/>
            </a:xfrm>
            <a:custGeom>
              <a:avLst/>
              <a:gdLst>
                <a:gd name="T0" fmla="*/ 134 w 134"/>
                <a:gd name="T1" fmla="*/ 18 h 254"/>
                <a:gd name="T2" fmla="*/ 16 w 134"/>
                <a:gd name="T3" fmla="*/ 254 h 254"/>
                <a:gd name="T4" fmla="*/ 0 w 134"/>
                <a:gd name="T5" fmla="*/ 238 h 254"/>
                <a:gd name="T6" fmla="*/ 19 w 134"/>
                <a:gd name="T7" fmla="*/ 221 h 254"/>
                <a:gd name="T8" fmla="*/ 94 w 134"/>
                <a:gd name="T9" fmla="*/ 23 h 254"/>
                <a:gd name="T10" fmla="*/ 134 w 134"/>
                <a:gd name="T11" fmla="*/ 1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254">
                  <a:moveTo>
                    <a:pt x="134" y="18"/>
                  </a:moveTo>
                  <a:cubicBezTo>
                    <a:pt x="134" y="18"/>
                    <a:pt x="88" y="179"/>
                    <a:pt x="16" y="254"/>
                  </a:cubicBezTo>
                  <a:cubicBezTo>
                    <a:pt x="16" y="254"/>
                    <a:pt x="4" y="250"/>
                    <a:pt x="0" y="238"/>
                  </a:cubicBezTo>
                  <a:cubicBezTo>
                    <a:pt x="0" y="238"/>
                    <a:pt x="8" y="234"/>
                    <a:pt x="19" y="221"/>
                  </a:cubicBezTo>
                  <a:cubicBezTo>
                    <a:pt x="30" y="207"/>
                    <a:pt x="107" y="60"/>
                    <a:pt x="94" y="23"/>
                  </a:cubicBezTo>
                  <a:cubicBezTo>
                    <a:pt x="94" y="23"/>
                    <a:pt x="107" y="0"/>
                    <a:pt x="134" y="18"/>
                  </a:cubicBez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8" name="Freeform 844"/>
            <p:cNvSpPr>
              <a:spLocks/>
            </p:cNvSpPr>
            <p:nvPr/>
          </p:nvSpPr>
          <p:spPr bwMode="auto">
            <a:xfrm>
              <a:off x="6254750" y="1524000"/>
              <a:ext cx="423863" cy="885825"/>
            </a:xfrm>
            <a:custGeom>
              <a:avLst/>
              <a:gdLst>
                <a:gd name="T0" fmla="*/ 97 w 113"/>
                <a:gd name="T1" fmla="*/ 63 h 236"/>
                <a:gd name="T2" fmla="*/ 71 w 113"/>
                <a:gd name="T3" fmla="*/ 130 h 236"/>
                <a:gd name="T4" fmla="*/ 54 w 113"/>
                <a:gd name="T5" fmla="*/ 162 h 236"/>
                <a:gd name="T6" fmla="*/ 42 w 113"/>
                <a:gd name="T7" fmla="*/ 191 h 236"/>
                <a:gd name="T8" fmla="*/ 6 w 113"/>
                <a:gd name="T9" fmla="*/ 236 h 236"/>
                <a:gd name="T10" fmla="*/ 0 w 113"/>
                <a:gd name="T11" fmla="*/ 227 h 236"/>
                <a:gd name="T12" fmla="*/ 19 w 113"/>
                <a:gd name="T13" fmla="*/ 210 h 236"/>
                <a:gd name="T14" fmla="*/ 94 w 113"/>
                <a:gd name="T15" fmla="*/ 12 h 236"/>
                <a:gd name="T16" fmla="*/ 113 w 113"/>
                <a:gd name="T17" fmla="*/ 0 h 236"/>
                <a:gd name="T18" fmla="*/ 97 w 113"/>
                <a:gd name="T19" fmla="*/ 6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236">
                  <a:moveTo>
                    <a:pt x="97" y="63"/>
                  </a:moveTo>
                  <a:cubicBezTo>
                    <a:pt x="88" y="86"/>
                    <a:pt x="81" y="108"/>
                    <a:pt x="71" y="130"/>
                  </a:cubicBezTo>
                  <a:cubicBezTo>
                    <a:pt x="65" y="141"/>
                    <a:pt x="59" y="151"/>
                    <a:pt x="54" y="162"/>
                  </a:cubicBezTo>
                  <a:cubicBezTo>
                    <a:pt x="50" y="172"/>
                    <a:pt x="47" y="182"/>
                    <a:pt x="42" y="191"/>
                  </a:cubicBezTo>
                  <a:cubicBezTo>
                    <a:pt x="34" y="209"/>
                    <a:pt x="23" y="226"/>
                    <a:pt x="6" y="236"/>
                  </a:cubicBezTo>
                  <a:cubicBezTo>
                    <a:pt x="3" y="234"/>
                    <a:pt x="1" y="231"/>
                    <a:pt x="0" y="227"/>
                  </a:cubicBezTo>
                  <a:cubicBezTo>
                    <a:pt x="0" y="227"/>
                    <a:pt x="8" y="223"/>
                    <a:pt x="19" y="210"/>
                  </a:cubicBezTo>
                  <a:cubicBezTo>
                    <a:pt x="30" y="196"/>
                    <a:pt x="107" y="49"/>
                    <a:pt x="94" y="12"/>
                  </a:cubicBezTo>
                  <a:cubicBezTo>
                    <a:pt x="94" y="12"/>
                    <a:pt x="100" y="1"/>
                    <a:pt x="113" y="0"/>
                  </a:cubicBezTo>
                  <a:cubicBezTo>
                    <a:pt x="112" y="22"/>
                    <a:pt x="104" y="43"/>
                    <a:pt x="97" y="63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9" name="Freeform 845"/>
            <p:cNvSpPr>
              <a:spLocks/>
            </p:cNvSpPr>
            <p:nvPr/>
          </p:nvSpPr>
          <p:spPr bwMode="auto">
            <a:xfrm>
              <a:off x="6456363" y="1336675"/>
              <a:ext cx="522288" cy="300038"/>
            </a:xfrm>
            <a:custGeom>
              <a:avLst/>
              <a:gdLst>
                <a:gd name="T0" fmla="*/ 126 w 139"/>
                <a:gd name="T1" fmla="*/ 0 h 80"/>
                <a:gd name="T2" fmla="*/ 103 w 139"/>
                <a:gd name="T3" fmla="*/ 67 h 80"/>
                <a:gd name="T4" fmla="*/ 62 w 139"/>
                <a:gd name="T5" fmla="*/ 79 h 80"/>
                <a:gd name="T6" fmla="*/ 28 w 139"/>
                <a:gd name="T7" fmla="*/ 69 h 80"/>
                <a:gd name="T8" fmla="*/ 9 w 139"/>
                <a:gd name="T9" fmla="*/ 2 h 80"/>
                <a:gd name="T10" fmla="*/ 126 w 139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80">
                  <a:moveTo>
                    <a:pt x="126" y="0"/>
                  </a:moveTo>
                  <a:cubicBezTo>
                    <a:pt x="126" y="0"/>
                    <a:pt x="139" y="51"/>
                    <a:pt x="103" y="67"/>
                  </a:cubicBezTo>
                  <a:cubicBezTo>
                    <a:pt x="103" y="67"/>
                    <a:pt x="85" y="77"/>
                    <a:pt x="62" y="79"/>
                  </a:cubicBezTo>
                  <a:cubicBezTo>
                    <a:pt x="39" y="80"/>
                    <a:pt x="28" y="69"/>
                    <a:pt x="28" y="69"/>
                  </a:cubicBezTo>
                  <a:cubicBezTo>
                    <a:pt x="28" y="69"/>
                    <a:pt x="0" y="56"/>
                    <a:pt x="9" y="2"/>
                  </a:cubicBezTo>
                  <a:lnTo>
                    <a:pt x="126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0" name="Freeform 846"/>
            <p:cNvSpPr>
              <a:spLocks/>
            </p:cNvSpPr>
            <p:nvPr/>
          </p:nvSpPr>
          <p:spPr bwMode="auto">
            <a:xfrm>
              <a:off x="6445250" y="1336675"/>
              <a:ext cx="533400" cy="304800"/>
            </a:xfrm>
            <a:custGeom>
              <a:avLst/>
              <a:gdLst>
                <a:gd name="T0" fmla="*/ 9 w 142"/>
                <a:gd name="T1" fmla="*/ 2 h 81"/>
                <a:gd name="T2" fmla="*/ 23 w 142"/>
                <a:gd name="T3" fmla="*/ 2 h 81"/>
                <a:gd name="T4" fmla="*/ 28 w 142"/>
                <a:gd name="T5" fmla="*/ 35 h 81"/>
                <a:gd name="T6" fmla="*/ 66 w 142"/>
                <a:gd name="T7" fmla="*/ 47 h 81"/>
                <a:gd name="T8" fmla="*/ 106 w 142"/>
                <a:gd name="T9" fmla="*/ 36 h 81"/>
                <a:gd name="T10" fmla="*/ 120 w 142"/>
                <a:gd name="T11" fmla="*/ 1 h 81"/>
                <a:gd name="T12" fmla="*/ 129 w 142"/>
                <a:gd name="T13" fmla="*/ 0 h 81"/>
                <a:gd name="T14" fmla="*/ 106 w 142"/>
                <a:gd name="T15" fmla="*/ 68 h 81"/>
                <a:gd name="T16" fmla="*/ 63 w 142"/>
                <a:gd name="T17" fmla="*/ 79 h 81"/>
                <a:gd name="T18" fmla="*/ 27 w 142"/>
                <a:gd name="T19" fmla="*/ 70 h 81"/>
                <a:gd name="T20" fmla="*/ 9 w 142"/>
                <a:gd name="T21" fmla="*/ 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81">
                  <a:moveTo>
                    <a:pt x="9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2" y="13"/>
                    <a:pt x="20" y="26"/>
                    <a:pt x="28" y="35"/>
                  </a:cubicBezTo>
                  <a:cubicBezTo>
                    <a:pt x="38" y="44"/>
                    <a:pt x="52" y="47"/>
                    <a:pt x="66" y="47"/>
                  </a:cubicBezTo>
                  <a:cubicBezTo>
                    <a:pt x="81" y="48"/>
                    <a:pt x="95" y="48"/>
                    <a:pt x="106" y="36"/>
                  </a:cubicBezTo>
                  <a:cubicBezTo>
                    <a:pt x="114" y="27"/>
                    <a:pt x="118" y="13"/>
                    <a:pt x="120" y="1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42" y="52"/>
                    <a:pt x="106" y="68"/>
                  </a:cubicBezTo>
                  <a:cubicBezTo>
                    <a:pt x="106" y="68"/>
                    <a:pt x="90" y="77"/>
                    <a:pt x="63" y="79"/>
                  </a:cubicBezTo>
                  <a:cubicBezTo>
                    <a:pt x="39" y="81"/>
                    <a:pt x="27" y="70"/>
                    <a:pt x="27" y="70"/>
                  </a:cubicBezTo>
                  <a:cubicBezTo>
                    <a:pt x="27" y="70"/>
                    <a:pt x="0" y="53"/>
                    <a:pt x="9" y="2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1" name="Freeform 847"/>
            <p:cNvSpPr>
              <a:spLocks/>
            </p:cNvSpPr>
            <p:nvPr/>
          </p:nvSpPr>
          <p:spPr bwMode="auto">
            <a:xfrm>
              <a:off x="6535738" y="1539875"/>
              <a:ext cx="525463" cy="938213"/>
            </a:xfrm>
            <a:custGeom>
              <a:avLst/>
              <a:gdLst>
                <a:gd name="T0" fmla="*/ 26 w 140"/>
                <a:gd name="T1" fmla="*/ 0 h 250"/>
                <a:gd name="T2" fmla="*/ 131 w 140"/>
                <a:gd name="T3" fmla="*/ 97 h 250"/>
                <a:gd name="T4" fmla="*/ 130 w 140"/>
                <a:gd name="T5" fmla="*/ 222 h 250"/>
                <a:gd name="T6" fmla="*/ 95 w 140"/>
                <a:gd name="T7" fmla="*/ 250 h 250"/>
                <a:gd name="T8" fmla="*/ 109 w 140"/>
                <a:gd name="T9" fmla="*/ 107 h 250"/>
                <a:gd name="T10" fmla="*/ 0 w 140"/>
                <a:gd name="T11" fmla="*/ 4 h 250"/>
                <a:gd name="T12" fmla="*/ 26 w 140"/>
                <a:gd name="T13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250">
                  <a:moveTo>
                    <a:pt x="26" y="0"/>
                  </a:moveTo>
                  <a:cubicBezTo>
                    <a:pt x="26" y="0"/>
                    <a:pt x="122" y="73"/>
                    <a:pt x="131" y="97"/>
                  </a:cubicBezTo>
                  <a:cubicBezTo>
                    <a:pt x="140" y="122"/>
                    <a:pt x="130" y="222"/>
                    <a:pt x="130" y="222"/>
                  </a:cubicBezTo>
                  <a:cubicBezTo>
                    <a:pt x="130" y="222"/>
                    <a:pt x="126" y="232"/>
                    <a:pt x="95" y="250"/>
                  </a:cubicBezTo>
                  <a:cubicBezTo>
                    <a:pt x="86" y="215"/>
                    <a:pt x="110" y="121"/>
                    <a:pt x="109" y="107"/>
                  </a:cubicBezTo>
                  <a:cubicBezTo>
                    <a:pt x="107" y="85"/>
                    <a:pt x="0" y="4"/>
                    <a:pt x="0" y="4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2" name="Freeform 848"/>
            <p:cNvSpPr>
              <a:spLocks/>
            </p:cNvSpPr>
            <p:nvPr/>
          </p:nvSpPr>
          <p:spPr bwMode="auto">
            <a:xfrm>
              <a:off x="6516688" y="1524000"/>
              <a:ext cx="473075" cy="954088"/>
            </a:xfrm>
            <a:custGeom>
              <a:avLst/>
              <a:gdLst>
                <a:gd name="T0" fmla="*/ 0 w 126"/>
                <a:gd name="T1" fmla="*/ 6 h 254"/>
                <a:gd name="T2" fmla="*/ 31 w 126"/>
                <a:gd name="T3" fmla="*/ 0 h 254"/>
                <a:gd name="T4" fmla="*/ 60 w 126"/>
                <a:gd name="T5" fmla="*/ 27 h 254"/>
                <a:gd name="T6" fmla="*/ 51 w 126"/>
                <a:gd name="T7" fmla="*/ 28 h 254"/>
                <a:gd name="T8" fmla="*/ 51 w 126"/>
                <a:gd name="T9" fmla="*/ 31 h 254"/>
                <a:gd name="T10" fmla="*/ 101 w 126"/>
                <a:gd name="T11" fmla="*/ 76 h 254"/>
                <a:gd name="T12" fmla="*/ 124 w 126"/>
                <a:gd name="T13" fmla="*/ 103 h 254"/>
                <a:gd name="T14" fmla="*/ 126 w 126"/>
                <a:gd name="T15" fmla="*/ 129 h 254"/>
                <a:gd name="T16" fmla="*/ 118 w 126"/>
                <a:gd name="T17" fmla="*/ 242 h 254"/>
                <a:gd name="T18" fmla="*/ 100 w 126"/>
                <a:gd name="T19" fmla="*/ 254 h 254"/>
                <a:gd name="T20" fmla="*/ 114 w 126"/>
                <a:gd name="T21" fmla="*/ 111 h 254"/>
                <a:gd name="T22" fmla="*/ 0 w 126"/>
                <a:gd name="T23" fmla="*/ 6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254">
                  <a:moveTo>
                    <a:pt x="0" y="6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44" y="14"/>
                    <a:pt x="60" y="27"/>
                  </a:cubicBezTo>
                  <a:cubicBezTo>
                    <a:pt x="57" y="27"/>
                    <a:pt x="54" y="27"/>
                    <a:pt x="51" y="28"/>
                  </a:cubicBezTo>
                  <a:cubicBezTo>
                    <a:pt x="49" y="28"/>
                    <a:pt x="50" y="30"/>
                    <a:pt x="51" y="31"/>
                  </a:cubicBezTo>
                  <a:cubicBezTo>
                    <a:pt x="69" y="44"/>
                    <a:pt x="85" y="60"/>
                    <a:pt x="101" y="76"/>
                  </a:cubicBezTo>
                  <a:cubicBezTo>
                    <a:pt x="106" y="81"/>
                    <a:pt x="121" y="92"/>
                    <a:pt x="124" y="103"/>
                  </a:cubicBezTo>
                  <a:cubicBezTo>
                    <a:pt x="126" y="111"/>
                    <a:pt x="126" y="120"/>
                    <a:pt x="126" y="129"/>
                  </a:cubicBezTo>
                  <a:cubicBezTo>
                    <a:pt x="126" y="167"/>
                    <a:pt x="121" y="205"/>
                    <a:pt x="118" y="242"/>
                  </a:cubicBezTo>
                  <a:cubicBezTo>
                    <a:pt x="113" y="246"/>
                    <a:pt x="108" y="250"/>
                    <a:pt x="100" y="254"/>
                  </a:cubicBezTo>
                  <a:cubicBezTo>
                    <a:pt x="91" y="219"/>
                    <a:pt x="115" y="125"/>
                    <a:pt x="114" y="111"/>
                  </a:cubicBezTo>
                  <a:cubicBezTo>
                    <a:pt x="112" y="89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3" name="Freeform 849"/>
            <p:cNvSpPr>
              <a:spLocks/>
            </p:cNvSpPr>
            <p:nvPr/>
          </p:nvSpPr>
          <p:spPr bwMode="auto">
            <a:xfrm>
              <a:off x="6835775" y="2301875"/>
              <a:ext cx="469900" cy="247650"/>
            </a:xfrm>
            <a:custGeom>
              <a:avLst/>
              <a:gdLst>
                <a:gd name="T0" fmla="*/ 114 w 125"/>
                <a:gd name="T1" fmla="*/ 63 h 66"/>
                <a:gd name="T2" fmla="*/ 6 w 125"/>
                <a:gd name="T3" fmla="*/ 58 h 66"/>
                <a:gd name="T4" fmla="*/ 63 w 125"/>
                <a:gd name="T5" fmla="*/ 3 h 66"/>
                <a:gd name="T6" fmla="*/ 114 w 125"/>
                <a:gd name="T7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6">
                  <a:moveTo>
                    <a:pt x="114" y="63"/>
                  </a:moveTo>
                  <a:cubicBezTo>
                    <a:pt x="114" y="63"/>
                    <a:pt x="32" y="66"/>
                    <a:pt x="6" y="58"/>
                  </a:cubicBezTo>
                  <a:cubicBezTo>
                    <a:pt x="6" y="58"/>
                    <a:pt x="0" y="5"/>
                    <a:pt x="63" y="3"/>
                  </a:cubicBezTo>
                  <a:cubicBezTo>
                    <a:pt x="125" y="0"/>
                    <a:pt x="125" y="59"/>
                    <a:pt x="114" y="63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4" name="Freeform 850"/>
            <p:cNvSpPr>
              <a:spLocks/>
            </p:cNvSpPr>
            <p:nvPr/>
          </p:nvSpPr>
          <p:spPr bwMode="auto">
            <a:xfrm>
              <a:off x="6900863" y="2305050"/>
              <a:ext cx="371475" cy="206375"/>
            </a:xfrm>
            <a:custGeom>
              <a:avLst/>
              <a:gdLst>
                <a:gd name="T0" fmla="*/ 0 w 99"/>
                <a:gd name="T1" fmla="*/ 21 h 55"/>
                <a:gd name="T2" fmla="*/ 46 w 99"/>
                <a:gd name="T3" fmla="*/ 2 h 55"/>
                <a:gd name="T4" fmla="*/ 99 w 99"/>
                <a:gd name="T5" fmla="*/ 31 h 55"/>
                <a:gd name="T6" fmla="*/ 0 w 99"/>
                <a:gd name="T7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55">
                  <a:moveTo>
                    <a:pt x="0" y="21"/>
                  </a:moveTo>
                  <a:cubicBezTo>
                    <a:pt x="8" y="11"/>
                    <a:pt x="22" y="3"/>
                    <a:pt x="46" y="2"/>
                  </a:cubicBezTo>
                  <a:cubicBezTo>
                    <a:pt x="78" y="0"/>
                    <a:pt x="94" y="15"/>
                    <a:pt x="99" y="31"/>
                  </a:cubicBezTo>
                  <a:cubicBezTo>
                    <a:pt x="82" y="55"/>
                    <a:pt x="8" y="53"/>
                    <a:pt x="0" y="21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5" name="Freeform 851"/>
            <p:cNvSpPr>
              <a:spLocks/>
            </p:cNvSpPr>
            <p:nvPr/>
          </p:nvSpPr>
          <p:spPr bwMode="auto">
            <a:xfrm>
              <a:off x="7124700" y="2349500"/>
              <a:ext cx="65088" cy="34925"/>
            </a:xfrm>
            <a:custGeom>
              <a:avLst/>
              <a:gdLst>
                <a:gd name="T0" fmla="*/ 1 w 17"/>
                <a:gd name="T1" fmla="*/ 5 h 9"/>
                <a:gd name="T2" fmla="*/ 9 w 17"/>
                <a:gd name="T3" fmla="*/ 9 h 9"/>
                <a:gd name="T4" fmla="*/ 17 w 17"/>
                <a:gd name="T5" fmla="*/ 5 h 9"/>
                <a:gd name="T6" fmla="*/ 9 w 17"/>
                <a:gd name="T7" fmla="*/ 0 h 9"/>
                <a:gd name="T8" fmla="*/ 1 w 17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" y="5"/>
                  </a:moveTo>
                  <a:cubicBezTo>
                    <a:pt x="1" y="7"/>
                    <a:pt x="4" y="9"/>
                    <a:pt x="9" y="9"/>
                  </a:cubicBezTo>
                  <a:cubicBezTo>
                    <a:pt x="14" y="9"/>
                    <a:pt x="17" y="7"/>
                    <a:pt x="17" y="5"/>
                  </a:cubicBezTo>
                  <a:cubicBezTo>
                    <a:pt x="17" y="2"/>
                    <a:pt x="13" y="0"/>
                    <a:pt x="9" y="0"/>
                  </a:cubicBezTo>
                  <a:cubicBezTo>
                    <a:pt x="4" y="1"/>
                    <a:pt x="0" y="3"/>
                    <a:pt x="1" y="5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6" name="Freeform 852"/>
            <p:cNvSpPr>
              <a:spLocks/>
            </p:cNvSpPr>
            <p:nvPr/>
          </p:nvSpPr>
          <p:spPr bwMode="auto">
            <a:xfrm>
              <a:off x="6115050" y="2316163"/>
              <a:ext cx="360363" cy="417513"/>
            </a:xfrm>
            <a:custGeom>
              <a:avLst/>
              <a:gdLst>
                <a:gd name="T0" fmla="*/ 58 w 96"/>
                <a:gd name="T1" fmla="*/ 22 h 111"/>
                <a:gd name="T2" fmla="*/ 48 w 96"/>
                <a:gd name="T3" fmla="*/ 75 h 111"/>
                <a:gd name="T4" fmla="*/ 83 w 96"/>
                <a:gd name="T5" fmla="*/ 77 h 111"/>
                <a:gd name="T6" fmla="*/ 92 w 96"/>
                <a:gd name="T7" fmla="*/ 95 h 111"/>
                <a:gd name="T8" fmla="*/ 12 w 96"/>
                <a:gd name="T9" fmla="*/ 90 h 111"/>
                <a:gd name="T10" fmla="*/ 12 w 96"/>
                <a:gd name="T11" fmla="*/ 61 h 111"/>
                <a:gd name="T12" fmla="*/ 35 w 96"/>
                <a:gd name="T13" fmla="*/ 14 h 111"/>
                <a:gd name="T14" fmla="*/ 58 w 96"/>
                <a:gd name="T15" fmla="*/ 2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11">
                  <a:moveTo>
                    <a:pt x="58" y="22"/>
                  </a:moveTo>
                  <a:cubicBezTo>
                    <a:pt x="58" y="22"/>
                    <a:pt x="40" y="71"/>
                    <a:pt x="48" y="75"/>
                  </a:cubicBezTo>
                  <a:cubicBezTo>
                    <a:pt x="56" y="80"/>
                    <a:pt x="71" y="69"/>
                    <a:pt x="83" y="77"/>
                  </a:cubicBezTo>
                  <a:cubicBezTo>
                    <a:pt x="96" y="85"/>
                    <a:pt x="92" y="95"/>
                    <a:pt x="92" y="95"/>
                  </a:cubicBezTo>
                  <a:cubicBezTo>
                    <a:pt x="92" y="95"/>
                    <a:pt x="44" y="111"/>
                    <a:pt x="12" y="90"/>
                  </a:cubicBezTo>
                  <a:cubicBezTo>
                    <a:pt x="12" y="90"/>
                    <a:pt x="0" y="86"/>
                    <a:pt x="12" y="61"/>
                  </a:cubicBezTo>
                  <a:cubicBezTo>
                    <a:pt x="23" y="37"/>
                    <a:pt x="10" y="28"/>
                    <a:pt x="35" y="14"/>
                  </a:cubicBezTo>
                  <a:cubicBezTo>
                    <a:pt x="61" y="0"/>
                    <a:pt x="58" y="22"/>
                    <a:pt x="58" y="22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7" name="Freeform 853"/>
            <p:cNvSpPr>
              <a:spLocks/>
            </p:cNvSpPr>
            <p:nvPr/>
          </p:nvSpPr>
          <p:spPr bwMode="auto">
            <a:xfrm>
              <a:off x="6183313" y="2362200"/>
              <a:ext cx="255588" cy="277813"/>
            </a:xfrm>
            <a:custGeom>
              <a:avLst/>
              <a:gdLst>
                <a:gd name="T0" fmla="*/ 24 w 68"/>
                <a:gd name="T1" fmla="*/ 10 h 74"/>
                <a:gd name="T2" fmla="*/ 38 w 68"/>
                <a:gd name="T3" fmla="*/ 0 h 74"/>
                <a:gd name="T4" fmla="*/ 40 w 68"/>
                <a:gd name="T5" fmla="*/ 10 h 74"/>
                <a:gd name="T6" fmla="*/ 30 w 68"/>
                <a:gd name="T7" fmla="*/ 63 h 74"/>
                <a:gd name="T8" fmla="*/ 65 w 68"/>
                <a:gd name="T9" fmla="*/ 65 h 74"/>
                <a:gd name="T10" fmla="*/ 68 w 68"/>
                <a:gd name="T11" fmla="*/ 67 h 74"/>
                <a:gd name="T12" fmla="*/ 52 w 68"/>
                <a:gd name="T13" fmla="*/ 71 h 74"/>
                <a:gd name="T14" fmla="*/ 17 w 68"/>
                <a:gd name="T15" fmla="*/ 66 h 74"/>
                <a:gd name="T16" fmla="*/ 24 w 68"/>
                <a:gd name="T17" fmla="*/ 1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74">
                  <a:moveTo>
                    <a:pt x="24" y="10"/>
                  </a:moveTo>
                  <a:cubicBezTo>
                    <a:pt x="28" y="5"/>
                    <a:pt x="33" y="3"/>
                    <a:pt x="38" y="0"/>
                  </a:cubicBezTo>
                  <a:cubicBezTo>
                    <a:pt x="41" y="4"/>
                    <a:pt x="40" y="10"/>
                    <a:pt x="40" y="10"/>
                  </a:cubicBezTo>
                  <a:cubicBezTo>
                    <a:pt x="40" y="10"/>
                    <a:pt x="22" y="59"/>
                    <a:pt x="30" y="63"/>
                  </a:cubicBezTo>
                  <a:cubicBezTo>
                    <a:pt x="38" y="68"/>
                    <a:pt x="53" y="57"/>
                    <a:pt x="65" y="65"/>
                  </a:cubicBezTo>
                  <a:cubicBezTo>
                    <a:pt x="67" y="65"/>
                    <a:pt x="68" y="66"/>
                    <a:pt x="68" y="67"/>
                  </a:cubicBezTo>
                  <a:cubicBezTo>
                    <a:pt x="63" y="69"/>
                    <a:pt x="57" y="70"/>
                    <a:pt x="52" y="71"/>
                  </a:cubicBezTo>
                  <a:cubicBezTo>
                    <a:pt x="41" y="72"/>
                    <a:pt x="26" y="74"/>
                    <a:pt x="17" y="66"/>
                  </a:cubicBezTo>
                  <a:cubicBezTo>
                    <a:pt x="0" y="50"/>
                    <a:pt x="17" y="29"/>
                    <a:pt x="24" y="10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8" name="Freeform 854"/>
            <p:cNvSpPr>
              <a:spLocks/>
            </p:cNvSpPr>
            <p:nvPr/>
          </p:nvSpPr>
          <p:spPr bwMode="auto">
            <a:xfrm>
              <a:off x="6156325" y="-850900"/>
              <a:ext cx="1044575" cy="1458913"/>
            </a:xfrm>
            <a:custGeom>
              <a:avLst/>
              <a:gdLst>
                <a:gd name="T0" fmla="*/ 275 w 278"/>
                <a:gd name="T1" fmla="*/ 189 h 389"/>
                <a:gd name="T2" fmla="*/ 273 w 278"/>
                <a:gd name="T3" fmla="*/ 324 h 389"/>
                <a:gd name="T4" fmla="*/ 244 w 278"/>
                <a:gd name="T5" fmla="*/ 365 h 389"/>
                <a:gd name="T6" fmla="*/ 159 w 278"/>
                <a:gd name="T7" fmla="*/ 381 h 389"/>
                <a:gd name="T8" fmla="*/ 121 w 278"/>
                <a:gd name="T9" fmla="*/ 388 h 389"/>
                <a:gd name="T10" fmla="*/ 92 w 278"/>
                <a:gd name="T11" fmla="*/ 385 h 389"/>
                <a:gd name="T12" fmla="*/ 30 w 278"/>
                <a:gd name="T13" fmla="*/ 372 h 389"/>
                <a:gd name="T14" fmla="*/ 12 w 278"/>
                <a:gd name="T15" fmla="*/ 338 h 389"/>
                <a:gd name="T16" fmla="*/ 8 w 278"/>
                <a:gd name="T17" fmla="*/ 177 h 389"/>
                <a:gd name="T18" fmla="*/ 49 w 278"/>
                <a:gd name="T19" fmla="*/ 76 h 389"/>
                <a:gd name="T20" fmla="*/ 275 w 278"/>
                <a:gd name="T21" fmla="*/ 1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8" h="389">
                  <a:moveTo>
                    <a:pt x="275" y="189"/>
                  </a:moveTo>
                  <a:cubicBezTo>
                    <a:pt x="275" y="189"/>
                    <a:pt x="278" y="292"/>
                    <a:pt x="273" y="324"/>
                  </a:cubicBezTo>
                  <a:cubicBezTo>
                    <a:pt x="268" y="356"/>
                    <a:pt x="262" y="360"/>
                    <a:pt x="244" y="365"/>
                  </a:cubicBezTo>
                  <a:cubicBezTo>
                    <a:pt x="225" y="370"/>
                    <a:pt x="169" y="378"/>
                    <a:pt x="159" y="381"/>
                  </a:cubicBezTo>
                  <a:cubicBezTo>
                    <a:pt x="148" y="384"/>
                    <a:pt x="133" y="389"/>
                    <a:pt x="121" y="388"/>
                  </a:cubicBezTo>
                  <a:cubicBezTo>
                    <a:pt x="108" y="387"/>
                    <a:pt x="100" y="387"/>
                    <a:pt x="92" y="385"/>
                  </a:cubicBezTo>
                  <a:cubicBezTo>
                    <a:pt x="84" y="383"/>
                    <a:pt x="40" y="375"/>
                    <a:pt x="30" y="372"/>
                  </a:cubicBezTo>
                  <a:cubicBezTo>
                    <a:pt x="20" y="369"/>
                    <a:pt x="13" y="361"/>
                    <a:pt x="12" y="338"/>
                  </a:cubicBezTo>
                  <a:cubicBezTo>
                    <a:pt x="10" y="315"/>
                    <a:pt x="0" y="222"/>
                    <a:pt x="8" y="177"/>
                  </a:cubicBezTo>
                  <a:cubicBezTo>
                    <a:pt x="16" y="132"/>
                    <a:pt x="21" y="94"/>
                    <a:pt x="49" y="76"/>
                  </a:cubicBezTo>
                  <a:cubicBezTo>
                    <a:pt x="57" y="67"/>
                    <a:pt x="269" y="0"/>
                    <a:pt x="275" y="18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9" name="Freeform 855"/>
            <p:cNvSpPr>
              <a:spLocks/>
            </p:cNvSpPr>
            <p:nvPr/>
          </p:nvSpPr>
          <p:spPr bwMode="auto">
            <a:xfrm>
              <a:off x="6013450" y="-77787"/>
              <a:ext cx="217488" cy="307975"/>
            </a:xfrm>
            <a:custGeom>
              <a:avLst/>
              <a:gdLst>
                <a:gd name="T0" fmla="*/ 52 w 58"/>
                <a:gd name="T1" fmla="*/ 81 h 82"/>
                <a:gd name="T2" fmla="*/ 21 w 58"/>
                <a:gd name="T3" fmla="*/ 13 h 82"/>
                <a:gd name="T4" fmla="*/ 58 w 58"/>
                <a:gd name="T5" fmla="*/ 27 h 82"/>
                <a:gd name="T6" fmla="*/ 52 w 58"/>
                <a:gd name="T7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82">
                  <a:moveTo>
                    <a:pt x="52" y="81"/>
                  </a:moveTo>
                  <a:cubicBezTo>
                    <a:pt x="5" y="82"/>
                    <a:pt x="0" y="27"/>
                    <a:pt x="21" y="13"/>
                  </a:cubicBezTo>
                  <a:cubicBezTo>
                    <a:pt x="42" y="0"/>
                    <a:pt x="58" y="27"/>
                    <a:pt x="58" y="27"/>
                  </a:cubicBezTo>
                  <a:lnTo>
                    <a:pt x="52" y="8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0" name="Freeform 856"/>
            <p:cNvSpPr>
              <a:spLocks/>
            </p:cNvSpPr>
            <p:nvPr/>
          </p:nvSpPr>
          <p:spPr bwMode="auto">
            <a:xfrm>
              <a:off x="7143750" y="-82550"/>
              <a:ext cx="219075" cy="271463"/>
            </a:xfrm>
            <a:custGeom>
              <a:avLst/>
              <a:gdLst>
                <a:gd name="T0" fmla="*/ 8 w 58"/>
                <a:gd name="T1" fmla="*/ 70 h 72"/>
                <a:gd name="T2" fmla="*/ 43 w 58"/>
                <a:gd name="T3" fmla="*/ 57 h 72"/>
                <a:gd name="T4" fmla="*/ 27 w 58"/>
                <a:gd name="T5" fmla="*/ 1 h 72"/>
                <a:gd name="T6" fmla="*/ 3 w 58"/>
                <a:gd name="T7" fmla="*/ 30 h 72"/>
                <a:gd name="T8" fmla="*/ 8 w 58"/>
                <a:gd name="T9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72">
                  <a:moveTo>
                    <a:pt x="8" y="70"/>
                  </a:moveTo>
                  <a:cubicBezTo>
                    <a:pt x="8" y="70"/>
                    <a:pt x="28" y="72"/>
                    <a:pt x="43" y="57"/>
                  </a:cubicBezTo>
                  <a:cubicBezTo>
                    <a:pt x="58" y="41"/>
                    <a:pt x="54" y="1"/>
                    <a:pt x="27" y="1"/>
                  </a:cubicBezTo>
                  <a:cubicBezTo>
                    <a:pt x="0" y="0"/>
                    <a:pt x="3" y="30"/>
                    <a:pt x="3" y="30"/>
                  </a:cubicBezTo>
                  <a:lnTo>
                    <a:pt x="8" y="7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1" name="Freeform 857"/>
            <p:cNvSpPr>
              <a:spLocks/>
            </p:cNvSpPr>
            <p:nvPr/>
          </p:nvSpPr>
          <p:spPr bwMode="auto">
            <a:xfrm>
              <a:off x="6189663" y="-889000"/>
              <a:ext cx="1000125" cy="1455738"/>
            </a:xfrm>
            <a:custGeom>
              <a:avLst/>
              <a:gdLst>
                <a:gd name="T0" fmla="*/ 259 w 266"/>
                <a:gd name="T1" fmla="*/ 189 h 388"/>
                <a:gd name="T2" fmla="*/ 264 w 266"/>
                <a:gd name="T3" fmla="*/ 293 h 388"/>
                <a:gd name="T4" fmla="*/ 263 w 266"/>
                <a:gd name="T5" fmla="*/ 329 h 388"/>
                <a:gd name="T6" fmla="*/ 230 w 266"/>
                <a:gd name="T7" fmla="*/ 365 h 388"/>
                <a:gd name="T8" fmla="*/ 159 w 266"/>
                <a:gd name="T9" fmla="*/ 382 h 388"/>
                <a:gd name="T10" fmla="*/ 118 w 266"/>
                <a:gd name="T11" fmla="*/ 387 h 388"/>
                <a:gd name="T12" fmla="*/ 86 w 266"/>
                <a:gd name="T13" fmla="*/ 382 h 388"/>
                <a:gd name="T14" fmla="*/ 25 w 266"/>
                <a:gd name="T15" fmla="*/ 372 h 388"/>
                <a:gd name="T16" fmla="*/ 7 w 266"/>
                <a:gd name="T17" fmla="*/ 338 h 388"/>
                <a:gd name="T18" fmla="*/ 8 w 266"/>
                <a:gd name="T19" fmla="*/ 177 h 388"/>
                <a:gd name="T20" fmla="*/ 42 w 266"/>
                <a:gd name="T21" fmla="*/ 76 h 388"/>
                <a:gd name="T22" fmla="*/ 259 w 266"/>
                <a:gd name="T23" fmla="*/ 189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6" h="388">
                  <a:moveTo>
                    <a:pt x="259" y="189"/>
                  </a:moveTo>
                  <a:cubicBezTo>
                    <a:pt x="259" y="189"/>
                    <a:pt x="266" y="250"/>
                    <a:pt x="264" y="293"/>
                  </a:cubicBezTo>
                  <a:cubicBezTo>
                    <a:pt x="264" y="306"/>
                    <a:pt x="264" y="321"/>
                    <a:pt x="263" y="329"/>
                  </a:cubicBezTo>
                  <a:cubicBezTo>
                    <a:pt x="258" y="361"/>
                    <a:pt x="247" y="360"/>
                    <a:pt x="230" y="365"/>
                  </a:cubicBezTo>
                  <a:cubicBezTo>
                    <a:pt x="225" y="367"/>
                    <a:pt x="185" y="372"/>
                    <a:pt x="159" y="382"/>
                  </a:cubicBezTo>
                  <a:cubicBezTo>
                    <a:pt x="143" y="388"/>
                    <a:pt x="136" y="386"/>
                    <a:pt x="118" y="387"/>
                  </a:cubicBezTo>
                  <a:cubicBezTo>
                    <a:pt x="104" y="387"/>
                    <a:pt x="98" y="386"/>
                    <a:pt x="86" y="382"/>
                  </a:cubicBezTo>
                  <a:cubicBezTo>
                    <a:pt x="54" y="374"/>
                    <a:pt x="29" y="374"/>
                    <a:pt x="25" y="372"/>
                  </a:cubicBezTo>
                  <a:cubicBezTo>
                    <a:pt x="16" y="369"/>
                    <a:pt x="9" y="361"/>
                    <a:pt x="7" y="338"/>
                  </a:cubicBezTo>
                  <a:cubicBezTo>
                    <a:pt x="6" y="315"/>
                    <a:pt x="0" y="222"/>
                    <a:pt x="8" y="177"/>
                  </a:cubicBezTo>
                  <a:cubicBezTo>
                    <a:pt x="16" y="132"/>
                    <a:pt x="16" y="94"/>
                    <a:pt x="42" y="76"/>
                  </a:cubicBezTo>
                  <a:cubicBezTo>
                    <a:pt x="50" y="68"/>
                    <a:pt x="253" y="0"/>
                    <a:pt x="259" y="189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2" name="Freeform 858"/>
            <p:cNvSpPr>
              <a:spLocks/>
            </p:cNvSpPr>
            <p:nvPr/>
          </p:nvSpPr>
          <p:spPr bwMode="auto">
            <a:xfrm>
              <a:off x="6096000" y="-74612"/>
              <a:ext cx="134938" cy="222250"/>
            </a:xfrm>
            <a:custGeom>
              <a:avLst/>
              <a:gdLst>
                <a:gd name="T0" fmla="*/ 15 w 36"/>
                <a:gd name="T1" fmla="*/ 17 h 59"/>
                <a:gd name="T2" fmla="*/ 0 w 36"/>
                <a:gd name="T3" fmla="*/ 11 h 59"/>
                <a:gd name="T4" fmla="*/ 36 w 36"/>
                <a:gd name="T5" fmla="*/ 26 h 59"/>
                <a:gd name="T6" fmla="*/ 32 w 36"/>
                <a:gd name="T7" fmla="*/ 59 h 59"/>
                <a:gd name="T8" fmla="*/ 15 w 36"/>
                <a:gd name="T9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9">
                  <a:moveTo>
                    <a:pt x="15" y="17"/>
                  </a:moveTo>
                  <a:cubicBezTo>
                    <a:pt x="11" y="14"/>
                    <a:pt x="6" y="12"/>
                    <a:pt x="0" y="11"/>
                  </a:cubicBezTo>
                  <a:cubicBezTo>
                    <a:pt x="21" y="0"/>
                    <a:pt x="36" y="26"/>
                    <a:pt x="36" y="26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0" y="45"/>
                    <a:pt x="27" y="27"/>
                    <a:pt x="15" y="1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3" name="Freeform 859"/>
            <p:cNvSpPr>
              <a:spLocks/>
            </p:cNvSpPr>
            <p:nvPr/>
          </p:nvSpPr>
          <p:spPr bwMode="auto">
            <a:xfrm>
              <a:off x="7143750" y="-82550"/>
              <a:ext cx="188913" cy="188913"/>
            </a:xfrm>
            <a:custGeom>
              <a:avLst/>
              <a:gdLst>
                <a:gd name="T0" fmla="*/ 21 w 50"/>
                <a:gd name="T1" fmla="*/ 16 h 50"/>
                <a:gd name="T2" fmla="*/ 6 w 50"/>
                <a:gd name="T3" fmla="*/ 50 h 50"/>
                <a:gd name="T4" fmla="*/ 3 w 50"/>
                <a:gd name="T5" fmla="*/ 30 h 50"/>
                <a:gd name="T6" fmla="*/ 27 w 50"/>
                <a:gd name="T7" fmla="*/ 1 h 50"/>
                <a:gd name="T8" fmla="*/ 50 w 50"/>
                <a:gd name="T9" fmla="*/ 18 h 50"/>
                <a:gd name="T10" fmla="*/ 21 w 50"/>
                <a:gd name="T11" fmla="*/ 1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0">
                  <a:moveTo>
                    <a:pt x="21" y="16"/>
                  </a:moveTo>
                  <a:cubicBezTo>
                    <a:pt x="11" y="24"/>
                    <a:pt x="7" y="38"/>
                    <a:pt x="6" y="5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0" y="0"/>
                    <a:pt x="27" y="1"/>
                  </a:cubicBezTo>
                  <a:cubicBezTo>
                    <a:pt x="39" y="1"/>
                    <a:pt x="46" y="9"/>
                    <a:pt x="50" y="18"/>
                  </a:cubicBezTo>
                  <a:cubicBezTo>
                    <a:pt x="40" y="14"/>
                    <a:pt x="30" y="9"/>
                    <a:pt x="21" y="1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4" name="Freeform 860"/>
            <p:cNvSpPr>
              <a:spLocks/>
            </p:cNvSpPr>
            <p:nvPr/>
          </p:nvSpPr>
          <p:spPr bwMode="auto">
            <a:xfrm>
              <a:off x="6205538" y="-900112"/>
              <a:ext cx="976313" cy="1430338"/>
            </a:xfrm>
            <a:custGeom>
              <a:avLst/>
              <a:gdLst>
                <a:gd name="T0" fmla="*/ 256 w 260"/>
                <a:gd name="T1" fmla="*/ 269 h 381"/>
                <a:gd name="T2" fmla="*/ 252 w 260"/>
                <a:gd name="T3" fmla="*/ 313 h 381"/>
                <a:gd name="T4" fmla="*/ 246 w 260"/>
                <a:gd name="T5" fmla="*/ 354 h 381"/>
                <a:gd name="T6" fmla="*/ 226 w 260"/>
                <a:gd name="T7" fmla="*/ 365 h 381"/>
                <a:gd name="T8" fmla="*/ 187 w 260"/>
                <a:gd name="T9" fmla="*/ 373 h 381"/>
                <a:gd name="T10" fmla="*/ 149 w 260"/>
                <a:gd name="T11" fmla="*/ 380 h 381"/>
                <a:gd name="T12" fmla="*/ 96 w 260"/>
                <a:gd name="T13" fmla="*/ 380 h 381"/>
                <a:gd name="T14" fmla="*/ 47 w 260"/>
                <a:gd name="T15" fmla="*/ 373 h 381"/>
                <a:gd name="T16" fmla="*/ 46 w 260"/>
                <a:gd name="T17" fmla="*/ 372 h 381"/>
                <a:gd name="T18" fmla="*/ 17 w 260"/>
                <a:gd name="T19" fmla="*/ 366 h 381"/>
                <a:gd name="T20" fmla="*/ 5 w 260"/>
                <a:gd name="T21" fmla="*/ 339 h 381"/>
                <a:gd name="T22" fmla="*/ 6 w 260"/>
                <a:gd name="T23" fmla="*/ 330 h 381"/>
                <a:gd name="T24" fmla="*/ 3 w 260"/>
                <a:gd name="T25" fmla="*/ 280 h 381"/>
                <a:gd name="T26" fmla="*/ 0 w 260"/>
                <a:gd name="T27" fmla="*/ 263 h 381"/>
                <a:gd name="T28" fmla="*/ 4 w 260"/>
                <a:gd name="T29" fmla="*/ 176 h 381"/>
                <a:gd name="T30" fmla="*/ 38 w 260"/>
                <a:gd name="T31" fmla="*/ 76 h 381"/>
                <a:gd name="T32" fmla="*/ 255 w 260"/>
                <a:gd name="T33" fmla="*/ 189 h 381"/>
                <a:gd name="T34" fmla="*/ 260 w 260"/>
                <a:gd name="T35" fmla="*/ 250 h 381"/>
                <a:gd name="T36" fmla="*/ 256 w 260"/>
                <a:gd name="T37" fmla="*/ 26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0" h="381">
                  <a:moveTo>
                    <a:pt x="256" y="269"/>
                  </a:moveTo>
                  <a:cubicBezTo>
                    <a:pt x="254" y="284"/>
                    <a:pt x="253" y="299"/>
                    <a:pt x="252" y="313"/>
                  </a:cubicBezTo>
                  <a:cubicBezTo>
                    <a:pt x="250" y="325"/>
                    <a:pt x="252" y="343"/>
                    <a:pt x="246" y="354"/>
                  </a:cubicBezTo>
                  <a:cubicBezTo>
                    <a:pt x="242" y="361"/>
                    <a:pt x="233" y="361"/>
                    <a:pt x="226" y="365"/>
                  </a:cubicBezTo>
                  <a:cubicBezTo>
                    <a:pt x="222" y="366"/>
                    <a:pt x="206" y="369"/>
                    <a:pt x="187" y="373"/>
                  </a:cubicBezTo>
                  <a:cubicBezTo>
                    <a:pt x="175" y="374"/>
                    <a:pt x="160" y="379"/>
                    <a:pt x="149" y="380"/>
                  </a:cubicBezTo>
                  <a:cubicBezTo>
                    <a:pt x="131" y="381"/>
                    <a:pt x="115" y="379"/>
                    <a:pt x="96" y="380"/>
                  </a:cubicBezTo>
                  <a:cubicBezTo>
                    <a:pt x="79" y="381"/>
                    <a:pt x="64" y="376"/>
                    <a:pt x="47" y="373"/>
                  </a:cubicBezTo>
                  <a:cubicBezTo>
                    <a:pt x="47" y="373"/>
                    <a:pt x="46" y="372"/>
                    <a:pt x="46" y="372"/>
                  </a:cubicBezTo>
                  <a:cubicBezTo>
                    <a:pt x="36" y="369"/>
                    <a:pt x="26" y="370"/>
                    <a:pt x="17" y="366"/>
                  </a:cubicBezTo>
                  <a:cubicBezTo>
                    <a:pt x="11" y="362"/>
                    <a:pt x="7" y="354"/>
                    <a:pt x="5" y="339"/>
                  </a:cubicBezTo>
                  <a:cubicBezTo>
                    <a:pt x="6" y="336"/>
                    <a:pt x="6" y="333"/>
                    <a:pt x="6" y="330"/>
                  </a:cubicBezTo>
                  <a:cubicBezTo>
                    <a:pt x="7" y="312"/>
                    <a:pt x="5" y="297"/>
                    <a:pt x="3" y="280"/>
                  </a:cubicBezTo>
                  <a:cubicBezTo>
                    <a:pt x="2" y="275"/>
                    <a:pt x="2" y="269"/>
                    <a:pt x="0" y="263"/>
                  </a:cubicBezTo>
                  <a:cubicBezTo>
                    <a:pt x="0" y="232"/>
                    <a:pt x="0" y="198"/>
                    <a:pt x="4" y="176"/>
                  </a:cubicBezTo>
                  <a:cubicBezTo>
                    <a:pt x="12" y="131"/>
                    <a:pt x="12" y="94"/>
                    <a:pt x="38" y="76"/>
                  </a:cubicBezTo>
                  <a:cubicBezTo>
                    <a:pt x="46" y="67"/>
                    <a:pt x="249" y="0"/>
                    <a:pt x="255" y="189"/>
                  </a:cubicBezTo>
                  <a:cubicBezTo>
                    <a:pt x="255" y="189"/>
                    <a:pt x="258" y="218"/>
                    <a:pt x="260" y="250"/>
                  </a:cubicBezTo>
                  <a:cubicBezTo>
                    <a:pt x="258" y="256"/>
                    <a:pt x="257" y="263"/>
                    <a:pt x="256" y="26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5" name="Freeform 861"/>
            <p:cNvSpPr>
              <a:spLocks/>
            </p:cNvSpPr>
            <p:nvPr/>
          </p:nvSpPr>
          <p:spPr bwMode="auto">
            <a:xfrm>
              <a:off x="6024563" y="68263"/>
              <a:ext cx="184150" cy="157163"/>
            </a:xfrm>
            <a:custGeom>
              <a:avLst/>
              <a:gdLst>
                <a:gd name="T0" fmla="*/ 43 w 49"/>
                <a:gd name="T1" fmla="*/ 42 h 42"/>
                <a:gd name="T2" fmla="*/ 49 w 49"/>
                <a:gd name="T3" fmla="*/ 42 h 42"/>
                <a:gd name="T4" fmla="*/ 49 w 49"/>
                <a:gd name="T5" fmla="*/ 38 h 42"/>
                <a:gd name="T6" fmla="*/ 9 w 49"/>
                <a:gd name="T7" fmla="*/ 0 h 42"/>
                <a:gd name="T8" fmla="*/ 43 w 49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2">
                  <a:moveTo>
                    <a:pt x="43" y="42"/>
                  </a:moveTo>
                  <a:cubicBezTo>
                    <a:pt x="49" y="42"/>
                    <a:pt x="49" y="42"/>
                    <a:pt x="49" y="42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10" y="27"/>
                    <a:pt x="9" y="0"/>
                  </a:cubicBezTo>
                  <a:cubicBezTo>
                    <a:pt x="9" y="0"/>
                    <a:pt x="0" y="29"/>
                    <a:pt x="43" y="4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6" name="Freeform 862"/>
            <p:cNvSpPr>
              <a:spLocks/>
            </p:cNvSpPr>
            <p:nvPr/>
          </p:nvSpPr>
          <p:spPr bwMode="auto">
            <a:xfrm>
              <a:off x="5964238" y="-869950"/>
              <a:ext cx="1409700" cy="1392238"/>
            </a:xfrm>
            <a:custGeom>
              <a:avLst/>
              <a:gdLst>
                <a:gd name="T0" fmla="*/ 9 w 375"/>
                <a:gd name="T1" fmla="*/ 86 h 371"/>
                <a:gd name="T2" fmla="*/ 67 w 375"/>
                <a:gd name="T3" fmla="*/ 58 h 371"/>
                <a:gd name="T4" fmla="*/ 135 w 375"/>
                <a:gd name="T5" fmla="*/ 3 h 371"/>
                <a:gd name="T6" fmla="*/ 241 w 375"/>
                <a:gd name="T7" fmla="*/ 37 h 371"/>
                <a:gd name="T8" fmla="*/ 298 w 375"/>
                <a:gd name="T9" fmla="*/ 4 h 371"/>
                <a:gd name="T10" fmla="*/ 313 w 375"/>
                <a:gd name="T11" fmla="*/ 33 h 371"/>
                <a:gd name="T12" fmla="*/ 329 w 375"/>
                <a:gd name="T13" fmla="*/ 6 h 371"/>
                <a:gd name="T14" fmla="*/ 338 w 375"/>
                <a:gd name="T15" fmla="*/ 46 h 371"/>
                <a:gd name="T16" fmla="*/ 375 w 375"/>
                <a:gd name="T17" fmla="*/ 24 h 371"/>
                <a:gd name="T18" fmla="*/ 346 w 375"/>
                <a:gd name="T19" fmla="*/ 105 h 371"/>
                <a:gd name="T20" fmla="*/ 349 w 375"/>
                <a:gd name="T21" fmla="*/ 212 h 371"/>
                <a:gd name="T22" fmla="*/ 338 w 375"/>
                <a:gd name="T23" fmla="*/ 211 h 371"/>
                <a:gd name="T24" fmla="*/ 317 w 375"/>
                <a:gd name="T25" fmla="*/ 237 h 371"/>
                <a:gd name="T26" fmla="*/ 312 w 375"/>
                <a:gd name="T27" fmla="*/ 292 h 371"/>
                <a:gd name="T28" fmla="*/ 304 w 375"/>
                <a:gd name="T29" fmla="*/ 344 h 371"/>
                <a:gd name="T30" fmla="*/ 198 w 375"/>
                <a:gd name="T31" fmla="*/ 369 h 371"/>
                <a:gd name="T32" fmla="*/ 84 w 375"/>
                <a:gd name="T33" fmla="*/ 354 h 371"/>
                <a:gd name="T34" fmla="*/ 74 w 375"/>
                <a:gd name="T35" fmla="*/ 302 h 371"/>
                <a:gd name="T36" fmla="*/ 63 w 375"/>
                <a:gd name="T37" fmla="*/ 228 h 371"/>
                <a:gd name="T38" fmla="*/ 48 w 375"/>
                <a:gd name="T39" fmla="*/ 221 h 371"/>
                <a:gd name="T40" fmla="*/ 36 w 375"/>
                <a:gd name="T41" fmla="*/ 223 h 371"/>
                <a:gd name="T42" fmla="*/ 34 w 375"/>
                <a:gd name="T43" fmla="*/ 224 h 371"/>
                <a:gd name="T44" fmla="*/ 9 w 375"/>
                <a:gd name="T45" fmla="*/ 86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5" h="371">
                  <a:moveTo>
                    <a:pt x="9" y="86"/>
                  </a:moveTo>
                  <a:cubicBezTo>
                    <a:pt x="23" y="45"/>
                    <a:pt x="67" y="58"/>
                    <a:pt x="67" y="58"/>
                  </a:cubicBezTo>
                  <a:cubicBezTo>
                    <a:pt x="67" y="33"/>
                    <a:pt x="95" y="6"/>
                    <a:pt x="135" y="3"/>
                  </a:cubicBezTo>
                  <a:cubicBezTo>
                    <a:pt x="175" y="0"/>
                    <a:pt x="192" y="32"/>
                    <a:pt x="241" y="37"/>
                  </a:cubicBezTo>
                  <a:cubicBezTo>
                    <a:pt x="291" y="43"/>
                    <a:pt x="298" y="4"/>
                    <a:pt x="298" y="4"/>
                  </a:cubicBezTo>
                  <a:cubicBezTo>
                    <a:pt x="319" y="17"/>
                    <a:pt x="313" y="33"/>
                    <a:pt x="313" y="33"/>
                  </a:cubicBezTo>
                  <a:cubicBezTo>
                    <a:pt x="326" y="25"/>
                    <a:pt x="329" y="6"/>
                    <a:pt x="329" y="6"/>
                  </a:cubicBezTo>
                  <a:cubicBezTo>
                    <a:pt x="345" y="19"/>
                    <a:pt x="338" y="46"/>
                    <a:pt x="338" y="46"/>
                  </a:cubicBezTo>
                  <a:cubicBezTo>
                    <a:pt x="360" y="37"/>
                    <a:pt x="375" y="24"/>
                    <a:pt x="375" y="24"/>
                  </a:cubicBezTo>
                  <a:cubicBezTo>
                    <a:pt x="372" y="49"/>
                    <a:pt x="368" y="79"/>
                    <a:pt x="346" y="105"/>
                  </a:cubicBezTo>
                  <a:cubicBezTo>
                    <a:pt x="348" y="132"/>
                    <a:pt x="352" y="188"/>
                    <a:pt x="349" y="212"/>
                  </a:cubicBezTo>
                  <a:cubicBezTo>
                    <a:pt x="349" y="212"/>
                    <a:pt x="344" y="210"/>
                    <a:pt x="338" y="211"/>
                  </a:cubicBezTo>
                  <a:cubicBezTo>
                    <a:pt x="329" y="212"/>
                    <a:pt x="319" y="217"/>
                    <a:pt x="317" y="237"/>
                  </a:cubicBezTo>
                  <a:cubicBezTo>
                    <a:pt x="313" y="273"/>
                    <a:pt x="312" y="292"/>
                    <a:pt x="312" y="292"/>
                  </a:cubicBezTo>
                  <a:cubicBezTo>
                    <a:pt x="312" y="292"/>
                    <a:pt x="311" y="338"/>
                    <a:pt x="304" y="344"/>
                  </a:cubicBezTo>
                  <a:cubicBezTo>
                    <a:pt x="298" y="349"/>
                    <a:pt x="250" y="366"/>
                    <a:pt x="198" y="369"/>
                  </a:cubicBezTo>
                  <a:cubicBezTo>
                    <a:pt x="145" y="371"/>
                    <a:pt x="89" y="356"/>
                    <a:pt x="84" y="354"/>
                  </a:cubicBezTo>
                  <a:cubicBezTo>
                    <a:pt x="71" y="348"/>
                    <a:pt x="74" y="302"/>
                    <a:pt x="74" y="302"/>
                  </a:cubicBezTo>
                  <a:cubicBezTo>
                    <a:pt x="74" y="302"/>
                    <a:pt x="73" y="238"/>
                    <a:pt x="63" y="228"/>
                  </a:cubicBezTo>
                  <a:cubicBezTo>
                    <a:pt x="58" y="224"/>
                    <a:pt x="52" y="221"/>
                    <a:pt x="48" y="221"/>
                  </a:cubicBezTo>
                  <a:cubicBezTo>
                    <a:pt x="43" y="220"/>
                    <a:pt x="38" y="222"/>
                    <a:pt x="36" y="223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15" y="153"/>
                    <a:pt x="0" y="112"/>
                    <a:pt x="9" y="8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7" name="Freeform 863"/>
            <p:cNvSpPr>
              <a:spLocks/>
            </p:cNvSpPr>
            <p:nvPr/>
          </p:nvSpPr>
          <p:spPr bwMode="auto">
            <a:xfrm>
              <a:off x="5964238" y="-655637"/>
              <a:ext cx="1206500" cy="1177925"/>
            </a:xfrm>
            <a:custGeom>
              <a:avLst/>
              <a:gdLst>
                <a:gd name="T0" fmla="*/ 307 w 321"/>
                <a:gd name="T1" fmla="*/ 171 h 314"/>
                <a:gd name="T2" fmla="*/ 157 w 321"/>
                <a:gd name="T3" fmla="*/ 174 h 314"/>
                <a:gd name="T4" fmla="*/ 88 w 321"/>
                <a:gd name="T5" fmla="*/ 139 h 314"/>
                <a:gd name="T6" fmla="*/ 54 w 321"/>
                <a:gd name="T7" fmla="*/ 78 h 314"/>
                <a:gd name="T8" fmla="*/ 42 w 321"/>
                <a:gd name="T9" fmla="*/ 0 h 314"/>
                <a:gd name="T10" fmla="*/ 9 w 321"/>
                <a:gd name="T11" fmla="*/ 29 h 314"/>
                <a:gd name="T12" fmla="*/ 34 w 321"/>
                <a:gd name="T13" fmla="*/ 167 h 314"/>
                <a:gd name="T14" fmla="*/ 36 w 321"/>
                <a:gd name="T15" fmla="*/ 166 h 314"/>
                <a:gd name="T16" fmla="*/ 48 w 321"/>
                <a:gd name="T17" fmla="*/ 164 h 314"/>
                <a:gd name="T18" fmla="*/ 63 w 321"/>
                <a:gd name="T19" fmla="*/ 171 h 314"/>
                <a:gd name="T20" fmla="*/ 74 w 321"/>
                <a:gd name="T21" fmla="*/ 245 h 314"/>
                <a:gd name="T22" fmla="*/ 84 w 321"/>
                <a:gd name="T23" fmla="*/ 297 h 314"/>
                <a:gd name="T24" fmla="*/ 198 w 321"/>
                <a:gd name="T25" fmla="*/ 312 h 314"/>
                <a:gd name="T26" fmla="*/ 304 w 321"/>
                <a:gd name="T27" fmla="*/ 287 h 314"/>
                <a:gd name="T28" fmla="*/ 312 w 321"/>
                <a:gd name="T29" fmla="*/ 235 h 314"/>
                <a:gd name="T30" fmla="*/ 317 w 321"/>
                <a:gd name="T31" fmla="*/ 180 h 314"/>
                <a:gd name="T32" fmla="*/ 321 w 321"/>
                <a:gd name="T33" fmla="*/ 166 h 314"/>
                <a:gd name="T34" fmla="*/ 307 w 321"/>
                <a:gd name="T35" fmla="*/ 171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1" h="314">
                  <a:moveTo>
                    <a:pt x="307" y="171"/>
                  </a:moveTo>
                  <a:cubicBezTo>
                    <a:pt x="260" y="186"/>
                    <a:pt x="205" y="185"/>
                    <a:pt x="157" y="174"/>
                  </a:cubicBezTo>
                  <a:cubicBezTo>
                    <a:pt x="132" y="167"/>
                    <a:pt x="107" y="157"/>
                    <a:pt x="88" y="139"/>
                  </a:cubicBezTo>
                  <a:cubicBezTo>
                    <a:pt x="72" y="122"/>
                    <a:pt x="60" y="100"/>
                    <a:pt x="54" y="78"/>
                  </a:cubicBezTo>
                  <a:cubicBezTo>
                    <a:pt x="46" y="53"/>
                    <a:pt x="43" y="26"/>
                    <a:pt x="42" y="0"/>
                  </a:cubicBezTo>
                  <a:cubicBezTo>
                    <a:pt x="29" y="2"/>
                    <a:pt x="15" y="10"/>
                    <a:pt x="9" y="29"/>
                  </a:cubicBezTo>
                  <a:cubicBezTo>
                    <a:pt x="0" y="55"/>
                    <a:pt x="15" y="96"/>
                    <a:pt x="34" y="167"/>
                  </a:cubicBezTo>
                  <a:cubicBezTo>
                    <a:pt x="34" y="167"/>
                    <a:pt x="34" y="167"/>
                    <a:pt x="36" y="166"/>
                  </a:cubicBezTo>
                  <a:cubicBezTo>
                    <a:pt x="38" y="165"/>
                    <a:pt x="43" y="163"/>
                    <a:pt x="48" y="164"/>
                  </a:cubicBezTo>
                  <a:cubicBezTo>
                    <a:pt x="52" y="164"/>
                    <a:pt x="58" y="167"/>
                    <a:pt x="63" y="171"/>
                  </a:cubicBezTo>
                  <a:cubicBezTo>
                    <a:pt x="73" y="181"/>
                    <a:pt x="74" y="245"/>
                    <a:pt x="74" y="245"/>
                  </a:cubicBezTo>
                  <a:cubicBezTo>
                    <a:pt x="74" y="245"/>
                    <a:pt x="71" y="291"/>
                    <a:pt x="84" y="297"/>
                  </a:cubicBezTo>
                  <a:cubicBezTo>
                    <a:pt x="89" y="299"/>
                    <a:pt x="145" y="314"/>
                    <a:pt x="198" y="312"/>
                  </a:cubicBezTo>
                  <a:cubicBezTo>
                    <a:pt x="250" y="309"/>
                    <a:pt x="298" y="292"/>
                    <a:pt x="304" y="287"/>
                  </a:cubicBezTo>
                  <a:cubicBezTo>
                    <a:pt x="311" y="281"/>
                    <a:pt x="312" y="235"/>
                    <a:pt x="312" y="235"/>
                  </a:cubicBezTo>
                  <a:cubicBezTo>
                    <a:pt x="312" y="235"/>
                    <a:pt x="313" y="216"/>
                    <a:pt x="317" y="180"/>
                  </a:cubicBezTo>
                  <a:cubicBezTo>
                    <a:pt x="318" y="174"/>
                    <a:pt x="319" y="170"/>
                    <a:pt x="321" y="166"/>
                  </a:cubicBezTo>
                  <a:cubicBezTo>
                    <a:pt x="316" y="168"/>
                    <a:pt x="312" y="170"/>
                    <a:pt x="307" y="17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8" name="Freeform 864"/>
            <p:cNvSpPr>
              <a:spLocks/>
            </p:cNvSpPr>
            <p:nvPr/>
          </p:nvSpPr>
          <p:spPr bwMode="auto">
            <a:xfrm>
              <a:off x="7231063" y="-779462"/>
              <a:ext cx="142875" cy="303213"/>
            </a:xfrm>
            <a:custGeom>
              <a:avLst/>
              <a:gdLst>
                <a:gd name="T0" fmla="*/ 38 w 38"/>
                <a:gd name="T1" fmla="*/ 0 h 81"/>
                <a:gd name="T2" fmla="*/ 0 w 38"/>
                <a:gd name="T3" fmla="*/ 65 h 81"/>
                <a:gd name="T4" fmla="*/ 9 w 38"/>
                <a:gd name="T5" fmla="*/ 81 h 81"/>
                <a:gd name="T6" fmla="*/ 38 w 38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81">
                  <a:moveTo>
                    <a:pt x="38" y="0"/>
                  </a:moveTo>
                  <a:cubicBezTo>
                    <a:pt x="38" y="0"/>
                    <a:pt x="29" y="43"/>
                    <a:pt x="0" y="65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1"/>
                    <a:pt x="35" y="58"/>
                    <a:pt x="38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9" name="Freeform 865"/>
            <p:cNvSpPr>
              <a:spLocks/>
            </p:cNvSpPr>
            <p:nvPr/>
          </p:nvSpPr>
          <p:spPr bwMode="auto">
            <a:xfrm>
              <a:off x="7181850" y="-847725"/>
              <a:ext cx="85725" cy="161925"/>
            </a:xfrm>
            <a:custGeom>
              <a:avLst/>
              <a:gdLst>
                <a:gd name="T0" fmla="*/ 5 w 23"/>
                <a:gd name="T1" fmla="*/ 0 h 43"/>
                <a:gd name="T2" fmla="*/ 0 w 23"/>
                <a:gd name="T3" fmla="*/ 43 h 43"/>
                <a:gd name="T4" fmla="*/ 14 w 23"/>
                <a:gd name="T5" fmla="*/ 40 h 43"/>
                <a:gd name="T6" fmla="*/ 5 w 23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3">
                  <a:moveTo>
                    <a:pt x="5" y="0"/>
                  </a:moveTo>
                  <a:cubicBezTo>
                    <a:pt x="5" y="0"/>
                    <a:pt x="16" y="32"/>
                    <a:pt x="0" y="43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23" y="18"/>
                    <a:pt x="5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0" name="Freeform 866"/>
            <p:cNvSpPr>
              <a:spLocks/>
            </p:cNvSpPr>
            <p:nvPr/>
          </p:nvSpPr>
          <p:spPr bwMode="auto">
            <a:xfrm>
              <a:off x="7083425" y="-855662"/>
              <a:ext cx="87313" cy="134938"/>
            </a:xfrm>
            <a:custGeom>
              <a:avLst/>
              <a:gdLst>
                <a:gd name="T0" fmla="*/ 0 w 23"/>
                <a:gd name="T1" fmla="*/ 0 h 36"/>
                <a:gd name="T2" fmla="*/ 4 w 23"/>
                <a:gd name="T3" fmla="*/ 36 h 36"/>
                <a:gd name="T4" fmla="*/ 15 w 23"/>
                <a:gd name="T5" fmla="*/ 29 h 36"/>
                <a:gd name="T6" fmla="*/ 0 w 23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6">
                  <a:moveTo>
                    <a:pt x="0" y="0"/>
                  </a:moveTo>
                  <a:cubicBezTo>
                    <a:pt x="0" y="0"/>
                    <a:pt x="16" y="24"/>
                    <a:pt x="4" y="36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23" y="15"/>
                    <a:pt x="0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1" name="Freeform 867"/>
            <p:cNvSpPr>
              <a:spLocks/>
            </p:cNvSpPr>
            <p:nvPr/>
          </p:nvSpPr>
          <p:spPr bwMode="auto">
            <a:xfrm>
              <a:off x="6426200" y="631825"/>
              <a:ext cx="544513" cy="735013"/>
            </a:xfrm>
            <a:custGeom>
              <a:avLst/>
              <a:gdLst>
                <a:gd name="T0" fmla="*/ 16 w 145"/>
                <a:gd name="T1" fmla="*/ 9 h 196"/>
                <a:gd name="T2" fmla="*/ 111 w 145"/>
                <a:gd name="T3" fmla="*/ 3 h 196"/>
                <a:gd name="T4" fmla="*/ 123 w 145"/>
                <a:gd name="T5" fmla="*/ 17 h 196"/>
                <a:gd name="T6" fmla="*/ 138 w 145"/>
                <a:gd name="T7" fmla="*/ 137 h 196"/>
                <a:gd name="T8" fmla="*/ 135 w 145"/>
                <a:gd name="T9" fmla="*/ 196 h 196"/>
                <a:gd name="T10" fmla="*/ 12 w 145"/>
                <a:gd name="T11" fmla="*/ 194 h 196"/>
                <a:gd name="T12" fmla="*/ 16 w 145"/>
                <a:gd name="T13" fmla="*/ 9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96">
                  <a:moveTo>
                    <a:pt x="16" y="9"/>
                  </a:moveTo>
                  <a:cubicBezTo>
                    <a:pt x="16" y="9"/>
                    <a:pt x="37" y="0"/>
                    <a:pt x="111" y="3"/>
                  </a:cubicBezTo>
                  <a:cubicBezTo>
                    <a:pt x="111" y="3"/>
                    <a:pt x="120" y="6"/>
                    <a:pt x="123" y="17"/>
                  </a:cubicBezTo>
                  <a:cubicBezTo>
                    <a:pt x="124" y="24"/>
                    <a:pt x="126" y="81"/>
                    <a:pt x="138" y="137"/>
                  </a:cubicBezTo>
                  <a:cubicBezTo>
                    <a:pt x="145" y="171"/>
                    <a:pt x="135" y="196"/>
                    <a:pt x="135" y="196"/>
                  </a:cubicBezTo>
                  <a:cubicBezTo>
                    <a:pt x="12" y="194"/>
                    <a:pt x="12" y="194"/>
                    <a:pt x="12" y="194"/>
                  </a:cubicBezTo>
                  <a:cubicBezTo>
                    <a:pt x="12" y="194"/>
                    <a:pt x="0" y="29"/>
                    <a:pt x="16" y="9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2" name="Freeform 868"/>
            <p:cNvSpPr>
              <a:spLocks/>
            </p:cNvSpPr>
            <p:nvPr/>
          </p:nvSpPr>
          <p:spPr bwMode="auto">
            <a:xfrm>
              <a:off x="6442075" y="758825"/>
              <a:ext cx="500063" cy="608013"/>
            </a:xfrm>
            <a:custGeom>
              <a:avLst/>
              <a:gdLst>
                <a:gd name="T0" fmla="*/ 6 w 133"/>
                <a:gd name="T1" fmla="*/ 0 h 162"/>
                <a:gd name="T2" fmla="*/ 8 w 133"/>
                <a:gd name="T3" fmla="*/ 160 h 162"/>
                <a:gd name="T4" fmla="*/ 131 w 133"/>
                <a:gd name="T5" fmla="*/ 162 h 162"/>
                <a:gd name="T6" fmla="*/ 133 w 133"/>
                <a:gd name="T7" fmla="*/ 155 h 162"/>
                <a:gd name="T8" fmla="*/ 6 w 133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2">
                  <a:moveTo>
                    <a:pt x="6" y="0"/>
                  </a:moveTo>
                  <a:cubicBezTo>
                    <a:pt x="0" y="52"/>
                    <a:pt x="8" y="160"/>
                    <a:pt x="8" y="160"/>
                  </a:cubicBezTo>
                  <a:cubicBezTo>
                    <a:pt x="131" y="162"/>
                    <a:pt x="131" y="162"/>
                    <a:pt x="131" y="162"/>
                  </a:cubicBezTo>
                  <a:cubicBezTo>
                    <a:pt x="131" y="162"/>
                    <a:pt x="132" y="159"/>
                    <a:pt x="133" y="155"/>
                  </a:cubicBezTo>
                  <a:cubicBezTo>
                    <a:pt x="62" y="141"/>
                    <a:pt x="20" y="71"/>
                    <a:pt x="6" y="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3" name="Freeform 869"/>
            <p:cNvSpPr>
              <a:spLocks/>
            </p:cNvSpPr>
            <p:nvPr/>
          </p:nvSpPr>
          <p:spPr bwMode="auto">
            <a:xfrm>
              <a:off x="6467475" y="563563"/>
              <a:ext cx="414338" cy="146050"/>
            </a:xfrm>
            <a:custGeom>
              <a:avLst/>
              <a:gdLst>
                <a:gd name="T0" fmla="*/ 44 w 110"/>
                <a:gd name="T1" fmla="*/ 7 h 39"/>
                <a:gd name="T2" fmla="*/ 3 w 110"/>
                <a:gd name="T3" fmla="*/ 5 h 39"/>
                <a:gd name="T4" fmla="*/ 2 w 110"/>
                <a:gd name="T5" fmla="*/ 28 h 39"/>
                <a:gd name="T6" fmla="*/ 25 w 110"/>
                <a:gd name="T7" fmla="*/ 38 h 39"/>
                <a:gd name="T8" fmla="*/ 110 w 110"/>
                <a:gd name="T9" fmla="*/ 23 h 39"/>
                <a:gd name="T10" fmla="*/ 110 w 110"/>
                <a:gd name="T11" fmla="*/ 0 h 39"/>
                <a:gd name="T12" fmla="*/ 44 w 110"/>
                <a:gd name="T13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39">
                  <a:moveTo>
                    <a:pt x="44" y="7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0" y="22"/>
                    <a:pt x="2" y="28"/>
                  </a:cubicBezTo>
                  <a:cubicBezTo>
                    <a:pt x="4" y="34"/>
                    <a:pt x="17" y="38"/>
                    <a:pt x="25" y="38"/>
                  </a:cubicBezTo>
                  <a:cubicBezTo>
                    <a:pt x="48" y="39"/>
                    <a:pt x="108" y="39"/>
                    <a:pt x="110" y="23"/>
                  </a:cubicBezTo>
                  <a:cubicBezTo>
                    <a:pt x="110" y="19"/>
                    <a:pt x="110" y="0"/>
                    <a:pt x="110" y="0"/>
                  </a:cubicBezTo>
                  <a:lnTo>
                    <a:pt x="44" y="7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4" name="Freeform 870"/>
            <p:cNvSpPr>
              <a:spLocks/>
            </p:cNvSpPr>
            <p:nvPr/>
          </p:nvSpPr>
          <p:spPr bwMode="auto">
            <a:xfrm>
              <a:off x="6461125" y="533400"/>
              <a:ext cx="434975" cy="165100"/>
            </a:xfrm>
            <a:custGeom>
              <a:avLst/>
              <a:gdLst>
                <a:gd name="T0" fmla="*/ 58 w 116"/>
                <a:gd name="T1" fmla="*/ 10 h 44"/>
                <a:gd name="T2" fmla="*/ 0 w 116"/>
                <a:gd name="T3" fmla="*/ 4 h 44"/>
                <a:gd name="T4" fmla="*/ 2 w 116"/>
                <a:gd name="T5" fmla="*/ 28 h 44"/>
                <a:gd name="T6" fmla="*/ 18 w 116"/>
                <a:gd name="T7" fmla="*/ 41 h 44"/>
                <a:gd name="T8" fmla="*/ 115 w 116"/>
                <a:gd name="T9" fmla="*/ 25 h 44"/>
                <a:gd name="T10" fmla="*/ 114 w 116"/>
                <a:gd name="T11" fmla="*/ 0 h 44"/>
                <a:gd name="T12" fmla="*/ 58 w 116"/>
                <a:gd name="T13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4">
                  <a:moveTo>
                    <a:pt x="58" y="10"/>
                  </a:moveTo>
                  <a:cubicBezTo>
                    <a:pt x="33" y="11"/>
                    <a:pt x="0" y="4"/>
                    <a:pt x="0" y="4"/>
                  </a:cubicBezTo>
                  <a:cubicBezTo>
                    <a:pt x="0" y="4"/>
                    <a:pt x="0" y="22"/>
                    <a:pt x="2" y="28"/>
                  </a:cubicBezTo>
                  <a:cubicBezTo>
                    <a:pt x="4" y="34"/>
                    <a:pt x="10" y="40"/>
                    <a:pt x="18" y="41"/>
                  </a:cubicBezTo>
                  <a:cubicBezTo>
                    <a:pt x="39" y="44"/>
                    <a:pt x="109" y="44"/>
                    <a:pt x="115" y="25"/>
                  </a:cubicBezTo>
                  <a:cubicBezTo>
                    <a:pt x="116" y="22"/>
                    <a:pt x="114" y="0"/>
                    <a:pt x="114" y="0"/>
                  </a:cubicBezTo>
                  <a:cubicBezTo>
                    <a:pt x="114" y="0"/>
                    <a:pt x="82" y="10"/>
                    <a:pt x="58" y="1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5" name="Freeform 871"/>
            <p:cNvSpPr>
              <a:spLocks/>
            </p:cNvSpPr>
            <p:nvPr/>
          </p:nvSpPr>
          <p:spPr bwMode="auto">
            <a:xfrm>
              <a:off x="6461125" y="533400"/>
              <a:ext cx="427038" cy="74613"/>
            </a:xfrm>
            <a:custGeom>
              <a:avLst/>
              <a:gdLst>
                <a:gd name="T0" fmla="*/ 5 w 114"/>
                <a:gd name="T1" fmla="*/ 14 h 20"/>
                <a:gd name="T2" fmla="*/ 72 w 114"/>
                <a:gd name="T3" fmla="*/ 15 h 20"/>
                <a:gd name="T4" fmla="*/ 107 w 114"/>
                <a:gd name="T5" fmla="*/ 9 h 20"/>
                <a:gd name="T6" fmla="*/ 114 w 114"/>
                <a:gd name="T7" fmla="*/ 8 h 20"/>
                <a:gd name="T8" fmla="*/ 114 w 114"/>
                <a:gd name="T9" fmla="*/ 0 h 20"/>
                <a:gd name="T10" fmla="*/ 58 w 114"/>
                <a:gd name="T11" fmla="*/ 10 h 20"/>
                <a:gd name="T12" fmla="*/ 0 w 114"/>
                <a:gd name="T13" fmla="*/ 4 h 20"/>
                <a:gd name="T14" fmla="*/ 0 w 114"/>
                <a:gd name="T15" fmla="*/ 13 h 20"/>
                <a:gd name="T16" fmla="*/ 5 w 114"/>
                <a:gd name="T17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20">
                  <a:moveTo>
                    <a:pt x="5" y="14"/>
                  </a:moveTo>
                  <a:cubicBezTo>
                    <a:pt x="26" y="20"/>
                    <a:pt x="51" y="18"/>
                    <a:pt x="72" y="15"/>
                  </a:cubicBezTo>
                  <a:cubicBezTo>
                    <a:pt x="84" y="13"/>
                    <a:pt x="95" y="11"/>
                    <a:pt x="107" y="9"/>
                  </a:cubicBezTo>
                  <a:cubicBezTo>
                    <a:pt x="109" y="8"/>
                    <a:pt x="112" y="9"/>
                    <a:pt x="114" y="8"/>
                  </a:cubicBezTo>
                  <a:cubicBezTo>
                    <a:pt x="114" y="6"/>
                    <a:pt x="114" y="0"/>
                    <a:pt x="114" y="0"/>
                  </a:cubicBezTo>
                  <a:cubicBezTo>
                    <a:pt x="114" y="0"/>
                    <a:pt x="82" y="10"/>
                    <a:pt x="58" y="10"/>
                  </a:cubicBezTo>
                  <a:cubicBezTo>
                    <a:pt x="33" y="11"/>
                    <a:pt x="0" y="4"/>
                    <a:pt x="0" y="4"/>
                  </a:cubicBezTo>
                  <a:cubicBezTo>
                    <a:pt x="0" y="4"/>
                    <a:pt x="0" y="8"/>
                    <a:pt x="0" y="13"/>
                  </a:cubicBezTo>
                  <a:cubicBezTo>
                    <a:pt x="2" y="13"/>
                    <a:pt x="3" y="13"/>
                    <a:pt x="5" y="14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6" name="Freeform 872"/>
            <p:cNvSpPr>
              <a:spLocks/>
            </p:cNvSpPr>
            <p:nvPr/>
          </p:nvSpPr>
          <p:spPr bwMode="auto">
            <a:xfrm>
              <a:off x="7358063" y="-187325"/>
              <a:ext cx="150813" cy="206375"/>
            </a:xfrm>
            <a:custGeom>
              <a:avLst/>
              <a:gdLst>
                <a:gd name="T0" fmla="*/ 40 w 40"/>
                <a:gd name="T1" fmla="*/ 30 h 55"/>
                <a:gd name="T2" fmla="*/ 17 w 40"/>
                <a:gd name="T3" fmla="*/ 11 h 55"/>
                <a:gd name="T4" fmla="*/ 30 w 40"/>
                <a:gd name="T5" fmla="*/ 48 h 55"/>
                <a:gd name="T6" fmla="*/ 36 w 40"/>
                <a:gd name="T7" fmla="*/ 55 h 55"/>
                <a:gd name="T8" fmla="*/ 40 w 40"/>
                <a:gd name="T9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5">
                  <a:moveTo>
                    <a:pt x="40" y="30"/>
                  </a:moveTo>
                  <a:cubicBezTo>
                    <a:pt x="40" y="30"/>
                    <a:pt x="33" y="0"/>
                    <a:pt x="17" y="11"/>
                  </a:cubicBezTo>
                  <a:cubicBezTo>
                    <a:pt x="0" y="22"/>
                    <a:pt x="30" y="48"/>
                    <a:pt x="30" y="48"/>
                  </a:cubicBezTo>
                  <a:cubicBezTo>
                    <a:pt x="36" y="55"/>
                    <a:pt x="36" y="55"/>
                    <a:pt x="36" y="55"/>
                  </a:cubicBezTo>
                  <a:lnTo>
                    <a:pt x="40" y="3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7" name="Freeform 873"/>
            <p:cNvSpPr>
              <a:spLocks/>
            </p:cNvSpPr>
            <p:nvPr/>
          </p:nvSpPr>
          <p:spPr bwMode="auto">
            <a:xfrm>
              <a:off x="7426325" y="-179387"/>
              <a:ext cx="82550" cy="198438"/>
            </a:xfrm>
            <a:custGeom>
              <a:avLst/>
              <a:gdLst>
                <a:gd name="T0" fmla="*/ 0 w 22"/>
                <a:gd name="T1" fmla="*/ 8 h 53"/>
                <a:gd name="T2" fmla="*/ 5 w 22"/>
                <a:gd name="T3" fmla="*/ 39 h 53"/>
                <a:gd name="T4" fmla="*/ 12 w 22"/>
                <a:gd name="T5" fmla="*/ 46 h 53"/>
                <a:gd name="T6" fmla="*/ 18 w 22"/>
                <a:gd name="T7" fmla="*/ 53 h 53"/>
                <a:gd name="T8" fmla="*/ 22 w 22"/>
                <a:gd name="T9" fmla="*/ 28 h 53"/>
                <a:gd name="T10" fmla="*/ 0 w 22"/>
                <a:gd name="T11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3">
                  <a:moveTo>
                    <a:pt x="0" y="8"/>
                  </a:moveTo>
                  <a:cubicBezTo>
                    <a:pt x="8" y="16"/>
                    <a:pt x="10" y="29"/>
                    <a:pt x="5" y="39"/>
                  </a:cubicBezTo>
                  <a:cubicBezTo>
                    <a:pt x="9" y="43"/>
                    <a:pt x="12" y="46"/>
                    <a:pt x="12" y="4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16" y="0"/>
                    <a:pt x="0" y="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8" name="Freeform 874"/>
            <p:cNvSpPr>
              <a:spLocks/>
            </p:cNvSpPr>
            <p:nvPr/>
          </p:nvSpPr>
          <p:spPr bwMode="auto">
            <a:xfrm>
              <a:off x="7448550" y="-360362"/>
              <a:ext cx="288925" cy="496888"/>
            </a:xfrm>
            <a:custGeom>
              <a:avLst/>
              <a:gdLst>
                <a:gd name="T0" fmla="*/ 6 w 77"/>
                <a:gd name="T1" fmla="*/ 101 h 132"/>
                <a:gd name="T2" fmla="*/ 6 w 77"/>
                <a:gd name="T3" fmla="*/ 91 h 132"/>
                <a:gd name="T4" fmla="*/ 6 w 77"/>
                <a:gd name="T5" fmla="*/ 24 h 132"/>
                <a:gd name="T6" fmla="*/ 29 w 77"/>
                <a:gd name="T7" fmla="*/ 33 h 132"/>
                <a:gd name="T8" fmla="*/ 40 w 77"/>
                <a:gd name="T9" fmla="*/ 16 h 132"/>
                <a:gd name="T10" fmla="*/ 49 w 77"/>
                <a:gd name="T11" fmla="*/ 33 h 132"/>
                <a:gd name="T12" fmla="*/ 61 w 77"/>
                <a:gd name="T13" fmla="*/ 19 h 132"/>
                <a:gd name="T14" fmla="*/ 72 w 77"/>
                <a:gd name="T15" fmla="*/ 84 h 132"/>
                <a:gd name="T16" fmla="*/ 31 w 77"/>
                <a:gd name="T17" fmla="*/ 130 h 132"/>
                <a:gd name="T18" fmla="*/ 6 w 77"/>
                <a:gd name="T19" fmla="*/ 10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132">
                  <a:moveTo>
                    <a:pt x="6" y="101"/>
                  </a:move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12" y="48"/>
                    <a:pt x="6" y="24"/>
                  </a:cubicBezTo>
                  <a:cubicBezTo>
                    <a:pt x="0" y="0"/>
                    <a:pt x="25" y="6"/>
                    <a:pt x="29" y="33"/>
                  </a:cubicBezTo>
                  <a:cubicBezTo>
                    <a:pt x="29" y="33"/>
                    <a:pt x="26" y="14"/>
                    <a:pt x="40" y="16"/>
                  </a:cubicBezTo>
                  <a:cubicBezTo>
                    <a:pt x="53" y="18"/>
                    <a:pt x="49" y="33"/>
                    <a:pt x="49" y="33"/>
                  </a:cubicBezTo>
                  <a:cubicBezTo>
                    <a:pt x="49" y="33"/>
                    <a:pt x="49" y="15"/>
                    <a:pt x="61" y="19"/>
                  </a:cubicBezTo>
                  <a:cubicBezTo>
                    <a:pt x="73" y="24"/>
                    <a:pt x="77" y="65"/>
                    <a:pt x="72" y="84"/>
                  </a:cubicBezTo>
                  <a:cubicBezTo>
                    <a:pt x="66" y="103"/>
                    <a:pt x="45" y="132"/>
                    <a:pt x="31" y="130"/>
                  </a:cubicBezTo>
                  <a:cubicBezTo>
                    <a:pt x="18" y="127"/>
                    <a:pt x="6" y="101"/>
                    <a:pt x="6" y="101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9" name="Freeform 875"/>
            <p:cNvSpPr>
              <a:spLocks/>
            </p:cNvSpPr>
            <p:nvPr/>
          </p:nvSpPr>
          <p:spPr bwMode="auto">
            <a:xfrm>
              <a:off x="7470775" y="-288925"/>
              <a:ext cx="258763" cy="425450"/>
            </a:xfrm>
            <a:custGeom>
              <a:avLst/>
              <a:gdLst>
                <a:gd name="T0" fmla="*/ 67 w 69"/>
                <a:gd name="T1" fmla="*/ 25 h 113"/>
                <a:gd name="T2" fmla="*/ 59 w 69"/>
                <a:gd name="T3" fmla="*/ 39 h 113"/>
                <a:gd name="T4" fmla="*/ 47 w 69"/>
                <a:gd name="T5" fmla="*/ 32 h 113"/>
                <a:gd name="T6" fmla="*/ 47 w 69"/>
                <a:gd name="T7" fmla="*/ 19 h 113"/>
                <a:gd name="T8" fmla="*/ 45 w 69"/>
                <a:gd name="T9" fmla="*/ 5 h 113"/>
                <a:gd name="T10" fmla="*/ 44 w 69"/>
                <a:gd name="T11" fmla="*/ 8 h 113"/>
                <a:gd name="T12" fmla="*/ 41 w 69"/>
                <a:gd name="T13" fmla="*/ 0 h 113"/>
                <a:gd name="T14" fmla="*/ 42 w 69"/>
                <a:gd name="T15" fmla="*/ 11 h 113"/>
                <a:gd name="T16" fmla="*/ 37 w 69"/>
                <a:gd name="T17" fmla="*/ 32 h 113"/>
                <a:gd name="T18" fmla="*/ 26 w 69"/>
                <a:gd name="T19" fmla="*/ 28 h 113"/>
                <a:gd name="T20" fmla="*/ 25 w 69"/>
                <a:gd name="T21" fmla="*/ 18 h 113"/>
                <a:gd name="T22" fmla="*/ 23 w 69"/>
                <a:gd name="T23" fmla="*/ 8 h 113"/>
                <a:gd name="T24" fmla="*/ 23 w 69"/>
                <a:gd name="T25" fmla="*/ 14 h 113"/>
                <a:gd name="T26" fmla="*/ 19 w 69"/>
                <a:gd name="T27" fmla="*/ 1 h 113"/>
                <a:gd name="T28" fmla="*/ 19 w 69"/>
                <a:gd name="T29" fmla="*/ 14 h 113"/>
                <a:gd name="T30" fmla="*/ 8 w 69"/>
                <a:gd name="T31" fmla="*/ 37 h 113"/>
                <a:gd name="T32" fmla="*/ 4 w 69"/>
                <a:gd name="T33" fmla="*/ 35 h 113"/>
                <a:gd name="T34" fmla="*/ 3 w 69"/>
                <a:gd name="T35" fmla="*/ 28 h 113"/>
                <a:gd name="T36" fmla="*/ 0 w 69"/>
                <a:gd name="T37" fmla="*/ 72 h 113"/>
                <a:gd name="T38" fmla="*/ 0 w 69"/>
                <a:gd name="T39" fmla="*/ 82 h 113"/>
                <a:gd name="T40" fmla="*/ 25 w 69"/>
                <a:gd name="T41" fmla="*/ 111 h 113"/>
                <a:gd name="T42" fmla="*/ 66 w 69"/>
                <a:gd name="T43" fmla="*/ 65 h 113"/>
                <a:gd name="T44" fmla="*/ 67 w 69"/>
                <a:gd name="T45" fmla="*/ 2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113">
                  <a:moveTo>
                    <a:pt x="67" y="25"/>
                  </a:moveTo>
                  <a:cubicBezTo>
                    <a:pt x="66" y="31"/>
                    <a:pt x="63" y="36"/>
                    <a:pt x="59" y="39"/>
                  </a:cubicBezTo>
                  <a:cubicBezTo>
                    <a:pt x="53" y="42"/>
                    <a:pt x="47" y="39"/>
                    <a:pt x="47" y="32"/>
                  </a:cubicBezTo>
                  <a:cubicBezTo>
                    <a:pt x="46" y="28"/>
                    <a:pt x="47" y="23"/>
                    <a:pt x="47" y="19"/>
                  </a:cubicBezTo>
                  <a:cubicBezTo>
                    <a:pt x="46" y="14"/>
                    <a:pt x="46" y="9"/>
                    <a:pt x="45" y="5"/>
                  </a:cubicBezTo>
                  <a:cubicBezTo>
                    <a:pt x="44" y="6"/>
                    <a:pt x="44" y="7"/>
                    <a:pt x="44" y="8"/>
                  </a:cubicBezTo>
                  <a:cubicBezTo>
                    <a:pt x="44" y="5"/>
                    <a:pt x="43" y="2"/>
                    <a:pt x="41" y="0"/>
                  </a:cubicBezTo>
                  <a:cubicBezTo>
                    <a:pt x="41" y="4"/>
                    <a:pt x="42" y="8"/>
                    <a:pt x="42" y="11"/>
                  </a:cubicBezTo>
                  <a:cubicBezTo>
                    <a:pt x="42" y="17"/>
                    <a:pt x="43" y="28"/>
                    <a:pt x="37" y="32"/>
                  </a:cubicBezTo>
                  <a:cubicBezTo>
                    <a:pt x="33" y="36"/>
                    <a:pt x="27" y="34"/>
                    <a:pt x="26" y="28"/>
                  </a:cubicBezTo>
                  <a:cubicBezTo>
                    <a:pt x="25" y="24"/>
                    <a:pt x="25" y="21"/>
                    <a:pt x="25" y="18"/>
                  </a:cubicBezTo>
                  <a:cubicBezTo>
                    <a:pt x="25" y="14"/>
                    <a:pt x="24" y="11"/>
                    <a:pt x="23" y="8"/>
                  </a:cubicBezTo>
                  <a:cubicBezTo>
                    <a:pt x="23" y="11"/>
                    <a:pt x="23" y="14"/>
                    <a:pt x="23" y="14"/>
                  </a:cubicBezTo>
                  <a:cubicBezTo>
                    <a:pt x="22" y="9"/>
                    <a:pt x="21" y="5"/>
                    <a:pt x="19" y="1"/>
                  </a:cubicBezTo>
                  <a:cubicBezTo>
                    <a:pt x="20" y="6"/>
                    <a:pt x="20" y="11"/>
                    <a:pt x="19" y="14"/>
                  </a:cubicBezTo>
                  <a:cubicBezTo>
                    <a:pt x="19" y="22"/>
                    <a:pt x="18" y="35"/>
                    <a:pt x="8" y="37"/>
                  </a:cubicBezTo>
                  <a:cubicBezTo>
                    <a:pt x="6" y="37"/>
                    <a:pt x="5" y="37"/>
                    <a:pt x="4" y="35"/>
                  </a:cubicBezTo>
                  <a:cubicBezTo>
                    <a:pt x="3" y="33"/>
                    <a:pt x="3" y="31"/>
                    <a:pt x="3" y="28"/>
                  </a:cubicBezTo>
                  <a:cubicBezTo>
                    <a:pt x="3" y="50"/>
                    <a:pt x="0" y="72"/>
                    <a:pt x="0" y="7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12" y="108"/>
                    <a:pt x="25" y="111"/>
                  </a:cubicBezTo>
                  <a:cubicBezTo>
                    <a:pt x="39" y="113"/>
                    <a:pt x="60" y="84"/>
                    <a:pt x="66" y="65"/>
                  </a:cubicBezTo>
                  <a:cubicBezTo>
                    <a:pt x="68" y="55"/>
                    <a:pt x="69" y="39"/>
                    <a:pt x="67" y="2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0" name="Freeform 876"/>
            <p:cNvSpPr>
              <a:spLocks/>
            </p:cNvSpPr>
            <p:nvPr/>
          </p:nvSpPr>
          <p:spPr bwMode="auto">
            <a:xfrm>
              <a:off x="7421563" y="-17462"/>
              <a:ext cx="158750" cy="201613"/>
            </a:xfrm>
            <a:custGeom>
              <a:avLst/>
              <a:gdLst>
                <a:gd name="T0" fmla="*/ 0 w 42"/>
                <a:gd name="T1" fmla="*/ 15 h 54"/>
                <a:gd name="T2" fmla="*/ 13 w 42"/>
                <a:gd name="T3" fmla="*/ 0 h 54"/>
                <a:gd name="T4" fmla="*/ 38 w 42"/>
                <a:gd name="T5" fmla="*/ 39 h 54"/>
                <a:gd name="T6" fmla="*/ 31 w 42"/>
                <a:gd name="T7" fmla="*/ 54 h 54"/>
                <a:gd name="T8" fmla="*/ 0 w 42"/>
                <a:gd name="T9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4">
                  <a:moveTo>
                    <a:pt x="0" y="15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42" y="12"/>
                    <a:pt x="38" y="39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25" y="20"/>
                    <a:pt x="0" y="1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1" name="Freeform 877"/>
            <p:cNvSpPr>
              <a:spLocks/>
            </p:cNvSpPr>
            <p:nvPr/>
          </p:nvSpPr>
          <p:spPr bwMode="auto">
            <a:xfrm>
              <a:off x="3282950" y="1146175"/>
              <a:ext cx="750888" cy="1511300"/>
            </a:xfrm>
            <a:custGeom>
              <a:avLst/>
              <a:gdLst>
                <a:gd name="T0" fmla="*/ 13 w 200"/>
                <a:gd name="T1" fmla="*/ 0 h 403"/>
                <a:gd name="T2" fmla="*/ 67 w 200"/>
                <a:gd name="T3" fmla="*/ 107 h 403"/>
                <a:gd name="T4" fmla="*/ 71 w 200"/>
                <a:gd name="T5" fmla="*/ 403 h 403"/>
                <a:gd name="T6" fmla="*/ 103 w 200"/>
                <a:gd name="T7" fmla="*/ 401 h 403"/>
                <a:gd name="T8" fmla="*/ 92 w 200"/>
                <a:gd name="T9" fmla="*/ 114 h 403"/>
                <a:gd name="T10" fmla="*/ 118 w 200"/>
                <a:gd name="T11" fmla="*/ 113 h 403"/>
                <a:gd name="T12" fmla="*/ 153 w 200"/>
                <a:gd name="T13" fmla="*/ 108 h 403"/>
                <a:gd name="T14" fmla="*/ 185 w 200"/>
                <a:gd name="T15" fmla="*/ 2 h 403"/>
                <a:gd name="T16" fmla="*/ 13 w 200"/>
                <a:gd name="T1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403">
                  <a:moveTo>
                    <a:pt x="13" y="0"/>
                  </a:moveTo>
                  <a:cubicBezTo>
                    <a:pt x="13" y="0"/>
                    <a:pt x="0" y="99"/>
                    <a:pt x="67" y="107"/>
                  </a:cubicBezTo>
                  <a:cubicBezTo>
                    <a:pt x="71" y="403"/>
                    <a:pt x="71" y="403"/>
                    <a:pt x="71" y="403"/>
                  </a:cubicBezTo>
                  <a:cubicBezTo>
                    <a:pt x="103" y="401"/>
                    <a:pt x="103" y="401"/>
                    <a:pt x="103" y="401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14"/>
                    <a:pt x="110" y="117"/>
                    <a:pt x="118" y="113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3" y="108"/>
                    <a:pt x="200" y="82"/>
                    <a:pt x="185" y="2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2" name="Freeform 878"/>
            <p:cNvSpPr>
              <a:spLocks/>
            </p:cNvSpPr>
            <p:nvPr/>
          </p:nvSpPr>
          <p:spPr bwMode="auto">
            <a:xfrm>
              <a:off x="3546475" y="2425700"/>
              <a:ext cx="123825" cy="231775"/>
            </a:xfrm>
            <a:custGeom>
              <a:avLst/>
              <a:gdLst>
                <a:gd name="T0" fmla="*/ 18 w 33"/>
                <a:gd name="T1" fmla="*/ 11 h 62"/>
                <a:gd name="T2" fmla="*/ 0 w 33"/>
                <a:gd name="T3" fmla="*/ 0 h 62"/>
                <a:gd name="T4" fmla="*/ 1 w 33"/>
                <a:gd name="T5" fmla="*/ 62 h 62"/>
                <a:gd name="T6" fmla="*/ 33 w 33"/>
                <a:gd name="T7" fmla="*/ 60 h 62"/>
                <a:gd name="T8" fmla="*/ 32 w 33"/>
                <a:gd name="T9" fmla="*/ 19 h 62"/>
                <a:gd name="T10" fmla="*/ 18 w 33"/>
                <a:gd name="T11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62">
                  <a:moveTo>
                    <a:pt x="18" y="11"/>
                  </a:moveTo>
                  <a:cubicBezTo>
                    <a:pt x="13" y="8"/>
                    <a:pt x="5" y="5"/>
                    <a:pt x="0" y="0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27" y="16"/>
                    <a:pt x="22" y="14"/>
                    <a:pt x="18" y="11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3" name="Freeform 879"/>
            <p:cNvSpPr>
              <a:spLocks/>
            </p:cNvSpPr>
            <p:nvPr/>
          </p:nvSpPr>
          <p:spPr bwMode="auto">
            <a:xfrm>
              <a:off x="3282950" y="1146175"/>
              <a:ext cx="750888" cy="1192213"/>
            </a:xfrm>
            <a:custGeom>
              <a:avLst/>
              <a:gdLst>
                <a:gd name="T0" fmla="*/ 185 w 200"/>
                <a:gd name="T1" fmla="*/ 2 h 318"/>
                <a:gd name="T2" fmla="*/ 181 w 200"/>
                <a:gd name="T3" fmla="*/ 1 h 318"/>
                <a:gd name="T4" fmla="*/ 161 w 200"/>
                <a:gd name="T5" fmla="*/ 57 h 318"/>
                <a:gd name="T6" fmla="*/ 89 w 200"/>
                <a:gd name="T7" fmla="*/ 79 h 318"/>
                <a:gd name="T8" fmla="*/ 29 w 200"/>
                <a:gd name="T9" fmla="*/ 0 h 318"/>
                <a:gd name="T10" fmla="*/ 13 w 200"/>
                <a:gd name="T11" fmla="*/ 0 h 318"/>
                <a:gd name="T12" fmla="*/ 67 w 200"/>
                <a:gd name="T13" fmla="*/ 107 h 318"/>
                <a:gd name="T14" fmla="*/ 67 w 200"/>
                <a:gd name="T15" fmla="*/ 108 h 318"/>
                <a:gd name="T16" fmla="*/ 69 w 200"/>
                <a:gd name="T17" fmla="*/ 252 h 318"/>
                <a:gd name="T18" fmla="*/ 70 w 200"/>
                <a:gd name="T19" fmla="*/ 318 h 318"/>
                <a:gd name="T20" fmla="*/ 99 w 200"/>
                <a:gd name="T21" fmla="*/ 296 h 318"/>
                <a:gd name="T22" fmla="*/ 92 w 200"/>
                <a:gd name="T23" fmla="*/ 114 h 318"/>
                <a:gd name="T24" fmla="*/ 118 w 200"/>
                <a:gd name="T25" fmla="*/ 113 h 318"/>
                <a:gd name="T26" fmla="*/ 153 w 200"/>
                <a:gd name="T27" fmla="*/ 108 h 318"/>
                <a:gd name="T28" fmla="*/ 185 w 200"/>
                <a:gd name="T29" fmla="*/ 2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0" h="318">
                  <a:moveTo>
                    <a:pt x="185" y="2"/>
                  </a:moveTo>
                  <a:cubicBezTo>
                    <a:pt x="181" y="1"/>
                    <a:pt x="181" y="1"/>
                    <a:pt x="181" y="1"/>
                  </a:cubicBezTo>
                  <a:cubicBezTo>
                    <a:pt x="179" y="22"/>
                    <a:pt x="176" y="44"/>
                    <a:pt x="161" y="57"/>
                  </a:cubicBezTo>
                  <a:cubicBezTo>
                    <a:pt x="142" y="74"/>
                    <a:pt x="114" y="82"/>
                    <a:pt x="89" y="79"/>
                  </a:cubicBezTo>
                  <a:cubicBezTo>
                    <a:pt x="43" y="74"/>
                    <a:pt x="34" y="38"/>
                    <a:pt x="2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99"/>
                    <a:pt x="67" y="107"/>
                  </a:cubicBezTo>
                  <a:cubicBezTo>
                    <a:pt x="67" y="108"/>
                    <a:pt x="67" y="108"/>
                    <a:pt x="67" y="108"/>
                  </a:cubicBezTo>
                  <a:cubicBezTo>
                    <a:pt x="102" y="118"/>
                    <a:pt x="91" y="218"/>
                    <a:pt x="69" y="252"/>
                  </a:cubicBezTo>
                  <a:cubicBezTo>
                    <a:pt x="70" y="318"/>
                    <a:pt x="70" y="318"/>
                    <a:pt x="70" y="318"/>
                  </a:cubicBezTo>
                  <a:cubicBezTo>
                    <a:pt x="77" y="310"/>
                    <a:pt x="91" y="303"/>
                    <a:pt x="99" y="296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14"/>
                    <a:pt x="110" y="117"/>
                    <a:pt x="118" y="113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3" y="108"/>
                    <a:pt x="200" y="82"/>
                    <a:pt x="185" y="2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4" name="Freeform 880"/>
            <p:cNvSpPr>
              <a:spLocks/>
            </p:cNvSpPr>
            <p:nvPr/>
          </p:nvSpPr>
          <p:spPr bwMode="auto">
            <a:xfrm>
              <a:off x="3332163" y="1069975"/>
              <a:ext cx="649288" cy="184150"/>
            </a:xfrm>
            <a:custGeom>
              <a:avLst/>
              <a:gdLst>
                <a:gd name="T0" fmla="*/ 1 w 173"/>
                <a:gd name="T1" fmla="*/ 15 h 49"/>
                <a:gd name="T2" fmla="*/ 0 w 173"/>
                <a:gd name="T3" fmla="*/ 27 h 49"/>
                <a:gd name="T4" fmla="*/ 58 w 173"/>
                <a:gd name="T5" fmla="*/ 26 h 49"/>
                <a:gd name="T6" fmla="*/ 88 w 173"/>
                <a:gd name="T7" fmla="*/ 49 h 49"/>
                <a:gd name="T8" fmla="*/ 113 w 173"/>
                <a:gd name="T9" fmla="*/ 26 h 49"/>
                <a:gd name="T10" fmla="*/ 173 w 173"/>
                <a:gd name="T11" fmla="*/ 25 h 49"/>
                <a:gd name="T12" fmla="*/ 172 w 173"/>
                <a:gd name="T13" fmla="*/ 17 h 49"/>
                <a:gd name="T14" fmla="*/ 1 w 173"/>
                <a:gd name="T15" fmla="*/ 1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49">
                  <a:moveTo>
                    <a:pt x="1" y="15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29" y="24"/>
                    <a:pt x="58" y="26"/>
                  </a:cubicBezTo>
                  <a:cubicBezTo>
                    <a:pt x="69" y="27"/>
                    <a:pt x="75" y="49"/>
                    <a:pt x="88" y="49"/>
                  </a:cubicBezTo>
                  <a:cubicBezTo>
                    <a:pt x="100" y="49"/>
                    <a:pt x="102" y="27"/>
                    <a:pt x="113" y="26"/>
                  </a:cubicBezTo>
                  <a:cubicBezTo>
                    <a:pt x="134" y="26"/>
                    <a:pt x="163" y="30"/>
                    <a:pt x="173" y="25"/>
                  </a:cubicBezTo>
                  <a:cubicBezTo>
                    <a:pt x="172" y="17"/>
                    <a:pt x="172" y="17"/>
                    <a:pt x="172" y="17"/>
                  </a:cubicBezTo>
                  <a:cubicBezTo>
                    <a:pt x="172" y="17"/>
                    <a:pt x="75" y="0"/>
                    <a:pt x="1" y="15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5" name="Freeform 881"/>
            <p:cNvSpPr>
              <a:spLocks/>
            </p:cNvSpPr>
            <p:nvPr/>
          </p:nvSpPr>
          <p:spPr bwMode="auto">
            <a:xfrm>
              <a:off x="3186113" y="2425700"/>
              <a:ext cx="517525" cy="269875"/>
            </a:xfrm>
            <a:custGeom>
              <a:avLst/>
              <a:gdLst>
                <a:gd name="T0" fmla="*/ 13 w 138"/>
                <a:gd name="T1" fmla="*/ 70 h 72"/>
                <a:gd name="T2" fmla="*/ 132 w 138"/>
                <a:gd name="T3" fmla="*/ 63 h 72"/>
                <a:gd name="T4" fmla="*/ 69 w 138"/>
                <a:gd name="T5" fmla="*/ 2 h 72"/>
                <a:gd name="T6" fmla="*/ 13 w 138"/>
                <a:gd name="T7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72">
                  <a:moveTo>
                    <a:pt x="13" y="70"/>
                  </a:moveTo>
                  <a:cubicBezTo>
                    <a:pt x="13" y="70"/>
                    <a:pt x="103" y="72"/>
                    <a:pt x="132" y="63"/>
                  </a:cubicBezTo>
                  <a:cubicBezTo>
                    <a:pt x="132" y="63"/>
                    <a:pt x="138" y="4"/>
                    <a:pt x="69" y="2"/>
                  </a:cubicBezTo>
                  <a:cubicBezTo>
                    <a:pt x="0" y="0"/>
                    <a:pt x="1" y="65"/>
                    <a:pt x="13" y="70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6" name="Freeform 882"/>
            <p:cNvSpPr>
              <a:spLocks/>
            </p:cNvSpPr>
            <p:nvPr/>
          </p:nvSpPr>
          <p:spPr bwMode="auto">
            <a:xfrm>
              <a:off x="3222625" y="2428875"/>
              <a:ext cx="266700" cy="198438"/>
            </a:xfrm>
            <a:custGeom>
              <a:avLst/>
              <a:gdLst>
                <a:gd name="T0" fmla="*/ 70 w 71"/>
                <a:gd name="T1" fmla="*/ 31 h 53"/>
                <a:gd name="T2" fmla="*/ 71 w 71"/>
                <a:gd name="T3" fmla="*/ 29 h 53"/>
                <a:gd name="T4" fmla="*/ 63 w 71"/>
                <a:gd name="T5" fmla="*/ 4 h 53"/>
                <a:gd name="T6" fmla="*/ 61 w 71"/>
                <a:gd name="T7" fmla="*/ 1 h 53"/>
                <a:gd name="T8" fmla="*/ 59 w 71"/>
                <a:gd name="T9" fmla="*/ 1 h 53"/>
                <a:gd name="T10" fmla="*/ 0 w 71"/>
                <a:gd name="T11" fmla="*/ 34 h 53"/>
                <a:gd name="T12" fmla="*/ 61 w 71"/>
                <a:gd name="T13" fmla="*/ 51 h 53"/>
                <a:gd name="T14" fmla="*/ 70 w 71"/>
                <a:gd name="T15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53">
                  <a:moveTo>
                    <a:pt x="70" y="31"/>
                  </a:moveTo>
                  <a:cubicBezTo>
                    <a:pt x="70" y="30"/>
                    <a:pt x="71" y="30"/>
                    <a:pt x="71" y="29"/>
                  </a:cubicBezTo>
                  <a:cubicBezTo>
                    <a:pt x="71" y="20"/>
                    <a:pt x="69" y="10"/>
                    <a:pt x="63" y="4"/>
                  </a:cubicBezTo>
                  <a:cubicBezTo>
                    <a:pt x="62" y="3"/>
                    <a:pt x="61" y="2"/>
                    <a:pt x="61" y="1"/>
                  </a:cubicBezTo>
                  <a:cubicBezTo>
                    <a:pt x="61" y="1"/>
                    <a:pt x="60" y="1"/>
                    <a:pt x="59" y="1"/>
                  </a:cubicBezTo>
                  <a:cubicBezTo>
                    <a:pt x="23" y="0"/>
                    <a:pt x="6" y="17"/>
                    <a:pt x="0" y="34"/>
                  </a:cubicBezTo>
                  <a:cubicBezTo>
                    <a:pt x="10" y="48"/>
                    <a:pt x="37" y="53"/>
                    <a:pt x="61" y="51"/>
                  </a:cubicBezTo>
                  <a:cubicBezTo>
                    <a:pt x="65" y="45"/>
                    <a:pt x="67" y="38"/>
                    <a:pt x="70" y="31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7" name="Freeform 883"/>
            <p:cNvSpPr>
              <a:spLocks/>
            </p:cNvSpPr>
            <p:nvPr/>
          </p:nvSpPr>
          <p:spPr bwMode="auto">
            <a:xfrm>
              <a:off x="3494088" y="2436813"/>
              <a:ext cx="142875" cy="173038"/>
            </a:xfrm>
            <a:custGeom>
              <a:avLst/>
              <a:gdLst>
                <a:gd name="T0" fmla="*/ 0 w 38"/>
                <a:gd name="T1" fmla="*/ 0 h 46"/>
                <a:gd name="T2" fmla="*/ 5 w 38"/>
                <a:gd name="T3" fmla="*/ 46 h 46"/>
                <a:gd name="T4" fmla="*/ 38 w 38"/>
                <a:gd name="T5" fmla="*/ 20 h 46"/>
                <a:gd name="T6" fmla="*/ 0 w 38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6">
                  <a:moveTo>
                    <a:pt x="0" y="0"/>
                  </a:moveTo>
                  <a:cubicBezTo>
                    <a:pt x="9" y="13"/>
                    <a:pt x="8" y="31"/>
                    <a:pt x="5" y="46"/>
                  </a:cubicBezTo>
                  <a:cubicBezTo>
                    <a:pt x="21" y="42"/>
                    <a:pt x="35" y="33"/>
                    <a:pt x="38" y="20"/>
                  </a:cubicBezTo>
                  <a:cubicBezTo>
                    <a:pt x="31" y="11"/>
                    <a:pt x="19" y="3"/>
                    <a:pt x="0" y="0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8" name="Freeform 884"/>
            <p:cNvSpPr>
              <a:spLocks/>
            </p:cNvSpPr>
            <p:nvPr/>
          </p:nvSpPr>
          <p:spPr bwMode="auto">
            <a:xfrm>
              <a:off x="3313113" y="2478088"/>
              <a:ext cx="71438" cy="38100"/>
            </a:xfrm>
            <a:custGeom>
              <a:avLst/>
              <a:gdLst>
                <a:gd name="T0" fmla="*/ 19 w 19"/>
                <a:gd name="T1" fmla="*/ 5 h 10"/>
                <a:gd name="T2" fmla="*/ 10 w 19"/>
                <a:gd name="T3" fmla="*/ 10 h 10"/>
                <a:gd name="T4" fmla="*/ 0 w 19"/>
                <a:gd name="T5" fmla="*/ 5 h 10"/>
                <a:gd name="T6" fmla="*/ 10 w 19"/>
                <a:gd name="T7" fmla="*/ 0 h 10"/>
                <a:gd name="T8" fmla="*/ 19 w 1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9" y="5"/>
                  </a:moveTo>
                  <a:cubicBezTo>
                    <a:pt x="19" y="8"/>
                    <a:pt x="15" y="10"/>
                    <a:pt x="10" y="10"/>
                  </a:cubicBezTo>
                  <a:cubicBezTo>
                    <a:pt x="4" y="10"/>
                    <a:pt x="0" y="8"/>
                    <a:pt x="0" y="5"/>
                  </a:cubicBezTo>
                  <a:cubicBezTo>
                    <a:pt x="1" y="2"/>
                    <a:pt x="5" y="0"/>
                    <a:pt x="10" y="0"/>
                  </a:cubicBezTo>
                  <a:cubicBezTo>
                    <a:pt x="15" y="0"/>
                    <a:pt x="19" y="3"/>
                    <a:pt x="19" y="5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9" name="Freeform 885"/>
            <p:cNvSpPr>
              <a:spLocks/>
            </p:cNvSpPr>
            <p:nvPr/>
          </p:nvSpPr>
          <p:spPr bwMode="auto">
            <a:xfrm>
              <a:off x="3357563" y="1452563"/>
              <a:ext cx="496888" cy="979488"/>
            </a:xfrm>
            <a:custGeom>
              <a:avLst/>
              <a:gdLst>
                <a:gd name="T0" fmla="*/ 89 w 132"/>
                <a:gd name="T1" fmla="*/ 12 h 261"/>
                <a:gd name="T2" fmla="*/ 103 w 132"/>
                <a:gd name="T3" fmla="*/ 125 h 261"/>
                <a:gd name="T4" fmla="*/ 0 w 132"/>
                <a:gd name="T5" fmla="*/ 240 h 261"/>
                <a:gd name="T6" fmla="*/ 15 w 132"/>
                <a:gd name="T7" fmla="*/ 261 h 261"/>
                <a:gd name="T8" fmla="*/ 128 w 132"/>
                <a:gd name="T9" fmla="*/ 136 h 261"/>
                <a:gd name="T10" fmla="*/ 117 w 132"/>
                <a:gd name="T11" fmla="*/ 0 h 261"/>
                <a:gd name="T12" fmla="*/ 89 w 132"/>
                <a:gd name="T13" fmla="*/ 12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261">
                  <a:moveTo>
                    <a:pt x="89" y="12"/>
                  </a:moveTo>
                  <a:cubicBezTo>
                    <a:pt x="89" y="12"/>
                    <a:pt x="110" y="107"/>
                    <a:pt x="103" y="125"/>
                  </a:cubicBezTo>
                  <a:cubicBezTo>
                    <a:pt x="96" y="143"/>
                    <a:pt x="0" y="240"/>
                    <a:pt x="0" y="240"/>
                  </a:cubicBezTo>
                  <a:cubicBezTo>
                    <a:pt x="15" y="261"/>
                    <a:pt x="15" y="261"/>
                    <a:pt x="15" y="261"/>
                  </a:cubicBezTo>
                  <a:cubicBezTo>
                    <a:pt x="15" y="261"/>
                    <a:pt x="124" y="159"/>
                    <a:pt x="128" y="136"/>
                  </a:cubicBezTo>
                  <a:cubicBezTo>
                    <a:pt x="132" y="114"/>
                    <a:pt x="117" y="0"/>
                    <a:pt x="117" y="0"/>
                  </a:cubicBezTo>
                  <a:lnTo>
                    <a:pt x="89" y="12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0" name="Freeform 886"/>
            <p:cNvSpPr>
              <a:spLocks/>
            </p:cNvSpPr>
            <p:nvPr/>
          </p:nvSpPr>
          <p:spPr bwMode="auto">
            <a:xfrm>
              <a:off x="3357563" y="1423988"/>
              <a:ext cx="455613" cy="971550"/>
            </a:xfrm>
            <a:custGeom>
              <a:avLst/>
              <a:gdLst>
                <a:gd name="T0" fmla="*/ 0 w 121"/>
                <a:gd name="T1" fmla="*/ 248 h 259"/>
                <a:gd name="T2" fmla="*/ 8 w 121"/>
                <a:gd name="T3" fmla="*/ 259 h 259"/>
                <a:gd name="T4" fmla="*/ 30 w 121"/>
                <a:gd name="T5" fmla="*/ 232 h 259"/>
                <a:gd name="T6" fmla="*/ 64 w 121"/>
                <a:gd name="T7" fmla="*/ 201 h 259"/>
                <a:gd name="T8" fmla="*/ 112 w 121"/>
                <a:gd name="T9" fmla="*/ 117 h 259"/>
                <a:gd name="T10" fmla="*/ 121 w 121"/>
                <a:gd name="T11" fmla="*/ 38 h 259"/>
                <a:gd name="T12" fmla="*/ 121 w 121"/>
                <a:gd name="T13" fmla="*/ 0 h 259"/>
                <a:gd name="T14" fmla="*/ 86 w 121"/>
                <a:gd name="T15" fmla="*/ 13 h 259"/>
                <a:gd name="T16" fmla="*/ 103 w 121"/>
                <a:gd name="T17" fmla="*/ 133 h 259"/>
                <a:gd name="T18" fmla="*/ 0 w 121"/>
                <a:gd name="T19" fmla="*/ 248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259">
                  <a:moveTo>
                    <a:pt x="0" y="248"/>
                  </a:moveTo>
                  <a:cubicBezTo>
                    <a:pt x="8" y="259"/>
                    <a:pt x="8" y="259"/>
                    <a:pt x="8" y="259"/>
                  </a:cubicBezTo>
                  <a:cubicBezTo>
                    <a:pt x="15" y="250"/>
                    <a:pt x="22" y="241"/>
                    <a:pt x="30" y="232"/>
                  </a:cubicBezTo>
                  <a:cubicBezTo>
                    <a:pt x="41" y="221"/>
                    <a:pt x="53" y="212"/>
                    <a:pt x="64" y="201"/>
                  </a:cubicBezTo>
                  <a:cubicBezTo>
                    <a:pt x="86" y="178"/>
                    <a:pt x="116" y="151"/>
                    <a:pt x="112" y="117"/>
                  </a:cubicBezTo>
                  <a:cubicBezTo>
                    <a:pt x="111" y="106"/>
                    <a:pt x="96" y="37"/>
                    <a:pt x="121" y="38"/>
                  </a:cubicBezTo>
                  <a:cubicBezTo>
                    <a:pt x="119" y="20"/>
                    <a:pt x="121" y="0"/>
                    <a:pt x="121" y="0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110" y="115"/>
                    <a:pt x="103" y="133"/>
                  </a:cubicBezTo>
                  <a:cubicBezTo>
                    <a:pt x="96" y="151"/>
                    <a:pt x="0" y="248"/>
                    <a:pt x="0" y="248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1" name="Freeform 887"/>
            <p:cNvSpPr>
              <a:spLocks/>
            </p:cNvSpPr>
            <p:nvPr/>
          </p:nvSpPr>
          <p:spPr bwMode="auto">
            <a:xfrm>
              <a:off x="3159125" y="2211388"/>
              <a:ext cx="417513" cy="484188"/>
            </a:xfrm>
            <a:custGeom>
              <a:avLst/>
              <a:gdLst>
                <a:gd name="T0" fmla="*/ 2 w 111"/>
                <a:gd name="T1" fmla="*/ 44 h 129"/>
                <a:gd name="T2" fmla="*/ 60 w 111"/>
                <a:gd name="T3" fmla="*/ 129 h 129"/>
                <a:gd name="T4" fmla="*/ 79 w 111"/>
                <a:gd name="T5" fmla="*/ 53 h 129"/>
                <a:gd name="T6" fmla="*/ 2 w 111"/>
                <a:gd name="T7" fmla="*/ 4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29">
                  <a:moveTo>
                    <a:pt x="2" y="44"/>
                  </a:moveTo>
                  <a:cubicBezTo>
                    <a:pt x="2" y="44"/>
                    <a:pt x="20" y="110"/>
                    <a:pt x="60" y="129"/>
                  </a:cubicBezTo>
                  <a:cubicBezTo>
                    <a:pt x="60" y="129"/>
                    <a:pt x="111" y="106"/>
                    <a:pt x="79" y="53"/>
                  </a:cubicBezTo>
                  <a:cubicBezTo>
                    <a:pt x="48" y="0"/>
                    <a:pt x="0" y="32"/>
                    <a:pt x="2" y="44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2" name="Freeform 888"/>
            <p:cNvSpPr>
              <a:spLocks/>
            </p:cNvSpPr>
            <p:nvPr/>
          </p:nvSpPr>
          <p:spPr bwMode="auto">
            <a:xfrm>
              <a:off x="3219450" y="2290763"/>
              <a:ext cx="285750" cy="341313"/>
            </a:xfrm>
            <a:custGeom>
              <a:avLst/>
              <a:gdLst>
                <a:gd name="T0" fmla="*/ 70 w 76"/>
                <a:gd name="T1" fmla="*/ 81 h 91"/>
                <a:gd name="T2" fmla="*/ 63 w 76"/>
                <a:gd name="T3" fmla="*/ 32 h 91"/>
                <a:gd name="T4" fmla="*/ 10 w 76"/>
                <a:gd name="T5" fmla="*/ 3 h 91"/>
                <a:gd name="T6" fmla="*/ 70 w 76"/>
                <a:gd name="T7" fmla="*/ 8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91">
                  <a:moveTo>
                    <a:pt x="70" y="81"/>
                  </a:moveTo>
                  <a:cubicBezTo>
                    <a:pt x="74" y="69"/>
                    <a:pt x="76" y="52"/>
                    <a:pt x="63" y="32"/>
                  </a:cubicBezTo>
                  <a:cubicBezTo>
                    <a:pt x="47" y="4"/>
                    <a:pt x="26" y="0"/>
                    <a:pt x="10" y="3"/>
                  </a:cubicBezTo>
                  <a:cubicBezTo>
                    <a:pt x="0" y="31"/>
                    <a:pt x="40" y="91"/>
                    <a:pt x="70" y="81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3" name="Freeform 889"/>
            <p:cNvSpPr>
              <a:spLocks/>
            </p:cNvSpPr>
            <p:nvPr/>
          </p:nvSpPr>
          <p:spPr bwMode="auto">
            <a:xfrm>
              <a:off x="3343275" y="2406650"/>
              <a:ext cx="55563" cy="68263"/>
            </a:xfrm>
            <a:custGeom>
              <a:avLst/>
              <a:gdLst>
                <a:gd name="T0" fmla="*/ 12 w 15"/>
                <a:gd name="T1" fmla="*/ 17 h 18"/>
                <a:gd name="T2" fmla="*/ 3 w 15"/>
                <a:gd name="T3" fmla="*/ 12 h 18"/>
                <a:gd name="T4" fmla="*/ 3 w 15"/>
                <a:gd name="T5" fmla="*/ 1 h 18"/>
                <a:gd name="T6" fmla="*/ 12 w 15"/>
                <a:gd name="T7" fmla="*/ 7 h 18"/>
                <a:gd name="T8" fmla="*/ 12 w 15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12" y="17"/>
                  </a:moveTo>
                  <a:cubicBezTo>
                    <a:pt x="10" y="18"/>
                    <a:pt x="6" y="16"/>
                    <a:pt x="3" y="12"/>
                  </a:cubicBezTo>
                  <a:cubicBezTo>
                    <a:pt x="1" y="7"/>
                    <a:pt x="0" y="3"/>
                    <a:pt x="3" y="1"/>
                  </a:cubicBezTo>
                  <a:cubicBezTo>
                    <a:pt x="5" y="0"/>
                    <a:pt x="9" y="2"/>
                    <a:pt x="12" y="7"/>
                  </a:cubicBezTo>
                  <a:cubicBezTo>
                    <a:pt x="14" y="11"/>
                    <a:pt x="15" y="15"/>
                    <a:pt x="12" y="17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4" name="Freeform 890"/>
            <p:cNvSpPr>
              <a:spLocks/>
            </p:cNvSpPr>
            <p:nvPr/>
          </p:nvSpPr>
          <p:spPr bwMode="auto">
            <a:xfrm>
              <a:off x="3692525" y="-168275"/>
              <a:ext cx="762000" cy="693738"/>
            </a:xfrm>
            <a:custGeom>
              <a:avLst/>
              <a:gdLst>
                <a:gd name="T0" fmla="*/ 36 w 203"/>
                <a:gd name="T1" fmla="*/ 185 h 185"/>
                <a:gd name="T2" fmla="*/ 203 w 203"/>
                <a:gd name="T3" fmla="*/ 47 h 185"/>
                <a:gd name="T4" fmla="*/ 182 w 203"/>
                <a:gd name="T5" fmla="*/ 0 h 185"/>
                <a:gd name="T6" fmla="*/ 24 w 203"/>
                <a:gd name="T7" fmla="*/ 91 h 185"/>
                <a:gd name="T8" fmla="*/ 0 w 203"/>
                <a:gd name="T9" fmla="*/ 92 h 185"/>
                <a:gd name="T10" fmla="*/ 36 w 203"/>
                <a:gd name="T11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85">
                  <a:moveTo>
                    <a:pt x="36" y="185"/>
                  </a:moveTo>
                  <a:cubicBezTo>
                    <a:pt x="36" y="185"/>
                    <a:pt x="136" y="74"/>
                    <a:pt x="203" y="47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68" y="89"/>
                    <a:pt x="24" y="91"/>
                  </a:cubicBezTo>
                  <a:cubicBezTo>
                    <a:pt x="0" y="92"/>
                    <a:pt x="0" y="92"/>
                    <a:pt x="0" y="92"/>
                  </a:cubicBezTo>
                  <a:lnTo>
                    <a:pt x="36" y="185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5" name="Freeform 891"/>
            <p:cNvSpPr>
              <a:spLocks/>
            </p:cNvSpPr>
            <p:nvPr/>
          </p:nvSpPr>
          <p:spPr bwMode="auto">
            <a:xfrm>
              <a:off x="3692525" y="-168275"/>
              <a:ext cx="769938" cy="693738"/>
            </a:xfrm>
            <a:custGeom>
              <a:avLst/>
              <a:gdLst>
                <a:gd name="T0" fmla="*/ 182 w 205"/>
                <a:gd name="T1" fmla="*/ 0 h 185"/>
                <a:gd name="T2" fmla="*/ 176 w 205"/>
                <a:gd name="T3" fmla="*/ 5 h 185"/>
                <a:gd name="T4" fmla="*/ 113 w 205"/>
                <a:gd name="T5" fmla="*/ 89 h 185"/>
                <a:gd name="T6" fmla="*/ 68 w 205"/>
                <a:gd name="T7" fmla="*/ 123 h 185"/>
                <a:gd name="T8" fmla="*/ 68 w 205"/>
                <a:gd name="T9" fmla="*/ 75 h 185"/>
                <a:gd name="T10" fmla="*/ 24 w 205"/>
                <a:gd name="T11" fmla="*/ 91 h 185"/>
                <a:gd name="T12" fmla="*/ 0 w 205"/>
                <a:gd name="T13" fmla="*/ 92 h 185"/>
                <a:gd name="T14" fmla="*/ 36 w 205"/>
                <a:gd name="T15" fmla="*/ 185 h 185"/>
                <a:gd name="T16" fmla="*/ 203 w 205"/>
                <a:gd name="T17" fmla="*/ 47 h 185"/>
                <a:gd name="T18" fmla="*/ 182 w 205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185">
                  <a:moveTo>
                    <a:pt x="182" y="0"/>
                  </a:moveTo>
                  <a:cubicBezTo>
                    <a:pt x="182" y="0"/>
                    <a:pt x="180" y="2"/>
                    <a:pt x="176" y="5"/>
                  </a:cubicBezTo>
                  <a:cubicBezTo>
                    <a:pt x="205" y="44"/>
                    <a:pt x="142" y="71"/>
                    <a:pt x="113" y="89"/>
                  </a:cubicBezTo>
                  <a:cubicBezTo>
                    <a:pt x="105" y="94"/>
                    <a:pt x="77" y="138"/>
                    <a:pt x="68" y="123"/>
                  </a:cubicBezTo>
                  <a:cubicBezTo>
                    <a:pt x="62" y="114"/>
                    <a:pt x="65" y="84"/>
                    <a:pt x="68" y="75"/>
                  </a:cubicBezTo>
                  <a:cubicBezTo>
                    <a:pt x="51" y="84"/>
                    <a:pt x="35" y="90"/>
                    <a:pt x="24" y="9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5"/>
                    <a:pt x="136" y="74"/>
                    <a:pt x="203" y="47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6" name="Freeform 892"/>
            <p:cNvSpPr>
              <a:spLocks/>
            </p:cNvSpPr>
            <p:nvPr/>
          </p:nvSpPr>
          <p:spPr bwMode="auto">
            <a:xfrm>
              <a:off x="3087688" y="95250"/>
              <a:ext cx="282575" cy="1065213"/>
            </a:xfrm>
            <a:custGeom>
              <a:avLst/>
              <a:gdLst>
                <a:gd name="T0" fmla="*/ 71 w 75"/>
                <a:gd name="T1" fmla="*/ 31 h 284"/>
                <a:gd name="T2" fmla="*/ 26 w 75"/>
                <a:gd name="T3" fmla="*/ 42 h 284"/>
                <a:gd name="T4" fmla="*/ 0 w 75"/>
                <a:gd name="T5" fmla="*/ 191 h 284"/>
                <a:gd name="T6" fmla="*/ 75 w 75"/>
                <a:gd name="T7" fmla="*/ 275 h 284"/>
                <a:gd name="T8" fmla="*/ 71 w 75"/>
                <a:gd name="T9" fmla="*/ 3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84">
                  <a:moveTo>
                    <a:pt x="71" y="31"/>
                  </a:moveTo>
                  <a:cubicBezTo>
                    <a:pt x="71" y="31"/>
                    <a:pt x="44" y="0"/>
                    <a:pt x="26" y="42"/>
                  </a:cubicBezTo>
                  <a:cubicBezTo>
                    <a:pt x="7" y="84"/>
                    <a:pt x="0" y="160"/>
                    <a:pt x="0" y="191"/>
                  </a:cubicBezTo>
                  <a:cubicBezTo>
                    <a:pt x="0" y="223"/>
                    <a:pt x="48" y="284"/>
                    <a:pt x="75" y="275"/>
                  </a:cubicBezTo>
                  <a:lnTo>
                    <a:pt x="71" y="31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7" name="Freeform 893"/>
            <p:cNvSpPr>
              <a:spLocks/>
            </p:cNvSpPr>
            <p:nvPr/>
          </p:nvSpPr>
          <p:spPr bwMode="auto">
            <a:xfrm>
              <a:off x="3087688" y="161925"/>
              <a:ext cx="282575" cy="998538"/>
            </a:xfrm>
            <a:custGeom>
              <a:avLst/>
              <a:gdLst>
                <a:gd name="T0" fmla="*/ 26 w 75"/>
                <a:gd name="T1" fmla="*/ 24 h 266"/>
                <a:gd name="T2" fmla="*/ 25 w 75"/>
                <a:gd name="T3" fmla="*/ 25 h 266"/>
                <a:gd name="T4" fmla="*/ 54 w 75"/>
                <a:gd name="T5" fmla="*/ 52 h 266"/>
                <a:gd name="T6" fmla="*/ 57 w 75"/>
                <a:gd name="T7" fmla="*/ 90 h 266"/>
                <a:gd name="T8" fmla="*/ 59 w 75"/>
                <a:gd name="T9" fmla="*/ 129 h 266"/>
                <a:gd name="T10" fmla="*/ 32 w 75"/>
                <a:gd name="T11" fmla="*/ 162 h 266"/>
                <a:gd name="T12" fmla="*/ 54 w 75"/>
                <a:gd name="T13" fmla="*/ 189 h 266"/>
                <a:gd name="T14" fmla="*/ 56 w 75"/>
                <a:gd name="T15" fmla="*/ 240 h 266"/>
                <a:gd name="T16" fmla="*/ 33 w 75"/>
                <a:gd name="T17" fmla="*/ 225 h 266"/>
                <a:gd name="T18" fmla="*/ 20 w 75"/>
                <a:gd name="T19" fmla="*/ 207 h 266"/>
                <a:gd name="T20" fmla="*/ 9 w 75"/>
                <a:gd name="T21" fmla="*/ 184 h 266"/>
                <a:gd name="T22" fmla="*/ 0 w 75"/>
                <a:gd name="T23" fmla="*/ 173 h 266"/>
                <a:gd name="T24" fmla="*/ 75 w 75"/>
                <a:gd name="T25" fmla="*/ 257 h 266"/>
                <a:gd name="T26" fmla="*/ 71 w 75"/>
                <a:gd name="T27" fmla="*/ 13 h 266"/>
                <a:gd name="T28" fmla="*/ 55 w 75"/>
                <a:gd name="T29" fmla="*/ 3 h 266"/>
                <a:gd name="T30" fmla="*/ 26 w 75"/>
                <a:gd name="T31" fmla="*/ 2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266">
                  <a:moveTo>
                    <a:pt x="26" y="24"/>
                  </a:moveTo>
                  <a:cubicBezTo>
                    <a:pt x="26" y="24"/>
                    <a:pt x="25" y="25"/>
                    <a:pt x="25" y="25"/>
                  </a:cubicBezTo>
                  <a:cubicBezTo>
                    <a:pt x="44" y="0"/>
                    <a:pt x="56" y="35"/>
                    <a:pt x="54" y="52"/>
                  </a:cubicBezTo>
                  <a:cubicBezTo>
                    <a:pt x="53" y="64"/>
                    <a:pt x="56" y="77"/>
                    <a:pt x="57" y="90"/>
                  </a:cubicBezTo>
                  <a:cubicBezTo>
                    <a:pt x="59" y="103"/>
                    <a:pt x="60" y="116"/>
                    <a:pt x="59" y="129"/>
                  </a:cubicBezTo>
                  <a:cubicBezTo>
                    <a:pt x="58" y="144"/>
                    <a:pt x="45" y="157"/>
                    <a:pt x="32" y="162"/>
                  </a:cubicBezTo>
                  <a:cubicBezTo>
                    <a:pt x="41" y="170"/>
                    <a:pt x="49" y="177"/>
                    <a:pt x="54" y="189"/>
                  </a:cubicBezTo>
                  <a:cubicBezTo>
                    <a:pt x="56" y="195"/>
                    <a:pt x="60" y="233"/>
                    <a:pt x="56" y="240"/>
                  </a:cubicBezTo>
                  <a:cubicBezTo>
                    <a:pt x="50" y="247"/>
                    <a:pt x="38" y="229"/>
                    <a:pt x="33" y="225"/>
                  </a:cubicBezTo>
                  <a:cubicBezTo>
                    <a:pt x="27" y="220"/>
                    <a:pt x="23" y="214"/>
                    <a:pt x="20" y="207"/>
                  </a:cubicBezTo>
                  <a:cubicBezTo>
                    <a:pt x="17" y="199"/>
                    <a:pt x="12" y="192"/>
                    <a:pt x="9" y="184"/>
                  </a:cubicBezTo>
                  <a:cubicBezTo>
                    <a:pt x="7" y="178"/>
                    <a:pt x="0" y="154"/>
                    <a:pt x="0" y="173"/>
                  </a:cubicBezTo>
                  <a:cubicBezTo>
                    <a:pt x="0" y="205"/>
                    <a:pt x="48" y="266"/>
                    <a:pt x="75" y="257"/>
                  </a:cubicBezTo>
                  <a:cubicBezTo>
                    <a:pt x="75" y="257"/>
                    <a:pt x="71" y="13"/>
                    <a:pt x="71" y="13"/>
                  </a:cubicBezTo>
                  <a:cubicBezTo>
                    <a:pt x="71" y="9"/>
                    <a:pt x="58" y="3"/>
                    <a:pt x="55" y="3"/>
                  </a:cubicBezTo>
                  <a:cubicBezTo>
                    <a:pt x="40" y="0"/>
                    <a:pt x="30" y="12"/>
                    <a:pt x="26" y="24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8" name="Freeform 894"/>
            <p:cNvSpPr>
              <a:spLocks/>
            </p:cNvSpPr>
            <p:nvPr/>
          </p:nvSpPr>
          <p:spPr bwMode="auto">
            <a:xfrm>
              <a:off x="3238500" y="123825"/>
              <a:ext cx="788988" cy="1025525"/>
            </a:xfrm>
            <a:custGeom>
              <a:avLst/>
              <a:gdLst>
                <a:gd name="T0" fmla="*/ 21 w 210"/>
                <a:gd name="T1" fmla="*/ 14 h 273"/>
                <a:gd name="T2" fmla="*/ 153 w 210"/>
                <a:gd name="T3" fmla="*/ 0 h 273"/>
                <a:gd name="T4" fmla="*/ 170 w 210"/>
                <a:gd name="T5" fmla="*/ 19 h 273"/>
                <a:gd name="T6" fmla="*/ 198 w 210"/>
                <a:gd name="T7" fmla="*/ 186 h 273"/>
                <a:gd name="T8" fmla="*/ 197 w 210"/>
                <a:gd name="T9" fmla="*/ 269 h 273"/>
                <a:gd name="T10" fmla="*/ 26 w 210"/>
                <a:gd name="T11" fmla="*/ 273 h 273"/>
                <a:gd name="T12" fmla="*/ 21 w 210"/>
                <a:gd name="T13" fmla="*/ 1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273">
                  <a:moveTo>
                    <a:pt x="21" y="14"/>
                  </a:moveTo>
                  <a:cubicBezTo>
                    <a:pt x="21" y="14"/>
                    <a:pt x="50" y="0"/>
                    <a:pt x="153" y="0"/>
                  </a:cubicBezTo>
                  <a:cubicBezTo>
                    <a:pt x="153" y="0"/>
                    <a:pt x="166" y="3"/>
                    <a:pt x="170" y="19"/>
                  </a:cubicBezTo>
                  <a:cubicBezTo>
                    <a:pt x="173" y="28"/>
                    <a:pt x="179" y="109"/>
                    <a:pt x="198" y="186"/>
                  </a:cubicBezTo>
                  <a:cubicBezTo>
                    <a:pt x="210" y="234"/>
                    <a:pt x="197" y="269"/>
                    <a:pt x="197" y="269"/>
                  </a:cubicBezTo>
                  <a:cubicBezTo>
                    <a:pt x="26" y="273"/>
                    <a:pt x="26" y="273"/>
                    <a:pt x="26" y="273"/>
                  </a:cubicBezTo>
                  <a:cubicBezTo>
                    <a:pt x="26" y="273"/>
                    <a:pt x="0" y="42"/>
                    <a:pt x="21" y="1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9" name="Freeform 895"/>
            <p:cNvSpPr>
              <a:spLocks/>
            </p:cNvSpPr>
            <p:nvPr/>
          </p:nvSpPr>
          <p:spPr bwMode="auto">
            <a:xfrm>
              <a:off x="3756025" y="123825"/>
              <a:ext cx="241300" cy="774700"/>
            </a:xfrm>
            <a:custGeom>
              <a:avLst/>
              <a:gdLst>
                <a:gd name="T0" fmla="*/ 60 w 64"/>
                <a:gd name="T1" fmla="*/ 186 h 206"/>
                <a:gd name="T2" fmla="*/ 33 w 64"/>
                <a:gd name="T3" fmla="*/ 19 h 206"/>
                <a:gd name="T4" fmla="*/ 15 w 64"/>
                <a:gd name="T5" fmla="*/ 0 h 206"/>
                <a:gd name="T6" fmla="*/ 0 w 64"/>
                <a:gd name="T7" fmla="*/ 0 h 206"/>
                <a:gd name="T8" fmla="*/ 4 w 64"/>
                <a:gd name="T9" fmla="*/ 18 h 206"/>
                <a:gd name="T10" fmla="*/ 19 w 64"/>
                <a:gd name="T11" fmla="*/ 28 h 206"/>
                <a:gd name="T12" fmla="*/ 26 w 64"/>
                <a:gd name="T13" fmla="*/ 45 h 206"/>
                <a:gd name="T14" fmla="*/ 31 w 64"/>
                <a:gd name="T15" fmla="*/ 84 h 206"/>
                <a:gd name="T16" fmla="*/ 57 w 64"/>
                <a:gd name="T17" fmla="*/ 186 h 206"/>
                <a:gd name="T18" fmla="*/ 64 w 64"/>
                <a:gd name="T19" fmla="*/ 206 h 206"/>
                <a:gd name="T20" fmla="*/ 60 w 64"/>
                <a:gd name="T21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206">
                  <a:moveTo>
                    <a:pt x="60" y="186"/>
                  </a:moveTo>
                  <a:cubicBezTo>
                    <a:pt x="41" y="109"/>
                    <a:pt x="36" y="28"/>
                    <a:pt x="33" y="19"/>
                  </a:cubicBezTo>
                  <a:cubicBezTo>
                    <a:pt x="29" y="3"/>
                    <a:pt x="15" y="0"/>
                    <a:pt x="15" y="0"/>
                  </a:cubicBezTo>
                  <a:cubicBezTo>
                    <a:pt x="10" y="0"/>
                    <a:pt x="5" y="0"/>
                    <a:pt x="0" y="0"/>
                  </a:cubicBezTo>
                  <a:cubicBezTo>
                    <a:pt x="1" y="6"/>
                    <a:pt x="2" y="12"/>
                    <a:pt x="4" y="18"/>
                  </a:cubicBezTo>
                  <a:cubicBezTo>
                    <a:pt x="3" y="17"/>
                    <a:pt x="17" y="26"/>
                    <a:pt x="19" y="28"/>
                  </a:cubicBezTo>
                  <a:cubicBezTo>
                    <a:pt x="22" y="32"/>
                    <a:pt x="24" y="39"/>
                    <a:pt x="26" y="45"/>
                  </a:cubicBezTo>
                  <a:cubicBezTo>
                    <a:pt x="29" y="58"/>
                    <a:pt x="28" y="71"/>
                    <a:pt x="31" y="84"/>
                  </a:cubicBezTo>
                  <a:cubicBezTo>
                    <a:pt x="39" y="119"/>
                    <a:pt x="44" y="152"/>
                    <a:pt x="57" y="186"/>
                  </a:cubicBezTo>
                  <a:cubicBezTo>
                    <a:pt x="59" y="193"/>
                    <a:pt x="62" y="199"/>
                    <a:pt x="64" y="206"/>
                  </a:cubicBezTo>
                  <a:cubicBezTo>
                    <a:pt x="63" y="199"/>
                    <a:pt x="62" y="193"/>
                    <a:pt x="60" y="186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0" name="Freeform 896"/>
            <p:cNvSpPr>
              <a:spLocks/>
            </p:cNvSpPr>
            <p:nvPr/>
          </p:nvSpPr>
          <p:spPr bwMode="auto">
            <a:xfrm>
              <a:off x="3290888" y="-17462"/>
              <a:ext cx="250825" cy="273050"/>
            </a:xfrm>
            <a:custGeom>
              <a:avLst/>
              <a:gdLst>
                <a:gd name="T0" fmla="*/ 4 w 67"/>
                <a:gd name="T1" fmla="*/ 0 h 73"/>
                <a:gd name="T2" fmla="*/ 3 w 67"/>
                <a:gd name="T3" fmla="*/ 53 h 73"/>
                <a:gd name="T4" fmla="*/ 26 w 67"/>
                <a:gd name="T5" fmla="*/ 70 h 73"/>
                <a:gd name="T6" fmla="*/ 66 w 67"/>
                <a:gd name="T7" fmla="*/ 60 h 73"/>
                <a:gd name="T8" fmla="*/ 67 w 67"/>
                <a:gd name="T9" fmla="*/ 45 h 73"/>
                <a:gd name="T10" fmla="*/ 4 w 67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3">
                  <a:moveTo>
                    <a:pt x="4" y="0"/>
                  </a:moveTo>
                  <a:cubicBezTo>
                    <a:pt x="4" y="0"/>
                    <a:pt x="0" y="44"/>
                    <a:pt x="3" y="53"/>
                  </a:cubicBezTo>
                  <a:cubicBezTo>
                    <a:pt x="6" y="61"/>
                    <a:pt x="15" y="69"/>
                    <a:pt x="26" y="70"/>
                  </a:cubicBezTo>
                  <a:cubicBezTo>
                    <a:pt x="55" y="73"/>
                    <a:pt x="66" y="60"/>
                    <a:pt x="66" y="60"/>
                  </a:cubicBezTo>
                  <a:cubicBezTo>
                    <a:pt x="67" y="45"/>
                    <a:pt x="67" y="45"/>
                    <a:pt x="67" y="45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1" name="Freeform 897"/>
            <p:cNvSpPr>
              <a:spLocks/>
            </p:cNvSpPr>
            <p:nvPr/>
          </p:nvSpPr>
          <p:spPr bwMode="auto">
            <a:xfrm>
              <a:off x="3275013" y="-55562"/>
              <a:ext cx="260350" cy="274638"/>
            </a:xfrm>
            <a:custGeom>
              <a:avLst/>
              <a:gdLst>
                <a:gd name="T0" fmla="*/ 4 w 69"/>
                <a:gd name="T1" fmla="*/ 0 h 73"/>
                <a:gd name="T2" fmla="*/ 3 w 69"/>
                <a:gd name="T3" fmla="*/ 52 h 73"/>
                <a:gd name="T4" fmla="*/ 27 w 69"/>
                <a:gd name="T5" fmla="*/ 69 h 73"/>
                <a:gd name="T6" fmla="*/ 64 w 69"/>
                <a:gd name="T7" fmla="*/ 69 h 73"/>
                <a:gd name="T8" fmla="*/ 69 w 69"/>
                <a:gd name="T9" fmla="*/ 39 h 73"/>
                <a:gd name="T10" fmla="*/ 4 w 69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73">
                  <a:moveTo>
                    <a:pt x="4" y="0"/>
                  </a:moveTo>
                  <a:cubicBezTo>
                    <a:pt x="4" y="0"/>
                    <a:pt x="0" y="44"/>
                    <a:pt x="3" y="52"/>
                  </a:cubicBezTo>
                  <a:cubicBezTo>
                    <a:pt x="6" y="60"/>
                    <a:pt x="15" y="68"/>
                    <a:pt x="27" y="69"/>
                  </a:cubicBezTo>
                  <a:cubicBezTo>
                    <a:pt x="55" y="73"/>
                    <a:pt x="64" y="69"/>
                    <a:pt x="64" y="69"/>
                  </a:cubicBezTo>
                  <a:cubicBezTo>
                    <a:pt x="69" y="39"/>
                    <a:pt x="69" y="39"/>
                    <a:pt x="69" y="39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2" name="Freeform 898"/>
            <p:cNvSpPr>
              <a:spLocks/>
            </p:cNvSpPr>
            <p:nvPr/>
          </p:nvSpPr>
          <p:spPr bwMode="auto">
            <a:xfrm>
              <a:off x="3632200" y="-22225"/>
              <a:ext cx="247650" cy="228600"/>
            </a:xfrm>
            <a:custGeom>
              <a:avLst/>
              <a:gdLst>
                <a:gd name="T0" fmla="*/ 66 w 66"/>
                <a:gd name="T1" fmla="*/ 0 h 61"/>
                <a:gd name="T2" fmla="*/ 62 w 66"/>
                <a:gd name="T3" fmla="*/ 41 h 61"/>
                <a:gd name="T4" fmla="*/ 1 w 66"/>
                <a:gd name="T5" fmla="*/ 61 h 61"/>
                <a:gd name="T6" fmla="*/ 0 w 66"/>
                <a:gd name="T7" fmla="*/ 15 h 61"/>
                <a:gd name="T8" fmla="*/ 66 w 66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1">
                  <a:moveTo>
                    <a:pt x="66" y="0"/>
                  </a:moveTo>
                  <a:cubicBezTo>
                    <a:pt x="66" y="0"/>
                    <a:pt x="65" y="37"/>
                    <a:pt x="62" y="41"/>
                  </a:cubicBezTo>
                  <a:cubicBezTo>
                    <a:pt x="60" y="45"/>
                    <a:pt x="57" y="57"/>
                    <a:pt x="1" y="61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3" name="Freeform 899"/>
            <p:cNvSpPr>
              <a:spLocks/>
            </p:cNvSpPr>
            <p:nvPr/>
          </p:nvSpPr>
          <p:spPr bwMode="auto">
            <a:xfrm>
              <a:off x="3651250" y="-47625"/>
              <a:ext cx="244475" cy="225425"/>
            </a:xfrm>
            <a:custGeom>
              <a:avLst/>
              <a:gdLst>
                <a:gd name="T0" fmla="*/ 65 w 65"/>
                <a:gd name="T1" fmla="*/ 0 h 60"/>
                <a:gd name="T2" fmla="*/ 61 w 65"/>
                <a:gd name="T3" fmla="*/ 40 h 60"/>
                <a:gd name="T4" fmla="*/ 0 w 65"/>
                <a:gd name="T5" fmla="*/ 60 h 60"/>
                <a:gd name="T6" fmla="*/ 9 w 65"/>
                <a:gd name="T7" fmla="*/ 14 h 60"/>
                <a:gd name="T8" fmla="*/ 65 w 65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0">
                  <a:moveTo>
                    <a:pt x="65" y="0"/>
                  </a:moveTo>
                  <a:cubicBezTo>
                    <a:pt x="65" y="0"/>
                    <a:pt x="63" y="36"/>
                    <a:pt x="61" y="40"/>
                  </a:cubicBezTo>
                  <a:cubicBezTo>
                    <a:pt x="59" y="44"/>
                    <a:pt x="56" y="56"/>
                    <a:pt x="0" y="60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4" name="Freeform 900"/>
            <p:cNvSpPr>
              <a:spLocks/>
            </p:cNvSpPr>
            <p:nvPr/>
          </p:nvSpPr>
          <p:spPr bwMode="auto">
            <a:xfrm>
              <a:off x="3282950" y="-44450"/>
              <a:ext cx="274638" cy="225425"/>
            </a:xfrm>
            <a:custGeom>
              <a:avLst/>
              <a:gdLst>
                <a:gd name="T0" fmla="*/ 2 w 73"/>
                <a:gd name="T1" fmla="*/ 13 h 60"/>
                <a:gd name="T2" fmla="*/ 1 w 73"/>
                <a:gd name="T3" fmla="*/ 9 h 60"/>
                <a:gd name="T4" fmla="*/ 5 w 73"/>
                <a:gd name="T5" fmla="*/ 1 h 60"/>
                <a:gd name="T6" fmla="*/ 18 w 73"/>
                <a:gd name="T7" fmla="*/ 8 h 60"/>
                <a:gd name="T8" fmla="*/ 42 w 73"/>
                <a:gd name="T9" fmla="*/ 23 h 60"/>
                <a:gd name="T10" fmla="*/ 64 w 73"/>
                <a:gd name="T11" fmla="*/ 38 h 60"/>
                <a:gd name="T12" fmla="*/ 65 w 73"/>
                <a:gd name="T13" fmla="*/ 58 h 60"/>
                <a:gd name="T14" fmla="*/ 51 w 73"/>
                <a:gd name="T15" fmla="*/ 44 h 60"/>
                <a:gd name="T16" fmla="*/ 40 w 73"/>
                <a:gd name="T17" fmla="*/ 37 h 60"/>
                <a:gd name="T18" fmla="*/ 27 w 73"/>
                <a:gd name="T19" fmla="*/ 30 h 60"/>
                <a:gd name="T20" fmla="*/ 8 w 73"/>
                <a:gd name="T21" fmla="*/ 19 h 60"/>
                <a:gd name="T22" fmla="*/ 2 w 73"/>
                <a:gd name="T23" fmla="*/ 1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60">
                  <a:moveTo>
                    <a:pt x="2" y="13"/>
                  </a:moveTo>
                  <a:cubicBezTo>
                    <a:pt x="1" y="12"/>
                    <a:pt x="1" y="10"/>
                    <a:pt x="1" y="9"/>
                  </a:cubicBezTo>
                  <a:cubicBezTo>
                    <a:pt x="0" y="5"/>
                    <a:pt x="0" y="0"/>
                    <a:pt x="5" y="1"/>
                  </a:cubicBezTo>
                  <a:cubicBezTo>
                    <a:pt x="10" y="1"/>
                    <a:pt x="14" y="6"/>
                    <a:pt x="18" y="8"/>
                  </a:cubicBezTo>
                  <a:cubicBezTo>
                    <a:pt x="27" y="12"/>
                    <a:pt x="35" y="17"/>
                    <a:pt x="42" y="23"/>
                  </a:cubicBezTo>
                  <a:cubicBezTo>
                    <a:pt x="49" y="28"/>
                    <a:pt x="58" y="32"/>
                    <a:pt x="64" y="38"/>
                  </a:cubicBezTo>
                  <a:cubicBezTo>
                    <a:pt x="66" y="40"/>
                    <a:pt x="73" y="56"/>
                    <a:pt x="65" y="58"/>
                  </a:cubicBezTo>
                  <a:cubicBezTo>
                    <a:pt x="56" y="60"/>
                    <a:pt x="59" y="47"/>
                    <a:pt x="51" y="44"/>
                  </a:cubicBezTo>
                  <a:cubicBezTo>
                    <a:pt x="47" y="42"/>
                    <a:pt x="44" y="40"/>
                    <a:pt x="40" y="37"/>
                  </a:cubicBezTo>
                  <a:cubicBezTo>
                    <a:pt x="36" y="35"/>
                    <a:pt x="31" y="33"/>
                    <a:pt x="27" y="30"/>
                  </a:cubicBezTo>
                  <a:cubicBezTo>
                    <a:pt x="21" y="26"/>
                    <a:pt x="15" y="22"/>
                    <a:pt x="8" y="19"/>
                  </a:cubicBezTo>
                  <a:cubicBezTo>
                    <a:pt x="6" y="17"/>
                    <a:pt x="4" y="15"/>
                    <a:pt x="2" y="13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5" name="Freeform 901"/>
            <p:cNvSpPr>
              <a:spLocks/>
            </p:cNvSpPr>
            <p:nvPr/>
          </p:nvSpPr>
          <p:spPr bwMode="auto">
            <a:xfrm>
              <a:off x="3651250" y="-17462"/>
              <a:ext cx="244475" cy="149225"/>
            </a:xfrm>
            <a:custGeom>
              <a:avLst/>
              <a:gdLst>
                <a:gd name="T0" fmla="*/ 59 w 65"/>
                <a:gd name="T1" fmla="*/ 1 h 40"/>
                <a:gd name="T2" fmla="*/ 40 w 65"/>
                <a:gd name="T3" fmla="*/ 8 h 40"/>
                <a:gd name="T4" fmla="*/ 21 w 65"/>
                <a:gd name="T5" fmla="*/ 15 h 40"/>
                <a:gd name="T6" fmla="*/ 4 w 65"/>
                <a:gd name="T7" fmla="*/ 31 h 40"/>
                <a:gd name="T8" fmla="*/ 0 w 65"/>
                <a:gd name="T9" fmla="*/ 40 h 40"/>
                <a:gd name="T10" fmla="*/ 21 w 65"/>
                <a:gd name="T11" fmla="*/ 27 h 40"/>
                <a:gd name="T12" fmla="*/ 53 w 65"/>
                <a:gd name="T13" fmla="*/ 14 h 40"/>
                <a:gd name="T14" fmla="*/ 64 w 65"/>
                <a:gd name="T15" fmla="*/ 4 h 40"/>
                <a:gd name="T16" fmla="*/ 59 w 65"/>
                <a:gd name="T17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40">
                  <a:moveTo>
                    <a:pt x="59" y="1"/>
                  </a:moveTo>
                  <a:cubicBezTo>
                    <a:pt x="53" y="0"/>
                    <a:pt x="46" y="5"/>
                    <a:pt x="40" y="8"/>
                  </a:cubicBezTo>
                  <a:cubicBezTo>
                    <a:pt x="34" y="12"/>
                    <a:pt x="28" y="13"/>
                    <a:pt x="21" y="15"/>
                  </a:cubicBezTo>
                  <a:cubicBezTo>
                    <a:pt x="13" y="17"/>
                    <a:pt x="7" y="23"/>
                    <a:pt x="4" y="31"/>
                  </a:cubicBezTo>
                  <a:cubicBezTo>
                    <a:pt x="3" y="34"/>
                    <a:pt x="2" y="37"/>
                    <a:pt x="0" y="40"/>
                  </a:cubicBezTo>
                  <a:cubicBezTo>
                    <a:pt x="8" y="38"/>
                    <a:pt x="15" y="32"/>
                    <a:pt x="21" y="27"/>
                  </a:cubicBezTo>
                  <a:cubicBezTo>
                    <a:pt x="30" y="20"/>
                    <a:pt x="42" y="15"/>
                    <a:pt x="53" y="14"/>
                  </a:cubicBezTo>
                  <a:cubicBezTo>
                    <a:pt x="59" y="14"/>
                    <a:pt x="65" y="12"/>
                    <a:pt x="64" y="4"/>
                  </a:cubicBezTo>
                  <a:cubicBezTo>
                    <a:pt x="64" y="0"/>
                    <a:pt x="64" y="1"/>
                    <a:pt x="59" y="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6" name="Freeform 902"/>
            <p:cNvSpPr>
              <a:spLocks/>
            </p:cNvSpPr>
            <p:nvPr/>
          </p:nvSpPr>
          <p:spPr bwMode="auto">
            <a:xfrm>
              <a:off x="3414713" y="169863"/>
              <a:ext cx="434975" cy="976313"/>
            </a:xfrm>
            <a:custGeom>
              <a:avLst/>
              <a:gdLst>
                <a:gd name="T0" fmla="*/ 61 w 274"/>
                <a:gd name="T1" fmla="*/ 5 h 615"/>
                <a:gd name="T2" fmla="*/ 0 w 274"/>
                <a:gd name="T3" fmla="*/ 454 h 615"/>
                <a:gd name="T4" fmla="*/ 99 w 274"/>
                <a:gd name="T5" fmla="*/ 615 h 615"/>
                <a:gd name="T6" fmla="*/ 208 w 274"/>
                <a:gd name="T7" fmla="*/ 610 h 615"/>
                <a:gd name="T8" fmla="*/ 274 w 274"/>
                <a:gd name="T9" fmla="*/ 466 h 615"/>
                <a:gd name="T10" fmla="*/ 144 w 274"/>
                <a:gd name="T11" fmla="*/ 0 h 615"/>
                <a:gd name="T12" fmla="*/ 61 w 274"/>
                <a:gd name="T13" fmla="*/ 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615">
                  <a:moveTo>
                    <a:pt x="61" y="5"/>
                  </a:moveTo>
                  <a:lnTo>
                    <a:pt x="0" y="454"/>
                  </a:lnTo>
                  <a:lnTo>
                    <a:pt x="99" y="615"/>
                  </a:lnTo>
                  <a:lnTo>
                    <a:pt x="208" y="610"/>
                  </a:lnTo>
                  <a:lnTo>
                    <a:pt x="274" y="466"/>
                  </a:lnTo>
                  <a:lnTo>
                    <a:pt x="144" y="0"/>
                  </a:lnTo>
                  <a:lnTo>
                    <a:pt x="61" y="5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7" name="Freeform 903"/>
            <p:cNvSpPr>
              <a:spLocks/>
            </p:cNvSpPr>
            <p:nvPr/>
          </p:nvSpPr>
          <p:spPr bwMode="auto">
            <a:xfrm>
              <a:off x="3448050" y="173038"/>
              <a:ext cx="371475" cy="1031875"/>
            </a:xfrm>
            <a:custGeom>
              <a:avLst/>
              <a:gdLst>
                <a:gd name="T0" fmla="*/ 22 w 99"/>
                <a:gd name="T1" fmla="*/ 2 h 275"/>
                <a:gd name="T2" fmla="*/ 0 w 99"/>
                <a:gd name="T3" fmla="*/ 193 h 275"/>
                <a:gd name="T4" fmla="*/ 59 w 99"/>
                <a:gd name="T5" fmla="*/ 275 h 275"/>
                <a:gd name="T6" fmla="*/ 99 w 99"/>
                <a:gd name="T7" fmla="*/ 198 h 275"/>
                <a:gd name="T8" fmla="*/ 42 w 99"/>
                <a:gd name="T9" fmla="*/ 0 h 275"/>
                <a:gd name="T10" fmla="*/ 22 w 99"/>
                <a:gd name="T11" fmla="*/ 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5">
                  <a:moveTo>
                    <a:pt x="22" y="2"/>
                  </a:moveTo>
                  <a:cubicBezTo>
                    <a:pt x="22" y="2"/>
                    <a:pt x="6" y="101"/>
                    <a:pt x="0" y="193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99" y="198"/>
                    <a:pt x="99" y="198"/>
                    <a:pt x="99" y="198"/>
                  </a:cubicBezTo>
                  <a:cubicBezTo>
                    <a:pt x="99" y="198"/>
                    <a:pt x="79" y="92"/>
                    <a:pt x="42" y="0"/>
                  </a:cubicBezTo>
                  <a:lnTo>
                    <a:pt x="22" y="2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8" name="Freeform 904"/>
            <p:cNvSpPr>
              <a:spLocks/>
            </p:cNvSpPr>
            <p:nvPr/>
          </p:nvSpPr>
          <p:spPr bwMode="auto">
            <a:xfrm>
              <a:off x="3582988" y="173038"/>
              <a:ext cx="236538" cy="1031875"/>
            </a:xfrm>
            <a:custGeom>
              <a:avLst/>
              <a:gdLst>
                <a:gd name="T0" fmla="*/ 6 w 63"/>
                <a:gd name="T1" fmla="*/ 0 h 275"/>
                <a:gd name="T2" fmla="*/ 3 w 63"/>
                <a:gd name="T3" fmla="*/ 1 h 275"/>
                <a:gd name="T4" fmla="*/ 0 w 63"/>
                <a:gd name="T5" fmla="*/ 2 h 275"/>
                <a:gd name="T6" fmla="*/ 23 w 63"/>
                <a:gd name="T7" fmla="*/ 275 h 275"/>
                <a:gd name="T8" fmla="*/ 63 w 63"/>
                <a:gd name="T9" fmla="*/ 198 h 275"/>
                <a:gd name="T10" fmla="*/ 6 w 63"/>
                <a:gd name="T1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275">
                  <a:moveTo>
                    <a:pt x="6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3" y="275"/>
                    <a:pt x="23" y="275"/>
                    <a:pt x="23" y="275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63" y="198"/>
                    <a:pt x="43" y="92"/>
                    <a:pt x="6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9" name="Freeform 905"/>
            <p:cNvSpPr>
              <a:spLocks/>
            </p:cNvSpPr>
            <p:nvPr/>
          </p:nvSpPr>
          <p:spPr bwMode="auto">
            <a:xfrm>
              <a:off x="3486150" y="252413"/>
              <a:ext cx="184150" cy="250825"/>
            </a:xfrm>
            <a:custGeom>
              <a:avLst/>
              <a:gdLst>
                <a:gd name="T0" fmla="*/ 40 w 49"/>
                <a:gd name="T1" fmla="*/ 0 h 67"/>
                <a:gd name="T2" fmla="*/ 40 w 49"/>
                <a:gd name="T3" fmla="*/ 0 h 67"/>
                <a:gd name="T4" fmla="*/ 4 w 49"/>
                <a:gd name="T5" fmla="*/ 38 h 67"/>
                <a:gd name="T6" fmla="*/ 0 w 49"/>
                <a:gd name="T7" fmla="*/ 67 h 67"/>
                <a:gd name="T8" fmla="*/ 0 w 49"/>
                <a:gd name="T9" fmla="*/ 67 h 67"/>
                <a:gd name="T10" fmla="*/ 49 w 49"/>
                <a:gd name="T11" fmla="*/ 26 h 67"/>
                <a:gd name="T12" fmla="*/ 40 w 49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3" y="17"/>
                    <a:pt x="4" y="38"/>
                  </a:cubicBezTo>
                  <a:cubicBezTo>
                    <a:pt x="3" y="47"/>
                    <a:pt x="1" y="56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35" y="54"/>
                    <a:pt x="49" y="26"/>
                  </a:cubicBezTo>
                  <a:cubicBezTo>
                    <a:pt x="46" y="17"/>
                    <a:pt x="43" y="9"/>
                    <a:pt x="40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0" name="Freeform 906"/>
            <p:cNvSpPr>
              <a:spLocks/>
            </p:cNvSpPr>
            <p:nvPr/>
          </p:nvSpPr>
          <p:spPr bwMode="auto">
            <a:xfrm>
              <a:off x="3455988" y="481013"/>
              <a:ext cx="285750" cy="296863"/>
            </a:xfrm>
            <a:custGeom>
              <a:avLst/>
              <a:gdLst>
                <a:gd name="T0" fmla="*/ 76 w 76"/>
                <a:gd name="T1" fmla="*/ 28 h 79"/>
                <a:gd name="T2" fmla="*/ 76 w 76"/>
                <a:gd name="T3" fmla="*/ 28 h 79"/>
                <a:gd name="T4" fmla="*/ 68 w 76"/>
                <a:gd name="T5" fmla="*/ 0 h 79"/>
                <a:gd name="T6" fmla="*/ 68 w 76"/>
                <a:gd name="T7" fmla="*/ 0 h 79"/>
                <a:gd name="T8" fmla="*/ 3 w 76"/>
                <a:gd name="T9" fmla="*/ 48 h 79"/>
                <a:gd name="T10" fmla="*/ 3 w 76"/>
                <a:gd name="T11" fmla="*/ 48 h 79"/>
                <a:gd name="T12" fmla="*/ 0 w 76"/>
                <a:gd name="T13" fmla="*/ 79 h 79"/>
                <a:gd name="T14" fmla="*/ 76 w 76"/>
                <a:gd name="T15" fmla="*/ 2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9">
                  <a:moveTo>
                    <a:pt x="76" y="28"/>
                  </a:moveTo>
                  <a:cubicBezTo>
                    <a:pt x="76" y="28"/>
                    <a:pt x="76" y="28"/>
                    <a:pt x="76" y="28"/>
                  </a:cubicBezTo>
                  <a:cubicBezTo>
                    <a:pt x="74" y="19"/>
                    <a:pt x="71" y="9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4" y="32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58"/>
                    <a:pt x="1" y="68"/>
                    <a:pt x="0" y="79"/>
                  </a:cubicBezTo>
                  <a:cubicBezTo>
                    <a:pt x="45" y="72"/>
                    <a:pt x="76" y="28"/>
                    <a:pt x="76" y="2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1" name="Freeform 907"/>
            <p:cNvSpPr>
              <a:spLocks/>
            </p:cNvSpPr>
            <p:nvPr/>
          </p:nvSpPr>
          <p:spPr bwMode="auto">
            <a:xfrm>
              <a:off x="3516313" y="720725"/>
              <a:ext cx="280988" cy="338138"/>
            </a:xfrm>
            <a:custGeom>
              <a:avLst/>
              <a:gdLst>
                <a:gd name="T0" fmla="*/ 13 w 75"/>
                <a:gd name="T1" fmla="*/ 90 h 90"/>
                <a:gd name="T2" fmla="*/ 75 w 75"/>
                <a:gd name="T3" fmla="*/ 24 h 90"/>
                <a:gd name="T4" fmla="*/ 75 w 75"/>
                <a:gd name="T5" fmla="*/ 24 h 90"/>
                <a:gd name="T6" fmla="*/ 70 w 75"/>
                <a:gd name="T7" fmla="*/ 0 h 90"/>
                <a:gd name="T8" fmla="*/ 70 w 75"/>
                <a:gd name="T9" fmla="*/ 0 h 90"/>
                <a:gd name="T10" fmla="*/ 0 w 75"/>
                <a:gd name="T11" fmla="*/ 72 h 90"/>
                <a:gd name="T12" fmla="*/ 13 w 75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90">
                  <a:moveTo>
                    <a:pt x="13" y="90"/>
                  </a:moveTo>
                  <a:cubicBezTo>
                    <a:pt x="46" y="75"/>
                    <a:pt x="75" y="24"/>
                    <a:pt x="75" y="24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4" y="17"/>
                    <a:pt x="72" y="9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45" y="42"/>
                    <a:pt x="0" y="72"/>
                    <a:pt x="0" y="72"/>
                  </a:cubicBezTo>
                  <a:lnTo>
                    <a:pt x="13" y="9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2" name="Freeform 908"/>
            <p:cNvSpPr>
              <a:spLocks/>
            </p:cNvSpPr>
            <p:nvPr/>
          </p:nvSpPr>
          <p:spPr bwMode="auto">
            <a:xfrm>
              <a:off x="3494088" y="79375"/>
              <a:ext cx="176213" cy="123825"/>
            </a:xfrm>
            <a:custGeom>
              <a:avLst/>
              <a:gdLst>
                <a:gd name="T0" fmla="*/ 1 w 47"/>
                <a:gd name="T1" fmla="*/ 4 h 33"/>
                <a:gd name="T2" fmla="*/ 9 w 47"/>
                <a:gd name="T3" fmla="*/ 31 h 33"/>
                <a:gd name="T4" fmla="*/ 30 w 47"/>
                <a:gd name="T5" fmla="*/ 30 h 33"/>
                <a:gd name="T6" fmla="*/ 41 w 47"/>
                <a:gd name="T7" fmla="*/ 0 h 33"/>
                <a:gd name="T8" fmla="*/ 1 w 47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3">
                  <a:moveTo>
                    <a:pt x="1" y="4"/>
                  </a:moveTo>
                  <a:cubicBezTo>
                    <a:pt x="0" y="9"/>
                    <a:pt x="2" y="28"/>
                    <a:pt x="9" y="31"/>
                  </a:cubicBezTo>
                  <a:cubicBezTo>
                    <a:pt x="13" y="33"/>
                    <a:pt x="21" y="32"/>
                    <a:pt x="30" y="30"/>
                  </a:cubicBezTo>
                  <a:cubicBezTo>
                    <a:pt x="47" y="26"/>
                    <a:pt x="41" y="0"/>
                    <a:pt x="41" y="0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3" name="Freeform 909"/>
            <p:cNvSpPr>
              <a:spLocks/>
            </p:cNvSpPr>
            <p:nvPr/>
          </p:nvSpPr>
          <p:spPr bwMode="auto">
            <a:xfrm>
              <a:off x="2903538" y="-1470025"/>
              <a:ext cx="1135063" cy="1620838"/>
            </a:xfrm>
            <a:custGeom>
              <a:avLst/>
              <a:gdLst>
                <a:gd name="T0" fmla="*/ 1 w 302"/>
                <a:gd name="T1" fmla="*/ 206 h 432"/>
                <a:gd name="T2" fmla="*/ 9 w 302"/>
                <a:gd name="T3" fmla="*/ 353 h 432"/>
                <a:gd name="T4" fmla="*/ 43 w 302"/>
                <a:gd name="T5" fmla="*/ 397 h 432"/>
                <a:gd name="T6" fmla="*/ 138 w 302"/>
                <a:gd name="T7" fmla="*/ 408 h 432"/>
                <a:gd name="T8" fmla="*/ 181 w 302"/>
                <a:gd name="T9" fmla="*/ 430 h 432"/>
                <a:gd name="T10" fmla="*/ 209 w 302"/>
                <a:gd name="T11" fmla="*/ 412 h 432"/>
                <a:gd name="T12" fmla="*/ 276 w 302"/>
                <a:gd name="T13" fmla="*/ 396 h 432"/>
                <a:gd name="T14" fmla="*/ 295 w 302"/>
                <a:gd name="T15" fmla="*/ 358 h 432"/>
                <a:gd name="T16" fmla="*/ 292 w 302"/>
                <a:gd name="T17" fmla="*/ 182 h 432"/>
                <a:gd name="T18" fmla="*/ 243 w 302"/>
                <a:gd name="T19" fmla="*/ 74 h 432"/>
                <a:gd name="T20" fmla="*/ 1 w 302"/>
                <a:gd name="T21" fmla="*/ 206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2" h="432">
                  <a:moveTo>
                    <a:pt x="1" y="206"/>
                  </a:moveTo>
                  <a:cubicBezTo>
                    <a:pt x="1" y="206"/>
                    <a:pt x="2" y="318"/>
                    <a:pt x="9" y="353"/>
                  </a:cubicBezTo>
                  <a:cubicBezTo>
                    <a:pt x="16" y="388"/>
                    <a:pt x="23" y="392"/>
                    <a:pt x="43" y="397"/>
                  </a:cubicBezTo>
                  <a:cubicBezTo>
                    <a:pt x="63" y="401"/>
                    <a:pt x="128" y="402"/>
                    <a:pt x="138" y="408"/>
                  </a:cubicBezTo>
                  <a:cubicBezTo>
                    <a:pt x="147" y="414"/>
                    <a:pt x="167" y="432"/>
                    <a:pt x="181" y="430"/>
                  </a:cubicBezTo>
                  <a:cubicBezTo>
                    <a:pt x="195" y="428"/>
                    <a:pt x="201" y="415"/>
                    <a:pt x="209" y="412"/>
                  </a:cubicBezTo>
                  <a:cubicBezTo>
                    <a:pt x="217" y="410"/>
                    <a:pt x="265" y="400"/>
                    <a:pt x="276" y="396"/>
                  </a:cubicBezTo>
                  <a:cubicBezTo>
                    <a:pt x="286" y="392"/>
                    <a:pt x="294" y="383"/>
                    <a:pt x="295" y="358"/>
                  </a:cubicBezTo>
                  <a:cubicBezTo>
                    <a:pt x="295" y="333"/>
                    <a:pt x="302" y="231"/>
                    <a:pt x="292" y="182"/>
                  </a:cubicBezTo>
                  <a:cubicBezTo>
                    <a:pt x="281" y="133"/>
                    <a:pt x="274" y="92"/>
                    <a:pt x="243" y="74"/>
                  </a:cubicBezTo>
                  <a:cubicBezTo>
                    <a:pt x="234" y="65"/>
                    <a:pt x="0" y="0"/>
                    <a:pt x="1" y="20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4" name="Freeform 910"/>
            <p:cNvSpPr>
              <a:spLocks/>
            </p:cNvSpPr>
            <p:nvPr/>
          </p:nvSpPr>
          <p:spPr bwMode="auto">
            <a:xfrm>
              <a:off x="3959225" y="-671512"/>
              <a:ext cx="239713" cy="334963"/>
            </a:xfrm>
            <a:custGeom>
              <a:avLst/>
              <a:gdLst>
                <a:gd name="T0" fmla="*/ 9 w 64"/>
                <a:gd name="T1" fmla="*/ 89 h 89"/>
                <a:gd name="T2" fmla="*/ 40 w 64"/>
                <a:gd name="T3" fmla="*/ 14 h 89"/>
                <a:gd name="T4" fmla="*/ 0 w 64"/>
                <a:gd name="T5" fmla="*/ 30 h 89"/>
                <a:gd name="T6" fmla="*/ 9 w 64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89">
                  <a:moveTo>
                    <a:pt x="9" y="89"/>
                  </a:moveTo>
                  <a:cubicBezTo>
                    <a:pt x="61" y="88"/>
                    <a:pt x="64" y="28"/>
                    <a:pt x="40" y="14"/>
                  </a:cubicBezTo>
                  <a:cubicBezTo>
                    <a:pt x="17" y="0"/>
                    <a:pt x="0" y="30"/>
                    <a:pt x="0" y="30"/>
                  </a:cubicBezTo>
                  <a:lnTo>
                    <a:pt x="9" y="89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5" name="Freeform 911"/>
            <p:cNvSpPr>
              <a:spLocks/>
            </p:cNvSpPr>
            <p:nvPr/>
          </p:nvSpPr>
          <p:spPr bwMode="auto">
            <a:xfrm>
              <a:off x="2727325" y="-630237"/>
              <a:ext cx="233363" cy="296863"/>
            </a:xfrm>
            <a:custGeom>
              <a:avLst/>
              <a:gdLst>
                <a:gd name="T0" fmla="*/ 56 w 62"/>
                <a:gd name="T1" fmla="*/ 75 h 79"/>
                <a:gd name="T2" fmla="*/ 17 w 62"/>
                <a:gd name="T3" fmla="*/ 63 h 79"/>
                <a:gd name="T4" fmla="*/ 32 w 62"/>
                <a:gd name="T5" fmla="*/ 1 h 79"/>
                <a:gd name="T6" fmla="*/ 59 w 62"/>
                <a:gd name="T7" fmla="*/ 33 h 79"/>
                <a:gd name="T8" fmla="*/ 56 w 62"/>
                <a:gd name="T9" fmla="*/ 7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56" y="75"/>
                  </a:moveTo>
                  <a:cubicBezTo>
                    <a:pt x="56" y="75"/>
                    <a:pt x="35" y="79"/>
                    <a:pt x="17" y="63"/>
                  </a:cubicBezTo>
                  <a:cubicBezTo>
                    <a:pt x="0" y="47"/>
                    <a:pt x="3" y="3"/>
                    <a:pt x="32" y="1"/>
                  </a:cubicBezTo>
                  <a:cubicBezTo>
                    <a:pt x="62" y="0"/>
                    <a:pt x="59" y="33"/>
                    <a:pt x="59" y="33"/>
                  </a:cubicBezTo>
                  <a:lnTo>
                    <a:pt x="56" y="75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6" name="Freeform 912"/>
            <p:cNvSpPr>
              <a:spLocks/>
            </p:cNvSpPr>
            <p:nvPr/>
          </p:nvSpPr>
          <p:spPr bwMode="auto">
            <a:xfrm>
              <a:off x="2914650" y="-1527175"/>
              <a:ext cx="1085850" cy="1614488"/>
            </a:xfrm>
            <a:custGeom>
              <a:avLst/>
              <a:gdLst>
                <a:gd name="T0" fmla="*/ 5 w 289"/>
                <a:gd name="T1" fmla="*/ 207 h 430"/>
                <a:gd name="T2" fmla="*/ 4 w 289"/>
                <a:gd name="T3" fmla="*/ 319 h 430"/>
                <a:gd name="T4" fmla="*/ 7 w 289"/>
                <a:gd name="T5" fmla="*/ 359 h 430"/>
                <a:gd name="T6" fmla="*/ 44 w 289"/>
                <a:gd name="T7" fmla="*/ 397 h 430"/>
                <a:gd name="T8" fmla="*/ 122 w 289"/>
                <a:gd name="T9" fmla="*/ 414 h 430"/>
                <a:gd name="T10" fmla="*/ 174 w 289"/>
                <a:gd name="T11" fmla="*/ 430 h 430"/>
                <a:gd name="T12" fmla="*/ 202 w 289"/>
                <a:gd name="T13" fmla="*/ 418 h 430"/>
                <a:gd name="T14" fmla="*/ 268 w 289"/>
                <a:gd name="T15" fmla="*/ 396 h 430"/>
                <a:gd name="T16" fmla="*/ 286 w 289"/>
                <a:gd name="T17" fmla="*/ 358 h 430"/>
                <a:gd name="T18" fmla="*/ 278 w 289"/>
                <a:gd name="T19" fmla="*/ 182 h 430"/>
                <a:gd name="T20" fmla="*/ 237 w 289"/>
                <a:gd name="T21" fmla="*/ 74 h 430"/>
                <a:gd name="T22" fmla="*/ 5 w 289"/>
                <a:gd name="T23" fmla="*/ 207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9" h="430">
                  <a:moveTo>
                    <a:pt x="5" y="207"/>
                  </a:moveTo>
                  <a:cubicBezTo>
                    <a:pt x="5" y="207"/>
                    <a:pt x="0" y="273"/>
                    <a:pt x="4" y="319"/>
                  </a:cubicBezTo>
                  <a:cubicBezTo>
                    <a:pt x="5" y="334"/>
                    <a:pt x="6" y="351"/>
                    <a:pt x="7" y="359"/>
                  </a:cubicBezTo>
                  <a:cubicBezTo>
                    <a:pt x="14" y="394"/>
                    <a:pt x="25" y="392"/>
                    <a:pt x="44" y="397"/>
                  </a:cubicBezTo>
                  <a:cubicBezTo>
                    <a:pt x="50" y="398"/>
                    <a:pt x="94" y="404"/>
                    <a:pt x="122" y="414"/>
                  </a:cubicBezTo>
                  <a:cubicBezTo>
                    <a:pt x="141" y="421"/>
                    <a:pt x="154" y="430"/>
                    <a:pt x="174" y="430"/>
                  </a:cubicBezTo>
                  <a:cubicBezTo>
                    <a:pt x="189" y="430"/>
                    <a:pt x="189" y="422"/>
                    <a:pt x="202" y="418"/>
                  </a:cubicBezTo>
                  <a:cubicBezTo>
                    <a:pt x="237" y="408"/>
                    <a:pt x="264" y="398"/>
                    <a:pt x="268" y="396"/>
                  </a:cubicBezTo>
                  <a:cubicBezTo>
                    <a:pt x="278" y="392"/>
                    <a:pt x="285" y="383"/>
                    <a:pt x="286" y="358"/>
                  </a:cubicBezTo>
                  <a:cubicBezTo>
                    <a:pt x="287" y="333"/>
                    <a:pt x="289" y="231"/>
                    <a:pt x="278" y="182"/>
                  </a:cubicBezTo>
                  <a:cubicBezTo>
                    <a:pt x="268" y="133"/>
                    <a:pt x="266" y="93"/>
                    <a:pt x="237" y="74"/>
                  </a:cubicBezTo>
                  <a:cubicBezTo>
                    <a:pt x="228" y="65"/>
                    <a:pt x="4" y="0"/>
                    <a:pt x="5" y="20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7" name="Freeform 913"/>
            <p:cNvSpPr>
              <a:spLocks/>
            </p:cNvSpPr>
            <p:nvPr/>
          </p:nvSpPr>
          <p:spPr bwMode="auto">
            <a:xfrm>
              <a:off x="2944813" y="-1493837"/>
              <a:ext cx="954088" cy="649288"/>
            </a:xfrm>
            <a:custGeom>
              <a:avLst/>
              <a:gdLst>
                <a:gd name="T0" fmla="*/ 74 w 254"/>
                <a:gd name="T1" fmla="*/ 173 h 173"/>
                <a:gd name="T2" fmla="*/ 154 w 254"/>
                <a:gd name="T3" fmla="*/ 164 h 173"/>
                <a:gd name="T4" fmla="*/ 254 w 254"/>
                <a:gd name="T5" fmla="*/ 115 h 173"/>
                <a:gd name="T6" fmla="*/ 229 w 254"/>
                <a:gd name="T7" fmla="*/ 65 h 173"/>
                <a:gd name="T8" fmla="*/ 0 w 254"/>
                <a:gd name="T9" fmla="*/ 157 h 173"/>
                <a:gd name="T10" fmla="*/ 33 w 254"/>
                <a:gd name="T11" fmla="*/ 166 h 173"/>
                <a:gd name="T12" fmla="*/ 74 w 254"/>
                <a:gd name="T13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173">
                  <a:moveTo>
                    <a:pt x="74" y="173"/>
                  </a:moveTo>
                  <a:cubicBezTo>
                    <a:pt x="102" y="171"/>
                    <a:pt x="125" y="169"/>
                    <a:pt x="154" y="164"/>
                  </a:cubicBezTo>
                  <a:cubicBezTo>
                    <a:pt x="193" y="156"/>
                    <a:pt x="221" y="131"/>
                    <a:pt x="254" y="115"/>
                  </a:cubicBezTo>
                  <a:cubicBezTo>
                    <a:pt x="248" y="89"/>
                    <a:pt x="247" y="77"/>
                    <a:pt x="229" y="65"/>
                  </a:cubicBezTo>
                  <a:cubicBezTo>
                    <a:pt x="220" y="57"/>
                    <a:pt x="27" y="0"/>
                    <a:pt x="0" y="157"/>
                  </a:cubicBezTo>
                  <a:cubicBezTo>
                    <a:pt x="11" y="160"/>
                    <a:pt x="22" y="163"/>
                    <a:pt x="33" y="166"/>
                  </a:cubicBezTo>
                  <a:cubicBezTo>
                    <a:pt x="46" y="166"/>
                    <a:pt x="61" y="173"/>
                    <a:pt x="74" y="17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8" name="Freeform 914"/>
            <p:cNvSpPr>
              <a:spLocks/>
            </p:cNvSpPr>
            <p:nvPr/>
          </p:nvSpPr>
          <p:spPr bwMode="auto">
            <a:xfrm>
              <a:off x="2798763" y="-1120775"/>
              <a:ext cx="258763" cy="836613"/>
            </a:xfrm>
            <a:custGeom>
              <a:avLst/>
              <a:gdLst>
                <a:gd name="T0" fmla="*/ 4 w 69"/>
                <a:gd name="T1" fmla="*/ 0 h 223"/>
                <a:gd name="T2" fmla="*/ 5 w 69"/>
                <a:gd name="T3" fmla="*/ 134 h 223"/>
                <a:gd name="T4" fmla="*/ 17 w 69"/>
                <a:gd name="T5" fmla="*/ 132 h 223"/>
                <a:gd name="T6" fmla="*/ 41 w 69"/>
                <a:gd name="T7" fmla="*/ 160 h 223"/>
                <a:gd name="T8" fmla="*/ 48 w 69"/>
                <a:gd name="T9" fmla="*/ 219 h 223"/>
                <a:gd name="T10" fmla="*/ 59 w 69"/>
                <a:gd name="T11" fmla="*/ 223 h 223"/>
                <a:gd name="T12" fmla="*/ 69 w 69"/>
                <a:gd name="T13" fmla="*/ 218 h 223"/>
                <a:gd name="T14" fmla="*/ 65 w 69"/>
                <a:gd name="T15" fmla="*/ 19 h 223"/>
                <a:gd name="T16" fmla="*/ 4 w 69"/>
                <a:gd name="T1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223">
                  <a:moveTo>
                    <a:pt x="4" y="0"/>
                  </a:moveTo>
                  <a:cubicBezTo>
                    <a:pt x="4" y="0"/>
                    <a:pt x="0" y="98"/>
                    <a:pt x="5" y="134"/>
                  </a:cubicBezTo>
                  <a:cubicBezTo>
                    <a:pt x="5" y="134"/>
                    <a:pt x="11" y="132"/>
                    <a:pt x="17" y="132"/>
                  </a:cubicBezTo>
                  <a:cubicBezTo>
                    <a:pt x="26" y="133"/>
                    <a:pt x="38" y="138"/>
                    <a:pt x="41" y="160"/>
                  </a:cubicBezTo>
                  <a:cubicBezTo>
                    <a:pt x="46" y="199"/>
                    <a:pt x="48" y="219"/>
                    <a:pt x="48" y="219"/>
                  </a:cubicBezTo>
                  <a:cubicBezTo>
                    <a:pt x="48" y="219"/>
                    <a:pt x="49" y="223"/>
                    <a:pt x="59" y="223"/>
                  </a:cubicBezTo>
                  <a:cubicBezTo>
                    <a:pt x="69" y="223"/>
                    <a:pt x="69" y="218"/>
                    <a:pt x="69" y="218"/>
                  </a:cubicBezTo>
                  <a:cubicBezTo>
                    <a:pt x="65" y="19"/>
                    <a:pt x="65" y="19"/>
                    <a:pt x="65" y="19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9" name="Freeform 915"/>
            <p:cNvSpPr>
              <a:spLocks/>
            </p:cNvSpPr>
            <p:nvPr/>
          </p:nvSpPr>
          <p:spPr bwMode="auto">
            <a:xfrm>
              <a:off x="2813050" y="-682625"/>
              <a:ext cx="117475" cy="93663"/>
            </a:xfrm>
            <a:custGeom>
              <a:avLst/>
              <a:gdLst>
                <a:gd name="T0" fmla="*/ 30 w 31"/>
                <a:gd name="T1" fmla="*/ 23 h 25"/>
                <a:gd name="T2" fmla="*/ 20 w 31"/>
                <a:gd name="T3" fmla="*/ 0 h 25"/>
                <a:gd name="T4" fmla="*/ 0 w 31"/>
                <a:gd name="T5" fmla="*/ 1 h 25"/>
                <a:gd name="T6" fmla="*/ 0 w 31"/>
                <a:gd name="T7" fmla="*/ 2 h 25"/>
                <a:gd name="T8" fmla="*/ 1 w 31"/>
                <a:gd name="T9" fmla="*/ 17 h 25"/>
                <a:gd name="T10" fmla="*/ 13 w 31"/>
                <a:gd name="T11" fmla="*/ 15 h 25"/>
                <a:gd name="T12" fmla="*/ 30 w 31"/>
                <a:gd name="T13" fmla="*/ 25 h 25"/>
                <a:gd name="T14" fmla="*/ 31 w 31"/>
                <a:gd name="T15" fmla="*/ 25 h 25"/>
                <a:gd name="T16" fmla="*/ 31 w 31"/>
                <a:gd name="T17" fmla="*/ 24 h 25"/>
                <a:gd name="T18" fmla="*/ 30 w 31"/>
                <a:gd name="T1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25">
                  <a:moveTo>
                    <a:pt x="30" y="23"/>
                  </a:moveTo>
                  <a:cubicBezTo>
                    <a:pt x="28" y="15"/>
                    <a:pt x="25" y="7"/>
                    <a:pt x="20" y="0"/>
                  </a:cubicBezTo>
                  <a:cubicBezTo>
                    <a:pt x="13" y="0"/>
                    <a:pt x="6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7"/>
                    <a:pt x="1" y="13"/>
                    <a:pt x="1" y="17"/>
                  </a:cubicBezTo>
                  <a:cubicBezTo>
                    <a:pt x="1" y="17"/>
                    <a:pt x="7" y="15"/>
                    <a:pt x="13" y="15"/>
                  </a:cubicBezTo>
                  <a:cubicBezTo>
                    <a:pt x="19" y="16"/>
                    <a:pt x="26" y="18"/>
                    <a:pt x="3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4"/>
                    <a:pt x="31" y="24"/>
                  </a:cubicBezTo>
                  <a:cubicBezTo>
                    <a:pt x="30" y="23"/>
                    <a:pt x="30" y="23"/>
                    <a:pt x="30" y="23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0" name="Freeform 916"/>
            <p:cNvSpPr>
              <a:spLocks/>
            </p:cNvSpPr>
            <p:nvPr/>
          </p:nvSpPr>
          <p:spPr bwMode="auto">
            <a:xfrm>
              <a:off x="2809875" y="-1087437"/>
              <a:ext cx="239713" cy="195263"/>
            </a:xfrm>
            <a:custGeom>
              <a:avLst/>
              <a:gdLst>
                <a:gd name="T0" fmla="*/ 0 w 64"/>
                <a:gd name="T1" fmla="*/ 0 h 52"/>
                <a:gd name="T2" fmla="*/ 0 w 64"/>
                <a:gd name="T3" fmla="*/ 29 h 52"/>
                <a:gd name="T4" fmla="*/ 63 w 64"/>
                <a:gd name="T5" fmla="*/ 52 h 52"/>
                <a:gd name="T6" fmla="*/ 64 w 64"/>
                <a:gd name="T7" fmla="*/ 27 h 52"/>
                <a:gd name="T8" fmla="*/ 0 w 64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2">
                  <a:moveTo>
                    <a:pt x="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31" y="52"/>
                    <a:pt x="63" y="52"/>
                  </a:cubicBezTo>
                  <a:cubicBezTo>
                    <a:pt x="64" y="27"/>
                    <a:pt x="64" y="27"/>
                    <a:pt x="64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1" name="Freeform 917"/>
            <p:cNvSpPr>
              <a:spLocks/>
            </p:cNvSpPr>
            <p:nvPr/>
          </p:nvSpPr>
          <p:spPr bwMode="auto">
            <a:xfrm>
              <a:off x="2682875" y="-1511300"/>
              <a:ext cx="1550988" cy="1233488"/>
            </a:xfrm>
            <a:custGeom>
              <a:avLst/>
              <a:gdLst>
                <a:gd name="T0" fmla="*/ 82 w 413"/>
                <a:gd name="T1" fmla="*/ 9 h 329"/>
                <a:gd name="T2" fmla="*/ 146 w 413"/>
                <a:gd name="T3" fmla="*/ 43 h 329"/>
                <a:gd name="T4" fmla="*/ 261 w 413"/>
                <a:gd name="T5" fmla="*/ 1 h 329"/>
                <a:gd name="T6" fmla="*/ 337 w 413"/>
                <a:gd name="T7" fmla="*/ 58 h 329"/>
                <a:gd name="T8" fmla="*/ 402 w 413"/>
                <a:gd name="T9" fmla="*/ 87 h 329"/>
                <a:gd name="T10" fmla="*/ 380 w 413"/>
                <a:gd name="T11" fmla="*/ 238 h 329"/>
                <a:gd name="T12" fmla="*/ 378 w 413"/>
                <a:gd name="T13" fmla="*/ 237 h 329"/>
                <a:gd name="T14" fmla="*/ 365 w 413"/>
                <a:gd name="T15" fmla="*/ 235 h 329"/>
                <a:gd name="T16" fmla="*/ 348 w 413"/>
                <a:gd name="T17" fmla="*/ 244 h 329"/>
                <a:gd name="T18" fmla="*/ 344 w 413"/>
                <a:gd name="T19" fmla="*/ 324 h 329"/>
                <a:gd name="T20" fmla="*/ 330 w 413"/>
                <a:gd name="T21" fmla="*/ 329 h 329"/>
                <a:gd name="T22" fmla="*/ 318 w 413"/>
                <a:gd name="T23" fmla="*/ 324 h 329"/>
                <a:gd name="T24" fmla="*/ 315 w 413"/>
                <a:gd name="T25" fmla="*/ 177 h 329"/>
                <a:gd name="T26" fmla="*/ 303 w 413"/>
                <a:gd name="T27" fmla="*/ 121 h 329"/>
                <a:gd name="T28" fmla="*/ 120 w 413"/>
                <a:gd name="T29" fmla="*/ 163 h 329"/>
                <a:gd name="T30" fmla="*/ 0 w 413"/>
                <a:gd name="T31" fmla="*/ 34 h 329"/>
                <a:gd name="T32" fmla="*/ 41 w 413"/>
                <a:gd name="T33" fmla="*/ 56 h 329"/>
                <a:gd name="T34" fmla="*/ 49 w 413"/>
                <a:gd name="T35" fmla="*/ 12 h 329"/>
                <a:gd name="T36" fmla="*/ 68 w 413"/>
                <a:gd name="T37" fmla="*/ 42 h 329"/>
                <a:gd name="T38" fmla="*/ 82 w 413"/>
                <a:gd name="T39" fmla="*/ 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3" h="329">
                  <a:moveTo>
                    <a:pt x="82" y="9"/>
                  </a:moveTo>
                  <a:cubicBezTo>
                    <a:pt x="82" y="9"/>
                    <a:pt x="93" y="51"/>
                    <a:pt x="146" y="43"/>
                  </a:cubicBezTo>
                  <a:cubicBezTo>
                    <a:pt x="200" y="35"/>
                    <a:pt x="217" y="0"/>
                    <a:pt x="261" y="1"/>
                  </a:cubicBezTo>
                  <a:cubicBezTo>
                    <a:pt x="304" y="2"/>
                    <a:pt x="336" y="31"/>
                    <a:pt x="337" y="58"/>
                  </a:cubicBezTo>
                  <a:cubicBezTo>
                    <a:pt x="337" y="58"/>
                    <a:pt x="384" y="42"/>
                    <a:pt x="402" y="87"/>
                  </a:cubicBezTo>
                  <a:cubicBezTo>
                    <a:pt x="413" y="114"/>
                    <a:pt x="397" y="160"/>
                    <a:pt x="380" y="238"/>
                  </a:cubicBezTo>
                  <a:cubicBezTo>
                    <a:pt x="380" y="238"/>
                    <a:pt x="379" y="238"/>
                    <a:pt x="378" y="237"/>
                  </a:cubicBezTo>
                  <a:cubicBezTo>
                    <a:pt x="375" y="236"/>
                    <a:pt x="370" y="234"/>
                    <a:pt x="365" y="235"/>
                  </a:cubicBezTo>
                  <a:cubicBezTo>
                    <a:pt x="360" y="235"/>
                    <a:pt x="353" y="238"/>
                    <a:pt x="348" y="244"/>
                  </a:cubicBezTo>
                  <a:cubicBezTo>
                    <a:pt x="338" y="254"/>
                    <a:pt x="344" y="324"/>
                    <a:pt x="344" y="324"/>
                  </a:cubicBezTo>
                  <a:cubicBezTo>
                    <a:pt x="344" y="324"/>
                    <a:pt x="342" y="329"/>
                    <a:pt x="330" y="329"/>
                  </a:cubicBezTo>
                  <a:cubicBezTo>
                    <a:pt x="318" y="329"/>
                    <a:pt x="318" y="324"/>
                    <a:pt x="318" y="324"/>
                  </a:cubicBezTo>
                  <a:cubicBezTo>
                    <a:pt x="318" y="324"/>
                    <a:pt x="316" y="244"/>
                    <a:pt x="315" y="177"/>
                  </a:cubicBezTo>
                  <a:cubicBezTo>
                    <a:pt x="315" y="150"/>
                    <a:pt x="308" y="129"/>
                    <a:pt x="303" y="121"/>
                  </a:cubicBezTo>
                  <a:cubicBezTo>
                    <a:pt x="303" y="121"/>
                    <a:pt x="222" y="183"/>
                    <a:pt x="120" y="163"/>
                  </a:cubicBezTo>
                  <a:cubicBezTo>
                    <a:pt x="18" y="143"/>
                    <a:pt x="7" y="80"/>
                    <a:pt x="0" y="34"/>
                  </a:cubicBezTo>
                  <a:cubicBezTo>
                    <a:pt x="0" y="34"/>
                    <a:pt x="16" y="48"/>
                    <a:pt x="41" y="56"/>
                  </a:cubicBezTo>
                  <a:cubicBezTo>
                    <a:pt x="41" y="56"/>
                    <a:pt x="32" y="27"/>
                    <a:pt x="49" y="12"/>
                  </a:cubicBezTo>
                  <a:cubicBezTo>
                    <a:pt x="49" y="12"/>
                    <a:pt x="53" y="33"/>
                    <a:pt x="68" y="42"/>
                  </a:cubicBezTo>
                  <a:cubicBezTo>
                    <a:pt x="68" y="42"/>
                    <a:pt x="60" y="24"/>
                    <a:pt x="82" y="9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2" name="Freeform 918"/>
            <p:cNvSpPr>
              <a:spLocks/>
            </p:cNvSpPr>
            <p:nvPr/>
          </p:nvSpPr>
          <p:spPr bwMode="auto">
            <a:xfrm>
              <a:off x="3967163" y="-708025"/>
              <a:ext cx="165100" cy="146050"/>
            </a:xfrm>
            <a:custGeom>
              <a:avLst/>
              <a:gdLst>
                <a:gd name="T0" fmla="*/ 17 w 44"/>
                <a:gd name="T1" fmla="*/ 4 h 39"/>
                <a:gd name="T2" fmla="*/ 3 w 44"/>
                <a:gd name="T3" fmla="*/ 39 h 39"/>
                <a:gd name="T4" fmla="*/ 3 w 44"/>
                <a:gd name="T5" fmla="*/ 39 h 39"/>
                <a:gd name="T6" fmla="*/ 6 w 44"/>
                <a:gd name="T7" fmla="*/ 30 h 39"/>
                <a:gd name="T8" fmla="*/ 23 w 44"/>
                <a:gd name="T9" fmla="*/ 21 h 39"/>
                <a:gd name="T10" fmla="*/ 36 w 44"/>
                <a:gd name="T11" fmla="*/ 23 h 39"/>
                <a:gd name="T12" fmla="*/ 38 w 44"/>
                <a:gd name="T13" fmla="*/ 24 h 39"/>
                <a:gd name="T14" fmla="*/ 44 w 44"/>
                <a:gd name="T15" fmla="*/ 0 h 39"/>
                <a:gd name="T16" fmla="*/ 17 w 44"/>
                <a:gd name="T17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39">
                  <a:moveTo>
                    <a:pt x="17" y="4"/>
                  </a:moveTo>
                  <a:cubicBezTo>
                    <a:pt x="7" y="20"/>
                    <a:pt x="0" y="35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35"/>
                    <a:pt x="5" y="31"/>
                    <a:pt x="6" y="30"/>
                  </a:cubicBezTo>
                  <a:cubicBezTo>
                    <a:pt x="11" y="24"/>
                    <a:pt x="18" y="21"/>
                    <a:pt x="23" y="21"/>
                  </a:cubicBezTo>
                  <a:cubicBezTo>
                    <a:pt x="28" y="20"/>
                    <a:pt x="33" y="22"/>
                    <a:pt x="36" y="23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40" y="16"/>
                    <a:pt x="42" y="8"/>
                    <a:pt x="44" y="0"/>
                  </a:cubicBezTo>
                  <a:cubicBezTo>
                    <a:pt x="35" y="0"/>
                    <a:pt x="26" y="2"/>
                    <a:pt x="17" y="4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3" name="Freeform 919"/>
            <p:cNvSpPr>
              <a:spLocks/>
            </p:cNvSpPr>
            <p:nvPr/>
          </p:nvSpPr>
          <p:spPr bwMode="auto">
            <a:xfrm>
              <a:off x="3038475" y="-844550"/>
              <a:ext cx="150813" cy="150813"/>
            </a:xfrm>
            <a:custGeom>
              <a:avLst/>
              <a:gdLst>
                <a:gd name="T0" fmla="*/ 40 w 40"/>
                <a:gd name="T1" fmla="*/ 16 h 40"/>
                <a:gd name="T2" fmla="*/ 19 w 40"/>
                <a:gd name="T3" fmla="*/ 2 h 40"/>
                <a:gd name="T4" fmla="*/ 1 w 40"/>
                <a:gd name="T5" fmla="*/ 25 h 40"/>
                <a:gd name="T6" fmla="*/ 0 w 40"/>
                <a:gd name="T7" fmla="*/ 40 h 40"/>
                <a:gd name="T8" fmla="*/ 40 w 40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40" y="16"/>
                  </a:moveTo>
                  <a:cubicBezTo>
                    <a:pt x="40" y="16"/>
                    <a:pt x="32" y="0"/>
                    <a:pt x="19" y="2"/>
                  </a:cubicBezTo>
                  <a:cubicBezTo>
                    <a:pt x="6" y="4"/>
                    <a:pt x="1" y="25"/>
                    <a:pt x="1" y="2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17" y="14"/>
                    <a:pt x="40" y="1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4" name="Freeform 920"/>
            <p:cNvSpPr>
              <a:spLocks/>
            </p:cNvSpPr>
            <p:nvPr/>
          </p:nvSpPr>
          <p:spPr bwMode="auto">
            <a:xfrm>
              <a:off x="3695700" y="-828675"/>
              <a:ext cx="150813" cy="146050"/>
            </a:xfrm>
            <a:custGeom>
              <a:avLst/>
              <a:gdLst>
                <a:gd name="T0" fmla="*/ 11 w 40"/>
                <a:gd name="T1" fmla="*/ 0 h 39"/>
                <a:gd name="T2" fmla="*/ 1 w 40"/>
                <a:gd name="T3" fmla="*/ 21 h 39"/>
                <a:gd name="T4" fmla="*/ 30 w 40"/>
                <a:gd name="T5" fmla="*/ 39 h 39"/>
                <a:gd name="T6" fmla="*/ 38 w 40"/>
                <a:gd name="T7" fmla="*/ 28 h 39"/>
                <a:gd name="T8" fmla="*/ 11 w 40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11" y="0"/>
                  </a:moveTo>
                  <a:cubicBezTo>
                    <a:pt x="11" y="0"/>
                    <a:pt x="0" y="11"/>
                    <a:pt x="1" y="21"/>
                  </a:cubicBezTo>
                  <a:cubicBezTo>
                    <a:pt x="1" y="21"/>
                    <a:pt x="20" y="19"/>
                    <a:pt x="30" y="39"/>
                  </a:cubicBezTo>
                  <a:cubicBezTo>
                    <a:pt x="30" y="39"/>
                    <a:pt x="40" y="35"/>
                    <a:pt x="38" y="28"/>
                  </a:cubicBezTo>
                  <a:cubicBezTo>
                    <a:pt x="35" y="20"/>
                    <a:pt x="27" y="0"/>
                    <a:pt x="11" y="0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5" name="Freeform 921"/>
            <p:cNvSpPr>
              <a:spLocks/>
            </p:cNvSpPr>
            <p:nvPr/>
          </p:nvSpPr>
          <p:spPr bwMode="auto">
            <a:xfrm>
              <a:off x="3109913" y="-652462"/>
              <a:ext cx="153988" cy="153988"/>
            </a:xfrm>
            <a:custGeom>
              <a:avLst/>
              <a:gdLst>
                <a:gd name="T0" fmla="*/ 41 w 41"/>
                <a:gd name="T1" fmla="*/ 21 h 41"/>
                <a:gd name="T2" fmla="*/ 20 w 41"/>
                <a:gd name="T3" fmla="*/ 41 h 41"/>
                <a:gd name="T4" fmla="*/ 0 w 41"/>
                <a:gd name="T5" fmla="*/ 20 h 41"/>
                <a:gd name="T6" fmla="*/ 21 w 41"/>
                <a:gd name="T7" fmla="*/ 1 h 41"/>
                <a:gd name="T8" fmla="*/ 41 w 41"/>
                <a:gd name="T9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cubicBezTo>
                    <a:pt x="40" y="32"/>
                    <a:pt x="31" y="41"/>
                    <a:pt x="20" y="41"/>
                  </a:cubicBezTo>
                  <a:cubicBezTo>
                    <a:pt x="9" y="41"/>
                    <a:pt x="0" y="31"/>
                    <a:pt x="0" y="20"/>
                  </a:cubicBezTo>
                  <a:cubicBezTo>
                    <a:pt x="1" y="9"/>
                    <a:pt x="10" y="0"/>
                    <a:pt x="21" y="1"/>
                  </a:cubicBezTo>
                  <a:cubicBezTo>
                    <a:pt x="32" y="1"/>
                    <a:pt x="41" y="10"/>
                    <a:pt x="41" y="21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6" name="Freeform 922"/>
            <p:cNvSpPr>
              <a:spLocks/>
            </p:cNvSpPr>
            <p:nvPr/>
          </p:nvSpPr>
          <p:spPr bwMode="auto">
            <a:xfrm>
              <a:off x="3155950" y="-641350"/>
              <a:ext cx="82550" cy="68263"/>
            </a:xfrm>
            <a:custGeom>
              <a:avLst/>
              <a:gdLst>
                <a:gd name="T0" fmla="*/ 21 w 22"/>
                <a:gd name="T1" fmla="*/ 12 h 18"/>
                <a:gd name="T2" fmla="*/ 9 w 22"/>
                <a:gd name="T3" fmla="*/ 15 h 18"/>
                <a:gd name="T4" fmla="*/ 2 w 22"/>
                <a:gd name="T5" fmla="*/ 5 h 18"/>
                <a:gd name="T6" fmla="*/ 14 w 22"/>
                <a:gd name="T7" fmla="*/ 2 h 18"/>
                <a:gd name="T8" fmla="*/ 21 w 22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21" y="12"/>
                  </a:moveTo>
                  <a:cubicBezTo>
                    <a:pt x="19" y="16"/>
                    <a:pt x="14" y="18"/>
                    <a:pt x="9" y="15"/>
                  </a:cubicBezTo>
                  <a:cubicBezTo>
                    <a:pt x="3" y="13"/>
                    <a:pt x="0" y="9"/>
                    <a:pt x="2" y="5"/>
                  </a:cubicBezTo>
                  <a:cubicBezTo>
                    <a:pt x="3" y="1"/>
                    <a:pt x="9" y="0"/>
                    <a:pt x="14" y="2"/>
                  </a:cubicBezTo>
                  <a:cubicBezTo>
                    <a:pt x="19" y="4"/>
                    <a:pt x="22" y="9"/>
                    <a:pt x="21" y="1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7" name="Freeform 923"/>
            <p:cNvSpPr>
              <a:spLocks/>
            </p:cNvSpPr>
            <p:nvPr/>
          </p:nvSpPr>
          <p:spPr bwMode="auto">
            <a:xfrm>
              <a:off x="3640138" y="-652462"/>
              <a:ext cx="153988" cy="153988"/>
            </a:xfrm>
            <a:custGeom>
              <a:avLst/>
              <a:gdLst>
                <a:gd name="T0" fmla="*/ 40 w 41"/>
                <a:gd name="T1" fmla="*/ 21 h 41"/>
                <a:gd name="T2" fmla="*/ 20 w 41"/>
                <a:gd name="T3" fmla="*/ 41 h 41"/>
                <a:gd name="T4" fmla="*/ 0 w 41"/>
                <a:gd name="T5" fmla="*/ 20 h 41"/>
                <a:gd name="T6" fmla="*/ 21 w 41"/>
                <a:gd name="T7" fmla="*/ 1 h 41"/>
                <a:gd name="T8" fmla="*/ 40 w 41"/>
                <a:gd name="T9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40" y="21"/>
                  </a:move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1"/>
                    <a:pt x="0" y="20"/>
                  </a:cubicBezTo>
                  <a:cubicBezTo>
                    <a:pt x="0" y="9"/>
                    <a:pt x="10" y="0"/>
                    <a:pt x="21" y="1"/>
                  </a:cubicBezTo>
                  <a:cubicBezTo>
                    <a:pt x="32" y="1"/>
                    <a:pt x="41" y="10"/>
                    <a:pt x="40" y="21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8" name="Freeform 924"/>
            <p:cNvSpPr>
              <a:spLocks/>
            </p:cNvSpPr>
            <p:nvPr/>
          </p:nvSpPr>
          <p:spPr bwMode="auto">
            <a:xfrm>
              <a:off x="3684588" y="-641350"/>
              <a:ext cx="82550" cy="68263"/>
            </a:xfrm>
            <a:custGeom>
              <a:avLst/>
              <a:gdLst>
                <a:gd name="T0" fmla="*/ 20 w 22"/>
                <a:gd name="T1" fmla="*/ 12 h 18"/>
                <a:gd name="T2" fmla="*/ 8 w 22"/>
                <a:gd name="T3" fmla="*/ 15 h 18"/>
                <a:gd name="T4" fmla="*/ 1 w 22"/>
                <a:gd name="T5" fmla="*/ 5 h 18"/>
                <a:gd name="T6" fmla="*/ 13 w 22"/>
                <a:gd name="T7" fmla="*/ 2 h 18"/>
                <a:gd name="T8" fmla="*/ 20 w 22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20" y="12"/>
                  </a:moveTo>
                  <a:cubicBezTo>
                    <a:pt x="19" y="16"/>
                    <a:pt x="13" y="18"/>
                    <a:pt x="8" y="15"/>
                  </a:cubicBezTo>
                  <a:cubicBezTo>
                    <a:pt x="3" y="13"/>
                    <a:pt x="0" y="9"/>
                    <a:pt x="1" y="5"/>
                  </a:cubicBezTo>
                  <a:cubicBezTo>
                    <a:pt x="3" y="1"/>
                    <a:pt x="8" y="0"/>
                    <a:pt x="13" y="2"/>
                  </a:cubicBezTo>
                  <a:cubicBezTo>
                    <a:pt x="19" y="4"/>
                    <a:pt x="22" y="9"/>
                    <a:pt x="20" y="1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9" name="Freeform 925"/>
            <p:cNvSpPr>
              <a:spLocks/>
            </p:cNvSpPr>
            <p:nvPr/>
          </p:nvSpPr>
          <p:spPr bwMode="auto">
            <a:xfrm>
              <a:off x="3275013" y="-550862"/>
              <a:ext cx="414338" cy="465138"/>
            </a:xfrm>
            <a:custGeom>
              <a:avLst/>
              <a:gdLst>
                <a:gd name="T0" fmla="*/ 27 w 110"/>
                <a:gd name="T1" fmla="*/ 14 h 124"/>
                <a:gd name="T2" fmla="*/ 28 w 110"/>
                <a:gd name="T3" fmla="*/ 100 h 124"/>
                <a:gd name="T4" fmla="*/ 99 w 110"/>
                <a:gd name="T5" fmla="*/ 93 h 124"/>
                <a:gd name="T6" fmla="*/ 79 w 110"/>
                <a:gd name="T7" fmla="*/ 12 h 124"/>
                <a:gd name="T8" fmla="*/ 55 w 110"/>
                <a:gd name="T9" fmla="*/ 1 h 124"/>
                <a:gd name="T10" fmla="*/ 27 w 110"/>
                <a:gd name="T11" fmla="*/ 1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24">
                  <a:moveTo>
                    <a:pt x="27" y="14"/>
                  </a:moveTo>
                  <a:cubicBezTo>
                    <a:pt x="27" y="14"/>
                    <a:pt x="0" y="76"/>
                    <a:pt x="28" y="100"/>
                  </a:cubicBezTo>
                  <a:cubicBezTo>
                    <a:pt x="56" y="124"/>
                    <a:pt x="93" y="110"/>
                    <a:pt x="99" y="93"/>
                  </a:cubicBezTo>
                  <a:cubicBezTo>
                    <a:pt x="110" y="62"/>
                    <a:pt x="84" y="53"/>
                    <a:pt x="79" y="12"/>
                  </a:cubicBezTo>
                  <a:cubicBezTo>
                    <a:pt x="79" y="12"/>
                    <a:pt x="71" y="1"/>
                    <a:pt x="55" y="1"/>
                  </a:cubicBezTo>
                  <a:cubicBezTo>
                    <a:pt x="38" y="0"/>
                    <a:pt x="27" y="14"/>
                    <a:pt x="27" y="1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0" name="Freeform 926"/>
            <p:cNvSpPr>
              <a:spLocks/>
            </p:cNvSpPr>
            <p:nvPr/>
          </p:nvSpPr>
          <p:spPr bwMode="auto">
            <a:xfrm>
              <a:off x="3294063" y="-554037"/>
              <a:ext cx="368300" cy="407988"/>
            </a:xfrm>
            <a:custGeom>
              <a:avLst/>
              <a:gdLst>
                <a:gd name="T0" fmla="*/ 25 w 98"/>
                <a:gd name="T1" fmla="*/ 12 h 109"/>
                <a:gd name="T2" fmla="*/ 25 w 98"/>
                <a:gd name="T3" fmla="*/ 87 h 109"/>
                <a:gd name="T4" fmla="*/ 89 w 98"/>
                <a:gd name="T5" fmla="*/ 80 h 109"/>
                <a:gd name="T6" fmla="*/ 71 w 98"/>
                <a:gd name="T7" fmla="*/ 8 h 109"/>
                <a:gd name="T8" fmla="*/ 49 w 98"/>
                <a:gd name="T9" fmla="*/ 0 h 109"/>
                <a:gd name="T10" fmla="*/ 25 w 98"/>
                <a:gd name="T11" fmla="*/ 1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109">
                  <a:moveTo>
                    <a:pt x="25" y="12"/>
                  </a:moveTo>
                  <a:cubicBezTo>
                    <a:pt x="25" y="12"/>
                    <a:pt x="0" y="65"/>
                    <a:pt x="25" y="87"/>
                  </a:cubicBezTo>
                  <a:cubicBezTo>
                    <a:pt x="51" y="109"/>
                    <a:pt x="83" y="96"/>
                    <a:pt x="89" y="80"/>
                  </a:cubicBezTo>
                  <a:cubicBezTo>
                    <a:pt x="98" y="52"/>
                    <a:pt x="75" y="46"/>
                    <a:pt x="71" y="8"/>
                  </a:cubicBezTo>
                  <a:cubicBezTo>
                    <a:pt x="71" y="8"/>
                    <a:pt x="64" y="0"/>
                    <a:pt x="49" y="0"/>
                  </a:cubicBezTo>
                  <a:cubicBezTo>
                    <a:pt x="35" y="0"/>
                    <a:pt x="25" y="12"/>
                    <a:pt x="25" y="1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1" name="Freeform 927"/>
            <p:cNvSpPr>
              <a:spLocks/>
            </p:cNvSpPr>
            <p:nvPr/>
          </p:nvSpPr>
          <p:spPr bwMode="auto">
            <a:xfrm>
              <a:off x="3271838" y="-115887"/>
              <a:ext cx="511175" cy="228600"/>
            </a:xfrm>
            <a:custGeom>
              <a:avLst/>
              <a:gdLst>
                <a:gd name="T0" fmla="*/ 0 w 136"/>
                <a:gd name="T1" fmla="*/ 2 h 61"/>
                <a:gd name="T2" fmla="*/ 133 w 136"/>
                <a:gd name="T3" fmla="*/ 0 h 61"/>
                <a:gd name="T4" fmla="*/ 135 w 136"/>
                <a:gd name="T5" fmla="*/ 1 h 61"/>
                <a:gd name="T6" fmla="*/ 136 w 136"/>
                <a:gd name="T7" fmla="*/ 3 h 61"/>
                <a:gd name="T8" fmla="*/ 0 w 136"/>
                <a:gd name="T9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1">
                  <a:moveTo>
                    <a:pt x="0" y="2"/>
                  </a:moveTo>
                  <a:cubicBezTo>
                    <a:pt x="0" y="2"/>
                    <a:pt x="71" y="54"/>
                    <a:pt x="133" y="0"/>
                  </a:cubicBezTo>
                  <a:cubicBezTo>
                    <a:pt x="133" y="0"/>
                    <a:pt x="134" y="0"/>
                    <a:pt x="135" y="1"/>
                  </a:cubicBezTo>
                  <a:cubicBezTo>
                    <a:pt x="136" y="3"/>
                    <a:pt x="136" y="3"/>
                    <a:pt x="136" y="3"/>
                  </a:cubicBezTo>
                  <a:cubicBezTo>
                    <a:pt x="136" y="3"/>
                    <a:pt x="75" y="61"/>
                    <a:pt x="0" y="2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2" name="Freeform 928"/>
            <p:cNvSpPr>
              <a:spLocks/>
            </p:cNvSpPr>
            <p:nvPr/>
          </p:nvSpPr>
          <p:spPr bwMode="auto">
            <a:xfrm>
              <a:off x="3992563" y="-512762"/>
              <a:ext cx="200025" cy="179388"/>
            </a:xfrm>
            <a:custGeom>
              <a:avLst/>
              <a:gdLst>
                <a:gd name="T0" fmla="*/ 7 w 53"/>
                <a:gd name="T1" fmla="*/ 47 h 48"/>
                <a:gd name="T2" fmla="*/ 0 w 53"/>
                <a:gd name="T3" fmla="*/ 48 h 48"/>
                <a:gd name="T4" fmla="*/ 0 w 53"/>
                <a:gd name="T5" fmla="*/ 43 h 48"/>
                <a:gd name="T6" fmla="*/ 42 w 53"/>
                <a:gd name="T7" fmla="*/ 0 h 48"/>
                <a:gd name="T8" fmla="*/ 7 w 53"/>
                <a:gd name="T9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7" y="47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42" y="29"/>
                    <a:pt x="42" y="0"/>
                  </a:cubicBezTo>
                  <a:cubicBezTo>
                    <a:pt x="42" y="0"/>
                    <a:pt x="53" y="31"/>
                    <a:pt x="7" y="4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3" name="Freeform 929"/>
            <p:cNvSpPr>
              <a:spLocks/>
            </p:cNvSpPr>
            <p:nvPr/>
          </p:nvSpPr>
          <p:spPr bwMode="auto">
            <a:xfrm>
              <a:off x="2779713" y="-584200"/>
              <a:ext cx="146050" cy="179388"/>
            </a:xfrm>
            <a:custGeom>
              <a:avLst/>
              <a:gdLst>
                <a:gd name="T0" fmla="*/ 34 w 39"/>
                <a:gd name="T1" fmla="*/ 47 h 48"/>
                <a:gd name="T2" fmla="*/ 15 w 39"/>
                <a:gd name="T3" fmla="*/ 9 h 48"/>
                <a:gd name="T4" fmla="*/ 12 w 39"/>
                <a:gd name="T5" fmla="*/ 39 h 48"/>
                <a:gd name="T6" fmla="*/ 34 w 39"/>
                <a:gd name="T7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8">
                  <a:moveTo>
                    <a:pt x="34" y="47"/>
                  </a:moveTo>
                  <a:cubicBezTo>
                    <a:pt x="34" y="47"/>
                    <a:pt x="39" y="0"/>
                    <a:pt x="15" y="9"/>
                  </a:cubicBezTo>
                  <a:cubicBezTo>
                    <a:pt x="0" y="15"/>
                    <a:pt x="3" y="30"/>
                    <a:pt x="12" y="39"/>
                  </a:cubicBezTo>
                  <a:cubicBezTo>
                    <a:pt x="18" y="45"/>
                    <a:pt x="27" y="48"/>
                    <a:pt x="34" y="4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4" name="Freeform 930"/>
            <p:cNvSpPr>
              <a:spLocks/>
            </p:cNvSpPr>
            <p:nvPr/>
          </p:nvSpPr>
          <p:spPr bwMode="auto">
            <a:xfrm>
              <a:off x="2779713" y="-539750"/>
              <a:ext cx="128588" cy="138113"/>
            </a:xfrm>
            <a:custGeom>
              <a:avLst/>
              <a:gdLst>
                <a:gd name="T0" fmla="*/ 33 w 34"/>
                <a:gd name="T1" fmla="*/ 35 h 37"/>
                <a:gd name="T2" fmla="*/ 34 w 34"/>
                <a:gd name="T3" fmla="*/ 23 h 37"/>
                <a:gd name="T4" fmla="*/ 6 w 34"/>
                <a:gd name="T5" fmla="*/ 18 h 37"/>
                <a:gd name="T6" fmla="*/ 33 w 34"/>
                <a:gd name="T7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7">
                  <a:moveTo>
                    <a:pt x="33" y="35"/>
                  </a:move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0" y="0"/>
                    <a:pt x="6" y="18"/>
                  </a:cubicBezTo>
                  <a:cubicBezTo>
                    <a:pt x="12" y="37"/>
                    <a:pt x="33" y="35"/>
                    <a:pt x="33" y="35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5" name="Freeform 931"/>
            <p:cNvSpPr>
              <a:spLocks/>
            </p:cNvSpPr>
            <p:nvPr/>
          </p:nvSpPr>
          <p:spPr bwMode="auto">
            <a:xfrm>
              <a:off x="3065463" y="-501650"/>
              <a:ext cx="41275" cy="17463"/>
            </a:xfrm>
            <a:custGeom>
              <a:avLst/>
              <a:gdLst>
                <a:gd name="T0" fmla="*/ 11 w 11"/>
                <a:gd name="T1" fmla="*/ 3 h 5"/>
                <a:gd name="T2" fmla="*/ 9 w 11"/>
                <a:gd name="T3" fmla="*/ 5 h 5"/>
                <a:gd name="T4" fmla="*/ 2 w 11"/>
                <a:gd name="T5" fmla="*/ 4 h 5"/>
                <a:gd name="T6" fmla="*/ 0 w 11"/>
                <a:gd name="T7" fmla="*/ 2 h 5"/>
                <a:gd name="T8" fmla="*/ 0 w 11"/>
                <a:gd name="T9" fmla="*/ 2 h 5"/>
                <a:gd name="T10" fmla="*/ 2 w 11"/>
                <a:gd name="T11" fmla="*/ 0 h 5"/>
                <a:gd name="T12" fmla="*/ 9 w 11"/>
                <a:gd name="T13" fmla="*/ 0 h 5"/>
                <a:gd name="T14" fmla="*/ 11 w 11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cubicBezTo>
                    <a:pt x="11" y="4"/>
                    <a:pt x="10" y="5"/>
                    <a:pt x="9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1"/>
                    <a:pt x="11" y="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6" name="Freeform 932"/>
            <p:cNvSpPr>
              <a:spLocks/>
            </p:cNvSpPr>
            <p:nvPr/>
          </p:nvSpPr>
          <p:spPr bwMode="auto">
            <a:xfrm>
              <a:off x="3832225" y="-509587"/>
              <a:ext cx="36513" cy="11113"/>
            </a:xfrm>
            <a:custGeom>
              <a:avLst/>
              <a:gdLst>
                <a:gd name="T0" fmla="*/ 10 w 10"/>
                <a:gd name="T1" fmla="*/ 2 h 3"/>
                <a:gd name="T2" fmla="*/ 8 w 10"/>
                <a:gd name="T3" fmla="*/ 3 h 3"/>
                <a:gd name="T4" fmla="*/ 2 w 10"/>
                <a:gd name="T5" fmla="*/ 3 h 3"/>
                <a:gd name="T6" fmla="*/ 0 w 10"/>
                <a:gd name="T7" fmla="*/ 1 h 3"/>
                <a:gd name="T8" fmla="*/ 0 w 10"/>
                <a:gd name="T9" fmla="*/ 1 h 3"/>
                <a:gd name="T10" fmla="*/ 2 w 10"/>
                <a:gd name="T11" fmla="*/ 0 h 3"/>
                <a:gd name="T12" fmla="*/ 9 w 10"/>
                <a:gd name="T13" fmla="*/ 0 h 3"/>
                <a:gd name="T14" fmla="*/ 10 w 10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3">
                  <a:moveTo>
                    <a:pt x="10" y="2"/>
                  </a:moveTo>
                  <a:cubicBezTo>
                    <a:pt x="10" y="3"/>
                    <a:pt x="9" y="3"/>
                    <a:pt x="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1"/>
                    <a:pt x="10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7" name="Freeform 933"/>
            <p:cNvSpPr>
              <a:spLocks/>
            </p:cNvSpPr>
            <p:nvPr/>
          </p:nvSpPr>
          <p:spPr bwMode="auto">
            <a:xfrm>
              <a:off x="3494088" y="23813"/>
              <a:ext cx="104775" cy="36513"/>
            </a:xfrm>
            <a:custGeom>
              <a:avLst/>
              <a:gdLst>
                <a:gd name="T0" fmla="*/ 28 w 28"/>
                <a:gd name="T1" fmla="*/ 5 h 10"/>
                <a:gd name="T2" fmla="*/ 14 w 28"/>
                <a:gd name="T3" fmla="*/ 10 h 10"/>
                <a:gd name="T4" fmla="*/ 0 w 28"/>
                <a:gd name="T5" fmla="*/ 5 h 10"/>
                <a:gd name="T6" fmla="*/ 14 w 28"/>
                <a:gd name="T7" fmla="*/ 1 h 10"/>
                <a:gd name="T8" fmla="*/ 28 w 28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5"/>
                  </a:moveTo>
                  <a:cubicBezTo>
                    <a:pt x="28" y="8"/>
                    <a:pt x="21" y="10"/>
                    <a:pt x="14" y="10"/>
                  </a:cubicBezTo>
                  <a:cubicBezTo>
                    <a:pt x="6" y="9"/>
                    <a:pt x="0" y="7"/>
                    <a:pt x="0" y="5"/>
                  </a:cubicBezTo>
                  <a:cubicBezTo>
                    <a:pt x="0" y="2"/>
                    <a:pt x="6" y="0"/>
                    <a:pt x="14" y="1"/>
                  </a:cubicBezTo>
                  <a:cubicBezTo>
                    <a:pt x="22" y="1"/>
                    <a:pt x="28" y="3"/>
                    <a:pt x="28" y="5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8" name="Freeform 934"/>
            <p:cNvSpPr>
              <a:spLocks/>
            </p:cNvSpPr>
            <p:nvPr/>
          </p:nvSpPr>
          <p:spPr bwMode="auto">
            <a:xfrm>
              <a:off x="3906838" y="-1260475"/>
              <a:ext cx="244475" cy="382588"/>
            </a:xfrm>
            <a:custGeom>
              <a:avLst/>
              <a:gdLst>
                <a:gd name="T0" fmla="*/ 0 w 65"/>
                <a:gd name="T1" fmla="*/ 55 h 102"/>
                <a:gd name="T2" fmla="*/ 11 w 65"/>
                <a:gd name="T3" fmla="*/ 93 h 102"/>
                <a:gd name="T4" fmla="*/ 12 w 65"/>
                <a:gd name="T5" fmla="*/ 102 h 102"/>
                <a:gd name="T6" fmla="*/ 63 w 65"/>
                <a:gd name="T7" fmla="*/ 40 h 102"/>
                <a:gd name="T8" fmla="*/ 58 w 65"/>
                <a:gd name="T9" fmla="*/ 18 h 102"/>
                <a:gd name="T10" fmla="*/ 23 w 65"/>
                <a:gd name="T11" fmla="*/ 12 h 102"/>
                <a:gd name="T12" fmla="*/ 15 w 65"/>
                <a:gd name="T13" fmla="*/ 36 h 102"/>
                <a:gd name="T14" fmla="*/ 9 w 65"/>
                <a:gd name="T15" fmla="*/ 46 h 102"/>
                <a:gd name="T16" fmla="*/ 0 w 65"/>
                <a:gd name="T17" fmla="*/ 5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02">
                  <a:moveTo>
                    <a:pt x="0" y="55"/>
                  </a:moveTo>
                  <a:cubicBezTo>
                    <a:pt x="10" y="64"/>
                    <a:pt x="11" y="79"/>
                    <a:pt x="11" y="93"/>
                  </a:cubicBezTo>
                  <a:cubicBezTo>
                    <a:pt x="12" y="96"/>
                    <a:pt x="12" y="99"/>
                    <a:pt x="12" y="102"/>
                  </a:cubicBezTo>
                  <a:cubicBezTo>
                    <a:pt x="25" y="93"/>
                    <a:pt x="61" y="56"/>
                    <a:pt x="63" y="40"/>
                  </a:cubicBezTo>
                  <a:cubicBezTo>
                    <a:pt x="65" y="32"/>
                    <a:pt x="60" y="25"/>
                    <a:pt x="58" y="18"/>
                  </a:cubicBezTo>
                  <a:cubicBezTo>
                    <a:pt x="56" y="12"/>
                    <a:pt x="42" y="0"/>
                    <a:pt x="23" y="12"/>
                  </a:cubicBezTo>
                  <a:cubicBezTo>
                    <a:pt x="20" y="20"/>
                    <a:pt x="18" y="28"/>
                    <a:pt x="15" y="36"/>
                  </a:cubicBezTo>
                  <a:cubicBezTo>
                    <a:pt x="14" y="39"/>
                    <a:pt x="12" y="43"/>
                    <a:pt x="9" y="46"/>
                  </a:cubicBezTo>
                  <a:cubicBezTo>
                    <a:pt x="7" y="50"/>
                    <a:pt x="3" y="52"/>
                    <a:pt x="0" y="55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9" name="Freeform 935"/>
            <p:cNvSpPr>
              <a:spLocks/>
            </p:cNvSpPr>
            <p:nvPr/>
          </p:nvSpPr>
          <p:spPr bwMode="auto">
            <a:xfrm>
              <a:off x="3778250" y="-1279525"/>
              <a:ext cx="169863" cy="214313"/>
            </a:xfrm>
            <a:custGeom>
              <a:avLst/>
              <a:gdLst>
                <a:gd name="T0" fmla="*/ 45 w 45"/>
                <a:gd name="T1" fmla="*/ 3 h 57"/>
                <a:gd name="T2" fmla="*/ 0 w 45"/>
                <a:gd name="T3" fmla="*/ 57 h 57"/>
                <a:gd name="T4" fmla="*/ 44 w 45"/>
                <a:gd name="T5" fmla="*/ 5 h 57"/>
                <a:gd name="T6" fmla="*/ 45 w 45"/>
                <a:gd name="T7" fmla="*/ 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7">
                  <a:moveTo>
                    <a:pt x="45" y="3"/>
                  </a:moveTo>
                  <a:cubicBezTo>
                    <a:pt x="35" y="0"/>
                    <a:pt x="10" y="50"/>
                    <a:pt x="0" y="57"/>
                  </a:cubicBezTo>
                  <a:cubicBezTo>
                    <a:pt x="21" y="52"/>
                    <a:pt x="41" y="24"/>
                    <a:pt x="44" y="5"/>
                  </a:cubicBezTo>
                  <a:lnTo>
                    <a:pt x="45" y="3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40" name="Freeform 936"/>
            <p:cNvSpPr>
              <a:spLocks/>
            </p:cNvSpPr>
            <p:nvPr/>
          </p:nvSpPr>
          <p:spPr bwMode="auto">
            <a:xfrm>
              <a:off x="3475038" y="-1470025"/>
              <a:ext cx="352425" cy="88900"/>
            </a:xfrm>
            <a:custGeom>
              <a:avLst/>
              <a:gdLst>
                <a:gd name="T0" fmla="*/ 0 w 94"/>
                <a:gd name="T1" fmla="*/ 24 h 24"/>
                <a:gd name="T2" fmla="*/ 36 w 94"/>
                <a:gd name="T3" fmla="*/ 4 h 24"/>
                <a:gd name="T4" fmla="*/ 48 w 94"/>
                <a:gd name="T5" fmla="*/ 1 h 24"/>
                <a:gd name="T6" fmla="*/ 78 w 94"/>
                <a:gd name="T7" fmla="*/ 7 h 24"/>
                <a:gd name="T8" fmla="*/ 94 w 94"/>
                <a:gd name="T9" fmla="*/ 21 h 24"/>
                <a:gd name="T10" fmla="*/ 75 w 94"/>
                <a:gd name="T11" fmla="*/ 21 h 24"/>
                <a:gd name="T12" fmla="*/ 57 w 94"/>
                <a:gd name="T13" fmla="*/ 19 h 24"/>
                <a:gd name="T14" fmla="*/ 20 w 94"/>
                <a:gd name="T15" fmla="*/ 19 h 24"/>
                <a:gd name="T16" fmla="*/ 0 w 94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24">
                  <a:moveTo>
                    <a:pt x="0" y="24"/>
                  </a:moveTo>
                  <a:cubicBezTo>
                    <a:pt x="12" y="18"/>
                    <a:pt x="23" y="8"/>
                    <a:pt x="36" y="4"/>
                  </a:cubicBezTo>
                  <a:cubicBezTo>
                    <a:pt x="40" y="2"/>
                    <a:pt x="43" y="1"/>
                    <a:pt x="48" y="1"/>
                  </a:cubicBezTo>
                  <a:cubicBezTo>
                    <a:pt x="59" y="0"/>
                    <a:pt x="68" y="2"/>
                    <a:pt x="78" y="7"/>
                  </a:cubicBezTo>
                  <a:cubicBezTo>
                    <a:pt x="83" y="10"/>
                    <a:pt x="92" y="15"/>
                    <a:pt x="94" y="21"/>
                  </a:cubicBezTo>
                  <a:cubicBezTo>
                    <a:pt x="94" y="20"/>
                    <a:pt x="77" y="21"/>
                    <a:pt x="75" y="21"/>
                  </a:cubicBezTo>
                  <a:cubicBezTo>
                    <a:pt x="69" y="20"/>
                    <a:pt x="63" y="20"/>
                    <a:pt x="57" y="19"/>
                  </a:cubicBezTo>
                  <a:cubicBezTo>
                    <a:pt x="44" y="18"/>
                    <a:pt x="32" y="17"/>
                    <a:pt x="20" y="19"/>
                  </a:cubicBezTo>
                  <a:cubicBezTo>
                    <a:pt x="13" y="20"/>
                    <a:pt x="7" y="24"/>
                    <a:pt x="0" y="24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41" name="Freeform 937"/>
            <p:cNvSpPr>
              <a:spLocks/>
            </p:cNvSpPr>
            <p:nvPr/>
          </p:nvSpPr>
          <p:spPr bwMode="auto">
            <a:xfrm>
              <a:off x="2836863" y="-1373187"/>
              <a:ext cx="157163" cy="184150"/>
            </a:xfrm>
            <a:custGeom>
              <a:avLst/>
              <a:gdLst>
                <a:gd name="T0" fmla="*/ 1 w 42"/>
                <a:gd name="T1" fmla="*/ 0 h 49"/>
                <a:gd name="T2" fmla="*/ 3 w 42"/>
                <a:gd name="T3" fmla="*/ 13 h 49"/>
                <a:gd name="T4" fmla="*/ 8 w 42"/>
                <a:gd name="T5" fmla="*/ 24 h 49"/>
                <a:gd name="T6" fmla="*/ 23 w 42"/>
                <a:gd name="T7" fmla="*/ 40 h 49"/>
                <a:gd name="T8" fmla="*/ 42 w 42"/>
                <a:gd name="T9" fmla="*/ 49 h 49"/>
                <a:gd name="T10" fmla="*/ 10 w 42"/>
                <a:gd name="T11" fmla="*/ 17 h 49"/>
                <a:gd name="T12" fmla="*/ 6 w 42"/>
                <a:gd name="T13" fmla="*/ 8 h 49"/>
                <a:gd name="T14" fmla="*/ 1 w 42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9">
                  <a:moveTo>
                    <a:pt x="1" y="0"/>
                  </a:moveTo>
                  <a:cubicBezTo>
                    <a:pt x="0" y="4"/>
                    <a:pt x="2" y="9"/>
                    <a:pt x="3" y="13"/>
                  </a:cubicBezTo>
                  <a:cubicBezTo>
                    <a:pt x="4" y="17"/>
                    <a:pt x="6" y="21"/>
                    <a:pt x="8" y="24"/>
                  </a:cubicBezTo>
                  <a:cubicBezTo>
                    <a:pt x="12" y="31"/>
                    <a:pt x="17" y="36"/>
                    <a:pt x="23" y="40"/>
                  </a:cubicBezTo>
                  <a:cubicBezTo>
                    <a:pt x="29" y="43"/>
                    <a:pt x="35" y="49"/>
                    <a:pt x="42" y="49"/>
                  </a:cubicBezTo>
                  <a:cubicBezTo>
                    <a:pt x="27" y="42"/>
                    <a:pt x="17" y="32"/>
                    <a:pt x="10" y="17"/>
                  </a:cubicBezTo>
                  <a:cubicBezTo>
                    <a:pt x="8" y="14"/>
                    <a:pt x="7" y="11"/>
                    <a:pt x="6" y="8"/>
                  </a:cubicBezTo>
                  <a:cubicBezTo>
                    <a:pt x="5" y="6"/>
                    <a:pt x="3" y="2"/>
                    <a:pt x="1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42" name="Freeform 938"/>
            <p:cNvSpPr>
              <a:spLocks/>
            </p:cNvSpPr>
            <p:nvPr/>
          </p:nvSpPr>
          <p:spPr bwMode="auto">
            <a:xfrm>
              <a:off x="2955925" y="-1384300"/>
              <a:ext cx="139700" cy="138113"/>
            </a:xfrm>
            <a:custGeom>
              <a:avLst/>
              <a:gdLst>
                <a:gd name="T0" fmla="*/ 31 w 37"/>
                <a:gd name="T1" fmla="*/ 33 h 37"/>
                <a:gd name="T2" fmla="*/ 12 w 37"/>
                <a:gd name="T3" fmla="*/ 16 h 37"/>
                <a:gd name="T4" fmla="*/ 0 w 37"/>
                <a:gd name="T5" fmla="*/ 0 h 37"/>
                <a:gd name="T6" fmla="*/ 9 w 37"/>
                <a:gd name="T7" fmla="*/ 23 h 37"/>
                <a:gd name="T8" fmla="*/ 37 w 37"/>
                <a:gd name="T9" fmla="*/ 37 h 37"/>
                <a:gd name="T10" fmla="*/ 36 w 37"/>
                <a:gd name="T11" fmla="*/ 36 h 37"/>
                <a:gd name="T12" fmla="*/ 31 w 37"/>
                <a:gd name="T13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7">
                  <a:moveTo>
                    <a:pt x="31" y="33"/>
                  </a:moveTo>
                  <a:cubicBezTo>
                    <a:pt x="24" y="29"/>
                    <a:pt x="16" y="22"/>
                    <a:pt x="12" y="16"/>
                  </a:cubicBezTo>
                  <a:cubicBezTo>
                    <a:pt x="8" y="10"/>
                    <a:pt x="5" y="5"/>
                    <a:pt x="0" y="0"/>
                  </a:cubicBezTo>
                  <a:cubicBezTo>
                    <a:pt x="1" y="7"/>
                    <a:pt x="4" y="17"/>
                    <a:pt x="9" y="23"/>
                  </a:cubicBezTo>
                  <a:cubicBezTo>
                    <a:pt x="14" y="30"/>
                    <a:pt x="27" y="35"/>
                    <a:pt x="37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5"/>
                    <a:pt x="32" y="34"/>
                    <a:pt x="31" y="33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43" name="Freeform 939"/>
            <p:cNvSpPr>
              <a:spLocks/>
            </p:cNvSpPr>
            <p:nvPr/>
          </p:nvSpPr>
          <p:spPr bwMode="auto">
            <a:xfrm>
              <a:off x="3478213" y="-250825"/>
              <a:ext cx="60325" cy="26988"/>
            </a:xfrm>
            <a:custGeom>
              <a:avLst/>
              <a:gdLst>
                <a:gd name="T0" fmla="*/ 16 w 16"/>
                <a:gd name="T1" fmla="*/ 3 h 7"/>
                <a:gd name="T2" fmla="*/ 8 w 16"/>
                <a:gd name="T3" fmla="*/ 7 h 7"/>
                <a:gd name="T4" fmla="*/ 0 w 16"/>
                <a:gd name="T5" fmla="*/ 4 h 7"/>
                <a:gd name="T6" fmla="*/ 8 w 16"/>
                <a:gd name="T7" fmla="*/ 0 h 7"/>
                <a:gd name="T8" fmla="*/ 16 w 16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7">
                  <a:moveTo>
                    <a:pt x="16" y="3"/>
                  </a:moveTo>
                  <a:cubicBezTo>
                    <a:pt x="16" y="5"/>
                    <a:pt x="12" y="7"/>
                    <a:pt x="8" y="7"/>
                  </a:cubicBezTo>
                  <a:cubicBezTo>
                    <a:pt x="3" y="7"/>
                    <a:pt x="0" y="6"/>
                    <a:pt x="0" y="4"/>
                  </a:cubicBezTo>
                  <a:cubicBezTo>
                    <a:pt x="0" y="2"/>
                    <a:pt x="3" y="0"/>
                    <a:pt x="8" y="0"/>
                  </a:cubicBezTo>
                  <a:cubicBezTo>
                    <a:pt x="12" y="0"/>
                    <a:pt x="16" y="1"/>
                    <a:pt x="16" y="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44" name="Freeform 940"/>
            <p:cNvSpPr>
              <a:spLocks/>
            </p:cNvSpPr>
            <p:nvPr/>
          </p:nvSpPr>
          <p:spPr bwMode="auto">
            <a:xfrm>
              <a:off x="3973513" y="-584200"/>
              <a:ext cx="150813" cy="176213"/>
            </a:xfrm>
            <a:custGeom>
              <a:avLst/>
              <a:gdLst>
                <a:gd name="T0" fmla="*/ 8 w 40"/>
                <a:gd name="T1" fmla="*/ 47 h 47"/>
                <a:gd name="T2" fmla="*/ 25 w 40"/>
                <a:gd name="T3" fmla="*/ 8 h 47"/>
                <a:gd name="T4" fmla="*/ 29 w 40"/>
                <a:gd name="T5" fmla="*/ 38 h 47"/>
                <a:gd name="T6" fmla="*/ 8 w 40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7">
                  <a:moveTo>
                    <a:pt x="8" y="47"/>
                  </a:moveTo>
                  <a:cubicBezTo>
                    <a:pt x="8" y="47"/>
                    <a:pt x="0" y="0"/>
                    <a:pt x="25" y="8"/>
                  </a:cubicBezTo>
                  <a:cubicBezTo>
                    <a:pt x="40" y="13"/>
                    <a:pt x="38" y="28"/>
                    <a:pt x="29" y="38"/>
                  </a:cubicBezTo>
                  <a:cubicBezTo>
                    <a:pt x="24" y="44"/>
                    <a:pt x="15" y="47"/>
                    <a:pt x="8" y="4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45" name="Freeform 941"/>
            <p:cNvSpPr>
              <a:spLocks/>
            </p:cNvSpPr>
            <p:nvPr/>
          </p:nvSpPr>
          <p:spPr bwMode="auto">
            <a:xfrm>
              <a:off x="4000500" y="-547687"/>
              <a:ext cx="123825" cy="139700"/>
            </a:xfrm>
            <a:custGeom>
              <a:avLst/>
              <a:gdLst>
                <a:gd name="T0" fmla="*/ 2 w 33"/>
                <a:gd name="T1" fmla="*/ 36 h 37"/>
                <a:gd name="T2" fmla="*/ 0 w 33"/>
                <a:gd name="T3" fmla="*/ 24 h 37"/>
                <a:gd name="T4" fmla="*/ 28 w 33"/>
                <a:gd name="T5" fmla="*/ 19 h 37"/>
                <a:gd name="T6" fmla="*/ 2 w 33"/>
                <a:gd name="T7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7">
                  <a:moveTo>
                    <a:pt x="2" y="36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33" y="0"/>
                    <a:pt x="28" y="19"/>
                  </a:cubicBezTo>
                  <a:cubicBezTo>
                    <a:pt x="23" y="37"/>
                    <a:pt x="2" y="36"/>
                    <a:pt x="2" y="36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46" name="Freeform 942"/>
            <p:cNvSpPr>
              <a:spLocks/>
            </p:cNvSpPr>
            <p:nvPr/>
          </p:nvSpPr>
          <p:spPr bwMode="auto">
            <a:xfrm>
              <a:off x="3756025" y="-182562"/>
              <a:ext cx="98425" cy="85725"/>
            </a:xfrm>
            <a:custGeom>
              <a:avLst/>
              <a:gdLst>
                <a:gd name="T0" fmla="*/ 21 w 26"/>
                <a:gd name="T1" fmla="*/ 20 h 23"/>
                <a:gd name="T2" fmla="*/ 14 w 26"/>
                <a:gd name="T3" fmla="*/ 8 h 23"/>
                <a:gd name="T4" fmla="*/ 3 w 26"/>
                <a:gd name="T5" fmla="*/ 4 h 23"/>
                <a:gd name="T6" fmla="*/ 17 w 26"/>
                <a:gd name="T7" fmla="*/ 4 h 23"/>
                <a:gd name="T8" fmla="*/ 25 w 26"/>
                <a:gd name="T9" fmla="*/ 14 h 23"/>
                <a:gd name="T10" fmla="*/ 21 w 26"/>
                <a:gd name="T1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3">
                  <a:moveTo>
                    <a:pt x="21" y="20"/>
                  </a:moveTo>
                  <a:cubicBezTo>
                    <a:pt x="20" y="13"/>
                    <a:pt x="19" y="10"/>
                    <a:pt x="14" y="8"/>
                  </a:cubicBezTo>
                  <a:cubicBezTo>
                    <a:pt x="12" y="8"/>
                    <a:pt x="0" y="9"/>
                    <a:pt x="3" y="4"/>
                  </a:cubicBezTo>
                  <a:cubicBezTo>
                    <a:pt x="6" y="0"/>
                    <a:pt x="14" y="3"/>
                    <a:pt x="17" y="4"/>
                  </a:cubicBezTo>
                  <a:cubicBezTo>
                    <a:pt x="21" y="6"/>
                    <a:pt x="25" y="10"/>
                    <a:pt x="25" y="14"/>
                  </a:cubicBezTo>
                  <a:cubicBezTo>
                    <a:pt x="26" y="19"/>
                    <a:pt x="21" y="23"/>
                    <a:pt x="21" y="2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47" name="Freeform 943"/>
            <p:cNvSpPr>
              <a:spLocks/>
            </p:cNvSpPr>
            <p:nvPr/>
          </p:nvSpPr>
          <p:spPr bwMode="auto">
            <a:xfrm>
              <a:off x="3725863" y="334963"/>
              <a:ext cx="123825" cy="176213"/>
            </a:xfrm>
            <a:custGeom>
              <a:avLst/>
              <a:gdLst>
                <a:gd name="T0" fmla="*/ 0 w 78"/>
                <a:gd name="T1" fmla="*/ 9 h 111"/>
                <a:gd name="T2" fmla="*/ 74 w 78"/>
                <a:gd name="T3" fmla="*/ 0 h 111"/>
                <a:gd name="T4" fmla="*/ 78 w 78"/>
                <a:gd name="T5" fmla="*/ 78 h 111"/>
                <a:gd name="T6" fmla="*/ 57 w 78"/>
                <a:gd name="T7" fmla="*/ 111 h 111"/>
                <a:gd name="T8" fmla="*/ 19 w 78"/>
                <a:gd name="T9" fmla="*/ 92 h 111"/>
                <a:gd name="T10" fmla="*/ 0 w 78"/>
                <a:gd name="T11" fmla="*/ 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1">
                  <a:moveTo>
                    <a:pt x="0" y="9"/>
                  </a:moveTo>
                  <a:lnTo>
                    <a:pt x="74" y="0"/>
                  </a:lnTo>
                  <a:lnTo>
                    <a:pt x="78" y="78"/>
                  </a:lnTo>
                  <a:lnTo>
                    <a:pt x="57" y="111"/>
                  </a:lnTo>
                  <a:lnTo>
                    <a:pt x="19" y="9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48" name="Freeform 944"/>
            <p:cNvSpPr>
              <a:spLocks/>
            </p:cNvSpPr>
            <p:nvPr/>
          </p:nvSpPr>
          <p:spPr bwMode="auto">
            <a:xfrm>
              <a:off x="3733800" y="334963"/>
              <a:ext cx="112713" cy="157163"/>
            </a:xfrm>
            <a:custGeom>
              <a:avLst/>
              <a:gdLst>
                <a:gd name="T0" fmla="*/ 0 w 71"/>
                <a:gd name="T1" fmla="*/ 12 h 99"/>
                <a:gd name="T2" fmla="*/ 69 w 71"/>
                <a:gd name="T3" fmla="*/ 0 h 99"/>
                <a:gd name="T4" fmla="*/ 71 w 71"/>
                <a:gd name="T5" fmla="*/ 76 h 99"/>
                <a:gd name="T6" fmla="*/ 52 w 71"/>
                <a:gd name="T7" fmla="*/ 99 h 99"/>
                <a:gd name="T8" fmla="*/ 17 w 71"/>
                <a:gd name="T9" fmla="*/ 90 h 99"/>
                <a:gd name="T10" fmla="*/ 0 w 71"/>
                <a:gd name="T11" fmla="*/ 1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99">
                  <a:moveTo>
                    <a:pt x="0" y="12"/>
                  </a:moveTo>
                  <a:lnTo>
                    <a:pt x="69" y="0"/>
                  </a:lnTo>
                  <a:lnTo>
                    <a:pt x="71" y="76"/>
                  </a:lnTo>
                  <a:lnTo>
                    <a:pt x="52" y="99"/>
                  </a:lnTo>
                  <a:lnTo>
                    <a:pt x="17" y="9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49" name="Freeform 945"/>
            <p:cNvSpPr>
              <a:spLocks/>
            </p:cNvSpPr>
            <p:nvPr/>
          </p:nvSpPr>
          <p:spPr bwMode="auto">
            <a:xfrm>
              <a:off x="3741738" y="338138"/>
              <a:ext cx="101600" cy="142875"/>
            </a:xfrm>
            <a:custGeom>
              <a:avLst/>
              <a:gdLst>
                <a:gd name="T0" fmla="*/ 0 w 64"/>
                <a:gd name="T1" fmla="*/ 12 h 90"/>
                <a:gd name="T2" fmla="*/ 61 w 64"/>
                <a:gd name="T3" fmla="*/ 0 h 90"/>
                <a:gd name="T4" fmla="*/ 64 w 64"/>
                <a:gd name="T5" fmla="*/ 69 h 90"/>
                <a:gd name="T6" fmla="*/ 45 w 64"/>
                <a:gd name="T7" fmla="*/ 90 h 90"/>
                <a:gd name="T8" fmla="*/ 14 w 64"/>
                <a:gd name="T9" fmla="*/ 81 h 90"/>
                <a:gd name="T10" fmla="*/ 0 w 64"/>
                <a:gd name="T11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90">
                  <a:moveTo>
                    <a:pt x="0" y="12"/>
                  </a:moveTo>
                  <a:lnTo>
                    <a:pt x="61" y="0"/>
                  </a:lnTo>
                  <a:lnTo>
                    <a:pt x="64" y="69"/>
                  </a:lnTo>
                  <a:lnTo>
                    <a:pt x="45" y="90"/>
                  </a:lnTo>
                  <a:lnTo>
                    <a:pt x="14" y="81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50" name="Freeform 946"/>
            <p:cNvSpPr>
              <a:spLocks/>
            </p:cNvSpPr>
            <p:nvPr/>
          </p:nvSpPr>
          <p:spPr bwMode="auto">
            <a:xfrm>
              <a:off x="4192588" y="635000"/>
              <a:ext cx="1528763" cy="1196975"/>
            </a:xfrm>
            <a:custGeom>
              <a:avLst/>
              <a:gdLst>
                <a:gd name="T0" fmla="*/ 8 w 407"/>
                <a:gd name="T1" fmla="*/ 0 h 319"/>
                <a:gd name="T2" fmla="*/ 127 w 407"/>
                <a:gd name="T3" fmla="*/ 140 h 319"/>
                <a:gd name="T4" fmla="*/ 370 w 407"/>
                <a:gd name="T5" fmla="*/ 256 h 319"/>
                <a:gd name="T6" fmla="*/ 381 w 407"/>
                <a:gd name="T7" fmla="*/ 303 h 319"/>
                <a:gd name="T8" fmla="*/ 407 w 407"/>
                <a:gd name="T9" fmla="*/ 292 h 319"/>
                <a:gd name="T10" fmla="*/ 379 w 407"/>
                <a:gd name="T11" fmla="*/ 180 h 319"/>
                <a:gd name="T12" fmla="*/ 277 w 407"/>
                <a:gd name="T13" fmla="*/ 102 h 319"/>
                <a:gd name="T14" fmla="*/ 114 w 407"/>
                <a:gd name="T15" fmla="*/ 98 h 319"/>
                <a:gd name="T16" fmla="*/ 8 w 407"/>
                <a:gd name="T17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319">
                  <a:moveTo>
                    <a:pt x="8" y="0"/>
                  </a:moveTo>
                  <a:cubicBezTo>
                    <a:pt x="8" y="0"/>
                    <a:pt x="0" y="128"/>
                    <a:pt x="127" y="140"/>
                  </a:cubicBezTo>
                  <a:cubicBezTo>
                    <a:pt x="253" y="152"/>
                    <a:pt x="316" y="132"/>
                    <a:pt x="370" y="256"/>
                  </a:cubicBezTo>
                  <a:cubicBezTo>
                    <a:pt x="370" y="256"/>
                    <a:pt x="378" y="281"/>
                    <a:pt x="381" y="303"/>
                  </a:cubicBezTo>
                  <a:cubicBezTo>
                    <a:pt x="382" y="319"/>
                    <a:pt x="407" y="292"/>
                    <a:pt x="407" y="292"/>
                  </a:cubicBezTo>
                  <a:cubicBezTo>
                    <a:pt x="379" y="180"/>
                    <a:pt x="379" y="180"/>
                    <a:pt x="379" y="180"/>
                  </a:cubicBezTo>
                  <a:cubicBezTo>
                    <a:pt x="277" y="102"/>
                    <a:pt x="277" y="102"/>
                    <a:pt x="277" y="102"/>
                  </a:cubicBezTo>
                  <a:cubicBezTo>
                    <a:pt x="114" y="98"/>
                    <a:pt x="114" y="98"/>
                    <a:pt x="114" y="98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51" name="Freeform 947"/>
            <p:cNvSpPr>
              <a:spLocks/>
            </p:cNvSpPr>
            <p:nvPr/>
          </p:nvSpPr>
          <p:spPr bwMode="auto">
            <a:xfrm>
              <a:off x="4305300" y="131763"/>
              <a:ext cx="1073150" cy="769938"/>
            </a:xfrm>
            <a:custGeom>
              <a:avLst/>
              <a:gdLst>
                <a:gd name="T0" fmla="*/ 273 w 286"/>
                <a:gd name="T1" fmla="*/ 8 h 205"/>
                <a:gd name="T2" fmla="*/ 286 w 286"/>
                <a:gd name="T3" fmla="*/ 22 h 205"/>
                <a:gd name="T4" fmla="*/ 268 w 286"/>
                <a:gd name="T5" fmla="*/ 51 h 205"/>
                <a:gd name="T6" fmla="*/ 71 w 286"/>
                <a:gd name="T7" fmla="*/ 81 h 205"/>
                <a:gd name="T8" fmla="*/ 51 w 286"/>
                <a:gd name="T9" fmla="*/ 186 h 205"/>
                <a:gd name="T10" fmla="*/ 51 w 286"/>
                <a:gd name="T11" fmla="*/ 205 h 205"/>
                <a:gd name="T12" fmla="*/ 2 w 286"/>
                <a:gd name="T13" fmla="*/ 136 h 205"/>
                <a:gd name="T14" fmla="*/ 136 w 286"/>
                <a:gd name="T15" fmla="*/ 8 h 205"/>
                <a:gd name="T16" fmla="*/ 273 w 286"/>
                <a:gd name="T17" fmla="*/ 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6" h="205">
                  <a:moveTo>
                    <a:pt x="273" y="8"/>
                  </a:moveTo>
                  <a:cubicBezTo>
                    <a:pt x="286" y="22"/>
                    <a:pt x="286" y="22"/>
                    <a:pt x="286" y="22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8" y="51"/>
                    <a:pt x="122" y="53"/>
                    <a:pt x="71" y="81"/>
                  </a:cubicBezTo>
                  <a:cubicBezTo>
                    <a:pt x="19" y="109"/>
                    <a:pt x="31" y="161"/>
                    <a:pt x="51" y="186"/>
                  </a:cubicBezTo>
                  <a:cubicBezTo>
                    <a:pt x="51" y="205"/>
                    <a:pt x="51" y="205"/>
                    <a:pt x="51" y="205"/>
                  </a:cubicBezTo>
                  <a:cubicBezTo>
                    <a:pt x="51" y="205"/>
                    <a:pt x="0" y="176"/>
                    <a:pt x="2" y="136"/>
                  </a:cubicBezTo>
                  <a:cubicBezTo>
                    <a:pt x="5" y="96"/>
                    <a:pt x="24" y="15"/>
                    <a:pt x="136" y="8"/>
                  </a:cubicBezTo>
                  <a:cubicBezTo>
                    <a:pt x="248" y="0"/>
                    <a:pt x="273" y="8"/>
                    <a:pt x="273" y="8"/>
                  </a:cubicBez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52" name="Freeform 948"/>
            <p:cNvSpPr>
              <a:spLocks/>
            </p:cNvSpPr>
            <p:nvPr/>
          </p:nvSpPr>
          <p:spPr bwMode="auto">
            <a:xfrm>
              <a:off x="4289425" y="1895475"/>
              <a:ext cx="560388" cy="450850"/>
            </a:xfrm>
            <a:custGeom>
              <a:avLst/>
              <a:gdLst>
                <a:gd name="T0" fmla="*/ 12 w 149"/>
                <a:gd name="T1" fmla="*/ 46 h 120"/>
                <a:gd name="T2" fmla="*/ 0 w 149"/>
                <a:gd name="T3" fmla="*/ 30 h 120"/>
                <a:gd name="T4" fmla="*/ 19 w 149"/>
                <a:gd name="T5" fmla="*/ 7 h 120"/>
                <a:gd name="T6" fmla="*/ 53 w 149"/>
                <a:gd name="T7" fmla="*/ 0 h 120"/>
                <a:gd name="T8" fmla="*/ 149 w 149"/>
                <a:gd name="T9" fmla="*/ 96 h 120"/>
                <a:gd name="T10" fmla="*/ 134 w 149"/>
                <a:gd name="T11" fmla="*/ 120 h 120"/>
                <a:gd name="T12" fmla="*/ 12 w 149"/>
                <a:gd name="T13" fmla="*/ 4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20">
                  <a:moveTo>
                    <a:pt x="12" y="46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68" y="93"/>
                    <a:pt x="149" y="96"/>
                  </a:cubicBezTo>
                  <a:cubicBezTo>
                    <a:pt x="134" y="120"/>
                    <a:pt x="134" y="120"/>
                    <a:pt x="134" y="120"/>
                  </a:cubicBezTo>
                  <a:lnTo>
                    <a:pt x="12" y="46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53" name="Freeform 949"/>
            <p:cNvSpPr>
              <a:spLocks/>
            </p:cNvSpPr>
            <p:nvPr/>
          </p:nvSpPr>
          <p:spPr bwMode="auto">
            <a:xfrm>
              <a:off x="5022850" y="-333375"/>
              <a:ext cx="292100" cy="2935288"/>
            </a:xfrm>
            <a:custGeom>
              <a:avLst/>
              <a:gdLst>
                <a:gd name="T0" fmla="*/ 0 w 184"/>
                <a:gd name="T1" fmla="*/ 19 h 1849"/>
                <a:gd name="T2" fmla="*/ 26 w 184"/>
                <a:gd name="T3" fmla="*/ 0 h 1849"/>
                <a:gd name="T4" fmla="*/ 61 w 184"/>
                <a:gd name="T5" fmla="*/ 9 h 1849"/>
                <a:gd name="T6" fmla="*/ 184 w 184"/>
                <a:gd name="T7" fmla="*/ 1818 h 1849"/>
                <a:gd name="T8" fmla="*/ 153 w 184"/>
                <a:gd name="T9" fmla="*/ 1849 h 1849"/>
                <a:gd name="T10" fmla="*/ 127 w 184"/>
                <a:gd name="T11" fmla="*/ 1830 h 1849"/>
                <a:gd name="T12" fmla="*/ 0 w 184"/>
                <a:gd name="T13" fmla="*/ 19 h 1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849">
                  <a:moveTo>
                    <a:pt x="0" y="19"/>
                  </a:moveTo>
                  <a:lnTo>
                    <a:pt x="26" y="0"/>
                  </a:lnTo>
                  <a:lnTo>
                    <a:pt x="61" y="9"/>
                  </a:lnTo>
                  <a:lnTo>
                    <a:pt x="184" y="1818"/>
                  </a:lnTo>
                  <a:lnTo>
                    <a:pt x="153" y="1849"/>
                  </a:lnTo>
                  <a:lnTo>
                    <a:pt x="127" y="183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54" name="Freeform 950"/>
            <p:cNvSpPr>
              <a:spLocks/>
            </p:cNvSpPr>
            <p:nvPr/>
          </p:nvSpPr>
          <p:spPr bwMode="auto">
            <a:xfrm>
              <a:off x="4714875" y="-333375"/>
              <a:ext cx="242888" cy="2987675"/>
            </a:xfrm>
            <a:custGeom>
              <a:avLst/>
              <a:gdLst>
                <a:gd name="T0" fmla="*/ 0 w 153"/>
                <a:gd name="T1" fmla="*/ 24 h 1882"/>
                <a:gd name="T2" fmla="*/ 35 w 153"/>
                <a:gd name="T3" fmla="*/ 0 h 1882"/>
                <a:gd name="T4" fmla="*/ 66 w 153"/>
                <a:gd name="T5" fmla="*/ 21 h 1882"/>
                <a:gd name="T6" fmla="*/ 153 w 153"/>
                <a:gd name="T7" fmla="*/ 1849 h 1882"/>
                <a:gd name="T8" fmla="*/ 125 w 153"/>
                <a:gd name="T9" fmla="*/ 1882 h 1882"/>
                <a:gd name="T10" fmla="*/ 99 w 153"/>
                <a:gd name="T11" fmla="*/ 1861 h 1882"/>
                <a:gd name="T12" fmla="*/ 0 w 153"/>
                <a:gd name="T13" fmla="*/ 24 h 1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882">
                  <a:moveTo>
                    <a:pt x="0" y="24"/>
                  </a:moveTo>
                  <a:lnTo>
                    <a:pt x="35" y="0"/>
                  </a:lnTo>
                  <a:lnTo>
                    <a:pt x="66" y="21"/>
                  </a:lnTo>
                  <a:lnTo>
                    <a:pt x="153" y="1849"/>
                  </a:lnTo>
                  <a:lnTo>
                    <a:pt x="125" y="1882"/>
                  </a:lnTo>
                  <a:lnTo>
                    <a:pt x="99" y="1861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55" name="Freeform 951"/>
            <p:cNvSpPr>
              <a:spLocks noEditPoints="1"/>
            </p:cNvSpPr>
            <p:nvPr/>
          </p:nvSpPr>
          <p:spPr bwMode="auto">
            <a:xfrm>
              <a:off x="4206875" y="-333375"/>
              <a:ext cx="1627188" cy="2987675"/>
            </a:xfrm>
            <a:custGeom>
              <a:avLst/>
              <a:gdLst>
                <a:gd name="T0" fmla="*/ 431 w 433"/>
                <a:gd name="T1" fmla="*/ 550 h 796"/>
                <a:gd name="T2" fmla="*/ 252 w 433"/>
                <a:gd name="T3" fmla="*/ 340 h 796"/>
                <a:gd name="T4" fmla="*/ 238 w 433"/>
                <a:gd name="T5" fmla="*/ 145 h 796"/>
                <a:gd name="T6" fmla="*/ 312 w 433"/>
                <a:gd name="T7" fmla="*/ 146 h 796"/>
                <a:gd name="T8" fmla="*/ 312 w 433"/>
                <a:gd name="T9" fmla="*/ 100 h 796"/>
                <a:gd name="T10" fmla="*/ 235 w 433"/>
                <a:gd name="T11" fmla="*/ 99 h 796"/>
                <a:gd name="T12" fmla="*/ 228 w 433"/>
                <a:gd name="T13" fmla="*/ 0 h 796"/>
                <a:gd name="T14" fmla="*/ 195 w 433"/>
                <a:gd name="T15" fmla="*/ 0 h 796"/>
                <a:gd name="T16" fmla="*/ 202 w 433"/>
                <a:gd name="T17" fmla="*/ 100 h 796"/>
                <a:gd name="T18" fmla="*/ 155 w 433"/>
                <a:gd name="T19" fmla="*/ 106 h 796"/>
                <a:gd name="T20" fmla="*/ 150 w 433"/>
                <a:gd name="T21" fmla="*/ 0 h 796"/>
                <a:gd name="T22" fmla="*/ 112 w 433"/>
                <a:gd name="T23" fmla="*/ 0 h 796"/>
                <a:gd name="T24" fmla="*/ 118 w 433"/>
                <a:gd name="T25" fmla="*/ 114 h 796"/>
                <a:gd name="T26" fmla="*/ 4 w 433"/>
                <a:gd name="T27" fmla="*/ 258 h 796"/>
                <a:gd name="T28" fmla="*/ 130 w 433"/>
                <a:gd name="T29" fmla="*/ 374 h 796"/>
                <a:gd name="T30" fmla="*/ 146 w 433"/>
                <a:gd name="T31" fmla="*/ 689 h 796"/>
                <a:gd name="T32" fmla="*/ 65 w 433"/>
                <a:gd name="T33" fmla="*/ 616 h 796"/>
                <a:gd name="T34" fmla="*/ 22 w 433"/>
                <a:gd name="T35" fmla="*/ 624 h 796"/>
                <a:gd name="T36" fmla="*/ 148 w 433"/>
                <a:gd name="T37" fmla="*/ 748 h 796"/>
                <a:gd name="T38" fmla="*/ 151 w 433"/>
                <a:gd name="T39" fmla="*/ 796 h 796"/>
                <a:gd name="T40" fmla="*/ 188 w 433"/>
                <a:gd name="T41" fmla="*/ 796 h 796"/>
                <a:gd name="T42" fmla="*/ 186 w 433"/>
                <a:gd name="T43" fmla="*/ 753 h 796"/>
                <a:gd name="T44" fmla="*/ 214 w 433"/>
                <a:gd name="T45" fmla="*/ 754 h 796"/>
                <a:gd name="T46" fmla="*/ 249 w 433"/>
                <a:gd name="T47" fmla="*/ 750 h 796"/>
                <a:gd name="T48" fmla="*/ 251 w 433"/>
                <a:gd name="T49" fmla="*/ 782 h 796"/>
                <a:gd name="T50" fmla="*/ 282 w 433"/>
                <a:gd name="T51" fmla="*/ 782 h 796"/>
                <a:gd name="T52" fmla="*/ 279 w 433"/>
                <a:gd name="T53" fmla="*/ 741 h 796"/>
                <a:gd name="T54" fmla="*/ 431 w 433"/>
                <a:gd name="T55" fmla="*/ 550 h 796"/>
                <a:gd name="T56" fmla="*/ 205 w 433"/>
                <a:gd name="T57" fmla="*/ 147 h 796"/>
                <a:gd name="T58" fmla="*/ 219 w 433"/>
                <a:gd name="T59" fmla="*/ 336 h 796"/>
                <a:gd name="T60" fmla="*/ 186 w 433"/>
                <a:gd name="T61" fmla="*/ 334 h 796"/>
                <a:gd name="T62" fmla="*/ 166 w 433"/>
                <a:gd name="T63" fmla="*/ 334 h 796"/>
                <a:gd name="T64" fmla="*/ 157 w 433"/>
                <a:gd name="T65" fmla="*/ 152 h 796"/>
                <a:gd name="T66" fmla="*/ 205 w 433"/>
                <a:gd name="T67" fmla="*/ 147 h 796"/>
                <a:gd name="T68" fmla="*/ 61 w 433"/>
                <a:gd name="T69" fmla="*/ 203 h 796"/>
                <a:gd name="T70" fmla="*/ 120 w 433"/>
                <a:gd name="T71" fmla="*/ 160 h 796"/>
                <a:gd name="T72" fmla="*/ 128 w 433"/>
                <a:gd name="T73" fmla="*/ 330 h 796"/>
                <a:gd name="T74" fmla="*/ 61 w 433"/>
                <a:gd name="T75" fmla="*/ 203 h 796"/>
                <a:gd name="T76" fmla="*/ 209 w 433"/>
                <a:gd name="T77" fmla="*/ 688 h 796"/>
                <a:gd name="T78" fmla="*/ 183 w 433"/>
                <a:gd name="T79" fmla="*/ 691 h 796"/>
                <a:gd name="T80" fmla="*/ 168 w 433"/>
                <a:gd name="T81" fmla="*/ 377 h 796"/>
                <a:gd name="T82" fmla="*/ 222 w 433"/>
                <a:gd name="T83" fmla="*/ 379 h 796"/>
                <a:gd name="T84" fmla="*/ 244 w 433"/>
                <a:gd name="T85" fmla="*/ 681 h 796"/>
                <a:gd name="T86" fmla="*/ 209 w 433"/>
                <a:gd name="T87" fmla="*/ 688 h 796"/>
                <a:gd name="T88" fmla="*/ 274 w 433"/>
                <a:gd name="T89" fmla="*/ 671 h 796"/>
                <a:gd name="T90" fmla="*/ 254 w 433"/>
                <a:gd name="T91" fmla="*/ 382 h 796"/>
                <a:gd name="T92" fmla="*/ 378 w 433"/>
                <a:gd name="T93" fmla="*/ 540 h 796"/>
                <a:gd name="T94" fmla="*/ 274 w 433"/>
                <a:gd name="T95" fmla="*/ 67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3" h="796">
                  <a:moveTo>
                    <a:pt x="431" y="550"/>
                  </a:moveTo>
                  <a:cubicBezTo>
                    <a:pt x="428" y="428"/>
                    <a:pt x="355" y="359"/>
                    <a:pt x="252" y="340"/>
                  </a:cubicBezTo>
                  <a:cubicBezTo>
                    <a:pt x="238" y="145"/>
                    <a:pt x="238" y="145"/>
                    <a:pt x="238" y="145"/>
                  </a:cubicBezTo>
                  <a:cubicBezTo>
                    <a:pt x="280" y="144"/>
                    <a:pt x="312" y="146"/>
                    <a:pt x="312" y="146"/>
                  </a:cubicBezTo>
                  <a:cubicBezTo>
                    <a:pt x="312" y="100"/>
                    <a:pt x="312" y="100"/>
                    <a:pt x="312" y="100"/>
                  </a:cubicBezTo>
                  <a:cubicBezTo>
                    <a:pt x="284" y="99"/>
                    <a:pt x="259" y="98"/>
                    <a:pt x="235" y="9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202" y="100"/>
                    <a:pt x="202" y="100"/>
                    <a:pt x="202" y="100"/>
                  </a:cubicBezTo>
                  <a:cubicBezTo>
                    <a:pt x="185" y="102"/>
                    <a:pt x="170" y="103"/>
                    <a:pt x="155" y="106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38" y="137"/>
                    <a:pt x="0" y="184"/>
                    <a:pt x="4" y="258"/>
                  </a:cubicBezTo>
                  <a:cubicBezTo>
                    <a:pt x="7" y="340"/>
                    <a:pt x="63" y="366"/>
                    <a:pt x="130" y="374"/>
                  </a:cubicBezTo>
                  <a:cubicBezTo>
                    <a:pt x="146" y="689"/>
                    <a:pt x="146" y="689"/>
                    <a:pt x="146" y="689"/>
                  </a:cubicBezTo>
                  <a:cubicBezTo>
                    <a:pt x="73" y="676"/>
                    <a:pt x="65" y="616"/>
                    <a:pt x="65" y="616"/>
                  </a:cubicBezTo>
                  <a:cubicBezTo>
                    <a:pt x="22" y="624"/>
                    <a:pt x="22" y="624"/>
                    <a:pt x="22" y="624"/>
                  </a:cubicBezTo>
                  <a:cubicBezTo>
                    <a:pt x="31" y="702"/>
                    <a:pt x="92" y="735"/>
                    <a:pt x="148" y="748"/>
                  </a:cubicBezTo>
                  <a:cubicBezTo>
                    <a:pt x="151" y="796"/>
                    <a:pt x="151" y="796"/>
                    <a:pt x="151" y="796"/>
                  </a:cubicBezTo>
                  <a:cubicBezTo>
                    <a:pt x="188" y="796"/>
                    <a:pt x="188" y="796"/>
                    <a:pt x="188" y="796"/>
                  </a:cubicBezTo>
                  <a:cubicBezTo>
                    <a:pt x="186" y="753"/>
                    <a:pt x="186" y="753"/>
                    <a:pt x="186" y="753"/>
                  </a:cubicBezTo>
                  <a:cubicBezTo>
                    <a:pt x="196" y="754"/>
                    <a:pt x="205" y="754"/>
                    <a:pt x="214" y="754"/>
                  </a:cubicBezTo>
                  <a:cubicBezTo>
                    <a:pt x="223" y="754"/>
                    <a:pt x="235" y="753"/>
                    <a:pt x="249" y="750"/>
                  </a:cubicBezTo>
                  <a:cubicBezTo>
                    <a:pt x="251" y="782"/>
                    <a:pt x="251" y="782"/>
                    <a:pt x="251" y="782"/>
                  </a:cubicBezTo>
                  <a:cubicBezTo>
                    <a:pt x="282" y="782"/>
                    <a:pt x="282" y="782"/>
                    <a:pt x="282" y="782"/>
                  </a:cubicBezTo>
                  <a:cubicBezTo>
                    <a:pt x="279" y="741"/>
                    <a:pt x="279" y="741"/>
                    <a:pt x="279" y="741"/>
                  </a:cubicBezTo>
                  <a:cubicBezTo>
                    <a:pt x="349" y="717"/>
                    <a:pt x="433" y="658"/>
                    <a:pt x="431" y="550"/>
                  </a:cubicBezTo>
                  <a:close/>
                  <a:moveTo>
                    <a:pt x="205" y="147"/>
                  </a:moveTo>
                  <a:cubicBezTo>
                    <a:pt x="219" y="336"/>
                    <a:pt x="219" y="336"/>
                    <a:pt x="219" y="336"/>
                  </a:cubicBezTo>
                  <a:cubicBezTo>
                    <a:pt x="208" y="335"/>
                    <a:pt x="197" y="334"/>
                    <a:pt x="186" y="334"/>
                  </a:cubicBezTo>
                  <a:cubicBezTo>
                    <a:pt x="179" y="334"/>
                    <a:pt x="172" y="334"/>
                    <a:pt x="166" y="334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73" y="149"/>
                    <a:pt x="189" y="148"/>
                    <a:pt x="205" y="147"/>
                  </a:cubicBezTo>
                  <a:close/>
                  <a:moveTo>
                    <a:pt x="61" y="203"/>
                  </a:moveTo>
                  <a:cubicBezTo>
                    <a:pt x="68" y="183"/>
                    <a:pt x="91" y="169"/>
                    <a:pt x="120" y="160"/>
                  </a:cubicBezTo>
                  <a:cubicBezTo>
                    <a:pt x="128" y="330"/>
                    <a:pt x="128" y="330"/>
                    <a:pt x="128" y="330"/>
                  </a:cubicBezTo>
                  <a:cubicBezTo>
                    <a:pt x="47" y="315"/>
                    <a:pt x="40" y="263"/>
                    <a:pt x="61" y="203"/>
                  </a:cubicBezTo>
                  <a:close/>
                  <a:moveTo>
                    <a:pt x="209" y="688"/>
                  </a:moveTo>
                  <a:cubicBezTo>
                    <a:pt x="199" y="689"/>
                    <a:pt x="191" y="690"/>
                    <a:pt x="183" y="691"/>
                  </a:cubicBezTo>
                  <a:cubicBezTo>
                    <a:pt x="168" y="377"/>
                    <a:pt x="168" y="377"/>
                    <a:pt x="168" y="377"/>
                  </a:cubicBezTo>
                  <a:cubicBezTo>
                    <a:pt x="186" y="378"/>
                    <a:pt x="204" y="379"/>
                    <a:pt x="222" y="379"/>
                  </a:cubicBezTo>
                  <a:cubicBezTo>
                    <a:pt x="244" y="681"/>
                    <a:pt x="244" y="681"/>
                    <a:pt x="244" y="681"/>
                  </a:cubicBezTo>
                  <a:cubicBezTo>
                    <a:pt x="233" y="684"/>
                    <a:pt x="221" y="686"/>
                    <a:pt x="209" y="688"/>
                  </a:cubicBezTo>
                  <a:close/>
                  <a:moveTo>
                    <a:pt x="274" y="671"/>
                  </a:moveTo>
                  <a:cubicBezTo>
                    <a:pt x="254" y="382"/>
                    <a:pt x="254" y="382"/>
                    <a:pt x="254" y="382"/>
                  </a:cubicBezTo>
                  <a:cubicBezTo>
                    <a:pt x="338" y="399"/>
                    <a:pt x="377" y="490"/>
                    <a:pt x="378" y="540"/>
                  </a:cubicBezTo>
                  <a:cubicBezTo>
                    <a:pt x="379" y="585"/>
                    <a:pt x="354" y="641"/>
                    <a:pt x="274" y="671"/>
                  </a:cubicBezTo>
                  <a:close/>
                </a:path>
              </a:pathLst>
            </a:custGeom>
            <a:solidFill>
              <a:srgbClr val="D89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56" name="Freeform 952"/>
            <p:cNvSpPr>
              <a:spLocks/>
            </p:cNvSpPr>
            <p:nvPr/>
          </p:nvSpPr>
          <p:spPr bwMode="auto">
            <a:xfrm>
              <a:off x="4391025" y="-423862"/>
              <a:ext cx="484188" cy="349250"/>
            </a:xfrm>
            <a:custGeom>
              <a:avLst/>
              <a:gdLst>
                <a:gd name="T0" fmla="*/ 19 w 129"/>
                <a:gd name="T1" fmla="*/ 93 h 93"/>
                <a:gd name="T2" fmla="*/ 83 w 129"/>
                <a:gd name="T3" fmla="*/ 57 h 93"/>
                <a:gd name="T4" fmla="*/ 58 w 129"/>
                <a:gd name="T5" fmla="*/ 59 h 93"/>
                <a:gd name="T6" fmla="*/ 83 w 129"/>
                <a:gd name="T7" fmla="*/ 33 h 93"/>
                <a:gd name="T8" fmla="*/ 112 w 129"/>
                <a:gd name="T9" fmla="*/ 25 h 93"/>
                <a:gd name="T10" fmla="*/ 123 w 129"/>
                <a:gd name="T11" fmla="*/ 7 h 93"/>
                <a:gd name="T12" fmla="*/ 92 w 129"/>
                <a:gd name="T13" fmla="*/ 8 h 93"/>
                <a:gd name="T14" fmla="*/ 46 w 129"/>
                <a:gd name="T15" fmla="*/ 26 h 93"/>
                <a:gd name="T16" fmla="*/ 0 w 129"/>
                <a:gd name="T17" fmla="*/ 79 h 93"/>
                <a:gd name="T18" fmla="*/ 19 w 129"/>
                <a:gd name="T1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93">
                  <a:moveTo>
                    <a:pt x="19" y="93"/>
                  </a:moveTo>
                  <a:cubicBezTo>
                    <a:pt x="36" y="77"/>
                    <a:pt x="90" y="70"/>
                    <a:pt x="83" y="57"/>
                  </a:cubicBezTo>
                  <a:cubicBezTo>
                    <a:pt x="75" y="45"/>
                    <a:pt x="58" y="59"/>
                    <a:pt x="58" y="59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29" y="15"/>
                    <a:pt x="123" y="7"/>
                  </a:cubicBezTo>
                  <a:cubicBezTo>
                    <a:pt x="117" y="0"/>
                    <a:pt x="98" y="7"/>
                    <a:pt x="92" y="8"/>
                  </a:cubicBezTo>
                  <a:cubicBezTo>
                    <a:pt x="69" y="12"/>
                    <a:pt x="46" y="26"/>
                    <a:pt x="46" y="26"/>
                  </a:cubicBezTo>
                  <a:cubicBezTo>
                    <a:pt x="0" y="79"/>
                    <a:pt x="0" y="79"/>
                    <a:pt x="0" y="79"/>
                  </a:cubicBezTo>
                  <a:lnTo>
                    <a:pt x="19" y="93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57" name="Freeform 953"/>
            <p:cNvSpPr>
              <a:spLocks/>
            </p:cNvSpPr>
            <p:nvPr/>
          </p:nvSpPr>
          <p:spPr bwMode="auto">
            <a:xfrm>
              <a:off x="4391025" y="-347662"/>
              <a:ext cx="222250" cy="273050"/>
            </a:xfrm>
            <a:custGeom>
              <a:avLst/>
              <a:gdLst>
                <a:gd name="T0" fmla="*/ 46 w 59"/>
                <a:gd name="T1" fmla="*/ 6 h 73"/>
                <a:gd name="T2" fmla="*/ 46 w 59"/>
                <a:gd name="T3" fmla="*/ 6 h 73"/>
                <a:gd name="T4" fmla="*/ 0 w 59"/>
                <a:gd name="T5" fmla="*/ 59 h 73"/>
                <a:gd name="T6" fmla="*/ 19 w 59"/>
                <a:gd name="T7" fmla="*/ 73 h 73"/>
                <a:gd name="T8" fmla="*/ 38 w 59"/>
                <a:gd name="T9" fmla="*/ 62 h 73"/>
                <a:gd name="T10" fmla="*/ 30 w 59"/>
                <a:gd name="T11" fmla="*/ 38 h 73"/>
                <a:gd name="T12" fmla="*/ 54 w 59"/>
                <a:gd name="T13" fmla="*/ 5 h 73"/>
                <a:gd name="T14" fmla="*/ 59 w 59"/>
                <a:gd name="T15" fmla="*/ 0 h 73"/>
                <a:gd name="T16" fmla="*/ 46 w 59"/>
                <a:gd name="T17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73">
                  <a:moveTo>
                    <a:pt x="46" y="6"/>
                  </a:moveTo>
                  <a:cubicBezTo>
                    <a:pt x="46" y="6"/>
                    <a:pt x="46" y="6"/>
                    <a:pt x="46" y="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23" y="69"/>
                    <a:pt x="30" y="65"/>
                    <a:pt x="38" y="62"/>
                  </a:cubicBezTo>
                  <a:cubicBezTo>
                    <a:pt x="32" y="56"/>
                    <a:pt x="28" y="47"/>
                    <a:pt x="30" y="38"/>
                  </a:cubicBezTo>
                  <a:cubicBezTo>
                    <a:pt x="33" y="23"/>
                    <a:pt x="43" y="15"/>
                    <a:pt x="54" y="5"/>
                  </a:cubicBezTo>
                  <a:cubicBezTo>
                    <a:pt x="55" y="4"/>
                    <a:pt x="58" y="0"/>
                    <a:pt x="59" y="0"/>
                  </a:cubicBezTo>
                  <a:cubicBezTo>
                    <a:pt x="54" y="2"/>
                    <a:pt x="51" y="4"/>
                    <a:pt x="46" y="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58" name="Freeform 954"/>
            <p:cNvSpPr>
              <a:spLocks/>
            </p:cNvSpPr>
            <p:nvPr/>
          </p:nvSpPr>
          <p:spPr bwMode="auto">
            <a:xfrm>
              <a:off x="4548188" y="-385762"/>
              <a:ext cx="315913" cy="225425"/>
            </a:xfrm>
            <a:custGeom>
              <a:avLst/>
              <a:gdLst>
                <a:gd name="T0" fmla="*/ 81 w 84"/>
                <a:gd name="T1" fmla="*/ 0 h 60"/>
                <a:gd name="T2" fmla="*/ 34 w 84"/>
                <a:gd name="T3" fmla="*/ 14 h 60"/>
                <a:gd name="T4" fmla="*/ 6 w 84"/>
                <a:gd name="T5" fmla="*/ 50 h 60"/>
                <a:gd name="T6" fmla="*/ 19 w 84"/>
                <a:gd name="T7" fmla="*/ 51 h 60"/>
                <a:gd name="T8" fmla="*/ 31 w 84"/>
                <a:gd name="T9" fmla="*/ 47 h 60"/>
                <a:gd name="T10" fmla="*/ 40 w 84"/>
                <a:gd name="T11" fmla="*/ 47 h 60"/>
                <a:gd name="T12" fmla="*/ 16 w 84"/>
                <a:gd name="T13" fmla="*/ 49 h 60"/>
                <a:gd name="T14" fmla="*/ 41 w 84"/>
                <a:gd name="T15" fmla="*/ 23 h 60"/>
                <a:gd name="T16" fmla="*/ 70 w 84"/>
                <a:gd name="T17" fmla="*/ 15 h 60"/>
                <a:gd name="T18" fmla="*/ 82 w 84"/>
                <a:gd name="T19" fmla="*/ 0 h 60"/>
                <a:gd name="T20" fmla="*/ 81 w 84"/>
                <a:gd name="T2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60">
                  <a:moveTo>
                    <a:pt x="81" y="0"/>
                  </a:moveTo>
                  <a:cubicBezTo>
                    <a:pt x="66" y="7"/>
                    <a:pt x="46" y="3"/>
                    <a:pt x="34" y="14"/>
                  </a:cubicBezTo>
                  <a:cubicBezTo>
                    <a:pt x="23" y="23"/>
                    <a:pt x="13" y="37"/>
                    <a:pt x="6" y="50"/>
                  </a:cubicBezTo>
                  <a:cubicBezTo>
                    <a:pt x="0" y="60"/>
                    <a:pt x="15" y="52"/>
                    <a:pt x="19" y="51"/>
                  </a:cubicBezTo>
                  <a:cubicBezTo>
                    <a:pt x="22" y="49"/>
                    <a:pt x="27" y="47"/>
                    <a:pt x="31" y="47"/>
                  </a:cubicBezTo>
                  <a:cubicBezTo>
                    <a:pt x="34" y="46"/>
                    <a:pt x="38" y="47"/>
                    <a:pt x="40" y="47"/>
                  </a:cubicBezTo>
                  <a:cubicBezTo>
                    <a:pt x="33" y="35"/>
                    <a:pt x="16" y="49"/>
                    <a:pt x="16" y="49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84" y="7"/>
                    <a:pt x="82" y="0"/>
                  </a:cubicBezTo>
                  <a:cubicBezTo>
                    <a:pt x="82" y="0"/>
                    <a:pt x="81" y="0"/>
                    <a:pt x="81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59" name="Freeform 955"/>
            <p:cNvSpPr>
              <a:spLocks/>
            </p:cNvSpPr>
            <p:nvPr/>
          </p:nvSpPr>
          <p:spPr bwMode="auto">
            <a:xfrm>
              <a:off x="4376738" y="-206375"/>
              <a:ext cx="142875" cy="214313"/>
            </a:xfrm>
            <a:custGeom>
              <a:avLst/>
              <a:gdLst>
                <a:gd name="T0" fmla="*/ 52 w 90"/>
                <a:gd name="T1" fmla="*/ 0 h 135"/>
                <a:gd name="T2" fmla="*/ 90 w 90"/>
                <a:gd name="T3" fmla="*/ 109 h 135"/>
                <a:gd name="T4" fmla="*/ 49 w 90"/>
                <a:gd name="T5" fmla="*/ 135 h 135"/>
                <a:gd name="T6" fmla="*/ 0 w 90"/>
                <a:gd name="T7" fmla="*/ 24 h 135"/>
                <a:gd name="T8" fmla="*/ 52 w 90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35">
                  <a:moveTo>
                    <a:pt x="52" y="0"/>
                  </a:moveTo>
                  <a:lnTo>
                    <a:pt x="90" y="109"/>
                  </a:lnTo>
                  <a:lnTo>
                    <a:pt x="49" y="135"/>
                  </a:lnTo>
                  <a:lnTo>
                    <a:pt x="0" y="24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</p:grpSp>
    </p:spTree>
    <p:extLst>
      <p:ext uri="{BB962C8B-B14F-4D97-AF65-F5344CB8AC3E}">
        <p14:creationId xmlns:p14="http://schemas.microsoft.com/office/powerpoint/2010/main" val="397667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组合 119"/>
          <p:cNvGrpSpPr/>
          <p:nvPr/>
        </p:nvGrpSpPr>
        <p:grpSpPr>
          <a:xfrm>
            <a:off x="1492667" y="200946"/>
            <a:ext cx="4617325" cy="10417364"/>
            <a:chOff x="2393950" y="-1241425"/>
            <a:chExt cx="5875338" cy="13255625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329113" y="7526338"/>
              <a:ext cx="2235200" cy="4278313"/>
            </a:xfrm>
            <a:custGeom>
              <a:avLst/>
              <a:gdLst>
                <a:gd name="T0" fmla="*/ 29 w 595"/>
                <a:gd name="T1" fmla="*/ 0 h 1140"/>
                <a:gd name="T2" fmla="*/ 159 w 595"/>
                <a:gd name="T3" fmla="*/ 311 h 1140"/>
                <a:gd name="T4" fmla="*/ 152 w 595"/>
                <a:gd name="T5" fmla="*/ 1092 h 1140"/>
                <a:gd name="T6" fmla="*/ 275 w 595"/>
                <a:gd name="T7" fmla="*/ 1140 h 1140"/>
                <a:gd name="T8" fmla="*/ 271 w 595"/>
                <a:gd name="T9" fmla="*/ 343 h 1140"/>
                <a:gd name="T10" fmla="*/ 349 w 595"/>
                <a:gd name="T11" fmla="*/ 339 h 1140"/>
                <a:gd name="T12" fmla="*/ 404 w 595"/>
                <a:gd name="T13" fmla="*/ 1115 h 1140"/>
                <a:gd name="T14" fmla="*/ 492 w 595"/>
                <a:gd name="T15" fmla="*/ 1049 h 1140"/>
                <a:gd name="T16" fmla="*/ 548 w 595"/>
                <a:gd name="T17" fmla="*/ 994 h 1140"/>
                <a:gd name="T18" fmla="*/ 456 w 595"/>
                <a:gd name="T19" fmla="*/ 324 h 1140"/>
                <a:gd name="T20" fmla="*/ 549 w 595"/>
                <a:gd name="T21" fmla="*/ 0 h 1140"/>
                <a:gd name="T22" fmla="*/ 29 w 595"/>
                <a:gd name="T23" fmla="*/ 0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5" h="1140">
                  <a:moveTo>
                    <a:pt x="29" y="0"/>
                  </a:moveTo>
                  <a:cubicBezTo>
                    <a:pt x="29" y="0"/>
                    <a:pt x="0" y="280"/>
                    <a:pt x="159" y="311"/>
                  </a:cubicBezTo>
                  <a:cubicBezTo>
                    <a:pt x="152" y="1092"/>
                    <a:pt x="152" y="1092"/>
                    <a:pt x="152" y="1092"/>
                  </a:cubicBezTo>
                  <a:cubicBezTo>
                    <a:pt x="275" y="1140"/>
                    <a:pt x="275" y="1140"/>
                    <a:pt x="275" y="1140"/>
                  </a:cubicBezTo>
                  <a:cubicBezTo>
                    <a:pt x="271" y="343"/>
                    <a:pt x="271" y="343"/>
                    <a:pt x="271" y="343"/>
                  </a:cubicBezTo>
                  <a:cubicBezTo>
                    <a:pt x="271" y="343"/>
                    <a:pt x="325" y="353"/>
                    <a:pt x="349" y="339"/>
                  </a:cubicBezTo>
                  <a:cubicBezTo>
                    <a:pt x="404" y="1115"/>
                    <a:pt x="404" y="1115"/>
                    <a:pt x="404" y="1115"/>
                  </a:cubicBezTo>
                  <a:cubicBezTo>
                    <a:pt x="492" y="1049"/>
                    <a:pt x="492" y="1049"/>
                    <a:pt x="492" y="1049"/>
                  </a:cubicBezTo>
                  <a:cubicBezTo>
                    <a:pt x="548" y="994"/>
                    <a:pt x="548" y="994"/>
                    <a:pt x="548" y="994"/>
                  </a:cubicBezTo>
                  <a:cubicBezTo>
                    <a:pt x="456" y="324"/>
                    <a:pt x="456" y="324"/>
                    <a:pt x="456" y="324"/>
                  </a:cubicBezTo>
                  <a:cubicBezTo>
                    <a:pt x="456" y="324"/>
                    <a:pt x="595" y="243"/>
                    <a:pt x="549" y="0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471988" y="7529513"/>
              <a:ext cx="2092325" cy="4275138"/>
            </a:xfrm>
            <a:custGeom>
              <a:avLst/>
              <a:gdLst>
                <a:gd name="T0" fmla="*/ 369 w 557"/>
                <a:gd name="T1" fmla="*/ 401 h 1139"/>
                <a:gd name="T2" fmla="*/ 419 w 557"/>
                <a:gd name="T3" fmla="*/ 343 h 1139"/>
                <a:gd name="T4" fmla="*/ 418 w 557"/>
                <a:gd name="T5" fmla="*/ 323 h 1139"/>
                <a:gd name="T6" fmla="*/ 511 w 557"/>
                <a:gd name="T7" fmla="*/ 0 h 1139"/>
                <a:gd name="T8" fmla="*/ 512 w 557"/>
                <a:gd name="T9" fmla="*/ 14 h 1139"/>
                <a:gd name="T10" fmla="*/ 234 w 557"/>
                <a:gd name="T11" fmla="*/ 288 h 1139"/>
                <a:gd name="T12" fmla="*/ 24 w 557"/>
                <a:gd name="T13" fmla="*/ 186 h 1139"/>
                <a:gd name="T14" fmla="*/ 0 w 557"/>
                <a:gd name="T15" fmla="*/ 162 h 1139"/>
                <a:gd name="T16" fmla="*/ 121 w 557"/>
                <a:gd name="T17" fmla="*/ 310 h 1139"/>
                <a:gd name="T18" fmla="*/ 121 w 557"/>
                <a:gd name="T19" fmla="*/ 336 h 1139"/>
                <a:gd name="T20" fmla="*/ 170 w 557"/>
                <a:gd name="T21" fmla="*/ 384 h 1139"/>
                <a:gd name="T22" fmla="*/ 174 w 557"/>
                <a:gd name="T23" fmla="*/ 406 h 1139"/>
                <a:gd name="T24" fmla="*/ 180 w 557"/>
                <a:gd name="T25" fmla="*/ 432 h 1139"/>
                <a:gd name="T26" fmla="*/ 176 w 557"/>
                <a:gd name="T27" fmla="*/ 1115 h 1139"/>
                <a:gd name="T28" fmla="*/ 237 w 557"/>
                <a:gd name="T29" fmla="*/ 1139 h 1139"/>
                <a:gd name="T30" fmla="*/ 233 w 557"/>
                <a:gd name="T31" fmla="*/ 342 h 1139"/>
                <a:gd name="T32" fmla="*/ 311 w 557"/>
                <a:gd name="T33" fmla="*/ 338 h 1139"/>
                <a:gd name="T34" fmla="*/ 366 w 557"/>
                <a:gd name="T35" fmla="*/ 1114 h 1139"/>
                <a:gd name="T36" fmla="*/ 442 w 557"/>
                <a:gd name="T37" fmla="*/ 1057 h 1139"/>
                <a:gd name="T38" fmla="*/ 434 w 557"/>
                <a:gd name="T39" fmla="*/ 1030 h 1139"/>
                <a:gd name="T40" fmla="*/ 369 w 557"/>
                <a:gd name="T41" fmla="*/ 401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1139">
                  <a:moveTo>
                    <a:pt x="369" y="401"/>
                  </a:moveTo>
                  <a:cubicBezTo>
                    <a:pt x="371" y="368"/>
                    <a:pt x="394" y="348"/>
                    <a:pt x="419" y="343"/>
                  </a:cubicBezTo>
                  <a:cubicBezTo>
                    <a:pt x="418" y="323"/>
                    <a:pt x="418" y="323"/>
                    <a:pt x="418" y="323"/>
                  </a:cubicBezTo>
                  <a:cubicBezTo>
                    <a:pt x="418" y="323"/>
                    <a:pt x="557" y="243"/>
                    <a:pt x="511" y="0"/>
                  </a:cubicBezTo>
                  <a:cubicBezTo>
                    <a:pt x="512" y="5"/>
                    <a:pt x="512" y="10"/>
                    <a:pt x="512" y="14"/>
                  </a:cubicBezTo>
                  <a:cubicBezTo>
                    <a:pt x="511" y="165"/>
                    <a:pt x="384" y="289"/>
                    <a:pt x="234" y="288"/>
                  </a:cubicBezTo>
                  <a:cubicBezTo>
                    <a:pt x="150" y="287"/>
                    <a:pt x="74" y="247"/>
                    <a:pt x="24" y="186"/>
                  </a:cubicBezTo>
                  <a:cubicBezTo>
                    <a:pt x="15" y="178"/>
                    <a:pt x="7" y="170"/>
                    <a:pt x="0" y="162"/>
                  </a:cubicBezTo>
                  <a:cubicBezTo>
                    <a:pt x="15" y="230"/>
                    <a:pt x="48" y="296"/>
                    <a:pt x="121" y="310"/>
                  </a:cubicBezTo>
                  <a:cubicBezTo>
                    <a:pt x="121" y="336"/>
                    <a:pt x="121" y="336"/>
                    <a:pt x="121" y="336"/>
                  </a:cubicBezTo>
                  <a:cubicBezTo>
                    <a:pt x="146" y="339"/>
                    <a:pt x="168" y="355"/>
                    <a:pt x="170" y="384"/>
                  </a:cubicBezTo>
                  <a:cubicBezTo>
                    <a:pt x="173" y="391"/>
                    <a:pt x="174" y="399"/>
                    <a:pt x="174" y="406"/>
                  </a:cubicBezTo>
                  <a:cubicBezTo>
                    <a:pt x="177" y="414"/>
                    <a:pt x="180" y="422"/>
                    <a:pt x="180" y="432"/>
                  </a:cubicBezTo>
                  <a:cubicBezTo>
                    <a:pt x="178" y="660"/>
                    <a:pt x="178" y="887"/>
                    <a:pt x="176" y="1115"/>
                  </a:cubicBezTo>
                  <a:cubicBezTo>
                    <a:pt x="237" y="1139"/>
                    <a:pt x="237" y="1139"/>
                    <a:pt x="237" y="1139"/>
                  </a:cubicBezTo>
                  <a:cubicBezTo>
                    <a:pt x="233" y="342"/>
                    <a:pt x="233" y="342"/>
                    <a:pt x="233" y="342"/>
                  </a:cubicBezTo>
                  <a:cubicBezTo>
                    <a:pt x="233" y="342"/>
                    <a:pt x="287" y="352"/>
                    <a:pt x="311" y="338"/>
                  </a:cubicBezTo>
                  <a:cubicBezTo>
                    <a:pt x="366" y="1114"/>
                    <a:pt x="366" y="1114"/>
                    <a:pt x="366" y="1114"/>
                  </a:cubicBezTo>
                  <a:cubicBezTo>
                    <a:pt x="442" y="1057"/>
                    <a:pt x="442" y="1057"/>
                    <a:pt x="442" y="1057"/>
                  </a:cubicBezTo>
                  <a:cubicBezTo>
                    <a:pt x="438" y="1049"/>
                    <a:pt x="435" y="1040"/>
                    <a:pt x="434" y="1030"/>
                  </a:cubicBezTo>
                  <a:cubicBezTo>
                    <a:pt x="423" y="819"/>
                    <a:pt x="359" y="614"/>
                    <a:pt x="369" y="401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4433888" y="7292975"/>
              <a:ext cx="1965325" cy="611188"/>
            </a:xfrm>
            <a:custGeom>
              <a:avLst/>
              <a:gdLst>
                <a:gd name="T0" fmla="*/ 2 w 523"/>
                <a:gd name="T1" fmla="*/ 50 h 163"/>
                <a:gd name="T2" fmla="*/ 0 w 523"/>
                <a:gd name="T3" fmla="*/ 83 h 163"/>
                <a:gd name="T4" fmla="*/ 168 w 523"/>
                <a:gd name="T5" fmla="*/ 85 h 163"/>
                <a:gd name="T6" fmla="*/ 256 w 523"/>
                <a:gd name="T7" fmla="*/ 162 h 163"/>
                <a:gd name="T8" fmla="*/ 340 w 523"/>
                <a:gd name="T9" fmla="*/ 86 h 163"/>
                <a:gd name="T10" fmla="*/ 523 w 523"/>
                <a:gd name="T11" fmla="*/ 73 h 163"/>
                <a:gd name="T12" fmla="*/ 520 w 523"/>
                <a:gd name="T13" fmla="*/ 48 h 163"/>
                <a:gd name="T14" fmla="*/ 2 w 523"/>
                <a:gd name="T15" fmla="*/ 5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3" h="163">
                  <a:moveTo>
                    <a:pt x="2" y="50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79" y="80"/>
                    <a:pt x="168" y="85"/>
                  </a:cubicBezTo>
                  <a:cubicBezTo>
                    <a:pt x="203" y="87"/>
                    <a:pt x="219" y="162"/>
                    <a:pt x="256" y="162"/>
                  </a:cubicBezTo>
                  <a:cubicBezTo>
                    <a:pt x="294" y="163"/>
                    <a:pt x="305" y="88"/>
                    <a:pt x="340" y="86"/>
                  </a:cubicBezTo>
                  <a:cubicBezTo>
                    <a:pt x="403" y="83"/>
                    <a:pt x="494" y="88"/>
                    <a:pt x="523" y="73"/>
                  </a:cubicBezTo>
                  <a:cubicBezTo>
                    <a:pt x="520" y="48"/>
                    <a:pt x="520" y="48"/>
                    <a:pt x="520" y="48"/>
                  </a:cubicBezTo>
                  <a:cubicBezTo>
                    <a:pt x="520" y="48"/>
                    <a:pt x="227" y="0"/>
                    <a:pt x="2" y="50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378200" y="10944225"/>
              <a:ext cx="2103438" cy="1069975"/>
            </a:xfrm>
            <a:custGeom>
              <a:avLst/>
              <a:gdLst>
                <a:gd name="T0" fmla="*/ 59 w 560"/>
                <a:gd name="T1" fmla="*/ 282 h 285"/>
                <a:gd name="T2" fmla="*/ 538 w 560"/>
                <a:gd name="T3" fmla="*/ 248 h 285"/>
                <a:gd name="T4" fmla="*/ 280 w 560"/>
                <a:gd name="T5" fmla="*/ 6 h 285"/>
                <a:gd name="T6" fmla="*/ 59 w 560"/>
                <a:gd name="T7" fmla="*/ 28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0" h="285">
                  <a:moveTo>
                    <a:pt x="59" y="282"/>
                  </a:moveTo>
                  <a:cubicBezTo>
                    <a:pt x="59" y="282"/>
                    <a:pt x="422" y="285"/>
                    <a:pt x="538" y="248"/>
                  </a:cubicBezTo>
                  <a:cubicBezTo>
                    <a:pt x="538" y="248"/>
                    <a:pt x="560" y="12"/>
                    <a:pt x="280" y="6"/>
                  </a:cubicBezTo>
                  <a:cubicBezTo>
                    <a:pt x="0" y="0"/>
                    <a:pt x="9" y="265"/>
                    <a:pt x="59" y="282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3540125" y="10955338"/>
              <a:ext cx="1668463" cy="920750"/>
            </a:xfrm>
            <a:custGeom>
              <a:avLst/>
              <a:gdLst>
                <a:gd name="T0" fmla="*/ 444 w 444"/>
                <a:gd name="T1" fmla="*/ 85 h 245"/>
                <a:gd name="T2" fmla="*/ 237 w 444"/>
                <a:gd name="T3" fmla="*/ 3 h 245"/>
                <a:gd name="T4" fmla="*/ 0 w 444"/>
                <a:gd name="T5" fmla="*/ 140 h 245"/>
                <a:gd name="T6" fmla="*/ 444 w 444"/>
                <a:gd name="T7" fmla="*/ 8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4" h="245">
                  <a:moveTo>
                    <a:pt x="444" y="85"/>
                  </a:moveTo>
                  <a:cubicBezTo>
                    <a:pt x="408" y="42"/>
                    <a:pt x="345" y="5"/>
                    <a:pt x="237" y="3"/>
                  </a:cubicBezTo>
                  <a:cubicBezTo>
                    <a:pt x="92" y="0"/>
                    <a:pt x="24" y="70"/>
                    <a:pt x="0" y="140"/>
                  </a:cubicBezTo>
                  <a:cubicBezTo>
                    <a:pt x="79" y="245"/>
                    <a:pt x="409" y="228"/>
                    <a:pt x="444" y="85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911600" y="11158538"/>
              <a:ext cx="274638" cy="146050"/>
            </a:xfrm>
            <a:custGeom>
              <a:avLst/>
              <a:gdLst>
                <a:gd name="T0" fmla="*/ 73 w 73"/>
                <a:gd name="T1" fmla="*/ 20 h 39"/>
                <a:gd name="T2" fmla="*/ 36 w 73"/>
                <a:gd name="T3" fmla="*/ 39 h 39"/>
                <a:gd name="T4" fmla="*/ 0 w 73"/>
                <a:gd name="T5" fmla="*/ 19 h 39"/>
                <a:gd name="T6" fmla="*/ 37 w 73"/>
                <a:gd name="T7" fmla="*/ 0 h 39"/>
                <a:gd name="T8" fmla="*/ 73 w 73"/>
                <a:gd name="T9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39">
                  <a:moveTo>
                    <a:pt x="73" y="20"/>
                  </a:moveTo>
                  <a:cubicBezTo>
                    <a:pt x="73" y="30"/>
                    <a:pt x="57" y="39"/>
                    <a:pt x="36" y="39"/>
                  </a:cubicBezTo>
                  <a:cubicBezTo>
                    <a:pt x="16" y="39"/>
                    <a:pt x="0" y="30"/>
                    <a:pt x="0" y="19"/>
                  </a:cubicBezTo>
                  <a:cubicBezTo>
                    <a:pt x="0" y="8"/>
                    <a:pt x="16" y="0"/>
                    <a:pt x="37" y="0"/>
                  </a:cubicBezTo>
                  <a:cubicBezTo>
                    <a:pt x="57" y="0"/>
                    <a:pt x="73" y="9"/>
                    <a:pt x="73" y="20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5707063" y="10944225"/>
              <a:ext cx="2103438" cy="1069975"/>
            </a:xfrm>
            <a:custGeom>
              <a:avLst/>
              <a:gdLst>
                <a:gd name="T0" fmla="*/ 501 w 560"/>
                <a:gd name="T1" fmla="*/ 282 h 285"/>
                <a:gd name="T2" fmla="*/ 22 w 560"/>
                <a:gd name="T3" fmla="*/ 248 h 285"/>
                <a:gd name="T4" fmla="*/ 280 w 560"/>
                <a:gd name="T5" fmla="*/ 6 h 285"/>
                <a:gd name="T6" fmla="*/ 501 w 560"/>
                <a:gd name="T7" fmla="*/ 28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0" h="285">
                  <a:moveTo>
                    <a:pt x="501" y="282"/>
                  </a:moveTo>
                  <a:cubicBezTo>
                    <a:pt x="501" y="282"/>
                    <a:pt x="138" y="285"/>
                    <a:pt x="22" y="248"/>
                  </a:cubicBezTo>
                  <a:cubicBezTo>
                    <a:pt x="22" y="248"/>
                    <a:pt x="0" y="12"/>
                    <a:pt x="280" y="6"/>
                  </a:cubicBezTo>
                  <a:cubicBezTo>
                    <a:pt x="560" y="0"/>
                    <a:pt x="551" y="265"/>
                    <a:pt x="501" y="282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978525" y="10955338"/>
              <a:ext cx="1671638" cy="920750"/>
            </a:xfrm>
            <a:custGeom>
              <a:avLst/>
              <a:gdLst>
                <a:gd name="T0" fmla="*/ 0 w 445"/>
                <a:gd name="T1" fmla="*/ 85 h 245"/>
                <a:gd name="T2" fmla="*/ 208 w 445"/>
                <a:gd name="T3" fmla="*/ 3 h 245"/>
                <a:gd name="T4" fmla="*/ 445 w 445"/>
                <a:gd name="T5" fmla="*/ 140 h 245"/>
                <a:gd name="T6" fmla="*/ 0 w 445"/>
                <a:gd name="T7" fmla="*/ 8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5" h="245">
                  <a:moveTo>
                    <a:pt x="0" y="85"/>
                  </a:moveTo>
                  <a:cubicBezTo>
                    <a:pt x="37" y="42"/>
                    <a:pt x="100" y="5"/>
                    <a:pt x="208" y="3"/>
                  </a:cubicBezTo>
                  <a:cubicBezTo>
                    <a:pt x="353" y="0"/>
                    <a:pt x="421" y="70"/>
                    <a:pt x="445" y="140"/>
                  </a:cubicBezTo>
                  <a:cubicBezTo>
                    <a:pt x="366" y="245"/>
                    <a:pt x="36" y="228"/>
                    <a:pt x="0" y="85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6999288" y="11158538"/>
              <a:ext cx="277813" cy="146050"/>
            </a:xfrm>
            <a:custGeom>
              <a:avLst/>
              <a:gdLst>
                <a:gd name="T0" fmla="*/ 0 w 74"/>
                <a:gd name="T1" fmla="*/ 20 h 39"/>
                <a:gd name="T2" fmla="*/ 38 w 74"/>
                <a:gd name="T3" fmla="*/ 39 h 39"/>
                <a:gd name="T4" fmla="*/ 74 w 74"/>
                <a:gd name="T5" fmla="*/ 19 h 39"/>
                <a:gd name="T6" fmla="*/ 37 w 74"/>
                <a:gd name="T7" fmla="*/ 0 h 39"/>
                <a:gd name="T8" fmla="*/ 0 w 74"/>
                <a:gd name="T9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0" y="20"/>
                  </a:moveTo>
                  <a:cubicBezTo>
                    <a:pt x="1" y="30"/>
                    <a:pt x="17" y="39"/>
                    <a:pt x="38" y="39"/>
                  </a:cubicBezTo>
                  <a:cubicBezTo>
                    <a:pt x="58" y="39"/>
                    <a:pt x="74" y="30"/>
                    <a:pt x="74" y="19"/>
                  </a:cubicBezTo>
                  <a:cubicBezTo>
                    <a:pt x="74" y="8"/>
                    <a:pt x="58" y="0"/>
                    <a:pt x="37" y="0"/>
                  </a:cubicBezTo>
                  <a:cubicBezTo>
                    <a:pt x="17" y="0"/>
                    <a:pt x="0" y="9"/>
                    <a:pt x="0" y="20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156075" y="4445000"/>
              <a:ext cx="2422525" cy="3081338"/>
            </a:xfrm>
            <a:custGeom>
              <a:avLst/>
              <a:gdLst>
                <a:gd name="T0" fmla="*/ 68 w 645"/>
                <a:gd name="T1" fmla="*/ 41 h 821"/>
                <a:gd name="T2" fmla="*/ 483 w 645"/>
                <a:gd name="T3" fmla="*/ 10 h 821"/>
                <a:gd name="T4" fmla="*/ 536 w 645"/>
                <a:gd name="T5" fmla="*/ 69 h 821"/>
                <a:gd name="T6" fmla="*/ 611 w 645"/>
                <a:gd name="T7" fmla="*/ 572 h 821"/>
                <a:gd name="T8" fmla="*/ 602 w 645"/>
                <a:gd name="T9" fmla="*/ 821 h 821"/>
                <a:gd name="T10" fmla="*/ 64 w 645"/>
                <a:gd name="T11" fmla="*/ 821 h 821"/>
                <a:gd name="T12" fmla="*/ 68 w 645"/>
                <a:gd name="T13" fmla="*/ 41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5" h="821">
                  <a:moveTo>
                    <a:pt x="68" y="41"/>
                  </a:moveTo>
                  <a:cubicBezTo>
                    <a:pt x="68" y="41"/>
                    <a:pt x="159" y="0"/>
                    <a:pt x="483" y="10"/>
                  </a:cubicBezTo>
                  <a:cubicBezTo>
                    <a:pt x="483" y="10"/>
                    <a:pt x="524" y="21"/>
                    <a:pt x="536" y="69"/>
                  </a:cubicBezTo>
                  <a:cubicBezTo>
                    <a:pt x="543" y="97"/>
                    <a:pt x="557" y="340"/>
                    <a:pt x="611" y="572"/>
                  </a:cubicBezTo>
                  <a:cubicBezTo>
                    <a:pt x="645" y="718"/>
                    <a:pt x="602" y="821"/>
                    <a:pt x="602" y="821"/>
                  </a:cubicBezTo>
                  <a:cubicBezTo>
                    <a:pt x="64" y="821"/>
                    <a:pt x="64" y="821"/>
                    <a:pt x="64" y="821"/>
                  </a:cubicBezTo>
                  <a:cubicBezTo>
                    <a:pt x="64" y="821"/>
                    <a:pt x="0" y="123"/>
                    <a:pt x="68" y="4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291013" y="4527550"/>
              <a:ext cx="450850" cy="1062038"/>
            </a:xfrm>
            <a:custGeom>
              <a:avLst/>
              <a:gdLst>
                <a:gd name="T0" fmla="*/ 43 w 120"/>
                <a:gd name="T1" fmla="*/ 195 h 283"/>
                <a:gd name="T2" fmla="*/ 69 w 120"/>
                <a:gd name="T3" fmla="*/ 95 h 283"/>
                <a:gd name="T4" fmla="*/ 120 w 120"/>
                <a:gd name="T5" fmla="*/ 0 h 283"/>
                <a:gd name="T6" fmla="*/ 32 w 120"/>
                <a:gd name="T7" fmla="*/ 19 h 283"/>
                <a:gd name="T8" fmla="*/ 1 w 120"/>
                <a:gd name="T9" fmla="*/ 283 h 283"/>
                <a:gd name="T10" fmla="*/ 43 w 120"/>
                <a:gd name="T11" fmla="*/ 195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83">
                  <a:moveTo>
                    <a:pt x="43" y="195"/>
                  </a:moveTo>
                  <a:cubicBezTo>
                    <a:pt x="53" y="162"/>
                    <a:pt x="59" y="128"/>
                    <a:pt x="69" y="95"/>
                  </a:cubicBezTo>
                  <a:cubicBezTo>
                    <a:pt x="80" y="59"/>
                    <a:pt x="95" y="25"/>
                    <a:pt x="120" y="0"/>
                  </a:cubicBezTo>
                  <a:cubicBezTo>
                    <a:pt x="55" y="9"/>
                    <a:pt x="32" y="19"/>
                    <a:pt x="32" y="19"/>
                  </a:cubicBezTo>
                  <a:cubicBezTo>
                    <a:pt x="8" y="48"/>
                    <a:pt x="0" y="156"/>
                    <a:pt x="1" y="283"/>
                  </a:cubicBezTo>
                  <a:cubicBezTo>
                    <a:pt x="15" y="253"/>
                    <a:pt x="34" y="227"/>
                    <a:pt x="43" y="195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794375" y="4478338"/>
              <a:ext cx="698500" cy="2435225"/>
            </a:xfrm>
            <a:custGeom>
              <a:avLst/>
              <a:gdLst>
                <a:gd name="T0" fmla="*/ 181 w 186"/>
                <a:gd name="T1" fmla="*/ 590 h 649"/>
                <a:gd name="T2" fmla="*/ 103 w 186"/>
                <a:gd name="T3" fmla="*/ 61 h 649"/>
                <a:gd name="T4" fmla="*/ 47 w 186"/>
                <a:gd name="T5" fmla="*/ 1 h 649"/>
                <a:gd name="T6" fmla="*/ 0 w 186"/>
                <a:gd name="T7" fmla="*/ 0 h 649"/>
                <a:gd name="T8" fmla="*/ 9 w 186"/>
                <a:gd name="T9" fmla="*/ 58 h 649"/>
                <a:gd name="T10" fmla="*/ 56 w 186"/>
                <a:gd name="T11" fmla="*/ 88 h 649"/>
                <a:gd name="T12" fmla="*/ 77 w 186"/>
                <a:gd name="T13" fmla="*/ 142 h 649"/>
                <a:gd name="T14" fmla="*/ 90 w 186"/>
                <a:gd name="T15" fmla="*/ 266 h 649"/>
                <a:gd name="T16" fmla="*/ 163 w 186"/>
                <a:gd name="T17" fmla="*/ 587 h 649"/>
                <a:gd name="T18" fmla="*/ 184 w 186"/>
                <a:gd name="T19" fmla="*/ 649 h 649"/>
                <a:gd name="T20" fmla="*/ 181 w 186"/>
                <a:gd name="T21" fmla="*/ 59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649">
                  <a:moveTo>
                    <a:pt x="181" y="590"/>
                  </a:moveTo>
                  <a:cubicBezTo>
                    <a:pt x="127" y="349"/>
                    <a:pt x="110" y="90"/>
                    <a:pt x="103" y="61"/>
                  </a:cubicBezTo>
                  <a:cubicBezTo>
                    <a:pt x="91" y="11"/>
                    <a:pt x="47" y="1"/>
                    <a:pt x="47" y="1"/>
                  </a:cubicBezTo>
                  <a:cubicBezTo>
                    <a:pt x="30" y="1"/>
                    <a:pt x="15" y="0"/>
                    <a:pt x="0" y="0"/>
                  </a:cubicBezTo>
                  <a:cubicBezTo>
                    <a:pt x="3" y="19"/>
                    <a:pt x="6" y="38"/>
                    <a:pt x="9" y="58"/>
                  </a:cubicBezTo>
                  <a:cubicBezTo>
                    <a:pt x="9" y="54"/>
                    <a:pt x="52" y="82"/>
                    <a:pt x="56" y="88"/>
                  </a:cubicBezTo>
                  <a:cubicBezTo>
                    <a:pt x="67" y="103"/>
                    <a:pt x="73" y="123"/>
                    <a:pt x="77" y="142"/>
                  </a:cubicBezTo>
                  <a:cubicBezTo>
                    <a:pt x="85" y="183"/>
                    <a:pt x="81" y="225"/>
                    <a:pt x="90" y="266"/>
                  </a:cubicBezTo>
                  <a:cubicBezTo>
                    <a:pt x="113" y="376"/>
                    <a:pt x="124" y="480"/>
                    <a:pt x="163" y="587"/>
                  </a:cubicBezTo>
                  <a:cubicBezTo>
                    <a:pt x="170" y="608"/>
                    <a:pt x="177" y="628"/>
                    <a:pt x="184" y="649"/>
                  </a:cubicBezTo>
                  <a:cubicBezTo>
                    <a:pt x="182" y="629"/>
                    <a:pt x="186" y="612"/>
                    <a:pt x="181" y="59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332288" y="3997325"/>
              <a:ext cx="785813" cy="871538"/>
            </a:xfrm>
            <a:custGeom>
              <a:avLst/>
              <a:gdLst>
                <a:gd name="T0" fmla="*/ 18 w 209"/>
                <a:gd name="T1" fmla="*/ 0 h 232"/>
                <a:gd name="T2" fmla="*/ 9 w 209"/>
                <a:gd name="T3" fmla="*/ 164 h 232"/>
                <a:gd name="T4" fmla="*/ 81 w 209"/>
                <a:gd name="T5" fmla="*/ 220 h 232"/>
                <a:gd name="T6" fmla="*/ 205 w 209"/>
                <a:gd name="T7" fmla="*/ 193 h 232"/>
                <a:gd name="T8" fmla="*/ 209 w 209"/>
                <a:gd name="T9" fmla="*/ 145 h 232"/>
                <a:gd name="T10" fmla="*/ 18 w 209"/>
                <a:gd name="T1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9" h="232">
                  <a:moveTo>
                    <a:pt x="18" y="0"/>
                  </a:moveTo>
                  <a:cubicBezTo>
                    <a:pt x="18" y="0"/>
                    <a:pt x="0" y="138"/>
                    <a:pt x="9" y="164"/>
                  </a:cubicBezTo>
                  <a:cubicBezTo>
                    <a:pt x="18" y="190"/>
                    <a:pt x="45" y="215"/>
                    <a:pt x="81" y="220"/>
                  </a:cubicBezTo>
                  <a:cubicBezTo>
                    <a:pt x="171" y="232"/>
                    <a:pt x="205" y="193"/>
                    <a:pt x="205" y="193"/>
                  </a:cubicBezTo>
                  <a:cubicBezTo>
                    <a:pt x="209" y="145"/>
                    <a:pt x="209" y="145"/>
                    <a:pt x="209" y="14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4287838" y="3873500"/>
              <a:ext cx="814388" cy="871538"/>
            </a:xfrm>
            <a:custGeom>
              <a:avLst/>
              <a:gdLst>
                <a:gd name="T0" fmla="*/ 18 w 217"/>
                <a:gd name="T1" fmla="*/ 0 h 232"/>
                <a:gd name="T2" fmla="*/ 9 w 217"/>
                <a:gd name="T3" fmla="*/ 164 h 232"/>
                <a:gd name="T4" fmla="*/ 82 w 217"/>
                <a:gd name="T5" fmla="*/ 220 h 232"/>
                <a:gd name="T6" fmla="*/ 199 w 217"/>
                <a:gd name="T7" fmla="*/ 222 h 232"/>
                <a:gd name="T8" fmla="*/ 217 w 217"/>
                <a:gd name="T9" fmla="*/ 129 h 232"/>
                <a:gd name="T10" fmla="*/ 18 w 217"/>
                <a:gd name="T1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232">
                  <a:moveTo>
                    <a:pt x="18" y="0"/>
                  </a:moveTo>
                  <a:cubicBezTo>
                    <a:pt x="18" y="0"/>
                    <a:pt x="0" y="138"/>
                    <a:pt x="9" y="164"/>
                  </a:cubicBezTo>
                  <a:cubicBezTo>
                    <a:pt x="18" y="190"/>
                    <a:pt x="45" y="215"/>
                    <a:pt x="82" y="220"/>
                  </a:cubicBezTo>
                  <a:cubicBezTo>
                    <a:pt x="172" y="232"/>
                    <a:pt x="199" y="222"/>
                    <a:pt x="199" y="222"/>
                  </a:cubicBezTo>
                  <a:cubicBezTo>
                    <a:pt x="217" y="129"/>
                    <a:pt x="217" y="129"/>
                    <a:pt x="217" y="129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376863" y="4035425"/>
              <a:ext cx="819150" cy="687388"/>
            </a:xfrm>
            <a:custGeom>
              <a:avLst/>
              <a:gdLst>
                <a:gd name="T0" fmla="*/ 218 w 218"/>
                <a:gd name="T1" fmla="*/ 0 h 183"/>
                <a:gd name="T2" fmla="*/ 202 w 218"/>
                <a:gd name="T3" fmla="*/ 126 h 183"/>
                <a:gd name="T4" fmla="*/ 0 w 218"/>
                <a:gd name="T5" fmla="*/ 183 h 183"/>
                <a:gd name="T6" fmla="*/ 30 w 218"/>
                <a:gd name="T7" fmla="*/ 43 h 183"/>
                <a:gd name="T8" fmla="*/ 218 w 218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183">
                  <a:moveTo>
                    <a:pt x="218" y="0"/>
                  </a:moveTo>
                  <a:cubicBezTo>
                    <a:pt x="218" y="0"/>
                    <a:pt x="210" y="114"/>
                    <a:pt x="202" y="126"/>
                  </a:cubicBezTo>
                  <a:cubicBezTo>
                    <a:pt x="194" y="138"/>
                    <a:pt x="177" y="177"/>
                    <a:pt x="0" y="183"/>
                  </a:cubicBezTo>
                  <a:cubicBezTo>
                    <a:pt x="30" y="43"/>
                    <a:pt x="30" y="43"/>
                    <a:pt x="30" y="43"/>
                  </a:cubicBezTo>
                  <a:lnTo>
                    <a:pt x="218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5459413" y="3944938"/>
              <a:ext cx="785813" cy="687388"/>
            </a:xfrm>
            <a:custGeom>
              <a:avLst/>
              <a:gdLst>
                <a:gd name="T0" fmla="*/ 209 w 209"/>
                <a:gd name="T1" fmla="*/ 0 h 183"/>
                <a:gd name="T2" fmla="*/ 193 w 209"/>
                <a:gd name="T3" fmla="*/ 126 h 183"/>
                <a:gd name="T4" fmla="*/ 0 w 209"/>
                <a:gd name="T5" fmla="*/ 183 h 183"/>
                <a:gd name="T6" fmla="*/ 33 w 209"/>
                <a:gd name="T7" fmla="*/ 42 h 183"/>
                <a:gd name="T8" fmla="*/ 209 w 209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83">
                  <a:moveTo>
                    <a:pt x="209" y="0"/>
                  </a:moveTo>
                  <a:cubicBezTo>
                    <a:pt x="209" y="0"/>
                    <a:pt x="201" y="114"/>
                    <a:pt x="193" y="126"/>
                  </a:cubicBezTo>
                  <a:cubicBezTo>
                    <a:pt x="185" y="138"/>
                    <a:pt x="177" y="176"/>
                    <a:pt x="0" y="183"/>
                  </a:cubicBezTo>
                  <a:cubicBezTo>
                    <a:pt x="33" y="42"/>
                    <a:pt x="33" y="42"/>
                    <a:pt x="33" y="42"/>
                  </a:cubicBezTo>
                  <a:lnTo>
                    <a:pt x="209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4325938" y="3911600"/>
              <a:ext cx="841375" cy="720725"/>
            </a:xfrm>
            <a:custGeom>
              <a:avLst/>
              <a:gdLst>
                <a:gd name="T0" fmla="*/ 6 w 224"/>
                <a:gd name="T1" fmla="*/ 41 h 192"/>
                <a:gd name="T2" fmla="*/ 1 w 224"/>
                <a:gd name="T3" fmla="*/ 28 h 192"/>
                <a:gd name="T4" fmla="*/ 17 w 224"/>
                <a:gd name="T5" fmla="*/ 2 h 192"/>
                <a:gd name="T6" fmla="*/ 56 w 224"/>
                <a:gd name="T7" fmla="*/ 25 h 192"/>
                <a:gd name="T8" fmla="*/ 131 w 224"/>
                <a:gd name="T9" fmla="*/ 74 h 192"/>
                <a:gd name="T10" fmla="*/ 198 w 224"/>
                <a:gd name="T11" fmla="*/ 124 h 192"/>
                <a:gd name="T12" fmla="*/ 198 w 224"/>
                <a:gd name="T13" fmla="*/ 187 h 192"/>
                <a:gd name="T14" fmla="*/ 157 w 224"/>
                <a:gd name="T15" fmla="*/ 140 h 192"/>
                <a:gd name="T16" fmla="*/ 124 w 224"/>
                <a:gd name="T17" fmla="*/ 120 h 192"/>
                <a:gd name="T18" fmla="*/ 82 w 224"/>
                <a:gd name="T19" fmla="*/ 98 h 192"/>
                <a:gd name="T20" fmla="*/ 24 w 224"/>
                <a:gd name="T21" fmla="*/ 58 h 192"/>
                <a:gd name="T22" fmla="*/ 6 w 224"/>
                <a:gd name="T23" fmla="*/ 4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4" h="192">
                  <a:moveTo>
                    <a:pt x="6" y="41"/>
                  </a:moveTo>
                  <a:cubicBezTo>
                    <a:pt x="4" y="37"/>
                    <a:pt x="2" y="33"/>
                    <a:pt x="1" y="28"/>
                  </a:cubicBezTo>
                  <a:cubicBezTo>
                    <a:pt x="0" y="16"/>
                    <a:pt x="0" y="0"/>
                    <a:pt x="17" y="2"/>
                  </a:cubicBezTo>
                  <a:cubicBezTo>
                    <a:pt x="31" y="5"/>
                    <a:pt x="44" y="19"/>
                    <a:pt x="56" y="25"/>
                  </a:cubicBezTo>
                  <a:cubicBezTo>
                    <a:pt x="82" y="40"/>
                    <a:pt x="107" y="55"/>
                    <a:pt x="131" y="74"/>
                  </a:cubicBezTo>
                  <a:cubicBezTo>
                    <a:pt x="153" y="91"/>
                    <a:pt x="179" y="104"/>
                    <a:pt x="198" y="124"/>
                  </a:cubicBezTo>
                  <a:cubicBezTo>
                    <a:pt x="203" y="130"/>
                    <a:pt x="224" y="182"/>
                    <a:pt x="198" y="187"/>
                  </a:cubicBezTo>
                  <a:cubicBezTo>
                    <a:pt x="170" y="192"/>
                    <a:pt x="181" y="152"/>
                    <a:pt x="157" y="140"/>
                  </a:cubicBezTo>
                  <a:cubicBezTo>
                    <a:pt x="144" y="134"/>
                    <a:pt x="135" y="128"/>
                    <a:pt x="124" y="120"/>
                  </a:cubicBezTo>
                  <a:cubicBezTo>
                    <a:pt x="111" y="111"/>
                    <a:pt x="95" y="107"/>
                    <a:pt x="82" y="98"/>
                  </a:cubicBezTo>
                  <a:cubicBezTo>
                    <a:pt x="63" y="84"/>
                    <a:pt x="45" y="70"/>
                    <a:pt x="24" y="58"/>
                  </a:cubicBezTo>
                  <a:cubicBezTo>
                    <a:pt x="17" y="54"/>
                    <a:pt x="10" y="48"/>
                    <a:pt x="6" y="4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5464175" y="3983038"/>
              <a:ext cx="773113" cy="457200"/>
            </a:xfrm>
            <a:custGeom>
              <a:avLst/>
              <a:gdLst>
                <a:gd name="T0" fmla="*/ 189 w 206"/>
                <a:gd name="T1" fmla="*/ 5 h 122"/>
                <a:gd name="T2" fmla="*/ 129 w 206"/>
                <a:gd name="T3" fmla="*/ 27 h 122"/>
                <a:gd name="T4" fmla="*/ 68 w 206"/>
                <a:gd name="T5" fmla="*/ 45 h 122"/>
                <a:gd name="T6" fmla="*/ 13 w 206"/>
                <a:gd name="T7" fmla="*/ 95 h 122"/>
                <a:gd name="T8" fmla="*/ 0 w 206"/>
                <a:gd name="T9" fmla="*/ 122 h 122"/>
                <a:gd name="T10" fmla="*/ 67 w 206"/>
                <a:gd name="T11" fmla="*/ 85 h 122"/>
                <a:gd name="T12" fmla="*/ 170 w 206"/>
                <a:gd name="T13" fmla="*/ 47 h 122"/>
                <a:gd name="T14" fmla="*/ 205 w 206"/>
                <a:gd name="T15" fmla="*/ 15 h 122"/>
                <a:gd name="T16" fmla="*/ 189 w 206"/>
                <a:gd name="T17" fmla="*/ 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" h="122">
                  <a:moveTo>
                    <a:pt x="189" y="5"/>
                  </a:moveTo>
                  <a:cubicBezTo>
                    <a:pt x="168" y="3"/>
                    <a:pt x="147" y="17"/>
                    <a:pt x="129" y="27"/>
                  </a:cubicBezTo>
                  <a:cubicBezTo>
                    <a:pt x="109" y="38"/>
                    <a:pt x="90" y="40"/>
                    <a:pt x="68" y="45"/>
                  </a:cubicBezTo>
                  <a:cubicBezTo>
                    <a:pt x="43" y="51"/>
                    <a:pt x="22" y="71"/>
                    <a:pt x="13" y="95"/>
                  </a:cubicBezTo>
                  <a:cubicBezTo>
                    <a:pt x="9" y="104"/>
                    <a:pt x="7" y="115"/>
                    <a:pt x="0" y="122"/>
                  </a:cubicBezTo>
                  <a:cubicBezTo>
                    <a:pt x="25" y="117"/>
                    <a:pt x="47" y="99"/>
                    <a:pt x="67" y="85"/>
                  </a:cubicBezTo>
                  <a:cubicBezTo>
                    <a:pt x="97" y="64"/>
                    <a:pt x="132" y="48"/>
                    <a:pt x="170" y="47"/>
                  </a:cubicBezTo>
                  <a:cubicBezTo>
                    <a:pt x="188" y="46"/>
                    <a:pt x="206" y="38"/>
                    <a:pt x="205" y="15"/>
                  </a:cubicBezTo>
                  <a:cubicBezTo>
                    <a:pt x="205" y="0"/>
                    <a:pt x="204" y="7"/>
                    <a:pt x="189" y="5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656138" y="4560888"/>
              <a:ext cx="1325563" cy="2965450"/>
            </a:xfrm>
            <a:custGeom>
              <a:avLst/>
              <a:gdLst>
                <a:gd name="T0" fmla="*/ 236 w 835"/>
                <a:gd name="T1" fmla="*/ 5 h 1868"/>
                <a:gd name="T2" fmla="*/ 0 w 835"/>
                <a:gd name="T3" fmla="*/ 1369 h 1868"/>
                <a:gd name="T4" fmla="*/ 284 w 835"/>
                <a:gd name="T5" fmla="*/ 1868 h 1868"/>
                <a:gd name="T6" fmla="*/ 617 w 835"/>
                <a:gd name="T7" fmla="*/ 1868 h 1868"/>
                <a:gd name="T8" fmla="*/ 835 w 835"/>
                <a:gd name="T9" fmla="*/ 1437 h 1868"/>
                <a:gd name="T10" fmla="*/ 497 w 835"/>
                <a:gd name="T11" fmla="*/ 0 h 1868"/>
                <a:gd name="T12" fmla="*/ 236 w 835"/>
                <a:gd name="T13" fmla="*/ 5 h 1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5" h="1868">
                  <a:moveTo>
                    <a:pt x="236" y="5"/>
                  </a:moveTo>
                  <a:lnTo>
                    <a:pt x="0" y="1369"/>
                  </a:lnTo>
                  <a:lnTo>
                    <a:pt x="284" y="1868"/>
                  </a:lnTo>
                  <a:lnTo>
                    <a:pt x="617" y="1868"/>
                  </a:lnTo>
                  <a:lnTo>
                    <a:pt x="835" y="1437"/>
                  </a:lnTo>
                  <a:lnTo>
                    <a:pt x="497" y="0"/>
                  </a:lnTo>
                  <a:lnTo>
                    <a:pt x="236" y="5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749800" y="4568825"/>
              <a:ext cx="1141413" cy="3152775"/>
            </a:xfrm>
            <a:custGeom>
              <a:avLst/>
              <a:gdLst>
                <a:gd name="T0" fmla="*/ 91 w 304"/>
                <a:gd name="T1" fmla="*/ 2 h 840"/>
                <a:gd name="T2" fmla="*/ 0 w 304"/>
                <a:gd name="T3" fmla="*/ 583 h 840"/>
                <a:gd name="T4" fmla="*/ 171 w 304"/>
                <a:gd name="T5" fmla="*/ 840 h 840"/>
                <a:gd name="T6" fmla="*/ 304 w 304"/>
                <a:gd name="T7" fmla="*/ 609 h 840"/>
                <a:gd name="T8" fmla="*/ 153 w 304"/>
                <a:gd name="T9" fmla="*/ 0 h 840"/>
                <a:gd name="T10" fmla="*/ 91 w 304"/>
                <a:gd name="T11" fmla="*/ 2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840">
                  <a:moveTo>
                    <a:pt x="91" y="2"/>
                  </a:moveTo>
                  <a:cubicBezTo>
                    <a:pt x="91" y="2"/>
                    <a:pt x="32" y="304"/>
                    <a:pt x="0" y="583"/>
                  </a:cubicBezTo>
                  <a:cubicBezTo>
                    <a:pt x="171" y="840"/>
                    <a:pt x="171" y="840"/>
                    <a:pt x="171" y="840"/>
                  </a:cubicBezTo>
                  <a:cubicBezTo>
                    <a:pt x="304" y="609"/>
                    <a:pt x="304" y="609"/>
                    <a:pt x="304" y="609"/>
                  </a:cubicBezTo>
                  <a:cubicBezTo>
                    <a:pt x="304" y="609"/>
                    <a:pt x="255" y="284"/>
                    <a:pt x="153" y="0"/>
                  </a:cubicBezTo>
                  <a:lnTo>
                    <a:pt x="91" y="2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5253038" y="4568825"/>
              <a:ext cx="638175" cy="3152775"/>
            </a:xfrm>
            <a:custGeom>
              <a:avLst/>
              <a:gdLst>
                <a:gd name="T0" fmla="*/ 19 w 170"/>
                <a:gd name="T1" fmla="*/ 0 h 840"/>
                <a:gd name="T2" fmla="*/ 8 w 170"/>
                <a:gd name="T3" fmla="*/ 0 h 840"/>
                <a:gd name="T4" fmla="*/ 0 w 170"/>
                <a:gd name="T5" fmla="*/ 5 h 840"/>
                <a:gd name="T6" fmla="*/ 37 w 170"/>
                <a:gd name="T7" fmla="*/ 840 h 840"/>
                <a:gd name="T8" fmla="*/ 170 w 170"/>
                <a:gd name="T9" fmla="*/ 609 h 840"/>
                <a:gd name="T10" fmla="*/ 19 w 170"/>
                <a:gd name="T11" fmla="*/ 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840">
                  <a:moveTo>
                    <a:pt x="1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7" y="840"/>
                    <a:pt x="37" y="840"/>
                    <a:pt x="37" y="840"/>
                  </a:cubicBezTo>
                  <a:cubicBezTo>
                    <a:pt x="170" y="609"/>
                    <a:pt x="170" y="609"/>
                    <a:pt x="170" y="609"/>
                  </a:cubicBezTo>
                  <a:cubicBezTo>
                    <a:pt x="170" y="609"/>
                    <a:pt x="121" y="284"/>
                    <a:pt x="19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918075" y="4811713"/>
              <a:ext cx="582613" cy="744538"/>
            </a:xfrm>
            <a:custGeom>
              <a:avLst/>
              <a:gdLst>
                <a:gd name="T0" fmla="*/ 130 w 155"/>
                <a:gd name="T1" fmla="*/ 0 h 198"/>
                <a:gd name="T2" fmla="*/ 130 w 155"/>
                <a:gd name="T3" fmla="*/ 0 h 198"/>
                <a:gd name="T4" fmla="*/ 15 w 155"/>
                <a:gd name="T5" fmla="*/ 110 h 198"/>
                <a:gd name="T6" fmla="*/ 0 w 155"/>
                <a:gd name="T7" fmla="*/ 198 h 198"/>
                <a:gd name="T8" fmla="*/ 0 w 155"/>
                <a:gd name="T9" fmla="*/ 198 h 198"/>
                <a:gd name="T10" fmla="*/ 155 w 155"/>
                <a:gd name="T11" fmla="*/ 79 h 198"/>
                <a:gd name="T12" fmla="*/ 130 w 155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98">
                  <a:moveTo>
                    <a:pt x="130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30" y="0"/>
                    <a:pt x="106" y="50"/>
                    <a:pt x="15" y="110"/>
                  </a:cubicBezTo>
                  <a:cubicBezTo>
                    <a:pt x="10" y="137"/>
                    <a:pt x="5" y="167"/>
                    <a:pt x="0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8"/>
                    <a:pt x="106" y="163"/>
                    <a:pt x="155" y="79"/>
                  </a:cubicBezTo>
                  <a:cubicBezTo>
                    <a:pt x="147" y="53"/>
                    <a:pt x="139" y="26"/>
                    <a:pt x="130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794250" y="5510213"/>
              <a:ext cx="898525" cy="882650"/>
            </a:xfrm>
            <a:custGeom>
              <a:avLst/>
              <a:gdLst>
                <a:gd name="T0" fmla="*/ 239 w 239"/>
                <a:gd name="T1" fmla="*/ 87 h 235"/>
                <a:gd name="T2" fmla="*/ 239 w 239"/>
                <a:gd name="T3" fmla="*/ 87 h 235"/>
                <a:gd name="T4" fmla="*/ 217 w 239"/>
                <a:gd name="T5" fmla="*/ 0 h 235"/>
                <a:gd name="T6" fmla="*/ 217 w 239"/>
                <a:gd name="T7" fmla="*/ 0 h 235"/>
                <a:gd name="T8" fmla="*/ 13 w 239"/>
                <a:gd name="T9" fmla="*/ 141 h 235"/>
                <a:gd name="T10" fmla="*/ 13 w 239"/>
                <a:gd name="T11" fmla="*/ 141 h 235"/>
                <a:gd name="T12" fmla="*/ 0 w 239"/>
                <a:gd name="T13" fmla="*/ 235 h 235"/>
                <a:gd name="T14" fmla="*/ 239 w 239"/>
                <a:gd name="T15" fmla="*/ 8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9" h="235">
                  <a:moveTo>
                    <a:pt x="239" y="87"/>
                  </a:moveTo>
                  <a:cubicBezTo>
                    <a:pt x="239" y="87"/>
                    <a:pt x="239" y="87"/>
                    <a:pt x="239" y="87"/>
                  </a:cubicBezTo>
                  <a:cubicBezTo>
                    <a:pt x="232" y="59"/>
                    <a:pt x="225" y="30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109" y="96"/>
                    <a:pt x="13" y="141"/>
                    <a:pt x="13" y="141"/>
                  </a:cubicBezTo>
                  <a:cubicBezTo>
                    <a:pt x="13" y="141"/>
                    <a:pt x="13" y="141"/>
                    <a:pt x="13" y="141"/>
                  </a:cubicBezTo>
                  <a:cubicBezTo>
                    <a:pt x="9" y="171"/>
                    <a:pt x="4" y="203"/>
                    <a:pt x="0" y="235"/>
                  </a:cubicBezTo>
                  <a:cubicBezTo>
                    <a:pt x="139" y="219"/>
                    <a:pt x="239" y="87"/>
                    <a:pt x="239" y="8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945063" y="6257925"/>
              <a:ext cx="893763" cy="1004888"/>
            </a:xfrm>
            <a:custGeom>
              <a:avLst/>
              <a:gdLst>
                <a:gd name="T0" fmla="*/ 38 w 238"/>
                <a:gd name="T1" fmla="*/ 268 h 268"/>
                <a:gd name="T2" fmla="*/ 238 w 238"/>
                <a:gd name="T3" fmla="*/ 75 h 268"/>
                <a:gd name="T4" fmla="*/ 238 w 238"/>
                <a:gd name="T5" fmla="*/ 75 h 268"/>
                <a:gd name="T6" fmla="*/ 223 w 238"/>
                <a:gd name="T7" fmla="*/ 0 h 268"/>
                <a:gd name="T8" fmla="*/ 223 w 238"/>
                <a:gd name="T9" fmla="*/ 0 h 268"/>
                <a:gd name="T10" fmla="*/ 0 w 238"/>
                <a:gd name="T11" fmla="*/ 212 h 268"/>
                <a:gd name="T12" fmla="*/ 38 w 238"/>
                <a:gd name="T13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268">
                  <a:moveTo>
                    <a:pt x="38" y="268"/>
                  </a:moveTo>
                  <a:cubicBezTo>
                    <a:pt x="141" y="226"/>
                    <a:pt x="238" y="75"/>
                    <a:pt x="238" y="75"/>
                  </a:cubicBezTo>
                  <a:cubicBezTo>
                    <a:pt x="238" y="75"/>
                    <a:pt x="238" y="75"/>
                    <a:pt x="238" y="75"/>
                  </a:cubicBezTo>
                  <a:cubicBezTo>
                    <a:pt x="234" y="53"/>
                    <a:pt x="229" y="28"/>
                    <a:pt x="223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142" y="124"/>
                    <a:pt x="1" y="212"/>
                    <a:pt x="0" y="212"/>
                  </a:cubicBezTo>
                  <a:lnTo>
                    <a:pt x="38" y="268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978400" y="4283075"/>
              <a:ext cx="541338" cy="360363"/>
            </a:xfrm>
            <a:custGeom>
              <a:avLst/>
              <a:gdLst>
                <a:gd name="T0" fmla="*/ 5 w 144"/>
                <a:gd name="T1" fmla="*/ 8 h 96"/>
                <a:gd name="T2" fmla="*/ 26 w 144"/>
                <a:gd name="T3" fmla="*/ 90 h 96"/>
                <a:gd name="T4" fmla="*/ 92 w 144"/>
                <a:gd name="T5" fmla="*/ 90 h 96"/>
                <a:gd name="T6" fmla="*/ 127 w 144"/>
                <a:gd name="T7" fmla="*/ 0 h 96"/>
                <a:gd name="T8" fmla="*/ 5 w 144"/>
                <a:gd name="T9" fmla="*/ 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96">
                  <a:moveTo>
                    <a:pt x="5" y="8"/>
                  </a:moveTo>
                  <a:cubicBezTo>
                    <a:pt x="0" y="22"/>
                    <a:pt x="5" y="80"/>
                    <a:pt x="26" y="90"/>
                  </a:cubicBezTo>
                  <a:cubicBezTo>
                    <a:pt x="39" y="96"/>
                    <a:pt x="63" y="95"/>
                    <a:pt x="92" y="90"/>
                  </a:cubicBezTo>
                  <a:cubicBezTo>
                    <a:pt x="144" y="79"/>
                    <a:pt x="127" y="0"/>
                    <a:pt x="127" y="0"/>
                  </a:cubicBezTo>
                  <a:lnTo>
                    <a:pt x="5" y="8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3430588" y="-1041400"/>
              <a:ext cx="3975100" cy="5494338"/>
            </a:xfrm>
            <a:custGeom>
              <a:avLst/>
              <a:gdLst>
                <a:gd name="T0" fmla="*/ 1033 w 1058"/>
                <a:gd name="T1" fmla="*/ 706 h 1464"/>
                <a:gd name="T2" fmla="*/ 992 w 1058"/>
                <a:gd name="T3" fmla="*/ 1210 h 1464"/>
                <a:gd name="T4" fmla="*/ 873 w 1058"/>
                <a:gd name="T5" fmla="*/ 1354 h 1464"/>
                <a:gd name="T6" fmla="*/ 601 w 1058"/>
                <a:gd name="T7" fmla="*/ 1388 h 1464"/>
                <a:gd name="T8" fmla="*/ 473 w 1058"/>
                <a:gd name="T9" fmla="*/ 1456 h 1464"/>
                <a:gd name="T10" fmla="*/ 420 w 1058"/>
                <a:gd name="T11" fmla="*/ 1444 h 1464"/>
                <a:gd name="T12" fmla="*/ 357 w 1058"/>
                <a:gd name="T13" fmla="*/ 1396 h 1464"/>
                <a:gd name="T14" fmla="*/ 75 w 1058"/>
                <a:gd name="T15" fmla="*/ 1330 h 1464"/>
                <a:gd name="T16" fmla="*/ 14 w 1058"/>
                <a:gd name="T17" fmla="*/ 1196 h 1464"/>
                <a:gd name="T18" fmla="*/ 41 w 1058"/>
                <a:gd name="T19" fmla="*/ 595 h 1464"/>
                <a:gd name="T20" fmla="*/ 219 w 1058"/>
                <a:gd name="T21" fmla="*/ 230 h 1464"/>
                <a:gd name="T22" fmla="*/ 1033 w 1058"/>
                <a:gd name="T23" fmla="*/ 706 h 1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8" h="1464">
                  <a:moveTo>
                    <a:pt x="1033" y="706"/>
                  </a:moveTo>
                  <a:cubicBezTo>
                    <a:pt x="1033" y="706"/>
                    <a:pt x="1020" y="1091"/>
                    <a:pt x="992" y="1210"/>
                  </a:cubicBezTo>
                  <a:cubicBezTo>
                    <a:pt x="964" y="1330"/>
                    <a:pt x="942" y="1341"/>
                    <a:pt x="873" y="1354"/>
                  </a:cubicBezTo>
                  <a:cubicBezTo>
                    <a:pt x="803" y="1368"/>
                    <a:pt x="634" y="1368"/>
                    <a:pt x="601" y="1388"/>
                  </a:cubicBezTo>
                  <a:cubicBezTo>
                    <a:pt x="568" y="1407"/>
                    <a:pt x="520" y="1464"/>
                    <a:pt x="473" y="1456"/>
                  </a:cubicBezTo>
                  <a:cubicBezTo>
                    <a:pt x="454" y="1452"/>
                    <a:pt x="433" y="1455"/>
                    <a:pt x="420" y="1444"/>
                  </a:cubicBezTo>
                  <a:cubicBezTo>
                    <a:pt x="402" y="1428"/>
                    <a:pt x="374" y="1401"/>
                    <a:pt x="357" y="1396"/>
                  </a:cubicBezTo>
                  <a:cubicBezTo>
                    <a:pt x="330" y="1388"/>
                    <a:pt x="111" y="1343"/>
                    <a:pt x="75" y="1330"/>
                  </a:cubicBezTo>
                  <a:cubicBezTo>
                    <a:pt x="39" y="1316"/>
                    <a:pt x="14" y="1282"/>
                    <a:pt x="14" y="1196"/>
                  </a:cubicBezTo>
                  <a:cubicBezTo>
                    <a:pt x="14" y="1111"/>
                    <a:pt x="0" y="762"/>
                    <a:pt x="41" y="595"/>
                  </a:cubicBezTo>
                  <a:cubicBezTo>
                    <a:pt x="83" y="429"/>
                    <a:pt x="111" y="291"/>
                    <a:pt x="219" y="230"/>
                  </a:cubicBezTo>
                  <a:cubicBezTo>
                    <a:pt x="252" y="199"/>
                    <a:pt x="1058" y="0"/>
                    <a:pt x="1033" y="70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2909888" y="1570038"/>
              <a:ext cx="811213" cy="1144588"/>
            </a:xfrm>
            <a:custGeom>
              <a:avLst/>
              <a:gdLst>
                <a:gd name="T0" fmla="*/ 180 w 216"/>
                <a:gd name="T1" fmla="*/ 305 h 305"/>
                <a:gd name="T2" fmla="*/ 82 w 216"/>
                <a:gd name="T3" fmla="*/ 46 h 305"/>
                <a:gd name="T4" fmla="*/ 216 w 216"/>
                <a:gd name="T5" fmla="*/ 104 h 305"/>
                <a:gd name="T6" fmla="*/ 180 w 216"/>
                <a:gd name="T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305">
                  <a:moveTo>
                    <a:pt x="180" y="305"/>
                  </a:moveTo>
                  <a:cubicBezTo>
                    <a:pt x="4" y="297"/>
                    <a:pt x="0" y="92"/>
                    <a:pt x="82" y="46"/>
                  </a:cubicBezTo>
                  <a:cubicBezTo>
                    <a:pt x="163" y="0"/>
                    <a:pt x="216" y="104"/>
                    <a:pt x="216" y="104"/>
                  </a:cubicBezTo>
                  <a:lnTo>
                    <a:pt x="180" y="305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7135813" y="1831975"/>
              <a:ext cx="769938" cy="1028700"/>
            </a:xfrm>
            <a:custGeom>
              <a:avLst/>
              <a:gdLst>
                <a:gd name="T0" fmla="*/ 12 w 205"/>
                <a:gd name="T1" fmla="*/ 259 h 274"/>
                <a:gd name="T2" fmla="*/ 145 w 205"/>
                <a:gd name="T3" fmla="*/ 220 h 274"/>
                <a:gd name="T4" fmla="*/ 100 w 205"/>
                <a:gd name="T5" fmla="*/ 8 h 274"/>
                <a:gd name="T6" fmla="*/ 1 w 205"/>
                <a:gd name="T7" fmla="*/ 112 h 274"/>
                <a:gd name="T8" fmla="*/ 12 w 205"/>
                <a:gd name="T9" fmla="*/ 25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74">
                  <a:moveTo>
                    <a:pt x="12" y="259"/>
                  </a:moveTo>
                  <a:cubicBezTo>
                    <a:pt x="12" y="259"/>
                    <a:pt x="85" y="274"/>
                    <a:pt x="145" y="220"/>
                  </a:cubicBezTo>
                  <a:cubicBezTo>
                    <a:pt x="205" y="166"/>
                    <a:pt x="200" y="16"/>
                    <a:pt x="100" y="8"/>
                  </a:cubicBezTo>
                  <a:cubicBezTo>
                    <a:pt x="0" y="0"/>
                    <a:pt x="1" y="112"/>
                    <a:pt x="1" y="112"/>
                  </a:cubicBezTo>
                  <a:lnTo>
                    <a:pt x="12" y="259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3562350" y="-1230313"/>
              <a:ext cx="3760788" cy="5502275"/>
            </a:xfrm>
            <a:custGeom>
              <a:avLst/>
              <a:gdLst>
                <a:gd name="T0" fmla="*/ 977 w 1001"/>
                <a:gd name="T1" fmla="*/ 706 h 1466"/>
                <a:gd name="T2" fmla="*/ 970 w 1001"/>
                <a:gd name="T3" fmla="*/ 1093 h 1466"/>
                <a:gd name="T4" fmla="*/ 954 w 1001"/>
                <a:gd name="T5" fmla="*/ 1227 h 1466"/>
                <a:gd name="T6" fmla="*/ 823 w 1001"/>
                <a:gd name="T7" fmla="*/ 1355 h 1466"/>
                <a:gd name="T8" fmla="*/ 609 w 1001"/>
                <a:gd name="T9" fmla="*/ 1410 h 1466"/>
                <a:gd name="T10" fmla="*/ 423 w 1001"/>
                <a:gd name="T11" fmla="*/ 1464 h 1466"/>
                <a:gd name="T12" fmla="*/ 280 w 1001"/>
                <a:gd name="T13" fmla="*/ 1410 h 1466"/>
                <a:gd name="T14" fmla="*/ 58 w 1001"/>
                <a:gd name="T15" fmla="*/ 1330 h 1466"/>
                <a:gd name="T16" fmla="*/ 0 w 1001"/>
                <a:gd name="T17" fmla="*/ 1197 h 1466"/>
                <a:gd name="T18" fmla="*/ 43 w 1001"/>
                <a:gd name="T19" fmla="*/ 595 h 1466"/>
                <a:gd name="T20" fmla="*/ 196 w 1001"/>
                <a:gd name="T21" fmla="*/ 230 h 1466"/>
                <a:gd name="T22" fmla="*/ 977 w 1001"/>
                <a:gd name="T23" fmla="*/ 706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01" h="1466">
                  <a:moveTo>
                    <a:pt x="977" y="706"/>
                  </a:moveTo>
                  <a:cubicBezTo>
                    <a:pt x="977" y="706"/>
                    <a:pt x="986" y="933"/>
                    <a:pt x="970" y="1093"/>
                  </a:cubicBezTo>
                  <a:cubicBezTo>
                    <a:pt x="966" y="1141"/>
                    <a:pt x="960" y="1199"/>
                    <a:pt x="954" y="1227"/>
                  </a:cubicBezTo>
                  <a:cubicBezTo>
                    <a:pt x="927" y="1346"/>
                    <a:pt x="890" y="1341"/>
                    <a:pt x="823" y="1355"/>
                  </a:cubicBezTo>
                  <a:cubicBezTo>
                    <a:pt x="804" y="1359"/>
                    <a:pt x="707" y="1379"/>
                    <a:pt x="609" y="1410"/>
                  </a:cubicBezTo>
                  <a:cubicBezTo>
                    <a:pt x="545" y="1430"/>
                    <a:pt x="491" y="1466"/>
                    <a:pt x="423" y="1464"/>
                  </a:cubicBezTo>
                  <a:cubicBezTo>
                    <a:pt x="370" y="1462"/>
                    <a:pt x="326" y="1425"/>
                    <a:pt x="280" y="1410"/>
                  </a:cubicBezTo>
                  <a:cubicBezTo>
                    <a:pt x="164" y="1372"/>
                    <a:pt x="71" y="1335"/>
                    <a:pt x="58" y="1330"/>
                  </a:cubicBezTo>
                  <a:cubicBezTo>
                    <a:pt x="24" y="1316"/>
                    <a:pt x="0" y="1282"/>
                    <a:pt x="0" y="1197"/>
                  </a:cubicBezTo>
                  <a:cubicBezTo>
                    <a:pt x="0" y="1111"/>
                    <a:pt x="3" y="762"/>
                    <a:pt x="43" y="595"/>
                  </a:cubicBezTo>
                  <a:cubicBezTo>
                    <a:pt x="83" y="429"/>
                    <a:pt x="93" y="291"/>
                    <a:pt x="196" y="230"/>
                  </a:cubicBezTo>
                  <a:cubicBezTo>
                    <a:pt x="228" y="199"/>
                    <a:pt x="1001" y="0"/>
                    <a:pt x="977" y="70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3833813" y="-1181100"/>
              <a:ext cx="3398838" cy="2533650"/>
            </a:xfrm>
            <a:custGeom>
              <a:avLst/>
              <a:gdLst>
                <a:gd name="T0" fmla="*/ 411 w 905"/>
                <a:gd name="T1" fmla="*/ 654 h 675"/>
                <a:gd name="T2" fmla="*/ 0 w 905"/>
                <a:gd name="T3" fmla="*/ 453 h 675"/>
                <a:gd name="T4" fmla="*/ 124 w 905"/>
                <a:gd name="T5" fmla="*/ 217 h 675"/>
                <a:gd name="T6" fmla="*/ 905 w 905"/>
                <a:gd name="T7" fmla="*/ 624 h 675"/>
                <a:gd name="T8" fmla="*/ 549 w 905"/>
                <a:gd name="T9" fmla="*/ 675 h 675"/>
                <a:gd name="T10" fmla="*/ 411 w 905"/>
                <a:gd name="T11" fmla="*/ 654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5" h="675">
                  <a:moveTo>
                    <a:pt x="411" y="654"/>
                  </a:moveTo>
                  <a:cubicBezTo>
                    <a:pt x="266" y="606"/>
                    <a:pt x="126" y="536"/>
                    <a:pt x="0" y="453"/>
                  </a:cubicBezTo>
                  <a:cubicBezTo>
                    <a:pt x="23" y="346"/>
                    <a:pt x="49" y="261"/>
                    <a:pt x="124" y="217"/>
                  </a:cubicBezTo>
                  <a:cubicBezTo>
                    <a:pt x="155" y="187"/>
                    <a:pt x="877" y="0"/>
                    <a:pt x="905" y="624"/>
                  </a:cubicBezTo>
                  <a:cubicBezTo>
                    <a:pt x="787" y="646"/>
                    <a:pt x="669" y="667"/>
                    <a:pt x="549" y="675"/>
                  </a:cubicBezTo>
                  <a:cubicBezTo>
                    <a:pt x="504" y="669"/>
                    <a:pt x="458" y="659"/>
                    <a:pt x="411" y="65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6910388" y="161925"/>
              <a:ext cx="788988" cy="2770188"/>
            </a:xfrm>
            <a:custGeom>
              <a:avLst/>
              <a:gdLst>
                <a:gd name="T0" fmla="*/ 204 w 210"/>
                <a:gd name="T1" fmla="*/ 0 h 738"/>
                <a:gd name="T2" fmla="*/ 189 w 210"/>
                <a:gd name="T3" fmla="*/ 460 h 738"/>
                <a:gd name="T4" fmla="*/ 142 w 210"/>
                <a:gd name="T5" fmla="*/ 453 h 738"/>
                <a:gd name="T6" fmla="*/ 62 w 210"/>
                <a:gd name="T7" fmla="*/ 538 h 738"/>
                <a:gd name="T8" fmla="*/ 68 w 210"/>
                <a:gd name="T9" fmla="*/ 726 h 738"/>
                <a:gd name="T10" fmla="*/ 33 w 210"/>
                <a:gd name="T11" fmla="*/ 738 h 738"/>
                <a:gd name="T12" fmla="*/ 0 w 210"/>
                <a:gd name="T13" fmla="*/ 721 h 738"/>
                <a:gd name="T14" fmla="*/ 4 w 210"/>
                <a:gd name="T15" fmla="*/ 61 h 738"/>
                <a:gd name="T16" fmla="*/ 204 w 210"/>
                <a:gd name="T17" fmla="*/ 0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738">
                  <a:moveTo>
                    <a:pt x="204" y="0"/>
                  </a:moveTo>
                  <a:cubicBezTo>
                    <a:pt x="204" y="0"/>
                    <a:pt x="210" y="338"/>
                    <a:pt x="189" y="460"/>
                  </a:cubicBezTo>
                  <a:cubicBezTo>
                    <a:pt x="189" y="460"/>
                    <a:pt x="168" y="451"/>
                    <a:pt x="142" y="453"/>
                  </a:cubicBezTo>
                  <a:cubicBezTo>
                    <a:pt x="118" y="454"/>
                    <a:pt x="73" y="468"/>
                    <a:pt x="62" y="538"/>
                  </a:cubicBezTo>
                  <a:cubicBezTo>
                    <a:pt x="41" y="671"/>
                    <a:pt x="68" y="726"/>
                    <a:pt x="68" y="726"/>
                  </a:cubicBezTo>
                  <a:cubicBezTo>
                    <a:pt x="68" y="726"/>
                    <a:pt x="65" y="738"/>
                    <a:pt x="33" y="738"/>
                  </a:cubicBezTo>
                  <a:cubicBezTo>
                    <a:pt x="1" y="737"/>
                    <a:pt x="0" y="721"/>
                    <a:pt x="0" y="721"/>
                  </a:cubicBezTo>
                  <a:cubicBezTo>
                    <a:pt x="4" y="61"/>
                    <a:pt x="4" y="61"/>
                    <a:pt x="4" y="61"/>
                  </a:cubicBezTo>
                  <a:lnTo>
                    <a:pt x="204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7243763" y="1528763"/>
              <a:ext cx="409575" cy="423863"/>
            </a:xfrm>
            <a:custGeom>
              <a:avLst/>
              <a:gdLst>
                <a:gd name="T0" fmla="*/ 0 w 109"/>
                <a:gd name="T1" fmla="*/ 113 h 113"/>
                <a:gd name="T2" fmla="*/ 6 w 109"/>
                <a:gd name="T3" fmla="*/ 57 h 113"/>
                <a:gd name="T4" fmla="*/ 22 w 109"/>
                <a:gd name="T5" fmla="*/ 38 h 113"/>
                <a:gd name="T6" fmla="*/ 96 w 109"/>
                <a:gd name="T7" fmla="*/ 0 h 113"/>
                <a:gd name="T8" fmla="*/ 109 w 109"/>
                <a:gd name="T9" fmla="*/ 0 h 113"/>
                <a:gd name="T10" fmla="*/ 100 w 109"/>
                <a:gd name="T11" fmla="*/ 96 h 113"/>
                <a:gd name="T12" fmla="*/ 53 w 109"/>
                <a:gd name="T13" fmla="*/ 89 h 113"/>
                <a:gd name="T14" fmla="*/ 0 w 109"/>
                <a:gd name="T1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113">
                  <a:moveTo>
                    <a:pt x="0" y="113"/>
                  </a:moveTo>
                  <a:cubicBezTo>
                    <a:pt x="2" y="95"/>
                    <a:pt x="5" y="78"/>
                    <a:pt x="6" y="57"/>
                  </a:cubicBezTo>
                  <a:cubicBezTo>
                    <a:pt x="12" y="51"/>
                    <a:pt x="17" y="44"/>
                    <a:pt x="22" y="38"/>
                  </a:cubicBezTo>
                  <a:cubicBezTo>
                    <a:pt x="47" y="27"/>
                    <a:pt x="71" y="12"/>
                    <a:pt x="96" y="0"/>
                  </a:cubicBezTo>
                  <a:cubicBezTo>
                    <a:pt x="100" y="0"/>
                    <a:pt x="105" y="0"/>
                    <a:pt x="109" y="0"/>
                  </a:cubicBezTo>
                  <a:cubicBezTo>
                    <a:pt x="107" y="37"/>
                    <a:pt x="104" y="71"/>
                    <a:pt x="100" y="96"/>
                  </a:cubicBezTo>
                  <a:cubicBezTo>
                    <a:pt x="100" y="96"/>
                    <a:pt x="79" y="87"/>
                    <a:pt x="53" y="89"/>
                  </a:cubicBezTo>
                  <a:cubicBezTo>
                    <a:pt x="39" y="89"/>
                    <a:pt x="18" y="94"/>
                    <a:pt x="0" y="113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6924675" y="395288"/>
              <a:ext cx="762000" cy="668338"/>
            </a:xfrm>
            <a:custGeom>
              <a:avLst/>
              <a:gdLst>
                <a:gd name="T0" fmla="*/ 203 w 203"/>
                <a:gd name="T1" fmla="*/ 0 h 178"/>
                <a:gd name="T2" fmla="*/ 200 w 203"/>
                <a:gd name="T3" fmla="*/ 100 h 178"/>
                <a:gd name="T4" fmla="*/ 0 w 203"/>
                <a:gd name="T5" fmla="*/ 173 h 178"/>
                <a:gd name="T6" fmla="*/ 0 w 203"/>
                <a:gd name="T7" fmla="*/ 87 h 178"/>
                <a:gd name="T8" fmla="*/ 203 w 203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78">
                  <a:moveTo>
                    <a:pt x="203" y="0"/>
                  </a:moveTo>
                  <a:cubicBezTo>
                    <a:pt x="200" y="100"/>
                    <a:pt x="200" y="100"/>
                    <a:pt x="200" y="100"/>
                  </a:cubicBezTo>
                  <a:cubicBezTo>
                    <a:pt x="200" y="100"/>
                    <a:pt x="100" y="178"/>
                    <a:pt x="0" y="173"/>
                  </a:cubicBezTo>
                  <a:cubicBezTo>
                    <a:pt x="0" y="87"/>
                    <a:pt x="0" y="87"/>
                    <a:pt x="0" y="87"/>
                  </a:cubicBezTo>
                  <a:lnTo>
                    <a:pt x="203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2751138" y="-1206500"/>
              <a:ext cx="5405438" cy="3943350"/>
            </a:xfrm>
            <a:custGeom>
              <a:avLst/>
              <a:gdLst>
                <a:gd name="T0" fmla="*/ 1215 w 1439"/>
                <a:gd name="T1" fmla="*/ 53 h 1051"/>
                <a:gd name="T2" fmla="*/ 937 w 1439"/>
                <a:gd name="T3" fmla="*/ 146 h 1051"/>
                <a:gd name="T4" fmla="*/ 480 w 1439"/>
                <a:gd name="T5" fmla="*/ 0 h 1051"/>
                <a:gd name="T6" fmla="*/ 214 w 1439"/>
                <a:gd name="T7" fmla="*/ 225 h 1051"/>
                <a:gd name="T8" fmla="*/ 39 w 1439"/>
                <a:gd name="T9" fmla="*/ 296 h 1051"/>
                <a:gd name="T10" fmla="*/ 117 w 1439"/>
                <a:gd name="T11" fmla="*/ 791 h 1051"/>
                <a:gd name="T12" fmla="*/ 130 w 1439"/>
                <a:gd name="T13" fmla="*/ 783 h 1051"/>
                <a:gd name="T14" fmla="*/ 228 w 1439"/>
                <a:gd name="T15" fmla="*/ 811 h 1051"/>
                <a:gd name="T16" fmla="*/ 215 w 1439"/>
                <a:gd name="T17" fmla="*/ 1029 h 1051"/>
                <a:gd name="T18" fmla="*/ 251 w 1439"/>
                <a:gd name="T19" fmla="*/ 1049 h 1051"/>
                <a:gd name="T20" fmla="*/ 288 w 1439"/>
                <a:gd name="T21" fmla="*/ 1017 h 1051"/>
                <a:gd name="T22" fmla="*/ 308 w 1439"/>
                <a:gd name="T23" fmla="*/ 607 h 1051"/>
                <a:gd name="T24" fmla="*/ 325 w 1439"/>
                <a:gd name="T25" fmla="*/ 428 h 1051"/>
                <a:gd name="T26" fmla="*/ 1003 w 1439"/>
                <a:gd name="T27" fmla="*/ 607 h 1051"/>
                <a:gd name="T28" fmla="*/ 1439 w 1439"/>
                <a:gd name="T29" fmla="*/ 175 h 1051"/>
                <a:gd name="T30" fmla="*/ 1314 w 1439"/>
                <a:gd name="T31" fmla="*/ 296 h 1051"/>
                <a:gd name="T32" fmla="*/ 1314 w 1439"/>
                <a:gd name="T33" fmla="*/ 49 h 1051"/>
                <a:gd name="T34" fmla="*/ 1235 w 1439"/>
                <a:gd name="T35" fmla="*/ 175 h 1051"/>
                <a:gd name="T36" fmla="*/ 1215 w 1439"/>
                <a:gd name="T37" fmla="*/ 53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39" h="1051">
                  <a:moveTo>
                    <a:pt x="1215" y="53"/>
                  </a:moveTo>
                  <a:cubicBezTo>
                    <a:pt x="1215" y="53"/>
                    <a:pt x="1204" y="205"/>
                    <a:pt x="937" y="146"/>
                  </a:cubicBezTo>
                  <a:cubicBezTo>
                    <a:pt x="756" y="106"/>
                    <a:pt x="630" y="0"/>
                    <a:pt x="480" y="0"/>
                  </a:cubicBezTo>
                  <a:cubicBezTo>
                    <a:pt x="330" y="0"/>
                    <a:pt x="219" y="130"/>
                    <a:pt x="214" y="225"/>
                  </a:cubicBezTo>
                  <a:cubicBezTo>
                    <a:pt x="214" y="225"/>
                    <a:pt x="103" y="145"/>
                    <a:pt x="39" y="296"/>
                  </a:cubicBezTo>
                  <a:cubicBezTo>
                    <a:pt x="0" y="388"/>
                    <a:pt x="43" y="550"/>
                    <a:pt x="117" y="791"/>
                  </a:cubicBezTo>
                  <a:cubicBezTo>
                    <a:pt x="117" y="791"/>
                    <a:pt x="122" y="787"/>
                    <a:pt x="130" y="783"/>
                  </a:cubicBezTo>
                  <a:cubicBezTo>
                    <a:pt x="149" y="774"/>
                    <a:pt x="188" y="766"/>
                    <a:pt x="228" y="811"/>
                  </a:cubicBezTo>
                  <a:cubicBezTo>
                    <a:pt x="261" y="848"/>
                    <a:pt x="215" y="1029"/>
                    <a:pt x="215" y="1029"/>
                  </a:cubicBezTo>
                  <a:cubicBezTo>
                    <a:pt x="215" y="1029"/>
                    <a:pt x="210" y="1046"/>
                    <a:pt x="251" y="1049"/>
                  </a:cubicBezTo>
                  <a:cubicBezTo>
                    <a:pt x="291" y="1051"/>
                    <a:pt x="288" y="1017"/>
                    <a:pt x="288" y="1017"/>
                  </a:cubicBezTo>
                  <a:cubicBezTo>
                    <a:pt x="288" y="1017"/>
                    <a:pt x="301" y="835"/>
                    <a:pt x="308" y="607"/>
                  </a:cubicBezTo>
                  <a:cubicBezTo>
                    <a:pt x="311" y="512"/>
                    <a:pt x="308" y="455"/>
                    <a:pt x="325" y="428"/>
                  </a:cubicBezTo>
                  <a:cubicBezTo>
                    <a:pt x="325" y="428"/>
                    <a:pt x="651" y="666"/>
                    <a:pt x="1003" y="607"/>
                  </a:cubicBezTo>
                  <a:cubicBezTo>
                    <a:pt x="1355" y="549"/>
                    <a:pt x="1411" y="330"/>
                    <a:pt x="1439" y="175"/>
                  </a:cubicBezTo>
                  <a:cubicBezTo>
                    <a:pt x="1439" y="175"/>
                    <a:pt x="1399" y="269"/>
                    <a:pt x="1314" y="296"/>
                  </a:cubicBezTo>
                  <a:cubicBezTo>
                    <a:pt x="1314" y="296"/>
                    <a:pt x="1394" y="175"/>
                    <a:pt x="1314" y="49"/>
                  </a:cubicBezTo>
                  <a:cubicBezTo>
                    <a:pt x="1314" y="49"/>
                    <a:pt x="1284" y="147"/>
                    <a:pt x="1235" y="175"/>
                  </a:cubicBezTo>
                  <a:cubicBezTo>
                    <a:pt x="1235" y="175"/>
                    <a:pt x="1258" y="155"/>
                    <a:pt x="1215" y="53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3105150" y="1479550"/>
              <a:ext cx="558800" cy="387350"/>
            </a:xfrm>
            <a:custGeom>
              <a:avLst/>
              <a:gdLst>
                <a:gd name="T0" fmla="*/ 0 w 149"/>
                <a:gd name="T1" fmla="*/ 0 h 103"/>
                <a:gd name="T2" fmla="*/ 133 w 149"/>
                <a:gd name="T3" fmla="*/ 29 h 103"/>
                <a:gd name="T4" fmla="*/ 136 w 149"/>
                <a:gd name="T5" fmla="*/ 33 h 103"/>
                <a:gd name="T6" fmla="*/ 139 w 149"/>
                <a:gd name="T7" fmla="*/ 103 h 103"/>
                <a:gd name="T8" fmla="*/ 139 w 149"/>
                <a:gd name="T9" fmla="*/ 103 h 103"/>
                <a:gd name="T10" fmla="*/ 134 w 149"/>
                <a:gd name="T11" fmla="*/ 95 h 103"/>
                <a:gd name="T12" fmla="*/ 36 w 149"/>
                <a:gd name="T13" fmla="*/ 67 h 103"/>
                <a:gd name="T14" fmla="*/ 23 w 149"/>
                <a:gd name="T15" fmla="*/ 75 h 103"/>
                <a:gd name="T16" fmla="*/ 0 w 149"/>
                <a:gd name="T17" fmla="*/ 0 h 103"/>
                <a:gd name="T18" fmla="*/ 0 w 149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103">
                  <a:moveTo>
                    <a:pt x="0" y="0"/>
                  </a:moveTo>
                  <a:cubicBezTo>
                    <a:pt x="49" y="1"/>
                    <a:pt x="94" y="8"/>
                    <a:pt x="133" y="29"/>
                  </a:cubicBezTo>
                  <a:cubicBezTo>
                    <a:pt x="134" y="30"/>
                    <a:pt x="135" y="32"/>
                    <a:pt x="136" y="33"/>
                  </a:cubicBezTo>
                  <a:cubicBezTo>
                    <a:pt x="142" y="53"/>
                    <a:pt x="149" y="80"/>
                    <a:pt x="139" y="103"/>
                  </a:cubicBezTo>
                  <a:cubicBezTo>
                    <a:pt x="139" y="103"/>
                    <a:pt x="139" y="103"/>
                    <a:pt x="139" y="103"/>
                  </a:cubicBezTo>
                  <a:cubicBezTo>
                    <a:pt x="138" y="100"/>
                    <a:pt x="136" y="97"/>
                    <a:pt x="134" y="95"/>
                  </a:cubicBezTo>
                  <a:cubicBezTo>
                    <a:pt x="94" y="50"/>
                    <a:pt x="55" y="58"/>
                    <a:pt x="36" y="67"/>
                  </a:cubicBezTo>
                  <a:cubicBezTo>
                    <a:pt x="28" y="71"/>
                    <a:pt x="23" y="75"/>
                    <a:pt x="23" y="75"/>
                  </a:cubicBezTo>
                  <a:cubicBezTo>
                    <a:pt x="15" y="49"/>
                    <a:pt x="7" y="2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6203950" y="1195388"/>
              <a:ext cx="657225" cy="528638"/>
            </a:xfrm>
            <a:custGeom>
              <a:avLst/>
              <a:gdLst>
                <a:gd name="T0" fmla="*/ 0 w 175"/>
                <a:gd name="T1" fmla="*/ 35 h 141"/>
                <a:gd name="T2" fmla="*/ 114 w 175"/>
                <a:gd name="T3" fmla="*/ 8 h 141"/>
                <a:gd name="T4" fmla="*/ 175 w 175"/>
                <a:gd name="T5" fmla="*/ 89 h 141"/>
                <a:gd name="T6" fmla="*/ 175 w 175"/>
                <a:gd name="T7" fmla="*/ 141 h 141"/>
                <a:gd name="T8" fmla="*/ 0 w 175"/>
                <a:gd name="T9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41">
                  <a:moveTo>
                    <a:pt x="0" y="35"/>
                  </a:moveTo>
                  <a:cubicBezTo>
                    <a:pt x="0" y="35"/>
                    <a:pt x="70" y="0"/>
                    <a:pt x="114" y="8"/>
                  </a:cubicBezTo>
                  <a:cubicBezTo>
                    <a:pt x="158" y="17"/>
                    <a:pt x="175" y="89"/>
                    <a:pt x="175" y="89"/>
                  </a:cubicBezTo>
                  <a:cubicBezTo>
                    <a:pt x="175" y="141"/>
                    <a:pt x="175" y="141"/>
                    <a:pt x="175" y="141"/>
                  </a:cubicBezTo>
                  <a:cubicBezTo>
                    <a:pt x="175" y="141"/>
                    <a:pt x="78" y="32"/>
                    <a:pt x="0" y="3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4043363" y="1217613"/>
              <a:ext cx="525463" cy="468313"/>
            </a:xfrm>
            <a:custGeom>
              <a:avLst/>
              <a:gdLst>
                <a:gd name="T0" fmla="*/ 103 w 140"/>
                <a:gd name="T1" fmla="*/ 1 h 125"/>
                <a:gd name="T2" fmla="*/ 136 w 140"/>
                <a:gd name="T3" fmla="*/ 37 h 125"/>
                <a:gd name="T4" fmla="*/ 7 w 140"/>
                <a:gd name="T5" fmla="*/ 125 h 125"/>
                <a:gd name="T6" fmla="*/ 8 w 140"/>
                <a:gd name="T7" fmla="*/ 54 h 125"/>
                <a:gd name="T8" fmla="*/ 103 w 140"/>
                <a:gd name="T9" fmla="*/ 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25">
                  <a:moveTo>
                    <a:pt x="103" y="1"/>
                  </a:moveTo>
                  <a:cubicBezTo>
                    <a:pt x="103" y="1"/>
                    <a:pt x="140" y="1"/>
                    <a:pt x="136" y="37"/>
                  </a:cubicBezTo>
                  <a:cubicBezTo>
                    <a:pt x="136" y="37"/>
                    <a:pt x="43" y="55"/>
                    <a:pt x="7" y="125"/>
                  </a:cubicBezTo>
                  <a:cubicBezTo>
                    <a:pt x="7" y="125"/>
                    <a:pt x="0" y="81"/>
                    <a:pt x="8" y="54"/>
                  </a:cubicBezTo>
                  <a:cubicBezTo>
                    <a:pt x="16" y="28"/>
                    <a:pt x="51" y="0"/>
                    <a:pt x="103" y="1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3149600" y="1836738"/>
              <a:ext cx="428625" cy="544513"/>
            </a:xfrm>
            <a:custGeom>
              <a:avLst/>
              <a:gdLst>
                <a:gd name="T0" fmla="*/ 81 w 114"/>
                <a:gd name="T1" fmla="*/ 145 h 145"/>
                <a:gd name="T2" fmla="*/ 44 w 114"/>
                <a:gd name="T3" fmla="*/ 19 h 145"/>
                <a:gd name="T4" fmla="*/ 25 w 114"/>
                <a:gd name="T5" fmla="*/ 111 h 145"/>
                <a:gd name="T6" fmla="*/ 81 w 114"/>
                <a:gd name="T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45">
                  <a:moveTo>
                    <a:pt x="81" y="145"/>
                  </a:moveTo>
                  <a:cubicBezTo>
                    <a:pt x="81" y="145"/>
                    <a:pt x="114" y="0"/>
                    <a:pt x="44" y="19"/>
                  </a:cubicBezTo>
                  <a:cubicBezTo>
                    <a:pt x="0" y="30"/>
                    <a:pt x="2" y="80"/>
                    <a:pt x="25" y="111"/>
                  </a:cubicBezTo>
                  <a:cubicBezTo>
                    <a:pt x="40" y="131"/>
                    <a:pt x="63" y="145"/>
                    <a:pt x="81" y="14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3157538" y="1919288"/>
              <a:ext cx="319088" cy="454025"/>
            </a:xfrm>
            <a:custGeom>
              <a:avLst/>
              <a:gdLst>
                <a:gd name="T0" fmla="*/ 79 w 85"/>
                <a:gd name="T1" fmla="*/ 121 h 121"/>
                <a:gd name="T2" fmla="*/ 85 w 85"/>
                <a:gd name="T3" fmla="*/ 83 h 121"/>
                <a:gd name="T4" fmla="*/ 9 w 85"/>
                <a:gd name="T5" fmla="*/ 59 h 121"/>
                <a:gd name="T6" fmla="*/ 79 w 85"/>
                <a:gd name="T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21">
                  <a:moveTo>
                    <a:pt x="79" y="121"/>
                  </a:move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0" y="0"/>
                    <a:pt x="9" y="59"/>
                  </a:cubicBezTo>
                  <a:cubicBezTo>
                    <a:pt x="18" y="118"/>
                    <a:pt x="79" y="121"/>
                    <a:pt x="79" y="121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7235825" y="1993900"/>
              <a:ext cx="500063" cy="619125"/>
            </a:xfrm>
            <a:custGeom>
              <a:avLst/>
              <a:gdLst>
                <a:gd name="T0" fmla="*/ 15 w 133"/>
                <a:gd name="T1" fmla="*/ 162 h 165"/>
                <a:gd name="T2" fmla="*/ 83 w 133"/>
                <a:gd name="T3" fmla="*/ 34 h 165"/>
                <a:gd name="T4" fmla="*/ 89 w 133"/>
                <a:gd name="T5" fmla="*/ 137 h 165"/>
                <a:gd name="T6" fmla="*/ 15 w 133"/>
                <a:gd name="T7" fmla="*/ 16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165">
                  <a:moveTo>
                    <a:pt x="15" y="162"/>
                  </a:moveTo>
                  <a:cubicBezTo>
                    <a:pt x="15" y="162"/>
                    <a:pt x="0" y="0"/>
                    <a:pt x="83" y="34"/>
                  </a:cubicBezTo>
                  <a:cubicBezTo>
                    <a:pt x="133" y="55"/>
                    <a:pt x="122" y="107"/>
                    <a:pt x="89" y="137"/>
                  </a:cubicBezTo>
                  <a:cubicBezTo>
                    <a:pt x="68" y="155"/>
                    <a:pt x="37" y="165"/>
                    <a:pt x="15" y="16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7292975" y="2162175"/>
              <a:ext cx="439738" cy="461963"/>
            </a:xfrm>
            <a:custGeom>
              <a:avLst/>
              <a:gdLst>
                <a:gd name="T0" fmla="*/ 1 w 117"/>
                <a:gd name="T1" fmla="*/ 115 h 123"/>
                <a:gd name="T2" fmla="*/ 0 w 117"/>
                <a:gd name="T3" fmla="*/ 73 h 123"/>
                <a:gd name="T4" fmla="*/ 96 w 117"/>
                <a:gd name="T5" fmla="*/ 62 h 123"/>
                <a:gd name="T6" fmla="*/ 1 w 117"/>
                <a:gd name="T7" fmla="*/ 11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23">
                  <a:moveTo>
                    <a:pt x="1" y="115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117" y="0"/>
                    <a:pt x="96" y="62"/>
                  </a:cubicBezTo>
                  <a:cubicBezTo>
                    <a:pt x="74" y="123"/>
                    <a:pt x="1" y="115"/>
                    <a:pt x="1" y="115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8" name="Oval 46"/>
            <p:cNvSpPr>
              <a:spLocks noChangeArrowheads="1"/>
            </p:cNvSpPr>
            <p:nvPr/>
          </p:nvSpPr>
          <p:spPr bwMode="auto">
            <a:xfrm>
              <a:off x="5002213" y="4073525"/>
              <a:ext cx="366713" cy="115888"/>
            </a:xfrm>
            <a:prstGeom prst="ellipse">
              <a:avLst/>
            </a:pr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921000" y="2114550"/>
              <a:ext cx="657225" cy="622300"/>
            </a:xfrm>
            <a:custGeom>
              <a:avLst/>
              <a:gdLst>
                <a:gd name="T0" fmla="*/ 154 w 175"/>
                <a:gd name="T1" fmla="*/ 166 h 166"/>
                <a:gd name="T2" fmla="*/ 175 w 175"/>
                <a:gd name="T3" fmla="*/ 155 h 166"/>
                <a:gd name="T4" fmla="*/ 38 w 175"/>
                <a:gd name="T5" fmla="*/ 0 h 166"/>
                <a:gd name="T6" fmla="*/ 154 w 175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166">
                  <a:moveTo>
                    <a:pt x="154" y="166"/>
                  </a:moveTo>
                  <a:cubicBezTo>
                    <a:pt x="175" y="155"/>
                    <a:pt x="175" y="155"/>
                    <a:pt x="175" y="155"/>
                  </a:cubicBezTo>
                  <a:cubicBezTo>
                    <a:pt x="175" y="155"/>
                    <a:pt x="35" y="99"/>
                    <a:pt x="38" y="0"/>
                  </a:cubicBezTo>
                  <a:cubicBezTo>
                    <a:pt x="38" y="0"/>
                    <a:pt x="0" y="107"/>
                    <a:pt x="154" y="16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7135813" y="-490537"/>
              <a:ext cx="630238" cy="619125"/>
            </a:xfrm>
            <a:custGeom>
              <a:avLst/>
              <a:gdLst>
                <a:gd name="T0" fmla="*/ 165 w 168"/>
                <a:gd name="T1" fmla="*/ 4 h 165"/>
                <a:gd name="T2" fmla="*/ 150 w 168"/>
                <a:gd name="T3" fmla="*/ 52 h 165"/>
                <a:gd name="T4" fmla="*/ 119 w 168"/>
                <a:gd name="T5" fmla="*/ 103 h 165"/>
                <a:gd name="T6" fmla="*/ 20 w 168"/>
                <a:gd name="T7" fmla="*/ 162 h 165"/>
                <a:gd name="T8" fmla="*/ 0 w 168"/>
                <a:gd name="T9" fmla="*/ 164 h 165"/>
                <a:gd name="T10" fmla="*/ 21 w 168"/>
                <a:gd name="T11" fmla="*/ 154 h 165"/>
                <a:gd name="T12" fmla="*/ 44 w 168"/>
                <a:gd name="T13" fmla="*/ 139 h 165"/>
                <a:gd name="T14" fmla="*/ 96 w 168"/>
                <a:gd name="T15" fmla="*/ 100 h 165"/>
                <a:gd name="T16" fmla="*/ 132 w 168"/>
                <a:gd name="T17" fmla="*/ 51 h 165"/>
                <a:gd name="T18" fmla="*/ 157 w 168"/>
                <a:gd name="T19" fmla="*/ 12 h 165"/>
                <a:gd name="T20" fmla="*/ 163 w 168"/>
                <a:gd name="T21" fmla="*/ 0 h 165"/>
                <a:gd name="T22" fmla="*/ 165 w 168"/>
                <a:gd name="T23" fmla="*/ 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165">
                  <a:moveTo>
                    <a:pt x="165" y="4"/>
                  </a:moveTo>
                  <a:cubicBezTo>
                    <a:pt x="168" y="18"/>
                    <a:pt x="155" y="42"/>
                    <a:pt x="150" y="52"/>
                  </a:cubicBezTo>
                  <a:cubicBezTo>
                    <a:pt x="142" y="70"/>
                    <a:pt x="132" y="87"/>
                    <a:pt x="119" y="103"/>
                  </a:cubicBezTo>
                  <a:cubicBezTo>
                    <a:pt x="93" y="133"/>
                    <a:pt x="59" y="154"/>
                    <a:pt x="20" y="162"/>
                  </a:cubicBezTo>
                  <a:cubicBezTo>
                    <a:pt x="13" y="164"/>
                    <a:pt x="7" y="165"/>
                    <a:pt x="0" y="164"/>
                  </a:cubicBezTo>
                  <a:cubicBezTo>
                    <a:pt x="5" y="160"/>
                    <a:pt x="15" y="157"/>
                    <a:pt x="21" y="154"/>
                  </a:cubicBezTo>
                  <a:cubicBezTo>
                    <a:pt x="29" y="149"/>
                    <a:pt x="36" y="144"/>
                    <a:pt x="44" y="139"/>
                  </a:cubicBezTo>
                  <a:cubicBezTo>
                    <a:pt x="62" y="127"/>
                    <a:pt x="81" y="115"/>
                    <a:pt x="96" y="100"/>
                  </a:cubicBezTo>
                  <a:cubicBezTo>
                    <a:pt x="109" y="86"/>
                    <a:pt x="123" y="68"/>
                    <a:pt x="132" y="51"/>
                  </a:cubicBezTo>
                  <a:cubicBezTo>
                    <a:pt x="140" y="37"/>
                    <a:pt x="150" y="26"/>
                    <a:pt x="157" y="12"/>
                  </a:cubicBezTo>
                  <a:cubicBezTo>
                    <a:pt x="159" y="8"/>
                    <a:pt x="161" y="4"/>
                    <a:pt x="163" y="0"/>
                  </a:cubicBezTo>
                  <a:cubicBezTo>
                    <a:pt x="164" y="1"/>
                    <a:pt x="164" y="3"/>
                    <a:pt x="165" y="4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7034213" y="-738187"/>
              <a:ext cx="379413" cy="498475"/>
            </a:xfrm>
            <a:custGeom>
              <a:avLst/>
              <a:gdLst>
                <a:gd name="T0" fmla="*/ 87 w 101"/>
                <a:gd name="T1" fmla="*/ 0 h 133"/>
                <a:gd name="T2" fmla="*/ 0 w 101"/>
                <a:gd name="T3" fmla="*/ 133 h 133"/>
                <a:gd name="T4" fmla="*/ 87 w 101"/>
                <a:gd name="T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1" h="133">
                  <a:moveTo>
                    <a:pt x="87" y="0"/>
                  </a:moveTo>
                  <a:cubicBezTo>
                    <a:pt x="87" y="0"/>
                    <a:pt x="101" y="107"/>
                    <a:pt x="0" y="133"/>
                  </a:cubicBezTo>
                  <a:cubicBezTo>
                    <a:pt x="0" y="133"/>
                    <a:pt x="70" y="87"/>
                    <a:pt x="87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3375025" y="-325437"/>
              <a:ext cx="623888" cy="679450"/>
            </a:xfrm>
            <a:custGeom>
              <a:avLst/>
              <a:gdLst>
                <a:gd name="T0" fmla="*/ 54 w 166"/>
                <a:gd name="T1" fmla="*/ 0 h 181"/>
                <a:gd name="T2" fmla="*/ 166 w 166"/>
                <a:gd name="T3" fmla="*/ 181 h 181"/>
                <a:gd name="T4" fmla="*/ 54 w 166"/>
                <a:gd name="T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6" h="181">
                  <a:moveTo>
                    <a:pt x="54" y="0"/>
                  </a:moveTo>
                  <a:cubicBezTo>
                    <a:pt x="54" y="0"/>
                    <a:pt x="0" y="143"/>
                    <a:pt x="166" y="181"/>
                  </a:cubicBezTo>
                  <a:cubicBezTo>
                    <a:pt x="166" y="181"/>
                    <a:pt x="79" y="109"/>
                    <a:pt x="54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3916363" y="-1241425"/>
              <a:ext cx="1828800" cy="555625"/>
            </a:xfrm>
            <a:custGeom>
              <a:avLst/>
              <a:gdLst>
                <a:gd name="T0" fmla="*/ 0 w 487"/>
                <a:gd name="T1" fmla="*/ 114 h 148"/>
                <a:gd name="T2" fmla="*/ 223 w 487"/>
                <a:gd name="T3" fmla="*/ 52 h 148"/>
                <a:gd name="T4" fmla="*/ 426 w 487"/>
                <a:gd name="T5" fmla="*/ 144 h 148"/>
                <a:gd name="T6" fmla="*/ 155 w 487"/>
                <a:gd name="T7" fmla="*/ 110 h 148"/>
                <a:gd name="T8" fmla="*/ 0 w 487"/>
                <a:gd name="T9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48">
                  <a:moveTo>
                    <a:pt x="0" y="114"/>
                  </a:moveTo>
                  <a:cubicBezTo>
                    <a:pt x="0" y="114"/>
                    <a:pt x="78" y="0"/>
                    <a:pt x="223" y="52"/>
                  </a:cubicBezTo>
                  <a:cubicBezTo>
                    <a:pt x="368" y="104"/>
                    <a:pt x="366" y="140"/>
                    <a:pt x="426" y="144"/>
                  </a:cubicBezTo>
                  <a:cubicBezTo>
                    <a:pt x="487" y="148"/>
                    <a:pt x="271" y="145"/>
                    <a:pt x="155" y="110"/>
                  </a:cubicBezTo>
                  <a:cubicBezTo>
                    <a:pt x="40" y="75"/>
                    <a:pt x="20" y="139"/>
                    <a:pt x="0" y="114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2962275" y="-96837"/>
              <a:ext cx="682625" cy="1014413"/>
            </a:xfrm>
            <a:custGeom>
              <a:avLst/>
              <a:gdLst>
                <a:gd name="T0" fmla="*/ 182 w 182"/>
                <a:gd name="T1" fmla="*/ 160 h 270"/>
                <a:gd name="T2" fmla="*/ 77 w 182"/>
                <a:gd name="T3" fmla="*/ 0 h 270"/>
                <a:gd name="T4" fmla="*/ 16 w 182"/>
                <a:gd name="T5" fmla="*/ 104 h 270"/>
                <a:gd name="T6" fmla="*/ 182 w 182"/>
                <a:gd name="T7" fmla="*/ 270 h 270"/>
                <a:gd name="T8" fmla="*/ 182 w 182"/>
                <a:gd name="T9" fmla="*/ 16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270">
                  <a:moveTo>
                    <a:pt x="182" y="160"/>
                  </a:moveTo>
                  <a:cubicBezTo>
                    <a:pt x="182" y="160"/>
                    <a:pt x="65" y="92"/>
                    <a:pt x="77" y="0"/>
                  </a:cubicBezTo>
                  <a:cubicBezTo>
                    <a:pt x="77" y="0"/>
                    <a:pt x="0" y="16"/>
                    <a:pt x="16" y="104"/>
                  </a:cubicBezTo>
                  <a:cubicBezTo>
                    <a:pt x="33" y="192"/>
                    <a:pt x="182" y="270"/>
                    <a:pt x="182" y="270"/>
                  </a:cubicBezTo>
                  <a:lnTo>
                    <a:pt x="182" y="160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6594475" y="2474913"/>
              <a:ext cx="142875" cy="52388"/>
            </a:xfrm>
            <a:custGeom>
              <a:avLst/>
              <a:gdLst>
                <a:gd name="T0" fmla="*/ 0 w 38"/>
                <a:gd name="T1" fmla="*/ 7 h 14"/>
                <a:gd name="T2" fmla="*/ 7 w 38"/>
                <a:gd name="T3" fmla="*/ 14 h 14"/>
                <a:gd name="T4" fmla="*/ 31 w 38"/>
                <a:gd name="T5" fmla="*/ 14 h 14"/>
                <a:gd name="T6" fmla="*/ 38 w 38"/>
                <a:gd name="T7" fmla="*/ 7 h 14"/>
                <a:gd name="T8" fmla="*/ 38 w 38"/>
                <a:gd name="T9" fmla="*/ 7 h 14"/>
                <a:gd name="T10" fmla="*/ 31 w 38"/>
                <a:gd name="T11" fmla="*/ 0 h 14"/>
                <a:gd name="T12" fmla="*/ 7 w 38"/>
                <a:gd name="T13" fmla="*/ 0 h 14"/>
                <a:gd name="T14" fmla="*/ 0 w 38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5" y="14"/>
                    <a:pt x="38" y="11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3"/>
                    <a:pt x="35" y="0"/>
                    <a:pt x="3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4095750" y="2395538"/>
              <a:ext cx="120650" cy="44450"/>
            </a:xfrm>
            <a:custGeom>
              <a:avLst/>
              <a:gdLst>
                <a:gd name="T0" fmla="*/ 0 w 32"/>
                <a:gd name="T1" fmla="*/ 6 h 12"/>
                <a:gd name="T2" fmla="*/ 5 w 32"/>
                <a:gd name="T3" fmla="*/ 12 h 12"/>
                <a:gd name="T4" fmla="*/ 27 w 32"/>
                <a:gd name="T5" fmla="*/ 12 h 12"/>
                <a:gd name="T6" fmla="*/ 32 w 32"/>
                <a:gd name="T7" fmla="*/ 6 h 12"/>
                <a:gd name="T8" fmla="*/ 32 w 32"/>
                <a:gd name="T9" fmla="*/ 6 h 12"/>
                <a:gd name="T10" fmla="*/ 27 w 32"/>
                <a:gd name="T11" fmla="*/ 0 h 12"/>
                <a:gd name="T12" fmla="*/ 5 w 32"/>
                <a:gd name="T13" fmla="*/ 0 h 12"/>
                <a:gd name="T14" fmla="*/ 0 w 32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0" y="6"/>
                  </a:moveTo>
                  <a:cubicBezTo>
                    <a:pt x="0" y="9"/>
                    <a:pt x="2" y="12"/>
                    <a:pt x="5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30" y="12"/>
                    <a:pt x="32" y="9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4689475" y="1938338"/>
              <a:ext cx="1300163" cy="1463675"/>
            </a:xfrm>
            <a:custGeom>
              <a:avLst/>
              <a:gdLst>
                <a:gd name="T0" fmla="*/ 264 w 346"/>
                <a:gd name="T1" fmla="*/ 46 h 390"/>
                <a:gd name="T2" fmla="*/ 254 w 346"/>
                <a:gd name="T3" fmla="*/ 317 h 390"/>
                <a:gd name="T4" fmla="*/ 31 w 346"/>
                <a:gd name="T5" fmla="*/ 287 h 390"/>
                <a:gd name="T6" fmla="*/ 103 w 346"/>
                <a:gd name="T7" fmla="*/ 34 h 390"/>
                <a:gd name="T8" fmla="*/ 180 w 346"/>
                <a:gd name="T9" fmla="*/ 1 h 390"/>
                <a:gd name="T10" fmla="*/ 264 w 346"/>
                <a:gd name="T11" fmla="*/ 4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6" h="390">
                  <a:moveTo>
                    <a:pt x="264" y="46"/>
                  </a:moveTo>
                  <a:cubicBezTo>
                    <a:pt x="264" y="46"/>
                    <a:pt x="346" y="245"/>
                    <a:pt x="254" y="317"/>
                  </a:cubicBezTo>
                  <a:cubicBezTo>
                    <a:pt x="163" y="390"/>
                    <a:pt x="49" y="342"/>
                    <a:pt x="31" y="287"/>
                  </a:cubicBezTo>
                  <a:cubicBezTo>
                    <a:pt x="0" y="191"/>
                    <a:pt x="83" y="164"/>
                    <a:pt x="103" y="34"/>
                  </a:cubicBezTo>
                  <a:cubicBezTo>
                    <a:pt x="103" y="34"/>
                    <a:pt x="128" y="0"/>
                    <a:pt x="180" y="1"/>
                  </a:cubicBezTo>
                  <a:cubicBezTo>
                    <a:pt x="231" y="2"/>
                    <a:pt x="264" y="46"/>
                    <a:pt x="264" y="4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4768850" y="1919288"/>
              <a:ext cx="1157288" cy="1290638"/>
            </a:xfrm>
            <a:custGeom>
              <a:avLst/>
              <a:gdLst>
                <a:gd name="T0" fmla="*/ 236 w 308"/>
                <a:gd name="T1" fmla="*/ 42 h 344"/>
                <a:gd name="T2" fmla="*/ 227 w 308"/>
                <a:gd name="T3" fmla="*/ 278 h 344"/>
                <a:gd name="T4" fmla="*/ 28 w 308"/>
                <a:gd name="T5" fmla="*/ 250 h 344"/>
                <a:gd name="T6" fmla="*/ 90 w 308"/>
                <a:gd name="T7" fmla="*/ 25 h 344"/>
                <a:gd name="T8" fmla="*/ 160 w 308"/>
                <a:gd name="T9" fmla="*/ 1 h 344"/>
                <a:gd name="T10" fmla="*/ 236 w 308"/>
                <a:gd name="T11" fmla="*/ 4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344">
                  <a:moveTo>
                    <a:pt x="236" y="42"/>
                  </a:moveTo>
                  <a:cubicBezTo>
                    <a:pt x="236" y="42"/>
                    <a:pt x="308" y="212"/>
                    <a:pt x="227" y="278"/>
                  </a:cubicBezTo>
                  <a:cubicBezTo>
                    <a:pt x="146" y="344"/>
                    <a:pt x="44" y="300"/>
                    <a:pt x="28" y="250"/>
                  </a:cubicBezTo>
                  <a:cubicBezTo>
                    <a:pt x="0" y="162"/>
                    <a:pt x="73" y="145"/>
                    <a:pt x="90" y="25"/>
                  </a:cubicBezTo>
                  <a:cubicBezTo>
                    <a:pt x="90" y="25"/>
                    <a:pt x="115" y="0"/>
                    <a:pt x="160" y="1"/>
                  </a:cubicBezTo>
                  <a:cubicBezTo>
                    <a:pt x="206" y="2"/>
                    <a:pt x="236" y="42"/>
                    <a:pt x="236" y="4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9" name="Oval 57"/>
            <p:cNvSpPr>
              <a:spLocks noChangeArrowheads="1"/>
            </p:cNvSpPr>
            <p:nvPr/>
          </p:nvSpPr>
          <p:spPr bwMode="auto">
            <a:xfrm>
              <a:off x="5076825" y="2774950"/>
              <a:ext cx="217488" cy="90488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6022975" y="1820863"/>
              <a:ext cx="511175" cy="506413"/>
            </a:xfrm>
            <a:custGeom>
              <a:avLst/>
              <a:gdLst>
                <a:gd name="T0" fmla="*/ 1 w 136"/>
                <a:gd name="T1" fmla="*/ 68 h 135"/>
                <a:gd name="T2" fmla="*/ 69 w 136"/>
                <a:gd name="T3" fmla="*/ 135 h 135"/>
                <a:gd name="T4" fmla="*/ 136 w 136"/>
                <a:gd name="T5" fmla="*/ 67 h 135"/>
                <a:gd name="T6" fmla="*/ 68 w 136"/>
                <a:gd name="T7" fmla="*/ 0 h 135"/>
                <a:gd name="T8" fmla="*/ 1 w 136"/>
                <a:gd name="T9" fmla="*/ 6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5">
                  <a:moveTo>
                    <a:pt x="1" y="68"/>
                  </a:moveTo>
                  <a:cubicBezTo>
                    <a:pt x="1" y="105"/>
                    <a:pt x="31" y="135"/>
                    <a:pt x="69" y="135"/>
                  </a:cubicBezTo>
                  <a:cubicBezTo>
                    <a:pt x="106" y="135"/>
                    <a:pt x="136" y="105"/>
                    <a:pt x="136" y="67"/>
                  </a:cubicBezTo>
                  <a:cubicBezTo>
                    <a:pt x="136" y="30"/>
                    <a:pt x="105" y="0"/>
                    <a:pt x="68" y="0"/>
                  </a:cubicBezTo>
                  <a:cubicBezTo>
                    <a:pt x="31" y="0"/>
                    <a:pt x="0" y="30"/>
                    <a:pt x="1" y="68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6069013" y="1919288"/>
              <a:ext cx="247650" cy="214313"/>
            </a:xfrm>
            <a:custGeom>
              <a:avLst/>
              <a:gdLst>
                <a:gd name="T0" fmla="*/ 5 w 66"/>
                <a:gd name="T1" fmla="*/ 38 h 57"/>
                <a:gd name="T2" fmla="*/ 41 w 66"/>
                <a:gd name="T3" fmla="*/ 51 h 57"/>
                <a:gd name="T4" fmla="*/ 61 w 66"/>
                <a:gd name="T5" fmla="*/ 18 h 57"/>
                <a:gd name="T6" fmla="*/ 25 w 66"/>
                <a:gd name="T7" fmla="*/ 5 h 57"/>
                <a:gd name="T8" fmla="*/ 5 w 66"/>
                <a:gd name="T9" fmla="*/ 3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7">
                  <a:moveTo>
                    <a:pt x="5" y="38"/>
                  </a:moveTo>
                  <a:cubicBezTo>
                    <a:pt x="9" y="51"/>
                    <a:pt x="26" y="57"/>
                    <a:pt x="41" y="51"/>
                  </a:cubicBezTo>
                  <a:cubicBezTo>
                    <a:pt x="57" y="46"/>
                    <a:pt x="66" y="31"/>
                    <a:pt x="61" y="18"/>
                  </a:cubicBezTo>
                  <a:cubicBezTo>
                    <a:pt x="57" y="5"/>
                    <a:pt x="40" y="0"/>
                    <a:pt x="25" y="5"/>
                  </a:cubicBezTo>
                  <a:cubicBezTo>
                    <a:pt x="9" y="11"/>
                    <a:pt x="0" y="26"/>
                    <a:pt x="5" y="3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4268788" y="1820863"/>
              <a:ext cx="511175" cy="506413"/>
            </a:xfrm>
            <a:custGeom>
              <a:avLst/>
              <a:gdLst>
                <a:gd name="T0" fmla="*/ 0 w 136"/>
                <a:gd name="T1" fmla="*/ 68 h 135"/>
                <a:gd name="T2" fmla="*/ 68 w 136"/>
                <a:gd name="T3" fmla="*/ 135 h 135"/>
                <a:gd name="T4" fmla="*/ 135 w 136"/>
                <a:gd name="T5" fmla="*/ 67 h 135"/>
                <a:gd name="T6" fmla="*/ 68 w 136"/>
                <a:gd name="T7" fmla="*/ 0 h 135"/>
                <a:gd name="T8" fmla="*/ 0 w 136"/>
                <a:gd name="T9" fmla="*/ 6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5">
                  <a:moveTo>
                    <a:pt x="0" y="68"/>
                  </a:moveTo>
                  <a:cubicBezTo>
                    <a:pt x="0" y="105"/>
                    <a:pt x="31" y="135"/>
                    <a:pt x="68" y="135"/>
                  </a:cubicBezTo>
                  <a:cubicBezTo>
                    <a:pt x="105" y="135"/>
                    <a:pt x="136" y="105"/>
                    <a:pt x="135" y="67"/>
                  </a:cubicBezTo>
                  <a:cubicBezTo>
                    <a:pt x="135" y="30"/>
                    <a:pt x="105" y="0"/>
                    <a:pt x="68" y="0"/>
                  </a:cubicBezTo>
                  <a:cubicBezTo>
                    <a:pt x="30" y="0"/>
                    <a:pt x="0" y="30"/>
                    <a:pt x="0" y="68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14825" y="1919288"/>
              <a:ext cx="242888" cy="214313"/>
            </a:xfrm>
            <a:custGeom>
              <a:avLst/>
              <a:gdLst>
                <a:gd name="T0" fmla="*/ 4 w 65"/>
                <a:gd name="T1" fmla="*/ 38 h 57"/>
                <a:gd name="T2" fmla="*/ 41 w 65"/>
                <a:gd name="T3" fmla="*/ 51 h 57"/>
                <a:gd name="T4" fmla="*/ 61 w 65"/>
                <a:gd name="T5" fmla="*/ 18 h 57"/>
                <a:gd name="T6" fmla="*/ 24 w 65"/>
                <a:gd name="T7" fmla="*/ 5 h 57"/>
                <a:gd name="T8" fmla="*/ 4 w 65"/>
                <a:gd name="T9" fmla="*/ 3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7">
                  <a:moveTo>
                    <a:pt x="4" y="38"/>
                  </a:moveTo>
                  <a:cubicBezTo>
                    <a:pt x="9" y="51"/>
                    <a:pt x="25" y="57"/>
                    <a:pt x="41" y="51"/>
                  </a:cubicBezTo>
                  <a:cubicBezTo>
                    <a:pt x="56" y="46"/>
                    <a:pt x="65" y="31"/>
                    <a:pt x="61" y="18"/>
                  </a:cubicBezTo>
                  <a:cubicBezTo>
                    <a:pt x="56" y="5"/>
                    <a:pt x="40" y="0"/>
                    <a:pt x="24" y="5"/>
                  </a:cubicBezTo>
                  <a:cubicBezTo>
                    <a:pt x="9" y="11"/>
                    <a:pt x="0" y="26"/>
                    <a:pt x="4" y="3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4456113" y="3363913"/>
              <a:ext cx="1487488" cy="296863"/>
            </a:xfrm>
            <a:custGeom>
              <a:avLst/>
              <a:gdLst>
                <a:gd name="T0" fmla="*/ 389 w 396"/>
                <a:gd name="T1" fmla="*/ 56 h 79"/>
                <a:gd name="T2" fmla="*/ 189 w 396"/>
                <a:gd name="T3" fmla="*/ 52 h 79"/>
                <a:gd name="T4" fmla="*/ 54 w 396"/>
                <a:gd name="T5" fmla="*/ 34 h 79"/>
                <a:gd name="T6" fmla="*/ 30 w 396"/>
                <a:gd name="T7" fmla="*/ 21 h 79"/>
                <a:gd name="T8" fmla="*/ 16 w 396"/>
                <a:gd name="T9" fmla="*/ 0 h 79"/>
                <a:gd name="T10" fmla="*/ 27 w 396"/>
                <a:gd name="T11" fmla="*/ 42 h 79"/>
                <a:gd name="T12" fmla="*/ 376 w 396"/>
                <a:gd name="T13" fmla="*/ 74 h 79"/>
                <a:gd name="T14" fmla="*/ 389 w 396"/>
                <a:gd name="T15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79">
                  <a:moveTo>
                    <a:pt x="389" y="56"/>
                  </a:moveTo>
                  <a:cubicBezTo>
                    <a:pt x="389" y="56"/>
                    <a:pt x="238" y="53"/>
                    <a:pt x="189" y="52"/>
                  </a:cubicBezTo>
                  <a:cubicBezTo>
                    <a:pt x="140" y="51"/>
                    <a:pt x="54" y="34"/>
                    <a:pt x="54" y="34"/>
                  </a:cubicBezTo>
                  <a:cubicBezTo>
                    <a:pt x="54" y="34"/>
                    <a:pt x="40" y="32"/>
                    <a:pt x="30" y="21"/>
                  </a:cubicBezTo>
                  <a:cubicBezTo>
                    <a:pt x="23" y="11"/>
                    <a:pt x="21" y="0"/>
                    <a:pt x="16" y="0"/>
                  </a:cubicBezTo>
                  <a:cubicBezTo>
                    <a:pt x="0" y="0"/>
                    <a:pt x="10" y="29"/>
                    <a:pt x="27" y="42"/>
                  </a:cubicBezTo>
                  <a:cubicBezTo>
                    <a:pt x="73" y="75"/>
                    <a:pt x="376" y="74"/>
                    <a:pt x="376" y="74"/>
                  </a:cubicBezTo>
                  <a:cubicBezTo>
                    <a:pt x="376" y="74"/>
                    <a:pt x="396" y="79"/>
                    <a:pt x="389" y="56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4384675" y="3262313"/>
              <a:ext cx="260350" cy="101600"/>
            </a:xfrm>
            <a:custGeom>
              <a:avLst/>
              <a:gdLst>
                <a:gd name="T0" fmla="*/ 63 w 69"/>
                <a:gd name="T1" fmla="*/ 9 h 27"/>
                <a:gd name="T2" fmla="*/ 28 w 69"/>
                <a:gd name="T3" fmla="*/ 2 h 27"/>
                <a:gd name="T4" fmla="*/ 0 w 69"/>
                <a:gd name="T5" fmla="*/ 19 h 27"/>
                <a:gd name="T6" fmla="*/ 8 w 69"/>
                <a:gd name="T7" fmla="*/ 26 h 27"/>
                <a:gd name="T8" fmla="*/ 30 w 69"/>
                <a:gd name="T9" fmla="*/ 14 h 27"/>
                <a:gd name="T10" fmla="*/ 54 w 69"/>
                <a:gd name="T11" fmla="*/ 15 h 27"/>
                <a:gd name="T12" fmla="*/ 63 w 69"/>
                <a:gd name="T1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27">
                  <a:moveTo>
                    <a:pt x="63" y="9"/>
                  </a:moveTo>
                  <a:cubicBezTo>
                    <a:pt x="54" y="2"/>
                    <a:pt x="40" y="0"/>
                    <a:pt x="28" y="2"/>
                  </a:cubicBezTo>
                  <a:cubicBezTo>
                    <a:pt x="22" y="3"/>
                    <a:pt x="0" y="11"/>
                    <a:pt x="0" y="19"/>
                  </a:cubicBezTo>
                  <a:cubicBezTo>
                    <a:pt x="0" y="22"/>
                    <a:pt x="6" y="25"/>
                    <a:pt x="8" y="26"/>
                  </a:cubicBezTo>
                  <a:cubicBezTo>
                    <a:pt x="15" y="27"/>
                    <a:pt x="26" y="16"/>
                    <a:pt x="30" y="14"/>
                  </a:cubicBezTo>
                  <a:cubicBezTo>
                    <a:pt x="40" y="8"/>
                    <a:pt x="39" y="8"/>
                    <a:pt x="54" y="15"/>
                  </a:cubicBezTo>
                  <a:cubicBezTo>
                    <a:pt x="69" y="22"/>
                    <a:pt x="63" y="9"/>
                    <a:pt x="63" y="9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2420938" y="6550025"/>
              <a:ext cx="2009775" cy="1512888"/>
            </a:xfrm>
            <a:custGeom>
              <a:avLst/>
              <a:gdLst>
                <a:gd name="T0" fmla="*/ 481 w 535"/>
                <a:gd name="T1" fmla="*/ 397 h 403"/>
                <a:gd name="T2" fmla="*/ 518 w 535"/>
                <a:gd name="T3" fmla="*/ 397 h 403"/>
                <a:gd name="T4" fmla="*/ 535 w 535"/>
                <a:gd name="T5" fmla="*/ 369 h 403"/>
                <a:gd name="T6" fmla="*/ 522 w 535"/>
                <a:gd name="T7" fmla="*/ 47 h 403"/>
                <a:gd name="T8" fmla="*/ 475 w 535"/>
                <a:gd name="T9" fmla="*/ 12 h 403"/>
                <a:gd name="T10" fmla="*/ 150 w 535"/>
                <a:gd name="T11" fmla="*/ 23 h 403"/>
                <a:gd name="T12" fmla="*/ 29 w 535"/>
                <a:gd name="T13" fmla="*/ 26 h 403"/>
                <a:gd name="T14" fmla="*/ 5 w 535"/>
                <a:gd name="T15" fmla="*/ 111 h 403"/>
                <a:gd name="T16" fmla="*/ 24 w 535"/>
                <a:gd name="T17" fmla="*/ 387 h 403"/>
                <a:gd name="T18" fmla="*/ 481 w 535"/>
                <a:gd name="T19" fmla="*/ 397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5" h="403">
                  <a:moveTo>
                    <a:pt x="481" y="397"/>
                  </a:moveTo>
                  <a:cubicBezTo>
                    <a:pt x="518" y="397"/>
                    <a:pt x="518" y="397"/>
                    <a:pt x="518" y="397"/>
                  </a:cubicBezTo>
                  <a:cubicBezTo>
                    <a:pt x="518" y="397"/>
                    <a:pt x="535" y="403"/>
                    <a:pt x="535" y="369"/>
                  </a:cubicBezTo>
                  <a:cubicBezTo>
                    <a:pt x="534" y="334"/>
                    <a:pt x="522" y="47"/>
                    <a:pt x="522" y="47"/>
                  </a:cubicBezTo>
                  <a:cubicBezTo>
                    <a:pt x="522" y="47"/>
                    <a:pt x="517" y="16"/>
                    <a:pt x="475" y="12"/>
                  </a:cubicBezTo>
                  <a:cubicBezTo>
                    <a:pt x="433" y="8"/>
                    <a:pt x="334" y="0"/>
                    <a:pt x="150" y="23"/>
                  </a:cubicBezTo>
                  <a:cubicBezTo>
                    <a:pt x="150" y="23"/>
                    <a:pt x="58" y="21"/>
                    <a:pt x="29" y="26"/>
                  </a:cubicBezTo>
                  <a:cubicBezTo>
                    <a:pt x="0" y="31"/>
                    <a:pt x="2" y="35"/>
                    <a:pt x="5" y="111"/>
                  </a:cubicBezTo>
                  <a:cubicBezTo>
                    <a:pt x="7" y="187"/>
                    <a:pt x="11" y="382"/>
                    <a:pt x="24" y="387"/>
                  </a:cubicBezTo>
                  <a:cubicBezTo>
                    <a:pt x="37" y="393"/>
                    <a:pt x="481" y="397"/>
                    <a:pt x="481" y="397"/>
                  </a:cubicBezTo>
                  <a:close/>
                </a:path>
              </a:pathLst>
            </a:custGeom>
            <a:solidFill>
              <a:srgbClr val="AD7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2432050" y="6583363"/>
              <a:ext cx="1982788" cy="1463675"/>
            </a:xfrm>
            <a:custGeom>
              <a:avLst/>
              <a:gdLst>
                <a:gd name="T0" fmla="*/ 506 w 528"/>
                <a:gd name="T1" fmla="*/ 281 h 390"/>
                <a:gd name="T2" fmla="*/ 501 w 528"/>
                <a:gd name="T3" fmla="*/ 178 h 390"/>
                <a:gd name="T4" fmla="*/ 509 w 528"/>
                <a:gd name="T5" fmla="*/ 97 h 390"/>
                <a:gd name="T6" fmla="*/ 480 w 528"/>
                <a:gd name="T7" fmla="*/ 37 h 390"/>
                <a:gd name="T8" fmla="*/ 385 w 528"/>
                <a:gd name="T9" fmla="*/ 26 h 390"/>
                <a:gd name="T10" fmla="*/ 337 w 528"/>
                <a:gd name="T11" fmla="*/ 24 h 390"/>
                <a:gd name="T12" fmla="*/ 302 w 528"/>
                <a:gd name="T13" fmla="*/ 0 h 390"/>
                <a:gd name="T14" fmla="*/ 231 w 528"/>
                <a:gd name="T15" fmla="*/ 4 h 390"/>
                <a:gd name="T16" fmla="*/ 172 w 528"/>
                <a:gd name="T17" fmla="*/ 12 h 390"/>
                <a:gd name="T18" fmla="*/ 145 w 528"/>
                <a:gd name="T19" fmla="*/ 38 h 390"/>
                <a:gd name="T20" fmla="*/ 104 w 528"/>
                <a:gd name="T21" fmla="*/ 37 h 390"/>
                <a:gd name="T22" fmla="*/ 51 w 528"/>
                <a:gd name="T23" fmla="*/ 37 h 390"/>
                <a:gd name="T24" fmla="*/ 0 w 528"/>
                <a:gd name="T25" fmla="*/ 52 h 390"/>
                <a:gd name="T26" fmla="*/ 2 w 528"/>
                <a:gd name="T27" fmla="*/ 102 h 390"/>
                <a:gd name="T28" fmla="*/ 21 w 528"/>
                <a:gd name="T29" fmla="*/ 378 h 390"/>
                <a:gd name="T30" fmla="*/ 478 w 528"/>
                <a:gd name="T31" fmla="*/ 388 h 390"/>
                <a:gd name="T32" fmla="*/ 515 w 528"/>
                <a:gd name="T33" fmla="*/ 388 h 390"/>
                <a:gd name="T34" fmla="*/ 528 w 528"/>
                <a:gd name="T35" fmla="*/ 381 h 390"/>
                <a:gd name="T36" fmla="*/ 506 w 528"/>
                <a:gd name="T37" fmla="*/ 281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8" h="390">
                  <a:moveTo>
                    <a:pt x="506" y="281"/>
                  </a:moveTo>
                  <a:cubicBezTo>
                    <a:pt x="502" y="247"/>
                    <a:pt x="497" y="212"/>
                    <a:pt x="501" y="178"/>
                  </a:cubicBezTo>
                  <a:cubicBezTo>
                    <a:pt x="505" y="152"/>
                    <a:pt x="510" y="124"/>
                    <a:pt x="509" y="97"/>
                  </a:cubicBezTo>
                  <a:cubicBezTo>
                    <a:pt x="509" y="71"/>
                    <a:pt x="503" y="51"/>
                    <a:pt x="480" y="37"/>
                  </a:cubicBezTo>
                  <a:cubicBezTo>
                    <a:pt x="451" y="19"/>
                    <a:pt x="418" y="26"/>
                    <a:pt x="385" y="26"/>
                  </a:cubicBezTo>
                  <a:cubicBezTo>
                    <a:pt x="370" y="26"/>
                    <a:pt x="352" y="30"/>
                    <a:pt x="337" y="24"/>
                  </a:cubicBezTo>
                  <a:cubicBezTo>
                    <a:pt x="318" y="17"/>
                    <a:pt x="323" y="0"/>
                    <a:pt x="302" y="0"/>
                  </a:cubicBezTo>
                  <a:cubicBezTo>
                    <a:pt x="278" y="1"/>
                    <a:pt x="255" y="2"/>
                    <a:pt x="231" y="4"/>
                  </a:cubicBezTo>
                  <a:cubicBezTo>
                    <a:pt x="212" y="6"/>
                    <a:pt x="190" y="6"/>
                    <a:pt x="172" y="12"/>
                  </a:cubicBezTo>
                  <a:cubicBezTo>
                    <a:pt x="157" y="17"/>
                    <a:pt x="157" y="31"/>
                    <a:pt x="145" y="38"/>
                  </a:cubicBezTo>
                  <a:cubicBezTo>
                    <a:pt x="134" y="46"/>
                    <a:pt x="116" y="38"/>
                    <a:pt x="104" y="37"/>
                  </a:cubicBezTo>
                  <a:cubicBezTo>
                    <a:pt x="86" y="36"/>
                    <a:pt x="69" y="37"/>
                    <a:pt x="51" y="37"/>
                  </a:cubicBezTo>
                  <a:cubicBezTo>
                    <a:pt x="42" y="37"/>
                    <a:pt x="0" y="34"/>
                    <a:pt x="0" y="52"/>
                  </a:cubicBezTo>
                  <a:cubicBezTo>
                    <a:pt x="0" y="64"/>
                    <a:pt x="1" y="80"/>
                    <a:pt x="2" y="102"/>
                  </a:cubicBezTo>
                  <a:cubicBezTo>
                    <a:pt x="4" y="178"/>
                    <a:pt x="8" y="373"/>
                    <a:pt x="21" y="378"/>
                  </a:cubicBezTo>
                  <a:cubicBezTo>
                    <a:pt x="34" y="384"/>
                    <a:pt x="478" y="388"/>
                    <a:pt x="478" y="388"/>
                  </a:cubicBezTo>
                  <a:cubicBezTo>
                    <a:pt x="515" y="388"/>
                    <a:pt x="515" y="388"/>
                    <a:pt x="515" y="388"/>
                  </a:cubicBezTo>
                  <a:cubicBezTo>
                    <a:pt x="515" y="388"/>
                    <a:pt x="523" y="390"/>
                    <a:pt x="528" y="381"/>
                  </a:cubicBezTo>
                  <a:cubicBezTo>
                    <a:pt x="526" y="347"/>
                    <a:pt x="510" y="315"/>
                    <a:pt x="506" y="281"/>
                  </a:cubicBezTo>
                  <a:close/>
                </a:path>
              </a:pathLst>
            </a:custGeom>
            <a:solidFill>
              <a:srgbClr val="8E5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2393950" y="6778625"/>
              <a:ext cx="1927225" cy="1290638"/>
            </a:xfrm>
            <a:custGeom>
              <a:avLst/>
              <a:gdLst>
                <a:gd name="T0" fmla="*/ 13 w 513"/>
                <a:gd name="T1" fmla="*/ 41 h 344"/>
                <a:gd name="T2" fmla="*/ 46 w 513"/>
                <a:gd name="T3" fmla="*/ 5 h 344"/>
                <a:gd name="T4" fmla="*/ 474 w 513"/>
                <a:gd name="T5" fmla="*/ 5 h 344"/>
                <a:gd name="T6" fmla="*/ 503 w 513"/>
                <a:gd name="T7" fmla="*/ 23 h 344"/>
                <a:gd name="T8" fmla="*/ 513 w 513"/>
                <a:gd name="T9" fmla="*/ 342 h 344"/>
                <a:gd name="T10" fmla="*/ 103 w 513"/>
                <a:gd name="T11" fmla="*/ 336 h 344"/>
                <a:gd name="T12" fmla="*/ 46 w 513"/>
                <a:gd name="T13" fmla="*/ 305 h 344"/>
                <a:gd name="T14" fmla="*/ 13 w 513"/>
                <a:gd name="T15" fmla="*/ 41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3" h="344">
                  <a:moveTo>
                    <a:pt x="13" y="41"/>
                  </a:moveTo>
                  <a:cubicBezTo>
                    <a:pt x="13" y="41"/>
                    <a:pt x="0" y="8"/>
                    <a:pt x="46" y="5"/>
                  </a:cubicBezTo>
                  <a:cubicBezTo>
                    <a:pt x="92" y="3"/>
                    <a:pt x="474" y="5"/>
                    <a:pt x="474" y="5"/>
                  </a:cubicBezTo>
                  <a:cubicBezTo>
                    <a:pt x="474" y="5"/>
                    <a:pt x="510" y="0"/>
                    <a:pt x="503" y="23"/>
                  </a:cubicBezTo>
                  <a:cubicBezTo>
                    <a:pt x="497" y="45"/>
                    <a:pt x="487" y="235"/>
                    <a:pt x="513" y="342"/>
                  </a:cubicBezTo>
                  <a:cubicBezTo>
                    <a:pt x="103" y="336"/>
                    <a:pt x="103" y="336"/>
                    <a:pt x="103" y="336"/>
                  </a:cubicBezTo>
                  <a:cubicBezTo>
                    <a:pt x="103" y="336"/>
                    <a:pt x="55" y="344"/>
                    <a:pt x="46" y="305"/>
                  </a:cubicBezTo>
                  <a:cubicBezTo>
                    <a:pt x="37" y="266"/>
                    <a:pt x="13" y="41"/>
                    <a:pt x="13" y="41"/>
                  </a:cubicBezTo>
                  <a:close/>
                </a:path>
              </a:pathLst>
            </a:custGeom>
            <a:solidFill>
              <a:srgbClr val="EFB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2890838" y="6794500"/>
              <a:ext cx="938213" cy="1260475"/>
            </a:xfrm>
            <a:custGeom>
              <a:avLst/>
              <a:gdLst>
                <a:gd name="T0" fmla="*/ 0 w 250"/>
                <a:gd name="T1" fmla="*/ 332 h 336"/>
                <a:gd name="T2" fmla="*/ 250 w 250"/>
                <a:gd name="T3" fmla="*/ 336 h 336"/>
                <a:gd name="T4" fmla="*/ 247 w 250"/>
                <a:gd name="T5" fmla="*/ 302 h 336"/>
                <a:gd name="T6" fmla="*/ 222 w 250"/>
                <a:gd name="T7" fmla="*/ 254 h 336"/>
                <a:gd name="T8" fmla="*/ 185 w 250"/>
                <a:gd name="T9" fmla="*/ 204 h 336"/>
                <a:gd name="T10" fmla="*/ 179 w 250"/>
                <a:gd name="T11" fmla="*/ 163 h 336"/>
                <a:gd name="T12" fmla="*/ 174 w 250"/>
                <a:gd name="T13" fmla="*/ 138 h 336"/>
                <a:gd name="T14" fmla="*/ 189 w 250"/>
                <a:gd name="T15" fmla="*/ 79 h 336"/>
                <a:gd name="T16" fmla="*/ 196 w 250"/>
                <a:gd name="T17" fmla="*/ 1 h 336"/>
                <a:gd name="T18" fmla="*/ 21 w 250"/>
                <a:gd name="T19" fmla="*/ 0 h 336"/>
                <a:gd name="T20" fmla="*/ 26 w 250"/>
                <a:gd name="T21" fmla="*/ 221 h 336"/>
                <a:gd name="T22" fmla="*/ 0 w 250"/>
                <a:gd name="T23" fmla="*/ 332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0" h="336">
                  <a:moveTo>
                    <a:pt x="0" y="332"/>
                  </a:moveTo>
                  <a:cubicBezTo>
                    <a:pt x="250" y="336"/>
                    <a:pt x="250" y="336"/>
                    <a:pt x="250" y="336"/>
                  </a:cubicBezTo>
                  <a:cubicBezTo>
                    <a:pt x="247" y="325"/>
                    <a:pt x="246" y="314"/>
                    <a:pt x="247" y="302"/>
                  </a:cubicBezTo>
                  <a:cubicBezTo>
                    <a:pt x="250" y="270"/>
                    <a:pt x="243" y="266"/>
                    <a:pt x="222" y="254"/>
                  </a:cubicBezTo>
                  <a:cubicBezTo>
                    <a:pt x="201" y="243"/>
                    <a:pt x="188" y="229"/>
                    <a:pt x="185" y="204"/>
                  </a:cubicBezTo>
                  <a:cubicBezTo>
                    <a:pt x="183" y="189"/>
                    <a:pt x="188" y="179"/>
                    <a:pt x="179" y="163"/>
                  </a:cubicBezTo>
                  <a:cubicBezTo>
                    <a:pt x="173" y="152"/>
                    <a:pt x="173" y="151"/>
                    <a:pt x="174" y="138"/>
                  </a:cubicBezTo>
                  <a:cubicBezTo>
                    <a:pt x="176" y="118"/>
                    <a:pt x="186" y="99"/>
                    <a:pt x="189" y="79"/>
                  </a:cubicBezTo>
                  <a:cubicBezTo>
                    <a:pt x="193" y="53"/>
                    <a:pt x="195" y="27"/>
                    <a:pt x="196" y="1"/>
                  </a:cubicBezTo>
                  <a:cubicBezTo>
                    <a:pt x="139" y="0"/>
                    <a:pt x="75" y="0"/>
                    <a:pt x="21" y="0"/>
                  </a:cubicBezTo>
                  <a:cubicBezTo>
                    <a:pt x="22" y="73"/>
                    <a:pt x="33" y="149"/>
                    <a:pt x="26" y="221"/>
                  </a:cubicBezTo>
                  <a:cubicBezTo>
                    <a:pt x="23" y="248"/>
                    <a:pt x="3" y="294"/>
                    <a:pt x="0" y="332"/>
                  </a:cubicBezTo>
                  <a:close/>
                </a:path>
              </a:pathLst>
            </a:custGeom>
            <a:solidFill>
              <a:srgbClr val="DDA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2909888" y="1666875"/>
              <a:ext cx="1554163" cy="2030413"/>
            </a:xfrm>
            <a:custGeom>
              <a:avLst/>
              <a:gdLst>
                <a:gd name="T0" fmla="*/ 129 w 414"/>
                <a:gd name="T1" fmla="*/ 323 h 541"/>
                <a:gd name="T2" fmla="*/ 29 w 414"/>
                <a:gd name="T3" fmla="*/ 137 h 541"/>
                <a:gd name="T4" fmla="*/ 26 w 414"/>
                <a:gd name="T5" fmla="*/ 90 h 541"/>
                <a:gd name="T6" fmla="*/ 167 w 414"/>
                <a:gd name="T7" fmla="*/ 22 h 541"/>
                <a:gd name="T8" fmla="*/ 209 w 414"/>
                <a:gd name="T9" fmla="*/ 30 h 541"/>
                <a:gd name="T10" fmla="*/ 395 w 414"/>
                <a:gd name="T11" fmla="*/ 368 h 541"/>
                <a:gd name="T12" fmla="*/ 399 w 414"/>
                <a:gd name="T13" fmla="*/ 419 h 541"/>
                <a:gd name="T14" fmla="*/ 271 w 414"/>
                <a:gd name="T15" fmla="*/ 510 h 541"/>
                <a:gd name="T16" fmla="*/ 217 w 414"/>
                <a:gd name="T17" fmla="*/ 495 h 541"/>
                <a:gd name="T18" fmla="*/ 129 w 414"/>
                <a:gd name="T19" fmla="*/ 323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4" h="541">
                  <a:moveTo>
                    <a:pt x="129" y="323"/>
                  </a:moveTo>
                  <a:cubicBezTo>
                    <a:pt x="29" y="137"/>
                    <a:pt x="29" y="137"/>
                    <a:pt x="29" y="137"/>
                  </a:cubicBezTo>
                  <a:cubicBezTo>
                    <a:pt x="29" y="137"/>
                    <a:pt x="0" y="102"/>
                    <a:pt x="26" y="90"/>
                  </a:cubicBezTo>
                  <a:cubicBezTo>
                    <a:pt x="51" y="79"/>
                    <a:pt x="167" y="22"/>
                    <a:pt x="167" y="22"/>
                  </a:cubicBezTo>
                  <a:cubicBezTo>
                    <a:pt x="167" y="22"/>
                    <a:pt x="188" y="0"/>
                    <a:pt x="209" y="30"/>
                  </a:cubicBezTo>
                  <a:cubicBezTo>
                    <a:pt x="231" y="61"/>
                    <a:pt x="395" y="368"/>
                    <a:pt x="395" y="368"/>
                  </a:cubicBezTo>
                  <a:cubicBezTo>
                    <a:pt x="395" y="368"/>
                    <a:pt x="414" y="407"/>
                    <a:pt x="399" y="419"/>
                  </a:cubicBezTo>
                  <a:cubicBezTo>
                    <a:pt x="385" y="431"/>
                    <a:pt x="271" y="510"/>
                    <a:pt x="271" y="510"/>
                  </a:cubicBezTo>
                  <a:cubicBezTo>
                    <a:pt x="271" y="510"/>
                    <a:pt x="241" y="541"/>
                    <a:pt x="217" y="495"/>
                  </a:cubicBezTo>
                  <a:cubicBezTo>
                    <a:pt x="193" y="449"/>
                    <a:pt x="129" y="323"/>
                    <a:pt x="129" y="323"/>
                  </a:cubicBezTo>
                  <a:close/>
                </a:path>
              </a:pathLst>
            </a:custGeom>
            <a:solidFill>
              <a:srgbClr val="353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2909888" y="1666875"/>
              <a:ext cx="1531938" cy="2030413"/>
            </a:xfrm>
            <a:custGeom>
              <a:avLst/>
              <a:gdLst>
                <a:gd name="T0" fmla="*/ 330 w 408"/>
                <a:gd name="T1" fmla="*/ 455 h 541"/>
                <a:gd name="T2" fmla="*/ 213 w 408"/>
                <a:gd name="T3" fmla="*/ 428 h 541"/>
                <a:gd name="T4" fmla="*/ 236 w 408"/>
                <a:gd name="T5" fmla="*/ 350 h 541"/>
                <a:gd name="T6" fmla="*/ 260 w 408"/>
                <a:gd name="T7" fmla="*/ 293 h 541"/>
                <a:gd name="T8" fmla="*/ 232 w 408"/>
                <a:gd name="T9" fmla="*/ 235 h 541"/>
                <a:gd name="T10" fmla="*/ 212 w 408"/>
                <a:gd name="T11" fmla="*/ 216 h 541"/>
                <a:gd name="T12" fmla="*/ 197 w 408"/>
                <a:gd name="T13" fmla="*/ 178 h 541"/>
                <a:gd name="T14" fmla="*/ 180 w 408"/>
                <a:gd name="T15" fmla="*/ 173 h 541"/>
                <a:gd name="T16" fmla="*/ 156 w 408"/>
                <a:gd name="T17" fmla="*/ 153 h 541"/>
                <a:gd name="T18" fmla="*/ 102 w 408"/>
                <a:gd name="T19" fmla="*/ 164 h 541"/>
                <a:gd name="T20" fmla="*/ 99 w 408"/>
                <a:gd name="T21" fmla="*/ 171 h 541"/>
                <a:gd name="T22" fmla="*/ 91 w 408"/>
                <a:gd name="T23" fmla="*/ 192 h 541"/>
                <a:gd name="T24" fmla="*/ 80 w 408"/>
                <a:gd name="T25" fmla="*/ 194 h 541"/>
                <a:gd name="T26" fmla="*/ 74 w 408"/>
                <a:gd name="T27" fmla="*/ 82 h 541"/>
                <a:gd name="T28" fmla="*/ 219 w 408"/>
                <a:gd name="T29" fmla="*/ 46 h 541"/>
                <a:gd name="T30" fmla="*/ 209 w 408"/>
                <a:gd name="T31" fmla="*/ 30 h 541"/>
                <a:gd name="T32" fmla="*/ 167 w 408"/>
                <a:gd name="T33" fmla="*/ 22 h 541"/>
                <a:gd name="T34" fmla="*/ 26 w 408"/>
                <a:gd name="T35" fmla="*/ 90 h 541"/>
                <a:gd name="T36" fmla="*/ 29 w 408"/>
                <a:gd name="T37" fmla="*/ 137 h 541"/>
                <a:gd name="T38" fmla="*/ 129 w 408"/>
                <a:gd name="T39" fmla="*/ 323 h 541"/>
                <a:gd name="T40" fmla="*/ 217 w 408"/>
                <a:gd name="T41" fmla="*/ 495 h 541"/>
                <a:gd name="T42" fmla="*/ 271 w 408"/>
                <a:gd name="T43" fmla="*/ 510 h 541"/>
                <a:gd name="T44" fmla="*/ 399 w 408"/>
                <a:gd name="T45" fmla="*/ 419 h 541"/>
                <a:gd name="T46" fmla="*/ 401 w 408"/>
                <a:gd name="T47" fmla="*/ 382 h 541"/>
                <a:gd name="T48" fmla="*/ 330 w 408"/>
                <a:gd name="T49" fmla="*/ 455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8" h="541">
                  <a:moveTo>
                    <a:pt x="330" y="455"/>
                  </a:moveTo>
                  <a:cubicBezTo>
                    <a:pt x="294" y="475"/>
                    <a:pt x="213" y="497"/>
                    <a:pt x="213" y="428"/>
                  </a:cubicBezTo>
                  <a:cubicBezTo>
                    <a:pt x="213" y="400"/>
                    <a:pt x="225" y="375"/>
                    <a:pt x="236" y="350"/>
                  </a:cubicBezTo>
                  <a:cubicBezTo>
                    <a:pt x="244" y="331"/>
                    <a:pt x="255" y="313"/>
                    <a:pt x="260" y="293"/>
                  </a:cubicBezTo>
                  <a:cubicBezTo>
                    <a:pt x="267" y="263"/>
                    <a:pt x="260" y="246"/>
                    <a:pt x="232" y="235"/>
                  </a:cubicBezTo>
                  <a:cubicBezTo>
                    <a:pt x="222" y="231"/>
                    <a:pt x="216" y="227"/>
                    <a:pt x="212" y="216"/>
                  </a:cubicBezTo>
                  <a:cubicBezTo>
                    <a:pt x="208" y="203"/>
                    <a:pt x="220" y="187"/>
                    <a:pt x="197" y="178"/>
                  </a:cubicBezTo>
                  <a:cubicBezTo>
                    <a:pt x="192" y="176"/>
                    <a:pt x="186" y="175"/>
                    <a:pt x="180" y="173"/>
                  </a:cubicBezTo>
                  <a:cubicBezTo>
                    <a:pt x="169" y="168"/>
                    <a:pt x="163" y="163"/>
                    <a:pt x="156" y="153"/>
                  </a:cubicBezTo>
                  <a:cubicBezTo>
                    <a:pt x="126" y="140"/>
                    <a:pt x="108" y="143"/>
                    <a:pt x="102" y="164"/>
                  </a:cubicBezTo>
                  <a:cubicBezTo>
                    <a:pt x="101" y="166"/>
                    <a:pt x="100" y="169"/>
                    <a:pt x="99" y="171"/>
                  </a:cubicBezTo>
                  <a:cubicBezTo>
                    <a:pt x="97" y="178"/>
                    <a:pt x="94" y="185"/>
                    <a:pt x="91" y="192"/>
                  </a:cubicBezTo>
                  <a:cubicBezTo>
                    <a:pt x="89" y="196"/>
                    <a:pt x="84" y="197"/>
                    <a:pt x="80" y="194"/>
                  </a:cubicBezTo>
                  <a:cubicBezTo>
                    <a:pt x="46" y="168"/>
                    <a:pt x="32" y="108"/>
                    <a:pt x="74" y="82"/>
                  </a:cubicBezTo>
                  <a:cubicBezTo>
                    <a:pt x="120" y="55"/>
                    <a:pt x="168" y="33"/>
                    <a:pt x="219" y="46"/>
                  </a:cubicBezTo>
                  <a:cubicBezTo>
                    <a:pt x="215" y="39"/>
                    <a:pt x="211" y="33"/>
                    <a:pt x="209" y="30"/>
                  </a:cubicBezTo>
                  <a:cubicBezTo>
                    <a:pt x="188" y="0"/>
                    <a:pt x="167" y="22"/>
                    <a:pt x="167" y="22"/>
                  </a:cubicBezTo>
                  <a:cubicBezTo>
                    <a:pt x="167" y="22"/>
                    <a:pt x="51" y="79"/>
                    <a:pt x="26" y="90"/>
                  </a:cubicBezTo>
                  <a:cubicBezTo>
                    <a:pt x="0" y="102"/>
                    <a:pt x="29" y="137"/>
                    <a:pt x="29" y="137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29" y="323"/>
                    <a:pt x="193" y="449"/>
                    <a:pt x="217" y="495"/>
                  </a:cubicBezTo>
                  <a:cubicBezTo>
                    <a:pt x="241" y="541"/>
                    <a:pt x="271" y="510"/>
                    <a:pt x="271" y="510"/>
                  </a:cubicBezTo>
                  <a:cubicBezTo>
                    <a:pt x="271" y="510"/>
                    <a:pt x="385" y="431"/>
                    <a:pt x="399" y="419"/>
                  </a:cubicBezTo>
                  <a:cubicBezTo>
                    <a:pt x="408" y="411"/>
                    <a:pt x="405" y="395"/>
                    <a:pt x="401" y="382"/>
                  </a:cubicBezTo>
                  <a:cubicBezTo>
                    <a:pt x="387" y="412"/>
                    <a:pt x="364" y="436"/>
                    <a:pt x="330" y="455"/>
                  </a:cubicBezTo>
                  <a:close/>
                </a:path>
              </a:pathLst>
            </a:custGeom>
            <a:solidFill>
              <a:srgbClr val="282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3022600" y="4613275"/>
              <a:ext cx="1408113" cy="2946400"/>
            </a:xfrm>
            <a:custGeom>
              <a:avLst/>
              <a:gdLst>
                <a:gd name="T0" fmla="*/ 375 w 375"/>
                <a:gd name="T1" fmla="*/ 12 h 785"/>
                <a:gd name="T2" fmla="*/ 315 w 375"/>
                <a:gd name="T3" fmla="*/ 27 h 785"/>
                <a:gd name="T4" fmla="*/ 31 w 375"/>
                <a:gd name="T5" fmla="*/ 341 h 785"/>
                <a:gd name="T6" fmla="*/ 4 w 375"/>
                <a:gd name="T7" fmla="*/ 429 h 785"/>
                <a:gd name="T8" fmla="*/ 16 w 375"/>
                <a:gd name="T9" fmla="*/ 765 h 785"/>
                <a:gd name="T10" fmla="*/ 133 w 375"/>
                <a:gd name="T11" fmla="*/ 764 h 785"/>
                <a:gd name="T12" fmla="*/ 151 w 375"/>
                <a:gd name="T13" fmla="*/ 480 h 785"/>
                <a:gd name="T14" fmla="*/ 270 w 375"/>
                <a:gd name="T15" fmla="*/ 376 h 785"/>
                <a:gd name="T16" fmla="*/ 339 w 375"/>
                <a:gd name="T17" fmla="*/ 252 h 785"/>
                <a:gd name="T18" fmla="*/ 375 w 375"/>
                <a:gd name="T19" fmla="*/ 12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5" h="785">
                  <a:moveTo>
                    <a:pt x="375" y="12"/>
                  </a:moveTo>
                  <a:cubicBezTo>
                    <a:pt x="375" y="12"/>
                    <a:pt x="339" y="0"/>
                    <a:pt x="315" y="27"/>
                  </a:cubicBezTo>
                  <a:cubicBezTo>
                    <a:pt x="292" y="54"/>
                    <a:pt x="31" y="341"/>
                    <a:pt x="31" y="341"/>
                  </a:cubicBezTo>
                  <a:cubicBezTo>
                    <a:pt x="31" y="341"/>
                    <a:pt x="0" y="393"/>
                    <a:pt x="4" y="429"/>
                  </a:cubicBezTo>
                  <a:cubicBezTo>
                    <a:pt x="7" y="466"/>
                    <a:pt x="16" y="765"/>
                    <a:pt x="16" y="765"/>
                  </a:cubicBezTo>
                  <a:cubicBezTo>
                    <a:pt x="16" y="765"/>
                    <a:pt x="104" y="785"/>
                    <a:pt x="133" y="764"/>
                  </a:cubicBezTo>
                  <a:cubicBezTo>
                    <a:pt x="133" y="764"/>
                    <a:pt x="126" y="529"/>
                    <a:pt x="151" y="480"/>
                  </a:cubicBezTo>
                  <a:cubicBezTo>
                    <a:pt x="177" y="430"/>
                    <a:pt x="270" y="376"/>
                    <a:pt x="270" y="376"/>
                  </a:cubicBezTo>
                  <a:cubicBezTo>
                    <a:pt x="339" y="252"/>
                    <a:pt x="339" y="252"/>
                    <a:pt x="339" y="252"/>
                  </a:cubicBezTo>
                  <a:lnTo>
                    <a:pt x="375" y="12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4265613" y="4632325"/>
              <a:ext cx="190500" cy="769938"/>
            </a:xfrm>
            <a:custGeom>
              <a:avLst/>
              <a:gdLst>
                <a:gd name="T0" fmla="*/ 14 w 51"/>
                <a:gd name="T1" fmla="*/ 205 h 205"/>
                <a:gd name="T2" fmla="*/ 51 w 51"/>
                <a:gd name="T3" fmla="*/ 5 h 205"/>
                <a:gd name="T4" fmla="*/ 0 w 51"/>
                <a:gd name="T5" fmla="*/ 10 h 205"/>
                <a:gd name="T6" fmla="*/ 14 w 51"/>
                <a:gd name="T7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205">
                  <a:moveTo>
                    <a:pt x="14" y="205"/>
                  </a:move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21" y="0"/>
                    <a:pt x="0" y="10"/>
                  </a:cubicBezTo>
                  <a:cubicBezTo>
                    <a:pt x="3" y="75"/>
                    <a:pt x="10" y="140"/>
                    <a:pt x="14" y="205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3251200" y="4752975"/>
              <a:ext cx="987425" cy="1744663"/>
            </a:xfrm>
            <a:custGeom>
              <a:avLst/>
              <a:gdLst>
                <a:gd name="T0" fmla="*/ 246 w 263"/>
                <a:gd name="T1" fmla="*/ 0 h 465"/>
                <a:gd name="T2" fmla="*/ 0 w 263"/>
                <a:gd name="T3" fmla="*/ 270 h 465"/>
                <a:gd name="T4" fmla="*/ 53 w 263"/>
                <a:gd name="T5" fmla="*/ 398 h 465"/>
                <a:gd name="T6" fmla="*/ 83 w 263"/>
                <a:gd name="T7" fmla="*/ 465 h 465"/>
                <a:gd name="T8" fmla="*/ 90 w 263"/>
                <a:gd name="T9" fmla="*/ 443 h 465"/>
                <a:gd name="T10" fmla="*/ 209 w 263"/>
                <a:gd name="T11" fmla="*/ 339 h 465"/>
                <a:gd name="T12" fmla="*/ 263 w 263"/>
                <a:gd name="T13" fmla="*/ 242 h 465"/>
                <a:gd name="T14" fmla="*/ 246 w 263"/>
                <a:gd name="T15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465">
                  <a:moveTo>
                    <a:pt x="246" y="0"/>
                  </a:moveTo>
                  <a:cubicBezTo>
                    <a:pt x="206" y="44"/>
                    <a:pt x="63" y="201"/>
                    <a:pt x="0" y="270"/>
                  </a:cubicBezTo>
                  <a:cubicBezTo>
                    <a:pt x="18" y="313"/>
                    <a:pt x="36" y="356"/>
                    <a:pt x="53" y="398"/>
                  </a:cubicBezTo>
                  <a:cubicBezTo>
                    <a:pt x="63" y="421"/>
                    <a:pt x="72" y="444"/>
                    <a:pt x="83" y="465"/>
                  </a:cubicBezTo>
                  <a:cubicBezTo>
                    <a:pt x="85" y="456"/>
                    <a:pt x="87" y="448"/>
                    <a:pt x="90" y="443"/>
                  </a:cubicBezTo>
                  <a:cubicBezTo>
                    <a:pt x="116" y="393"/>
                    <a:pt x="209" y="339"/>
                    <a:pt x="209" y="339"/>
                  </a:cubicBezTo>
                  <a:cubicBezTo>
                    <a:pt x="263" y="242"/>
                    <a:pt x="263" y="242"/>
                    <a:pt x="263" y="242"/>
                  </a:cubicBezTo>
                  <a:cubicBezTo>
                    <a:pt x="258" y="161"/>
                    <a:pt x="248" y="81"/>
                    <a:pt x="246" y="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3078163" y="5476875"/>
              <a:ext cx="1228725" cy="2082800"/>
            </a:xfrm>
            <a:custGeom>
              <a:avLst/>
              <a:gdLst>
                <a:gd name="T0" fmla="*/ 310 w 327"/>
                <a:gd name="T1" fmla="*/ 19 h 555"/>
                <a:gd name="T2" fmla="*/ 228 w 327"/>
                <a:gd name="T3" fmla="*/ 104 h 555"/>
                <a:gd name="T4" fmla="*/ 93 w 327"/>
                <a:gd name="T5" fmla="*/ 271 h 555"/>
                <a:gd name="T6" fmla="*/ 92 w 327"/>
                <a:gd name="T7" fmla="*/ 274 h 555"/>
                <a:gd name="T8" fmla="*/ 92 w 327"/>
                <a:gd name="T9" fmla="*/ 275 h 555"/>
                <a:gd name="T10" fmla="*/ 98 w 327"/>
                <a:gd name="T11" fmla="*/ 375 h 555"/>
                <a:gd name="T12" fmla="*/ 95 w 327"/>
                <a:gd name="T13" fmla="*/ 456 h 555"/>
                <a:gd name="T14" fmla="*/ 78 w 327"/>
                <a:gd name="T15" fmla="*/ 498 h 555"/>
                <a:gd name="T16" fmla="*/ 0 w 327"/>
                <a:gd name="T17" fmla="*/ 517 h 555"/>
                <a:gd name="T18" fmla="*/ 1 w 327"/>
                <a:gd name="T19" fmla="*/ 535 h 555"/>
                <a:gd name="T20" fmla="*/ 118 w 327"/>
                <a:gd name="T21" fmla="*/ 534 h 555"/>
                <a:gd name="T22" fmla="*/ 136 w 327"/>
                <a:gd name="T23" fmla="*/ 250 h 555"/>
                <a:gd name="T24" fmla="*/ 255 w 327"/>
                <a:gd name="T25" fmla="*/ 146 h 555"/>
                <a:gd name="T26" fmla="*/ 324 w 327"/>
                <a:gd name="T27" fmla="*/ 22 h 555"/>
                <a:gd name="T28" fmla="*/ 327 w 327"/>
                <a:gd name="T29" fmla="*/ 0 h 555"/>
                <a:gd name="T30" fmla="*/ 310 w 327"/>
                <a:gd name="T31" fmla="*/ 19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7" h="555">
                  <a:moveTo>
                    <a:pt x="310" y="19"/>
                  </a:moveTo>
                  <a:cubicBezTo>
                    <a:pt x="283" y="48"/>
                    <a:pt x="259" y="79"/>
                    <a:pt x="228" y="104"/>
                  </a:cubicBezTo>
                  <a:cubicBezTo>
                    <a:pt x="171" y="148"/>
                    <a:pt x="99" y="192"/>
                    <a:pt x="93" y="271"/>
                  </a:cubicBezTo>
                  <a:cubicBezTo>
                    <a:pt x="93" y="272"/>
                    <a:pt x="92" y="273"/>
                    <a:pt x="92" y="274"/>
                  </a:cubicBezTo>
                  <a:cubicBezTo>
                    <a:pt x="92" y="274"/>
                    <a:pt x="92" y="274"/>
                    <a:pt x="92" y="275"/>
                  </a:cubicBezTo>
                  <a:cubicBezTo>
                    <a:pt x="101" y="306"/>
                    <a:pt x="93" y="342"/>
                    <a:pt x="98" y="375"/>
                  </a:cubicBezTo>
                  <a:cubicBezTo>
                    <a:pt x="103" y="404"/>
                    <a:pt x="101" y="427"/>
                    <a:pt x="95" y="456"/>
                  </a:cubicBezTo>
                  <a:cubicBezTo>
                    <a:pt x="92" y="467"/>
                    <a:pt x="91" y="492"/>
                    <a:pt x="78" y="498"/>
                  </a:cubicBezTo>
                  <a:cubicBezTo>
                    <a:pt x="55" y="509"/>
                    <a:pt x="26" y="512"/>
                    <a:pt x="0" y="517"/>
                  </a:cubicBezTo>
                  <a:cubicBezTo>
                    <a:pt x="0" y="529"/>
                    <a:pt x="1" y="535"/>
                    <a:pt x="1" y="535"/>
                  </a:cubicBezTo>
                  <a:cubicBezTo>
                    <a:pt x="1" y="535"/>
                    <a:pt x="89" y="555"/>
                    <a:pt x="118" y="534"/>
                  </a:cubicBezTo>
                  <a:cubicBezTo>
                    <a:pt x="118" y="534"/>
                    <a:pt x="111" y="299"/>
                    <a:pt x="136" y="250"/>
                  </a:cubicBezTo>
                  <a:cubicBezTo>
                    <a:pt x="162" y="200"/>
                    <a:pt x="255" y="146"/>
                    <a:pt x="255" y="146"/>
                  </a:cubicBezTo>
                  <a:cubicBezTo>
                    <a:pt x="324" y="22"/>
                    <a:pt x="324" y="22"/>
                    <a:pt x="324" y="22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22" y="6"/>
                    <a:pt x="316" y="13"/>
                    <a:pt x="310" y="19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6" name="Freeform 74"/>
            <p:cNvSpPr>
              <a:spLocks/>
            </p:cNvSpPr>
            <p:nvPr/>
          </p:nvSpPr>
          <p:spPr bwMode="auto">
            <a:xfrm>
              <a:off x="3051175" y="7518400"/>
              <a:ext cx="777875" cy="742950"/>
            </a:xfrm>
            <a:custGeom>
              <a:avLst/>
              <a:gdLst>
                <a:gd name="T0" fmla="*/ 110 w 207"/>
                <a:gd name="T1" fmla="*/ 0 h 198"/>
                <a:gd name="T2" fmla="*/ 118 w 207"/>
                <a:gd name="T3" fmla="*/ 15 h 198"/>
                <a:gd name="T4" fmla="*/ 168 w 207"/>
                <a:gd name="T5" fmla="*/ 72 h 198"/>
                <a:gd name="T6" fmla="*/ 168 w 207"/>
                <a:gd name="T7" fmla="*/ 113 h 198"/>
                <a:gd name="T8" fmla="*/ 110 w 207"/>
                <a:gd name="T9" fmla="*/ 102 h 198"/>
                <a:gd name="T10" fmla="*/ 124 w 207"/>
                <a:gd name="T11" fmla="*/ 142 h 198"/>
                <a:gd name="T12" fmla="*/ 201 w 207"/>
                <a:gd name="T13" fmla="*/ 142 h 198"/>
                <a:gd name="T14" fmla="*/ 124 w 207"/>
                <a:gd name="T15" fmla="*/ 190 h 198"/>
                <a:gd name="T16" fmla="*/ 62 w 207"/>
                <a:gd name="T17" fmla="*/ 184 h 198"/>
                <a:gd name="T18" fmla="*/ 40 w 207"/>
                <a:gd name="T19" fmla="*/ 190 h 198"/>
                <a:gd name="T20" fmla="*/ 1 w 207"/>
                <a:gd name="T21" fmla="*/ 140 h 198"/>
                <a:gd name="T22" fmla="*/ 10 w 207"/>
                <a:gd name="T23" fmla="*/ 9 h 198"/>
                <a:gd name="T24" fmla="*/ 110 w 207"/>
                <a:gd name="T25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7" h="198">
                  <a:moveTo>
                    <a:pt x="110" y="0"/>
                  </a:moveTo>
                  <a:cubicBezTo>
                    <a:pt x="118" y="15"/>
                    <a:pt x="118" y="15"/>
                    <a:pt x="118" y="15"/>
                  </a:cubicBezTo>
                  <a:cubicBezTo>
                    <a:pt x="118" y="15"/>
                    <a:pt x="128" y="66"/>
                    <a:pt x="168" y="72"/>
                  </a:cubicBezTo>
                  <a:cubicBezTo>
                    <a:pt x="207" y="78"/>
                    <a:pt x="185" y="114"/>
                    <a:pt x="168" y="113"/>
                  </a:cubicBezTo>
                  <a:cubicBezTo>
                    <a:pt x="151" y="113"/>
                    <a:pt x="110" y="102"/>
                    <a:pt x="110" y="10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195" y="193"/>
                    <a:pt x="124" y="190"/>
                  </a:cubicBezTo>
                  <a:cubicBezTo>
                    <a:pt x="124" y="190"/>
                    <a:pt x="74" y="198"/>
                    <a:pt x="62" y="184"/>
                  </a:cubicBezTo>
                  <a:cubicBezTo>
                    <a:pt x="62" y="184"/>
                    <a:pt x="55" y="191"/>
                    <a:pt x="40" y="190"/>
                  </a:cubicBezTo>
                  <a:cubicBezTo>
                    <a:pt x="25" y="189"/>
                    <a:pt x="2" y="171"/>
                    <a:pt x="1" y="140"/>
                  </a:cubicBezTo>
                  <a:cubicBezTo>
                    <a:pt x="0" y="107"/>
                    <a:pt x="10" y="9"/>
                    <a:pt x="10" y="9"/>
                  </a:cubicBezTo>
                  <a:lnTo>
                    <a:pt x="110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3051175" y="7518400"/>
              <a:ext cx="455613" cy="687388"/>
            </a:xfrm>
            <a:custGeom>
              <a:avLst/>
              <a:gdLst>
                <a:gd name="T0" fmla="*/ 8 w 121"/>
                <a:gd name="T1" fmla="*/ 89 h 183"/>
                <a:gd name="T2" fmla="*/ 32 w 121"/>
                <a:gd name="T3" fmla="*/ 37 h 183"/>
                <a:gd name="T4" fmla="*/ 66 w 121"/>
                <a:gd name="T5" fmla="*/ 34 h 183"/>
                <a:gd name="T6" fmla="*/ 121 w 121"/>
                <a:gd name="T7" fmla="*/ 27 h 183"/>
                <a:gd name="T8" fmla="*/ 118 w 121"/>
                <a:gd name="T9" fmla="*/ 15 h 183"/>
                <a:gd name="T10" fmla="*/ 110 w 121"/>
                <a:gd name="T11" fmla="*/ 0 h 183"/>
                <a:gd name="T12" fmla="*/ 10 w 121"/>
                <a:gd name="T13" fmla="*/ 9 h 183"/>
                <a:gd name="T14" fmla="*/ 1 w 121"/>
                <a:gd name="T15" fmla="*/ 140 h 183"/>
                <a:gd name="T16" fmla="*/ 23 w 121"/>
                <a:gd name="T17" fmla="*/ 183 h 183"/>
                <a:gd name="T18" fmla="*/ 8 w 121"/>
                <a:gd name="T19" fmla="*/ 8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83">
                  <a:moveTo>
                    <a:pt x="8" y="89"/>
                  </a:moveTo>
                  <a:cubicBezTo>
                    <a:pt x="10" y="67"/>
                    <a:pt x="10" y="48"/>
                    <a:pt x="32" y="37"/>
                  </a:cubicBezTo>
                  <a:cubicBezTo>
                    <a:pt x="42" y="32"/>
                    <a:pt x="55" y="34"/>
                    <a:pt x="66" y="34"/>
                  </a:cubicBezTo>
                  <a:cubicBezTo>
                    <a:pt x="85" y="32"/>
                    <a:pt x="103" y="31"/>
                    <a:pt x="121" y="27"/>
                  </a:cubicBezTo>
                  <a:cubicBezTo>
                    <a:pt x="119" y="20"/>
                    <a:pt x="118" y="15"/>
                    <a:pt x="118" y="15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0" y="107"/>
                    <a:pt x="1" y="140"/>
                  </a:cubicBezTo>
                  <a:cubicBezTo>
                    <a:pt x="1" y="161"/>
                    <a:pt x="12" y="175"/>
                    <a:pt x="23" y="183"/>
                  </a:cubicBezTo>
                  <a:cubicBezTo>
                    <a:pt x="10" y="153"/>
                    <a:pt x="5" y="119"/>
                    <a:pt x="8" y="8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3382963" y="7799388"/>
              <a:ext cx="423863" cy="323850"/>
            </a:xfrm>
            <a:custGeom>
              <a:avLst/>
              <a:gdLst>
                <a:gd name="T0" fmla="*/ 36 w 113"/>
                <a:gd name="T1" fmla="*/ 67 h 86"/>
                <a:gd name="T2" fmla="*/ 22 w 113"/>
                <a:gd name="T3" fmla="*/ 27 h 86"/>
                <a:gd name="T4" fmla="*/ 80 w 113"/>
                <a:gd name="T5" fmla="*/ 38 h 86"/>
                <a:gd name="T6" fmla="*/ 95 w 113"/>
                <a:gd name="T7" fmla="*/ 30 h 86"/>
                <a:gd name="T8" fmla="*/ 69 w 113"/>
                <a:gd name="T9" fmla="*/ 24 h 86"/>
                <a:gd name="T10" fmla="*/ 67 w 113"/>
                <a:gd name="T11" fmla="*/ 23 h 86"/>
                <a:gd name="T12" fmla="*/ 63 w 113"/>
                <a:gd name="T13" fmla="*/ 21 h 86"/>
                <a:gd name="T14" fmla="*/ 13 w 113"/>
                <a:gd name="T15" fmla="*/ 27 h 86"/>
                <a:gd name="T16" fmla="*/ 110 w 113"/>
                <a:gd name="T17" fmla="*/ 77 h 86"/>
                <a:gd name="T18" fmla="*/ 113 w 113"/>
                <a:gd name="T19" fmla="*/ 67 h 86"/>
                <a:gd name="T20" fmla="*/ 36 w 113"/>
                <a:gd name="T21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" h="86">
                  <a:moveTo>
                    <a:pt x="36" y="6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63" y="38"/>
                    <a:pt x="80" y="38"/>
                  </a:cubicBezTo>
                  <a:cubicBezTo>
                    <a:pt x="85" y="38"/>
                    <a:pt x="91" y="35"/>
                    <a:pt x="95" y="30"/>
                  </a:cubicBezTo>
                  <a:cubicBezTo>
                    <a:pt x="86" y="29"/>
                    <a:pt x="78" y="27"/>
                    <a:pt x="69" y="24"/>
                  </a:cubicBezTo>
                  <a:cubicBezTo>
                    <a:pt x="69" y="23"/>
                    <a:pt x="68" y="23"/>
                    <a:pt x="67" y="23"/>
                  </a:cubicBezTo>
                  <a:cubicBezTo>
                    <a:pt x="66" y="22"/>
                    <a:pt x="65" y="22"/>
                    <a:pt x="63" y="21"/>
                  </a:cubicBezTo>
                  <a:cubicBezTo>
                    <a:pt x="46" y="15"/>
                    <a:pt x="19" y="0"/>
                    <a:pt x="13" y="27"/>
                  </a:cubicBezTo>
                  <a:cubicBezTo>
                    <a:pt x="0" y="86"/>
                    <a:pt x="71" y="78"/>
                    <a:pt x="110" y="77"/>
                  </a:cubicBezTo>
                  <a:cubicBezTo>
                    <a:pt x="112" y="71"/>
                    <a:pt x="113" y="67"/>
                    <a:pt x="113" y="67"/>
                  </a:cubicBezTo>
                  <a:lnTo>
                    <a:pt x="36" y="67"/>
                  </a:ln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9" name="Freeform 77"/>
            <p:cNvSpPr>
              <a:spLocks/>
            </p:cNvSpPr>
            <p:nvPr/>
          </p:nvSpPr>
          <p:spPr bwMode="auto">
            <a:xfrm>
              <a:off x="3198813" y="7999413"/>
              <a:ext cx="146050" cy="234950"/>
            </a:xfrm>
            <a:custGeom>
              <a:avLst/>
              <a:gdLst>
                <a:gd name="T0" fmla="*/ 0 w 39"/>
                <a:gd name="T1" fmla="*/ 2 h 63"/>
                <a:gd name="T2" fmla="*/ 15 w 39"/>
                <a:gd name="T3" fmla="*/ 61 h 63"/>
                <a:gd name="T4" fmla="*/ 23 w 39"/>
                <a:gd name="T5" fmla="*/ 56 h 63"/>
                <a:gd name="T6" fmla="*/ 39 w 39"/>
                <a:gd name="T7" fmla="*/ 63 h 63"/>
                <a:gd name="T8" fmla="*/ 16 w 39"/>
                <a:gd name="T9" fmla="*/ 15 h 63"/>
                <a:gd name="T10" fmla="*/ 0 w 39"/>
                <a:gd name="T11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63">
                  <a:moveTo>
                    <a:pt x="0" y="2"/>
                  </a:moveTo>
                  <a:cubicBezTo>
                    <a:pt x="3" y="15"/>
                    <a:pt x="9" y="48"/>
                    <a:pt x="15" y="61"/>
                  </a:cubicBezTo>
                  <a:cubicBezTo>
                    <a:pt x="21" y="59"/>
                    <a:pt x="23" y="56"/>
                    <a:pt x="23" y="56"/>
                  </a:cubicBezTo>
                  <a:cubicBezTo>
                    <a:pt x="26" y="60"/>
                    <a:pt x="32" y="62"/>
                    <a:pt x="39" y="63"/>
                  </a:cubicBezTo>
                  <a:cubicBezTo>
                    <a:pt x="28" y="50"/>
                    <a:pt x="20" y="33"/>
                    <a:pt x="16" y="15"/>
                  </a:cubicBezTo>
                  <a:cubicBezTo>
                    <a:pt x="11" y="18"/>
                    <a:pt x="5" y="0"/>
                    <a:pt x="0" y="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0" name="Freeform 78"/>
            <p:cNvSpPr>
              <a:spLocks/>
            </p:cNvSpPr>
            <p:nvPr/>
          </p:nvSpPr>
          <p:spPr bwMode="auto">
            <a:xfrm>
              <a:off x="3367088" y="8021638"/>
              <a:ext cx="296863" cy="212725"/>
            </a:xfrm>
            <a:custGeom>
              <a:avLst/>
              <a:gdLst>
                <a:gd name="T0" fmla="*/ 4 w 79"/>
                <a:gd name="T1" fmla="*/ 6 h 57"/>
                <a:gd name="T2" fmla="*/ 12 w 79"/>
                <a:gd name="T3" fmla="*/ 27 h 57"/>
                <a:gd name="T4" fmla="*/ 33 w 79"/>
                <a:gd name="T5" fmla="*/ 57 h 57"/>
                <a:gd name="T6" fmla="*/ 40 w 79"/>
                <a:gd name="T7" fmla="*/ 56 h 57"/>
                <a:gd name="T8" fmla="*/ 79 w 79"/>
                <a:gd name="T9" fmla="*/ 51 h 57"/>
                <a:gd name="T10" fmla="*/ 4 w 79"/>
                <a:gd name="T11" fmla="*/ 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57">
                  <a:moveTo>
                    <a:pt x="4" y="6"/>
                  </a:moveTo>
                  <a:cubicBezTo>
                    <a:pt x="0" y="0"/>
                    <a:pt x="12" y="27"/>
                    <a:pt x="12" y="27"/>
                  </a:cubicBezTo>
                  <a:cubicBezTo>
                    <a:pt x="12" y="27"/>
                    <a:pt x="23" y="51"/>
                    <a:pt x="33" y="57"/>
                  </a:cubicBezTo>
                  <a:cubicBezTo>
                    <a:pt x="37" y="56"/>
                    <a:pt x="40" y="56"/>
                    <a:pt x="40" y="56"/>
                  </a:cubicBezTo>
                  <a:cubicBezTo>
                    <a:pt x="56" y="57"/>
                    <a:pt x="69" y="55"/>
                    <a:pt x="79" y="51"/>
                  </a:cubicBezTo>
                  <a:cubicBezTo>
                    <a:pt x="60" y="53"/>
                    <a:pt x="17" y="26"/>
                    <a:pt x="4" y="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3074988" y="7419975"/>
              <a:ext cx="468313" cy="203200"/>
            </a:xfrm>
            <a:custGeom>
              <a:avLst/>
              <a:gdLst>
                <a:gd name="T0" fmla="*/ 0 w 125"/>
                <a:gd name="T1" fmla="*/ 19 h 54"/>
                <a:gd name="T2" fmla="*/ 125 w 125"/>
                <a:gd name="T3" fmla="*/ 8 h 54"/>
                <a:gd name="T4" fmla="*/ 125 w 125"/>
                <a:gd name="T5" fmla="*/ 38 h 54"/>
                <a:gd name="T6" fmla="*/ 0 w 125"/>
                <a:gd name="T7" fmla="*/ 43 h 54"/>
                <a:gd name="T8" fmla="*/ 0 w 125"/>
                <a:gd name="T9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54">
                  <a:moveTo>
                    <a:pt x="0" y="19"/>
                  </a:moveTo>
                  <a:cubicBezTo>
                    <a:pt x="0" y="19"/>
                    <a:pt x="44" y="0"/>
                    <a:pt x="125" y="8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25" y="38"/>
                    <a:pt x="39" y="54"/>
                    <a:pt x="0" y="43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3265488" y="3776663"/>
              <a:ext cx="1162050" cy="2870200"/>
            </a:xfrm>
            <a:custGeom>
              <a:avLst/>
              <a:gdLst>
                <a:gd name="T0" fmla="*/ 40 w 309"/>
                <a:gd name="T1" fmla="*/ 2 h 765"/>
                <a:gd name="T2" fmla="*/ 11 w 309"/>
                <a:gd name="T3" fmla="*/ 369 h 765"/>
                <a:gd name="T4" fmla="*/ 177 w 309"/>
                <a:gd name="T5" fmla="*/ 738 h 765"/>
                <a:gd name="T6" fmla="*/ 182 w 309"/>
                <a:gd name="T7" fmla="*/ 0 h 765"/>
                <a:gd name="T8" fmla="*/ 40 w 309"/>
                <a:gd name="T9" fmla="*/ 2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765">
                  <a:moveTo>
                    <a:pt x="40" y="2"/>
                  </a:moveTo>
                  <a:cubicBezTo>
                    <a:pt x="40" y="2"/>
                    <a:pt x="0" y="236"/>
                    <a:pt x="11" y="369"/>
                  </a:cubicBezTo>
                  <a:cubicBezTo>
                    <a:pt x="21" y="503"/>
                    <a:pt x="45" y="765"/>
                    <a:pt x="177" y="738"/>
                  </a:cubicBezTo>
                  <a:cubicBezTo>
                    <a:pt x="309" y="712"/>
                    <a:pt x="208" y="110"/>
                    <a:pt x="182" y="0"/>
                  </a:cubicBezTo>
                  <a:lnTo>
                    <a:pt x="40" y="2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3295650" y="3776663"/>
              <a:ext cx="1131888" cy="2870200"/>
            </a:xfrm>
            <a:custGeom>
              <a:avLst/>
              <a:gdLst>
                <a:gd name="T0" fmla="*/ 174 w 301"/>
                <a:gd name="T1" fmla="*/ 0 h 765"/>
                <a:gd name="T2" fmla="*/ 32 w 301"/>
                <a:gd name="T3" fmla="*/ 2 h 765"/>
                <a:gd name="T4" fmla="*/ 26 w 301"/>
                <a:gd name="T5" fmla="*/ 39 h 765"/>
                <a:gd name="T6" fmla="*/ 119 w 301"/>
                <a:gd name="T7" fmla="*/ 37 h 765"/>
                <a:gd name="T8" fmla="*/ 164 w 301"/>
                <a:gd name="T9" fmla="*/ 107 h 765"/>
                <a:gd name="T10" fmla="*/ 181 w 301"/>
                <a:gd name="T11" fmla="*/ 292 h 765"/>
                <a:gd name="T12" fmla="*/ 205 w 301"/>
                <a:gd name="T13" fmla="*/ 538 h 765"/>
                <a:gd name="T14" fmla="*/ 153 w 301"/>
                <a:gd name="T15" fmla="*/ 655 h 765"/>
                <a:gd name="T16" fmla="*/ 74 w 301"/>
                <a:gd name="T17" fmla="*/ 594 h 765"/>
                <a:gd name="T18" fmla="*/ 56 w 301"/>
                <a:gd name="T19" fmla="*/ 458 h 765"/>
                <a:gd name="T20" fmla="*/ 1 w 301"/>
                <a:gd name="T21" fmla="*/ 284 h 765"/>
                <a:gd name="T22" fmla="*/ 3 w 301"/>
                <a:gd name="T23" fmla="*/ 369 h 765"/>
                <a:gd name="T24" fmla="*/ 169 w 301"/>
                <a:gd name="T25" fmla="*/ 738 h 765"/>
                <a:gd name="T26" fmla="*/ 174 w 301"/>
                <a:gd name="T27" fmla="*/ 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1" h="765">
                  <a:moveTo>
                    <a:pt x="174" y="0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0" y="16"/>
                    <a:pt x="26" y="39"/>
                  </a:cubicBezTo>
                  <a:cubicBezTo>
                    <a:pt x="57" y="36"/>
                    <a:pt x="88" y="33"/>
                    <a:pt x="119" y="37"/>
                  </a:cubicBezTo>
                  <a:cubicBezTo>
                    <a:pt x="156" y="43"/>
                    <a:pt x="161" y="74"/>
                    <a:pt x="164" y="107"/>
                  </a:cubicBezTo>
                  <a:cubicBezTo>
                    <a:pt x="169" y="169"/>
                    <a:pt x="172" y="231"/>
                    <a:pt x="181" y="292"/>
                  </a:cubicBezTo>
                  <a:cubicBezTo>
                    <a:pt x="190" y="363"/>
                    <a:pt x="217" y="468"/>
                    <a:pt x="205" y="538"/>
                  </a:cubicBezTo>
                  <a:cubicBezTo>
                    <a:pt x="198" y="578"/>
                    <a:pt x="189" y="631"/>
                    <a:pt x="153" y="655"/>
                  </a:cubicBezTo>
                  <a:cubicBezTo>
                    <a:pt x="128" y="673"/>
                    <a:pt x="83" y="617"/>
                    <a:pt x="74" y="594"/>
                  </a:cubicBezTo>
                  <a:cubicBezTo>
                    <a:pt x="58" y="551"/>
                    <a:pt x="59" y="503"/>
                    <a:pt x="56" y="458"/>
                  </a:cubicBezTo>
                  <a:cubicBezTo>
                    <a:pt x="52" y="390"/>
                    <a:pt x="33" y="337"/>
                    <a:pt x="1" y="284"/>
                  </a:cubicBezTo>
                  <a:cubicBezTo>
                    <a:pt x="0" y="314"/>
                    <a:pt x="1" y="344"/>
                    <a:pt x="3" y="369"/>
                  </a:cubicBezTo>
                  <a:cubicBezTo>
                    <a:pt x="13" y="503"/>
                    <a:pt x="37" y="765"/>
                    <a:pt x="169" y="738"/>
                  </a:cubicBezTo>
                  <a:cubicBezTo>
                    <a:pt x="301" y="712"/>
                    <a:pt x="200" y="110"/>
                    <a:pt x="174" y="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3201988" y="2185988"/>
              <a:ext cx="330200" cy="727075"/>
            </a:xfrm>
            <a:custGeom>
              <a:avLst/>
              <a:gdLst>
                <a:gd name="T0" fmla="*/ 36 w 88"/>
                <a:gd name="T1" fmla="*/ 194 h 194"/>
                <a:gd name="T2" fmla="*/ 17 w 88"/>
                <a:gd name="T3" fmla="*/ 171 h 194"/>
                <a:gd name="T4" fmla="*/ 11 w 88"/>
                <a:gd name="T5" fmla="*/ 128 h 194"/>
                <a:gd name="T6" fmla="*/ 43 w 88"/>
                <a:gd name="T7" fmla="*/ 17 h 194"/>
                <a:gd name="T8" fmla="*/ 78 w 88"/>
                <a:gd name="T9" fmla="*/ 34 h 194"/>
                <a:gd name="T10" fmla="*/ 70 w 88"/>
                <a:gd name="T11" fmla="*/ 123 h 194"/>
                <a:gd name="T12" fmla="*/ 36 w 88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94">
                  <a:moveTo>
                    <a:pt x="36" y="194"/>
                  </a:moveTo>
                  <a:cubicBezTo>
                    <a:pt x="17" y="171"/>
                    <a:pt x="17" y="171"/>
                    <a:pt x="17" y="171"/>
                  </a:cubicBezTo>
                  <a:cubicBezTo>
                    <a:pt x="17" y="171"/>
                    <a:pt x="0" y="161"/>
                    <a:pt x="11" y="128"/>
                  </a:cubicBezTo>
                  <a:cubicBezTo>
                    <a:pt x="22" y="95"/>
                    <a:pt x="45" y="35"/>
                    <a:pt x="43" y="17"/>
                  </a:cubicBezTo>
                  <a:cubicBezTo>
                    <a:pt x="42" y="0"/>
                    <a:pt x="69" y="13"/>
                    <a:pt x="78" y="34"/>
                  </a:cubicBezTo>
                  <a:cubicBezTo>
                    <a:pt x="88" y="55"/>
                    <a:pt x="76" y="111"/>
                    <a:pt x="70" y="123"/>
                  </a:cubicBezTo>
                  <a:cubicBezTo>
                    <a:pt x="65" y="136"/>
                    <a:pt x="36" y="194"/>
                    <a:pt x="36" y="19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3224213" y="2279650"/>
              <a:ext cx="307975" cy="633413"/>
            </a:xfrm>
            <a:custGeom>
              <a:avLst/>
              <a:gdLst>
                <a:gd name="T0" fmla="*/ 72 w 82"/>
                <a:gd name="T1" fmla="*/ 9 h 169"/>
                <a:gd name="T2" fmla="*/ 67 w 82"/>
                <a:gd name="T3" fmla="*/ 0 h 169"/>
                <a:gd name="T4" fmla="*/ 43 w 82"/>
                <a:gd name="T5" fmla="*/ 59 h 169"/>
                <a:gd name="T6" fmla="*/ 2 w 82"/>
                <a:gd name="T7" fmla="*/ 117 h 169"/>
                <a:gd name="T8" fmla="*/ 11 w 82"/>
                <a:gd name="T9" fmla="*/ 146 h 169"/>
                <a:gd name="T10" fmla="*/ 30 w 82"/>
                <a:gd name="T11" fmla="*/ 169 h 169"/>
                <a:gd name="T12" fmla="*/ 64 w 82"/>
                <a:gd name="T13" fmla="*/ 98 h 169"/>
                <a:gd name="T14" fmla="*/ 72 w 82"/>
                <a:gd name="T15" fmla="*/ 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69">
                  <a:moveTo>
                    <a:pt x="72" y="9"/>
                  </a:moveTo>
                  <a:cubicBezTo>
                    <a:pt x="71" y="6"/>
                    <a:pt x="69" y="3"/>
                    <a:pt x="67" y="0"/>
                  </a:cubicBezTo>
                  <a:cubicBezTo>
                    <a:pt x="67" y="21"/>
                    <a:pt x="53" y="42"/>
                    <a:pt x="43" y="59"/>
                  </a:cubicBezTo>
                  <a:cubicBezTo>
                    <a:pt x="31" y="81"/>
                    <a:pt x="20" y="101"/>
                    <a:pt x="2" y="117"/>
                  </a:cubicBezTo>
                  <a:cubicBezTo>
                    <a:pt x="0" y="139"/>
                    <a:pt x="11" y="146"/>
                    <a:pt x="11" y="146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0" y="169"/>
                    <a:pt x="59" y="111"/>
                    <a:pt x="64" y="98"/>
                  </a:cubicBezTo>
                  <a:cubicBezTo>
                    <a:pt x="70" y="86"/>
                    <a:pt x="82" y="30"/>
                    <a:pt x="72" y="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3243263" y="2335213"/>
              <a:ext cx="492125" cy="882650"/>
            </a:xfrm>
            <a:custGeom>
              <a:avLst/>
              <a:gdLst>
                <a:gd name="T0" fmla="*/ 34 w 131"/>
                <a:gd name="T1" fmla="*/ 235 h 235"/>
                <a:gd name="T2" fmla="*/ 14 w 131"/>
                <a:gd name="T3" fmla="*/ 206 h 235"/>
                <a:gd name="T4" fmla="*/ 7 w 131"/>
                <a:gd name="T5" fmla="*/ 127 h 235"/>
                <a:gd name="T6" fmla="*/ 82 w 131"/>
                <a:gd name="T7" fmla="*/ 29 h 235"/>
                <a:gd name="T8" fmla="*/ 111 w 131"/>
                <a:gd name="T9" fmla="*/ 18 h 235"/>
                <a:gd name="T10" fmla="*/ 104 w 131"/>
                <a:gd name="T11" fmla="*/ 129 h 235"/>
                <a:gd name="T12" fmla="*/ 34 w 131"/>
                <a:gd name="T13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235">
                  <a:moveTo>
                    <a:pt x="34" y="235"/>
                  </a:moveTo>
                  <a:cubicBezTo>
                    <a:pt x="14" y="206"/>
                    <a:pt x="14" y="206"/>
                    <a:pt x="14" y="206"/>
                  </a:cubicBezTo>
                  <a:cubicBezTo>
                    <a:pt x="14" y="206"/>
                    <a:pt x="0" y="144"/>
                    <a:pt x="7" y="127"/>
                  </a:cubicBezTo>
                  <a:cubicBezTo>
                    <a:pt x="15" y="110"/>
                    <a:pt x="75" y="58"/>
                    <a:pt x="82" y="29"/>
                  </a:cubicBezTo>
                  <a:cubicBezTo>
                    <a:pt x="89" y="0"/>
                    <a:pt x="111" y="18"/>
                    <a:pt x="111" y="18"/>
                  </a:cubicBezTo>
                  <a:cubicBezTo>
                    <a:pt x="111" y="18"/>
                    <a:pt x="131" y="96"/>
                    <a:pt x="104" y="129"/>
                  </a:cubicBezTo>
                  <a:cubicBezTo>
                    <a:pt x="76" y="162"/>
                    <a:pt x="34" y="235"/>
                    <a:pt x="34" y="235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3270250" y="2398713"/>
              <a:ext cx="465138" cy="819150"/>
            </a:xfrm>
            <a:custGeom>
              <a:avLst/>
              <a:gdLst>
                <a:gd name="T0" fmla="*/ 104 w 124"/>
                <a:gd name="T1" fmla="*/ 1 h 218"/>
                <a:gd name="T2" fmla="*/ 102 w 124"/>
                <a:gd name="T3" fmla="*/ 0 h 218"/>
                <a:gd name="T4" fmla="*/ 0 w 124"/>
                <a:gd name="T5" fmla="*/ 151 h 218"/>
                <a:gd name="T6" fmla="*/ 7 w 124"/>
                <a:gd name="T7" fmla="*/ 189 h 218"/>
                <a:gd name="T8" fmla="*/ 27 w 124"/>
                <a:gd name="T9" fmla="*/ 218 h 218"/>
                <a:gd name="T10" fmla="*/ 97 w 124"/>
                <a:gd name="T11" fmla="*/ 112 h 218"/>
                <a:gd name="T12" fmla="*/ 104 w 124"/>
                <a:gd name="T13" fmla="*/ 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218">
                  <a:moveTo>
                    <a:pt x="104" y="1"/>
                  </a:moveTo>
                  <a:cubicBezTo>
                    <a:pt x="104" y="1"/>
                    <a:pt x="103" y="1"/>
                    <a:pt x="102" y="0"/>
                  </a:cubicBezTo>
                  <a:cubicBezTo>
                    <a:pt x="103" y="74"/>
                    <a:pt x="40" y="101"/>
                    <a:pt x="0" y="151"/>
                  </a:cubicBezTo>
                  <a:cubicBezTo>
                    <a:pt x="3" y="170"/>
                    <a:pt x="7" y="189"/>
                    <a:pt x="7" y="189"/>
                  </a:cubicBezTo>
                  <a:cubicBezTo>
                    <a:pt x="27" y="218"/>
                    <a:pt x="27" y="218"/>
                    <a:pt x="27" y="218"/>
                  </a:cubicBezTo>
                  <a:cubicBezTo>
                    <a:pt x="27" y="218"/>
                    <a:pt x="69" y="145"/>
                    <a:pt x="97" y="112"/>
                  </a:cubicBezTo>
                  <a:cubicBezTo>
                    <a:pt x="124" y="79"/>
                    <a:pt x="104" y="1"/>
                    <a:pt x="104" y="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3273425" y="2613025"/>
              <a:ext cx="619125" cy="1114425"/>
            </a:xfrm>
            <a:custGeom>
              <a:avLst/>
              <a:gdLst>
                <a:gd name="T0" fmla="*/ 31 w 165"/>
                <a:gd name="T1" fmla="*/ 297 h 297"/>
                <a:gd name="T2" fmla="*/ 6 w 165"/>
                <a:gd name="T3" fmla="*/ 132 h 297"/>
                <a:gd name="T4" fmla="*/ 119 w 165"/>
                <a:gd name="T5" fmla="*/ 15 h 297"/>
                <a:gd name="T6" fmla="*/ 153 w 165"/>
                <a:gd name="T7" fmla="*/ 12 h 297"/>
                <a:gd name="T8" fmla="*/ 100 w 165"/>
                <a:gd name="T9" fmla="*/ 122 h 297"/>
                <a:gd name="T10" fmla="*/ 88 w 165"/>
                <a:gd name="T11" fmla="*/ 183 h 297"/>
                <a:gd name="T12" fmla="*/ 146 w 165"/>
                <a:gd name="T13" fmla="*/ 295 h 297"/>
                <a:gd name="T14" fmla="*/ 31 w 165"/>
                <a:gd name="T15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297">
                  <a:moveTo>
                    <a:pt x="31" y="297"/>
                  </a:moveTo>
                  <a:cubicBezTo>
                    <a:pt x="31" y="297"/>
                    <a:pt x="0" y="152"/>
                    <a:pt x="6" y="132"/>
                  </a:cubicBezTo>
                  <a:cubicBezTo>
                    <a:pt x="11" y="112"/>
                    <a:pt x="119" y="15"/>
                    <a:pt x="119" y="15"/>
                  </a:cubicBezTo>
                  <a:cubicBezTo>
                    <a:pt x="119" y="15"/>
                    <a:pt x="140" y="0"/>
                    <a:pt x="153" y="12"/>
                  </a:cubicBezTo>
                  <a:cubicBezTo>
                    <a:pt x="165" y="25"/>
                    <a:pt x="100" y="122"/>
                    <a:pt x="100" y="122"/>
                  </a:cubicBezTo>
                  <a:cubicBezTo>
                    <a:pt x="100" y="122"/>
                    <a:pt x="71" y="152"/>
                    <a:pt x="88" y="183"/>
                  </a:cubicBezTo>
                  <a:cubicBezTo>
                    <a:pt x="105" y="213"/>
                    <a:pt x="146" y="295"/>
                    <a:pt x="146" y="295"/>
                  </a:cubicBezTo>
                  <a:lnTo>
                    <a:pt x="31" y="297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3325813" y="2643188"/>
              <a:ext cx="566738" cy="1084263"/>
            </a:xfrm>
            <a:custGeom>
              <a:avLst/>
              <a:gdLst>
                <a:gd name="T0" fmla="*/ 86 w 151"/>
                <a:gd name="T1" fmla="*/ 114 h 289"/>
                <a:gd name="T2" fmla="*/ 139 w 151"/>
                <a:gd name="T3" fmla="*/ 4 h 289"/>
                <a:gd name="T4" fmla="*/ 131 w 151"/>
                <a:gd name="T5" fmla="*/ 0 h 289"/>
                <a:gd name="T6" fmla="*/ 124 w 151"/>
                <a:gd name="T7" fmla="*/ 21 h 289"/>
                <a:gd name="T8" fmla="*/ 118 w 151"/>
                <a:gd name="T9" fmla="*/ 33 h 289"/>
                <a:gd name="T10" fmla="*/ 61 w 151"/>
                <a:gd name="T11" fmla="*/ 105 h 289"/>
                <a:gd name="T12" fmla="*/ 45 w 151"/>
                <a:gd name="T13" fmla="*/ 181 h 289"/>
                <a:gd name="T14" fmla="*/ 25 w 151"/>
                <a:gd name="T15" fmla="*/ 199 h 289"/>
                <a:gd name="T16" fmla="*/ 1 w 151"/>
                <a:gd name="T17" fmla="*/ 199 h 289"/>
                <a:gd name="T18" fmla="*/ 0 w 151"/>
                <a:gd name="T19" fmla="*/ 199 h 289"/>
                <a:gd name="T20" fmla="*/ 17 w 151"/>
                <a:gd name="T21" fmla="*/ 289 h 289"/>
                <a:gd name="T22" fmla="*/ 132 w 151"/>
                <a:gd name="T23" fmla="*/ 287 h 289"/>
                <a:gd name="T24" fmla="*/ 74 w 151"/>
                <a:gd name="T25" fmla="*/ 175 h 289"/>
                <a:gd name="T26" fmla="*/ 86 w 151"/>
                <a:gd name="T27" fmla="*/ 11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289">
                  <a:moveTo>
                    <a:pt x="86" y="114"/>
                  </a:moveTo>
                  <a:cubicBezTo>
                    <a:pt x="86" y="114"/>
                    <a:pt x="151" y="17"/>
                    <a:pt x="139" y="4"/>
                  </a:cubicBezTo>
                  <a:cubicBezTo>
                    <a:pt x="136" y="2"/>
                    <a:pt x="134" y="1"/>
                    <a:pt x="131" y="0"/>
                  </a:cubicBezTo>
                  <a:cubicBezTo>
                    <a:pt x="134" y="8"/>
                    <a:pt x="133" y="17"/>
                    <a:pt x="124" y="21"/>
                  </a:cubicBezTo>
                  <a:cubicBezTo>
                    <a:pt x="124" y="26"/>
                    <a:pt x="122" y="30"/>
                    <a:pt x="118" y="33"/>
                  </a:cubicBezTo>
                  <a:cubicBezTo>
                    <a:pt x="95" y="54"/>
                    <a:pt x="77" y="80"/>
                    <a:pt x="61" y="105"/>
                  </a:cubicBezTo>
                  <a:cubicBezTo>
                    <a:pt x="46" y="131"/>
                    <a:pt x="44" y="152"/>
                    <a:pt x="45" y="181"/>
                  </a:cubicBezTo>
                  <a:cubicBezTo>
                    <a:pt x="45" y="194"/>
                    <a:pt x="35" y="200"/>
                    <a:pt x="25" y="199"/>
                  </a:cubicBezTo>
                  <a:cubicBezTo>
                    <a:pt x="17" y="203"/>
                    <a:pt x="9" y="203"/>
                    <a:pt x="1" y="199"/>
                  </a:cubicBezTo>
                  <a:cubicBezTo>
                    <a:pt x="1" y="199"/>
                    <a:pt x="0" y="199"/>
                    <a:pt x="0" y="199"/>
                  </a:cubicBezTo>
                  <a:cubicBezTo>
                    <a:pt x="7" y="243"/>
                    <a:pt x="17" y="289"/>
                    <a:pt x="17" y="289"/>
                  </a:cubicBezTo>
                  <a:cubicBezTo>
                    <a:pt x="132" y="287"/>
                    <a:pt x="132" y="287"/>
                    <a:pt x="132" y="287"/>
                  </a:cubicBezTo>
                  <a:cubicBezTo>
                    <a:pt x="132" y="287"/>
                    <a:pt x="91" y="205"/>
                    <a:pt x="74" y="175"/>
                  </a:cubicBezTo>
                  <a:cubicBezTo>
                    <a:pt x="57" y="144"/>
                    <a:pt x="86" y="114"/>
                    <a:pt x="86" y="11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0" name="Freeform 88"/>
            <p:cNvSpPr>
              <a:spLocks/>
            </p:cNvSpPr>
            <p:nvPr/>
          </p:nvSpPr>
          <p:spPr bwMode="auto">
            <a:xfrm>
              <a:off x="3292475" y="3633788"/>
              <a:ext cx="698500" cy="247650"/>
            </a:xfrm>
            <a:custGeom>
              <a:avLst/>
              <a:gdLst>
                <a:gd name="T0" fmla="*/ 2 w 186"/>
                <a:gd name="T1" fmla="*/ 0 h 66"/>
                <a:gd name="T2" fmla="*/ 12 w 186"/>
                <a:gd name="T3" fmla="*/ 59 h 66"/>
                <a:gd name="T4" fmla="*/ 186 w 186"/>
                <a:gd name="T5" fmla="*/ 52 h 66"/>
                <a:gd name="T6" fmla="*/ 181 w 186"/>
                <a:gd name="T7" fmla="*/ 0 h 66"/>
                <a:gd name="T8" fmla="*/ 2 w 186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66">
                  <a:moveTo>
                    <a:pt x="2" y="0"/>
                  </a:moveTo>
                  <a:cubicBezTo>
                    <a:pt x="2" y="0"/>
                    <a:pt x="0" y="52"/>
                    <a:pt x="12" y="59"/>
                  </a:cubicBezTo>
                  <a:cubicBezTo>
                    <a:pt x="24" y="66"/>
                    <a:pt x="167" y="57"/>
                    <a:pt x="186" y="52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1" y="0"/>
                    <a:pt x="11" y="1"/>
                    <a:pt x="2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3781425" y="3633788"/>
              <a:ext cx="209550" cy="211138"/>
            </a:xfrm>
            <a:custGeom>
              <a:avLst/>
              <a:gdLst>
                <a:gd name="T0" fmla="*/ 0 w 56"/>
                <a:gd name="T1" fmla="*/ 0 h 56"/>
                <a:gd name="T2" fmla="*/ 21 w 56"/>
                <a:gd name="T3" fmla="*/ 56 h 56"/>
                <a:gd name="T4" fmla="*/ 56 w 56"/>
                <a:gd name="T5" fmla="*/ 52 h 56"/>
                <a:gd name="T6" fmla="*/ 51 w 56"/>
                <a:gd name="T7" fmla="*/ 0 h 56"/>
                <a:gd name="T8" fmla="*/ 0 w 56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0" y="0"/>
                  </a:moveTo>
                  <a:cubicBezTo>
                    <a:pt x="8" y="19"/>
                    <a:pt x="16" y="37"/>
                    <a:pt x="21" y="56"/>
                  </a:cubicBezTo>
                  <a:cubicBezTo>
                    <a:pt x="38" y="55"/>
                    <a:pt x="51" y="53"/>
                    <a:pt x="56" y="5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29" y="0"/>
                    <a:pt x="0" y="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6759575" y="7631113"/>
              <a:ext cx="1152525" cy="528638"/>
            </a:xfrm>
            <a:custGeom>
              <a:avLst/>
              <a:gdLst>
                <a:gd name="T0" fmla="*/ 0 w 307"/>
                <a:gd name="T1" fmla="*/ 136 h 141"/>
                <a:gd name="T2" fmla="*/ 0 w 307"/>
                <a:gd name="T3" fmla="*/ 33 h 141"/>
                <a:gd name="T4" fmla="*/ 26 w 307"/>
                <a:gd name="T5" fmla="*/ 5 h 141"/>
                <a:gd name="T6" fmla="*/ 283 w 307"/>
                <a:gd name="T7" fmla="*/ 33 h 141"/>
                <a:gd name="T8" fmla="*/ 300 w 307"/>
                <a:gd name="T9" fmla="*/ 67 h 141"/>
                <a:gd name="T10" fmla="*/ 307 w 307"/>
                <a:gd name="T11" fmla="*/ 141 h 141"/>
                <a:gd name="T12" fmla="*/ 276 w 307"/>
                <a:gd name="T13" fmla="*/ 141 h 141"/>
                <a:gd name="T14" fmla="*/ 278 w 307"/>
                <a:gd name="T15" fmla="*/ 67 h 141"/>
                <a:gd name="T16" fmla="*/ 34 w 307"/>
                <a:gd name="T17" fmla="*/ 53 h 141"/>
                <a:gd name="T18" fmla="*/ 27 w 307"/>
                <a:gd name="T19" fmla="*/ 141 h 141"/>
                <a:gd name="T20" fmla="*/ 0 w 307"/>
                <a:gd name="T21" fmla="*/ 13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" h="141">
                  <a:moveTo>
                    <a:pt x="0" y="136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14" y="11"/>
                    <a:pt x="26" y="5"/>
                  </a:cubicBezTo>
                  <a:cubicBezTo>
                    <a:pt x="37" y="0"/>
                    <a:pt x="283" y="33"/>
                    <a:pt x="283" y="33"/>
                  </a:cubicBezTo>
                  <a:cubicBezTo>
                    <a:pt x="283" y="33"/>
                    <a:pt x="300" y="33"/>
                    <a:pt x="300" y="67"/>
                  </a:cubicBezTo>
                  <a:cubicBezTo>
                    <a:pt x="300" y="100"/>
                    <a:pt x="307" y="141"/>
                    <a:pt x="307" y="141"/>
                  </a:cubicBezTo>
                  <a:cubicBezTo>
                    <a:pt x="276" y="141"/>
                    <a:pt x="276" y="141"/>
                    <a:pt x="276" y="141"/>
                  </a:cubicBezTo>
                  <a:cubicBezTo>
                    <a:pt x="278" y="67"/>
                    <a:pt x="278" y="67"/>
                    <a:pt x="278" y="67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27" y="141"/>
                    <a:pt x="27" y="141"/>
                    <a:pt x="27" y="141"/>
                  </a:cubicBezTo>
                  <a:lnTo>
                    <a:pt x="0" y="136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6921500" y="7650163"/>
              <a:ext cx="795338" cy="225425"/>
            </a:xfrm>
            <a:custGeom>
              <a:avLst/>
              <a:gdLst>
                <a:gd name="T0" fmla="*/ 212 w 212"/>
                <a:gd name="T1" fmla="*/ 25 h 60"/>
                <a:gd name="T2" fmla="*/ 0 w 212"/>
                <a:gd name="T3" fmla="*/ 0 h 60"/>
                <a:gd name="T4" fmla="*/ 6 w 212"/>
                <a:gd name="T5" fmla="*/ 14 h 60"/>
                <a:gd name="T6" fmla="*/ 12 w 212"/>
                <a:gd name="T7" fmla="*/ 23 h 60"/>
                <a:gd name="T8" fmla="*/ 15 w 212"/>
                <a:gd name="T9" fmla="*/ 49 h 60"/>
                <a:gd name="T10" fmla="*/ 204 w 212"/>
                <a:gd name="T11" fmla="*/ 60 h 60"/>
                <a:gd name="T12" fmla="*/ 212 w 212"/>
                <a:gd name="T13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60">
                  <a:moveTo>
                    <a:pt x="212" y="25"/>
                  </a:moveTo>
                  <a:cubicBezTo>
                    <a:pt x="158" y="18"/>
                    <a:pt x="45" y="3"/>
                    <a:pt x="0" y="0"/>
                  </a:cubicBezTo>
                  <a:cubicBezTo>
                    <a:pt x="0" y="5"/>
                    <a:pt x="1" y="9"/>
                    <a:pt x="6" y="14"/>
                  </a:cubicBezTo>
                  <a:cubicBezTo>
                    <a:pt x="8" y="17"/>
                    <a:pt x="11" y="19"/>
                    <a:pt x="12" y="23"/>
                  </a:cubicBezTo>
                  <a:cubicBezTo>
                    <a:pt x="15" y="31"/>
                    <a:pt x="15" y="40"/>
                    <a:pt x="15" y="49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09" y="49"/>
                    <a:pt x="211" y="37"/>
                    <a:pt x="212" y="25"/>
                  </a:cubicBez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6072188" y="8062913"/>
              <a:ext cx="1289050" cy="1287463"/>
            </a:xfrm>
            <a:custGeom>
              <a:avLst/>
              <a:gdLst>
                <a:gd name="T0" fmla="*/ 3 w 343"/>
                <a:gd name="T1" fmla="*/ 340 h 343"/>
                <a:gd name="T2" fmla="*/ 16 w 343"/>
                <a:gd name="T3" fmla="*/ 80 h 343"/>
                <a:gd name="T4" fmla="*/ 66 w 343"/>
                <a:gd name="T5" fmla="*/ 12 h 343"/>
                <a:gd name="T6" fmla="*/ 343 w 343"/>
                <a:gd name="T7" fmla="*/ 32 h 343"/>
                <a:gd name="T8" fmla="*/ 80 w 343"/>
                <a:gd name="T9" fmla="*/ 343 h 343"/>
                <a:gd name="T10" fmla="*/ 3 w 343"/>
                <a:gd name="T11" fmla="*/ 34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3" h="343">
                  <a:moveTo>
                    <a:pt x="3" y="340"/>
                  </a:moveTo>
                  <a:cubicBezTo>
                    <a:pt x="3" y="340"/>
                    <a:pt x="0" y="131"/>
                    <a:pt x="16" y="80"/>
                  </a:cubicBezTo>
                  <a:cubicBezTo>
                    <a:pt x="33" y="29"/>
                    <a:pt x="44" y="22"/>
                    <a:pt x="66" y="12"/>
                  </a:cubicBezTo>
                  <a:cubicBezTo>
                    <a:pt x="94" y="0"/>
                    <a:pt x="343" y="32"/>
                    <a:pt x="343" y="32"/>
                  </a:cubicBezTo>
                  <a:cubicBezTo>
                    <a:pt x="80" y="343"/>
                    <a:pt x="80" y="343"/>
                    <a:pt x="80" y="343"/>
                  </a:cubicBezTo>
                  <a:lnTo>
                    <a:pt x="3" y="340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5" name="Freeform 93"/>
            <p:cNvSpPr>
              <a:spLocks/>
            </p:cNvSpPr>
            <p:nvPr/>
          </p:nvSpPr>
          <p:spPr bwMode="auto">
            <a:xfrm>
              <a:off x="6143625" y="8385175"/>
              <a:ext cx="277813" cy="139700"/>
            </a:xfrm>
            <a:custGeom>
              <a:avLst/>
              <a:gdLst>
                <a:gd name="T0" fmla="*/ 0 w 175"/>
                <a:gd name="T1" fmla="*/ 43 h 88"/>
                <a:gd name="T2" fmla="*/ 175 w 175"/>
                <a:gd name="T3" fmla="*/ 0 h 88"/>
                <a:gd name="T4" fmla="*/ 166 w 175"/>
                <a:gd name="T5" fmla="*/ 88 h 88"/>
                <a:gd name="T6" fmla="*/ 0 w 175"/>
                <a:gd name="T7" fmla="*/ 4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88">
                  <a:moveTo>
                    <a:pt x="0" y="43"/>
                  </a:moveTo>
                  <a:lnTo>
                    <a:pt x="175" y="0"/>
                  </a:lnTo>
                  <a:lnTo>
                    <a:pt x="166" y="88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6" name="Freeform 94"/>
            <p:cNvSpPr>
              <a:spLocks/>
            </p:cNvSpPr>
            <p:nvPr/>
          </p:nvSpPr>
          <p:spPr bwMode="auto">
            <a:xfrm>
              <a:off x="6116638" y="8453438"/>
              <a:ext cx="331788" cy="919163"/>
            </a:xfrm>
            <a:custGeom>
              <a:avLst/>
              <a:gdLst>
                <a:gd name="T0" fmla="*/ 209 w 209"/>
                <a:gd name="T1" fmla="*/ 579 h 579"/>
                <a:gd name="T2" fmla="*/ 0 w 209"/>
                <a:gd name="T3" fmla="*/ 510 h 579"/>
                <a:gd name="T4" fmla="*/ 17 w 209"/>
                <a:gd name="T5" fmla="*/ 0 h 579"/>
                <a:gd name="T6" fmla="*/ 183 w 209"/>
                <a:gd name="T7" fmla="*/ 45 h 579"/>
                <a:gd name="T8" fmla="*/ 209 w 209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579">
                  <a:moveTo>
                    <a:pt x="209" y="579"/>
                  </a:moveTo>
                  <a:lnTo>
                    <a:pt x="0" y="510"/>
                  </a:lnTo>
                  <a:lnTo>
                    <a:pt x="17" y="0"/>
                  </a:lnTo>
                  <a:lnTo>
                    <a:pt x="183" y="45"/>
                  </a:lnTo>
                  <a:lnTo>
                    <a:pt x="209" y="579"/>
                  </a:ln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7" name="Freeform 95"/>
            <p:cNvSpPr>
              <a:spLocks/>
            </p:cNvSpPr>
            <p:nvPr/>
          </p:nvSpPr>
          <p:spPr bwMode="auto">
            <a:xfrm>
              <a:off x="6116638" y="8478838"/>
              <a:ext cx="331788" cy="893763"/>
            </a:xfrm>
            <a:custGeom>
              <a:avLst/>
              <a:gdLst>
                <a:gd name="T0" fmla="*/ 77 w 88"/>
                <a:gd name="T1" fmla="*/ 12 h 238"/>
                <a:gd name="T2" fmla="*/ 33 w 88"/>
                <a:gd name="T3" fmla="*/ 0 h 238"/>
                <a:gd name="T4" fmla="*/ 31 w 88"/>
                <a:gd name="T5" fmla="*/ 96 h 238"/>
                <a:gd name="T6" fmla="*/ 42 w 88"/>
                <a:gd name="T7" fmla="*/ 184 h 238"/>
                <a:gd name="T8" fmla="*/ 0 w 88"/>
                <a:gd name="T9" fmla="*/ 195 h 238"/>
                <a:gd name="T10" fmla="*/ 0 w 88"/>
                <a:gd name="T11" fmla="*/ 209 h 238"/>
                <a:gd name="T12" fmla="*/ 88 w 88"/>
                <a:gd name="T13" fmla="*/ 238 h 238"/>
                <a:gd name="T14" fmla="*/ 77 w 88"/>
                <a:gd name="T15" fmla="*/ 1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38">
                  <a:moveTo>
                    <a:pt x="77" y="12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2" y="32"/>
                    <a:pt x="29" y="64"/>
                    <a:pt x="31" y="96"/>
                  </a:cubicBezTo>
                  <a:cubicBezTo>
                    <a:pt x="33" y="125"/>
                    <a:pt x="42" y="154"/>
                    <a:pt x="42" y="184"/>
                  </a:cubicBezTo>
                  <a:cubicBezTo>
                    <a:pt x="43" y="207"/>
                    <a:pt x="17" y="204"/>
                    <a:pt x="0" y="19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88" y="238"/>
                    <a:pt x="88" y="238"/>
                    <a:pt x="88" y="238"/>
                  </a:cubicBezTo>
                  <a:lnTo>
                    <a:pt x="77" y="12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8" name="Freeform 96"/>
            <p:cNvSpPr>
              <a:spLocks/>
            </p:cNvSpPr>
            <p:nvPr/>
          </p:nvSpPr>
          <p:spPr bwMode="auto">
            <a:xfrm>
              <a:off x="6319838" y="8107363"/>
              <a:ext cx="1949450" cy="1463675"/>
            </a:xfrm>
            <a:custGeom>
              <a:avLst/>
              <a:gdLst>
                <a:gd name="T0" fmla="*/ 0 w 519"/>
                <a:gd name="T1" fmla="*/ 0 h 390"/>
                <a:gd name="T2" fmla="*/ 0 w 519"/>
                <a:gd name="T3" fmla="*/ 370 h 390"/>
                <a:gd name="T4" fmla="*/ 510 w 519"/>
                <a:gd name="T5" fmla="*/ 381 h 390"/>
                <a:gd name="T6" fmla="*/ 510 w 519"/>
                <a:gd name="T7" fmla="*/ 17 h 390"/>
                <a:gd name="T8" fmla="*/ 0 w 519"/>
                <a:gd name="T9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390">
                  <a:moveTo>
                    <a:pt x="0" y="0"/>
                  </a:moveTo>
                  <a:cubicBezTo>
                    <a:pt x="0" y="370"/>
                    <a:pt x="0" y="370"/>
                    <a:pt x="0" y="370"/>
                  </a:cubicBezTo>
                  <a:cubicBezTo>
                    <a:pt x="0" y="370"/>
                    <a:pt x="501" y="390"/>
                    <a:pt x="510" y="381"/>
                  </a:cubicBezTo>
                  <a:cubicBezTo>
                    <a:pt x="519" y="373"/>
                    <a:pt x="510" y="17"/>
                    <a:pt x="510" y="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6319838" y="9364663"/>
              <a:ext cx="1927225" cy="206375"/>
            </a:xfrm>
            <a:custGeom>
              <a:avLst/>
              <a:gdLst>
                <a:gd name="T0" fmla="*/ 455 w 513"/>
                <a:gd name="T1" fmla="*/ 38 h 55"/>
                <a:gd name="T2" fmla="*/ 273 w 513"/>
                <a:gd name="T3" fmla="*/ 39 h 55"/>
                <a:gd name="T4" fmla="*/ 84 w 513"/>
                <a:gd name="T5" fmla="*/ 35 h 55"/>
                <a:gd name="T6" fmla="*/ 22 w 513"/>
                <a:gd name="T7" fmla="*/ 19 h 55"/>
                <a:gd name="T8" fmla="*/ 0 w 513"/>
                <a:gd name="T9" fmla="*/ 0 h 55"/>
                <a:gd name="T10" fmla="*/ 0 w 513"/>
                <a:gd name="T11" fmla="*/ 35 h 55"/>
                <a:gd name="T12" fmla="*/ 510 w 513"/>
                <a:gd name="T13" fmla="*/ 46 h 55"/>
                <a:gd name="T14" fmla="*/ 513 w 513"/>
                <a:gd name="T15" fmla="*/ 15 h 55"/>
                <a:gd name="T16" fmla="*/ 455 w 513"/>
                <a:gd name="T17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3" h="55">
                  <a:moveTo>
                    <a:pt x="455" y="38"/>
                  </a:moveTo>
                  <a:cubicBezTo>
                    <a:pt x="395" y="45"/>
                    <a:pt x="333" y="41"/>
                    <a:pt x="273" y="39"/>
                  </a:cubicBezTo>
                  <a:cubicBezTo>
                    <a:pt x="210" y="37"/>
                    <a:pt x="147" y="42"/>
                    <a:pt x="84" y="35"/>
                  </a:cubicBezTo>
                  <a:cubicBezTo>
                    <a:pt x="64" y="33"/>
                    <a:pt x="40" y="30"/>
                    <a:pt x="22" y="19"/>
                  </a:cubicBezTo>
                  <a:cubicBezTo>
                    <a:pt x="14" y="13"/>
                    <a:pt x="7" y="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501" y="55"/>
                    <a:pt x="510" y="46"/>
                  </a:cubicBezTo>
                  <a:cubicBezTo>
                    <a:pt x="512" y="45"/>
                    <a:pt x="513" y="33"/>
                    <a:pt x="513" y="15"/>
                  </a:cubicBezTo>
                  <a:cubicBezTo>
                    <a:pt x="497" y="28"/>
                    <a:pt x="477" y="36"/>
                    <a:pt x="455" y="38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0" name="Freeform 98"/>
            <p:cNvSpPr>
              <a:spLocks/>
            </p:cNvSpPr>
            <p:nvPr/>
          </p:nvSpPr>
          <p:spPr bwMode="auto">
            <a:xfrm>
              <a:off x="6319838" y="8107363"/>
              <a:ext cx="1930400" cy="1062038"/>
            </a:xfrm>
            <a:custGeom>
              <a:avLst/>
              <a:gdLst>
                <a:gd name="T0" fmla="*/ 19 w 514"/>
                <a:gd name="T1" fmla="*/ 238 h 283"/>
                <a:gd name="T2" fmla="*/ 66 w 514"/>
                <a:gd name="T3" fmla="*/ 247 h 283"/>
                <a:gd name="T4" fmla="*/ 150 w 514"/>
                <a:gd name="T5" fmla="*/ 248 h 283"/>
                <a:gd name="T6" fmla="*/ 210 w 514"/>
                <a:gd name="T7" fmla="*/ 260 h 283"/>
                <a:gd name="T8" fmla="*/ 294 w 514"/>
                <a:gd name="T9" fmla="*/ 280 h 283"/>
                <a:gd name="T10" fmla="*/ 323 w 514"/>
                <a:gd name="T11" fmla="*/ 272 h 283"/>
                <a:gd name="T12" fmla="*/ 337 w 514"/>
                <a:gd name="T13" fmla="*/ 259 h 283"/>
                <a:gd name="T14" fmla="*/ 390 w 514"/>
                <a:gd name="T15" fmla="*/ 252 h 283"/>
                <a:gd name="T16" fmla="*/ 514 w 514"/>
                <a:gd name="T17" fmla="*/ 258 h 283"/>
                <a:gd name="T18" fmla="*/ 510 w 514"/>
                <a:gd name="T19" fmla="*/ 17 h 283"/>
                <a:gd name="T20" fmla="*/ 0 w 514"/>
                <a:gd name="T21" fmla="*/ 0 h 283"/>
                <a:gd name="T22" fmla="*/ 0 w 514"/>
                <a:gd name="T23" fmla="*/ 218 h 283"/>
                <a:gd name="T24" fmla="*/ 19 w 514"/>
                <a:gd name="T25" fmla="*/ 23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4" h="283">
                  <a:moveTo>
                    <a:pt x="19" y="238"/>
                  </a:moveTo>
                  <a:cubicBezTo>
                    <a:pt x="34" y="247"/>
                    <a:pt x="49" y="248"/>
                    <a:pt x="66" y="247"/>
                  </a:cubicBezTo>
                  <a:cubicBezTo>
                    <a:pt x="94" y="247"/>
                    <a:pt x="122" y="247"/>
                    <a:pt x="150" y="248"/>
                  </a:cubicBezTo>
                  <a:cubicBezTo>
                    <a:pt x="170" y="249"/>
                    <a:pt x="192" y="249"/>
                    <a:pt x="210" y="260"/>
                  </a:cubicBezTo>
                  <a:cubicBezTo>
                    <a:pt x="236" y="273"/>
                    <a:pt x="265" y="277"/>
                    <a:pt x="294" y="280"/>
                  </a:cubicBezTo>
                  <a:cubicBezTo>
                    <a:pt x="305" y="280"/>
                    <a:pt x="315" y="283"/>
                    <a:pt x="323" y="272"/>
                  </a:cubicBezTo>
                  <a:cubicBezTo>
                    <a:pt x="327" y="267"/>
                    <a:pt x="331" y="262"/>
                    <a:pt x="337" y="259"/>
                  </a:cubicBezTo>
                  <a:cubicBezTo>
                    <a:pt x="354" y="250"/>
                    <a:pt x="371" y="251"/>
                    <a:pt x="390" y="252"/>
                  </a:cubicBezTo>
                  <a:cubicBezTo>
                    <a:pt x="429" y="254"/>
                    <a:pt x="474" y="266"/>
                    <a:pt x="514" y="258"/>
                  </a:cubicBezTo>
                  <a:cubicBezTo>
                    <a:pt x="514" y="153"/>
                    <a:pt x="510" y="17"/>
                    <a:pt x="51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5" y="226"/>
                    <a:pt x="11" y="234"/>
                    <a:pt x="19" y="238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1" name="Freeform 99"/>
            <p:cNvSpPr>
              <a:spLocks/>
            </p:cNvSpPr>
            <p:nvPr/>
          </p:nvSpPr>
          <p:spPr bwMode="auto">
            <a:xfrm>
              <a:off x="6319838" y="8010525"/>
              <a:ext cx="1941513" cy="996950"/>
            </a:xfrm>
            <a:custGeom>
              <a:avLst/>
              <a:gdLst>
                <a:gd name="T0" fmla="*/ 0 w 517"/>
                <a:gd name="T1" fmla="*/ 26 h 266"/>
                <a:gd name="T2" fmla="*/ 6 w 517"/>
                <a:gd name="T3" fmla="*/ 227 h 266"/>
                <a:gd name="T4" fmla="*/ 23 w 517"/>
                <a:gd name="T5" fmla="*/ 252 h 266"/>
                <a:gd name="T6" fmla="*/ 496 w 517"/>
                <a:gd name="T7" fmla="*/ 266 h 266"/>
                <a:gd name="T8" fmla="*/ 515 w 517"/>
                <a:gd name="T9" fmla="*/ 266 h 266"/>
                <a:gd name="T10" fmla="*/ 515 w 517"/>
                <a:gd name="T11" fmla="*/ 52 h 266"/>
                <a:gd name="T12" fmla="*/ 498 w 517"/>
                <a:gd name="T13" fmla="*/ 26 h 266"/>
                <a:gd name="T14" fmla="*/ 0 w 517"/>
                <a:gd name="T15" fmla="*/ 2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7" h="266">
                  <a:moveTo>
                    <a:pt x="0" y="26"/>
                  </a:moveTo>
                  <a:cubicBezTo>
                    <a:pt x="6" y="227"/>
                    <a:pt x="6" y="227"/>
                    <a:pt x="6" y="227"/>
                  </a:cubicBezTo>
                  <a:cubicBezTo>
                    <a:pt x="6" y="227"/>
                    <a:pt x="6" y="250"/>
                    <a:pt x="23" y="252"/>
                  </a:cubicBezTo>
                  <a:cubicBezTo>
                    <a:pt x="39" y="255"/>
                    <a:pt x="496" y="266"/>
                    <a:pt x="496" y="266"/>
                  </a:cubicBezTo>
                  <a:cubicBezTo>
                    <a:pt x="515" y="266"/>
                    <a:pt x="515" y="266"/>
                    <a:pt x="515" y="266"/>
                  </a:cubicBezTo>
                  <a:cubicBezTo>
                    <a:pt x="515" y="52"/>
                    <a:pt x="515" y="52"/>
                    <a:pt x="515" y="52"/>
                  </a:cubicBezTo>
                  <a:cubicBezTo>
                    <a:pt x="515" y="52"/>
                    <a:pt x="517" y="30"/>
                    <a:pt x="498" y="26"/>
                  </a:cubicBezTo>
                  <a:cubicBezTo>
                    <a:pt x="479" y="23"/>
                    <a:pt x="34" y="0"/>
                    <a:pt x="0" y="26"/>
                  </a:cubicBez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2" name="Freeform 100"/>
            <p:cNvSpPr>
              <a:spLocks/>
            </p:cNvSpPr>
            <p:nvPr/>
          </p:nvSpPr>
          <p:spPr bwMode="auto">
            <a:xfrm>
              <a:off x="7123113" y="8756650"/>
              <a:ext cx="463550" cy="236538"/>
            </a:xfrm>
            <a:custGeom>
              <a:avLst/>
              <a:gdLst>
                <a:gd name="T0" fmla="*/ 118 w 123"/>
                <a:gd name="T1" fmla="*/ 35 h 63"/>
                <a:gd name="T2" fmla="*/ 118 w 123"/>
                <a:gd name="T3" fmla="*/ 34 h 63"/>
                <a:gd name="T4" fmla="*/ 109 w 123"/>
                <a:gd name="T5" fmla="*/ 21 h 63"/>
                <a:gd name="T6" fmla="*/ 24 w 123"/>
                <a:gd name="T7" fmla="*/ 9 h 63"/>
                <a:gd name="T8" fmla="*/ 5 w 123"/>
                <a:gd name="T9" fmla="*/ 60 h 63"/>
                <a:gd name="T10" fmla="*/ 123 w 123"/>
                <a:gd name="T11" fmla="*/ 63 h 63"/>
                <a:gd name="T12" fmla="*/ 118 w 123"/>
                <a:gd name="T13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">
                  <a:moveTo>
                    <a:pt x="118" y="35"/>
                  </a:moveTo>
                  <a:cubicBezTo>
                    <a:pt x="118" y="35"/>
                    <a:pt x="118" y="35"/>
                    <a:pt x="118" y="34"/>
                  </a:cubicBezTo>
                  <a:cubicBezTo>
                    <a:pt x="116" y="29"/>
                    <a:pt x="113" y="25"/>
                    <a:pt x="109" y="21"/>
                  </a:cubicBezTo>
                  <a:cubicBezTo>
                    <a:pt x="87" y="3"/>
                    <a:pt x="50" y="0"/>
                    <a:pt x="24" y="9"/>
                  </a:cubicBezTo>
                  <a:cubicBezTo>
                    <a:pt x="0" y="17"/>
                    <a:pt x="4" y="40"/>
                    <a:pt x="5" y="60"/>
                  </a:cubicBezTo>
                  <a:cubicBezTo>
                    <a:pt x="44" y="61"/>
                    <a:pt x="85" y="62"/>
                    <a:pt x="123" y="63"/>
                  </a:cubicBezTo>
                  <a:cubicBezTo>
                    <a:pt x="122" y="54"/>
                    <a:pt x="120" y="45"/>
                    <a:pt x="118" y="35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3" name="Freeform 101"/>
            <p:cNvSpPr>
              <a:spLocks/>
            </p:cNvSpPr>
            <p:nvPr/>
          </p:nvSpPr>
          <p:spPr bwMode="auto">
            <a:xfrm>
              <a:off x="6718300" y="8054975"/>
              <a:ext cx="1250950" cy="157163"/>
            </a:xfrm>
            <a:custGeom>
              <a:avLst/>
              <a:gdLst>
                <a:gd name="T0" fmla="*/ 141 w 333"/>
                <a:gd name="T1" fmla="*/ 35 h 42"/>
                <a:gd name="T2" fmla="*/ 261 w 333"/>
                <a:gd name="T3" fmla="*/ 37 h 42"/>
                <a:gd name="T4" fmla="*/ 330 w 333"/>
                <a:gd name="T5" fmla="*/ 15 h 42"/>
                <a:gd name="T6" fmla="*/ 333 w 333"/>
                <a:gd name="T7" fmla="*/ 10 h 42"/>
                <a:gd name="T8" fmla="*/ 0 w 333"/>
                <a:gd name="T9" fmla="*/ 2 h 42"/>
                <a:gd name="T10" fmla="*/ 141 w 333"/>
                <a:gd name="T11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3" h="42">
                  <a:moveTo>
                    <a:pt x="141" y="35"/>
                  </a:moveTo>
                  <a:cubicBezTo>
                    <a:pt x="181" y="36"/>
                    <a:pt x="221" y="41"/>
                    <a:pt x="261" y="37"/>
                  </a:cubicBezTo>
                  <a:cubicBezTo>
                    <a:pt x="280" y="35"/>
                    <a:pt x="316" y="31"/>
                    <a:pt x="330" y="15"/>
                  </a:cubicBezTo>
                  <a:cubicBezTo>
                    <a:pt x="331" y="13"/>
                    <a:pt x="332" y="12"/>
                    <a:pt x="333" y="10"/>
                  </a:cubicBezTo>
                  <a:cubicBezTo>
                    <a:pt x="251" y="6"/>
                    <a:pt x="102" y="0"/>
                    <a:pt x="0" y="2"/>
                  </a:cubicBezTo>
                  <a:cubicBezTo>
                    <a:pt x="27" y="42"/>
                    <a:pt x="99" y="33"/>
                    <a:pt x="141" y="35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4" name="Freeform 102"/>
            <p:cNvSpPr>
              <a:spLocks/>
            </p:cNvSpPr>
            <p:nvPr/>
          </p:nvSpPr>
          <p:spPr bwMode="auto">
            <a:xfrm>
              <a:off x="7158038" y="8789988"/>
              <a:ext cx="371475" cy="330200"/>
            </a:xfrm>
            <a:custGeom>
              <a:avLst/>
              <a:gdLst>
                <a:gd name="T0" fmla="*/ 12 w 99"/>
                <a:gd name="T1" fmla="*/ 10 h 88"/>
                <a:gd name="T2" fmla="*/ 89 w 99"/>
                <a:gd name="T3" fmla="*/ 10 h 88"/>
                <a:gd name="T4" fmla="*/ 89 w 99"/>
                <a:gd name="T5" fmla="*/ 83 h 88"/>
                <a:gd name="T6" fmla="*/ 12 w 99"/>
                <a:gd name="T7" fmla="*/ 76 h 88"/>
                <a:gd name="T8" fmla="*/ 12 w 99"/>
                <a:gd name="T9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88">
                  <a:moveTo>
                    <a:pt x="12" y="10"/>
                  </a:moveTo>
                  <a:cubicBezTo>
                    <a:pt x="12" y="10"/>
                    <a:pt x="79" y="0"/>
                    <a:pt x="89" y="10"/>
                  </a:cubicBezTo>
                  <a:cubicBezTo>
                    <a:pt x="99" y="20"/>
                    <a:pt x="93" y="78"/>
                    <a:pt x="89" y="83"/>
                  </a:cubicBezTo>
                  <a:cubicBezTo>
                    <a:pt x="85" y="88"/>
                    <a:pt x="23" y="83"/>
                    <a:pt x="12" y="76"/>
                  </a:cubicBezTo>
                  <a:cubicBezTo>
                    <a:pt x="0" y="70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5" name="Freeform 103"/>
            <p:cNvSpPr>
              <a:spLocks/>
            </p:cNvSpPr>
            <p:nvPr/>
          </p:nvSpPr>
          <p:spPr bwMode="auto">
            <a:xfrm>
              <a:off x="6969125" y="7292975"/>
              <a:ext cx="692150" cy="750888"/>
            </a:xfrm>
            <a:custGeom>
              <a:avLst/>
              <a:gdLst>
                <a:gd name="T0" fmla="*/ 173 w 184"/>
                <a:gd name="T1" fmla="*/ 27 h 200"/>
                <a:gd name="T2" fmla="*/ 183 w 184"/>
                <a:gd name="T3" fmla="*/ 50 h 200"/>
                <a:gd name="T4" fmla="*/ 173 w 184"/>
                <a:gd name="T5" fmla="*/ 170 h 200"/>
                <a:gd name="T6" fmla="*/ 110 w 184"/>
                <a:gd name="T7" fmla="*/ 184 h 200"/>
                <a:gd name="T8" fmla="*/ 63 w 184"/>
                <a:gd name="T9" fmla="*/ 163 h 200"/>
                <a:gd name="T10" fmla="*/ 47 w 184"/>
                <a:gd name="T11" fmla="*/ 186 h 200"/>
                <a:gd name="T12" fmla="*/ 28 w 184"/>
                <a:gd name="T13" fmla="*/ 109 h 200"/>
                <a:gd name="T14" fmla="*/ 8 w 184"/>
                <a:gd name="T15" fmla="*/ 97 h 200"/>
                <a:gd name="T16" fmla="*/ 38 w 184"/>
                <a:gd name="T17" fmla="*/ 27 h 200"/>
                <a:gd name="T18" fmla="*/ 173 w 184"/>
                <a:gd name="T19" fmla="*/ 2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200">
                  <a:moveTo>
                    <a:pt x="173" y="27"/>
                  </a:move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4" y="147"/>
                    <a:pt x="173" y="170"/>
                  </a:cubicBezTo>
                  <a:cubicBezTo>
                    <a:pt x="162" y="192"/>
                    <a:pt x="110" y="197"/>
                    <a:pt x="110" y="184"/>
                  </a:cubicBezTo>
                  <a:cubicBezTo>
                    <a:pt x="110" y="184"/>
                    <a:pt x="59" y="200"/>
                    <a:pt x="63" y="163"/>
                  </a:cubicBezTo>
                  <a:cubicBezTo>
                    <a:pt x="63" y="163"/>
                    <a:pt x="58" y="187"/>
                    <a:pt x="47" y="186"/>
                  </a:cubicBezTo>
                  <a:cubicBezTo>
                    <a:pt x="36" y="185"/>
                    <a:pt x="0" y="189"/>
                    <a:pt x="28" y="109"/>
                  </a:cubicBezTo>
                  <a:cubicBezTo>
                    <a:pt x="28" y="109"/>
                    <a:pt x="6" y="110"/>
                    <a:pt x="8" y="97"/>
                  </a:cubicBezTo>
                  <a:cubicBezTo>
                    <a:pt x="9" y="83"/>
                    <a:pt x="38" y="27"/>
                    <a:pt x="38" y="27"/>
                  </a:cubicBezTo>
                  <a:cubicBezTo>
                    <a:pt x="38" y="27"/>
                    <a:pt x="124" y="0"/>
                    <a:pt x="173" y="2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6" name="Freeform 104"/>
            <p:cNvSpPr>
              <a:spLocks/>
            </p:cNvSpPr>
            <p:nvPr/>
          </p:nvSpPr>
          <p:spPr bwMode="auto">
            <a:xfrm>
              <a:off x="6969125" y="7292975"/>
              <a:ext cx="692150" cy="750888"/>
            </a:xfrm>
            <a:custGeom>
              <a:avLst/>
              <a:gdLst>
                <a:gd name="T0" fmla="*/ 183 w 184"/>
                <a:gd name="T1" fmla="*/ 50 h 200"/>
                <a:gd name="T2" fmla="*/ 173 w 184"/>
                <a:gd name="T3" fmla="*/ 27 h 200"/>
                <a:gd name="T4" fmla="*/ 38 w 184"/>
                <a:gd name="T5" fmla="*/ 27 h 200"/>
                <a:gd name="T6" fmla="*/ 25 w 184"/>
                <a:gd name="T7" fmla="*/ 53 h 200"/>
                <a:gd name="T8" fmla="*/ 122 w 184"/>
                <a:gd name="T9" fmla="*/ 56 h 200"/>
                <a:gd name="T10" fmla="*/ 171 w 184"/>
                <a:gd name="T11" fmla="*/ 111 h 200"/>
                <a:gd name="T12" fmla="*/ 141 w 184"/>
                <a:gd name="T13" fmla="*/ 185 h 200"/>
                <a:gd name="T14" fmla="*/ 122 w 184"/>
                <a:gd name="T15" fmla="*/ 182 h 200"/>
                <a:gd name="T16" fmla="*/ 119 w 184"/>
                <a:gd name="T17" fmla="*/ 174 h 200"/>
                <a:gd name="T18" fmla="*/ 114 w 184"/>
                <a:gd name="T19" fmla="*/ 160 h 200"/>
                <a:gd name="T20" fmla="*/ 72 w 184"/>
                <a:gd name="T21" fmla="*/ 169 h 200"/>
                <a:gd name="T22" fmla="*/ 58 w 184"/>
                <a:gd name="T23" fmla="*/ 157 h 200"/>
                <a:gd name="T24" fmla="*/ 50 w 184"/>
                <a:gd name="T25" fmla="*/ 167 h 200"/>
                <a:gd name="T26" fmla="*/ 32 w 184"/>
                <a:gd name="T27" fmla="*/ 168 h 200"/>
                <a:gd name="T28" fmla="*/ 41 w 184"/>
                <a:gd name="T29" fmla="*/ 111 h 200"/>
                <a:gd name="T30" fmla="*/ 8 w 184"/>
                <a:gd name="T31" fmla="*/ 94 h 200"/>
                <a:gd name="T32" fmla="*/ 8 w 184"/>
                <a:gd name="T33" fmla="*/ 97 h 200"/>
                <a:gd name="T34" fmla="*/ 28 w 184"/>
                <a:gd name="T35" fmla="*/ 109 h 200"/>
                <a:gd name="T36" fmla="*/ 47 w 184"/>
                <a:gd name="T37" fmla="*/ 186 h 200"/>
                <a:gd name="T38" fmla="*/ 63 w 184"/>
                <a:gd name="T39" fmla="*/ 163 h 200"/>
                <a:gd name="T40" fmla="*/ 110 w 184"/>
                <a:gd name="T41" fmla="*/ 184 h 200"/>
                <a:gd name="T42" fmla="*/ 173 w 184"/>
                <a:gd name="T43" fmla="*/ 170 h 200"/>
                <a:gd name="T44" fmla="*/ 183 w 184"/>
                <a:gd name="T45" fmla="*/ 5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4" h="200">
                  <a:moveTo>
                    <a:pt x="183" y="50"/>
                  </a:moveTo>
                  <a:cubicBezTo>
                    <a:pt x="173" y="27"/>
                    <a:pt x="173" y="27"/>
                    <a:pt x="173" y="27"/>
                  </a:cubicBezTo>
                  <a:cubicBezTo>
                    <a:pt x="124" y="0"/>
                    <a:pt x="38" y="27"/>
                    <a:pt x="38" y="27"/>
                  </a:cubicBezTo>
                  <a:cubicBezTo>
                    <a:pt x="38" y="27"/>
                    <a:pt x="32" y="39"/>
                    <a:pt x="25" y="53"/>
                  </a:cubicBezTo>
                  <a:cubicBezTo>
                    <a:pt x="56" y="46"/>
                    <a:pt x="92" y="50"/>
                    <a:pt x="122" y="56"/>
                  </a:cubicBezTo>
                  <a:cubicBezTo>
                    <a:pt x="155" y="63"/>
                    <a:pt x="172" y="76"/>
                    <a:pt x="171" y="111"/>
                  </a:cubicBezTo>
                  <a:cubicBezTo>
                    <a:pt x="170" y="133"/>
                    <a:pt x="165" y="173"/>
                    <a:pt x="141" y="185"/>
                  </a:cubicBezTo>
                  <a:cubicBezTo>
                    <a:pt x="134" y="188"/>
                    <a:pt x="128" y="188"/>
                    <a:pt x="122" y="182"/>
                  </a:cubicBezTo>
                  <a:cubicBezTo>
                    <a:pt x="120" y="180"/>
                    <a:pt x="119" y="176"/>
                    <a:pt x="119" y="174"/>
                  </a:cubicBezTo>
                  <a:cubicBezTo>
                    <a:pt x="119" y="174"/>
                    <a:pt x="124" y="149"/>
                    <a:pt x="114" y="160"/>
                  </a:cubicBezTo>
                  <a:cubicBezTo>
                    <a:pt x="103" y="172"/>
                    <a:pt x="83" y="191"/>
                    <a:pt x="72" y="169"/>
                  </a:cubicBezTo>
                  <a:cubicBezTo>
                    <a:pt x="70" y="167"/>
                    <a:pt x="69" y="142"/>
                    <a:pt x="58" y="157"/>
                  </a:cubicBezTo>
                  <a:cubicBezTo>
                    <a:pt x="56" y="160"/>
                    <a:pt x="53" y="164"/>
                    <a:pt x="50" y="167"/>
                  </a:cubicBezTo>
                  <a:cubicBezTo>
                    <a:pt x="45" y="171"/>
                    <a:pt x="37" y="173"/>
                    <a:pt x="32" y="168"/>
                  </a:cubicBezTo>
                  <a:cubicBezTo>
                    <a:pt x="14" y="153"/>
                    <a:pt x="36" y="127"/>
                    <a:pt x="41" y="111"/>
                  </a:cubicBezTo>
                  <a:cubicBezTo>
                    <a:pt x="47" y="93"/>
                    <a:pt x="19" y="99"/>
                    <a:pt x="8" y="94"/>
                  </a:cubicBezTo>
                  <a:cubicBezTo>
                    <a:pt x="8" y="95"/>
                    <a:pt x="8" y="96"/>
                    <a:pt x="8" y="97"/>
                  </a:cubicBezTo>
                  <a:cubicBezTo>
                    <a:pt x="6" y="110"/>
                    <a:pt x="28" y="109"/>
                    <a:pt x="28" y="109"/>
                  </a:cubicBezTo>
                  <a:cubicBezTo>
                    <a:pt x="0" y="189"/>
                    <a:pt x="36" y="185"/>
                    <a:pt x="47" y="186"/>
                  </a:cubicBezTo>
                  <a:cubicBezTo>
                    <a:pt x="58" y="187"/>
                    <a:pt x="63" y="163"/>
                    <a:pt x="63" y="163"/>
                  </a:cubicBezTo>
                  <a:cubicBezTo>
                    <a:pt x="59" y="200"/>
                    <a:pt x="110" y="184"/>
                    <a:pt x="110" y="184"/>
                  </a:cubicBezTo>
                  <a:cubicBezTo>
                    <a:pt x="110" y="197"/>
                    <a:pt x="162" y="192"/>
                    <a:pt x="173" y="170"/>
                  </a:cubicBezTo>
                  <a:cubicBezTo>
                    <a:pt x="184" y="147"/>
                    <a:pt x="183" y="50"/>
                    <a:pt x="183" y="5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7" name="Freeform 105"/>
            <p:cNvSpPr>
              <a:spLocks/>
            </p:cNvSpPr>
            <p:nvPr/>
          </p:nvSpPr>
          <p:spPr bwMode="auto">
            <a:xfrm>
              <a:off x="6181725" y="4976813"/>
              <a:ext cx="1565275" cy="2376488"/>
            </a:xfrm>
            <a:custGeom>
              <a:avLst/>
              <a:gdLst>
                <a:gd name="T0" fmla="*/ 18 w 417"/>
                <a:gd name="T1" fmla="*/ 112 h 633"/>
                <a:gd name="T2" fmla="*/ 260 w 417"/>
                <a:gd name="T3" fmla="*/ 391 h 633"/>
                <a:gd name="T4" fmla="*/ 239 w 417"/>
                <a:gd name="T5" fmla="*/ 633 h 633"/>
                <a:gd name="T6" fmla="*/ 391 w 417"/>
                <a:gd name="T7" fmla="*/ 633 h 633"/>
                <a:gd name="T8" fmla="*/ 391 w 417"/>
                <a:gd name="T9" fmla="*/ 382 h 633"/>
                <a:gd name="T10" fmla="*/ 119 w 417"/>
                <a:gd name="T11" fmla="*/ 57 h 633"/>
                <a:gd name="T12" fmla="*/ 0 w 417"/>
                <a:gd name="T13" fmla="*/ 0 h 633"/>
                <a:gd name="T14" fmla="*/ 18 w 417"/>
                <a:gd name="T15" fmla="*/ 112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7" h="633">
                  <a:moveTo>
                    <a:pt x="18" y="112"/>
                  </a:moveTo>
                  <a:cubicBezTo>
                    <a:pt x="18" y="112"/>
                    <a:pt x="249" y="348"/>
                    <a:pt x="260" y="391"/>
                  </a:cubicBezTo>
                  <a:cubicBezTo>
                    <a:pt x="272" y="435"/>
                    <a:pt x="239" y="633"/>
                    <a:pt x="239" y="633"/>
                  </a:cubicBezTo>
                  <a:cubicBezTo>
                    <a:pt x="239" y="633"/>
                    <a:pt x="320" y="593"/>
                    <a:pt x="391" y="633"/>
                  </a:cubicBezTo>
                  <a:cubicBezTo>
                    <a:pt x="391" y="633"/>
                    <a:pt x="417" y="436"/>
                    <a:pt x="391" y="382"/>
                  </a:cubicBezTo>
                  <a:cubicBezTo>
                    <a:pt x="366" y="329"/>
                    <a:pt x="119" y="57"/>
                    <a:pt x="119" y="5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8" y="112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8" name="Freeform 106"/>
            <p:cNvSpPr>
              <a:spLocks/>
            </p:cNvSpPr>
            <p:nvPr/>
          </p:nvSpPr>
          <p:spPr bwMode="auto">
            <a:xfrm>
              <a:off x="6154738" y="4976813"/>
              <a:ext cx="1514475" cy="2376488"/>
            </a:xfrm>
            <a:custGeom>
              <a:avLst/>
              <a:gdLst>
                <a:gd name="T0" fmla="*/ 317 w 403"/>
                <a:gd name="T1" fmla="*/ 572 h 633"/>
                <a:gd name="T2" fmla="*/ 283 w 403"/>
                <a:gd name="T3" fmla="*/ 548 h 633"/>
                <a:gd name="T4" fmla="*/ 305 w 403"/>
                <a:gd name="T5" fmla="*/ 436 h 633"/>
                <a:gd name="T6" fmla="*/ 275 w 403"/>
                <a:gd name="T7" fmla="*/ 346 h 633"/>
                <a:gd name="T8" fmla="*/ 235 w 403"/>
                <a:gd name="T9" fmla="*/ 245 h 633"/>
                <a:gd name="T10" fmla="*/ 238 w 403"/>
                <a:gd name="T11" fmla="*/ 183 h 633"/>
                <a:gd name="T12" fmla="*/ 126 w 403"/>
                <a:gd name="T13" fmla="*/ 57 h 633"/>
                <a:gd name="T14" fmla="*/ 0 w 403"/>
                <a:gd name="T15" fmla="*/ 0 h 633"/>
                <a:gd name="T16" fmla="*/ 25 w 403"/>
                <a:gd name="T17" fmla="*/ 112 h 633"/>
                <a:gd name="T18" fmla="*/ 267 w 403"/>
                <a:gd name="T19" fmla="*/ 391 h 633"/>
                <a:gd name="T20" fmla="*/ 246 w 403"/>
                <a:gd name="T21" fmla="*/ 633 h 633"/>
                <a:gd name="T22" fmla="*/ 398 w 403"/>
                <a:gd name="T23" fmla="*/ 633 h 633"/>
                <a:gd name="T24" fmla="*/ 403 w 403"/>
                <a:gd name="T25" fmla="*/ 584 h 633"/>
                <a:gd name="T26" fmla="*/ 317 w 403"/>
                <a:gd name="T27" fmla="*/ 572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3" h="633">
                  <a:moveTo>
                    <a:pt x="317" y="572"/>
                  </a:moveTo>
                  <a:cubicBezTo>
                    <a:pt x="294" y="574"/>
                    <a:pt x="278" y="575"/>
                    <a:pt x="283" y="548"/>
                  </a:cubicBezTo>
                  <a:cubicBezTo>
                    <a:pt x="291" y="510"/>
                    <a:pt x="308" y="476"/>
                    <a:pt x="305" y="436"/>
                  </a:cubicBezTo>
                  <a:cubicBezTo>
                    <a:pt x="302" y="403"/>
                    <a:pt x="292" y="374"/>
                    <a:pt x="275" y="346"/>
                  </a:cubicBezTo>
                  <a:cubicBezTo>
                    <a:pt x="267" y="334"/>
                    <a:pt x="232" y="267"/>
                    <a:pt x="235" y="245"/>
                  </a:cubicBezTo>
                  <a:cubicBezTo>
                    <a:pt x="237" y="224"/>
                    <a:pt x="243" y="203"/>
                    <a:pt x="238" y="183"/>
                  </a:cubicBezTo>
                  <a:cubicBezTo>
                    <a:pt x="179" y="116"/>
                    <a:pt x="126" y="57"/>
                    <a:pt x="126" y="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25" y="112"/>
                    <a:pt x="256" y="348"/>
                    <a:pt x="267" y="391"/>
                  </a:cubicBezTo>
                  <a:cubicBezTo>
                    <a:pt x="279" y="435"/>
                    <a:pt x="246" y="633"/>
                    <a:pt x="246" y="633"/>
                  </a:cubicBezTo>
                  <a:cubicBezTo>
                    <a:pt x="246" y="633"/>
                    <a:pt x="327" y="593"/>
                    <a:pt x="398" y="633"/>
                  </a:cubicBezTo>
                  <a:cubicBezTo>
                    <a:pt x="398" y="633"/>
                    <a:pt x="401" y="613"/>
                    <a:pt x="403" y="584"/>
                  </a:cubicBezTo>
                  <a:cubicBezTo>
                    <a:pt x="375" y="575"/>
                    <a:pt x="344" y="571"/>
                    <a:pt x="317" y="572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9" name="Freeform 107"/>
            <p:cNvSpPr>
              <a:spLocks/>
            </p:cNvSpPr>
            <p:nvPr/>
          </p:nvSpPr>
          <p:spPr bwMode="auto">
            <a:xfrm>
              <a:off x="7059613" y="7161213"/>
              <a:ext cx="596900" cy="319088"/>
            </a:xfrm>
            <a:custGeom>
              <a:avLst/>
              <a:gdLst>
                <a:gd name="T0" fmla="*/ 0 w 159"/>
                <a:gd name="T1" fmla="*/ 76 h 85"/>
                <a:gd name="T2" fmla="*/ 8 w 159"/>
                <a:gd name="T3" fmla="*/ 32 h 85"/>
                <a:gd name="T4" fmla="*/ 159 w 159"/>
                <a:gd name="T5" fmla="*/ 32 h 85"/>
                <a:gd name="T6" fmla="*/ 159 w 159"/>
                <a:gd name="T7" fmla="*/ 85 h 85"/>
                <a:gd name="T8" fmla="*/ 0 w 159"/>
                <a:gd name="T9" fmla="*/ 7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85">
                  <a:moveTo>
                    <a:pt x="0" y="76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0" y="0"/>
                    <a:pt x="159" y="32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59" y="85"/>
                    <a:pt x="91" y="56"/>
                    <a:pt x="0" y="7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0" name="Freeform 108"/>
            <p:cNvSpPr>
              <a:spLocks/>
            </p:cNvSpPr>
            <p:nvPr/>
          </p:nvSpPr>
          <p:spPr bwMode="auto">
            <a:xfrm>
              <a:off x="5280025" y="5856288"/>
              <a:ext cx="723900" cy="611188"/>
            </a:xfrm>
            <a:custGeom>
              <a:avLst/>
              <a:gdLst>
                <a:gd name="T0" fmla="*/ 136 w 193"/>
                <a:gd name="T1" fmla="*/ 4 h 163"/>
                <a:gd name="T2" fmla="*/ 116 w 193"/>
                <a:gd name="T3" fmla="*/ 6 h 163"/>
                <a:gd name="T4" fmla="*/ 33 w 193"/>
                <a:gd name="T5" fmla="*/ 25 h 163"/>
                <a:gd name="T6" fmla="*/ 33 w 193"/>
                <a:gd name="T7" fmla="*/ 107 h 163"/>
                <a:gd name="T8" fmla="*/ 66 w 193"/>
                <a:gd name="T9" fmla="*/ 144 h 163"/>
                <a:gd name="T10" fmla="*/ 116 w 193"/>
                <a:gd name="T11" fmla="*/ 154 h 163"/>
                <a:gd name="T12" fmla="*/ 174 w 193"/>
                <a:gd name="T13" fmla="*/ 91 h 163"/>
                <a:gd name="T14" fmla="*/ 193 w 193"/>
                <a:gd name="T15" fmla="*/ 85 h 163"/>
                <a:gd name="T16" fmla="*/ 136 w 193"/>
                <a:gd name="T17" fmla="*/ 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63">
                  <a:moveTo>
                    <a:pt x="136" y="4"/>
                  </a:moveTo>
                  <a:cubicBezTo>
                    <a:pt x="116" y="6"/>
                    <a:pt x="116" y="6"/>
                    <a:pt x="116" y="6"/>
                  </a:cubicBezTo>
                  <a:cubicBezTo>
                    <a:pt x="116" y="6"/>
                    <a:pt x="52" y="0"/>
                    <a:pt x="33" y="25"/>
                  </a:cubicBezTo>
                  <a:cubicBezTo>
                    <a:pt x="15" y="50"/>
                    <a:pt x="0" y="101"/>
                    <a:pt x="33" y="107"/>
                  </a:cubicBezTo>
                  <a:cubicBezTo>
                    <a:pt x="33" y="107"/>
                    <a:pt x="26" y="145"/>
                    <a:pt x="66" y="144"/>
                  </a:cubicBezTo>
                  <a:cubicBezTo>
                    <a:pt x="66" y="144"/>
                    <a:pt x="76" y="163"/>
                    <a:pt x="116" y="154"/>
                  </a:cubicBezTo>
                  <a:cubicBezTo>
                    <a:pt x="156" y="144"/>
                    <a:pt x="174" y="91"/>
                    <a:pt x="174" y="91"/>
                  </a:cubicBezTo>
                  <a:cubicBezTo>
                    <a:pt x="193" y="85"/>
                    <a:pt x="193" y="85"/>
                    <a:pt x="193" y="85"/>
                  </a:cubicBezTo>
                  <a:lnTo>
                    <a:pt x="136" y="4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5280025" y="5856288"/>
              <a:ext cx="723900" cy="611188"/>
            </a:xfrm>
            <a:custGeom>
              <a:avLst/>
              <a:gdLst>
                <a:gd name="T0" fmla="*/ 136 w 193"/>
                <a:gd name="T1" fmla="*/ 4 h 163"/>
                <a:gd name="T2" fmla="*/ 116 w 193"/>
                <a:gd name="T3" fmla="*/ 6 h 163"/>
                <a:gd name="T4" fmla="*/ 33 w 193"/>
                <a:gd name="T5" fmla="*/ 25 h 163"/>
                <a:gd name="T6" fmla="*/ 33 w 193"/>
                <a:gd name="T7" fmla="*/ 107 h 163"/>
                <a:gd name="T8" fmla="*/ 66 w 193"/>
                <a:gd name="T9" fmla="*/ 144 h 163"/>
                <a:gd name="T10" fmla="*/ 116 w 193"/>
                <a:gd name="T11" fmla="*/ 154 h 163"/>
                <a:gd name="T12" fmla="*/ 174 w 193"/>
                <a:gd name="T13" fmla="*/ 91 h 163"/>
                <a:gd name="T14" fmla="*/ 193 w 193"/>
                <a:gd name="T15" fmla="*/ 85 h 163"/>
                <a:gd name="T16" fmla="*/ 136 w 193"/>
                <a:gd name="T17" fmla="*/ 4 h 163"/>
                <a:gd name="T18" fmla="*/ 46 w 193"/>
                <a:gd name="T19" fmla="*/ 48 h 163"/>
                <a:gd name="T20" fmla="*/ 39 w 193"/>
                <a:gd name="T21" fmla="*/ 61 h 163"/>
                <a:gd name="T22" fmla="*/ 33 w 193"/>
                <a:gd name="T23" fmla="*/ 88 h 163"/>
                <a:gd name="T24" fmla="*/ 24 w 193"/>
                <a:gd name="T25" fmla="*/ 90 h 163"/>
                <a:gd name="T26" fmla="*/ 20 w 193"/>
                <a:gd name="T27" fmla="*/ 86 h 163"/>
                <a:gd name="T28" fmla="*/ 32 w 193"/>
                <a:gd name="T29" fmla="*/ 35 h 163"/>
                <a:gd name="T30" fmla="*/ 60 w 193"/>
                <a:gd name="T31" fmla="*/ 25 h 163"/>
                <a:gd name="T32" fmla="*/ 61 w 193"/>
                <a:gd name="T33" fmla="*/ 36 h 163"/>
                <a:gd name="T34" fmla="*/ 47 w 193"/>
                <a:gd name="T35" fmla="*/ 47 h 163"/>
                <a:gd name="T36" fmla="*/ 46 w 193"/>
                <a:gd name="T37" fmla="*/ 48 h 163"/>
                <a:gd name="T38" fmla="*/ 66 w 193"/>
                <a:gd name="T39" fmla="*/ 129 h 163"/>
                <a:gd name="T40" fmla="*/ 59 w 193"/>
                <a:gd name="T41" fmla="*/ 42 h 163"/>
                <a:gd name="T42" fmla="*/ 65 w 193"/>
                <a:gd name="T43" fmla="*/ 39 h 163"/>
                <a:gd name="T44" fmla="*/ 72 w 193"/>
                <a:gd name="T45" fmla="*/ 40 h 163"/>
                <a:gd name="T46" fmla="*/ 118 w 193"/>
                <a:gd name="T47" fmla="*/ 98 h 163"/>
                <a:gd name="T48" fmla="*/ 91 w 193"/>
                <a:gd name="T49" fmla="*/ 121 h 163"/>
                <a:gd name="T50" fmla="*/ 66 w 193"/>
                <a:gd name="T51" fmla="*/ 129 h 163"/>
                <a:gd name="T52" fmla="*/ 84 w 193"/>
                <a:gd name="T53" fmla="*/ 148 h 163"/>
                <a:gd name="T54" fmla="*/ 81 w 193"/>
                <a:gd name="T55" fmla="*/ 137 h 163"/>
                <a:gd name="T56" fmla="*/ 87 w 193"/>
                <a:gd name="T57" fmla="*/ 131 h 163"/>
                <a:gd name="T58" fmla="*/ 119 w 193"/>
                <a:gd name="T59" fmla="*/ 111 h 163"/>
                <a:gd name="T60" fmla="*/ 134 w 193"/>
                <a:gd name="T61" fmla="*/ 95 h 163"/>
                <a:gd name="T62" fmla="*/ 154 w 193"/>
                <a:gd name="T63" fmla="*/ 113 h 163"/>
                <a:gd name="T64" fmla="*/ 84 w 193"/>
                <a:gd name="T65" fmla="*/ 14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163">
                  <a:moveTo>
                    <a:pt x="136" y="4"/>
                  </a:moveTo>
                  <a:cubicBezTo>
                    <a:pt x="116" y="6"/>
                    <a:pt x="116" y="6"/>
                    <a:pt x="116" y="6"/>
                  </a:cubicBezTo>
                  <a:cubicBezTo>
                    <a:pt x="116" y="6"/>
                    <a:pt x="52" y="0"/>
                    <a:pt x="33" y="25"/>
                  </a:cubicBezTo>
                  <a:cubicBezTo>
                    <a:pt x="15" y="50"/>
                    <a:pt x="0" y="101"/>
                    <a:pt x="33" y="107"/>
                  </a:cubicBezTo>
                  <a:cubicBezTo>
                    <a:pt x="33" y="107"/>
                    <a:pt x="26" y="145"/>
                    <a:pt x="66" y="144"/>
                  </a:cubicBezTo>
                  <a:cubicBezTo>
                    <a:pt x="66" y="144"/>
                    <a:pt x="76" y="163"/>
                    <a:pt x="116" y="154"/>
                  </a:cubicBezTo>
                  <a:cubicBezTo>
                    <a:pt x="156" y="144"/>
                    <a:pt x="174" y="91"/>
                    <a:pt x="174" y="91"/>
                  </a:cubicBezTo>
                  <a:cubicBezTo>
                    <a:pt x="193" y="85"/>
                    <a:pt x="193" y="85"/>
                    <a:pt x="193" y="85"/>
                  </a:cubicBezTo>
                  <a:lnTo>
                    <a:pt x="136" y="4"/>
                  </a:lnTo>
                  <a:close/>
                  <a:moveTo>
                    <a:pt x="46" y="48"/>
                  </a:moveTo>
                  <a:cubicBezTo>
                    <a:pt x="43" y="52"/>
                    <a:pt x="41" y="56"/>
                    <a:pt x="39" y="61"/>
                  </a:cubicBezTo>
                  <a:cubicBezTo>
                    <a:pt x="38" y="70"/>
                    <a:pt x="37" y="80"/>
                    <a:pt x="33" y="88"/>
                  </a:cubicBezTo>
                  <a:cubicBezTo>
                    <a:pt x="31" y="92"/>
                    <a:pt x="27" y="92"/>
                    <a:pt x="24" y="90"/>
                  </a:cubicBezTo>
                  <a:cubicBezTo>
                    <a:pt x="22" y="90"/>
                    <a:pt x="21" y="89"/>
                    <a:pt x="20" y="86"/>
                  </a:cubicBezTo>
                  <a:cubicBezTo>
                    <a:pt x="11" y="71"/>
                    <a:pt x="20" y="49"/>
                    <a:pt x="32" y="35"/>
                  </a:cubicBezTo>
                  <a:cubicBezTo>
                    <a:pt x="37" y="23"/>
                    <a:pt x="44" y="16"/>
                    <a:pt x="60" y="25"/>
                  </a:cubicBezTo>
                  <a:cubicBezTo>
                    <a:pt x="63" y="28"/>
                    <a:pt x="64" y="32"/>
                    <a:pt x="61" y="36"/>
                  </a:cubicBezTo>
                  <a:cubicBezTo>
                    <a:pt x="57" y="40"/>
                    <a:pt x="52" y="43"/>
                    <a:pt x="47" y="47"/>
                  </a:cubicBezTo>
                  <a:cubicBezTo>
                    <a:pt x="47" y="47"/>
                    <a:pt x="47" y="48"/>
                    <a:pt x="46" y="48"/>
                  </a:cubicBezTo>
                  <a:close/>
                  <a:moveTo>
                    <a:pt x="66" y="129"/>
                  </a:moveTo>
                  <a:cubicBezTo>
                    <a:pt x="34" y="125"/>
                    <a:pt x="51" y="60"/>
                    <a:pt x="59" y="42"/>
                  </a:cubicBezTo>
                  <a:cubicBezTo>
                    <a:pt x="60" y="40"/>
                    <a:pt x="62" y="39"/>
                    <a:pt x="65" y="39"/>
                  </a:cubicBezTo>
                  <a:cubicBezTo>
                    <a:pt x="67" y="38"/>
                    <a:pt x="70" y="37"/>
                    <a:pt x="72" y="40"/>
                  </a:cubicBezTo>
                  <a:cubicBezTo>
                    <a:pt x="86" y="53"/>
                    <a:pt x="130" y="73"/>
                    <a:pt x="118" y="98"/>
                  </a:cubicBezTo>
                  <a:cubicBezTo>
                    <a:pt x="113" y="110"/>
                    <a:pt x="101" y="116"/>
                    <a:pt x="91" y="121"/>
                  </a:cubicBezTo>
                  <a:cubicBezTo>
                    <a:pt x="83" y="125"/>
                    <a:pt x="75" y="130"/>
                    <a:pt x="66" y="129"/>
                  </a:cubicBezTo>
                  <a:close/>
                  <a:moveTo>
                    <a:pt x="84" y="148"/>
                  </a:moveTo>
                  <a:cubicBezTo>
                    <a:pt x="78" y="147"/>
                    <a:pt x="78" y="141"/>
                    <a:pt x="81" y="137"/>
                  </a:cubicBezTo>
                  <a:cubicBezTo>
                    <a:pt x="81" y="134"/>
                    <a:pt x="83" y="131"/>
                    <a:pt x="87" y="131"/>
                  </a:cubicBezTo>
                  <a:cubicBezTo>
                    <a:pt x="99" y="130"/>
                    <a:pt x="112" y="120"/>
                    <a:pt x="119" y="111"/>
                  </a:cubicBezTo>
                  <a:cubicBezTo>
                    <a:pt x="123" y="106"/>
                    <a:pt x="128" y="99"/>
                    <a:pt x="134" y="95"/>
                  </a:cubicBezTo>
                  <a:cubicBezTo>
                    <a:pt x="147" y="87"/>
                    <a:pt x="154" y="101"/>
                    <a:pt x="154" y="113"/>
                  </a:cubicBezTo>
                  <a:cubicBezTo>
                    <a:pt x="152" y="141"/>
                    <a:pt x="106" y="152"/>
                    <a:pt x="84" y="14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2" name="Freeform 110"/>
            <p:cNvSpPr>
              <a:spLocks/>
            </p:cNvSpPr>
            <p:nvPr/>
          </p:nvSpPr>
          <p:spPr bwMode="auto">
            <a:xfrm>
              <a:off x="5891213" y="4527550"/>
              <a:ext cx="1316038" cy="1684338"/>
            </a:xfrm>
            <a:custGeom>
              <a:avLst/>
              <a:gdLst>
                <a:gd name="T0" fmla="*/ 51 w 350"/>
                <a:gd name="T1" fmla="*/ 6 h 449"/>
                <a:gd name="T2" fmla="*/ 140 w 350"/>
                <a:gd name="T3" fmla="*/ 42 h 449"/>
                <a:gd name="T4" fmla="*/ 318 w 350"/>
                <a:gd name="T5" fmla="*/ 307 h 449"/>
                <a:gd name="T6" fmla="*/ 301 w 350"/>
                <a:gd name="T7" fmla="*/ 380 h 449"/>
                <a:gd name="T8" fmla="*/ 51 w 350"/>
                <a:gd name="T9" fmla="*/ 449 h 449"/>
                <a:gd name="T10" fmla="*/ 0 w 350"/>
                <a:gd name="T11" fmla="*/ 354 h 449"/>
                <a:gd name="T12" fmla="*/ 201 w 350"/>
                <a:gd name="T13" fmla="*/ 310 h 449"/>
                <a:gd name="T14" fmla="*/ 208 w 350"/>
                <a:gd name="T15" fmla="*/ 281 h 449"/>
                <a:gd name="T16" fmla="*/ 76 w 350"/>
                <a:gd name="T17" fmla="*/ 155 h 449"/>
                <a:gd name="T18" fmla="*/ 51 w 350"/>
                <a:gd name="T19" fmla="*/ 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0" h="449">
                  <a:moveTo>
                    <a:pt x="51" y="6"/>
                  </a:moveTo>
                  <a:cubicBezTo>
                    <a:pt x="51" y="6"/>
                    <a:pt x="112" y="0"/>
                    <a:pt x="140" y="42"/>
                  </a:cubicBezTo>
                  <a:cubicBezTo>
                    <a:pt x="169" y="84"/>
                    <a:pt x="318" y="307"/>
                    <a:pt x="318" y="307"/>
                  </a:cubicBezTo>
                  <a:cubicBezTo>
                    <a:pt x="318" y="307"/>
                    <a:pt x="350" y="363"/>
                    <a:pt x="301" y="380"/>
                  </a:cubicBezTo>
                  <a:cubicBezTo>
                    <a:pt x="252" y="397"/>
                    <a:pt x="51" y="449"/>
                    <a:pt x="51" y="449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201" y="310"/>
                    <a:pt x="201" y="310"/>
                    <a:pt x="201" y="310"/>
                  </a:cubicBezTo>
                  <a:cubicBezTo>
                    <a:pt x="201" y="310"/>
                    <a:pt x="228" y="302"/>
                    <a:pt x="208" y="281"/>
                  </a:cubicBezTo>
                  <a:cubicBezTo>
                    <a:pt x="188" y="260"/>
                    <a:pt x="76" y="155"/>
                    <a:pt x="76" y="155"/>
                  </a:cubicBezTo>
                  <a:lnTo>
                    <a:pt x="51" y="6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3" name="Freeform 111"/>
            <p:cNvSpPr>
              <a:spLocks/>
            </p:cNvSpPr>
            <p:nvPr/>
          </p:nvSpPr>
          <p:spPr bwMode="auto">
            <a:xfrm>
              <a:off x="6083300" y="4538663"/>
              <a:ext cx="841375" cy="1155700"/>
            </a:xfrm>
            <a:custGeom>
              <a:avLst/>
              <a:gdLst>
                <a:gd name="T0" fmla="*/ 157 w 224"/>
                <a:gd name="T1" fmla="*/ 278 h 308"/>
                <a:gd name="T2" fmla="*/ 161 w 224"/>
                <a:gd name="T3" fmla="*/ 301 h 308"/>
                <a:gd name="T4" fmla="*/ 180 w 224"/>
                <a:gd name="T5" fmla="*/ 303 h 308"/>
                <a:gd name="T6" fmla="*/ 223 w 224"/>
                <a:gd name="T7" fmla="*/ 296 h 308"/>
                <a:gd name="T8" fmla="*/ 224 w 224"/>
                <a:gd name="T9" fmla="*/ 296 h 308"/>
                <a:gd name="T10" fmla="*/ 174 w 224"/>
                <a:gd name="T11" fmla="*/ 244 h 308"/>
                <a:gd name="T12" fmla="*/ 140 w 224"/>
                <a:gd name="T13" fmla="*/ 199 h 308"/>
                <a:gd name="T14" fmla="*/ 60 w 224"/>
                <a:gd name="T15" fmla="*/ 92 h 308"/>
                <a:gd name="T16" fmla="*/ 56 w 224"/>
                <a:gd name="T17" fmla="*/ 12 h 308"/>
                <a:gd name="T18" fmla="*/ 0 w 224"/>
                <a:gd name="T19" fmla="*/ 3 h 308"/>
                <a:gd name="T20" fmla="*/ 15 w 224"/>
                <a:gd name="T21" fmla="*/ 154 h 308"/>
                <a:gd name="T22" fmla="*/ 157 w 224"/>
                <a:gd name="T23" fmla="*/ 27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4" h="308">
                  <a:moveTo>
                    <a:pt x="157" y="278"/>
                  </a:moveTo>
                  <a:cubicBezTo>
                    <a:pt x="167" y="288"/>
                    <a:pt x="165" y="296"/>
                    <a:pt x="161" y="301"/>
                  </a:cubicBezTo>
                  <a:cubicBezTo>
                    <a:pt x="167" y="302"/>
                    <a:pt x="174" y="302"/>
                    <a:pt x="180" y="303"/>
                  </a:cubicBezTo>
                  <a:cubicBezTo>
                    <a:pt x="192" y="304"/>
                    <a:pt x="215" y="308"/>
                    <a:pt x="223" y="296"/>
                  </a:cubicBezTo>
                  <a:cubicBezTo>
                    <a:pt x="224" y="296"/>
                    <a:pt x="224" y="296"/>
                    <a:pt x="224" y="296"/>
                  </a:cubicBezTo>
                  <a:cubicBezTo>
                    <a:pt x="209" y="276"/>
                    <a:pt x="190" y="262"/>
                    <a:pt x="174" y="244"/>
                  </a:cubicBezTo>
                  <a:cubicBezTo>
                    <a:pt x="161" y="230"/>
                    <a:pt x="151" y="214"/>
                    <a:pt x="140" y="199"/>
                  </a:cubicBezTo>
                  <a:cubicBezTo>
                    <a:pt x="114" y="164"/>
                    <a:pt x="79" y="131"/>
                    <a:pt x="60" y="92"/>
                  </a:cubicBezTo>
                  <a:cubicBezTo>
                    <a:pt x="46" y="65"/>
                    <a:pt x="40" y="39"/>
                    <a:pt x="56" y="12"/>
                  </a:cubicBezTo>
                  <a:cubicBezTo>
                    <a:pt x="29" y="0"/>
                    <a:pt x="0" y="3"/>
                    <a:pt x="0" y="3"/>
                  </a:cubicBezTo>
                  <a:cubicBezTo>
                    <a:pt x="15" y="154"/>
                    <a:pt x="15" y="154"/>
                    <a:pt x="15" y="154"/>
                  </a:cubicBezTo>
                  <a:cubicBezTo>
                    <a:pt x="15" y="154"/>
                    <a:pt x="137" y="257"/>
                    <a:pt x="157" y="278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4" name="Freeform 112"/>
            <p:cNvSpPr>
              <a:spLocks/>
            </p:cNvSpPr>
            <p:nvPr/>
          </p:nvSpPr>
          <p:spPr bwMode="auto">
            <a:xfrm>
              <a:off x="5891213" y="5686425"/>
              <a:ext cx="1300163" cy="525463"/>
            </a:xfrm>
            <a:custGeom>
              <a:avLst/>
              <a:gdLst>
                <a:gd name="T0" fmla="*/ 319 w 346"/>
                <a:gd name="T1" fmla="*/ 0 h 140"/>
                <a:gd name="T2" fmla="*/ 257 w 346"/>
                <a:gd name="T3" fmla="*/ 65 h 140"/>
                <a:gd name="T4" fmla="*/ 137 w 346"/>
                <a:gd name="T5" fmla="*/ 105 h 140"/>
                <a:gd name="T6" fmla="*/ 94 w 346"/>
                <a:gd name="T7" fmla="*/ 103 h 140"/>
                <a:gd name="T8" fmla="*/ 70 w 346"/>
                <a:gd name="T9" fmla="*/ 30 h 140"/>
                <a:gd name="T10" fmla="*/ 0 w 346"/>
                <a:gd name="T11" fmla="*/ 45 h 140"/>
                <a:gd name="T12" fmla="*/ 51 w 346"/>
                <a:gd name="T13" fmla="*/ 140 h 140"/>
                <a:gd name="T14" fmla="*/ 301 w 346"/>
                <a:gd name="T15" fmla="*/ 71 h 140"/>
                <a:gd name="T16" fmla="*/ 319 w 346"/>
                <a:gd name="T1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6" h="140">
                  <a:moveTo>
                    <a:pt x="319" y="0"/>
                  </a:moveTo>
                  <a:cubicBezTo>
                    <a:pt x="311" y="29"/>
                    <a:pt x="288" y="51"/>
                    <a:pt x="257" y="65"/>
                  </a:cubicBezTo>
                  <a:cubicBezTo>
                    <a:pt x="221" y="87"/>
                    <a:pt x="176" y="95"/>
                    <a:pt x="137" y="105"/>
                  </a:cubicBezTo>
                  <a:cubicBezTo>
                    <a:pt x="127" y="107"/>
                    <a:pt x="99" y="119"/>
                    <a:pt x="94" y="103"/>
                  </a:cubicBezTo>
                  <a:cubicBezTo>
                    <a:pt x="86" y="79"/>
                    <a:pt x="93" y="42"/>
                    <a:pt x="70" y="3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1" y="140"/>
                    <a:pt x="51" y="140"/>
                    <a:pt x="51" y="140"/>
                  </a:cubicBezTo>
                  <a:cubicBezTo>
                    <a:pt x="51" y="140"/>
                    <a:pt x="252" y="88"/>
                    <a:pt x="301" y="71"/>
                  </a:cubicBezTo>
                  <a:cubicBezTo>
                    <a:pt x="346" y="56"/>
                    <a:pt x="324" y="9"/>
                    <a:pt x="319" y="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5" name="Freeform 113"/>
            <p:cNvSpPr>
              <a:spLocks/>
            </p:cNvSpPr>
            <p:nvPr/>
          </p:nvSpPr>
          <p:spPr bwMode="auto">
            <a:xfrm>
              <a:off x="5692775" y="5829300"/>
              <a:ext cx="481013" cy="465138"/>
            </a:xfrm>
            <a:custGeom>
              <a:avLst/>
              <a:gdLst>
                <a:gd name="T0" fmla="*/ 0 w 128"/>
                <a:gd name="T1" fmla="*/ 13 h 124"/>
                <a:gd name="T2" fmla="*/ 71 w 128"/>
                <a:gd name="T3" fmla="*/ 0 h 124"/>
                <a:gd name="T4" fmla="*/ 128 w 128"/>
                <a:gd name="T5" fmla="*/ 102 h 124"/>
                <a:gd name="T6" fmla="*/ 71 w 128"/>
                <a:gd name="T7" fmla="*/ 124 h 124"/>
                <a:gd name="T8" fmla="*/ 0 w 128"/>
                <a:gd name="T9" fmla="*/ 1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4">
                  <a:moveTo>
                    <a:pt x="0" y="13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128" y="102"/>
                    <a:pt x="128" y="102"/>
                    <a:pt x="128" y="102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1" y="124"/>
                    <a:pt x="43" y="42"/>
                    <a:pt x="0" y="13"/>
                  </a:cubicBezTo>
                  <a:close/>
                </a:path>
              </a:pathLst>
            </a:custGeom>
            <a:solidFill>
              <a:srgbClr val="324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6" name="Freeform 114"/>
            <p:cNvSpPr>
              <a:spLocks/>
            </p:cNvSpPr>
            <p:nvPr/>
          </p:nvSpPr>
          <p:spPr bwMode="auto">
            <a:xfrm>
              <a:off x="5737225" y="5845175"/>
              <a:ext cx="450850" cy="322263"/>
            </a:xfrm>
            <a:custGeom>
              <a:avLst/>
              <a:gdLst>
                <a:gd name="T0" fmla="*/ 115 w 120"/>
                <a:gd name="T1" fmla="*/ 30 h 86"/>
                <a:gd name="T2" fmla="*/ 62 w 120"/>
                <a:gd name="T3" fmla="*/ 82 h 86"/>
                <a:gd name="T4" fmla="*/ 0 w 120"/>
                <a:gd name="T5" fmla="*/ 51 h 86"/>
                <a:gd name="T6" fmla="*/ 56 w 120"/>
                <a:gd name="T7" fmla="*/ 0 h 86"/>
                <a:gd name="T8" fmla="*/ 115 w 120"/>
                <a:gd name="T9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86">
                  <a:moveTo>
                    <a:pt x="115" y="30"/>
                  </a:moveTo>
                  <a:cubicBezTo>
                    <a:pt x="120" y="52"/>
                    <a:pt x="100" y="78"/>
                    <a:pt x="62" y="82"/>
                  </a:cubicBezTo>
                  <a:cubicBezTo>
                    <a:pt x="27" y="86"/>
                    <a:pt x="0" y="73"/>
                    <a:pt x="0" y="51"/>
                  </a:cubicBezTo>
                  <a:cubicBezTo>
                    <a:pt x="0" y="29"/>
                    <a:pt x="21" y="0"/>
                    <a:pt x="56" y="0"/>
                  </a:cubicBezTo>
                  <a:cubicBezTo>
                    <a:pt x="90" y="0"/>
                    <a:pt x="109" y="5"/>
                    <a:pt x="115" y="30"/>
                  </a:cubicBezTo>
                  <a:close/>
                </a:path>
              </a:pathLst>
            </a:custGeom>
            <a:solidFill>
              <a:srgbClr val="68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7" name="Freeform 115"/>
            <p:cNvSpPr>
              <a:spLocks/>
            </p:cNvSpPr>
            <p:nvPr/>
          </p:nvSpPr>
          <p:spPr bwMode="auto">
            <a:xfrm>
              <a:off x="5764213" y="5848350"/>
              <a:ext cx="277813" cy="274638"/>
            </a:xfrm>
            <a:custGeom>
              <a:avLst/>
              <a:gdLst>
                <a:gd name="T0" fmla="*/ 61 w 74"/>
                <a:gd name="T1" fmla="*/ 0 h 73"/>
                <a:gd name="T2" fmla="*/ 0 w 74"/>
                <a:gd name="T3" fmla="*/ 67 h 73"/>
                <a:gd name="T4" fmla="*/ 7 w 74"/>
                <a:gd name="T5" fmla="*/ 73 h 73"/>
                <a:gd name="T6" fmla="*/ 46 w 74"/>
                <a:gd name="T7" fmla="*/ 29 h 73"/>
                <a:gd name="T8" fmla="*/ 74 w 74"/>
                <a:gd name="T9" fmla="*/ 1 h 73"/>
                <a:gd name="T10" fmla="*/ 61 w 74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73">
                  <a:moveTo>
                    <a:pt x="61" y="0"/>
                  </a:moveTo>
                  <a:cubicBezTo>
                    <a:pt x="39" y="20"/>
                    <a:pt x="17" y="42"/>
                    <a:pt x="0" y="67"/>
                  </a:cubicBezTo>
                  <a:cubicBezTo>
                    <a:pt x="2" y="69"/>
                    <a:pt x="4" y="71"/>
                    <a:pt x="7" y="73"/>
                  </a:cubicBezTo>
                  <a:cubicBezTo>
                    <a:pt x="22" y="60"/>
                    <a:pt x="32" y="43"/>
                    <a:pt x="46" y="29"/>
                  </a:cubicBezTo>
                  <a:cubicBezTo>
                    <a:pt x="55" y="19"/>
                    <a:pt x="65" y="10"/>
                    <a:pt x="74" y="1"/>
                  </a:cubicBezTo>
                  <a:cubicBezTo>
                    <a:pt x="70" y="0"/>
                    <a:pt x="66" y="0"/>
                    <a:pt x="61" y="0"/>
                  </a:cubicBezTo>
                  <a:close/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8" name="Freeform 116"/>
            <p:cNvSpPr>
              <a:spLocks/>
            </p:cNvSpPr>
            <p:nvPr/>
          </p:nvSpPr>
          <p:spPr bwMode="auto">
            <a:xfrm>
              <a:off x="5813425" y="5856288"/>
              <a:ext cx="314325" cy="300038"/>
            </a:xfrm>
            <a:custGeom>
              <a:avLst/>
              <a:gdLst>
                <a:gd name="T0" fmla="*/ 69 w 84"/>
                <a:gd name="T1" fmla="*/ 0 h 80"/>
                <a:gd name="T2" fmla="*/ 0 w 84"/>
                <a:gd name="T3" fmla="*/ 74 h 80"/>
                <a:gd name="T4" fmla="*/ 22 w 84"/>
                <a:gd name="T5" fmla="*/ 80 h 80"/>
                <a:gd name="T6" fmla="*/ 84 w 84"/>
                <a:gd name="T7" fmla="*/ 8 h 80"/>
                <a:gd name="T8" fmla="*/ 69 w 84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0">
                  <a:moveTo>
                    <a:pt x="69" y="0"/>
                  </a:moveTo>
                  <a:cubicBezTo>
                    <a:pt x="45" y="24"/>
                    <a:pt x="21" y="48"/>
                    <a:pt x="0" y="74"/>
                  </a:cubicBezTo>
                  <a:cubicBezTo>
                    <a:pt x="6" y="77"/>
                    <a:pt x="14" y="79"/>
                    <a:pt x="22" y="80"/>
                  </a:cubicBezTo>
                  <a:cubicBezTo>
                    <a:pt x="43" y="56"/>
                    <a:pt x="64" y="32"/>
                    <a:pt x="84" y="8"/>
                  </a:cubicBezTo>
                  <a:cubicBezTo>
                    <a:pt x="80" y="4"/>
                    <a:pt x="75" y="2"/>
                    <a:pt x="69" y="0"/>
                  </a:cubicBezTo>
                  <a:close/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9" name="Freeform 117"/>
            <p:cNvSpPr>
              <a:spLocks/>
            </p:cNvSpPr>
            <p:nvPr/>
          </p:nvSpPr>
          <p:spPr bwMode="auto">
            <a:xfrm>
              <a:off x="5737225" y="5903913"/>
              <a:ext cx="450850" cy="266700"/>
            </a:xfrm>
            <a:custGeom>
              <a:avLst/>
              <a:gdLst>
                <a:gd name="T0" fmla="*/ 115 w 120"/>
                <a:gd name="T1" fmla="*/ 14 h 71"/>
                <a:gd name="T2" fmla="*/ 109 w 120"/>
                <a:gd name="T3" fmla="*/ 0 h 71"/>
                <a:gd name="T4" fmla="*/ 112 w 120"/>
                <a:gd name="T5" fmla="*/ 20 h 71"/>
                <a:gd name="T6" fmla="*/ 82 w 120"/>
                <a:gd name="T7" fmla="*/ 51 h 71"/>
                <a:gd name="T8" fmla="*/ 19 w 120"/>
                <a:gd name="T9" fmla="*/ 49 h 71"/>
                <a:gd name="T10" fmla="*/ 1 w 120"/>
                <a:gd name="T11" fmla="*/ 26 h 71"/>
                <a:gd name="T12" fmla="*/ 0 w 120"/>
                <a:gd name="T13" fmla="*/ 35 h 71"/>
                <a:gd name="T14" fmla="*/ 64 w 120"/>
                <a:gd name="T15" fmla="*/ 67 h 71"/>
                <a:gd name="T16" fmla="*/ 115 w 120"/>
                <a:gd name="T17" fmla="*/ 1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71">
                  <a:moveTo>
                    <a:pt x="115" y="14"/>
                  </a:moveTo>
                  <a:cubicBezTo>
                    <a:pt x="114" y="8"/>
                    <a:pt x="112" y="4"/>
                    <a:pt x="109" y="0"/>
                  </a:cubicBezTo>
                  <a:cubicBezTo>
                    <a:pt x="111" y="6"/>
                    <a:pt x="112" y="12"/>
                    <a:pt x="112" y="20"/>
                  </a:cubicBezTo>
                  <a:cubicBezTo>
                    <a:pt x="112" y="36"/>
                    <a:pt x="96" y="46"/>
                    <a:pt x="82" y="51"/>
                  </a:cubicBezTo>
                  <a:cubicBezTo>
                    <a:pt x="63" y="59"/>
                    <a:pt x="37" y="63"/>
                    <a:pt x="19" y="49"/>
                  </a:cubicBezTo>
                  <a:cubicBezTo>
                    <a:pt x="11" y="42"/>
                    <a:pt x="4" y="35"/>
                    <a:pt x="1" y="26"/>
                  </a:cubicBezTo>
                  <a:cubicBezTo>
                    <a:pt x="0" y="29"/>
                    <a:pt x="0" y="32"/>
                    <a:pt x="0" y="35"/>
                  </a:cubicBezTo>
                  <a:cubicBezTo>
                    <a:pt x="0" y="57"/>
                    <a:pt x="30" y="71"/>
                    <a:pt x="64" y="67"/>
                  </a:cubicBezTo>
                  <a:cubicBezTo>
                    <a:pt x="103" y="63"/>
                    <a:pt x="120" y="36"/>
                    <a:pt x="115" y="14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</p:grpSp>
      <p:grpSp>
        <p:nvGrpSpPr>
          <p:cNvPr id="782" name="组合 781"/>
          <p:cNvGrpSpPr/>
          <p:nvPr/>
        </p:nvGrpSpPr>
        <p:grpSpPr>
          <a:xfrm>
            <a:off x="10216302" y="637602"/>
            <a:ext cx="4657688" cy="9987314"/>
            <a:chOff x="2130426" y="-1519238"/>
            <a:chExt cx="6448425" cy="13827126"/>
          </a:xfrm>
        </p:grpSpPr>
        <p:grpSp>
          <p:nvGrpSpPr>
            <p:cNvPr id="124" name="Group 321"/>
            <p:cNvGrpSpPr>
              <a:grpSpLocks/>
            </p:cNvGrpSpPr>
            <p:nvPr/>
          </p:nvGrpSpPr>
          <p:grpSpPr bwMode="auto">
            <a:xfrm>
              <a:off x="2978151" y="8081963"/>
              <a:ext cx="5578475" cy="4225925"/>
              <a:chOff x="1876" y="5091"/>
              <a:chExt cx="3514" cy="2662"/>
            </a:xfrm>
          </p:grpSpPr>
          <p:sp>
            <p:nvSpPr>
              <p:cNvPr id="582" name="Freeform 121"/>
              <p:cNvSpPr>
                <a:spLocks/>
              </p:cNvSpPr>
              <p:nvPr/>
            </p:nvSpPr>
            <p:spPr bwMode="auto">
              <a:xfrm>
                <a:off x="4325" y="6937"/>
                <a:ext cx="407" cy="778"/>
              </a:xfrm>
              <a:custGeom>
                <a:avLst/>
                <a:gdLst>
                  <a:gd name="T0" fmla="*/ 8 w 172"/>
                  <a:gd name="T1" fmla="*/ 0 h 329"/>
                  <a:gd name="T2" fmla="*/ 46 w 172"/>
                  <a:gd name="T3" fmla="*/ 90 h 329"/>
                  <a:gd name="T4" fmla="*/ 44 w 172"/>
                  <a:gd name="T5" fmla="*/ 315 h 329"/>
                  <a:gd name="T6" fmla="*/ 79 w 172"/>
                  <a:gd name="T7" fmla="*/ 329 h 329"/>
                  <a:gd name="T8" fmla="*/ 78 w 172"/>
                  <a:gd name="T9" fmla="*/ 99 h 329"/>
                  <a:gd name="T10" fmla="*/ 101 w 172"/>
                  <a:gd name="T11" fmla="*/ 98 h 329"/>
                  <a:gd name="T12" fmla="*/ 116 w 172"/>
                  <a:gd name="T13" fmla="*/ 322 h 329"/>
                  <a:gd name="T14" fmla="*/ 142 w 172"/>
                  <a:gd name="T15" fmla="*/ 302 h 329"/>
                  <a:gd name="T16" fmla="*/ 158 w 172"/>
                  <a:gd name="T17" fmla="*/ 287 h 329"/>
                  <a:gd name="T18" fmla="*/ 131 w 172"/>
                  <a:gd name="T19" fmla="*/ 93 h 329"/>
                  <a:gd name="T20" fmla="*/ 158 w 172"/>
                  <a:gd name="T21" fmla="*/ 0 h 329"/>
                  <a:gd name="T22" fmla="*/ 8 w 172"/>
                  <a:gd name="T23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2" h="329">
                    <a:moveTo>
                      <a:pt x="8" y="0"/>
                    </a:moveTo>
                    <a:cubicBezTo>
                      <a:pt x="8" y="0"/>
                      <a:pt x="0" y="81"/>
                      <a:pt x="46" y="90"/>
                    </a:cubicBezTo>
                    <a:cubicBezTo>
                      <a:pt x="44" y="315"/>
                      <a:pt x="44" y="315"/>
                      <a:pt x="44" y="315"/>
                    </a:cubicBezTo>
                    <a:cubicBezTo>
                      <a:pt x="79" y="329"/>
                      <a:pt x="79" y="329"/>
                      <a:pt x="79" y="32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8" y="99"/>
                      <a:pt x="94" y="102"/>
                      <a:pt x="101" y="98"/>
                    </a:cubicBezTo>
                    <a:cubicBezTo>
                      <a:pt x="116" y="322"/>
                      <a:pt x="116" y="322"/>
                      <a:pt x="116" y="322"/>
                    </a:cubicBezTo>
                    <a:cubicBezTo>
                      <a:pt x="142" y="302"/>
                      <a:pt x="142" y="302"/>
                      <a:pt x="142" y="302"/>
                    </a:cubicBezTo>
                    <a:cubicBezTo>
                      <a:pt x="158" y="287"/>
                      <a:pt x="158" y="287"/>
                      <a:pt x="158" y="287"/>
                    </a:cubicBezTo>
                    <a:cubicBezTo>
                      <a:pt x="131" y="93"/>
                      <a:pt x="131" y="93"/>
                      <a:pt x="131" y="93"/>
                    </a:cubicBezTo>
                    <a:cubicBezTo>
                      <a:pt x="131" y="93"/>
                      <a:pt x="172" y="70"/>
                      <a:pt x="158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83" name="Freeform 122"/>
              <p:cNvSpPr>
                <a:spLocks/>
              </p:cNvSpPr>
              <p:nvPr/>
            </p:nvSpPr>
            <p:spPr bwMode="auto">
              <a:xfrm>
                <a:off x="4351" y="6937"/>
                <a:ext cx="379" cy="778"/>
              </a:xfrm>
              <a:custGeom>
                <a:avLst/>
                <a:gdLst>
                  <a:gd name="T0" fmla="*/ 106 w 160"/>
                  <a:gd name="T1" fmla="*/ 116 h 329"/>
                  <a:gd name="T2" fmla="*/ 121 w 160"/>
                  <a:gd name="T3" fmla="*/ 99 h 329"/>
                  <a:gd name="T4" fmla="*/ 120 w 160"/>
                  <a:gd name="T5" fmla="*/ 93 h 329"/>
                  <a:gd name="T6" fmla="*/ 147 w 160"/>
                  <a:gd name="T7" fmla="*/ 0 h 329"/>
                  <a:gd name="T8" fmla="*/ 147 w 160"/>
                  <a:gd name="T9" fmla="*/ 4 h 329"/>
                  <a:gd name="T10" fmla="*/ 67 w 160"/>
                  <a:gd name="T11" fmla="*/ 83 h 329"/>
                  <a:gd name="T12" fmla="*/ 7 w 160"/>
                  <a:gd name="T13" fmla="*/ 54 h 329"/>
                  <a:gd name="T14" fmla="*/ 0 w 160"/>
                  <a:gd name="T15" fmla="*/ 47 h 329"/>
                  <a:gd name="T16" fmla="*/ 35 w 160"/>
                  <a:gd name="T17" fmla="*/ 90 h 329"/>
                  <a:gd name="T18" fmla="*/ 35 w 160"/>
                  <a:gd name="T19" fmla="*/ 97 h 329"/>
                  <a:gd name="T20" fmla="*/ 49 w 160"/>
                  <a:gd name="T21" fmla="*/ 111 h 329"/>
                  <a:gd name="T22" fmla="*/ 50 w 160"/>
                  <a:gd name="T23" fmla="*/ 117 h 329"/>
                  <a:gd name="T24" fmla="*/ 52 w 160"/>
                  <a:gd name="T25" fmla="*/ 125 h 329"/>
                  <a:gd name="T26" fmla="*/ 51 w 160"/>
                  <a:gd name="T27" fmla="*/ 322 h 329"/>
                  <a:gd name="T28" fmla="*/ 68 w 160"/>
                  <a:gd name="T29" fmla="*/ 329 h 329"/>
                  <a:gd name="T30" fmla="*/ 67 w 160"/>
                  <a:gd name="T31" fmla="*/ 99 h 329"/>
                  <a:gd name="T32" fmla="*/ 90 w 160"/>
                  <a:gd name="T33" fmla="*/ 98 h 329"/>
                  <a:gd name="T34" fmla="*/ 105 w 160"/>
                  <a:gd name="T35" fmla="*/ 322 h 329"/>
                  <a:gd name="T36" fmla="*/ 127 w 160"/>
                  <a:gd name="T37" fmla="*/ 305 h 329"/>
                  <a:gd name="T38" fmla="*/ 125 w 160"/>
                  <a:gd name="T39" fmla="*/ 297 h 329"/>
                  <a:gd name="T40" fmla="*/ 106 w 160"/>
                  <a:gd name="T41" fmla="*/ 116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" h="329">
                    <a:moveTo>
                      <a:pt x="106" y="116"/>
                    </a:moveTo>
                    <a:cubicBezTo>
                      <a:pt x="107" y="106"/>
                      <a:pt x="113" y="101"/>
                      <a:pt x="121" y="99"/>
                    </a:cubicBezTo>
                    <a:cubicBezTo>
                      <a:pt x="120" y="93"/>
                      <a:pt x="120" y="93"/>
                      <a:pt x="120" y="93"/>
                    </a:cubicBezTo>
                    <a:cubicBezTo>
                      <a:pt x="120" y="93"/>
                      <a:pt x="160" y="70"/>
                      <a:pt x="147" y="0"/>
                    </a:cubicBezTo>
                    <a:cubicBezTo>
                      <a:pt x="147" y="2"/>
                      <a:pt x="147" y="3"/>
                      <a:pt x="147" y="4"/>
                    </a:cubicBezTo>
                    <a:cubicBezTo>
                      <a:pt x="147" y="48"/>
                      <a:pt x="111" y="83"/>
                      <a:pt x="67" y="83"/>
                    </a:cubicBezTo>
                    <a:cubicBezTo>
                      <a:pt x="43" y="83"/>
                      <a:pt x="21" y="71"/>
                      <a:pt x="7" y="54"/>
                    </a:cubicBezTo>
                    <a:cubicBezTo>
                      <a:pt x="4" y="51"/>
                      <a:pt x="2" y="49"/>
                      <a:pt x="0" y="47"/>
                    </a:cubicBezTo>
                    <a:cubicBezTo>
                      <a:pt x="4" y="66"/>
                      <a:pt x="14" y="86"/>
                      <a:pt x="35" y="90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42" y="98"/>
                      <a:pt x="48" y="102"/>
                      <a:pt x="49" y="111"/>
                    </a:cubicBezTo>
                    <a:cubicBezTo>
                      <a:pt x="50" y="113"/>
                      <a:pt x="50" y="115"/>
                      <a:pt x="50" y="117"/>
                    </a:cubicBezTo>
                    <a:cubicBezTo>
                      <a:pt x="51" y="119"/>
                      <a:pt x="52" y="122"/>
                      <a:pt x="52" y="125"/>
                    </a:cubicBezTo>
                    <a:cubicBezTo>
                      <a:pt x="51" y="190"/>
                      <a:pt x="51" y="256"/>
                      <a:pt x="51" y="322"/>
                    </a:cubicBezTo>
                    <a:cubicBezTo>
                      <a:pt x="68" y="329"/>
                      <a:pt x="68" y="329"/>
                      <a:pt x="68" y="329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67" y="99"/>
                      <a:pt x="83" y="102"/>
                      <a:pt x="90" y="98"/>
                    </a:cubicBezTo>
                    <a:cubicBezTo>
                      <a:pt x="105" y="322"/>
                      <a:pt x="105" y="322"/>
                      <a:pt x="105" y="322"/>
                    </a:cubicBezTo>
                    <a:cubicBezTo>
                      <a:pt x="127" y="305"/>
                      <a:pt x="127" y="305"/>
                      <a:pt x="127" y="305"/>
                    </a:cubicBezTo>
                    <a:cubicBezTo>
                      <a:pt x="126" y="303"/>
                      <a:pt x="125" y="300"/>
                      <a:pt x="125" y="297"/>
                    </a:cubicBezTo>
                    <a:cubicBezTo>
                      <a:pt x="122" y="236"/>
                      <a:pt x="103" y="177"/>
                      <a:pt x="106" y="11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84" name="Freeform 123"/>
              <p:cNvSpPr>
                <a:spLocks/>
              </p:cNvSpPr>
              <p:nvPr/>
            </p:nvSpPr>
            <p:spPr bwMode="auto">
              <a:xfrm>
                <a:off x="4344" y="6895"/>
                <a:ext cx="358" cy="111"/>
              </a:xfrm>
              <a:custGeom>
                <a:avLst/>
                <a:gdLst>
                  <a:gd name="T0" fmla="*/ 0 w 151"/>
                  <a:gd name="T1" fmla="*/ 14 h 47"/>
                  <a:gd name="T2" fmla="*/ 0 w 151"/>
                  <a:gd name="T3" fmla="*/ 24 h 47"/>
                  <a:gd name="T4" fmla="*/ 48 w 151"/>
                  <a:gd name="T5" fmla="*/ 24 h 47"/>
                  <a:gd name="T6" fmla="*/ 74 w 151"/>
                  <a:gd name="T7" fmla="*/ 47 h 47"/>
                  <a:gd name="T8" fmla="*/ 98 w 151"/>
                  <a:gd name="T9" fmla="*/ 25 h 47"/>
                  <a:gd name="T10" fmla="*/ 151 w 151"/>
                  <a:gd name="T11" fmla="*/ 21 h 47"/>
                  <a:gd name="T12" fmla="*/ 150 w 151"/>
                  <a:gd name="T13" fmla="*/ 14 h 47"/>
                  <a:gd name="T14" fmla="*/ 0 w 151"/>
                  <a:gd name="T15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" h="47">
                    <a:moveTo>
                      <a:pt x="0" y="1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3" y="23"/>
                      <a:pt x="48" y="24"/>
                    </a:cubicBezTo>
                    <a:cubicBezTo>
                      <a:pt x="58" y="25"/>
                      <a:pt x="63" y="47"/>
                      <a:pt x="74" y="47"/>
                    </a:cubicBezTo>
                    <a:cubicBezTo>
                      <a:pt x="85" y="47"/>
                      <a:pt x="88" y="25"/>
                      <a:pt x="98" y="25"/>
                    </a:cubicBezTo>
                    <a:cubicBezTo>
                      <a:pt x="116" y="24"/>
                      <a:pt x="142" y="25"/>
                      <a:pt x="151" y="21"/>
                    </a:cubicBezTo>
                    <a:cubicBezTo>
                      <a:pt x="150" y="14"/>
                      <a:pt x="150" y="14"/>
                      <a:pt x="150" y="14"/>
                    </a:cubicBezTo>
                    <a:cubicBezTo>
                      <a:pt x="150" y="14"/>
                      <a:pt x="65" y="0"/>
                      <a:pt x="0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85" name="Freeform 124"/>
              <p:cNvSpPr>
                <a:spLocks/>
              </p:cNvSpPr>
              <p:nvPr/>
            </p:nvSpPr>
            <p:spPr bwMode="auto">
              <a:xfrm>
                <a:off x="4153" y="7559"/>
                <a:ext cx="381" cy="194"/>
              </a:xfrm>
              <a:custGeom>
                <a:avLst/>
                <a:gdLst>
                  <a:gd name="T0" fmla="*/ 17 w 161"/>
                  <a:gd name="T1" fmla="*/ 81 h 82"/>
                  <a:gd name="T2" fmla="*/ 155 w 161"/>
                  <a:gd name="T3" fmla="*/ 71 h 82"/>
                  <a:gd name="T4" fmla="*/ 81 w 161"/>
                  <a:gd name="T5" fmla="*/ 1 h 82"/>
                  <a:gd name="T6" fmla="*/ 17 w 161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82">
                    <a:moveTo>
                      <a:pt x="17" y="81"/>
                    </a:moveTo>
                    <a:cubicBezTo>
                      <a:pt x="17" y="81"/>
                      <a:pt x="122" y="82"/>
                      <a:pt x="155" y="71"/>
                    </a:cubicBezTo>
                    <a:cubicBezTo>
                      <a:pt x="155" y="71"/>
                      <a:pt x="161" y="3"/>
                      <a:pt x="81" y="1"/>
                    </a:cubicBezTo>
                    <a:cubicBezTo>
                      <a:pt x="0" y="0"/>
                      <a:pt x="2" y="76"/>
                      <a:pt x="17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86" name="Freeform 125"/>
              <p:cNvSpPr>
                <a:spLocks/>
              </p:cNvSpPr>
              <p:nvPr/>
            </p:nvSpPr>
            <p:spPr bwMode="auto">
              <a:xfrm>
                <a:off x="4181" y="7561"/>
                <a:ext cx="303" cy="166"/>
              </a:xfrm>
              <a:custGeom>
                <a:avLst/>
                <a:gdLst>
                  <a:gd name="T0" fmla="*/ 128 w 128"/>
                  <a:gd name="T1" fmla="*/ 24 h 70"/>
                  <a:gd name="T2" fmla="*/ 69 w 128"/>
                  <a:gd name="T3" fmla="*/ 0 h 70"/>
                  <a:gd name="T4" fmla="*/ 0 w 128"/>
                  <a:gd name="T5" fmla="*/ 40 h 70"/>
                  <a:gd name="T6" fmla="*/ 128 w 128"/>
                  <a:gd name="T7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70">
                    <a:moveTo>
                      <a:pt x="128" y="24"/>
                    </a:moveTo>
                    <a:cubicBezTo>
                      <a:pt x="118" y="12"/>
                      <a:pt x="100" y="1"/>
                      <a:pt x="69" y="0"/>
                    </a:cubicBezTo>
                    <a:cubicBezTo>
                      <a:pt x="27" y="0"/>
                      <a:pt x="7" y="20"/>
                      <a:pt x="0" y="40"/>
                    </a:cubicBezTo>
                    <a:cubicBezTo>
                      <a:pt x="23" y="70"/>
                      <a:pt x="118" y="65"/>
                      <a:pt x="128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87" name="Oval 126"/>
              <p:cNvSpPr>
                <a:spLocks noChangeArrowheads="1"/>
              </p:cNvSpPr>
              <p:nvPr/>
            </p:nvSpPr>
            <p:spPr bwMode="auto">
              <a:xfrm>
                <a:off x="4250" y="7597"/>
                <a:ext cx="49" cy="26"/>
              </a:xfrm>
              <a:prstGeom prst="ellipse">
                <a:avLst/>
              </a:pr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88" name="Freeform 127"/>
              <p:cNvSpPr>
                <a:spLocks/>
              </p:cNvSpPr>
              <p:nvPr/>
            </p:nvSpPr>
            <p:spPr bwMode="auto">
              <a:xfrm>
                <a:off x="4576" y="7559"/>
                <a:ext cx="381" cy="194"/>
              </a:xfrm>
              <a:custGeom>
                <a:avLst/>
                <a:gdLst>
                  <a:gd name="T0" fmla="*/ 144 w 161"/>
                  <a:gd name="T1" fmla="*/ 81 h 82"/>
                  <a:gd name="T2" fmla="*/ 6 w 161"/>
                  <a:gd name="T3" fmla="*/ 71 h 82"/>
                  <a:gd name="T4" fmla="*/ 80 w 161"/>
                  <a:gd name="T5" fmla="*/ 1 h 82"/>
                  <a:gd name="T6" fmla="*/ 144 w 161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82">
                    <a:moveTo>
                      <a:pt x="144" y="81"/>
                    </a:moveTo>
                    <a:cubicBezTo>
                      <a:pt x="144" y="81"/>
                      <a:pt x="39" y="82"/>
                      <a:pt x="6" y="71"/>
                    </a:cubicBezTo>
                    <a:cubicBezTo>
                      <a:pt x="6" y="71"/>
                      <a:pt x="0" y="3"/>
                      <a:pt x="80" y="1"/>
                    </a:cubicBezTo>
                    <a:cubicBezTo>
                      <a:pt x="161" y="0"/>
                      <a:pt x="159" y="76"/>
                      <a:pt x="144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89" name="Freeform 128"/>
              <p:cNvSpPr>
                <a:spLocks/>
              </p:cNvSpPr>
              <p:nvPr/>
            </p:nvSpPr>
            <p:spPr bwMode="auto">
              <a:xfrm>
                <a:off x="4626" y="7561"/>
                <a:ext cx="303" cy="166"/>
              </a:xfrm>
              <a:custGeom>
                <a:avLst/>
                <a:gdLst>
                  <a:gd name="T0" fmla="*/ 0 w 128"/>
                  <a:gd name="T1" fmla="*/ 24 h 70"/>
                  <a:gd name="T2" fmla="*/ 59 w 128"/>
                  <a:gd name="T3" fmla="*/ 0 h 70"/>
                  <a:gd name="T4" fmla="*/ 128 w 128"/>
                  <a:gd name="T5" fmla="*/ 40 h 70"/>
                  <a:gd name="T6" fmla="*/ 0 w 128"/>
                  <a:gd name="T7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70">
                    <a:moveTo>
                      <a:pt x="0" y="24"/>
                    </a:moveTo>
                    <a:cubicBezTo>
                      <a:pt x="10" y="12"/>
                      <a:pt x="28" y="1"/>
                      <a:pt x="59" y="0"/>
                    </a:cubicBezTo>
                    <a:cubicBezTo>
                      <a:pt x="101" y="0"/>
                      <a:pt x="121" y="20"/>
                      <a:pt x="128" y="40"/>
                    </a:cubicBezTo>
                    <a:cubicBezTo>
                      <a:pt x="105" y="70"/>
                      <a:pt x="10" y="65"/>
                      <a:pt x="0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90" name="Oval 129"/>
              <p:cNvSpPr>
                <a:spLocks noChangeArrowheads="1"/>
              </p:cNvSpPr>
              <p:nvPr/>
            </p:nvSpPr>
            <p:spPr bwMode="auto">
              <a:xfrm>
                <a:off x="4810" y="7597"/>
                <a:ext cx="50" cy="26"/>
              </a:xfrm>
              <a:prstGeom prst="ellipse">
                <a:avLst/>
              </a:pr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91" name="Freeform 130"/>
              <p:cNvSpPr>
                <a:spLocks/>
              </p:cNvSpPr>
              <p:nvPr/>
            </p:nvSpPr>
            <p:spPr bwMode="auto">
              <a:xfrm>
                <a:off x="4011" y="7006"/>
                <a:ext cx="229" cy="106"/>
              </a:xfrm>
              <a:custGeom>
                <a:avLst/>
                <a:gdLst>
                  <a:gd name="T0" fmla="*/ 97 w 97"/>
                  <a:gd name="T1" fmla="*/ 43 h 45"/>
                  <a:gd name="T2" fmla="*/ 97 w 97"/>
                  <a:gd name="T3" fmla="*/ 10 h 45"/>
                  <a:gd name="T4" fmla="*/ 89 w 97"/>
                  <a:gd name="T5" fmla="*/ 2 h 45"/>
                  <a:gd name="T6" fmla="*/ 7 w 97"/>
                  <a:gd name="T7" fmla="*/ 10 h 45"/>
                  <a:gd name="T8" fmla="*/ 2 w 97"/>
                  <a:gd name="T9" fmla="*/ 21 h 45"/>
                  <a:gd name="T10" fmla="*/ 0 w 97"/>
                  <a:gd name="T11" fmla="*/ 45 h 45"/>
                  <a:gd name="T12" fmla="*/ 10 w 97"/>
                  <a:gd name="T13" fmla="*/ 45 h 45"/>
                  <a:gd name="T14" fmla="*/ 9 w 97"/>
                  <a:gd name="T15" fmla="*/ 21 h 45"/>
                  <a:gd name="T16" fmla="*/ 87 w 97"/>
                  <a:gd name="T17" fmla="*/ 17 h 45"/>
                  <a:gd name="T18" fmla="*/ 89 w 97"/>
                  <a:gd name="T19" fmla="*/ 45 h 45"/>
                  <a:gd name="T20" fmla="*/ 97 w 97"/>
                  <a:gd name="T21" fmla="*/ 4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" h="45">
                    <a:moveTo>
                      <a:pt x="97" y="43"/>
                    </a:moveTo>
                    <a:cubicBezTo>
                      <a:pt x="97" y="10"/>
                      <a:pt x="97" y="10"/>
                      <a:pt x="97" y="10"/>
                    </a:cubicBezTo>
                    <a:cubicBezTo>
                      <a:pt x="97" y="10"/>
                      <a:pt x="93" y="3"/>
                      <a:pt x="89" y="2"/>
                    </a:cubicBezTo>
                    <a:cubicBezTo>
                      <a:pt x="85" y="0"/>
                      <a:pt x="7" y="10"/>
                      <a:pt x="7" y="10"/>
                    </a:cubicBezTo>
                    <a:cubicBezTo>
                      <a:pt x="7" y="10"/>
                      <a:pt x="2" y="10"/>
                      <a:pt x="2" y="21"/>
                    </a:cubicBezTo>
                    <a:cubicBezTo>
                      <a:pt x="2" y="32"/>
                      <a:pt x="0" y="45"/>
                      <a:pt x="0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9" y="45"/>
                      <a:pt x="89" y="45"/>
                      <a:pt x="89" y="45"/>
                    </a:cubicBezTo>
                    <a:lnTo>
                      <a:pt x="97" y="43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92" name="Freeform 131"/>
              <p:cNvSpPr>
                <a:spLocks/>
              </p:cNvSpPr>
              <p:nvPr/>
            </p:nvSpPr>
            <p:spPr bwMode="auto">
              <a:xfrm>
                <a:off x="4048" y="7008"/>
                <a:ext cx="161" cy="45"/>
              </a:xfrm>
              <a:custGeom>
                <a:avLst/>
                <a:gdLst>
                  <a:gd name="T0" fmla="*/ 0 w 68"/>
                  <a:gd name="T1" fmla="*/ 8 h 19"/>
                  <a:gd name="T2" fmla="*/ 68 w 68"/>
                  <a:gd name="T3" fmla="*/ 0 h 19"/>
                  <a:gd name="T4" fmla="*/ 66 w 68"/>
                  <a:gd name="T5" fmla="*/ 5 h 19"/>
                  <a:gd name="T6" fmla="*/ 64 w 68"/>
                  <a:gd name="T7" fmla="*/ 8 h 19"/>
                  <a:gd name="T8" fmla="*/ 63 w 68"/>
                  <a:gd name="T9" fmla="*/ 16 h 19"/>
                  <a:gd name="T10" fmla="*/ 3 w 68"/>
                  <a:gd name="T11" fmla="*/ 19 h 19"/>
                  <a:gd name="T12" fmla="*/ 0 w 68"/>
                  <a:gd name="T13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9">
                    <a:moveTo>
                      <a:pt x="0" y="8"/>
                    </a:moveTo>
                    <a:cubicBezTo>
                      <a:pt x="17" y="6"/>
                      <a:pt x="53" y="1"/>
                      <a:pt x="68" y="0"/>
                    </a:cubicBezTo>
                    <a:cubicBezTo>
                      <a:pt x="68" y="2"/>
                      <a:pt x="67" y="3"/>
                      <a:pt x="66" y="5"/>
                    </a:cubicBezTo>
                    <a:cubicBezTo>
                      <a:pt x="65" y="6"/>
                      <a:pt x="64" y="7"/>
                      <a:pt x="64" y="8"/>
                    </a:cubicBezTo>
                    <a:cubicBezTo>
                      <a:pt x="63" y="10"/>
                      <a:pt x="63" y="13"/>
                      <a:pt x="63" y="16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1" y="16"/>
                      <a:pt x="1" y="12"/>
                      <a:pt x="0" y="8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93" name="Freeform 132"/>
              <p:cNvSpPr>
                <a:spLocks/>
              </p:cNvSpPr>
              <p:nvPr/>
            </p:nvSpPr>
            <p:spPr bwMode="auto">
              <a:xfrm>
                <a:off x="4122" y="7091"/>
                <a:ext cx="258" cy="258"/>
              </a:xfrm>
              <a:custGeom>
                <a:avLst/>
                <a:gdLst>
                  <a:gd name="T0" fmla="*/ 108 w 109"/>
                  <a:gd name="T1" fmla="*/ 109 h 109"/>
                  <a:gd name="T2" fmla="*/ 103 w 109"/>
                  <a:gd name="T3" fmla="*/ 26 h 109"/>
                  <a:gd name="T4" fmla="*/ 88 w 109"/>
                  <a:gd name="T5" fmla="*/ 4 h 109"/>
                  <a:gd name="T6" fmla="*/ 0 w 109"/>
                  <a:gd name="T7" fmla="*/ 10 h 109"/>
                  <a:gd name="T8" fmla="*/ 83 w 109"/>
                  <a:gd name="T9" fmla="*/ 109 h 109"/>
                  <a:gd name="T10" fmla="*/ 108 w 109"/>
                  <a:gd name="T11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09">
                    <a:moveTo>
                      <a:pt x="108" y="109"/>
                    </a:moveTo>
                    <a:cubicBezTo>
                      <a:pt x="108" y="109"/>
                      <a:pt x="109" y="42"/>
                      <a:pt x="103" y="26"/>
                    </a:cubicBezTo>
                    <a:cubicBezTo>
                      <a:pt x="98" y="10"/>
                      <a:pt x="95" y="8"/>
                      <a:pt x="88" y="4"/>
                    </a:cubicBezTo>
                    <a:cubicBezTo>
                      <a:pt x="79" y="0"/>
                      <a:pt x="0" y="10"/>
                      <a:pt x="0" y="10"/>
                    </a:cubicBezTo>
                    <a:cubicBezTo>
                      <a:pt x="83" y="109"/>
                      <a:pt x="83" y="109"/>
                      <a:pt x="83" y="109"/>
                    </a:cubicBezTo>
                    <a:lnTo>
                      <a:pt x="108" y="109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94" name="Freeform 133"/>
              <p:cNvSpPr>
                <a:spLocks/>
              </p:cNvSpPr>
              <p:nvPr/>
            </p:nvSpPr>
            <p:spPr bwMode="auto">
              <a:xfrm>
                <a:off x="4309" y="7157"/>
                <a:ext cx="57" cy="29"/>
              </a:xfrm>
              <a:custGeom>
                <a:avLst/>
                <a:gdLst>
                  <a:gd name="T0" fmla="*/ 57 w 57"/>
                  <a:gd name="T1" fmla="*/ 12 h 29"/>
                  <a:gd name="T2" fmla="*/ 0 w 57"/>
                  <a:gd name="T3" fmla="*/ 0 h 29"/>
                  <a:gd name="T4" fmla="*/ 2 w 57"/>
                  <a:gd name="T5" fmla="*/ 29 h 29"/>
                  <a:gd name="T6" fmla="*/ 57 w 57"/>
                  <a:gd name="T7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29">
                    <a:moveTo>
                      <a:pt x="57" y="12"/>
                    </a:moveTo>
                    <a:lnTo>
                      <a:pt x="0" y="0"/>
                    </a:lnTo>
                    <a:lnTo>
                      <a:pt x="2" y="29"/>
                    </a:lnTo>
                    <a:lnTo>
                      <a:pt x="57" y="12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95" name="Freeform 134"/>
              <p:cNvSpPr>
                <a:spLocks/>
              </p:cNvSpPr>
              <p:nvPr/>
            </p:nvSpPr>
            <p:spPr bwMode="auto">
              <a:xfrm>
                <a:off x="4304" y="7169"/>
                <a:ext cx="66" cy="184"/>
              </a:xfrm>
              <a:custGeom>
                <a:avLst/>
                <a:gdLst>
                  <a:gd name="T0" fmla="*/ 0 w 66"/>
                  <a:gd name="T1" fmla="*/ 184 h 184"/>
                  <a:gd name="T2" fmla="*/ 66 w 66"/>
                  <a:gd name="T3" fmla="*/ 163 h 184"/>
                  <a:gd name="T4" fmla="*/ 62 w 66"/>
                  <a:gd name="T5" fmla="*/ 0 h 184"/>
                  <a:gd name="T6" fmla="*/ 7 w 66"/>
                  <a:gd name="T7" fmla="*/ 17 h 184"/>
                  <a:gd name="T8" fmla="*/ 0 w 66"/>
                  <a:gd name="T9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84">
                    <a:moveTo>
                      <a:pt x="0" y="184"/>
                    </a:moveTo>
                    <a:lnTo>
                      <a:pt x="66" y="163"/>
                    </a:lnTo>
                    <a:lnTo>
                      <a:pt x="62" y="0"/>
                    </a:lnTo>
                    <a:lnTo>
                      <a:pt x="7" y="17"/>
                    </a:ln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49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96" name="Freeform 135"/>
              <p:cNvSpPr>
                <a:spLocks/>
              </p:cNvSpPr>
              <p:nvPr/>
            </p:nvSpPr>
            <p:spPr bwMode="auto">
              <a:xfrm>
                <a:off x="4304" y="7176"/>
                <a:ext cx="66" cy="177"/>
              </a:xfrm>
              <a:custGeom>
                <a:avLst/>
                <a:gdLst>
                  <a:gd name="T0" fmla="*/ 3 w 28"/>
                  <a:gd name="T1" fmla="*/ 4 h 75"/>
                  <a:gd name="T2" fmla="*/ 17 w 28"/>
                  <a:gd name="T3" fmla="*/ 0 h 75"/>
                  <a:gd name="T4" fmla="*/ 18 w 28"/>
                  <a:gd name="T5" fmla="*/ 30 h 75"/>
                  <a:gd name="T6" fmla="*/ 14 w 28"/>
                  <a:gd name="T7" fmla="*/ 58 h 75"/>
                  <a:gd name="T8" fmla="*/ 28 w 28"/>
                  <a:gd name="T9" fmla="*/ 62 h 75"/>
                  <a:gd name="T10" fmla="*/ 28 w 28"/>
                  <a:gd name="T11" fmla="*/ 66 h 75"/>
                  <a:gd name="T12" fmla="*/ 0 w 28"/>
                  <a:gd name="T13" fmla="*/ 75 h 75"/>
                  <a:gd name="T14" fmla="*/ 3 w 28"/>
                  <a:gd name="T15" fmla="*/ 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75">
                    <a:moveTo>
                      <a:pt x="3" y="4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8" y="10"/>
                      <a:pt x="19" y="20"/>
                      <a:pt x="18" y="30"/>
                    </a:cubicBezTo>
                    <a:cubicBezTo>
                      <a:pt x="17" y="40"/>
                      <a:pt x="14" y="49"/>
                      <a:pt x="14" y="58"/>
                    </a:cubicBezTo>
                    <a:cubicBezTo>
                      <a:pt x="14" y="66"/>
                      <a:pt x="22" y="65"/>
                      <a:pt x="28" y="62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0" y="75"/>
                      <a:pt x="0" y="75"/>
                      <a:pt x="0" y="75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97" name="Freeform 136"/>
              <p:cNvSpPr>
                <a:spLocks/>
              </p:cNvSpPr>
              <p:nvPr/>
            </p:nvSpPr>
            <p:spPr bwMode="auto">
              <a:xfrm>
                <a:off x="3937" y="7100"/>
                <a:ext cx="393" cy="294"/>
              </a:xfrm>
              <a:custGeom>
                <a:avLst/>
                <a:gdLst>
                  <a:gd name="T0" fmla="*/ 166 w 166"/>
                  <a:gd name="T1" fmla="*/ 0 h 124"/>
                  <a:gd name="T2" fmla="*/ 166 w 166"/>
                  <a:gd name="T3" fmla="*/ 118 h 124"/>
                  <a:gd name="T4" fmla="*/ 3 w 166"/>
                  <a:gd name="T5" fmla="*/ 122 h 124"/>
                  <a:gd name="T6" fmla="*/ 3 w 166"/>
                  <a:gd name="T7" fmla="*/ 6 h 124"/>
                  <a:gd name="T8" fmla="*/ 166 w 166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124">
                    <a:moveTo>
                      <a:pt x="166" y="0"/>
                    </a:moveTo>
                    <a:cubicBezTo>
                      <a:pt x="166" y="118"/>
                      <a:pt x="166" y="118"/>
                      <a:pt x="166" y="118"/>
                    </a:cubicBezTo>
                    <a:cubicBezTo>
                      <a:pt x="166" y="118"/>
                      <a:pt x="6" y="124"/>
                      <a:pt x="3" y="122"/>
                    </a:cubicBezTo>
                    <a:cubicBezTo>
                      <a:pt x="0" y="119"/>
                      <a:pt x="3" y="6"/>
                      <a:pt x="3" y="6"/>
                    </a:cubicBezTo>
                    <a:lnTo>
                      <a:pt x="166" y="0"/>
                    </a:lnTo>
                    <a:close/>
                  </a:path>
                </a:pathLst>
              </a:custGeom>
              <a:solidFill>
                <a:srgbClr val="49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98" name="Freeform 137"/>
              <p:cNvSpPr>
                <a:spLocks/>
              </p:cNvSpPr>
              <p:nvPr/>
            </p:nvSpPr>
            <p:spPr bwMode="auto">
              <a:xfrm>
                <a:off x="3942" y="7353"/>
                <a:ext cx="388" cy="41"/>
              </a:xfrm>
              <a:custGeom>
                <a:avLst/>
                <a:gdLst>
                  <a:gd name="T0" fmla="*/ 19 w 164"/>
                  <a:gd name="T1" fmla="*/ 12 h 17"/>
                  <a:gd name="T2" fmla="*/ 77 w 164"/>
                  <a:gd name="T3" fmla="*/ 12 h 17"/>
                  <a:gd name="T4" fmla="*/ 137 w 164"/>
                  <a:gd name="T5" fmla="*/ 11 h 17"/>
                  <a:gd name="T6" fmla="*/ 156 w 164"/>
                  <a:gd name="T7" fmla="*/ 6 h 17"/>
                  <a:gd name="T8" fmla="*/ 164 w 164"/>
                  <a:gd name="T9" fmla="*/ 0 h 17"/>
                  <a:gd name="T10" fmla="*/ 164 w 164"/>
                  <a:gd name="T11" fmla="*/ 11 h 17"/>
                  <a:gd name="T12" fmla="*/ 1 w 164"/>
                  <a:gd name="T13" fmla="*/ 15 h 17"/>
                  <a:gd name="T14" fmla="*/ 0 w 164"/>
                  <a:gd name="T15" fmla="*/ 5 h 17"/>
                  <a:gd name="T16" fmla="*/ 19 w 164"/>
                  <a:gd name="T17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17">
                    <a:moveTo>
                      <a:pt x="19" y="12"/>
                    </a:moveTo>
                    <a:cubicBezTo>
                      <a:pt x="38" y="14"/>
                      <a:pt x="58" y="13"/>
                      <a:pt x="77" y="12"/>
                    </a:cubicBezTo>
                    <a:cubicBezTo>
                      <a:pt x="97" y="12"/>
                      <a:pt x="117" y="13"/>
                      <a:pt x="137" y="11"/>
                    </a:cubicBezTo>
                    <a:cubicBezTo>
                      <a:pt x="143" y="10"/>
                      <a:pt x="151" y="9"/>
                      <a:pt x="156" y="6"/>
                    </a:cubicBezTo>
                    <a:cubicBezTo>
                      <a:pt x="159" y="4"/>
                      <a:pt x="161" y="2"/>
                      <a:pt x="164" y="0"/>
                    </a:cubicBezTo>
                    <a:cubicBezTo>
                      <a:pt x="164" y="11"/>
                      <a:pt x="164" y="11"/>
                      <a:pt x="164" y="11"/>
                    </a:cubicBezTo>
                    <a:cubicBezTo>
                      <a:pt x="164" y="11"/>
                      <a:pt x="4" y="17"/>
                      <a:pt x="1" y="15"/>
                    </a:cubicBezTo>
                    <a:cubicBezTo>
                      <a:pt x="1" y="14"/>
                      <a:pt x="0" y="10"/>
                      <a:pt x="0" y="5"/>
                    </a:cubicBezTo>
                    <a:cubicBezTo>
                      <a:pt x="5" y="9"/>
                      <a:pt x="12" y="11"/>
                      <a:pt x="19" y="12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99" name="Freeform 138"/>
              <p:cNvSpPr>
                <a:spLocks/>
              </p:cNvSpPr>
              <p:nvPr/>
            </p:nvSpPr>
            <p:spPr bwMode="auto">
              <a:xfrm>
                <a:off x="3942" y="7100"/>
                <a:ext cx="388" cy="213"/>
              </a:xfrm>
              <a:custGeom>
                <a:avLst/>
                <a:gdLst>
                  <a:gd name="T0" fmla="*/ 158 w 164"/>
                  <a:gd name="T1" fmla="*/ 76 h 90"/>
                  <a:gd name="T2" fmla="*/ 143 w 164"/>
                  <a:gd name="T3" fmla="*/ 79 h 90"/>
                  <a:gd name="T4" fmla="*/ 116 w 164"/>
                  <a:gd name="T5" fmla="*/ 79 h 90"/>
                  <a:gd name="T6" fmla="*/ 97 w 164"/>
                  <a:gd name="T7" fmla="*/ 83 h 90"/>
                  <a:gd name="T8" fmla="*/ 70 w 164"/>
                  <a:gd name="T9" fmla="*/ 89 h 90"/>
                  <a:gd name="T10" fmla="*/ 61 w 164"/>
                  <a:gd name="T11" fmla="*/ 87 h 90"/>
                  <a:gd name="T12" fmla="*/ 56 w 164"/>
                  <a:gd name="T13" fmla="*/ 83 h 90"/>
                  <a:gd name="T14" fmla="*/ 40 w 164"/>
                  <a:gd name="T15" fmla="*/ 81 h 90"/>
                  <a:gd name="T16" fmla="*/ 0 w 164"/>
                  <a:gd name="T17" fmla="*/ 82 h 90"/>
                  <a:gd name="T18" fmla="*/ 1 w 164"/>
                  <a:gd name="T19" fmla="*/ 6 h 90"/>
                  <a:gd name="T20" fmla="*/ 164 w 164"/>
                  <a:gd name="T21" fmla="*/ 0 h 90"/>
                  <a:gd name="T22" fmla="*/ 164 w 164"/>
                  <a:gd name="T23" fmla="*/ 70 h 90"/>
                  <a:gd name="T24" fmla="*/ 158 w 164"/>
                  <a:gd name="T25" fmla="*/ 7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4" h="90">
                    <a:moveTo>
                      <a:pt x="158" y="76"/>
                    </a:moveTo>
                    <a:cubicBezTo>
                      <a:pt x="153" y="79"/>
                      <a:pt x="148" y="79"/>
                      <a:pt x="143" y="79"/>
                    </a:cubicBezTo>
                    <a:cubicBezTo>
                      <a:pt x="134" y="79"/>
                      <a:pt x="125" y="79"/>
                      <a:pt x="116" y="79"/>
                    </a:cubicBezTo>
                    <a:cubicBezTo>
                      <a:pt x="109" y="79"/>
                      <a:pt x="103" y="80"/>
                      <a:pt x="97" y="83"/>
                    </a:cubicBezTo>
                    <a:cubicBezTo>
                      <a:pt x="89" y="87"/>
                      <a:pt x="79" y="88"/>
                      <a:pt x="70" y="89"/>
                    </a:cubicBezTo>
                    <a:cubicBezTo>
                      <a:pt x="67" y="89"/>
                      <a:pt x="63" y="90"/>
                      <a:pt x="61" y="87"/>
                    </a:cubicBezTo>
                    <a:cubicBezTo>
                      <a:pt x="60" y="85"/>
                      <a:pt x="58" y="84"/>
                      <a:pt x="56" y="83"/>
                    </a:cubicBezTo>
                    <a:cubicBezTo>
                      <a:pt x="51" y="80"/>
                      <a:pt x="46" y="80"/>
                      <a:pt x="40" y="81"/>
                    </a:cubicBezTo>
                    <a:cubicBezTo>
                      <a:pt x="27" y="81"/>
                      <a:pt x="13" y="85"/>
                      <a:pt x="0" y="82"/>
                    </a:cubicBezTo>
                    <a:cubicBezTo>
                      <a:pt x="0" y="49"/>
                      <a:pt x="1" y="6"/>
                      <a:pt x="1" y="6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70"/>
                      <a:pt x="164" y="70"/>
                      <a:pt x="164" y="70"/>
                    </a:cubicBezTo>
                    <a:cubicBezTo>
                      <a:pt x="162" y="72"/>
                      <a:pt x="160" y="75"/>
                      <a:pt x="158" y="76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00" name="Freeform 139"/>
              <p:cNvSpPr>
                <a:spLocks/>
              </p:cNvSpPr>
              <p:nvPr/>
            </p:nvSpPr>
            <p:spPr bwMode="auto">
              <a:xfrm>
                <a:off x="3940" y="7081"/>
                <a:ext cx="390" cy="201"/>
              </a:xfrm>
              <a:custGeom>
                <a:avLst/>
                <a:gdLst>
                  <a:gd name="T0" fmla="*/ 165 w 165"/>
                  <a:gd name="T1" fmla="*/ 8 h 85"/>
                  <a:gd name="T2" fmla="*/ 163 w 165"/>
                  <a:gd name="T3" fmla="*/ 72 h 85"/>
                  <a:gd name="T4" fmla="*/ 157 w 165"/>
                  <a:gd name="T5" fmla="*/ 80 h 85"/>
                  <a:gd name="T6" fmla="*/ 7 w 165"/>
                  <a:gd name="T7" fmla="*/ 85 h 85"/>
                  <a:gd name="T8" fmla="*/ 1 w 165"/>
                  <a:gd name="T9" fmla="*/ 85 h 85"/>
                  <a:gd name="T10" fmla="*/ 1 w 165"/>
                  <a:gd name="T11" fmla="*/ 16 h 85"/>
                  <a:gd name="T12" fmla="*/ 6 w 165"/>
                  <a:gd name="T13" fmla="*/ 8 h 85"/>
                  <a:gd name="T14" fmla="*/ 165 w 165"/>
                  <a:gd name="T15" fmla="*/ 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" h="85">
                    <a:moveTo>
                      <a:pt x="165" y="8"/>
                    </a:moveTo>
                    <a:cubicBezTo>
                      <a:pt x="163" y="72"/>
                      <a:pt x="163" y="72"/>
                      <a:pt x="163" y="72"/>
                    </a:cubicBezTo>
                    <a:cubicBezTo>
                      <a:pt x="163" y="72"/>
                      <a:pt x="163" y="79"/>
                      <a:pt x="157" y="80"/>
                    </a:cubicBezTo>
                    <a:cubicBezTo>
                      <a:pt x="152" y="81"/>
                      <a:pt x="7" y="85"/>
                      <a:pt x="7" y="85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0" y="10"/>
                      <a:pt x="6" y="8"/>
                    </a:cubicBezTo>
                    <a:cubicBezTo>
                      <a:pt x="12" y="7"/>
                      <a:pt x="154" y="0"/>
                      <a:pt x="165" y="8"/>
                    </a:cubicBezTo>
                    <a:close/>
                  </a:path>
                </a:pathLst>
              </a:custGeom>
              <a:solidFill>
                <a:srgbClr val="49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01" name="Freeform 140"/>
              <p:cNvSpPr>
                <a:spLocks/>
              </p:cNvSpPr>
              <p:nvPr/>
            </p:nvSpPr>
            <p:spPr bwMode="auto">
              <a:xfrm>
                <a:off x="4075" y="7230"/>
                <a:ext cx="92" cy="48"/>
              </a:xfrm>
              <a:custGeom>
                <a:avLst/>
                <a:gdLst>
                  <a:gd name="T0" fmla="*/ 2 w 39"/>
                  <a:gd name="T1" fmla="*/ 11 h 20"/>
                  <a:gd name="T2" fmla="*/ 2 w 39"/>
                  <a:gd name="T3" fmla="*/ 11 h 20"/>
                  <a:gd name="T4" fmla="*/ 5 w 39"/>
                  <a:gd name="T5" fmla="*/ 7 h 20"/>
                  <a:gd name="T6" fmla="*/ 32 w 39"/>
                  <a:gd name="T7" fmla="*/ 3 h 20"/>
                  <a:gd name="T8" fmla="*/ 38 w 39"/>
                  <a:gd name="T9" fmla="*/ 19 h 20"/>
                  <a:gd name="T10" fmla="*/ 0 w 39"/>
                  <a:gd name="T11" fmla="*/ 20 h 20"/>
                  <a:gd name="T12" fmla="*/ 2 w 39"/>
                  <a:gd name="T13" fmla="*/ 1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20">
                    <a:moveTo>
                      <a:pt x="2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3" y="10"/>
                      <a:pt x="3" y="8"/>
                      <a:pt x="5" y="7"/>
                    </a:cubicBezTo>
                    <a:cubicBezTo>
                      <a:pt x="12" y="1"/>
                      <a:pt x="24" y="0"/>
                      <a:pt x="32" y="3"/>
                    </a:cubicBezTo>
                    <a:cubicBezTo>
                      <a:pt x="39" y="6"/>
                      <a:pt x="38" y="13"/>
                      <a:pt x="38" y="19"/>
                    </a:cubicBezTo>
                    <a:cubicBezTo>
                      <a:pt x="26" y="20"/>
                      <a:pt x="12" y="20"/>
                      <a:pt x="0" y="20"/>
                    </a:cubicBezTo>
                    <a:cubicBezTo>
                      <a:pt x="1" y="17"/>
                      <a:pt x="1" y="14"/>
                      <a:pt x="2" y="11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02" name="Freeform 141"/>
              <p:cNvSpPr>
                <a:spLocks/>
              </p:cNvSpPr>
              <p:nvPr/>
            </p:nvSpPr>
            <p:spPr bwMode="auto">
              <a:xfrm>
                <a:off x="3999" y="7091"/>
                <a:ext cx="251" cy="31"/>
              </a:xfrm>
              <a:custGeom>
                <a:avLst/>
                <a:gdLst>
                  <a:gd name="T0" fmla="*/ 61 w 106"/>
                  <a:gd name="T1" fmla="*/ 11 h 13"/>
                  <a:gd name="T2" fmla="*/ 23 w 106"/>
                  <a:gd name="T3" fmla="*/ 12 h 13"/>
                  <a:gd name="T4" fmla="*/ 1 w 106"/>
                  <a:gd name="T5" fmla="*/ 4 h 13"/>
                  <a:gd name="T6" fmla="*/ 0 w 106"/>
                  <a:gd name="T7" fmla="*/ 3 h 13"/>
                  <a:gd name="T8" fmla="*/ 106 w 106"/>
                  <a:gd name="T9" fmla="*/ 0 h 13"/>
                  <a:gd name="T10" fmla="*/ 61 w 106"/>
                  <a:gd name="T11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3">
                    <a:moveTo>
                      <a:pt x="61" y="11"/>
                    </a:moveTo>
                    <a:cubicBezTo>
                      <a:pt x="48" y="11"/>
                      <a:pt x="35" y="13"/>
                      <a:pt x="23" y="12"/>
                    </a:cubicBezTo>
                    <a:cubicBezTo>
                      <a:pt x="17" y="11"/>
                      <a:pt x="5" y="10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26" y="2"/>
                      <a:pt x="74" y="0"/>
                      <a:pt x="106" y="0"/>
                    </a:cubicBezTo>
                    <a:cubicBezTo>
                      <a:pt x="97" y="13"/>
                      <a:pt x="74" y="10"/>
                      <a:pt x="61" y="11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03" name="Freeform 142"/>
              <p:cNvSpPr>
                <a:spLocks/>
              </p:cNvSpPr>
              <p:nvPr/>
            </p:nvSpPr>
            <p:spPr bwMode="auto">
              <a:xfrm>
                <a:off x="4086" y="7238"/>
                <a:ext cx="76" cy="66"/>
              </a:xfrm>
              <a:custGeom>
                <a:avLst/>
                <a:gdLst>
                  <a:gd name="T0" fmla="*/ 28 w 32"/>
                  <a:gd name="T1" fmla="*/ 3 h 28"/>
                  <a:gd name="T2" fmla="*/ 3 w 32"/>
                  <a:gd name="T3" fmla="*/ 3 h 28"/>
                  <a:gd name="T4" fmla="*/ 3 w 32"/>
                  <a:gd name="T5" fmla="*/ 26 h 28"/>
                  <a:gd name="T6" fmla="*/ 28 w 32"/>
                  <a:gd name="T7" fmla="*/ 24 h 28"/>
                  <a:gd name="T8" fmla="*/ 28 w 32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8">
                    <a:moveTo>
                      <a:pt x="28" y="3"/>
                    </a:moveTo>
                    <a:cubicBezTo>
                      <a:pt x="28" y="3"/>
                      <a:pt x="6" y="0"/>
                      <a:pt x="3" y="3"/>
                    </a:cubicBezTo>
                    <a:cubicBezTo>
                      <a:pt x="0" y="7"/>
                      <a:pt x="2" y="25"/>
                      <a:pt x="3" y="26"/>
                    </a:cubicBezTo>
                    <a:cubicBezTo>
                      <a:pt x="4" y="28"/>
                      <a:pt x="24" y="26"/>
                      <a:pt x="28" y="24"/>
                    </a:cubicBezTo>
                    <a:cubicBezTo>
                      <a:pt x="32" y="22"/>
                      <a:pt x="28" y="3"/>
                      <a:pt x="28" y="3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04" name="Freeform 143"/>
              <p:cNvSpPr>
                <a:spLocks/>
              </p:cNvSpPr>
              <p:nvPr/>
            </p:nvSpPr>
            <p:spPr bwMode="auto">
              <a:xfrm>
                <a:off x="4060" y="6937"/>
                <a:ext cx="140" cy="152"/>
              </a:xfrm>
              <a:custGeom>
                <a:avLst/>
                <a:gdLst>
                  <a:gd name="T0" fmla="*/ 4 w 59"/>
                  <a:gd name="T1" fmla="*/ 9 h 64"/>
                  <a:gd name="T2" fmla="*/ 0 w 59"/>
                  <a:gd name="T3" fmla="*/ 16 h 64"/>
                  <a:gd name="T4" fmla="*/ 4 w 59"/>
                  <a:gd name="T5" fmla="*/ 54 h 64"/>
                  <a:gd name="T6" fmla="*/ 24 w 59"/>
                  <a:gd name="T7" fmla="*/ 59 h 64"/>
                  <a:gd name="T8" fmla="*/ 39 w 59"/>
                  <a:gd name="T9" fmla="*/ 52 h 64"/>
                  <a:gd name="T10" fmla="*/ 43 w 59"/>
                  <a:gd name="T11" fmla="*/ 59 h 64"/>
                  <a:gd name="T12" fmla="*/ 50 w 59"/>
                  <a:gd name="T13" fmla="*/ 35 h 64"/>
                  <a:gd name="T14" fmla="*/ 56 w 59"/>
                  <a:gd name="T15" fmla="*/ 31 h 64"/>
                  <a:gd name="T16" fmla="*/ 46 w 59"/>
                  <a:gd name="T17" fmla="*/ 9 h 64"/>
                  <a:gd name="T18" fmla="*/ 4 w 59"/>
                  <a:gd name="T19" fmla="*/ 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64">
                    <a:moveTo>
                      <a:pt x="4" y="9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47"/>
                      <a:pt x="4" y="54"/>
                    </a:cubicBezTo>
                    <a:cubicBezTo>
                      <a:pt x="7" y="61"/>
                      <a:pt x="24" y="63"/>
                      <a:pt x="24" y="59"/>
                    </a:cubicBezTo>
                    <a:cubicBezTo>
                      <a:pt x="24" y="59"/>
                      <a:pt x="40" y="64"/>
                      <a:pt x="39" y="52"/>
                    </a:cubicBezTo>
                    <a:cubicBezTo>
                      <a:pt x="39" y="52"/>
                      <a:pt x="40" y="60"/>
                      <a:pt x="43" y="59"/>
                    </a:cubicBezTo>
                    <a:cubicBezTo>
                      <a:pt x="47" y="59"/>
                      <a:pt x="59" y="60"/>
                      <a:pt x="50" y="35"/>
                    </a:cubicBezTo>
                    <a:cubicBezTo>
                      <a:pt x="50" y="35"/>
                      <a:pt x="57" y="35"/>
                      <a:pt x="56" y="31"/>
                    </a:cubicBezTo>
                    <a:cubicBezTo>
                      <a:pt x="56" y="27"/>
                      <a:pt x="46" y="9"/>
                      <a:pt x="46" y="9"/>
                    </a:cubicBezTo>
                    <a:cubicBezTo>
                      <a:pt x="46" y="9"/>
                      <a:pt x="19" y="0"/>
                      <a:pt x="4" y="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05" name="Freeform 144"/>
              <p:cNvSpPr>
                <a:spLocks/>
              </p:cNvSpPr>
              <p:nvPr/>
            </p:nvSpPr>
            <p:spPr bwMode="auto">
              <a:xfrm>
                <a:off x="4060" y="6937"/>
                <a:ext cx="140" cy="152"/>
              </a:xfrm>
              <a:custGeom>
                <a:avLst/>
                <a:gdLst>
                  <a:gd name="T0" fmla="*/ 0 w 59"/>
                  <a:gd name="T1" fmla="*/ 16 h 64"/>
                  <a:gd name="T2" fmla="*/ 4 w 59"/>
                  <a:gd name="T3" fmla="*/ 9 h 64"/>
                  <a:gd name="T4" fmla="*/ 46 w 59"/>
                  <a:gd name="T5" fmla="*/ 9 h 64"/>
                  <a:gd name="T6" fmla="*/ 51 w 59"/>
                  <a:gd name="T7" fmla="*/ 17 h 64"/>
                  <a:gd name="T8" fmla="*/ 20 w 59"/>
                  <a:gd name="T9" fmla="*/ 18 h 64"/>
                  <a:gd name="T10" fmla="*/ 4 w 59"/>
                  <a:gd name="T11" fmla="*/ 36 h 64"/>
                  <a:gd name="T12" fmla="*/ 14 w 59"/>
                  <a:gd name="T13" fmla="*/ 59 h 64"/>
                  <a:gd name="T14" fmla="*/ 20 w 59"/>
                  <a:gd name="T15" fmla="*/ 58 h 64"/>
                  <a:gd name="T16" fmla="*/ 21 w 59"/>
                  <a:gd name="T17" fmla="*/ 56 h 64"/>
                  <a:gd name="T18" fmla="*/ 22 w 59"/>
                  <a:gd name="T19" fmla="*/ 51 h 64"/>
                  <a:gd name="T20" fmla="*/ 36 w 59"/>
                  <a:gd name="T21" fmla="*/ 54 h 64"/>
                  <a:gd name="T22" fmla="*/ 40 w 59"/>
                  <a:gd name="T23" fmla="*/ 50 h 64"/>
                  <a:gd name="T24" fmla="*/ 43 w 59"/>
                  <a:gd name="T25" fmla="*/ 53 h 64"/>
                  <a:gd name="T26" fmla="*/ 48 w 59"/>
                  <a:gd name="T27" fmla="*/ 54 h 64"/>
                  <a:gd name="T28" fmla="*/ 45 w 59"/>
                  <a:gd name="T29" fmla="*/ 35 h 64"/>
                  <a:gd name="T30" fmla="*/ 56 w 59"/>
                  <a:gd name="T31" fmla="*/ 30 h 64"/>
                  <a:gd name="T32" fmla="*/ 56 w 59"/>
                  <a:gd name="T33" fmla="*/ 31 h 64"/>
                  <a:gd name="T34" fmla="*/ 50 w 59"/>
                  <a:gd name="T35" fmla="*/ 35 h 64"/>
                  <a:gd name="T36" fmla="*/ 43 w 59"/>
                  <a:gd name="T37" fmla="*/ 59 h 64"/>
                  <a:gd name="T38" fmla="*/ 39 w 59"/>
                  <a:gd name="T39" fmla="*/ 52 h 64"/>
                  <a:gd name="T40" fmla="*/ 24 w 59"/>
                  <a:gd name="T41" fmla="*/ 59 h 64"/>
                  <a:gd name="T42" fmla="*/ 4 w 59"/>
                  <a:gd name="T43" fmla="*/ 54 h 64"/>
                  <a:gd name="T44" fmla="*/ 0 w 59"/>
                  <a:gd name="T45" fmla="*/ 1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" h="64">
                    <a:moveTo>
                      <a:pt x="0" y="16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19" y="0"/>
                      <a:pt x="46" y="9"/>
                      <a:pt x="46" y="9"/>
                    </a:cubicBezTo>
                    <a:cubicBezTo>
                      <a:pt x="46" y="9"/>
                      <a:pt x="48" y="13"/>
                      <a:pt x="51" y="17"/>
                    </a:cubicBezTo>
                    <a:cubicBezTo>
                      <a:pt x="41" y="15"/>
                      <a:pt x="29" y="16"/>
                      <a:pt x="20" y="18"/>
                    </a:cubicBezTo>
                    <a:cubicBezTo>
                      <a:pt x="9" y="20"/>
                      <a:pt x="4" y="24"/>
                      <a:pt x="4" y="36"/>
                    </a:cubicBezTo>
                    <a:cubicBezTo>
                      <a:pt x="4" y="43"/>
                      <a:pt x="6" y="55"/>
                      <a:pt x="14" y="59"/>
                    </a:cubicBezTo>
                    <a:cubicBezTo>
                      <a:pt x="16" y="60"/>
                      <a:pt x="18" y="60"/>
                      <a:pt x="20" y="58"/>
                    </a:cubicBezTo>
                    <a:cubicBezTo>
                      <a:pt x="20" y="57"/>
                      <a:pt x="21" y="56"/>
                      <a:pt x="21" y="56"/>
                    </a:cubicBezTo>
                    <a:cubicBezTo>
                      <a:pt x="21" y="56"/>
                      <a:pt x="19" y="48"/>
                      <a:pt x="22" y="51"/>
                    </a:cubicBezTo>
                    <a:cubicBezTo>
                      <a:pt x="26" y="55"/>
                      <a:pt x="32" y="61"/>
                      <a:pt x="36" y="54"/>
                    </a:cubicBezTo>
                    <a:cubicBezTo>
                      <a:pt x="36" y="53"/>
                      <a:pt x="37" y="45"/>
                      <a:pt x="40" y="50"/>
                    </a:cubicBezTo>
                    <a:cubicBezTo>
                      <a:pt x="41" y="51"/>
                      <a:pt x="42" y="52"/>
                      <a:pt x="43" y="53"/>
                    </a:cubicBezTo>
                    <a:cubicBezTo>
                      <a:pt x="44" y="54"/>
                      <a:pt x="47" y="55"/>
                      <a:pt x="48" y="54"/>
                    </a:cubicBezTo>
                    <a:cubicBezTo>
                      <a:pt x="54" y="49"/>
                      <a:pt x="47" y="41"/>
                      <a:pt x="45" y="35"/>
                    </a:cubicBezTo>
                    <a:cubicBezTo>
                      <a:pt x="44" y="30"/>
                      <a:pt x="53" y="32"/>
                      <a:pt x="56" y="30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7" y="35"/>
                      <a:pt x="50" y="35"/>
                      <a:pt x="50" y="35"/>
                    </a:cubicBezTo>
                    <a:cubicBezTo>
                      <a:pt x="59" y="60"/>
                      <a:pt x="47" y="59"/>
                      <a:pt x="43" y="59"/>
                    </a:cubicBezTo>
                    <a:cubicBezTo>
                      <a:pt x="40" y="60"/>
                      <a:pt x="39" y="52"/>
                      <a:pt x="39" y="52"/>
                    </a:cubicBezTo>
                    <a:cubicBezTo>
                      <a:pt x="40" y="64"/>
                      <a:pt x="24" y="59"/>
                      <a:pt x="24" y="59"/>
                    </a:cubicBezTo>
                    <a:cubicBezTo>
                      <a:pt x="24" y="63"/>
                      <a:pt x="7" y="61"/>
                      <a:pt x="4" y="54"/>
                    </a:cubicBezTo>
                    <a:cubicBezTo>
                      <a:pt x="0" y="47"/>
                      <a:pt x="0" y="16"/>
                      <a:pt x="0" y="1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06" name="Freeform 145"/>
              <p:cNvSpPr>
                <a:spLocks/>
              </p:cNvSpPr>
              <p:nvPr/>
            </p:nvSpPr>
            <p:spPr bwMode="auto">
              <a:xfrm>
                <a:off x="4044" y="6474"/>
                <a:ext cx="312" cy="475"/>
              </a:xfrm>
              <a:custGeom>
                <a:avLst/>
                <a:gdLst>
                  <a:gd name="T0" fmla="*/ 127 w 132"/>
                  <a:gd name="T1" fmla="*/ 36 h 201"/>
                  <a:gd name="T2" fmla="*/ 50 w 132"/>
                  <a:gd name="T3" fmla="*/ 124 h 201"/>
                  <a:gd name="T4" fmla="*/ 56 w 132"/>
                  <a:gd name="T5" fmla="*/ 201 h 201"/>
                  <a:gd name="T6" fmla="*/ 8 w 132"/>
                  <a:gd name="T7" fmla="*/ 201 h 201"/>
                  <a:gd name="T8" fmla="*/ 8 w 132"/>
                  <a:gd name="T9" fmla="*/ 122 h 201"/>
                  <a:gd name="T10" fmla="*/ 94 w 132"/>
                  <a:gd name="T11" fmla="*/ 18 h 201"/>
                  <a:gd name="T12" fmla="*/ 132 w 132"/>
                  <a:gd name="T13" fmla="*/ 0 h 201"/>
                  <a:gd name="T14" fmla="*/ 127 w 132"/>
                  <a:gd name="T15" fmla="*/ 36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2" h="201">
                    <a:moveTo>
                      <a:pt x="127" y="36"/>
                    </a:moveTo>
                    <a:cubicBezTo>
                      <a:pt x="127" y="36"/>
                      <a:pt x="53" y="111"/>
                      <a:pt x="50" y="124"/>
                    </a:cubicBezTo>
                    <a:cubicBezTo>
                      <a:pt x="46" y="138"/>
                      <a:pt x="56" y="201"/>
                      <a:pt x="56" y="201"/>
                    </a:cubicBezTo>
                    <a:cubicBezTo>
                      <a:pt x="56" y="201"/>
                      <a:pt x="31" y="189"/>
                      <a:pt x="8" y="201"/>
                    </a:cubicBezTo>
                    <a:cubicBezTo>
                      <a:pt x="8" y="201"/>
                      <a:pt x="0" y="139"/>
                      <a:pt x="8" y="122"/>
                    </a:cubicBezTo>
                    <a:cubicBezTo>
                      <a:pt x="16" y="105"/>
                      <a:pt x="94" y="18"/>
                      <a:pt x="94" y="18"/>
                    </a:cubicBezTo>
                    <a:cubicBezTo>
                      <a:pt x="132" y="0"/>
                      <a:pt x="132" y="0"/>
                      <a:pt x="132" y="0"/>
                    </a:cubicBezTo>
                    <a:lnTo>
                      <a:pt x="127" y="36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07" name="Freeform 146"/>
              <p:cNvSpPr>
                <a:spLocks/>
              </p:cNvSpPr>
              <p:nvPr/>
            </p:nvSpPr>
            <p:spPr bwMode="auto">
              <a:xfrm>
                <a:off x="4058" y="6474"/>
                <a:ext cx="305" cy="475"/>
              </a:xfrm>
              <a:custGeom>
                <a:avLst/>
                <a:gdLst>
                  <a:gd name="T0" fmla="*/ 28 w 129"/>
                  <a:gd name="T1" fmla="*/ 182 h 201"/>
                  <a:gd name="T2" fmla="*/ 38 w 129"/>
                  <a:gd name="T3" fmla="*/ 174 h 201"/>
                  <a:gd name="T4" fmla="*/ 32 w 129"/>
                  <a:gd name="T5" fmla="*/ 139 h 201"/>
                  <a:gd name="T6" fmla="*/ 41 w 129"/>
                  <a:gd name="T7" fmla="*/ 110 h 201"/>
                  <a:gd name="T8" fmla="*/ 54 w 129"/>
                  <a:gd name="T9" fmla="*/ 78 h 201"/>
                  <a:gd name="T10" fmla="*/ 53 w 129"/>
                  <a:gd name="T11" fmla="*/ 58 h 201"/>
                  <a:gd name="T12" fmla="*/ 88 w 129"/>
                  <a:gd name="T13" fmla="*/ 18 h 201"/>
                  <a:gd name="T14" fmla="*/ 129 w 129"/>
                  <a:gd name="T15" fmla="*/ 0 h 201"/>
                  <a:gd name="T16" fmla="*/ 121 w 129"/>
                  <a:gd name="T17" fmla="*/ 36 h 201"/>
                  <a:gd name="T18" fmla="*/ 44 w 129"/>
                  <a:gd name="T19" fmla="*/ 124 h 201"/>
                  <a:gd name="T20" fmla="*/ 50 w 129"/>
                  <a:gd name="T21" fmla="*/ 201 h 201"/>
                  <a:gd name="T22" fmla="*/ 2 w 129"/>
                  <a:gd name="T23" fmla="*/ 201 h 201"/>
                  <a:gd name="T24" fmla="*/ 0 w 129"/>
                  <a:gd name="T25" fmla="*/ 186 h 201"/>
                  <a:gd name="T26" fmla="*/ 28 w 129"/>
                  <a:gd name="T27" fmla="*/ 18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9" h="201">
                    <a:moveTo>
                      <a:pt x="28" y="182"/>
                    </a:moveTo>
                    <a:cubicBezTo>
                      <a:pt x="35" y="182"/>
                      <a:pt x="40" y="183"/>
                      <a:pt x="38" y="174"/>
                    </a:cubicBezTo>
                    <a:cubicBezTo>
                      <a:pt x="36" y="162"/>
                      <a:pt x="31" y="151"/>
                      <a:pt x="32" y="139"/>
                    </a:cubicBezTo>
                    <a:cubicBezTo>
                      <a:pt x="32" y="128"/>
                      <a:pt x="36" y="119"/>
                      <a:pt x="41" y="110"/>
                    </a:cubicBezTo>
                    <a:cubicBezTo>
                      <a:pt x="44" y="106"/>
                      <a:pt x="55" y="85"/>
                      <a:pt x="54" y="78"/>
                    </a:cubicBezTo>
                    <a:cubicBezTo>
                      <a:pt x="53" y="71"/>
                      <a:pt x="51" y="64"/>
                      <a:pt x="53" y="58"/>
                    </a:cubicBezTo>
                    <a:cubicBezTo>
                      <a:pt x="72" y="37"/>
                      <a:pt x="88" y="18"/>
                      <a:pt x="88" y="18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1" y="36"/>
                      <a:pt x="121" y="36"/>
                      <a:pt x="121" y="36"/>
                    </a:cubicBezTo>
                    <a:cubicBezTo>
                      <a:pt x="121" y="36"/>
                      <a:pt x="47" y="111"/>
                      <a:pt x="44" y="124"/>
                    </a:cubicBezTo>
                    <a:cubicBezTo>
                      <a:pt x="40" y="138"/>
                      <a:pt x="50" y="201"/>
                      <a:pt x="50" y="201"/>
                    </a:cubicBezTo>
                    <a:cubicBezTo>
                      <a:pt x="50" y="201"/>
                      <a:pt x="25" y="189"/>
                      <a:pt x="2" y="201"/>
                    </a:cubicBezTo>
                    <a:cubicBezTo>
                      <a:pt x="2" y="201"/>
                      <a:pt x="1" y="195"/>
                      <a:pt x="0" y="186"/>
                    </a:cubicBezTo>
                    <a:cubicBezTo>
                      <a:pt x="9" y="183"/>
                      <a:pt x="19" y="182"/>
                      <a:pt x="28" y="18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08" name="Freeform 147"/>
              <p:cNvSpPr>
                <a:spLocks/>
              </p:cNvSpPr>
              <p:nvPr/>
            </p:nvSpPr>
            <p:spPr bwMode="auto">
              <a:xfrm>
                <a:off x="4060" y="6911"/>
                <a:ext cx="121" cy="64"/>
              </a:xfrm>
              <a:custGeom>
                <a:avLst/>
                <a:gdLst>
                  <a:gd name="T0" fmla="*/ 51 w 51"/>
                  <a:gd name="T1" fmla="*/ 24 h 27"/>
                  <a:gd name="T2" fmla="*/ 48 w 51"/>
                  <a:gd name="T3" fmla="*/ 10 h 27"/>
                  <a:gd name="T4" fmla="*/ 0 w 51"/>
                  <a:gd name="T5" fmla="*/ 10 h 27"/>
                  <a:gd name="T6" fmla="*/ 0 w 51"/>
                  <a:gd name="T7" fmla="*/ 27 h 27"/>
                  <a:gd name="T8" fmla="*/ 51 w 51"/>
                  <a:gd name="T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7">
                    <a:moveTo>
                      <a:pt x="51" y="24"/>
                    </a:move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25" y="0"/>
                      <a:pt x="0" y="1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22" y="18"/>
                      <a:pt x="51" y="2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09" name="Freeform 148"/>
              <p:cNvSpPr>
                <a:spLocks/>
              </p:cNvSpPr>
              <p:nvPr/>
            </p:nvSpPr>
            <p:spPr bwMode="auto">
              <a:xfrm>
                <a:off x="4562" y="6375"/>
                <a:ext cx="421" cy="397"/>
              </a:xfrm>
              <a:custGeom>
                <a:avLst/>
                <a:gdLst>
                  <a:gd name="T0" fmla="*/ 17 w 178"/>
                  <a:gd name="T1" fmla="*/ 12 h 168"/>
                  <a:gd name="T2" fmla="*/ 56 w 178"/>
                  <a:gd name="T3" fmla="*/ 21 h 168"/>
                  <a:gd name="T4" fmla="*/ 102 w 178"/>
                  <a:gd name="T5" fmla="*/ 89 h 168"/>
                  <a:gd name="T6" fmla="*/ 125 w 178"/>
                  <a:gd name="T7" fmla="*/ 116 h 168"/>
                  <a:gd name="T8" fmla="*/ 145 w 178"/>
                  <a:gd name="T9" fmla="*/ 77 h 168"/>
                  <a:gd name="T10" fmla="*/ 178 w 178"/>
                  <a:gd name="T11" fmla="*/ 97 h 168"/>
                  <a:gd name="T12" fmla="*/ 160 w 178"/>
                  <a:gd name="T13" fmla="*/ 134 h 168"/>
                  <a:gd name="T14" fmla="*/ 121 w 178"/>
                  <a:gd name="T15" fmla="*/ 162 h 168"/>
                  <a:gd name="T16" fmla="*/ 88 w 178"/>
                  <a:gd name="T17" fmla="*/ 136 h 168"/>
                  <a:gd name="T18" fmla="*/ 41 w 178"/>
                  <a:gd name="T19" fmla="*/ 70 h 168"/>
                  <a:gd name="T20" fmla="*/ 28 w 178"/>
                  <a:gd name="T21" fmla="*/ 52 h 168"/>
                  <a:gd name="T22" fmla="*/ 17 w 178"/>
                  <a:gd name="T23" fmla="*/ 1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68">
                    <a:moveTo>
                      <a:pt x="17" y="12"/>
                    </a:moveTo>
                    <a:cubicBezTo>
                      <a:pt x="17" y="12"/>
                      <a:pt x="37" y="0"/>
                      <a:pt x="56" y="21"/>
                    </a:cubicBezTo>
                    <a:cubicBezTo>
                      <a:pt x="75" y="42"/>
                      <a:pt x="94" y="80"/>
                      <a:pt x="102" y="89"/>
                    </a:cubicBezTo>
                    <a:cubicBezTo>
                      <a:pt x="109" y="97"/>
                      <a:pt x="115" y="115"/>
                      <a:pt x="125" y="116"/>
                    </a:cubicBezTo>
                    <a:cubicBezTo>
                      <a:pt x="131" y="117"/>
                      <a:pt x="145" y="77"/>
                      <a:pt x="145" y="77"/>
                    </a:cubicBezTo>
                    <a:cubicBezTo>
                      <a:pt x="178" y="97"/>
                      <a:pt x="178" y="97"/>
                      <a:pt x="178" y="97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0" y="134"/>
                      <a:pt x="143" y="168"/>
                      <a:pt x="121" y="162"/>
                    </a:cubicBezTo>
                    <a:cubicBezTo>
                      <a:pt x="109" y="159"/>
                      <a:pt x="95" y="146"/>
                      <a:pt x="88" y="136"/>
                    </a:cubicBezTo>
                    <a:cubicBezTo>
                      <a:pt x="73" y="114"/>
                      <a:pt x="57" y="92"/>
                      <a:pt x="41" y="70"/>
                    </a:cubicBezTo>
                    <a:cubicBezTo>
                      <a:pt x="38" y="65"/>
                      <a:pt x="33" y="55"/>
                      <a:pt x="28" y="52"/>
                    </a:cubicBezTo>
                    <a:cubicBezTo>
                      <a:pt x="28" y="52"/>
                      <a:pt x="0" y="32"/>
                      <a:pt x="17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10" name="Freeform 149"/>
              <p:cNvSpPr>
                <a:spLocks/>
              </p:cNvSpPr>
              <p:nvPr/>
            </p:nvSpPr>
            <p:spPr bwMode="auto">
              <a:xfrm>
                <a:off x="4562" y="6379"/>
                <a:ext cx="421" cy="393"/>
              </a:xfrm>
              <a:custGeom>
                <a:avLst/>
                <a:gdLst>
                  <a:gd name="T0" fmla="*/ 163 w 178"/>
                  <a:gd name="T1" fmla="*/ 86 h 166"/>
                  <a:gd name="T2" fmla="*/ 123 w 178"/>
                  <a:gd name="T3" fmla="*/ 135 h 166"/>
                  <a:gd name="T4" fmla="*/ 75 w 178"/>
                  <a:gd name="T5" fmla="*/ 99 h 166"/>
                  <a:gd name="T6" fmla="*/ 49 w 178"/>
                  <a:gd name="T7" fmla="*/ 13 h 166"/>
                  <a:gd name="T8" fmla="*/ 17 w 178"/>
                  <a:gd name="T9" fmla="*/ 10 h 166"/>
                  <a:gd name="T10" fmla="*/ 28 w 178"/>
                  <a:gd name="T11" fmla="*/ 50 h 166"/>
                  <a:gd name="T12" fmla="*/ 41 w 178"/>
                  <a:gd name="T13" fmla="*/ 68 h 166"/>
                  <a:gd name="T14" fmla="*/ 88 w 178"/>
                  <a:gd name="T15" fmla="*/ 134 h 166"/>
                  <a:gd name="T16" fmla="*/ 121 w 178"/>
                  <a:gd name="T17" fmla="*/ 160 h 166"/>
                  <a:gd name="T18" fmla="*/ 160 w 178"/>
                  <a:gd name="T19" fmla="*/ 132 h 166"/>
                  <a:gd name="T20" fmla="*/ 178 w 178"/>
                  <a:gd name="T21" fmla="*/ 95 h 166"/>
                  <a:gd name="T22" fmla="*/ 163 w 178"/>
                  <a:gd name="T23" fmla="*/ 8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66">
                    <a:moveTo>
                      <a:pt x="163" y="86"/>
                    </a:moveTo>
                    <a:cubicBezTo>
                      <a:pt x="158" y="105"/>
                      <a:pt x="145" y="133"/>
                      <a:pt x="123" y="135"/>
                    </a:cubicBezTo>
                    <a:cubicBezTo>
                      <a:pt x="99" y="136"/>
                      <a:pt x="86" y="117"/>
                      <a:pt x="75" y="99"/>
                    </a:cubicBezTo>
                    <a:cubicBezTo>
                      <a:pt x="65" y="84"/>
                      <a:pt x="26" y="31"/>
                      <a:pt x="49" y="13"/>
                    </a:cubicBezTo>
                    <a:cubicBezTo>
                      <a:pt x="32" y="0"/>
                      <a:pt x="17" y="10"/>
                      <a:pt x="17" y="10"/>
                    </a:cubicBezTo>
                    <a:cubicBezTo>
                      <a:pt x="0" y="30"/>
                      <a:pt x="28" y="50"/>
                      <a:pt x="28" y="50"/>
                    </a:cubicBezTo>
                    <a:cubicBezTo>
                      <a:pt x="33" y="53"/>
                      <a:pt x="38" y="63"/>
                      <a:pt x="41" y="68"/>
                    </a:cubicBezTo>
                    <a:cubicBezTo>
                      <a:pt x="57" y="90"/>
                      <a:pt x="73" y="112"/>
                      <a:pt x="88" y="134"/>
                    </a:cubicBezTo>
                    <a:cubicBezTo>
                      <a:pt x="95" y="144"/>
                      <a:pt x="109" y="157"/>
                      <a:pt x="121" y="160"/>
                    </a:cubicBezTo>
                    <a:cubicBezTo>
                      <a:pt x="143" y="166"/>
                      <a:pt x="160" y="132"/>
                      <a:pt x="160" y="132"/>
                    </a:cubicBezTo>
                    <a:cubicBezTo>
                      <a:pt x="178" y="95"/>
                      <a:pt x="178" y="95"/>
                      <a:pt x="178" y="95"/>
                    </a:cubicBezTo>
                    <a:lnTo>
                      <a:pt x="163" y="86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11" name="Freeform 150"/>
              <p:cNvSpPr>
                <a:spLocks/>
              </p:cNvSpPr>
              <p:nvPr/>
            </p:nvSpPr>
            <p:spPr bwMode="auto">
              <a:xfrm>
                <a:off x="4884" y="6528"/>
                <a:ext cx="120" cy="95"/>
              </a:xfrm>
              <a:custGeom>
                <a:avLst/>
                <a:gdLst>
                  <a:gd name="T0" fmla="*/ 5 w 51"/>
                  <a:gd name="T1" fmla="*/ 0 h 40"/>
                  <a:gd name="T2" fmla="*/ 51 w 51"/>
                  <a:gd name="T3" fmla="*/ 25 h 40"/>
                  <a:gd name="T4" fmla="*/ 44 w 51"/>
                  <a:gd name="T5" fmla="*/ 40 h 40"/>
                  <a:gd name="T6" fmla="*/ 0 w 51"/>
                  <a:gd name="T7" fmla="*/ 16 h 40"/>
                  <a:gd name="T8" fmla="*/ 5 w 51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0">
                    <a:moveTo>
                      <a:pt x="5" y="0"/>
                    </a:moveTo>
                    <a:cubicBezTo>
                      <a:pt x="5" y="0"/>
                      <a:pt x="28" y="17"/>
                      <a:pt x="51" y="25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10" y="33"/>
                      <a:pt x="0" y="16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12" name="Freeform 151"/>
              <p:cNvSpPr>
                <a:spLocks/>
              </p:cNvSpPr>
              <p:nvPr/>
            </p:nvSpPr>
            <p:spPr bwMode="auto">
              <a:xfrm>
                <a:off x="3592" y="6526"/>
                <a:ext cx="352" cy="180"/>
              </a:xfrm>
              <a:custGeom>
                <a:avLst/>
                <a:gdLst>
                  <a:gd name="T0" fmla="*/ 149 w 149"/>
                  <a:gd name="T1" fmla="*/ 76 h 76"/>
                  <a:gd name="T2" fmla="*/ 68 w 149"/>
                  <a:gd name="T3" fmla="*/ 70 h 76"/>
                  <a:gd name="T4" fmla="*/ 33 w 149"/>
                  <a:gd name="T5" fmla="*/ 50 h 76"/>
                  <a:gd name="T6" fmla="*/ 1 w 149"/>
                  <a:gd name="T7" fmla="*/ 14 h 76"/>
                  <a:gd name="T8" fmla="*/ 28 w 149"/>
                  <a:gd name="T9" fmla="*/ 15 h 76"/>
                  <a:gd name="T10" fmla="*/ 64 w 149"/>
                  <a:gd name="T11" fmla="*/ 40 h 76"/>
                  <a:gd name="T12" fmla="*/ 100 w 149"/>
                  <a:gd name="T13" fmla="*/ 43 h 76"/>
                  <a:gd name="T14" fmla="*/ 84 w 149"/>
                  <a:gd name="T15" fmla="*/ 24 h 76"/>
                  <a:gd name="T16" fmla="*/ 149 w 149"/>
                  <a:gd name="T17" fmla="*/ 54 h 76"/>
                  <a:gd name="T18" fmla="*/ 149 w 149"/>
                  <a:gd name="T1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76">
                    <a:moveTo>
                      <a:pt x="149" y="76"/>
                    </a:moveTo>
                    <a:cubicBezTo>
                      <a:pt x="68" y="70"/>
                      <a:pt x="68" y="70"/>
                      <a:pt x="68" y="70"/>
                    </a:cubicBezTo>
                    <a:cubicBezTo>
                      <a:pt x="68" y="70"/>
                      <a:pt x="47" y="68"/>
                      <a:pt x="33" y="50"/>
                    </a:cubicBezTo>
                    <a:cubicBezTo>
                      <a:pt x="18" y="32"/>
                      <a:pt x="0" y="18"/>
                      <a:pt x="1" y="14"/>
                    </a:cubicBezTo>
                    <a:cubicBezTo>
                      <a:pt x="1" y="11"/>
                      <a:pt x="4" y="0"/>
                      <a:pt x="28" y="15"/>
                    </a:cubicBezTo>
                    <a:cubicBezTo>
                      <a:pt x="52" y="31"/>
                      <a:pt x="64" y="40"/>
                      <a:pt x="64" y="40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79" y="37"/>
                      <a:pt x="84" y="24"/>
                    </a:cubicBezTo>
                    <a:cubicBezTo>
                      <a:pt x="90" y="12"/>
                      <a:pt x="126" y="50"/>
                      <a:pt x="149" y="54"/>
                    </a:cubicBezTo>
                    <a:lnTo>
                      <a:pt x="149" y="76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13" name="Freeform 152"/>
              <p:cNvSpPr>
                <a:spLocks/>
              </p:cNvSpPr>
              <p:nvPr/>
            </p:nvSpPr>
            <p:spPr bwMode="auto">
              <a:xfrm>
                <a:off x="3876" y="6618"/>
                <a:ext cx="68" cy="88"/>
              </a:xfrm>
              <a:custGeom>
                <a:avLst/>
                <a:gdLst>
                  <a:gd name="T0" fmla="*/ 0 w 29"/>
                  <a:gd name="T1" fmla="*/ 0 h 37"/>
                  <a:gd name="T2" fmla="*/ 29 w 29"/>
                  <a:gd name="T3" fmla="*/ 15 h 37"/>
                  <a:gd name="T4" fmla="*/ 29 w 29"/>
                  <a:gd name="T5" fmla="*/ 37 h 37"/>
                  <a:gd name="T6" fmla="*/ 4 w 29"/>
                  <a:gd name="T7" fmla="*/ 35 h 37"/>
                  <a:gd name="T8" fmla="*/ 0 w 29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7">
                    <a:moveTo>
                      <a:pt x="0" y="0"/>
                    </a:moveTo>
                    <a:cubicBezTo>
                      <a:pt x="10" y="7"/>
                      <a:pt x="21" y="13"/>
                      <a:pt x="29" y="15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3" y="24"/>
                      <a:pt x="1" y="12"/>
                      <a:pt x="0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14" name="Freeform 153"/>
              <p:cNvSpPr>
                <a:spLocks/>
              </p:cNvSpPr>
              <p:nvPr/>
            </p:nvSpPr>
            <p:spPr bwMode="auto">
              <a:xfrm>
                <a:off x="3604" y="6540"/>
                <a:ext cx="248" cy="116"/>
              </a:xfrm>
              <a:custGeom>
                <a:avLst/>
                <a:gdLst>
                  <a:gd name="T0" fmla="*/ 59 w 105"/>
                  <a:gd name="T1" fmla="*/ 34 h 49"/>
                  <a:gd name="T2" fmla="*/ 95 w 105"/>
                  <a:gd name="T3" fmla="*/ 37 h 49"/>
                  <a:gd name="T4" fmla="*/ 79 w 105"/>
                  <a:gd name="T5" fmla="*/ 18 h 49"/>
                  <a:gd name="T6" fmla="*/ 80 w 105"/>
                  <a:gd name="T7" fmla="*/ 17 h 49"/>
                  <a:gd name="T8" fmla="*/ 105 w 105"/>
                  <a:gd name="T9" fmla="*/ 36 h 49"/>
                  <a:gd name="T10" fmla="*/ 105 w 105"/>
                  <a:gd name="T11" fmla="*/ 39 h 49"/>
                  <a:gd name="T12" fmla="*/ 103 w 105"/>
                  <a:gd name="T13" fmla="*/ 42 h 49"/>
                  <a:gd name="T14" fmla="*/ 98 w 105"/>
                  <a:gd name="T15" fmla="*/ 49 h 49"/>
                  <a:gd name="T16" fmla="*/ 38 w 105"/>
                  <a:gd name="T17" fmla="*/ 35 h 49"/>
                  <a:gd name="T18" fmla="*/ 0 w 105"/>
                  <a:gd name="T19" fmla="*/ 2 h 49"/>
                  <a:gd name="T20" fmla="*/ 23 w 105"/>
                  <a:gd name="T21" fmla="*/ 9 h 49"/>
                  <a:gd name="T22" fmla="*/ 59 w 105"/>
                  <a:gd name="T23" fmla="*/ 3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5" h="49">
                    <a:moveTo>
                      <a:pt x="59" y="34"/>
                    </a:move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74" y="31"/>
                      <a:pt x="79" y="18"/>
                    </a:cubicBezTo>
                    <a:cubicBezTo>
                      <a:pt x="79" y="18"/>
                      <a:pt x="80" y="17"/>
                      <a:pt x="80" y="17"/>
                    </a:cubicBezTo>
                    <a:cubicBezTo>
                      <a:pt x="88" y="24"/>
                      <a:pt x="97" y="30"/>
                      <a:pt x="105" y="36"/>
                    </a:cubicBezTo>
                    <a:cubicBezTo>
                      <a:pt x="105" y="37"/>
                      <a:pt x="105" y="38"/>
                      <a:pt x="105" y="39"/>
                    </a:cubicBezTo>
                    <a:cubicBezTo>
                      <a:pt x="105" y="40"/>
                      <a:pt x="104" y="41"/>
                      <a:pt x="103" y="42"/>
                    </a:cubicBezTo>
                    <a:cubicBezTo>
                      <a:pt x="102" y="44"/>
                      <a:pt x="100" y="47"/>
                      <a:pt x="98" y="49"/>
                    </a:cubicBezTo>
                    <a:cubicBezTo>
                      <a:pt x="77" y="47"/>
                      <a:pt x="57" y="48"/>
                      <a:pt x="38" y="35"/>
                    </a:cubicBezTo>
                    <a:cubicBezTo>
                      <a:pt x="24" y="26"/>
                      <a:pt x="11" y="15"/>
                      <a:pt x="0" y="2"/>
                    </a:cubicBezTo>
                    <a:cubicBezTo>
                      <a:pt x="4" y="0"/>
                      <a:pt x="11" y="1"/>
                      <a:pt x="23" y="9"/>
                    </a:cubicBezTo>
                    <a:cubicBezTo>
                      <a:pt x="47" y="25"/>
                      <a:pt x="59" y="34"/>
                      <a:pt x="59" y="3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15" name="Freeform 154"/>
              <p:cNvSpPr>
                <a:spLocks/>
              </p:cNvSpPr>
              <p:nvPr/>
            </p:nvSpPr>
            <p:spPr bwMode="auto">
              <a:xfrm>
                <a:off x="3909" y="6396"/>
                <a:ext cx="454" cy="392"/>
              </a:xfrm>
              <a:custGeom>
                <a:avLst/>
                <a:gdLst>
                  <a:gd name="T0" fmla="*/ 192 w 192"/>
                  <a:gd name="T1" fmla="*/ 21 h 166"/>
                  <a:gd name="T2" fmla="*/ 174 w 192"/>
                  <a:gd name="T3" fmla="*/ 3 h 166"/>
                  <a:gd name="T4" fmla="*/ 126 w 192"/>
                  <a:gd name="T5" fmla="*/ 62 h 166"/>
                  <a:gd name="T6" fmla="*/ 94 w 192"/>
                  <a:gd name="T7" fmla="*/ 123 h 166"/>
                  <a:gd name="T8" fmla="*/ 16 w 192"/>
                  <a:gd name="T9" fmla="*/ 107 h 166"/>
                  <a:gd name="T10" fmla="*/ 0 w 192"/>
                  <a:gd name="T11" fmla="*/ 141 h 166"/>
                  <a:gd name="T12" fmla="*/ 119 w 192"/>
                  <a:gd name="T13" fmla="*/ 154 h 166"/>
                  <a:gd name="T14" fmla="*/ 192 w 192"/>
                  <a:gd name="T15" fmla="*/ 21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66">
                    <a:moveTo>
                      <a:pt x="192" y="21"/>
                    </a:moveTo>
                    <a:cubicBezTo>
                      <a:pt x="192" y="21"/>
                      <a:pt x="191" y="9"/>
                      <a:pt x="174" y="3"/>
                    </a:cubicBezTo>
                    <a:cubicBezTo>
                      <a:pt x="167" y="0"/>
                      <a:pt x="138" y="39"/>
                      <a:pt x="126" y="62"/>
                    </a:cubicBezTo>
                    <a:cubicBezTo>
                      <a:pt x="109" y="96"/>
                      <a:pt x="94" y="123"/>
                      <a:pt x="94" y="123"/>
                    </a:cubicBezTo>
                    <a:cubicBezTo>
                      <a:pt x="16" y="107"/>
                      <a:pt x="16" y="107"/>
                      <a:pt x="16" y="107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41"/>
                      <a:pt x="99" y="166"/>
                      <a:pt x="119" y="154"/>
                    </a:cubicBezTo>
                    <a:cubicBezTo>
                      <a:pt x="140" y="143"/>
                      <a:pt x="192" y="21"/>
                      <a:pt x="192" y="2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16" name="Freeform 155"/>
              <p:cNvSpPr>
                <a:spLocks/>
              </p:cNvSpPr>
              <p:nvPr/>
            </p:nvSpPr>
            <p:spPr bwMode="auto">
              <a:xfrm>
                <a:off x="3909" y="6401"/>
                <a:ext cx="454" cy="387"/>
              </a:xfrm>
              <a:custGeom>
                <a:avLst/>
                <a:gdLst>
                  <a:gd name="T0" fmla="*/ 16 w 192"/>
                  <a:gd name="T1" fmla="*/ 105 h 164"/>
                  <a:gd name="T2" fmla="*/ 26 w 192"/>
                  <a:gd name="T3" fmla="*/ 107 h 164"/>
                  <a:gd name="T4" fmla="*/ 24 w 192"/>
                  <a:gd name="T5" fmla="*/ 123 h 164"/>
                  <a:gd name="T6" fmla="*/ 28 w 192"/>
                  <a:gd name="T7" fmla="*/ 133 h 164"/>
                  <a:gd name="T8" fmla="*/ 153 w 192"/>
                  <a:gd name="T9" fmla="*/ 90 h 164"/>
                  <a:gd name="T10" fmla="*/ 175 w 192"/>
                  <a:gd name="T11" fmla="*/ 27 h 164"/>
                  <a:gd name="T12" fmla="*/ 164 w 192"/>
                  <a:gd name="T13" fmla="*/ 7 h 164"/>
                  <a:gd name="T14" fmla="*/ 174 w 192"/>
                  <a:gd name="T15" fmla="*/ 1 h 164"/>
                  <a:gd name="T16" fmla="*/ 192 w 192"/>
                  <a:gd name="T17" fmla="*/ 19 h 164"/>
                  <a:gd name="T18" fmla="*/ 119 w 192"/>
                  <a:gd name="T19" fmla="*/ 152 h 164"/>
                  <a:gd name="T20" fmla="*/ 0 w 192"/>
                  <a:gd name="T21" fmla="*/ 139 h 164"/>
                  <a:gd name="T22" fmla="*/ 16 w 192"/>
                  <a:gd name="T23" fmla="*/ 105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164">
                    <a:moveTo>
                      <a:pt x="16" y="105"/>
                    </a:moveTo>
                    <a:cubicBezTo>
                      <a:pt x="26" y="107"/>
                      <a:pt x="26" y="107"/>
                      <a:pt x="26" y="107"/>
                    </a:cubicBezTo>
                    <a:cubicBezTo>
                      <a:pt x="26" y="112"/>
                      <a:pt x="25" y="118"/>
                      <a:pt x="24" y="123"/>
                    </a:cubicBezTo>
                    <a:cubicBezTo>
                      <a:pt x="23" y="126"/>
                      <a:pt x="24" y="131"/>
                      <a:pt x="28" y="133"/>
                    </a:cubicBezTo>
                    <a:cubicBezTo>
                      <a:pt x="75" y="152"/>
                      <a:pt x="132" y="140"/>
                      <a:pt x="153" y="90"/>
                    </a:cubicBezTo>
                    <a:cubicBezTo>
                      <a:pt x="161" y="70"/>
                      <a:pt x="172" y="48"/>
                      <a:pt x="175" y="27"/>
                    </a:cubicBezTo>
                    <a:cubicBezTo>
                      <a:pt x="176" y="16"/>
                      <a:pt x="172" y="8"/>
                      <a:pt x="164" y="7"/>
                    </a:cubicBezTo>
                    <a:cubicBezTo>
                      <a:pt x="169" y="2"/>
                      <a:pt x="172" y="0"/>
                      <a:pt x="174" y="1"/>
                    </a:cubicBezTo>
                    <a:cubicBezTo>
                      <a:pt x="191" y="7"/>
                      <a:pt x="192" y="19"/>
                      <a:pt x="192" y="19"/>
                    </a:cubicBezTo>
                    <a:cubicBezTo>
                      <a:pt x="192" y="19"/>
                      <a:pt x="140" y="141"/>
                      <a:pt x="119" y="152"/>
                    </a:cubicBezTo>
                    <a:cubicBezTo>
                      <a:pt x="99" y="164"/>
                      <a:pt x="0" y="139"/>
                      <a:pt x="0" y="139"/>
                    </a:cubicBezTo>
                    <a:lnTo>
                      <a:pt x="16" y="105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17" name="Freeform 156"/>
              <p:cNvSpPr>
                <a:spLocks/>
              </p:cNvSpPr>
              <p:nvPr/>
            </p:nvSpPr>
            <p:spPr bwMode="auto">
              <a:xfrm>
                <a:off x="3883" y="6625"/>
                <a:ext cx="78" cy="135"/>
              </a:xfrm>
              <a:custGeom>
                <a:avLst/>
                <a:gdLst>
                  <a:gd name="T0" fmla="*/ 17 w 33"/>
                  <a:gd name="T1" fmla="*/ 0 h 57"/>
                  <a:gd name="T2" fmla="*/ 32 w 33"/>
                  <a:gd name="T3" fmla="*/ 4 h 57"/>
                  <a:gd name="T4" fmla="*/ 15 w 33"/>
                  <a:gd name="T5" fmla="*/ 57 h 57"/>
                  <a:gd name="T6" fmla="*/ 0 w 33"/>
                  <a:gd name="T7" fmla="*/ 52 h 57"/>
                  <a:gd name="T8" fmla="*/ 17 w 33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7">
                    <a:moveTo>
                      <a:pt x="17" y="0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3" y="34"/>
                      <a:pt x="15" y="57"/>
                    </a:cubicBezTo>
                    <a:cubicBezTo>
                      <a:pt x="0" y="52"/>
                      <a:pt x="0" y="52"/>
                      <a:pt x="0" y="52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18" name="Freeform 157"/>
              <p:cNvSpPr>
                <a:spLocks/>
              </p:cNvSpPr>
              <p:nvPr/>
            </p:nvSpPr>
            <p:spPr bwMode="auto">
              <a:xfrm>
                <a:off x="4292" y="6377"/>
                <a:ext cx="443" cy="560"/>
              </a:xfrm>
              <a:custGeom>
                <a:avLst/>
                <a:gdLst>
                  <a:gd name="T0" fmla="*/ 20 w 187"/>
                  <a:gd name="T1" fmla="*/ 12 h 237"/>
                  <a:gd name="T2" fmla="*/ 140 w 187"/>
                  <a:gd name="T3" fmla="*/ 3 h 237"/>
                  <a:gd name="T4" fmla="*/ 155 w 187"/>
                  <a:gd name="T5" fmla="*/ 20 h 237"/>
                  <a:gd name="T6" fmla="*/ 177 w 187"/>
                  <a:gd name="T7" fmla="*/ 165 h 237"/>
                  <a:gd name="T8" fmla="*/ 174 w 187"/>
                  <a:gd name="T9" fmla="*/ 237 h 237"/>
                  <a:gd name="T10" fmla="*/ 19 w 187"/>
                  <a:gd name="T11" fmla="*/ 237 h 237"/>
                  <a:gd name="T12" fmla="*/ 20 w 187"/>
                  <a:gd name="T13" fmla="*/ 1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237">
                    <a:moveTo>
                      <a:pt x="20" y="12"/>
                    </a:moveTo>
                    <a:cubicBezTo>
                      <a:pt x="20" y="12"/>
                      <a:pt x="46" y="0"/>
                      <a:pt x="140" y="3"/>
                    </a:cubicBezTo>
                    <a:cubicBezTo>
                      <a:pt x="140" y="3"/>
                      <a:pt x="152" y="6"/>
                      <a:pt x="155" y="20"/>
                    </a:cubicBezTo>
                    <a:cubicBezTo>
                      <a:pt x="157" y="28"/>
                      <a:pt x="161" y="98"/>
                      <a:pt x="177" y="165"/>
                    </a:cubicBezTo>
                    <a:cubicBezTo>
                      <a:pt x="187" y="207"/>
                      <a:pt x="174" y="237"/>
                      <a:pt x="174" y="237"/>
                    </a:cubicBezTo>
                    <a:cubicBezTo>
                      <a:pt x="19" y="237"/>
                      <a:pt x="19" y="237"/>
                      <a:pt x="19" y="237"/>
                    </a:cubicBezTo>
                    <a:cubicBezTo>
                      <a:pt x="19" y="237"/>
                      <a:pt x="0" y="35"/>
                      <a:pt x="20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19" name="Freeform 158"/>
              <p:cNvSpPr>
                <a:spLocks/>
              </p:cNvSpPr>
              <p:nvPr/>
            </p:nvSpPr>
            <p:spPr bwMode="auto">
              <a:xfrm>
                <a:off x="4590" y="6384"/>
                <a:ext cx="128" cy="442"/>
              </a:xfrm>
              <a:custGeom>
                <a:avLst/>
                <a:gdLst>
                  <a:gd name="T0" fmla="*/ 52 w 54"/>
                  <a:gd name="T1" fmla="*/ 170 h 187"/>
                  <a:gd name="T2" fmla="*/ 30 w 54"/>
                  <a:gd name="T3" fmla="*/ 17 h 187"/>
                  <a:gd name="T4" fmla="*/ 14 w 54"/>
                  <a:gd name="T5" fmla="*/ 0 h 187"/>
                  <a:gd name="T6" fmla="*/ 0 w 54"/>
                  <a:gd name="T7" fmla="*/ 0 h 187"/>
                  <a:gd name="T8" fmla="*/ 3 w 54"/>
                  <a:gd name="T9" fmla="*/ 16 h 187"/>
                  <a:gd name="T10" fmla="*/ 16 w 54"/>
                  <a:gd name="T11" fmla="*/ 25 h 187"/>
                  <a:gd name="T12" fmla="*/ 22 w 54"/>
                  <a:gd name="T13" fmla="*/ 41 h 187"/>
                  <a:gd name="T14" fmla="*/ 26 w 54"/>
                  <a:gd name="T15" fmla="*/ 76 h 187"/>
                  <a:gd name="T16" fmla="*/ 47 w 54"/>
                  <a:gd name="T17" fmla="*/ 169 h 187"/>
                  <a:gd name="T18" fmla="*/ 53 w 54"/>
                  <a:gd name="T19" fmla="*/ 187 h 187"/>
                  <a:gd name="T20" fmla="*/ 52 w 54"/>
                  <a:gd name="T21" fmla="*/ 17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187">
                    <a:moveTo>
                      <a:pt x="52" y="170"/>
                    </a:moveTo>
                    <a:cubicBezTo>
                      <a:pt x="37" y="100"/>
                      <a:pt x="32" y="26"/>
                      <a:pt x="30" y="17"/>
                    </a:cubicBezTo>
                    <a:cubicBezTo>
                      <a:pt x="27" y="3"/>
                      <a:pt x="14" y="0"/>
                      <a:pt x="14" y="0"/>
                    </a:cubicBezTo>
                    <a:cubicBezTo>
                      <a:pt x="9" y="0"/>
                      <a:pt x="5" y="0"/>
                      <a:pt x="0" y="0"/>
                    </a:cubicBezTo>
                    <a:cubicBezTo>
                      <a:pt x="1" y="5"/>
                      <a:pt x="2" y="11"/>
                      <a:pt x="3" y="16"/>
                    </a:cubicBezTo>
                    <a:cubicBezTo>
                      <a:pt x="3" y="15"/>
                      <a:pt x="15" y="23"/>
                      <a:pt x="16" y="25"/>
                    </a:cubicBezTo>
                    <a:cubicBezTo>
                      <a:pt x="20" y="29"/>
                      <a:pt x="21" y="35"/>
                      <a:pt x="22" y="41"/>
                    </a:cubicBezTo>
                    <a:cubicBezTo>
                      <a:pt x="25" y="52"/>
                      <a:pt x="24" y="65"/>
                      <a:pt x="26" y="76"/>
                    </a:cubicBezTo>
                    <a:cubicBezTo>
                      <a:pt x="33" y="108"/>
                      <a:pt x="36" y="138"/>
                      <a:pt x="47" y="169"/>
                    </a:cubicBezTo>
                    <a:cubicBezTo>
                      <a:pt x="49" y="175"/>
                      <a:pt x="51" y="181"/>
                      <a:pt x="53" y="187"/>
                    </a:cubicBezTo>
                    <a:cubicBezTo>
                      <a:pt x="53" y="181"/>
                      <a:pt x="54" y="176"/>
                      <a:pt x="52" y="17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20" name="Freeform 159"/>
              <p:cNvSpPr>
                <a:spLocks/>
              </p:cNvSpPr>
              <p:nvPr/>
            </p:nvSpPr>
            <p:spPr bwMode="auto">
              <a:xfrm>
                <a:off x="4325" y="6297"/>
                <a:ext cx="142" cy="156"/>
              </a:xfrm>
              <a:custGeom>
                <a:avLst/>
                <a:gdLst>
                  <a:gd name="T0" fmla="*/ 5 w 60"/>
                  <a:gd name="T1" fmla="*/ 0 h 66"/>
                  <a:gd name="T2" fmla="*/ 3 w 60"/>
                  <a:gd name="T3" fmla="*/ 47 h 66"/>
                  <a:gd name="T4" fmla="*/ 24 w 60"/>
                  <a:gd name="T5" fmla="*/ 63 h 66"/>
                  <a:gd name="T6" fmla="*/ 59 w 60"/>
                  <a:gd name="T7" fmla="*/ 55 h 66"/>
                  <a:gd name="T8" fmla="*/ 60 w 60"/>
                  <a:gd name="T9" fmla="*/ 42 h 66"/>
                  <a:gd name="T10" fmla="*/ 5 w 60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6">
                    <a:moveTo>
                      <a:pt x="5" y="0"/>
                    </a:moveTo>
                    <a:cubicBezTo>
                      <a:pt x="5" y="0"/>
                      <a:pt x="0" y="39"/>
                      <a:pt x="3" y="47"/>
                    </a:cubicBezTo>
                    <a:cubicBezTo>
                      <a:pt x="5" y="54"/>
                      <a:pt x="13" y="62"/>
                      <a:pt x="24" y="63"/>
                    </a:cubicBezTo>
                    <a:cubicBezTo>
                      <a:pt x="50" y="66"/>
                      <a:pt x="59" y="55"/>
                      <a:pt x="59" y="55"/>
                    </a:cubicBezTo>
                    <a:cubicBezTo>
                      <a:pt x="60" y="42"/>
                      <a:pt x="60" y="42"/>
                      <a:pt x="60" y="42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21" name="Freeform 160"/>
              <p:cNvSpPr>
                <a:spLocks/>
              </p:cNvSpPr>
              <p:nvPr/>
            </p:nvSpPr>
            <p:spPr bwMode="auto">
              <a:xfrm>
                <a:off x="4318" y="6273"/>
                <a:ext cx="147" cy="158"/>
              </a:xfrm>
              <a:custGeom>
                <a:avLst/>
                <a:gdLst>
                  <a:gd name="T0" fmla="*/ 5 w 62"/>
                  <a:gd name="T1" fmla="*/ 0 h 67"/>
                  <a:gd name="T2" fmla="*/ 2 w 62"/>
                  <a:gd name="T3" fmla="*/ 47 h 67"/>
                  <a:gd name="T4" fmla="*/ 23 w 62"/>
                  <a:gd name="T5" fmla="*/ 64 h 67"/>
                  <a:gd name="T6" fmla="*/ 57 w 62"/>
                  <a:gd name="T7" fmla="*/ 64 h 67"/>
                  <a:gd name="T8" fmla="*/ 62 w 62"/>
                  <a:gd name="T9" fmla="*/ 37 h 67"/>
                  <a:gd name="T10" fmla="*/ 5 w 62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7">
                    <a:moveTo>
                      <a:pt x="5" y="0"/>
                    </a:moveTo>
                    <a:cubicBezTo>
                      <a:pt x="5" y="0"/>
                      <a:pt x="0" y="40"/>
                      <a:pt x="2" y="47"/>
                    </a:cubicBezTo>
                    <a:cubicBezTo>
                      <a:pt x="5" y="55"/>
                      <a:pt x="13" y="62"/>
                      <a:pt x="23" y="64"/>
                    </a:cubicBezTo>
                    <a:cubicBezTo>
                      <a:pt x="49" y="67"/>
                      <a:pt x="57" y="64"/>
                      <a:pt x="57" y="64"/>
                    </a:cubicBezTo>
                    <a:cubicBezTo>
                      <a:pt x="62" y="37"/>
                      <a:pt x="62" y="37"/>
                      <a:pt x="62" y="3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22" name="Freeform 161"/>
              <p:cNvSpPr>
                <a:spLocks/>
              </p:cNvSpPr>
              <p:nvPr/>
            </p:nvSpPr>
            <p:spPr bwMode="auto">
              <a:xfrm>
                <a:off x="4515" y="6304"/>
                <a:ext cx="149" cy="123"/>
              </a:xfrm>
              <a:custGeom>
                <a:avLst/>
                <a:gdLst>
                  <a:gd name="T0" fmla="*/ 63 w 63"/>
                  <a:gd name="T1" fmla="*/ 0 h 52"/>
                  <a:gd name="T2" fmla="*/ 59 w 63"/>
                  <a:gd name="T3" fmla="*/ 36 h 52"/>
                  <a:gd name="T4" fmla="*/ 0 w 63"/>
                  <a:gd name="T5" fmla="*/ 52 h 52"/>
                  <a:gd name="T6" fmla="*/ 9 w 63"/>
                  <a:gd name="T7" fmla="*/ 12 h 52"/>
                  <a:gd name="T8" fmla="*/ 63 w 63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2">
                    <a:moveTo>
                      <a:pt x="63" y="0"/>
                    </a:moveTo>
                    <a:cubicBezTo>
                      <a:pt x="63" y="0"/>
                      <a:pt x="61" y="32"/>
                      <a:pt x="59" y="36"/>
                    </a:cubicBezTo>
                    <a:cubicBezTo>
                      <a:pt x="56" y="39"/>
                      <a:pt x="51" y="50"/>
                      <a:pt x="0" y="52"/>
                    </a:cubicBezTo>
                    <a:cubicBezTo>
                      <a:pt x="9" y="12"/>
                      <a:pt x="9" y="12"/>
                      <a:pt x="9" y="12"/>
                    </a:cubicBez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23" name="Freeform 162"/>
              <p:cNvSpPr>
                <a:spLocks/>
              </p:cNvSpPr>
              <p:nvPr/>
            </p:nvSpPr>
            <p:spPr bwMode="auto">
              <a:xfrm>
                <a:off x="4531" y="6287"/>
                <a:ext cx="142" cy="123"/>
              </a:xfrm>
              <a:custGeom>
                <a:avLst/>
                <a:gdLst>
                  <a:gd name="T0" fmla="*/ 60 w 60"/>
                  <a:gd name="T1" fmla="*/ 0 h 52"/>
                  <a:gd name="T2" fmla="*/ 55 w 60"/>
                  <a:gd name="T3" fmla="*/ 36 h 52"/>
                  <a:gd name="T4" fmla="*/ 0 w 60"/>
                  <a:gd name="T5" fmla="*/ 52 h 52"/>
                  <a:gd name="T6" fmla="*/ 9 w 60"/>
                  <a:gd name="T7" fmla="*/ 12 h 52"/>
                  <a:gd name="T8" fmla="*/ 60 w 60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60" y="0"/>
                    </a:moveTo>
                    <a:cubicBezTo>
                      <a:pt x="60" y="0"/>
                      <a:pt x="58" y="33"/>
                      <a:pt x="55" y="36"/>
                    </a:cubicBezTo>
                    <a:cubicBezTo>
                      <a:pt x="53" y="39"/>
                      <a:pt x="51" y="50"/>
                      <a:pt x="0" y="52"/>
                    </a:cubicBezTo>
                    <a:cubicBezTo>
                      <a:pt x="9" y="12"/>
                      <a:pt x="9" y="12"/>
                      <a:pt x="9" y="12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24" name="Freeform 163"/>
              <p:cNvSpPr>
                <a:spLocks/>
              </p:cNvSpPr>
              <p:nvPr/>
            </p:nvSpPr>
            <p:spPr bwMode="auto">
              <a:xfrm>
                <a:off x="4323" y="6280"/>
                <a:ext cx="154" cy="130"/>
              </a:xfrm>
              <a:custGeom>
                <a:avLst/>
                <a:gdLst>
                  <a:gd name="T0" fmla="*/ 2 w 65"/>
                  <a:gd name="T1" fmla="*/ 12 h 55"/>
                  <a:gd name="T2" fmla="*/ 1 w 65"/>
                  <a:gd name="T3" fmla="*/ 8 h 55"/>
                  <a:gd name="T4" fmla="*/ 5 w 65"/>
                  <a:gd name="T5" fmla="*/ 1 h 55"/>
                  <a:gd name="T6" fmla="*/ 17 w 65"/>
                  <a:gd name="T7" fmla="*/ 7 h 55"/>
                  <a:gd name="T8" fmla="*/ 38 w 65"/>
                  <a:gd name="T9" fmla="*/ 21 h 55"/>
                  <a:gd name="T10" fmla="*/ 58 w 65"/>
                  <a:gd name="T11" fmla="*/ 36 h 55"/>
                  <a:gd name="T12" fmla="*/ 58 w 65"/>
                  <a:gd name="T13" fmla="*/ 54 h 55"/>
                  <a:gd name="T14" fmla="*/ 46 w 65"/>
                  <a:gd name="T15" fmla="*/ 40 h 55"/>
                  <a:gd name="T16" fmla="*/ 36 w 65"/>
                  <a:gd name="T17" fmla="*/ 35 h 55"/>
                  <a:gd name="T18" fmla="*/ 24 w 65"/>
                  <a:gd name="T19" fmla="*/ 28 h 55"/>
                  <a:gd name="T20" fmla="*/ 8 w 65"/>
                  <a:gd name="T21" fmla="*/ 17 h 55"/>
                  <a:gd name="T22" fmla="*/ 2 w 65"/>
                  <a:gd name="T23" fmla="*/ 1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5" h="55">
                    <a:moveTo>
                      <a:pt x="2" y="12"/>
                    </a:moveTo>
                    <a:cubicBezTo>
                      <a:pt x="2" y="11"/>
                      <a:pt x="1" y="9"/>
                      <a:pt x="1" y="8"/>
                    </a:cubicBezTo>
                    <a:cubicBezTo>
                      <a:pt x="0" y="4"/>
                      <a:pt x="0" y="0"/>
                      <a:pt x="5" y="1"/>
                    </a:cubicBezTo>
                    <a:cubicBezTo>
                      <a:pt x="9" y="1"/>
                      <a:pt x="13" y="5"/>
                      <a:pt x="17" y="7"/>
                    </a:cubicBezTo>
                    <a:cubicBezTo>
                      <a:pt x="24" y="11"/>
                      <a:pt x="31" y="16"/>
                      <a:pt x="38" y="21"/>
                    </a:cubicBezTo>
                    <a:cubicBezTo>
                      <a:pt x="45" y="26"/>
                      <a:pt x="52" y="30"/>
                      <a:pt x="58" y="36"/>
                    </a:cubicBezTo>
                    <a:cubicBezTo>
                      <a:pt x="59" y="37"/>
                      <a:pt x="65" y="53"/>
                      <a:pt x="58" y="54"/>
                    </a:cubicBezTo>
                    <a:cubicBezTo>
                      <a:pt x="49" y="55"/>
                      <a:pt x="53" y="44"/>
                      <a:pt x="46" y="40"/>
                    </a:cubicBezTo>
                    <a:cubicBezTo>
                      <a:pt x="42" y="39"/>
                      <a:pt x="40" y="37"/>
                      <a:pt x="36" y="35"/>
                    </a:cubicBezTo>
                    <a:cubicBezTo>
                      <a:pt x="32" y="32"/>
                      <a:pt x="28" y="31"/>
                      <a:pt x="24" y="28"/>
                    </a:cubicBezTo>
                    <a:cubicBezTo>
                      <a:pt x="19" y="24"/>
                      <a:pt x="13" y="20"/>
                      <a:pt x="8" y="17"/>
                    </a:cubicBezTo>
                    <a:cubicBezTo>
                      <a:pt x="5" y="16"/>
                      <a:pt x="3" y="14"/>
                      <a:pt x="2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25" name="Freeform 164"/>
              <p:cNvSpPr>
                <a:spLocks/>
              </p:cNvSpPr>
              <p:nvPr/>
            </p:nvSpPr>
            <p:spPr bwMode="auto">
              <a:xfrm>
                <a:off x="4531" y="6294"/>
                <a:ext cx="140" cy="83"/>
              </a:xfrm>
              <a:custGeom>
                <a:avLst/>
                <a:gdLst>
                  <a:gd name="T0" fmla="*/ 54 w 59"/>
                  <a:gd name="T1" fmla="*/ 1 h 35"/>
                  <a:gd name="T2" fmla="*/ 37 w 59"/>
                  <a:gd name="T3" fmla="*/ 7 h 35"/>
                  <a:gd name="T4" fmla="*/ 19 w 59"/>
                  <a:gd name="T5" fmla="*/ 12 h 35"/>
                  <a:gd name="T6" fmla="*/ 4 w 59"/>
                  <a:gd name="T7" fmla="*/ 27 h 35"/>
                  <a:gd name="T8" fmla="*/ 0 w 59"/>
                  <a:gd name="T9" fmla="*/ 35 h 35"/>
                  <a:gd name="T10" fmla="*/ 19 w 59"/>
                  <a:gd name="T11" fmla="*/ 24 h 35"/>
                  <a:gd name="T12" fmla="*/ 49 w 59"/>
                  <a:gd name="T13" fmla="*/ 13 h 35"/>
                  <a:gd name="T14" fmla="*/ 59 w 59"/>
                  <a:gd name="T15" fmla="*/ 4 h 35"/>
                  <a:gd name="T16" fmla="*/ 54 w 59"/>
                  <a:gd name="T17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35">
                    <a:moveTo>
                      <a:pt x="54" y="1"/>
                    </a:moveTo>
                    <a:cubicBezTo>
                      <a:pt x="48" y="0"/>
                      <a:pt x="42" y="4"/>
                      <a:pt x="37" y="7"/>
                    </a:cubicBezTo>
                    <a:cubicBezTo>
                      <a:pt x="31" y="10"/>
                      <a:pt x="26" y="11"/>
                      <a:pt x="19" y="12"/>
                    </a:cubicBezTo>
                    <a:cubicBezTo>
                      <a:pt x="12" y="14"/>
                      <a:pt x="6" y="20"/>
                      <a:pt x="4" y="27"/>
                    </a:cubicBezTo>
                    <a:cubicBezTo>
                      <a:pt x="3" y="30"/>
                      <a:pt x="2" y="33"/>
                      <a:pt x="0" y="35"/>
                    </a:cubicBezTo>
                    <a:cubicBezTo>
                      <a:pt x="7" y="33"/>
                      <a:pt x="13" y="28"/>
                      <a:pt x="19" y="24"/>
                    </a:cubicBezTo>
                    <a:cubicBezTo>
                      <a:pt x="28" y="18"/>
                      <a:pt x="38" y="13"/>
                      <a:pt x="49" y="13"/>
                    </a:cubicBezTo>
                    <a:cubicBezTo>
                      <a:pt x="54" y="13"/>
                      <a:pt x="59" y="10"/>
                      <a:pt x="59" y="4"/>
                    </a:cubicBezTo>
                    <a:cubicBezTo>
                      <a:pt x="59" y="0"/>
                      <a:pt x="59" y="1"/>
                      <a:pt x="54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26" name="Freeform 165"/>
              <p:cNvSpPr>
                <a:spLocks/>
              </p:cNvSpPr>
              <p:nvPr/>
            </p:nvSpPr>
            <p:spPr bwMode="auto">
              <a:xfrm>
                <a:off x="4384" y="6398"/>
                <a:ext cx="242" cy="539"/>
              </a:xfrm>
              <a:custGeom>
                <a:avLst/>
                <a:gdLst>
                  <a:gd name="T0" fmla="*/ 69 w 242"/>
                  <a:gd name="T1" fmla="*/ 0 h 539"/>
                  <a:gd name="T2" fmla="*/ 0 w 242"/>
                  <a:gd name="T3" fmla="*/ 395 h 539"/>
                  <a:gd name="T4" fmla="*/ 83 w 242"/>
                  <a:gd name="T5" fmla="*/ 539 h 539"/>
                  <a:gd name="T6" fmla="*/ 178 w 242"/>
                  <a:gd name="T7" fmla="*/ 539 h 539"/>
                  <a:gd name="T8" fmla="*/ 242 w 242"/>
                  <a:gd name="T9" fmla="*/ 414 h 539"/>
                  <a:gd name="T10" fmla="*/ 142 w 242"/>
                  <a:gd name="T11" fmla="*/ 0 h 539"/>
                  <a:gd name="T12" fmla="*/ 69 w 242"/>
                  <a:gd name="T13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2" h="539">
                    <a:moveTo>
                      <a:pt x="69" y="0"/>
                    </a:moveTo>
                    <a:lnTo>
                      <a:pt x="0" y="395"/>
                    </a:lnTo>
                    <a:lnTo>
                      <a:pt x="83" y="539"/>
                    </a:lnTo>
                    <a:lnTo>
                      <a:pt x="178" y="539"/>
                    </a:lnTo>
                    <a:lnTo>
                      <a:pt x="242" y="414"/>
                    </a:lnTo>
                    <a:lnTo>
                      <a:pt x="142" y="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27" name="Freeform 166"/>
              <p:cNvSpPr>
                <a:spLocks/>
              </p:cNvSpPr>
              <p:nvPr/>
            </p:nvSpPr>
            <p:spPr bwMode="auto">
              <a:xfrm>
                <a:off x="4401" y="6398"/>
                <a:ext cx="208" cy="575"/>
              </a:xfrm>
              <a:custGeom>
                <a:avLst/>
                <a:gdLst>
                  <a:gd name="T0" fmla="*/ 26 w 88"/>
                  <a:gd name="T1" fmla="*/ 1 h 243"/>
                  <a:gd name="T2" fmla="*/ 0 w 88"/>
                  <a:gd name="T3" fmla="*/ 169 h 243"/>
                  <a:gd name="T4" fmla="*/ 49 w 88"/>
                  <a:gd name="T5" fmla="*/ 243 h 243"/>
                  <a:gd name="T6" fmla="*/ 88 w 88"/>
                  <a:gd name="T7" fmla="*/ 176 h 243"/>
                  <a:gd name="T8" fmla="*/ 44 w 88"/>
                  <a:gd name="T9" fmla="*/ 0 h 243"/>
                  <a:gd name="T10" fmla="*/ 26 w 88"/>
                  <a:gd name="T11" fmla="*/ 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243">
                    <a:moveTo>
                      <a:pt x="26" y="1"/>
                    </a:moveTo>
                    <a:cubicBezTo>
                      <a:pt x="26" y="1"/>
                      <a:pt x="9" y="88"/>
                      <a:pt x="0" y="169"/>
                    </a:cubicBezTo>
                    <a:cubicBezTo>
                      <a:pt x="49" y="243"/>
                      <a:pt x="49" y="243"/>
                      <a:pt x="49" y="243"/>
                    </a:cubicBezTo>
                    <a:cubicBezTo>
                      <a:pt x="88" y="176"/>
                      <a:pt x="88" y="176"/>
                      <a:pt x="88" y="176"/>
                    </a:cubicBezTo>
                    <a:cubicBezTo>
                      <a:pt x="88" y="176"/>
                      <a:pt x="74" y="82"/>
                      <a:pt x="44" y="0"/>
                    </a:cubicBezTo>
                    <a:lnTo>
                      <a:pt x="26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28" name="Freeform 167"/>
              <p:cNvSpPr>
                <a:spLocks/>
              </p:cNvSpPr>
              <p:nvPr/>
            </p:nvSpPr>
            <p:spPr bwMode="auto">
              <a:xfrm>
                <a:off x="4493" y="6398"/>
                <a:ext cx="116" cy="575"/>
              </a:xfrm>
              <a:custGeom>
                <a:avLst/>
                <a:gdLst>
                  <a:gd name="T0" fmla="*/ 5 w 49"/>
                  <a:gd name="T1" fmla="*/ 0 h 243"/>
                  <a:gd name="T2" fmla="*/ 2 w 49"/>
                  <a:gd name="T3" fmla="*/ 1 h 243"/>
                  <a:gd name="T4" fmla="*/ 0 w 49"/>
                  <a:gd name="T5" fmla="*/ 2 h 243"/>
                  <a:gd name="T6" fmla="*/ 10 w 49"/>
                  <a:gd name="T7" fmla="*/ 243 h 243"/>
                  <a:gd name="T8" fmla="*/ 49 w 49"/>
                  <a:gd name="T9" fmla="*/ 176 h 243"/>
                  <a:gd name="T10" fmla="*/ 5 w 49"/>
                  <a:gd name="T11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243">
                    <a:moveTo>
                      <a:pt x="5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0" y="243"/>
                      <a:pt x="10" y="243"/>
                      <a:pt x="10" y="243"/>
                    </a:cubicBezTo>
                    <a:cubicBezTo>
                      <a:pt x="49" y="176"/>
                      <a:pt x="49" y="176"/>
                      <a:pt x="49" y="176"/>
                    </a:cubicBezTo>
                    <a:cubicBezTo>
                      <a:pt x="49" y="176"/>
                      <a:pt x="35" y="82"/>
                      <a:pt x="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29" name="Freeform 168"/>
              <p:cNvSpPr>
                <a:spLocks/>
              </p:cNvSpPr>
              <p:nvPr/>
            </p:nvSpPr>
            <p:spPr bwMode="auto">
              <a:xfrm>
                <a:off x="4432" y="6443"/>
                <a:ext cx="106" cy="135"/>
              </a:xfrm>
              <a:custGeom>
                <a:avLst/>
                <a:gdLst>
                  <a:gd name="T0" fmla="*/ 38 w 45"/>
                  <a:gd name="T1" fmla="*/ 0 h 57"/>
                  <a:gd name="T2" fmla="*/ 38 w 45"/>
                  <a:gd name="T3" fmla="*/ 0 h 57"/>
                  <a:gd name="T4" fmla="*/ 4 w 45"/>
                  <a:gd name="T5" fmla="*/ 32 h 57"/>
                  <a:gd name="T6" fmla="*/ 0 w 45"/>
                  <a:gd name="T7" fmla="*/ 57 h 57"/>
                  <a:gd name="T8" fmla="*/ 0 w 45"/>
                  <a:gd name="T9" fmla="*/ 57 h 57"/>
                  <a:gd name="T10" fmla="*/ 45 w 45"/>
                  <a:gd name="T11" fmla="*/ 23 h 57"/>
                  <a:gd name="T12" fmla="*/ 38 w 45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7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1" y="15"/>
                      <a:pt x="4" y="32"/>
                    </a:cubicBezTo>
                    <a:cubicBezTo>
                      <a:pt x="3" y="40"/>
                      <a:pt x="2" y="48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31" y="47"/>
                      <a:pt x="45" y="23"/>
                    </a:cubicBezTo>
                    <a:cubicBezTo>
                      <a:pt x="42" y="15"/>
                      <a:pt x="40" y="8"/>
                      <a:pt x="3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30" name="Freeform 169"/>
              <p:cNvSpPr>
                <a:spLocks/>
              </p:cNvSpPr>
              <p:nvPr/>
            </p:nvSpPr>
            <p:spPr bwMode="auto">
              <a:xfrm>
                <a:off x="4411" y="6571"/>
                <a:ext cx="160" cy="161"/>
              </a:xfrm>
              <a:custGeom>
                <a:avLst/>
                <a:gdLst>
                  <a:gd name="T0" fmla="*/ 68 w 68"/>
                  <a:gd name="T1" fmla="*/ 25 h 68"/>
                  <a:gd name="T2" fmla="*/ 68 w 68"/>
                  <a:gd name="T3" fmla="*/ 25 h 68"/>
                  <a:gd name="T4" fmla="*/ 62 w 68"/>
                  <a:gd name="T5" fmla="*/ 0 h 68"/>
                  <a:gd name="T6" fmla="*/ 62 w 68"/>
                  <a:gd name="T7" fmla="*/ 0 h 68"/>
                  <a:gd name="T8" fmla="*/ 3 w 68"/>
                  <a:gd name="T9" fmla="*/ 40 h 68"/>
                  <a:gd name="T10" fmla="*/ 3 w 68"/>
                  <a:gd name="T11" fmla="*/ 40 h 68"/>
                  <a:gd name="T12" fmla="*/ 0 w 68"/>
                  <a:gd name="T13" fmla="*/ 68 h 68"/>
                  <a:gd name="T14" fmla="*/ 68 w 68"/>
                  <a:gd name="T15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68">
                    <a:moveTo>
                      <a:pt x="68" y="25"/>
                    </a:moveTo>
                    <a:cubicBezTo>
                      <a:pt x="68" y="25"/>
                      <a:pt x="68" y="25"/>
                      <a:pt x="68" y="25"/>
                    </a:cubicBezTo>
                    <a:cubicBezTo>
                      <a:pt x="67" y="17"/>
                      <a:pt x="64" y="9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31" y="27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2" y="49"/>
                      <a:pt x="1" y="58"/>
                      <a:pt x="0" y="68"/>
                    </a:cubicBezTo>
                    <a:cubicBezTo>
                      <a:pt x="40" y="63"/>
                      <a:pt x="68" y="25"/>
                      <a:pt x="68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31" name="Freeform 170"/>
              <p:cNvSpPr>
                <a:spLocks/>
              </p:cNvSpPr>
              <p:nvPr/>
            </p:nvSpPr>
            <p:spPr bwMode="auto">
              <a:xfrm>
                <a:off x="4437" y="6706"/>
                <a:ext cx="163" cy="184"/>
              </a:xfrm>
              <a:custGeom>
                <a:avLst/>
                <a:gdLst>
                  <a:gd name="T0" fmla="*/ 11 w 69"/>
                  <a:gd name="T1" fmla="*/ 78 h 78"/>
                  <a:gd name="T2" fmla="*/ 69 w 69"/>
                  <a:gd name="T3" fmla="*/ 22 h 78"/>
                  <a:gd name="T4" fmla="*/ 69 w 69"/>
                  <a:gd name="T5" fmla="*/ 22 h 78"/>
                  <a:gd name="T6" fmla="*/ 64 w 69"/>
                  <a:gd name="T7" fmla="*/ 0 h 78"/>
                  <a:gd name="T8" fmla="*/ 64 w 69"/>
                  <a:gd name="T9" fmla="*/ 0 h 78"/>
                  <a:gd name="T10" fmla="*/ 0 w 69"/>
                  <a:gd name="T11" fmla="*/ 61 h 78"/>
                  <a:gd name="T12" fmla="*/ 11 w 69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78">
                    <a:moveTo>
                      <a:pt x="11" y="78"/>
                    </a:moveTo>
                    <a:cubicBezTo>
                      <a:pt x="41" y="66"/>
                      <a:pt x="69" y="22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16"/>
                      <a:pt x="66" y="8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1" y="36"/>
                      <a:pt x="0" y="61"/>
                      <a:pt x="0" y="61"/>
                    </a:cubicBezTo>
                    <a:lnTo>
                      <a:pt x="11" y="78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32" name="Freeform 171"/>
              <p:cNvSpPr>
                <a:spLocks/>
              </p:cNvSpPr>
              <p:nvPr/>
            </p:nvSpPr>
            <p:spPr bwMode="auto">
              <a:xfrm>
                <a:off x="4444" y="6346"/>
                <a:ext cx="97" cy="66"/>
              </a:xfrm>
              <a:custGeom>
                <a:avLst/>
                <a:gdLst>
                  <a:gd name="T0" fmla="*/ 1 w 41"/>
                  <a:gd name="T1" fmla="*/ 3 h 28"/>
                  <a:gd name="T2" fmla="*/ 7 w 41"/>
                  <a:gd name="T3" fmla="*/ 27 h 28"/>
                  <a:gd name="T4" fmla="*/ 26 w 41"/>
                  <a:gd name="T5" fmla="*/ 26 h 28"/>
                  <a:gd name="T6" fmla="*/ 36 w 41"/>
                  <a:gd name="T7" fmla="*/ 0 h 28"/>
                  <a:gd name="T8" fmla="*/ 1 w 41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8">
                    <a:moveTo>
                      <a:pt x="1" y="3"/>
                    </a:moveTo>
                    <a:cubicBezTo>
                      <a:pt x="0" y="7"/>
                      <a:pt x="1" y="24"/>
                      <a:pt x="7" y="27"/>
                    </a:cubicBezTo>
                    <a:cubicBezTo>
                      <a:pt x="11" y="28"/>
                      <a:pt x="18" y="28"/>
                      <a:pt x="26" y="26"/>
                    </a:cubicBezTo>
                    <a:cubicBezTo>
                      <a:pt x="41" y="23"/>
                      <a:pt x="36" y="0"/>
                      <a:pt x="36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33" name="Freeform 172"/>
              <p:cNvSpPr>
                <a:spLocks/>
              </p:cNvSpPr>
              <p:nvPr/>
            </p:nvSpPr>
            <p:spPr bwMode="auto">
              <a:xfrm>
                <a:off x="3987" y="5140"/>
                <a:ext cx="901" cy="1244"/>
              </a:xfrm>
              <a:custGeom>
                <a:avLst/>
                <a:gdLst>
                  <a:gd name="T0" fmla="*/ 9 w 381"/>
                  <a:gd name="T1" fmla="*/ 253 h 526"/>
                  <a:gd name="T2" fmla="*/ 24 w 381"/>
                  <a:gd name="T3" fmla="*/ 435 h 526"/>
                  <a:gd name="T4" fmla="*/ 67 w 381"/>
                  <a:gd name="T5" fmla="*/ 486 h 526"/>
                  <a:gd name="T6" fmla="*/ 165 w 381"/>
                  <a:gd name="T7" fmla="*/ 498 h 526"/>
                  <a:gd name="T8" fmla="*/ 210 w 381"/>
                  <a:gd name="T9" fmla="*/ 523 h 526"/>
                  <a:gd name="T10" fmla="*/ 230 w 381"/>
                  <a:gd name="T11" fmla="*/ 518 h 526"/>
                  <a:gd name="T12" fmla="*/ 252 w 381"/>
                  <a:gd name="T13" fmla="*/ 501 h 526"/>
                  <a:gd name="T14" fmla="*/ 354 w 381"/>
                  <a:gd name="T15" fmla="*/ 477 h 526"/>
                  <a:gd name="T16" fmla="*/ 376 w 381"/>
                  <a:gd name="T17" fmla="*/ 430 h 526"/>
                  <a:gd name="T18" fmla="*/ 366 w 381"/>
                  <a:gd name="T19" fmla="*/ 214 h 526"/>
                  <a:gd name="T20" fmla="*/ 302 w 381"/>
                  <a:gd name="T21" fmla="*/ 82 h 526"/>
                  <a:gd name="T22" fmla="*/ 9 w 381"/>
                  <a:gd name="T23" fmla="*/ 253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1" h="526">
                    <a:moveTo>
                      <a:pt x="9" y="253"/>
                    </a:moveTo>
                    <a:cubicBezTo>
                      <a:pt x="9" y="253"/>
                      <a:pt x="14" y="392"/>
                      <a:pt x="24" y="435"/>
                    </a:cubicBezTo>
                    <a:cubicBezTo>
                      <a:pt x="34" y="477"/>
                      <a:pt x="42" y="481"/>
                      <a:pt x="67" y="486"/>
                    </a:cubicBezTo>
                    <a:cubicBezTo>
                      <a:pt x="92" y="491"/>
                      <a:pt x="153" y="491"/>
                      <a:pt x="165" y="498"/>
                    </a:cubicBezTo>
                    <a:cubicBezTo>
                      <a:pt x="176" y="505"/>
                      <a:pt x="194" y="526"/>
                      <a:pt x="210" y="523"/>
                    </a:cubicBezTo>
                    <a:cubicBezTo>
                      <a:pt x="217" y="522"/>
                      <a:pt x="225" y="522"/>
                      <a:pt x="230" y="518"/>
                    </a:cubicBezTo>
                    <a:cubicBezTo>
                      <a:pt x="236" y="513"/>
                      <a:pt x="246" y="503"/>
                      <a:pt x="252" y="501"/>
                    </a:cubicBezTo>
                    <a:cubicBezTo>
                      <a:pt x="262" y="498"/>
                      <a:pt x="341" y="482"/>
                      <a:pt x="354" y="477"/>
                    </a:cubicBezTo>
                    <a:cubicBezTo>
                      <a:pt x="367" y="472"/>
                      <a:pt x="376" y="461"/>
                      <a:pt x="376" y="430"/>
                    </a:cubicBezTo>
                    <a:cubicBezTo>
                      <a:pt x="376" y="399"/>
                      <a:pt x="381" y="273"/>
                      <a:pt x="366" y="214"/>
                    </a:cubicBezTo>
                    <a:cubicBezTo>
                      <a:pt x="351" y="154"/>
                      <a:pt x="341" y="104"/>
                      <a:pt x="302" y="82"/>
                    </a:cubicBezTo>
                    <a:cubicBezTo>
                      <a:pt x="290" y="71"/>
                      <a:pt x="0" y="0"/>
                      <a:pt x="9" y="25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34" name="Freeform 173"/>
              <p:cNvSpPr>
                <a:spLocks/>
              </p:cNvSpPr>
              <p:nvPr/>
            </p:nvSpPr>
            <p:spPr bwMode="auto">
              <a:xfrm>
                <a:off x="4822" y="5731"/>
                <a:ext cx="182" cy="261"/>
              </a:xfrm>
              <a:custGeom>
                <a:avLst/>
                <a:gdLst>
                  <a:gd name="T0" fmla="*/ 13 w 77"/>
                  <a:gd name="T1" fmla="*/ 110 h 110"/>
                  <a:gd name="T2" fmla="*/ 48 w 77"/>
                  <a:gd name="T3" fmla="*/ 16 h 110"/>
                  <a:gd name="T4" fmla="*/ 0 w 77"/>
                  <a:gd name="T5" fmla="*/ 37 h 110"/>
                  <a:gd name="T6" fmla="*/ 13 w 77"/>
                  <a:gd name="T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110">
                    <a:moveTo>
                      <a:pt x="13" y="110"/>
                    </a:moveTo>
                    <a:cubicBezTo>
                      <a:pt x="76" y="107"/>
                      <a:pt x="77" y="33"/>
                      <a:pt x="48" y="16"/>
                    </a:cubicBezTo>
                    <a:cubicBezTo>
                      <a:pt x="19" y="0"/>
                      <a:pt x="0" y="37"/>
                      <a:pt x="0" y="37"/>
                    </a:cubicBezTo>
                    <a:lnTo>
                      <a:pt x="13" y="11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35" name="Freeform 174"/>
              <p:cNvSpPr>
                <a:spLocks/>
              </p:cNvSpPr>
              <p:nvPr/>
            </p:nvSpPr>
            <p:spPr bwMode="auto">
              <a:xfrm>
                <a:off x="3876" y="5791"/>
                <a:ext cx="172" cy="231"/>
              </a:xfrm>
              <a:custGeom>
                <a:avLst/>
                <a:gdLst>
                  <a:gd name="T0" fmla="*/ 69 w 73"/>
                  <a:gd name="T1" fmla="*/ 93 h 98"/>
                  <a:gd name="T2" fmla="*/ 21 w 73"/>
                  <a:gd name="T3" fmla="*/ 79 h 98"/>
                  <a:gd name="T4" fmla="*/ 37 w 73"/>
                  <a:gd name="T5" fmla="*/ 3 h 98"/>
                  <a:gd name="T6" fmla="*/ 73 w 73"/>
                  <a:gd name="T7" fmla="*/ 40 h 98"/>
                  <a:gd name="T8" fmla="*/ 69 w 73"/>
                  <a:gd name="T9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98">
                    <a:moveTo>
                      <a:pt x="69" y="93"/>
                    </a:moveTo>
                    <a:cubicBezTo>
                      <a:pt x="69" y="93"/>
                      <a:pt x="43" y="98"/>
                      <a:pt x="21" y="79"/>
                    </a:cubicBezTo>
                    <a:cubicBezTo>
                      <a:pt x="0" y="60"/>
                      <a:pt x="1" y="6"/>
                      <a:pt x="37" y="3"/>
                    </a:cubicBezTo>
                    <a:cubicBezTo>
                      <a:pt x="73" y="0"/>
                      <a:pt x="73" y="40"/>
                      <a:pt x="73" y="40"/>
                    </a:cubicBezTo>
                    <a:lnTo>
                      <a:pt x="69" y="9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36" name="Freeform 175"/>
              <p:cNvSpPr>
                <a:spLocks/>
              </p:cNvSpPr>
              <p:nvPr/>
            </p:nvSpPr>
            <p:spPr bwMode="auto">
              <a:xfrm>
                <a:off x="4006" y="5098"/>
                <a:ext cx="852" cy="1243"/>
              </a:xfrm>
              <a:custGeom>
                <a:avLst/>
                <a:gdLst>
                  <a:gd name="T0" fmla="*/ 9 w 360"/>
                  <a:gd name="T1" fmla="*/ 254 h 526"/>
                  <a:gd name="T2" fmla="*/ 11 w 360"/>
                  <a:gd name="T3" fmla="*/ 392 h 526"/>
                  <a:gd name="T4" fmla="*/ 17 w 360"/>
                  <a:gd name="T5" fmla="*/ 441 h 526"/>
                  <a:gd name="T6" fmla="*/ 64 w 360"/>
                  <a:gd name="T7" fmla="*/ 486 h 526"/>
                  <a:gd name="T8" fmla="*/ 141 w 360"/>
                  <a:gd name="T9" fmla="*/ 506 h 526"/>
                  <a:gd name="T10" fmla="*/ 208 w 360"/>
                  <a:gd name="T11" fmla="*/ 526 h 526"/>
                  <a:gd name="T12" fmla="*/ 259 w 360"/>
                  <a:gd name="T13" fmla="*/ 506 h 526"/>
                  <a:gd name="T14" fmla="*/ 339 w 360"/>
                  <a:gd name="T15" fmla="*/ 478 h 526"/>
                  <a:gd name="T16" fmla="*/ 360 w 360"/>
                  <a:gd name="T17" fmla="*/ 430 h 526"/>
                  <a:gd name="T18" fmla="*/ 344 w 360"/>
                  <a:gd name="T19" fmla="*/ 214 h 526"/>
                  <a:gd name="T20" fmla="*/ 289 w 360"/>
                  <a:gd name="T21" fmla="*/ 82 h 526"/>
                  <a:gd name="T22" fmla="*/ 9 w 360"/>
                  <a:gd name="T23" fmla="*/ 254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0" h="526">
                    <a:moveTo>
                      <a:pt x="9" y="254"/>
                    </a:moveTo>
                    <a:cubicBezTo>
                      <a:pt x="9" y="254"/>
                      <a:pt x="6" y="335"/>
                      <a:pt x="11" y="392"/>
                    </a:cubicBezTo>
                    <a:cubicBezTo>
                      <a:pt x="13" y="410"/>
                      <a:pt x="15" y="431"/>
                      <a:pt x="17" y="441"/>
                    </a:cubicBezTo>
                    <a:cubicBezTo>
                      <a:pt x="27" y="483"/>
                      <a:pt x="40" y="481"/>
                      <a:pt x="64" y="486"/>
                    </a:cubicBezTo>
                    <a:cubicBezTo>
                      <a:pt x="71" y="488"/>
                      <a:pt x="106" y="495"/>
                      <a:pt x="141" y="506"/>
                    </a:cubicBezTo>
                    <a:cubicBezTo>
                      <a:pt x="164" y="514"/>
                      <a:pt x="184" y="526"/>
                      <a:pt x="208" y="526"/>
                    </a:cubicBezTo>
                    <a:cubicBezTo>
                      <a:pt x="227" y="525"/>
                      <a:pt x="243" y="512"/>
                      <a:pt x="259" y="506"/>
                    </a:cubicBezTo>
                    <a:cubicBezTo>
                      <a:pt x="301" y="493"/>
                      <a:pt x="334" y="479"/>
                      <a:pt x="339" y="478"/>
                    </a:cubicBezTo>
                    <a:cubicBezTo>
                      <a:pt x="351" y="473"/>
                      <a:pt x="360" y="461"/>
                      <a:pt x="360" y="430"/>
                    </a:cubicBezTo>
                    <a:cubicBezTo>
                      <a:pt x="360" y="399"/>
                      <a:pt x="359" y="273"/>
                      <a:pt x="344" y="214"/>
                    </a:cubicBezTo>
                    <a:cubicBezTo>
                      <a:pt x="330" y="154"/>
                      <a:pt x="327" y="104"/>
                      <a:pt x="289" y="82"/>
                    </a:cubicBezTo>
                    <a:cubicBezTo>
                      <a:pt x="278" y="71"/>
                      <a:pt x="0" y="0"/>
                      <a:pt x="9" y="25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37" name="Freeform 176"/>
              <p:cNvSpPr>
                <a:spLocks/>
              </p:cNvSpPr>
              <p:nvPr/>
            </p:nvSpPr>
            <p:spPr bwMode="auto">
              <a:xfrm>
                <a:off x="4027" y="5110"/>
                <a:ext cx="769" cy="572"/>
              </a:xfrm>
              <a:custGeom>
                <a:avLst/>
                <a:gdLst>
                  <a:gd name="T0" fmla="*/ 177 w 325"/>
                  <a:gd name="T1" fmla="*/ 235 h 242"/>
                  <a:gd name="T2" fmla="*/ 325 w 325"/>
                  <a:gd name="T3" fmla="*/ 162 h 242"/>
                  <a:gd name="T4" fmla="*/ 280 w 325"/>
                  <a:gd name="T5" fmla="*/ 77 h 242"/>
                  <a:gd name="T6" fmla="*/ 0 w 325"/>
                  <a:gd name="T7" fmla="*/ 224 h 242"/>
                  <a:gd name="T8" fmla="*/ 128 w 325"/>
                  <a:gd name="T9" fmla="*/ 242 h 242"/>
                  <a:gd name="T10" fmla="*/ 177 w 325"/>
                  <a:gd name="T11" fmla="*/ 235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5" h="242">
                    <a:moveTo>
                      <a:pt x="177" y="235"/>
                    </a:moveTo>
                    <a:cubicBezTo>
                      <a:pt x="230" y="217"/>
                      <a:pt x="280" y="192"/>
                      <a:pt x="325" y="162"/>
                    </a:cubicBezTo>
                    <a:cubicBezTo>
                      <a:pt x="317" y="124"/>
                      <a:pt x="307" y="93"/>
                      <a:pt x="280" y="77"/>
                    </a:cubicBezTo>
                    <a:cubicBezTo>
                      <a:pt x="269" y="67"/>
                      <a:pt x="10" y="0"/>
                      <a:pt x="0" y="224"/>
                    </a:cubicBezTo>
                    <a:cubicBezTo>
                      <a:pt x="43" y="231"/>
                      <a:pt x="85" y="239"/>
                      <a:pt x="128" y="242"/>
                    </a:cubicBezTo>
                    <a:cubicBezTo>
                      <a:pt x="144" y="240"/>
                      <a:pt x="161" y="236"/>
                      <a:pt x="177" y="23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38" name="Freeform 177"/>
              <p:cNvSpPr>
                <a:spLocks/>
              </p:cNvSpPr>
              <p:nvPr/>
            </p:nvSpPr>
            <p:spPr bwMode="auto">
              <a:xfrm>
                <a:off x="3923" y="5412"/>
                <a:ext cx="178" cy="627"/>
              </a:xfrm>
              <a:custGeom>
                <a:avLst/>
                <a:gdLst>
                  <a:gd name="T0" fmla="*/ 1 w 75"/>
                  <a:gd name="T1" fmla="*/ 0 h 265"/>
                  <a:gd name="T2" fmla="*/ 7 w 75"/>
                  <a:gd name="T3" fmla="*/ 165 h 265"/>
                  <a:gd name="T4" fmla="*/ 24 w 75"/>
                  <a:gd name="T5" fmla="*/ 163 h 265"/>
                  <a:gd name="T6" fmla="*/ 52 w 75"/>
                  <a:gd name="T7" fmla="*/ 193 h 265"/>
                  <a:gd name="T8" fmla="*/ 50 w 75"/>
                  <a:gd name="T9" fmla="*/ 261 h 265"/>
                  <a:gd name="T10" fmla="*/ 63 w 75"/>
                  <a:gd name="T11" fmla="*/ 265 h 265"/>
                  <a:gd name="T12" fmla="*/ 75 w 75"/>
                  <a:gd name="T13" fmla="*/ 259 h 265"/>
                  <a:gd name="T14" fmla="*/ 73 w 75"/>
                  <a:gd name="T15" fmla="*/ 22 h 265"/>
                  <a:gd name="T16" fmla="*/ 1 w 75"/>
                  <a:gd name="T17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265">
                    <a:moveTo>
                      <a:pt x="1" y="0"/>
                    </a:moveTo>
                    <a:cubicBezTo>
                      <a:pt x="1" y="0"/>
                      <a:pt x="0" y="121"/>
                      <a:pt x="7" y="165"/>
                    </a:cubicBezTo>
                    <a:cubicBezTo>
                      <a:pt x="7" y="165"/>
                      <a:pt x="15" y="162"/>
                      <a:pt x="24" y="163"/>
                    </a:cubicBezTo>
                    <a:cubicBezTo>
                      <a:pt x="32" y="163"/>
                      <a:pt x="48" y="168"/>
                      <a:pt x="52" y="193"/>
                    </a:cubicBezTo>
                    <a:cubicBezTo>
                      <a:pt x="60" y="241"/>
                      <a:pt x="50" y="261"/>
                      <a:pt x="50" y="261"/>
                    </a:cubicBezTo>
                    <a:cubicBezTo>
                      <a:pt x="50" y="261"/>
                      <a:pt x="52" y="265"/>
                      <a:pt x="63" y="265"/>
                    </a:cubicBezTo>
                    <a:cubicBezTo>
                      <a:pt x="74" y="265"/>
                      <a:pt x="75" y="259"/>
                      <a:pt x="75" y="259"/>
                    </a:cubicBezTo>
                    <a:cubicBezTo>
                      <a:pt x="73" y="22"/>
                      <a:pt x="73" y="22"/>
                      <a:pt x="73" y="2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39" name="Freeform 178"/>
              <p:cNvSpPr>
                <a:spLocks/>
              </p:cNvSpPr>
              <p:nvPr/>
            </p:nvSpPr>
            <p:spPr bwMode="auto">
              <a:xfrm>
                <a:off x="3933" y="5722"/>
                <a:ext cx="92" cy="97"/>
              </a:xfrm>
              <a:custGeom>
                <a:avLst/>
                <a:gdLst>
                  <a:gd name="T0" fmla="*/ 39 w 39"/>
                  <a:gd name="T1" fmla="*/ 41 h 41"/>
                  <a:gd name="T2" fmla="*/ 37 w 39"/>
                  <a:gd name="T3" fmla="*/ 20 h 41"/>
                  <a:gd name="T4" fmla="*/ 31 w 39"/>
                  <a:gd name="T5" fmla="*/ 13 h 41"/>
                  <a:gd name="T6" fmla="*/ 4 w 39"/>
                  <a:gd name="T7" fmla="*/ 0 h 41"/>
                  <a:gd name="T8" fmla="*/ 0 w 39"/>
                  <a:gd name="T9" fmla="*/ 0 h 41"/>
                  <a:gd name="T10" fmla="*/ 3 w 39"/>
                  <a:gd name="T11" fmla="*/ 34 h 41"/>
                  <a:gd name="T12" fmla="*/ 20 w 39"/>
                  <a:gd name="T13" fmla="*/ 32 h 41"/>
                  <a:gd name="T14" fmla="*/ 39 w 39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1">
                    <a:moveTo>
                      <a:pt x="39" y="41"/>
                    </a:moveTo>
                    <a:cubicBezTo>
                      <a:pt x="38" y="34"/>
                      <a:pt x="37" y="28"/>
                      <a:pt x="37" y="20"/>
                    </a:cubicBezTo>
                    <a:cubicBezTo>
                      <a:pt x="35" y="18"/>
                      <a:pt x="33" y="16"/>
                      <a:pt x="31" y="13"/>
                    </a:cubicBezTo>
                    <a:cubicBezTo>
                      <a:pt x="22" y="9"/>
                      <a:pt x="13" y="4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3"/>
                      <a:pt x="2" y="25"/>
                      <a:pt x="3" y="34"/>
                    </a:cubicBezTo>
                    <a:cubicBezTo>
                      <a:pt x="3" y="34"/>
                      <a:pt x="11" y="31"/>
                      <a:pt x="20" y="32"/>
                    </a:cubicBezTo>
                    <a:cubicBezTo>
                      <a:pt x="25" y="32"/>
                      <a:pt x="33" y="34"/>
                      <a:pt x="39" y="4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40" name="Freeform 179"/>
              <p:cNvSpPr>
                <a:spLocks/>
              </p:cNvSpPr>
              <p:nvPr/>
            </p:nvSpPr>
            <p:spPr bwMode="auto">
              <a:xfrm>
                <a:off x="3923" y="5467"/>
                <a:ext cx="173" cy="149"/>
              </a:xfrm>
              <a:custGeom>
                <a:avLst/>
                <a:gdLst>
                  <a:gd name="T0" fmla="*/ 0 w 73"/>
                  <a:gd name="T1" fmla="*/ 0 h 63"/>
                  <a:gd name="T2" fmla="*/ 1 w 73"/>
                  <a:gd name="T3" fmla="*/ 35 h 63"/>
                  <a:gd name="T4" fmla="*/ 73 w 73"/>
                  <a:gd name="T5" fmla="*/ 62 h 63"/>
                  <a:gd name="T6" fmla="*/ 73 w 73"/>
                  <a:gd name="T7" fmla="*/ 31 h 63"/>
                  <a:gd name="T8" fmla="*/ 0 w 73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3">
                    <a:moveTo>
                      <a:pt x="0" y="0"/>
                    </a:move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38" y="63"/>
                      <a:pt x="73" y="62"/>
                    </a:cubicBezTo>
                    <a:cubicBezTo>
                      <a:pt x="73" y="31"/>
                      <a:pt x="73" y="31"/>
                      <a:pt x="73" y="3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41" name="Freeform 180"/>
              <p:cNvSpPr>
                <a:spLocks/>
              </p:cNvSpPr>
              <p:nvPr/>
            </p:nvSpPr>
            <p:spPr bwMode="auto">
              <a:xfrm>
                <a:off x="3819" y="5103"/>
                <a:ext cx="1223" cy="893"/>
              </a:xfrm>
              <a:custGeom>
                <a:avLst/>
                <a:gdLst>
                  <a:gd name="T0" fmla="*/ 80 w 517"/>
                  <a:gd name="T1" fmla="*/ 19 h 378"/>
                  <a:gd name="T2" fmla="*/ 180 w 517"/>
                  <a:gd name="T3" fmla="*/ 53 h 378"/>
                  <a:gd name="T4" fmla="*/ 344 w 517"/>
                  <a:gd name="T5" fmla="*/ 0 h 378"/>
                  <a:gd name="T6" fmla="*/ 440 w 517"/>
                  <a:gd name="T7" fmla="*/ 81 h 378"/>
                  <a:gd name="T8" fmla="*/ 502 w 517"/>
                  <a:gd name="T9" fmla="*/ 106 h 378"/>
                  <a:gd name="T10" fmla="*/ 475 w 517"/>
                  <a:gd name="T11" fmla="*/ 284 h 378"/>
                  <a:gd name="T12" fmla="*/ 470 w 517"/>
                  <a:gd name="T13" fmla="*/ 281 h 378"/>
                  <a:gd name="T14" fmla="*/ 435 w 517"/>
                  <a:gd name="T15" fmla="*/ 291 h 378"/>
                  <a:gd name="T16" fmla="*/ 439 w 517"/>
                  <a:gd name="T17" fmla="*/ 370 h 378"/>
                  <a:gd name="T18" fmla="*/ 426 w 517"/>
                  <a:gd name="T19" fmla="*/ 377 h 378"/>
                  <a:gd name="T20" fmla="*/ 413 w 517"/>
                  <a:gd name="T21" fmla="*/ 365 h 378"/>
                  <a:gd name="T22" fmla="*/ 406 w 517"/>
                  <a:gd name="T23" fmla="*/ 218 h 378"/>
                  <a:gd name="T24" fmla="*/ 400 w 517"/>
                  <a:gd name="T25" fmla="*/ 154 h 378"/>
                  <a:gd name="T26" fmla="*/ 156 w 517"/>
                  <a:gd name="T27" fmla="*/ 218 h 378"/>
                  <a:gd name="T28" fmla="*/ 0 w 517"/>
                  <a:gd name="T29" fmla="*/ 63 h 378"/>
                  <a:gd name="T30" fmla="*/ 44 w 517"/>
                  <a:gd name="T31" fmla="*/ 106 h 378"/>
                  <a:gd name="T32" fmla="*/ 44 w 517"/>
                  <a:gd name="T33" fmla="*/ 18 h 378"/>
                  <a:gd name="T34" fmla="*/ 73 w 517"/>
                  <a:gd name="T35" fmla="*/ 63 h 378"/>
                  <a:gd name="T36" fmla="*/ 80 w 517"/>
                  <a:gd name="T37" fmla="*/ 1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7" h="378">
                    <a:moveTo>
                      <a:pt x="80" y="19"/>
                    </a:moveTo>
                    <a:cubicBezTo>
                      <a:pt x="80" y="19"/>
                      <a:pt x="84" y="74"/>
                      <a:pt x="180" y="53"/>
                    </a:cubicBezTo>
                    <a:cubicBezTo>
                      <a:pt x="245" y="38"/>
                      <a:pt x="290" y="0"/>
                      <a:pt x="344" y="0"/>
                    </a:cubicBezTo>
                    <a:cubicBezTo>
                      <a:pt x="398" y="0"/>
                      <a:pt x="438" y="47"/>
                      <a:pt x="440" y="81"/>
                    </a:cubicBezTo>
                    <a:cubicBezTo>
                      <a:pt x="440" y="81"/>
                      <a:pt x="479" y="52"/>
                      <a:pt x="502" y="106"/>
                    </a:cubicBezTo>
                    <a:cubicBezTo>
                      <a:pt x="517" y="140"/>
                      <a:pt x="501" y="198"/>
                      <a:pt x="475" y="284"/>
                    </a:cubicBezTo>
                    <a:cubicBezTo>
                      <a:pt x="475" y="284"/>
                      <a:pt x="473" y="283"/>
                      <a:pt x="470" y="281"/>
                    </a:cubicBezTo>
                    <a:cubicBezTo>
                      <a:pt x="463" y="278"/>
                      <a:pt x="449" y="275"/>
                      <a:pt x="435" y="291"/>
                    </a:cubicBezTo>
                    <a:cubicBezTo>
                      <a:pt x="423" y="305"/>
                      <a:pt x="439" y="370"/>
                      <a:pt x="439" y="370"/>
                    </a:cubicBezTo>
                    <a:cubicBezTo>
                      <a:pt x="439" y="370"/>
                      <a:pt x="441" y="376"/>
                      <a:pt x="426" y="377"/>
                    </a:cubicBezTo>
                    <a:cubicBezTo>
                      <a:pt x="412" y="378"/>
                      <a:pt x="413" y="365"/>
                      <a:pt x="413" y="365"/>
                    </a:cubicBezTo>
                    <a:cubicBezTo>
                      <a:pt x="413" y="365"/>
                      <a:pt x="408" y="300"/>
                      <a:pt x="406" y="218"/>
                    </a:cubicBezTo>
                    <a:cubicBezTo>
                      <a:pt x="405" y="184"/>
                      <a:pt x="406" y="163"/>
                      <a:pt x="400" y="154"/>
                    </a:cubicBezTo>
                    <a:cubicBezTo>
                      <a:pt x="400" y="154"/>
                      <a:pt x="283" y="239"/>
                      <a:pt x="156" y="218"/>
                    </a:cubicBezTo>
                    <a:cubicBezTo>
                      <a:pt x="30" y="197"/>
                      <a:pt x="10" y="119"/>
                      <a:pt x="0" y="63"/>
                    </a:cubicBezTo>
                    <a:cubicBezTo>
                      <a:pt x="0" y="63"/>
                      <a:pt x="14" y="97"/>
                      <a:pt x="44" y="106"/>
                    </a:cubicBezTo>
                    <a:cubicBezTo>
                      <a:pt x="44" y="106"/>
                      <a:pt x="16" y="63"/>
                      <a:pt x="44" y="18"/>
                    </a:cubicBezTo>
                    <a:cubicBezTo>
                      <a:pt x="44" y="18"/>
                      <a:pt x="55" y="53"/>
                      <a:pt x="73" y="63"/>
                    </a:cubicBezTo>
                    <a:cubicBezTo>
                      <a:pt x="73" y="63"/>
                      <a:pt x="65" y="56"/>
                      <a:pt x="80" y="19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42" name="Freeform 181"/>
              <p:cNvSpPr>
                <a:spLocks/>
              </p:cNvSpPr>
              <p:nvPr/>
            </p:nvSpPr>
            <p:spPr bwMode="auto">
              <a:xfrm>
                <a:off x="4834" y="5710"/>
                <a:ext cx="128" cy="88"/>
              </a:xfrm>
              <a:custGeom>
                <a:avLst/>
                <a:gdLst>
                  <a:gd name="T0" fmla="*/ 54 w 54"/>
                  <a:gd name="T1" fmla="*/ 0 h 37"/>
                  <a:gd name="T2" fmla="*/ 6 w 54"/>
                  <a:gd name="T3" fmla="*/ 11 h 37"/>
                  <a:gd name="T4" fmla="*/ 5 w 54"/>
                  <a:gd name="T5" fmla="*/ 12 h 37"/>
                  <a:gd name="T6" fmla="*/ 4 w 54"/>
                  <a:gd name="T7" fmla="*/ 37 h 37"/>
                  <a:gd name="T8" fmla="*/ 4 w 54"/>
                  <a:gd name="T9" fmla="*/ 37 h 37"/>
                  <a:gd name="T10" fmla="*/ 6 w 54"/>
                  <a:gd name="T11" fmla="*/ 34 h 37"/>
                  <a:gd name="T12" fmla="*/ 41 w 54"/>
                  <a:gd name="T13" fmla="*/ 24 h 37"/>
                  <a:gd name="T14" fmla="*/ 46 w 54"/>
                  <a:gd name="T15" fmla="*/ 27 h 37"/>
                  <a:gd name="T16" fmla="*/ 54 w 54"/>
                  <a:gd name="T17" fmla="*/ 0 h 37"/>
                  <a:gd name="T18" fmla="*/ 54 w 54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37">
                    <a:moveTo>
                      <a:pt x="54" y="0"/>
                    </a:moveTo>
                    <a:cubicBezTo>
                      <a:pt x="36" y="1"/>
                      <a:pt x="20" y="3"/>
                      <a:pt x="6" y="11"/>
                    </a:cubicBezTo>
                    <a:cubicBezTo>
                      <a:pt x="6" y="11"/>
                      <a:pt x="5" y="12"/>
                      <a:pt x="5" y="12"/>
                    </a:cubicBezTo>
                    <a:cubicBezTo>
                      <a:pt x="3" y="19"/>
                      <a:pt x="0" y="29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6"/>
                      <a:pt x="5" y="35"/>
                      <a:pt x="6" y="34"/>
                    </a:cubicBezTo>
                    <a:cubicBezTo>
                      <a:pt x="20" y="18"/>
                      <a:pt x="34" y="21"/>
                      <a:pt x="41" y="24"/>
                    </a:cubicBezTo>
                    <a:cubicBezTo>
                      <a:pt x="44" y="26"/>
                      <a:pt x="46" y="27"/>
                      <a:pt x="46" y="27"/>
                    </a:cubicBezTo>
                    <a:cubicBezTo>
                      <a:pt x="48" y="18"/>
                      <a:pt x="51" y="9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43" name="Freeform 182"/>
              <p:cNvSpPr>
                <a:spLocks/>
              </p:cNvSpPr>
              <p:nvPr/>
            </p:nvSpPr>
            <p:spPr bwMode="auto">
              <a:xfrm>
                <a:off x="4112" y="5646"/>
                <a:ext cx="147" cy="121"/>
              </a:xfrm>
              <a:custGeom>
                <a:avLst/>
                <a:gdLst>
                  <a:gd name="T0" fmla="*/ 62 w 62"/>
                  <a:gd name="T1" fmla="*/ 12 h 51"/>
                  <a:gd name="T2" fmla="*/ 21 w 62"/>
                  <a:gd name="T3" fmla="*/ 3 h 51"/>
                  <a:gd name="T4" fmla="*/ 0 w 62"/>
                  <a:gd name="T5" fmla="*/ 32 h 51"/>
                  <a:gd name="T6" fmla="*/ 0 w 62"/>
                  <a:gd name="T7" fmla="*/ 51 h 51"/>
                  <a:gd name="T8" fmla="*/ 62 w 62"/>
                  <a:gd name="T9" fmla="*/ 1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1">
                    <a:moveTo>
                      <a:pt x="62" y="12"/>
                    </a:moveTo>
                    <a:cubicBezTo>
                      <a:pt x="62" y="12"/>
                      <a:pt x="37" y="0"/>
                      <a:pt x="21" y="3"/>
                    </a:cubicBezTo>
                    <a:cubicBezTo>
                      <a:pt x="6" y="6"/>
                      <a:pt x="0" y="32"/>
                      <a:pt x="0" y="3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34" y="11"/>
                      <a:pt x="62" y="1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44" name="Freeform 183"/>
              <p:cNvSpPr>
                <a:spLocks/>
              </p:cNvSpPr>
              <p:nvPr/>
            </p:nvSpPr>
            <p:spPr bwMode="auto">
              <a:xfrm>
                <a:off x="4631" y="5651"/>
                <a:ext cx="118" cy="106"/>
              </a:xfrm>
              <a:custGeom>
                <a:avLst/>
                <a:gdLst>
                  <a:gd name="T0" fmla="*/ 13 w 50"/>
                  <a:gd name="T1" fmla="*/ 0 h 45"/>
                  <a:gd name="T2" fmla="*/ 1 w 50"/>
                  <a:gd name="T3" fmla="*/ 13 h 45"/>
                  <a:gd name="T4" fmla="*/ 47 w 50"/>
                  <a:gd name="T5" fmla="*/ 45 h 45"/>
                  <a:gd name="T6" fmla="*/ 47 w 50"/>
                  <a:gd name="T7" fmla="*/ 20 h 45"/>
                  <a:gd name="T8" fmla="*/ 13 w 50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5">
                    <a:moveTo>
                      <a:pt x="13" y="0"/>
                    </a:moveTo>
                    <a:cubicBezTo>
                      <a:pt x="13" y="0"/>
                      <a:pt x="0" y="0"/>
                      <a:pt x="1" y="13"/>
                    </a:cubicBezTo>
                    <a:cubicBezTo>
                      <a:pt x="1" y="13"/>
                      <a:pt x="35" y="20"/>
                      <a:pt x="47" y="45"/>
                    </a:cubicBezTo>
                    <a:cubicBezTo>
                      <a:pt x="47" y="45"/>
                      <a:pt x="50" y="29"/>
                      <a:pt x="47" y="20"/>
                    </a:cubicBezTo>
                    <a:cubicBezTo>
                      <a:pt x="44" y="10"/>
                      <a:pt x="32" y="0"/>
                      <a:pt x="13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45" name="Freeform 184"/>
              <p:cNvSpPr>
                <a:spLocks/>
              </p:cNvSpPr>
              <p:nvPr/>
            </p:nvSpPr>
            <p:spPr bwMode="auto">
              <a:xfrm>
                <a:off x="4316" y="5838"/>
                <a:ext cx="279" cy="314"/>
              </a:xfrm>
              <a:custGeom>
                <a:avLst/>
                <a:gdLst>
                  <a:gd name="T0" fmla="*/ 28 w 118"/>
                  <a:gd name="T1" fmla="*/ 16 h 133"/>
                  <a:gd name="T2" fmla="*/ 31 w 118"/>
                  <a:gd name="T3" fmla="*/ 109 h 133"/>
                  <a:gd name="T4" fmla="*/ 108 w 118"/>
                  <a:gd name="T5" fmla="*/ 98 h 133"/>
                  <a:gd name="T6" fmla="*/ 83 w 118"/>
                  <a:gd name="T7" fmla="*/ 12 h 133"/>
                  <a:gd name="T8" fmla="*/ 57 w 118"/>
                  <a:gd name="T9" fmla="*/ 0 h 133"/>
                  <a:gd name="T10" fmla="*/ 28 w 118"/>
                  <a:gd name="T11" fmla="*/ 1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33">
                    <a:moveTo>
                      <a:pt x="28" y="16"/>
                    </a:moveTo>
                    <a:cubicBezTo>
                      <a:pt x="28" y="16"/>
                      <a:pt x="0" y="84"/>
                      <a:pt x="31" y="109"/>
                    </a:cubicBezTo>
                    <a:cubicBezTo>
                      <a:pt x="62" y="133"/>
                      <a:pt x="102" y="117"/>
                      <a:pt x="108" y="98"/>
                    </a:cubicBezTo>
                    <a:cubicBezTo>
                      <a:pt x="118" y="65"/>
                      <a:pt x="90" y="56"/>
                      <a:pt x="83" y="12"/>
                    </a:cubicBezTo>
                    <a:cubicBezTo>
                      <a:pt x="83" y="12"/>
                      <a:pt x="74" y="0"/>
                      <a:pt x="57" y="0"/>
                    </a:cubicBezTo>
                    <a:cubicBezTo>
                      <a:pt x="39" y="1"/>
                      <a:pt x="28" y="16"/>
                      <a:pt x="28" y="1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46" name="Freeform 185"/>
              <p:cNvSpPr>
                <a:spLocks/>
              </p:cNvSpPr>
              <p:nvPr/>
            </p:nvSpPr>
            <p:spPr bwMode="auto">
              <a:xfrm>
                <a:off x="4328" y="5835"/>
                <a:ext cx="251" cy="277"/>
              </a:xfrm>
              <a:custGeom>
                <a:avLst/>
                <a:gdLst>
                  <a:gd name="T0" fmla="*/ 25 w 106"/>
                  <a:gd name="T1" fmla="*/ 14 h 117"/>
                  <a:gd name="T2" fmla="*/ 28 w 106"/>
                  <a:gd name="T3" fmla="*/ 94 h 117"/>
                  <a:gd name="T4" fmla="*/ 96 w 106"/>
                  <a:gd name="T5" fmla="*/ 85 h 117"/>
                  <a:gd name="T6" fmla="*/ 75 w 106"/>
                  <a:gd name="T7" fmla="*/ 8 h 117"/>
                  <a:gd name="T8" fmla="*/ 51 w 106"/>
                  <a:gd name="T9" fmla="*/ 0 h 117"/>
                  <a:gd name="T10" fmla="*/ 25 w 106"/>
                  <a:gd name="T11" fmla="*/ 1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17">
                    <a:moveTo>
                      <a:pt x="25" y="14"/>
                    </a:moveTo>
                    <a:cubicBezTo>
                      <a:pt x="25" y="14"/>
                      <a:pt x="0" y="72"/>
                      <a:pt x="28" y="94"/>
                    </a:cubicBezTo>
                    <a:cubicBezTo>
                      <a:pt x="56" y="117"/>
                      <a:pt x="91" y="102"/>
                      <a:pt x="96" y="85"/>
                    </a:cubicBezTo>
                    <a:cubicBezTo>
                      <a:pt x="106" y="55"/>
                      <a:pt x="81" y="49"/>
                      <a:pt x="75" y="8"/>
                    </a:cubicBezTo>
                    <a:cubicBezTo>
                      <a:pt x="75" y="8"/>
                      <a:pt x="67" y="0"/>
                      <a:pt x="51" y="0"/>
                    </a:cubicBezTo>
                    <a:cubicBezTo>
                      <a:pt x="35" y="0"/>
                      <a:pt x="25" y="14"/>
                      <a:pt x="25" y="1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47" name="Freeform 186"/>
              <p:cNvSpPr>
                <a:spLocks/>
              </p:cNvSpPr>
              <p:nvPr/>
            </p:nvSpPr>
            <p:spPr bwMode="auto">
              <a:xfrm>
                <a:off x="4853" y="5791"/>
                <a:ext cx="97" cy="123"/>
              </a:xfrm>
              <a:custGeom>
                <a:avLst/>
                <a:gdLst>
                  <a:gd name="T0" fmla="*/ 12 w 41"/>
                  <a:gd name="T1" fmla="*/ 52 h 52"/>
                  <a:gd name="T2" fmla="*/ 26 w 41"/>
                  <a:gd name="T3" fmla="*/ 7 h 52"/>
                  <a:gd name="T4" fmla="*/ 32 w 41"/>
                  <a:gd name="T5" fmla="*/ 40 h 52"/>
                  <a:gd name="T6" fmla="*/ 12 w 41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52">
                    <a:moveTo>
                      <a:pt x="12" y="52"/>
                    </a:moveTo>
                    <a:cubicBezTo>
                      <a:pt x="12" y="52"/>
                      <a:pt x="0" y="0"/>
                      <a:pt x="26" y="7"/>
                    </a:cubicBezTo>
                    <a:cubicBezTo>
                      <a:pt x="41" y="11"/>
                      <a:pt x="41" y="29"/>
                      <a:pt x="32" y="40"/>
                    </a:cubicBezTo>
                    <a:cubicBezTo>
                      <a:pt x="27" y="48"/>
                      <a:pt x="19" y="52"/>
                      <a:pt x="12" y="5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48" name="Freeform 187"/>
              <p:cNvSpPr>
                <a:spLocks/>
              </p:cNvSpPr>
              <p:nvPr/>
            </p:nvSpPr>
            <p:spPr bwMode="auto">
              <a:xfrm>
                <a:off x="4877" y="5809"/>
                <a:ext cx="73" cy="105"/>
              </a:xfrm>
              <a:custGeom>
                <a:avLst/>
                <a:gdLst>
                  <a:gd name="T0" fmla="*/ 2 w 31"/>
                  <a:gd name="T1" fmla="*/ 44 h 44"/>
                  <a:gd name="T2" fmla="*/ 0 w 31"/>
                  <a:gd name="T3" fmla="*/ 30 h 44"/>
                  <a:gd name="T4" fmla="*/ 27 w 31"/>
                  <a:gd name="T5" fmla="*/ 21 h 44"/>
                  <a:gd name="T6" fmla="*/ 2 w 31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4">
                    <a:moveTo>
                      <a:pt x="2" y="44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31" y="0"/>
                      <a:pt x="27" y="21"/>
                    </a:cubicBezTo>
                    <a:cubicBezTo>
                      <a:pt x="24" y="43"/>
                      <a:pt x="2" y="44"/>
                      <a:pt x="2" y="4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49" name="Freeform 188"/>
              <p:cNvSpPr>
                <a:spLocks/>
              </p:cNvSpPr>
              <p:nvPr/>
            </p:nvSpPr>
            <p:spPr bwMode="auto">
              <a:xfrm>
                <a:off x="3914" y="5826"/>
                <a:ext cx="111" cy="142"/>
              </a:xfrm>
              <a:custGeom>
                <a:avLst/>
                <a:gdLst>
                  <a:gd name="T0" fmla="*/ 42 w 47"/>
                  <a:gd name="T1" fmla="*/ 59 h 60"/>
                  <a:gd name="T2" fmla="*/ 18 w 47"/>
                  <a:gd name="T3" fmla="*/ 13 h 60"/>
                  <a:gd name="T4" fmla="*/ 16 w 47"/>
                  <a:gd name="T5" fmla="*/ 50 h 60"/>
                  <a:gd name="T6" fmla="*/ 42 w 47"/>
                  <a:gd name="T7" fmla="*/ 5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60">
                    <a:moveTo>
                      <a:pt x="42" y="59"/>
                    </a:moveTo>
                    <a:cubicBezTo>
                      <a:pt x="42" y="59"/>
                      <a:pt x="47" y="0"/>
                      <a:pt x="18" y="13"/>
                    </a:cubicBezTo>
                    <a:cubicBezTo>
                      <a:pt x="0" y="20"/>
                      <a:pt x="4" y="39"/>
                      <a:pt x="16" y="50"/>
                    </a:cubicBezTo>
                    <a:cubicBezTo>
                      <a:pt x="23" y="56"/>
                      <a:pt x="34" y="60"/>
                      <a:pt x="42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50" name="Freeform 189"/>
              <p:cNvSpPr>
                <a:spLocks/>
              </p:cNvSpPr>
              <p:nvPr/>
            </p:nvSpPr>
            <p:spPr bwMode="auto">
              <a:xfrm>
                <a:off x="3914" y="5866"/>
                <a:ext cx="99" cy="104"/>
              </a:xfrm>
              <a:custGeom>
                <a:avLst/>
                <a:gdLst>
                  <a:gd name="T0" fmla="*/ 42 w 42"/>
                  <a:gd name="T1" fmla="*/ 41 h 44"/>
                  <a:gd name="T2" fmla="*/ 42 w 42"/>
                  <a:gd name="T3" fmla="*/ 26 h 44"/>
                  <a:gd name="T4" fmla="*/ 8 w 42"/>
                  <a:gd name="T5" fmla="*/ 22 h 44"/>
                  <a:gd name="T6" fmla="*/ 42 w 42"/>
                  <a:gd name="T7" fmla="*/ 4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4">
                    <a:moveTo>
                      <a:pt x="42" y="41"/>
                    </a:moveTo>
                    <a:cubicBezTo>
                      <a:pt x="42" y="26"/>
                      <a:pt x="42" y="26"/>
                      <a:pt x="42" y="26"/>
                    </a:cubicBezTo>
                    <a:cubicBezTo>
                      <a:pt x="42" y="26"/>
                      <a:pt x="0" y="0"/>
                      <a:pt x="8" y="22"/>
                    </a:cubicBezTo>
                    <a:cubicBezTo>
                      <a:pt x="15" y="44"/>
                      <a:pt x="42" y="41"/>
                      <a:pt x="42" y="41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51" name="Oval 190"/>
              <p:cNvSpPr>
                <a:spLocks noChangeArrowheads="1"/>
              </p:cNvSpPr>
              <p:nvPr/>
            </p:nvSpPr>
            <p:spPr bwMode="auto">
              <a:xfrm>
                <a:off x="4448" y="6297"/>
                <a:ext cx="83" cy="28"/>
              </a:xfrm>
              <a:prstGeom prst="ellipse">
                <a:avLst/>
              </a:pr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52" name="Freeform 191"/>
              <p:cNvSpPr>
                <a:spLocks/>
              </p:cNvSpPr>
              <p:nvPr/>
            </p:nvSpPr>
            <p:spPr bwMode="auto">
              <a:xfrm>
                <a:off x="4853" y="5854"/>
                <a:ext cx="151" cy="140"/>
              </a:xfrm>
              <a:custGeom>
                <a:avLst/>
                <a:gdLst>
                  <a:gd name="T0" fmla="*/ 8 w 64"/>
                  <a:gd name="T1" fmla="*/ 59 h 59"/>
                  <a:gd name="T2" fmla="*/ 0 w 64"/>
                  <a:gd name="T3" fmla="*/ 55 h 59"/>
                  <a:gd name="T4" fmla="*/ 50 w 64"/>
                  <a:gd name="T5" fmla="*/ 0 h 59"/>
                  <a:gd name="T6" fmla="*/ 8 w 64"/>
                  <a:gd name="T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59">
                    <a:moveTo>
                      <a:pt x="8" y="59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51" y="36"/>
                      <a:pt x="50" y="0"/>
                    </a:cubicBezTo>
                    <a:cubicBezTo>
                      <a:pt x="50" y="0"/>
                      <a:pt x="64" y="39"/>
                      <a:pt x="8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53" name="Freeform 192"/>
              <p:cNvSpPr>
                <a:spLocks/>
              </p:cNvSpPr>
              <p:nvPr/>
            </p:nvSpPr>
            <p:spPr bwMode="auto">
              <a:xfrm>
                <a:off x="3907" y="5266"/>
                <a:ext cx="141" cy="139"/>
              </a:xfrm>
              <a:custGeom>
                <a:avLst/>
                <a:gdLst>
                  <a:gd name="T0" fmla="*/ 1 w 60"/>
                  <a:gd name="T1" fmla="*/ 1 h 59"/>
                  <a:gd name="T2" fmla="*/ 6 w 60"/>
                  <a:gd name="T3" fmla="*/ 18 h 59"/>
                  <a:gd name="T4" fmla="*/ 18 w 60"/>
                  <a:gd name="T5" fmla="*/ 36 h 59"/>
                  <a:gd name="T6" fmla="*/ 53 w 60"/>
                  <a:gd name="T7" fmla="*/ 58 h 59"/>
                  <a:gd name="T8" fmla="*/ 60 w 60"/>
                  <a:gd name="T9" fmla="*/ 59 h 59"/>
                  <a:gd name="T10" fmla="*/ 53 w 60"/>
                  <a:gd name="T11" fmla="*/ 55 h 59"/>
                  <a:gd name="T12" fmla="*/ 45 w 60"/>
                  <a:gd name="T13" fmla="*/ 49 h 59"/>
                  <a:gd name="T14" fmla="*/ 26 w 60"/>
                  <a:gd name="T15" fmla="*/ 35 h 59"/>
                  <a:gd name="T16" fmla="*/ 13 w 60"/>
                  <a:gd name="T17" fmla="*/ 18 h 59"/>
                  <a:gd name="T18" fmla="*/ 4 w 60"/>
                  <a:gd name="T19" fmla="*/ 4 h 59"/>
                  <a:gd name="T20" fmla="*/ 2 w 60"/>
                  <a:gd name="T21" fmla="*/ 0 h 59"/>
                  <a:gd name="T22" fmla="*/ 1 w 60"/>
                  <a:gd name="T23" fmla="*/ 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59">
                    <a:moveTo>
                      <a:pt x="1" y="1"/>
                    </a:moveTo>
                    <a:cubicBezTo>
                      <a:pt x="0" y="6"/>
                      <a:pt x="5" y="15"/>
                      <a:pt x="6" y="18"/>
                    </a:cubicBezTo>
                    <a:cubicBezTo>
                      <a:pt x="9" y="25"/>
                      <a:pt x="13" y="31"/>
                      <a:pt x="18" y="36"/>
                    </a:cubicBezTo>
                    <a:cubicBezTo>
                      <a:pt x="27" y="47"/>
                      <a:pt x="39" y="55"/>
                      <a:pt x="53" y="58"/>
                    </a:cubicBezTo>
                    <a:cubicBezTo>
                      <a:pt x="55" y="58"/>
                      <a:pt x="58" y="59"/>
                      <a:pt x="60" y="59"/>
                    </a:cubicBezTo>
                    <a:cubicBezTo>
                      <a:pt x="59" y="57"/>
                      <a:pt x="55" y="56"/>
                      <a:pt x="53" y="55"/>
                    </a:cubicBezTo>
                    <a:cubicBezTo>
                      <a:pt x="50" y="53"/>
                      <a:pt x="47" y="51"/>
                      <a:pt x="45" y="49"/>
                    </a:cubicBezTo>
                    <a:cubicBezTo>
                      <a:pt x="38" y="45"/>
                      <a:pt x="31" y="41"/>
                      <a:pt x="26" y="35"/>
                    </a:cubicBezTo>
                    <a:cubicBezTo>
                      <a:pt x="21" y="30"/>
                      <a:pt x="16" y="24"/>
                      <a:pt x="13" y="18"/>
                    </a:cubicBezTo>
                    <a:cubicBezTo>
                      <a:pt x="10" y="13"/>
                      <a:pt x="6" y="9"/>
                      <a:pt x="4" y="4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54" name="Freeform 193"/>
              <p:cNvSpPr>
                <a:spLocks/>
              </p:cNvSpPr>
              <p:nvPr/>
            </p:nvSpPr>
            <p:spPr bwMode="auto">
              <a:xfrm>
                <a:off x="3987" y="5209"/>
                <a:ext cx="85" cy="113"/>
              </a:xfrm>
              <a:custGeom>
                <a:avLst/>
                <a:gdLst>
                  <a:gd name="T0" fmla="*/ 5 w 36"/>
                  <a:gd name="T1" fmla="*/ 0 h 48"/>
                  <a:gd name="T2" fmla="*/ 36 w 36"/>
                  <a:gd name="T3" fmla="*/ 48 h 48"/>
                  <a:gd name="T4" fmla="*/ 5 w 36"/>
                  <a:gd name="T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48">
                    <a:moveTo>
                      <a:pt x="5" y="0"/>
                    </a:moveTo>
                    <a:cubicBezTo>
                      <a:pt x="5" y="0"/>
                      <a:pt x="0" y="38"/>
                      <a:pt x="36" y="48"/>
                    </a:cubicBezTo>
                    <a:cubicBezTo>
                      <a:pt x="36" y="48"/>
                      <a:pt x="11" y="31"/>
                      <a:pt x="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55" name="Freeform 194"/>
              <p:cNvSpPr>
                <a:spLocks/>
              </p:cNvSpPr>
              <p:nvPr/>
            </p:nvSpPr>
            <p:spPr bwMode="auto">
              <a:xfrm>
                <a:off x="4758" y="5301"/>
                <a:ext cx="142" cy="156"/>
              </a:xfrm>
              <a:custGeom>
                <a:avLst/>
                <a:gdLst>
                  <a:gd name="T0" fmla="*/ 40 w 60"/>
                  <a:gd name="T1" fmla="*/ 0 h 66"/>
                  <a:gd name="T2" fmla="*/ 0 w 60"/>
                  <a:gd name="T3" fmla="*/ 66 h 66"/>
                  <a:gd name="T4" fmla="*/ 40 w 60"/>
                  <a:gd name="T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66">
                    <a:moveTo>
                      <a:pt x="40" y="0"/>
                    </a:moveTo>
                    <a:cubicBezTo>
                      <a:pt x="40" y="0"/>
                      <a:pt x="60" y="52"/>
                      <a:pt x="0" y="66"/>
                    </a:cubicBezTo>
                    <a:cubicBezTo>
                      <a:pt x="0" y="66"/>
                      <a:pt x="31" y="40"/>
                      <a:pt x="4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56" name="Freeform 195"/>
              <p:cNvSpPr>
                <a:spLocks/>
              </p:cNvSpPr>
              <p:nvPr/>
            </p:nvSpPr>
            <p:spPr bwMode="auto">
              <a:xfrm>
                <a:off x="4363" y="5095"/>
                <a:ext cx="414" cy="126"/>
              </a:xfrm>
              <a:custGeom>
                <a:avLst/>
                <a:gdLst>
                  <a:gd name="T0" fmla="*/ 175 w 175"/>
                  <a:gd name="T1" fmla="*/ 41 h 53"/>
                  <a:gd name="T2" fmla="*/ 95 w 175"/>
                  <a:gd name="T3" fmla="*/ 18 h 53"/>
                  <a:gd name="T4" fmla="*/ 22 w 175"/>
                  <a:gd name="T5" fmla="*/ 51 h 53"/>
                  <a:gd name="T6" fmla="*/ 119 w 175"/>
                  <a:gd name="T7" fmla="*/ 39 h 53"/>
                  <a:gd name="T8" fmla="*/ 175 w 175"/>
                  <a:gd name="T9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53">
                    <a:moveTo>
                      <a:pt x="175" y="41"/>
                    </a:moveTo>
                    <a:cubicBezTo>
                      <a:pt x="175" y="41"/>
                      <a:pt x="147" y="0"/>
                      <a:pt x="95" y="18"/>
                    </a:cubicBezTo>
                    <a:cubicBezTo>
                      <a:pt x="43" y="37"/>
                      <a:pt x="44" y="50"/>
                      <a:pt x="22" y="51"/>
                    </a:cubicBezTo>
                    <a:cubicBezTo>
                      <a:pt x="0" y="53"/>
                      <a:pt x="78" y="52"/>
                      <a:pt x="119" y="39"/>
                    </a:cubicBezTo>
                    <a:cubicBezTo>
                      <a:pt x="161" y="27"/>
                      <a:pt x="168" y="50"/>
                      <a:pt x="175" y="41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57" name="Freeform 196"/>
              <p:cNvSpPr>
                <a:spLocks/>
              </p:cNvSpPr>
              <p:nvPr/>
            </p:nvSpPr>
            <p:spPr bwMode="auto">
              <a:xfrm>
                <a:off x="4839" y="5353"/>
                <a:ext cx="154" cy="230"/>
              </a:xfrm>
              <a:custGeom>
                <a:avLst/>
                <a:gdLst>
                  <a:gd name="T0" fmla="*/ 0 w 65"/>
                  <a:gd name="T1" fmla="*/ 58 h 97"/>
                  <a:gd name="T2" fmla="*/ 38 w 65"/>
                  <a:gd name="T3" fmla="*/ 0 h 97"/>
                  <a:gd name="T4" fmla="*/ 60 w 65"/>
                  <a:gd name="T5" fmla="*/ 38 h 97"/>
                  <a:gd name="T6" fmla="*/ 0 w 65"/>
                  <a:gd name="T7" fmla="*/ 97 h 97"/>
                  <a:gd name="T8" fmla="*/ 0 w 65"/>
                  <a:gd name="T9" fmla="*/ 5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97">
                    <a:moveTo>
                      <a:pt x="0" y="58"/>
                    </a:moveTo>
                    <a:cubicBezTo>
                      <a:pt x="0" y="58"/>
                      <a:pt x="42" y="33"/>
                      <a:pt x="38" y="0"/>
                    </a:cubicBezTo>
                    <a:cubicBezTo>
                      <a:pt x="38" y="0"/>
                      <a:pt x="65" y="6"/>
                      <a:pt x="60" y="38"/>
                    </a:cubicBezTo>
                    <a:cubicBezTo>
                      <a:pt x="54" y="69"/>
                      <a:pt x="0" y="97"/>
                      <a:pt x="0" y="97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58" name="Freeform 197"/>
              <p:cNvSpPr>
                <a:spLocks/>
              </p:cNvSpPr>
              <p:nvPr/>
            </p:nvSpPr>
            <p:spPr bwMode="auto">
              <a:xfrm>
                <a:off x="4138" y="5935"/>
                <a:ext cx="34" cy="12"/>
              </a:xfrm>
              <a:custGeom>
                <a:avLst/>
                <a:gdLst>
                  <a:gd name="T0" fmla="*/ 14 w 14"/>
                  <a:gd name="T1" fmla="*/ 3 h 5"/>
                  <a:gd name="T2" fmla="*/ 12 w 14"/>
                  <a:gd name="T3" fmla="*/ 5 h 5"/>
                  <a:gd name="T4" fmla="*/ 3 w 14"/>
                  <a:gd name="T5" fmla="*/ 5 h 5"/>
                  <a:gd name="T6" fmla="*/ 0 w 14"/>
                  <a:gd name="T7" fmla="*/ 3 h 5"/>
                  <a:gd name="T8" fmla="*/ 0 w 14"/>
                  <a:gd name="T9" fmla="*/ 3 h 5"/>
                  <a:gd name="T10" fmla="*/ 3 w 14"/>
                  <a:gd name="T11" fmla="*/ 0 h 5"/>
                  <a:gd name="T12" fmla="*/ 12 w 14"/>
                  <a:gd name="T13" fmla="*/ 0 h 5"/>
                  <a:gd name="T14" fmla="*/ 14 w 14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5">
                    <a:moveTo>
                      <a:pt x="14" y="3"/>
                    </a:moveTo>
                    <a:cubicBezTo>
                      <a:pt x="14" y="4"/>
                      <a:pt x="13" y="5"/>
                      <a:pt x="1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4" y="1"/>
                      <a:pt x="14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59" name="Freeform 198"/>
              <p:cNvSpPr>
                <a:spLocks/>
              </p:cNvSpPr>
              <p:nvPr/>
            </p:nvSpPr>
            <p:spPr bwMode="auto">
              <a:xfrm>
                <a:off x="4709" y="5918"/>
                <a:ext cx="28" cy="10"/>
              </a:xfrm>
              <a:custGeom>
                <a:avLst/>
                <a:gdLst>
                  <a:gd name="T0" fmla="*/ 12 w 12"/>
                  <a:gd name="T1" fmla="*/ 2 h 4"/>
                  <a:gd name="T2" fmla="*/ 10 w 12"/>
                  <a:gd name="T3" fmla="*/ 4 h 4"/>
                  <a:gd name="T4" fmla="*/ 2 w 12"/>
                  <a:gd name="T5" fmla="*/ 4 h 4"/>
                  <a:gd name="T6" fmla="*/ 0 w 12"/>
                  <a:gd name="T7" fmla="*/ 2 h 4"/>
                  <a:gd name="T8" fmla="*/ 0 w 12"/>
                  <a:gd name="T9" fmla="*/ 2 h 4"/>
                  <a:gd name="T10" fmla="*/ 2 w 12"/>
                  <a:gd name="T11" fmla="*/ 0 h 4"/>
                  <a:gd name="T12" fmla="*/ 10 w 12"/>
                  <a:gd name="T13" fmla="*/ 0 h 4"/>
                  <a:gd name="T14" fmla="*/ 12 w 12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2"/>
                    </a:moveTo>
                    <a:cubicBezTo>
                      <a:pt x="12" y="3"/>
                      <a:pt x="11" y="4"/>
                      <a:pt x="1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1"/>
                      <a:pt x="12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60" name="Oval 199"/>
              <p:cNvSpPr>
                <a:spLocks noChangeArrowheads="1"/>
              </p:cNvSpPr>
              <p:nvPr/>
            </p:nvSpPr>
            <p:spPr bwMode="auto">
              <a:xfrm>
                <a:off x="4465" y="5949"/>
                <a:ext cx="45" cy="19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61" name="Freeform 200"/>
              <p:cNvSpPr>
                <a:spLocks/>
              </p:cNvSpPr>
              <p:nvPr/>
            </p:nvSpPr>
            <p:spPr bwMode="auto">
              <a:xfrm>
                <a:off x="4198" y="5800"/>
                <a:ext cx="108" cy="106"/>
              </a:xfrm>
              <a:custGeom>
                <a:avLst/>
                <a:gdLst>
                  <a:gd name="T0" fmla="*/ 45 w 46"/>
                  <a:gd name="T1" fmla="*/ 23 h 45"/>
                  <a:gd name="T2" fmla="*/ 21 w 46"/>
                  <a:gd name="T3" fmla="*/ 44 h 45"/>
                  <a:gd name="T4" fmla="*/ 0 w 46"/>
                  <a:gd name="T5" fmla="*/ 21 h 45"/>
                  <a:gd name="T6" fmla="*/ 24 w 46"/>
                  <a:gd name="T7" fmla="*/ 0 h 45"/>
                  <a:gd name="T8" fmla="*/ 45 w 46"/>
                  <a:gd name="T9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5" y="23"/>
                    </a:moveTo>
                    <a:cubicBezTo>
                      <a:pt x="44" y="35"/>
                      <a:pt x="34" y="45"/>
                      <a:pt x="21" y="44"/>
                    </a:cubicBezTo>
                    <a:cubicBezTo>
                      <a:pt x="9" y="43"/>
                      <a:pt x="0" y="33"/>
                      <a:pt x="0" y="21"/>
                    </a:cubicBezTo>
                    <a:cubicBezTo>
                      <a:pt x="1" y="9"/>
                      <a:pt x="11" y="0"/>
                      <a:pt x="24" y="0"/>
                    </a:cubicBezTo>
                    <a:cubicBezTo>
                      <a:pt x="36" y="1"/>
                      <a:pt x="46" y="11"/>
                      <a:pt x="45" y="23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62" name="Freeform 201"/>
              <p:cNvSpPr>
                <a:spLocks/>
              </p:cNvSpPr>
              <p:nvPr/>
            </p:nvSpPr>
            <p:spPr bwMode="auto">
              <a:xfrm>
                <a:off x="4593" y="5791"/>
                <a:ext cx="109" cy="101"/>
              </a:xfrm>
              <a:custGeom>
                <a:avLst/>
                <a:gdLst>
                  <a:gd name="T0" fmla="*/ 45 w 46"/>
                  <a:gd name="T1" fmla="*/ 25 h 43"/>
                  <a:gd name="T2" fmla="*/ 22 w 46"/>
                  <a:gd name="T3" fmla="*/ 43 h 43"/>
                  <a:gd name="T4" fmla="*/ 1 w 46"/>
                  <a:gd name="T5" fmla="*/ 19 h 43"/>
                  <a:gd name="T6" fmla="*/ 25 w 46"/>
                  <a:gd name="T7" fmla="*/ 1 h 43"/>
                  <a:gd name="T8" fmla="*/ 45 w 46"/>
                  <a:gd name="T9" fmla="*/ 2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3">
                    <a:moveTo>
                      <a:pt x="45" y="25"/>
                    </a:moveTo>
                    <a:cubicBezTo>
                      <a:pt x="45" y="37"/>
                      <a:pt x="34" y="43"/>
                      <a:pt x="22" y="43"/>
                    </a:cubicBezTo>
                    <a:cubicBezTo>
                      <a:pt x="10" y="42"/>
                      <a:pt x="0" y="32"/>
                      <a:pt x="1" y="19"/>
                    </a:cubicBezTo>
                    <a:cubicBezTo>
                      <a:pt x="2" y="7"/>
                      <a:pt x="12" y="0"/>
                      <a:pt x="25" y="1"/>
                    </a:cubicBezTo>
                    <a:cubicBezTo>
                      <a:pt x="37" y="2"/>
                      <a:pt x="46" y="13"/>
                      <a:pt x="45" y="25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63" name="Freeform 202"/>
              <p:cNvSpPr>
                <a:spLocks/>
              </p:cNvSpPr>
              <p:nvPr/>
            </p:nvSpPr>
            <p:spPr bwMode="auto">
              <a:xfrm>
                <a:off x="4228" y="5807"/>
                <a:ext cx="59" cy="45"/>
              </a:xfrm>
              <a:custGeom>
                <a:avLst/>
                <a:gdLst>
                  <a:gd name="T0" fmla="*/ 23 w 25"/>
                  <a:gd name="T1" fmla="*/ 14 h 19"/>
                  <a:gd name="T2" fmla="*/ 10 w 25"/>
                  <a:gd name="T3" fmla="*/ 17 h 19"/>
                  <a:gd name="T4" fmla="*/ 2 w 25"/>
                  <a:gd name="T5" fmla="*/ 5 h 19"/>
                  <a:gd name="T6" fmla="*/ 16 w 25"/>
                  <a:gd name="T7" fmla="*/ 2 h 19"/>
                  <a:gd name="T8" fmla="*/ 23 w 25"/>
                  <a:gd name="T9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23" y="14"/>
                    </a:moveTo>
                    <a:cubicBezTo>
                      <a:pt x="22" y="18"/>
                      <a:pt x="15" y="19"/>
                      <a:pt x="10" y="17"/>
                    </a:cubicBezTo>
                    <a:cubicBezTo>
                      <a:pt x="4" y="14"/>
                      <a:pt x="0" y="9"/>
                      <a:pt x="2" y="5"/>
                    </a:cubicBezTo>
                    <a:cubicBezTo>
                      <a:pt x="4" y="1"/>
                      <a:pt x="10" y="0"/>
                      <a:pt x="16" y="2"/>
                    </a:cubicBezTo>
                    <a:cubicBezTo>
                      <a:pt x="22" y="4"/>
                      <a:pt x="25" y="10"/>
                      <a:pt x="23" y="1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64" name="Freeform 203"/>
              <p:cNvSpPr>
                <a:spLocks/>
              </p:cNvSpPr>
              <p:nvPr/>
            </p:nvSpPr>
            <p:spPr bwMode="auto">
              <a:xfrm>
                <a:off x="4638" y="5800"/>
                <a:ext cx="49" cy="45"/>
              </a:xfrm>
              <a:custGeom>
                <a:avLst/>
                <a:gdLst>
                  <a:gd name="T0" fmla="*/ 20 w 21"/>
                  <a:gd name="T1" fmla="*/ 13 h 19"/>
                  <a:gd name="T2" fmla="*/ 8 w 21"/>
                  <a:gd name="T3" fmla="*/ 17 h 19"/>
                  <a:gd name="T4" fmla="*/ 2 w 21"/>
                  <a:gd name="T5" fmla="*/ 6 h 19"/>
                  <a:gd name="T6" fmla="*/ 14 w 21"/>
                  <a:gd name="T7" fmla="*/ 2 h 19"/>
                  <a:gd name="T8" fmla="*/ 20 w 21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20" y="13"/>
                    </a:moveTo>
                    <a:cubicBezTo>
                      <a:pt x="18" y="17"/>
                      <a:pt x="13" y="19"/>
                      <a:pt x="8" y="17"/>
                    </a:cubicBezTo>
                    <a:cubicBezTo>
                      <a:pt x="3" y="15"/>
                      <a:pt x="0" y="10"/>
                      <a:pt x="2" y="6"/>
                    </a:cubicBezTo>
                    <a:cubicBezTo>
                      <a:pt x="4" y="2"/>
                      <a:pt x="9" y="0"/>
                      <a:pt x="14" y="2"/>
                    </a:cubicBezTo>
                    <a:cubicBezTo>
                      <a:pt x="19" y="4"/>
                      <a:pt x="21" y="9"/>
                      <a:pt x="20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65" name="Freeform 204"/>
              <p:cNvSpPr>
                <a:spLocks/>
              </p:cNvSpPr>
              <p:nvPr/>
            </p:nvSpPr>
            <p:spPr bwMode="auto">
              <a:xfrm>
                <a:off x="4318" y="6159"/>
                <a:ext cx="291" cy="74"/>
              </a:xfrm>
              <a:custGeom>
                <a:avLst/>
                <a:gdLst>
                  <a:gd name="T0" fmla="*/ 0 w 123"/>
                  <a:gd name="T1" fmla="*/ 3 h 31"/>
                  <a:gd name="T2" fmla="*/ 120 w 123"/>
                  <a:gd name="T3" fmla="*/ 0 h 31"/>
                  <a:gd name="T4" fmla="*/ 123 w 123"/>
                  <a:gd name="T5" fmla="*/ 1 h 31"/>
                  <a:gd name="T6" fmla="*/ 123 w 123"/>
                  <a:gd name="T7" fmla="*/ 3 h 31"/>
                  <a:gd name="T8" fmla="*/ 0 w 123"/>
                  <a:gd name="T9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31">
                    <a:moveTo>
                      <a:pt x="0" y="3"/>
                    </a:moveTo>
                    <a:cubicBezTo>
                      <a:pt x="0" y="3"/>
                      <a:pt x="53" y="22"/>
                      <a:pt x="120" y="0"/>
                    </a:cubicBezTo>
                    <a:cubicBezTo>
                      <a:pt x="120" y="0"/>
                      <a:pt x="122" y="0"/>
                      <a:pt x="123" y="1"/>
                    </a:cubicBezTo>
                    <a:cubicBezTo>
                      <a:pt x="123" y="2"/>
                      <a:pt x="123" y="3"/>
                      <a:pt x="123" y="3"/>
                    </a:cubicBezTo>
                    <a:cubicBezTo>
                      <a:pt x="123" y="3"/>
                      <a:pt x="57" y="31"/>
                      <a:pt x="0" y="3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66" name="Freeform 205"/>
              <p:cNvSpPr>
                <a:spLocks/>
              </p:cNvSpPr>
              <p:nvPr/>
            </p:nvSpPr>
            <p:spPr bwMode="auto">
              <a:xfrm>
                <a:off x="4600" y="6126"/>
                <a:ext cx="49" cy="55"/>
              </a:xfrm>
              <a:custGeom>
                <a:avLst/>
                <a:gdLst>
                  <a:gd name="T0" fmla="*/ 15 w 21"/>
                  <a:gd name="T1" fmla="*/ 21 h 23"/>
                  <a:gd name="T2" fmla="*/ 12 w 21"/>
                  <a:gd name="T3" fmla="*/ 9 h 23"/>
                  <a:gd name="T4" fmla="*/ 3 w 21"/>
                  <a:gd name="T5" fmla="*/ 2 h 23"/>
                  <a:gd name="T6" fmla="*/ 16 w 21"/>
                  <a:gd name="T7" fmla="*/ 6 h 23"/>
                  <a:gd name="T8" fmla="*/ 20 w 21"/>
                  <a:gd name="T9" fmla="*/ 17 h 23"/>
                  <a:gd name="T10" fmla="*/ 15 w 21"/>
                  <a:gd name="T11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3">
                    <a:moveTo>
                      <a:pt x="15" y="21"/>
                    </a:moveTo>
                    <a:cubicBezTo>
                      <a:pt x="16" y="15"/>
                      <a:pt x="16" y="11"/>
                      <a:pt x="12" y="9"/>
                    </a:cubicBezTo>
                    <a:cubicBezTo>
                      <a:pt x="10" y="8"/>
                      <a:pt x="0" y="6"/>
                      <a:pt x="3" y="2"/>
                    </a:cubicBezTo>
                    <a:cubicBezTo>
                      <a:pt x="7" y="0"/>
                      <a:pt x="13" y="4"/>
                      <a:pt x="16" y="6"/>
                    </a:cubicBezTo>
                    <a:cubicBezTo>
                      <a:pt x="19" y="9"/>
                      <a:pt x="21" y="13"/>
                      <a:pt x="20" y="17"/>
                    </a:cubicBezTo>
                    <a:cubicBezTo>
                      <a:pt x="19" y="21"/>
                      <a:pt x="14" y="23"/>
                      <a:pt x="15" y="2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67" name="Freeform 206"/>
              <p:cNvSpPr>
                <a:spLocks/>
              </p:cNvSpPr>
              <p:nvPr/>
            </p:nvSpPr>
            <p:spPr bwMode="auto">
              <a:xfrm>
                <a:off x="4773" y="6048"/>
                <a:ext cx="617" cy="624"/>
              </a:xfrm>
              <a:custGeom>
                <a:avLst/>
                <a:gdLst>
                  <a:gd name="T0" fmla="*/ 240 w 261"/>
                  <a:gd name="T1" fmla="*/ 105 h 264"/>
                  <a:gd name="T2" fmla="*/ 258 w 261"/>
                  <a:gd name="T3" fmla="*/ 75 h 264"/>
                  <a:gd name="T4" fmla="*/ 167 w 261"/>
                  <a:gd name="T5" fmla="*/ 6 h 264"/>
                  <a:gd name="T6" fmla="*/ 134 w 261"/>
                  <a:gd name="T7" fmla="*/ 20 h 264"/>
                  <a:gd name="T8" fmla="*/ 12 w 261"/>
                  <a:gd name="T9" fmla="*/ 175 h 264"/>
                  <a:gd name="T10" fmla="*/ 20 w 261"/>
                  <a:gd name="T11" fmla="*/ 215 h 264"/>
                  <a:gd name="T12" fmla="*/ 105 w 261"/>
                  <a:gd name="T13" fmla="*/ 263 h 264"/>
                  <a:gd name="T14" fmla="*/ 130 w 261"/>
                  <a:gd name="T15" fmla="*/ 246 h 264"/>
                  <a:gd name="T16" fmla="*/ 240 w 261"/>
                  <a:gd name="T17" fmla="*/ 10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1" h="264">
                    <a:moveTo>
                      <a:pt x="240" y="105"/>
                    </a:moveTo>
                    <a:cubicBezTo>
                      <a:pt x="240" y="105"/>
                      <a:pt x="261" y="88"/>
                      <a:pt x="258" y="75"/>
                    </a:cubicBezTo>
                    <a:cubicBezTo>
                      <a:pt x="255" y="62"/>
                      <a:pt x="178" y="13"/>
                      <a:pt x="167" y="6"/>
                    </a:cubicBezTo>
                    <a:cubicBezTo>
                      <a:pt x="156" y="0"/>
                      <a:pt x="142" y="11"/>
                      <a:pt x="134" y="20"/>
                    </a:cubicBezTo>
                    <a:cubicBezTo>
                      <a:pt x="126" y="29"/>
                      <a:pt x="12" y="175"/>
                      <a:pt x="12" y="175"/>
                    </a:cubicBezTo>
                    <a:cubicBezTo>
                      <a:pt x="12" y="175"/>
                      <a:pt x="0" y="194"/>
                      <a:pt x="20" y="215"/>
                    </a:cubicBezTo>
                    <a:cubicBezTo>
                      <a:pt x="40" y="236"/>
                      <a:pt x="92" y="263"/>
                      <a:pt x="105" y="263"/>
                    </a:cubicBezTo>
                    <a:cubicBezTo>
                      <a:pt x="118" y="264"/>
                      <a:pt x="130" y="246"/>
                      <a:pt x="130" y="246"/>
                    </a:cubicBezTo>
                    <a:lnTo>
                      <a:pt x="240" y="105"/>
                    </a:lnTo>
                    <a:close/>
                  </a:path>
                </a:pathLst>
              </a:custGeom>
              <a:solidFill>
                <a:srgbClr val="3D3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68" name="Freeform 207"/>
              <p:cNvSpPr>
                <a:spLocks/>
              </p:cNvSpPr>
              <p:nvPr/>
            </p:nvSpPr>
            <p:spPr bwMode="auto">
              <a:xfrm>
                <a:off x="5073" y="6048"/>
                <a:ext cx="310" cy="197"/>
              </a:xfrm>
              <a:custGeom>
                <a:avLst/>
                <a:gdLst>
                  <a:gd name="T0" fmla="*/ 7 w 131"/>
                  <a:gd name="T1" fmla="*/ 20 h 83"/>
                  <a:gd name="T2" fmla="*/ 40 w 131"/>
                  <a:gd name="T3" fmla="*/ 6 h 83"/>
                  <a:gd name="T4" fmla="*/ 131 w 131"/>
                  <a:gd name="T5" fmla="*/ 75 h 83"/>
                  <a:gd name="T6" fmla="*/ 130 w 131"/>
                  <a:gd name="T7" fmla="*/ 83 h 83"/>
                  <a:gd name="T8" fmla="*/ 42 w 131"/>
                  <a:gd name="T9" fmla="*/ 17 h 83"/>
                  <a:gd name="T10" fmla="*/ 40 w 131"/>
                  <a:gd name="T11" fmla="*/ 18 h 83"/>
                  <a:gd name="T12" fmla="*/ 4 w 131"/>
                  <a:gd name="T13" fmla="*/ 26 h 83"/>
                  <a:gd name="T14" fmla="*/ 0 w 131"/>
                  <a:gd name="T15" fmla="*/ 28 h 83"/>
                  <a:gd name="T16" fmla="*/ 7 w 131"/>
                  <a:gd name="T17" fmla="*/ 2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83">
                    <a:moveTo>
                      <a:pt x="7" y="20"/>
                    </a:moveTo>
                    <a:cubicBezTo>
                      <a:pt x="15" y="11"/>
                      <a:pt x="29" y="0"/>
                      <a:pt x="40" y="6"/>
                    </a:cubicBezTo>
                    <a:cubicBezTo>
                      <a:pt x="51" y="13"/>
                      <a:pt x="128" y="62"/>
                      <a:pt x="131" y="75"/>
                    </a:cubicBezTo>
                    <a:cubicBezTo>
                      <a:pt x="131" y="78"/>
                      <a:pt x="131" y="81"/>
                      <a:pt x="130" y="83"/>
                    </a:cubicBezTo>
                    <a:cubicBezTo>
                      <a:pt x="109" y="52"/>
                      <a:pt x="79" y="29"/>
                      <a:pt x="42" y="17"/>
                    </a:cubicBezTo>
                    <a:cubicBezTo>
                      <a:pt x="41" y="17"/>
                      <a:pt x="40" y="17"/>
                      <a:pt x="40" y="18"/>
                    </a:cubicBezTo>
                    <a:cubicBezTo>
                      <a:pt x="27" y="14"/>
                      <a:pt x="17" y="16"/>
                      <a:pt x="4" y="26"/>
                    </a:cubicBezTo>
                    <a:cubicBezTo>
                      <a:pt x="2" y="27"/>
                      <a:pt x="1" y="28"/>
                      <a:pt x="0" y="28"/>
                    </a:cubicBezTo>
                    <a:cubicBezTo>
                      <a:pt x="4" y="24"/>
                      <a:pt x="6" y="21"/>
                      <a:pt x="7" y="20"/>
                    </a:cubicBezTo>
                    <a:close/>
                  </a:path>
                </a:pathLst>
              </a:custGeom>
              <a:solidFill>
                <a:srgbClr val="28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69" name="Freeform 208"/>
              <p:cNvSpPr>
                <a:spLocks/>
              </p:cNvSpPr>
              <p:nvPr/>
            </p:nvSpPr>
            <p:spPr bwMode="auto">
              <a:xfrm>
                <a:off x="4773" y="6403"/>
                <a:ext cx="257" cy="267"/>
              </a:xfrm>
              <a:custGeom>
                <a:avLst/>
                <a:gdLst>
                  <a:gd name="T0" fmla="*/ 31 w 109"/>
                  <a:gd name="T1" fmla="*/ 0 h 113"/>
                  <a:gd name="T2" fmla="*/ 20 w 109"/>
                  <a:gd name="T3" fmla="*/ 40 h 113"/>
                  <a:gd name="T4" fmla="*/ 58 w 109"/>
                  <a:gd name="T5" fmla="*/ 87 h 113"/>
                  <a:gd name="T6" fmla="*/ 93 w 109"/>
                  <a:gd name="T7" fmla="*/ 109 h 113"/>
                  <a:gd name="T8" fmla="*/ 109 w 109"/>
                  <a:gd name="T9" fmla="*/ 113 h 113"/>
                  <a:gd name="T10" fmla="*/ 105 w 109"/>
                  <a:gd name="T11" fmla="*/ 113 h 113"/>
                  <a:gd name="T12" fmla="*/ 20 w 109"/>
                  <a:gd name="T13" fmla="*/ 65 h 113"/>
                  <a:gd name="T14" fmla="*/ 12 w 109"/>
                  <a:gd name="T15" fmla="*/ 25 h 113"/>
                  <a:gd name="T16" fmla="*/ 31 w 109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" h="113">
                    <a:moveTo>
                      <a:pt x="31" y="0"/>
                    </a:moveTo>
                    <a:cubicBezTo>
                      <a:pt x="23" y="12"/>
                      <a:pt x="16" y="26"/>
                      <a:pt x="20" y="40"/>
                    </a:cubicBezTo>
                    <a:cubicBezTo>
                      <a:pt x="25" y="61"/>
                      <a:pt x="41" y="75"/>
                      <a:pt x="58" y="87"/>
                    </a:cubicBezTo>
                    <a:cubicBezTo>
                      <a:pt x="69" y="94"/>
                      <a:pt x="80" y="104"/>
                      <a:pt x="93" y="109"/>
                    </a:cubicBezTo>
                    <a:cubicBezTo>
                      <a:pt x="98" y="112"/>
                      <a:pt x="103" y="112"/>
                      <a:pt x="109" y="113"/>
                    </a:cubicBezTo>
                    <a:cubicBezTo>
                      <a:pt x="107" y="113"/>
                      <a:pt x="106" y="113"/>
                      <a:pt x="105" y="113"/>
                    </a:cubicBezTo>
                    <a:cubicBezTo>
                      <a:pt x="92" y="113"/>
                      <a:pt x="40" y="86"/>
                      <a:pt x="20" y="65"/>
                    </a:cubicBezTo>
                    <a:cubicBezTo>
                      <a:pt x="0" y="44"/>
                      <a:pt x="12" y="25"/>
                      <a:pt x="12" y="25"/>
                    </a:cubicBezTo>
                    <a:cubicBezTo>
                      <a:pt x="12" y="25"/>
                      <a:pt x="20" y="15"/>
                      <a:pt x="31" y="0"/>
                    </a:cubicBezTo>
                    <a:close/>
                  </a:path>
                </a:pathLst>
              </a:custGeom>
              <a:solidFill>
                <a:srgbClr val="28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70" name="Freeform 209"/>
              <p:cNvSpPr>
                <a:spLocks/>
              </p:cNvSpPr>
              <p:nvPr/>
            </p:nvSpPr>
            <p:spPr bwMode="auto">
              <a:xfrm>
                <a:off x="4822" y="6105"/>
                <a:ext cx="530" cy="506"/>
              </a:xfrm>
              <a:custGeom>
                <a:avLst/>
                <a:gdLst>
                  <a:gd name="T0" fmla="*/ 48 w 224"/>
                  <a:gd name="T1" fmla="*/ 167 h 214"/>
                  <a:gd name="T2" fmla="*/ 0 w 224"/>
                  <a:gd name="T3" fmla="*/ 139 h 214"/>
                  <a:gd name="T4" fmla="*/ 110 w 224"/>
                  <a:gd name="T5" fmla="*/ 0 h 214"/>
                  <a:gd name="T6" fmla="*/ 154 w 224"/>
                  <a:gd name="T7" fmla="*/ 27 h 214"/>
                  <a:gd name="T8" fmla="*/ 224 w 224"/>
                  <a:gd name="T9" fmla="*/ 76 h 214"/>
                  <a:gd name="T10" fmla="*/ 219 w 224"/>
                  <a:gd name="T11" fmla="*/ 81 h 214"/>
                  <a:gd name="T12" fmla="*/ 115 w 224"/>
                  <a:gd name="T13" fmla="*/ 214 h 214"/>
                  <a:gd name="T14" fmla="*/ 48 w 224"/>
                  <a:gd name="T15" fmla="*/ 167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4" h="214">
                    <a:moveTo>
                      <a:pt x="48" y="167"/>
                    </a:moveTo>
                    <a:cubicBezTo>
                      <a:pt x="32" y="158"/>
                      <a:pt x="16" y="149"/>
                      <a:pt x="0" y="139"/>
                    </a:cubicBezTo>
                    <a:cubicBezTo>
                      <a:pt x="24" y="108"/>
                      <a:pt x="94" y="20"/>
                      <a:pt x="110" y="0"/>
                    </a:cubicBezTo>
                    <a:cubicBezTo>
                      <a:pt x="125" y="9"/>
                      <a:pt x="140" y="17"/>
                      <a:pt x="154" y="27"/>
                    </a:cubicBezTo>
                    <a:cubicBezTo>
                      <a:pt x="178" y="43"/>
                      <a:pt x="201" y="60"/>
                      <a:pt x="224" y="76"/>
                    </a:cubicBezTo>
                    <a:cubicBezTo>
                      <a:pt x="222" y="79"/>
                      <a:pt x="219" y="81"/>
                      <a:pt x="219" y="81"/>
                    </a:cubicBezTo>
                    <a:cubicBezTo>
                      <a:pt x="115" y="214"/>
                      <a:pt x="115" y="214"/>
                      <a:pt x="115" y="214"/>
                    </a:cubicBezTo>
                    <a:cubicBezTo>
                      <a:pt x="92" y="199"/>
                      <a:pt x="71" y="182"/>
                      <a:pt x="48" y="167"/>
                    </a:cubicBezTo>
                    <a:close/>
                  </a:path>
                </a:pathLst>
              </a:custGeom>
              <a:solidFill>
                <a:srgbClr val="6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71" name="Freeform 210"/>
              <p:cNvSpPr>
                <a:spLocks/>
              </p:cNvSpPr>
              <p:nvPr/>
            </p:nvSpPr>
            <p:spPr bwMode="auto">
              <a:xfrm>
                <a:off x="5217" y="6190"/>
                <a:ext cx="45" cy="248"/>
              </a:xfrm>
              <a:custGeom>
                <a:avLst/>
                <a:gdLst>
                  <a:gd name="T0" fmla="*/ 2 w 19"/>
                  <a:gd name="T1" fmla="*/ 41 h 105"/>
                  <a:gd name="T2" fmla="*/ 0 w 19"/>
                  <a:gd name="T3" fmla="*/ 0 h 105"/>
                  <a:gd name="T4" fmla="*/ 16 w 19"/>
                  <a:gd name="T5" fmla="*/ 11 h 105"/>
                  <a:gd name="T6" fmla="*/ 19 w 19"/>
                  <a:gd name="T7" fmla="*/ 54 h 105"/>
                  <a:gd name="T8" fmla="*/ 19 w 19"/>
                  <a:gd name="T9" fmla="*/ 88 h 105"/>
                  <a:gd name="T10" fmla="*/ 5 w 19"/>
                  <a:gd name="T11" fmla="*/ 105 h 105"/>
                  <a:gd name="T12" fmla="*/ 2 w 19"/>
                  <a:gd name="T13" fmla="*/ 4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05">
                    <a:moveTo>
                      <a:pt x="2" y="41"/>
                    </a:moveTo>
                    <a:cubicBezTo>
                      <a:pt x="1" y="27"/>
                      <a:pt x="0" y="13"/>
                      <a:pt x="0" y="0"/>
                    </a:cubicBezTo>
                    <a:cubicBezTo>
                      <a:pt x="5" y="3"/>
                      <a:pt x="11" y="7"/>
                      <a:pt x="16" y="11"/>
                    </a:cubicBezTo>
                    <a:cubicBezTo>
                      <a:pt x="18" y="25"/>
                      <a:pt x="19" y="39"/>
                      <a:pt x="19" y="54"/>
                    </a:cubicBezTo>
                    <a:cubicBezTo>
                      <a:pt x="18" y="65"/>
                      <a:pt x="18" y="77"/>
                      <a:pt x="19" y="88"/>
                    </a:cubicBezTo>
                    <a:cubicBezTo>
                      <a:pt x="5" y="105"/>
                      <a:pt x="5" y="105"/>
                      <a:pt x="5" y="105"/>
                    </a:cubicBezTo>
                    <a:cubicBezTo>
                      <a:pt x="6" y="84"/>
                      <a:pt x="3" y="63"/>
                      <a:pt x="2" y="41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72" name="Freeform 211"/>
              <p:cNvSpPr>
                <a:spLocks/>
              </p:cNvSpPr>
              <p:nvPr/>
            </p:nvSpPr>
            <p:spPr bwMode="auto">
              <a:xfrm>
                <a:off x="5177" y="6162"/>
                <a:ext cx="43" cy="319"/>
              </a:xfrm>
              <a:custGeom>
                <a:avLst/>
                <a:gdLst>
                  <a:gd name="T0" fmla="*/ 7 w 18"/>
                  <a:gd name="T1" fmla="*/ 99 h 135"/>
                  <a:gd name="T2" fmla="*/ 6 w 18"/>
                  <a:gd name="T3" fmla="*/ 61 h 135"/>
                  <a:gd name="T4" fmla="*/ 0 w 18"/>
                  <a:gd name="T5" fmla="*/ 0 h 135"/>
                  <a:gd name="T6" fmla="*/ 4 w 18"/>
                  <a:gd name="T7" fmla="*/ 3 h 135"/>
                  <a:gd name="T8" fmla="*/ 11 w 18"/>
                  <a:gd name="T9" fmla="*/ 8 h 135"/>
                  <a:gd name="T10" fmla="*/ 13 w 18"/>
                  <a:gd name="T11" fmla="*/ 49 h 135"/>
                  <a:gd name="T12" fmla="*/ 16 w 18"/>
                  <a:gd name="T13" fmla="*/ 125 h 135"/>
                  <a:gd name="T14" fmla="*/ 8 w 18"/>
                  <a:gd name="T15" fmla="*/ 135 h 135"/>
                  <a:gd name="T16" fmla="*/ 7 w 18"/>
                  <a:gd name="T17" fmla="*/ 9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35">
                    <a:moveTo>
                      <a:pt x="7" y="99"/>
                    </a:moveTo>
                    <a:cubicBezTo>
                      <a:pt x="7" y="87"/>
                      <a:pt x="7" y="74"/>
                      <a:pt x="6" y="61"/>
                    </a:cubicBezTo>
                    <a:cubicBezTo>
                      <a:pt x="5" y="40"/>
                      <a:pt x="2" y="20"/>
                      <a:pt x="0" y="0"/>
                    </a:cubicBezTo>
                    <a:cubicBezTo>
                      <a:pt x="2" y="1"/>
                      <a:pt x="3" y="2"/>
                      <a:pt x="4" y="3"/>
                    </a:cubicBezTo>
                    <a:cubicBezTo>
                      <a:pt x="7" y="5"/>
                      <a:pt x="9" y="6"/>
                      <a:pt x="11" y="8"/>
                    </a:cubicBezTo>
                    <a:cubicBezTo>
                      <a:pt x="11" y="21"/>
                      <a:pt x="12" y="35"/>
                      <a:pt x="13" y="49"/>
                    </a:cubicBezTo>
                    <a:cubicBezTo>
                      <a:pt x="15" y="74"/>
                      <a:pt x="18" y="99"/>
                      <a:pt x="16" y="125"/>
                    </a:cubicBezTo>
                    <a:cubicBezTo>
                      <a:pt x="8" y="135"/>
                      <a:pt x="8" y="135"/>
                      <a:pt x="8" y="135"/>
                    </a:cubicBezTo>
                    <a:cubicBezTo>
                      <a:pt x="4" y="126"/>
                      <a:pt x="7" y="108"/>
                      <a:pt x="7" y="99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73" name="Freeform 212"/>
              <p:cNvSpPr>
                <a:spLocks/>
              </p:cNvSpPr>
              <p:nvPr/>
            </p:nvSpPr>
            <p:spPr bwMode="auto">
              <a:xfrm>
                <a:off x="4915" y="6538"/>
                <a:ext cx="54" cy="54"/>
              </a:xfrm>
              <a:custGeom>
                <a:avLst/>
                <a:gdLst>
                  <a:gd name="T0" fmla="*/ 23 w 23"/>
                  <a:gd name="T1" fmla="*/ 12 h 23"/>
                  <a:gd name="T2" fmla="*/ 12 w 23"/>
                  <a:gd name="T3" fmla="*/ 23 h 23"/>
                  <a:gd name="T4" fmla="*/ 0 w 23"/>
                  <a:gd name="T5" fmla="*/ 11 h 23"/>
                  <a:gd name="T6" fmla="*/ 12 w 23"/>
                  <a:gd name="T7" fmla="*/ 0 h 23"/>
                  <a:gd name="T8" fmla="*/ 23 w 23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12"/>
                    </a:moveTo>
                    <a:cubicBezTo>
                      <a:pt x="23" y="18"/>
                      <a:pt x="18" y="23"/>
                      <a:pt x="12" y="23"/>
                    </a:cubicBez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3" y="5"/>
                      <a:pt x="23" y="12"/>
                    </a:cubicBezTo>
                    <a:close/>
                  </a:path>
                </a:pathLst>
              </a:custGeom>
              <a:solidFill>
                <a:srgbClr val="6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74" name="Freeform 213"/>
              <p:cNvSpPr>
                <a:spLocks/>
              </p:cNvSpPr>
              <p:nvPr/>
            </p:nvSpPr>
            <p:spPr bwMode="auto">
              <a:xfrm>
                <a:off x="5109" y="6415"/>
                <a:ext cx="156" cy="116"/>
              </a:xfrm>
              <a:custGeom>
                <a:avLst/>
                <a:gdLst>
                  <a:gd name="T0" fmla="*/ 54 w 66"/>
                  <a:gd name="T1" fmla="*/ 18 h 49"/>
                  <a:gd name="T2" fmla="*/ 21 w 66"/>
                  <a:gd name="T3" fmla="*/ 6 h 49"/>
                  <a:gd name="T4" fmla="*/ 3 w 66"/>
                  <a:gd name="T5" fmla="*/ 10 h 49"/>
                  <a:gd name="T6" fmla="*/ 16 w 66"/>
                  <a:gd name="T7" fmla="*/ 36 h 49"/>
                  <a:gd name="T8" fmla="*/ 60 w 66"/>
                  <a:gd name="T9" fmla="*/ 34 h 49"/>
                  <a:gd name="T10" fmla="*/ 54 w 66"/>
                  <a:gd name="T11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49">
                    <a:moveTo>
                      <a:pt x="54" y="18"/>
                    </a:move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6" y="0"/>
                      <a:pt x="3" y="10"/>
                    </a:cubicBezTo>
                    <a:cubicBezTo>
                      <a:pt x="0" y="21"/>
                      <a:pt x="16" y="36"/>
                      <a:pt x="16" y="36"/>
                    </a:cubicBezTo>
                    <a:cubicBezTo>
                      <a:pt x="16" y="36"/>
                      <a:pt x="54" y="49"/>
                      <a:pt x="60" y="34"/>
                    </a:cubicBezTo>
                    <a:cubicBezTo>
                      <a:pt x="66" y="19"/>
                      <a:pt x="54" y="18"/>
                      <a:pt x="54" y="1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75" name="Freeform 214"/>
              <p:cNvSpPr>
                <a:spLocks/>
              </p:cNvSpPr>
              <p:nvPr/>
            </p:nvSpPr>
            <p:spPr bwMode="auto">
              <a:xfrm>
                <a:off x="5109" y="6434"/>
                <a:ext cx="156" cy="97"/>
              </a:xfrm>
              <a:custGeom>
                <a:avLst/>
                <a:gdLst>
                  <a:gd name="T0" fmla="*/ 3 w 66"/>
                  <a:gd name="T1" fmla="*/ 2 h 41"/>
                  <a:gd name="T2" fmla="*/ 4 w 66"/>
                  <a:gd name="T3" fmla="*/ 0 h 41"/>
                  <a:gd name="T4" fmla="*/ 35 w 66"/>
                  <a:gd name="T5" fmla="*/ 17 h 41"/>
                  <a:gd name="T6" fmla="*/ 50 w 66"/>
                  <a:gd name="T7" fmla="*/ 10 h 41"/>
                  <a:gd name="T8" fmla="*/ 51 w 66"/>
                  <a:gd name="T9" fmla="*/ 9 h 41"/>
                  <a:gd name="T10" fmla="*/ 54 w 66"/>
                  <a:gd name="T11" fmla="*/ 10 h 41"/>
                  <a:gd name="T12" fmla="*/ 60 w 66"/>
                  <a:gd name="T13" fmla="*/ 26 h 41"/>
                  <a:gd name="T14" fmla="*/ 16 w 66"/>
                  <a:gd name="T15" fmla="*/ 28 h 41"/>
                  <a:gd name="T16" fmla="*/ 3 w 66"/>
                  <a:gd name="T17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41">
                    <a:moveTo>
                      <a:pt x="3" y="2"/>
                    </a:moveTo>
                    <a:cubicBezTo>
                      <a:pt x="3" y="1"/>
                      <a:pt x="4" y="0"/>
                      <a:pt x="4" y="0"/>
                    </a:cubicBezTo>
                    <a:cubicBezTo>
                      <a:pt x="10" y="10"/>
                      <a:pt x="23" y="16"/>
                      <a:pt x="35" y="17"/>
                    </a:cubicBezTo>
                    <a:cubicBezTo>
                      <a:pt x="40" y="17"/>
                      <a:pt x="47" y="16"/>
                      <a:pt x="50" y="10"/>
                    </a:cubicBezTo>
                    <a:cubicBezTo>
                      <a:pt x="51" y="10"/>
                      <a:pt x="51" y="10"/>
                      <a:pt x="51" y="9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66" y="11"/>
                      <a:pt x="60" y="26"/>
                    </a:cubicBezTo>
                    <a:cubicBezTo>
                      <a:pt x="54" y="41"/>
                      <a:pt x="16" y="28"/>
                      <a:pt x="16" y="28"/>
                    </a:cubicBezTo>
                    <a:cubicBezTo>
                      <a:pt x="16" y="28"/>
                      <a:pt x="0" y="13"/>
                      <a:pt x="3" y="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76" name="Freeform 215"/>
              <p:cNvSpPr>
                <a:spLocks/>
              </p:cNvSpPr>
              <p:nvPr/>
            </p:nvSpPr>
            <p:spPr bwMode="auto">
              <a:xfrm>
                <a:off x="5054" y="6457"/>
                <a:ext cx="147" cy="142"/>
              </a:xfrm>
              <a:custGeom>
                <a:avLst/>
                <a:gdLst>
                  <a:gd name="T0" fmla="*/ 61 w 62"/>
                  <a:gd name="T1" fmla="*/ 41 h 60"/>
                  <a:gd name="T2" fmla="*/ 29 w 62"/>
                  <a:gd name="T3" fmla="*/ 7 h 60"/>
                  <a:gd name="T4" fmla="*/ 12 w 62"/>
                  <a:gd name="T5" fmla="*/ 23 h 60"/>
                  <a:gd name="T6" fmla="*/ 39 w 62"/>
                  <a:gd name="T7" fmla="*/ 52 h 60"/>
                  <a:gd name="T8" fmla="*/ 61 w 62"/>
                  <a:gd name="T9" fmla="*/ 4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60">
                    <a:moveTo>
                      <a:pt x="61" y="41"/>
                    </a:moveTo>
                    <a:cubicBezTo>
                      <a:pt x="61" y="41"/>
                      <a:pt x="58" y="15"/>
                      <a:pt x="29" y="7"/>
                    </a:cubicBezTo>
                    <a:cubicBezTo>
                      <a:pt x="0" y="0"/>
                      <a:pt x="12" y="23"/>
                      <a:pt x="12" y="23"/>
                    </a:cubicBezTo>
                    <a:cubicBezTo>
                      <a:pt x="12" y="23"/>
                      <a:pt x="27" y="44"/>
                      <a:pt x="39" y="52"/>
                    </a:cubicBezTo>
                    <a:cubicBezTo>
                      <a:pt x="51" y="60"/>
                      <a:pt x="62" y="49"/>
                      <a:pt x="61" y="4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77" name="Freeform 216"/>
              <p:cNvSpPr>
                <a:spLocks/>
              </p:cNvSpPr>
              <p:nvPr/>
            </p:nvSpPr>
            <p:spPr bwMode="auto">
              <a:xfrm>
                <a:off x="5078" y="6474"/>
                <a:ext cx="123" cy="125"/>
              </a:xfrm>
              <a:custGeom>
                <a:avLst/>
                <a:gdLst>
                  <a:gd name="T0" fmla="*/ 10 w 52"/>
                  <a:gd name="T1" fmla="*/ 18 h 53"/>
                  <a:gd name="T2" fmla="*/ 23 w 52"/>
                  <a:gd name="T3" fmla="*/ 31 h 53"/>
                  <a:gd name="T4" fmla="*/ 30 w 52"/>
                  <a:gd name="T5" fmla="*/ 30 h 53"/>
                  <a:gd name="T6" fmla="*/ 35 w 52"/>
                  <a:gd name="T7" fmla="*/ 22 h 53"/>
                  <a:gd name="T8" fmla="*/ 17 w 52"/>
                  <a:gd name="T9" fmla="*/ 0 h 53"/>
                  <a:gd name="T10" fmla="*/ 19 w 52"/>
                  <a:gd name="T11" fmla="*/ 0 h 53"/>
                  <a:gd name="T12" fmla="*/ 51 w 52"/>
                  <a:gd name="T13" fmla="*/ 34 h 53"/>
                  <a:gd name="T14" fmla="*/ 29 w 52"/>
                  <a:gd name="T15" fmla="*/ 45 h 53"/>
                  <a:gd name="T16" fmla="*/ 2 w 52"/>
                  <a:gd name="T17" fmla="*/ 16 h 53"/>
                  <a:gd name="T18" fmla="*/ 0 w 52"/>
                  <a:gd name="T19" fmla="*/ 10 h 53"/>
                  <a:gd name="T20" fmla="*/ 10 w 52"/>
                  <a:gd name="T21" fmla="*/ 1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53">
                    <a:moveTo>
                      <a:pt x="10" y="18"/>
                    </a:moveTo>
                    <a:cubicBezTo>
                      <a:pt x="14" y="24"/>
                      <a:pt x="17" y="29"/>
                      <a:pt x="23" y="31"/>
                    </a:cubicBezTo>
                    <a:cubicBezTo>
                      <a:pt x="26" y="32"/>
                      <a:pt x="28" y="32"/>
                      <a:pt x="30" y="30"/>
                    </a:cubicBezTo>
                    <a:cubicBezTo>
                      <a:pt x="33" y="29"/>
                      <a:pt x="35" y="25"/>
                      <a:pt x="35" y="22"/>
                    </a:cubicBezTo>
                    <a:cubicBezTo>
                      <a:pt x="35" y="11"/>
                      <a:pt x="27" y="5"/>
                      <a:pt x="17" y="0"/>
                    </a:cubicBezTo>
                    <a:cubicBezTo>
                      <a:pt x="18" y="0"/>
                      <a:pt x="19" y="0"/>
                      <a:pt x="19" y="0"/>
                    </a:cubicBezTo>
                    <a:cubicBezTo>
                      <a:pt x="48" y="8"/>
                      <a:pt x="51" y="34"/>
                      <a:pt x="51" y="34"/>
                    </a:cubicBezTo>
                    <a:cubicBezTo>
                      <a:pt x="52" y="42"/>
                      <a:pt x="41" y="53"/>
                      <a:pt x="29" y="45"/>
                    </a:cubicBezTo>
                    <a:cubicBezTo>
                      <a:pt x="17" y="37"/>
                      <a:pt x="2" y="16"/>
                      <a:pt x="2" y="16"/>
                    </a:cubicBezTo>
                    <a:cubicBezTo>
                      <a:pt x="2" y="16"/>
                      <a:pt x="0" y="13"/>
                      <a:pt x="0" y="10"/>
                    </a:cubicBezTo>
                    <a:cubicBezTo>
                      <a:pt x="3" y="12"/>
                      <a:pt x="7" y="15"/>
                      <a:pt x="10" y="1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78" name="Freeform 217"/>
              <p:cNvSpPr>
                <a:spLocks/>
              </p:cNvSpPr>
              <p:nvPr/>
            </p:nvSpPr>
            <p:spPr bwMode="auto">
              <a:xfrm>
                <a:off x="5023" y="6493"/>
                <a:ext cx="133" cy="135"/>
              </a:xfrm>
              <a:custGeom>
                <a:avLst/>
                <a:gdLst>
                  <a:gd name="T0" fmla="*/ 39 w 56"/>
                  <a:gd name="T1" fmla="*/ 22 h 57"/>
                  <a:gd name="T2" fmla="*/ 26 w 56"/>
                  <a:gd name="T3" fmla="*/ 7 h 57"/>
                  <a:gd name="T4" fmla="*/ 7 w 56"/>
                  <a:gd name="T5" fmla="*/ 7 h 57"/>
                  <a:gd name="T6" fmla="*/ 35 w 56"/>
                  <a:gd name="T7" fmla="*/ 54 h 57"/>
                  <a:gd name="T8" fmla="*/ 52 w 56"/>
                  <a:gd name="T9" fmla="*/ 39 h 57"/>
                  <a:gd name="T10" fmla="*/ 39 w 56"/>
                  <a:gd name="T11" fmla="*/ 2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57">
                    <a:moveTo>
                      <a:pt x="39" y="22"/>
                    </a:move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14" y="0"/>
                      <a:pt x="7" y="7"/>
                    </a:cubicBezTo>
                    <a:cubicBezTo>
                      <a:pt x="0" y="14"/>
                      <a:pt x="28" y="51"/>
                      <a:pt x="35" y="54"/>
                    </a:cubicBezTo>
                    <a:cubicBezTo>
                      <a:pt x="41" y="57"/>
                      <a:pt x="56" y="51"/>
                      <a:pt x="52" y="39"/>
                    </a:cubicBezTo>
                    <a:cubicBezTo>
                      <a:pt x="48" y="28"/>
                      <a:pt x="39" y="22"/>
                      <a:pt x="39" y="2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79" name="Freeform 218"/>
              <p:cNvSpPr>
                <a:spLocks/>
              </p:cNvSpPr>
              <p:nvPr/>
            </p:nvSpPr>
            <p:spPr bwMode="auto">
              <a:xfrm>
                <a:off x="5064" y="6528"/>
                <a:ext cx="92" cy="100"/>
              </a:xfrm>
              <a:custGeom>
                <a:avLst/>
                <a:gdLst>
                  <a:gd name="T0" fmla="*/ 12 w 39"/>
                  <a:gd name="T1" fmla="*/ 24 h 42"/>
                  <a:gd name="T2" fmla="*/ 20 w 39"/>
                  <a:gd name="T3" fmla="*/ 14 h 42"/>
                  <a:gd name="T4" fmla="*/ 16 w 39"/>
                  <a:gd name="T5" fmla="*/ 0 h 42"/>
                  <a:gd name="T6" fmla="*/ 22 w 39"/>
                  <a:gd name="T7" fmla="*/ 7 h 42"/>
                  <a:gd name="T8" fmla="*/ 35 w 39"/>
                  <a:gd name="T9" fmla="*/ 24 h 42"/>
                  <a:gd name="T10" fmla="*/ 18 w 39"/>
                  <a:gd name="T11" fmla="*/ 39 h 42"/>
                  <a:gd name="T12" fmla="*/ 0 w 39"/>
                  <a:gd name="T13" fmla="*/ 19 h 42"/>
                  <a:gd name="T14" fmla="*/ 12 w 39"/>
                  <a:gd name="T15" fmla="*/ 2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2">
                    <a:moveTo>
                      <a:pt x="12" y="24"/>
                    </a:moveTo>
                    <a:cubicBezTo>
                      <a:pt x="17" y="24"/>
                      <a:pt x="21" y="20"/>
                      <a:pt x="20" y="14"/>
                    </a:cubicBezTo>
                    <a:cubicBezTo>
                      <a:pt x="20" y="9"/>
                      <a:pt x="19" y="4"/>
                      <a:pt x="16" y="0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31" y="13"/>
                      <a:pt x="35" y="24"/>
                    </a:cubicBezTo>
                    <a:cubicBezTo>
                      <a:pt x="39" y="36"/>
                      <a:pt x="24" y="42"/>
                      <a:pt x="18" y="39"/>
                    </a:cubicBezTo>
                    <a:cubicBezTo>
                      <a:pt x="15" y="38"/>
                      <a:pt x="6" y="29"/>
                      <a:pt x="0" y="19"/>
                    </a:cubicBezTo>
                    <a:cubicBezTo>
                      <a:pt x="3" y="21"/>
                      <a:pt x="7" y="23"/>
                      <a:pt x="12" y="2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80" name="Freeform 219"/>
              <p:cNvSpPr>
                <a:spLocks/>
              </p:cNvSpPr>
              <p:nvPr/>
            </p:nvSpPr>
            <p:spPr bwMode="auto">
              <a:xfrm>
                <a:off x="4891" y="6237"/>
                <a:ext cx="130" cy="164"/>
              </a:xfrm>
              <a:custGeom>
                <a:avLst/>
                <a:gdLst>
                  <a:gd name="T0" fmla="*/ 7 w 55"/>
                  <a:gd name="T1" fmla="*/ 18 h 69"/>
                  <a:gd name="T2" fmla="*/ 11 w 55"/>
                  <a:gd name="T3" fmla="*/ 45 h 69"/>
                  <a:gd name="T4" fmla="*/ 20 w 55"/>
                  <a:gd name="T5" fmla="*/ 52 h 69"/>
                  <a:gd name="T6" fmla="*/ 48 w 55"/>
                  <a:gd name="T7" fmla="*/ 57 h 69"/>
                  <a:gd name="T8" fmla="*/ 44 w 55"/>
                  <a:gd name="T9" fmla="*/ 30 h 69"/>
                  <a:gd name="T10" fmla="*/ 26 w 55"/>
                  <a:gd name="T11" fmla="*/ 7 h 69"/>
                  <a:gd name="T12" fmla="*/ 7 w 55"/>
                  <a:gd name="T13" fmla="*/ 1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69">
                    <a:moveTo>
                      <a:pt x="7" y="18"/>
                    </a:moveTo>
                    <a:cubicBezTo>
                      <a:pt x="0" y="26"/>
                      <a:pt x="2" y="38"/>
                      <a:pt x="11" y="4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9" y="60"/>
                      <a:pt x="37" y="69"/>
                      <a:pt x="48" y="57"/>
                    </a:cubicBezTo>
                    <a:cubicBezTo>
                      <a:pt x="55" y="49"/>
                      <a:pt x="53" y="37"/>
                      <a:pt x="44" y="30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17" y="0"/>
                      <a:pt x="13" y="10"/>
                      <a:pt x="7" y="1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81" name="Freeform 220"/>
              <p:cNvSpPr>
                <a:spLocks/>
              </p:cNvSpPr>
              <p:nvPr/>
            </p:nvSpPr>
            <p:spPr bwMode="auto">
              <a:xfrm>
                <a:off x="4891" y="6237"/>
                <a:ext cx="106" cy="159"/>
              </a:xfrm>
              <a:custGeom>
                <a:avLst/>
                <a:gdLst>
                  <a:gd name="T0" fmla="*/ 7 w 45"/>
                  <a:gd name="T1" fmla="*/ 18 h 67"/>
                  <a:gd name="T2" fmla="*/ 26 w 45"/>
                  <a:gd name="T3" fmla="*/ 7 h 67"/>
                  <a:gd name="T4" fmla="*/ 27 w 45"/>
                  <a:gd name="T5" fmla="*/ 9 h 67"/>
                  <a:gd name="T6" fmla="*/ 14 w 45"/>
                  <a:gd name="T7" fmla="*/ 36 h 67"/>
                  <a:gd name="T8" fmla="*/ 45 w 45"/>
                  <a:gd name="T9" fmla="*/ 60 h 67"/>
                  <a:gd name="T10" fmla="*/ 20 w 45"/>
                  <a:gd name="T11" fmla="*/ 52 h 67"/>
                  <a:gd name="T12" fmla="*/ 11 w 45"/>
                  <a:gd name="T13" fmla="*/ 45 h 67"/>
                  <a:gd name="T14" fmla="*/ 7 w 45"/>
                  <a:gd name="T15" fmla="*/ 1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7">
                    <a:moveTo>
                      <a:pt x="7" y="18"/>
                    </a:moveTo>
                    <a:cubicBezTo>
                      <a:pt x="13" y="10"/>
                      <a:pt x="17" y="0"/>
                      <a:pt x="26" y="7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17" y="14"/>
                      <a:pt x="10" y="24"/>
                      <a:pt x="14" y="36"/>
                    </a:cubicBezTo>
                    <a:cubicBezTo>
                      <a:pt x="18" y="50"/>
                      <a:pt x="31" y="60"/>
                      <a:pt x="45" y="60"/>
                    </a:cubicBezTo>
                    <a:cubicBezTo>
                      <a:pt x="36" y="67"/>
                      <a:pt x="28" y="59"/>
                      <a:pt x="20" y="52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2" y="38"/>
                      <a:pt x="0" y="26"/>
                      <a:pt x="7" y="1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82" name="Freeform 221"/>
              <p:cNvSpPr>
                <a:spLocks/>
              </p:cNvSpPr>
              <p:nvPr/>
            </p:nvSpPr>
            <p:spPr bwMode="auto">
              <a:xfrm>
                <a:off x="3679" y="6476"/>
                <a:ext cx="422" cy="38"/>
              </a:xfrm>
              <a:custGeom>
                <a:avLst/>
                <a:gdLst>
                  <a:gd name="T0" fmla="*/ 122 w 178"/>
                  <a:gd name="T1" fmla="*/ 12 h 16"/>
                  <a:gd name="T2" fmla="*/ 40 w 178"/>
                  <a:gd name="T3" fmla="*/ 12 h 16"/>
                  <a:gd name="T4" fmla="*/ 0 w 178"/>
                  <a:gd name="T5" fmla="*/ 12 h 16"/>
                  <a:gd name="T6" fmla="*/ 177 w 178"/>
                  <a:gd name="T7" fmla="*/ 16 h 16"/>
                  <a:gd name="T8" fmla="*/ 178 w 178"/>
                  <a:gd name="T9" fmla="*/ 0 h 16"/>
                  <a:gd name="T10" fmla="*/ 122 w 178"/>
                  <a:gd name="T1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8" h="16">
                    <a:moveTo>
                      <a:pt x="122" y="12"/>
                    </a:moveTo>
                    <a:cubicBezTo>
                      <a:pt x="95" y="13"/>
                      <a:pt x="68" y="12"/>
                      <a:pt x="40" y="12"/>
                    </a:cubicBezTo>
                    <a:cubicBezTo>
                      <a:pt x="27" y="12"/>
                      <a:pt x="14" y="12"/>
                      <a:pt x="0" y="12"/>
                    </a:cubicBezTo>
                    <a:cubicBezTo>
                      <a:pt x="177" y="16"/>
                      <a:pt x="177" y="16"/>
                      <a:pt x="177" y="16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159" y="5"/>
                      <a:pt x="142" y="12"/>
                      <a:pt x="122" y="12"/>
                    </a:cubicBezTo>
                    <a:close/>
                  </a:path>
                </a:pathLst>
              </a:custGeom>
              <a:solidFill>
                <a:srgbClr val="60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83" name="Freeform 222"/>
              <p:cNvSpPr>
                <a:spLocks/>
              </p:cNvSpPr>
              <p:nvPr/>
            </p:nvSpPr>
            <p:spPr bwMode="auto">
              <a:xfrm>
                <a:off x="3412" y="6495"/>
                <a:ext cx="648" cy="85"/>
              </a:xfrm>
              <a:custGeom>
                <a:avLst/>
                <a:gdLst>
                  <a:gd name="T0" fmla="*/ 646 w 648"/>
                  <a:gd name="T1" fmla="*/ 85 h 85"/>
                  <a:gd name="T2" fmla="*/ 0 w 648"/>
                  <a:gd name="T3" fmla="*/ 76 h 85"/>
                  <a:gd name="T4" fmla="*/ 0 w 648"/>
                  <a:gd name="T5" fmla="*/ 0 h 85"/>
                  <a:gd name="T6" fmla="*/ 648 w 648"/>
                  <a:gd name="T7" fmla="*/ 17 h 85"/>
                  <a:gd name="T8" fmla="*/ 646 w 648"/>
                  <a:gd name="T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8" h="85">
                    <a:moveTo>
                      <a:pt x="646" y="85"/>
                    </a:moveTo>
                    <a:lnTo>
                      <a:pt x="0" y="76"/>
                    </a:lnTo>
                    <a:lnTo>
                      <a:pt x="0" y="0"/>
                    </a:lnTo>
                    <a:lnTo>
                      <a:pt x="648" y="17"/>
                    </a:lnTo>
                    <a:lnTo>
                      <a:pt x="646" y="85"/>
                    </a:lnTo>
                    <a:close/>
                  </a:path>
                </a:pathLst>
              </a:custGeom>
              <a:solidFill>
                <a:srgbClr val="3036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84" name="Freeform 223"/>
              <p:cNvSpPr>
                <a:spLocks/>
              </p:cNvSpPr>
              <p:nvPr/>
            </p:nvSpPr>
            <p:spPr bwMode="auto">
              <a:xfrm>
                <a:off x="3419" y="6495"/>
                <a:ext cx="641" cy="26"/>
              </a:xfrm>
              <a:custGeom>
                <a:avLst/>
                <a:gdLst>
                  <a:gd name="T0" fmla="*/ 0 w 271"/>
                  <a:gd name="T1" fmla="*/ 0 h 11"/>
                  <a:gd name="T2" fmla="*/ 10 w 271"/>
                  <a:gd name="T3" fmla="*/ 6 h 11"/>
                  <a:gd name="T4" fmla="*/ 49 w 271"/>
                  <a:gd name="T5" fmla="*/ 10 h 11"/>
                  <a:gd name="T6" fmla="*/ 52 w 271"/>
                  <a:gd name="T7" fmla="*/ 11 h 11"/>
                  <a:gd name="T8" fmla="*/ 271 w 271"/>
                  <a:gd name="T9" fmla="*/ 11 h 11"/>
                  <a:gd name="T10" fmla="*/ 271 w 271"/>
                  <a:gd name="T11" fmla="*/ 7 h 11"/>
                  <a:gd name="T12" fmla="*/ 0 w 27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1" h="11">
                    <a:moveTo>
                      <a:pt x="0" y="0"/>
                    </a:moveTo>
                    <a:cubicBezTo>
                      <a:pt x="4" y="2"/>
                      <a:pt x="7" y="4"/>
                      <a:pt x="10" y="6"/>
                    </a:cubicBezTo>
                    <a:cubicBezTo>
                      <a:pt x="23" y="8"/>
                      <a:pt x="36" y="10"/>
                      <a:pt x="49" y="10"/>
                    </a:cubicBezTo>
                    <a:cubicBezTo>
                      <a:pt x="50" y="10"/>
                      <a:pt x="51" y="11"/>
                      <a:pt x="52" y="11"/>
                    </a:cubicBezTo>
                    <a:cubicBezTo>
                      <a:pt x="271" y="11"/>
                      <a:pt x="271" y="11"/>
                      <a:pt x="271" y="11"/>
                    </a:cubicBezTo>
                    <a:cubicBezTo>
                      <a:pt x="271" y="7"/>
                      <a:pt x="271" y="7"/>
                      <a:pt x="271" y="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2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85" name="Freeform 224"/>
              <p:cNvSpPr>
                <a:spLocks/>
              </p:cNvSpPr>
              <p:nvPr/>
            </p:nvSpPr>
            <p:spPr bwMode="auto">
              <a:xfrm>
                <a:off x="3412" y="6554"/>
                <a:ext cx="646" cy="26"/>
              </a:xfrm>
              <a:custGeom>
                <a:avLst/>
                <a:gdLst>
                  <a:gd name="T0" fmla="*/ 0 w 646"/>
                  <a:gd name="T1" fmla="*/ 0 h 26"/>
                  <a:gd name="T2" fmla="*/ 0 w 646"/>
                  <a:gd name="T3" fmla="*/ 17 h 26"/>
                  <a:gd name="T4" fmla="*/ 646 w 646"/>
                  <a:gd name="T5" fmla="*/ 26 h 26"/>
                  <a:gd name="T6" fmla="*/ 646 w 646"/>
                  <a:gd name="T7" fmla="*/ 0 h 26"/>
                  <a:gd name="T8" fmla="*/ 0 w 646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6" h="26">
                    <a:moveTo>
                      <a:pt x="0" y="0"/>
                    </a:moveTo>
                    <a:lnTo>
                      <a:pt x="0" y="17"/>
                    </a:lnTo>
                    <a:lnTo>
                      <a:pt x="646" y="26"/>
                    </a:lnTo>
                    <a:lnTo>
                      <a:pt x="6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2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86" name="Freeform 225"/>
              <p:cNvSpPr>
                <a:spLocks/>
              </p:cNvSpPr>
              <p:nvPr/>
            </p:nvSpPr>
            <p:spPr bwMode="auto">
              <a:xfrm>
                <a:off x="3457" y="6455"/>
                <a:ext cx="644" cy="59"/>
              </a:xfrm>
              <a:custGeom>
                <a:avLst/>
                <a:gdLst>
                  <a:gd name="T0" fmla="*/ 641 w 644"/>
                  <a:gd name="T1" fmla="*/ 59 h 59"/>
                  <a:gd name="T2" fmla="*/ 0 w 644"/>
                  <a:gd name="T3" fmla="*/ 45 h 59"/>
                  <a:gd name="T4" fmla="*/ 0 w 644"/>
                  <a:gd name="T5" fmla="*/ 0 h 59"/>
                  <a:gd name="T6" fmla="*/ 644 w 644"/>
                  <a:gd name="T7" fmla="*/ 12 h 59"/>
                  <a:gd name="T8" fmla="*/ 641 w 644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4" h="59">
                    <a:moveTo>
                      <a:pt x="641" y="59"/>
                    </a:moveTo>
                    <a:lnTo>
                      <a:pt x="0" y="45"/>
                    </a:lnTo>
                    <a:lnTo>
                      <a:pt x="0" y="0"/>
                    </a:lnTo>
                    <a:lnTo>
                      <a:pt x="644" y="12"/>
                    </a:lnTo>
                    <a:lnTo>
                      <a:pt x="641" y="59"/>
                    </a:lnTo>
                    <a:close/>
                  </a:path>
                </a:pathLst>
              </a:custGeom>
              <a:solidFill>
                <a:srgbClr val="6D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87" name="Freeform 226"/>
              <p:cNvSpPr>
                <a:spLocks/>
              </p:cNvSpPr>
              <p:nvPr/>
            </p:nvSpPr>
            <p:spPr bwMode="auto">
              <a:xfrm>
                <a:off x="3473" y="6455"/>
                <a:ext cx="540" cy="26"/>
              </a:xfrm>
              <a:custGeom>
                <a:avLst/>
                <a:gdLst>
                  <a:gd name="T0" fmla="*/ 138 w 228"/>
                  <a:gd name="T1" fmla="*/ 7 h 11"/>
                  <a:gd name="T2" fmla="*/ 209 w 228"/>
                  <a:gd name="T3" fmla="*/ 7 h 11"/>
                  <a:gd name="T4" fmla="*/ 228 w 228"/>
                  <a:gd name="T5" fmla="*/ 4 h 11"/>
                  <a:gd name="T6" fmla="*/ 0 w 228"/>
                  <a:gd name="T7" fmla="*/ 0 h 11"/>
                  <a:gd name="T8" fmla="*/ 138 w 228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11">
                    <a:moveTo>
                      <a:pt x="138" y="7"/>
                    </a:moveTo>
                    <a:cubicBezTo>
                      <a:pt x="161" y="7"/>
                      <a:pt x="185" y="8"/>
                      <a:pt x="209" y="7"/>
                    </a:cubicBezTo>
                    <a:cubicBezTo>
                      <a:pt x="216" y="7"/>
                      <a:pt x="222" y="6"/>
                      <a:pt x="228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11"/>
                      <a:pt x="93" y="6"/>
                      <a:pt x="138" y="7"/>
                    </a:cubicBezTo>
                    <a:close/>
                  </a:path>
                </a:pathLst>
              </a:custGeom>
              <a:solidFill>
                <a:srgbClr val="60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88" name="Freeform 227"/>
              <p:cNvSpPr>
                <a:spLocks/>
              </p:cNvSpPr>
              <p:nvPr/>
            </p:nvSpPr>
            <p:spPr bwMode="auto">
              <a:xfrm>
                <a:off x="3457" y="6483"/>
                <a:ext cx="109" cy="19"/>
              </a:xfrm>
              <a:custGeom>
                <a:avLst/>
                <a:gdLst>
                  <a:gd name="T0" fmla="*/ 0 w 46"/>
                  <a:gd name="T1" fmla="*/ 0 h 8"/>
                  <a:gd name="T2" fmla="*/ 0 w 46"/>
                  <a:gd name="T3" fmla="*/ 7 h 8"/>
                  <a:gd name="T4" fmla="*/ 46 w 46"/>
                  <a:gd name="T5" fmla="*/ 8 h 8"/>
                  <a:gd name="T6" fmla="*/ 0 w 4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8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31" y="7"/>
                      <a:pt x="15" y="5"/>
                      <a:pt x="0" y="0"/>
                    </a:cubicBezTo>
                    <a:close/>
                  </a:path>
                </a:pathLst>
              </a:custGeom>
              <a:solidFill>
                <a:srgbClr val="60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89" name="Freeform 228"/>
              <p:cNvSpPr>
                <a:spLocks/>
              </p:cNvSpPr>
              <p:nvPr/>
            </p:nvSpPr>
            <p:spPr bwMode="auto">
              <a:xfrm>
                <a:off x="3500" y="6410"/>
                <a:ext cx="477" cy="57"/>
              </a:xfrm>
              <a:custGeom>
                <a:avLst/>
                <a:gdLst>
                  <a:gd name="T0" fmla="*/ 477 w 477"/>
                  <a:gd name="T1" fmla="*/ 57 h 57"/>
                  <a:gd name="T2" fmla="*/ 0 w 477"/>
                  <a:gd name="T3" fmla="*/ 47 h 57"/>
                  <a:gd name="T4" fmla="*/ 2 w 477"/>
                  <a:gd name="T5" fmla="*/ 0 h 57"/>
                  <a:gd name="T6" fmla="*/ 477 w 477"/>
                  <a:gd name="T7" fmla="*/ 9 h 57"/>
                  <a:gd name="T8" fmla="*/ 477 w 477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7" h="57">
                    <a:moveTo>
                      <a:pt x="477" y="57"/>
                    </a:moveTo>
                    <a:lnTo>
                      <a:pt x="0" y="47"/>
                    </a:lnTo>
                    <a:lnTo>
                      <a:pt x="2" y="0"/>
                    </a:lnTo>
                    <a:lnTo>
                      <a:pt x="477" y="9"/>
                    </a:lnTo>
                    <a:lnTo>
                      <a:pt x="477" y="57"/>
                    </a:lnTo>
                    <a:close/>
                  </a:path>
                </a:pathLst>
              </a:custGeom>
              <a:solidFill>
                <a:srgbClr val="DDA8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90" name="Freeform 229"/>
              <p:cNvSpPr>
                <a:spLocks/>
              </p:cNvSpPr>
              <p:nvPr/>
            </p:nvSpPr>
            <p:spPr bwMode="auto">
              <a:xfrm>
                <a:off x="3500" y="6424"/>
                <a:ext cx="477" cy="43"/>
              </a:xfrm>
              <a:custGeom>
                <a:avLst/>
                <a:gdLst>
                  <a:gd name="T0" fmla="*/ 92 w 202"/>
                  <a:gd name="T1" fmla="*/ 14 h 18"/>
                  <a:gd name="T2" fmla="*/ 48 w 202"/>
                  <a:gd name="T3" fmla="*/ 12 h 18"/>
                  <a:gd name="T4" fmla="*/ 20 w 202"/>
                  <a:gd name="T5" fmla="*/ 4 h 18"/>
                  <a:gd name="T6" fmla="*/ 1 w 202"/>
                  <a:gd name="T7" fmla="*/ 0 h 18"/>
                  <a:gd name="T8" fmla="*/ 0 w 202"/>
                  <a:gd name="T9" fmla="*/ 14 h 18"/>
                  <a:gd name="T10" fmla="*/ 202 w 202"/>
                  <a:gd name="T11" fmla="*/ 18 h 18"/>
                  <a:gd name="T12" fmla="*/ 202 w 202"/>
                  <a:gd name="T13" fmla="*/ 6 h 18"/>
                  <a:gd name="T14" fmla="*/ 194 w 202"/>
                  <a:gd name="T15" fmla="*/ 6 h 18"/>
                  <a:gd name="T16" fmla="*/ 92 w 202"/>
                  <a:gd name="T17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2" h="18">
                    <a:moveTo>
                      <a:pt x="92" y="14"/>
                    </a:moveTo>
                    <a:cubicBezTo>
                      <a:pt x="78" y="14"/>
                      <a:pt x="63" y="15"/>
                      <a:pt x="48" y="12"/>
                    </a:cubicBezTo>
                    <a:cubicBezTo>
                      <a:pt x="38" y="11"/>
                      <a:pt x="29" y="7"/>
                      <a:pt x="20" y="4"/>
                    </a:cubicBezTo>
                    <a:cubicBezTo>
                      <a:pt x="13" y="3"/>
                      <a:pt x="7" y="2"/>
                      <a:pt x="1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02" y="18"/>
                      <a:pt x="202" y="18"/>
                      <a:pt x="202" y="18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199" y="6"/>
                      <a:pt x="197" y="6"/>
                      <a:pt x="194" y="6"/>
                    </a:cubicBezTo>
                    <a:cubicBezTo>
                      <a:pt x="160" y="10"/>
                      <a:pt x="126" y="12"/>
                      <a:pt x="92" y="14"/>
                    </a:cubicBezTo>
                    <a:close/>
                  </a:path>
                </a:pathLst>
              </a:custGeom>
              <a:solidFill>
                <a:srgbClr val="D39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91" name="Freeform 230"/>
              <p:cNvSpPr>
                <a:spLocks/>
              </p:cNvSpPr>
              <p:nvPr/>
            </p:nvSpPr>
            <p:spPr bwMode="auto">
              <a:xfrm>
                <a:off x="3471" y="6571"/>
                <a:ext cx="492" cy="68"/>
              </a:xfrm>
              <a:custGeom>
                <a:avLst/>
                <a:gdLst>
                  <a:gd name="T0" fmla="*/ 492 w 492"/>
                  <a:gd name="T1" fmla="*/ 68 h 68"/>
                  <a:gd name="T2" fmla="*/ 0 w 492"/>
                  <a:gd name="T3" fmla="*/ 68 h 68"/>
                  <a:gd name="T4" fmla="*/ 0 w 492"/>
                  <a:gd name="T5" fmla="*/ 0 h 68"/>
                  <a:gd name="T6" fmla="*/ 492 w 492"/>
                  <a:gd name="T7" fmla="*/ 7 h 68"/>
                  <a:gd name="T8" fmla="*/ 492 w 492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68">
                    <a:moveTo>
                      <a:pt x="492" y="68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492" y="7"/>
                    </a:lnTo>
                    <a:lnTo>
                      <a:pt x="492" y="68"/>
                    </a:lnTo>
                    <a:close/>
                  </a:path>
                </a:pathLst>
              </a:custGeom>
              <a:solidFill>
                <a:srgbClr val="30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92" name="Freeform 231"/>
              <p:cNvSpPr>
                <a:spLocks/>
              </p:cNvSpPr>
              <p:nvPr/>
            </p:nvSpPr>
            <p:spPr bwMode="auto">
              <a:xfrm>
                <a:off x="3471" y="6571"/>
                <a:ext cx="492" cy="21"/>
              </a:xfrm>
              <a:custGeom>
                <a:avLst/>
                <a:gdLst>
                  <a:gd name="T0" fmla="*/ 208 w 208"/>
                  <a:gd name="T1" fmla="*/ 5 h 9"/>
                  <a:gd name="T2" fmla="*/ 208 w 208"/>
                  <a:gd name="T3" fmla="*/ 3 h 9"/>
                  <a:gd name="T4" fmla="*/ 0 w 208"/>
                  <a:gd name="T5" fmla="*/ 0 h 9"/>
                  <a:gd name="T6" fmla="*/ 0 w 208"/>
                  <a:gd name="T7" fmla="*/ 6 h 9"/>
                  <a:gd name="T8" fmla="*/ 208 w 208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9">
                    <a:moveTo>
                      <a:pt x="208" y="5"/>
                    </a:moveTo>
                    <a:cubicBezTo>
                      <a:pt x="208" y="3"/>
                      <a:pt x="208" y="3"/>
                      <a:pt x="208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9" y="9"/>
                      <a:pt x="138" y="6"/>
                      <a:pt x="208" y="5"/>
                    </a:cubicBezTo>
                    <a:close/>
                  </a:path>
                </a:pathLst>
              </a:custGeom>
              <a:solidFill>
                <a:srgbClr val="233A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93" name="Freeform 232"/>
              <p:cNvSpPr>
                <a:spLocks/>
              </p:cNvSpPr>
              <p:nvPr/>
            </p:nvSpPr>
            <p:spPr bwMode="auto">
              <a:xfrm>
                <a:off x="3471" y="6618"/>
                <a:ext cx="492" cy="21"/>
              </a:xfrm>
              <a:custGeom>
                <a:avLst/>
                <a:gdLst>
                  <a:gd name="T0" fmla="*/ 0 w 208"/>
                  <a:gd name="T1" fmla="*/ 0 h 9"/>
                  <a:gd name="T2" fmla="*/ 0 w 208"/>
                  <a:gd name="T3" fmla="*/ 9 h 9"/>
                  <a:gd name="T4" fmla="*/ 208 w 208"/>
                  <a:gd name="T5" fmla="*/ 9 h 9"/>
                  <a:gd name="T6" fmla="*/ 208 w 208"/>
                  <a:gd name="T7" fmla="*/ 0 h 9"/>
                  <a:gd name="T8" fmla="*/ 0 w 20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9">
                    <a:moveTo>
                      <a:pt x="0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08" y="9"/>
                      <a:pt x="208" y="9"/>
                      <a:pt x="208" y="9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38" y="0"/>
                      <a:pt x="69" y="3"/>
                      <a:pt x="0" y="0"/>
                    </a:cubicBezTo>
                    <a:close/>
                  </a:path>
                </a:pathLst>
              </a:custGeom>
              <a:solidFill>
                <a:srgbClr val="233A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94" name="Freeform 233"/>
              <p:cNvSpPr>
                <a:spLocks/>
              </p:cNvSpPr>
              <p:nvPr/>
            </p:nvSpPr>
            <p:spPr bwMode="auto">
              <a:xfrm>
                <a:off x="4489" y="6670"/>
                <a:ext cx="146" cy="123"/>
              </a:xfrm>
              <a:custGeom>
                <a:avLst/>
                <a:gdLst>
                  <a:gd name="T0" fmla="*/ 43 w 62"/>
                  <a:gd name="T1" fmla="*/ 1 h 52"/>
                  <a:gd name="T2" fmla="*/ 37 w 62"/>
                  <a:gd name="T3" fmla="*/ 2 h 52"/>
                  <a:gd name="T4" fmla="*/ 11 w 62"/>
                  <a:gd name="T5" fmla="*/ 8 h 52"/>
                  <a:gd name="T6" fmla="*/ 11 w 62"/>
                  <a:gd name="T7" fmla="*/ 34 h 52"/>
                  <a:gd name="T8" fmla="*/ 21 w 62"/>
                  <a:gd name="T9" fmla="*/ 46 h 52"/>
                  <a:gd name="T10" fmla="*/ 37 w 62"/>
                  <a:gd name="T11" fmla="*/ 49 h 52"/>
                  <a:gd name="T12" fmla="*/ 55 w 62"/>
                  <a:gd name="T13" fmla="*/ 29 h 52"/>
                  <a:gd name="T14" fmla="*/ 62 w 62"/>
                  <a:gd name="T15" fmla="*/ 27 h 52"/>
                  <a:gd name="T16" fmla="*/ 43 w 62"/>
                  <a:gd name="T17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52">
                    <a:moveTo>
                      <a:pt x="43" y="1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17" y="0"/>
                      <a:pt x="11" y="8"/>
                    </a:cubicBezTo>
                    <a:cubicBezTo>
                      <a:pt x="5" y="16"/>
                      <a:pt x="0" y="32"/>
                      <a:pt x="11" y="34"/>
                    </a:cubicBezTo>
                    <a:cubicBezTo>
                      <a:pt x="11" y="34"/>
                      <a:pt x="8" y="46"/>
                      <a:pt x="21" y="46"/>
                    </a:cubicBezTo>
                    <a:cubicBezTo>
                      <a:pt x="21" y="46"/>
                      <a:pt x="24" y="52"/>
                      <a:pt x="37" y="49"/>
                    </a:cubicBezTo>
                    <a:cubicBezTo>
                      <a:pt x="50" y="46"/>
                      <a:pt x="55" y="29"/>
                      <a:pt x="55" y="29"/>
                    </a:cubicBezTo>
                    <a:cubicBezTo>
                      <a:pt x="62" y="27"/>
                      <a:pt x="62" y="27"/>
                      <a:pt x="62" y="27"/>
                    </a:cubicBezTo>
                    <a:lnTo>
                      <a:pt x="43" y="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95" name="Freeform 234"/>
              <p:cNvSpPr>
                <a:spLocks noEditPoints="1"/>
              </p:cNvSpPr>
              <p:nvPr/>
            </p:nvSpPr>
            <p:spPr bwMode="auto">
              <a:xfrm>
                <a:off x="4489" y="6670"/>
                <a:ext cx="146" cy="123"/>
              </a:xfrm>
              <a:custGeom>
                <a:avLst/>
                <a:gdLst>
                  <a:gd name="T0" fmla="*/ 43 w 62"/>
                  <a:gd name="T1" fmla="*/ 1 h 52"/>
                  <a:gd name="T2" fmla="*/ 37 w 62"/>
                  <a:gd name="T3" fmla="*/ 2 h 52"/>
                  <a:gd name="T4" fmla="*/ 11 w 62"/>
                  <a:gd name="T5" fmla="*/ 8 h 52"/>
                  <a:gd name="T6" fmla="*/ 11 w 62"/>
                  <a:gd name="T7" fmla="*/ 34 h 52"/>
                  <a:gd name="T8" fmla="*/ 21 w 62"/>
                  <a:gd name="T9" fmla="*/ 46 h 52"/>
                  <a:gd name="T10" fmla="*/ 37 w 62"/>
                  <a:gd name="T11" fmla="*/ 49 h 52"/>
                  <a:gd name="T12" fmla="*/ 55 w 62"/>
                  <a:gd name="T13" fmla="*/ 29 h 52"/>
                  <a:gd name="T14" fmla="*/ 62 w 62"/>
                  <a:gd name="T15" fmla="*/ 27 h 52"/>
                  <a:gd name="T16" fmla="*/ 43 w 62"/>
                  <a:gd name="T17" fmla="*/ 1 h 52"/>
                  <a:gd name="T18" fmla="*/ 15 w 62"/>
                  <a:gd name="T19" fmla="*/ 15 h 52"/>
                  <a:gd name="T20" fmla="*/ 12 w 62"/>
                  <a:gd name="T21" fmla="*/ 19 h 52"/>
                  <a:gd name="T22" fmla="*/ 10 w 62"/>
                  <a:gd name="T23" fmla="*/ 28 h 52"/>
                  <a:gd name="T24" fmla="*/ 8 w 62"/>
                  <a:gd name="T25" fmla="*/ 29 h 52"/>
                  <a:gd name="T26" fmla="*/ 7 w 62"/>
                  <a:gd name="T27" fmla="*/ 27 h 52"/>
                  <a:gd name="T28" fmla="*/ 10 w 62"/>
                  <a:gd name="T29" fmla="*/ 11 h 52"/>
                  <a:gd name="T30" fmla="*/ 19 w 62"/>
                  <a:gd name="T31" fmla="*/ 8 h 52"/>
                  <a:gd name="T32" fmla="*/ 19 w 62"/>
                  <a:gd name="T33" fmla="*/ 11 h 52"/>
                  <a:gd name="T34" fmla="*/ 15 w 62"/>
                  <a:gd name="T35" fmla="*/ 15 h 52"/>
                  <a:gd name="T36" fmla="*/ 15 w 62"/>
                  <a:gd name="T37" fmla="*/ 15 h 52"/>
                  <a:gd name="T38" fmla="*/ 21 w 62"/>
                  <a:gd name="T39" fmla="*/ 41 h 52"/>
                  <a:gd name="T40" fmla="*/ 19 w 62"/>
                  <a:gd name="T41" fmla="*/ 13 h 52"/>
                  <a:gd name="T42" fmla="*/ 21 w 62"/>
                  <a:gd name="T43" fmla="*/ 12 h 52"/>
                  <a:gd name="T44" fmla="*/ 23 w 62"/>
                  <a:gd name="T45" fmla="*/ 13 h 52"/>
                  <a:gd name="T46" fmla="*/ 38 w 62"/>
                  <a:gd name="T47" fmla="*/ 31 h 52"/>
                  <a:gd name="T48" fmla="*/ 29 w 62"/>
                  <a:gd name="T49" fmla="*/ 39 h 52"/>
                  <a:gd name="T50" fmla="*/ 21 w 62"/>
                  <a:gd name="T51" fmla="*/ 41 h 52"/>
                  <a:gd name="T52" fmla="*/ 27 w 62"/>
                  <a:gd name="T53" fmla="*/ 47 h 52"/>
                  <a:gd name="T54" fmla="*/ 26 w 62"/>
                  <a:gd name="T55" fmla="*/ 44 h 52"/>
                  <a:gd name="T56" fmla="*/ 28 w 62"/>
                  <a:gd name="T57" fmla="*/ 42 h 52"/>
                  <a:gd name="T58" fmla="*/ 38 w 62"/>
                  <a:gd name="T59" fmla="*/ 35 h 52"/>
                  <a:gd name="T60" fmla="*/ 43 w 62"/>
                  <a:gd name="T61" fmla="*/ 30 h 52"/>
                  <a:gd name="T62" fmla="*/ 49 w 62"/>
                  <a:gd name="T63" fmla="*/ 36 h 52"/>
                  <a:gd name="T64" fmla="*/ 27 w 62"/>
                  <a:gd name="T65" fmla="*/ 4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2" h="52">
                    <a:moveTo>
                      <a:pt x="43" y="1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17" y="0"/>
                      <a:pt x="11" y="8"/>
                    </a:cubicBezTo>
                    <a:cubicBezTo>
                      <a:pt x="5" y="16"/>
                      <a:pt x="0" y="32"/>
                      <a:pt x="11" y="34"/>
                    </a:cubicBezTo>
                    <a:cubicBezTo>
                      <a:pt x="11" y="34"/>
                      <a:pt x="8" y="46"/>
                      <a:pt x="21" y="46"/>
                    </a:cubicBezTo>
                    <a:cubicBezTo>
                      <a:pt x="21" y="46"/>
                      <a:pt x="24" y="52"/>
                      <a:pt x="37" y="49"/>
                    </a:cubicBezTo>
                    <a:cubicBezTo>
                      <a:pt x="50" y="46"/>
                      <a:pt x="55" y="29"/>
                      <a:pt x="55" y="29"/>
                    </a:cubicBezTo>
                    <a:cubicBezTo>
                      <a:pt x="62" y="27"/>
                      <a:pt x="62" y="27"/>
                      <a:pt x="62" y="27"/>
                    </a:cubicBezTo>
                    <a:lnTo>
                      <a:pt x="43" y="1"/>
                    </a:lnTo>
                    <a:close/>
                    <a:moveTo>
                      <a:pt x="15" y="15"/>
                    </a:moveTo>
                    <a:cubicBezTo>
                      <a:pt x="14" y="17"/>
                      <a:pt x="13" y="18"/>
                      <a:pt x="12" y="19"/>
                    </a:cubicBezTo>
                    <a:cubicBezTo>
                      <a:pt x="12" y="22"/>
                      <a:pt x="12" y="26"/>
                      <a:pt x="10" y="28"/>
                    </a:cubicBezTo>
                    <a:cubicBezTo>
                      <a:pt x="10" y="29"/>
                      <a:pt x="9" y="29"/>
                      <a:pt x="8" y="29"/>
                    </a:cubicBezTo>
                    <a:cubicBezTo>
                      <a:pt x="7" y="29"/>
                      <a:pt x="7" y="28"/>
                      <a:pt x="7" y="27"/>
                    </a:cubicBezTo>
                    <a:cubicBezTo>
                      <a:pt x="4" y="23"/>
                      <a:pt x="7" y="16"/>
                      <a:pt x="10" y="11"/>
                    </a:cubicBezTo>
                    <a:cubicBezTo>
                      <a:pt x="12" y="7"/>
                      <a:pt x="14" y="5"/>
                      <a:pt x="19" y="8"/>
                    </a:cubicBezTo>
                    <a:cubicBezTo>
                      <a:pt x="20" y="9"/>
                      <a:pt x="20" y="10"/>
                      <a:pt x="19" y="11"/>
                    </a:cubicBezTo>
                    <a:cubicBezTo>
                      <a:pt x="18" y="13"/>
                      <a:pt x="17" y="14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lose/>
                    <a:moveTo>
                      <a:pt x="21" y="41"/>
                    </a:moveTo>
                    <a:cubicBezTo>
                      <a:pt x="11" y="40"/>
                      <a:pt x="16" y="19"/>
                      <a:pt x="19" y="13"/>
                    </a:cubicBezTo>
                    <a:cubicBezTo>
                      <a:pt x="19" y="13"/>
                      <a:pt x="20" y="12"/>
                      <a:pt x="21" y="12"/>
                    </a:cubicBezTo>
                    <a:cubicBezTo>
                      <a:pt x="21" y="12"/>
                      <a:pt x="22" y="12"/>
                      <a:pt x="23" y="13"/>
                    </a:cubicBezTo>
                    <a:cubicBezTo>
                      <a:pt x="27" y="17"/>
                      <a:pt x="42" y="23"/>
                      <a:pt x="38" y="31"/>
                    </a:cubicBezTo>
                    <a:cubicBezTo>
                      <a:pt x="36" y="35"/>
                      <a:pt x="32" y="37"/>
                      <a:pt x="29" y="39"/>
                    </a:cubicBezTo>
                    <a:cubicBezTo>
                      <a:pt x="26" y="40"/>
                      <a:pt x="24" y="41"/>
                      <a:pt x="21" y="41"/>
                    </a:cubicBezTo>
                    <a:close/>
                    <a:moveTo>
                      <a:pt x="27" y="47"/>
                    </a:moveTo>
                    <a:cubicBezTo>
                      <a:pt x="25" y="47"/>
                      <a:pt x="25" y="45"/>
                      <a:pt x="26" y="44"/>
                    </a:cubicBezTo>
                    <a:cubicBezTo>
                      <a:pt x="26" y="43"/>
                      <a:pt x="27" y="42"/>
                      <a:pt x="28" y="42"/>
                    </a:cubicBezTo>
                    <a:cubicBezTo>
                      <a:pt x="32" y="41"/>
                      <a:pt x="36" y="38"/>
                      <a:pt x="38" y="35"/>
                    </a:cubicBezTo>
                    <a:cubicBezTo>
                      <a:pt x="39" y="34"/>
                      <a:pt x="41" y="31"/>
                      <a:pt x="43" y="30"/>
                    </a:cubicBezTo>
                    <a:cubicBezTo>
                      <a:pt x="47" y="28"/>
                      <a:pt x="49" y="32"/>
                      <a:pt x="49" y="36"/>
                    </a:cubicBezTo>
                    <a:cubicBezTo>
                      <a:pt x="48" y="45"/>
                      <a:pt x="34" y="48"/>
                      <a:pt x="27" y="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96" name="Freeform 235"/>
              <p:cNvSpPr>
                <a:spLocks/>
              </p:cNvSpPr>
              <p:nvPr/>
            </p:nvSpPr>
            <p:spPr bwMode="auto">
              <a:xfrm>
                <a:off x="4612" y="6403"/>
                <a:ext cx="262" cy="338"/>
              </a:xfrm>
              <a:custGeom>
                <a:avLst/>
                <a:gdLst>
                  <a:gd name="T0" fmla="*/ 16 w 111"/>
                  <a:gd name="T1" fmla="*/ 2 h 143"/>
                  <a:gd name="T2" fmla="*/ 45 w 111"/>
                  <a:gd name="T3" fmla="*/ 14 h 143"/>
                  <a:gd name="T4" fmla="*/ 101 w 111"/>
                  <a:gd name="T5" fmla="*/ 98 h 143"/>
                  <a:gd name="T6" fmla="*/ 96 w 111"/>
                  <a:gd name="T7" fmla="*/ 121 h 143"/>
                  <a:gd name="T8" fmla="*/ 16 w 111"/>
                  <a:gd name="T9" fmla="*/ 143 h 143"/>
                  <a:gd name="T10" fmla="*/ 0 w 111"/>
                  <a:gd name="T11" fmla="*/ 113 h 143"/>
                  <a:gd name="T12" fmla="*/ 64 w 111"/>
                  <a:gd name="T13" fmla="*/ 99 h 143"/>
                  <a:gd name="T14" fmla="*/ 66 w 111"/>
                  <a:gd name="T15" fmla="*/ 90 h 143"/>
                  <a:gd name="T16" fmla="*/ 24 w 111"/>
                  <a:gd name="T17" fmla="*/ 50 h 143"/>
                  <a:gd name="T18" fmla="*/ 16 w 111"/>
                  <a:gd name="T19" fmla="*/ 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" h="143">
                    <a:moveTo>
                      <a:pt x="16" y="2"/>
                    </a:moveTo>
                    <a:cubicBezTo>
                      <a:pt x="16" y="2"/>
                      <a:pt x="35" y="0"/>
                      <a:pt x="45" y="14"/>
                    </a:cubicBezTo>
                    <a:cubicBezTo>
                      <a:pt x="54" y="27"/>
                      <a:pt x="101" y="98"/>
                      <a:pt x="101" y="98"/>
                    </a:cubicBezTo>
                    <a:cubicBezTo>
                      <a:pt x="101" y="98"/>
                      <a:pt x="111" y="116"/>
                      <a:pt x="96" y="121"/>
                    </a:cubicBezTo>
                    <a:cubicBezTo>
                      <a:pt x="80" y="127"/>
                      <a:pt x="16" y="143"/>
                      <a:pt x="16" y="143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64" y="99"/>
                      <a:pt x="64" y="99"/>
                      <a:pt x="64" y="99"/>
                    </a:cubicBezTo>
                    <a:cubicBezTo>
                      <a:pt x="64" y="99"/>
                      <a:pt x="73" y="96"/>
                      <a:pt x="66" y="90"/>
                    </a:cubicBezTo>
                    <a:cubicBezTo>
                      <a:pt x="60" y="83"/>
                      <a:pt x="24" y="50"/>
                      <a:pt x="24" y="50"/>
                    </a:cubicBezTo>
                    <a:lnTo>
                      <a:pt x="16" y="2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97" name="Freeform 236"/>
              <p:cNvSpPr>
                <a:spLocks/>
              </p:cNvSpPr>
              <p:nvPr/>
            </p:nvSpPr>
            <p:spPr bwMode="auto">
              <a:xfrm>
                <a:off x="4649" y="6405"/>
                <a:ext cx="168" cy="232"/>
              </a:xfrm>
              <a:custGeom>
                <a:avLst/>
                <a:gdLst>
                  <a:gd name="T0" fmla="*/ 50 w 71"/>
                  <a:gd name="T1" fmla="*/ 89 h 98"/>
                  <a:gd name="T2" fmla="*/ 51 w 71"/>
                  <a:gd name="T3" fmla="*/ 96 h 98"/>
                  <a:gd name="T4" fmla="*/ 57 w 71"/>
                  <a:gd name="T5" fmla="*/ 97 h 98"/>
                  <a:gd name="T6" fmla="*/ 71 w 71"/>
                  <a:gd name="T7" fmla="*/ 95 h 98"/>
                  <a:gd name="T8" fmla="*/ 71 w 71"/>
                  <a:gd name="T9" fmla="*/ 94 h 98"/>
                  <a:gd name="T10" fmla="*/ 56 w 71"/>
                  <a:gd name="T11" fmla="*/ 78 h 98"/>
                  <a:gd name="T12" fmla="*/ 45 w 71"/>
                  <a:gd name="T13" fmla="*/ 64 h 98"/>
                  <a:gd name="T14" fmla="*/ 19 w 71"/>
                  <a:gd name="T15" fmla="*/ 30 h 98"/>
                  <a:gd name="T16" fmla="*/ 18 w 71"/>
                  <a:gd name="T17" fmla="*/ 4 h 98"/>
                  <a:gd name="T18" fmla="*/ 0 w 71"/>
                  <a:gd name="T19" fmla="*/ 1 h 98"/>
                  <a:gd name="T20" fmla="*/ 5 w 71"/>
                  <a:gd name="T21" fmla="*/ 49 h 98"/>
                  <a:gd name="T22" fmla="*/ 50 w 71"/>
                  <a:gd name="T23" fmla="*/ 8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98">
                    <a:moveTo>
                      <a:pt x="50" y="89"/>
                    </a:moveTo>
                    <a:cubicBezTo>
                      <a:pt x="53" y="92"/>
                      <a:pt x="53" y="94"/>
                      <a:pt x="51" y="96"/>
                    </a:cubicBezTo>
                    <a:cubicBezTo>
                      <a:pt x="53" y="96"/>
                      <a:pt x="55" y="97"/>
                      <a:pt x="57" y="97"/>
                    </a:cubicBezTo>
                    <a:cubicBezTo>
                      <a:pt x="61" y="97"/>
                      <a:pt x="69" y="98"/>
                      <a:pt x="71" y="95"/>
                    </a:cubicBezTo>
                    <a:cubicBezTo>
                      <a:pt x="71" y="95"/>
                      <a:pt x="71" y="94"/>
                      <a:pt x="71" y="94"/>
                    </a:cubicBezTo>
                    <a:cubicBezTo>
                      <a:pt x="67" y="88"/>
                      <a:pt x="61" y="84"/>
                      <a:pt x="56" y="78"/>
                    </a:cubicBezTo>
                    <a:cubicBezTo>
                      <a:pt x="51" y="74"/>
                      <a:pt x="48" y="68"/>
                      <a:pt x="45" y="64"/>
                    </a:cubicBezTo>
                    <a:cubicBezTo>
                      <a:pt x="36" y="53"/>
                      <a:pt x="25" y="42"/>
                      <a:pt x="19" y="30"/>
                    </a:cubicBezTo>
                    <a:cubicBezTo>
                      <a:pt x="15" y="21"/>
                      <a:pt x="13" y="13"/>
                      <a:pt x="18" y="4"/>
                    </a:cubicBezTo>
                    <a:cubicBezTo>
                      <a:pt x="9" y="0"/>
                      <a:pt x="0" y="1"/>
                      <a:pt x="0" y="1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49"/>
                      <a:pt x="44" y="82"/>
                      <a:pt x="50" y="8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98" name="Freeform 237"/>
              <p:cNvSpPr>
                <a:spLocks/>
              </p:cNvSpPr>
              <p:nvPr/>
            </p:nvSpPr>
            <p:spPr bwMode="auto">
              <a:xfrm>
                <a:off x="4612" y="6637"/>
                <a:ext cx="260" cy="104"/>
              </a:xfrm>
              <a:custGeom>
                <a:avLst/>
                <a:gdLst>
                  <a:gd name="T0" fmla="*/ 101 w 110"/>
                  <a:gd name="T1" fmla="*/ 0 h 44"/>
                  <a:gd name="T2" fmla="*/ 82 w 110"/>
                  <a:gd name="T3" fmla="*/ 20 h 44"/>
                  <a:gd name="T4" fmla="*/ 44 w 110"/>
                  <a:gd name="T5" fmla="*/ 33 h 44"/>
                  <a:gd name="T6" fmla="*/ 30 w 110"/>
                  <a:gd name="T7" fmla="*/ 32 h 44"/>
                  <a:gd name="T8" fmla="*/ 22 w 110"/>
                  <a:gd name="T9" fmla="*/ 9 h 44"/>
                  <a:gd name="T10" fmla="*/ 0 w 110"/>
                  <a:gd name="T11" fmla="*/ 14 h 44"/>
                  <a:gd name="T12" fmla="*/ 16 w 110"/>
                  <a:gd name="T13" fmla="*/ 44 h 44"/>
                  <a:gd name="T14" fmla="*/ 96 w 110"/>
                  <a:gd name="T15" fmla="*/ 22 h 44"/>
                  <a:gd name="T16" fmla="*/ 101 w 110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44">
                    <a:moveTo>
                      <a:pt x="101" y="0"/>
                    </a:moveTo>
                    <a:cubicBezTo>
                      <a:pt x="99" y="9"/>
                      <a:pt x="92" y="16"/>
                      <a:pt x="82" y="20"/>
                    </a:cubicBezTo>
                    <a:cubicBezTo>
                      <a:pt x="70" y="27"/>
                      <a:pt x="56" y="30"/>
                      <a:pt x="44" y="33"/>
                    </a:cubicBezTo>
                    <a:cubicBezTo>
                      <a:pt x="40" y="34"/>
                      <a:pt x="32" y="38"/>
                      <a:pt x="30" y="32"/>
                    </a:cubicBezTo>
                    <a:cubicBezTo>
                      <a:pt x="27" y="25"/>
                      <a:pt x="30" y="13"/>
                      <a:pt x="22" y="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4"/>
                      <a:pt x="80" y="28"/>
                      <a:pt x="96" y="22"/>
                    </a:cubicBezTo>
                    <a:cubicBezTo>
                      <a:pt x="110" y="17"/>
                      <a:pt x="103" y="2"/>
                      <a:pt x="101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699" name="Freeform 238"/>
              <p:cNvSpPr>
                <a:spLocks/>
              </p:cNvSpPr>
              <p:nvPr/>
            </p:nvSpPr>
            <p:spPr bwMode="auto">
              <a:xfrm>
                <a:off x="4571" y="6665"/>
                <a:ext cx="97" cy="93"/>
              </a:xfrm>
              <a:custGeom>
                <a:avLst/>
                <a:gdLst>
                  <a:gd name="T0" fmla="*/ 0 w 41"/>
                  <a:gd name="T1" fmla="*/ 4 h 39"/>
                  <a:gd name="T2" fmla="*/ 23 w 41"/>
                  <a:gd name="T3" fmla="*/ 0 h 39"/>
                  <a:gd name="T4" fmla="*/ 41 w 41"/>
                  <a:gd name="T5" fmla="*/ 32 h 39"/>
                  <a:gd name="T6" fmla="*/ 23 w 41"/>
                  <a:gd name="T7" fmla="*/ 39 h 39"/>
                  <a:gd name="T8" fmla="*/ 0 w 41"/>
                  <a:gd name="T9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9">
                    <a:moveTo>
                      <a:pt x="0" y="4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14" y="13"/>
                      <a:pt x="0" y="4"/>
                    </a:cubicBezTo>
                    <a:close/>
                  </a:path>
                </a:pathLst>
              </a:custGeom>
              <a:solidFill>
                <a:srgbClr val="324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00" name="Freeform 239"/>
              <p:cNvSpPr>
                <a:spLocks/>
              </p:cNvSpPr>
              <p:nvPr/>
            </p:nvSpPr>
            <p:spPr bwMode="auto">
              <a:xfrm>
                <a:off x="4581" y="6668"/>
                <a:ext cx="90" cy="64"/>
              </a:xfrm>
              <a:custGeom>
                <a:avLst/>
                <a:gdLst>
                  <a:gd name="T0" fmla="*/ 36 w 38"/>
                  <a:gd name="T1" fmla="*/ 10 h 27"/>
                  <a:gd name="T2" fmla="*/ 20 w 38"/>
                  <a:gd name="T3" fmla="*/ 26 h 27"/>
                  <a:gd name="T4" fmla="*/ 0 w 38"/>
                  <a:gd name="T5" fmla="*/ 16 h 27"/>
                  <a:gd name="T6" fmla="*/ 18 w 38"/>
                  <a:gd name="T7" fmla="*/ 0 h 27"/>
                  <a:gd name="T8" fmla="*/ 36 w 38"/>
                  <a:gd name="T9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7">
                    <a:moveTo>
                      <a:pt x="36" y="10"/>
                    </a:moveTo>
                    <a:cubicBezTo>
                      <a:pt x="38" y="16"/>
                      <a:pt x="32" y="25"/>
                      <a:pt x="20" y="26"/>
                    </a:cubicBezTo>
                    <a:cubicBezTo>
                      <a:pt x="9" y="27"/>
                      <a:pt x="0" y="23"/>
                      <a:pt x="0" y="16"/>
                    </a:cubicBezTo>
                    <a:cubicBezTo>
                      <a:pt x="0" y="9"/>
                      <a:pt x="7" y="0"/>
                      <a:pt x="18" y="0"/>
                    </a:cubicBezTo>
                    <a:cubicBezTo>
                      <a:pt x="29" y="0"/>
                      <a:pt x="35" y="2"/>
                      <a:pt x="36" y="10"/>
                    </a:cubicBezTo>
                    <a:close/>
                  </a:path>
                </a:pathLst>
              </a:custGeom>
              <a:solidFill>
                <a:srgbClr val="686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01" name="Freeform 240"/>
              <p:cNvSpPr>
                <a:spLocks/>
              </p:cNvSpPr>
              <p:nvPr/>
            </p:nvSpPr>
            <p:spPr bwMode="auto">
              <a:xfrm>
                <a:off x="4586" y="6668"/>
                <a:ext cx="56" cy="56"/>
              </a:xfrm>
              <a:custGeom>
                <a:avLst/>
                <a:gdLst>
                  <a:gd name="T0" fmla="*/ 19 w 24"/>
                  <a:gd name="T1" fmla="*/ 0 h 24"/>
                  <a:gd name="T2" fmla="*/ 0 w 24"/>
                  <a:gd name="T3" fmla="*/ 22 h 24"/>
                  <a:gd name="T4" fmla="*/ 2 w 24"/>
                  <a:gd name="T5" fmla="*/ 24 h 24"/>
                  <a:gd name="T6" fmla="*/ 15 w 24"/>
                  <a:gd name="T7" fmla="*/ 10 h 24"/>
                  <a:gd name="T8" fmla="*/ 24 w 24"/>
                  <a:gd name="T9" fmla="*/ 1 h 24"/>
                  <a:gd name="T10" fmla="*/ 19 w 24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4">
                    <a:moveTo>
                      <a:pt x="19" y="0"/>
                    </a:moveTo>
                    <a:cubicBezTo>
                      <a:pt x="12" y="7"/>
                      <a:pt x="6" y="14"/>
                      <a:pt x="0" y="22"/>
                    </a:cubicBezTo>
                    <a:cubicBezTo>
                      <a:pt x="1" y="22"/>
                      <a:pt x="1" y="23"/>
                      <a:pt x="2" y="24"/>
                    </a:cubicBezTo>
                    <a:cubicBezTo>
                      <a:pt x="7" y="19"/>
                      <a:pt x="10" y="14"/>
                      <a:pt x="15" y="10"/>
                    </a:cubicBezTo>
                    <a:cubicBezTo>
                      <a:pt x="18" y="6"/>
                      <a:pt x="21" y="3"/>
                      <a:pt x="24" y="1"/>
                    </a:cubicBezTo>
                    <a:cubicBezTo>
                      <a:pt x="22" y="0"/>
                      <a:pt x="21" y="0"/>
                      <a:pt x="19" y="0"/>
                    </a:cubicBezTo>
                    <a:close/>
                  </a:path>
                </a:pathLst>
              </a:custGeom>
              <a:solidFill>
                <a:srgbClr val="9393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02" name="Freeform 241"/>
              <p:cNvSpPr>
                <a:spLocks/>
              </p:cNvSpPr>
              <p:nvPr/>
            </p:nvSpPr>
            <p:spPr bwMode="auto">
              <a:xfrm>
                <a:off x="4595" y="6670"/>
                <a:ext cx="64" cy="59"/>
              </a:xfrm>
              <a:custGeom>
                <a:avLst/>
                <a:gdLst>
                  <a:gd name="T0" fmla="*/ 22 w 27"/>
                  <a:gd name="T1" fmla="*/ 0 h 25"/>
                  <a:gd name="T2" fmla="*/ 0 w 27"/>
                  <a:gd name="T3" fmla="*/ 24 h 25"/>
                  <a:gd name="T4" fmla="*/ 7 w 27"/>
                  <a:gd name="T5" fmla="*/ 25 h 25"/>
                  <a:gd name="T6" fmla="*/ 27 w 27"/>
                  <a:gd name="T7" fmla="*/ 3 h 25"/>
                  <a:gd name="T8" fmla="*/ 22 w 27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22" y="0"/>
                    </a:moveTo>
                    <a:cubicBezTo>
                      <a:pt x="15" y="8"/>
                      <a:pt x="7" y="15"/>
                      <a:pt x="0" y="24"/>
                    </a:cubicBezTo>
                    <a:cubicBezTo>
                      <a:pt x="2" y="24"/>
                      <a:pt x="5" y="25"/>
                      <a:pt x="7" y="25"/>
                    </a:cubicBezTo>
                    <a:cubicBezTo>
                      <a:pt x="14" y="18"/>
                      <a:pt x="21" y="10"/>
                      <a:pt x="27" y="3"/>
                    </a:cubicBezTo>
                    <a:cubicBezTo>
                      <a:pt x="26" y="1"/>
                      <a:pt x="24" y="1"/>
                      <a:pt x="22" y="0"/>
                    </a:cubicBezTo>
                    <a:close/>
                  </a:path>
                </a:pathLst>
              </a:custGeom>
              <a:solidFill>
                <a:srgbClr val="9393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03" name="Freeform 242"/>
              <p:cNvSpPr>
                <a:spLocks/>
              </p:cNvSpPr>
              <p:nvPr/>
            </p:nvSpPr>
            <p:spPr bwMode="auto">
              <a:xfrm>
                <a:off x="4581" y="6680"/>
                <a:ext cx="90" cy="54"/>
              </a:xfrm>
              <a:custGeom>
                <a:avLst/>
                <a:gdLst>
                  <a:gd name="T0" fmla="*/ 36 w 38"/>
                  <a:gd name="T1" fmla="*/ 5 h 23"/>
                  <a:gd name="T2" fmla="*/ 35 w 38"/>
                  <a:gd name="T3" fmla="*/ 0 h 23"/>
                  <a:gd name="T4" fmla="*/ 36 w 38"/>
                  <a:gd name="T5" fmla="*/ 6 h 23"/>
                  <a:gd name="T6" fmla="*/ 26 w 38"/>
                  <a:gd name="T7" fmla="*/ 16 h 23"/>
                  <a:gd name="T8" fmla="*/ 6 w 38"/>
                  <a:gd name="T9" fmla="*/ 16 h 23"/>
                  <a:gd name="T10" fmla="*/ 0 w 38"/>
                  <a:gd name="T11" fmla="*/ 9 h 23"/>
                  <a:gd name="T12" fmla="*/ 0 w 38"/>
                  <a:gd name="T13" fmla="*/ 11 h 23"/>
                  <a:gd name="T14" fmla="*/ 20 w 38"/>
                  <a:gd name="T15" fmla="*/ 22 h 23"/>
                  <a:gd name="T16" fmla="*/ 36 w 38"/>
                  <a:gd name="T17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23">
                    <a:moveTo>
                      <a:pt x="36" y="5"/>
                    </a:moveTo>
                    <a:cubicBezTo>
                      <a:pt x="36" y="3"/>
                      <a:pt x="35" y="1"/>
                      <a:pt x="35" y="0"/>
                    </a:cubicBezTo>
                    <a:cubicBezTo>
                      <a:pt x="35" y="2"/>
                      <a:pt x="36" y="4"/>
                      <a:pt x="36" y="6"/>
                    </a:cubicBezTo>
                    <a:cubicBezTo>
                      <a:pt x="35" y="12"/>
                      <a:pt x="30" y="15"/>
                      <a:pt x="26" y="16"/>
                    </a:cubicBezTo>
                    <a:cubicBezTo>
                      <a:pt x="20" y="19"/>
                      <a:pt x="12" y="20"/>
                      <a:pt x="6" y="16"/>
                    </a:cubicBezTo>
                    <a:cubicBezTo>
                      <a:pt x="3" y="14"/>
                      <a:pt x="1" y="11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0" y="18"/>
                      <a:pt x="9" y="23"/>
                      <a:pt x="20" y="22"/>
                    </a:cubicBezTo>
                    <a:cubicBezTo>
                      <a:pt x="33" y="20"/>
                      <a:pt x="38" y="11"/>
                      <a:pt x="36" y="5"/>
                    </a:cubicBezTo>
                    <a:close/>
                  </a:path>
                </a:pathLst>
              </a:custGeom>
              <a:solidFill>
                <a:srgbClr val="44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04" name="Freeform 243"/>
              <p:cNvSpPr>
                <a:spLocks/>
              </p:cNvSpPr>
              <p:nvPr/>
            </p:nvSpPr>
            <p:spPr bwMode="auto">
              <a:xfrm>
                <a:off x="1895" y="6703"/>
                <a:ext cx="130" cy="125"/>
              </a:xfrm>
              <a:custGeom>
                <a:avLst/>
                <a:gdLst>
                  <a:gd name="T0" fmla="*/ 6 w 55"/>
                  <a:gd name="T1" fmla="*/ 9 h 53"/>
                  <a:gd name="T2" fmla="*/ 0 w 55"/>
                  <a:gd name="T3" fmla="*/ 20 h 53"/>
                  <a:gd name="T4" fmla="*/ 6 w 55"/>
                  <a:gd name="T5" fmla="*/ 42 h 53"/>
                  <a:gd name="T6" fmla="*/ 22 w 55"/>
                  <a:gd name="T7" fmla="*/ 52 h 53"/>
                  <a:gd name="T8" fmla="*/ 40 w 55"/>
                  <a:gd name="T9" fmla="*/ 50 h 53"/>
                  <a:gd name="T10" fmla="*/ 54 w 55"/>
                  <a:gd name="T11" fmla="*/ 34 h 53"/>
                  <a:gd name="T12" fmla="*/ 49 w 55"/>
                  <a:gd name="T13" fmla="*/ 8 h 53"/>
                  <a:gd name="T14" fmla="*/ 6 w 55"/>
                  <a:gd name="T15" fmla="*/ 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53">
                    <a:moveTo>
                      <a:pt x="6" y="9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17" y="52"/>
                      <a:pt x="22" y="52"/>
                    </a:cubicBezTo>
                    <a:cubicBezTo>
                      <a:pt x="27" y="52"/>
                      <a:pt x="35" y="53"/>
                      <a:pt x="40" y="50"/>
                    </a:cubicBezTo>
                    <a:cubicBezTo>
                      <a:pt x="45" y="48"/>
                      <a:pt x="55" y="45"/>
                      <a:pt x="54" y="34"/>
                    </a:cubicBezTo>
                    <a:cubicBezTo>
                      <a:pt x="53" y="24"/>
                      <a:pt x="49" y="8"/>
                      <a:pt x="49" y="8"/>
                    </a:cubicBezTo>
                    <a:cubicBezTo>
                      <a:pt x="49" y="8"/>
                      <a:pt x="22" y="0"/>
                      <a:pt x="6" y="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05" name="Freeform 244"/>
              <p:cNvSpPr>
                <a:spLocks/>
              </p:cNvSpPr>
              <p:nvPr/>
            </p:nvSpPr>
            <p:spPr bwMode="auto">
              <a:xfrm>
                <a:off x="1895" y="6703"/>
                <a:ext cx="121" cy="125"/>
              </a:xfrm>
              <a:custGeom>
                <a:avLst/>
                <a:gdLst>
                  <a:gd name="T0" fmla="*/ 41 w 51"/>
                  <a:gd name="T1" fmla="*/ 22 h 53"/>
                  <a:gd name="T2" fmla="*/ 51 w 51"/>
                  <a:gd name="T3" fmla="*/ 17 h 53"/>
                  <a:gd name="T4" fmla="*/ 49 w 51"/>
                  <a:gd name="T5" fmla="*/ 8 h 53"/>
                  <a:gd name="T6" fmla="*/ 6 w 51"/>
                  <a:gd name="T7" fmla="*/ 9 h 53"/>
                  <a:gd name="T8" fmla="*/ 0 w 51"/>
                  <a:gd name="T9" fmla="*/ 20 h 53"/>
                  <a:gd name="T10" fmla="*/ 1 w 51"/>
                  <a:gd name="T11" fmla="*/ 22 h 53"/>
                  <a:gd name="T12" fmla="*/ 10 w 51"/>
                  <a:gd name="T13" fmla="*/ 20 h 53"/>
                  <a:gd name="T14" fmla="*/ 13 w 51"/>
                  <a:gd name="T15" fmla="*/ 23 h 53"/>
                  <a:gd name="T16" fmla="*/ 15 w 51"/>
                  <a:gd name="T17" fmla="*/ 49 h 53"/>
                  <a:gd name="T18" fmla="*/ 22 w 51"/>
                  <a:gd name="T19" fmla="*/ 52 h 53"/>
                  <a:gd name="T20" fmla="*/ 40 w 51"/>
                  <a:gd name="T21" fmla="*/ 50 h 53"/>
                  <a:gd name="T22" fmla="*/ 45 w 51"/>
                  <a:gd name="T23" fmla="*/ 48 h 53"/>
                  <a:gd name="T24" fmla="*/ 43 w 51"/>
                  <a:gd name="T25" fmla="*/ 32 h 53"/>
                  <a:gd name="T26" fmla="*/ 41 w 51"/>
                  <a:gd name="T27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3">
                    <a:moveTo>
                      <a:pt x="41" y="22"/>
                    </a:moveTo>
                    <a:cubicBezTo>
                      <a:pt x="42" y="18"/>
                      <a:pt x="47" y="17"/>
                      <a:pt x="51" y="17"/>
                    </a:cubicBezTo>
                    <a:cubicBezTo>
                      <a:pt x="50" y="11"/>
                      <a:pt x="49" y="8"/>
                      <a:pt x="49" y="8"/>
                    </a:cubicBezTo>
                    <a:cubicBezTo>
                      <a:pt x="49" y="8"/>
                      <a:pt x="22" y="0"/>
                      <a:pt x="6" y="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4" y="21"/>
                      <a:pt x="7" y="20"/>
                      <a:pt x="10" y="20"/>
                    </a:cubicBezTo>
                    <a:cubicBezTo>
                      <a:pt x="12" y="20"/>
                      <a:pt x="13" y="21"/>
                      <a:pt x="13" y="23"/>
                    </a:cubicBezTo>
                    <a:cubicBezTo>
                      <a:pt x="14" y="32"/>
                      <a:pt x="13" y="41"/>
                      <a:pt x="15" y="49"/>
                    </a:cubicBezTo>
                    <a:cubicBezTo>
                      <a:pt x="17" y="51"/>
                      <a:pt x="20" y="52"/>
                      <a:pt x="22" y="52"/>
                    </a:cubicBezTo>
                    <a:cubicBezTo>
                      <a:pt x="27" y="52"/>
                      <a:pt x="35" y="53"/>
                      <a:pt x="40" y="50"/>
                    </a:cubicBezTo>
                    <a:cubicBezTo>
                      <a:pt x="42" y="50"/>
                      <a:pt x="43" y="49"/>
                      <a:pt x="45" y="48"/>
                    </a:cubicBezTo>
                    <a:cubicBezTo>
                      <a:pt x="45" y="43"/>
                      <a:pt x="45" y="37"/>
                      <a:pt x="43" y="32"/>
                    </a:cubicBezTo>
                    <a:cubicBezTo>
                      <a:pt x="42" y="29"/>
                      <a:pt x="41" y="25"/>
                      <a:pt x="41" y="2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06" name="Freeform 245"/>
              <p:cNvSpPr>
                <a:spLocks/>
              </p:cNvSpPr>
              <p:nvPr/>
            </p:nvSpPr>
            <p:spPr bwMode="auto">
              <a:xfrm>
                <a:off x="1902" y="6214"/>
                <a:ext cx="261" cy="501"/>
              </a:xfrm>
              <a:custGeom>
                <a:avLst/>
                <a:gdLst>
                  <a:gd name="T0" fmla="*/ 110 w 110"/>
                  <a:gd name="T1" fmla="*/ 9 h 212"/>
                  <a:gd name="T2" fmla="*/ 93 w 110"/>
                  <a:gd name="T3" fmla="*/ 6 h 212"/>
                  <a:gd name="T4" fmla="*/ 16 w 110"/>
                  <a:gd name="T5" fmla="*/ 75 h 212"/>
                  <a:gd name="T6" fmla="*/ 0 w 110"/>
                  <a:gd name="T7" fmla="*/ 212 h 212"/>
                  <a:gd name="T8" fmla="*/ 45 w 110"/>
                  <a:gd name="T9" fmla="*/ 212 h 212"/>
                  <a:gd name="T10" fmla="*/ 46 w 110"/>
                  <a:gd name="T11" fmla="*/ 134 h 212"/>
                  <a:gd name="T12" fmla="*/ 105 w 110"/>
                  <a:gd name="T13" fmla="*/ 65 h 212"/>
                  <a:gd name="T14" fmla="*/ 110 w 110"/>
                  <a:gd name="T15" fmla="*/ 9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212">
                    <a:moveTo>
                      <a:pt x="110" y="9"/>
                    </a:moveTo>
                    <a:cubicBezTo>
                      <a:pt x="110" y="9"/>
                      <a:pt x="100" y="0"/>
                      <a:pt x="93" y="6"/>
                    </a:cubicBezTo>
                    <a:cubicBezTo>
                      <a:pt x="85" y="12"/>
                      <a:pt x="18" y="69"/>
                      <a:pt x="16" y="75"/>
                    </a:cubicBezTo>
                    <a:cubicBezTo>
                      <a:pt x="13" y="80"/>
                      <a:pt x="0" y="109"/>
                      <a:pt x="0" y="212"/>
                    </a:cubicBezTo>
                    <a:cubicBezTo>
                      <a:pt x="45" y="212"/>
                      <a:pt x="45" y="212"/>
                      <a:pt x="45" y="212"/>
                    </a:cubicBezTo>
                    <a:cubicBezTo>
                      <a:pt x="45" y="212"/>
                      <a:pt x="40" y="146"/>
                      <a:pt x="46" y="134"/>
                    </a:cubicBezTo>
                    <a:cubicBezTo>
                      <a:pt x="52" y="121"/>
                      <a:pt x="105" y="65"/>
                      <a:pt x="105" y="65"/>
                    </a:cubicBezTo>
                    <a:lnTo>
                      <a:pt x="110" y="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07" name="Freeform 246"/>
              <p:cNvSpPr>
                <a:spLocks/>
              </p:cNvSpPr>
              <p:nvPr/>
            </p:nvSpPr>
            <p:spPr bwMode="auto">
              <a:xfrm>
                <a:off x="1902" y="6214"/>
                <a:ext cx="261" cy="501"/>
              </a:xfrm>
              <a:custGeom>
                <a:avLst/>
                <a:gdLst>
                  <a:gd name="T0" fmla="*/ 93 w 110"/>
                  <a:gd name="T1" fmla="*/ 6 h 212"/>
                  <a:gd name="T2" fmla="*/ 55 w 110"/>
                  <a:gd name="T3" fmla="*/ 38 h 212"/>
                  <a:gd name="T4" fmla="*/ 55 w 110"/>
                  <a:gd name="T5" fmla="*/ 61 h 212"/>
                  <a:gd name="T6" fmla="*/ 35 w 110"/>
                  <a:gd name="T7" fmla="*/ 80 h 212"/>
                  <a:gd name="T8" fmla="*/ 16 w 110"/>
                  <a:gd name="T9" fmla="*/ 101 h 212"/>
                  <a:gd name="T10" fmla="*/ 24 w 110"/>
                  <a:gd name="T11" fmla="*/ 128 h 212"/>
                  <a:gd name="T12" fmla="*/ 30 w 110"/>
                  <a:gd name="T13" fmla="*/ 160 h 212"/>
                  <a:gd name="T14" fmla="*/ 26 w 110"/>
                  <a:gd name="T15" fmla="*/ 188 h 212"/>
                  <a:gd name="T16" fmla="*/ 16 w 110"/>
                  <a:gd name="T17" fmla="*/ 194 h 212"/>
                  <a:gd name="T18" fmla="*/ 0 w 110"/>
                  <a:gd name="T19" fmla="*/ 195 h 212"/>
                  <a:gd name="T20" fmla="*/ 0 w 110"/>
                  <a:gd name="T21" fmla="*/ 212 h 212"/>
                  <a:gd name="T22" fmla="*/ 45 w 110"/>
                  <a:gd name="T23" fmla="*/ 212 h 212"/>
                  <a:gd name="T24" fmla="*/ 46 w 110"/>
                  <a:gd name="T25" fmla="*/ 134 h 212"/>
                  <a:gd name="T26" fmla="*/ 105 w 110"/>
                  <a:gd name="T27" fmla="*/ 65 h 212"/>
                  <a:gd name="T28" fmla="*/ 110 w 110"/>
                  <a:gd name="T29" fmla="*/ 9 h 212"/>
                  <a:gd name="T30" fmla="*/ 93 w 110"/>
                  <a:gd name="T31" fmla="*/ 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0" h="212">
                    <a:moveTo>
                      <a:pt x="93" y="6"/>
                    </a:moveTo>
                    <a:cubicBezTo>
                      <a:pt x="89" y="9"/>
                      <a:pt x="72" y="23"/>
                      <a:pt x="55" y="38"/>
                    </a:cubicBezTo>
                    <a:cubicBezTo>
                      <a:pt x="57" y="45"/>
                      <a:pt x="58" y="54"/>
                      <a:pt x="55" y="61"/>
                    </a:cubicBezTo>
                    <a:cubicBezTo>
                      <a:pt x="50" y="69"/>
                      <a:pt x="42" y="75"/>
                      <a:pt x="35" y="80"/>
                    </a:cubicBezTo>
                    <a:cubicBezTo>
                      <a:pt x="27" y="84"/>
                      <a:pt x="16" y="91"/>
                      <a:pt x="16" y="101"/>
                    </a:cubicBezTo>
                    <a:cubicBezTo>
                      <a:pt x="16" y="110"/>
                      <a:pt x="20" y="119"/>
                      <a:pt x="24" y="128"/>
                    </a:cubicBezTo>
                    <a:cubicBezTo>
                      <a:pt x="28" y="138"/>
                      <a:pt x="31" y="149"/>
                      <a:pt x="30" y="160"/>
                    </a:cubicBezTo>
                    <a:cubicBezTo>
                      <a:pt x="30" y="169"/>
                      <a:pt x="29" y="180"/>
                      <a:pt x="26" y="188"/>
                    </a:cubicBezTo>
                    <a:cubicBezTo>
                      <a:pt x="24" y="193"/>
                      <a:pt x="20" y="193"/>
                      <a:pt x="16" y="194"/>
                    </a:cubicBezTo>
                    <a:cubicBezTo>
                      <a:pt x="11" y="195"/>
                      <a:pt x="5" y="195"/>
                      <a:pt x="0" y="195"/>
                    </a:cubicBezTo>
                    <a:cubicBezTo>
                      <a:pt x="0" y="201"/>
                      <a:pt x="0" y="206"/>
                      <a:pt x="0" y="212"/>
                    </a:cubicBezTo>
                    <a:cubicBezTo>
                      <a:pt x="45" y="212"/>
                      <a:pt x="45" y="212"/>
                      <a:pt x="45" y="212"/>
                    </a:cubicBezTo>
                    <a:cubicBezTo>
                      <a:pt x="45" y="212"/>
                      <a:pt x="40" y="146"/>
                      <a:pt x="46" y="134"/>
                    </a:cubicBezTo>
                    <a:cubicBezTo>
                      <a:pt x="52" y="121"/>
                      <a:pt x="105" y="65"/>
                      <a:pt x="105" y="65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10" y="9"/>
                      <a:pt x="100" y="0"/>
                      <a:pt x="93" y="6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08" name="Freeform 247"/>
              <p:cNvSpPr>
                <a:spLocks/>
              </p:cNvSpPr>
              <p:nvPr/>
            </p:nvSpPr>
            <p:spPr bwMode="auto">
              <a:xfrm>
                <a:off x="1888" y="6691"/>
                <a:ext cx="135" cy="59"/>
              </a:xfrm>
              <a:custGeom>
                <a:avLst/>
                <a:gdLst>
                  <a:gd name="T0" fmla="*/ 0 w 57"/>
                  <a:gd name="T1" fmla="*/ 10 h 25"/>
                  <a:gd name="T2" fmla="*/ 3 w 57"/>
                  <a:gd name="T3" fmla="*/ 25 h 25"/>
                  <a:gd name="T4" fmla="*/ 54 w 57"/>
                  <a:gd name="T5" fmla="*/ 20 h 25"/>
                  <a:gd name="T6" fmla="*/ 57 w 57"/>
                  <a:gd name="T7" fmla="*/ 10 h 25"/>
                  <a:gd name="T8" fmla="*/ 31 w 57"/>
                  <a:gd name="T9" fmla="*/ 0 h 25"/>
                  <a:gd name="T10" fmla="*/ 0 w 57"/>
                  <a:gd name="T11" fmla="*/ 1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25">
                    <a:moveTo>
                      <a:pt x="0" y="10"/>
                    </a:move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0" y="7"/>
                      <a:pt x="54" y="2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1" y="1"/>
                      <a:pt x="31" y="0"/>
                    </a:cubicBezTo>
                    <a:cubicBezTo>
                      <a:pt x="10" y="0"/>
                      <a:pt x="0" y="10"/>
                      <a:pt x="0" y="1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09" name="Freeform 248"/>
              <p:cNvSpPr>
                <a:spLocks/>
              </p:cNvSpPr>
              <p:nvPr/>
            </p:nvSpPr>
            <p:spPr bwMode="auto">
              <a:xfrm>
                <a:off x="2120" y="6845"/>
                <a:ext cx="452" cy="865"/>
              </a:xfrm>
              <a:custGeom>
                <a:avLst/>
                <a:gdLst>
                  <a:gd name="T0" fmla="*/ 9 w 191"/>
                  <a:gd name="T1" fmla="*/ 1 h 366"/>
                  <a:gd name="T2" fmla="*/ 51 w 191"/>
                  <a:gd name="T3" fmla="*/ 100 h 366"/>
                  <a:gd name="T4" fmla="*/ 49 w 191"/>
                  <a:gd name="T5" fmla="*/ 351 h 366"/>
                  <a:gd name="T6" fmla="*/ 88 w 191"/>
                  <a:gd name="T7" fmla="*/ 366 h 366"/>
                  <a:gd name="T8" fmla="*/ 87 w 191"/>
                  <a:gd name="T9" fmla="*/ 111 h 366"/>
                  <a:gd name="T10" fmla="*/ 112 w 191"/>
                  <a:gd name="T11" fmla="*/ 109 h 366"/>
                  <a:gd name="T12" fmla="*/ 130 w 191"/>
                  <a:gd name="T13" fmla="*/ 358 h 366"/>
                  <a:gd name="T14" fmla="*/ 158 w 191"/>
                  <a:gd name="T15" fmla="*/ 337 h 366"/>
                  <a:gd name="T16" fmla="*/ 176 w 191"/>
                  <a:gd name="T17" fmla="*/ 319 h 366"/>
                  <a:gd name="T18" fmla="*/ 146 w 191"/>
                  <a:gd name="T19" fmla="*/ 104 h 366"/>
                  <a:gd name="T20" fmla="*/ 176 w 191"/>
                  <a:gd name="T21" fmla="*/ 0 h 366"/>
                  <a:gd name="T22" fmla="*/ 9 w 191"/>
                  <a:gd name="T23" fmla="*/ 1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1" h="366">
                    <a:moveTo>
                      <a:pt x="9" y="1"/>
                    </a:moveTo>
                    <a:cubicBezTo>
                      <a:pt x="9" y="1"/>
                      <a:pt x="0" y="90"/>
                      <a:pt x="51" y="100"/>
                    </a:cubicBezTo>
                    <a:cubicBezTo>
                      <a:pt x="49" y="351"/>
                      <a:pt x="49" y="351"/>
                      <a:pt x="49" y="351"/>
                    </a:cubicBezTo>
                    <a:cubicBezTo>
                      <a:pt x="88" y="366"/>
                      <a:pt x="88" y="366"/>
                      <a:pt x="88" y="366"/>
                    </a:cubicBezTo>
                    <a:cubicBezTo>
                      <a:pt x="87" y="111"/>
                      <a:pt x="87" y="111"/>
                      <a:pt x="87" y="111"/>
                    </a:cubicBezTo>
                    <a:cubicBezTo>
                      <a:pt x="87" y="111"/>
                      <a:pt x="104" y="114"/>
                      <a:pt x="112" y="109"/>
                    </a:cubicBezTo>
                    <a:cubicBezTo>
                      <a:pt x="130" y="358"/>
                      <a:pt x="130" y="358"/>
                      <a:pt x="130" y="358"/>
                    </a:cubicBezTo>
                    <a:cubicBezTo>
                      <a:pt x="158" y="337"/>
                      <a:pt x="158" y="337"/>
                      <a:pt x="158" y="337"/>
                    </a:cubicBezTo>
                    <a:cubicBezTo>
                      <a:pt x="176" y="319"/>
                      <a:pt x="176" y="319"/>
                      <a:pt x="176" y="319"/>
                    </a:cubicBezTo>
                    <a:cubicBezTo>
                      <a:pt x="146" y="104"/>
                      <a:pt x="146" y="104"/>
                      <a:pt x="146" y="104"/>
                    </a:cubicBezTo>
                    <a:cubicBezTo>
                      <a:pt x="146" y="104"/>
                      <a:pt x="191" y="79"/>
                      <a:pt x="176" y="0"/>
                    </a:cubicBez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10" name="Freeform 249"/>
              <p:cNvSpPr>
                <a:spLocks/>
              </p:cNvSpPr>
              <p:nvPr/>
            </p:nvSpPr>
            <p:spPr bwMode="auto">
              <a:xfrm>
                <a:off x="2148" y="6847"/>
                <a:ext cx="424" cy="863"/>
              </a:xfrm>
              <a:custGeom>
                <a:avLst/>
                <a:gdLst>
                  <a:gd name="T0" fmla="*/ 119 w 179"/>
                  <a:gd name="T1" fmla="*/ 128 h 365"/>
                  <a:gd name="T2" fmla="*/ 135 w 179"/>
                  <a:gd name="T3" fmla="*/ 110 h 365"/>
                  <a:gd name="T4" fmla="*/ 134 w 179"/>
                  <a:gd name="T5" fmla="*/ 103 h 365"/>
                  <a:gd name="T6" fmla="*/ 164 w 179"/>
                  <a:gd name="T7" fmla="*/ 0 h 365"/>
                  <a:gd name="T8" fmla="*/ 164 w 179"/>
                  <a:gd name="T9" fmla="*/ 4 h 365"/>
                  <a:gd name="T10" fmla="*/ 75 w 179"/>
                  <a:gd name="T11" fmla="*/ 92 h 365"/>
                  <a:gd name="T12" fmla="*/ 8 w 179"/>
                  <a:gd name="T13" fmla="*/ 59 h 365"/>
                  <a:gd name="T14" fmla="*/ 0 w 179"/>
                  <a:gd name="T15" fmla="*/ 52 h 365"/>
                  <a:gd name="T16" fmla="*/ 39 w 179"/>
                  <a:gd name="T17" fmla="*/ 99 h 365"/>
                  <a:gd name="T18" fmla="*/ 39 w 179"/>
                  <a:gd name="T19" fmla="*/ 108 h 365"/>
                  <a:gd name="T20" fmla="*/ 55 w 179"/>
                  <a:gd name="T21" fmla="*/ 123 h 365"/>
                  <a:gd name="T22" fmla="*/ 56 w 179"/>
                  <a:gd name="T23" fmla="*/ 130 h 365"/>
                  <a:gd name="T24" fmla="*/ 58 w 179"/>
                  <a:gd name="T25" fmla="*/ 138 h 365"/>
                  <a:gd name="T26" fmla="*/ 57 w 179"/>
                  <a:gd name="T27" fmla="*/ 357 h 365"/>
                  <a:gd name="T28" fmla="*/ 76 w 179"/>
                  <a:gd name="T29" fmla="*/ 365 h 365"/>
                  <a:gd name="T30" fmla="*/ 75 w 179"/>
                  <a:gd name="T31" fmla="*/ 110 h 365"/>
                  <a:gd name="T32" fmla="*/ 100 w 179"/>
                  <a:gd name="T33" fmla="*/ 108 h 365"/>
                  <a:gd name="T34" fmla="*/ 118 w 179"/>
                  <a:gd name="T35" fmla="*/ 357 h 365"/>
                  <a:gd name="T36" fmla="*/ 142 w 179"/>
                  <a:gd name="T37" fmla="*/ 339 h 365"/>
                  <a:gd name="T38" fmla="*/ 140 w 179"/>
                  <a:gd name="T39" fmla="*/ 330 h 365"/>
                  <a:gd name="T40" fmla="*/ 119 w 179"/>
                  <a:gd name="T41" fmla="*/ 12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9" h="365">
                    <a:moveTo>
                      <a:pt x="119" y="128"/>
                    </a:moveTo>
                    <a:cubicBezTo>
                      <a:pt x="119" y="118"/>
                      <a:pt x="127" y="112"/>
                      <a:pt x="135" y="110"/>
                    </a:cubicBezTo>
                    <a:cubicBezTo>
                      <a:pt x="134" y="103"/>
                      <a:pt x="134" y="103"/>
                      <a:pt x="134" y="103"/>
                    </a:cubicBezTo>
                    <a:cubicBezTo>
                      <a:pt x="134" y="103"/>
                      <a:pt x="179" y="78"/>
                      <a:pt x="164" y="0"/>
                    </a:cubicBezTo>
                    <a:cubicBezTo>
                      <a:pt x="164" y="1"/>
                      <a:pt x="164" y="3"/>
                      <a:pt x="164" y="4"/>
                    </a:cubicBezTo>
                    <a:cubicBezTo>
                      <a:pt x="164" y="53"/>
                      <a:pt x="123" y="92"/>
                      <a:pt x="75" y="92"/>
                    </a:cubicBezTo>
                    <a:cubicBezTo>
                      <a:pt x="48" y="92"/>
                      <a:pt x="24" y="79"/>
                      <a:pt x="8" y="59"/>
                    </a:cubicBezTo>
                    <a:cubicBezTo>
                      <a:pt x="5" y="57"/>
                      <a:pt x="3" y="54"/>
                      <a:pt x="0" y="52"/>
                    </a:cubicBezTo>
                    <a:cubicBezTo>
                      <a:pt x="5" y="73"/>
                      <a:pt x="16" y="95"/>
                      <a:pt x="39" y="99"/>
                    </a:cubicBezTo>
                    <a:cubicBezTo>
                      <a:pt x="39" y="108"/>
                      <a:pt x="39" y="108"/>
                      <a:pt x="39" y="108"/>
                    </a:cubicBezTo>
                    <a:cubicBezTo>
                      <a:pt x="47" y="108"/>
                      <a:pt x="54" y="114"/>
                      <a:pt x="55" y="123"/>
                    </a:cubicBezTo>
                    <a:cubicBezTo>
                      <a:pt x="56" y="125"/>
                      <a:pt x="56" y="128"/>
                      <a:pt x="56" y="130"/>
                    </a:cubicBezTo>
                    <a:cubicBezTo>
                      <a:pt x="57" y="132"/>
                      <a:pt x="58" y="135"/>
                      <a:pt x="58" y="138"/>
                    </a:cubicBezTo>
                    <a:cubicBezTo>
                      <a:pt x="57" y="211"/>
                      <a:pt x="57" y="284"/>
                      <a:pt x="57" y="357"/>
                    </a:cubicBezTo>
                    <a:cubicBezTo>
                      <a:pt x="76" y="365"/>
                      <a:pt x="76" y="365"/>
                      <a:pt x="76" y="365"/>
                    </a:cubicBezTo>
                    <a:cubicBezTo>
                      <a:pt x="75" y="110"/>
                      <a:pt x="75" y="110"/>
                      <a:pt x="75" y="110"/>
                    </a:cubicBezTo>
                    <a:cubicBezTo>
                      <a:pt x="75" y="110"/>
                      <a:pt x="92" y="113"/>
                      <a:pt x="100" y="108"/>
                    </a:cubicBezTo>
                    <a:cubicBezTo>
                      <a:pt x="118" y="357"/>
                      <a:pt x="118" y="357"/>
                      <a:pt x="118" y="357"/>
                    </a:cubicBezTo>
                    <a:cubicBezTo>
                      <a:pt x="142" y="339"/>
                      <a:pt x="142" y="339"/>
                      <a:pt x="142" y="339"/>
                    </a:cubicBezTo>
                    <a:cubicBezTo>
                      <a:pt x="141" y="336"/>
                      <a:pt x="140" y="333"/>
                      <a:pt x="140" y="330"/>
                    </a:cubicBezTo>
                    <a:cubicBezTo>
                      <a:pt x="136" y="262"/>
                      <a:pt x="115" y="197"/>
                      <a:pt x="119" y="128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11" name="Freeform 250"/>
              <p:cNvSpPr>
                <a:spLocks/>
              </p:cNvSpPr>
              <p:nvPr/>
            </p:nvSpPr>
            <p:spPr bwMode="auto">
              <a:xfrm>
                <a:off x="2141" y="6800"/>
                <a:ext cx="398" cy="123"/>
              </a:xfrm>
              <a:custGeom>
                <a:avLst/>
                <a:gdLst>
                  <a:gd name="T0" fmla="*/ 1 w 168"/>
                  <a:gd name="T1" fmla="*/ 16 h 52"/>
                  <a:gd name="T2" fmla="*/ 0 w 168"/>
                  <a:gd name="T3" fmla="*/ 26 h 52"/>
                  <a:gd name="T4" fmla="*/ 54 w 168"/>
                  <a:gd name="T5" fmla="*/ 27 h 52"/>
                  <a:gd name="T6" fmla="*/ 82 w 168"/>
                  <a:gd name="T7" fmla="*/ 52 h 52"/>
                  <a:gd name="T8" fmla="*/ 109 w 168"/>
                  <a:gd name="T9" fmla="*/ 27 h 52"/>
                  <a:gd name="T10" fmla="*/ 168 w 168"/>
                  <a:gd name="T11" fmla="*/ 23 h 52"/>
                  <a:gd name="T12" fmla="*/ 167 w 168"/>
                  <a:gd name="T13" fmla="*/ 15 h 52"/>
                  <a:gd name="T14" fmla="*/ 1 w 168"/>
                  <a:gd name="T15" fmla="*/ 1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8" h="52">
                    <a:moveTo>
                      <a:pt x="1" y="16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26" y="25"/>
                      <a:pt x="54" y="27"/>
                    </a:cubicBezTo>
                    <a:cubicBezTo>
                      <a:pt x="65" y="27"/>
                      <a:pt x="70" y="51"/>
                      <a:pt x="82" y="52"/>
                    </a:cubicBezTo>
                    <a:cubicBezTo>
                      <a:pt x="94" y="52"/>
                      <a:pt x="98" y="28"/>
                      <a:pt x="109" y="27"/>
                    </a:cubicBezTo>
                    <a:cubicBezTo>
                      <a:pt x="129" y="26"/>
                      <a:pt x="158" y="28"/>
                      <a:pt x="168" y="23"/>
                    </a:cubicBezTo>
                    <a:cubicBezTo>
                      <a:pt x="167" y="15"/>
                      <a:pt x="167" y="15"/>
                      <a:pt x="167" y="15"/>
                    </a:cubicBezTo>
                    <a:cubicBezTo>
                      <a:pt x="167" y="15"/>
                      <a:pt x="73" y="0"/>
                      <a:pt x="1" y="1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12" name="Freeform 251"/>
              <p:cNvSpPr>
                <a:spLocks/>
              </p:cNvSpPr>
              <p:nvPr/>
            </p:nvSpPr>
            <p:spPr bwMode="auto">
              <a:xfrm>
                <a:off x="1928" y="7538"/>
                <a:ext cx="426" cy="215"/>
              </a:xfrm>
              <a:custGeom>
                <a:avLst/>
                <a:gdLst>
                  <a:gd name="T0" fmla="*/ 19 w 180"/>
                  <a:gd name="T1" fmla="*/ 90 h 91"/>
                  <a:gd name="T2" fmla="*/ 172 w 180"/>
                  <a:gd name="T3" fmla="*/ 79 h 91"/>
                  <a:gd name="T4" fmla="*/ 90 w 180"/>
                  <a:gd name="T5" fmla="*/ 2 h 91"/>
                  <a:gd name="T6" fmla="*/ 19 w 180"/>
                  <a:gd name="T7" fmla="*/ 9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0" h="91">
                    <a:moveTo>
                      <a:pt x="19" y="90"/>
                    </a:moveTo>
                    <a:cubicBezTo>
                      <a:pt x="19" y="90"/>
                      <a:pt x="135" y="91"/>
                      <a:pt x="172" y="79"/>
                    </a:cubicBezTo>
                    <a:cubicBezTo>
                      <a:pt x="172" y="79"/>
                      <a:pt x="180" y="3"/>
                      <a:pt x="90" y="2"/>
                    </a:cubicBezTo>
                    <a:cubicBezTo>
                      <a:pt x="0" y="0"/>
                      <a:pt x="3" y="84"/>
                      <a:pt x="19" y="90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13" name="Freeform 252"/>
              <p:cNvSpPr>
                <a:spLocks/>
              </p:cNvSpPr>
              <p:nvPr/>
            </p:nvSpPr>
            <p:spPr bwMode="auto">
              <a:xfrm>
                <a:off x="1961" y="7540"/>
                <a:ext cx="336" cy="185"/>
              </a:xfrm>
              <a:custGeom>
                <a:avLst/>
                <a:gdLst>
                  <a:gd name="T0" fmla="*/ 142 w 142"/>
                  <a:gd name="T1" fmla="*/ 27 h 78"/>
                  <a:gd name="T2" fmla="*/ 76 w 142"/>
                  <a:gd name="T3" fmla="*/ 1 h 78"/>
                  <a:gd name="T4" fmla="*/ 0 w 142"/>
                  <a:gd name="T5" fmla="*/ 44 h 78"/>
                  <a:gd name="T6" fmla="*/ 142 w 142"/>
                  <a:gd name="T7" fmla="*/ 2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78">
                    <a:moveTo>
                      <a:pt x="142" y="27"/>
                    </a:moveTo>
                    <a:cubicBezTo>
                      <a:pt x="130" y="13"/>
                      <a:pt x="110" y="1"/>
                      <a:pt x="76" y="1"/>
                    </a:cubicBezTo>
                    <a:cubicBezTo>
                      <a:pt x="29" y="0"/>
                      <a:pt x="8" y="22"/>
                      <a:pt x="0" y="44"/>
                    </a:cubicBezTo>
                    <a:cubicBezTo>
                      <a:pt x="25" y="78"/>
                      <a:pt x="131" y="73"/>
                      <a:pt x="142" y="27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14" name="Freeform 253"/>
              <p:cNvSpPr>
                <a:spLocks/>
              </p:cNvSpPr>
              <p:nvPr/>
            </p:nvSpPr>
            <p:spPr bwMode="auto">
              <a:xfrm>
                <a:off x="2035" y="7580"/>
                <a:ext cx="57" cy="29"/>
              </a:xfrm>
              <a:custGeom>
                <a:avLst/>
                <a:gdLst>
                  <a:gd name="T0" fmla="*/ 24 w 24"/>
                  <a:gd name="T1" fmla="*/ 6 h 12"/>
                  <a:gd name="T2" fmla="*/ 12 w 24"/>
                  <a:gd name="T3" fmla="*/ 12 h 12"/>
                  <a:gd name="T4" fmla="*/ 0 w 24"/>
                  <a:gd name="T5" fmla="*/ 6 h 12"/>
                  <a:gd name="T6" fmla="*/ 12 w 24"/>
                  <a:gd name="T7" fmla="*/ 0 h 12"/>
                  <a:gd name="T8" fmla="*/ 24 w 24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2">
                    <a:moveTo>
                      <a:pt x="24" y="6"/>
                    </a:moveTo>
                    <a:cubicBezTo>
                      <a:pt x="24" y="10"/>
                      <a:pt x="19" y="12"/>
                      <a:pt x="12" y="12"/>
                    </a:cubicBezTo>
                    <a:cubicBezTo>
                      <a:pt x="6" y="12"/>
                      <a:pt x="0" y="9"/>
                      <a:pt x="0" y="6"/>
                    </a:cubicBezTo>
                    <a:cubicBezTo>
                      <a:pt x="0" y="3"/>
                      <a:pt x="6" y="0"/>
                      <a:pt x="12" y="0"/>
                    </a:cubicBezTo>
                    <a:cubicBezTo>
                      <a:pt x="19" y="0"/>
                      <a:pt x="24" y="3"/>
                      <a:pt x="24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15" name="Freeform 254"/>
              <p:cNvSpPr>
                <a:spLocks/>
              </p:cNvSpPr>
              <p:nvPr/>
            </p:nvSpPr>
            <p:spPr bwMode="auto">
              <a:xfrm>
                <a:off x="2399" y="7538"/>
                <a:ext cx="424" cy="215"/>
              </a:xfrm>
              <a:custGeom>
                <a:avLst/>
                <a:gdLst>
                  <a:gd name="T0" fmla="*/ 160 w 179"/>
                  <a:gd name="T1" fmla="*/ 90 h 91"/>
                  <a:gd name="T2" fmla="*/ 7 w 179"/>
                  <a:gd name="T3" fmla="*/ 79 h 91"/>
                  <a:gd name="T4" fmla="*/ 90 w 179"/>
                  <a:gd name="T5" fmla="*/ 2 h 91"/>
                  <a:gd name="T6" fmla="*/ 160 w 179"/>
                  <a:gd name="T7" fmla="*/ 9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91">
                    <a:moveTo>
                      <a:pt x="160" y="90"/>
                    </a:moveTo>
                    <a:cubicBezTo>
                      <a:pt x="160" y="90"/>
                      <a:pt x="44" y="91"/>
                      <a:pt x="7" y="79"/>
                    </a:cubicBezTo>
                    <a:cubicBezTo>
                      <a:pt x="7" y="79"/>
                      <a:pt x="0" y="3"/>
                      <a:pt x="90" y="2"/>
                    </a:cubicBezTo>
                    <a:cubicBezTo>
                      <a:pt x="179" y="0"/>
                      <a:pt x="176" y="84"/>
                      <a:pt x="160" y="90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16" name="Freeform 255"/>
              <p:cNvSpPr>
                <a:spLocks/>
              </p:cNvSpPr>
              <p:nvPr/>
            </p:nvSpPr>
            <p:spPr bwMode="auto">
              <a:xfrm>
                <a:off x="2454" y="7540"/>
                <a:ext cx="336" cy="185"/>
              </a:xfrm>
              <a:custGeom>
                <a:avLst/>
                <a:gdLst>
                  <a:gd name="T0" fmla="*/ 0 w 142"/>
                  <a:gd name="T1" fmla="*/ 27 h 78"/>
                  <a:gd name="T2" fmla="*/ 67 w 142"/>
                  <a:gd name="T3" fmla="*/ 1 h 78"/>
                  <a:gd name="T4" fmla="*/ 142 w 142"/>
                  <a:gd name="T5" fmla="*/ 44 h 78"/>
                  <a:gd name="T6" fmla="*/ 0 w 142"/>
                  <a:gd name="T7" fmla="*/ 2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78">
                    <a:moveTo>
                      <a:pt x="0" y="27"/>
                    </a:moveTo>
                    <a:cubicBezTo>
                      <a:pt x="12" y="13"/>
                      <a:pt x="32" y="1"/>
                      <a:pt x="67" y="1"/>
                    </a:cubicBezTo>
                    <a:cubicBezTo>
                      <a:pt x="113" y="0"/>
                      <a:pt x="135" y="22"/>
                      <a:pt x="142" y="44"/>
                    </a:cubicBezTo>
                    <a:cubicBezTo>
                      <a:pt x="117" y="78"/>
                      <a:pt x="11" y="73"/>
                      <a:pt x="0" y="27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17" name="Freeform 256"/>
              <p:cNvSpPr>
                <a:spLocks/>
              </p:cNvSpPr>
              <p:nvPr/>
            </p:nvSpPr>
            <p:spPr bwMode="auto">
              <a:xfrm>
                <a:off x="2660" y="7580"/>
                <a:ext cx="56" cy="29"/>
              </a:xfrm>
              <a:custGeom>
                <a:avLst/>
                <a:gdLst>
                  <a:gd name="T0" fmla="*/ 0 w 24"/>
                  <a:gd name="T1" fmla="*/ 6 h 12"/>
                  <a:gd name="T2" fmla="*/ 12 w 24"/>
                  <a:gd name="T3" fmla="*/ 12 h 12"/>
                  <a:gd name="T4" fmla="*/ 24 w 24"/>
                  <a:gd name="T5" fmla="*/ 6 h 12"/>
                  <a:gd name="T6" fmla="*/ 12 w 24"/>
                  <a:gd name="T7" fmla="*/ 0 h 12"/>
                  <a:gd name="T8" fmla="*/ 0 w 24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2">
                    <a:moveTo>
                      <a:pt x="0" y="6"/>
                    </a:moveTo>
                    <a:cubicBezTo>
                      <a:pt x="0" y="10"/>
                      <a:pt x="6" y="12"/>
                      <a:pt x="12" y="12"/>
                    </a:cubicBezTo>
                    <a:cubicBezTo>
                      <a:pt x="19" y="12"/>
                      <a:pt x="24" y="9"/>
                      <a:pt x="24" y="6"/>
                    </a:cubicBezTo>
                    <a:cubicBezTo>
                      <a:pt x="24" y="3"/>
                      <a:pt x="19" y="0"/>
                      <a:pt x="12" y="0"/>
                    </a:cubicBezTo>
                    <a:cubicBezTo>
                      <a:pt x="6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18" name="Freeform 257"/>
              <p:cNvSpPr>
                <a:spLocks/>
              </p:cNvSpPr>
              <p:nvPr/>
            </p:nvSpPr>
            <p:spPr bwMode="auto">
              <a:xfrm>
                <a:off x="2085" y="6223"/>
                <a:ext cx="489" cy="624"/>
              </a:xfrm>
              <a:custGeom>
                <a:avLst/>
                <a:gdLst>
                  <a:gd name="T0" fmla="*/ 22 w 207"/>
                  <a:gd name="T1" fmla="*/ 13 h 264"/>
                  <a:gd name="T2" fmla="*/ 155 w 207"/>
                  <a:gd name="T3" fmla="*/ 3 h 264"/>
                  <a:gd name="T4" fmla="*/ 172 w 207"/>
                  <a:gd name="T5" fmla="*/ 22 h 264"/>
                  <a:gd name="T6" fmla="*/ 196 w 207"/>
                  <a:gd name="T7" fmla="*/ 184 h 264"/>
                  <a:gd name="T8" fmla="*/ 193 w 207"/>
                  <a:gd name="T9" fmla="*/ 264 h 264"/>
                  <a:gd name="T10" fmla="*/ 21 w 207"/>
                  <a:gd name="T11" fmla="*/ 263 h 264"/>
                  <a:gd name="T12" fmla="*/ 22 w 207"/>
                  <a:gd name="T13" fmla="*/ 13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7" h="264">
                    <a:moveTo>
                      <a:pt x="22" y="13"/>
                    </a:moveTo>
                    <a:cubicBezTo>
                      <a:pt x="22" y="13"/>
                      <a:pt x="51" y="0"/>
                      <a:pt x="155" y="3"/>
                    </a:cubicBezTo>
                    <a:cubicBezTo>
                      <a:pt x="155" y="3"/>
                      <a:pt x="168" y="7"/>
                      <a:pt x="172" y="22"/>
                    </a:cubicBezTo>
                    <a:cubicBezTo>
                      <a:pt x="174" y="31"/>
                      <a:pt x="179" y="109"/>
                      <a:pt x="196" y="184"/>
                    </a:cubicBezTo>
                    <a:cubicBezTo>
                      <a:pt x="207" y="230"/>
                      <a:pt x="193" y="264"/>
                      <a:pt x="193" y="264"/>
                    </a:cubicBezTo>
                    <a:cubicBezTo>
                      <a:pt x="21" y="263"/>
                      <a:pt x="21" y="263"/>
                      <a:pt x="21" y="263"/>
                    </a:cubicBezTo>
                    <a:cubicBezTo>
                      <a:pt x="21" y="263"/>
                      <a:pt x="0" y="39"/>
                      <a:pt x="22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19" name="Freeform 258"/>
              <p:cNvSpPr>
                <a:spLocks noEditPoints="1"/>
              </p:cNvSpPr>
              <p:nvPr/>
            </p:nvSpPr>
            <p:spPr bwMode="auto">
              <a:xfrm>
                <a:off x="2106" y="6223"/>
                <a:ext cx="457" cy="624"/>
              </a:xfrm>
              <a:custGeom>
                <a:avLst/>
                <a:gdLst>
                  <a:gd name="T0" fmla="*/ 187 w 193"/>
                  <a:gd name="T1" fmla="*/ 184 h 264"/>
                  <a:gd name="T2" fmla="*/ 178 w 193"/>
                  <a:gd name="T3" fmla="*/ 20 h 264"/>
                  <a:gd name="T4" fmla="*/ 146 w 193"/>
                  <a:gd name="T5" fmla="*/ 3 h 264"/>
                  <a:gd name="T6" fmla="*/ 13 w 193"/>
                  <a:gd name="T7" fmla="*/ 13 h 264"/>
                  <a:gd name="T8" fmla="*/ 6 w 193"/>
                  <a:gd name="T9" fmla="*/ 185 h 264"/>
                  <a:gd name="T10" fmla="*/ 19 w 193"/>
                  <a:gd name="T11" fmla="*/ 200 h 264"/>
                  <a:gd name="T12" fmla="*/ 45 w 193"/>
                  <a:gd name="T13" fmla="*/ 229 h 264"/>
                  <a:gd name="T14" fmla="*/ 71 w 193"/>
                  <a:gd name="T15" fmla="*/ 263 h 264"/>
                  <a:gd name="T16" fmla="*/ 184 w 193"/>
                  <a:gd name="T17" fmla="*/ 264 h 264"/>
                  <a:gd name="T18" fmla="*/ 187 w 193"/>
                  <a:gd name="T19" fmla="*/ 184 h 264"/>
                  <a:gd name="T20" fmla="*/ 159 w 193"/>
                  <a:gd name="T21" fmla="*/ 46 h 264"/>
                  <a:gd name="T22" fmla="*/ 134 w 193"/>
                  <a:gd name="T23" fmla="*/ 76 h 264"/>
                  <a:gd name="T24" fmla="*/ 133 w 193"/>
                  <a:gd name="T25" fmla="*/ 77 h 264"/>
                  <a:gd name="T26" fmla="*/ 130 w 193"/>
                  <a:gd name="T27" fmla="*/ 78 h 264"/>
                  <a:gd name="T28" fmla="*/ 133 w 193"/>
                  <a:gd name="T29" fmla="*/ 25 h 264"/>
                  <a:gd name="T30" fmla="*/ 159 w 193"/>
                  <a:gd name="T31" fmla="*/ 46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3" h="264">
                    <a:moveTo>
                      <a:pt x="187" y="184"/>
                    </a:moveTo>
                    <a:cubicBezTo>
                      <a:pt x="179" y="111"/>
                      <a:pt x="180" y="29"/>
                      <a:pt x="178" y="20"/>
                    </a:cubicBezTo>
                    <a:cubicBezTo>
                      <a:pt x="174" y="5"/>
                      <a:pt x="146" y="3"/>
                      <a:pt x="146" y="3"/>
                    </a:cubicBezTo>
                    <a:cubicBezTo>
                      <a:pt x="42" y="0"/>
                      <a:pt x="13" y="13"/>
                      <a:pt x="13" y="13"/>
                    </a:cubicBezTo>
                    <a:cubicBezTo>
                      <a:pt x="0" y="29"/>
                      <a:pt x="2" y="118"/>
                      <a:pt x="6" y="185"/>
                    </a:cubicBezTo>
                    <a:cubicBezTo>
                      <a:pt x="11" y="190"/>
                      <a:pt x="15" y="195"/>
                      <a:pt x="19" y="200"/>
                    </a:cubicBezTo>
                    <a:cubicBezTo>
                      <a:pt x="27" y="211"/>
                      <a:pt x="34" y="221"/>
                      <a:pt x="45" y="229"/>
                    </a:cubicBezTo>
                    <a:cubicBezTo>
                      <a:pt x="58" y="238"/>
                      <a:pt x="65" y="250"/>
                      <a:pt x="71" y="263"/>
                    </a:cubicBezTo>
                    <a:cubicBezTo>
                      <a:pt x="184" y="264"/>
                      <a:pt x="184" y="264"/>
                      <a:pt x="184" y="264"/>
                    </a:cubicBezTo>
                    <a:cubicBezTo>
                      <a:pt x="184" y="264"/>
                      <a:pt x="193" y="231"/>
                      <a:pt x="187" y="184"/>
                    </a:cubicBezTo>
                    <a:close/>
                    <a:moveTo>
                      <a:pt x="159" y="46"/>
                    </a:moveTo>
                    <a:cubicBezTo>
                      <a:pt x="157" y="59"/>
                      <a:pt x="144" y="69"/>
                      <a:pt x="134" y="76"/>
                    </a:cubicBezTo>
                    <a:cubicBezTo>
                      <a:pt x="134" y="76"/>
                      <a:pt x="133" y="77"/>
                      <a:pt x="133" y="77"/>
                    </a:cubicBezTo>
                    <a:cubicBezTo>
                      <a:pt x="132" y="79"/>
                      <a:pt x="130" y="80"/>
                      <a:pt x="130" y="78"/>
                    </a:cubicBezTo>
                    <a:cubicBezTo>
                      <a:pt x="128" y="68"/>
                      <a:pt x="107" y="23"/>
                      <a:pt x="133" y="25"/>
                    </a:cubicBezTo>
                    <a:cubicBezTo>
                      <a:pt x="143" y="26"/>
                      <a:pt x="161" y="33"/>
                      <a:pt x="159" y="46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20" name="Freeform 259"/>
              <p:cNvSpPr>
                <a:spLocks/>
              </p:cNvSpPr>
              <p:nvPr/>
            </p:nvSpPr>
            <p:spPr bwMode="auto">
              <a:xfrm>
                <a:off x="2113" y="6240"/>
                <a:ext cx="90" cy="215"/>
              </a:xfrm>
              <a:custGeom>
                <a:avLst/>
                <a:gdLst>
                  <a:gd name="T0" fmla="*/ 14 w 38"/>
                  <a:gd name="T1" fmla="*/ 63 h 91"/>
                  <a:gd name="T2" fmla="*/ 22 w 38"/>
                  <a:gd name="T3" fmla="*/ 31 h 91"/>
                  <a:gd name="T4" fmla="*/ 38 w 38"/>
                  <a:gd name="T5" fmla="*/ 0 h 91"/>
                  <a:gd name="T6" fmla="*/ 10 w 38"/>
                  <a:gd name="T7" fmla="*/ 6 h 91"/>
                  <a:gd name="T8" fmla="*/ 0 w 38"/>
                  <a:gd name="T9" fmla="*/ 91 h 91"/>
                  <a:gd name="T10" fmla="*/ 14 w 38"/>
                  <a:gd name="T11" fmla="*/ 6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91">
                    <a:moveTo>
                      <a:pt x="14" y="63"/>
                    </a:moveTo>
                    <a:cubicBezTo>
                      <a:pt x="17" y="52"/>
                      <a:pt x="19" y="41"/>
                      <a:pt x="22" y="31"/>
                    </a:cubicBezTo>
                    <a:cubicBezTo>
                      <a:pt x="26" y="19"/>
                      <a:pt x="30" y="8"/>
                      <a:pt x="38" y="0"/>
                    </a:cubicBezTo>
                    <a:cubicBezTo>
                      <a:pt x="18" y="3"/>
                      <a:pt x="10" y="6"/>
                      <a:pt x="10" y="6"/>
                    </a:cubicBezTo>
                    <a:cubicBezTo>
                      <a:pt x="2" y="16"/>
                      <a:pt x="0" y="50"/>
                      <a:pt x="0" y="91"/>
                    </a:cubicBezTo>
                    <a:cubicBezTo>
                      <a:pt x="5" y="81"/>
                      <a:pt x="11" y="73"/>
                      <a:pt x="14" y="6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21" name="Freeform 260"/>
              <p:cNvSpPr>
                <a:spLocks/>
              </p:cNvSpPr>
              <p:nvPr/>
            </p:nvSpPr>
            <p:spPr bwMode="auto">
              <a:xfrm>
                <a:off x="2120" y="6133"/>
                <a:ext cx="159" cy="175"/>
              </a:xfrm>
              <a:custGeom>
                <a:avLst/>
                <a:gdLst>
                  <a:gd name="T0" fmla="*/ 6 w 67"/>
                  <a:gd name="T1" fmla="*/ 0 h 74"/>
                  <a:gd name="T2" fmla="*/ 3 w 67"/>
                  <a:gd name="T3" fmla="*/ 52 h 74"/>
                  <a:gd name="T4" fmla="*/ 26 w 67"/>
                  <a:gd name="T5" fmla="*/ 70 h 74"/>
                  <a:gd name="T6" fmla="*/ 66 w 67"/>
                  <a:gd name="T7" fmla="*/ 62 h 74"/>
                  <a:gd name="T8" fmla="*/ 67 w 67"/>
                  <a:gd name="T9" fmla="*/ 47 h 74"/>
                  <a:gd name="T10" fmla="*/ 6 w 67"/>
                  <a:gd name="T1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74">
                    <a:moveTo>
                      <a:pt x="6" y="0"/>
                    </a:moveTo>
                    <a:cubicBezTo>
                      <a:pt x="6" y="0"/>
                      <a:pt x="0" y="44"/>
                      <a:pt x="3" y="52"/>
                    </a:cubicBezTo>
                    <a:cubicBezTo>
                      <a:pt x="6" y="61"/>
                      <a:pt x="15" y="69"/>
                      <a:pt x="26" y="70"/>
                    </a:cubicBezTo>
                    <a:cubicBezTo>
                      <a:pt x="55" y="74"/>
                      <a:pt x="66" y="62"/>
                      <a:pt x="66" y="62"/>
                    </a:cubicBezTo>
                    <a:cubicBezTo>
                      <a:pt x="67" y="47"/>
                      <a:pt x="67" y="47"/>
                      <a:pt x="67" y="47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22" name="Freeform 261"/>
              <p:cNvSpPr>
                <a:spLocks/>
              </p:cNvSpPr>
              <p:nvPr/>
            </p:nvSpPr>
            <p:spPr bwMode="auto">
              <a:xfrm>
                <a:off x="2113" y="6107"/>
                <a:ext cx="163" cy="178"/>
              </a:xfrm>
              <a:custGeom>
                <a:avLst/>
                <a:gdLst>
                  <a:gd name="T0" fmla="*/ 5 w 69"/>
                  <a:gd name="T1" fmla="*/ 0 h 75"/>
                  <a:gd name="T2" fmla="*/ 2 w 69"/>
                  <a:gd name="T3" fmla="*/ 53 h 75"/>
                  <a:gd name="T4" fmla="*/ 26 w 69"/>
                  <a:gd name="T5" fmla="*/ 71 h 75"/>
                  <a:gd name="T6" fmla="*/ 63 w 69"/>
                  <a:gd name="T7" fmla="*/ 72 h 75"/>
                  <a:gd name="T8" fmla="*/ 69 w 69"/>
                  <a:gd name="T9" fmla="*/ 42 h 75"/>
                  <a:gd name="T10" fmla="*/ 5 w 69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75">
                    <a:moveTo>
                      <a:pt x="5" y="0"/>
                    </a:moveTo>
                    <a:cubicBezTo>
                      <a:pt x="5" y="0"/>
                      <a:pt x="0" y="45"/>
                      <a:pt x="2" y="53"/>
                    </a:cubicBezTo>
                    <a:cubicBezTo>
                      <a:pt x="5" y="61"/>
                      <a:pt x="14" y="69"/>
                      <a:pt x="26" y="71"/>
                    </a:cubicBezTo>
                    <a:cubicBezTo>
                      <a:pt x="55" y="75"/>
                      <a:pt x="63" y="72"/>
                      <a:pt x="63" y="72"/>
                    </a:cubicBezTo>
                    <a:cubicBezTo>
                      <a:pt x="69" y="42"/>
                      <a:pt x="69" y="42"/>
                      <a:pt x="69" y="42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23" name="Freeform 262"/>
              <p:cNvSpPr>
                <a:spLocks/>
              </p:cNvSpPr>
              <p:nvPr/>
            </p:nvSpPr>
            <p:spPr bwMode="auto">
              <a:xfrm>
                <a:off x="2333" y="6140"/>
                <a:ext cx="166" cy="140"/>
              </a:xfrm>
              <a:custGeom>
                <a:avLst/>
                <a:gdLst>
                  <a:gd name="T0" fmla="*/ 70 w 70"/>
                  <a:gd name="T1" fmla="*/ 0 h 59"/>
                  <a:gd name="T2" fmla="*/ 64 w 70"/>
                  <a:gd name="T3" fmla="*/ 41 h 59"/>
                  <a:gd name="T4" fmla="*/ 0 w 70"/>
                  <a:gd name="T5" fmla="*/ 59 h 59"/>
                  <a:gd name="T6" fmla="*/ 9 w 70"/>
                  <a:gd name="T7" fmla="*/ 14 h 59"/>
                  <a:gd name="T8" fmla="*/ 70 w 70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9">
                    <a:moveTo>
                      <a:pt x="70" y="0"/>
                    </a:moveTo>
                    <a:cubicBezTo>
                      <a:pt x="70" y="0"/>
                      <a:pt x="67" y="37"/>
                      <a:pt x="64" y="41"/>
                    </a:cubicBezTo>
                    <a:cubicBezTo>
                      <a:pt x="62" y="44"/>
                      <a:pt x="56" y="57"/>
                      <a:pt x="0" y="59"/>
                    </a:cubicBezTo>
                    <a:cubicBezTo>
                      <a:pt x="9" y="14"/>
                      <a:pt x="9" y="14"/>
                      <a:pt x="9" y="14"/>
                    </a:cubicBez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24" name="Freeform 263"/>
              <p:cNvSpPr>
                <a:spLocks/>
              </p:cNvSpPr>
              <p:nvPr/>
            </p:nvSpPr>
            <p:spPr bwMode="auto">
              <a:xfrm>
                <a:off x="2347" y="6124"/>
                <a:ext cx="161" cy="137"/>
              </a:xfrm>
              <a:custGeom>
                <a:avLst/>
                <a:gdLst>
                  <a:gd name="T0" fmla="*/ 68 w 68"/>
                  <a:gd name="T1" fmla="*/ 0 h 58"/>
                  <a:gd name="T2" fmla="*/ 62 w 68"/>
                  <a:gd name="T3" fmla="*/ 40 h 58"/>
                  <a:gd name="T4" fmla="*/ 0 w 68"/>
                  <a:gd name="T5" fmla="*/ 58 h 58"/>
                  <a:gd name="T6" fmla="*/ 11 w 68"/>
                  <a:gd name="T7" fmla="*/ 13 h 58"/>
                  <a:gd name="T8" fmla="*/ 68 w 68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58">
                    <a:moveTo>
                      <a:pt x="68" y="0"/>
                    </a:moveTo>
                    <a:cubicBezTo>
                      <a:pt x="68" y="0"/>
                      <a:pt x="65" y="36"/>
                      <a:pt x="62" y="40"/>
                    </a:cubicBezTo>
                    <a:cubicBezTo>
                      <a:pt x="60" y="44"/>
                      <a:pt x="57" y="56"/>
                      <a:pt x="0" y="58"/>
                    </a:cubicBezTo>
                    <a:cubicBezTo>
                      <a:pt x="11" y="13"/>
                      <a:pt x="11" y="13"/>
                      <a:pt x="11" y="13"/>
                    </a:cubicBez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25" name="Freeform 264"/>
              <p:cNvSpPr>
                <a:spLocks/>
              </p:cNvSpPr>
              <p:nvPr/>
            </p:nvSpPr>
            <p:spPr bwMode="auto">
              <a:xfrm>
                <a:off x="2120" y="6114"/>
                <a:ext cx="170" cy="147"/>
              </a:xfrm>
              <a:custGeom>
                <a:avLst/>
                <a:gdLst>
                  <a:gd name="T0" fmla="*/ 2 w 72"/>
                  <a:gd name="T1" fmla="*/ 14 h 62"/>
                  <a:gd name="T2" fmla="*/ 0 w 72"/>
                  <a:gd name="T3" fmla="*/ 10 h 62"/>
                  <a:gd name="T4" fmla="*/ 5 w 72"/>
                  <a:gd name="T5" fmla="*/ 1 h 62"/>
                  <a:gd name="T6" fmla="*/ 18 w 72"/>
                  <a:gd name="T7" fmla="*/ 9 h 62"/>
                  <a:gd name="T8" fmla="*/ 42 w 72"/>
                  <a:gd name="T9" fmla="*/ 24 h 62"/>
                  <a:gd name="T10" fmla="*/ 63 w 72"/>
                  <a:gd name="T11" fmla="*/ 40 h 62"/>
                  <a:gd name="T12" fmla="*/ 63 w 72"/>
                  <a:gd name="T13" fmla="*/ 61 h 62"/>
                  <a:gd name="T14" fmla="*/ 50 w 72"/>
                  <a:gd name="T15" fmla="*/ 46 h 62"/>
                  <a:gd name="T16" fmla="*/ 39 w 72"/>
                  <a:gd name="T17" fmla="*/ 39 h 62"/>
                  <a:gd name="T18" fmla="*/ 26 w 72"/>
                  <a:gd name="T19" fmla="*/ 32 h 62"/>
                  <a:gd name="T20" fmla="*/ 8 w 72"/>
                  <a:gd name="T21" fmla="*/ 19 h 62"/>
                  <a:gd name="T22" fmla="*/ 2 w 72"/>
                  <a:gd name="T23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2" h="62">
                    <a:moveTo>
                      <a:pt x="2" y="14"/>
                    </a:moveTo>
                    <a:cubicBezTo>
                      <a:pt x="1" y="12"/>
                      <a:pt x="0" y="11"/>
                      <a:pt x="0" y="10"/>
                    </a:cubicBezTo>
                    <a:cubicBezTo>
                      <a:pt x="0" y="6"/>
                      <a:pt x="0" y="0"/>
                      <a:pt x="5" y="1"/>
                    </a:cubicBezTo>
                    <a:cubicBezTo>
                      <a:pt x="10" y="2"/>
                      <a:pt x="14" y="7"/>
                      <a:pt x="18" y="9"/>
                    </a:cubicBezTo>
                    <a:cubicBezTo>
                      <a:pt x="26" y="13"/>
                      <a:pt x="34" y="18"/>
                      <a:pt x="42" y="24"/>
                    </a:cubicBezTo>
                    <a:cubicBezTo>
                      <a:pt x="49" y="30"/>
                      <a:pt x="57" y="34"/>
                      <a:pt x="63" y="40"/>
                    </a:cubicBezTo>
                    <a:cubicBezTo>
                      <a:pt x="65" y="42"/>
                      <a:pt x="72" y="59"/>
                      <a:pt x="63" y="61"/>
                    </a:cubicBezTo>
                    <a:cubicBezTo>
                      <a:pt x="54" y="62"/>
                      <a:pt x="58" y="49"/>
                      <a:pt x="50" y="46"/>
                    </a:cubicBezTo>
                    <a:cubicBezTo>
                      <a:pt x="46" y="44"/>
                      <a:pt x="43" y="42"/>
                      <a:pt x="39" y="39"/>
                    </a:cubicBezTo>
                    <a:cubicBezTo>
                      <a:pt x="35" y="36"/>
                      <a:pt x="30" y="35"/>
                      <a:pt x="26" y="32"/>
                    </a:cubicBezTo>
                    <a:cubicBezTo>
                      <a:pt x="20" y="27"/>
                      <a:pt x="14" y="23"/>
                      <a:pt x="8" y="19"/>
                    </a:cubicBezTo>
                    <a:cubicBezTo>
                      <a:pt x="5" y="18"/>
                      <a:pt x="3" y="16"/>
                      <a:pt x="2" y="1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26" name="Freeform 265"/>
              <p:cNvSpPr>
                <a:spLocks/>
              </p:cNvSpPr>
              <p:nvPr/>
            </p:nvSpPr>
            <p:spPr bwMode="auto">
              <a:xfrm>
                <a:off x="2350" y="6131"/>
                <a:ext cx="156" cy="92"/>
              </a:xfrm>
              <a:custGeom>
                <a:avLst/>
                <a:gdLst>
                  <a:gd name="T0" fmla="*/ 60 w 66"/>
                  <a:gd name="T1" fmla="*/ 1 h 39"/>
                  <a:gd name="T2" fmla="*/ 41 w 66"/>
                  <a:gd name="T3" fmla="*/ 8 h 39"/>
                  <a:gd name="T4" fmla="*/ 22 w 66"/>
                  <a:gd name="T5" fmla="*/ 14 h 39"/>
                  <a:gd name="T6" fmla="*/ 4 w 66"/>
                  <a:gd name="T7" fmla="*/ 30 h 39"/>
                  <a:gd name="T8" fmla="*/ 0 w 66"/>
                  <a:gd name="T9" fmla="*/ 39 h 39"/>
                  <a:gd name="T10" fmla="*/ 21 w 66"/>
                  <a:gd name="T11" fmla="*/ 27 h 39"/>
                  <a:gd name="T12" fmla="*/ 54 w 66"/>
                  <a:gd name="T13" fmla="*/ 15 h 39"/>
                  <a:gd name="T14" fmla="*/ 66 w 66"/>
                  <a:gd name="T15" fmla="*/ 4 h 39"/>
                  <a:gd name="T16" fmla="*/ 60 w 66"/>
                  <a:gd name="T17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39">
                    <a:moveTo>
                      <a:pt x="60" y="1"/>
                    </a:moveTo>
                    <a:cubicBezTo>
                      <a:pt x="54" y="1"/>
                      <a:pt x="47" y="5"/>
                      <a:pt x="41" y="8"/>
                    </a:cubicBezTo>
                    <a:cubicBezTo>
                      <a:pt x="35" y="12"/>
                      <a:pt x="29" y="12"/>
                      <a:pt x="22" y="14"/>
                    </a:cubicBezTo>
                    <a:cubicBezTo>
                      <a:pt x="14" y="16"/>
                      <a:pt x="7" y="23"/>
                      <a:pt x="4" y="30"/>
                    </a:cubicBezTo>
                    <a:cubicBezTo>
                      <a:pt x="3" y="33"/>
                      <a:pt x="2" y="36"/>
                      <a:pt x="0" y="39"/>
                    </a:cubicBezTo>
                    <a:cubicBezTo>
                      <a:pt x="8" y="37"/>
                      <a:pt x="15" y="31"/>
                      <a:pt x="21" y="27"/>
                    </a:cubicBezTo>
                    <a:cubicBezTo>
                      <a:pt x="31" y="20"/>
                      <a:pt x="42" y="15"/>
                      <a:pt x="54" y="15"/>
                    </a:cubicBezTo>
                    <a:cubicBezTo>
                      <a:pt x="60" y="14"/>
                      <a:pt x="66" y="12"/>
                      <a:pt x="66" y="4"/>
                    </a:cubicBezTo>
                    <a:cubicBezTo>
                      <a:pt x="66" y="0"/>
                      <a:pt x="65" y="2"/>
                      <a:pt x="60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27" name="Freeform 266"/>
              <p:cNvSpPr>
                <a:spLocks/>
              </p:cNvSpPr>
              <p:nvPr/>
            </p:nvSpPr>
            <p:spPr bwMode="auto">
              <a:xfrm>
                <a:off x="2186" y="6247"/>
                <a:ext cx="268" cy="598"/>
              </a:xfrm>
              <a:custGeom>
                <a:avLst/>
                <a:gdLst>
                  <a:gd name="T0" fmla="*/ 76 w 268"/>
                  <a:gd name="T1" fmla="*/ 2 h 598"/>
                  <a:gd name="T2" fmla="*/ 0 w 268"/>
                  <a:gd name="T3" fmla="*/ 440 h 598"/>
                  <a:gd name="T4" fmla="*/ 90 w 268"/>
                  <a:gd name="T5" fmla="*/ 598 h 598"/>
                  <a:gd name="T6" fmla="*/ 199 w 268"/>
                  <a:gd name="T7" fmla="*/ 598 h 598"/>
                  <a:gd name="T8" fmla="*/ 268 w 268"/>
                  <a:gd name="T9" fmla="*/ 461 h 598"/>
                  <a:gd name="T10" fmla="*/ 159 w 268"/>
                  <a:gd name="T11" fmla="*/ 0 h 598"/>
                  <a:gd name="T12" fmla="*/ 76 w 268"/>
                  <a:gd name="T13" fmla="*/ 2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8" h="598">
                    <a:moveTo>
                      <a:pt x="76" y="2"/>
                    </a:moveTo>
                    <a:lnTo>
                      <a:pt x="0" y="440"/>
                    </a:lnTo>
                    <a:lnTo>
                      <a:pt x="90" y="598"/>
                    </a:lnTo>
                    <a:lnTo>
                      <a:pt x="199" y="598"/>
                    </a:lnTo>
                    <a:lnTo>
                      <a:pt x="268" y="461"/>
                    </a:lnTo>
                    <a:lnTo>
                      <a:pt x="159" y="0"/>
                    </a:lnTo>
                    <a:lnTo>
                      <a:pt x="76" y="2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28" name="Freeform 267"/>
              <p:cNvSpPr>
                <a:spLocks/>
              </p:cNvSpPr>
              <p:nvPr/>
            </p:nvSpPr>
            <p:spPr bwMode="auto">
              <a:xfrm>
                <a:off x="2205" y="6249"/>
                <a:ext cx="232" cy="636"/>
              </a:xfrm>
              <a:custGeom>
                <a:avLst/>
                <a:gdLst>
                  <a:gd name="T0" fmla="*/ 29 w 98"/>
                  <a:gd name="T1" fmla="*/ 1 h 269"/>
                  <a:gd name="T2" fmla="*/ 0 w 98"/>
                  <a:gd name="T3" fmla="*/ 187 h 269"/>
                  <a:gd name="T4" fmla="*/ 55 w 98"/>
                  <a:gd name="T5" fmla="*/ 269 h 269"/>
                  <a:gd name="T6" fmla="*/ 98 w 98"/>
                  <a:gd name="T7" fmla="*/ 195 h 269"/>
                  <a:gd name="T8" fmla="*/ 49 w 98"/>
                  <a:gd name="T9" fmla="*/ 0 h 269"/>
                  <a:gd name="T10" fmla="*/ 29 w 98"/>
                  <a:gd name="T11" fmla="*/ 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269">
                    <a:moveTo>
                      <a:pt x="29" y="1"/>
                    </a:moveTo>
                    <a:cubicBezTo>
                      <a:pt x="29" y="1"/>
                      <a:pt x="10" y="97"/>
                      <a:pt x="0" y="187"/>
                    </a:cubicBezTo>
                    <a:cubicBezTo>
                      <a:pt x="55" y="269"/>
                      <a:pt x="55" y="269"/>
                      <a:pt x="55" y="269"/>
                    </a:cubicBezTo>
                    <a:cubicBezTo>
                      <a:pt x="98" y="195"/>
                      <a:pt x="98" y="195"/>
                      <a:pt x="98" y="195"/>
                    </a:cubicBezTo>
                    <a:cubicBezTo>
                      <a:pt x="98" y="195"/>
                      <a:pt x="82" y="91"/>
                      <a:pt x="49" y="0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29" name="Freeform 268"/>
              <p:cNvSpPr>
                <a:spLocks/>
              </p:cNvSpPr>
              <p:nvPr/>
            </p:nvSpPr>
            <p:spPr bwMode="auto">
              <a:xfrm>
                <a:off x="2307" y="6249"/>
                <a:ext cx="130" cy="636"/>
              </a:xfrm>
              <a:custGeom>
                <a:avLst/>
                <a:gdLst>
                  <a:gd name="T0" fmla="*/ 6 w 55"/>
                  <a:gd name="T1" fmla="*/ 0 h 269"/>
                  <a:gd name="T2" fmla="*/ 2 w 55"/>
                  <a:gd name="T3" fmla="*/ 0 h 269"/>
                  <a:gd name="T4" fmla="*/ 0 w 55"/>
                  <a:gd name="T5" fmla="*/ 1 h 269"/>
                  <a:gd name="T6" fmla="*/ 12 w 55"/>
                  <a:gd name="T7" fmla="*/ 269 h 269"/>
                  <a:gd name="T8" fmla="*/ 55 w 55"/>
                  <a:gd name="T9" fmla="*/ 195 h 269"/>
                  <a:gd name="T10" fmla="*/ 6 w 55"/>
                  <a:gd name="T11" fmla="*/ 0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269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2" y="269"/>
                      <a:pt x="12" y="269"/>
                      <a:pt x="12" y="269"/>
                    </a:cubicBezTo>
                    <a:cubicBezTo>
                      <a:pt x="55" y="195"/>
                      <a:pt x="55" y="195"/>
                      <a:pt x="55" y="195"/>
                    </a:cubicBezTo>
                    <a:cubicBezTo>
                      <a:pt x="55" y="195"/>
                      <a:pt x="39" y="91"/>
                      <a:pt x="6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30" name="Freeform 269"/>
              <p:cNvSpPr>
                <a:spLocks/>
              </p:cNvSpPr>
              <p:nvPr/>
            </p:nvSpPr>
            <p:spPr bwMode="auto">
              <a:xfrm>
                <a:off x="2238" y="6299"/>
                <a:ext cx="119" cy="149"/>
              </a:xfrm>
              <a:custGeom>
                <a:avLst/>
                <a:gdLst>
                  <a:gd name="T0" fmla="*/ 42 w 50"/>
                  <a:gd name="T1" fmla="*/ 0 h 63"/>
                  <a:gd name="T2" fmla="*/ 42 w 50"/>
                  <a:gd name="T3" fmla="*/ 0 h 63"/>
                  <a:gd name="T4" fmla="*/ 5 w 50"/>
                  <a:gd name="T5" fmla="*/ 35 h 63"/>
                  <a:gd name="T6" fmla="*/ 0 w 50"/>
                  <a:gd name="T7" fmla="*/ 63 h 63"/>
                  <a:gd name="T8" fmla="*/ 0 w 50"/>
                  <a:gd name="T9" fmla="*/ 63 h 63"/>
                  <a:gd name="T10" fmla="*/ 50 w 50"/>
                  <a:gd name="T11" fmla="*/ 25 h 63"/>
                  <a:gd name="T12" fmla="*/ 42 w 50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63"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4" y="16"/>
                      <a:pt x="5" y="35"/>
                    </a:cubicBezTo>
                    <a:cubicBezTo>
                      <a:pt x="4" y="44"/>
                      <a:pt x="2" y="5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35" y="52"/>
                      <a:pt x="50" y="25"/>
                    </a:cubicBezTo>
                    <a:cubicBezTo>
                      <a:pt x="48" y="16"/>
                      <a:pt x="45" y="8"/>
                      <a:pt x="42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31" name="Freeform 270"/>
              <p:cNvSpPr>
                <a:spLocks/>
              </p:cNvSpPr>
              <p:nvPr/>
            </p:nvSpPr>
            <p:spPr bwMode="auto">
              <a:xfrm>
                <a:off x="2215" y="6438"/>
                <a:ext cx="180" cy="178"/>
              </a:xfrm>
              <a:custGeom>
                <a:avLst/>
                <a:gdLst>
                  <a:gd name="T0" fmla="*/ 76 w 76"/>
                  <a:gd name="T1" fmla="*/ 28 h 75"/>
                  <a:gd name="T2" fmla="*/ 76 w 76"/>
                  <a:gd name="T3" fmla="*/ 28 h 75"/>
                  <a:gd name="T4" fmla="*/ 70 w 76"/>
                  <a:gd name="T5" fmla="*/ 0 h 75"/>
                  <a:gd name="T6" fmla="*/ 70 w 76"/>
                  <a:gd name="T7" fmla="*/ 0 h 75"/>
                  <a:gd name="T8" fmla="*/ 4 w 76"/>
                  <a:gd name="T9" fmla="*/ 45 h 75"/>
                  <a:gd name="T10" fmla="*/ 4 w 76"/>
                  <a:gd name="T11" fmla="*/ 45 h 75"/>
                  <a:gd name="T12" fmla="*/ 0 w 76"/>
                  <a:gd name="T13" fmla="*/ 75 h 75"/>
                  <a:gd name="T14" fmla="*/ 76 w 76"/>
                  <a:gd name="T15" fmla="*/ 2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75">
                    <a:moveTo>
                      <a:pt x="76" y="28"/>
                    </a:moveTo>
                    <a:cubicBezTo>
                      <a:pt x="76" y="28"/>
                      <a:pt x="76" y="28"/>
                      <a:pt x="76" y="28"/>
                    </a:cubicBezTo>
                    <a:cubicBezTo>
                      <a:pt x="74" y="19"/>
                      <a:pt x="72" y="1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35" y="31"/>
                      <a:pt x="4" y="45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3" y="55"/>
                      <a:pt x="1" y="65"/>
                      <a:pt x="0" y="75"/>
                    </a:cubicBezTo>
                    <a:cubicBezTo>
                      <a:pt x="44" y="71"/>
                      <a:pt x="76" y="28"/>
                      <a:pt x="76" y="2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32" name="Freeform 271"/>
              <p:cNvSpPr>
                <a:spLocks/>
              </p:cNvSpPr>
              <p:nvPr/>
            </p:nvSpPr>
            <p:spPr bwMode="auto">
              <a:xfrm>
                <a:off x="2245" y="6590"/>
                <a:ext cx="180" cy="203"/>
              </a:xfrm>
              <a:custGeom>
                <a:avLst/>
                <a:gdLst>
                  <a:gd name="T0" fmla="*/ 12 w 76"/>
                  <a:gd name="T1" fmla="*/ 86 h 86"/>
                  <a:gd name="T2" fmla="*/ 76 w 76"/>
                  <a:gd name="T3" fmla="*/ 24 h 86"/>
                  <a:gd name="T4" fmla="*/ 76 w 76"/>
                  <a:gd name="T5" fmla="*/ 24 h 86"/>
                  <a:gd name="T6" fmla="*/ 71 w 76"/>
                  <a:gd name="T7" fmla="*/ 0 h 86"/>
                  <a:gd name="T8" fmla="*/ 71 w 76"/>
                  <a:gd name="T9" fmla="*/ 0 h 86"/>
                  <a:gd name="T10" fmla="*/ 0 w 76"/>
                  <a:gd name="T11" fmla="*/ 68 h 86"/>
                  <a:gd name="T12" fmla="*/ 12 w 76"/>
                  <a:gd name="T13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86">
                    <a:moveTo>
                      <a:pt x="12" y="86"/>
                    </a:moveTo>
                    <a:cubicBezTo>
                      <a:pt x="45" y="73"/>
                      <a:pt x="76" y="24"/>
                      <a:pt x="76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5" y="17"/>
                      <a:pt x="73" y="9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5" y="40"/>
                      <a:pt x="0" y="68"/>
                      <a:pt x="0" y="68"/>
                    </a:cubicBezTo>
                    <a:lnTo>
                      <a:pt x="12" y="86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33" name="Freeform 272"/>
              <p:cNvSpPr>
                <a:spLocks/>
              </p:cNvSpPr>
              <p:nvPr/>
            </p:nvSpPr>
            <p:spPr bwMode="auto">
              <a:xfrm>
                <a:off x="2253" y="6190"/>
                <a:ext cx="108" cy="73"/>
              </a:xfrm>
              <a:custGeom>
                <a:avLst/>
                <a:gdLst>
                  <a:gd name="T0" fmla="*/ 1 w 46"/>
                  <a:gd name="T1" fmla="*/ 3 h 31"/>
                  <a:gd name="T2" fmla="*/ 8 w 46"/>
                  <a:gd name="T3" fmla="*/ 29 h 31"/>
                  <a:gd name="T4" fmla="*/ 29 w 46"/>
                  <a:gd name="T5" fmla="*/ 29 h 31"/>
                  <a:gd name="T6" fmla="*/ 40 w 46"/>
                  <a:gd name="T7" fmla="*/ 0 h 31"/>
                  <a:gd name="T8" fmla="*/ 1 w 46"/>
                  <a:gd name="T9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1">
                    <a:moveTo>
                      <a:pt x="1" y="3"/>
                    </a:moveTo>
                    <a:cubicBezTo>
                      <a:pt x="0" y="8"/>
                      <a:pt x="1" y="26"/>
                      <a:pt x="8" y="29"/>
                    </a:cubicBezTo>
                    <a:cubicBezTo>
                      <a:pt x="12" y="31"/>
                      <a:pt x="20" y="31"/>
                      <a:pt x="29" y="29"/>
                    </a:cubicBezTo>
                    <a:cubicBezTo>
                      <a:pt x="46" y="26"/>
                      <a:pt x="40" y="0"/>
                      <a:pt x="40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34" name="Freeform 273"/>
              <p:cNvSpPr>
                <a:spLocks/>
              </p:cNvSpPr>
              <p:nvPr/>
            </p:nvSpPr>
            <p:spPr bwMode="auto">
              <a:xfrm>
                <a:off x="1931" y="5119"/>
                <a:ext cx="844" cy="1154"/>
              </a:xfrm>
              <a:custGeom>
                <a:avLst/>
                <a:gdLst>
                  <a:gd name="T0" fmla="*/ 47 w 357"/>
                  <a:gd name="T1" fmla="*/ 206 h 488"/>
                  <a:gd name="T2" fmla="*/ 5 w 357"/>
                  <a:gd name="T3" fmla="*/ 355 h 488"/>
                  <a:gd name="T4" fmla="*/ 24 w 357"/>
                  <a:gd name="T5" fmla="*/ 410 h 488"/>
                  <a:gd name="T6" fmla="*/ 98 w 357"/>
                  <a:gd name="T7" fmla="*/ 448 h 488"/>
                  <a:gd name="T8" fmla="*/ 128 w 357"/>
                  <a:gd name="T9" fmla="*/ 481 h 488"/>
                  <a:gd name="T10" fmla="*/ 144 w 357"/>
                  <a:gd name="T11" fmla="*/ 484 h 488"/>
                  <a:gd name="T12" fmla="*/ 171 w 357"/>
                  <a:gd name="T13" fmla="*/ 483 h 488"/>
                  <a:gd name="T14" fmla="*/ 256 w 357"/>
                  <a:gd name="T15" fmla="*/ 488 h 488"/>
                  <a:gd name="T16" fmla="*/ 288 w 357"/>
                  <a:gd name="T17" fmla="*/ 456 h 488"/>
                  <a:gd name="T18" fmla="*/ 344 w 357"/>
                  <a:gd name="T19" fmla="*/ 280 h 488"/>
                  <a:gd name="T20" fmla="*/ 332 w 357"/>
                  <a:gd name="T21" fmla="*/ 155 h 488"/>
                  <a:gd name="T22" fmla="*/ 47 w 357"/>
                  <a:gd name="T23" fmla="*/ 206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7" h="488">
                    <a:moveTo>
                      <a:pt x="47" y="206"/>
                    </a:moveTo>
                    <a:cubicBezTo>
                      <a:pt x="47" y="206"/>
                      <a:pt x="10" y="318"/>
                      <a:pt x="5" y="355"/>
                    </a:cubicBezTo>
                    <a:cubicBezTo>
                      <a:pt x="0" y="393"/>
                      <a:pt x="5" y="398"/>
                      <a:pt x="24" y="410"/>
                    </a:cubicBezTo>
                    <a:cubicBezTo>
                      <a:pt x="42" y="421"/>
                      <a:pt x="91" y="439"/>
                      <a:pt x="98" y="448"/>
                    </a:cubicBezTo>
                    <a:cubicBezTo>
                      <a:pt x="106" y="457"/>
                      <a:pt x="113" y="479"/>
                      <a:pt x="128" y="481"/>
                    </a:cubicBezTo>
                    <a:cubicBezTo>
                      <a:pt x="134" y="482"/>
                      <a:pt x="140" y="485"/>
                      <a:pt x="144" y="484"/>
                    </a:cubicBezTo>
                    <a:cubicBezTo>
                      <a:pt x="151" y="481"/>
                      <a:pt x="166" y="483"/>
                      <a:pt x="171" y="483"/>
                    </a:cubicBezTo>
                    <a:cubicBezTo>
                      <a:pt x="180" y="484"/>
                      <a:pt x="244" y="488"/>
                      <a:pt x="256" y="488"/>
                    </a:cubicBezTo>
                    <a:cubicBezTo>
                      <a:pt x="268" y="488"/>
                      <a:pt x="279" y="481"/>
                      <a:pt x="288" y="456"/>
                    </a:cubicBezTo>
                    <a:cubicBezTo>
                      <a:pt x="297" y="431"/>
                      <a:pt x="338" y="332"/>
                      <a:pt x="344" y="280"/>
                    </a:cubicBezTo>
                    <a:cubicBezTo>
                      <a:pt x="350" y="227"/>
                      <a:pt x="357" y="185"/>
                      <a:pt x="332" y="155"/>
                    </a:cubicBezTo>
                    <a:cubicBezTo>
                      <a:pt x="326" y="143"/>
                      <a:pt x="115" y="0"/>
                      <a:pt x="47" y="20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35" name="Freeform 274"/>
              <p:cNvSpPr>
                <a:spLocks/>
              </p:cNvSpPr>
              <p:nvPr/>
            </p:nvSpPr>
            <p:spPr bwMode="auto">
              <a:xfrm>
                <a:off x="2643" y="5854"/>
                <a:ext cx="177" cy="242"/>
              </a:xfrm>
              <a:custGeom>
                <a:avLst/>
                <a:gdLst>
                  <a:gd name="T0" fmla="*/ 0 w 75"/>
                  <a:gd name="T1" fmla="*/ 86 h 102"/>
                  <a:gd name="T2" fmla="*/ 56 w 75"/>
                  <a:gd name="T3" fmla="*/ 22 h 102"/>
                  <a:gd name="T4" fmla="*/ 11 w 75"/>
                  <a:gd name="T5" fmla="*/ 24 h 102"/>
                  <a:gd name="T6" fmla="*/ 0 w 75"/>
                  <a:gd name="T7" fmla="*/ 86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102">
                    <a:moveTo>
                      <a:pt x="0" y="86"/>
                    </a:moveTo>
                    <a:cubicBezTo>
                      <a:pt x="52" y="102"/>
                      <a:pt x="75" y="44"/>
                      <a:pt x="56" y="22"/>
                    </a:cubicBezTo>
                    <a:cubicBezTo>
                      <a:pt x="37" y="0"/>
                      <a:pt x="11" y="24"/>
                      <a:pt x="11" y="24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36" name="Freeform 275"/>
              <p:cNvSpPr>
                <a:spLocks/>
              </p:cNvSpPr>
              <p:nvPr/>
            </p:nvSpPr>
            <p:spPr bwMode="auto">
              <a:xfrm>
                <a:off x="1876" y="5618"/>
                <a:ext cx="183" cy="213"/>
              </a:xfrm>
              <a:custGeom>
                <a:avLst/>
                <a:gdLst>
                  <a:gd name="T0" fmla="*/ 46 w 77"/>
                  <a:gd name="T1" fmla="*/ 90 h 90"/>
                  <a:gd name="T2" fmla="*/ 12 w 77"/>
                  <a:gd name="T3" fmla="*/ 65 h 90"/>
                  <a:gd name="T4" fmla="*/ 47 w 77"/>
                  <a:gd name="T5" fmla="*/ 9 h 90"/>
                  <a:gd name="T6" fmla="*/ 65 w 77"/>
                  <a:gd name="T7" fmla="*/ 49 h 90"/>
                  <a:gd name="T8" fmla="*/ 46 w 77"/>
                  <a:gd name="T9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90">
                    <a:moveTo>
                      <a:pt x="46" y="90"/>
                    </a:moveTo>
                    <a:cubicBezTo>
                      <a:pt x="46" y="90"/>
                      <a:pt x="23" y="87"/>
                      <a:pt x="12" y="65"/>
                    </a:cubicBezTo>
                    <a:cubicBezTo>
                      <a:pt x="0" y="43"/>
                      <a:pt x="18" y="0"/>
                      <a:pt x="47" y="9"/>
                    </a:cubicBezTo>
                    <a:cubicBezTo>
                      <a:pt x="77" y="17"/>
                      <a:pt x="65" y="49"/>
                      <a:pt x="65" y="49"/>
                    </a:cubicBezTo>
                    <a:lnTo>
                      <a:pt x="46" y="9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37" name="Freeform 276"/>
              <p:cNvSpPr>
                <a:spLocks/>
              </p:cNvSpPr>
              <p:nvPr/>
            </p:nvSpPr>
            <p:spPr bwMode="auto">
              <a:xfrm>
                <a:off x="1940" y="5091"/>
                <a:ext cx="835" cy="1099"/>
              </a:xfrm>
              <a:custGeom>
                <a:avLst/>
                <a:gdLst>
                  <a:gd name="T0" fmla="*/ 54 w 353"/>
                  <a:gd name="T1" fmla="*/ 206 h 465"/>
                  <a:gd name="T2" fmla="*/ 15 w 353"/>
                  <a:gd name="T3" fmla="*/ 318 h 465"/>
                  <a:gd name="T4" fmla="*/ 5 w 353"/>
                  <a:gd name="T5" fmla="*/ 358 h 465"/>
                  <a:gd name="T6" fmla="*/ 29 w 353"/>
                  <a:gd name="T7" fmla="*/ 409 h 465"/>
                  <a:gd name="T8" fmla="*/ 97 w 353"/>
                  <a:gd name="T9" fmla="*/ 446 h 465"/>
                  <a:gd name="T10" fmla="*/ 141 w 353"/>
                  <a:gd name="T11" fmla="*/ 449 h 465"/>
                  <a:gd name="T12" fmla="*/ 155 w 353"/>
                  <a:gd name="T13" fmla="*/ 450 h 465"/>
                  <a:gd name="T14" fmla="*/ 159 w 353"/>
                  <a:gd name="T15" fmla="*/ 457 h 465"/>
                  <a:gd name="T16" fmla="*/ 178 w 353"/>
                  <a:gd name="T17" fmla="*/ 463 h 465"/>
                  <a:gd name="T18" fmla="*/ 210 w 353"/>
                  <a:gd name="T19" fmla="*/ 459 h 465"/>
                  <a:gd name="T20" fmla="*/ 222 w 353"/>
                  <a:gd name="T21" fmla="*/ 448 h 465"/>
                  <a:gd name="T22" fmla="*/ 238 w 353"/>
                  <a:gd name="T23" fmla="*/ 436 h 465"/>
                  <a:gd name="T24" fmla="*/ 257 w 353"/>
                  <a:gd name="T25" fmla="*/ 419 h 465"/>
                  <a:gd name="T26" fmla="*/ 311 w 353"/>
                  <a:gd name="T27" fmla="*/ 367 h 465"/>
                  <a:gd name="T28" fmla="*/ 335 w 353"/>
                  <a:gd name="T29" fmla="*/ 273 h 465"/>
                  <a:gd name="T30" fmla="*/ 330 w 353"/>
                  <a:gd name="T31" fmla="*/ 152 h 465"/>
                  <a:gd name="T32" fmla="*/ 54 w 353"/>
                  <a:gd name="T33" fmla="*/ 206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3" h="465">
                    <a:moveTo>
                      <a:pt x="54" y="206"/>
                    </a:moveTo>
                    <a:cubicBezTo>
                      <a:pt x="54" y="206"/>
                      <a:pt x="27" y="270"/>
                      <a:pt x="15" y="318"/>
                    </a:cubicBezTo>
                    <a:cubicBezTo>
                      <a:pt x="11" y="332"/>
                      <a:pt x="6" y="349"/>
                      <a:pt x="5" y="358"/>
                    </a:cubicBezTo>
                    <a:cubicBezTo>
                      <a:pt x="0" y="395"/>
                      <a:pt x="12" y="398"/>
                      <a:pt x="29" y="409"/>
                    </a:cubicBezTo>
                    <a:cubicBezTo>
                      <a:pt x="50" y="422"/>
                      <a:pt x="72" y="442"/>
                      <a:pt x="97" y="446"/>
                    </a:cubicBezTo>
                    <a:cubicBezTo>
                      <a:pt x="111" y="448"/>
                      <a:pt x="127" y="448"/>
                      <a:pt x="141" y="449"/>
                    </a:cubicBezTo>
                    <a:cubicBezTo>
                      <a:pt x="144" y="449"/>
                      <a:pt x="153" y="448"/>
                      <a:pt x="155" y="450"/>
                    </a:cubicBezTo>
                    <a:cubicBezTo>
                      <a:pt x="158" y="451"/>
                      <a:pt x="157" y="455"/>
                      <a:pt x="159" y="457"/>
                    </a:cubicBezTo>
                    <a:cubicBezTo>
                      <a:pt x="162" y="461"/>
                      <a:pt x="173" y="463"/>
                      <a:pt x="178" y="463"/>
                    </a:cubicBezTo>
                    <a:cubicBezTo>
                      <a:pt x="188" y="465"/>
                      <a:pt x="200" y="465"/>
                      <a:pt x="210" y="459"/>
                    </a:cubicBezTo>
                    <a:cubicBezTo>
                      <a:pt x="214" y="456"/>
                      <a:pt x="217" y="451"/>
                      <a:pt x="222" y="448"/>
                    </a:cubicBezTo>
                    <a:cubicBezTo>
                      <a:pt x="227" y="444"/>
                      <a:pt x="233" y="440"/>
                      <a:pt x="238" y="436"/>
                    </a:cubicBezTo>
                    <a:cubicBezTo>
                      <a:pt x="245" y="430"/>
                      <a:pt x="251" y="425"/>
                      <a:pt x="257" y="419"/>
                    </a:cubicBezTo>
                    <a:cubicBezTo>
                      <a:pt x="279" y="402"/>
                      <a:pt x="300" y="395"/>
                      <a:pt x="311" y="367"/>
                    </a:cubicBezTo>
                    <a:cubicBezTo>
                      <a:pt x="322" y="337"/>
                      <a:pt x="331" y="305"/>
                      <a:pt x="335" y="273"/>
                    </a:cubicBezTo>
                    <a:cubicBezTo>
                      <a:pt x="341" y="221"/>
                      <a:pt x="353" y="180"/>
                      <a:pt x="330" y="152"/>
                    </a:cubicBezTo>
                    <a:cubicBezTo>
                      <a:pt x="324" y="140"/>
                      <a:pt x="123" y="0"/>
                      <a:pt x="54" y="20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38" name="Freeform 277"/>
              <p:cNvSpPr>
                <a:spLocks/>
              </p:cNvSpPr>
              <p:nvPr/>
            </p:nvSpPr>
            <p:spPr bwMode="auto">
              <a:xfrm>
                <a:off x="2087" y="5112"/>
                <a:ext cx="674" cy="567"/>
              </a:xfrm>
              <a:custGeom>
                <a:avLst/>
                <a:gdLst>
                  <a:gd name="T0" fmla="*/ 139 w 285"/>
                  <a:gd name="T1" fmla="*/ 238 h 240"/>
                  <a:gd name="T2" fmla="*/ 279 w 285"/>
                  <a:gd name="T3" fmla="*/ 224 h 240"/>
                  <a:gd name="T4" fmla="*/ 268 w 285"/>
                  <a:gd name="T5" fmla="*/ 143 h 240"/>
                  <a:gd name="T6" fmla="*/ 0 w 285"/>
                  <a:gd name="T7" fmla="*/ 177 h 240"/>
                  <a:gd name="T8" fmla="*/ 97 w 285"/>
                  <a:gd name="T9" fmla="*/ 229 h 240"/>
                  <a:gd name="T10" fmla="*/ 139 w 285"/>
                  <a:gd name="T11" fmla="*/ 238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240">
                    <a:moveTo>
                      <a:pt x="139" y="238"/>
                    </a:moveTo>
                    <a:cubicBezTo>
                      <a:pt x="186" y="240"/>
                      <a:pt x="234" y="235"/>
                      <a:pt x="279" y="224"/>
                    </a:cubicBezTo>
                    <a:cubicBezTo>
                      <a:pt x="283" y="191"/>
                      <a:pt x="285" y="164"/>
                      <a:pt x="268" y="143"/>
                    </a:cubicBezTo>
                    <a:cubicBezTo>
                      <a:pt x="262" y="131"/>
                      <a:pt x="74" y="0"/>
                      <a:pt x="0" y="177"/>
                    </a:cubicBezTo>
                    <a:cubicBezTo>
                      <a:pt x="31" y="196"/>
                      <a:pt x="63" y="214"/>
                      <a:pt x="97" y="229"/>
                    </a:cubicBezTo>
                    <a:cubicBezTo>
                      <a:pt x="110" y="233"/>
                      <a:pt x="125" y="235"/>
                      <a:pt x="139" y="23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39" name="Freeform 278"/>
              <p:cNvSpPr>
                <a:spLocks/>
              </p:cNvSpPr>
              <p:nvPr/>
            </p:nvSpPr>
            <p:spPr bwMode="auto">
              <a:xfrm>
                <a:off x="1966" y="5318"/>
                <a:ext cx="227" cy="553"/>
              </a:xfrm>
              <a:custGeom>
                <a:avLst/>
                <a:gdLst>
                  <a:gd name="T0" fmla="*/ 45 w 96"/>
                  <a:gd name="T1" fmla="*/ 0 h 234"/>
                  <a:gd name="T2" fmla="*/ 0 w 96"/>
                  <a:gd name="T3" fmla="*/ 135 h 234"/>
                  <a:gd name="T4" fmla="*/ 15 w 96"/>
                  <a:gd name="T5" fmla="*/ 137 h 234"/>
                  <a:gd name="T6" fmla="*/ 28 w 96"/>
                  <a:gd name="T7" fmla="*/ 171 h 234"/>
                  <a:gd name="T8" fmla="*/ 6 w 96"/>
                  <a:gd name="T9" fmla="*/ 224 h 234"/>
                  <a:gd name="T10" fmla="*/ 15 w 96"/>
                  <a:gd name="T11" fmla="*/ 231 h 234"/>
                  <a:gd name="T12" fmla="*/ 27 w 96"/>
                  <a:gd name="T13" fmla="*/ 230 h 234"/>
                  <a:gd name="T14" fmla="*/ 96 w 96"/>
                  <a:gd name="T15" fmla="*/ 39 h 234"/>
                  <a:gd name="T16" fmla="*/ 45 w 96"/>
                  <a:gd name="T17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234">
                    <a:moveTo>
                      <a:pt x="45" y="0"/>
                    </a:moveTo>
                    <a:cubicBezTo>
                      <a:pt x="45" y="0"/>
                      <a:pt x="7" y="97"/>
                      <a:pt x="0" y="135"/>
                    </a:cubicBezTo>
                    <a:cubicBezTo>
                      <a:pt x="0" y="135"/>
                      <a:pt x="7" y="134"/>
                      <a:pt x="15" y="137"/>
                    </a:cubicBezTo>
                    <a:cubicBezTo>
                      <a:pt x="21" y="140"/>
                      <a:pt x="33" y="149"/>
                      <a:pt x="28" y="171"/>
                    </a:cubicBezTo>
                    <a:cubicBezTo>
                      <a:pt x="20" y="211"/>
                      <a:pt x="6" y="224"/>
                      <a:pt x="6" y="224"/>
                    </a:cubicBezTo>
                    <a:cubicBezTo>
                      <a:pt x="6" y="224"/>
                      <a:pt x="6" y="228"/>
                      <a:pt x="15" y="231"/>
                    </a:cubicBezTo>
                    <a:cubicBezTo>
                      <a:pt x="25" y="234"/>
                      <a:pt x="27" y="230"/>
                      <a:pt x="27" y="230"/>
                    </a:cubicBezTo>
                    <a:cubicBezTo>
                      <a:pt x="96" y="39"/>
                      <a:pt x="96" y="39"/>
                      <a:pt x="96" y="39"/>
                    </a:cubicBez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40" name="Freeform 279"/>
              <p:cNvSpPr>
                <a:spLocks/>
              </p:cNvSpPr>
              <p:nvPr/>
            </p:nvSpPr>
            <p:spPr bwMode="auto">
              <a:xfrm>
                <a:off x="1966" y="5568"/>
                <a:ext cx="74" cy="104"/>
              </a:xfrm>
              <a:custGeom>
                <a:avLst/>
                <a:gdLst>
                  <a:gd name="T0" fmla="*/ 27 w 31"/>
                  <a:gd name="T1" fmla="*/ 44 h 44"/>
                  <a:gd name="T2" fmla="*/ 31 w 31"/>
                  <a:gd name="T3" fmla="*/ 27 h 44"/>
                  <a:gd name="T4" fmla="*/ 29 w 31"/>
                  <a:gd name="T5" fmla="*/ 20 h 44"/>
                  <a:gd name="T6" fmla="*/ 12 w 31"/>
                  <a:gd name="T7" fmla="*/ 1 h 44"/>
                  <a:gd name="T8" fmla="*/ 8 w 31"/>
                  <a:gd name="T9" fmla="*/ 0 h 44"/>
                  <a:gd name="T10" fmla="*/ 0 w 31"/>
                  <a:gd name="T11" fmla="*/ 29 h 44"/>
                  <a:gd name="T12" fmla="*/ 15 w 31"/>
                  <a:gd name="T13" fmla="*/ 31 h 44"/>
                  <a:gd name="T14" fmla="*/ 27 w 31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4">
                    <a:moveTo>
                      <a:pt x="27" y="44"/>
                    </a:moveTo>
                    <a:cubicBezTo>
                      <a:pt x="29" y="39"/>
                      <a:pt x="29" y="34"/>
                      <a:pt x="31" y="27"/>
                    </a:cubicBezTo>
                    <a:cubicBezTo>
                      <a:pt x="30" y="25"/>
                      <a:pt x="30" y="23"/>
                      <a:pt x="29" y="20"/>
                    </a:cubicBezTo>
                    <a:cubicBezTo>
                      <a:pt x="23" y="14"/>
                      <a:pt x="18" y="7"/>
                      <a:pt x="12" y="1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4" y="11"/>
                      <a:pt x="2" y="21"/>
                      <a:pt x="0" y="29"/>
                    </a:cubicBezTo>
                    <a:cubicBezTo>
                      <a:pt x="0" y="29"/>
                      <a:pt x="7" y="28"/>
                      <a:pt x="15" y="31"/>
                    </a:cubicBezTo>
                    <a:cubicBezTo>
                      <a:pt x="19" y="33"/>
                      <a:pt x="24" y="37"/>
                      <a:pt x="27" y="44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41" name="Freeform 280"/>
              <p:cNvSpPr>
                <a:spLocks/>
              </p:cNvSpPr>
              <p:nvPr/>
            </p:nvSpPr>
            <p:spPr bwMode="auto">
              <a:xfrm>
                <a:off x="2032" y="5360"/>
                <a:ext cx="140" cy="171"/>
              </a:xfrm>
              <a:custGeom>
                <a:avLst/>
                <a:gdLst>
                  <a:gd name="T0" fmla="*/ 9 w 59"/>
                  <a:gd name="T1" fmla="*/ 0 h 72"/>
                  <a:gd name="T2" fmla="*/ 0 w 59"/>
                  <a:gd name="T3" fmla="*/ 29 h 72"/>
                  <a:gd name="T4" fmla="*/ 50 w 59"/>
                  <a:gd name="T5" fmla="*/ 72 h 72"/>
                  <a:gd name="T6" fmla="*/ 59 w 59"/>
                  <a:gd name="T7" fmla="*/ 47 h 72"/>
                  <a:gd name="T8" fmla="*/ 9 w 59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72">
                    <a:moveTo>
                      <a:pt x="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20" y="62"/>
                      <a:pt x="50" y="72"/>
                    </a:cubicBezTo>
                    <a:cubicBezTo>
                      <a:pt x="59" y="47"/>
                      <a:pt x="59" y="47"/>
                      <a:pt x="59" y="47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42" name="Freeform 281"/>
              <p:cNvSpPr>
                <a:spLocks/>
              </p:cNvSpPr>
              <p:nvPr/>
            </p:nvSpPr>
            <p:spPr bwMode="auto">
              <a:xfrm>
                <a:off x="1997" y="5103"/>
                <a:ext cx="963" cy="957"/>
              </a:xfrm>
              <a:custGeom>
                <a:avLst/>
                <a:gdLst>
                  <a:gd name="T0" fmla="*/ 93 w 407"/>
                  <a:gd name="T1" fmla="*/ 12 h 405"/>
                  <a:gd name="T2" fmla="*/ 163 w 407"/>
                  <a:gd name="T3" fmla="*/ 68 h 405"/>
                  <a:gd name="T4" fmla="*/ 310 w 407"/>
                  <a:gd name="T5" fmla="*/ 75 h 405"/>
                  <a:gd name="T6" fmla="*/ 363 w 407"/>
                  <a:gd name="T7" fmla="*/ 168 h 405"/>
                  <a:gd name="T8" fmla="*/ 406 w 407"/>
                  <a:gd name="T9" fmla="*/ 207 h 405"/>
                  <a:gd name="T10" fmla="*/ 330 w 407"/>
                  <a:gd name="T11" fmla="*/ 342 h 405"/>
                  <a:gd name="T12" fmla="*/ 328 w 407"/>
                  <a:gd name="T13" fmla="*/ 338 h 405"/>
                  <a:gd name="T14" fmla="*/ 296 w 407"/>
                  <a:gd name="T15" fmla="*/ 336 h 405"/>
                  <a:gd name="T16" fmla="*/ 277 w 407"/>
                  <a:gd name="T17" fmla="*/ 400 h 405"/>
                  <a:gd name="T18" fmla="*/ 264 w 407"/>
                  <a:gd name="T19" fmla="*/ 402 h 405"/>
                  <a:gd name="T20" fmla="*/ 257 w 407"/>
                  <a:gd name="T21" fmla="*/ 389 h 405"/>
                  <a:gd name="T22" fmla="*/ 295 w 407"/>
                  <a:gd name="T23" fmla="*/ 268 h 405"/>
                  <a:gd name="T24" fmla="*/ 309 w 407"/>
                  <a:gd name="T25" fmla="*/ 215 h 405"/>
                  <a:gd name="T26" fmla="*/ 95 w 407"/>
                  <a:gd name="T27" fmla="*/ 194 h 405"/>
                  <a:gd name="T28" fmla="*/ 16 w 407"/>
                  <a:gd name="T29" fmla="*/ 23 h 405"/>
                  <a:gd name="T30" fmla="*/ 38 w 407"/>
                  <a:gd name="T31" fmla="*/ 71 h 405"/>
                  <a:gd name="T32" fmla="*/ 65 w 407"/>
                  <a:gd name="T33" fmla="*/ 0 h 405"/>
                  <a:gd name="T34" fmla="*/ 74 w 407"/>
                  <a:gd name="T35" fmla="*/ 45 h 405"/>
                  <a:gd name="T36" fmla="*/ 93 w 407"/>
                  <a:gd name="T37" fmla="*/ 1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07" h="405">
                    <a:moveTo>
                      <a:pt x="93" y="12"/>
                    </a:moveTo>
                    <a:cubicBezTo>
                      <a:pt x="93" y="12"/>
                      <a:pt x="80" y="57"/>
                      <a:pt x="163" y="68"/>
                    </a:cubicBezTo>
                    <a:cubicBezTo>
                      <a:pt x="220" y="76"/>
                      <a:pt x="267" y="59"/>
                      <a:pt x="310" y="75"/>
                    </a:cubicBezTo>
                    <a:cubicBezTo>
                      <a:pt x="353" y="91"/>
                      <a:pt x="372" y="141"/>
                      <a:pt x="363" y="168"/>
                    </a:cubicBezTo>
                    <a:cubicBezTo>
                      <a:pt x="363" y="168"/>
                      <a:pt x="403" y="157"/>
                      <a:pt x="406" y="207"/>
                    </a:cubicBezTo>
                    <a:cubicBezTo>
                      <a:pt x="407" y="238"/>
                      <a:pt x="377" y="280"/>
                      <a:pt x="330" y="342"/>
                    </a:cubicBezTo>
                    <a:cubicBezTo>
                      <a:pt x="330" y="342"/>
                      <a:pt x="329" y="340"/>
                      <a:pt x="328" y="338"/>
                    </a:cubicBezTo>
                    <a:cubicBezTo>
                      <a:pt x="323" y="333"/>
                      <a:pt x="313" y="327"/>
                      <a:pt x="296" y="336"/>
                    </a:cubicBezTo>
                    <a:cubicBezTo>
                      <a:pt x="283" y="343"/>
                      <a:pt x="277" y="400"/>
                      <a:pt x="277" y="400"/>
                    </a:cubicBezTo>
                    <a:cubicBezTo>
                      <a:pt x="277" y="400"/>
                      <a:pt x="276" y="405"/>
                      <a:pt x="264" y="402"/>
                    </a:cubicBezTo>
                    <a:cubicBezTo>
                      <a:pt x="252" y="398"/>
                      <a:pt x="257" y="389"/>
                      <a:pt x="257" y="389"/>
                    </a:cubicBezTo>
                    <a:cubicBezTo>
                      <a:pt x="257" y="389"/>
                      <a:pt x="273" y="335"/>
                      <a:pt x="295" y="268"/>
                    </a:cubicBezTo>
                    <a:cubicBezTo>
                      <a:pt x="304" y="241"/>
                      <a:pt x="311" y="224"/>
                      <a:pt x="309" y="215"/>
                    </a:cubicBezTo>
                    <a:cubicBezTo>
                      <a:pt x="309" y="215"/>
                      <a:pt x="190" y="249"/>
                      <a:pt x="95" y="194"/>
                    </a:cubicBezTo>
                    <a:cubicBezTo>
                      <a:pt x="0" y="140"/>
                      <a:pt x="7" y="71"/>
                      <a:pt x="16" y="23"/>
                    </a:cubicBezTo>
                    <a:cubicBezTo>
                      <a:pt x="16" y="23"/>
                      <a:pt x="17" y="54"/>
                      <a:pt x="38" y="71"/>
                    </a:cubicBezTo>
                    <a:cubicBezTo>
                      <a:pt x="38" y="71"/>
                      <a:pt x="28" y="28"/>
                      <a:pt x="65" y="0"/>
                    </a:cubicBezTo>
                    <a:cubicBezTo>
                      <a:pt x="65" y="0"/>
                      <a:pt x="63" y="31"/>
                      <a:pt x="74" y="45"/>
                    </a:cubicBezTo>
                    <a:cubicBezTo>
                      <a:pt x="74" y="45"/>
                      <a:pt x="70" y="37"/>
                      <a:pt x="93" y="1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43" name="Freeform 282"/>
              <p:cNvSpPr>
                <a:spLocks/>
              </p:cNvSpPr>
              <p:nvPr/>
            </p:nvSpPr>
            <p:spPr bwMode="auto">
              <a:xfrm>
                <a:off x="2603" y="5984"/>
                <a:ext cx="59" cy="76"/>
              </a:xfrm>
              <a:custGeom>
                <a:avLst/>
                <a:gdLst>
                  <a:gd name="T0" fmla="*/ 0 w 25"/>
                  <a:gd name="T1" fmla="*/ 21 h 32"/>
                  <a:gd name="T2" fmla="*/ 8 w 25"/>
                  <a:gd name="T3" fmla="*/ 29 h 32"/>
                  <a:gd name="T4" fmla="*/ 21 w 25"/>
                  <a:gd name="T5" fmla="*/ 27 h 32"/>
                  <a:gd name="T6" fmla="*/ 25 w 25"/>
                  <a:gd name="T7" fmla="*/ 0 h 32"/>
                  <a:gd name="T8" fmla="*/ 0 w 25"/>
                  <a:gd name="T9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2">
                    <a:moveTo>
                      <a:pt x="0" y="21"/>
                    </a:moveTo>
                    <a:cubicBezTo>
                      <a:pt x="0" y="23"/>
                      <a:pt x="2" y="27"/>
                      <a:pt x="8" y="29"/>
                    </a:cubicBezTo>
                    <a:cubicBezTo>
                      <a:pt x="20" y="32"/>
                      <a:pt x="21" y="27"/>
                      <a:pt x="21" y="27"/>
                    </a:cubicBezTo>
                    <a:cubicBezTo>
                      <a:pt x="21" y="27"/>
                      <a:pt x="22" y="14"/>
                      <a:pt x="25" y="0"/>
                    </a:cubicBezTo>
                    <a:cubicBezTo>
                      <a:pt x="17" y="7"/>
                      <a:pt x="9" y="14"/>
                      <a:pt x="0" y="2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44" name="Freeform 283"/>
              <p:cNvSpPr>
                <a:spLocks/>
              </p:cNvSpPr>
              <p:nvPr/>
            </p:nvSpPr>
            <p:spPr bwMode="auto">
              <a:xfrm>
                <a:off x="2693" y="5847"/>
                <a:ext cx="120" cy="64"/>
              </a:xfrm>
              <a:custGeom>
                <a:avLst/>
                <a:gdLst>
                  <a:gd name="T0" fmla="*/ 51 w 51"/>
                  <a:gd name="T1" fmla="*/ 7 h 27"/>
                  <a:gd name="T2" fmla="*/ 9 w 51"/>
                  <a:gd name="T3" fmla="*/ 2 h 27"/>
                  <a:gd name="T4" fmla="*/ 8 w 51"/>
                  <a:gd name="T5" fmla="*/ 3 h 27"/>
                  <a:gd name="T6" fmla="*/ 0 w 51"/>
                  <a:gd name="T7" fmla="*/ 22 h 27"/>
                  <a:gd name="T8" fmla="*/ 0 w 51"/>
                  <a:gd name="T9" fmla="*/ 22 h 27"/>
                  <a:gd name="T10" fmla="*/ 2 w 51"/>
                  <a:gd name="T11" fmla="*/ 21 h 27"/>
                  <a:gd name="T12" fmla="*/ 34 w 51"/>
                  <a:gd name="T13" fmla="*/ 23 h 27"/>
                  <a:gd name="T14" fmla="*/ 36 w 51"/>
                  <a:gd name="T15" fmla="*/ 27 h 27"/>
                  <a:gd name="T16" fmla="*/ 51 w 51"/>
                  <a:gd name="T17" fmla="*/ 7 h 27"/>
                  <a:gd name="T18" fmla="*/ 51 w 51"/>
                  <a:gd name="T19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27">
                    <a:moveTo>
                      <a:pt x="51" y="7"/>
                    </a:moveTo>
                    <a:cubicBezTo>
                      <a:pt x="37" y="3"/>
                      <a:pt x="23" y="0"/>
                      <a:pt x="9" y="2"/>
                    </a:cubicBezTo>
                    <a:cubicBezTo>
                      <a:pt x="9" y="2"/>
                      <a:pt x="9" y="2"/>
                      <a:pt x="8" y="3"/>
                    </a:cubicBezTo>
                    <a:cubicBezTo>
                      <a:pt x="4" y="8"/>
                      <a:pt x="0" y="15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22"/>
                      <a:pt x="1" y="21"/>
                      <a:pt x="2" y="21"/>
                    </a:cubicBezTo>
                    <a:cubicBezTo>
                      <a:pt x="19" y="12"/>
                      <a:pt x="29" y="18"/>
                      <a:pt x="34" y="23"/>
                    </a:cubicBezTo>
                    <a:cubicBezTo>
                      <a:pt x="35" y="25"/>
                      <a:pt x="36" y="27"/>
                      <a:pt x="36" y="27"/>
                    </a:cubicBezTo>
                    <a:cubicBezTo>
                      <a:pt x="42" y="20"/>
                      <a:pt x="46" y="14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45" name="Freeform 284"/>
              <p:cNvSpPr>
                <a:spLocks/>
              </p:cNvSpPr>
              <p:nvPr/>
            </p:nvSpPr>
            <p:spPr bwMode="auto">
              <a:xfrm>
                <a:off x="2115" y="5575"/>
                <a:ext cx="147" cy="83"/>
              </a:xfrm>
              <a:custGeom>
                <a:avLst/>
                <a:gdLst>
                  <a:gd name="T0" fmla="*/ 62 w 62"/>
                  <a:gd name="T1" fmla="*/ 23 h 35"/>
                  <a:gd name="T2" fmla="*/ 32 w 62"/>
                  <a:gd name="T3" fmla="*/ 3 h 35"/>
                  <a:gd name="T4" fmla="*/ 6 w 62"/>
                  <a:gd name="T5" fmla="*/ 19 h 35"/>
                  <a:gd name="T6" fmla="*/ 0 w 62"/>
                  <a:gd name="T7" fmla="*/ 35 h 35"/>
                  <a:gd name="T8" fmla="*/ 62 w 62"/>
                  <a:gd name="T9" fmla="*/ 2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5">
                    <a:moveTo>
                      <a:pt x="62" y="23"/>
                    </a:moveTo>
                    <a:cubicBezTo>
                      <a:pt x="62" y="23"/>
                      <a:pt x="45" y="5"/>
                      <a:pt x="32" y="3"/>
                    </a:cubicBezTo>
                    <a:cubicBezTo>
                      <a:pt x="18" y="0"/>
                      <a:pt x="6" y="19"/>
                      <a:pt x="6" y="19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40" y="13"/>
                      <a:pt x="62" y="23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46" name="Freeform 285"/>
              <p:cNvSpPr>
                <a:spLocks/>
              </p:cNvSpPr>
              <p:nvPr/>
            </p:nvSpPr>
            <p:spPr bwMode="auto">
              <a:xfrm>
                <a:off x="2558" y="5720"/>
                <a:ext cx="85" cy="118"/>
              </a:xfrm>
              <a:custGeom>
                <a:avLst/>
                <a:gdLst>
                  <a:gd name="T0" fmla="*/ 14 w 36"/>
                  <a:gd name="T1" fmla="*/ 4 h 50"/>
                  <a:gd name="T2" fmla="*/ 0 w 36"/>
                  <a:gd name="T3" fmla="*/ 11 h 50"/>
                  <a:gd name="T4" fmla="*/ 28 w 36"/>
                  <a:gd name="T5" fmla="*/ 50 h 50"/>
                  <a:gd name="T6" fmla="*/ 35 w 36"/>
                  <a:gd name="T7" fmla="*/ 29 h 50"/>
                  <a:gd name="T8" fmla="*/ 14 w 36"/>
                  <a:gd name="T9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0">
                    <a:moveTo>
                      <a:pt x="14" y="4"/>
                    </a:moveTo>
                    <a:cubicBezTo>
                      <a:pt x="14" y="4"/>
                      <a:pt x="3" y="0"/>
                      <a:pt x="0" y="11"/>
                    </a:cubicBezTo>
                    <a:cubicBezTo>
                      <a:pt x="0" y="11"/>
                      <a:pt x="25" y="26"/>
                      <a:pt x="28" y="50"/>
                    </a:cubicBezTo>
                    <a:cubicBezTo>
                      <a:pt x="28" y="50"/>
                      <a:pt x="35" y="38"/>
                      <a:pt x="35" y="29"/>
                    </a:cubicBezTo>
                    <a:cubicBezTo>
                      <a:pt x="36" y="21"/>
                      <a:pt x="29" y="9"/>
                      <a:pt x="14" y="4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47" name="Freeform 286"/>
              <p:cNvSpPr>
                <a:spLocks/>
              </p:cNvSpPr>
              <p:nvPr/>
            </p:nvSpPr>
            <p:spPr bwMode="auto">
              <a:xfrm>
                <a:off x="2690" y="5897"/>
                <a:ext cx="83" cy="113"/>
              </a:xfrm>
              <a:custGeom>
                <a:avLst/>
                <a:gdLst>
                  <a:gd name="T0" fmla="*/ 0 w 35"/>
                  <a:gd name="T1" fmla="*/ 46 h 48"/>
                  <a:gd name="T2" fmla="*/ 24 w 35"/>
                  <a:gd name="T3" fmla="*/ 13 h 48"/>
                  <a:gd name="T4" fmla="*/ 19 w 35"/>
                  <a:gd name="T5" fmla="*/ 42 h 48"/>
                  <a:gd name="T6" fmla="*/ 0 w 35"/>
                  <a:gd name="T7" fmla="*/ 4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8">
                    <a:moveTo>
                      <a:pt x="0" y="46"/>
                    </a:moveTo>
                    <a:cubicBezTo>
                      <a:pt x="0" y="46"/>
                      <a:pt x="6" y="0"/>
                      <a:pt x="24" y="13"/>
                    </a:cubicBezTo>
                    <a:cubicBezTo>
                      <a:pt x="35" y="21"/>
                      <a:pt x="29" y="35"/>
                      <a:pt x="19" y="42"/>
                    </a:cubicBezTo>
                    <a:cubicBezTo>
                      <a:pt x="13" y="46"/>
                      <a:pt x="5" y="48"/>
                      <a:pt x="0" y="4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48" name="Freeform 287"/>
              <p:cNvSpPr>
                <a:spLocks/>
              </p:cNvSpPr>
              <p:nvPr/>
            </p:nvSpPr>
            <p:spPr bwMode="auto">
              <a:xfrm>
                <a:off x="2690" y="5942"/>
                <a:ext cx="83" cy="76"/>
              </a:xfrm>
              <a:custGeom>
                <a:avLst/>
                <a:gdLst>
                  <a:gd name="T0" fmla="*/ 0 w 35"/>
                  <a:gd name="T1" fmla="*/ 26 h 32"/>
                  <a:gd name="T2" fmla="*/ 2 w 35"/>
                  <a:gd name="T3" fmla="*/ 15 h 32"/>
                  <a:gd name="T4" fmla="*/ 26 w 35"/>
                  <a:gd name="T5" fmla="*/ 16 h 32"/>
                  <a:gd name="T6" fmla="*/ 0 w 35"/>
                  <a:gd name="T7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2">
                    <a:moveTo>
                      <a:pt x="0" y="26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35" y="0"/>
                      <a:pt x="26" y="16"/>
                    </a:cubicBezTo>
                    <a:cubicBezTo>
                      <a:pt x="18" y="32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49" name="Freeform 288"/>
              <p:cNvSpPr>
                <a:spLocks/>
              </p:cNvSpPr>
              <p:nvPr/>
            </p:nvSpPr>
            <p:spPr bwMode="auto">
              <a:xfrm>
                <a:off x="1919" y="5679"/>
                <a:ext cx="109" cy="107"/>
              </a:xfrm>
              <a:custGeom>
                <a:avLst/>
                <a:gdLst>
                  <a:gd name="T0" fmla="*/ 25 w 46"/>
                  <a:gd name="T1" fmla="*/ 45 h 45"/>
                  <a:gd name="T2" fmla="*/ 19 w 46"/>
                  <a:gd name="T3" fmla="*/ 1 h 45"/>
                  <a:gd name="T4" fmla="*/ 6 w 46"/>
                  <a:gd name="T5" fmla="*/ 30 h 45"/>
                  <a:gd name="T6" fmla="*/ 25 w 46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45">
                    <a:moveTo>
                      <a:pt x="25" y="45"/>
                    </a:moveTo>
                    <a:cubicBezTo>
                      <a:pt x="25" y="45"/>
                      <a:pt x="46" y="0"/>
                      <a:pt x="19" y="1"/>
                    </a:cubicBezTo>
                    <a:cubicBezTo>
                      <a:pt x="2" y="2"/>
                      <a:pt x="0" y="18"/>
                      <a:pt x="6" y="30"/>
                    </a:cubicBezTo>
                    <a:cubicBezTo>
                      <a:pt x="10" y="38"/>
                      <a:pt x="18" y="44"/>
                      <a:pt x="25" y="4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50" name="Freeform 289"/>
              <p:cNvSpPr>
                <a:spLocks/>
              </p:cNvSpPr>
              <p:nvPr/>
            </p:nvSpPr>
            <p:spPr bwMode="auto">
              <a:xfrm>
                <a:off x="1926" y="5677"/>
                <a:ext cx="64" cy="109"/>
              </a:xfrm>
              <a:custGeom>
                <a:avLst/>
                <a:gdLst>
                  <a:gd name="T0" fmla="*/ 22 w 27"/>
                  <a:gd name="T1" fmla="*/ 46 h 46"/>
                  <a:gd name="T2" fmla="*/ 27 w 27"/>
                  <a:gd name="T3" fmla="*/ 34 h 46"/>
                  <a:gd name="T4" fmla="*/ 0 w 27"/>
                  <a:gd name="T5" fmla="*/ 20 h 46"/>
                  <a:gd name="T6" fmla="*/ 22 w 27"/>
                  <a:gd name="T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46">
                    <a:moveTo>
                      <a:pt x="22" y="46"/>
                    </a:move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1" y="0"/>
                      <a:pt x="0" y="20"/>
                    </a:cubicBezTo>
                    <a:cubicBezTo>
                      <a:pt x="0" y="40"/>
                      <a:pt x="22" y="46"/>
                      <a:pt x="22" y="46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51" name="Freeform 290"/>
              <p:cNvSpPr>
                <a:spLocks/>
              </p:cNvSpPr>
              <p:nvPr/>
            </p:nvSpPr>
            <p:spPr bwMode="auto">
              <a:xfrm>
                <a:off x="2222" y="6188"/>
                <a:ext cx="71" cy="38"/>
              </a:xfrm>
              <a:custGeom>
                <a:avLst/>
                <a:gdLst>
                  <a:gd name="T0" fmla="*/ 29 w 30"/>
                  <a:gd name="T1" fmla="*/ 13 h 16"/>
                  <a:gd name="T2" fmla="*/ 13 w 30"/>
                  <a:gd name="T3" fmla="*/ 12 h 16"/>
                  <a:gd name="T4" fmla="*/ 1 w 30"/>
                  <a:gd name="T5" fmla="*/ 3 h 16"/>
                  <a:gd name="T6" fmla="*/ 17 w 30"/>
                  <a:gd name="T7" fmla="*/ 3 h 16"/>
                  <a:gd name="T8" fmla="*/ 29 w 30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6">
                    <a:moveTo>
                      <a:pt x="29" y="13"/>
                    </a:moveTo>
                    <a:cubicBezTo>
                      <a:pt x="28" y="16"/>
                      <a:pt x="21" y="15"/>
                      <a:pt x="13" y="12"/>
                    </a:cubicBezTo>
                    <a:cubicBezTo>
                      <a:pt x="6" y="9"/>
                      <a:pt x="0" y="5"/>
                      <a:pt x="1" y="3"/>
                    </a:cubicBezTo>
                    <a:cubicBezTo>
                      <a:pt x="2" y="0"/>
                      <a:pt x="9" y="1"/>
                      <a:pt x="17" y="3"/>
                    </a:cubicBezTo>
                    <a:cubicBezTo>
                      <a:pt x="24" y="6"/>
                      <a:pt x="30" y="11"/>
                      <a:pt x="29" y="13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52" name="Freeform 291"/>
              <p:cNvSpPr>
                <a:spLocks/>
              </p:cNvSpPr>
              <p:nvPr/>
            </p:nvSpPr>
            <p:spPr bwMode="auto">
              <a:xfrm>
                <a:off x="2645" y="5984"/>
                <a:ext cx="133" cy="83"/>
              </a:xfrm>
              <a:custGeom>
                <a:avLst/>
                <a:gdLst>
                  <a:gd name="T0" fmla="*/ 5 w 56"/>
                  <a:gd name="T1" fmla="*/ 35 h 35"/>
                  <a:gd name="T2" fmla="*/ 0 w 56"/>
                  <a:gd name="T3" fmla="*/ 29 h 35"/>
                  <a:gd name="T4" fmla="*/ 56 w 56"/>
                  <a:gd name="T5" fmla="*/ 0 h 35"/>
                  <a:gd name="T6" fmla="*/ 5 w 56"/>
                  <a:gd name="T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5">
                    <a:moveTo>
                      <a:pt x="5" y="35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46" y="28"/>
                      <a:pt x="56" y="0"/>
                    </a:cubicBezTo>
                    <a:cubicBezTo>
                      <a:pt x="56" y="0"/>
                      <a:pt x="56" y="34"/>
                      <a:pt x="5" y="3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53" name="Freeform 292"/>
              <p:cNvSpPr>
                <a:spLocks/>
              </p:cNvSpPr>
              <p:nvPr/>
            </p:nvSpPr>
            <p:spPr bwMode="auto">
              <a:xfrm>
                <a:off x="2096" y="5195"/>
                <a:ext cx="78" cy="153"/>
              </a:xfrm>
              <a:custGeom>
                <a:avLst/>
                <a:gdLst>
                  <a:gd name="T0" fmla="*/ 2 w 33"/>
                  <a:gd name="T1" fmla="*/ 1 h 65"/>
                  <a:gd name="T2" fmla="*/ 1 w 33"/>
                  <a:gd name="T3" fmla="*/ 17 h 65"/>
                  <a:gd name="T4" fmla="*/ 5 w 33"/>
                  <a:gd name="T5" fmla="*/ 35 h 65"/>
                  <a:gd name="T6" fmla="*/ 27 w 33"/>
                  <a:gd name="T7" fmla="*/ 62 h 65"/>
                  <a:gd name="T8" fmla="*/ 33 w 33"/>
                  <a:gd name="T9" fmla="*/ 65 h 65"/>
                  <a:gd name="T10" fmla="*/ 28 w 33"/>
                  <a:gd name="T11" fmla="*/ 60 h 65"/>
                  <a:gd name="T12" fmla="*/ 23 w 33"/>
                  <a:gd name="T13" fmla="*/ 53 h 65"/>
                  <a:gd name="T14" fmla="*/ 12 w 33"/>
                  <a:gd name="T15" fmla="*/ 36 h 65"/>
                  <a:gd name="T16" fmla="*/ 6 w 33"/>
                  <a:gd name="T17" fmla="*/ 18 h 65"/>
                  <a:gd name="T18" fmla="*/ 4 w 33"/>
                  <a:gd name="T19" fmla="*/ 4 h 65"/>
                  <a:gd name="T20" fmla="*/ 3 w 33"/>
                  <a:gd name="T21" fmla="*/ 0 h 65"/>
                  <a:gd name="T22" fmla="*/ 2 w 33"/>
                  <a:gd name="T23" fmla="*/ 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65">
                    <a:moveTo>
                      <a:pt x="2" y="1"/>
                    </a:moveTo>
                    <a:cubicBezTo>
                      <a:pt x="0" y="5"/>
                      <a:pt x="1" y="13"/>
                      <a:pt x="1" y="17"/>
                    </a:cubicBezTo>
                    <a:cubicBezTo>
                      <a:pt x="2" y="23"/>
                      <a:pt x="3" y="29"/>
                      <a:pt x="5" y="35"/>
                    </a:cubicBezTo>
                    <a:cubicBezTo>
                      <a:pt x="9" y="46"/>
                      <a:pt x="17" y="56"/>
                      <a:pt x="27" y="62"/>
                    </a:cubicBezTo>
                    <a:cubicBezTo>
                      <a:pt x="29" y="63"/>
                      <a:pt x="30" y="64"/>
                      <a:pt x="33" y="65"/>
                    </a:cubicBezTo>
                    <a:cubicBezTo>
                      <a:pt x="32" y="63"/>
                      <a:pt x="29" y="61"/>
                      <a:pt x="28" y="60"/>
                    </a:cubicBezTo>
                    <a:cubicBezTo>
                      <a:pt x="26" y="58"/>
                      <a:pt x="24" y="55"/>
                      <a:pt x="23" y="53"/>
                    </a:cubicBezTo>
                    <a:cubicBezTo>
                      <a:pt x="19" y="48"/>
                      <a:pt x="15" y="42"/>
                      <a:pt x="12" y="36"/>
                    </a:cubicBezTo>
                    <a:cubicBezTo>
                      <a:pt x="9" y="31"/>
                      <a:pt x="7" y="24"/>
                      <a:pt x="6" y="18"/>
                    </a:cubicBezTo>
                    <a:cubicBezTo>
                      <a:pt x="6" y="13"/>
                      <a:pt x="4" y="9"/>
                      <a:pt x="4" y="4"/>
                    </a:cubicBezTo>
                    <a:cubicBezTo>
                      <a:pt x="3" y="3"/>
                      <a:pt x="3" y="2"/>
                      <a:pt x="3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54" name="Freeform 293"/>
              <p:cNvSpPr>
                <a:spLocks/>
              </p:cNvSpPr>
              <p:nvPr/>
            </p:nvSpPr>
            <p:spPr bwMode="auto">
              <a:xfrm>
                <a:off x="2156" y="5176"/>
                <a:ext cx="61" cy="113"/>
              </a:xfrm>
              <a:custGeom>
                <a:avLst/>
                <a:gdLst>
                  <a:gd name="T0" fmla="*/ 15 w 26"/>
                  <a:gd name="T1" fmla="*/ 0 h 48"/>
                  <a:gd name="T2" fmla="*/ 26 w 26"/>
                  <a:gd name="T3" fmla="*/ 48 h 48"/>
                  <a:gd name="T4" fmla="*/ 15 w 26"/>
                  <a:gd name="T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48">
                    <a:moveTo>
                      <a:pt x="15" y="0"/>
                    </a:moveTo>
                    <a:cubicBezTo>
                      <a:pt x="15" y="0"/>
                      <a:pt x="0" y="30"/>
                      <a:pt x="26" y="48"/>
                    </a:cubicBezTo>
                    <a:cubicBezTo>
                      <a:pt x="26" y="48"/>
                      <a:pt x="11" y="27"/>
                      <a:pt x="1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55" name="Freeform 294"/>
              <p:cNvSpPr>
                <a:spLocks/>
              </p:cNvSpPr>
              <p:nvPr/>
            </p:nvSpPr>
            <p:spPr bwMode="auto">
              <a:xfrm>
                <a:off x="2726" y="5504"/>
                <a:ext cx="123" cy="114"/>
              </a:xfrm>
              <a:custGeom>
                <a:avLst/>
                <a:gdLst>
                  <a:gd name="T0" fmla="*/ 52 w 52"/>
                  <a:gd name="T1" fmla="*/ 0 h 48"/>
                  <a:gd name="T2" fmla="*/ 0 w 52"/>
                  <a:gd name="T3" fmla="*/ 41 h 48"/>
                  <a:gd name="T4" fmla="*/ 52 w 52"/>
                  <a:gd name="T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48">
                    <a:moveTo>
                      <a:pt x="52" y="0"/>
                    </a:moveTo>
                    <a:cubicBezTo>
                      <a:pt x="52" y="0"/>
                      <a:pt x="52" y="48"/>
                      <a:pt x="0" y="41"/>
                    </a:cubicBezTo>
                    <a:cubicBezTo>
                      <a:pt x="0" y="41"/>
                      <a:pt x="33" y="29"/>
                      <a:pt x="52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56" name="Freeform 295"/>
              <p:cNvSpPr>
                <a:spLocks/>
              </p:cNvSpPr>
              <p:nvPr/>
            </p:nvSpPr>
            <p:spPr bwMode="auto">
              <a:xfrm>
                <a:off x="2480" y="5294"/>
                <a:ext cx="340" cy="114"/>
              </a:xfrm>
              <a:custGeom>
                <a:avLst/>
                <a:gdLst>
                  <a:gd name="T0" fmla="*/ 144 w 144"/>
                  <a:gd name="T1" fmla="*/ 42 h 48"/>
                  <a:gd name="T2" fmla="*/ 87 w 144"/>
                  <a:gd name="T3" fmla="*/ 1 h 48"/>
                  <a:gd name="T4" fmla="*/ 18 w 144"/>
                  <a:gd name="T5" fmla="*/ 6 h 48"/>
                  <a:gd name="T6" fmla="*/ 100 w 144"/>
                  <a:gd name="T7" fmla="*/ 25 h 48"/>
                  <a:gd name="T8" fmla="*/ 144 w 144"/>
                  <a:gd name="T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48">
                    <a:moveTo>
                      <a:pt x="144" y="42"/>
                    </a:moveTo>
                    <a:cubicBezTo>
                      <a:pt x="144" y="42"/>
                      <a:pt x="134" y="1"/>
                      <a:pt x="87" y="1"/>
                    </a:cubicBezTo>
                    <a:cubicBezTo>
                      <a:pt x="39" y="0"/>
                      <a:pt x="36" y="11"/>
                      <a:pt x="18" y="6"/>
                    </a:cubicBezTo>
                    <a:cubicBezTo>
                      <a:pt x="0" y="0"/>
                      <a:pt x="63" y="22"/>
                      <a:pt x="100" y="25"/>
                    </a:cubicBezTo>
                    <a:cubicBezTo>
                      <a:pt x="137" y="27"/>
                      <a:pt x="136" y="48"/>
                      <a:pt x="144" y="42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57" name="Freeform 296"/>
              <p:cNvSpPr>
                <a:spLocks/>
              </p:cNvSpPr>
              <p:nvPr/>
            </p:nvSpPr>
            <p:spPr bwMode="auto">
              <a:xfrm>
                <a:off x="2752" y="5568"/>
                <a:ext cx="189" cy="159"/>
              </a:xfrm>
              <a:custGeom>
                <a:avLst/>
                <a:gdLst>
                  <a:gd name="T0" fmla="*/ 12 w 80"/>
                  <a:gd name="T1" fmla="*/ 35 h 67"/>
                  <a:gd name="T2" fmla="*/ 60 w 80"/>
                  <a:gd name="T3" fmla="*/ 0 h 67"/>
                  <a:gd name="T4" fmla="*/ 66 w 80"/>
                  <a:gd name="T5" fmla="*/ 37 h 67"/>
                  <a:gd name="T6" fmla="*/ 0 w 80"/>
                  <a:gd name="T7" fmla="*/ 67 h 67"/>
                  <a:gd name="T8" fmla="*/ 12 w 80"/>
                  <a:gd name="T9" fmla="*/ 3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67">
                    <a:moveTo>
                      <a:pt x="12" y="35"/>
                    </a:moveTo>
                    <a:cubicBezTo>
                      <a:pt x="12" y="35"/>
                      <a:pt x="53" y="28"/>
                      <a:pt x="60" y="0"/>
                    </a:cubicBezTo>
                    <a:cubicBezTo>
                      <a:pt x="60" y="0"/>
                      <a:pt x="80" y="13"/>
                      <a:pt x="66" y="37"/>
                    </a:cubicBezTo>
                    <a:cubicBezTo>
                      <a:pt x="52" y="61"/>
                      <a:pt x="0" y="67"/>
                      <a:pt x="0" y="67"/>
                    </a:cubicBez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58" name="Freeform 297"/>
              <p:cNvSpPr>
                <a:spLocks/>
              </p:cNvSpPr>
              <p:nvPr/>
            </p:nvSpPr>
            <p:spPr bwMode="auto">
              <a:xfrm>
                <a:off x="2085" y="5802"/>
                <a:ext cx="28" cy="17"/>
              </a:xfrm>
              <a:custGeom>
                <a:avLst/>
                <a:gdLst>
                  <a:gd name="T0" fmla="*/ 11 w 12"/>
                  <a:gd name="T1" fmla="*/ 6 h 7"/>
                  <a:gd name="T2" fmla="*/ 9 w 12"/>
                  <a:gd name="T3" fmla="*/ 7 h 7"/>
                  <a:gd name="T4" fmla="*/ 2 w 12"/>
                  <a:gd name="T5" fmla="*/ 4 h 7"/>
                  <a:gd name="T6" fmla="*/ 1 w 12"/>
                  <a:gd name="T7" fmla="*/ 2 h 7"/>
                  <a:gd name="T8" fmla="*/ 1 w 12"/>
                  <a:gd name="T9" fmla="*/ 2 h 7"/>
                  <a:gd name="T10" fmla="*/ 3 w 12"/>
                  <a:gd name="T11" fmla="*/ 0 h 7"/>
                  <a:gd name="T12" fmla="*/ 10 w 12"/>
                  <a:gd name="T13" fmla="*/ 3 h 7"/>
                  <a:gd name="T14" fmla="*/ 11 w 12"/>
                  <a:gd name="T1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7">
                    <a:moveTo>
                      <a:pt x="11" y="6"/>
                    </a:moveTo>
                    <a:cubicBezTo>
                      <a:pt x="11" y="7"/>
                      <a:pt x="10" y="7"/>
                      <a:pt x="9" y="7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4"/>
                      <a:pt x="11" y="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59" name="Freeform 298"/>
              <p:cNvSpPr>
                <a:spLocks/>
              </p:cNvSpPr>
              <p:nvPr/>
            </p:nvSpPr>
            <p:spPr bwMode="auto">
              <a:xfrm>
                <a:off x="2548" y="5958"/>
                <a:ext cx="24" cy="15"/>
              </a:xfrm>
              <a:custGeom>
                <a:avLst/>
                <a:gdLst>
                  <a:gd name="T0" fmla="*/ 9 w 10"/>
                  <a:gd name="T1" fmla="*/ 4 h 6"/>
                  <a:gd name="T2" fmla="*/ 7 w 10"/>
                  <a:gd name="T3" fmla="*/ 6 h 6"/>
                  <a:gd name="T4" fmla="*/ 1 w 10"/>
                  <a:gd name="T5" fmla="*/ 3 h 6"/>
                  <a:gd name="T6" fmla="*/ 0 w 10"/>
                  <a:gd name="T7" fmla="*/ 1 h 6"/>
                  <a:gd name="T8" fmla="*/ 0 w 10"/>
                  <a:gd name="T9" fmla="*/ 1 h 6"/>
                  <a:gd name="T10" fmla="*/ 2 w 10"/>
                  <a:gd name="T11" fmla="*/ 0 h 6"/>
                  <a:gd name="T12" fmla="*/ 8 w 10"/>
                  <a:gd name="T13" fmla="*/ 2 h 6"/>
                  <a:gd name="T14" fmla="*/ 9 w 10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6">
                    <a:moveTo>
                      <a:pt x="9" y="4"/>
                    </a:moveTo>
                    <a:cubicBezTo>
                      <a:pt x="9" y="5"/>
                      <a:pt x="8" y="6"/>
                      <a:pt x="7" y="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10" y="3"/>
                      <a:pt x="9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0" name="Freeform 299"/>
              <p:cNvSpPr>
                <a:spLocks/>
              </p:cNvSpPr>
              <p:nvPr/>
            </p:nvSpPr>
            <p:spPr bwMode="auto">
              <a:xfrm>
                <a:off x="2196" y="5753"/>
                <a:ext cx="239" cy="262"/>
              </a:xfrm>
              <a:custGeom>
                <a:avLst/>
                <a:gdLst>
                  <a:gd name="T0" fmla="*/ 101 w 101"/>
                  <a:gd name="T1" fmla="*/ 32 h 111"/>
                  <a:gd name="T2" fmla="*/ 59 w 101"/>
                  <a:gd name="T3" fmla="*/ 104 h 111"/>
                  <a:gd name="T4" fmla="*/ 3 w 101"/>
                  <a:gd name="T5" fmla="*/ 64 h 111"/>
                  <a:gd name="T6" fmla="*/ 59 w 101"/>
                  <a:gd name="T7" fmla="*/ 6 h 111"/>
                  <a:gd name="T8" fmla="*/ 84 w 101"/>
                  <a:gd name="T9" fmla="*/ 8 h 111"/>
                  <a:gd name="T10" fmla="*/ 101 w 101"/>
                  <a:gd name="T11" fmla="*/ 3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111">
                    <a:moveTo>
                      <a:pt x="101" y="32"/>
                    </a:moveTo>
                    <a:cubicBezTo>
                      <a:pt x="101" y="32"/>
                      <a:pt x="94" y="98"/>
                      <a:pt x="59" y="104"/>
                    </a:cubicBezTo>
                    <a:cubicBezTo>
                      <a:pt x="24" y="111"/>
                      <a:pt x="0" y="81"/>
                      <a:pt x="3" y="64"/>
                    </a:cubicBezTo>
                    <a:cubicBezTo>
                      <a:pt x="8" y="33"/>
                      <a:pt x="35" y="38"/>
                      <a:pt x="59" y="6"/>
                    </a:cubicBezTo>
                    <a:cubicBezTo>
                      <a:pt x="59" y="6"/>
                      <a:pt x="71" y="0"/>
                      <a:pt x="84" y="8"/>
                    </a:cubicBezTo>
                    <a:cubicBezTo>
                      <a:pt x="98" y="15"/>
                      <a:pt x="101" y="32"/>
                      <a:pt x="101" y="3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1" name="Freeform 300"/>
              <p:cNvSpPr>
                <a:spLocks/>
              </p:cNvSpPr>
              <p:nvPr/>
            </p:nvSpPr>
            <p:spPr bwMode="auto">
              <a:xfrm>
                <a:off x="2222" y="5753"/>
                <a:ext cx="210" cy="231"/>
              </a:xfrm>
              <a:custGeom>
                <a:avLst/>
                <a:gdLst>
                  <a:gd name="T0" fmla="*/ 89 w 89"/>
                  <a:gd name="T1" fmla="*/ 29 h 98"/>
                  <a:gd name="T2" fmla="*/ 53 w 89"/>
                  <a:gd name="T3" fmla="*/ 91 h 98"/>
                  <a:gd name="T4" fmla="*/ 3 w 89"/>
                  <a:gd name="T5" fmla="*/ 55 h 98"/>
                  <a:gd name="T6" fmla="*/ 52 w 89"/>
                  <a:gd name="T7" fmla="*/ 3 h 98"/>
                  <a:gd name="T8" fmla="*/ 75 w 89"/>
                  <a:gd name="T9" fmla="*/ 7 h 98"/>
                  <a:gd name="T10" fmla="*/ 89 w 89"/>
                  <a:gd name="T11" fmla="*/ 2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98">
                    <a:moveTo>
                      <a:pt x="89" y="29"/>
                    </a:moveTo>
                    <a:cubicBezTo>
                      <a:pt x="89" y="29"/>
                      <a:pt x="84" y="85"/>
                      <a:pt x="53" y="91"/>
                    </a:cubicBezTo>
                    <a:cubicBezTo>
                      <a:pt x="21" y="98"/>
                      <a:pt x="0" y="71"/>
                      <a:pt x="3" y="55"/>
                    </a:cubicBezTo>
                    <a:cubicBezTo>
                      <a:pt x="8" y="27"/>
                      <a:pt x="30" y="33"/>
                      <a:pt x="52" y="3"/>
                    </a:cubicBezTo>
                    <a:cubicBezTo>
                      <a:pt x="52" y="3"/>
                      <a:pt x="62" y="0"/>
                      <a:pt x="75" y="7"/>
                    </a:cubicBezTo>
                    <a:cubicBezTo>
                      <a:pt x="87" y="14"/>
                      <a:pt x="89" y="29"/>
                      <a:pt x="89" y="2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2" name="Freeform 301"/>
              <p:cNvSpPr>
                <a:spLocks/>
              </p:cNvSpPr>
              <p:nvPr/>
            </p:nvSpPr>
            <p:spPr bwMode="auto">
              <a:xfrm>
                <a:off x="2264" y="5890"/>
                <a:ext cx="43" cy="28"/>
              </a:xfrm>
              <a:custGeom>
                <a:avLst/>
                <a:gdLst>
                  <a:gd name="T0" fmla="*/ 1 w 18"/>
                  <a:gd name="T1" fmla="*/ 2 h 12"/>
                  <a:gd name="T2" fmla="*/ 7 w 18"/>
                  <a:gd name="T3" fmla="*/ 10 h 12"/>
                  <a:gd name="T4" fmla="*/ 17 w 18"/>
                  <a:gd name="T5" fmla="*/ 11 h 12"/>
                  <a:gd name="T6" fmla="*/ 10 w 18"/>
                  <a:gd name="T7" fmla="*/ 3 h 12"/>
                  <a:gd name="T8" fmla="*/ 1 w 18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2">
                    <a:moveTo>
                      <a:pt x="1" y="2"/>
                    </a:moveTo>
                    <a:cubicBezTo>
                      <a:pt x="0" y="4"/>
                      <a:pt x="3" y="7"/>
                      <a:pt x="7" y="10"/>
                    </a:cubicBezTo>
                    <a:cubicBezTo>
                      <a:pt x="11" y="12"/>
                      <a:pt x="16" y="12"/>
                      <a:pt x="17" y="11"/>
                    </a:cubicBezTo>
                    <a:cubicBezTo>
                      <a:pt x="18" y="9"/>
                      <a:pt x="15" y="5"/>
                      <a:pt x="10" y="3"/>
                    </a:cubicBezTo>
                    <a:cubicBezTo>
                      <a:pt x="6" y="1"/>
                      <a:pt x="2" y="0"/>
                      <a:pt x="1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3" name="Freeform 302"/>
              <p:cNvSpPr>
                <a:spLocks/>
              </p:cNvSpPr>
              <p:nvPr/>
            </p:nvSpPr>
            <p:spPr bwMode="auto">
              <a:xfrm>
                <a:off x="2141" y="5703"/>
                <a:ext cx="112" cy="111"/>
              </a:xfrm>
              <a:custGeom>
                <a:avLst/>
                <a:gdLst>
                  <a:gd name="T0" fmla="*/ 43 w 47"/>
                  <a:gd name="T1" fmla="*/ 31 h 47"/>
                  <a:gd name="T2" fmla="*/ 16 w 47"/>
                  <a:gd name="T3" fmla="*/ 43 h 47"/>
                  <a:gd name="T4" fmla="*/ 4 w 47"/>
                  <a:gd name="T5" fmla="*/ 17 h 47"/>
                  <a:gd name="T6" fmla="*/ 31 w 47"/>
                  <a:gd name="T7" fmla="*/ 4 h 47"/>
                  <a:gd name="T8" fmla="*/ 43 w 47"/>
                  <a:gd name="T9" fmla="*/ 3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43" y="31"/>
                    </a:moveTo>
                    <a:cubicBezTo>
                      <a:pt x="39" y="42"/>
                      <a:pt x="27" y="47"/>
                      <a:pt x="16" y="43"/>
                    </a:cubicBezTo>
                    <a:cubicBezTo>
                      <a:pt x="6" y="39"/>
                      <a:pt x="0" y="27"/>
                      <a:pt x="4" y="17"/>
                    </a:cubicBezTo>
                    <a:cubicBezTo>
                      <a:pt x="8" y="6"/>
                      <a:pt x="20" y="0"/>
                      <a:pt x="31" y="4"/>
                    </a:cubicBezTo>
                    <a:cubicBezTo>
                      <a:pt x="42" y="8"/>
                      <a:pt x="47" y="20"/>
                      <a:pt x="43" y="3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4" name="Freeform 303"/>
              <p:cNvSpPr>
                <a:spLocks/>
              </p:cNvSpPr>
              <p:nvPr/>
            </p:nvSpPr>
            <p:spPr bwMode="auto">
              <a:xfrm>
                <a:off x="2167" y="5762"/>
                <a:ext cx="45" cy="43"/>
              </a:xfrm>
              <a:custGeom>
                <a:avLst/>
                <a:gdLst>
                  <a:gd name="T0" fmla="*/ 17 w 19"/>
                  <a:gd name="T1" fmla="*/ 15 h 18"/>
                  <a:gd name="T2" fmla="*/ 5 w 19"/>
                  <a:gd name="T3" fmla="*/ 15 h 18"/>
                  <a:gd name="T4" fmla="*/ 2 w 19"/>
                  <a:gd name="T5" fmla="*/ 3 h 18"/>
                  <a:gd name="T6" fmla="*/ 14 w 19"/>
                  <a:gd name="T7" fmla="*/ 3 h 18"/>
                  <a:gd name="T8" fmla="*/ 17 w 19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7" y="15"/>
                    </a:moveTo>
                    <a:cubicBezTo>
                      <a:pt x="14" y="18"/>
                      <a:pt x="9" y="18"/>
                      <a:pt x="5" y="15"/>
                    </a:cubicBezTo>
                    <a:cubicBezTo>
                      <a:pt x="1" y="12"/>
                      <a:pt x="0" y="6"/>
                      <a:pt x="2" y="3"/>
                    </a:cubicBezTo>
                    <a:cubicBezTo>
                      <a:pt x="5" y="0"/>
                      <a:pt x="10" y="0"/>
                      <a:pt x="14" y="3"/>
                    </a:cubicBezTo>
                    <a:cubicBezTo>
                      <a:pt x="18" y="7"/>
                      <a:pt x="19" y="12"/>
                      <a:pt x="17" y="1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5" name="Freeform 304"/>
              <p:cNvSpPr>
                <a:spLocks/>
              </p:cNvSpPr>
              <p:nvPr/>
            </p:nvSpPr>
            <p:spPr bwMode="auto">
              <a:xfrm>
                <a:off x="2461" y="5800"/>
                <a:ext cx="111" cy="111"/>
              </a:xfrm>
              <a:custGeom>
                <a:avLst/>
                <a:gdLst>
                  <a:gd name="T0" fmla="*/ 43 w 47"/>
                  <a:gd name="T1" fmla="*/ 31 h 47"/>
                  <a:gd name="T2" fmla="*/ 16 w 47"/>
                  <a:gd name="T3" fmla="*/ 43 h 47"/>
                  <a:gd name="T4" fmla="*/ 4 w 47"/>
                  <a:gd name="T5" fmla="*/ 16 h 47"/>
                  <a:gd name="T6" fmla="*/ 31 w 47"/>
                  <a:gd name="T7" fmla="*/ 4 h 47"/>
                  <a:gd name="T8" fmla="*/ 43 w 47"/>
                  <a:gd name="T9" fmla="*/ 3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43" y="31"/>
                    </a:moveTo>
                    <a:cubicBezTo>
                      <a:pt x="39" y="42"/>
                      <a:pt x="27" y="47"/>
                      <a:pt x="16" y="43"/>
                    </a:cubicBezTo>
                    <a:cubicBezTo>
                      <a:pt x="5" y="39"/>
                      <a:pt x="0" y="27"/>
                      <a:pt x="4" y="16"/>
                    </a:cubicBezTo>
                    <a:cubicBezTo>
                      <a:pt x="8" y="6"/>
                      <a:pt x="20" y="0"/>
                      <a:pt x="31" y="4"/>
                    </a:cubicBezTo>
                    <a:cubicBezTo>
                      <a:pt x="41" y="8"/>
                      <a:pt x="47" y="20"/>
                      <a:pt x="43" y="3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6" name="Freeform 305"/>
              <p:cNvSpPr>
                <a:spLocks/>
              </p:cNvSpPr>
              <p:nvPr/>
            </p:nvSpPr>
            <p:spPr bwMode="auto">
              <a:xfrm>
                <a:off x="2484" y="5859"/>
                <a:ext cx="48" cy="43"/>
              </a:xfrm>
              <a:custGeom>
                <a:avLst/>
                <a:gdLst>
                  <a:gd name="T0" fmla="*/ 17 w 20"/>
                  <a:gd name="T1" fmla="*/ 15 h 18"/>
                  <a:gd name="T2" fmla="*/ 5 w 20"/>
                  <a:gd name="T3" fmla="*/ 15 h 18"/>
                  <a:gd name="T4" fmla="*/ 3 w 20"/>
                  <a:gd name="T5" fmla="*/ 3 h 18"/>
                  <a:gd name="T6" fmla="*/ 15 w 20"/>
                  <a:gd name="T7" fmla="*/ 3 h 18"/>
                  <a:gd name="T8" fmla="*/ 17 w 20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7" y="15"/>
                    </a:moveTo>
                    <a:cubicBezTo>
                      <a:pt x="15" y="18"/>
                      <a:pt x="9" y="18"/>
                      <a:pt x="5" y="15"/>
                    </a:cubicBezTo>
                    <a:cubicBezTo>
                      <a:pt x="1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5" y="3"/>
                    </a:cubicBezTo>
                    <a:cubicBezTo>
                      <a:pt x="19" y="6"/>
                      <a:pt x="20" y="12"/>
                      <a:pt x="17" y="1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7" name="Freeform 306"/>
              <p:cNvSpPr>
                <a:spLocks/>
              </p:cNvSpPr>
              <p:nvPr/>
            </p:nvSpPr>
            <p:spPr bwMode="auto">
              <a:xfrm>
                <a:off x="2141" y="6013"/>
                <a:ext cx="171" cy="137"/>
              </a:xfrm>
              <a:custGeom>
                <a:avLst/>
                <a:gdLst>
                  <a:gd name="T0" fmla="*/ 25 w 72"/>
                  <a:gd name="T1" fmla="*/ 51 h 58"/>
                  <a:gd name="T2" fmla="*/ 63 w 72"/>
                  <a:gd name="T3" fmla="*/ 53 h 58"/>
                  <a:gd name="T4" fmla="*/ 36 w 72"/>
                  <a:gd name="T5" fmla="*/ 5 h 58"/>
                  <a:gd name="T6" fmla="*/ 25 w 72"/>
                  <a:gd name="T7" fmla="*/ 5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58">
                    <a:moveTo>
                      <a:pt x="25" y="51"/>
                    </a:moveTo>
                    <a:cubicBezTo>
                      <a:pt x="25" y="51"/>
                      <a:pt x="38" y="58"/>
                      <a:pt x="63" y="53"/>
                    </a:cubicBezTo>
                    <a:cubicBezTo>
                      <a:pt x="63" y="53"/>
                      <a:pt x="72" y="0"/>
                      <a:pt x="36" y="5"/>
                    </a:cubicBezTo>
                    <a:cubicBezTo>
                      <a:pt x="0" y="11"/>
                      <a:pt x="25" y="51"/>
                      <a:pt x="25" y="51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8" name="Freeform 307"/>
              <p:cNvSpPr>
                <a:spLocks/>
              </p:cNvSpPr>
              <p:nvPr/>
            </p:nvSpPr>
            <p:spPr bwMode="auto">
              <a:xfrm>
                <a:off x="2186" y="6074"/>
                <a:ext cx="107" cy="76"/>
              </a:xfrm>
              <a:custGeom>
                <a:avLst/>
                <a:gdLst>
                  <a:gd name="T0" fmla="*/ 26 w 45"/>
                  <a:gd name="T1" fmla="*/ 3 h 32"/>
                  <a:gd name="T2" fmla="*/ 0 w 45"/>
                  <a:gd name="T3" fmla="*/ 12 h 32"/>
                  <a:gd name="T4" fmla="*/ 6 w 45"/>
                  <a:gd name="T5" fmla="*/ 25 h 32"/>
                  <a:gd name="T6" fmla="*/ 44 w 45"/>
                  <a:gd name="T7" fmla="*/ 27 h 32"/>
                  <a:gd name="T8" fmla="*/ 45 w 45"/>
                  <a:gd name="T9" fmla="*/ 22 h 32"/>
                  <a:gd name="T10" fmla="*/ 26 w 45"/>
                  <a:gd name="T11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32">
                    <a:moveTo>
                      <a:pt x="26" y="3"/>
                    </a:moveTo>
                    <a:cubicBezTo>
                      <a:pt x="15" y="0"/>
                      <a:pt x="7" y="5"/>
                      <a:pt x="0" y="12"/>
                    </a:cubicBezTo>
                    <a:cubicBezTo>
                      <a:pt x="3" y="20"/>
                      <a:pt x="6" y="25"/>
                      <a:pt x="6" y="25"/>
                    </a:cubicBezTo>
                    <a:cubicBezTo>
                      <a:pt x="6" y="25"/>
                      <a:pt x="19" y="32"/>
                      <a:pt x="44" y="27"/>
                    </a:cubicBezTo>
                    <a:cubicBezTo>
                      <a:pt x="44" y="27"/>
                      <a:pt x="44" y="25"/>
                      <a:pt x="45" y="22"/>
                    </a:cubicBezTo>
                    <a:cubicBezTo>
                      <a:pt x="40" y="14"/>
                      <a:pt x="34" y="6"/>
                      <a:pt x="26" y="3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9" name="Freeform 308"/>
              <p:cNvSpPr>
                <a:spLocks/>
              </p:cNvSpPr>
              <p:nvPr/>
            </p:nvSpPr>
            <p:spPr bwMode="auto">
              <a:xfrm>
                <a:off x="2231" y="6195"/>
                <a:ext cx="156" cy="265"/>
              </a:xfrm>
              <a:custGeom>
                <a:avLst/>
                <a:gdLst>
                  <a:gd name="T0" fmla="*/ 6 w 66"/>
                  <a:gd name="T1" fmla="*/ 0 h 112"/>
                  <a:gd name="T2" fmla="*/ 57 w 66"/>
                  <a:gd name="T3" fmla="*/ 10 h 112"/>
                  <a:gd name="T4" fmla="*/ 66 w 66"/>
                  <a:gd name="T5" fmla="*/ 101 h 112"/>
                  <a:gd name="T6" fmla="*/ 36 w 66"/>
                  <a:gd name="T7" fmla="*/ 112 h 112"/>
                  <a:gd name="T8" fmla="*/ 6 w 66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12">
                    <a:moveTo>
                      <a:pt x="6" y="0"/>
                    </a:moveTo>
                    <a:cubicBezTo>
                      <a:pt x="6" y="0"/>
                      <a:pt x="47" y="9"/>
                      <a:pt x="57" y="10"/>
                    </a:cubicBezTo>
                    <a:cubicBezTo>
                      <a:pt x="66" y="101"/>
                      <a:pt x="66" y="101"/>
                      <a:pt x="66" y="101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6" y="112"/>
                      <a:pt x="0" y="59"/>
                      <a:pt x="6" y="0"/>
                    </a:cubicBezTo>
                    <a:close/>
                  </a:path>
                </a:pathLst>
              </a:custGeom>
              <a:solidFill>
                <a:srgbClr val="EFBB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0" name="Freeform 309"/>
              <p:cNvSpPr>
                <a:spLocks/>
              </p:cNvSpPr>
              <p:nvPr/>
            </p:nvSpPr>
            <p:spPr bwMode="auto">
              <a:xfrm>
                <a:off x="2231" y="6195"/>
                <a:ext cx="109" cy="265"/>
              </a:xfrm>
              <a:custGeom>
                <a:avLst/>
                <a:gdLst>
                  <a:gd name="T0" fmla="*/ 40 w 46"/>
                  <a:gd name="T1" fmla="*/ 85 h 112"/>
                  <a:gd name="T2" fmla="*/ 31 w 46"/>
                  <a:gd name="T3" fmla="*/ 52 h 112"/>
                  <a:gd name="T4" fmla="*/ 23 w 46"/>
                  <a:gd name="T5" fmla="*/ 4 h 112"/>
                  <a:gd name="T6" fmla="*/ 6 w 46"/>
                  <a:gd name="T7" fmla="*/ 0 h 112"/>
                  <a:gd name="T8" fmla="*/ 36 w 46"/>
                  <a:gd name="T9" fmla="*/ 112 h 112"/>
                  <a:gd name="T10" fmla="*/ 46 w 46"/>
                  <a:gd name="T11" fmla="*/ 109 h 112"/>
                  <a:gd name="T12" fmla="*/ 40 w 46"/>
                  <a:gd name="T13" fmla="*/ 8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12">
                    <a:moveTo>
                      <a:pt x="40" y="85"/>
                    </a:moveTo>
                    <a:cubicBezTo>
                      <a:pt x="37" y="74"/>
                      <a:pt x="35" y="63"/>
                      <a:pt x="31" y="52"/>
                    </a:cubicBezTo>
                    <a:cubicBezTo>
                      <a:pt x="27" y="36"/>
                      <a:pt x="21" y="20"/>
                      <a:pt x="23" y="4"/>
                    </a:cubicBezTo>
                    <a:cubicBezTo>
                      <a:pt x="14" y="2"/>
                      <a:pt x="6" y="0"/>
                      <a:pt x="6" y="0"/>
                    </a:cubicBezTo>
                    <a:cubicBezTo>
                      <a:pt x="0" y="59"/>
                      <a:pt x="36" y="112"/>
                      <a:pt x="36" y="112"/>
                    </a:cubicBezTo>
                    <a:cubicBezTo>
                      <a:pt x="46" y="109"/>
                      <a:pt x="46" y="109"/>
                      <a:pt x="46" y="109"/>
                    </a:cubicBezTo>
                    <a:cubicBezTo>
                      <a:pt x="44" y="101"/>
                      <a:pt x="42" y="93"/>
                      <a:pt x="40" y="85"/>
                    </a:cubicBezTo>
                    <a:close/>
                  </a:path>
                </a:pathLst>
              </a:custGeom>
              <a:solidFill>
                <a:srgbClr val="DDA9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1" name="Freeform 310"/>
              <p:cNvSpPr>
                <a:spLocks/>
              </p:cNvSpPr>
              <p:nvPr/>
            </p:nvSpPr>
            <p:spPr bwMode="auto">
              <a:xfrm>
                <a:off x="1881" y="6230"/>
                <a:ext cx="194" cy="334"/>
              </a:xfrm>
              <a:custGeom>
                <a:avLst/>
                <a:gdLst>
                  <a:gd name="T0" fmla="*/ 53 w 82"/>
                  <a:gd name="T1" fmla="*/ 0 h 141"/>
                  <a:gd name="T2" fmla="*/ 0 w 82"/>
                  <a:gd name="T3" fmla="*/ 36 h 141"/>
                  <a:gd name="T4" fmla="*/ 44 w 82"/>
                  <a:gd name="T5" fmla="*/ 141 h 141"/>
                  <a:gd name="T6" fmla="*/ 82 w 82"/>
                  <a:gd name="T7" fmla="*/ 125 h 141"/>
                  <a:gd name="T8" fmla="*/ 53 w 82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41">
                    <a:moveTo>
                      <a:pt x="53" y="0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31" y="103"/>
                      <a:pt x="44" y="141"/>
                    </a:cubicBezTo>
                    <a:cubicBezTo>
                      <a:pt x="82" y="125"/>
                      <a:pt x="82" y="125"/>
                      <a:pt x="82" y="125"/>
                    </a:cubicBez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9ECC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2" name="Freeform 311"/>
              <p:cNvSpPr>
                <a:spLocks/>
              </p:cNvSpPr>
              <p:nvPr/>
            </p:nvSpPr>
            <p:spPr bwMode="auto">
              <a:xfrm>
                <a:off x="1973" y="6230"/>
                <a:ext cx="102" cy="322"/>
              </a:xfrm>
              <a:custGeom>
                <a:avLst/>
                <a:gdLst>
                  <a:gd name="T0" fmla="*/ 9 w 43"/>
                  <a:gd name="T1" fmla="*/ 40 h 136"/>
                  <a:gd name="T2" fmla="*/ 14 w 43"/>
                  <a:gd name="T3" fmla="*/ 80 h 136"/>
                  <a:gd name="T4" fmla="*/ 18 w 43"/>
                  <a:gd name="T5" fmla="*/ 136 h 136"/>
                  <a:gd name="T6" fmla="*/ 43 w 43"/>
                  <a:gd name="T7" fmla="*/ 125 h 136"/>
                  <a:gd name="T8" fmla="*/ 14 w 43"/>
                  <a:gd name="T9" fmla="*/ 0 h 136"/>
                  <a:gd name="T10" fmla="*/ 0 w 43"/>
                  <a:gd name="T11" fmla="*/ 9 h 136"/>
                  <a:gd name="T12" fmla="*/ 9 w 43"/>
                  <a:gd name="T13" fmla="*/ 4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36">
                    <a:moveTo>
                      <a:pt x="9" y="40"/>
                    </a:moveTo>
                    <a:cubicBezTo>
                      <a:pt x="12" y="53"/>
                      <a:pt x="12" y="66"/>
                      <a:pt x="14" y="80"/>
                    </a:cubicBezTo>
                    <a:cubicBezTo>
                      <a:pt x="15" y="98"/>
                      <a:pt x="16" y="117"/>
                      <a:pt x="18" y="136"/>
                    </a:cubicBezTo>
                    <a:cubicBezTo>
                      <a:pt x="43" y="125"/>
                      <a:pt x="43" y="125"/>
                      <a:pt x="43" y="12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20"/>
                      <a:pt x="7" y="30"/>
                      <a:pt x="9" y="40"/>
                    </a:cubicBezTo>
                    <a:close/>
                  </a:path>
                </a:pathLst>
              </a:custGeom>
              <a:solidFill>
                <a:srgbClr val="91BC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3" name="Freeform 312"/>
              <p:cNvSpPr>
                <a:spLocks/>
              </p:cNvSpPr>
              <p:nvPr/>
            </p:nvSpPr>
            <p:spPr bwMode="auto">
              <a:xfrm>
                <a:off x="2132" y="6521"/>
                <a:ext cx="156" cy="239"/>
              </a:xfrm>
              <a:custGeom>
                <a:avLst/>
                <a:gdLst>
                  <a:gd name="T0" fmla="*/ 0 w 66"/>
                  <a:gd name="T1" fmla="*/ 0 h 101"/>
                  <a:gd name="T2" fmla="*/ 0 w 66"/>
                  <a:gd name="T3" fmla="*/ 46 h 101"/>
                  <a:gd name="T4" fmla="*/ 48 w 66"/>
                  <a:gd name="T5" fmla="*/ 99 h 101"/>
                  <a:gd name="T6" fmla="*/ 66 w 66"/>
                  <a:gd name="T7" fmla="*/ 15 h 101"/>
                  <a:gd name="T8" fmla="*/ 0 w 66"/>
                  <a:gd name="T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01">
                    <a:moveTo>
                      <a:pt x="0" y="0"/>
                    </a:moveTo>
                    <a:cubicBezTo>
                      <a:pt x="0" y="0"/>
                      <a:pt x="2" y="42"/>
                      <a:pt x="0" y="46"/>
                    </a:cubicBezTo>
                    <a:cubicBezTo>
                      <a:pt x="0" y="46"/>
                      <a:pt x="42" y="101"/>
                      <a:pt x="48" y="99"/>
                    </a:cubicBezTo>
                    <a:cubicBezTo>
                      <a:pt x="48" y="99"/>
                      <a:pt x="62" y="31"/>
                      <a:pt x="66" y="1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D1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4" name="Freeform 313"/>
              <p:cNvSpPr>
                <a:spLocks/>
              </p:cNvSpPr>
              <p:nvPr/>
            </p:nvSpPr>
            <p:spPr bwMode="auto">
              <a:xfrm>
                <a:off x="2132" y="6521"/>
                <a:ext cx="156" cy="128"/>
              </a:xfrm>
              <a:custGeom>
                <a:avLst/>
                <a:gdLst>
                  <a:gd name="T0" fmla="*/ 20 w 66"/>
                  <a:gd name="T1" fmla="*/ 38 h 54"/>
                  <a:gd name="T2" fmla="*/ 57 w 66"/>
                  <a:gd name="T3" fmla="*/ 54 h 54"/>
                  <a:gd name="T4" fmla="*/ 66 w 66"/>
                  <a:gd name="T5" fmla="*/ 15 h 54"/>
                  <a:gd name="T6" fmla="*/ 0 w 66"/>
                  <a:gd name="T7" fmla="*/ 0 h 54"/>
                  <a:gd name="T8" fmla="*/ 1 w 66"/>
                  <a:gd name="T9" fmla="*/ 15 h 54"/>
                  <a:gd name="T10" fmla="*/ 20 w 66"/>
                  <a:gd name="T11" fmla="*/ 3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54">
                    <a:moveTo>
                      <a:pt x="20" y="38"/>
                    </a:moveTo>
                    <a:cubicBezTo>
                      <a:pt x="29" y="51"/>
                      <a:pt x="43" y="52"/>
                      <a:pt x="57" y="54"/>
                    </a:cubicBezTo>
                    <a:cubicBezTo>
                      <a:pt x="61" y="38"/>
                      <a:pt x="65" y="22"/>
                      <a:pt x="66" y="1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7"/>
                      <a:pt x="1" y="15"/>
                    </a:cubicBezTo>
                    <a:cubicBezTo>
                      <a:pt x="11" y="18"/>
                      <a:pt x="15" y="30"/>
                      <a:pt x="20" y="38"/>
                    </a:cubicBezTo>
                    <a:close/>
                  </a:path>
                </a:pathLst>
              </a:custGeom>
              <a:solidFill>
                <a:srgbClr val="95C1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5" name="Freeform 314"/>
              <p:cNvSpPr>
                <a:spLocks/>
              </p:cNvSpPr>
              <p:nvPr/>
            </p:nvSpPr>
            <p:spPr bwMode="auto">
              <a:xfrm>
                <a:off x="1973" y="6159"/>
                <a:ext cx="353" cy="405"/>
              </a:xfrm>
              <a:custGeom>
                <a:avLst/>
                <a:gdLst>
                  <a:gd name="T0" fmla="*/ 0 w 149"/>
                  <a:gd name="T1" fmla="*/ 1 h 171"/>
                  <a:gd name="T2" fmla="*/ 119 w 149"/>
                  <a:gd name="T3" fmla="*/ 1 h 171"/>
                  <a:gd name="T4" fmla="*/ 124 w 149"/>
                  <a:gd name="T5" fmla="*/ 5 h 171"/>
                  <a:gd name="T6" fmla="*/ 128 w 149"/>
                  <a:gd name="T7" fmla="*/ 56 h 171"/>
                  <a:gd name="T8" fmla="*/ 149 w 149"/>
                  <a:gd name="T9" fmla="*/ 131 h 171"/>
                  <a:gd name="T10" fmla="*/ 105 w 149"/>
                  <a:gd name="T11" fmla="*/ 150 h 171"/>
                  <a:gd name="T12" fmla="*/ 36 w 149"/>
                  <a:gd name="T13" fmla="*/ 171 h 171"/>
                  <a:gd name="T14" fmla="*/ 0 w 149"/>
                  <a:gd name="T15" fmla="*/ 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9" h="171">
                    <a:moveTo>
                      <a:pt x="0" y="1"/>
                    </a:moveTo>
                    <a:cubicBezTo>
                      <a:pt x="0" y="1"/>
                      <a:pt x="59" y="12"/>
                      <a:pt x="119" y="1"/>
                    </a:cubicBezTo>
                    <a:cubicBezTo>
                      <a:pt x="119" y="1"/>
                      <a:pt x="123" y="0"/>
                      <a:pt x="124" y="5"/>
                    </a:cubicBezTo>
                    <a:cubicBezTo>
                      <a:pt x="124" y="11"/>
                      <a:pt x="121" y="32"/>
                      <a:pt x="128" y="56"/>
                    </a:cubicBezTo>
                    <a:cubicBezTo>
                      <a:pt x="135" y="80"/>
                      <a:pt x="149" y="131"/>
                      <a:pt x="149" y="131"/>
                    </a:cubicBezTo>
                    <a:cubicBezTo>
                      <a:pt x="149" y="131"/>
                      <a:pt x="114" y="141"/>
                      <a:pt x="105" y="150"/>
                    </a:cubicBezTo>
                    <a:cubicBezTo>
                      <a:pt x="96" y="159"/>
                      <a:pt x="36" y="171"/>
                      <a:pt x="36" y="171"/>
                    </a:cubicBezTo>
                    <a:cubicBezTo>
                      <a:pt x="36" y="171"/>
                      <a:pt x="13" y="36"/>
                      <a:pt x="0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6" name="Freeform 315"/>
              <p:cNvSpPr>
                <a:spLocks/>
              </p:cNvSpPr>
              <p:nvPr/>
            </p:nvSpPr>
            <p:spPr bwMode="auto">
              <a:xfrm>
                <a:off x="1973" y="6162"/>
                <a:ext cx="353" cy="402"/>
              </a:xfrm>
              <a:custGeom>
                <a:avLst/>
                <a:gdLst>
                  <a:gd name="T0" fmla="*/ 137 w 149"/>
                  <a:gd name="T1" fmla="*/ 85 h 170"/>
                  <a:gd name="T2" fmla="*/ 133 w 149"/>
                  <a:gd name="T3" fmla="*/ 103 h 170"/>
                  <a:gd name="T4" fmla="*/ 105 w 149"/>
                  <a:gd name="T5" fmla="*/ 117 h 170"/>
                  <a:gd name="T6" fmla="*/ 84 w 149"/>
                  <a:gd name="T7" fmla="*/ 129 h 170"/>
                  <a:gd name="T8" fmla="*/ 69 w 149"/>
                  <a:gd name="T9" fmla="*/ 149 h 170"/>
                  <a:gd name="T10" fmla="*/ 47 w 149"/>
                  <a:gd name="T11" fmla="*/ 157 h 170"/>
                  <a:gd name="T12" fmla="*/ 35 w 149"/>
                  <a:gd name="T13" fmla="*/ 120 h 170"/>
                  <a:gd name="T14" fmla="*/ 24 w 149"/>
                  <a:gd name="T15" fmla="*/ 55 h 170"/>
                  <a:gd name="T16" fmla="*/ 29 w 149"/>
                  <a:gd name="T17" fmla="*/ 16 h 170"/>
                  <a:gd name="T18" fmla="*/ 52 w 149"/>
                  <a:gd name="T19" fmla="*/ 4 h 170"/>
                  <a:gd name="T20" fmla="*/ 0 w 149"/>
                  <a:gd name="T21" fmla="*/ 0 h 170"/>
                  <a:gd name="T22" fmla="*/ 36 w 149"/>
                  <a:gd name="T23" fmla="*/ 170 h 170"/>
                  <a:gd name="T24" fmla="*/ 105 w 149"/>
                  <a:gd name="T25" fmla="*/ 149 h 170"/>
                  <a:gd name="T26" fmla="*/ 149 w 149"/>
                  <a:gd name="T27" fmla="*/ 130 h 170"/>
                  <a:gd name="T28" fmla="*/ 137 w 149"/>
                  <a:gd name="T29" fmla="*/ 85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9" h="170">
                    <a:moveTo>
                      <a:pt x="137" y="85"/>
                    </a:moveTo>
                    <a:cubicBezTo>
                      <a:pt x="136" y="91"/>
                      <a:pt x="135" y="98"/>
                      <a:pt x="133" y="103"/>
                    </a:cubicBezTo>
                    <a:cubicBezTo>
                      <a:pt x="127" y="117"/>
                      <a:pt x="117" y="114"/>
                      <a:pt x="105" y="117"/>
                    </a:cubicBezTo>
                    <a:cubicBezTo>
                      <a:pt x="98" y="119"/>
                      <a:pt x="90" y="125"/>
                      <a:pt x="84" y="129"/>
                    </a:cubicBezTo>
                    <a:cubicBezTo>
                      <a:pt x="75" y="134"/>
                      <a:pt x="73" y="141"/>
                      <a:pt x="69" y="149"/>
                    </a:cubicBezTo>
                    <a:cubicBezTo>
                      <a:pt x="65" y="159"/>
                      <a:pt x="57" y="162"/>
                      <a:pt x="47" y="157"/>
                    </a:cubicBezTo>
                    <a:cubicBezTo>
                      <a:pt x="37" y="151"/>
                      <a:pt x="37" y="130"/>
                      <a:pt x="35" y="120"/>
                    </a:cubicBezTo>
                    <a:cubicBezTo>
                      <a:pt x="32" y="98"/>
                      <a:pt x="29" y="77"/>
                      <a:pt x="24" y="55"/>
                    </a:cubicBezTo>
                    <a:cubicBezTo>
                      <a:pt x="22" y="43"/>
                      <a:pt x="18" y="25"/>
                      <a:pt x="29" y="16"/>
                    </a:cubicBezTo>
                    <a:cubicBezTo>
                      <a:pt x="36" y="10"/>
                      <a:pt x="46" y="11"/>
                      <a:pt x="52" y="4"/>
                    </a:cubicBezTo>
                    <a:cubicBezTo>
                      <a:pt x="21" y="4"/>
                      <a:pt x="0" y="0"/>
                      <a:pt x="0" y="0"/>
                    </a:cubicBezTo>
                    <a:cubicBezTo>
                      <a:pt x="13" y="35"/>
                      <a:pt x="36" y="170"/>
                      <a:pt x="36" y="170"/>
                    </a:cubicBezTo>
                    <a:cubicBezTo>
                      <a:pt x="36" y="170"/>
                      <a:pt x="96" y="158"/>
                      <a:pt x="105" y="149"/>
                    </a:cubicBezTo>
                    <a:cubicBezTo>
                      <a:pt x="114" y="140"/>
                      <a:pt x="149" y="130"/>
                      <a:pt x="149" y="130"/>
                    </a:cubicBezTo>
                    <a:cubicBezTo>
                      <a:pt x="149" y="130"/>
                      <a:pt x="143" y="108"/>
                      <a:pt x="137" y="85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7" name="Freeform 316"/>
              <p:cNvSpPr>
                <a:spLocks/>
              </p:cNvSpPr>
              <p:nvPr/>
            </p:nvSpPr>
            <p:spPr bwMode="auto">
              <a:xfrm>
                <a:off x="2345" y="6474"/>
                <a:ext cx="239" cy="340"/>
              </a:xfrm>
              <a:custGeom>
                <a:avLst/>
                <a:gdLst>
                  <a:gd name="T0" fmla="*/ 18 w 101"/>
                  <a:gd name="T1" fmla="*/ 3 h 144"/>
                  <a:gd name="T2" fmla="*/ 13 w 101"/>
                  <a:gd name="T3" fmla="*/ 0 h 144"/>
                  <a:gd name="T4" fmla="*/ 1 w 101"/>
                  <a:gd name="T5" fmla="*/ 24 h 144"/>
                  <a:gd name="T6" fmla="*/ 53 w 101"/>
                  <a:gd name="T7" fmla="*/ 144 h 144"/>
                  <a:gd name="T8" fmla="*/ 101 w 101"/>
                  <a:gd name="T9" fmla="*/ 130 h 144"/>
                  <a:gd name="T10" fmla="*/ 18 w 101"/>
                  <a:gd name="T11" fmla="*/ 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144">
                    <a:moveTo>
                      <a:pt x="18" y="3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0" y="13"/>
                      <a:pt x="1" y="24"/>
                    </a:cubicBezTo>
                    <a:cubicBezTo>
                      <a:pt x="2" y="35"/>
                      <a:pt x="13" y="79"/>
                      <a:pt x="53" y="144"/>
                    </a:cubicBezTo>
                    <a:cubicBezTo>
                      <a:pt x="101" y="130"/>
                      <a:pt x="101" y="130"/>
                      <a:pt x="101" y="130"/>
                    </a:cubicBezTo>
                    <a:lnTo>
                      <a:pt x="18" y="3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8" name="Freeform 317"/>
              <p:cNvSpPr>
                <a:spLocks/>
              </p:cNvSpPr>
              <p:nvPr/>
            </p:nvSpPr>
            <p:spPr bwMode="auto">
              <a:xfrm>
                <a:off x="2442" y="6299"/>
                <a:ext cx="509" cy="496"/>
              </a:xfrm>
              <a:custGeom>
                <a:avLst/>
                <a:gdLst>
                  <a:gd name="T0" fmla="*/ 164 w 215"/>
                  <a:gd name="T1" fmla="*/ 0 h 210"/>
                  <a:gd name="T2" fmla="*/ 178 w 215"/>
                  <a:gd name="T3" fmla="*/ 3 h 210"/>
                  <a:gd name="T4" fmla="*/ 214 w 215"/>
                  <a:gd name="T5" fmla="*/ 49 h 210"/>
                  <a:gd name="T6" fmla="*/ 194 w 215"/>
                  <a:gd name="T7" fmla="*/ 85 h 210"/>
                  <a:gd name="T8" fmla="*/ 70 w 215"/>
                  <a:gd name="T9" fmla="*/ 199 h 210"/>
                  <a:gd name="T10" fmla="*/ 49 w 215"/>
                  <a:gd name="T11" fmla="*/ 199 h 210"/>
                  <a:gd name="T12" fmla="*/ 0 w 215"/>
                  <a:gd name="T13" fmla="*/ 136 h 210"/>
                  <a:gd name="T14" fmla="*/ 164 w 215"/>
                  <a:gd name="T15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5" h="210">
                    <a:moveTo>
                      <a:pt x="164" y="0"/>
                    </a:moveTo>
                    <a:cubicBezTo>
                      <a:pt x="178" y="3"/>
                      <a:pt x="178" y="3"/>
                      <a:pt x="178" y="3"/>
                    </a:cubicBezTo>
                    <a:cubicBezTo>
                      <a:pt x="178" y="3"/>
                      <a:pt x="213" y="41"/>
                      <a:pt x="214" y="49"/>
                    </a:cubicBezTo>
                    <a:cubicBezTo>
                      <a:pt x="215" y="57"/>
                      <a:pt x="209" y="70"/>
                      <a:pt x="194" y="85"/>
                    </a:cubicBezTo>
                    <a:cubicBezTo>
                      <a:pt x="178" y="101"/>
                      <a:pt x="70" y="199"/>
                      <a:pt x="70" y="199"/>
                    </a:cubicBezTo>
                    <a:cubicBezTo>
                      <a:pt x="70" y="199"/>
                      <a:pt x="60" y="210"/>
                      <a:pt x="49" y="199"/>
                    </a:cubicBezTo>
                    <a:cubicBezTo>
                      <a:pt x="38" y="189"/>
                      <a:pt x="1" y="150"/>
                      <a:pt x="0" y="136"/>
                    </a:cubicBezTo>
                    <a:lnTo>
                      <a:pt x="164" y="0"/>
                    </a:lnTo>
                    <a:close/>
                  </a:path>
                </a:pathLst>
              </a:custGeom>
              <a:solidFill>
                <a:srgbClr val="49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9" name="Freeform 318"/>
              <p:cNvSpPr>
                <a:spLocks/>
              </p:cNvSpPr>
              <p:nvPr/>
            </p:nvSpPr>
            <p:spPr bwMode="auto">
              <a:xfrm>
                <a:off x="2442" y="6299"/>
                <a:ext cx="435" cy="376"/>
              </a:xfrm>
              <a:custGeom>
                <a:avLst/>
                <a:gdLst>
                  <a:gd name="T0" fmla="*/ 37 w 184"/>
                  <a:gd name="T1" fmla="*/ 149 h 159"/>
                  <a:gd name="T2" fmla="*/ 62 w 184"/>
                  <a:gd name="T3" fmla="*/ 152 h 159"/>
                  <a:gd name="T4" fmla="*/ 84 w 184"/>
                  <a:gd name="T5" fmla="*/ 150 h 159"/>
                  <a:gd name="T6" fmla="*/ 94 w 184"/>
                  <a:gd name="T7" fmla="*/ 115 h 159"/>
                  <a:gd name="T8" fmla="*/ 102 w 184"/>
                  <a:gd name="T9" fmla="*/ 94 h 159"/>
                  <a:gd name="T10" fmla="*/ 111 w 184"/>
                  <a:gd name="T11" fmla="*/ 93 h 159"/>
                  <a:gd name="T12" fmla="*/ 119 w 184"/>
                  <a:gd name="T13" fmla="*/ 86 h 159"/>
                  <a:gd name="T14" fmla="*/ 131 w 184"/>
                  <a:gd name="T15" fmla="*/ 74 h 159"/>
                  <a:gd name="T16" fmla="*/ 133 w 184"/>
                  <a:gd name="T17" fmla="*/ 61 h 159"/>
                  <a:gd name="T18" fmla="*/ 132 w 184"/>
                  <a:gd name="T19" fmla="*/ 58 h 159"/>
                  <a:gd name="T20" fmla="*/ 133 w 184"/>
                  <a:gd name="T21" fmla="*/ 52 h 159"/>
                  <a:gd name="T22" fmla="*/ 149 w 184"/>
                  <a:gd name="T23" fmla="*/ 41 h 159"/>
                  <a:gd name="T24" fmla="*/ 163 w 184"/>
                  <a:gd name="T25" fmla="*/ 29 h 159"/>
                  <a:gd name="T26" fmla="*/ 184 w 184"/>
                  <a:gd name="T27" fmla="*/ 10 h 159"/>
                  <a:gd name="T28" fmla="*/ 178 w 184"/>
                  <a:gd name="T29" fmla="*/ 3 h 159"/>
                  <a:gd name="T30" fmla="*/ 164 w 184"/>
                  <a:gd name="T31" fmla="*/ 0 h 159"/>
                  <a:gd name="T32" fmla="*/ 0 w 184"/>
                  <a:gd name="T33" fmla="*/ 136 h 159"/>
                  <a:gd name="T34" fmla="*/ 12 w 184"/>
                  <a:gd name="T35" fmla="*/ 159 h 159"/>
                  <a:gd name="T36" fmla="*/ 37 w 184"/>
                  <a:gd name="T37" fmla="*/ 14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4" h="159">
                    <a:moveTo>
                      <a:pt x="37" y="149"/>
                    </a:moveTo>
                    <a:cubicBezTo>
                      <a:pt x="45" y="150"/>
                      <a:pt x="53" y="152"/>
                      <a:pt x="62" y="152"/>
                    </a:cubicBezTo>
                    <a:cubicBezTo>
                      <a:pt x="69" y="152"/>
                      <a:pt x="78" y="154"/>
                      <a:pt x="84" y="150"/>
                    </a:cubicBezTo>
                    <a:cubicBezTo>
                      <a:pt x="95" y="143"/>
                      <a:pt x="93" y="126"/>
                      <a:pt x="94" y="115"/>
                    </a:cubicBezTo>
                    <a:cubicBezTo>
                      <a:pt x="95" y="109"/>
                      <a:pt x="95" y="97"/>
                      <a:pt x="102" y="94"/>
                    </a:cubicBezTo>
                    <a:cubicBezTo>
                      <a:pt x="105" y="93"/>
                      <a:pt x="108" y="95"/>
                      <a:pt x="111" y="93"/>
                    </a:cubicBezTo>
                    <a:cubicBezTo>
                      <a:pt x="114" y="91"/>
                      <a:pt x="116" y="89"/>
                      <a:pt x="119" y="86"/>
                    </a:cubicBezTo>
                    <a:cubicBezTo>
                      <a:pt x="123" y="82"/>
                      <a:pt x="127" y="79"/>
                      <a:pt x="131" y="74"/>
                    </a:cubicBezTo>
                    <a:cubicBezTo>
                      <a:pt x="134" y="70"/>
                      <a:pt x="136" y="66"/>
                      <a:pt x="133" y="61"/>
                    </a:cubicBezTo>
                    <a:cubicBezTo>
                      <a:pt x="133" y="60"/>
                      <a:pt x="132" y="59"/>
                      <a:pt x="132" y="58"/>
                    </a:cubicBezTo>
                    <a:cubicBezTo>
                      <a:pt x="131" y="56"/>
                      <a:pt x="131" y="54"/>
                      <a:pt x="133" y="52"/>
                    </a:cubicBezTo>
                    <a:cubicBezTo>
                      <a:pt x="137" y="47"/>
                      <a:pt x="143" y="45"/>
                      <a:pt x="149" y="41"/>
                    </a:cubicBezTo>
                    <a:cubicBezTo>
                      <a:pt x="154" y="37"/>
                      <a:pt x="159" y="33"/>
                      <a:pt x="163" y="29"/>
                    </a:cubicBezTo>
                    <a:cubicBezTo>
                      <a:pt x="170" y="24"/>
                      <a:pt x="179" y="18"/>
                      <a:pt x="184" y="10"/>
                    </a:cubicBezTo>
                    <a:cubicBezTo>
                      <a:pt x="181" y="6"/>
                      <a:pt x="178" y="3"/>
                      <a:pt x="178" y="3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1"/>
                      <a:pt x="5" y="150"/>
                      <a:pt x="12" y="159"/>
                    </a:cubicBezTo>
                    <a:cubicBezTo>
                      <a:pt x="19" y="152"/>
                      <a:pt x="26" y="147"/>
                      <a:pt x="37" y="149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0" name="Freeform 319"/>
              <p:cNvSpPr>
                <a:spLocks/>
              </p:cNvSpPr>
              <p:nvPr/>
            </p:nvSpPr>
            <p:spPr bwMode="auto">
              <a:xfrm>
                <a:off x="2366" y="6178"/>
                <a:ext cx="497" cy="466"/>
              </a:xfrm>
              <a:custGeom>
                <a:avLst/>
                <a:gdLst>
                  <a:gd name="T0" fmla="*/ 0 w 210"/>
                  <a:gd name="T1" fmla="*/ 131 h 197"/>
                  <a:gd name="T2" fmla="*/ 33 w 210"/>
                  <a:gd name="T3" fmla="*/ 197 h 197"/>
                  <a:gd name="T4" fmla="*/ 210 w 210"/>
                  <a:gd name="T5" fmla="*/ 54 h 197"/>
                  <a:gd name="T6" fmla="*/ 175 w 210"/>
                  <a:gd name="T7" fmla="*/ 7 h 197"/>
                  <a:gd name="T8" fmla="*/ 162 w 210"/>
                  <a:gd name="T9" fmla="*/ 4 h 197"/>
                  <a:gd name="T10" fmla="*/ 0 w 210"/>
                  <a:gd name="T11" fmla="*/ 131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197">
                    <a:moveTo>
                      <a:pt x="0" y="131"/>
                    </a:moveTo>
                    <a:cubicBezTo>
                      <a:pt x="0" y="131"/>
                      <a:pt x="15" y="179"/>
                      <a:pt x="33" y="197"/>
                    </a:cubicBezTo>
                    <a:cubicBezTo>
                      <a:pt x="33" y="197"/>
                      <a:pt x="174" y="92"/>
                      <a:pt x="210" y="54"/>
                    </a:cubicBezTo>
                    <a:cubicBezTo>
                      <a:pt x="175" y="7"/>
                      <a:pt x="175" y="7"/>
                      <a:pt x="175" y="7"/>
                    </a:cubicBezTo>
                    <a:cubicBezTo>
                      <a:pt x="175" y="7"/>
                      <a:pt x="168" y="0"/>
                      <a:pt x="162" y="4"/>
                    </a:cubicBezTo>
                    <a:cubicBezTo>
                      <a:pt x="155" y="9"/>
                      <a:pt x="5" y="115"/>
                      <a:pt x="0" y="131"/>
                    </a:cubicBezTo>
                    <a:close/>
                  </a:path>
                </a:pathLst>
              </a:custGeom>
              <a:solidFill>
                <a:srgbClr val="49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1" name="Freeform 320"/>
              <p:cNvSpPr>
                <a:spLocks/>
              </p:cNvSpPr>
              <p:nvPr/>
            </p:nvSpPr>
            <p:spPr bwMode="auto">
              <a:xfrm>
                <a:off x="2366" y="6263"/>
                <a:ext cx="497" cy="381"/>
              </a:xfrm>
              <a:custGeom>
                <a:avLst/>
                <a:gdLst>
                  <a:gd name="T0" fmla="*/ 191 w 210"/>
                  <a:gd name="T1" fmla="*/ 26 h 161"/>
                  <a:gd name="T2" fmla="*/ 168 w 210"/>
                  <a:gd name="T3" fmla="*/ 43 h 161"/>
                  <a:gd name="T4" fmla="*/ 155 w 210"/>
                  <a:gd name="T5" fmla="*/ 54 h 161"/>
                  <a:gd name="T6" fmla="*/ 150 w 210"/>
                  <a:gd name="T7" fmla="*/ 58 h 161"/>
                  <a:gd name="T8" fmla="*/ 128 w 210"/>
                  <a:gd name="T9" fmla="*/ 57 h 161"/>
                  <a:gd name="T10" fmla="*/ 120 w 210"/>
                  <a:gd name="T11" fmla="*/ 54 h 161"/>
                  <a:gd name="T12" fmla="*/ 120 w 210"/>
                  <a:gd name="T13" fmla="*/ 34 h 161"/>
                  <a:gd name="T14" fmla="*/ 118 w 210"/>
                  <a:gd name="T15" fmla="*/ 0 h 161"/>
                  <a:gd name="T16" fmla="*/ 57 w 210"/>
                  <a:gd name="T17" fmla="*/ 45 h 161"/>
                  <a:gd name="T18" fmla="*/ 64 w 210"/>
                  <a:gd name="T19" fmla="*/ 69 h 161"/>
                  <a:gd name="T20" fmla="*/ 63 w 210"/>
                  <a:gd name="T21" fmla="*/ 90 h 161"/>
                  <a:gd name="T22" fmla="*/ 34 w 210"/>
                  <a:gd name="T23" fmla="*/ 94 h 161"/>
                  <a:gd name="T24" fmla="*/ 4 w 210"/>
                  <a:gd name="T25" fmla="*/ 89 h 161"/>
                  <a:gd name="T26" fmla="*/ 0 w 210"/>
                  <a:gd name="T27" fmla="*/ 95 h 161"/>
                  <a:gd name="T28" fmla="*/ 33 w 210"/>
                  <a:gd name="T29" fmla="*/ 161 h 161"/>
                  <a:gd name="T30" fmla="*/ 210 w 210"/>
                  <a:gd name="T31" fmla="*/ 18 h 161"/>
                  <a:gd name="T32" fmla="*/ 205 w 210"/>
                  <a:gd name="T33" fmla="*/ 11 h 161"/>
                  <a:gd name="T34" fmla="*/ 191 w 210"/>
                  <a:gd name="T35" fmla="*/ 26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0" h="161">
                    <a:moveTo>
                      <a:pt x="191" y="26"/>
                    </a:moveTo>
                    <a:cubicBezTo>
                      <a:pt x="184" y="33"/>
                      <a:pt x="176" y="38"/>
                      <a:pt x="168" y="43"/>
                    </a:cubicBezTo>
                    <a:cubicBezTo>
                      <a:pt x="164" y="46"/>
                      <a:pt x="159" y="49"/>
                      <a:pt x="155" y="54"/>
                    </a:cubicBezTo>
                    <a:cubicBezTo>
                      <a:pt x="154" y="55"/>
                      <a:pt x="152" y="57"/>
                      <a:pt x="150" y="58"/>
                    </a:cubicBezTo>
                    <a:cubicBezTo>
                      <a:pt x="142" y="61"/>
                      <a:pt x="136" y="50"/>
                      <a:pt x="128" y="57"/>
                    </a:cubicBezTo>
                    <a:cubicBezTo>
                      <a:pt x="125" y="60"/>
                      <a:pt x="122" y="57"/>
                      <a:pt x="120" y="54"/>
                    </a:cubicBezTo>
                    <a:cubicBezTo>
                      <a:pt x="117" y="49"/>
                      <a:pt x="120" y="40"/>
                      <a:pt x="120" y="34"/>
                    </a:cubicBezTo>
                    <a:cubicBezTo>
                      <a:pt x="120" y="23"/>
                      <a:pt x="120" y="11"/>
                      <a:pt x="118" y="0"/>
                    </a:cubicBezTo>
                    <a:cubicBezTo>
                      <a:pt x="99" y="13"/>
                      <a:pt x="77" y="30"/>
                      <a:pt x="57" y="45"/>
                    </a:cubicBezTo>
                    <a:cubicBezTo>
                      <a:pt x="59" y="53"/>
                      <a:pt x="63" y="61"/>
                      <a:pt x="64" y="69"/>
                    </a:cubicBezTo>
                    <a:cubicBezTo>
                      <a:pt x="66" y="75"/>
                      <a:pt x="68" y="84"/>
                      <a:pt x="63" y="90"/>
                    </a:cubicBezTo>
                    <a:cubicBezTo>
                      <a:pt x="56" y="97"/>
                      <a:pt x="43" y="95"/>
                      <a:pt x="34" y="94"/>
                    </a:cubicBezTo>
                    <a:cubicBezTo>
                      <a:pt x="23" y="93"/>
                      <a:pt x="14" y="93"/>
                      <a:pt x="4" y="89"/>
                    </a:cubicBezTo>
                    <a:cubicBezTo>
                      <a:pt x="2" y="91"/>
                      <a:pt x="0" y="93"/>
                      <a:pt x="0" y="95"/>
                    </a:cubicBezTo>
                    <a:cubicBezTo>
                      <a:pt x="0" y="95"/>
                      <a:pt x="15" y="143"/>
                      <a:pt x="33" y="161"/>
                    </a:cubicBezTo>
                    <a:cubicBezTo>
                      <a:pt x="33" y="161"/>
                      <a:pt x="174" y="56"/>
                      <a:pt x="210" y="18"/>
                    </a:cubicBezTo>
                    <a:cubicBezTo>
                      <a:pt x="205" y="11"/>
                      <a:pt x="205" y="11"/>
                      <a:pt x="205" y="11"/>
                    </a:cubicBezTo>
                    <a:cubicBezTo>
                      <a:pt x="201" y="17"/>
                      <a:pt x="196" y="22"/>
                      <a:pt x="191" y="26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</p:grpSp>
        <p:grpSp>
          <p:nvGrpSpPr>
            <p:cNvPr id="125" name="Group 522"/>
            <p:cNvGrpSpPr>
              <a:grpSpLocks/>
            </p:cNvGrpSpPr>
            <p:nvPr/>
          </p:nvGrpSpPr>
          <p:grpSpPr bwMode="auto">
            <a:xfrm>
              <a:off x="2317751" y="3251200"/>
              <a:ext cx="6230938" cy="8440738"/>
              <a:chOff x="1460" y="2048"/>
              <a:chExt cx="3925" cy="5317"/>
            </a:xfrm>
          </p:grpSpPr>
          <p:sp>
            <p:nvSpPr>
              <p:cNvPr id="382" name="Freeform 322"/>
              <p:cNvSpPr>
                <a:spLocks/>
              </p:cNvSpPr>
              <p:nvPr/>
            </p:nvSpPr>
            <p:spPr bwMode="auto">
              <a:xfrm>
                <a:off x="2657" y="6417"/>
                <a:ext cx="81" cy="76"/>
              </a:xfrm>
              <a:custGeom>
                <a:avLst/>
                <a:gdLst>
                  <a:gd name="T0" fmla="*/ 1 w 34"/>
                  <a:gd name="T1" fmla="*/ 18 h 32"/>
                  <a:gd name="T2" fmla="*/ 16 w 34"/>
                  <a:gd name="T3" fmla="*/ 0 h 32"/>
                  <a:gd name="T4" fmla="*/ 33 w 34"/>
                  <a:gd name="T5" fmla="*/ 16 h 32"/>
                  <a:gd name="T6" fmla="*/ 14 w 34"/>
                  <a:gd name="T7" fmla="*/ 32 h 32"/>
                  <a:gd name="T8" fmla="*/ 1 w 34"/>
                  <a:gd name="T9" fmla="*/ 1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1" y="18"/>
                    </a:moveTo>
                    <a:cubicBezTo>
                      <a:pt x="0" y="15"/>
                      <a:pt x="12" y="1"/>
                      <a:pt x="16" y="0"/>
                    </a:cubicBezTo>
                    <a:cubicBezTo>
                      <a:pt x="21" y="0"/>
                      <a:pt x="34" y="11"/>
                      <a:pt x="33" y="16"/>
                    </a:cubicBezTo>
                    <a:cubicBezTo>
                      <a:pt x="32" y="21"/>
                      <a:pt x="19" y="32"/>
                      <a:pt x="14" y="32"/>
                    </a:cubicBezTo>
                    <a:cubicBezTo>
                      <a:pt x="9" y="32"/>
                      <a:pt x="1" y="22"/>
                      <a:pt x="1" y="18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3" name="Freeform 323"/>
              <p:cNvSpPr>
                <a:spLocks/>
              </p:cNvSpPr>
              <p:nvPr/>
            </p:nvSpPr>
            <p:spPr bwMode="auto">
              <a:xfrm>
                <a:off x="2416" y="5956"/>
                <a:ext cx="367" cy="300"/>
              </a:xfrm>
              <a:custGeom>
                <a:avLst/>
                <a:gdLst>
                  <a:gd name="T0" fmla="*/ 116 w 155"/>
                  <a:gd name="T1" fmla="*/ 12 h 127"/>
                  <a:gd name="T2" fmla="*/ 3 w 155"/>
                  <a:gd name="T3" fmla="*/ 109 h 127"/>
                  <a:gd name="T4" fmla="*/ 14 w 155"/>
                  <a:gd name="T5" fmla="*/ 118 h 127"/>
                  <a:gd name="T6" fmla="*/ 94 w 155"/>
                  <a:gd name="T7" fmla="*/ 105 h 127"/>
                  <a:gd name="T8" fmla="*/ 146 w 155"/>
                  <a:gd name="T9" fmla="*/ 47 h 127"/>
                  <a:gd name="T10" fmla="*/ 151 w 155"/>
                  <a:gd name="T11" fmla="*/ 33 h 127"/>
                  <a:gd name="T12" fmla="*/ 116 w 155"/>
                  <a:gd name="T13" fmla="*/ 1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27">
                    <a:moveTo>
                      <a:pt x="116" y="12"/>
                    </a:moveTo>
                    <a:cubicBezTo>
                      <a:pt x="3" y="109"/>
                      <a:pt x="3" y="109"/>
                      <a:pt x="3" y="109"/>
                    </a:cubicBezTo>
                    <a:cubicBezTo>
                      <a:pt x="3" y="109"/>
                      <a:pt x="0" y="116"/>
                      <a:pt x="14" y="118"/>
                    </a:cubicBezTo>
                    <a:cubicBezTo>
                      <a:pt x="29" y="120"/>
                      <a:pt x="68" y="127"/>
                      <a:pt x="94" y="105"/>
                    </a:cubicBezTo>
                    <a:cubicBezTo>
                      <a:pt x="119" y="84"/>
                      <a:pt x="146" y="47"/>
                      <a:pt x="146" y="47"/>
                    </a:cubicBezTo>
                    <a:cubicBezTo>
                      <a:pt x="146" y="47"/>
                      <a:pt x="155" y="40"/>
                      <a:pt x="151" y="33"/>
                    </a:cubicBezTo>
                    <a:cubicBezTo>
                      <a:pt x="146" y="26"/>
                      <a:pt x="130" y="0"/>
                      <a:pt x="116" y="12"/>
                    </a:cubicBezTo>
                    <a:close/>
                  </a:path>
                </a:pathLst>
              </a:custGeom>
              <a:solidFill>
                <a:srgbClr val="3533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4" name="Freeform 324"/>
              <p:cNvSpPr>
                <a:spLocks/>
              </p:cNvSpPr>
              <p:nvPr/>
            </p:nvSpPr>
            <p:spPr bwMode="auto">
              <a:xfrm>
                <a:off x="2416" y="5956"/>
                <a:ext cx="367" cy="300"/>
              </a:xfrm>
              <a:custGeom>
                <a:avLst/>
                <a:gdLst>
                  <a:gd name="T0" fmla="*/ 151 w 155"/>
                  <a:gd name="T1" fmla="*/ 33 h 127"/>
                  <a:gd name="T2" fmla="*/ 116 w 155"/>
                  <a:gd name="T3" fmla="*/ 12 h 127"/>
                  <a:gd name="T4" fmla="*/ 110 w 155"/>
                  <a:gd name="T5" fmla="*/ 17 h 127"/>
                  <a:gd name="T6" fmla="*/ 143 w 155"/>
                  <a:gd name="T7" fmla="*/ 34 h 127"/>
                  <a:gd name="T8" fmla="*/ 106 w 155"/>
                  <a:gd name="T9" fmla="*/ 82 h 127"/>
                  <a:gd name="T10" fmla="*/ 21 w 155"/>
                  <a:gd name="T11" fmla="*/ 94 h 127"/>
                  <a:gd name="T12" fmla="*/ 3 w 155"/>
                  <a:gd name="T13" fmla="*/ 109 h 127"/>
                  <a:gd name="T14" fmla="*/ 14 w 155"/>
                  <a:gd name="T15" fmla="*/ 118 h 127"/>
                  <a:gd name="T16" fmla="*/ 94 w 155"/>
                  <a:gd name="T17" fmla="*/ 105 h 127"/>
                  <a:gd name="T18" fmla="*/ 146 w 155"/>
                  <a:gd name="T19" fmla="*/ 47 h 127"/>
                  <a:gd name="T20" fmla="*/ 151 w 155"/>
                  <a:gd name="T21" fmla="*/ 3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127">
                    <a:moveTo>
                      <a:pt x="151" y="33"/>
                    </a:moveTo>
                    <a:cubicBezTo>
                      <a:pt x="146" y="26"/>
                      <a:pt x="130" y="0"/>
                      <a:pt x="116" y="12"/>
                    </a:cubicBezTo>
                    <a:cubicBezTo>
                      <a:pt x="110" y="17"/>
                      <a:pt x="110" y="17"/>
                      <a:pt x="110" y="17"/>
                    </a:cubicBezTo>
                    <a:cubicBezTo>
                      <a:pt x="122" y="17"/>
                      <a:pt x="143" y="19"/>
                      <a:pt x="143" y="34"/>
                    </a:cubicBezTo>
                    <a:cubicBezTo>
                      <a:pt x="143" y="56"/>
                      <a:pt x="121" y="71"/>
                      <a:pt x="106" y="82"/>
                    </a:cubicBezTo>
                    <a:cubicBezTo>
                      <a:pt x="87" y="96"/>
                      <a:pt x="43" y="110"/>
                      <a:pt x="21" y="94"/>
                    </a:cubicBezTo>
                    <a:cubicBezTo>
                      <a:pt x="3" y="109"/>
                      <a:pt x="3" y="109"/>
                      <a:pt x="3" y="109"/>
                    </a:cubicBezTo>
                    <a:cubicBezTo>
                      <a:pt x="3" y="109"/>
                      <a:pt x="0" y="116"/>
                      <a:pt x="14" y="118"/>
                    </a:cubicBezTo>
                    <a:cubicBezTo>
                      <a:pt x="29" y="120"/>
                      <a:pt x="68" y="127"/>
                      <a:pt x="94" y="105"/>
                    </a:cubicBezTo>
                    <a:cubicBezTo>
                      <a:pt x="119" y="84"/>
                      <a:pt x="146" y="47"/>
                      <a:pt x="146" y="47"/>
                    </a:cubicBezTo>
                    <a:cubicBezTo>
                      <a:pt x="146" y="47"/>
                      <a:pt x="155" y="40"/>
                      <a:pt x="151" y="33"/>
                    </a:cubicBezTo>
                    <a:close/>
                  </a:path>
                </a:pathLst>
              </a:custGeom>
              <a:solidFill>
                <a:srgbClr val="2827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5" name="Freeform 325"/>
              <p:cNvSpPr>
                <a:spLocks/>
              </p:cNvSpPr>
              <p:nvPr/>
            </p:nvSpPr>
            <p:spPr bwMode="auto">
              <a:xfrm>
                <a:off x="1935" y="6753"/>
                <a:ext cx="53" cy="97"/>
              </a:xfrm>
              <a:custGeom>
                <a:avLst/>
                <a:gdLst>
                  <a:gd name="T0" fmla="*/ 5 w 22"/>
                  <a:gd name="T1" fmla="*/ 41 h 41"/>
                  <a:gd name="T2" fmla="*/ 2 w 22"/>
                  <a:gd name="T3" fmla="*/ 8 h 41"/>
                  <a:gd name="T4" fmla="*/ 17 w 22"/>
                  <a:gd name="T5" fmla="*/ 5 h 41"/>
                  <a:gd name="T6" fmla="*/ 21 w 22"/>
                  <a:gd name="T7" fmla="*/ 37 h 41"/>
                  <a:gd name="T8" fmla="*/ 5 w 22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41">
                    <a:moveTo>
                      <a:pt x="5" y="41"/>
                    </a:moveTo>
                    <a:cubicBezTo>
                      <a:pt x="5" y="41"/>
                      <a:pt x="0" y="14"/>
                      <a:pt x="2" y="8"/>
                    </a:cubicBezTo>
                    <a:cubicBezTo>
                      <a:pt x="5" y="3"/>
                      <a:pt x="13" y="0"/>
                      <a:pt x="17" y="5"/>
                    </a:cubicBezTo>
                    <a:cubicBezTo>
                      <a:pt x="22" y="11"/>
                      <a:pt x="21" y="37"/>
                      <a:pt x="21" y="37"/>
                    </a:cubicBezTo>
                    <a:lnTo>
                      <a:pt x="5" y="41"/>
                    </a:lnTo>
                    <a:close/>
                  </a:path>
                </a:pathLst>
              </a:custGeom>
              <a:solidFill>
                <a:srgbClr val="421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6" name="Freeform 326"/>
              <p:cNvSpPr>
                <a:spLocks/>
              </p:cNvSpPr>
              <p:nvPr/>
            </p:nvSpPr>
            <p:spPr bwMode="auto">
              <a:xfrm>
                <a:off x="1886" y="6826"/>
                <a:ext cx="199" cy="539"/>
              </a:xfrm>
              <a:custGeom>
                <a:avLst/>
                <a:gdLst>
                  <a:gd name="T0" fmla="*/ 24 w 84"/>
                  <a:gd name="T1" fmla="*/ 0 h 228"/>
                  <a:gd name="T2" fmla="*/ 7 w 84"/>
                  <a:gd name="T3" fmla="*/ 9 h 228"/>
                  <a:gd name="T4" fmla="*/ 1 w 84"/>
                  <a:gd name="T5" fmla="*/ 30 h 228"/>
                  <a:gd name="T6" fmla="*/ 24 w 84"/>
                  <a:gd name="T7" fmla="*/ 218 h 228"/>
                  <a:gd name="T8" fmla="*/ 34 w 84"/>
                  <a:gd name="T9" fmla="*/ 227 h 228"/>
                  <a:gd name="T10" fmla="*/ 74 w 84"/>
                  <a:gd name="T11" fmla="*/ 227 h 228"/>
                  <a:gd name="T12" fmla="*/ 84 w 84"/>
                  <a:gd name="T13" fmla="*/ 210 h 228"/>
                  <a:gd name="T14" fmla="*/ 69 w 84"/>
                  <a:gd name="T15" fmla="*/ 5 h 228"/>
                  <a:gd name="T16" fmla="*/ 24 w 84"/>
                  <a:gd name="T17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228">
                    <a:moveTo>
                      <a:pt x="24" y="0"/>
                    </a:move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0" y="12"/>
                      <a:pt x="1" y="30"/>
                    </a:cubicBezTo>
                    <a:cubicBezTo>
                      <a:pt x="1" y="48"/>
                      <a:pt x="24" y="218"/>
                      <a:pt x="24" y="218"/>
                    </a:cubicBezTo>
                    <a:cubicBezTo>
                      <a:pt x="24" y="218"/>
                      <a:pt x="24" y="226"/>
                      <a:pt x="34" y="227"/>
                    </a:cubicBezTo>
                    <a:cubicBezTo>
                      <a:pt x="44" y="228"/>
                      <a:pt x="74" y="227"/>
                      <a:pt x="74" y="227"/>
                    </a:cubicBezTo>
                    <a:cubicBezTo>
                      <a:pt x="74" y="227"/>
                      <a:pt x="83" y="227"/>
                      <a:pt x="84" y="210"/>
                    </a:cubicBezTo>
                    <a:cubicBezTo>
                      <a:pt x="84" y="194"/>
                      <a:pt x="76" y="10"/>
                      <a:pt x="69" y="5"/>
                    </a:cubicBezTo>
                    <a:cubicBezTo>
                      <a:pt x="62" y="0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602B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7" name="Freeform 327"/>
              <p:cNvSpPr>
                <a:spLocks/>
              </p:cNvSpPr>
              <p:nvPr/>
            </p:nvSpPr>
            <p:spPr bwMode="auto">
              <a:xfrm>
                <a:off x="1905" y="6826"/>
                <a:ext cx="125" cy="19"/>
              </a:xfrm>
              <a:custGeom>
                <a:avLst/>
                <a:gdLst>
                  <a:gd name="T0" fmla="*/ 41 w 53"/>
                  <a:gd name="T1" fmla="*/ 3 h 8"/>
                  <a:gd name="T2" fmla="*/ 53 w 53"/>
                  <a:gd name="T3" fmla="*/ 3 h 8"/>
                  <a:gd name="T4" fmla="*/ 16 w 53"/>
                  <a:gd name="T5" fmla="*/ 0 h 8"/>
                  <a:gd name="T6" fmla="*/ 0 w 53"/>
                  <a:gd name="T7" fmla="*/ 8 h 8"/>
                  <a:gd name="T8" fmla="*/ 41 w 53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8">
                    <a:moveTo>
                      <a:pt x="41" y="3"/>
                    </a:moveTo>
                    <a:cubicBezTo>
                      <a:pt x="45" y="3"/>
                      <a:pt x="49" y="3"/>
                      <a:pt x="53" y="3"/>
                    </a:cubicBezTo>
                    <a:cubicBezTo>
                      <a:pt x="40" y="0"/>
                      <a:pt x="16" y="0"/>
                      <a:pt x="16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3" y="4"/>
                      <a:pt x="27" y="4"/>
                      <a:pt x="41" y="3"/>
                    </a:cubicBezTo>
                    <a:close/>
                  </a:path>
                </a:pathLst>
              </a:custGeom>
              <a:solidFill>
                <a:srgbClr val="5125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8" name="Freeform 328"/>
              <p:cNvSpPr>
                <a:spLocks/>
              </p:cNvSpPr>
              <p:nvPr/>
            </p:nvSpPr>
            <p:spPr bwMode="auto">
              <a:xfrm>
                <a:off x="1959" y="6826"/>
                <a:ext cx="57" cy="537"/>
              </a:xfrm>
              <a:custGeom>
                <a:avLst/>
                <a:gdLst>
                  <a:gd name="T0" fmla="*/ 20 w 24"/>
                  <a:gd name="T1" fmla="*/ 173 h 227"/>
                  <a:gd name="T2" fmla="*/ 15 w 24"/>
                  <a:gd name="T3" fmla="*/ 115 h 227"/>
                  <a:gd name="T4" fmla="*/ 4 w 24"/>
                  <a:gd name="T5" fmla="*/ 1 h 227"/>
                  <a:gd name="T6" fmla="*/ 0 w 24"/>
                  <a:gd name="T7" fmla="*/ 0 h 227"/>
                  <a:gd name="T8" fmla="*/ 9 w 24"/>
                  <a:gd name="T9" fmla="*/ 109 h 227"/>
                  <a:gd name="T10" fmla="*/ 18 w 24"/>
                  <a:gd name="T11" fmla="*/ 227 h 227"/>
                  <a:gd name="T12" fmla="*/ 23 w 24"/>
                  <a:gd name="T13" fmla="*/ 227 h 227"/>
                  <a:gd name="T14" fmla="*/ 20 w 24"/>
                  <a:gd name="T15" fmla="*/ 17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27">
                    <a:moveTo>
                      <a:pt x="20" y="173"/>
                    </a:moveTo>
                    <a:cubicBezTo>
                      <a:pt x="20" y="153"/>
                      <a:pt x="17" y="134"/>
                      <a:pt x="15" y="115"/>
                    </a:cubicBezTo>
                    <a:cubicBezTo>
                      <a:pt x="10" y="77"/>
                      <a:pt x="8" y="38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1" y="37"/>
                      <a:pt x="7" y="73"/>
                      <a:pt x="9" y="109"/>
                    </a:cubicBezTo>
                    <a:cubicBezTo>
                      <a:pt x="12" y="148"/>
                      <a:pt x="18" y="187"/>
                      <a:pt x="18" y="227"/>
                    </a:cubicBezTo>
                    <a:cubicBezTo>
                      <a:pt x="20" y="227"/>
                      <a:pt x="21" y="227"/>
                      <a:pt x="23" y="227"/>
                    </a:cubicBezTo>
                    <a:cubicBezTo>
                      <a:pt x="24" y="209"/>
                      <a:pt x="21" y="191"/>
                      <a:pt x="20" y="173"/>
                    </a:cubicBezTo>
                    <a:close/>
                  </a:path>
                </a:pathLst>
              </a:custGeom>
              <a:solidFill>
                <a:srgbClr val="5125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9" name="Freeform 329"/>
              <p:cNvSpPr>
                <a:spLocks/>
              </p:cNvSpPr>
              <p:nvPr/>
            </p:nvSpPr>
            <p:spPr bwMode="auto">
              <a:xfrm>
                <a:off x="1886" y="6831"/>
                <a:ext cx="199" cy="534"/>
              </a:xfrm>
              <a:custGeom>
                <a:avLst/>
                <a:gdLst>
                  <a:gd name="T0" fmla="*/ 69 w 84"/>
                  <a:gd name="T1" fmla="*/ 3 h 226"/>
                  <a:gd name="T2" fmla="*/ 57 w 84"/>
                  <a:gd name="T3" fmla="*/ 0 h 226"/>
                  <a:gd name="T4" fmla="*/ 63 w 84"/>
                  <a:gd name="T5" fmla="*/ 25 h 226"/>
                  <a:gd name="T6" fmla="*/ 63 w 84"/>
                  <a:gd name="T7" fmla="*/ 57 h 226"/>
                  <a:gd name="T8" fmla="*/ 70 w 84"/>
                  <a:gd name="T9" fmla="*/ 128 h 226"/>
                  <a:gd name="T10" fmla="*/ 72 w 84"/>
                  <a:gd name="T11" fmla="*/ 165 h 226"/>
                  <a:gd name="T12" fmla="*/ 74 w 84"/>
                  <a:gd name="T13" fmla="*/ 188 h 226"/>
                  <a:gd name="T14" fmla="*/ 60 w 84"/>
                  <a:gd name="T15" fmla="*/ 216 h 226"/>
                  <a:gd name="T16" fmla="*/ 30 w 84"/>
                  <a:gd name="T17" fmla="*/ 202 h 226"/>
                  <a:gd name="T18" fmla="*/ 23 w 84"/>
                  <a:gd name="T19" fmla="*/ 137 h 226"/>
                  <a:gd name="T20" fmla="*/ 12 w 84"/>
                  <a:gd name="T21" fmla="*/ 59 h 226"/>
                  <a:gd name="T22" fmla="*/ 7 w 84"/>
                  <a:gd name="T23" fmla="*/ 26 h 226"/>
                  <a:gd name="T24" fmla="*/ 14 w 84"/>
                  <a:gd name="T25" fmla="*/ 4 h 226"/>
                  <a:gd name="T26" fmla="*/ 7 w 84"/>
                  <a:gd name="T27" fmla="*/ 7 h 226"/>
                  <a:gd name="T28" fmla="*/ 1 w 84"/>
                  <a:gd name="T29" fmla="*/ 28 h 226"/>
                  <a:gd name="T30" fmla="*/ 24 w 84"/>
                  <a:gd name="T31" fmla="*/ 216 h 226"/>
                  <a:gd name="T32" fmla="*/ 34 w 84"/>
                  <a:gd name="T33" fmla="*/ 225 h 226"/>
                  <a:gd name="T34" fmla="*/ 74 w 84"/>
                  <a:gd name="T35" fmla="*/ 225 h 226"/>
                  <a:gd name="T36" fmla="*/ 84 w 84"/>
                  <a:gd name="T37" fmla="*/ 208 h 226"/>
                  <a:gd name="T38" fmla="*/ 69 w 84"/>
                  <a:gd name="T39" fmla="*/ 3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226">
                    <a:moveTo>
                      <a:pt x="69" y="3"/>
                    </a:moveTo>
                    <a:cubicBezTo>
                      <a:pt x="67" y="2"/>
                      <a:pt x="62" y="1"/>
                      <a:pt x="57" y="0"/>
                    </a:cubicBezTo>
                    <a:cubicBezTo>
                      <a:pt x="57" y="9"/>
                      <a:pt x="63" y="16"/>
                      <a:pt x="63" y="25"/>
                    </a:cubicBezTo>
                    <a:cubicBezTo>
                      <a:pt x="64" y="36"/>
                      <a:pt x="62" y="47"/>
                      <a:pt x="63" y="57"/>
                    </a:cubicBezTo>
                    <a:cubicBezTo>
                      <a:pt x="65" y="81"/>
                      <a:pt x="69" y="104"/>
                      <a:pt x="70" y="128"/>
                    </a:cubicBezTo>
                    <a:cubicBezTo>
                      <a:pt x="71" y="140"/>
                      <a:pt x="72" y="153"/>
                      <a:pt x="72" y="165"/>
                    </a:cubicBezTo>
                    <a:cubicBezTo>
                      <a:pt x="72" y="173"/>
                      <a:pt x="74" y="180"/>
                      <a:pt x="74" y="188"/>
                    </a:cubicBezTo>
                    <a:cubicBezTo>
                      <a:pt x="75" y="200"/>
                      <a:pt x="73" y="212"/>
                      <a:pt x="60" y="216"/>
                    </a:cubicBezTo>
                    <a:cubicBezTo>
                      <a:pt x="48" y="219"/>
                      <a:pt x="33" y="216"/>
                      <a:pt x="30" y="202"/>
                    </a:cubicBezTo>
                    <a:cubicBezTo>
                      <a:pt x="25" y="181"/>
                      <a:pt x="25" y="158"/>
                      <a:pt x="23" y="137"/>
                    </a:cubicBezTo>
                    <a:cubicBezTo>
                      <a:pt x="19" y="111"/>
                      <a:pt x="16" y="85"/>
                      <a:pt x="12" y="59"/>
                    </a:cubicBezTo>
                    <a:cubicBezTo>
                      <a:pt x="10" y="49"/>
                      <a:pt x="6" y="37"/>
                      <a:pt x="7" y="26"/>
                    </a:cubicBezTo>
                    <a:cubicBezTo>
                      <a:pt x="7" y="18"/>
                      <a:pt x="13" y="11"/>
                      <a:pt x="14" y="4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0" y="10"/>
                      <a:pt x="1" y="28"/>
                    </a:cubicBezTo>
                    <a:cubicBezTo>
                      <a:pt x="1" y="46"/>
                      <a:pt x="24" y="216"/>
                      <a:pt x="24" y="216"/>
                    </a:cubicBezTo>
                    <a:cubicBezTo>
                      <a:pt x="24" y="216"/>
                      <a:pt x="24" y="224"/>
                      <a:pt x="34" y="225"/>
                    </a:cubicBezTo>
                    <a:cubicBezTo>
                      <a:pt x="44" y="226"/>
                      <a:pt x="74" y="225"/>
                      <a:pt x="74" y="225"/>
                    </a:cubicBezTo>
                    <a:cubicBezTo>
                      <a:pt x="74" y="225"/>
                      <a:pt x="83" y="225"/>
                      <a:pt x="84" y="208"/>
                    </a:cubicBezTo>
                    <a:cubicBezTo>
                      <a:pt x="84" y="192"/>
                      <a:pt x="76" y="8"/>
                      <a:pt x="69" y="3"/>
                    </a:cubicBezTo>
                    <a:close/>
                  </a:path>
                </a:pathLst>
              </a:custGeom>
              <a:solidFill>
                <a:srgbClr val="5125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0" name="Freeform 330"/>
              <p:cNvSpPr>
                <a:spLocks/>
              </p:cNvSpPr>
              <p:nvPr/>
            </p:nvSpPr>
            <p:spPr bwMode="auto">
              <a:xfrm>
                <a:off x="1976" y="7256"/>
                <a:ext cx="56" cy="41"/>
              </a:xfrm>
              <a:custGeom>
                <a:avLst/>
                <a:gdLst>
                  <a:gd name="T0" fmla="*/ 0 w 56"/>
                  <a:gd name="T1" fmla="*/ 8 h 41"/>
                  <a:gd name="T2" fmla="*/ 52 w 56"/>
                  <a:gd name="T3" fmla="*/ 0 h 41"/>
                  <a:gd name="T4" fmla="*/ 56 w 56"/>
                  <a:gd name="T5" fmla="*/ 36 h 41"/>
                  <a:gd name="T6" fmla="*/ 0 w 56"/>
                  <a:gd name="T7" fmla="*/ 41 h 41"/>
                  <a:gd name="T8" fmla="*/ 0 w 56"/>
                  <a:gd name="T9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41">
                    <a:moveTo>
                      <a:pt x="0" y="8"/>
                    </a:moveTo>
                    <a:lnTo>
                      <a:pt x="52" y="0"/>
                    </a:lnTo>
                    <a:lnTo>
                      <a:pt x="56" y="36"/>
                    </a:lnTo>
                    <a:lnTo>
                      <a:pt x="0" y="41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125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1" name="Freeform 331"/>
              <p:cNvSpPr>
                <a:spLocks/>
              </p:cNvSpPr>
              <p:nvPr/>
            </p:nvSpPr>
            <p:spPr bwMode="auto">
              <a:xfrm>
                <a:off x="1976" y="7256"/>
                <a:ext cx="52" cy="38"/>
              </a:xfrm>
              <a:custGeom>
                <a:avLst/>
                <a:gdLst>
                  <a:gd name="T0" fmla="*/ 0 w 52"/>
                  <a:gd name="T1" fmla="*/ 8 h 38"/>
                  <a:gd name="T2" fmla="*/ 47 w 52"/>
                  <a:gd name="T3" fmla="*/ 0 h 38"/>
                  <a:gd name="T4" fmla="*/ 52 w 52"/>
                  <a:gd name="T5" fmla="*/ 31 h 38"/>
                  <a:gd name="T6" fmla="*/ 4 w 52"/>
                  <a:gd name="T7" fmla="*/ 38 h 38"/>
                  <a:gd name="T8" fmla="*/ 0 w 52"/>
                  <a:gd name="T9" fmla="*/ 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8">
                    <a:moveTo>
                      <a:pt x="0" y="8"/>
                    </a:moveTo>
                    <a:lnTo>
                      <a:pt x="47" y="0"/>
                    </a:lnTo>
                    <a:lnTo>
                      <a:pt x="52" y="31"/>
                    </a:lnTo>
                    <a:lnTo>
                      <a:pt x="4" y="3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421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2" name="Freeform 332"/>
              <p:cNvSpPr>
                <a:spLocks/>
              </p:cNvSpPr>
              <p:nvPr/>
            </p:nvSpPr>
            <p:spPr bwMode="auto">
              <a:xfrm>
                <a:off x="2151" y="6434"/>
                <a:ext cx="156" cy="210"/>
              </a:xfrm>
              <a:custGeom>
                <a:avLst/>
                <a:gdLst>
                  <a:gd name="T0" fmla="*/ 66 w 66"/>
                  <a:gd name="T1" fmla="*/ 39 h 89"/>
                  <a:gd name="T2" fmla="*/ 60 w 66"/>
                  <a:gd name="T3" fmla="*/ 34 h 89"/>
                  <a:gd name="T4" fmla="*/ 40 w 66"/>
                  <a:gd name="T5" fmla="*/ 7 h 89"/>
                  <a:gd name="T6" fmla="*/ 27 w 66"/>
                  <a:gd name="T7" fmla="*/ 7 h 89"/>
                  <a:gd name="T8" fmla="*/ 27 w 66"/>
                  <a:gd name="T9" fmla="*/ 25 h 89"/>
                  <a:gd name="T10" fmla="*/ 8 w 66"/>
                  <a:gd name="T11" fmla="*/ 24 h 89"/>
                  <a:gd name="T12" fmla="*/ 11 w 66"/>
                  <a:gd name="T13" fmla="*/ 46 h 89"/>
                  <a:gd name="T14" fmla="*/ 2 w 66"/>
                  <a:gd name="T15" fmla="*/ 50 h 89"/>
                  <a:gd name="T16" fmla="*/ 60 w 66"/>
                  <a:gd name="T17" fmla="*/ 78 h 89"/>
                  <a:gd name="T18" fmla="*/ 66 w 66"/>
                  <a:gd name="T19" fmla="*/ 72 h 89"/>
                  <a:gd name="T20" fmla="*/ 66 w 66"/>
                  <a:gd name="T21" fmla="*/ 3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89">
                    <a:moveTo>
                      <a:pt x="66" y="39"/>
                    </a:moveTo>
                    <a:cubicBezTo>
                      <a:pt x="60" y="34"/>
                      <a:pt x="60" y="34"/>
                      <a:pt x="60" y="34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34" y="0"/>
                      <a:pt x="27" y="7"/>
                    </a:cubicBezTo>
                    <a:cubicBezTo>
                      <a:pt x="20" y="15"/>
                      <a:pt x="27" y="25"/>
                      <a:pt x="27" y="25"/>
                    </a:cubicBezTo>
                    <a:cubicBezTo>
                      <a:pt x="27" y="25"/>
                      <a:pt x="16" y="14"/>
                      <a:pt x="8" y="24"/>
                    </a:cubicBezTo>
                    <a:cubicBezTo>
                      <a:pt x="0" y="34"/>
                      <a:pt x="11" y="46"/>
                      <a:pt x="11" y="46"/>
                    </a:cubicBezTo>
                    <a:cubicBezTo>
                      <a:pt x="11" y="46"/>
                      <a:pt x="5" y="42"/>
                      <a:pt x="2" y="50"/>
                    </a:cubicBezTo>
                    <a:cubicBezTo>
                      <a:pt x="0" y="58"/>
                      <a:pt x="31" y="89"/>
                      <a:pt x="60" y="78"/>
                    </a:cubicBezTo>
                    <a:cubicBezTo>
                      <a:pt x="66" y="72"/>
                      <a:pt x="66" y="72"/>
                      <a:pt x="66" y="72"/>
                    </a:cubicBezTo>
                    <a:lnTo>
                      <a:pt x="66" y="3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3" name="Freeform 333"/>
              <p:cNvSpPr>
                <a:spLocks/>
              </p:cNvSpPr>
              <p:nvPr/>
            </p:nvSpPr>
            <p:spPr bwMode="auto">
              <a:xfrm>
                <a:off x="2163" y="6443"/>
                <a:ext cx="144" cy="189"/>
              </a:xfrm>
              <a:custGeom>
                <a:avLst/>
                <a:gdLst>
                  <a:gd name="T0" fmla="*/ 55 w 61"/>
                  <a:gd name="T1" fmla="*/ 30 h 80"/>
                  <a:gd name="T2" fmla="*/ 35 w 61"/>
                  <a:gd name="T3" fmla="*/ 3 h 80"/>
                  <a:gd name="T4" fmla="*/ 29 w 61"/>
                  <a:gd name="T5" fmla="*/ 0 h 80"/>
                  <a:gd name="T6" fmla="*/ 34 w 61"/>
                  <a:gd name="T7" fmla="*/ 8 h 80"/>
                  <a:gd name="T8" fmla="*/ 44 w 61"/>
                  <a:gd name="T9" fmla="*/ 21 h 80"/>
                  <a:gd name="T10" fmla="*/ 45 w 61"/>
                  <a:gd name="T11" fmla="*/ 34 h 80"/>
                  <a:gd name="T12" fmla="*/ 33 w 61"/>
                  <a:gd name="T13" fmla="*/ 29 h 80"/>
                  <a:gd name="T14" fmla="*/ 20 w 61"/>
                  <a:gd name="T15" fmla="*/ 15 h 80"/>
                  <a:gd name="T16" fmla="*/ 22 w 61"/>
                  <a:gd name="T17" fmla="*/ 21 h 80"/>
                  <a:gd name="T18" fmla="*/ 7 w 61"/>
                  <a:gd name="T19" fmla="*/ 17 h 80"/>
                  <a:gd name="T20" fmla="*/ 28 w 61"/>
                  <a:gd name="T21" fmla="*/ 30 h 80"/>
                  <a:gd name="T22" fmla="*/ 38 w 61"/>
                  <a:gd name="T23" fmla="*/ 49 h 80"/>
                  <a:gd name="T24" fmla="*/ 24 w 61"/>
                  <a:gd name="T25" fmla="*/ 48 h 80"/>
                  <a:gd name="T26" fmla="*/ 0 w 61"/>
                  <a:gd name="T27" fmla="*/ 32 h 80"/>
                  <a:gd name="T28" fmla="*/ 6 w 61"/>
                  <a:gd name="T29" fmla="*/ 42 h 80"/>
                  <a:gd name="T30" fmla="*/ 2 w 61"/>
                  <a:gd name="T31" fmla="*/ 41 h 80"/>
                  <a:gd name="T32" fmla="*/ 14 w 61"/>
                  <a:gd name="T33" fmla="*/ 49 h 80"/>
                  <a:gd name="T34" fmla="*/ 24 w 61"/>
                  <a:gd name="T35" fmla="*/ 55 h 80"/>
                  <a:gd name="T36" fmla="*/ 26 w 61"/>
                  <a:gd name="T37" fmla="*/ 63 h 80"/>
                  <a:gd name="T38" fmla="*/ 7 w 61"/>
                  <a:gd name="T39" fmla="*/ 61 h 80"/>
                  <a:gd name="T40" fmla="*/ 55 w 61"/>
                  <a:gd name="T41" fmla="*/ 74 h 80"/>
                  <a:gd name="T42" fmla="*/ 61 w 61"/>
                  <a:gd name="T43" fmla="*/ 68 h 80"/>
                  <a:gd name="T44" fmla="*/ 61 w 61"/>
                  <a:gd name="T45" fmla="*/ 35 h 80"/>
                  <a:gd name="T46" fmla="*/ 55 w 61"/>
                  <a:gd name="T47" fmla="*/ 3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80">
                    <a:moveTo>
                      <a:pt x="55" y="30"/>
                    </a:move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3" y="0"/>
                      <a:pt x="29" y="0"/>
                    </a:cubicBezTo>
                    <a:cubicBezTo>
                      <a:pt x="31" y="2"/>
                      <a:pt x="32" y="5"/>
                      <a:pt x="34" y="8"/>
                    </a:cubicBezTo>
                    <a:cubicBezTo>
                      <a:pt x="37" y="12"/>
                      <a:pt x="41" y="16"/>
                      <a:pt x="44" y="21"/>
                    </a:cubicBezTo>
                    <a:cubicBezTo>
                      <a:pt x="45" y="24"/>
                      <a:pt x="49" y="32"/>
                      <a:pt x="45" y="34"/>
                    </a:cubicBezTo>
                    <a:cubicBezTo>
                      <a:pt x="41" y="35"/>
                      <a:pt x="36" y="31"/>
                      <a:pt x="33" y="29"/>
                    </a:cubicBezTo>
                    <a:cubicBezTo>
                      <a:pt x="28" y="25"/>
                      <a:pt x="23" y="20"/>
                      <a:pt x="20" y="15"/>
                    </a:cubicBezTo>
                    <a:cubicBezTo>
                      <a:pt x="20" y="18"/>
                      <a:pt x="22" y="21"/>
                      <a:pt x="22" y="21"/>
                    </a:cubicBezTo>
                    <a:cubicBezTo>
                      <a:pt x="22" y="21"/>
                      <a:pt x="15" y="14"/>
                      <a:pt x="7" y="17"/>
                    </a:cubicBezTo>
                    <a:cubicBezTo>
                      <a:pt x="15" y="18"/>
                      <a:pt x="22" y="25"/>
                      <a:pt x="28" y="30"/>
                    </a:cubicBezTo>
                    <a:cubicBezTo>
                      <a:pt x="34" y="34"/>
                      <a:pt x="41" y="41"/>
                      <a:pt x="38" y="49"/>
                    </a:cubicBezTo>
                    <a:cubicBezTo>
                      <a:pt x="36" y="54"/>
                      <a:pt x="27" y="50"/>
                      <a:pt x="24" y="48"/>
                    </a:cubicBezTo>
                    <a:cubicBezTo>
                      <a:pt x="16" y="43"/>
                      <a:pt x="8" y="38"/>
                      <a:pt x="0" y="32"/>
                    </a:cubicBezTo>
                    <a:cubicBezTo>
                      <a:pt x="2" y="38"/>
                      <a:pt x="6" y="42"/>
                      <a:pt x="6" y="42"/>
                    </a:cubicBezTo>
                    <a:cubicBezTo>
                      <a:pt x="6" y="42"/>
                      <a:pt x="4" y="41"/>
                      <a:pt x="2" y="41"/>
                    </a:cubicBezTo>
                    <a:cubicBezTo>
                      <a:pt x="6" y="44"/>
                      <a:pt x="10" y="47"/>
                      <a:pt x="14" y="49"/>
                    </a:cubicBezTo>
                    <a:cubicBezTo>
                      <a:pt x="17" y="51"/>
                      <a:pt x="21" y="52"/>
                      <a:pt x="24" y="55"/>
                    </a:cubicBezTo>
                    <a:cubicBezTo>
                      <a:pt x="27" y="56"/>
                      <a:pt x="31" y="61"/>
                      <a:pt x="26" y="63"/>
                    </a:cubicBezTo>
                    <a:cubicBezTo>
                      <a:pt x="20" y="66"/>
                      <a:pt x="13" y="65"/>
                      <a:pt x="7" y="61"/>
                    </a:cubicBezTo>
                    <a:cubicBezTo>
                      <a:pt x="18" y="71"/>
                      <a:pt x="37" y="80"/>
                      <a:pt x="55" y="74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1" y="35"/>
                      <a:pt x="61" y="35"/>
                      <a:pt x="61" y="35"/>
                    </a:cubicBezTo>
                    <a:lnTo>
                      <a:pt x="55" y="30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4" name="Freeform 334"/>
              <p:cNvSpPr>
                <a:spLocks/>
              </p:cNvSpPr>
              <p:nvPr/>
            </p:nvSpPr>
            <p:spPr bwMode="auto">
              <a:xfrm>
                <a:off x="2331" y="6197"/>
                <a:ext cx="326" cy="447"/>
              </a:xfrm>
              <a:custGeom>
                <a:avLst/>
                <a:gdLst>
                  <a:gd name="T0" fmla="*/ 67 w 138"/>
                  <a:gd name="T1" fmla="*/ 18 h 189"/>
                  <a:gd name="T2" fmla="*/ 98 w 138"/>
                  <a:gd name="T3" fmla="*/ 6 h 189"/>
                  <a:gd name="T4" fmla="*/ 124 w 138"/>
                  <a:gd name="T5" fmla="*/ 40 h 189"/>
                  <a:gd name="T6" fmla="*/ 136 w 138"/>
                  <a:gd name="T7" fmla="*/ 167 h 189"/>
                  <a:gd name="T8" fmla="*/ 102 w 138"/>
                  <a:gd name="T9" fmla="*/ 186 h 189"/>
                  <a:gd name="T10" fmla="*/ 0 w 138"/>
                  <a:gd name="T11" fmla="*/ 174 h 189"/>
                  <a:gd name="T12" fmla="*/ 0 w 138"/>
                  <a:gd name="T13" fmla="*/ 136 h 189"/>
                  <a:gd name="T14" fmla="*/ 94 w 138"/>
                  <a:gd name="T15" fmla="*/ 136 h 189"/>
                  <a:gd name="T16" fmla="*/ 68 w 138"/>
                  <a:gd name="T17" fmla="*/ 44 h 189"/>
                  <a:gd name="T18" fmla="*/ 67 w 138"/>
                  <a:gd name="T19" fmla="*/ 1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89">
                    <a:moveTo>
                      <a:pt x="67" y="18"/>
                    </a:moveTo>
                    <a:cubicBezTo>
                      <a:pt x="67" y="18"/>
                      <a:pt x="76" y="0"/>
                      <a:pt x="98" y="6"/>
                    </a:cubicBezTo>
                    <a:cubicBezTo>
                      <a:pt x="120" y="12"/>
                      <a:pt x="124" y="40"/>
                      <a:pt x="124" y="40"/>
                    </a:cubicBezTo>
                    <a:cubicBezTo>
                      <a:pt x="124" y="40"/>
                      <a:pt x="138" y="160"/>
                      <a:pt x="136" y="167"/>
                    </a:cubicBezTo>
                    <a:cubicBezTo>
                      <a:pt x="134" y="174"/>
                      <a:pt x="131" y="189"/>
                      <a:pt x="102" y="186"/>
                    </a:cubicBezTo>
                    <a:cubicBezTo>
                      <a:pt x="72" y="183"/>
                      <a:pt x="0" y="174"/>
                      <a:pt x="0" y="174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94" y="136"/>
                      <a:pt x="94" y="136"/>
                      <a:pt x="94" y="136"/>
                    </a:cubicBezTo>
                    <a:cubicBezTo>
                      <a:pt x="94" y="136"/>
                      <a:pt x="81" y="52"/>
                      <a:pt x="68" y="44"/>
                    </a:cubicBezTo>
                    <a:cubicBezTo>
                      <a:pt x="54" y="36"/>
                      <a:pt x="67" y="18"/>
                      <a:pt x="67" y="1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5" name="Freeform 335"/>
              <p:cNvSpPr>
                <a:spLocks/>
              </p:cNvSpPr>
              <p:nvPr/>
            </p:nvSpPr>
            <p:spPr bwMode="auto">
              <a:xfrm>
                <a:off x="2331" y="6197"/>
                <a:ext cx="326" cy="447"/>
              </a:xfrm>
              <a:custGeom>
                <a:avLst/>
                <a:gdLst>
                  <a:gd name="T0" fmla="*/ 124 w 138"/>
                  <a:gd name="T1" fmla="*/ 40 h 189"/>
                  <a:gd name="T2" fmla="*/ 98 w 138"/>
                  <a:gd name="T3" fmla="*/ 6 h 189"/>
                  <a:gd name="T4" fmla="*/ 67 w 138"/>
                  <a:gd name="T5" fmla="*/ 18 h 189"/>
                  <a:gd name="T6" fmla="*/ 62 w 138"/>
                  <a:gd name="T7" fmla="*/ 33 h 189"/>
                  <a:gd name="T8" fmla="*/ 74 w 138"/>
                  <a:gd name="T9" fmla="*/ 20 h 189"/>
                  <a:gd name="T10" fmla="*/ 107 w 138"/>
                  <a:gd name="T11" fmla="*/ 33 h 189"/>
                  <a:gd name="T12" fmla="*/ 110 w 138"/>
                  <a:gd name="T13" fmla="*/ 52 h 189"/>
                  <a:gd name="T14" fmla="*/ 111 w 138"/>
                  <a:gd name="T15" fmla="*/ 85 h 189"/>
                  <a:gd name="T16" fmla="*/ 113 w 138"/>
                  <a:gd name="T17" fmla="*/ 121 h 189"/>
                  <a:gd name="T18" fmla="*/ 117 w 138"/>
                  <a:gd name="T19" fmla="*/ 143 h 189"/>
                  <a:gd name="T20" fmla="*/ 102 w 138"/>
                  <a:gd name="T21" fmla="*/ 172 h 189"/>
                  <a:gd name="T22" fmla="*/ 54 w 138"/>
                  <a:gd name="T23" fmla="*/ 169 h 189"/>
                  <a:gd name="T24" fmla="*/ 32 w 138"/>
                  <a:gd name="T25" fmla="*/ 168 h 189"/>
                  <a:gd name="T26" fmla="*/ 18 w 138"/>
                  <a:gd name="T27" fmla="*/ 165 h 189"/>
                  <a:gd name="T28" fmla="*/ 10 w 138"/>
                  <a:gd name="T29" fmla="*/ 136 h 189"/>
                  <a:gd name="T30" fmla="*/ 0 w 138"/>
                  <a:gd name="T31" fmla="*/ 136 h 189"/>
                  <a:gd name="T32" fmla="*/ 0 w 138"/>
                  <a:gd name="T33" fmla="*/ 174 h 189"/>
                  <a:gd name="T34" fmla="*/ 102 w 138"/>
                  <a:gd name="T35" fmla="*/ 186 h 189"/>
                  <a:gd name="T36" fmla="*/ 136 w 138"/>
                  <a:gd name="T37" fmla="*/ 167 h 189"/>
                  <a:gd name="T38" fmla="*/ 124 w 138"/>
                  <a:gd name="T39" fmla="*/ 4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8" h="189">
                    <a:moveTo>
                      <a:pt x="124" y="40"/>
                    </a:moveTo>
                    <a:cubicBezTo>
                      <a:pt x="124" y="40"/>
                      <a:pt x="120" y="12"/>
                      <a:pt x="98" y="6"/>
                    </a:cubicBezTo>
                    <a:cubicBezTo>
                      <a:pt x="76" y="0"/>
                      <a:pt x="67" y="18"/>
                      <a:pt x="67" y="18"/>
                    </a:cubicBezTo>
                    <a:cubicBezTo>
                      <a:pt x="67" y="18"/>
                      <a:pt x="62" y="25"/>
                      <a:pt x="62" y="33"/>
                    </a:cubicBezTo>
                    <a:cubicBezTo>
                      <a:pt x="64" y="27"/>
                      <a:pt x="68" y="22"/>
                      <a:pt x="74" y="20"/>
                    </a:cubicBezTo>
                    <a:cubicBezTo>
                      <a:pt x="87" y="16"/>
                      <a:pt x="102" y="21"/>
                      <a:pt x="107" y="33"/>
                    </a:cubicBezTo>
                    <a:cubicBezTo>
                      <a:pt x="110" y="39"/>
                      <a:pt x="110" y="46"/>
                      <a:pt x="110" y="52"/>
                    </a:cubicBezTo>
                    <a:cubicBezTo>
                      <a:pt x="110" y="63"/>
                      <a:pt x="110" y="74"/>
                      <a:pt x="111" y="85"/>
                    </a:cubicBezTo>
                    <a:cubicBezTo>
                      <a:pt x="111" y="96"/>
                      <a:pt x="111" y="109"/>
                      <a:pt x="113" y="121"/>
                    </a:cubicBezTo>
                    <a:cubicBezTo>
                      <a:pt x="114" y="128"/>
                      <a:pt x="116" y="136"/>
                      <a:pt x="117" y="143"/>
                    </a:cubicBezTo>
                    <a:cubicBezTo>
                      <a:pt x="118" y="156"/>
                      <a:pt x="116" y="169"/>
                      <a:pt x="102" y="172"/>
                    </a:cubicBezTo>
                    <a:cubicBezTo>
                      <a:pt x="86" y="175"/>
                      <a:pt x="70" y="171"/>
                      <a:pt x="54" y="169"/>
                    </a:cubicBezTo>
                    <a:cubicBezTo>
                      <a:pt x="47" y="168"/>
                      <a:pt x="40" y="168"/>
                      <a:pt x="32" y="168"/>
                    </a:cubicBezTo>
                    <a:cubicBezTo>
                      <a:pt x="28" y="168"/>
                      <a:pt x="21" y="169"/>
                      <a:pt x="18" y="165"/>
                    </a:cubicBezTo>
                    <a:cubicBezTo>
                      <a:pt x="12" y="158"/>
                      <a:pt x="10" y="146"/>
                      <a:pt x="10" y="136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72" y="183"/>
                      <a:pt x="102" y="186"/>
                    </a:cubicBezTo>
                    <a:cubicBezTo>
                      <a:pt x="131" y="189"/>
                      <a:pt x="134" y="174"/>
                      <a:pt x="136" y="167"/>
                    </a:cubicBezTo>
                    <a:cubicBezTo>
                      <a:pt x="138" y="160"/>
                      <a:pt x="124" y="40"/>
                      <a:pt x="124" y="4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6" name="Freeform 336"/>
              <p:cNvSpPr>
                <a:spLocks/>
              </p:cNvSpPr>
              <p:nvPr/>
            </p:nvSpPr>
            <p:spPr bwMode="auto">
              <a:xfrm>
                <a:off x="2283" y="6497"/>
                <a:ext cx="62" cy="135"/>
              </a:xfrm>
              <a:custGeom>
                <a:avLst/>
                <a:gdLst>
                  <a:gd name="T0" fmla="*/ 4 w 26"/>
                  <a:gd name="T1" fmla="*/ 7 h 57"/>
                  <a:gd name="T2" fmla="*/ 22 w 26"/>
                  <a:gd name="T3" fmla="*/ 9 h 57"/>
                  <a:gd name="T4" fmla="*/ 26 w 26"/>
                  <a:gd name="T5" fmla="*/ 48 h 57"/>
                  <a:gd name="T6" fmla="*/ 0 w 26"/>
                  <a:gd name="T7" fmla="*/ 56 h 57"/>
                  <a:gd name="T8" fmla="*/ 4 w 26"/>
                  <a:gd name="T9" fmla="*/ 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7">
                    <a:moveTo>
                      <a:pt x="4" y="7"/>
                    </a:moveTo>
                    <a:cubicBezTo>
                      <a:pt x="4" y="7"/>
                      <a:pt x="12" y="0"/>
                      <a:pt x="22" y="9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18" y="57"/>
                      <a:pt x="0" y="56"/>
                    </a:cubicBezTo>
                    <a:lnTo>
                      <a:pt x="4" y="7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7" name="Freeform 337"/>
              <p:cNvSpPr>
                <a:spLocks/>
              </p:cNvSpPr>
              <p:nvPr/>
            </p:nvSpPr>
            <p:spPr bwMode="auto">
              <a:xfrm>
                <a:off x="4254" y="3367"/>
                <a:ext cx="166" cy="310"/>
              </a:xfrm>
              <a:custGeom>
                <a:avLst/>
                <a:gdLst>
                  <a:gd name="T0" fmla="*/ 123 w 166"/>
                  <a:gd name="T1" fmla="*/ 0 h 310"/>
                  <a:gd name="T2" fmla="*/ 0 w 166"/>
                  <a:gd name="T3" fmla="*/ 274 h 310"/>
                  <a:gd name="T4" fmla="*/ 95 w 166"/>
                  <a:gd name="T5" fmla="*/ 310 h 310"/>
                  <a:gd name="T6" fmla="*/ 166 w 166"/>
                  <a:gd name="T7" fmla="*/ 154 h 310"/>
                  <a:gd name="T8" fmla="*/ 166 w 166"/>
                  <a:gd name="T9" fmla="*/ 0 h 310"/>
                  <a:gd name="T10" fmla="*/ 123 w 166"/>
                  <a:gd name="T11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6" h="310">
                    <a:moveTo>
                      <a:pt x="123" y="0"/>
                    </a:moveTo>
                    <a:lnTo>
                      <a:pt x="0" y="274"/>
                    </a:lnTo>
                    <a:lnTo>
                      <a:pt x="95" y="310"/>
                    </a:lnTo>
                    <a:lnTo>
                      <a:pt x="166" y="154"/>
                    </a:lnTo>
                    <a:lnTo>
                      <a:pt x="166" y="0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8" name="Freeform 338"/>
              <p:cNvSpPr>
                <a:spLocks/>
              </p:cNvSpPr>
              <p:nvPr/>
            </p:nvSpPr>
            <p:spPr bwMode="auto">
              <a:xfrm>
                <a:off x="4254" y="3367"/>
                <a:ext cx="166" cy="310"/>
              </a:xfrm>
              <a:custGeom>
                <a:avLst/>
                <a:gdLst>
                  <a:gd name="T0" fmla="*/ 52 w 70"/>
                  <a:gd name="T1" fmla="*/ 0 h 131"/>
                  <a:gd name="T2" fmla="*/ 38 w 70"/>
                  <a:gd name="T3" fmla="*/ 32 h 131"/>
                  <a:gd name="T4" fmla="*/ 48 w 70"/>
                  <a:gd name="T5" fmla="*/ 89 h 131"/>
                  <a:gd name="T6" fmla="*/ 12 w 70"/>
                  <a:gd name="T7" fmla="*/ 88 h 131"/>
                  <a:gd name="T8" fmla="*/ 0 w 70"/>
                  <a:gd name="T9" fmla="*/ 116 h 131"/>
                  <a:gd name="T10" fmla="*/ 40 w 70"/>
                  <a:gd name="T11" fmla="*/ 131 h 131"/>
                  <a:gd name="T12" fmla="*/ 70 w 70"/>
                  <a:gd name="T13" fmla="*/ 65 h 131"/>
                  <a:gd name="T14" fmla="*/ 70 w 70"/>
                  <a:gd name="T15" fmla="*/ 0 h 131"/>
                  <a:gd name="T16" fmla="*/ 52 w 70"/>
                  <a:gd name="T17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131">
                    <a:moveTo>
                      <a:pt x="52" y="0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46" y="47"/>
                      <a:pt x="61" y="73"/>
                      <a:pt x="48" y="89"/>
                    </a:cubicBezTo>
                    <a:cubicBezTo>
                      <a:pt x="38" y="100"/>
                      <a:pt x="24" y="95"/>
                      <a:pt x="12" y="88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40" y="131"/>
                      <a:pt x="40" y="131"/>
                      <a:pt x="40" y="131"/>
                    </a:cubicBezTo>
                    <a:cubicBezTo>
                      <a:pt x="70" y="65"/>
                      <a:pt x="70" y="65"/>
                      <a:pt x="70" y="65"/>
                    </a:cubicBezTo>
                    <a:cubicBezTo>
                      <a:pt x="70" y="0"/>
                      <a:pt x="70" y="0"/>
                      <a:pt x="70" y="0"/>
                    </a:cubicBez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9" name="Freeform 339"/>
              <p:cNvSpPr>
                <a:spLocks/>
              </p:cNvSpPr>
              <p:nvPr/>
            </p:nvSpPr>
            <p:spPr bwMode="auto">
              <a:xfrm>
                <a:off x="4020" y="3150"/>
                <a:ext cx="388" cy="371"/>
              </a:xfrm>
              <a:custGeom>
                <a:avLst/>
                <a:gdLst>
                  <a:gd name="T0" fmla="*/ 164 w 164"/>
                  <a:gd name="T1" fmla="*/ 48 h 157"/>
                  <a:gd name="T2" fmla="*/ 135 w 164"/>
                  <a:gd name="T3" fmla="*/ 64 h 157"/>
                  <a:gd name="T4" fmla="*/ 66 w 164"/>
                  <a:gd name="T5" fmla="*/ 94 h 157"/>
                  <a:gd name="T6" fmla="*/ 92 w 164"/>
                  <a:gd name="T7" fmla="*/ 25 h 157"/>
                  <a:gd name="T8" fmla="*/ 94 w 164"/>
                  <a:gd name="T9" fmla="*/ 17 h 157"/>
                  <a:gd name="T10" fmla="*/ 39 w 164"/>
                  <a:gd name="T11" fmla="*/ 0 h 157"/>
                  <a:gd name="T12" fmla="*/ 8 w 164"/>
                  <a:gd name="T13" fmla="*/ 88 h 157"/>
                  <a:gd name="T14" fmla="*/ 45 w 164"/>
                  <a:gd name="T15" fmla="*/ 147 h 157"/>
                  <a:gd name="T16" fmla="*/ 158 w 164"/>
                  <a:gd name="T17" fmla="*/ 104 h 157"/>
                  <a:gd name="T18" fmla="*/ 164 w 164"/>
                  <a:gd name="T19" fmla="*/ 4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157">
                    <a:moveTo>
                      <a:pt x="164" y="48"/>
                    </a:moveTo>
                    <a:cubicBezTo>
                      <a:pt x="164" y="48"/>
                      <a:pt x="154" y="52"/>
                      <a:pt x="135" y="64"/>
                    </a:cubicBezTo>
                    <a:cubicBezTo>
                      <a:pt x="116" y="76"/>
                      <a:pt x="66" y="94"/>
                      <a:pt x="66" y="94"/>
                    </a:cubicBezTo>
                    <a:cubicBezTo>
                      <a:pt x="66" y="94"/>
                      <a:pt x="90" y="38"/>
                      <a:pt x="92" y="25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14" y="45"/>
                      <a:pt x="8" y="88"/>
                    </a:cubicBezTo>
                    <a:cubicBezTo>
                      <a:pt x="3" y="131"/>
                      <a:pt x="0" y="157"/>
                      <a:pt x="45" y="147"/>
                    </a:cubicBezTo>
                    <a:cubicBezTo>
                      <a:pt x="90" y="138"/>
                      <a:pt x="158" y="104"/>
                      <a:pt x="158" y="104"/>
                    </a:cubicBezTo>
                    <a:lnTo>
                      <a:pt x="164" y="48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0" name="Freeform 340"/>
              <p:cNvSpPr>
                <a:spLocks/>
              </p:cNvSpPr>
              <p:nvPr/>
            </p:nvSpPr>
            <p:spPr bwMode="auto">
              <a:xfrm>
                <a:off x="4089" y="3150"/>
                <a:ext cx="168" cy="293"/>
              </a:xfrm>
              <a:custGeom>
                <a:avLst/>
                <a:gdLst>
                  <a:gd name="T0" fmla="*/ 28 w 71"/>
                  <a:gd name="T1" fmla="*/ 28 h 124"/>
                  <a:gd name="T2" fmla="*/ 30 w 71"/>
                  <a:gd name="T3" fmla="*/ 46 h 124"/>
                  <a:gd name="T4" fmla="*/ 25 w 71"/>
                  <a:gd name="T5" fmla="*/ 80 h 124"/>
                  <a:gd name="T6" fmla="*/ 16 w 71"/>
                  <a:gd name="T7" fmla="*/ 124 h 124"/>
                  <a:gd name="T8" fmla="*/ 71 w 71"/>
                  <a:gd name="T9" fmla="*/ 81 h 124"/>
                  <a:gd name="T10" fmla="*/ 37 w 71"/>
                  <a:gd name="T11" fmla="*/ 94 h 124"/>
                  <a:gd name="T12" fmla="*/ 63 w 71"/>
                  <a:gd name="T13" fmla="*/ 25 h 124"/>
                  <a:gd name="T14" fmla="*/ 65 w 71"/>
                  <a:gd name="T15" fmla="*/ 17 h 124"/>
                  <a:gd name="T16" fmla="*/ 10 w 71"/>
                  <a:gd name="T17" fmla="*/ 0 h 124"/>
                  <a:gd name="T18" fmla="*/ 0 w 71"/>
                  <a:gd name="T19" fmla="*/ 19 h 124"/>
                  <a:gd name="T20" fmla="*/ 0 w 71"/>
                  <a:gd name="T21" fmla="*/ 19 h 124"/>
                  <a:gd name="T22" fmla="*/ 28 w 71"/>
                  <a:gd name="T23" fmla="*/ 2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124">
                    <a:moveTo>
                      <a:pt x="28" y="28"/>
                    </a:moveTo>
                    <a:cubicBezTo>
                      <a:pt x="33" y="31"/>
                      <a:pt x="31" y="41"/>
                      <a:pt x="30" y="46"/>
                    </a:cubicBezTo>
                    <a:cubicBezTo>
                      <a:pt x="29" y="57"/>
                      <a:pt x="27" y="68"/>
                      <a:pt x="25" y="80"/>
                    </a:cubicBezTo>
                    <a:cubicBezTo>
                      <a:pt x="23" y="94"/>
                      <a:pt x="21" y="110"/>
                      <a:pt x="16" y="124"/>
                    </a:cubicBezTo>
                    <a:cubicBezTo>
                      <a:pt x="34" y="110"/>
                      <a:pt x="58" y="100"/>
                      <a:pt x="71" y="81"/>
                    </a:cubicBezTo>
                    <a:cubicBezTo>
                      <a:pt x="53" y="88"/>
                      <a:pt x="37" y="94"/>
                      <a:pt x="37" y="94"/>
                    </a:cubicBezTo>
                    <a:cubicBezTo>
                      <a:pt x="37" y="94"/>
                      <a:pt x="61" y="38"/>
                      <a:pt x="63" y="25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5" y="7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9" y="22"/>
                      <a:pt x="19" y="24"/>
                      <a:pt x="28" y="2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1" name="Freeform 341"/>
              <p:cNvSpPr>
                <a:spLocks/>
              </p:cNvSpPr>
              <p:nvPr/>
            </p:nvSpPr>
            <p:spPr bwMode="auto">
              <a:xfrm>
                <a:off x="4079" y="3263"/>
                <a:ext cx="329" cy="241"/>
              </a:xfrm>
              <a:custGeom>
                <a:avLst/>
                <a:gdLst>
                  <a:gd name="T0" fmla="*/ 120 w 139"/>
                  <a:gd name="T1" fmla="*/ 10 h 102"/>
                  <a:gd name="T2" fmla="*/ 117 w 139"/>
                  <a:gd name="T3" fmla="*/ 36 h 102"/>
                  <a:gd name="T4" fmla="*/ 93 w 139"/>
                  <a:gd name="T5" fmla="*/ 59 h 102"/>
                  <a:gd name="T6" fmla="*/ 48 w 139"/>
                  <a:gd name="T7" fmla="*/ 79 h 102"/>
                  <a:gd name="T8" fmla="*/ 11 w 139"/>
                  <a:gd name="T9" fmla="*/ 91 h 102"/>
                  <a:gd name="T10" fmla="*/ 0 w 139"/>
                  <a:gd name="T11" fmla="*/ 101 h 102"/>
                  <a:gd name="T12" fmla="*/ 20 w 139"/>
                  <a:gd name="T13" fmla="*/ 99 h 102"/>
                  <a:gd name="T14" fmla="*/ 133 w 139"/>
                  <a:gd name="T15" fmla="*/ 56 h 102"/>
                  <a:gd name="T16" fmla="*/ 139 w 139"/>
                  <a:gd name="T17" fmla="*/ 0 h 102"/>
                  <a:gd name="T18" fmla="*/ 120 w 139"/>
                  <a:gd name="T19" fmla="*/ 1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02">
                    <a:moveTo>
                      <a:pt x="120" y="10"/>
                    </a:moveTo>
                    <a:cubicBezTo>
                      <a:pt x="121" y="19"/>
                      <a:pt x="121" y="28"/>
                      <a:pt x="117" y="36"/>
                    </a:cubicBezTo>
                    <a:cubicBezTo>
                      <a:pt x="112" y="47"/>
                      <a:pt x="103" y="54"/>
                      <a:pt x="93" y="59"/>
                    </a:cubicBezTo>
                    <a:cubicBezTo>
                      <a:pt x="78" y="66"/>
                      <a:pt x="63" y="73"/>
                      <a:pt x="48" y="79"/>
                    </a:cubicBezTo>
                    <a:cubicBezTo>
                      <a:pt x="36" y="85"/>
                      <a:pt x="24" y="89"/>
                      <a:pt x="11" y="91"/>
                    </a:cubicBezTo>
                    <a:cubicBezTo>
                      <a:pt x="8" y="95"/>
                      <a:pt x="4" y="98"/>
                      <a:pt x="0" y="101"/>
                    </a:cubicBezTo>
                    <a:cubicBezTo>
                      <a:pt x="5" y="102"/>
                      <a:pt x="12" y="101"/>
                      <a:pt x="20" y="99"/>
                    </a:cubicBezTo>
                    <a:cubicBezTo>
                      <a:pt x="65" y="90"/>
                      <a:pt x="133" y="56"/>
                      <a:pt x="133" y="56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2" y="3"/>
                      <a:pt x="120" y="1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2" name="Freeform 342"/>
              <p:cNvSpPr>
                <a:spLocks/>
              </p:cNvSpPr>
              <p:nvPr/>
            </p:nvSpPr>
            <p:spPr bwMode="auto">
              <a:xfrm>
                <a:off x="5208" y="3050"/>
                <a:ext cx="130" cy="211"/>
              </a:xfrm>
              <a:custGeom>
                <a:avLst/>
                <a:gdLst>
                  <a:gd name="T0" fmla="*/ 0 w 55"/>
                  <a:gd name="T1" fmla="*/ 37 h 89"/>
                  <a:gd name="T2" fmla="*/ 4 w 55"/>
                  <a:gd name="T3" fmla="*/ 26 h 89"/>
                  <a:gd name="T4" fmla="*/ 55 w 55"/>
                  <a:gd name="T5" fmla="*/ 0 h 89"/>
                  <a:gd name="T6" fmla="*/ 55 w 55"/>
                  <a:gd name="T7" fmla="*/ 58 h 89"/>
                  <a:gd name="T8" fmla="*/ 38 w 55"/>
                  <a:gd name="T9" fmla="*/ 77 h 89"/>
                  <a:gd name="T10" fmla="*/ 12 w 55"/>
                  <a:gd name="T11" fmla="*/ 83 h 89"/>
                  <a:gd name="T12" fmla="*/ 0 w 55"/>
                  <a:gd name="T13" fmla="*/ 3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89">
                    <a:moveTo>
                      <a:pt x="0" y="37"/>
                    </a:moveTo>
                    <a:cubicBezTo>
                      <a:pt x="4" y="26"/>
                      <a:pt x="4" y="26"/>
                      <a:pt x="4" y="26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8" y="77"/>
                      <a:pt x="13" y="89"/>
                      <a:pt x="12" y="83"/>
                    </a:cubicBezTo>
                    <a:cubicBezTo>
                      <a:pt x="11" y="77"/>
                      <a:pt x="0" y="37"/>
                      <a:pt x="0" y="3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3" name="Freeform 343"/>
              <p:cNvSpPr>
                <a:spLocks/>
              </p:cNvSpPr>
              <p:nvPr/>
            </p:nvSpPr>
            <p:spPr bwMode="auto">
              <a:xfrm>
                <a:off x="5220" y="2646"/>
                <a:ext cx="42" cy="73"/>
              </a:xfrm>
              <a:custGeom>
                <a:avLst/>
                <a:gdLst>
                  <a:gd name="T0" fmla="*/ 9 w 18"/>
                  <a:gd name="T1" fmla="*/ 31 h 31"/>
                  <a:gd name="T2" fmla="*/ 0 w 18"/>
                  <a:gd name="T3" fmla="*/ 2 h 31"/>
                  <a:gd name="T4" fmla="*/ 18 w 18"/>
                  <a:gd name="T5" fmla="*/ 7 h 31"/>
                  <a:gd name="T6" fmla="*/ 18 w 18"/>
                  <a:gd name="T7" fmla="*/ 29 h 31"/>
                  <a:gd name="T8" fmla="*/ 9 w 18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1">
                    <a:moveTo>
                      <a:pt x="9" y="3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4" y="0"/>
                      <a:pt x="18" y="7"/>
                    </a:cubicBezTo>
                    <a:cubicBezTo>
                      <a:pt x="18" y="29"/>
                      <a:pt x="18" y="29"/>
                      <a:pt x="18" y="29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4" name="Freeform 344"/>
              <p:cNvSpPr>
                <a:spLocks/>
              </p:cNvSpPr>
              <p:nvPr/>
            </p:nvSpPr>
            <p:spPr bwMode="auto">
              <a:xfrm>
                <a:off x="4711" y="3133"/>
                <a:ext cx="516" cy="326"/>
              </a:xfrm>
              <a:custGeom>
                <a:avLst/>
                <a:gdLst>
                  <a:gd name="T0" fmla="*/ 0 w 218"/>
                  <a:gd name="T1" fmla="*/ 44 h 138"/>
                  <a:gd name="T2" fmla="*/ 71 w 218"/>
                  <a:gd name="T3" fmla="*/ 72 h 138"/>
                  <a:gd name="T4" fmla="*/ 155 w 218"/>
                  <a:gd name="T5" fmla="*/ 83 h 138"/>
                  <a:gd name="T6" fmla="*/ 202 w 218"/>
                  <a:gd name="T7" fmla="*/ 0 h 138"/>
                  <a:gd name="T8" fmla="*/ 218 w 218"/>
                  <a:gd name="T9" fmla="*/ 56 h 138"/>
                  <a:gd name="T10" fmla="*/ 163 w 218"/>
                  <a:gd name="T11" fmla="*/ 136 h 138"/>
                  <a:gd name="T12" fmla="*/ 22 w 218"/>
                  <a:gd name="T13" fmla="*/ 104 h 138"/>
                  <a:gd name="T14" fmla="*/ 0 w 218"/>
                  <a:gd name="T15" fmla="*/ 4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8" h="138">
                    <a:moveTo>
                      <a:pt x="0" y="44"/>
                    </a:moveTo>
                    <a:cubicBezTo>
                      <a:pt x="0" y="44"/>
                      <a:pt x="60" y="69"/>
                      <a:pt x="71" y="72"/>
                    </a:cubicBezTo>
                    <a:cubicBezTo>
                      <a:pt x="82" y="75"/>
                      <a:pt x="149" y="91"/>
                      <a:pt x="155" y="83"/>
                    </a:cubicBezTo>
                    <a:cubicBezTo>
                      <a:pt x="162" y="76"/>
                      <a:pt x="194" y="3"/>
                      <a:pt x="202" y="0"/>
                    </a:cubicBezTo>
                    <a:cubicBezTo>
                      <a:pt x="218" y="56"/>
                      <a:pt x="218" y="56"/>
                      <a:pt x="218" y="56"/>
                    </a:cubicBezTo>
                    <a:cubicBezTo>
                      <a:pt x="218" y="56"/>
                      <a:pt x="179" y="135"/>
                      <a:pt x="163" y="136"/>
                    </a:cubicBezTo>
                    <a:cubicBezTo>
                      <a:pt x="148" y="138"/>
                      <a:pt x="22" y="104"/>
                      <a:pt x="22" y="104"/>
                    </a:cubicBez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5" name="Freeform 345"/>
              <p:cNvSpPr>
                <a:spLocks/>
              </p:cNvSpPr>
              <p:nvPr/>
            </p:nvSpPr>
            <p:spPr bwMode="auto">
              <a:xfrm>
                <a:off x="5038" y="3280"/>
                <a:ext cx="68" cy="104"/>
              </a:xfrm>
              <a:custGeom>
                <a:avLst/>
                <a:gdLst>
                  <a:gd name="T0" fmla="*/ 23 w 29"/>
                  <a:gd name="T1" fmla="*/ 33 h 44"/>
                  <a:gd name="T2" fmla="*/ 29 w 29"/>
                  <a:gd name="T3" fmla="*/ 0 h 44"/>
                  <a:gd name="T4" fmla="*/ 17 w 29"/>
                  <a:gd name="T5" fmla="*/ 21 h 44"/>
                  <a:gd name="T6" fmla="*/ 0 w 29"/>
                  <a:gd name="T7" fmla="*/ 23 h 44"/>
                  <a:gd name="T8" fmla="*/ 23 w 29"/>
                  <a:gd name="T9" fmla="*/ 3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4">
                    <a:moveTo>
                      <a:pt x="23" y="33"/>
                    </a:moveTo>
                    <a:cubicBezTo>
                      <a:pt x="27" y="26"/>
                      <a:pt x="29" y="7"/>
                      <a:pt x="29" y="0"/>
                    </a:cubicBezTo>
                    <a:cubicBezTo>
                      <a:pt x="24" y="11"/>
                      <a:pt x="19" y="19"/>
                      <a:pt x="17" y="21"/>
                    </a:cubicBezTo>
                    <a:cubicBezTo>
                      <a:pt x="15" y="24"/>
                      <a:pt x="9" y="24"/>
                      <a:pt x="0" y="23"/>
                    </a:cubicBezTo>
                    <a:cubicBezTo>
                      <a:pt x="8" y="29"/>
                      <a:pt x="17" y="44"/>
                      <a:pt x="23" y="3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6" name="Freeform 346"/>
              <p:cNvSpPr>
                <a:spLocks/>
              </p:cNvSpPr>
              <p:nvPr/>
            </p:nvSpPr>
            <p:spPr bwMode="auto">
              <a:xfrm>
                <a:off x="4711" y="3133"/>
                <a:ext cx="516" cy="326"/>
              </a:xfrm>
              <a:custGeom>
                <a:avLst/>
                <a:gdLst>
                  <a:gd name="T0" fmla="*/ 202 w 218"/>
                  <a:gd name="T1" fmla="*/ 0 h 138"/>
                  <a:gd name="T2" fmla="*/ 197 w 218"/>
                  <a:gd name="T3" fmla="*/ 5 h 138"/>
                  <a:gd name="T4" fmla="*/ 206 w 218"/>
                  <a:gd name="T5" fmla="*/ 47 h 138"/>
                  <a:gd name="T6" fmla="*/ 187 w 218"/>
                  <a:gd name="T7" fmla="*/ 78 h 138"/>
                  <a:gd name="T8" fmla="*/ 175 w 218"/>
                  <a:gd name="T9" fmla="*/ 100 h 138"/>
                  <a:gd name="T10" fmla="*/ 162 w 218"/>
                  <a:gd name="T11" fmla="*/ 118 h 138"/>
                  <a:gd name="T12" fmla="*/ 133 w 218"/>
                  <a:gd name="T13" fmla="*/ 119 h 138"/>
                  <a:gd name="T14" fmla="*/ 86 w 218"/>
                  <a:gd name="T15" fmla="*/ 104 h 138"/>
                  <a:gd name="T16" fmla="*/ 41 w 218"/>
                  <a:gd name="T17" fmla="*/ 91 h 138"/>
                  <a:gd name="T18" fmla="*/ 25 w 218"/>
                  <a:gd name="T19" fmla="*/ 77 h 138"/>
                  <a:gd name="T20" fmla="*/ 18 w 218"/>
                  <a:gd name="T21" fmla="*/ 51 h 138"/>
                  <a:gd name="T22" fmla="*/ 0 w 218"/>
                  <a:gd name="T23" fmla="*/ 44 h 138"/>
                  <a:gd name="T24" fmla="*/ 22 w 218"/>
                  <a:gd name="T25" fmla="*/ 104 h 138"/>
                  <a:gd name="T26" fmla="*/ 163 w 218"/>
                  <a:gd name="T27" fmla="*/ 136 h 138"/>
                  <a:gd name="T28" fmla="*/ 218 w 218"/>
                  <a:gd name="T29" fmla="*/ 56 h 138"/>
                  <a:gd name="T30" fmla="*/ 202 w 218"/>
                  <a:gd name="T31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8" h="138">
                    <a:moveTo>
                      <a:pt x="202" y="0"/>
                    </a:moveTo>
                    <a:cubicBezTo>
                      <a:pt x="201" y="0"/>
                      <a:pt x="199" y="2"/>
                      <a:pt x="197" y="5"/>
                    </a:cubicBezTo>
                    <a:cubicBezTo>
                      <a:pt x="198" y="20"/>
                      <a:pt x="207" y="33"/>
                      <a:pt x="206" y="47"/>
                    </a:cubicBezTo>
                    <a:cubicBezTo>
                      <a:pt x="204" y="59"/>
                      <a:pt x="193" y="68"/>
                      <a:pt x="187" y="78"/>
                    </a:cubicBezTo>
                    <a:cubicBezTo>
                      <a:pt x="183" y="85"/>
                      <a:pt x="179" y="93"/>
                      <a:pt x="175" y="100"/>
                    </a:cubicBezTo>
                    <a:cubicBezTo>
                      <a:pt x="171" y="105"/>
                      <a:pt x="167" y="113"/>
                      <a:pt x="162" y="118"/>
                    </a:cubicBezTo>
                    <a:cubicBezTo>
                      <a:pt x="153" y="125"/>
                      <a:pt x="143" y="123"/>
                      <a:pt x="133" y="119"/>
                    </a:cubicBezTo>
                    <a:cubicBezTo>
                      <a:pt x="118" y="114"/>
                      <a:pt x="102" y="109"/>
                      <a:pt x="86" y="104"/>
                    </a:cubicBezTo>
                    <a:cubicBezTo>
                      <a:pt x="71" y="99"/>
                      <a:pt x="56" y="96"/>
                      <a:pt x="41" y="91"/>
                    </a:cubicBezTo>
                    <a:cubicBezTo>
                      <a:pt x="33" y="89"/>
                      <a:pt x="28" y="85"/>
                      <a:pt x="25" y="77"/>
                    </a:cubicBezTo>
                    <a:cubicBezTo>
                      <a:pt x="22" y="68"/>
                      <a:pt x="20" y="60"/>
                      <a:pt x="18" y="51"/>
                    </a:cubicBezTo>
                    <a:cubicBezTo>
                      <a:pt x="8" y="47"/>
                      <a:pt x="0" y="44"/>
                      <a:pt x="0" y="44"/>
                    </a:cubicBezTo>
                    <a:cubicBezTo>
                      <a:pt x="22" y="104"/>
                      <a:pt x="22" y="104"/>
                      <a:pt x="22" y="104"/>
                    </a:cubicBezTo>
                    <a:cubicBezTo>
                      <a:pt x="22" y="104"/>
                      <a:pt x="148" y="138"/>
                      <a:pt x="163" y="136"/>
                    </a:cubicBezTo>
                    <a:cubicBezTo>
                      <a:pt x="179" y="135"/>
                      <a:pt x="218" y="56"/>
                      <a:pt x="218" y="56"/>
                    </a:cubicBezTo>
                    <a:lnTo>
                      <a:pt x="202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7" name="Freeform 347"/>
              <p:cNvSpPr>
                <a:spLocks/>
              </p:cNvSpPr>
              <p:nvPr/>
            </p:nvSpPr>
            <p:spPr bwMode="auto">
              <a:xfrm>
                <a:off x="5189" y="3112"/>
                <a:ext cx="59" cy="154"/>
              </a:xfrm>
              <a:custGeom>
                <a:avLst/>
                <a:gdLst>
                  <a:gd name="T0" fmla="*/ 12 w 25"/>
                  <a:gd name="T1" fmla="*/ 0 h 65"/>
                  <a:gd name="T2" fmla="*/ 0 w 25"/>
                  <a:gd name="T3" fmla="*/ 9 h 65"/>
                  <a:gd name="T4" fmla="*/ 16 w 25"/>
                  <a:gd name="T5" fmla="*/ 65 h 65"/>
                  <a:gd name="T6" fmla="*/ 25 w 25"/>
                  <a:gd name="T7" fmla="*/ 65 h 65"/>
                  <a:gd name="T8" fmla="*/ 12 w 25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65">
                    <a:moveTo>
                      <a:pt x="12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5"/>
                      <a:pt x="25" y="36"/>
                      <a:pt x="12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8" name="Freeform 348"/>
              <p:cNvSpPr>
                <a:spLocks/>
              </p:cNvSpPr>
              <p:nvPr/>
            </p:nvSpPr>
            <p:spPr bwMode="auto">
              <a:xfrm>
                <a:off x="5201" y="2663"/>
                <a:ext cx="161" cy="610"/>
              </a:xfrm>
              <a:custGeom>
                <a:avLst/>
                <a:gdLst>
                  <a:gd name="T0" fmla="*/ 0 w 68"/>
                  <a:gd name="T1" fmla="*/ 18 h 258"/>
                  <a:gd name="T2" fmla="*/ 22 w 68"/>
                  <a:gd name="T3" fmla="*/ 125 h 258"/>
                  <a:gd name="T4" fmla="*/ 34 w 68"/>
                  <a:gd name="T5" fmla="*/ 249 h 258"/>
                  <a:gd name="T6" fmla="*/ 68 w 68"/>
                  <a:gd name="T7" fmla="*/ 224 h 258"/>
                  <a:gd name="T8" fmla="*/ 26 w 68"/>
                  <a:gd name="T9" fmla="*/ 0 h 258"/>
                  <a:gd name="T10" fmla="*/ 0 w 68"/>
                  <a:gd name="T11" fmla="*/ 18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258">
                    <a:moveTo>
                      <a:pt x="0" y="18"/>
                    </a:moveTo>
                    <a:cubicBezTo>
                      <a:pt x="0" y="18"/>
                      <a:pt x="18" y="83"/>
                      <a:pt x="22" y="125"/>
                    </a:cubicBezTo>
                    <a:cubicBezTo>
                      <a:pt x="26" y="166"/>
                      <a:pt x="34" y="249"/>
                      <a:pt x="34" y="249"/>
                    </a:cubicBezTo>
                    <a:cubicBezTo>
                      <a:pt x="34" y="249"/>
                      <a:pt x="42" y="258"/>
                      <a:pt x="68" y="224"/>
                    </a:cubicBezTo>
                    <a:cubicBezTo>
                      <a:pt x="68" y="224"/>
                      <a:pt x="56" y="31"/>
                      <a:pt x="26" y="0"/>
                    </a:cubicBezTo>
                    <a:cubicBezTo>
                      <a:pt x="26" y="0"/>
                      <a:pt x="25" y="14"/>
                      <a:pt x="0" y="1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9" name="Freeform 349"/>
              <p:cNvSpPr>
                <a:spLocks/>
              </p:cNvSpPr>
              <p:nvPr/>
            </p:nvSpPr>
            <p:spPr bwMode="auto">
              <a:xfrm>
                <a:off x="5269" y="3036"/>
                <a:ext cx="93" cy="180"/>
              </a:xfrm>
              <a:custGeom>
                <a:avLst/>
                <a:gdLst>
                  <a:gd name="T0" fmla="*/ 10 w 39"/>
                  <a:gd name="T1" fmla="*/ 18 h 76"/>
                  <a:gd name="T2" fmla="*/ 10 w 39"/>
                  <a:gd name="T3" fmla="*/ 54 h 76"/>
                  <a:gd name="T4" fmla="*/ 27 w 39"/>
                  <a:gd name="T5" fmla="*/ 66 h 76"/>
                  <a:gd name="T6" fmla="*/ 31 w 39"/>
                  <a:gd name="T7" fmla="*/ 76 h 76"/>
                  <a:gd name="T8" fmla="*/ 39 w 39"/>
                  <a:gd name="T9" fmla="*/ 66 h 76"/>
                  <a:gd name="T10" fmla="*/ 34 w 39"/>
                  <a:gd name="T11" fmla="*/ 0 h 76"/>
                  <a:gd name="T12" fmla="*/ 10 w 39"/>
                  <a:gd name="T13" fmla="*/ 1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76">
                    <a:moveTo>
                      <a:pt x="10" y="18"/>
                    </a:moveTo>
                    <a:cubicBezTo>
                      <a:pt x="5" y="27"/>
                      <a:pt x="0" y="45"/>
                      <a:pt x="10" y="54"/>
                    </a:cubicBezTo>
                    <a:cubicBezTo>
                      <a:pt x="15" y="59"/>
                      <a:pt x="23" y="60"/>
                      <a:pt x="27" y="66"/>
                    </a:cubicBezTo>
                    <a:cubicBezTo>
                      <a:pt x="29" y="69"/>
                      <a:pt x="30" y="73"/>
                      <a:pt x="31" y="76"/>
                    </a:cubicBezTo>
                    <a:cubicBezTo>
                      <a:pt x="33" y="73"/>
                      <a:pt x="36" y="70"/>
                      <a:pt x="39" y="66"/>
                    </a:cubicBezTo>
                    <a:cubicBezTo>
                      <a:pt x="39" y="66"/>
                      <a:pt x="38" y="37"/>
                      <a:pt x="34" y="0"/>
                    </a:cubicBezTo>
                    <a:cubicBezTo>
                      <a:pt x="24" y="3"/>
                      <a:pt x="16" y="9"/>
                      <a:pt x="10" y="18"/>
                    </a:cubicBezTo>
                    <a:close/>
                  </a:path>
                </a:pathLst>
              </a:custGeom>
              <a:solidFill>
                <a:srgbClr val="EDE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0" name="Freeform 350"/>
              <p:cNvSpPr>
                <a:spLocks/>
              </p:cNvSpPr>
              <p:nvPr/>
            </p:nvSpPr>
            <p:spPr bwMode="auto">
              <a:xfrm>
                <a:off x="5288" y="3126"/>
                <a:ext cx="97" cy="45"/>
              </a:xfrm>
              <a:custGeom>
                <a:avLst/>
                <a:gdLst>
                  <a:gd name="T0" fmla="*/ 31 w 41"/>
                  <a:gd name="T1" fmla="*/ 16 h 19"/>
                  <a:gd name="T2" fmla="*/ 3 w 41"/>
                  <a:gd name="T3" fmla="*/ 7 h 19"/>
                  <a:gd name="T4" fmla="*/ 10 w 41"/>
                  <a:gd name="T5" fmla="*/ 0 h 19"/>
                  <a:gd name="T6" fmla="*/ 38 w 41"/>
                  <a:gd name="T7" fmla="*/ 4 h 19"/>
                  <a:gd name="T8" fmla="*/ 31 w 41"/>
                  <a:gd name="T9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9">
                    <a:moveTo>
                      <a:pt x="31" y="16"/>
                    </a:moveTo>
                    <a:cubicBezTo>
                      <a:pt x="31" y="16"/>
                      <a:pt x="5" y="11"/>
                      <a:pt x="3" y="7"/>
                    </a:cubicBezTo>
                    <a:cubicBezTo>
                      <a:pt x="2" y="4"/>
                      <a:pt x="0" y="1"/>
                      <a:pt x="10" y="0"/>
                    </a:cubicBezTo>
                    <a:cubicBezTo>
                      <a:pt x="20" y="0"/>
                      <a:pt x="36" y="2"/>
                      <a:pt x="38" y="4"/>
                    </a:cubicBezTo>
                    <a:cubicBezTo>
                      <a:pt x="40" y="6"/>
                      <a:pt x="41" y="19"/>
                      <a:pt x="31" y="1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1" name="Freeform 351"/>
              <p:cNvSpPr>
                <a:spLocks/>
              </p:cNvSpPr>
              <p:nvPr/>
            </p:nvSpPr>
            <p:spPr bwMode="auto">
              <a:xfrm>
                <a:off x="5295" y="3128"/>
                <a:ext cx="90" cy="43"/>
              </a:xfrm>
              <a:custGeom>
                <a:avLst/>
                <a:gdLst>
                  <a:gd name="T0" fmla="*/ 23 w 38"/>
                  <a:gd name="T1" fmla="*/ 0 h 18"/>
                  <a:gd name="T2" fmla="*/ 27 w 38"/>
                  <a:gd name="T3" fmla="*/ 3 h 18"/>
                  <a:gd name="T4" fmla="*/ 26 w 38"/>
                  <a:gd name="T5" fmla="*/ 9 h 18"/>
                  <a:gd name="T6" fmla="*/ 0 w 38"/>
                  <a:gd name="T7" fmla="*/ 7 h 18"/>
                  <a:gd name="T8" fmla="*/ 28 w 38"/>
                  <a:gd name="T9" fmla="*/ 15 h 18"/>
                  <a:gd name="T10" fmla="*/ 35 w 38"/>
                  <a:gd name="T11" fmla="*/ 3 h 18"/>
                  <a:gd name="T12" fmla="*/ 23 w 38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8">
                    <a:moveTo>
                      <a:pt x="23" y="0"/>
                    </a:moveTo>
                    <a:cubicBezTo>
                      <a:pt x="24" y="1"/>
                      <a:pt x="26" y="2"/>
                      <a:pt x="27" y="3"/>
                    </a:cubicBezTo>
                    <a:cubicBezTo>
                      <a:pt x="29" y="4"/>
                      <a:pt x="29" y="8"/>
                      <a:pt x="26" y="9"/>
                    </a:cubicBezTo>
                    <a:cubicBezTo>
                      <a:pt x="17" y="13"/>
                      <a:pt x="9" y="7"/>
                      <a:pt x="0" y="7"/>
                    </a:cubicBezTo>
                    <a:cubicBezTo>
                      <a:pt x="2" y="10"/>
                      <a:pt x="28" y="15"/>
                      <a:pt x="28" y="15"/>
                    </a:cubicBezTo>
                    <a:cubicBezTo>
                      <a:pt x="38" y="18"/>
                      <a:pt x="37" y="5"/>
                      <a:pt x="35" y="3"/>
                    </a:cubicBezTo>
                    <a:cubicBezTo>
                      <a:pt x="34" y="2"/>
                      <a:pt x="29" y="1"/>
                      <a:pt x="23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2" name="Freeform 352"/>
              <p:cNvSpPr>
                <a:spLocks/>
              </p:cNvSpPr>
              <p:nvPr/>
            </p:nvSpPr>
            <p:spPr bwMode="auto">
              <a:xfrm>
                <a:off x="5295" y="3093"/>
                <a:ext cx="90" cy="38"/>
              </a:xfrm>
              <a:custGeom>
                <a:avLst/>
                <a:gdLst>
                  <a:gd name="T0" fmla="*/ 6 w 38"/>
                  <a:gd name="T1" fmla="*/ 13 h 16"/>
                  <a:gd name="T2" fmla="*/ 30 w 38"/>
                  <a:gd name="T3" fmla="*/ 16 h 16"/>
                  <a:gd name="T4" fmla="*/ 37 w 38"/>
                  <a:gd name="T5" fmla="*/ 8 h 16"/>
                  <a:gd name="T6" fmla="*/ 22 w 38"/>
                  <a:gd name="T7" fmla="*/ 0 h 16"/>
                  <a:gd name="T8" fmla="*/ 1 w 38"/>
                  <a:gd name="T9" fmla="*/ 8 h 16"/>
                  <a:gd name="T10" fmla="*/ 6 w 38"/>
                  <a:gd name="T11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6">
                    <a:moveTo>
                      <a:pt x="6" y="13"/>
                    </a:move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6"/>
                      <a:pt x="38" y="16"/>
                      <a:pt x="37" y="8"/>
                    </a:cubicBezTo>
                    <a:cubicBezTo>
                      <a:pt x="35" y="1"/>
                      <a:pt x="22" y="0"/>
                      <a:pt x="22" y="0"/>
                    </a:cubicBezTo>
                    <a:cubicBezTo>
                      <a:pt x="22" y="0"/>
                      <a:pt x="1" y="0"/>
                      <a:pt x="1" y="8"/>
                    </a:cubicBezTo>
                    <a:cubicBezTo>
                      <a:pt x="1" y="8"/>
                      <a:pt x="0" y="12"/>
                      <a:pt x="6" y="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3" name="Freeform 353"/>
              <p:cNvSpPr>
                <a:spLocks/>
              </p:cNvSpPr>
              <p:nvPr/>
            </p:nvSpPr>
            <p:spPr bwMode="auto">
              <a:xfrm>
                <a:off x="5298" y="3095"/>
                <a:ext cx="87" cy="36"/>
              </a:xfrm>
              <a:custGeom>
                <a:avLst/>
                <a:gdLst>
                  <a:gd name="T0" fmla="*/ 28 w 37"/>
                  <a:gd name="T1" fmla="*/ 0 h 15"/>
                  <a:gd name="T2" fmla="*/ 28 w 37"/>
                  <a:gd name="T3" fmla="*/ 4 h 15"/>
                  <a:gd name="T4" fmla="*/ 14 w 37"/>
                  <a:gd name="T5" fmla="*/ 10 h 15"/>
                  <a:gd name="T6" fmla="*/ 0 w 37"/>
                  <a:gd name="T7" fmla="*/ 9 h 15"/>
                  <a:gd name="T8" fmla="*/ 5 w 37"/>
                  <a:gd name="T9" fmla="*/ 12 h 15"/>
                  <a:gd name="T10" fmla="*/ 29 w 37"/>
                  <a:gd name="T11" fmla="*/ 15 h 15"/>
                  <a:gd name="T12" fmla="*/ 36 w 37"/>
                  <a:gd name="T13" fmla="*/ 7 h 15"/>
                  <a:gd name="T14" fmla="*/ 28 w 37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5">
                    <a:moveTo>
                      <a:pt x="28" y="0"/>
                    </a:moveTo>
                    <a:cubicBezTo>
                      <a:pt x="28" y="1"/>
                      <a:pt x="29" y="3"/>
                      <a:pt x="28" y="4"/>
                    </a:cubicBezTo>
                    <a:cubicBezTo>
                      <a:pt x="27" y="10"/>
                      <a:pt x="19" y="10"/>
                      <a:pt x="14" y="10"/>
                    </a:cubicBezTo>
                    <a:cubicBezTo>
                      <a:pt x="9" y="10"/>
                      <a:pt x="5" y="10"/>
                      <a:pt x="0" y="9"/>
                    </a:cubicBezTo>
                    <a:cubicBezTo>
                      <a:pt x="1" y="11"/>
                      <a:pt x="2" y="12"/>
                      <a:pt x="5" y="12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37" y="15"/>
                      <a:pt x="36" y="7"/>
                    </a:cubicBezTo>
                    <a:cubicBezTo>
                      <a:pt x="35" y="4"/>
                      <a:pt x="31" y="2"/>
                      <a:pt x="28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4" name="Freeform 354"/>
              <p:cNvSpPr>
                <a:spLocks/>
              </p:cNvSpPr>
              <p:nvPr/>
            </p:nvSpPr>
            <p:spPr bwMode="auto">
              <a:xfrm>
                <a:off x="5288" y="3050"/>
                <a:ext cx="88" cy="48"/>
              </a:xfrm>
              <a:custGeom>
                <a:avLst/>
                <a:gdLst>
                  <a:gd name="T0" fmla="*/ 13 w 37"/>
                  <a:gd name="T1" fmla="*/ 18 h 20"/>
                  <a:gd name="T2" fmla="*/ 35 w 37"/>
                  <a:gd name="T3" fmla="*/ 14 h 20"/>
                  <a:gd name="T4" fmla="*/ 29 w 37"/>
                  <a:gd name="T5" fmla="*/ 1 h 20"/>
                  <a:gd name="T6" fmla="*/ 8 w 37"/>
                  <a:gd name="T7" fmla="*/ 9 h 20"/>
                  <a:gd name="T8" fmla="*/ 13 w 37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0">
                    <a:moveTo>
                      <a:pt x="13" y="18"/>
                    </a:moveTo>
                    <a:cubicBezTo>
                      <a:pt x="13" y="18"/>
                      <a:pt x="33" y="20"/>
                      <a:pt x="35" y="14"/>
                    </a:cubicBezTo>
                    <a:cubicBezTo>
                      <a:pt x="37" y="8"/>
                      <a:pt x="36" y="0"/>
                      <a:pt x="29" y="1"/>
                    </a:cubicBezTo>
                    <a:cubicBezTo>
                      <a:pt x="22" y="1"/>
                      <a:pt x="8" y="9"/>
                      <a:pt x="8" y="9"/>
                    </a:cubicBezTo>
                    <a:cubicBezTo>
                      <a:pt x="8" y="9"/>
                      <a:pt x="0" y="18"/>
                      <a:pt x="13" y="1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5" name="Freeform 355"/>
              <p:cNvSpPr>
                <a:spLocks/>
              </p:cNvSpPr>
              <p:nvPr/>
            </p:nvSpPr>
            <p:spPr bwMode="auto">
              <a:xfrm>
                <a:off x="5300" y="3053"/>
                <a:ext cx="76" cy="45"/>
              </a:xfrm>
              <a:custGeom>
                <a:avLst/>
                <a:gdLst>
                  <a:gd name="T0" fmla="*/ 25 w 32"/>
                  <a:gd name="T1" fmla="*/ 0 h 19"/>
                  <a:gd name="T2" fmla="*/ 26 w 32"/>
                  <a:gd name="T3" fmla="*/ 2 h 19"/>
                  <a:gd name="T4" fmla="*/ 1 w 32"/>
                  <a:gd name="T5" fmla="*/ 13 h 19"/>
                  <a:gd name="T6" fmla="*/ 1 w 32"/>
                  <a:gd name="T7" fmla="*/ 13 h 19"/>
                  <a:gd name="T8" fmla="*/ 8 w 32"/>
                  <a:gd name="T9" fmla="*/ 17 h 19"/>
                  <a:gd name="T10" fmla="*/ 30 w 32"/>
                  <a:gd name="T11" fmla="*/ 13 h 19"/>
                  <a:gd name="T12" fmla="*/ 25 w 32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9">
                    <a:moveTo>
                      <a:pt x="25" y="0"/>
                    </a:moveTo>
                    <a:cubicBezTo>
                      <a:pt x="25" y="0"/>
                      <a:pt x="26" y="1"/>
                      <a:pt x="26" y="2"/>
                    </a:cubicBezTo>
                    <a:cubicBezTo>
                      <a:pt x="29" y="14"/>
                      <a:pt x="8" y="12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5"/>
                      <a:pt x="1" y="17"/>
                      <a:pt x="8" y="17"/>
                    </a:cubicBezTo>
                    <a:cubicBezTo>
                      <a:pt x="8" y="17"/>
                      <a:pt x="28" y="19"/>
                      <a:pt x="30" y="13"/>
                    </a:cubicBezTo>
                    <a:cubicBezTo>
                      <a:pt x="32" y="7"/>
                      <a:pt x="31" y="0"/>
                      <a:pt x="25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6" name="Freeform 356"/>
              <p:cNvSpPr>
                <a:spLocks/>
              </p:cNvSpPr>
              <p:nvPr/>
            </p:nvSpPr>
            <p:spPr bwMode="auto">
              <a:xfrm>
                <a:off x="4384" y="3838"/>
                <a:ext cx="443" cy="846"/>
              </a:xfrm>
              <a:custGeom>
                <a:avLst/>
                <a:gdLst>
                  <a:gd name="T0" fmla="*/ 9 w 187"/>
                  <a:gd name="T1" fmla="*/ 0 h 358"/>
                  <a:gd name="T2" fmla="*/ 50 w 187"/>
                  <a:gd name="T3" fmla="*/ 98 h 358"/>
                  <a:gd name="T4" fmla="*/ 48 w 187"/>
                  <a:gd name="T5" fmla="*/ 343 h 358"/>
                  <a:gd name="T6" fmla="*/ 87 w 187"/>
                  <a:gd name="T7" fmla="*/ 358 h 358"/>
                  <a:gd name="T8" fmla="*/ 85 w 187"/>
                  <a:gd name="T9" fmla="*/ 108 h 358"/>
                  <a:gd name="T10" fmla="*/ 110 w 187"/>
                  <a:gd name="T11" fmla="*/ 106 h 358"/>
                  <a:gd name="T12" fmla="*/ 127 w 187"/>
                  <a:gd name="T13" fmla="*/ 350 h 358"/>
                  <a:gd name="T14" fmla="*/ 155 w 187"/>
                  <a:gd name="T15" fmla="*/ 330 h 358"/>
                  <a:gd name="T16" fmla="*/ 172 w 187"/>
                  <a:gd name="T17" fmla="*/ 312 h 358"/>
                  <a:gd name="T18" fmla="*/ 143 w 187"/>
                  <a:gd name="T19" fmla="*/ 102 h 358"/>
                  <a:gd name="T20" fmla="*/ 173 w 187"/>
                  <a:gd name="T21" fmla="*/ 0 h 358"/>
                  <a:gd name="T22" fmla="*/ 9 w 187"/>
                  <a:gd name="T23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7" h="358">
                    <a:moveTo>
                      <a:pt x="9" y="0"/>
                    </a:moveTo>
                    <a:cubicBezTo>
                      <a:pt x="9" y="0"/>
                      <a:pt x="0" y="88"/>
                      <a:pt x="50" y="98"/>
                    </a:cubicBezTo>
                    <a:cubicBezTo>
                      <a:pt x="48" y="343"/>
                      <a:pt x="48" y="343"/>
                      <a:pt x="48" y="343"/>
                    </a:cubicBezTo>
                    <a:cubicBezTo>
                      <a:pt x="87" y="358"/>
                      <a:pt x="87" y="358"/>
                      <a:pt x="87" y="358"/>
                    </a:cubicBezTo>
                    <a:cubicBezTo>
                      <a:pt x="85" y="108"/>
                      <a:pt x="85" y="108"/>
                      <a:pt x="85" y="108"/>
                    </a:cubicBezTo>
                    <a:cubicBezTo>
                      <a:pt x="85" y="108"/>
                      <a:pt x="102" y="111"/>
                      <a:pt x="110" y="106"/>
                    </a:cubicBezTo>
                    <a:cubicBezTo>
                      <a:pt x="127" y="350"/>
                      <a:pt x="127" y="350"/>
                      <a:pt x="127" y="350"/>
                    </a:cubicBezTo>
                    <a:cubicBezTo>
                      <a:pt x="155" y="330"/>
                      <a:pt x="155" y="330"/>
                      <a:pt x="155" y="330"/>
                    </a:cubicBezTo>
                    <a:cubicBezTo>
                      <a:pt x="172" y="312"/>
                      <a:pt x="172" y="312"/>
                      <a:pt x="172" y="312"/>
                    </a:cubicBezTo>
                    <a:cubicBezTo>
                      <a:pt x="143" y="102"/>
                      <a:pt x="143" y="102"/>
                      <a:pt x="143" y="102"/>
                    </a:cubicBezTo>
                    <a:cubicBezTo>
                      <a:pt x="143" y="102"/>
                      <a:pt x="187" y="76"/>
                      <a:pt x="173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7" name="Freeform 357"/>
              <p:cNvSpPr>
                <a:spLocks/>
              </p:cNvSpPr>
              <p:nvPr/>
            </p:nvSpPr>
            <p:spPr bwMode="auto">
              <a:xfrm>
                <a:off x="4413" y="3838"/>
                <a:ext cx="414" cy="846"/>
              </a:xfrm>
              <a:custGeom>
                <a:avLst/>
                <a:gdLst>
                  <a:gd name="T0" fmla="*/ 116 w 175"/>
                  <a:gd name="T1" fmla="*/ 126 h 358"/>
                  <a:gd name="T2" fmla="*/ 132 w 175"/>
                  <a:gd name="T3" fmla="*/ 108 h 358"/>
                  <a:gd name="T4" fmla="*/ 131 w 175"/>
                  <a:gd name="T5" fmla="*/ 102 h 358"/>
                  <a:gd name="T6" fmla="*/ 161 w 175"/>
                  <a:gd name="T7" fmla="*/ 0 h 358"/>
                  <a:gd name="T8" fmla="*/ 161 w 175"/>
                  <a:gd name="T9" fmla="*/ 5 h 358"/>
                  <a:gd name="T10" fmla="*/ 73 w 175"/>
                  <a:gd name="T11" fmla="*/ 90 h 358"/>
                  <a:gd name="T12" fmla="*/ 7 w 175"/>
                  <a:gd name="T13" fmla="*/ 58 h 358"/>
                  <a:gd name="T14" fmla="*/ 0 w 175"/>
                  <a:gd name="T15" fmla="*/ 51 h 358"/>
                  <a:gd name="T16" fmla="*/ 38 w 175"/>
                  <a:gd name="T17" fmla="*/ 98 h 358"/>
                  <a:gd name="T18" fmla="*/ 38 w 175"/>
                  <a:gd name="T19" fmla="*/ 106 h 358"/>
                  <a:gd name="T20" fmla="*/ 53 w 175"/>
                  <a:gd name="T21" fmla="*/ 121 h 358"/>
                  <a:gd name="T22" fmla="*/ 55 w 175"/>
                  <a:gd name="T23" fmla="*/ 128 h 358"/>
                  <a:gd name="T24" fmla="*/ 56 w 175"/>
                  <a:gd name="T25" fmla="*/ 136 h 358"/>
                  <a:gd name="T26" fmla="*/ 55 w 175"/>
                  <a:gd name="T27" fmla="*/ 351 h 358"/>
                  <a:gd name="T28" fmla="*/ 75 w 175"/>
                  <a:gd name="T29" fmla="*/ 358 h 358"/>
                  <a:gd name="T30" fmla="*/ 73 w 175"/>
                  <a:gd name="T31" fmla="*/ 108 h 358"/>
                  <a:gd name="T32" fmla="*/ 98 w 175"/>
                  <a:gd name="T33" fmla="*/ 106 h 358"/>
                  <a:gd name="T34" fmla="*/ 115 w 175"/>
                  <a:gd name="T35" fmla="*/ 350 h 358"/>
                  <a:gd name="T36" fmla="*/ 139 w 175"/>
                  <a:gd name="T37" fmla="*/ 332 h 358"/>
                  <a:gd name="T38" fmla="*/ 137 w 175"/>
                  <a:gd name="T39" fmla="*/ 324 h 358"/>
                  <a:gd name="T40" fmla="*/ 116 w 175"/>
                  <a:gd name="T41" fmla="*/ 126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5" h="358">
                    <a:moveTo>
                      <a:pt x="116" y="126"/>
                    </a:moveTo>
                    <a:cubicBezTo>
                      <a:pt x="117" y="116"/>
                      <a:pt x="124" y="110"/>
                      <a:pt x="132" y="108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1" y="102"/>
                      <a:pt x="175" y="76"/>
                      <a:pt x="161" y="0"/>
                    </a:cubicBezTo>
                    <a:cubicBezTo>
                      <a:pt x="161" y="2"/>
                      <a:pt x="161" y="3"/>
                      <a:pt x="161" y="5"/>
                    </a:cubicBezTo>
                    <a:cubicBezTo>
                      <a:pt x="160" y="52"/>
                      <a:pt x="121" y="91"/>
                      <a:pt x="73" y="90"/>
                    </a:cubicBezTo>
                    <a:cubicBezTo>
                      <a:pt x="47" y="90"/>
                      <a:pt x="23" y="78"/>
                      <a:pt x="7" y="58"/>
                    </a:cubicBezTo>
                    <a:cubicBezTo>
                      <a:pt x="5" y="56"/>
                      <a:pt x="2" y="54"/>
                      <a:pt x="0" y="51"/>
                    </a:cubicBezTo>
                    <a:cubicBezTo>
                      <a:pt x="5" y="72"/>
                      <a:pt x="15" y="93"/>
                      <a:pt x="38" y="98"/>
                    </a:cubicBezTo>
                    <a:cubicBezTo>
                      <a:pt x="38" y="106"/>
                      <a:pt x="38" y="106"/>
                      <a:pt x="38" y="106"/>
                    </a:cubicBezTo>
                    <a:cubicBezTo>
                      <a:pt x="46" y="107"/>
                      <a:pt x="53" y="112"/>
                      <a:pt x="53" y="121"/>
                    </a:cubicBezTo>
                    <a:cubicBezTo>
                      <a:pt x="54" y="123"/>
                      <a:pt x="55" y="125"/>
                      <a:pt x="55" y="128"/>
                    </a:cubicBezTo>
                    <a:cubicBezTo>
                      <a:pt x="56" y="130"/>
                      <a:pt x="56" y="133"/>
                      <a:pt x="56" y="136"/>
                    </a:cubicBezTo>
                    <a:cubicBezTo>
                      <a:pt x="56" y="207"/>
                      <a:pt x="56" y="279"/>
                      <a:pt x="55" y="351"/>
                    </a:cubicBezTo>
                    <a:cubicBezTo>
                      <a:pt x="75" y="358"/>
                      <a:pt x="75" y="358"/>
                      <a:pt x="75" y="358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3" y="108"/>
                      <a:pt x="90" y="111"/>
                      <a:pt x="98" y="106"/>
                    </a:cubicBezTo>
                    <a:cubicBezTo>
                      <a:pt x="115" y="350"/>
                      <a:pt x="115" y="350"/>
                      <a:pt x="115" y="350"/>
                    </a:cubicBezTo>
                    <a:cubicBezTo>
                      <a:pt x="139" y="332"/>
                      <a:pt x="139" y="332"/>
                      <a:pt x="139" y="332"/>
                    </a:cubicBezTo>
                    <a:cubicBezTo>
                      <a:pt x="138" y="330"/>
                      <a:pt x="137" y="327"/>
                      <a:pt x="137" y="324"/>
                    </a:cubicBezTo>
                    <a:cubicBezTo>
                      <a:pt x="133" y="257"/>
                      <a:pt x="113" y="193"/>
                      <a:pt x="116" y="12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8" name="Freeform 358"/>
              <p:cNvSpPr>
                <a:spLocks/>
              </p:cNvSpPr>
              <p:nvPr/>
            </p:nvSpPr>
            <p:spPr bwMode="auto">
              <a:xfrm>
                <a:off x="4406" y="3790"/>
                <a:ext cx="388" cy="121"/>
              </a:xfrm>
              <a:custGeom>
                <a:avLst/>
                <a:gdLst>
                  <a:gd name="T0" fmla="*/ 0 w 164"/>
                  <a:gd name="T1" fmla="*/ 16 h 51"/>
                  <a:gd name="T2" fmla="*/ 0 w 164"/>
                  <a:gd name="T3" fmla="*/ 26 h 51"/>
                  <a:gd name="T4" fmla="*/ 53 w 164"/>
                  <a:gd name="T5" fmla="*/ 27 h 51"/>
                  <a:gd name="T6" fmla="*/ 80 w 164"/>
                  <a:gd name="T7" fmla="*/ 51 h 51"/>
                  <a:gd name="T8" fmla="*/ 107 w 164"/>
                  <a:gd name="T9" fmla="*/ 27 h 51"/>
                  <a:gd name="T10" fmla="*/ 164 w 164"/>
                  <a:gd name="T11" fmla="*/ 23 h 51"/>
                  <a:gd name="T12" fmla="*/ 163 w 164"/>
                  <a:gd name="T13" fmla="*/ 15 h 51"/>
                  <a:gd name="T14" fmla="*/ 0 w 164"/>
                  <a:gd name="T15" fmla="*/ 1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4" h="51">
                    <a:moveTo>
                      <a:pt x="0" y="16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25" y="25"/>
                      <a:pt x="53" y="27"/>
                    </a:cubicBezTo>
                    <a:cubicBezTo>
                      <a:pt x="63" y="27"/>
                      <a:pt x="69" y="51"/>
                      <a:pt x="80" y="51"/>
                    </a:cubicBezTo>
                    <a:cubicBezTo>
                      <a:pt x="92" y="51"/>
                      <a:pt x="96" y="28"/>
                      <a:pt x="107" y="27"/>
                    </a:cubicBezTo>
                    <a:cubicBezTo>
                      <a:pt x="127" y="26"/>
                      <a:pt x="155" y="28"/>
                      <a:pt x="164" y="23"/>
                    </a:cubicBezTo>
                    <a:cubicBezTo>
                      <a:pt x="163" y="15"/>
                      <a:pt x="163" y="15"/>
                      <a:pt x="163" y="15"/>
                    </a:cubicBezTo>
                    <a:cubicBezTo>
                      <a:pt x="163" y="15"/>
                      <a:pt x="71" y="0"/>
                      <a:pt x="0" y="1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9" name="Freeform 359"/>
              <p:cNvSpPr>
                <a:spLocks/>
              </p:cNvSpPr>
              <p:nvPr/>
            </p:nvSpPr>
            <p:spPr bwMode="auto">
              <a:xfrm>
                <a:off x="4195" y="4514"/>
                <a:ext cx="419" cy="213"/>
              </a:xfrm>
              <a:custGeom>
                <a:avLst/>
                <a:gdLst>
                  <a:gd name="T0" fmla="*/ 19 w 177"/>
                  <a:gd name="T1" fmla="*/ 89 h 90"/>
                  <a:gd name="T2" fmla="*/ 169 w 177"/>
                  <a:gd name="T3" fmla="*/ 78 h 90"/>
                  <a:gd name="T4" fmla="*/ 88 w 177"/>
                  <a:gd name="T5" fmla="*/ 2 h 90"/>
                  <a:gd name="T6" fmla="*/ 19 w 177"/>
                  <a:gd name="T7" fmla="*/ 8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7" h="90">
                    <a:moveTo>
                      <a:pt x="19" y="89"/>
                    </a:moveTo>
                    <a:cubicBezTo>
                      <a:pt x="19" y="89"/>
                      <a:pt x="133" y="90"/>
                      <a:pt x="169" y="78"/>
                    </a:cubicBezTo>
                    <a:cubicBezTo>
                      <a:pt x="169" y="78"/>
                      <a:pt x="177" y="4"/>
                      <a:pt x="88" y="2"/>
                    </a:cubicBezTo>
                    <a:cubicBezTo>
                      <a:pt x="0" y="0"/>
                      <a:pt x="3" y="83"/>
                      <a:pt x="19" y="89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0" name="Freeform 360"/>
              <p:cNvSpPr>
                <a:spLocks/>
              </p:cNvSpPr>
              <p:nvPr/>
            </p:nvSpPr>
            <p:spPr bwMode="auto">
              <a:xfrm>
                <a:off x="4228" y="4516"/>
                <a:ext cx="332" cy="182"/>
              </a:xfrm>
              <a:custGeom>
                <a:avLst/>
                <a:gdLst>
                  <a:gd name="T0" fmla="*/ 140 w 140"/>
                  <a:gd name="T1" fmla="*/ 27 h 77"/>
                  <a:gd name="T2" fmla="*/ 74 w 140"/>
                  <a:gd name="T3" fmla="*/ 1 h 77"/>
                  <a:gd name="T4" fmla="*/ 0 w 140"/>
                  <a:gd name="T5" fmla="*/ 44 h 77"/>
                  <a:gd name="T6" fmla="*/ 140 w 140"/>
                  <a:gd name="T7" fmla="*/ 2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77">
                    <a:moveTo>
                      <a:pt x="140" y="27"/>
                    </a:moveTo>
                    <a:cubicBezTo>
                      <a:pt x="128" y="13"/>
                      <a:pt x="108" y="2"/>
                      <a:pt x="74" y="1"/>
                    </a:cubicBezTo>
                    <a:cubicBezTo>
                      <a:pt x="29" y="0"/>
                      <a:pt x="8" y="22"/>
                      <a:pt x="0" y="44"/>
                    </a:cubicBezTo>
                    <a:cubicBezTo>
                      <a:pt x="25" y="77"/>
                      <a:pt x="129" y="72"/>
                      <a:pt x="140" y="27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1" name="Freeform 361"/>
              <p:cNvSpPr>
                <a:spLocks/>
              </p:cNvSpPr>
              <p:nvPr/>
            </p:nvSpPr>
            <p:spPr bwMode="auto">
              <a:xfrm>
                <a:off x="4302" y="4556"/>
                <a:ext cx="54" cy="29"/>
              </a:xfrm>
              <a:custGeom>
                <a:avLst/>
                <a:gdLst>
                  <a:gd name="T0" fmla="*/ 23 w 23"/>
                  <a:gd name="T1" fmla="*/ 6 h 12"/>
                  <a:gd name="T2" fmla="*/ 11 w 23"/>
                  <a:gd name="T3" fmla="*/ 12 h 12"/>
                  <a:gd name="T4" fmla="*/ 0 w 23"/>
                  <a:gd name="T5" fmla="*/ 6 h 12"/>
                  <a:gd name="T6" fmla="*/ 12 w 23"/>
                  <a:gd name="T7" fmla="*/ 0 h 12"/>
                  <a:gd name="T8" fmla="*/ 23 w 23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2">
                    <a:moveTo>
                      <a:pt x="23" y="6"/>
                    </a:moveTo>
                    <a:cubicBezTo>
                      <a:pt x="23" y="10"/>
                      <a:pt x="18" y="12"/>
                      <a:pt x="11" y="12"/>
                    </a:cubicBezTo>
                    <a:cubicBezTo>
                      <a:pt x="5" y="12"/>
                      <a:pt x="0" y="9"/>
                      <a:pt x="0" y="6"/>
                    </a:cubicBezTo>
                    <a:cubicBezTo>
                      <a:pt x="0" y="3"/>
                      <a:pt x="5" y="0"/>
                      <a:pt x="12" y="0"/>
                    </a:cubicBezTo>
                    <a:cubicBezTo>
                      <a:pt x="18" y="0"/>
                      <a:pt x="23" y="3"/>
                      <a:pt x="23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2" name="Freeform 362"/>
              <p:cNvSpPr>
                <a:spLocks/>
              </p:cNvSpPr>
              <p:nvPr/>
            </p:nvSpPr>
            <p:spPr bwMode="auto">
              <a:xfrm>
                <a:off x="4657" y="4514"/>
                <a:ext cx="416" cy="213"/>
              </a:xfrm>
              <a:custGeom>
                <a:avLst/>
                <a:gdLst>
                  <a:gd name="T0" fmla="*/ 158 w 176"/>
                  <a:gd name="T1" fmla="*/ 89 h 90"/>
                  <a:gd name="T2" fmla="*/ 7 w 176"/>
                  <a:gd name="T3" fmla="*/ 78 h 90"/>
                  <a:gd name="T4" fmla="*/ 88 w 176"/>
                  <a:gd name="T5" fmla="*/ 2 h 90"/>
                  <a:gd name="T6" fmla="*/ 158 w 176"/>
                  <a:gd name="T7" fmla="*/ 8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6" h="90">
                    <a:moveTo>
                      <a:pt x="158" y="89"/>
                    </a:moveTo>
                    <a:cubicBezTo>
                      <a:pt x="158" y="89"/>
                      <a:pt x="44" y="90"/>
                      <a:pt x="7" y="78"/>
                    </a:cubicBezTo>
                    <a:cubicBezTo>
                      <a:pt x="7" y="78"/>
                      <a:pt x="0" y="4"/>
                      <a:pt x="88" y="2"/>
                    </a:cubicBezTo>
                    <a:cubicBezTo>
                      <a:pt x="176" y="0"/>
                      <a:pt x="173" y="83"/>
                      <a:pt x="158" y="89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3" name="Freeform 363"/>
              <p:cNvSpPr>
                <a:spLocks/>
              </p:cNvSpPr>
              <p:nvPr/>
            </p:nvSpPr>
            <p:spPr bwMode="auto">
              <a:xfrm>
                <a:off x="4711" y="4516"/>
                <a:ext cx="331" cy="182"/>
              </a:xfrm>
              <a:custGeom>
                <a:avLst/>
                <a:gdLst>
                  <a:gd name="T0" fmla="*/ 0 w 140"/>
                  <a:gd name="T1" fmla="*/ 27 h 77"/>
                  <a:gd name="T2" fmla="*/ 65 w 140"/>
                  <a:gd name="T3" fmla="*/ 1 h 77"/>
                  <a:gd name="T4" fmla="*/ 140 w 140"/>
                  <a:gd name="T5" fmla="*/ 44 h 77"/>
                  <a:gd name="T6" fmla="*/ 0 w 140"/>
                  <a:gd name="T7" fmla="*/ 2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77">
                    <a:moveTo>
                      <a:pt x="0" y="27"/>
                    </a:moveTo>
                    <a:cubicBezTo>
                      <a:pt x="12" y="13"/>
                      <a:pt x="31" y="2"/>
                      <a:pt x="65" y="1"/>
                    </a:cubicBezTo>
                    <a:cubicBezTo>
                      <a:pt x="111" y="0"/>
                      <a:pt x="132" y="22"/>
                      <a:pt x="140" y="44"/>
                    </a:cubicBezTo>
                    <a:cubicBezTo>
                      <a:pt x="115" y="77"/>
                      <a:pt x="11" y="72"/>
                      <a:pt x="0" y="27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4" name="Freeform 364"/>
              <p:cNvSpPr>
                <a:spLocks/>
              </p:cNvSpPr>
              <p:nvPr/>
            </p:nvSpPr>
            <p:spPr bwMode="auto">
              <a:xfrm>
                <a:off x="4915" y="4556"/>
                <a:ext cx="54" cy="29"/>
              </a:xfrm>
              <a:custGeom>
                <a:avLst/>
                <a:gdLst>
                  <a:gd name="T0" fmla="*/ 0 w 23"/>
                  <a:gd name="T1" fmla="*/ 6 h 12"/>
                  <a:gd name="T2" fmla="*/ 11 w 23"/>
                  <a:gd name="T3" fmla="*/ 12 h 12"/>
                  <a:gd name="T4" fmla="*/ 23 w 23"/>
                  <a:gd name="T5" fmla="*/ 6 h 12"/>
                  <a:gd name="T6" fmla="*/ 11 w 23"/>
                  <a:gd name="T7" fmla="*/ 0 h 12"/>
                  <a:gd name="T8" fmla="*/ 0 w 23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2">
                    <a:moveTo>
                      <a:pt x="0" y="6"/>
                    </a:moveTo>
                    <a:cubicBezTo>
                      <a:pt x="0" y="10"/>
                      <a:pt x="5" y="12"/>
                      <a:pt x="11" y="12"/>
                    </a:cubicBezTo>
                    <a:cubicBezTo>
                      <a:pt x="18" y="12"/>
                      <a:pt x="23" y="9"/>
                      <a:pt x="23" y="6"/>
                    </a:cubicBezTo>
                    <a:cubicBezTo>
                      <a:pt x="23" y="3"/>
                      <a:pt x="18" y="0"/>
                      <a:pt x="11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5" name="Freeform 365"/>
              <p:cNvSpPr>
                <a:spLocks/>
              </p:cNvSpPr>
              <p:nvPr/>
            </p:nvSpPr>
            <p:spPr bwMode="auto">
              <a:xfrm>
                <a:off x="4349" y="3228"/>
                <a:ext cx="480" cy="610"/>
              </a:xfrm>
              <a:custGeom>
                <a:avLst/>
                <a:gdLst>
                  <a:gd name="T0" fmla="*/ 22 w 203"/>
                  <a:gd name="T1" fmla="*/ 12 h 258"/>
                  <a:gd name="T2" fmla="*/ 152 w 203"/>
                  <a:gd name="T3" fmla="*/ 3 h 258"/>
                  <a:gd name="T4" fmla="*/ 169 w 203"/>
                  <a:gd name="T5" fmla="*/ 21 h 258"/>
                  <a:gd name="T6" fmla="*/ 193 w 203"/>
                  <a:gd name="T7" fmla="*/ 180 h 258"/>
                  <a:gd name="T8" fmla="*/ 190 w 203"/>
                  <a:gd name="T9" fmla="*/ 258 h 258"/>
                  <a:gd name="T10" fmla="*/ 21 w 203"/>
                  <a:gd name="T11" fmla="*/ 258 h 258"/>
                  <a:gd name="T12" fmla="*/ 22 w 203"/>
                  <a:gd name="T13" fmla="*/ 12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258">
                    <a:moveTo>
                      <a:pt x="22" y="12"/>
                    </a:moveTo>
                    <a:cubicBezTo>
                      <a:pt x="22" y="12"/>
                      <a:pt x="51" y="0"/>
                      <a:pt x="152" y="3"/>
                    </a:cubicBezTo>
                    <a:cubicBezTo>
                      <a:pt x="152" y="3"/>
                      <a:pt x="165" y="6"/>
                      <a:pt x="169" y="21"/>
                    </a:cubicBezTo>
                    <a:cubicBezTo>
                      <a:pt x="171" y="30"/>
                      <a:pt x="176" y="107"/>
                      <a:pt x="193" y="180"/>
                    </a:cubicBezTo>
                    <a:cubicBezTo>
                      <a:pt x="203" y="225"/>
                      <a:pt x="190" y="258"/>
                      <a:pt x="190" y="258"/>
                    </a:cubicBezTo>
                    <a:cubicBezTo>
                      <a:pt x="21" y="258"/>
                      <a:pt x="21" y="258"/>
                      <a:pt x="21" y="258"/>
                    </a:cubicBezTo>
                    <a:cubicBezTo>
                      <a:pt x="21" y="258"/>
                      <a:pt x="0" y="38"/>
                      <a:pt x="22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6" name="Freeform 366"/>
              <p:cNvSpPr>
                <a:spLocks/>
              </p:cNvSpPr>
              <p:nvPr/>
            </p:nvSpPr>
            <p:spPr bwMode="auto">
              <a:xfrm>
                <a:off x="4382" y="3379"/>
                <a:ext cx="424" cy="459"/>
              </a:xfrm>
              <a:custGeom>
                <a:avLst/>
                <a:gdLst>
                  <a:gd name="T0" fmla="*/ 138 w 179"/>
                  <a:gd name="T1" fmla="*/ 144 h 194"/>
                  <a:gd name="T2" fmla="*/ 179 w 179"/>
                  <a:gd name="T3" fmla="*/ 117 h 194"/>
                  <a:gd name="T4" fmla="*/ 179 w 179"/>
                  <a:gd name="T5" fmla="*/ 116 h 194"/>
                  <a:gd name="T6" fmla="*/ 160 w 179"/>
                  <a:gd name="T7" fmla="*/ 0 h 194"/>
                  <a:gd name="T8" fmla="*/ 155 w 179"/>
                  <a:gd name="T9" fmla="*/ 6 h 194"/>
                  <a:gd name="T10" fmla="*/ 154 w 179"/>
                  <a:gd name="T11" fmla="*/ 20 h 194"/>
                  <a:gd name="T12" fmla="*/ 156 w 179"/>
                  <a:gd name="T13" fmla="*/ 55 h 194"/>
                  <a:gd name="T14" fmla="*/ 113 w 179"/>
                  <a:gd name="T15" fmla="*/ 95 h 194"/>
                  <a:gd name="T16" fmla="*/ 111 w 179"/>
                  <a:gd name="T17" fmla="*/ 94 h 194"/>
                  <a:gd name="T18" fmla="*/ 77 w 179"/>
                  <a:gd name="T19" fmla="*/ 108 h 194"/>
                  <a:gd name="T20" fmla="*/ 55 w 179"/>
                  <a:gd name="T21" fmla="*/ 117 h 194"/>
                  <a:gd name="T22" fmla="*/ 44 w 179"/>
                  <a:gd name="T23" fmla="*/ 122 h 194"/>
                  <a:gd name="T24" fmla="*/ 27 w 179"/>
                  <a:gd name="T25" fmla="*/ 116 h 194"/>
                  <a:gd name="T26" fmla="*/ 0 w 179"/>
                  <a:gd name="T27" fmla="*/ 103 h 194"/>
                  <a:gd name="T28" fmla="*/ 7 w 179"/>
                  <a:gd name="T29" fmla="*/ 194 h 194"/>
                  <a:gd name="T30" fmla="*/ 110 w 179"/>
                  <a:gd name="T31" fmla="*/ 194 h 194"/>
                  <a:gd name="T32" fmla="*/ 138 w 179"/>
                  <a:gd name="T33" fmla="*/ 14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9" h="194">
                    <a:moveTo>
                      <a:pt x="138" y="144"/>
                    </a:moveTo>
                    <a:cubicBezTo>
                      <a:pt x="148" y="130"/>
                      <a:pt x="164" y="125"/>
                      <a:pt x="179" y="117"/>
                    </a:cubicBezTo>
                    <a:cubicBezTo>
                      <a:pt x="179" y="117"/>
                      <a:pt x="179" y="116"/>
                      <a:pt x="179" y="116"/>
                    </a:cubicBezTo>
                    <a:cubicBezTo>
                      <a:pt x="169" y="74"/>
                      <a:pt x="163" y="30"/>
                      <a:pt x="160" y="0"/>
                    </a:cubicBezTo>
                    <a:cubicBezTo>
                      <a:pt x="157" y="1"/>
                      <a:pt x="155" y="3"/>
                      <a:pt x="155" y="6"/>
                    </a:cubicBezTo>
                    <a:cubicBezTo>
                      <a:pt x="153" y="10"/>
                      <a:pt x="154" y="15"/>
                      <a:pt x="154" y="20"/>
                    </a:cubicBezTo>
                    <a:cubicBezTo>
                      <a:pt x="154" y="32"/>
                      <a:pt x="156" y="43"/>
                      <a:pt x="156" y="55"/>
                    </a:cubicBezTo>
                    <a:cubicBezTo>
                      <a:pt x="156" y="78"/>
                      <a:pt x="128" y="84"/>
                      <a:pt x="113" y="95"/>
                    </a:cubicBezTo>
                    <a:cubicBezTo>
                      <a:pt x="112" y="96"/>
                      <a:pt x="111" y="95"/>
                      <a:pt x="111" y="94"/>
                    </a:cubicBezTo>
                    <a:cubicBezTo>
                      <a:pt x="100" y="99"/>
                      <a:pt x="88" y="103"/>
                      <a:pt x="77" y="108"/>
                    </a:cubicBezTo>
                    <a:cubicBezTo>
                      <a:pt x="70" y="111"/>
                      <a:pt x="62" y="114"/>
                      <a:pt x="55" y="117"/>
                    </a:cubicBezTo>
                    <a:cubicBezTo>
                      <a:pt x="52" y="119"/>
                      <a:pt x="48" y="121"/>
                      <a:pt x="44" y="122"/>
                    </a:cubicBezTo>
                    <a:cubicBezTo>
                      <a:pt x="37" y="123"/>
                      <a:pt x="33" y="119"/>
                      <a:pt x="27" y="116"/>
                    </a:cubicBezTo>
                    <a:cubicBezTo>
                      <a:pt x="18" y="111"/>
                      <a:pt x="9" y="107"/>
                      <a:pt x="0" y="103"/>
                    </a:cubicBezTo>
                    <a:cubicBezTo>
                      <a:pt x="3" y="152"/>
                      <a:pt x="7" y="194"/>
                      <a:pt x="7" y="194"/>
                    </a:cubicBezTo>
                    <a:cubicBezTo>
                      <a:pt x="110" y="194"/>
                      <a:pt x="110" y="194"/>
                      <a:pt x="110" y="194"/>
                    </a:cubicBezTo>
                    <a:cubicBezTo>
                      <a:pt x="118" y="177"/>
                      <a:pt x="127" y="159"/>
                      <a:pt x="138" y="14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7" name="Freeform 367"/>
              <p:cNvSpPr>
                <a:spLocks/>
              </p:cNvSpPr>
              <p:nvPr/>
            </p:nvSpPr>
            <p:spPr bwMode="auto">
              <a:xfrm>
                <a:off x="4368" y="3242"/>
                <a:ext cx="99" cy="213"/>
              </a:xfrm>
              <a:custGeom>
                <a:avLst/>
                <a:gdLst>
                  <a:gd name="T0" fmla="*/ 17 w 42"/>
                  <a:gd name="T1" fmla="*/ 62 h 90"/>
                  <a:gd name="T2" fmla="*/ 26 w 42"/>
                  <a:gd name="T3" fmla="*/ 30 h 90"/>
                  <a:gd name="T4" fmla="*/ 42 w 42"/>
                  <a:gd name="T5" fmla="*/ 0 h 90"/>
                  <a:gd name="T6" fmla="*/ 14 w 42"/>
                  <a:gd name="T7" fmla="*/ 6 h 90"/>
                  <a:gd name="T8" fmla="*/ 1 w 42"/>
                  <a:gd name="T9" fmla="*/ 90 h 90"/>
                  <a:gd name="T10" fmla="*/ 17 w 42"/>
                  <a:gd name="T11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90">
                    <a:moveTo>
                      <a:pt x="17" y="62"/>
                    </a:moveTo>
                    <a:cubicBezTo>
                      <a:pt x="20" y="51"/>
                      <a:pt x="23" y="41"/>
                      <a:pt x="26" y="30"/>
                    </a:cubicBezTo>
                    <a:cubicBezTo>
                      <a:pt x="29" y="19"/>
                      <a:pt x="34" y="8"/>
                      <a:pt x="42" y="0"/>
                    </a:cubicBezTo>
                    <a:cubicBezTo>
                      <a:pt x="21" y="3"/>
                      <a:pt x="14" y="6"/>
                      <a:pt x="14" y="6"/>
                    </a:cubicBezTo>
                    <a:cubicBezTo>
                      <a:pt x="6" y="16"/>
                      <a:pt x="0" y="50"/>
                      <a:pt x="1" y="90"/>
                    </a:cubicBezTo>
                    <a:cubicBezTo>
                      <a:pt x="5" y="80"/>
                      <a:pt x="15" y="72"/>
                      <a:pt x="17" y="6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8" name="Freeform 368"/>
              <p:cNvSpPr>
                <a:spLocks/>
              </p:cNvSpPr>
              <p:nvPr/>
            </p:nvSpPr>
            <p:spPr bwMode="auto">
              <a:xfrm>
                <a:off x="4673" y="3232"/>
                <a:ext cx="140" cy="483"/>
              </a:xfrm>
              <a:custGeom>
                <a:avLst/>
                <a:gdLst>
                  <a:gd name="T0" fmla="*/ 57 w 59"/>
                  <a:gd name="T1" fmla="*/ 186 h 204"/>
                  <a:gd name="T2" fmla="*/ 33 w 59"/>
                  <a:gd name="T3" fmla="*/ 20 h 204"/>
                  <a:gd name="T4" fmla="*/ 15 w 59"/>
                  <a:gd name="T5" fmla="*/ 1 h 204"/>
                  <a:gd name="T6" fmla="*/ 0 w 59"/>
                  <a:gd name="T7" fmla="*/ 0 h 204"/>
                  <a:gd name="T8" fmla="*/ 4 w 59"/>
                  <a:gd name="T9" fmla="*/ 19 h 204"/>
                  <a:gd name="T10" fmla="*/ 18 w 59"/>
                  <a:gd name="T11" fmla="*/ 28 h 204"/>
                  <a:gd name="T12" fmla="*/ 25 w 59"/>
                  <a:gd name="T13" fmla="*/ 45 h 204"/>
                  <a:gd name="T14" fmla="*/ 29 w 59"/>
                  <a:gd name="T15" fmla="*/ 84 h 204"/>
                  <a:gd name="T16" fmla="*/ 52 w 59"/>
                  <a:gd name="T17" fmla="*/ 185 h 204"/>
                  <a:gd name="T18" fmla="*/ 58 w 59"/>
                  <a:gd name="T19" fmla="*/ 204 h 204"/>
                  <a:gd name="T20" fmla="*/ 57 w 59"/>
                  <a:gd name="T21" fmla="*/ 186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204">
                    <a:moveTo>
                      <a:pt x="57" y="186"/>
                    </a:moveTo>
                    <a:cubicBezTo>
                      <a:pt x="40" y="110"/>
                      <a:pt x="35" y="29"/>
                      <a:pt x="33" y="20"/>
                    </a:cubicBezTo>
                    <a:cubicBezTo>
                      <a:pt x="29" y="4"/>
                      <a:pt x="15" y="1"/>
                      <a:pt x="15" y="1"/>
                    </a:cubicBezTo>
                    <a:cubicBezTo>
                      <a:pt x="10" y="1"/>
                      <a:pt x="5" y="1"/>
                      <a:pt x="0" y="0"/>
                    </a:cubicBezTo>
                    <a:cubicBezTo>
                      <a:pt x="2" y="6"/>
                      <a:pt x="3" y="13"/>
                      <a:pt x="4" y="19"/>
                    </a:cubicBezTo>
                    <a:cubicBezTo>
                      <a:pt x="3" y="17"/>
                      <a:pt x="17" y="26"/>
                      <a:pt x="18" y="28"/>
                    </a:cubicBezTo>
                    <a:cubicBezTo>
                      <a:pt x="22" y="33"/>
                      <a:pt x="24" y="39"/>
                      <a:pt x="25" y="45"/>
                    </a:cubicBezTo>
                    <a:cubicBezTo>
                      <a:pt x="27" y="58"/>
                      <a:pt x="26" y="71"/>
                      <a:pt x="29" y="84"/>
                    </a:cubicBezTo>
                    <a:cubicBezTo>
                      <a:pt x="36" y="119"/>
                      <a:pt x="40" y="151"/>
                      <a:pt x="52" y="185"/>
                    </a:cubicBezTo>
                    <a:cubicBezTo>
                      <a:pt x="54" y="192"/>
                      <a:pt x="56" y="198"/>
                      <a:pt x="58" y="204"/>
                    </a:cubicBezTo>
                    <a:cubicBezTo>
                      <a:pt x="58" y="198"/>
                      <a:pt x="59" y="193"/>
                      <a:pt x="57" y="186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9" name="Freeform 369"/>
              <p:cNvSpPr>
                <a:spLocks/>
              </p:cNvSpPr>
              <p:nvPr/>
            </p:nvSpPr>
            <p:spPr bwMode="auto">
              <a:xfrm>
                <a:off x="4384" y="3138"/>
                <a:ext cx="157" cy="172"/>
              </a:xfrm>
              <a:custGeom>
                <a:avLst/>
                <a:gdLst>
                  <a:gd name="T0" fmla="*/ 6 w 66"/>
                  <a:gd name="T1" fmla="*/ 0 h 73"/>
                  <a:gd name="T2" fmla="*/ 3 w 66"/>
                  <a:gd name="T3" fmla="*/ 52 h 73"/>
                  <a:gd name="T4" fmla="*/ 26 w 66"/>
                  <a:gd name="T5" fmla="*/ 69 h 73"/>
                  <a:gd name="T6" fmla="*/ 65 w 66"/>
                  <a:gd name="T7" fmla="*/ 61 h 73"/>
                  <a:gd name="T8" fmla="*/ 66 w 66"/>
                  <a:gd name="T9" fmla="*/ 46 h 73"/>
                  <a:gd name="T10" fmla="*/ 6 w 66"/>
                  <a:gd name="T1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73">
                    <a:moveTo>
                      <a:pt x="6" y="0"/>
                    </a:moveTo>
                    <a:cubicBezTo>
                      <a:pt x="6" y="0"/>
                      <a:pt x="0" y="44"/>
                      <a:pt x="3" y="52"/>
                    </a:cubicBezTo>
                    <a:cubicBezTo>
                      <a:pt x="6" y="60"/>
                      <a:pt x="14" y="68"/>
                      <a:pt x="26" y="69"/>
                    </a:cubicBezTo>
                    <a:cubicBezTo>
                      <a:pt x="54" y="73"/>
                      <a:pt x="65" y="61"/>
                      <a:pt x="65" y="61"/>
                    </a:cubicBezTo>
                    <a:cubicBezTo>
                      <a:pt x="66" y="46"/>
                      <a:pt x="66" y="46"/>
                      <a:pt x="66" y="46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0" name="Freeform 370"/>
              <p:cNvSpPr>
                <a:spLocks/>
              </p:cNvSpPr>
              <p:nvPr/>
            </p:nvSpPr>
            <p:spPr bwMode="auto">
              <a:xfrm>
                <a:off x="4377" y="3114"/>
                <a:ext cx="161" cy="173"/>
              </a:xfrm>
              <a:custGeom>
                <a:avLst/>
                <a:gdLst>
                  <a:gd name="T0" fmla="*/ 5 w 68"/>
                  <a:gd name="T1" fmla="*/ 0 h 73"/>
                  <a:gd name="T2" fmla="*/ 2 w 68"/>
                  <a:gd name="T3" fmla="*/ 51 h 73"/>
                  <a:gd name="T4" fmla="*/ 25 w 68"/>
                  <a:gd name="T5" fmla="*/ 69 h 73"/>
                  <a:gd name="T6" fmla="*/ 62 w 68"/>
                  <a:gd name="T7" fmla="*/ 70 h 73"/>
                  <a:gd name="T8" fmla="*/ 68 w 68"/>
                  <a:gd name="T9" fmla="*/ 40 h 73"/>
                  <a:gd name="T10" fmla="*/ 5 w 68"/>
                  <a:gd name="T1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73">
                    <a:moveTo>
                      <a:pt x="5" y="0"/>
                    </a:moveTo>
                    <a:cubicBezTo>
                      <a:pt x="5" y="0"/>
                      <a:pt x="0" y="43"/>
                      <a:pt x="2" y="51"/>
                    </a:cubicBezTo>
                    <a:cubicBezTo>
                      <a:pt x="5" y="60"/>
                      <a:pt x="14" y="67"/>
                      <a:pt x="25" y="69"/>
                    </a:cubicBezTo>
                    <a:cubicBezTo>
                      <a:pt x="54" y="73"/>
                      <a:pt x="62" y="70"/>
                      <a:pt x="62" y="70"/>
                    </a:cubicBezTo>
                    <a:cubicBezTo>
                      <a:pt x="68" y="40"/>
                      <a:pt x="68" y="40"/>
                      <a:pt x="68" y="4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1" name="Freeform 371"/>
              <p:cNvSpPr>
                <a:spLocks/>
              </p:cNvSpPr>
              <p:nvPr/>
            </p:nvSpPr>
            <p:spPr bwMode="auto">
              <a:xfrm>
                <a:off x="4593" y="3145"/>
                <a:ext cx="161" cy="137"/>
              </a:xfrm>
              <a:custGeom>
                <a:avLst/>
                <a:gdLst>
                  <a:gd name="T0" fmla="*/ 68 w 68"/>
                  <a:gd name="T1" fmla="*/ 0 h 58"/>
                  <a:gd name="T2" fmla="*/ 63 w 68"/>
                  <a:gd name="T3" fmla="*/ 40 h 58"/>
                  <a:gd name="T4" fmla="*/ 0 w 68"/>
                  <a:gd name="T5" fmla="*/ 58 h 58"/>
                  <a:gd name="T6" fmla="*/ 9 w 68"/>
                  <a:gd name="T7" fmla="*/ 14 h 58"/>
                  <a:gd name="T8" fmla="*/ 68 w 68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58">
                    <a:moveTo>
                      <a:pt x="68" y="0"/>
                    </a:moveTo>
                    <a:cubicBezTo>
                      <a:pt x="68" y="0"/>
                      <a:pt x="66" y="36"/>
                      <a:pt x="63" y="40"/>
                    </a:cubicBezTo>
                    <a:cubicBezTo>
                      <a:pt x="61" y="44"/>
                      <a:pt x="55" y="56"/>
                      <a:pt x="0" y="58"/>
                    </a:cubicBezTo>
                    <a:cubicBezTo>
                      <a:pt x="9" y="14"/>
                      <a:pt x="9" y="14"/>
                      <a:pt x="9" y="14"/>
                    </a:cubicBez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2" name="Freeform 372"/>
              <p:cNvSpPr>
                <a:spLocks/>
              </p:cNvSpPr>
              <p:nvPr/>
            </p:nvSpPr>
            <p:spPr bwMode="auto">
              <a:xfrm>
                <a:off x="4607" y="3128"/>
                <a:ext cx="156" cy="135"/>
              </a:xfrm>
              <a:custGeom>
                <a:avLst/>
                <a:gdLst>
                  <a:gd name="T0" fmla="*/ 66 w 66"/>
                  <a:gd name="T1" fmla="*/ 0 h 57"/>
                  <a:gd name="T2" fmla="*/ 61 w 66"/>
                  <a:gd name="T3" fmla="*/ 39 h 57"/>
                  <a:gd name="T4" fmla="*/ 0 w 66"/>
                  <a:gd name="T5" fmla="*/ 57 h 57"/>
                  <a:gd name="T6" fmla="*/ 11 w 66"/>
                  <a:gd name="T7" fmla="*/ 13 h 57"/>
                  <a:gd name="T8" fmla="*/ 66 w 66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57">
                    <a:moveTo>
                      <a:pt x="66" y="0"/>
                    </a:moveTo>
                    <a:cubicBezTo>
                      <a:pt x="66" y="0"/>
                      <a:pt x="64" y="36"/>
                      <a:pt x="61" y="39"/>
                    </a:cubicBezTo>
                    <a:cubicBezTo>
                      <a:pt x="59" y="43"/>
                      <a:pt x="56" y="55"/>
                      <a:pt x="0" y="57"/>
                    </a:cubicBezTo>
                    <a:cubicBezTo>
                      <a:pt x="11" y="13"/>
                      <a:pt x="11" y="13"/>
                      <a:pt x="11" y="13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3" name="Freeform 373"/>
              <p:cNvSpPr>
                <a:spLocks/>
              </p:cNvSpPr>
              <p:nvPr/>
            </p:nvSpPr>
            <p:spPr bwMode="auto">
              <a:xfrm>
                <a:off x="4616" y="3128"/>
                <a:ext cx="147" cy="104"/>
              </a:xfrm>
              <a:custGeom>
                <a:avLst/>
                <a:gdLst>
                  <a:gd name="T0" fmla="*/ 42 w 62"/>
                  <a:gd name="T1" fmla="*/ 15 h 44"/>
                  <a:gd name="T2" fmla="*/ 62 w 62"/>
                  <a:gd name="T3" fmla="*/ 9 h 44"/>
                  <a:gd name="T4" fmla="*/ 62 w 62"/>
                  <a:gd name="T5" fmla="*/ 0 h 44"/>
                  <a:gd name="T6" fmla="*/ 7 w 62"/>
                  <a:gd name="T7" fmla="*/ 13 h 44"/>
                  <a:gd name="T8" fmla="*/ 0 w 62"/>
                  <a:gd name="T9" fmla="*/ 44 h 44"/>
                  <a:gd name="T10" fmla="*/ 42 w 62"/>
                  <a:gd name="T11" fmla="*/ 1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44">
                    <a:moveTo>
                      <a:pt x="42" y="15"/>
                    </a:moveTo>
                    <a:cubicBezTo>
                      <a:pt x="49" y="12"/>
                      <a:pt x="55" y="10"/>
                      <a:pt x="62" y="9"/>
                    </a:cubicBezTo>
                    <a:cubicBezTo>
                      <a:pt x="62" y="4"/>
                      <a:pt x="62" y="0"/>
                      <a:pt x="62" y="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6" y="37"/>
                      <a:pt x="26" y="22"/>
                      <a:pt x="42" y="1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4" name="Freeform 374"/>
              <p:cNvSpPr>
                <a:spLocks/>
              </p:cNvSpPr>
              <p:nvPr/>
            </p:nvSpPr>
            <p:spPr bwMode="auto">
              <a:xfrm>
                <a:off x="4384" y="3121"/>
                <a:ext cx="166" cy="142"/>
              </a:xfrm>
              <a:custGeom>
                <a:avLst/>
                <a:gdLst>
                  <a:gd name="T0" fmla="*/ 2 w 70"/>
                  <a:gd name="T1" fmla="*/ 13 h 60"/>
                  <a:gd name="T2" fmla="*/ 0 w 70"/>
                  <a:gd name="T3" fmla="*/ 9 h 60"/>
                  <a:gd name="T4" fmla="*/ 5 w 70"/>
                  <a:gd name="T5" fmla="*/ 1 h 60"/>
                  <a:gd name="T6" fmla="*/ 17 w 70"/>
                  <a:gd name="T7" fmla="*/ 8 h 60"/>
                  <a:gd name="T8" fmla="*/ 41 w 70"/>
                  <a:gd name="T9" fmla="*/ 23 h 60"/>
                  <a:gd name="T10" fmla="*/ 62 w 70"/>
                  <a:gd name="T11" fmla="*/ 39 h 60"/>
                  <a:gd name="T12" fmla="*/ 62 w 70"/>
                  <a:gd name="T13" fmla="*/ 59 h 60"/>
                  <a:gd name="T14" fmla="*/ 49 w 70"/>
                  <a:gd name="T15" fmla="*/ 44 h 60"/>
                  <a:gd name="T16" fmla="*/ 39 w 70"/>
                  <a:gd name="T17" fmla="*/ 38 h 60"/>
                  <a:gd name="T18" fmla="*/ 25 w 70"/>
                  <a:gd name="T19" fmla="*/ 31 h 60"/>
                  <a:gd name="T20" fmla="*/ 7 w 70"/>
                  <a:gd name="T21" fmla="*/ 18 h 60"/>
                  <a:gd name="T22" fmla="*/ 2 w 70"/>
                  <a:gd name="T23" fmla="*/ 1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60">
                    <a:moveTo>
                      <a:pt x="2" y="13"/>
                    </a:moveTo>
                    <a:cubicBezTo>
                      <a:pt x="1" y="12"/>
                      <a:pt x="0" y="10"/>
                      <a:pt x="0" y="9"/>
                    </a:cubicBezTo>
                    <a:cubicBezTo>
                      <a:pt x="0" y="5"/>
                      <a:pt x="0" y="0"/>
                      <a:pt x="5" y="1"/>
                    </a:cubicBezTo>
                    <a:cubicBezTo>
                      <a:pt x="9" y="1"/>
                      <a:pt x="13" y="6"/>
                      <a:pt x="17" y="8"/>
                    </a:cubicBezTo>
                    <a:cubicBezTo>
                      <a:pt x="26" y="12"/>
                      <a:pt x="33" y="17"/>
                      <a:pt x="41" y="23"/>
                    </a:cubicBezTo>
                    <a:cubicBezTo>
                      <a:pt x="48" y="29"/>
                      <a:pt x="56" y="33"/>
                      <a:pt x="62" y="39"/>
                    </a:cubicBezTo>
                    <a:cubicBezTo>
                      <a:pt x="64" y="41"/>
                      <a:pt x="70" y="57"/>
                      <a:pt x="62" y="59"/>
                    </a:cubicBezTo>
                    <a:cubicBezTo>
                      <a:pt x="53" y="60"/>
                      <a:pt x="56" y="48"/>
                      <a:pt x="49" y="44"/>
                    </a:cubicBezTo>
                    <a:cubicBezTo>
                      <a:pt x="45" y="42"/>
                      <a:pt x="42" y="40"/>
                      <a:pt x="39" y="38"/>
                    </a:cubicBezTo>
                    <a:cubicBezTo>
                      <a:pt x="34" y="35"/>
                      <a:pt x="29" y="34"/>
                      <a:pt x="25" y="31"/>
                    </a:cubicBezTo>
                    <a:cubicBezTo>
                      <a:pt x="19" y="26"/>
                      <a:pt x="14" y="22"/>
                      <a:pt x="7" y="18"/>
                    </a:cubicBezTo>
                    <a:cubicBezTo>
                      <a:pt x="5" y="17"/>
                      <a:pt x="3" y="15"/>
                      <a:pt x="2" y="1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5" name="Freeform 375"/>
              <p:cNvSpPr>
                <a:spLocks/>
              </p:cNvSpPr>
              <p:nvPr/>
            </p:nvSpPr>
            <p:spPr bwMode="auto">
              <a:xfrm>
                <a:off x="4448" y="3249"/>
                <a:ext cx="263" cy="589"/>
              </a:xfrm>
              <a:custGeom>
                <a:avLst/>
                <a:gdLst>
                  <a:gd name="T0" fmla="*/ 76 w 263"/>
                  <a:gd name="T1" fmla="*/ 2 h 589"/>
                  <a:gd name="T2" fmla="*/ 0 w 263"/>
                  <a:gd name="T3" fmla="*/ 430 h 589"/>
                  <a:gd name="T4" fmla="*/ 90 w 263"/>
                  <a:gd name="T5" fmla="*/ 589 h 589"/>
                  <a:gd name="T6" fmla="*/ 197 w 263"/>
                  <a:gd name="T7" fmla="*/ 589 h 589"/>
                  <a:gd name="T8" fmla="*/ 263 w 263"/>
                  <a:gd name="T9" fmla="*/ 454 h 589"/>
                  <a:gd name="T10" fmla="*/ 157 w 263"/>
                  <a:gd name="T11" fmla="*/ 0 h 589"/>
                  <a:gd name="T12" fmla="*/ 76 w 263"/>
                  <a:gd name="T13" fmla="*/ 2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589">
                    <a:moveTo>
                      <a:pt x="76" y="2"/>
                    </a:moveTo>
                    <a:lnTo>
                      <a:pt x="0" y="430"/>
                    </a:lnTo>
                    <a:lnTo>
                      <a:pt x="90" y="589"/>
                    </a:lnTo>
                    <a:lnTo>
                      <a:pt x="197" y="589"/>
                    </a:lnTo>
                    <a:lnTo>
                      <a:pt x="263" y="454"/>
                    </a:lnTo>
                    <a:lnTo>
                      <a:pt x="157" y="0"/>
                    </a:lnTo>
                    <a:lnTo>
                      <a:pt x="76" y="2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6" name="Freeform 376"/>
              <p:cNvSpPr>
                <a:spLocks/>
              </p:cNvSpPr>
              <p:nvPr/>
            </p:nvSpPr>
            <p:spPr bwMode="auto">
              <a:xfrm>
                <a:off x="4467" y="3251"/>
                <a:ext cx="227" cy="625"/>
              </a:xfrm>
              <a:custGeom>
                <a:avLst/>
                <a:gdLst>
                  <a:gd name="T0" fmla="*/ 29 w 96"/>
                  <a:gd name="T1" fmla="*/ 1 h 264"/>
                  <a:gd name="T2" fmla="*/ 0 w 96"/>
                  <a:gd name="T3" fmla="*/ 183 h 264"/>
                  <a:gd name="T4" fmla="*/ 54 w 96"/>
                  <a:gd name="T5" fmla="*/ 264 h 264"/>
                  <a:gd name="T6" fmla="*/ 96 w 96"/>
                  <a:gd name="T7" fmla="*/ 192 h 264"/>
                  <a:gd name="T8" fmla="*/ 48 w 96"/>
                  <a:gd name="T9" fmla="*/ 0 h 264"/>
                  <a:gd name="T10" fmla="*/ 29 w 96"/>
                  <a:gd name="T11" fmla="*/ 1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264">
                    <a:moveTo>
                      <a:pt x="29" y="1"/>
                    </a:moveTo>
                    <a:cubicBezTo>
                      <a:pt x="29" y="1"/>
                      <a:pt x="10" y="96"/>
                      <a:pt x="0" y="183"/>
                    </a:cubicBezTo>
                    <a:cubicBezTo>
                      <a:pt x="54" y="264"/>
                      <a:pt x="54" y="264"/>
                      <a:pt x="54" y="264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80" y="89"/>
                      <a:pt x="48" y="0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7" name="Freeform 377"/>
              <p:cNvSpPr>
                <a:spLocks/>
              </p:cNvSpPr>
              <p:nvPr/>
            </p:nvSpPr>
            <p:spPr bwMode="auto">
              <a:xfrm>
                <a:off x="4567" y="3251"/>
                <a:ext cx="127" cy="625"/>
              </a:xfrm>
              <a:custGeom>
                <a:avLst/>
                <a:gdLst>
                  <a:gd name="T0" fmla="*/ 6 w 54"/>
                  <a:gd name="T1" fmla="*/ 0 h 264"/>
                  <a:gd name="T2" fmla="*/ 3 w 54"/>
                  <a:gd name="T3" fmla="*/ 0 h 264"/>
                  <a:gd name="T4" fmla="*/ 0 w 54"/>
                  <a:gd name="T5" fmla="*/ 1 h 264"/>
                  <a:gd name="T6" fmla="*/ 12 w 54"/>
                  <a:gd name="T7" fmla="*/ 264 h 264"/>
                  <a:gd name="T8" fmla="*/ 54 w 54"/>
                  <a:gd name="T9" fmla="*/ 192 h 264"/>
                  <a:gd name="T10" fmla="*/ 6 w 54"/>
                  <a:gd name="T11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264">
                    <a:moveTo>
                      <a:pt x="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2" y="264"/>
                      <a:pt x="12" y="264"/>
                      <a:pt x="12" y="264"/>
                    </a:cubicBezTo>
                    <a:cubicBezTo>
                      <a:pt x="54" y="192"/>
                      <a:pt x="54" y="192"/>
                      <a:pt x="54" y="192"/>
                    </a:cubicBezTo>
                    <a:cubicBezTo>
                      <a:pt x="54" y="192"/>
                      <a:pt x="38" y="89"/>
                      <a:pt x="6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8" name="Freeform 378"/>
              <p:cNvSpPr>
                <a:spLocks/>
              </p:cNvSpPr>
              <p:nvPr/>
            </p:nvSpPr>
            <p:spPr bwMode="auto">
              <a:xfrm>
                <a:off x="4500" y="3299"/>
                <a:ext cx="116" cy="149"/>
              </a:xfrm>
              <a:custGeom>
                <a:avLst/>
                <a:gdLst>
                  <a:gd name="T0" fmla="*/ 41 w 49"/>
                  <a:gd name="T1" fmla="*/ 0 h 63"/>
                  <a:gd name="T2" fmla="*/ 41 w 49"/>
                  <a:gd name="T3" fmla="*/ 0 h 63"/>
                  <a:gd name="T4" fmla="*/ 5 w 49"/>
                  <a:gd name="T5" fmla="*/ 35 h 63"/>
                  <a:gd name="T6" fmla="*/ 0 w 49"/>
                  <a:gd name="T7" fmla="*/ 63 h 63"/>
                  <a:gd name="T8" fmla="*/ 0 w 49"/>
                  <a:gd name="T9" fmla="*/ 63 h 63"/>
                  <a:gd name="T10" fmla="*/ 49 w 49"/>
                  <a:gd name="T11" fmla="*/ 25 h 63"/>
                  <a:gd name="T12" fmla="*/ 41 w 49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63">
                    <a:moveTo>
                      <a:pt x="41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34" y="16"/>
                      <a:pt x="5" y="35"/>
                    </a:cubicBezTo>
                    <a:cubicBezTo>
                      <a:pt x="3" y="44"/>
                      <a:pt x="2" y="5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34" y="52"/>
                      <a:pt x="49" y="25"/>
                    </a:cubicBezTo>
                    <a:cubicBezTo>
                      <a:pt x="47" y="17"/>
                      <a:pt x="44" y="9"/>
                      <a:pt x="41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9" name="Freeform 379"/>
              <p:cNvSpPr>
                <a:spLocks/>
              </p:cNvSpPr>
              <p:nvPr/>
            </p:nvSpPr>
            <p:spPr bwMode="auto">
              <a:xfrm>
                <a:off x="4477" y="3438"/>
                <a:ext cx="177" cy="175"/>
              </a:xfrm>
              <a:custGeom>
                <a:avLst/>
                <a:gdLst>
                  <a:gd name="T0" fmla="*/ 75 w 75"/>
                  <a:gd name="T1" fmla="*/ 27 h 74"/>
                  <a:gd name="T2" fmla="*/ 75 w 75"/>
                  <a:gd name="T3" fmla="*/ 27 h 74"/>
                  <a:gd name="T4" fmla="*/ 68 w 75"/>
                  <a:gd name="T5" fmla="*/ 0 h 74"/>
                  <a:gd name="T6" fmla="*/ 68 w 75"/>
                  <a:gd name="T7" fmla="*/ 0 h 74"/>
                  <a:gd name="T8" fmla="*/ 4 w 75"/>
                  <a:gd name="T9" fmla="*/ 44 h 74"/>
                  <a:gd name="T10" fmla="*/ 4 w 75"/>
                  <a:gd name="T11" fmla="*/ 44 h 74"/>
                  <a:gd name="T12" fmla="*/ 0 w 75"/>
                  <a:gd name="T13" fmla="*/ 74 h 74"/>
                  <a:gd name="T14" fmla="*/ 75 w 75"/>
                  <a:gd name="T15" fmla="*/ 2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74">
                    <a:moveTo>
                      <a:pt x="75" y="27"/>
                    </a:moveTo>
                    <a:cubicBezTo>
                      <a:pt x="75" y="27"/>
                      <a:pt x="75" y="27"/>
                      <a:pt x="75" y="27"/>
                    </a:cubicBezTo>
                    <a:cubicBezTo>
                      <a:pt x="73" y="18"/>
                      <a:pt x="71" y="9"/>
                      <a:pt x="6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34" y="30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3" y="54"/>
                      <a:pt x="1" y="64"/>
                      <a:pt x="0" y="74"/>
                    </a:cubicBezTo>
                    <a:cubicBezTo>
                      <a:pt x="44" y="69"/>
                      <a:pt x="75" y="27"/>
                      <a:pt x="75" y="2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0" name="Freeform 380"/>
              <p:cNvSpPr>
                <a:spLocks/>
              </p:cNvSpPr>
              <p:nvPr/>
            </p:nvSpPr>
            <p:spPr bwMode="auto">
              <a:xfrm>
                <a:off x="4508" y="3587"/>
                <a:ext cx="175" cy="199"/>
              </a:xfrm>
              <a:custGeom>
                <a:avLst/>
                <a:gdLst>
                  <a:gd name="T0" fmla="*/ 11 w 74"/>
                  <a:gd name="T1" fmla="*/ 84 h 84"/>
                  <a:gd name="T2" fmla="*/ 74 w 74"/>
                  <a:gd name="T3" fmla="*/ 23 h 84"/>
                  <a:gd name="T4" fmla="*/ 74 w 74"/>
                  <a:gd name="T5" fmla="*/ 23 h 84"/>
                  <a:gd name="T6" fmla="*/ 70 w 74"/>
                  <a:gd name="T7" fmla="*/ 0 h 84"/>
                  <a:gd name="T8" fmla="*/ 70 w 74"/>
                  <a:gd name="T9" fmla="*/ 0 h 84"/>
                  <a:gd name="T10" fmla="*/ 0 w 74"/>
                  <a:gd name="T11" fmla="*/ 66 h 84"/>
                  <a:gd name="T12" fmla="*/ 11 w 74"/>
                  <a:gd name="T13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84">
                    <a:moveTo>
                      <a:pt x="11" y="84"/>
                    </a:moveTo>
                    <a:cubicBezTo>
                      <a:pt x="44" y="71"/>
                      <a:pt x="74" y="23"/>
                      <a:pt x="74" y="23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3" y="16"/>
                      <a:pt x="71" y="8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44" y="38"/>
                      <a:pt x="0" y="66"/>
                      <a:pt x="0" y="66"/>
                    </a:cubicBezTo>
                    <a:lnTo>
                      <a:pt x="11" y="84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1" name="Freeform 381"/>
              <p:cNvSpPr>
                <a:spLocks/>
              </p:cNvSpPr>
              <p:nvPr/>
            </p:nvSpPr>
            <p:spPr bwMode="auto">
              <a:xfrm>
                <a:off x="4515" y="3195"/>
                <a:ext cx="106" cy="71"/>
              </a:xfrm>
              <a:custGeom>
                <a:avLst/>
                <a:gdLst>
                  <a:gd name="T0" fmla="*/ 1 w 45"/>
                  <a:gd name="T1" fmla="*/ 2 h 30"/>
                  <a:gd name="T2" fmla="*/ 8 w 45"/>
                  <a:gd name="T3" fmla="*/ 28 h 30"/>
                  <a:gd name="T4" fmla="*/ 28 w 45"/>
                  <a:gd name="T5" fmla="*/ 28 h 30"/>
                  <a:gd name="T6" fmla="*/ 39 w 45"/>
                  <a:gd name="T7" fmla="*/ 0 h 30"/>
                  <a:gd name="T8" fmla="*/ 1 w 45"/>
                  <a:gd name="T9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0">
                    <a:moveTo>
                      <a:pt x="1" y="2"/>
                    </a:moveTo>
                    <a:cubicBezTo>
                      <a:pt x="0" y="7"/>
                      <a:pt x="1" y="25"/>
                      <a:pt x="8" y="28"/>
                    </a:cubicBezTo>
                    <a:cubicBezTo>
                      <a:pt x="12" y="30"/>
                      <a:pt x="19" y="30"/>
                      <a:pt x="28" y="28"/>
                    </a:cubicBezTo>
                    <a:cubicBezTo>
                      <a:pt x="45" y="25"/>
                      <a:pt x="39" y="0"/>
                      <a:pt x="39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2" name="Freeform 382"/>
              <p:cNvSpPr>
                <a:spLocks/>
              </p:cNvSpPr>
              <p:nvPr/>
            </p:nvSpPr>
            <p:spPr bwMode="auto">
              <a:xfrm>
                <a:off x="4150" y="2083"/>
                <a:ext cx="791" cy="1147"/>
              </a:xfrm>
              <a:custGeom>
                <a:avLst/>
                <a:gdLst>
                  <a:gd name="T0" fmla="*/ 317 w 334"/>
                  <a:gd name="T1" fmla="*/ 220 h 485"/>
                  <a:gd name="T2" fmla="*/ 332 w 334"/>
                  <a:gd name="T3" fmla="*/ 378 h 485"/>
                  <a:gd name="T4" fmla="*/ 303 w 334"/>
                  <a:gd name="T5" fmla="*/ 429 h 485"/>
                  <a:gd name="T6" fmla="*/ 221 w 334"/>
                  <a:gd name="T7" fmla="*/ 455 h 485"/>
                  <a:gd name="T8" fmla="*/ 186 w 334"/>
                  <a:gd name="T9" fmla="*/ 483 h 485"/>
                  <a:gd name="T10" fmla="*/ 168 w 334"/>
                  <a:gd name="T11" fmla="*/ 482 h 485"/>
                  <a:gd name="T12" fmla="*/ 146 w 334"/>
                  <a:gd name="T13" fmla="*/ 471 h 485"/>
                  <a:gd name="T14" fmla="*/ 55 w 334"/>
                  <a:gd name="T15" fmla="*/ 466 h 485"/>
                  <a:gd name="T16" fmla="*/ 29 w 334"/>
                  <a:gd name="T17" fmla="*/ 428 h 485"/>
                  <a:gd name="T18" fmla="*/ 4 w 334"/>
                  <a:gd name="T19" fmla="*/ 241 h 485"/>
                  <a:gd name="T20" fmla="*/ 38 w 334"/>
                  <a:gd name="T21" fmla="*/ 118 h 485"/>
                  <a:gd name="T22" fmla="*/ 317 w 334"/>
                  <a:gd name="T23" fmla="*/ 22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4" h="485">
                    <a:moveTo>
                      <a:pt x="317" y="220"/>
                    </a:moveTo>
                    <a:cubicBezTo>
                      <a:pt x="317" y="220"/>
                      <a:pt x="334" y="339"/>
                      <a:pt x="332" y="378"/>
                    </a:cubicBezTo>
                    <a:cubicBezTo>
                      <a:pt x="330" y="416"/>
                      <a:pt x="324" y="421"/>
                      <a:pt x="303" y="429"/>
                    </a:cubicBezTo>
                    <a:cubicBezTo>
                      <a:pt x="283" y="437"/>
                      <a:pt x="231" y="447"/>
                      <a:pt x="221" y="455"/>
                    </a:cubicBezTo>
                    <a:cubicBezTo>
                      <a:pt x="212" y="462"/>
                      <a:pt x="201" y="483"/>
                      <a:pt x="186" y="483"/>
                    </a:cubicBezTo>
                    <a:cubicBezTo>
                      <a:pt x="179" y="483"/>
                      <a:pt x="173" y="485"/>
                      <a:pt x="168" y="482"/>
                    </a:cubicBezTo>
                    <a:cubicBezTo>
                      <a:pt x="162" y="478"/>
                      <a:pt x="152" y="471"/>
                      <a:pt x="146" y="471"/>
                    </a:cubicBezTo>
                    <a:cubicBezTo>
                      <a:pt x="137" y="470"/>
                      <a:pt x="67" y="468"/>
                      <a:pt x="55" y="466"/>
                    </a:cubicBezTo>
                    <a:cubicBezTo>
                      <a:pt x="43" y="464"/>
                      <a:pt x="34" y="455"/>
                      <a:pt x="29" y="428"/>
                    </a:cubicBezTo>
                    <a:cubicBezTo>
                      <a:pt x="24" y="402"/>
                      <a:pt x="0" y="294"/>
                      <a:pt x="4" y="241"/>
                    </a:cubicBezTo>
                    <a:cubicBezTo>
                      <a:pt x="7" y="187"/>
                      <a:pt x="8" y="143"/>
                      <a:pt x="38" y="118"/>
                    </a:cubicBezTo>
                    <a:cubicBezTo>
                      <a:pt x="47" y="106"/>
                      <a:pt x="285" y="0"/>
                      <a:pt x="317" y="22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3" name="Freeform 383"/>
              <p:cNvSpPr>
                <a:spLocks/>
              </p:cNvSpPr>
              <p:nvPr/>
            </p:nvSpPr>
            <p:spPr bwMode="auto">
              <a:xfrm>
                <a:off x="4212" y="3039"/>
                <a:ext cx="78" cy="146"/>
              </a:xfrm>
              <a:custGeom>
                <a:avLst/>
                <a:gdLst>
                  <a:gd name="T0" fmla="*/ 33 w 33"/>
                  <a:gd name="T1" fmla="*/ 24 h 62"/>
                  <a:gd name="T2" fmla="*/ 33 w 33"/>
                  <a:gd name="T3" fmla="*/ 10 h 62"/>
                  <a:gd name="T4" fmla="*/ 20 w 33"/>
                  <a:gd name="T5" fmla="*/ 2 h 62"/>
                  <a:gd name="T6" fmla="*/ 0 w 33"/>
                  <a:gd name="T7" fmla="*/ 9 h 62"/>
                  <a:gd name="T8" fmla="*/ 3 w 33"/>
                  <a:gd name="T9" fmla="*/ 24 h 62"/>
                  <a:gd name="T10" fmla="*/ 29 w 33"/>
                  <a:gd name="T11" fmla="*/ 62 h 62"/>
                  <a:gd name="T12" fmla="*/ 33 w 33"/>
                  <a:gd name="T13" fmla="*/ 2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62">
                    <a:moveTo>
                      <a:pt x="33" y="24"/>
                    </a:moveTo>
                    <a:cubicBezTo>
                      <a:pt x="33" y="19"/>
                      <a:pt x="33" y="15"/>
                      <a:pt x="33" y="10"/>
                    </a:cubicBezTo>
                    <a:cubicBezTo>
                      <a:pt x="33" y="2"/>
                      <a:pt x="27" y="0"/>
                      <a:pt x="20" y="2"/>
                    </a:cubicBezTo>
                    <a:cubicBezTo>
                      <a:pt x="13" y="4"/>
                      <a:pt x="7" y="6"/>
                      <a:pt x="0" y="9"/>
                    </a:cubicBezTo>
                    <a:cubicBezTo>
                      <a:pt x="1" y="15"/>
                      <a:pt x="2" y="21"/>
                      <a:pt x="3" y="24"/>
                    </a:cubicBezTo>
                    <a:cubicBezTo>
                      <a:pt x="8" y="51"/>
                      <a:pt x="17" y="60"/>
                      <a:pt x="29" y="62"/>
                    </a:cubicBezTo>
                    <a:cubicBezTo>
                      <a:pt x="32" y="49"/>
                      <a:pt x="33" y="36"/>
                      <a:pt x="33" y="2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4" name="Freeform 384"/>
              <p:cNvSpPr>
                <a:spLocks/>
              </p:cNvSpPr>
              <p:nvPr/>
            </p:nvSpPr>
            <p:spPr bwMode="auto">
              <a:xfrm>
                <a:off x="4053" y="2729"/>
                <a:ext cx="159" cy="239"/>
              </a:xfrm>
              <a:custGeom>
                <a:avLst/>
                <a:gdLst>
                  <a:gd name="T0" fmla="*/ 67 w 67"/>
                  <a:gd name="T1" fmla="*/ 93 h 101"/>
                  <a:gd name="T2" fmla="*/ 22 w 67"/>
                  <a:gd name="T3" fmla="*/ 19 h 101"/>
                  <a:gd name="T4" fmla="*/ 67 w 67"/>
                  <a:gd name="T5" fmla="*/ 29 h 101"/>
                  <a:gd name="T6" fmla="*/ 67 w 67"/>
                  <a:gd name="T7" fmla="*/ 93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101">
                    <a:moveTo>
                      <a:pt x="67" y="93"/>
                    </a:moveTo>
                    <a:cubicBezTo>
                      <a:pt x="12" y="101"/>
                      <a:pt x="0" y="37"/>
                      <a:pt x="22" y="19"/>
                    </a:cubicBezTo>
                    <a:cubicBezTo>
                      <a:pt x="45" y="0"/>
                      <a:pt x="67" y="29"/>
                      <a:pt x="67" y="29"/>
                    </a:cubicBezTo>
                    <a:lnTo>
                      <a:pt x="67" y="9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5" name="Freeform 385"/>
              <p:cNvSpPr>
                <a:spLocks/>
              </p:cNvSpPr>
              <p:nvPr/>
            </p:nvSpPr>
            <p:spPr bwMode="auto">
              <a:xfrm>
                <a:off x="4872" y="2637"/>
                <a:ext cx="173" cy="205"/>
              </a:xfrm>
              <a:custGeom>
                <a:avLst/>
                <a:gdLst>
                  <a:gd name="T0" fmla="*/ 19 w 73"/>
                  <a:gd name="T1" fmla="*/ 86 h 87"/>
                  <a:gd name="T2" fmla="*/ 58 w 73"/>
                  <a:gd name="T3" fmla="*/ 67 h 87"/>
                  <a:gd name="T4" fmla="*/ 32 w 73"/>
                  <a:gd name="T5" fmla="*/ 4 h 87"/>
                  <a:gd name="T6" fmla="*/ 7 w 73"/>
                  <a:gd name="T7" fmla="*/ 41 h 87"/>
                  <a:gd name="T8" fmla="*/ 19 w 73"/>
                  <a:gd name="T9" fmla="*/ 8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87">
                    <a:moveTo>
                      <a:pt x="19" y="86"/>
                    </a:moveTo>
                    <a:cubicBezTo>
                      <a:pt x="19" y="86"/>
                      <a:pt x="42" y="87"/>
                      <a:pt x="58" y="67"/>
                    </a:cubicBezTo>
                    <a:cubicBezTo>
                      <a:pt x="73" y="47"/>
                      <a:pt x="63" y="0"/>
                      <a:pt x="32" y="4"/>
                    </a:cubicBezTo>
                    <a:cubicBezTo>
                      <a:pt x="0" y="7"/>
                      <a:pt x="7" y="41"/>
                      <a:pt x="7" y="41"/>
                    </a:cubicBezTo>
                    <a:lnTo>
                      <a:pt x="19" y="86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6" name="Freeform 386"/>
              <p:cNvSpPr>
                <a:spLocks/>
              </p:cNvSpPr>
              <p:nvPr/>
            </p:nvSpPr>
            <p:spPr bwMode="auto">
              <a:xfrm>
                <a:off x="4174" y="2048"/>
                <a:ext cx="757" cy="1154"/>
              </a:xfrm>
              <a:custGeom>
                <a:avLst/>
                <a:gdLst>
                  <a:gd name="T0" fmla="*/ 298 w 320"/>
                  <a:gd name="T1" fmla="*/ 220 h 488"/>
                  <a:gd name="T2" fmla="*/ 317 w 320"/>
                  <a:gd name="T3" fmla="*/ 340 h 488"/>
                  <a:gd name="T4" fmla="*/ 320 w 320"/>
                  <a:gd name="T5" fmla="*/ 383 h 488"/>
                  <a:gd name="T6" fmla="*/ 286 w 320"/>
                  <a:gd name="T7" fmla="*/ 429 h 488"/>
                  <a:gd name="T8" fmla="*/ 223 w 320"/>
                  <a:gd name="T9" fmla="*/ 459 h 488"/>
                  <a:gd name="T10" fmla="*/ 169 w 320"/>
                  <a:gd name="T11" fmla="*/ 486 h 488"/>
                  <a:gd name="T12" fmla="*/ 124 w 320"/>
                  <a:gd name="T13" fmla="*/ 479 h 488"/>
                  <a:gd name="T14" fmla="*/ 84 w 320"/>
                  <a:gd name="T15" fmla="*/ 466 h 488"/>
                  <a:gd name="T16" fmla="*/ 102 w 320"/>
                  <a:gd name="T17" fmla="*/ 434 h 488"/>
                  <a:gd name="T18" fmla="*/ 114 w 320"/>
                  <a:gd name="T19" fmla="*/ 392 h 488"/>
                  <a:gd name="T20" fmla="*/ 98 w 320"/>
                  <a:gd name="T21" fmla="*/ 381 h 488"/>
                  <a:gd name="T22" fmla="*/ 78 w 320"/>
                  <a:gd name="T23" fmla="*/ 368 h 488"/>
                  <a:gd name="T24" fmla="*/ 38 w 320"/>
                  <a:gd name="T25" fmla="*/ 339 h 488"/>
                  <a:gd name="T26" fmla="*/ 2 w 320"/>
                  <a:gd name="T27" fmla="*/ 238 h 488"/>
                  <a:gd name="T28" fmla="*/ 29 w 320"/>
                  <a:gd name="T29" fmla="*/ 116 h 488"/>
                  <a:gd name="T30" fmla="*/ 298 w 320"/>
                  <a:gd name="T31" fmla="*/ 220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0" h="488">
                    <a:moveTo>
                      <a:pt x="298" y="220"/>
                    </a:moveTo>
                    <a:cubicBezTo>
                      <a:pt x="298" y="220"/>
                      <a:pt x="313" y="290"/>
                      <a:pt x="317" y="340"/>
                    </a:cubicBezTo>
                    <a:cubicBezTo>
                      <a:pt x="318" y="355"/>
                      <a:pt x="320" y="374"/>
                      <a:pt x="320" y="383"/>
                    </a:cubicBezTo>
                    <a:cubicBezTo>
                      <a:pt x="318" y="421"/>
                      <a:pt x="306" y="421"/>
                      <a:pt x="286" y="429"/>
                    </a:cubicBezTo>
                    <a:cubicBezTo>
                      <a:pt x="280" y="432"/>
                      <a:pt x="252" y="444"/>
                      <a:pt x="223" y="459"/>
                    </a:cubicBezTo>
                    <a:cubicBezTo>
                      <a:pt x="204" y="468"/>
                      <a:pt x="190" y="483"/>
                      <a:pt x="169" y="486"/>
                    </a:cubicBezTo>
                    <a:cubicBezTo>
                      <a:pt x="153" y="488"/>
                      <a:pt x="139" y="480"/>
                      <a:pt x="124" y="479"/>
                    </a:cubicBezTo>
                    <a:cubicBezTo>
                      <a:pt x="110" y="477"/>
                      <a:pt x="97" y="472"/>
                      <a:pt x="84" y="466"/>
                    </a:cubicBezTo>
                    <a:cubicBezTo>
                      <a:pt x="82" y="457"/>
                      <a:pt x="99" y="443"/>
                      <a:pt x="102" y="434"/>
                    </a:cubicBezTo>
                    <a:cubicBezTo>
                      <a:pt x="106" y="425"/>
                      <a:pt x="119" y="401"/>
                      <a:pt x="114" y="392"/>
                    </a:cubicBezTo>
                    <a:cubicBezTo>
                      <a:pt x="112" y="388"/>
                      <a:pt x="102" y="384"/>
                      <a:pt x="98" y="381"/>
                    </a:cubicBezTo>
                    <a:cubicBezTo>
                      <a:pt x="91" y="377"/>
                      <a:pt x="85" y="373"/>
                      <a:pt x="78" y="368"/>
                    </a:cubicBezTo>
                    <a:cubicBezTo>
                      <a:pt x="65" y="359"/>
                      <a:pt x="52" y="349"/>
                      <a:pt x="38" y="339"/>
                    </a:cubicBezTo>
                    <a:cubicBezTo>
                      <a:pt x="4" y="313"/>
                      <a:pt x="0" y="279"/>
                      <a:pt x="2" y="238"/>
                    </a:cubicBezTo>
                    <a:cubicBezTo>
                      <a:pt x="5" y="185"/>
                      <a:pt x="1" y="141"/>
                      <a:pt x="29" y="116"/>
                    </a:cubicBezTo>
                    <a:cubicBezTo>
                      <a:pt x="38" y="105"/>
                      <a:pt x="266" y="0"/>
                      <a:pt x="298" y="220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7" name="Freeform 387"/>
              <p:cNvSpPr>
                <a:spLocks/>
              </p:cNvSpPr>
              <p:nvPr/>
            </p:nvSpPr>
            <p:spPr bwMode="auto">
              <a:xfrm>
                <a:off x="4183" y="2064"/>
                <a:ext cx="687" cy="542"/>
              </a:xfrm>
              <a:custGeom>
                <a:avLst/>
                <a:gdLst>
                  <a:gd name="T0" fmla="*/ 138 w 290"/>
                  <a:gd name="T1" fmla="*/ 229 h 229"/>
                  <a:gd name="T2" fmla="*/ 0 w 290"/>
                  <a:gd name="T3" fmla="*/ 190 h 229"/>
                  <a:gd name="T4" fmla="*/ 25 w 290"/>
                  <a:gd name="T5" fmla="*/ 109 h 229"/>
                  <a:gd name="T6" fmla="*/ 290 w 290"/>
                  <a:gd name="T7" fmla="*/ 192 h 229"/>
                  <a:gd name="T8" fmla="*/ 182 w 290"/>
                  <a:gd name="T9" fmla="*/ 228 h 229"/>
                  <a:gd name="T10" fmla="*/ 138 w 290"/>
                  <a:gd name="T11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229">
                    <a:moveTo>
                      <a:pt x="138" y="229"/>
                    </a:moveTo>
                    <a:cubicBezTo>
                      <a:pt x="91" y="222"/>
                      <a:pt x="44" y="208"/>
                      <a:pt x="0" y="190"/>
                    </a:cubicBezTo>
                    <a:cubicBezTo>
                      <a:pt x="1" y="155"/>
                      <a:pt x="5" y="127"/>
                      <a:pt x="25" y="109"/>
                    </a:cubicBezTo>
                    <a:cubicBezTo>
                      <a:pt x="33" y="99"/>
                      <a:pt x="246" y="0"/>
                      <a:pt x="290" y="192"/>
                    </a:cubicBezTo>
                    <a:cubicBezTo>
                      <a:pt x="254" y="205"/>
                      <a:pt x="219" y="218"/>
                      <a:pt x="182" y="228"/>
                    </a:cubicBezTo>
                    <a:cubicBezTo>
                      <a:pt x="168" y="228"/>
                      <a:pt x="153" y="228"/>
                      <a:pt x="138" y="22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8" name="Freeform 388"/>
              <p:cNvSpPr>
                <a:spLocks/>
              </p:cNvSpPr>
              <p:nvPr/>
            </p:nvSpPr>
            <p:spPr bwMode="auto">
              <a:xfrm>
                <a:off x="4782" y="2308"/>
                <a:ext cx="187" cy="565"/>
              </a:xfrm>
              <a:custGeom>
                <a:avLst/>
                <a:gdLst>
                  <a:gd name="T0" fmla="*/ 58 w 79"/>
                  <a:gd name="T1" fmla="*/ 0 h 239"/>
                  <a:gd name="T2" fmla="*/ 79 w 79"/>
                  <a:gd name="T3" fmla="*/ 143 h 239"/>
                  <a:gd name="T4" fmla="*/ 64 w 79"/>
                  <a:gd name="T5" fmla="*/ 143 h 239"/>
                  <a:gd name="T6" fmla="*/ 44 w 79"/>
                  <a:gd name="T7" fmla="*/ 174 h 239"/>
                  <a:gd name="T8" fmla="*/ 57 w 79"/>
                  <a:gd name="T9" fmla="*/ 232 h 239"/>
                  <a:gd name="T10" fmla="*/ 47 w 79"/>
                  <a:gd name="T11" fmla="*/ 238 h 239"/>
                  <a:gd name="T12" fmla="*/ 36 w 79"/>
                  <a:gd name="T13" fmla="*/ 234 h 239"/>
                  <a:gd name="T14" fmla="*/ 0 w 79"/>
                  <a:gd name="T15" fmla="*/ 30 h 239"/>
                  <a:gd name="T16" fmla="*/ 58 w 79"/>
                  <a:gd name="T17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9" h="239">
                    <a:moveTo>
                      <a:pt x="58" y="0"/>
                    </a:moveTo>
                    <a:cubicBezTo>
                      <a:pt x="58" y="0"/>
                      <a:pt x="79" y="104"/>
                      <a:pt x="79" y="143"/>
                    </a:cubicBezTo>
                    <a:cubicBezTo>
                      <a:pt x="79" y="143"/>
                      <a:pt x="72" y="142"/>
                      <a:pt x="64" y="143"/>
                    </a:cubicBezTo>
                    <a:cubicBezTo>
                      <a:pt x="57" y="145"/>
                      <a:pt x="44" y="152"/>
                      <a:pt x="44" y="174"/>
                    </a:cubicBezTo>
                    <a:cubicBezTo>
                      <a:pt x="45" y="217"/>
                      <a:pt x="57" y="232"/>
                      <a:pt x="57" y="232"/>
                    </a:cubicBezTo>
                    <a:cubicBezTo>
                      <a:pt x="57" y="232"/>
                      <a:pt x="56" y="236"/>
                      <a:pt x="47" y="238"/>
                    </a:cubicBezTo>
                    <a:cubicBezTo>
                      <a:pt x="37" y="239"/>
                      <a:pt x="36" y="234"/>
                      <a:pt x="36" y="234"/>
                    </a:cubicBezTo>
                    <a:cubicBezTo>
                      <a:pt x="0" y="30"/>
                      <a:pt x="0" y="30"/>
                      <a:pt x="0" y="30"/>
                    </a:cubicBez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9" name="Freeform 389"/>
              <p:cNvSpPr>
                <a:spLocks/>
              </p:cNvSpPr>
              <p:nvPr/>
            </p:nvSpPr>
            <p:spPr bwMode="auto">
              <a:xfrm>
                <a:off x="4896" y="2575"/>
                <a:ext cx="73" cy="97"/>
              </a:xfrm>
              <a:custGeom>
                <a:avLst/>
                <a:gdLst>
                  <a:gd name="T0" fmla="*/ 1 w 31"/>
                  <a:gd name="T1" fmla="*/ 41 h 41"/>
                  <a:gd name="T2" fmla="*/ 0 w 31"/>
                  <a:gd name="T3" fmla="*/ 23 h 41"/>
                  <a:gd name="T4" fmla="*/ 4 w 31"/>
                  <a:gd name="T5" fmla="*/ 16 h 41"/>
                  <a:gd name="T6" fmla="*/ 25 w 31"/>
                  <a:gd name="T7" fmla="*/ 1 h 41"/>
                  <a:gd name="T8" fmla="*/ 29 w 31"/>
                  <a:gd name="T9" fmla="*/ 0 h 41"/>
                  <a:gd name="T10" fmla="*/ 31 w 31"/>
                  <a:gd name="T11" fmla="*/ 30 h 41"/>
                  <a:gd name="T12" fmla="*/ 16 w 31"/>
                  <a:gd name="T13" fmla="*/ 30 h 41"/>
                  <a:gd name="T14" fmla="*/ 1 w 31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1">
                    <a:moveTo>
                      <a:pt x="1" y="41"/>
                    </a:moveTo>
                    <a:cubicBezTo>
                      <a:pt x="1" y="35"/>
                      <a:pt x="1" y="30"/>
                      <a:pt x="0" y="23"/>
                    </a:cubicBezTo>
                    <a:cubicBezTo>
                      <a:pt x="2" y="21"/>
                      <a:pt x="3" y="19"/>
                      <a:pt x="4" y="16"/>
                    </a:cubicBezTo>
                    <a:cubicBezTo>
                      <a:pt x="11" y="12"/>
                      <a:pt x="18" y="6"/>
                      <a:pt x="25" y="1"/>
                    </a:cubicBezTo>
                    <a:cubicBezTo>
                      <a:pt x="26" y="0"/>
                      <a:pt x="27" y="0"/>
                      <a:pt x="29" y="0"/>
                    </a:cubicBezTo>
                    <a:cubicBezTo>
                      <a:pt x="30" y="12"/>
                      <a:pt x="31" y="22"/>
                      <a:pt x="31" y="30"/>
                    </a:cubicBezTo>
                    <a:cubicBezTo>
                      <a:pt x="31" y="30"/>
                      <a:pt x="24" y="29"/>
                      <a:pt x="16" y="30"/>
                    </a:cubicBezTo>
                    <a:cubicBezTo>
                      <a:pt x="12" y="31"/>
                      <a:pt x="6" y="34"/>
                      <a:pt x="1" y="4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0" name="Freeform 390"/>
              <p:cNvSpPr>
                <a:spLocks/>
              </p:cNvSpPr>
              <p:nvPr/>
            </p:nvSpPr>
            <p:spPr bwMode="auto">
              <a:xfrm>
                <a:off x="4794" y="2353"/>
                <a:ext cx="147" cy="154"/>
              </a:xfrm>
              <a:custGeom>
                <a:avLst/>
                <a:gdLst>
                  <a:gd name="T0" fmla="*/ 58 w 62"/>
                  <a:gd name="T1" fmla="*/ 0 h 65"/>
                  <a:gd name="T2" fmla="*/ 62 w 62"/>
                  <a:gd name="T3" fmla="*/ 31 h 65"/>
                  <a:gd name="T4" fmla="*/ 5 w 62"/>
                  <a:gd name="T5" fmla="*/ 65 h 65"/>
                  <a:gd name="T6" fmla="*/ 0 w 62"/>
                  <a:gd name="T7" fmla="*/ 38 h 65"/>
                  <a:gd name="T8" fmla="*/ 58 w 62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65">
                    <a:moveTo>
                      <a:pt x="58" y="0"/>
                    </a:move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36" y="61"/>
                      <a:pt x="5" y="65"/>
                    </a:cubicBezTo>
                    <a:cubicBezTo>
                      <a:pt x="0" y="38"/>
                      <a:pt x="0" y="38"/>
                      <a:pt x="0" y="38"/>
                    </a:cubicBez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1" name="Freeform 391"/>
              <p:cNvSpPr>
                <a:spLocks/>
              </p:cNvSpPr>
              <p:nvPr/>
            </p:nvSpPr>
            <p:spPr bwMode="auto">
              <a:xfrm>
                <a:off x="3963" y="2076"/>
                <a:ext cx="1025" cy="875"/>
              </a:xfrm>
              <a:custGeom>
                <a:avLst/>
                <a:gdLst>
                  <a:gd name="T0" fmla="*/ 357 w 433"/>
                  <a:gd name="T1" fmla="*/ 7 h 370"/>
                  <a:gd name="T2" fmla="*/ 276 w 433"/>
                  <a:gd name="T3" fmla="*/ 51 h 370"/>
                  <a:gd name="T4" fmla="*/ 127 w 433"/>
                  <a:gd name="T5" fmla="*/ 32 h 370"/>
                  <a:gd name="T6" fmla="*/ 57 w 433"/>
                  <a:gd name="T7" fmla="*/ 116 h 370"/>
                  <a:gd name="T8" fmla="*/ 7 w 433"/>
                  <a:gd name="T9" fmla="*/ 148 h 370"/>
                  <a:gd name="T10" fmla="*/ 59 w 433"/>
                  <a:gd name="T11" fmla="*/ 296 h 370"/>
                  <a:gd name="T12" fmla="*/ 62 w 433"/>
                  <a:gd name="T13" fmla="*/ 293 h 370"/>
                  <a:gd name="T14" fmla="*/ 94 w 433"/>
                  <a:gd name="T15" fmla="*/ 297 h 370"/>
                  <a:gd name="T16" fmla="*/ 102 w 433"/>
                  <a:gd name="T17" fmla="*/ 365 h 370"/>
                  <a:gd name="T18" fmla="*/ 114 w 433"/>
                  <a:gd name="T19" fmla="*/ 369 h 370"/>
                  <a:gd name="T20" fmla="*/ 124 w 433"/>
                  <a:gd name="T21" fmla="*/ 357 h 370"/>
                  <a:gd name="T22" fmla="*/ 108 w 433"/>
                  <a:gd name="T23" fmla="*/ 229 h 370"/>
                  <a:gd name="T24" fmla="*/ 103 w 433"/>
                  <a:gd name="T25" fmla="*/ 173 h 370"/>
                  <a:gd name="T26" fmla="*/ 323 w 433"/>
                  <a:gd name="T27" fmla="*/ 190 h 370"/>
                  <a:gd name="T28" fmla="*/ 433 w 433"/>
                  <a:gd name="T29" fmla="*/ 32 h 370"/>
                  <a:gd name="T30" fmla="*/ 402 w 433"/>
                  <a:gd name="T31" fmla="*/ 76 h 370"/>
                  <a:gd name="T32" fmla="*/ 388 w 433"/>
                  <a:gd name="T33" fmla="*/ 0 h 370"/>
                  <a:gd name="T34" fmla="*/ 370 w 433"/>
                  <a:gd name="T35" fmla="*/ 43 h 370"/>
                  <a:gd name="T36" fmla="*/ 357 w 433"/>
                  <a:gd name="T37" fmla="*/ 7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3" h="370">
                    <a:moveTo>
                      <a:pt x="357" y="7"/>
                    </a:moveTo>
                    <a:cubicBezTo>
                      <a:pt x="357" y="7"/>
                      <a:pt x="362" y="54"/>
                      <a:pt x="276" y="51"/>
                    </a:cubicBezTo>
                    <a:cubicBezTo>
                      <a:pt x="218" y="49"/>
                      <a:pt x="173" y="23"/>
                      <a:pt x="127" y="32"/>
                    </a:cubicBezTo>
                    <a:cubicBezTo>
                      <a:pt x="81" y="40"/>
                      <a:pt x="53" y="86"/>
                      <a:pt x="57" y="116"/>
                    </a:cubicBezTo>
                    <a:cubicBezTo>
                      <a:pt x="57" y="116"/>
                      <a:pt x="18" y="97"/>
                      <a:pt x="7" y="148"/>
                    </a:cubicBezTo>
                    <a:cubicBezTo>
                      <a:pt x="0" y="178"/>
                      <a:pt x="22" y="226"/>
                      <a:pt x="59" y="296"/>
                    </a:cubicBezTo>
                    <a:cubicBezTo>
                      <a:pt x="59" y="296"/>
                      <a:pt x="60" y="295"/>
                      <a:pt x="62" y="293"/>
                    </a:cubicBezTo>
                    <a:cubicBezTo>
                      <a:pt x="68" y="289"/>
                      <a:pt x="79" y="285"/>
                      <a:pt x="94" y="297"/>
                    </a:cubicBezTo>
                    <a:cubicBezTo>
                      <a:pt x="107" y="306"/>
                      <a:pt x="102" y="365"/>
                      <a:pt x="102" y="365"/>
                    </a:cubicBezTo>
                    <a:cubicBezTo>
                      <a:pt x="102" y="365"/>
                      <a:pt x="102" y="370"/>
                      <a:pt x="114" y="369"/>
                    </a:cubicBezTo>
                    <a:cubicBezTo>
                      <a:pt x="127" y="367"/>
                      <a:pt x="124" y="357"/>
                      <a:pt x="124" y="357"/>
                    </a:cubicBezTo>
                    <a:cubicBezTo>
                      <a:pt x="124" y="357"/>
                      <a:pt x="118" y="300"/>
                      <a:pt x="108" y="229"/>
                    </a:cubicBezTo>
                    <a:cubicBezTo>
                      <a:pt x="103" y="199"/>
                      <a:pt x="99" y="182"/>
                      <a:pt x="103" y="173"/>
                    </a:cubicBezTo>
                    <a:cubicBezTo>
                      <a:pt x="103" y="173"/>
                      <a:pt x="217" y="228"/>
                      <a:pt x="323" y="190"/>
                    </a:cubicBezTo>
                    <a:cubicBezTo>
                      <a:pt x="428" y="153"/>
                      <a:pt x="433" y="82"/>
                      <a:pt x="433" y="32"/>
                    </a:cubicBezTo>
                    <a:cubicBezTo>
                      <a:pt x="433" y="32"/>
                      <a:pt x="426" y="63"/>
                      <a:pt x="402" y="76"/>
                    </a:cubicBezTo>
                    <a:cubicBezTo>
                      <a:pt x="402" y="76"/>
                      <a:pt x="419" y="34"/>
                      <a:pt x="388" y="0"/>
                    </a:cubicBezTo>
                    <a:cubicBezTo>
                      <a:pt x="388" y="0"/>
                      <a:pt x="384" y="32"/>
                      <a:pt x="370" y="43"/>
                    </a:cubicBezTo>
                    <a:cubicBezTo>
                      <a:pt x="370" y="43"/>
                      <a:pt x="376" y="36"/>
                      <a:pt x="357" y="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2" name="Freeform 392"/>
              <p:cNvSpPr>
                <a:spLocks/>
              </p:cNvSpPr>
              <p:nvPr/>
            </p:nvSpPr>
            <p:spPr bwMode="auto">
              <a:xfrm>
                <a:off x="4075" y="2719"/>
                <a:ext cx="120" cy="64"/>
              </a:xfrm>
              <a:custGeom>
                <a:avLst/>
                <a:gdLst>
                  <a:gd name="T0" fmla="*/ 0 w 51"/>
                  <a:gd name="T1" fmla="*/ 2 h 27"/>
                  <a:gd name="T2" fmla="*/ 43 w 51"/>
                  <a:gd name="T3" fmla="*/ 4 h 27"/>
                  <a:gd name="T4" fmla="*/ 44 w 51"/>
                  <a:gd name="T5" fmla="*/ 5 h 27"/>
                  <a:gd name="T6" fmla="*/ 49 w 51"/>
                  <a:gd name="T7" fmla="*/ 27 h 27"/>
                  <a:gd name="T8" fmla="*/ 49 w 51"/>
                  <a:gd name="T9" fmla="*/ 27 h 27"/>
                  <a:gd name="T10" fmla="*/ 47 w 51"/>
                  <a:gd name="T11" fmla="*/ 25 h 27"/>
                  <a:gd name="T12" fmla="*/ 15 w 51"/>
                  <a:gd name="T13" fmla="*/ 21 h 27"/>
                  <a:gd name="T14" fmla="*/ 12 w 51"/>
                  <a:gd name="T15" fmla="*/ 24 h 27"/>
                  <a:gd name="T16" fmla="*/ 0 w 51"/>
                  <a:gd name="T17" fmla="*/ 2 h 27"/>
                  <a:gd name="T18" fmla="*/ 0 w 51"/>
                  <a:gd name="T19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27">
                    <a:moveTo>
                      <a:pt x="0" y="2"/>
                    </a:moveTo>
                    <a:cubicBezTo>
                      <a:pt x="15" y="0"/>
                      <a:pt x="30" y="0"/>
                      <a:pt x="43" y="4"/>
                    </a:cubicBezTo>
                    <a:cubicBezTo>
                      <a:pt x="44" y="4"/>
                      <a:pt x="44" y="5"/>
                      <a:pt x="44" y="5"/>
                    </a:cubicBezTo>
                    <a:cubicBezTo>
                      <a:pt x="47" y="11"/>
                      <a:pt x="51" y="19"/>
                      <a:pt x="49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6"/>
                      <a:pt x="48" y="25"/>
                      <a:pt x="47" y="25"/>
                    </a:cubicBezTo>
                    <a:cubicBezTo>
                      <a:pt x="32" y="13"/>
                      <a:pt x="21" y="17"/>
                      <a:pt x="15" y="21"/>
                    </a:cubicBezTo>
                    <a:cubicBezTo>
                      <a:pt x="13" y="23"/>
                      <a:pt x="12" y="24"/>
                      <a:pt x="12" y="24"/>
                    </a:cubicBezTo>
                    <a:cubicBezTo>
                      <a:pt x="8" y="17"/>
                      <a:pt x="4" y="10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3" name="Freeform 393"/>
              <p:cNvSpPr>
                <a:spLocks/>
              </p:cNvSpPr>
              <p:nvPr/>
            </p:nvSpPr>
            <p:spPr bwMode="auto">
              <a:xfrm>
                <a:off x="4607" y="2611"/>
                <a:ext cx="142" cy="82"/>
              </a:xfrm>
              <a:custGeom>
                <a:avLst/>
                <a:gdLst>
                  <a:gd name="T0" fmla="*/ 7 w 60"/>
                  <a:gd name="T1" fmla="*/ 35 h 35"/>
                  <a:gd name="T2" fmla="*/ 9 w 60"/>
                  <a:gd name="T3" fmla="*/ 12 h 35"/>
                  <a:gd name="T4" fmla="*/ 47 w 60"/>
                  <a:gd name="T5" fmla="*/ 0 h 35"/>
                  <a:gd name="T6" fmla="*/ 60 w 60"/>
                  <a:gd name="T7" fmla="*/ 7 h 35"/>
                  <a:gd name="T8" fmla="*/ 7 w 60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35">
                    <a:moveTo>
                      <a:pt x="7" y="35"/>
                    </a:moveTo>
                    <a:cubicBezTo>
                      <a:pt x="7" y="35"/>
                      <a:pt x="0" y="22"/>
                      <a:pt x="9" y="12"/>
                    </a:cubicBezTo>
                    <a:cubicBezTo>
                      <a:pt x="18" y="2"/>
                      <a:pt x="47" y="0"/>
                      <a:pt x="47" y="0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18" y="15"/>
                      <a:pt x="7" y="35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4" name="Freeform 394"/>
              <p:cNvSpPr>
                <a:spLocks/>
              </p:cNvSpPr>
              <p:nvPr/>
            </p:nvSpPr>
            <p:spPr bwMode="auto">
              <a:xfrm>
                <a:off x="4259" y="2622"/>
                <a:ext cx="95" cy="109"/>
              </a:xfrm>
              <a:custGeom>
                <a:avLst/>
                <a:gdLst>
                  <a:gd name="T0" fmla="*/ 28 w 40"/>
                  <a:gd name="T1" fmla="*/ 3 h 46"/>
                  <a:gd name="T2" fmla="*/ 40 w 40"/>
                  <a:gd name="T3" fmla="*/ 12 h 46"/>
                  <a:gd name="T4" fmla="*/ 5 w 40"/>
                  <a:gd name="T5" fmla="*/ 46 h 46"/>
                  <a:gd name="T6" fmla="*/ 1 w 40"/>
                  <a:gd name="T7" fmla="*/ 24 h 46"/>
                  <a:gd name="T8" fmla="*/ 28 w 40"/>
                  <a:gd name="T9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6">
                    <a:moveTo>
                      <a:pt x="28" y="3"/>
                    </a:moveTo>
                    <a:cubicBezTo>
                      <a:pt x="28" y="3"/>
                      <a:pt x="39" y="0"/>
                      <a:pt x="40" y="12"/>
                    </a:cubicBezTo>
                    <a:cubicBezTo>
                      <a:pt x="40" y="12"/>
                      <a:pt x="12" y="23"/>
                      <a:pt x="5" y="46"/>
                    </a:cubicBezTo>
                    <a:cubicBezTo>
                      <a:pt x="5" y="46"/>
                      <a:pt x="0" y="33"/>
                      <a:pt x="1" y="24"/>
                    </a:cubicBezTo>
                    <a:cubicBezTo>
                      <a:pt x="2" y="16"/>
                      <a:pt x="12" y="5"/>
                      <a:pt x="28" y="3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5" name="Freeform 395"/>
              <p:cNvSpPr>
                <a:spLocks/>
              </p:cNvSpPr>
              <p:nvPr/>
            </p:nvSpPr>
            <p:spPr bwMode="auto">
              <a:xfrm>
                <a:off x="4101" y="2778"/>
                <a:ext cx="80" cy="114"/>
              </a:xfrm>
              <a:custGeom>
                <a:avLst/>
                <a:gdLst>
                  <a:gd name="T0" fmla="*/ 32 w 34"/>
                  <a:gd name="T1" fmla="*/ 47 h 48"/>
                  <a:gd name="T2" fmla="*/ 13 w 34"/>
                  <a:gd name="T3" fmla="*/ 10 h 48"/>
                  <a:gd name="T4" fmla="*/ 12 w 34"/>
                  <a:gd name="T5" fmla="*/ 39 h 48"/>
                  <a:gd name="T6" fmla="*/ 32 w 34"/>
                  <a:gd name="T7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48">
                    <a:moveTo>
                      <a:pt x="32" y="47"/>
                    </a:moveTo>
                    <a:cubicBezTo>
                      <a:pt x="32" y="47"/>
                      <a:pt x="34" y="0"/>
                      <a:pt x="13" y="10"/>
                    </a:cubicBezTo>
                    <a:cubicBezTo>
                      <a:pt x="0" y="16"/>
                      <a:pt x="4" y="31"/>
                      <a:pt x="12" y="39"/>
                    </a:cubicBezTo>
                    <a:cubicBezTo>
                      <a:pt x="18" y="45"/>
                      <a:pt x="26" y="48"/>
                      <a:pt x="32" y="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6" name="Freeform 396"/>
              <p:cNvSpPr>
                <a:spLocks/>
              </p:cNvSpPr>
              <p:nvPr/>
            </p:nvSpPr>
            <p:spPr bwMode="auto">
              <a:xfrm>
                <a:off x="4101" y="2809"/>
                <a:ext cx="73" cy="83"/>
              </a:xfrm>
              <a:custGeom>
                <a:avLst/>
                <a:gdLst>
                  <a:gd name="T0" fmla="*/ 31 w 31"/>
                  <a:gd name="T1" fmla="*/ 33 h 35"/>
                  <a:gd name="T2" fmla="*/ 31 w 31"/>
                  <a:gd name="T3" fmla="*/ 21 h 35"/>
                  <a:gd name="T4" fmla="*/ 6 w 31"/>
                  <a:gd name="T5" fmla="*/ 18 h 35"/>
                  <a:gd name="T6" fmla="*/ 31 w 31"/>
                  <a:gd name="T7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35">
                    <a:moveTo>
                      <a:pt x="31" y="33"/>
                    </a:move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0" y="0"/>
                      <a:pt x="6" y="18"/>
                    </a:cubicBezTo>
                    <a:cubicBezTo>
                      <a:pt x="13" y="35"/>
                      <a:pt x="31" y="33"/>
                      <a:pt x="31" y="33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7" name="Freeform 397"/>
              <p:cNvSpPr>
                <a:spLocks/>
              </p:cNvSpPr>
              <p:nvPr/>
            </p:nvSpPr>
            <p:spPr bwMode="auto">
              <a:xfrm>
                <a:off x="4898" y="2679"/>
                <a:ext cx="106" cy="118"/>
              </a:xfrm>
              <a:custGeom>
                <a:avLst/>
                <a:gdLst>
                  <a:gd name="T0" fmla="*/ 14 w 45"/>
                  <a:gd name="T1" fmla="*/ 50 h 50"/>
                  <a:gd name="T2" fmla="*/ 28 w 45"/>
                  <a:gd name="T3" fmla="*/ 6 h 50"/>
                  <a:gd name="T4" fmla="*/ 35 w 45"/>
                  <a:gd name="T5" fmla="*/ 38 h 50"/>
                  <a:gd name="T6" fmla="*/ 14 w 45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50">
                    <a:moveTo>
                      <a:pt x="14" y="50"/>
                    </a:moveTo>
                    <a:cubicBezTo>
                      <a:pt x="14" y="50"/>
                      <a:pt x="0" y="0"/>
                      <a:pt x="28" y="6"/>
                    </a:cubicBezTo>
                    <a:cubicBezTo>
                      <a:pt x="45" y="10"/>
                      <a:pt x="44" y="27"/>
                      <a:pt x="35" y="38"/>
                    </a:cubicBezTo>
                    <a:cubicBezTo>
                      <a:pt x="30" y="45"/>
                      <a:pt x="21" y="50"/>
                      <a:pt x="14" y="5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8" name="Freeform 398"/>
              <p:cNvSpPr>
                <a:spLocks/>
              </p:cNvSpPr>
              <p:nvPr/>
            </p:nvSpPr>
            <p:spPr bwMode="auto">
              <a:xfrm>
                <a:off x="4924" y="2696"/>
                <a:ext cx="78" cy="99"/>
              </a:xfrm>
              <a:custGeom>
                <a:avLst/>
                <a:gdLst>
                  <a:gd name="T0" fmla="*/ 3 w 33"/>
                  <a:gd name="T1" fmla="*/ 42 h 42"/>
                  <a:gd name="T2" fmla="*/ 0 w 33"/>
                  <a:gd name="T3" fmla="*/ 29 h 42"/>
                  <a:gd name="T4" fmla="*/ 30 w 33"/>
                  <a:gd name="T5" fmla="*/ 20 h 42"/>
                  <a:gd name="T6" fmla="*/ 3 w 33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2">
                    <a:moveTo>
                      <a:pt x="3" y="42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33" y="0"/>
                      <a:pt x="30" y="20"/>
                    </a:cubicBezTo>
                    <a:cubicBezTo>
                      <a:pt x="26" y="41"/>
                      <a:pt x="3" y="42"/>
                      <a:pt x="3" y="42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9" name="Freeform 399"/>
              <p:cNvSpPr>
                <a:spLocks/>
              </p:cNvSpPr>
              <p:nvPr/>
            </p:nvSpPr>
            <p:spPr bwMode="auto">
              <a:xfrm>
                <a:off x="4538" y="3154"/>
                <a:ext cx="74" cy="29"/>
              </a:xfrm>
              <a:custGeom>
                <a:avLst/>
                <a:gdLst>
                  <a:gd name="T0" fmla="*/ 0 w 31"/>
                  <a:gd name="T1" fmla="*/ 9 h 12"/>
                  <a:gd name="T2" fmla="*/ 16 w 31"/>
                  <a:gd name="T3" fmla="*/ 11 h 12"/>
                  <a:gd name="T4" fmla="*/ 30 w 31"/>
                  <a:gd name="T5" fmla="*/ 3 h 12"/>
                  <a:gd name="T6" fmla="*/ 14 w 31"/>
                  <a:gd name="T7" fmla="*/ 1 h 12"/>
                  <a:gd name="T8" fmla="*/ 0 w 31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0" y="9"/>
                    </a:moveTo>
                    <a:cubicBezTo>
                      <a:pt x="1" y="12"/>
                      <a:pt x="8" y="12"/>
                      <a:pt x="16" y="11"/>
                    </a:cubicBezTo>
                    <a:cubicBezTo>
                      <a:pt x="24" y="9"/>
                      <a:pt x="31" y="6"/>
                      <a:pt x="30" y="3"/>
                    </a:cubicBezTo>
                    <a:cubicBezTo>
                      <a:pt x="30" y="1"/>
                      <a:pt x="23" y="0"/>
                      <a:pt x="14" y="1"/>
                    </a:cubicBezTo>
                    <a:cubicBezTo>
                      <a:pt x="6" y="3"/>
                      <a:pt x="0" y="6"/>
                      <a:pt x="0" y="9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0" name="Freeform 400"/>
              <p:cNvSpPr>
                <a:spLocks/>
              </p:cNvSpPr>
              <p:nvPr/>
            </p:nvSpPr>
            <p:spPr bwMode="auto">
              <a:xfrm>
                <a:off x="4077" y="2852"/>
                <a:ext cx="135" cy="104"/>
              </a:xfrm>
              <a:custGeom>
                <a:avLst/>
                <a:gdLst>
                  <a:gd name="T0" fmla="*/ 51 w 57"/>
                  <a:gd name="T1" fmla="*/ 44 h 44"/>
                  <a:gd name="T2" fmla="*/ 57 w 57"/>
                  <a:gd name="T3" fmla="*/ 40 h 44"/>
                  <a:gd name="T4" fmla="*/ 5 w 57"/>
                  <a:gd name="T5" fmla="*/ 0 h 44"/>
                  <a:gd name="T6" fmla="*/ 51 w 57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4">
                    <a:moveTo>
                      <a:pt x="51" y="44"/>
                    </a:move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0"/>
                      <a:pt x="10" y="30"/>
                      <a:pt x="5" y="0"/>
                    </a:cubicBezTo>
                    <a:cubicBezTo>
                      <a:pt x="5" y="0"/>
                      <a:pt x="0" y="35"/>
                      <a:pt x="51" y="4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1" name="Freeform 401"/>
              <p:cNvSpPr>
                <a:spLocks/>
              </p:cNvSpPr>
              <p:nvPr/>
            </p:nvSpPr>
            <p:spPr bwMode="auto">
              <a:xfrm>
                <a:off x="4813" y="2178"/>
                <a:ext cx="104" cy="142"/>
              </a:xfrm>
              <a:custGeom>
                <a:avLst/>
                <a:gdLst>
                  <a:gd name="T0" fmla="*/ 42 w 44"/>
                  <a:gd name="T1" fmla="*/ 1 h 60"/>
                  <a:gd name="T2" fmla="*/ 40 w 44"/>
                  <a:gd name="T3" fmla="*/ 17 h 60"/>
                  <a:gd name="T4" fmla="*/ 34 w 44"/>
                  <a:gd name="T5" fmla="*/ 34 h 60"/>
                  <a:gd name="T6" fmla="*/ 6 w 44"/>
                  <a:gd name="T7" fmla="*/ 58 h 60"/>
                  <a:gd name="T8" fmla="*/ 0 w 44"/>
                  <a:gd name="T9" fmla="*/ 60 h 60"/>
                  <a:gd name="T10" fmla="*/ 6 w 44"/>
                  <a:gd name="T11" fmla="*/ 56 h 60"/>
                  <a:gd name="T12" fmla="*/ 12 w 44"/>
                  <a:gd name="T13" fmla="*/ 50 h 60"/>
                  <a:gd name="T14" fmla="*/ 26 w 44"/>
                  <a:gd name="T15" fmla="*/ 35 h 60"/>
                  <a:gd name="T16" fmla="*/ 35 w 44"/>
                  <a:gd name="T17" fmla="*/ 18 h 60"/>
                  <a:gd name="T18" fmla="*/ 40 w 44"/>
                  <a:gd name="T19" fmla="*/ 4 h 60"/>
                  <a:gd name="T20" fmla="*/ 41 w 44"/>
                  <a:gd name="T21" fmla="*/ 0 h 60"/>
                  <a:gd name="T22" fmla="*/ 42 w 44"/>
                  <a:gd name="T23" fmla="*/ 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" h="60">
                    <a:moveTo>
                      <a:pt x="42" y="1"/>
                    </a:moveTo>
                    <a:cubicBezTo>
                      <a:pt x="44" y="5"/>
                      <a:pt x="41" y="13"/>
                      <a:pt x="40" y="17"/>
                    </a:cubicBezTo>
                    <a:cubicBezTo>
                      <a:pt x="39" y="23"/>
                      <a:pt x="37" y="29"/>
                      <a:pt x="34" y="34"/>
                    </a:cubicBezTo>
                    <a:cubicBezTo>
                      <a:pt x="27" y="45"/>
                      <a:pt x="18" y="54"/>
                      <a:pt x="6" y="58"/>
                    </a:cubicBezTo>
                    <a:cubicBezTo>
                      <a:pt x="4" y="59"/>
                      <a:pt x="3" y="60"/>
                      <a:pt x="0" y="60"/>
                    </a:cubicBezTo>
                    <a:cubicBezTo>
                      <a:pt x="1" y="58"/>
                      <a:pt x="4" y="57"/>
                      <a:pt x="6" y="56"/>
                    </a:cubicBezTo>
                    <a:cubicBezTo>
                      <a:pt x="8" y="54"/>
                      <a:pt x="10" y="52"/>
                      <a:pt x="12" y="50"/>
                    </a:cubicBezTo>
                    <a:cubicBezTo>
                      <a:pt x="17" y="45"/>
                      <a:pt x="22" y="40"/>
                      <a:pt x="26" y="35"/>
                    </a:cubicBezTo>
                    <a:cubicBezTo>
                      <a:pt x="30" y="30"/>
                      <a:pt x="33" y="23"/>
                      <a:pt x="35" y="18"/>
                    </a:cubicBezTo>
                    <a:cubicBezTo>
                      <a:pt x="37" y="13"/>
                      <a:pt x="39" y="9"/>
                      <a:pt x="40" y="4"/>
                    </a:cubicBezTo>
                    <a:cubicBezTo>
                      <a:pt x="41" y="3"/>
                      <a:pt x="41" y="1"/>
                      <a:pt x="41" y="0"/>
                    </a:cubicBezTo>
                    <a:cubicBezTo>
                      <a:pt x="42" y="0"/>
                      <a:pt x="42" y="1"/>
                      <a:pt x="42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2" name="Freeform 402"/>
              <p:cNvSpPr>
                <a:spLocks/>
              </p:cNvSpPr>
              <p:nvPr/>
            </p:nvSpPr>
            <p:spPr bwMode="auto">
              <a:xfrm>
                <a:off x="4780" y="2142"/>
                <a:ext cx="71" cy="109"/>
              </a:xfrm>
              <a:custGeom>
                <a:avLst/>
                <a:gdLst>
                  <a:gd name="T0" fmla="*/ 20 w 30"/>
                  <a:gd name="T1" fmla="*/ 0 h 46"/>
                  <a:gd name="T2" fmla="*/ 0 w 30"/>
                  <a:gd name="T3" fmla="*/ 46 h 46"/>
                  <a:gd name="T4" fmla="*/ 20 w 30"/>
                  <a:gd name="T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46">
                    <a:moveTo>
                      <a:pt x="20" y="0"/>
                    </a:moveTo>
                    <a:cubicBezTo>
                      <a:pt x="20" y="0"/>
                      <a:pt x="30" y="33"/>
                      <a:pt x="0" y="46"/>
                    </a:cubicBezTo>
                    <a:cubicBezTo>
                      <a:pt x="0" y="46"/>
                      <a:pt x="19" y="28"/>
                      <a:pt x="2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3" name="Freeform 403"/>
              <p:cNvSpPr>
                <a:spLocks/>
              </p:cNvSpPr>
              <p:nvPr/>
            </p:nvSpPr>
            <p:spPr bwMode="auto">
              <a:xfrm>
                <a:off x="4084" y="2358"/>
                <a:ext cx="125" cy="118"/>
              </a:xfrm>
              <a:custGeom>
                <a:avLst/>
                <a:gdLst>
                  <a:gd name="T0" fmla="*/ 9 w 53"/>
                  <a:gd name="T1" fmla="*/ 0 h 50"/>
                  <a:gd name="T2" fmla="*/ 53 w 53"/>
                  <a:gd name="T3" fmla="*/ 50 h 50"/>
                  <a:gd name="T4" fmla="*/ 9 w 53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50">
                    <a:moveTo>
                      <a:pt x="9" y="0"/>
                    </a:moveTo>
                    <a:cubicBezTo>
                      <a:pt x="9" y="0"/>
                      <a:pt x="0" y="47"/>
                      <a:pt x="53" y="50"/>
                    </a:cubicBezTo>
                    <a:cubicBezTo>
                      <a:pt x="53" y="50"/>
                      <a:pt x="22" y="32"/>
                      <a:pt x="9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4" name="Freeform 404"/>
              <p:cNvSpPr>
                <a:spLocks/>
              </p:cNvSpPr>
              <p:nvPr/>
            </p:nvSpPr>
            <p:spPr bwMode="auto">
              <a:xfrm>
                <a:off x="4153" y="2157"/>
                <a:ext cx="362" cy="108"/>
              </a:xfrm>
              <a:custGeom>
                <a:avLst/>
                <a:gdLst>
                  <a:gd name="T0" fmla="*/ 0 w 153"/>
                  <a:gd name="T1" fmla="*/ 39 h 46"/>
                  <a:gd name="T2" fmla="*/ 66 w 153"/>
                  <a:gd name="T3" fmla="*/ 8 h 46"/>
                  <a:gd name="T4" fmla="*/ 134 w 153"/>
                  <a:gd name="T5" fmla="*/ 25 h 46"/>
                  <a:gd name="T6" fmla="*/ 48 w 153"/>
                  <a:gd name="T7" fmla="*/ 29 h 46"/>
                  <a:gd name="T8" fmla="*/ 0 w 153"/>
                  <a:gd name="T9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6">
                    <a:moveTo>
                      <a:pt x="0" y="39"/>
                    </a:moveTo>
                    <a:cubicBezTo>
                      <a:pt x="0" y="39"/>
                      <a:pt x="18" y="0"/>
                      <a:pt x="66" y="8"/>
                    </a:cubicBezTo>
                    <a:cubicBezTo>
                      <a:pt x="113" y="16"/>
                      <a:pt x="115" y="27"/>
                      <a:pt x="134" y="25"/>
                    </a:cubicBezTo>
                    <a:cubicBezTo>
                      <a:pt x="153" y="23"/>
                      <a:pt x="86" y="34"/>
                      <a:pt x="48" y="29"/>
                    </a:cubicBezTo>
                    <a:cubicBezTo>
                      <a:pt x="10" y="25"/>
                      <a:pt x="8" y="46"/>
                      <a:pt x="0" y="39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5" name="Freeform 405"/>
              <p:cNvSpPr>
                <a:spLocks/>
              </p:cNvSpPr>
              <p:nvPr/>
            </p:nvSpPr>
            <p:spPr bwMode="auto">
              <a:xfrm>
                <a:off x="3994" y="2412"/>
                <a:ext cx="168" cy="184"/>
              </a:xfrm>
              <a:custGeom>
                <a:avLst/>
                <a:gdLst>
                  <a:gd name="T0" fmla="*/ 65 w 71"/>
                  <a:gd name="T1" fmla="*/ 44 h 78"/>
                  <a:gd name="T2" fmla="*/ 23 w 71"/>
                  <a:gd name="T3" fmla="*/ 0 h 78"/>
                  <a:gd name="T4" fmla="*/ 10 w 71"/>
                  <a:gd name="T5" fmla="*/ 36 h 78"/>
                  <a:gd name="T6" fmla="*/ 71 w 71"/>
                  <a:gd name="T7" fmla="*/ 78 h 78"/>
                  <a:gd name="T8" fmla="*/ 65 w 71"/>
                  <a:gd name="T9" fmla="*/ 4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8">
                    <a:moveTo>
                      <a:pt x="65" y="44"/>
                    </a:moveTo>
                    <a:cubicBezTo>
                      <a:pt x="65" y="44"/>
                      <a:pt x="24" y="30"/>
                      <a:pt x="23" y="0"/>
                    </a:cubicBezTo>
                    <a:cubicBezTo>
                      <a:pt x="23" y="0"/>
                      <a:pt x="0" y="10"/>
                      <a:pt x="10" y="36"/>
                    </a:cubicBezTo>
                    <a:cubicBezTo>
                      <a:pt x="20" y="62"/>
                      <a:pt x="71" y="78"/>
                      <a:pt x="71" y="78"/>
                    </a:cubicBezTo>
                    <a:lnTo>
                      <a:pt x="65" y="44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6" name="Freeform 406"/>
              <p:cNvSpPr>
                <a:spLocks/>
              </p:cNvSpPr>
              <p:nvPr/>
            </p:nvSpPr>
            <p:spPr bwMode="auto">
              <a:xfrm>
                <a:off x="4791" y="2793"/>
                <a:ext cx="29" cy="14"/>
              </a:xfrm>
              <a:custGeom>
                <a:avLst/>
                <a:gdLst>
                  <a:gd name="T0" fmla="*/ 0 w 12"/>
                  <a:gd name="T1" fmla="*/ 4 h 6"/>
                  <a:gd name="T2" fmla="*/ 3 w 12"/>
                  <a:gd name="T3" fmla="*/ 6 h 6"/>
                  <a:gd name="T4" fmla="*/ 10 w 12"/>
                  <a:gd name="T5" fmla="*/ 4 h 6"/>
                  <a:gd name="T6" fmla="*/ 12 w 12"/>
                  <a:gd name="T7" fmla="*/ 2 h 6"/>
                  <a:gd name="T8" fmla="*/ 12 w 12"/>
                  <a:gd name="T9" fmla="*/ 2 h 6"/>
                  <a:gd name="T10" fmla="*/ 9 w 12"/>
                  <a:gd name="T11" fmla="*/ 0 h 6"/>
                  <a:gd name="T12" fmla="*/ 2 w 12"/>
                  <a:gd name="T13" fmla="*/ 1 h 6"/>
                  <a:gd name="T14" fmla="*/ 0 w 12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6">
                    <a:moveTo>
                      <a:pt x="0" y="4"/>
                    </a:moveTo>
                    <a:cubicBezTo>
                      <a:pt x="0" y="5"/>
                      <a:pt x="1" y="6"/>
                      <a:pt x="3" y="6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2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7" name="Freeform 407"/>
              <p:cNvSpPr>
                <a:spLocks/>
              </p:cNvSpPr>
              <p:nvPr/>
            </p:nvSpPr>
            <p:spPr bwMode="auto">
              <a:xfrm>
                <a:off x="4302" y="2866"/>
                <a:ext cx="23" cy="12"/>
              </a:xfrm>
              <a:custGeom>
                <a:avLst/>
                <a:gdLst>
                  <a:gd name="T0" fmla="*/ 0 w 10"/>
                  <a:gd name="T1" fmla="*/ 3 h 5"/>
                  <a:gd name="T2" fmla="*/ 2 w 10"/>
                  <a:gd name="T3" fmla="*/ 5 h 5"/>
                  <a:gd name="T4" fmla="*/ 9 w 10"/>
                  <a:gd name="T5" fmla="*/ 3 h 5"/>
                  <a:gd name="T6" fmla="*/ 10 w 10"/>
                  <a:gd name="T7" fmla="*/ 1 h 5"/>
                  <a:gd name="T8" fmla="*/ 10 w 10"/>
                  <a:gd name="T9" fmla="*/ 1 h 5"/>
                  <a:gd name="T10" fmla="*/ 8 w 10"/>
                  <a:gd name="T11" fmla="*/ 0 h 5"/>
                  <a:gd name="T12" fmla="*/ 1 w 10"/>
                  <a:gd name="T13" fmla="*/ 1 h 5"/>
                  <a:gd name="T14" fmla="*/ 0 w 10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5">
                    <a:moveTo>
                      <a:pt x="0" y="3"/>
                    </a:moveTo>
                    <a:cubicBezTo>
                      <a:pt x="0" y="4"/>
                      <a:pt x="1" y="5"/>
                      <a:pt x="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2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8" name="Freeform 408"/>
              <p:cNvSpPr>
                <a:spLocks/>
              </p:cNvSpPr>
              <p:nvPr/>
            </p:nvSpPr>
            <p:spPr bwMode="auto">
              <a:xfrm>
                <a:off x="4425" y="2729"/>
                <a:ext cx="262" cy="293"/>
              </a:xfrm>
              <a:custGeom>
                <a:avLst/>
                <a:gdLst>
                  <a:gd name="T0" fmla="*/ 74 w 111"/>
                  <a:gd name="T1" fmla="*/ 12 h 124"/>
                  <a:gd name="T2" fmla="*/ 86 w 111"/>
                  <a:gd name="T3" fmla="*/ 97 h 124"/>
                  <a:gd name="T4" fmla="*/ 15 w 111"/>
                  <a:gd name="T5" fmla="*/ 100 h 124"/>
                  <a:gd name="T6" fmla="*/ 23 w 111"/>
                  <a:gd name="T7" fmla="*/ 17 h 124"/>
                  <a:gd name="T8" fmla="*/ 45 w 111"/>
                  <a:gd name="T9" fmla="*/ 3 h 124"/>
                  <a:gd name="T10" fmla="*/ 74 w 111"/>
                  <a:gd name="T11" fmla="*/ 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24">
                    <a:moveTo>
                      <a:pt x="74" y="12"/>
                    </a:moveTo>
                    <a:cubicBezTo>
                      <a:pt x="74" y="12"/>
                      <a:pt x="111" y="69"/>
                      <a:pt x="86" y="97"/>
                    </a:cubicBezTo>
                    <a:cubicBezTo>
                      <a:pt x="62" y="124"/>
                      <a:pt x="24" y="116"/>
                      <a:pt x="15" y="100"/>
                    </a:cubicBezTo>
                    <a:cubicBezTo>
                      <a:pt x="0" y="72"/>
                      <a:pt x="25" y="59"/>
                      <a:pt x="23" y="17"/>
                    </a:cubicBezTo>
                    <a:cubicBezTo>
                      <a:pt x="23" y="17"/>
                      <a:pt x="30" y="6"/>
                      <a:pt x="45" y="3"/>
                    </a:cubicBezTo>
                    <a:cubicBezTo>
                      <a:pt x="61" y="0"/>
                      <a:pt x="74" y="12"/>
                      <a:pt x="74" y="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9" name="Freeform 409"/>
              <p:cNvSpPr>
                <a:spLocks/>
              </p:cNvSpPr>
              <p:nvPr/>
            </p:nvSpPr>
            <p:spPr bwMode="auto">
              <a:xfrm>
                <a:off x="4437" y="2726"/>
                <a:ext cx="231" cy="258"/>
              </a:xfrm>
              <a:custGeom>
                <a:avLst/>
                <a:gdLst>
                  <a:gd name="T0" fmla="*/ 66 w 98"/>
                  <a:gd name="T1" fmla="*/ 11 h 109"/>
                  <a:gd name="T2" fmla="*/ 77 w 98"/>
                  <a:gd name="T3" fmla="*/ 84 h 109"/>
                  <a:gd name="T4" fmla="*/ 14 w 98"/>
                  <a:gd name="T5" fmla="*/ 87 h 109"/>
                  <a:gd name="T6" fmla="*/ 20 w 98"/>
                  <a:gd name="T7" fmla="*/ 14 h 109"/>
                  <a:gd name="T8" fmla="*/ 41 w 98"/>
                  <a:gd name="T9" fmla="*/ 2 h 109"/>
                  <a:gd name="T10" fmla="*/ 66 w 98"/>
                  <a:gd name="T11" fmla="*/ 1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9">
                    <a:moveTo>
                      <a:pt x="66" y="11"/>
                    </a:moveTo>
                    <a:cubicBezTo>
                      <a:pt x="66" y="11"/>
                      <a:pt x="98" y="59"/>
                      <a:pt x="77" y="84"/>
                    </a:cubicBezTo>
                    <a:cubicBezTo>
                      <a:pt x="55" y="109"/>
                      <a:pt x="21" y="102"/>
                      <a:pt x="14" y="87"/>
                    </a:cubicBezTo>
                    <a:cubicBezTo>
                      <a:pt x="0" y="61"/>
                      <a:pt x="22" y="52"/>
                      <a:pt x="20" y="14"/>
                    </a:cubicBezTo>
                    <a:cubicBezTo>
                      <a:pt x="20" y="14"/>
                      <a:pt x="26" y="5"/>
                      <a:pt x="41" y="2"/>
                    </a:cubicBezTo>
                    <a:cubicBezTo>
                      <a:pt x="55" y="0"/>
                      <a:pt x="66" y="11"/>
                      <a:pt x="66" y="1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0" name="Freeform 410"/>
              <p:cNvSpPr>
                <a:spLocks/>
              </p:cNvSpPr>
              <p:nvPr/>
            </p:nvSpPr>
            <p:spPr bwMode="auto">
              <a:xfrm>
                <a:off x="4508" y="2901"/>
                <a:ext cx="42" cy="24"/>
              </a:xfrm>
              <a:custGeom>
                <a:avLst/>
                <a:gdLst>
                  <a:gd name="T0" fmla="*/ 0 w 18"/>
                  <a:gd name="T1" fmla="*/ 7 h 10"/>
                  <a:gd name="T2" fmla="*/ 9 w 18"/>
                  <a:gd name="T3" fmla="*/ 9 h 10"/>
                  <a:gd name="T4" fmla="*/ 18 w 18"/>
                  <a:gd name="T5" fmla="*/ 4 h 10"/>
                  <a:gd name="T6" fmla="*/ 8 w 18"/>
                  <a:gd name="T7" fmla="*/ 1 h 10"/>
                  <a:gd name="T8" fmla="*/ 0 w 18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0" y="7"/>
                    </a:moveTo>
                    <a:cubicBezTo>
                      <a:pt x="0" y="9"/>
                      <a:pt x="5" y="10"/>
                      <a:pt x="9" y="9"/>
                    </a:cubicBezTo>
                    <a:cubicBezTo>
                      <a:pt x="14" y="8"/>
                      <a:pt x="18" y="6"/>
                      <a:pt x="18" y="4"/>
                    </a:cubicBezTo>
                    <a:cubicBezTo>
                      <a:pt x="17" y="1"/>
                      <a:pt x="13" y="0"/>
                      <a:pt x="8" y="1"/>
                    </a:cubicBezTo>
                    <a:cubicBezTo>
                      <a:pt x="3" y="2"/>
                      <a:pt x="0" y="5"/>
                      <a:pt x="0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1" name="Freeform 411"/>
              <p:cNvSpPr>
                <a:spLocks/>
              </p:cNvSpPr>
              <p:nvPr/>
            </p:nvSpPr>
            <p:spPr bwMode="auto">
              <a:xfrm>
                <a:off x="4661" y="2689"/>
                <a:ext cx="109" cy="108"/>
              </a:xfrm>
              <a:custGeom>
                <a:avLst/>
                <a:gdLst>
                  <a:gd name="T0" fmla="*/ 2 w 46"/>
                  <a:gd name="T1" fmla="*/ 27 h 46"/>
                  <a:gd name="T2" fmla="*/ 27 w 46"/>
                  <a:gd name="T3" fmla="*/ 44 h 46"/>
                  <a:gd name="T4" fmla="*/ 44 w 46"/>
                  <a:gd name="T5" fmla="*/ 19 h 46"/>
                  <a:gd name="T6" fmla="*/ 19 w 46"/>
                  <a:gd name="T7" fmla="*/ 2 h 46"/>
                  <a:gd name="T8" fmla="*/ 2 w 46"/>
                  <a:gd name="T9" fmla="*/ 2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6">
                    <a:moveTo>
                      <a:pt x="2" y="27"/>
                    </a:moveTo>
                    <a:cubicBezTo>
                      <a:pt x="4" y="38"/>
                      <a:pt x="15" y="46"/>
                      <a:pt x="27" y="44"/>
                    </a:cubicBezTo>
                    <a:cubicBezTo>
                      <a:pt x="38" y="42"/>
                      <a:pt x="46" y="30"/>
                      <a:pt x="44" y="19"/>
                    </a:cubicBezTo>
                    <a:cubicBezTo>
                      <a:pt x="42" y="7"/>
                      <a:pt x="30" y="0"/>
                      <a:pt x="19" y="2"/>
                    </a:cubicBezTo>
                    <a:cubicBezTo>
                      <a:pt x="7" y="4"/>
                      <a:pt x="0" y="15"/>
                      <a:pt x="2" y="27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2" name="Freeform 412"/>
              <p:cNvSpPr>
                <a:spLocks/>
              </p:cNvSpPr>
              <p:nvPr/>
            </p:nvSpPr>
            <p:spPr bwMode="auto">
              <a:xfrm>
                <a:off x="4304" y="2729"/>
                <a:ext cx="109" cy="111"/>
              </a:xfrm>
              <a:custGeom>
                <a:avLst/>
                <a:gdLst>
                  <a:gd name="T0" fmla="*/ 2 w 46"/>
                  <a:gd name="T1" fmla="*/ 30 h 47"/>
                  <a:gd name="T2" fmla="*/ 27 w 46"/>
                  <a:gd name="T3" fmla="*/ 44 h 47"/>
                  <a:gd name="T4" fmla="*/ 44 w 46"/>
                  <a:gd name="T5" fmla="*/ 20 h 47"/>
                  <a:gd name="T6" fmla="*/ 15 w 46"/>
                  <a:gd name="T7" fmla="*/ 3 h 47"/>
                  <a:gd name="T8" fmla="*/ 2 w 46"/>
                  <a:gd name="T9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7">
                    <a:moveTo>
                      <a:pt x="2" y="30"/>
                    </a:moveTo>
                    <a:cubicBezTo>
                      <a:pt x="5" y="42"/>
                      <a:pt x="15" y="47"/>
                      <a:pt x="27" y="44"/>
                    </a:cubicBezTo>
                    <a:cubicBezTo>
                      <a:pt x="38" y="42"/>
                      <a:pt x="46" y="31"/>
                      <a:pt x="44" y="20"/>
                    </a:cubicBezTo>
                    <a:cubicBezTo>
                      <a:pt x="42" y="8"/>
                      <a:pt x="27" y="0"/>
                      <a:pt x="15" y="3"/>
                    </a:cubicBezTo>
                    <a:cubicBezTo>
                      <a:pt x="4" y="5"/>
                      <a:pt x="0" y="19"/>
                      <a:pt x="2" y="3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3" name="Freeform 413"/>
              <p:cNvSpPr>
                <a:spLocks/>
              </p:cNvSpPr>
              <p:nvPr/>
            </p:nvSpPr>
            <p:spPr bwMode="auto">
              <a:xfrm>
                <a:off x="4709" y="2719"/>
                <a:ext cx="49" cy="45"/>
              </a:xfrm>
              <a:custGeom>
                <a:avLst/>
                <a:gdLst>
                  <a:gd name="T0" fmla="*/ 2 w 21"/>
                  <a:gd name="T1" fmla="*/ 14 h 19"/>
                  <a:gd name="T2" fmla="*/ 14 w 21"/>
                  <a:gd name="T3" fmla="*/ 16 h 19"/>
                  <a:gd name="T4" fmla="*/ 18 w 21"/>
                  <a:gd name="T5" fmla="*/ 5 h 19"/>
                  <a:gd name="T6" fmla="*/ 6 w 21"/>
                  <a:gd name="T7" fmla="*/ 3 h 19"/>
                  <a:gd name="T8" fmla="*/ 2 w 21"/>
                  <a:gd name="T9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2" y="14"/>
                    </a:moveTo>
                    <a:cubicBezTo>
                      <a:pt x="4" y="18"/>
                      <a:pt x="10" y="19"/>
                      <a:pt x="14" y="16"/>
                    </a:cubicBezTo>
                    <a:cubicBezTo>
                      <a:pt x="19" y="14"/>
                      <a:pt x="21" y="9"/>
                      <a:pt x="18" y="5"/>
                    </a:cubicBezTo>
                    <a:cubicBezTo>
                      <a:pt x="16" y="1"/>
                      <a:pt x="11" y="0"/>
                      <a:pt x="6" y="3"/>
                    </a:cubicBezTo>
                    <a:cubicBezTo>
                      <a:pt x="2" y="5"/>
                      <a:pt x="0" y="11"/>
                      <a:pt x="2" y="1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4" name="Freeform 414"/>
              <p:cNvSpPr>
                <a:spLocks/>
              </p:cNvSpPr>
              <p:nvPr/>
            </p:nvSpPr>
            <p:spPr bwMode="auto">
              <a:xfrm>
                <a:off x="4351" y="2767"/>
                <a:ext cx="43" cy="42"/>
              </a:xfrm>
              <a:custGeom>
                <a:avLst/>
                <a:gdLst>
                  <a:gd name="T0" fmla="*/ 5 w 18"/>
                  <a:gd name="T1" fmla="*/ 16 h 18"/>
                  <a:gd name="T2" fmla="*/ 15 w 18"/>
                  <a:gd name="T3" fmla="*/ 13 h 18"/>
                  <a:gd name="T4" fmla="*/ 14 w 18"/>
                  <a:gd name="T5" fmla="*/ 2 h 18"/>
                  <a:gd name="T6" fmla="*/ 3 w 18"/>
                  <a:gd name="T7" fmla="*/ 5 h 18"/>
                  <a:gd name="T8" fmla="*/ 5 w 18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5" y="16"/>
                    </a:moveTo>
                    <a:cubicBezTo>
                      <a:pt x="8" y="18"/>
                      <a:pt x="13" y="17"/>
                      <a:pt x="15" y="13"/>
                    </a:cubicBezTo>
                    <a:cubicBezTo>
                      <a:pt x="18" y="9"/>
                      <a:pt x="17" y="4"/>
                      <a:pt x="14" y="2"/>
                    </a:cubicBezTo>
                    <a:cubicBezTo>
                      <a:pt x="10" y="0"/>
                      <a:pt x="5" y="1"/>
                      <a:pt x="3" y="5"/>
                    </a:cubicBezTo>
                    <a:cubicBezTo>
                      <a:pt x="0" y="8"/>
                      <a:pt x="1" y="13"/>
                      <a:pt x="5" y="1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5" name="Freeform 415"/>
              <p:cNvSpPr>
                <a:spLocks/>
              </p:cNvSpPr>
              <p:nvPr/>
            </p:nvSpPr>
            <p:spPr bwMode="auto">
              <a:xfrm>
                <a:off x="4437" y="3029"/>
                <a:ext cx="267" cy="52"/>
              </a:xfrm>
              <a:custGeom>
                <a:avLst/>
                <a:gdLst>
                  <a:gd name="T0" fmla="*/ 111 w 113"/>
                  <a:gd name="T1" fmla="*/ 7 h 22"/>
                  <a:gd name="T2" fmla="*/ 48 w 113"/>
                  <a:gd name="T3" fmla="*/ 12 h 22"/>
                  <a:gd name="T4" fmla="*/ 6 w 113"/>
                  <a:gd name="T5" fmla="*/ 20 h 22"/>
                  <a:gd name="T6" fmla="*/ 2 w 113"/>
                  <a:gd name="T7" fmla="*/ 22 h 22"/>
                  <a:gd name="T8" fmla="*/ 1 w 113"/>
                  <a:gd name="T9" fmla="*/ 16 h 22"/>
                  <a:gd name="T10" fmla="*/ 106 w 113"/>
                  <a:gd name="T11" fmla="*/ 2 h 22"/>
                  <a:gd name="T12" fmla="*/ 111 w 113"/>
                  <a:gd name="T13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22">
                    <a:moveTo>
                      <a:pt x="111" y="7"/>
                    </a:moveTo>
                    <a:cubicBezTo>
                      <a:pt x="111" y="7"/>
                      <a:pt x="64" y="11"/>
                      <a:pt x="48" y="12"/>
                    </a:cubicBezTo>
                    <a:cubicBezTo>
                      <a:pt x="33" y="13"/>
                      <a:pt x="6" y="20"/>
                      <a:pt x="6" y="20"/>
                    </a:cubicBezTo>
                    <a:cubicBezTo>
                      <a:pt x="6" y="20"/>
                      <a:pt x="4" y="21"/>
                      <a:pt x="2" y="22"/>
                    </a:cubicBezTo>
                    <a:cubicBezTo>
                      <a:pt x="1" y="21"/>
                      <a:pt x="0" y="18"/>
                      <a:pt x="1" y="16"/>
                    </a:cubicBezTo>
                    <a:cubicBezTo>
                      <a:pt x="23" y="6"/>
                      <a:pt x="106" y="2"/>
                      <a:pt x="106" y="2"/>
                    </a:cubicBezTo>
                    <a:cubicBezTo>
                      <a:pt x="106" y="2"/>
                      <a:pt x="113" y="0"/>
                      <a:pt x="111" y="7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6" name="Freeform 416"/>
              <p:cNvSpPr>
                <a:spLocks/>
              </p:cNvSpPr>
              <p:nvPr/>
            </p:nvSpPr>
            <p:spPr bwMode="auto">
              <a:xfrm>
                <a:off x="4403" y="3043"/>
                <a:ext cx="19" cy="50"/>
              </a:xfrm>
              <a:custGeom>
                <a:avLst/>
                <a:gdLst>
                  <a:gd name="T0" fmla="*/ 3 w 8"/>
                  <a:gd name="T1" fmla="*/ 1 h 21"/>
                  <a:gd name="T2" fmla="*/ 0 w 8"/>
                  <a:gd name="T3" fmla="*/ 12 h 21"/>
                  <a:gd name="T4" fmla="*/ 4 w 8"/>
                  <a:gd name="T5" fmla="*/ 21 h 21"/>
                  <a:gd name="T6" fmla="*/ 6 w 8"/>
                  <a:gd name="T7" fmla="*/ 19 h 21"/>
                  <a:gd name="T8" fmla="*/ 4 w 8"/>
                  <a:gd name="T9" fmla="*/ 12 h 21"/>
                  <a:gd name="T10" fmla="*/ 5 w 8"/>
                  <a:gd name="T11" fmla="*/ 4 h 21"/>
                  <a:gd name="T12" fmla="*/ 3 w 8"/>
                  <a:gd name="T13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1">
                    <a:moveTo>
                      <a:pt x="3" y="1"/>
                    </a:moveTo>
                    <a:cubicBezTo>
                      <a:pt x="1" y="4"/>
                      <a:pt x="0" y="8"/>
                      <a:pt x="0" y="12"/>
                    </a:cubicBezTo>
                    <a:cubicBezTo>
                      <a:pt x="0" y="14"/>
                      <a:pt x="2" y="21"/>
                      <a:pt x="4" y="21"/>
                    </a:cubicBezTo>
                    <a:cubicBezTo>
                      <a:pt x="5" y="21"/>
                      <a:pt x="6" y="20"/>
                      <a:pt x="6" y="19"/>
                    </a:cubicBezTo>
                    <a:cubicBezTo>
                      <a:pt x="7" y="17"/>
                      <a:pt x="4" y="13"/>
                      <a:pt x="4" y="12"/>
                    </a:cubicBezTo>
                    <a:cubicBezTo>
                      <a:pt x="2" y="8"/>
                      <a:pt x="2" y="9"/>
                      <a:pt x="5" y="4"/>
                    </a:cubicBezTo>
                    <a:cubicBezTo>
                      <a:pt x="8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7" name="Freeform 417"/>
              <p:cNvSpPr>
                <a:spLocks/>
              </p:cNvSpPr>
              <p:nvPr/>
            </p:nvSpPr>
            <p:spPr bwMode="auto">
              <a:xfrm>
                <a:off x="4453" y="3776"/>
                <a:ext cx="107" cy="123"/>
              </a:xfrm>
              <a:custGeom>
                <a:avLst/>
                <a:gdLst>
                  <a:gd name="T0" fmla="*/ 0 w 45"/>
                  <a:gd name="T1" fmla="*/ 38 h 52"/>
                  <a:gd name="T2" fmla="*/ 4 w 45"/>
                  <a:gd name="T3" fmla="*/ 47 h 52"/>
                  <a:gd name="T4" fmla="*/ 15 w 45"/>
                  <a:gd name="T5" fmla="*/ 47 h 52"/>
                  <a:gd name="T6" fmla="*/ 45 w 45"/>
                  <a:gd name="T7" fmla="*/ 13 h 52"/>
                  <a:gd name="T8" fmla="*/ 42 w 45"/>
                  <a:gd name="T9" fmla="*/ 0 h 52"/>
                  <a:gd name="T10" fmla="*/ 0 w 45"/>
                  <a:gd name="T11" fmla="*/ 3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52">
                    <a:moveTo>
                      <a:pt x="0" y="38"/>
                    </a:moveTo>
                    <a:cubicBezTo>
                      <a:pt x="4" y="47"/>
                      <a:pt x="4" y="47"/>
                      <a:pt x="4" y="47"/>
                    </a:cubicBezTo>
                    <a:cubicBezTo>
                      <a:pt x="4" y="47"/>
                      <a:pt x="8" y="52"/>
                      <a:pt x="15" y="47"/>
                    </a:cubicBezTo>
                    <a:cubicBezTo>
                      <a:pt x="22" y="42"/>
                      <a:pt x="45" y="16"/>
                      <a:pt x="45" y="13"/>
                    </a:cubicBezTo>
                    <a:cubicBezTo>
                      <a:pt x="45" y="10"/>
                      <a:pt x="42" y="0"/>
                      <a:pt x="42" y="0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14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8" name="Freeform 418"/>
              <p:cNvSpPr>
                <a:spLocks/>
              </p:cNvSpPr>
              <p:nvPr/>
            </p:nvSpPr>
            <p:spPr bwMode="auto">
              <a:xfrm>
                <a:off x="4446" y="3743"/>
                <a:ext cx="106" cy="128"/>
              </a:xfrm>
              <a:custGeom>
                <a:avLst/>
                <a:gdLst>
                  <a:gd name="T0" fmla="*/ 9 w 106"/>
                  <a:gd name="T1" fmla="*/ 128 h 128"/>
                  <a:gd name="T2" fmla="*/ 28 w 106"/>
                  <a:gd name="T3" fmla="*/ 128 h 128"/>
                  <a:gd name="T4" fmla="*/ 106 w 106"/>
                  <a:gd name="T5" fmla="*/ 33 h 128"/>
                  <a:gd name="T6" fmla="*/ 19 w 106"/>
                  <a:gd name="T7" fmla="*/ 0 h 128"/>
                  <a:gd name="T8" fmla="*/ 0 w 106"/>
                  <a:gd name="T9" fmla="*/ 64 h 128"/>
                  <a:gd name="T10" fmla="*/ 9 w 106"/>
                  <a:gd name="T11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28">
                    <a:moveTo>
                      <a:pt x="9" y="128"/>
                    </a:moveTo>
                    <a:lnTo>
                      <a:pt x="28" y="128"/>
                    </a:lnTo>
                    <a:lnTo>
                      <a:pt x="106" y="33"/>
                    </a:lnTo>
                    <a:lnTo>
                      <a:pt x="19" y="0"/>
                    </a:lnTo>
                    <a:lnTo>
                      <a:pt x="0" y="64"/>
                    </a:lnTo>
                    <a:lnTo>
                      <a:pt x="9" y="128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9" name="Freeform 419"/>
              <p:cNvSpPr>
                <a:spLocks/>
              </p:cNvSpPr>
              <p:nvPr/>
            </p:nvSpPr>
            <p:spPr bwMode="auto">
              <a:xfrm>
                <a:off x="4446" y="3743"/>
                <a:ext cx="106" cy="128"/>
              </a:xfrm>
              <a:custGeom>
                <a:avLst/>
                <a:gdLst>
                  <a:gd name="T0" fmla="*/ 22 w 45"/>
                  <a:gd name="T1" fmla="*/ 25 h 54"/>
                  <a:gd name="T2" fmla="*/ 40 w 45"/>
                  <a:gd name="T3" fmla="*/ 20 h 54"/>
                  <a:gd name="T4" fmla="*/ 45 w 45"/>
                  <a:gd name="T5" fmla="*/ 14 h 54"/>
                  <a:gd name="T6" fmla="*/ 8 w 45"/>
                  <a:gd name="T7" fmla="*/ 0 h 54"/>
                  <a:gd name="T8" fmla="*/ 0 w 45"/>
                  <a:gd name="T9" fmla="*/ 27 h 54"/>
                  <a:gd name="T10" fmla="*/ 4 w 45"/>
                  <a:gd name="T11" fmla="*/ 54 h 54"/>
                  <a:gd name="T12" fmla="*/ 12 w 45"/>
                  <a:gd name="T13" fmla="*/ 54 h 54"/>
                  <a:gd name="T14" fmla="*/ 18 w 45"/>
                  <a:gd name="T15" fmla="*/ 47 h 54"/>
                  <a:gd name="T16" fmla="*/ 22 w 45"/>
                  <a:gd name="T17" fmla="*/ 2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54">
                    <a:moveTo>
                      <a:pt x="22" y="25"/>
                    </a:moveTo>
                    <a:cubicBezTo>
                      <a:pt x="24" y="18"/>
                      <a:pt x="33" y="19"/>
                      <a:pt x="40" y="20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39"/>
                      <a:pt x="20" y="32"/>
                      <a:pt x="22" y="25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0" name="Freeform 420"/>
              <p:cNvSpPr>
                <a:spLocks/>
              </p:cNvSpPr>
              <p:nvPr/>
            </p:nvSpPr>
            <p:spPr bwMode="auto">
              <a:xfrm>
                <a:off x="4451" y="3677"/>
                <a:ext cx="158" cy="104"/>
              </a:xfrm>
              <a:custGeom>
                <a:avLst/>
                <a:gdLst>
                  <a:gd name="T0" fmla="*/ 67 w 67"/>
                  <a:gd name="T1" fmla="*/ 17 h 44"/>
                  <a:gd name="T2" fmla="*/ 56 w 67"/>
                  <a:gd name="T3" fmla="*/ 30 h 44"/>
                  <a:gd name="T4" fmla="*/ 43 w 67"/>
                  <a:gd name="T5" fmla="*/ 40 h 44"/>
                  <a:gd name="T6" fmla="*/ 25 w 67"/>
                  <a:gd name="T7" fmla="*/ 44 h 44"/>
                  <a:gd name="T8" fmla="*/ 19 w 67"/>
                  <a:gd name="T9" fmla="*/ 39 h 44"/>
                  <a:gd name="T10" fmla="*/ 24 w 67"/>
                  <a:gd name="T11" fmla="*/ 34 h 44"/>
                  <a:gd name="T12" fmla="*/ 19 w 67"/>
                  <a:gd name="T13" fmla="*/ 33 h 44"/>
                  <a:gd name="T14" fmla="*/ 20 w 67"/>
                  <a:gd name="T15" fmla="*/ 24 h 44"/>
                  <a:gd name="T16" fmla="*/ 7 w 67"/>
                  <a:gd name="T17" fmla="*/ 33 h 44"/>
                  <a:gd name="T18" fmla="*/ 2 w 67"/>
                  <a:gd name="T19" fmla="*/ 24 h 44"/>
                  <a:gd name="T20" fmla="*/ 13 w 67"/>
                  <a:gd name="T21" fmla="*/ 13 h 44"/>
                  <a:gd name="T22" fmla="*/ 29 w 67"/>
                  <a:gd name="T23" fmla="*/ 6 h 44"/>
                  <a:gd name="T24" fmla="*/ 50 w 67"/>
                  <a:gd name="T25" fmla="*/ 0 h 44"/>
                  <a:gd name="T26" fmla="*/ 67 w 67"/>
                  <a:gd name="T27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44">
                    <a:moveTo>
                      <a:pt x="67" y="17"/>
                    </a:moveTo>
                    <a:cubicBezTo>
                      <a:pt x="62" y="20"/>
                      <a:pt x="60" y="27"/>
                      <a:pt x="56" y="30"/>
                    </a:cubicBezTo>
                    <a:cubicBezTo>
                      <a:pt x="53" y="34"/>
                      <a:pt x="47" y="38"/>
                      <a:pt x="43" y="40"/>
                    </a:cubicBezTo>
                    <a:cubicBezTo>
                      <a:pt x="38" y="43"/>
                      <a:pt x="30" y="44"/>
                      <a:pt x="25" y="44"/>
                    </a:cubicBezTo>
                    <a:cubicBezTo>
                      <a:pt x="22" y="43"/>
                      <a:pt x="19" y="42"/>
                      <a:pt x="19" y="39"/>
                    </a:cubicBezTo>
                    <a:cubicBezTo>
                      <a:pt x="19" y="36"/>
                      <a:pt x="21" y="35"/>
                      <a:pt x="24" y="34"/>
                    </a:cubicBezTo>
                    <a:cubicBezTo>
                      <a:pt x="22" y="34"/>
                      <a:pt x="21" y="33"/>
                      <a:pt x="19" y="33"/>
                    </a:cubicBezTo>
                    <a:cubicBezTo>
                      <a:pt x="18" y="29"/>
                      <a:pt x="19" y="27"/>
                      <a:pt x="20" y="24"/>
                    </a:cubicBezTo>
                    <a:cubicBezTo>
                      <a:pt x="14" y="22"/>
                      <a:pt x="10" y="30"/>
                      <a:pt x="7" y="33"/>
                    </a:cubicBezTo>
                    <a:cubicBezTo>
                      <a:pt x="1" y="38"/>
                      <a:pt x="0" y="28"/>
                      <a:pt x="2" y="24"/>
                    </a:cubicBezTo>
                    <a:cubicBezTo>
                      <a:pt x="4" y="20"/>
                      <a:pt x="10" y="15"/>
                      <a:pt x="13" y="13"/>
                    </a:cubicBezTo>
                    <a:cubicBezTo>
                      <a:pt x="17" y="10"/>
                      <a:pt x="24" y="7"/>
                      <a:pt x="29" y="6"/>
                    </a:cubicBezTo>
                    <a:cubicBezTo>
                      <a:pt x="36" y="5"/>
                      <a:pt x="43" y="0"/>
                      <a:pt x="50" y="0"/>
                    </a:cubicBezTo>
                    <a:lnTo>
                      <a:pt x="67" y="1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1" name="Freeform 421"/>
              <p:cNvSpPr>
                <a:spLocks/>
              </p:cNvSpPr>
              <p:nvPr/>
            </p:nvSpPr>
            <p:spPr bwMode="auto">
              <a:xfrm>
                <a:off x="4500" y="3677"/>
                <a:ext cx="109" cy="104"/>
              </a:xfrm>
              <a:custGeom>
                <a:avLst/>
                <a:gdLst>
                  <a:gd name="T0" fmla="*/ 31 w 46"/>
                  <a:gd name="T1" fmla="*/ 26 h 44"/>
                  <a:gd name="T2" fmla="*/ 14 w 46"/>
                  <a:gd name="T3" fmla="*/ 4 h 44"/>
                  <a:gd name="T4" fmla="*/ 29 w 46"/>
                  <a:gd name="T5" fmla="*/ 0 h 44"/>
                  <a:gd name="T6" fmla="*/ 46 w 46"/>
                  <a:gd name="T7" fmla="*/ 17 h 44"/>
                  <a:gd name="T8" fmla="*/ 35 w 46"/>
                  <a:gd name="T9" fmla="*/ 30 h 44"/>
                  <a:gd name="T10" fmla="*/ 22 w 46"/>
                  <a:gd name="T11" fmla="*/ 40 h 44"/>
                  <a:gd name="T12" fmla="*/ 4 w 46"/>
                  <a:gd name="T13" fmla="*/ 44 h 44"/>
                  <a:gd name="T14" fmla="*/ 0 w 46"/>
                  <a:gd name="T15" fmla="*/ 42 h 44"/>
                  <a:gd name="T16" fmla="*/ 31 w 46"/>
                  <a:gd name="T17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4">
                    <a:moveTo>
                      <a:pt x="31" y="26"/>
                    </a:moveTo>
                    <a:cubicBezTo>
                      <a:pt x="33" y="23"/>
                      <a:pt x="21" y="9"/>
                      <a:pt x="14" y="4"/>
                    </a:cubicBezTo>
                    <a:cubicBezTo>
                      <a:pt x="19" y="1"/>
                      <a:pt x="27" y="0"/>
                      <a:pt x="29" y="0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1" y="20"/>
                      <a:pt x="39" y="27"/>
                      <a:pt x="35" y="30"/>
                    </a:cubicBezTo>
                    <a:cubicBezTo>
                      <a:pt x="32" y="34"/>
                      <a:pt x="26" y="38"/>
                      <a:pt x="22" y="40"/>
                    </a:cubicBezTo>
                    <a:cubicBezTo>
                      <a:pt x="17" y="43"/>
                      <a:pt x="9" y="44"/>
                      <a:pt x="4" y="44"/>
                    </a:cubicBezTo>
                    <a:cubicBezTo>
                      <a:pt x="2" y="43"/>
                      <a:pt x="1" y="43"/>
                      <a:pt x="0" y="42"/>
                    </a:cubicBezTo>
                    <a:cubicBezTo>
                      <a:pt x="12" y="41"/>
                      <a:pt x="23" y="37"/>
                      <a:pt x="31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2" name="Freeform 422"/>
              <p:cNvSpPr>
                <a:spLocks/>
              </p:cNvSpPr>
              <p:nvPr/>
            </p:nvSpPr>
            <p:spPr bwMode="auto">
              <a:xfrm>
                <a:off x="4496" y="3738"/>
                <a:ext cx="45" cy="29"/>
              </a:xfrm>
              <a:custGeom>
                <a:avLst/>
                <a:gdLst>
                  <a:gd name="T0" fmla="*/ 1 w 19"/>
                  <a:gd name="T1" fmla="*/ 6 h 12"/>
                  <a:gd name="T2" fmla="*/ 14 w 19"/>
                  <a:gd name="T3" fmla="*/ 0 h 12"/>
                  <a:gd name="T4" fmla="*/ 16 w 19"/>
                  <a:gd name="T5" fmla="*/ 3 h 12"/>
                  <a:gd name="T6" fmla="*/ 19 w 19"/>
                  <a:gd name="T7" fmla="*/ 6 h 12"/>
                  <a:gd name="T8" fmla="*/ 0 w 19"/>
                  <a:gd name="T9" fmla="*/ 12 h 12"/>
                  <a:gd name="T10" fmla="*/ 5 w 19"/>
                  <a:gd name="T11" fmla="*/ 8 h 12"/>
                  <a:gd name="T12" fmla="*/ 0 w 19"/>
                  <a:gd name="T13" fmla="*/ 7 h 12"/>
                  <a:gd name="T14" fmla="*/ 0 w 19"/>
                  <a:gd name="T15" fmla="*/ 7 h 12"/>
                  <a:gd name="T16" fmla="*/ 1 w 19"/>
                  <a:gd name="T1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2">
                    <a:moveTo>
                      <a:pt x="1" y="6"/>
                    </a:moveTo>
                    <a:cubicBezTo>
                      <a:pt x="6" y="5"/>
                      <a:pt x="10" y="3"/>
                      <a:pt x="14" y="0"/>
                    </a:cubicBezTo>
                    <a:cubicBezTo>
                      <a:pt x="14" y="1"/>
                      <a:pt x="15" y="2"/>
                      <a:pt x="16" y="3"/>
                    </a:cubicBezTo>
                    <a:cubicBezTo>
                      <a:pt x="17" y="4"/>
                      <a:pt x="18" y="5"/>
                      <a:pt x="19" y="6"/>
                    </a:cubicBezTo>
                    <a:cubicBezTo>
                      <a:pt x="14" y="10"/>
                      <a:pt x="7" y="11"/>
                      <a:pt x="0" y="12"/>
                    </a:cubicBezTo>
                    <a:cubicBezTo>
                      <a:pt x="1" y="10"/>
                      <a:pt x="3" y="9"/>
                      <a:pt x="5" y="8"/>
                    </a:cubicBezTo>
                    <a:cubicBezTo>
                      <a:pt x="3" y="8"/>
                      <a:pt x="2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3" name="Freeform 423"/>
              <p:cNvSpPr>
                <a:spLocks/>
              </p:cNvSpPr>
              <p:nvPr/>
            </p:nvSpPr>
            <p:spPr bwMode="auto">
              <a:xfrm>
                <a:off x="4460" y="3715"/>
                <a:ext cx="62" cy="45"/>
              </a:xfrm>
              <a:custGeom>
                <a:avLst/>
                <a:gdLst>
                  <a:gd name="T0" fmla="*/ 1 w 26"/>
                  <a:gd name="T1" fmla="*/ 17 h 19"/>
                  <a:gd name="T2" fmla="*/ 8 w 26"/>
                  <a:gd name="T3" fmla="*/ 4 h 19"/>
                  <a:gd name="T4" fmla="*/ 23 w 26"/>
                  <a:gd name="T5" fmla="*/ 1 h 19"/>
                  <a:gd name="T6" fmla="*/ 24 w 26"/>
                  <a:gd name="T7" fmla="*/ 1 h 19"/>
                  <a:gd name="T8" fmla="*/ 26 w 26"/>
                  <a:gd name="T9" fmla="*/ 4 h 19"/>
                  <a:gd name="T10" fmla="*/ 15 w 26"/>
                  <a:gd name="T11" fmla="*/ 11 h 19"/>
                  <a:gd name="T12" fmla="*/ 16 w 26"/>
                  <a:gd name="T13" fmla="*/ 8 h 19"/>
                  <a:gd name="T14" fmla="*/ 3 w 26"/>
                  <a:gd name="T15" fmla="*/ 17 h 19"/>
                  <a:gd name="T16" fmla="*/ 0 w 26"/>
                  <a:gd name="T17" fmla="*/ 19 h 19"/>
                  <a:gd name="T18" fmla="*/ 1 w 26"/>
                  <a:gd name="T1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19">
                    <a:moveTo>
                      <a:pt x="1" y="17"/>
                    </a:moveTo>
                    <a:cubicBezTo>
                      <a:pt x="3" y="13"/>
                      <a:pt x="4" y="7"/>
                      <a:pt x="8" y="4"/>
                    </a:cubicBezTo>
                    <a:cubicBezTo>
                      <a:pt x="12" y="0"/>
                      <a:pt x="18" y="1"/>
                      <a:pt x="23" y="1"/>
                    </a:cubicBezTo>
                    <a:cubicBezTo>
                      <a:pt x="23" y="1"/>
                      <a:pt x="24" y="1"/>
                      <a:pt x="24" y="1"/>
                    </a:cubicBezTo>
                    <a:cubicBezTo>
                      <a:pt x="25" y="2"/>
                      <a:pt x="25" y="3"/>
                      <a:pt x="26" y="4"/>
                    </a:cubicBezTo>
                    <a:cubicBezTo>
                      <a:pt x="22" y="5"/>
                      <a:pt x="18" y="8"/>
                      <a:pt x="15" y="11"/>
                    </a:cubicBezTo>
                    <a:cubicBezTo>
                      <a:pt x="15" y="10"/>
                      <a:pt x="16" y="9"/>
                      <a:pt x="16" y="8"/>
                    </a:cubicBezTo>
                    <a:cubicBezTo>
                      <a:pt x="10" y="6"/>
                      <a:pt x="6" y="14"/>
                      <a:pt x="3" y="17"/>
                    </a:cubicBezTo>
                    <a:cubicBezTo>
                      <a:pt x="2" y="18"/>
                      <a:pt x="1" y="19"/>
                      <a:pt x="0" y="19"/>
                    </a:cubicBezTo>
                    <a:cubicBezTo>
                      <a:pt x="1" y="18"/>
                      <a:pt x="1" y="18"/>
                      <a:pt x="1" y="1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4" name="Freeform 424"/>
              <p:cNvSpPr>
                <a:spLocks/>
              </p:cNvSpPr>
              <p:nvPr/>
            </p:nvSpPr>
            <p:spPr bwMode="auto">
              <a:xfrm>
                <a:off x="4098" y="3526"/>
                <a:ext cx="407" cy="368"/>
              </a:xfrm>
              <a:custGeom>
                <a:avLst/>
                <a:gdLst>
                  <a:gd name="T0" fmla="*/ 7 w 172"/>
                  <a:gd name="T1" fmla="*/ 3 h 156"/>
                  <a:gd name="T2" fmla="*/ 163 w 172"/>
                  <a:gd name="T3" fmla="*/ 68 h 156"/>
                  <a:gd name="T4" fmla="*/ 170 w 172"/>
                  <a:gd name="T5" fmla="*/ 80 h 156"/>
                  <a:gd name="T6" fmla="*/ 159 w 172"/>
                  <a:gd name="T7" fmla="*/ 144 h 156"/>
                  <a:gd name="T8" fmla="*/ 148 w 172"/>
                  <a:gd name="T9" fmla="*/ 153 h 156"/>
                  <a:gd name="T10" fmla="*/ 29 w 172"/>
                  <a:gd name="T11" fmla="*/ 109 h 156"/>
                  <a:gd name="T12" fmla="*/ 18 w 172"/>
                  <a:gd name="T13" fmla="*/ 99 h 156"/>
                  <a:gd name="T14" fmla="*/ 3 w 172"/>
                  <a:gd name="T15" fmla="*/ 12 h 156"/>
                  <a:gd name="T16" fmla="*/ 7 w 172"/>
                  <a:gd name="T17" fmla="*/ 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2" h="156">
                    <a:moveTo>
                      <a:pt x="7" y="3"/>
                    </a:move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72" y="71"/>
                      <a:pt x="170" y="80"/>
                    </a:cubicBezTo>
                    <a:cubicBezTo>
                      <a:pt x="168" y="89"/>
                      <a:pt x="159" y="144"/>
                      <a:pt x="159" y="144"/>
                    </a:cubicBezTo>
                    <a:cubicBezTo>
                      <a:pt x="159" y="144"/>
                      <a:pt x="158" y="156"/>
                      <a:pt x="148" y="153"/>
                    </a:cubicBezTo>
                    <a:cubicBezTo>
                      <a:pt x="139" y="150"/>
                      <a:pt x="29" y="109"/>
                      <a:pt x="29" y="109"/>
                    </a:cubicBezTo>
                    <a:cubicBezTo>
                      <a:pt x="29" y="109"/>
                      <a:pt x="20" y="108"/>
                      <a:pt x="18" y="99"/>
                    </a:cubicBezTo>
                    <a:cubicBezTo>
                      <a:pt x="17" y="90"/>
                      <a:pt x="3" y="12"/>
                      <a:pt x="3" y="12"/>
                    </a:cubicBezTo>
                    <a:cubicBezTo>
                      <a:pt x="3" y="12"/>
                      <a:pt x="0" y="0"/>
                      <a:pt x="7" y="3"/>
                    </a:cubicBezTo>
                    <a:close/>
                  </a:path>
                </a:pathLst>
              </a:custGeom>
              <a:solidFill>
                <a:srgbClr val="3D3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5" name="Freeform 425"/>
              <p:cNvSpPr>
                <a:spLocks/>
              </p:cNvSpPr>
              <p:nvPr/>
            </p:nvSpPr>
            <p:spPr bwMode="auto">
              <a:xfrm>
                <a:off x="4136" y="3604"/>
                <a:ext cx="369" cy="290"/>
              </a:xfrm>
              <a:custGeom>
                <a:avLst/>
                <a:gdLst>
                  <a:gd name="T0" fmla="*/ 147 w 156"/>
                  <a:gd name="T1" fmla="*/ 35 h 123"/>
                  <a:gd name="T2" fmla="*/ 64 w 156"/>
                  <a:gd name="T3" fmla="*/ 0 h 123"/>
                  <a:gd name="T4" fmla="*/ 80 w 156"/>
                  <a:gd name="T5" fmla="*/ 9 h 123"/>
                  <a:gd name="T6" fmla="*/ 112 w 156"/>
                  <a:gd name="T7" fmla="*/ 27 h 123"/>
                  <a:gd name="T8" fmla="*/ 131 w 156"/>
                  <a:gd name="T9" fmla="*/ 40 h 123"/>
                  <a:gd name="T10" fmla="*/ 134 w 156"/>
                  <a:gd name="T11" fmla="*/ 84 h 123"/>
                  <a:gd name="T12" fmla="*/ 129 w 156"/>
                  <a:gd name="T13" fmla="*/ 99 h 123"/>
                  <a:gd name="T14" fmla="*/ 113 w 156"/>
                  <a:gd name="T15" fmla="*/ 103 h 123"/>
                  <a:gd name="T16" fmla="*/ 86 w 156"/>
                  <a:gd name="T17" fmla="*/ 94 h 123"/>
                  <a:gd name="T18" fmla="*/ 69 w 156"/>
                  <a:gd name="T19" fmla="*/ 89 h 123"/>
                  <a:gd name="T20" fmla="*/ 31 w 156"/>
                  <a:gd name="T21" fmla="*/ 74 h 123"/>
                  <a:gd name="T22" fmla="*/ 0 w 156"/>
                  <a:gd name="T23" fmla="*/ 52 h 123"/>
                  <a:gd name="T24" fmla="*/ 2 w 156"/>
                  <a:gd name="T25" fmla="*/ 66 h 123"/>
                  <a:gd name="T26" fmla="*/ 13 w 156"/>
                  <a:gd name="T27" fmla="*/ 76 h 123"/>
                  <a:gd name="T28" fmla="*/ 132 w 156"/>
                  <a:gd name="T29" fmla="*/ 120 h 123"/>
                  <a:gd name="T30" fmla="*/ 143 w 156"/>
                  <a:gd name="T31" fmla="*/ 111 h 123"/>
                  <a:gd name="T32" fmla="*/ 154 w 156"/>
                  <a:gd name="T33" fmla="*/ 47 h 123"/>
                  <a:gd name="T34" fmla="*/ 147 w 156"/>
                  <a:gd name="T35" fmla="*/ 3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6" h="123">
                    <a:moveTo>
                      <a:pt x="147" y="35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69" y="3"/>
                      <a:pt x="75" y="6"/>
                      <a:pt x="80" y="9"/>
                    </a:cubicBezTo>
                    <a:cubicBezTo>
                      <a:pt x="91" y="15"/>
                      <a:pt x="102" y="20"/>
                      <a:pt x="112" y="27"/>
                    </a:cubicBezTo>
                    <a:cubicBezTo>
                      <a:pt x="119" y="31"/>
                      <a:pt x="126" y="35"/>
                      <a:pt x="131" y="40"/>
                    </a:cubicBezTo>
                    <a:cubicBezTo>
                      <a:pt x="144" y="53"/>
                      <a:pt x="137" y="68"/>
                      <a:pt x="134" y="84"/>
                    </a:cubicBezTo>
                    <a:cubicBezTo>
                      <a:pt x="133" y="88"/>
                      <a:pt x="133" y="95"/>
                      <a:pt x="129" y="99"/>
                    </a:cubicBezTo>
                    <a:cubicBezTo>
                      <a:pt x="125" y="103"/>
                      <a:pt x="119" y="103"/>
                      <a:pt x="113" y="103"/>
                    </a:cubicBezTo>
                    <a:cubicBezTo>
                      <a:pt x="104" y="101"/>
                      <a:pt x="95" y="97"/>
                      <a:pt x="86" y="94"/>
                    </a:cubicBezTo>
                    <a:cubicBezTo>
                      <a:pt x="81" y="92"/>
                      <a:pt x="75" y="90"/>
                      <a:pt x="69" y="89"/>
                    </a:cubicBezTo>
                    <a:cubicBezTo>
                      <a:pt x="56" y="84"/>
                      <a:pt x="43" y="80"/>
                      <a:pt x="31" y="74"/>
                    </a:cubicBezTo>
                    <a:cubicBezTo>
                      <a:pt x="20" y="69"/>
                      <a:pt x="8" y="61"/>
                      <a:pt x="0" y="52"/>
                    </a:cubicBezTo>
                    <a:cubicBezTo>
                      <a:pt x="1" y="59"/>
                      <a:pt x="2" y="64"/>
                      <a:pt x="2" y="66"/>
                    </a:cubicBezTo>
                    <a:cubicBezTo>
                      <a:pt x="4" y="75"/>
                      <a:pt x="13" y="76"/>
                      <a:pt x="13" y="76"/>
                    </a:cubicBezTo>
                    <a:cubicBezTo>
                      <a:pt x="13" y="76"/>
                      <a:pt x="123" y="117"/>
                      <a:pt x="132" y="120"/>
                    </a:cubicBezTo>
                    <a:cubicBezTo>
                      <a:pt x="142" y="123"/>
                      <a:pt x="143" y="111"/>
                      <a:pt x="143" y="111"/>
                    </a:cubicBezTo>
                    <a:cubicBezTo>
                      <a:pt x="143" y="111"/>
                      <a:pt x="152" y="56"/>
                      <a:pt x="154" y="47"/>
                    </a:cubicBezTo>
                    <a:cubicBezTo>
                      <a:pt x="156" y="38"/>
                      <a:pt x="147" y="35"/>
                      <a:pt x="147" y="35"/>
                    </a:cubicBezTo>
                    <a:close/>
                  </a:path>
                </a:pathLst>
              </a:custGeom>
              <a:solidFill>
                <a:srgbClr val="2D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6" name="Freeform 426"/>
              <p:cNvSpPr>
                <a:spLocks/>
              </p:cNvSpPr>
              <p:nvPr/>
            </p:nvSpPr>
            <p:spPr bwMode="auto">
              <a:xfrm>
                <a:off x="4564" y="3381"/>
                <a:ext cx="332" cy="353"/>
              </a:xfrm>
              <a:custGeom>
                <a:avLst/>
                <a:gdLst>
                  <a:gd name="T0" fmla="*/ 131 w 140"/>
                  <a:gd name="T1" fmla="*/ 68 h 149"/>
                  <a:gd name="T2" fmla="*/ 87 w 140"/>
                  <a:gd name="T3" fmla="*/ 0 h 149"/>
                  <a:gd name="T4" fmla="*/ 75 w 140"/>
                  <a:gd name="T5" fmla="*/ 3 h 149"/>
                  <a:gd name="T6" fmla="*/ 73 w 140"/>
                  <a:gd name="T7" fmla="*/ 7 h 149"/>
                  <a:gd name="T8" fmla="*/ 74 w 140"/>
                  <a:gd name="T9" fmla="*/ 12 h 149"/>
                  <a:gd name="T10" fmla="*/ 86 w 140"/>
                  <a:gd name="T11" fmla="*/ 42 h 149"/>
                  <a:gd name="T12" fmla="*/ 84 w 140"/>
                  <a:gd name="T13" fmla="*/ 74 h 149"/>
                  <a:gd name="T14" fmla="*/ 0 w 140"/>
                  <a:gd name="T15" fmla="*/ 120 h 149"/>
                  <a:gd name="T16" fmla="*/ 16 w 140"/>
                  <a:gd name="T17" fmla="*/ 149 h 149"/>
                  <a:gd name="T18" fmla="*/ 24 w 140"/>
                  <a:gd name="T19" fmla="*/ 149 h 149"/>
                  <a:gd name="T20" fmla="*/ 125 w 140"/>
                  <a:gd name="T21" fmla="*/ 98 h 149"/>
                  <a:gd name="T22" fmla="*/ 131 w 140"/>
                  <a:gd name="T23" fmla="*/ 6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0" h="149">
                    <a:moveTo>
                      <a:pt x="131" y="68"/>
                    </a:moveTo>
                    <a:cubicBezTo>
                      <a:pt x="127" y="59"/>
                      <a:pt x="87" y="0"/>
                      <a:pt x="87" y="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6" y="5"/>
                      <a:pt x="73" y="5"/>
                      <a:pt x="73" y="7"/>
                    </a:cubicBezTo>
                    <a:cubicBezTo>
                      <a:pt x="73" y="9"/>
                      <a:pt x="74" y="10"/>
                      <a:pt x="74" y="1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24" y="149"/>
                      <a:pt x="24" y="149"/>
                      <a:pt x="24" y="149"/>
                    </a:cubicBezTo>
                    <a:cubicBezTo>
                      <a:pt x="24" y="149"/>
                      <a:pt x="110" y="108"/>
                      <a:pt x="125" y="98"/>
                    </a:cubicBezTo>
                    <a:cubicBezTo>
                      <a:pt x="140" y="88"/>
                      <a:pt x="135" y="78"/>
                      <a:pt x="131" y="6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7" name="Freeform 427"/>
              <p:cNvSpPr>
                <a:spLocks/>
              </p:cNvSpPr>
              <p:nvPr/>
            </p:nvSpPr>
            <p:spPr bwMode="auto">
              <a:xfrm>
                <a:off x="4735" y="3372"/>
                <a:ext cx="59" cy="203"/>
              </a:xfrm>
              <a:custGeom>
                <a:avLst/>
                <a:gdLst>
                  <a:gd name="T0" fmla="*/ 15 w 25"/>
                  <a:gd name="T1" fmla="*/ 29 h 86"/>
                  <a:gd name="T2" fmla="*/ 20 w 25"/>
                  <a:gd name="T3" fmla="*/ 12 h 86"/>
                  <a:gd name="T4" fmla="*/ 12 w 25"/>
                  <a:gd name="T5" fmla="*/ 0 h 86"/>
                  <a:gd name="T6" fmla="*/ 2 w 25"/>
                  <a:gd name="T7" fmla="*/ 2 h 86"/>
                  <a:gd name="T8" fmla="*/ 1 w 25"/>
                  <a:gd name="T9" fmla="*/ 11 h 86"/>
                  <a:gd name="T10" fmla="*/ 2 w 25"/>
                  <a:gd name="T11" fmla="*/ 16 h 86"/>
                  <a:gd name="T12" fmla="*/ 12 w 25"/>
                  <a:gd name="T13" fmla="*/ 47 h 86"/>
                  <a:gd name="T14" fmla="*/ 10 w 25"/>
                  <a:gd name="T15" fmla="*/ 76 h 86"/>
                  <a:gd name="T16" fmla="*/ 0 w 25"/>
                  <a:gd name="T17" fmla="*/ 85 h 86"/>
                  <a:gd name="T18" fmla="*/ 12 w 25"/>
                  <a:gd name="T19" fmla="*/ 85 h 86"/>
                  <a:gd name="T20" fmla="*/ 24 w 25"/>
                  <a:gd name="T21" fmla="*/ 67 h 86"/>
                  <a:gd name="T22" fmla="*/ 25 w 25"/>
                  <a:gd name="T23" fmla="*/ 65 h 86"/>
                  <a:gd name="T24" fmla="*/ 15 w 25"/>
                  <a:gd name="T25" fmla="*/ 2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86">
                    <a:moveTo>
                      <a:pt x="15" y="29"/>
                    </a:moveTo>
                    <a:cubicBezTo>
                      <a:pt x="11" y="21"/>
                      <a:pt x="10" y="14"/>
                      <a:pt x="20" y="12"/>
                    </a:cubicBezTo>
                    <a:cubicBezTo>
                      <a:pt x="15" y="5"/>
                      <a:pt x="12" y="0"/>
                      <a:pt x="1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4"/>
                      <a:pt x="1" y="9"/>
                      <a:pt x="1" y="11"/>
                    </a:cubicBezTo>
                    <a:cubicBezTo>
                      <a:pt x="1" y="13"/>
                      <a:pt x="2" y="14"/>
                      <a:pt x="2" y="16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4" y="86"/>
                      <a:pt x="8" y="86"/>
                      <a:pt x="12" y="85"/>
                    </a:cubicBezTo>
                    <a:cubicBezTo>
                      <a:pt x="20" y="82"/>
                      <a:pt x="23" y="75"/>
                      <a:pt x="24" y="67"/>
                    </a:cubicBezTo>
                    <a:cubicBezTo>
                      <a:pt x="25" y="67"/>
                      <a:pt x="25" y="66"/>
                      <a:pt x="25" y="65"/>
                    </a:cubicBezTo>
                    <a:cubicBezTo>
                      <a:pt x="20" y="56"/>
                      <a:pt x="13" y="38"/>
                      <a:pt x="15" y="2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8" name="Freeform 428"/>
              <p:cNvSpPr>
                <a:spLocks/>
              </p:cNvSpPr>
              <p:nvPr/>
            </p:nvSpPr>
            <p:spPr bwMode="auto">
              <a:xfrm>
                <a:off x="4564" y="3516"/>
                <a:ext cx="332" cy="218"/>
              </a:xfrm>
              <a:custGeom>
                <a:avLst/>
                <a:gdLst>
                  <a:gd name="T0" fmla="*/ 131 w 140"/>
                  <a:gd name="T1" fmla="*/ 11 h 92"/>
                  <a:gd name="T2" fmla="*/ 124 w 140"/>
                  <a:gd name="T3" fmla="*/ 0 h 92"/>
                  <a:gd name="T4" fmla="*/ 125 w 140"/>
                  <a:gd name="T5" fmla="*/ 21 h 92"/>
                  <a:gd name="T6" fmla="*/ 102 w 140"/>
                  <a:gd name="T7" fmla="*/ 36 h 92"/>
                  <a:gd name="T8" fmla="*/ 90 w 140"/>
                  <a:gd name="T9" fmla="*/ 41 h 92"/>
                  <a:gd name="T10" fmla="*/ 86 w 140"/>
                  <a:gd name="T11" fmla="*/ 44 h 92"/>
                  <a:gd name="T12" fmla="*/ 60 w 140"/>
                  <a:gd name="T13" fmla="*/ 59 h 92"/>
                  <a:gd name="T14" fmla="*/ 34 w 140"/>
                  <a:gd name="T15" fmla="*/ 75 h 92"/>
                  <a:gd name="T16" fmla="*/ 10 w 140"/>
                  <a:gd name="T17" fmla="*/ 58 h 92"/>
                  <a:gd name="T18" fmla="*/ 0 w 140"/>
                  <a:gd name="T19" fmla="*/ 63 h 92"/>
                  <a:gd name="T20" fmla="*/ 16 w 140"/>
                  <a:gd name="T21" fmla="*/ 92 h 92"/>
                  <a:gd name="T22" fmla="*/ 24 w 140"/>
                  <a:gd name="T23" fmla="*/ 92 h 92"/>
                  <a:gd name="T24" fmla="*/ 125 w 140"/>
                  <a:gd name="T25" fmla="*/ 41 h 92"/>
                  <a:gd name="T26" fmla="*/ 131 w 140"/>
                  <a:gd name="T27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92">
                    <a:moveTo>
                      <a:pt x="131" y="11"/>
                    </a:moveTo>
                    <a:cubicBezTo>
                      <a:pt x="130" y="9"/>
                      <a:pt x="128" y="5"/>
                      <a:pt x="124" y="0"/>
                    </a:cubicBezTo>
                    <a:cubicBezTo>
                      <a:pt x="127" y="8"/>
                      <a:pt x="129" y="15"/>
                      <a:pt x="125" y="21"/>
                    </a:cubicBezTo>
                    <a:cubicBezTo>
                      <a:pt x="120" y="29"/>
                      <a:pt x="110" y="32"/>
                      <a:pt x="102" y="36"/>
                    </a:cubicBezTo>
                    <a:cubicBezTo>
                      <a:pt x="98" y="38"/>
                      <a:pt x="94" y="39"/>
                      <a:pt x="90" y="41"/>
                    </a:cubicBezTo>
                    <a:cubicBezTo>
                      <a:pt x="89" y="42"/>
                      <a:pt x="87" y="43"/>
                      <a:pt x="86" y="44"/>
                    </a:cubicBezTo>
                    <a:cubicBezTo>
                      <a:pt x="77" y="49"/>
                      <a:pt x="69" y="54"/>
                      <a:pt x="60" y="59"/>
                    </a:cubicBezTo>
                    <a:cubicBezTo>
                      <a:pt x="51" y="64"/>
                      <a:pt x="43" y="71"/>
                      <a:pt x="34" y="75"/>
                    </a:cubicBezTo>
                    <a:cubicBezTo>
                      <a:pt x="21" y="82"/>
                      <a:pt x="17" y="66"/>
                      <a:pt x="10" y="58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24" y="92"/>
                      <a:pt x="24" y="92"/>
                      <a:pt x="24" y="92"/>
                    </a:cubicBezTo>
                    <a:cubicBezTo>
                      <a:pt x="24" y="92"/>
                      <a:pt x="110" y="51"/>
                      <a:pt x="125" y="41"/>
                    </a:cubicBezTo>
                    <a:cubicBezTo>
                      <a:pt x="140" y="31"/>
                      <a:pt x="135" y="21"/>
                      <a:pt x="131" y="1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9" name="Freeform 429"/>
              <p:cNvSpPr>
                <a:spLocks/>
              </p:cNvSpPr>
              <p:nvPr/>
            </p:nvSpPr>
            <p:spPr bwMode="auto">
              <a:xfrm>
                <a:off x="4538" y="3646"/>
                <a:ext cx="83" cy="111"/>
              </a:xfrm>
              <a:custGeom>
                <a:avLst/>
                <a:gdLst>
                  <a:gd name="T0" fmla="*/ 0 w 35"/>
                  <a:gd name="T1" fmla="*/ 8 h 47"/>
                  <a:gd name="T2" fmla="*/ 11 w 35"/>
                  <a:gd name="T3" fmla="*/ 0 h 47"/>
                  <a:gd name="T4" fmla="*/ 35 w 35"/>
                  <a:gd name="T5" fmla="*/ 37 h 47"/>
                  <a:gd name="T6" fmla="*/ 17 w 35"/>
                  <a:gd name="T7" fmla="*/ 38 h 47"/>
                  <a:gd name="T8" fmla="*/ 0 w 35"/>
                  <a:gd name="T9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7">
                    <a:moveTo>
                      <a:pt x="0" y="8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24" y="47"/>
                      <a:pt x="17" y="38"/>
                    </a:cubicBezTo>
                    <a:cubicBezTo>
                      <a:pt x="11" y="29"/>
                      <a:pt x="0" y="8"/>
                      <a:pt x="0" y="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0" name="Freeform 430"/>
              <p:cNvSpPr>
                <a:spLocks/>
              </p:cNvSpPr>
              <p:nvPr/>
            </p:nvSpPr>
            <p:spPr bwMode="auto">
              <a:xfrm>
                <a:off x="4053" y="2790"/>
                <a:ext cx="376" cy="341"/>
              </a:xfrm>
              <a:custGeom>
                <a:avLst/>
                <a:gdLst>
                  <a:gd name="T0" fmla="*/ 68 w 159"/>
                  <a:gd name="T1" fmla="*/ 99 h 144"/>
                  <a:gd name="T2" fmla="*/ 13 w 159"/>
                  <a:gd name="T3" fmla="*/ 62 h 144"/>
                  <a:gd name="T4" fmla="*/ 5 w 159"/>
                  <a:gd name="T5" fmla="*/ 49 h 144"/>
                  <a:gd name="T6" fmla="*/ 35 w 159"/>
                  <a:gd name="T7" fmla="*/ 10 h 144"/>
                  <a:gd name="T8" fmla="*/ 48 w 159"/>
                  <a:gd name="T9" fmla="*/ 6 h 144"/>
                  <a:gd name="T10" fmla="*/ 149 w 159"/>
                  <a:gd name="T11" fmla="*/ 73 h 144"/>
                  <a:gd name="T12" fmla="*/ 157 w 159"/>
                  <a:gd name="T13" fmla="*/ 87 h 144"/>
                  <a:gd name="T14" fmla="*/ 134 w 159"/>
                  <a:gd name="T15" fmla="*/ 131 h 144"/>
                  <a:gd name="T16" fmla="*/ 117 w 159"/>
                  <a:gd name="T17" fmla="*/ 134 h 144"/>
                  <a:gd name="T18" fmla="*/ 68 w 159"/>
                  <a:gd name="T19" fmla="*/ 9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9" h="144">
                    <a:moveTo>
                      <a:pt x="68" y="99"/>
                    </a:move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2"/>
                      <a:pt x="0" y="56"/>
                      <a:pt x="5" y="49"/>
                    </a:cubicBezTo>
                    <a:cubicBezTo>
                      <a:pt x="11" y="42"/>
                      <a:pt x="35" y="10"/>
                      <a:pt x="35" y="10"/>
                    </a:cubicBezTo>
                    <a:cubicBezTo>
                      <a:pt x="35" y="10"/>
                      <a:pt x="38" y="0"/>
                      <a:pt x="48" y="6"/>
                    </a:cubicBezTo>
                    <a:cubicBezTo>
                      <a:pt x="58" y="11"/>
                      <a:pt x="149" y="73"/>
                      <a:pt x="149" y="73"/>
                    </a:cubicBezTo>
                    <a:cubicBezTo>
                      <a:pt x="149" y="73"/>
                      <a:pt x="159" y="81"/>
                      <a:pt x="157" y="87"/>
                    </a:cubicBezTo>
                    <a:cubicBezTo>
                      <a:pt x="155" y="92"/>
                      <a:pt x="134" y="131"/>
                      <a:pt x="134" y="131"/>
                    </a:cubicBezTo>
                    <a:cubicBezTo>
                      <a:pt x="134" y="131"/>
                      <a:pt x="131" y="144"/>
                      <a:pt x="117" y="134"/>
                    </a:cubicBezTo>
                    <a:cubicBezTo>
                      <a:pt x="104" y="125"/>
                      <a:pt x="68" y="99"/>
                      <a:pt x="68" y="99"/>
                    </a:cubicBezTo>
                    <a:close/>
                  </a:path>
                </a:pathLst>
              </a:custGeom>
              <a:solidFill>
                <a:srgbClr val="3533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1" name="Freeform 431"/>
              <p:cNvSpPr>
                <a:spLocks/>
              </p:cNvSpPr>
              <p:nvPr/>
            </p:nvSpPr>
            <p:spPr bwMode="auto">
              <a:xfrm>
                <a:off x="4053" y="2790"/>
                <a:ext cx="374" cy="341"/>
              </a:xfrm>
              <a:custGeom>
                <a:avLst/>
                <a:gdLst>
                  <a:gd name="T0" fmla="*/ 143 w 158"/>
                  <a:gd name="T1" fmla="*/ 107 h 144"/>
                  <a:gd name="T2" fmla="*/ 107 w 158"/>
                  <a:gd name="T3" fmla="*/ 116 h 144"/>
                  <a:gd name="T4" fmla="*/ 102 w 158"/>
                  <a:gd name="T5" fmla="*/ 91 h 144"/>
                  <a:gd name="T6" fmla="*/ 100 w 158"/>
                  <a:gd name="T7" fmla="*/ 72 h 144"/>
                  <a:gd name="T8" fmla="*/ 84 w 158"/>
                  <a:gd name="T9" fmla="*/ 60 h 144"/>
                  <a:gd name="T10" fmla="*/ 76 w 158"/>
                  <a:gd name="T11" fmla="*/ 57 h 144"/>
                  <a:gd name="T12" fmla="*/ 66 w 158"/>
                  <a:gd name="T13" fmla="*/ 49 h 144"/>
                  <a:gd name="T14" fmla="*/ 60 w 158"/>
                  <a:gd name="T15" fmla="*/ 50 h 144"/>
                  <a:gd name="T16" fmla="*/ 51 w 158"/>
                  <a:gd name="T17" fmla="*/ 48 h 144"/>
                  <a:gd name="T18" fmla="*/ 37 w 158"/>
                  <a:gd name="T19" fmla="*/ 59 h 144"/>
                  <a:gd name="T20" fmla="*/ 37 w 158"/>
                  <a:gd name="T21" fmla="*/ 61 h 144"/>
                  <a:gd name="T22" fmla="*/ 38 w 158"/>
                  <a:gd name="T23" fmla="*/ 68 h 144"/>
                  <a:gd name="T24" fmla="*/ 36 w 158"/>
                  <a:gd name="T25" fmla="*/ 70 h 144"/>
                  <a:gd name="T26" fmla="*/ 18 w 158"/>
                  <a:gd name="T27" fmla="*/ 40 h 144"/>
                  <a:gd name="T28" fmla="*/ 53 w 158"/>
                  <a:gd name="T29" fmla="*/ 9 h 144"/>
                  <a:gd name="T30" fmla="*/ 48 w 158"/>
                  <a:gd name="T31" fmla="*/ 6 h 144"/>
                  <a:gd name="T32" fmla="*/ 35 w 158"/>
                  <a:gd name="T33" fmla="*/ 10 h 144"/>
                  <a:gd name="T34" fmla="*/ 5 w 158"/>
                  <a:gd name="T35" fmla="*/ 49 h 144"/>
                  <a:gd name="T36" fmla="*/ 13 w 158"/>
                  <a:gd name="T37" fmla="*/ 62 h 144"/>
                  <a:gd name="T38" fmla="*/ 68 w 158"/>
                  <a:gd name="T39" fmla="*/ 99 h 144"/>
                  <a:gd name="T40" fmla="*/ 117 w 158"/>
                  <a:gd name="T41" fmla="*/ 134 h 144"/>
                  <a:gd name="T42" fmla="*/ 134 w 158"/>
                  <a:gd name="T43" fmla="*/ 131 h 144"/>
                  <a:gd name="T44" fmla="*/ 157 w 158"/>
                  <a:gd name="T45" fmla="*/ 87 h 144"/>
                  <a:gd name="T46" fmla="*/ 152 w 158"/>
                  <a:gd name="T47" fmla="*/ 76 h 144"/>
                  <a:gd name="T48" fmla="*/ 143 w 158"/>
                  <a:gd name="T49" fmla="*/ 10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8" h="144">
                    <a:moveTo>
                      <a:pt x="143" y="107"/>
                    </a:moveTo>
                    <a:cubicBezTo>
                      <a:pt x="136" y="118"/>
                      <a:pt x="117" y="136"/>
                      <a:pt x="107" y="116"/>
                    </a:cubicBezTo>
                    <a:cubicBezTo>
                      <a:pt x="102" y="108"/>
                      <a:pt x="102" y="100"/>
                      <a:pt x="102" y="91"/>
                    </a:cubicBezTo>
                    <a:cubicBezTo>
                      <a:pt x="101" y="85"/>
                      <a:pt x="102" y="78"/>
                      <a:pt x="100" y="72"/>
                    </a:cubicBezTo>
                    <a:cubicBezTo>
                      <a:pt x="97" y="62"/>
                      <a:pt x="93" y="59"/>
                      <a:pt x="84" y="60"/>
                    </a:cubicBezTo>
                    <a:cubicBezTo>
                      <a:pt x="81" y="60"/>
                      <a:pt x="78" y="60"/>
                      <a:pt x="76" y="57"/>
                    </a:cubicBezTo>
                    <a:cubicBezTo>
                      <a:pt x="72" y="54"/>
                      <a:pt x="73" y="48"/>
                      <a:pt x="66" y="49"/>
                    </a:cubicBezTo>
                    <a:cubicBezTo>
                      <a:pt x="64" y="49"/>
                      <a:pt x="62" y="50"/>
                      <a:pt x="60" y="50"/>
                    </a:cubicBezTo>
                    <a:cubicBezTo>
                      <a:pt x="57" y="50"/>
                      <a:pt x="54" y="50"/>
                      <a:pt x="51" y="48"/>
                    </a:cubicBezTo>
                    <a:cubicBezTo>
                      <a:pt x="40" y="49"/>
                      <a:pt x="36" y="52"/>
                      <a:pt x="37" y="59"/>
                    </a:cubicBezTo>
                    <a:cubicBezTo>
                      <a:pt x="37" y="59"/>
                      <a:pt x="37" y="60"/>
                      <a:pt x="37" y="61"/>
                    </a:cubicBezTo>
                    <a:cubicBezTo>
                      <a:pt x="38" y="63"/>
                      <a:pt x="38" y="66"/>
                      <a:pt x="38" y="68"/>
                    </a:cubicBezTo>
                    <a:cubicBezTo>
                      <a:pt x="38" y="70"/>
                      <a:pt x="37" y="71"/>
                      <a:pt x="36" y="70"/>
                    </a:cubicBezTo>
                    <a:cubicBezTo>
                      <a:pt x="22" y="68"/>
                      <a:pt x="10" y="53"/>
                      <a:pt x="18" y="40"/>
                    </a:cubicBezTo>
                    <a:cubicBezTo>
                      <a:pt x="27" y="26"/>
                      <a:pt x="37" y="13"/>
                      <a:pt x="53" y="9"/>
                    </a:cubicBezTo>
                    <a:cubicBezTo>
                      <a:pt x="51" y="7"/>
                      <a:pt x="49" y="6"/>
                      <a:pt x="48" y="6"/>
                    </a:cubicBezTo>
                    <a:cubicBezTo>
                      <a:pt x="38" y="0"/>
                      <a:pt x="35" y="10"/>
                      <a:pt x="35" y="10"/>
                    </a:cubicBezTo>
                    <a:cubicBezTo>
                      <a:pt x="35" y="10"/>
                      <a:pt x="11" y="42"/>
                      <a:pt x="5" y="49"/>
                    </a:cubicBezTo>
                    <a:cubicBezTo>
                      <a:pt x="0" y="56"/>
                      <a:pt x="13" y="62"/>
                      <a:pt x="13" y="62"/>
                    </a:cubicBezTo>
                    <a:cubicBezTo>
                      <a:pt x="68" y="99"/>
                      <a:pt x="68" y="99"/>
                      <a:pt x="68" y="99"/>
                    </a:cubicBezTo>
                    <a:cubicBezTo>
                      <a:pt x="68" y="99"/>
                      <a:pt x="104" y="125"/>
                      <a:pt x="117" y="134"/>
                    </a:cubicBezTo>
                    <a:cubicBezTo>
                      <a:pt x="131" y="144"/>
                      <a:pt x="134" y="131"/>
                      <a:pt x="134" y="131"/>
                    </a:cubicBezTo>
                    <a:cubicBezTo>
                      <a:pt x="134" y="131"/>
                      <a:pt x="155" y="92"/>
                      <a:pt x="157" y="87"/>
                    </a:cubicBezTo>
                    <a:cubicBezTo>
                      <a:pt x="158" y="83"/>
                      <a:pt x="155" y="79"/>
                      <a:pt x="152" y="76"/>
                    </a:cubicBezTo>
                    <a:cubicBezTo>
                      <a:pt x="153" y="87"/>
                      <a:pt x="150" y="97"/>
                      <a:pt x="143" y="107"/>
                    </a:cubicBezTo>
                    <a:close/>
                  </a:path>
                </a:pathLst>
              </a:custGeom>
              <a:solidFill>
                <a:srgbClr val="2827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2" name="Freeform 432"/>
              <p:cNvSpPr>
                <a:spLocks/>
              </p:cNvSpPr>
              <p:nvPr/>
            </p:nvSpPr>
            <p:spPr bwMode="auto">
              <a:xfrm>
                <a:off x="4119" y="2920"/>
                <a:ext cx="171" cy="263"/>
              </a:xfrm>
              <a:custGeom>
                <a:avLst/>
                <a:gdLst>
                  <a:gd name="T0" fmla="*/ 0 w 72"/>
                  <a:gd name="T1" fmla="*/ 97 h 111"/>
                  <a:gd name="T2" fmla="*/ 0 w 72"/>
                  <a:gd name="T3" fmla="*/ 88 h 111"/>
                  <a:gd name="T4" fmla="*/ 6 w 72"/>
                  <a:gd name="T5" fmla="*/ 66 h 111"/>
                  <a:gd name="T6" fmla="*/ 19 w 72"/>
                  <a:gd name="T7" fmla="*/ 8 h 111"/>
                  <a:gd name="T8" fmla="*/ 30 w 72"/>
                  <a:gd name="T9" fmla="*/ 3 h 111"/>
                  <a:gd name="T10" fmla="*/ 30 w 72"/>
                  <a:gd name="T11" fmla="*/ 30 h 111"/>
                  <a:gd name="T12" fmla="*/ 47 w 72"/>
                  <a:gd name="T13" fmla="*/ 6 h 111"/>
                  <a:gd name="T14" fmla="*/ 47 w 72"/>
                  <a:gd name="T15" fmla="*/ 22 h 111"/>
                  <a:gd name="T16" fmla="*/ 64 w 72"/>
                  <a:gd name="T17" fmla="*/ 15 h 111"/>
                  <a:gd name="T18" fmla="*/ 61 w 72"/>
                  <a:gd name="T19" fmla="*/ 66 h 111"/>
                  <a:gd name="T20" fmla="*/ 47 w 72"/>
                  <a:gd name="T21" fmla="*/ 111 h 111"/>
                  <a:gd name="T22" fmla="*/ 0 w 72"/>
                  <a:gd name="T23" fmla="*/ 9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2" h="111">
                    <a:moveTo>
                      <a:pt x="0" y="97"/>
                    </a:move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6" y="81"/>
                      <a:pt x="6" y="66"/>
                    </a:cubicBezTo>
                    <a:cubicBezTo>
                      <a:pt x="7" y="51"/>
                      <a:pt x="19" y="8"/>
                      <a:pt x="19" y="8"/>
                    </a:cubicBezTo>
                    <a:cubicBezTo>
                      <a:pt x="19" y="8"/>
                      <a:pt x="24" y="0"/>
                      <a:pt x="30" y="3"/>
                    </a:cubicBezTo>
                    <a:cubicBezTo>
                      <a:pt x="35" y="5"/>
                      <a:pt x="30" y="30"/>
                      <a:pt x="30" y="30"/>
                    </a:cubicBezTo>
                    <a:cubicBezTo>
                      <a:pt x="30" y="30"/>
                      <a:pt x="37" y="3"/>
                      <a:pt x="47" y="6"/>
                    </a:cubicBezTo>
                    <a:cubicBezTo>
                      <a:pt x="57" y="10"/>
                      <a:pt x="48" y="18"/>
                      <a:pt x="47" y="22"/>
                    </a:cubicBezTo>
                    <a:cubicBezTo>
                      <a:pt x="47" y="27"/>
                      <a:pt x="47" y="10"/>
                      <a:pt x="64" y="15"/>
                    </a:cubicBezTo>
                    <a:cubicBezTo>
                      <a:pt x="72" y="18"/>
                      <a:pt x="56" y="26"/>
                      <a:pt x="61" y="66"/>
                    </a:cubicBezTo>
                    <a:cubicBezTo>
                      <a:pt x="66" y="106"/>
                      <a:pt x="47" y="111"/>
                      <a:pt x="47" y="111"/>
                    </a:cubicBezTo>
                    <a:lnTo>
                      <a:pt x="0" y="9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3" name="Freeform 433"/>
              <p:cNvSpPr>
                <a:spLocks/>
              </p:cNvSpPr>
              <p:nvPr/>
            </p:nvSpPr>
            <p:spPr bwMode="auto">
              <a:xfrm>
                <a:off x="4119" y="2927"/>
                <a:ext cx="157" cy="256"/>
              </a:xfrm>
              <a:custGeom>
                <a:avLst/>
                <a:gdLst>
                  <a:gd name="T0" fmla="*/ 63 w 66"/>
                  <a:gd name="T1" fmla="*/ 26 h 108"/>
                  <a:gd name="T2" fmla="*/ 55 w 66"/>
                  <a:gd name="T3" fmla="*/ 44 h 108"/>
                  <a:gd name="T4" fmla="*/ 45 w 66"/>
                  <a:gd name="T5" fmla="*/ 50 h 108"/>
                  <a:gd name="T6" fmla="*/ 46 w 66"/>
                  <a:gd name="T7" fmla="*/ 29 h 108"/>
                  <a:gd name="T8" fmla="*/ 58 w 66"/>
                  <a:gd name="T9" fmla="*/ 11 h 108"/>
                  <a:gd name="T10" fmla="*/ 47 w 66"/>
                  <a:gd name="T11" fmla="*/ 20 h 108"/>
                  <a:gd name="T12" fmla="*/ 47 w 66"/>
                  <a:gd name="T13" fmla="*/ 19 h 108"/>
                  <a:gd name="T14" fmla="*/ 50 w 66"/>
                  <a:gd name="T15" fmla="*/ 12 h 108"/>
                  <a:gd name="T16" fmla="*/ 42 w 66"/>
                  <a:gd name="T17" fmla="*/ 30 h 108"/>
                  <a:gd name="T18" fmla="*/ 36 w 66"/>
                  <a:gd name="T19" fmla="*/ 47 h 108"/>
                  <a:gd name="T20" fmla="*/ 34 w 66"/>
                  <a:gd name="T21" fmla="*/ 48 h 108"/>
                  <a:gd name="T22" fmla="*/ 32 w 66"/>
                  <a:gd name="T23" fmla="*/ 27 h 108"/>
                  <a:gd name="T24" fmla="*/ 40 w 66"/>
                  <a:gd name="T25" fmla="*/ 6 h 108"/>
                  <a:gd name="T26" fmla="*/ 30 w 66"/>
                  <a:gd name="T27" fmla="*/ 27 h 108"/>
                  <a:gd name="T28" fmla="*/ 32 w 66"/>
                  <a:gd name="T29" fmla="*/ 10 h 108"/>
                  <a:gd name="T30" fmla="*/ 24 w 66"/>
                  <a:gd name="T31" fmla="*/ 36 h 108"/>
                  <a:gd name="T32" fmla="*/ 15 w 66"/>
                  <a:gd name="T33" fmla="*/ 46 h 108"/>
                  <a:gd name="T34" fmla="*/ 16 w 66"/>
                  <a:gd name="T35" fmla="*/ 23 h 108"/>
                  <a:gd name="T36" fmla="*/ 24 w 66"/>
                  <a:gd name="T37" fmla="*/ 0 h 108"/>
                  <a:gd name="T38" fmla="*/ 19 w 66"/>
                  <a:gd name="T39" fmla="*/ 5 h 108"/>
                  <a:gd name="T40" fmla="*/ 6 w 66"/>
                  <a:gd name="T41" fmla="*/ 63 h 108"/>
                  <a:gd name="T42" fmla="*/ 0 w 66"/>
                  <a:gd name="T43" fmla="*/ 85 h 108"/>
                  <a:gd name="T44" fmla="*/ 0 w 66"/>
                  <a:gd name="T45" fmla="*/ 94 h 108"/>
                  <a:gd name="T46" fmla="*/ 47 w 66"/>
                  <a:gd name="T47" fmla="*/ 108 h 108"/>
                  <a:gd name="T48" fmla="*/ 61 w 66"/>
                  <a:gd name="T49" fmla="*/ 63 h 108"/>
                  <a:gd name="T50" fmla="*/ 63 w 66"/>
                  <a:gd name="T51" fmla="*/ 2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6" h="108">
                    <a:moveTo>
                      <a:pt x="63" y="26"/>
                    </a:moveTo>
                    <a:cubicBezTo>
                      <a:pt x="60" y="32"/>
                      <a:pt x="58" y="39"/>
                      <a:pt x="55" y="44"/>
                    </a:cubicBezTo>
                    <a:cubicBezTo>
                      <a:pt x="54" y="48"/>
                      <a:pt x="49" y="56"/>
                      <a:pt x="45" y="50"/>
                    </a:cubicBezTo>
                    <a:cubicBezTo>
                      <a:pt x="40" y="43"/>
                      <a:pt x="43" y="36"/>
                      <a:pt x="46" y="29"/>
                    </a:cubicBezTo>
                    <a:cubicBezTo>
                      <a:pt x="49" y="23"/>
                      <a:pt x="53" y="16"/>
                      <a:pt x="58" y="11"/>
                    </a:cubicBezTo>
                    <a:cubicBezTo>
                      <a:pt x="50" y="11"/>
                      <a:pt x="47" y="18"/>
                      <a:pt x="47" y="20"/>
                    </a:cubicBezTo>
                    <a:cubicBezTo>
                      <a:pt x="47" y="20"/>
                      <a:pt x="47" y="20"/>
                      <a:pt x="47" y="19"/>
                    </a:cubicBezTo>
                    <a:cubicBezTo>
                      <a:pt x="47" y="17"/>
                      <a:pt x="49" y="15"/>
                      <a:pt x="50" y="12"/>
                    </a:cubicBezTo>
                    <a:cubicBezTo>
                      <a:pt x="47" y="18"/>
                      <a:pt x="44" y="24"/>
                      <a:pt x="42" y="30"/>
                    </a:cubicBezTo>
                    <a:cubicBezTo>
                      <a:pt x="40" y="36"/>
                      <a:pt x="39" y="42"/>
                      <a:pt x="36" y="47"/>
                    </a:cubicBezTo>
                    <a:cubicBezTo>
                      <a:pt x="35" y="48"/>
                      <a:pt x="34" y="48"/>
                      <a:pt x="34" y="48"/>
                    </a:cubicBezTo>
                    <a:cubicBezTo>
                      <a:pt x="27" y="45"/>
                      <a:pt x="30" y="32"/>
                      <a:pt x="32" y="27"/>
                    </a:cubicBezTo>
                    <a:cubicBezTo>
                      <a:pt x="34" y="20"/>
                      <a:pt x="36" y="12"/>
                      <a:pt x="40" y="6"/>
                    </a:cubicBezTo>
                    <a:cubicBezTo>
                      <a:pt x="34" y="12"/>
                      <a:pt x="30" y="27"/>
                      <a:pt x="30" y="27"/>
                    </a:cubicBezTo>
                    <a:cubicBezTo>
                      <a:pt x="30" y="27"/>
                      <a:pt x="32" y="18"/>
                      <a:pt x="32" y="10"/>
                    </a:cubicBezTo>
                    <a:cubicBezTo>
                      <a:pt x="28" y="18"/>
                      <a:pt x="27" y="27"/>
                      <a:pt x="24" y="36"/>
                    </a:cubicBezTo>
                    <a:cubicBezTo>
                      <a:pt x="23" y="38"/>
                      <a:pt x="20" y="49"/>
                      <a:pt x="15" y="46"/>
                    </a:cubicBezTo>
                    <a:cubicBezTo>
                      <a:pt x="8" y="40"/>
                      <a:pt x="14" y="29"/>
                      <a:pt x="16" y="23"/>
                    </a:cubicBezTo>
                    <a:cubicBezTo>
                      <a:pt x="19" y="15"/>
                      <a:pt x="19" y="6"/>
                      <a:pt x="24" y="0"/>
                    </a:cubicBezTo>
                    <a:cubicBezTo>
                      <a:pt x="21" y="2"/>
                      <a:pt x="19" y="5"/>
                      <a:pt x="19" y="5"/>
                    </a:cubicBezTo>
                    <a:cubicBezTo>
                      <a:pt x="19" y="5"/>
                      <a:pt x="7" y="48"/>
                      <a:pt x="6" y="63"/>
                    </a:cubicBezTo>
                    <a:cubicBezTo>
                      <a:pt x="6" y="78"/>
                      <a:pt x="0" y="85"/>
                      <a:pt x="0" y="85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47" y="108"/>
                      <a:pt x="47" y="108"/>
                      <a:pt x="47" y="108"/>
                    </a:cubicBezTo>
                    <a:cubicBezTo>
                      <a:pt x="47" y="108"/>
                      <a:pt x="66" y="103"/>
                      <a:pt x="61" y="63"/>
                    </a:cubicBezTo>
                    <a:cubicBezTo>
                      <a:pt x="59" y="45"/>
                      <a:pt x="61" y="34"/>
                      <a:pt x="63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4" name="Freeform 434"/>
              <p:cNvSpPr>
                <a:spLocks/>
              </p:cNvSpPr>
              <p:nvPr/>
            </p:nvSpPr>
            <p:spPr bwMode="auto">
              <a:xfrm>
                <a:off x="4101" y="3117"/>
                <a:ext cx="146" cy="92"/>
              </a:xfrm>
              <a:custGeom>
                <a:avLst/>
                <a:gdLst>
                  <a:gd name="T0" fmla="*/ 0 w 62"/>
                  <a:gd name="T1" fmla="*/ 23 h 39"/>
                  <a:gd name="T2" fmla="*/ 58 w 62"/>
                  <a:gd name="T3" fmla="*/ 39 h 39"/>
                  <a:gd name="T4" fmla="*/ 62 w 62"/>
                  <a:gd name="T5" fmla="*/ 27 h 39"/>
                  <a:gd name="T6" fmla="*/ 6 w 62"/>
                  <a:gd name="T7" fmla="*/ 5 h 39"/>
                  <a:gd name="T8" fmla="*/ 0 w 62"/>
                  <a:gd name="T9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9">
                    <a:moveTo>
                      <a:pt x="0" y="23"/>
                    </a:moveTo>
                    <a:cubicBezTo>
                      <a:pt x="58" y="39"/>
                      <a:pt x="58" y="39"/>
                      <a:pt x="58" y="39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7"/>
                      <a:pt x="21" y="0"/>
                      <a:pt x="6" y="5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5" name="Freeform 435"/>
              <p:cNvSpPr>
                <a:spLocks/>
              </p:cNvSpPr>
              <p:nvPr/>
            </p:nvSpPr>
            <p:spPr bwMode="auto">
              <a:xfrm>
                <a:off x="2768" y="3360"/>
                <a:ext cx="209" cy="121"/>
              </a:xfrm>
              <a:custGeom>
                <a:avLst/>
                <a:gdLst>
                  <a:gd name="T0" fmla="*/ 4 w 88"/>
                  <a:gd name="T1" fmla="*/ 51 h 51"/>
                  <a:gd name="T2" fmla="*/ 4 w 88"/>
                  <a:gd name="T3" fmla="*/ 43 h 51"/>
                  <a:gd name="T4" fmla="*/ 18 w 88"/>
                  <a:gd name="T5" fmla="*/ 0 h 51"/>
                  <a:gd name="T6" fmla="*/ 88 w 88"/>
                  <a:gd name="T7" fmla="*/ 6 h 51"/>
                  <a:gd name="T8" fmla="*/ 39 w 88"/>
                  <a:gd name="T9" fmla="*/ 51 h 51"/>
                  <a:gd name="T10" fmla="*/ 4 w 88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51">
                    <a:moveTo>
                      <a:pt x="4" y="51"/>
                    </a:move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0" y="22"/>
                      <a:pt x="18" y="0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8" y="6"/>
                      <a:pt x="47" y="49"/>
                      <a:pt x="39" y="51"/>
                    </a:cubicBezTo>
                    <a:lnTo>
                      <a:pt x="4" y="5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6" name="Freeform 436"/>
              <p:cNvSpPr>
                <a:spLocks/>
              </p:cNvSpPr>
              <p:nvPr/>
            </p:nvSpPr>
            <p:spPr bwMode="auto">
              <a:xfrm>
                <a:off x="2778" y="3360"/>
                <a:ext cx="199" cy="121"/>
              </a:xfrm>
              <a:custGeom>
                <a:avLst/>
                <a:gdLst>
                  <a:gd name="T0" fmla="*/ 14 w 84"/>
                  <a:gd name="T1" fmla="*/ 0 h 51"/>
                  <a:gd name="T2" fmla="*/ 4 w 84"/>
                  <a:gd name="T3" fmla="*/ 16 h 51"/>
                  <a:gd name="T4" fmla="*/ 16 w 84"/>
                  <a:gd name="T5" fmla="*/ 16 h 51"/>
                  <a:gd name="T6" fmla="*/ 28 w 84"/>
                  <a:gd name="T7" fmla="*/ 13 h 51"/>
                  <a:gd name="T8" fmla="*/ 30 w 84"/>
                  <a:gd name="T9" fmla="*/ 15 h 51"/>
                  <a:gd name="T10" fmla="*/ 18 w 84"/>
                  <a:gd name="T11" fmla="*/ 34 h 51"/>
                  <a:gd name="T12" fmla="*/ 0 w 84"/>
                  <a:gd name="T13" fmla="*/ 37 h 51"/>
                  <a:gd name="T14" fmla="*/ 0 w 84"/>
                  <a:gd name="T15" fmla="*/ 43 h 51"/>
                  <a:gd name="T16" fmla="*/ 0 w 84"/>
                  <a:gd name="T17" fmla="*/ 51 h 51"/>
                  <a:gd name="T18" fmla="*/ 35 w 84"/>
                  <a:gd name="T19" fmla="*/ 51 h 51"/>
                  <a:gd name="T20" fmla="*/ 84 w 84"/>
                  <a:gd name="T21" fmla="*/ 6 h 51"/>
                  <a:gd name="T22" fmla="*/ 14 w 84"/>
                  <a:gd name="T2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51">
                    <a:moveTo>
                      <a:pt x="14" y="0"/>
                    </a:moveTo>
                    <a:cubicBezTo>
                      <a:pt x="10" y="6"/>
                      <a:pt x="7" y="11"/>
                      <a:pt x="4" y="16"/>
                    </a:cubicBezTo>
                    <a:cubicBezTo>
                      <a:pt x="8" y="17"/>
                      <a:pt x="12" y="17"/>
                      <a:pt x="16" y="16"/>
                    </a:cubicBezTo>
                    <a:cubicBezTo>
                      <a:pt x="20" y="15"/>
                      <a:pt x="24" y="14"/>
                      <a:pt x="28" y="13"/>
                    </a:cubicBezTo>
                    <a:cubicBezTo>
                      <a:pt x="29" y="13"/>
                      <a:pt x="30" y="14"/>
                      <a:pt x="30" y="15"/>
                    </a:cubicBezTo>
                    <a:cubicBezTo>
                      <a:pt x="28" y="21"/>
                      <a:pt x="23" y="30"/>
                      <a:pt x="18" y="34"/>
                    </a:cubicBezTo>
                    <a:cubicBezTo>
                      <a:pt x="12" y="37"/>
                      <a:pt x="6" y="37"/>
                      <a:pt x="0" y="37"/>
                    </a:cubicBezTo>
                    <a:cubicBezTo>
                      <a:pt x="0" y="41"/>
                      <a:pt x="0" y="43"/>
                      <a:pt x="0" y="4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43" y="49"/>
                      <a:pt x="84" y="6"/>
                      <a:pt x="84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7" name="Freeform 437"/>
              <p:cNvSpPr>
                <a:spLocks/>
              </p:cNvSpPr>
              <p:nvPr/>
            </p:nvSpPr>
            <p:spPr bwMode="auto">
              <a:xfrm>
                <a:off x="2442" y="3299"/>
                <a:ext cx="414" cy="446"/>
              </a:xfrm>
              <a:custGeom>
                <a:avLst/>
                <a:gdLst>
                  <a:gd name="T0" fmla="*/ 0 w 175"/>
                  <a:gd name="T1" fmla="*/ 39 h 189"/>
                  <a:gd name="T2" fmla="*/ 19 w 175"/>
                  <a:gd name="T3" fmla="*/ 15 h 189"/>
                  <a:gd name="T4" fmla="*/ 90 w 175"/>
                  <a:gd name="T5" fmla="*/ 120 h 189"/>
                  <a:gd name="T6" fmla="*/ 132 w 175"/>
                  <a:gd name="T7" fmla="*/ 77 h 189"/>
                  <a:gd name="T8" fmla="*/ 175 w 175"/>
                  <a:gd name="T9" fmla="*/ 80 h 189"/>
                  <a:gd name="T10" fmla="*/ 117 w 175"/>
                  <a:gd name="T11" fmla="*/ 164 h 189"/>
                  <a:gd name="T12" fmla="*/ 75 w 175"/>
                  <a:gd name="T13" fmla="*/ 171 h 189"/>
                  <a:gd name="T14" fmla="*/ 19 w 175"/>
                  <a:gd name="T15" fmla="*/ 96 h 189"/>
                  <a:gd name="T16" fmla="*/ 0 w 175"/>
                  <a:gd name="T17" fmla="*/ 3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89">
                    <a:moveTo>
                      <a:pt x="0" y="39"/>
                    </a:moveTo>
                    <a:cubicBezTo>
                      <a:pt x="0" y="39"/>
                      <a:pt x="8" y="0"/>
                      <a:pt x="19" y="15"/>
                    </a:cubicBezTo>
                    <a:cubicBezTo>
                      <a:pt x="29" y="29"/>
                      <a:pt x="79" y="122"/>
                      <a:pt x="90" y="120"/>
                    </a:cubicBezTo>
                    <a:cubicBezTo>
                      <a:pt x="101" y="118"/>
                      <a:pt x="132" y="77"/>
                      <a:pt x="132" y="77"/>
                    </a:cubicBezTo>
                    <a:cubicBezTo>
                      <a:pt x="175" y="80"/>
                      <a:pt x="175" y="80"/>
                      <a:pt x="175" y="80"/>
                    </a:cubicBezTo>
                    <a:cubicBezTo>
                      <a:pt x="175" y="80"/>
                      <a:pt x="129" y="149"/>
                      <a:pt x="117" y="164"/>
                    </a:cubicBezTo>
                    <a:cubicBezTo>
                      <a:pt x="105" y="179"/>
                      <a:pt x="90" y="189"/>
                      <a:pt x="75" y="171"/>
                    </a:cubicBezTo>
                    <a:cubicBezTo>
                      <a:pt x="61" y="152"/>
                      <a:pt x="19" y="96"/>
                      <a:pt x="19" y="96"/>
                    </a:cubicBez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8" name="Freeform 438"/>
              <p:cNvSpPr>
                <a:spLocks/>
              </p:cNvSpPr>
              <p:nvPr/>
            </p:nvSpPr>
            <p:spPr bwMode="auto">
              <a:xfrm>
                <a:off x="2442" y="3299"/>
                <a:ext cx="414" cy="446"/>
              </a:xfrm>
              <a:custGeom>
                <a:avLst/>
                <a:gdLst>
                  <a:gd name="T0" fmla="*/ 132 w 175"/>
                  <a:gd name="T1" fmla="*/ 77 h 189"/>
                  <a:gd name="T2" fmla="*/ 127 w 175"/>
                  <a:gd name="T3" fmla="*/ 84 h 189"/>
                  <a:gd name="T4" fmla="*/ 150 w 175"/>
                  <a:gd name="T5" fmla="*/ 91 h 189"/>
                  <a:gd name="T6" fmla="*/ 150 w 175"/>
                  <a:gd name="T7" fmla="*/ 93 h 189"/>
                  <a:gd name="T8" fmla="*/ 135 w 175"/>
                  <a:gd name="T9" fmla="*/ 118 h 189"/>
                  <a:gd name="T10" fmla="*/ 114 w 175"/>
                  <a:gd name="T11" fmla="*/ 140 h 189"/>
                  <a:gd name="T12" fmla="*/ 96 w 175"/>
                  <a:gd name="T13" fmla="*/ 154 h 189"/>
                  <a:gd name="T14" fmla="*/ 83 w 175"/>
                  <a:gd name="T15" fmla="*/ 144 h 189"/>
                  <a:gd name="T16" fmla="*/ 44 w 175"/>
                  <a:gd name="T17" fmla="*/ 97 h 189"/>
                  <a:gd name="T18" fmla="*/ 36 w 175"/>
                  <a:gd name="T19" fmla="*/ 64 h 189"/>
                  <a:gd name="T20" fmla="*/ 35 w 175"/>
                  <a:gd name="T21" fmla="*/ 49 h 189"/>
                  <a:gd name="T22" fmla="*/ 32 w 175"/>
                  <a:gd name="T23" fmla="*/ 36 h 189"/>
                  <a:gd name="T24" fmla="*/ 19 w 175"/>
                  <a:gd name="T25" fmla="*/ 15 h 189"/>
                  <a:gd name="T26" fmla="*/ 0 w 175"/>
                  <a:gd name="T27" fmla="*/ 39 h 189"/>
                  <a:gd name="T28" fmla="*/ 19 w 175"/>
                  <a:gd name="T29" fmla="*/ 96 h 189"/>
                  <a:gd name="T30" fmla="*/ 75 w 175"/>
                  <a:gd name="T31" fmla="*/ 171 h 189"/>
                  <a:gd name="T32" fmla="*/ 117 w 175"/>
                  <a:gd name="T33" fmla="*/ 164 h 189"/>
                  <a:gd name="T34" fmla="*/ 175 w 175"/>
                  <a:gd name="T35" fmla="*/ 80 h 189"/>
                  <a:gd name="T36" fmla="*/ 132 w 175"/>
                  <a:gd name="T37" fmla="*/ 7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5" h="189">
                    <a:moveTo>
                      <a:pt x="132" y="77"/>
                    </a:moveTo>
                    <a:cubicBezTo>
                      <a:pt x="132" y="77"/>
                      <a:pt x="130" y="79"/>
                      <a:pt x="127" y="84"/>
                    </a:cubicBezTo>
                    <a:cubicBezTo>
                      <a:pt x="134" y="86"/>
                      <a:pt x="143" y="88"/>
                      <a:pt x="150" y="91"/>
                    </a:cubicBezTo>
                    <a:cubicBezTo>
                      <a:pt x="150" y="91"/>
                      <a:pt x="151" y="92"/>
                      <a:pt x="150" y="93"/>
                    </a:cubicBezTo>
                    <a:cubicBezTo>
                      <a:pt x="147" y="102"/>
                      <a:pt x="142" y="111"/>
                      <a:pt x="135" y="118"/>
                    </a:cubicBezTo>
                    <a:cubicBezTo>
                      <a:pt x="128" y="125"/>
                      <a:pt x="121" y="132"/>
                      <a:pt x="114" y="140"/>
                    </a:cubicBezTo>
                    <a:cubicBezTo>
                      <a:pt x="110" y="146"/>
                      <a:pt x="103" y="153"/>
                      <a:pt x="96" y="154"/>
                    </a:cubicBezTo>
                    <a:cubicBezTo>
                      <a:pt x="88" y="155"/>
                      <a:pt x="87" y="149"/>
                      <a:pt x="83" y="144"/>
                    </a:cubicBezTo>
                    <a:cubicBezTo>
                      <a:pt x="70" y="128"/>
                      <a:pt x="52" y="117"/>
                      <a:pt x="44" y="97"/>
                    </a:cubicBezTo>
                    <a:cubicBezTo>
                      <a:pt x="39" y="86"/>
                      <a:pt x="38" y="75"/>
                      <a:pt x="36" y="64"/>
                    </a:cubicBezTo>
                    <a:cubicBezTo>
                      <a:pt x="36" y="59"/>
                      <a:pt x="35" y="54"/>
                      <a:pt x="35" y="49"/>
                    </a:cubicBezTo>
                    <a:cubicBezTo>
                      <a:pt x="35" y="44"/>
                      <a:pt x="34" y="40"/>
                      <a:pt x="32" y="36"/>
                    </a:cubicBezTo>
                    <a:cubicBezTo>
                      <a:pt x="26" y="26"/>
                      <a:pt x="21" y="18"/>
                      <a:pt x="19" y="15"/>
                    </a:cubicBezTo>
                    <a:cubicBezTo>
                      <a:pt x="8" y="0"/>
                      <a:pt x="0" y="39"/>
                      <a:pt x="0" y="39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9" y="96"/>
                      <a:pt x="61" y="152"/>
                      <a:pt x="75" y="171"/>
                    </a:cubicBezTo>
                    <a:cubicBezTo>
                      <a:pt x="90" y="189"/>
                      <a:pt x="105" y="179"/>
                      <a:pt x="117" y="164"/>
                    </a:cubicBezTo>
                    <a:cubicBezTo>
                      <a:pt x="129" y="149"/>
                      <a:pt x="175" y="80"/>
                      <a:pt x="175" y="80"/>
                    </a:cubicBezTo>
                    <a:lnTo>
                      <a:pt x="132" y="77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9" name="Freeform 439"/>
              <p:cNvSpPr>
                <a:spLocks/>
              </p:cNvSpPr>
              <p:nvPr/>
            </p:nvSpPr>
            <p:spPr bwMode="auto">
              <a:xfrm>
                <a:off x="2754" y="3462"/>
                <a:ext cx="123" cy="42"/>
              </a:xfrm>
              <a:custGeom>
                <a:avLst/>
                <a:gdLst>
                  <a:gd name="T0" fmla="*/ 9 w 52"/>
                  <a:gd name="T1" fmla="*/ 0 h 18"/>
                  <a:gd name="T2" fmla="*/ 0 w 52"/>
                  <a:gd name="T3" fmla="*/ 8 h 18"/>
                  <a:gd name="T4" fmla="*/ 40 w 52"/>
                  <a:gd name="T5" fmla="*/ 16 h 18"/>
                  <a:gd name="T6" fmla="*/ 52 w 52"/>
                  <a:gd name="T7" fmla="*/ 6 h 18"/>
                  <a:gd name="T8" fmla="*/ 9 w 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8">
                    <a:moveTo>
                      <a:pt x="9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8" y="18"/>
                      <a:pt x="40" y="16"/>
                    </a:cubicBezTo>
                    <a:cubicBezTo>
                      <a:pt x="52" y="6"/>
                      <a:pt x="52" y="6"/>
                      <a:pt x="52" y="6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0" name="Freeform 440"/>
              <p:cNvSpPr>
                <a:spLocks/>
              </p:cNvSpPr>
              <p:nvPr/>
            </p:nvSpPr>
            <p:spPr bwMode="auto">
              <a:xfrm>
                <a:off x="2598" y="3173"/>
                <a:ext cx="672" cy="230"/>
              </a:xfrm>
              <a:custGeom>
                <a:avLst/>
                <a:gdLst>
                  <a:gd name="T0" fmla="*/ 137 w 284"/>
                  <a:gd name="T1" fmla="*/ 0 h 97"/>
                  <a:gd name="T2" fmla="*/ 284 w 284"/>
                  <a:gd name="T3" fmla="*/ 32 h 97"/>
                  <a:gd name="T4" fmla="*/ 283 w 284"/>
                  <a:gd name="T5" fmla="*/ 36 h 97"/>
                  <a:gd name="T6" fmla="*/ 193 w 284"/>
                  <a:gd name="T7" fmla="*/ 91 h 97"/>
                  <a:gd name="T8" fmla="*/ 170 w 284"/>
                  <a:gd name="T9" fmla="*/ 94 h 97"/>
                  <a:gd name="T10" fmla="*/ 0 w 284"/>
                  <a:gd name="T11" fmla="*/ 72 h 97"/>
                  <a:gd name="T12" fmla="*/ 0 w 284"/>
                  <a:gd name="T13" fmla="*/ 65 h 97"/>
                  <a:gd name="T14" fmla="*/ 137 w 284"/>
                  <a:gd name="T15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4" h="97">
                    <a:moveTo>
                      <a:pt x="137" y="0"/>
                    </a:moveTo>
                    <a:cubicBezTo>
                      <a:pt x="137" y="0"/>
                      <a:pt x="282" y="33"/>
                      <a:pt x="284" y="32"/>
                    </a:cubicBezTo>
                    <a:cubicBezTo>
                      <a:pt x="284" y="32"/>
                      <a:pt x="284" y="31"/>
                      <a:pt x="283" y="36"/>
                    </a:cubicBezTo>
                    <a:cubicBezTo>
                      <a:pt x="264" y="49"/>
                      <a:pt x="193" y="91"/>
                      <a:pt x="193" y="91"/>
                    </a:cubicBezTo>
                    <a:cubicBezTo>
                      <a:pt x="193" y="91"/>
                      <a:pt x="185" y="97"/>
                      <a:pt x="170" y="94"/>
                    </a:cubicBezTo>
                    <a:cubicBezTo>
                      <a:pt x="155" y="90"/>
                      <a:pt x="0" y="72"/>
                      <a:pt x="0" y="72"/>
                    </a:cubicBezTo>
                    <a:cubicBezTo>
                      <a:pt x="0" y="65"/>
                      <a:pt x="0" y="65"/>
                      <a:pt x="0" y="65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1" name="Freeform 441"/>
              <p:cNvSpPr>
                <a:spLocks/>
              </p:cNvSpPr>
              <p:nvPr/>
            </p:nvSpPr>
            <p:spPr bwMode="auto">
              <a:xfrm>
                <a:off x="2778" y="3247"/>
                <a:ext cx="227" cy="146"/>
              </a:xfrm>
              <a:custGeom>
                <a:avLst/>
                <a:gdLst>
                  <a:gd name="T0" fmla="*/ 0 w 96"/>
                  <a:gd name="T1" fmla="*/ 50 h 62"/>
                  <a:gd name="T2" fmla="*/ 93 w 96"/>
                  <a:gd name="T3" fmla="*/ 62 h 62"/>
                  <a:gd name="T4" fmla="*/ 94 w 96"/>
                  <a:gd name="T5" fmla="*/ 45 h 62"/>
                  <a:gd name="T6" fmla="*/ 93 w 96"/>
                  <a:gd name="T7" fmla="*/ 16 h 62"/>
                  <a:gd name="T8" fmla="*/ 65 w 96"/>
                  <a:gd name="T9" fmla="*/ 0 h 62"/>
                  <a:gd name="T10" fmla="*/ 19 w 96"/>
                  <a:gd name="T11" fmla="*/ 12 h 62"/>
                  <a:gd name="T12" fmla="*/ 10 w 96"/>
                  <a:gd name="T13" fmla="*/ 24 h 62"/>
                  <a:gd name="T14" fmla="*/ 13 w 96"/>
                  <a:gd name="T15" fmla="*/ 32 h 62"/>
                  <a:gd name="T16" fmla="*/ 0 w 96"/>
                  <a:gd name="T17" fmla="*/ 5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62">
                    <a:moveTo>
                      <a:pt x="0" y="50"/>
                    </a:moveTo>
                    <a:cubicBezTo>
                      <a:pt x="39" y="55"/>
                      <a:pt x="82" y="60"/>
                      <a:pt x="93" y="62"/>
                    </a:cubicBezTo>
                    <a:cubicBezTo>
                      <a:pt x="93" y="57"/>
                      <a:pt x="93" y="51"/>
                      <a:pt x="94" y="45"/>
                    </a:cubicBezTo>
                    <a:cubicBezTo>
                      <a:pt x="94" y="36"/>
                      <a:pt x="96" y="25"/>
                      <a:pt x="93" y="16"/>
                    </a:cubicBezTo>
                    <a:cubicBezTo>
                      <a:pt x="89" y="4"/>
                      <a:pt x="77" y="0"/>
                      <a:pt x="65" y="0"/>
                    </a:cubicBezTo>
                    <a:cubicBezTo>
                      <a:pt x="49" y="0"/>
                      <a:pt x="33" y="5"/>
                      <a:pt x="19" y="12"/>
                    </a:cubicBezTo>
                    <a:cubicBezTo>
                      <a:pt x="15" y="15"/>
                      <a:pt x="8" y="18"/>
                      <a:pt x="10" y="24"/>
                    </a:cubicBezTo>
                    <a:cubicBezTo>
                      <a:pt x="11" y="26"/>
                      <a:pt x="12" y="29"/>
                      <a:pt x="13" y="32"/>
                    </a:cubicBezTo>
                    <a:cubicBezTo>
                      <a:pt x="15" y="42"/>
                      <a:pt x="8" y="46"/>
                      <a:pt x="0" y="50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2" name="Freeform 442"/>
              <p:cNvSpPr>
                <a:spLocks/>
              </p:cNvSpPr>
              <p:nvPr/>
            </p:nvSpPr>
            <p:spPr bwMode="auto">
              <a:xfrm>
                <a:off x="2877" y="3251"/>
                <a:ext cx="111" cy="194"/>
              </a:xfrm>
              <a:custGeom>
                <a:avLst/>
                <a:gdLst>
                  <a:gd name="T0" fmla="*/ 2 w 47"/>
                  <a:gd name="T1" fmla="*/ 44 h 82"/>
                  <a:gd name="T2" fmla="*/ 8 w 47"/>
                  <a:gd name="T3" fmla="*/ 5 h 82"/>
                  <a:gd name="T4" fmla="*/ 19 w 47"/>
                  <a:gd name="T5" fmla="*/ 14 h 82"/>
                  <a:gd name="T6" fmla="*/ 22 w 47"/>
                  <a:gd name="T7" fmla="*/ 42 h 82"/>
                  <a:gd name="T8" fmla="*/ 29 w 47"/>
                  <a:gd name="T9" fmla="*/ 6 h 82"/>
                  <a:gd name="T10" fmla="*/ 42 w 47"/>
                  <a:gd name="T11" fmla="*/ 12 h 82"/>
                  <a:gd name="T12" fmla="*/ 37 w 47"/>
                  <a:gd name="T13" fmla="*/ 39 h 82"/>
                  <a:gd name="T14" fmla="*/ 31 w 47"/>
                  <a:gd name="T15" fmla="*/ 63 h 82"/>
                  <a:gd name="T16" fmla="*/ 5 w 47"/>
                  <a:gd name="T17" fmla="*/ 75 h 82"/>
                  <a:gd name="T18" fmla="*/ 2 w 47"/>
                  <a:gd name="T19" fmla="*/ 4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82">
                    <a:moveTo>
                      <a:pt x="2" y="44"/>
                    </a:moveTo>
                    <a:cubicBezTo>
                      <a:pt x="2" y="44"/>
                      <a:pt x="0" y="10"/>
                      <a:pt x="8" y="5"/>
                    </a:cubicBezTo>
                    <a:cubicBezTo>
                      <a:pt x="17" y="0"/>
                      <a:pt x="19" y="2"/>
                      <a:pt x="19" y="14"/>
                    </a:cubicBezTo>
                    <a:cubicBezTo>
                      <a:pt x="19" y="26"/>
                      <a:pt x="22" y="42"/>
                      <a:pt x="22" y="42"/>
                    </a:cubicBezTo>
                    <a:cubicBezTo>
                      <a:pt x="22" y="42"/>
                      <a:pt x="22" y="6"/>
                      <a:pt x="29" y="6"/>
                    </a:cubicBezTo>
                    <a:cubicBezTo>
                      <a:pt x="35" y="5"/>
                      <a:pt x="45" y="7"/>
                      <a:pt x="42" y="12"/>
                    </a:cubicBezTo>
                    <a:cubicBezTo>
                      <a:pt x="39" y="17"/>
                      <a:pt x="34" y="35"/>
                      <a:pt x="37" y="39"/>
                    </a:cubicBezTo>
                    <a:cubicBezTo>
                      <a:pt x="40" y="44"/>
                      <a:pt x="47" y="53"/>
                      <a:pt x="31" y="63"/>
                    </a:cubicBezTo>
                    <a:cubicBezTo>
                      <a:pt x="16" y="73"/>
                      <a:pt x="10" y="82"/>
                      <a:pt x="5" y="75"/>
                    </a:cubicBezTo>
                    <a:cubicBezTo>
                      <a:pt x="0" y="68"/>
                      <a:pt x="2" y="44"/>
                      <a:pt x="2" y="4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3" name="Freeform 443"/>
              <p:cNvSpPr>
                <a:spLocks/>
              </p:cNvSpPr>
              <p:nvPr/>
            </p:nvSpPr>
            <p:spPr bwMode="auto">
              <a:xfrm>
                <a:off x="2811" y="3280"/>
                <a:ext cx="118" cy="156"/>
              </a:xfrm>
              <a:custGeom>
                <a:avLst/>
                <a:gdLst>
                  <a:gd name="T0" fmla="*/ 8 w 50"/>
                  <a:gd name="T1" fmla="*/ 52 h 66"/>
                  <a:gd name="T2" fmla="*/ 25 w 50"/>
                  <a:gd name="T3" fmla="*/ 39 h 66"/>
                  <a:gd name="T4" fmla="*/ 6 w 50"/>
                  <a:gd name="T5" fmla="*/ 13 h 66"/>
                  <a:gd name="T6" fmla="*/ 2 w 50"/>
                  <a:gd name="T7" fmla="*/ 5 h 66"/>
                  <a:gd name="T8" fmla="*/ 16 w 50"/>
                  <a:gd name="T9" fmla="*/ 5 h 66"/>
                  <a:gd name="T10" fmla="*/ 33 w 50"/>
                  <a:gd name="T11" fmla="*/ 23 h 66"/>
                  <a:gd name="T12" fmla="*/ 36 w 50"/>
                  <a:gd name="T13" fmla="*/ 50 h 66"/>
                  <a:gd name="T14" fmla="*/ 8 w 50"/>
                  <a:gd name="T15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66">
                    <a:moveTo>
                      <a:pt x="8" y="52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0" y="8"/>
                      <a:pt x="2" y="5"/>
                    </a:cubicBezTo>
                    <a:cubicBezTo>
                      <a:pt x="4" y="2"/>
                      <a:pt x="10" y="0"/>
                      <a:pt x="16" y="5"/>
                    </a:cubicBezTo>
                    <a:cubicBezTo>
                      <a:pt x="21" y="10"/>
                      <a:pt x="33" y="23"/>
                      <a:pt x="33" y="23"/>
                    </a:cubicBezTo>
                    <a:cubicBezTo>
                      <a:pt x="33" y="23"/>
                      <a:pt x="50" y="34"/>
                      <a:pt x="36" y="50"/>
                    </a:cubicBezTo>
                    <a:cubicBezTo>
                      <a:pt x="21" y="66"/>
                      <a:pt x="5" y="64"/>
                      <a:pt x="8" y="5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4" name="Freeform 444"/>
              <p:cNvSpPr>
                <a:spLocks/>
              </p:cNvSpPr>
              <p:nvPr/>
            </p:nvSpPr>
            <p:spPr bwMode="auto">
              <a:xfrm>
                <a:off x="2877" y="3256"/>
                <a:ext cx="111" cy="189"/>
              </a:xfrm>
              <a:custGeom>
                <a:avLst/>
                <a:gdLst>
                  <a:gd name="T0" fmla="*/ 41 w 47"/>
                  <a:gd name="T1" fmla="*/ 6 h 80"/>
                  <a:gd name="T2" fmla="*/ 29 w 47"/>
                  <a:gd name="T3" fmla="*/ 41 h 80"/>
                  <a:gd name="T4" fmla="*/ 22 w 47"/>
                  <a:gd name="T5" fmla="*/ 41 h 80"/>
                  <a:gd name="T6" fmla="*/ 20 w 47"/>
                  <a:gd name="T7" fmla="*/ 31 h 80"/>
                  <a:gd name="T8" fmla="*/ 19 w 47"/>
                  <a:gd name="T9" fmla="*/ 12 h 80"/>
                  <a:gd name="T10" fmla="*/ 14 w 47"/>
                  <a:gd name="T11" fmla="*/ 1 h 80"/>
                  <a:gd name="T12" fmla="*/ 13 w 47"/>
                  <a:gd name="T13" fmla="*/ 26 h 80"/>
                  <a:gd name="T14" fmla="*/ 13 w 47"/>
                  <a:gd name="T15" fmla="*/ 39 h 80"/>
                  <a:gd name="T16" fmla="*/ 2 w 47"/>
                  <a:gd name="T17" fmla="*/ 38 h 80"/>
                  <a:gd name="T18" fmla="*/ 2 w 47"/>
                  <a:gd name="T19" fmla="*/ 42 h 80"/>
                  <a:gd name="T20" fmla="*/ 5 w 47"/>
                  <a:gd name="T21" fmla="*/ 73 h 80"/>
                  <a:gd name="T22" fmla="*/ 31 w 47"/>
                  <a:gd name="T23" fmla="*/ 61 h 80"/>
                  <a:gd name="T24" fmla="*/ 37 w 47"/>
                  <a:gd name="T25" fmla="*/ 37 h 80"/>
                  <a:gd name="T26" fmla="*/ 42 w 47"/>
                  <a:gd name="T27" fmla="*/ 10 h 80"/>
                  <a:gd name="T28" fmla="*/ 41 w 47"/>
                  <a:gd name="T29" fmla="*/ 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80">
                    <a:moveTo>
                      <a:pt x="41" y="6"/>
                    </a:moveTo>
                    <a:cubicBezTo>
                      <a:pt x="31" y="12"/>
                      <a:pt x="33" y="32"/>
                      <a:pt x="29" y="41"/>
                    </a:cubicBezTo>
                    <a:cubicBezTo>
                      <a:pt x="27" y="44"/>
                      <a:pt x="23" y="44"/>
                      <a:pt x="22" y="41"/>
                    </a:cubicBezTo>
                    <a:cubicBezTo>
                      <a:pt x="20" y="38"/>
                      <a:pt x="20" y="34"/>
                      <a:pt x="20" y="31"/>
                    </a:cubicBezTo>
                    <a:cubicBezTo>
                      <a:pt x="20" y="25"/>
                      <a:pt x="19" y="18"/>
                      <a:pt x="19" y="12"/>
                    </a:cubicBezTo>
                    <a:cubicBezTo>
                      <a:pt x="19" y="4"/>
                      <a:pt x="18" y="0"/>
                      <a:pt x="14" y="1"/>
                    </a:cubicBezTo>
                    <a:cubicBezTo>
                      <a:pt x="14" y="9"/>
                      <a:pt x="13" y="18"/>
                      <a:pt x="13" y="26"/>
                    </a:cubicBezTo>
                    <a:cubicBezTo>
                      <a:pt x="13" y="30"/>
                      <a:pt x="14" y="35"/>
                      <a:pt x="13" y="39"/>
                    </a:cubicBezTo>
                    <a:cubicBezTo>
                      <a:pt x="10" y="44"/>
                      <a:pt x="6" y="41"/>
                      <a:pt x="2" y="38"/>
                    </a:cubicBezTo>
                    <a:cubicBezTo>
                      <a:pt x="2" y="40"/>
                      <a:pt x="2" y="42"/>
                      <a:pt x="2" y="42"/>
                    </a:cubicBezTo>
                    <a:cubicBezTo>
                      <a:pt x="2" y="42"/>
                      <a:pt x="0" y="66"/>
                      <a:pt x="5" y="73"/>
                    </a:cubicBezTo>
                    <a:cubicBezTo>
                      <a:pt x="10" y="80"/>
                      <a:pt x="16" y="71"/>
                      <a:pt x="31" y="61"/>
                    </a:cubicBezTo>
                    <a:cubicBezTo>
                      <a:pt x="47" y="51"/>
                      <a:pt x="40" y="42"/>
                      <a:pt x="37" y="37"/>
                    </a:cubicBezTo>
                    <a:cubicBezTo>
                      <a:pt x="34" y="33"/>
                      <a:pt x="39" y="15"/>
                      <a:pt x="42" y="10"/>
                    </a:cubicBezTo>
                    <a:cubicBezTo>
                      <a:pt x="43" y="8"/>
                      <a:pt x="42" y="7"/>
                      <a:pt x="41" y="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5" name="Freeform 445"/>
              <p:cNvSpPr>
                <a:spLocks/>
              </p:cNvSpPr>
              <p:nvPr/>
            </p:nvSpPr>
            <p:spPr bwMode="auto">
              <a:xfrm>
                <a:off x="2825" y="3284"/>
                <a:ext cx="104" cy="145"/>
              </a:xfrm>
              <a:custGeom>
                <a:avLst/>
                <a:gdLst>
                  <a:gd name="T0" fmla="*/ 27 w 44"/>
                  <a:gd name="T1" fmla="*/ 21 h 61"/>
                  <a:gd name="T2" fmla="*/ 10 w 44"/>
                  <a:gd name="T3" fmla="*/ 3 h 61"/>
                  <a:gd name="T4" fmla="*/ 0 w 44"/>
                  <a:gd name="T5" fmla="*/ 1 h 61"/>
                  <a:gd name="T6" fmla="*/ 17 w 44"/>
                  <a:gd name="T7" fmla="*/ 23 h 61"/>
                  <a:gd name="T8" fmla="*/ 26 w 44"/>
                  <a:gd name="T9" fmla="*/ 33 h 61"/>
                  <a:gd name="T10" fmla="*/ 21 w 44"/>
                  <a:gd name="T11" fmla="*/ 38 h 61"/>
                  <a:gd name="T12" fmla="*/ 19 w 44"/>
                  <a:gd name="T13" fmla="*/ 37 h 61"/>
                  <a:gd name="T14" fmla="*/ 8 w 44"/>
                  <a:gd name="T15" fmla="*/ 45 h 61"/>
                  <a:gd name="T16" fmla="*/ 9 w 44"/>
                  <a:gd name="T17" fmla="*/ 45 h 61"/>
                  <a:gd name="T18" fmla="*/ 9 w 44"/>
                  <a:gd name="T19" fmla="*/ 46 h 61"/>
                  <a:gd name="T20" fmla="*/ 9 w 44"/>
                  <a:gd name="T21" fmla="*/ 46 h 61"/>
                  <a:gd name="T22" fmla="*/ 9 w 44"/>
                  <a:gd name="T23" fmla="*/ 46 h 61"/>
                  <a:gd name="T24" fmla="*/ 10 w 44"/>
                  <a:gd name="T25" fmla="*/ 49 h 61"/>
                  <a:gd name="T26" fmla="*/ 9 w 44"/>
                  <a:gd name="T27" fmla="*/ 49 h 61"/>
                  <a:gd name="T28" fmla="*/ 8 w 44"/>
                  <a:gd name="T29" fmla="*/ 53 h 61"/>
                  <a:gd name="T30" fmla="*/ 8 w 44"/>
                  <a:gd name="T31" fmla="*/ 54 h 61"/>
                  <a:gd name="T32" fmla="*/ 6 w 44"/>
                  <a:gd name="T33" fmla="*/ 58 h 61"/>
                  <a:gd name="T34" fmla="*/ 5 w 44"/>
                  <a:gd name="T35" fmla="*/ 58 h 61"/>
                  <a:gd name="T36" fmla="*/ 30 w 44"/>
                  <a:gd name="T37" fmla="*/ 48 h 61"/>
                  <a:gd name="T38" fmla="*/ 27 w 44"/>
                  <a:gd name="T39" fmla="*/ 2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" h="61">
                    <a:moveTo>
                      <a:pt x="27" y="21"/>
                    </a:moveTo>
                    <a:cubicBezTo>
                      <a:pt x="27" y="21"/>
                      <a:pt x="15" y="8"/>
                      <a:pt x="10" y="3"/>
                    </a:cubicBezTo>
                    <a:cubicBezTo>
                      <a:pt x="6" y="0"/>
                      <a:pt x="3" y="0"/>
                      <a:pt x="0" y="1"/>
                    </a:cubicBezTo>
                    <a:cubicBezTo>
                      <a:pt x="6" y="8"/>
                      <a:pt x="11" y="16"/>
                      <a:pt x="17" y="23"/>
                    </a:cubicBezTo>
                    <a:cubicBezTo>
                      <a:pt x="20" y="25"/>
                      <a:pt x="24" y="29"/>
                      <a:pt x="26" y="33"/>
                    </a:cubicBezTo>
                    <a:cubicBezTo>
                      <a:pt x="26" y="35"/>
                      <a:pt x="24" y="38"/>
                      <a:pt x="21" y="38"/>
                    </a:cubicBezTo>
                    <a:cubicBezTo>
                      <a:pt x="20" y="38"/>
                      <a:pt x="20" y="38"/>
                      <a:pt x="19" y="37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7"/>
                      <a:pt x="10" y="48"/>
                      <a:pt x="10" y="49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9" y="50"/>
                      <a:pt x="9" y="52"/>
                      <a:pt x="8" y="53"/>
                    </a:cubicBezTo>
                    <a:cubicBezTo>
                      <a:pt x="8" y="53"/>
                      <a:pt x="8" y="53"/>
                      <a:pt x="8" y="54"/>
                    </a:cubicBezTo>
                    <a:cubicBezTo>
                      <a:pt x="8" y="55"/>
                      <a:pt x="7" y="57"/>
                      <a:pt x="6" y="58"/>
                    </a:cubicBezTo>
                    <a:cubicBezTo>
                      <a:pt x="6" y="58"/>
                      <a:pt x="5" y="58"/>
                      <a:pt x="5" y="58"/>
                    </a:cubicBezTo>
                    <a:cubicBezTo>
                      <a:pt x="10" y="61"/>
                      <a:pt x="20" y="58"/>
                      <a:pt x="30" y="48"/>
                    </a:cubicBezTo>
                    <a:cubicBezTo>
                      <a:pt x="44" y="32"/>
                      <a:pt x="27" y="21"/>
                      <a:pt x="27" y="2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6" name="Freeform 446"/>
              <p:cNvSpPr>
                <a:spLocks/>
              </p:cNvSpPr>
              <p:nvPr/>
            </p:nvSpPr>
            <p:spPr bwMode="auto">
              <a:xfrm>
                <a:off x="2598" y="3169"/>
                <a:ext cx="348" cy="175"/>
              </a:xfrm>
              <a:custGeom>
                <a:avLst/>
                <a:gdLst>
                  <a:gd name="T0" fmla="*/ 0 w 147"/>
                  <a:gd name="T1" fmla="*/ 57 h 74"/>
                  <a:gd name="T2" fmla="*/ 0 w 147"/>
                  <a:gd name="T3" fmla="*/ 74 h 74"/>
                  <a:gd name="T4" fmla="*/ 147 w 147"/>
                  <a:gd name="T5" fmla="*/ 6 h 74"/>
                  <a:gd name="T6" fmla="*/ 137 w 147"/>
                  <a:gd name="T7" fmla="*/ 0 h 74"/>
                  <a:gd name="T8" fmla="*/ 0 w 147"/>
                  <a:gd name="T9" fmla="*/ 5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74">
                    <a:moveTo>
                      <a:pt x="0" y="57"/>
                    </a:moveTo>
                    <a:cubicBezTo>
                      <a:pt x="0" y="74"/>
                      <a:pt x="0" y="74"/>
                      <a:pt x="0" y="74"/>
                    </a:cubicBezTo>
                    <a:cubicBezTo>
                      <a:pt x="0" y="74"/>
                      <a:pt x="144" y="12"/>
                      <a:pt x="147" y="6"/>
                    </a:cubicBezTo>
                    <a:cubicBezTo>
                      <a:pt x="137" y="0"/>
                      <a:pt x="137" y="0"/>
                      <a:pt x="137" y="0"/>
                    </a:cubicBez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2D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7" name="Freeform 447"/>
              <p:cNvSpPr>
                <a:spLocks/>
              </p:cNvSpPr>
              <p:nvPr/>
            </p:nvSpPr>
            <p:spPr bwMode="auto">
              <a:xfrm>
                <a:off x="2922" y="2804"/>
                <a:ext cx="109" cy="379"/>
              </a:xfrm>
              <a:custGeom>
                <a:avLst/>
                <a:gdLst>
                  <a:gd name="T0" fmla="*/ 10 w 46"/>
                  <a:gd name="T1" fmla="*/ 160 h 160"/>
                  <a:gd name="T2" fmla="*/ 0 w 46"/>
                  <a:gd name="T3" fmla="*/ 156 h 160"/>
                  <a:gd name="T4" fmla="*/ 28 w 46"/>
                  <a:gd name="T5" fmla="*/ 12 h 160"/>
                  <a:gd name="T6" fmla="*/ 41 w 46"/>
                  <a:gd name="T7" fmla="*/ 3 h 160"/>
                  <a:gd name="T8" fmla="*/ 46 w 46"/>
                  <a:gd name="T9" fmla="*/ 12 h 160"/>
                  <a:gd name="T10" fmla="*/ 10 w 46"/>
                  <a:gd name="T11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60">
                    <a:moveTo>
                      <a:pt x="10" y="160"/>
                    </a:moveTo>
                    <a:cubicBezTo>
                      <a:pt x="0" y="156"/>
                      <a:pt x="0" y="156"/>
                      <a:pt x="0" y="156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2"/>
                      <a:pt x="27" y="0"/>
                      <a:pt x="41" y="3"/>
                    </a:cubicBezTo>
                    <a:cubicBezTo>
                      <a:pt x="46" y="12"/>
                      <a:pt x="46" y="12"/>
                      <a:pt x="46" y="12"/>
                    </a:cubicBezTo>
                    <a:lnTo>
                      <a:pt x="10" y="160"/>
                    </a:lnTo>
                    <a:close/>
                  </a:path>
                </a:pathLst>
              </a:custGeom>
              <a:solidFill>
                <a:srgbClr val="2D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8" name="Freeform 448"/>
              <p:cNvSpPr>
                <a:spLocks/>
              </p:cNvSpPr>
              <p:nvPr/>
            </p:nvSpPr>
            <p:spPr bwMode="auto">
              <a:xfrm>
                <a:off x="2946" y="2812"/>
                <a:ext cx="357" cy="446"/>
              </a:xfrm>
              <a:custGeom>
                <a:avLst/>
                <a:gdLst>
                  <a:gd name="T0" fmla="*/ 0 w 151"/>
                  <a:gd name="T1" fmla="*/ 157 h 189"/>
                  <a:gd name="T2" fmla="*/ 136 w 151"/>
                  <a:gd name="T3" fmla="*/ 189 h 189"/>
                  <a:gd name="T4" fmla="*/ 150 w 151"/>
                  <a:gd name="T5" fmla="*/ 78 h 189"/>
                  <a:gd name="T6" fmla="*/ 147 w 151"/>
                  <a:gd name="T7" fmla="*/ 68 h 189"/>
                  <a:gd name="T8" fmla="*/ 31 w 151"/>
                  <a:gd name="T9" fmla="*/ 0 h 189"/>
                  <a:gd name="T10" fmla="*/ 0 w 151"/>
                  <a:gd name="T11" fmla="*/ 15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189">
                    <a:moveTo>
                      <a:pt x="0" y="157"/>
                    </a:moveTo>
                    <a:cubicBezTo>
                      <a:pt x="136" y="189"/>
                      <a:pt x="136" y="189"/>
                      <a:pt x="136" y="189"/>
                    </a:cubicBezTo>
                    <a:cubicBezTo>
                      <a:pt x="150" y="78"/>
                      <a:pt x="150" y="78"/>
                      <a:pt x="150" y="78"/>
                    </a:cubicBezTo>
                    <a:cubicBezTo>
                      <a:pt x="150" y="78"/>
                      <a:pt x="151" y="70"/>
                      <a:pt x="147" y="68"/>
                    </a:cubicBezTo>
                    <a:cubicBezTo>
                      <a:pt x="143" y="65"/>
                      <a:pt x="31" y="0"/>
                      <a:pt x="31" y="0"/>
                    </a:cubicBezTo>
                    <a:lnTo>
                      <a:pt x="0" y="157"/>
                    </a:lnTo>
                    <a:close/>
                  </a:path>
                </a:pathLst>
              </a:custGeom>
              <a:solidFill>
                <a:srgbClr val="3D3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9" name="Freeform 449"/>
              <p:cNvSpPr>
                <a:spLocks/>
              </p:cNvSpPr>
              <p:nvPr/>
            </p:nvSpPr>
            <p:spPr bwMode="auto">
              <a:xfrm>
                <a:off x="2946" y="2866"/>
                <a:ext cx="357" cy="392"/>
              </a:xfrm>
              <a:custGeom>
                <a:avLst/>
                <a:gdLst>
                  <a:gd name="T0" fmla="*/ 147 w 151"/>
                  <a:gd name="T1" fmla="*/ 45 h 166"/>
                  <a:gd name="T2" fmla="*/ 72 w 151"/>
                  <a:gd name="T3" fmla="*/ 0 h 166"/>
                  <a:gd name="T4" fmla="*/ 112 w 151"/>
                  <a:gd name="T5" fmla="*/ 40 h 166"/>
                  <a:gd name="T6" fmla="*/ 126 w 151"/>
                  <a:gd name="T7" fmla="*/ 119 h 166"/>
                  <a:gd name="T8" fmla="*/ 68 w 151"/>
                  <a:gd name="T9" fmla="*/ 139 h 166"/>
                  <a:gd name="T10" fmla="*/ 26 w 151"/>
                  <a:gd name="T11" fmla="*/ 129 h 166"/>
                  <a:gd name="T12" fmla="*/ 2 w 151"/>
                  <a:gd name="T13" fmla="*/ 123 h 166"/>
                  <a:gd name="T14" fmla="*/ 0 w 151"/>
                  <a:gd name="T15" fmla="*/ 134 h 166"/>
                  <a:gd name="T16" fmla="*/ 136 w 151"/>
                  <a:gd name="T17" fmla="*/ 166 h 166"/>
                  <a:gd name="T18" fmla="*/ 150 w 151"/>
                  <a:gd name="T19" fmla="*/ 55 h 166"/>
                  <a:gd name="T20" fmla="*/ 147 w 151"/>
                  <a:gd name="T21" fmla="*/ 4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166">
                    <a:moveTo>
                      <a:pt x="147" y="45"/>
                    </a:moveTo>
                    <a:cubicBezTo>
                      <a:pt x="145" y="43"/>
                      <a:pt x="104" y="19"/>
                      <a:pt x="72" y="0"/>
                    </a:cubicBezTo>
                    <a:cubicBezTo>
                      <a:pt x="86" y="13"/>
                      <a:pt x="100" y="25"/>
                      <a:pt x="112" y="40"/>
                    </a:cubicBezTo>
                    <a:cubicBezTo>
                      <a:pt x="129" y="62"/>
                      <a:pt x="138" y="92"/>
                      <a:pt x="126" y="119"/>
                    </a:cubicBezTo>
                    <a:cubicBezTo>
                      <a:pt x="116" y="142"/>
                      <a:pt x="89" y="142"/>
                      <a:pt x="68" y="139"/>
                    </a:cubicBezTo>
                    <a:cubicBezTo>
                      <a:pt x="54" y="136"/>
                      <a:pt x="40" y="133"/>
                      <a:pt x="26" y="129"/>
                    </a:cubicBezTo>
                    <a:cubicBezTo>
                      <a:pt x="18" y="127"/>
                      <a:pt x="10" y="124"/>
                      <a:pt x="2" y="123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136" y="166"/>
                      <a:pt x="136" y="166"/>
                      <a:pt x="136" y="166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50" y="55"/>
                      <a:pt x="151" y="47"/>
                      <a:pt x="147" y="45"/>
                    </a:cubicBezTo>
                    <a:close/>
                  </a:path>
                </a:pathLst>
              </a:custGeom>
              <a:solidFill>
                <a:srgbClr val="2D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0" name="Freeform 450"/>
              <p:cNvSpPr>
                <a:spLocks/>
              </p:cNvSpPr>
              <p:nvPr/>
            </p:nvSpPr>
            <p:spPr bwMode="auto">
              <a:xfrm>
                <a:off x="2089" y="3838"/>
                <a:ext cx="445" cy="848"/>
              </a:xfrm>
              <a:custGeom>
                <a:avLst/>
                <a:gdLst>
                  <a:gd name="T0" fmla="*/ 10 w 188"/>
                  <a:gd name="T1" fmla="*/ 0 h 359"/>
                  <a:gd name="T2" fmla="*/ 51 w 188"/>
                  <a:gd name="T3" fmla="*/ 98 h 359"/>
                  <a:gd name="T4" fmla="*/ 48 w 188"/>
                  <a:gd name="T5" fmla="*/ 343 h 359"/>
                  <a:gd name="T6" fmla="*/ 87 w 188"/>
                  <a:gd name="T7" fmla="*/ 359 h 359"/>
                  <a:gd name="T8" fmla="*/ 86 w 188"/>
                  <a:gd name="T9" fmla="*/ 108 h 359"/>
                  <a:gd name="T10" fmla="*/ 110 w 188"/>
                  <a:gd name="T11" fmla="*/ 106 h 359"/>
                  <a:gd name="T12" fmla="*/ 128 w 188"/>
                  <a:gd name="T13" fmla="*/ 351 h 359"/>
                  <a:gd name="T14" fmla="*/ 155 w 188"/>
                  <a:gd name="T15" fmla="*/ 330 h 359"/>
                  <a:gd name="T16" fmla="*/ 173 w 188"/>
                  <a:gd name="T17" fmla="*/ 313 h 359"/>
                  <a:gd name="T18" fmla="*/ 144 w 188"/>
                  <a:gd name="T19" fmla="*/ 102 h 359"/>
                  <a:gd name="T20" fmla="*/ 173 w 188"/>
                  <a:gd name="T21" fmla="*/ 0 h 359"/>
                  <a:gd name="T22" fmla="*/ 10 w 188"/>
                  <a:gd name="T23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8" h="359">
                    <a:moveTo>
                      <a:pt x="10" y="0"/>
                    </a:moveTo>
                    <a:cubicBezTo>
                      <a:pt x="10" y="0"/>
                      <a:pt x="0" y="88"/>
                      <a:pt x="51" y="98"/>
                    </a:cubicBezTo>
                    <a:cubicBezTo>
                      <a:pt x="48" y="343"/>
                      <a:pt x="48" y="343"/>
                      <a:pt x="48" y="343"/>
                    </a:cubicBezTo>
                    <a:cubicBezTo>
                      <a:pt x="87" y="359"/>
                      <a:pt x="87" y="359"/>
                      <a:pt x="87" y="359"/>
                    </a:cubicBezTo>
                    <a:cubicBezTo>
                      <a:pt x="86" y="108"/>
                      <a:pt x="86" y="108"/>
                      <a:pt x="86" y="108"/>
                    </a:cubicBezTo>
                    <a:cubicBezTo>
                      <a:pt x="86" y="108"/>
                      <a:pt x="103" y="111"/>
                      <a:pt x="110" y="106"/>
                    </a:cubicBezTo>
                    <a:cubicBezTo>
                      <a:pt x="128" y="351"/>
                      <a:pt x="128" y="351"/>
                      <a:pt x="128" y="351"/>
                    </a:cubicBezTo>
                    <a:cubicBezTo>
                      <a:pt x="155" y="330"/>
                      <a:pt x="155" y="330"/>
                      <a:pt x="155" y="330"/>
                    </a:cubicBezTo>
                    <a:cubicBezTo>
                      <a:pt x="173" y="313"/>
                      <a:pt x="173" y="313"/>
                      <a:pt x="173" y="313"/>
                    </a:cubicBezTo>
                    <a:cubicBezTo>
                      <a:pt x="144" y="102"/>
                      <a:pt x="144" y="102"/>
                      <a:pt x="144" y="102"/>
                    </a:cubicBezTo>
                    <a:cubicBezTo>
                      <a:pt x="144" y="102"/>
                      <a:pt x="188" y="76"/>
                      <a:pt x="173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1" name="Freeform 451"/>
              <p:cNvSpPr>
                <a:spLocks/>
              </p:cNvSpPr>
              <p:nvPr/>
            </p:nvSpPr>
            <p:spPr bwMode="auto">
              <a:xfrm>
                <a:off x="2118" y="3838"/>
                <a:ext cx="416" cy="848"/>
              </a:xfrm>
              <a:custGeom>
                <a:avLst/>
                <a:gdLst>
                  <a:gd name="T0" fmla="*/ 117 w 176"/>
                  <a:gd name="T1" fmla="*/ 126 h 359"/>
                  <a:gd name="T2" fmla="*/ 132 w 176"/>
                  <a:gd name="T3" fmla="*/ 108 h 359"/>
                  <a:gd name="T4" fmla="*/ 132 w 176"/>
                  <a:gd name="T5" fmla="*/ 102 h 359"/>
                  <a:gd name="T6" fmla="*/ 161 w 176"/>
                  <a:gd name="T7" fmla="*/ 0 h 359"/>
                  <a:gd name="T8" fmla="*/ 161 w 176"/>
                  <a:gd name="T9" fmla="*/ 5 h 359"/>
                  <a:gd name="T10" fmla="*/ 74 w 176"/>
                  <a:gd name="T11" fmla="*/ 91 h 359"/>
                  <a:gd name="T12" fmla="*/ 8 w 176"/>
                  <a:gd name="T13" fmla="*/ 59 h 359"/>
                  <a:gd name="T14" fmla="*/ 0 w 176"/>
                  <a:gd name="T15" fmla="*/ 51 h 359"/>
                  <a:gd name="T16" fmla="*/ 39 w 176"/>
                  <a:gd name="T17" fmla="*/ 98 h 359"/>
                  <a:gd name="T18" fmla="*/ 38 w 176"/>
                  <a:gd name="T19" fmla="*/ 106 h 359"/>
                  <a:gd name="T20" fmla="*/ 54 w 176"/>
                  <a:gd name="T21" fmla="*/ 121 h 359"/>
                  <a:gd name="T22" fmla="*/ 55 w 176"/>
                  <a:gd name="T23" fmla="*/ 128 h 359"/>
                  <a:gd name="T24" fmla="*/ 57 w 176"/>
                  <a:gd name="T25" fmla="*/ 136 h 359"/>
                  <a:gd name="T26" fmla="*/ 56 w 176"/>
                  <a:gd name="T27" fmla="*/ 351 h 359"/>
                  <a:gd name="T28" fmla="*/ 75 w 176"/>
                  <a:gd name="T29" fmla="*/ 359 h 359"/>
                  <a:gd name="T30" fmla="*/ 74 w 176"/>
                  <a:gd name="T31" fmla="*/ 108 h 359"/>
                  <a:gd name="T32" fmla="*/ 98 w 176"/>
                  <a:gd name="T33" fmla="*/ 106 h 359"/>
                  <a:gd name="T34" fmla="*/ 116 w 176"/>
                  <a:gd name="T35" fmla="*/ 351 h 359"/>
                  <a:gd name="T36" fmla="*/ 139 w 176"/>
                  <a:gd name="T37" fmla="*/ 333 h 359"/>
                  <a:gd name="T38" fmla="*/ 137 w 176"/>
                  <a:gd name="T39" fmla="*/ 324 h 359"/>
                  <a:gd name="T40" fmla="*/ 117 w 176"/>
                  <a:gd name="T41" fmla="*/ 126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6" h="359">
                    <a:moveTo>
                      <a:pt x="117" y="126"/>
                    </a:moveTo>
                    <a:cubicBezTo>
                      <a:pt x="117" y="116"/>
                      <a:pt x="124" y="110"/>
                      <a:pt x="132" y="108"/>
                    </a:cubicBezTo>
                    <a:cubicBezTo>
                      <a:pt x="132" y="102"/>
                      <a:pt x="132" y="102"/>
                      <a:pt x="132" y="102"/>
                    </a:cubicBezTo>
                    <a:cubicBezTo>
                      <a:pt x="132" y="102"/>
                      <a:pt x="176" y="77"/>
                      <a:pt x="161" y="0"/>
                    </a:cubicBezTo>
                    <a:cubicBezTo>
                      <a:pt x="161" y="2"/>
                      <a:pt x="161" y="3"/>
                      <a:pt x="161" y="5"/>
                    </a:cubicBezTo>
                    <a:cubicBezTo>
                      <a:pt x="161" y="52"/>
                      <a:pt x="121" y="91"/>
                      <a:pt x="74" y="91"/>
                    </a:cubicBezTo>
                    <a:cubicBezTo>
                      <a:pt x="47" y="90"/>
                      <a:pt x="24" y="78"/>
                      <a:pt x="8" y="59"/>
                    </a:cubicBezTo>
                    <a:cubicBezTo>
                      <a:pt x="5" y="56"/>
                      <a:pt x="3" y="54"/>
                      <a:pt x="0" y="51"/>
                    </a:cubicBezTo>
                    <a:cubicBezTo>
                      <a:pt x="5" y="72"/>
                      <a:pt x="16" y="93"/>
                      <a:pt x="39" y="98"/>
                    </a:cubicBezTo>
                    <a:cubicBezTo>
                      <a:pt x="38" y="106"/>
                      <a:pt x="38" y="106"/>
                      <a:pt x="38" y="106"/>
                    </a:cubicBezTo>
                    <a:cubicBezTo>
                      <a:pt x="46" y="107"/>
                      <a:pt x="53" y="112"/>
                      <a:pt x="54" y="121"/>
                    </a:cubicBezTo>
                    <a:cubicBezTo>
                      <a:pt x="55" y="123"/>
                      <a:pt x="55" y="126"/>
                      <a:pt x="55" y="128"/>
                    </a:cubicBezTo>
                    <a:cubicBezTo>
                      <a:pt x="56" y="130"/>
                      <a:pt x="57" y="133"/>
                      <a:pt x="57" y="136"/>
                    </a:cubicBezTo>
                    <a:cubicBezTo>
                      <a:pt x="56" y="208"/>
                      <a:pt x="56" y="279"/>
                      <a:pt x="56" y="351"/>
                    </a:cubicBezTo>
                    <a:cubicBezTo>
                      <a:pt x="75" y="359"/>
                      <a:pt x="75" y="359"/>
                      <a:pt x="75" y="359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4" y="108"/>
                      <a:pt x="91" y="111"/>
                      <a:pt x="98" y="106"/>
                    </a:cubicBezTo>
                    <a:cubicBezTo>
                      <a:pt x="116" y="351"/>
                      <a:pt x="116" y="351"/>
                      <a:pt x="116" y="351"/>
                    </a:cubicBezTo>
                    <a:cubicBezTo>
                      <a:pt x="139" y="333"/>
                      <a:pt x="139" y="333"/>
                      <a:pt x="139" y="333"/>
                    </a:cubicBezTo>
                    <a:cubicBezTo>
                      <a:pt x="138" y="330"/>
                      <a:pt x="137" y="327"/>
                      <a:pt x="137" y="324"/>
                    </a:cubicBezTo>
                    <a:cubicBezTo>
                      <a:pt x="133" y="258"/>
                      <a:pt x="113" y="193"/>
                      <a:pt x="117" y="12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2" name="Freeform 452"/>
              <p:cNvSpPr>
                <a:spLocks/>
              </p:cNvSpPr>
              <p:nvPr/>
            </p:nvSpPr>
            <p:spPr bwMode="auto">
              <a:xfrm>
                <a:off x="2111" y="3790"/>
                <a:ext cx="390" cy="123"/>
              </a:xfrm>
              <a:custGeom>
                <a:avLst/>
                <a:gdLst>
                  <a:gd name="T0" fmla="*/ 1 w 165"/>
                  <a:gd name="T1" fmla="*/ 16 h 52"/>
                  <a:gd name="T2" fmla="*/ 0 w 165"/>
                  <a:gd name="T3" fmla="*/ 27 h 52"/>
                  <a:gd name="T4" fmla="*/ 53 w 165"/>
                  <a:gd name="T5" fmla="*/ 27 h 52"/>
                  <a:gd name="T6" fmla="*/ 81 w 165"/>
                  <a:gd name="T7" fmla="*/ 51 h 52"/>
                  <a:gd name="T8" fmla="*/ 107 w 165"/>
                  <a:gd name="T9" fmla="*/ 27 h 52"/>
                  <a:gd name="T10" fmla="*/ 165 w 165"/>
                  <a:gd name="T11" fmla="*/ 23 h 52"/>
                  <a:gd name="T12" fmla="*/ 164 w 165"/>
                  <a:gd name="T13" fmla="*/ 15 h 52"/>
                  <a:gd name="T14" fmla="*/ 1 w 165"/>
                  <a:gd name="T15" fmla="*/ 1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" h="52">
                    <a:moveTo>
                      <a:pt x="1" y="16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25" y="25"/>
                      <a:pt x="53" y="27"/>
                    </a:cubicBezTo>
                    <a:cubicBezTo>
                      <a:pt x="64" y="28"/>
                      <a:pt x="69" y="51"/>
                      <a:pt x="81" y="51"/>
                    </a:cubicBezTo>
                    <a:cubicBezTo>
                      <a:pt x="93" y="52"/>
                      <a:pt x="96" y="28"/>
                      <a:pt x="107" y="27"/>
                    </a:cubicBezTo>
                    <a:cubicBezTo>
                      <a:pt x="127" y="27"/>
                      <a:pt x="156" y="28"/>
                      <a:pt x="165" y="23"/>
                    </a:cubicBezTo>
                    <a:cubicBezTo>
                      <a:pt x="164" y="15"/>
                      <a:pt x="164" y="15"/>
                      <a:pt x="164" y="15"/>
                    </a:cubicBezTo>
                    <a:cubicBezTo>
                      <a:pt x="164" y="15"/>
                      <a:pt x="72" y="0"/>
                      <a:pt x="1" y="1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3" name="Freeform 453"/>
              <p:cNvSpPr>
                <a:spLocks/>
              </p:cNvSpPr>
              <p:nvPr/>
            </p:nvSpPr>
            <p:spPr bwMode="auto">
              <a:xfrm>
                <a:off x="1902" y="4514"/>
                <a:ext cx="417" cy="213"/>
              </a:xfrm>
              <a:custGeom>
                <a:avLst/>
                <a:gdLst>
                  <a:gd name="T0" fmla="*/ 18 w 176"/>
                  <a:gd name="T1" fmla="*/ 89 h 90"/>
                  <a:gd name="T2" fmla="*/ 169 w 176"/>
                  <a:gd name="T3" fmla="*/ 78 h 90"/>
                  <a:gd name="T4" fmla="*/ 88 w 176"/>
                  <a:gd name="T5" fmla="*/ 2 h 90"/>
                  <a:gd name="T6" fmla="*/ 18 w 176"/>
                  <a:gd name="T7" fmla="*/ 8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6" h="90">
                    <a:moveTo>
                      <a:pt x="18" y="89"/>
                    </a:moveTo>
                    <a:cubicBezTo>
                      <a:pt x="18" y="89"/>
                      <a:pt x="133" y="90"/>
                      <a:pt x="169" y="78"/>
                    </a:cubicBezTo>
                    <a:cubicBezTo>
                      <a:pt x="169" y="78"/>
                      <a:pt x="176" y="4"/>
                      <a:pt x="88" y="2"/>
                    </a:cubicBezTo>
                    <a:cubicBezTo>
                      <a:pt x="0" y="0"/>
                      <a:pt x="3" y="84"/>
                      <a:pt x="18" y="89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4" name="Freeform 454"/>
              <p:cNvSpPr>
                <a:spLocks/>
              </p:cNvSpPr>
              <p:nvPr/>
            </p:nvSpPr>
            <p:spPr bwMode="auto">
              <a:xfrm>
                <a:off x="1933" y="4516"/>
                <a:ext cx="331" cy="182"/>
              </a:xfrm>
              <a:custGeom>
                <a:avLst/>
                <a:gdLst>
                  <a:gd name="T0" fmla="*/ 140 w 140"/>
                  <a:gd name="T1" fmla="*/ 27 h 77"/>
                  <a:gd name="T2" fmla="*/ 75 w 140"/>
                  <a:gd name="T3" fmla="*/ 1 h 77"/>
                  <a:gd name="T4" fmla="*/ 0 w 140"/>
                  <a:gd name="T5" fmla="*/ 44 h 77"/>
                  <a:gd name="T6" fmla="*/ 140 w 140"/>
                  <a:gd name="T7" fmla="*/ 2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77">
                    <a:moveTo>
                      <a:pt x="140" y="27"/>
                    </a:moveTo>
                    <a:cubicBezTo>
                      <a:pt x="129" y="13"/>
                      <a:pt x="109" y="2"/>
                      <a:pt x="75" y="1"/>
                    </a:cubicBezTo>
                    <a:cubicBezTo>
                      <a:pt x="29" y="0"/>
                      <a:pt x="8" y="22"/>
                      <a:pt x="0" y="44"/>
                    </a:cubicBezTo>
                    <a:cubicBezTo>
                      <a:pt x="25" y="77"/>
                      <a:pt x="129" y="72"/>
                      <a:pt x="140" y="27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5" name="Freeform 455"/>
              <p:cNvSpPr>
                <a:spLocks/>
              </p:cNvSpPr>
              <p:nvPr/>
            </p:nvSpPr>
            <p:spPr bwMode="auto">
              <a:xfrm>
                <a:off x="2006" y="4556"/>
                <a:ext cx="57" cy="31"/>
              </a:xfrm>
              <a:custGeom>
                <a:avLst/>
                <a:gdLst>
                  <a:gd name="T0" fmla="*/ 24 w 24"/>
                  <a:gd name="T1" fmla="*/ 6 h 13"/>
                  <a:gd name="T2" fmla="*/ 12 w 24"/>
                  <a:gd name="T3" fmla="*/ 12 h 13"/>
                  <a:gd name="T4" fmla="*/ 0 w 24"/>
                  <a:gd name="T5" fmla="*/ 6 h 13"/>
                  <a:gd name="T6" fmla="*/ 12 w 24"/>
                  <a:gd name="T7" fmla="*/ 0 h 13"/>
                  <a:gd name="T8" fmla="*/ 24 w 2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24" y="6"/>
                    </a:moveTo>
                    <a:cubicBezTo>
                      <a:pt x="24" y="10"/>
                      <a:pt x="18" y="13"/>
                      <a:pt x="12" y="12"/>
                    </a:cubicBezTo>
                    <a:cubicBezTo>
                      <a:pt x="6" y="12"/>
                      <a:pt x="0" y="10"/>
                      <a:pt x="0" y="6"/>
                    </a:cubicBezTo>
                    <a:cubicBezTo>
                      <a:pt x="0" y="3"/>
                      <a:pt x="6" y="0"/>
                      <a:pt x="12" y="0"/>
                    </a:cubicBezTo>
                    <a:cubicBezTo>
                      <a:pt x="18" y="0"/>
                      <a:pt x="24" y="3"/>
                      <a:pt x="24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6" name="Freeform 456"/>
              <p:cNvSpPr>
                <a:spLocks/>
              </p:cNvSpPr>
              <p:nvPr/>
            </p:nvSpPr>
            <p:spPr bwMode="auto">
              <a:xfrm>
                <a:off x="2364" y="4514"/>
                <a:ext cx="416" cy="213"/>
              </a:xfrm>
              <a:custGeom>
                <a:avLst/>
                <a:gdLst>
                  <a:gd name="T0" fmla="*/ 157 w 176"/>
                  <a:gd name="T1" fmla="*/ 89 h 90"/>
                  <a:gd name="T2" fmla="*/ 7 w 176"/>
                  <a:gd name="T3" fmla="*/ 78 h 90"/>
                  <a:gd name="T4" fmla="*/ 88 w 176"/>
                  <a:gd name="T5" fmla="*/ 2 h 90"/>
                  <a:gd name="T6" fmla="*/ 157 w 176"/>
                  <a:gd name="T7" fmla="*/ 8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6" h="90">
                    <a:moveTo>
                      <a:pt x="157" y="89"/>
                    </a:moveTo>
                    <a:cubicBezTo>
                      <a:pt x="157" y="89"/>
                      <a:pt x="43" y="90"/>
                      <a:pt x="7" y="78"/>
                    </a:cubicBezTo>
                    <a:cubicBezTo>
                      <a:pt x="7" y="78"/>
                      <a:pt x="0" y="4"/>
                      <a:pt x="88" y="2"/>
                    </a:cubicBezTo>
                    <a:cubicBezTo>
                      <a:pt x="176" y="0"/>
                      <a:pt x="173" y="84"/>
                      <a:pt x="157" y="89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7" name="Freeform 457"/>
              <p:cNvSpPr>
                <a:spLocks/>
              </p:cNvSpPr>
              <p:nvPr/>
            </p:nvSpPr>
            <p:spPr bwMode="auto">
              <a:xfrm>
                <a:off x="2418" y="4516"/>
                <a:ext cx="329" cy="182"/>
              </a:xfrm>
              <a:custGeom>
                <a:avLst/>
                <a:gdLst>
                  <a:gd name="T0" fmla="*/ 0 w 139"/>
                  <a:gd name="T1" fmla="*/ 27 h 77"/>
                  <a:gd name="T2" fmla="*/ 65 w 139"/>
                  <a:gd name="T3" fmla="*/ 1 h 77"/>
                  <a:gd name="T4" fmla="*/ 139 w 139"/>
                  <a:gd name="T5" fmla="*/ 44 h 77"/>
                  <a:gd name="T6" fmla="*/ 0 w 139"/>
                  <a:gd name="T7" fmla="*/ 2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77">
                    <a:moveTo>
                      <a:pt x="0" y="27"/>
                    </a:moveTo>
                    <a:cubicBezTo>
                      <a:pt x="11" y="13"/>
                      <a:pt x="31" y="2"/>
                      <a:pt x="65" y="1"/>
                    </a:cubicBezTo>
                    <a:cubicBezTo>
                      <a:pt x="111" y="0"/>
                      <a:pt x="132" y="22"/>
                      <a:pt x="139" y="44"/>
                    </a:cubicBezTo>
                    <a:cubicBezTo>
                      <a:pt x="114" y="77"/>
                      <a:pt x="11" y="72"/>
                      <a:pt x="0" y="27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8" name="Freeform 458"/>
              <p:cNvSpPr>
                <a:spLocks/>
              </p:cNvSpPr>
              <p:nvPr/>
            </p:nvSpPr>
            <p:spPr bwMode="auto">
              <a:xfrm>
                <a:off x="2619" y="4556"/>
                <a:ext cx="55" cy="31"/>
              </a:xfrm>
              <a:custGeom>
                <a:avLst/>
                <a:gdLst>
                  <a:gd name="T0" fmla="*/ 0 w 23"/>
                  <a:gd name="T1" fmla="*/ 6 h 13"/>
                  <a:gd name="T2" fmla="*/ 12 w 23"/>
                  <a:gd name="T3" fmla="*/ 12 h 13"/>
                  <a:gd name="T4" fmla="*/ 23 w 23"/>
                  <a:gd name="T5" fmla="*/ 6 h 13"/>
                  <a:gd name="T6" fmla="*/ 12 w 23"/>
                  <a:gd name="T7" fmla="*/ 0 h 13"/>
                  <a:gd name="T8" fmla="*/ 0 w 23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3">
                    <a:moveTo>
                      <a:pt x="0" y="6"/>
                    </a:moveTo>
                    <a:cubicBezTo>
                      <a:pt x="0" y="10"/>
                      <a:pt x="5" y="13"/>
                      <a:pt x="12" y="12"/>
                    </a:cubicBezTo>
                    <a:cubicBezTo>
                      <a:pt x="18" y="12"/>
                      <a:pt x="23" y="10"/>
                      <a:pt x="23" y="6"/>
                    </a:cubicBezTo>
                    <a:cubicBezTo>
                      <a:pt x="23" y="3"/>
                      <a:pt x="18" y="0"/>
                      <a:pt x="12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9" name="Freeform 459"/>
              <p:cNvSpPr>
                <a:spLocks/>
              </p:cNvSpPr>
              <p:nvPr/>
            </p:nvSpPr>
            <p:spPr bwMode="auto">
              <a:xfrm>
                <a:off x="2056" y="3228"/>
                <a:ext cx="480" cy="610"/>
              </a:xfrm>
              <a:custGeom>
                <a:avLst/>
                <a:gdLst>
                  <a:gd name="T0" fmla="*/ 21 w 203"/>
                  <a:gd name="T1" fmla="*/ 13 h 258"/>
                  <a:gd name="T2" fmla="*/ 152 w 203"/>
                  <a:gd name="T3" fmla="*/ 3 h 258"/>
                  <a:gd name="T4" fmla="*/ 169 w 203"/>
                  <a:gd name="T5" fmla="*/ 21 h 258"/>
                  <a:gd name="T6" fmla="*/ 192 w 203"/>
                  <a:gd name="T7" fmla="*/ 180 h 258"/>
                  <a:gd name="T8" fmla="*/ 189 w 203"/>
                  <a:gd name="T9" fmla="*/ 258 h 258"/>
                  <a:gd name="T10" fmla="*/ 20 w 203"/>
                  <a:gd name="T11" fmla="*/ 258 h 258"/>
                  <a:gd name="T12" fmla="*/ 21 w 203"/>
                  <a:gd name="T13" fmla="*/ 13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258">
                    <a:moveTo>
                      <a:pt x="21" y="13"/>
                    </a:moveTo>
                    <a:cubicBezTo>
                      <a:pt x="21" y="13"/>
                      <a:pt x="50" y="0"/>
                      <a:pt x="152" y="3"/>
                    </a:cubicBezTo>
                    <a:cubicBezTo>
                      <a:pt x="152" y="3"/>
                      <a:pt x="165" y="6"/>
                      <a:pt x="169" y="21"/>
                    </a:cubicBezTo>
                    <a:cubicBezTo>
                      <a:pt x="171" y="30"/>
                      <a:pt x="175" y="107"/>
                      <a:pt x="192" y="180"/>
                    </a:cubicBezTo>
                    <a:cubicBezTo>
                      <a:pt x="203" y="225"/>
                      <a:pt x="189" y="258"/>
                      <a:pt x="189" y="258"/>
                    </a:cubicBezTo>
                    <a:cubicBezTo>
                      <a:pt x="20" y="258"/>
                      <a:pt x="20" y="258"/>
                      <a:pt x="20" y="258"/>
                    </a:cubicBezTo>
                    <a:cubicBezTo>
                      <a:pt x="20" y="258"/>
                      <a:pt x="0" y="38"/>
                      <a:pt x="21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0" name="Freeform 460"/>
              <p:cNvSpPr>
                <a:spLocks/>
              </p:cNvSpPr>
              <p:nvPr/>
            </p:nvSpPr>
            <p:spPr bwMode="auto">
              <a:xfrm>
                <a:off x="2380" y="3235"/>
                <a:ext cx="138" cy="480"/>
              </a:xfrm>
              <a:custGeom>
                <a:avLst/>
                <a:gdLst>
                  <a:gd name="T0" fmla="*/ 57 w 58"/>
                  <a:gd name="T1" fmla="*/ 185 h 203"/>
                  <a:gd name="T2" fmla="*/ 33 w 58"/>
                  <a:gd name="T3" fmla="*/ 19 h 203"/>
                  <a:gd name="T4" fmla="*/ 15 w 58"/>
                  <a:gd name="T5" fmla="*/ 0 h 203"/>
                  <a:gd name="T6" fmla="*/ 0 w 58"/>
                  <a:gd name="T7" fmla="*/ 0 h 203"/>
                  <a:gd name="T8" fmla="*/ 3 w 58"/>
                  <a:gd name="T9" fmla="*/ 18 h 203"/>
                  <a:gd name="T10" fmla="*/ 18 w 58"/>
                  <a:gd name="T11" fmla="*/ 27 h 203"/>
                  <a:gd name="T12" fmla="*/ 24 w 58"/>
                  <a:gd name="T13" fmla="*/ 44 h 203"/>
                  <a:gd name="T14" fmla="*/ 28 w 58"/>
                  <a:gd name="T15" fmla="*/ 83 h 203"/>
                  <a:gd name="T16" fmla="*/ 51 w 58"/>
                  <a:gd name="T17" fmla="*/ 184 h 203"/>
                  <a:gd name="T18" fmla="*/ 58 w 58"/>
                  <a:gd name="T19" fmla="*/ 203 h 203"/>
                  <a:gd name="T20" fmla="*/ 57 w 58"/>
                  <a:gd name="T21" fmla="*/ 185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03">
                    <a:moveTo>
                      <a:pt x="57" y="185"/>
                    </a:moveTo>
                    <a:cubicBezTo>
                      <a:pt x="40" y="109"/>
                      <a:pt x="35" y="28"/>
                      <a:pt x="33" y="19"/>
                    </a:cubicBezTo>
                    <a:cubicBezTo>
                      <a:pt x="29" y="3"/>
                      <a:pt x="15" y="0"/>
                      <a:pt x="15" y="0"/>
                    </a:cubicBezTo>
                    <a:cubicBezTo>
                      <a:pt x="10" y="0"/>
                      <a:pt x="5" y="0"/>
                      <a:pt x="0" y="0"/>
                    </a:cubicBezTo>
                    <a:cubicBezTo>
                      <a:pt x="1" y="6"/>
                      <a:pt x="2" y="12"/>
                      <a:pt x="3" y="18"/>
                    </a:cubicBezTo>
                    <a:cubicBezTo>
                      <a:pt x="3" y="16"/>
                      <a:pt x="16" y="25"/>
                      <a:pt x="18" y="27"/>
                    </a:cubicBezTo>
                    <a:cubicBezTo>
                      <a:pt x="21" y="32"/>
                      <a:pt x="23" y="38"/>
                      <a:pt x="24" y="44"/>
                    </a:cubicBezTo>
                    <a:cubicBezTo>
                      <a:pt x="27" y="57"/>
                      <a:pt x="26" y="70"/>
                      <a:pt x="28" y="83"/>
                    </a:cubicBezTo>
                    <a:cubicBezTo>
                      <a:pt x="36" y="118"/>
                      <a:pt x="39" y="151"/>
                      <a:pt x="51" y="184"/>
                    </a:cubicBezTo>
                    <a:cubicBezTo>
                      <a:pt x="54" y="191"/>
                      <a:pt x="56" y="197"/>
                      <a:pt x="58" y="203"/>
                    </a:cubicBezTo>
                    <a:cubicBezTo>
                      <a:pt x="57" y="197"/>
                      <a:pt x="58" y="192"/>
                      <a:pt x="57" y="18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1" name="Freeform 461"/>
              <p:cNvSpPr>
                <a:spLocks/>
              </p:cNvSpPr>
              <p:nvPr/>
            </p:nvSpPr>
            <p:spPr bwMode="auto">
              <a:xfrm>
                <a:off x="2092" y="3138"/>
                <a:ext cx="156" cy="172"/>
              </a:xfrm>
              <a:custGeom>
                <a:avLst/>
                <a:gdLst>
                  <a:gd name="T0" fmla="*/ 5 w 66"/>
                  <a:gd name="T1" fmla="*/ 0 h 73"/>
                  <a:gd name="T2" fmla="*/ 2 w 66"/>
                  <a:gd name="T3" fmla="*/ 52 h 73"/>
                  <a:gd name="T4" fmla="*/ 25 w 66"/>
                  <a:gd name="T5" fmla="*/ 69 h 73"/>
                  <a:gd name="T6" fmla="*/ 64 w 66"/>
                  <a:gd name="T7" fmla="*/ 61 h 73"/>
                  <a:gd name="T8" fmla="*/ 66 w 66"/>
                  <a:gd name="T9" fmla="*/ 46 h 73"/>
                  <a:gd name="T10" fmla="*/ 5 w 66"/>
                  <a:gd name="T1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73">
                    <a:moveTo>
                      <a:pt x="5" y="0"/>
                    </a:moveTo>
                    <a:cubicBezTo>
                      <a:pt x="5" y="0"/>
                      <a:pt x="0" y="44"/>
                      <a:pt x="2" y="52"/>
                    </a:cubicBezTo>
                    <a:cubicBezTo>
                      <a:pt x="5" y="60"/>
                      <a:pt x="14" y="68"/>
                      <a:pt x="25" y="69"/>
                    </a:cubicBezTo>
                    <a:cubicBezTo>
                      <a:pt x="54" y="73"/>
                      <a:pt x="64" y="61"/>
                      <a:pt x="64" y="61"/>
                    </a:cubicBezTo>
                    <a:cubicBezTo>
                      <a:pt x="66" y="46"/>
                      <a:pt x="66" y="46"/>
                      <a:pt x="66" y="46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2" name="Freeform 462"/>
              <p:cNvSpPr>
                <a:spLocks/>
              </p:cNvSpPr>
              <p:nvPr/>
            </p:nvSpPr>
            <p:spPr bwMode="auto">
              <a:xfrm>
                <a:off x="2082" y="3114"/>
                <a:ext cx="161" cy="173"/>
              </a:xfrm>
              <a:custGeom>
                <a:avLst/>
                <a:gdLst>
                  <a:gd name="T0" fmla="*/ 6 w 68"/>
                  <a:gd name="T1" fmla="*/ 0 h 73"/>
                  <a:gd name="T2" fmla="*/ 3 w 68"/>
                  <a:gd name="T3" fmla="*/ 51 h 73"/>
                  <a:gd name="T4" fmla="*/ 26 w 68"/>
                  <a:gd name="T5" fmla="*/ 69 h 73"/>
                  <a:gd name="T6" fmla="*/ 63 w 68"/>
                  <a:gd name="T7" fmla="*/ 70 h 73"/>
                  <a:gd name="T8" fmla="*/ 68 w 68"/>
                  <a:gd name="T9" fmla="*/ 41 h 73"/>
                  <a:gd name="T10" fmla="*/ 6 w 68"/>
                  <a:gd name="T1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73">
                    <a:moveTo>
                      <a:pt x="6" y="0"/>
                    </a:moveTo>
                    <a:cubicBezTo>
                      <a:pt x="6" y="0"/>
                      <a:pt x="0" y="43"/>
                      <a:pt x="3" y="51"/>
                    </a:cubicBezTo>
                    <a:cubicBezTo>
                      <a:pt x="6" y="60"/>
                      <a:pt x="14" y="68"/>
                      <a:pt x="26" y="69"/>
                    </a:cubicBezTo>
                    <a:cubicBezTo>
                      <a:pt x="54" y="73"/>
                      <a:pt x="63" y="70"/>
                      <a:pt x="63" y="70"/>
                    </a:cubicBezTo>
                    <a:cubicBezTo>
                      <a:pt x="68" y="41"/>
                      <a:pt x="68" y="41"/>
                      <a:pt x="68" y="41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3" name="Freeform 463"/>
              <p:cNvSpPr>
                <a:spLocks/>
              </p:cNvSpPr>
              <p:nvPr/>
            </p:nvSpPr>
            <p:spPr bwMode="auto">
              <a:xfrm>
                <a:off x="2297" y="3145"/>
                <a:ext cx="164" cy="137"/>
              </a:xfrm>
              <a:custGeom>
                <a:avLst/>
                <a:gdLst>
                  <a:gd name="T0" fmla="*/ 69 w 69"/>
                  <a:gd name="T1" fmla="*/ 0 h 58"/>
                  <a:gd name="T2" fmla="*/ 64 w 69"/>
                  <a:gd name="T3" fmla="*/ 40 h 58"/>
                  <a:gd name="T4" fmla="*/ 0 w 69"/>
                  <a:gd name="T5" fmla="*/ 58 h 58"/>
                  <a:gd name="T6" fmla="*/ 10 w 69"/>
                  <a:gd name="T7" fmla="*/ 14 h 58"/>
                  <a:gd name="T8" fmla="*/ 69 w 69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58">
                    <a:moveTo>
                      <a:pt x="69" y="0"/>
                    </a:moveTo>
                    <a:cubicBezTo>
                      <a:pt x="69" y="0"/>
                      <a:pt x="66" y="36"/>
                      <a:pt x="64" y="40"/>
                    </a:cubicBezTo>
                    <a:cubicBezTo>
                      <a:pt x="61" y="44"/>
                      <a:pt x="56" y="56"/>
                      <a:pt x="0" y="58"/>
                    </a:cubicBezTo>
                    <a:cubicBezTo>
                      <a:pt x="10" y="14"/>
                      <a:pt x="10" y="14"/>
                      <a:pt x="10" y="14"/>
                    </a:cubicBez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4" name="Freeform 464"/>
              <p:cNvSpPr>
                <a:spLocks/>
              </p:cNvSpPr>
              <p:nvPr/>
            </p:nvSpPr>
            <p:spPr bwMode="auto">
              <a:xfrm>
                <a:off x="2314" y="3128"/>
                <a:ext cx="156" cy="135"/>
              </a:xfrm>
              <a:custGeom>
                <a:avLst/>
                <a:gdLst>
                  <a:gd name="T0" fmla="*/ 66 w 66"/>
                  <a:gd name="T1" fmla="*/ 0 h 57"/>
                  <a:gd name="T2" fmla="*/ 61 w 66"/>
                  <a:gd name="T3" fmla="*/ 40 h 57"/>
                  <a:gd name="T4" fmla="*/ 0 w 66"/>
                  <a:gd name="T5" fmla="*/ 57 h 57"/>
                  <a:gd name="T6" fmla="*/ 10 w 66"/>
                  <a:gd name="T7" fmla="*/ 13 h 57"/>
                  <a:gd name="T8" fmla="*/ 66 w 66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57">
                    <a:moveTo>
                      <a:pt x="66" y="0"/>
                    </a:moveTo>
                    <a:cubicBezTo>
                      <a:pt x="66" y="0"/>
                      <a:pt x="63" y="36"/>
                      <a:pt x="61" y="40"/>
                    </a:cubicBezTo>
                    <a:cubicBezTo>
                      <a:pt x="58" y="43"/>
                      <a:pt x="56" y="55"/>
                      <a:pt x="0" y="57"/>
                    </a:cubicBezTo>
                    <a:cubicBezTo>
                      <a:pt x="10" y="13"/>
                      <a:pt x="10" y="13"/>
                      <a:pt x="10" y="13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5" name="Freeform 465"/>
              <p:cNvSpPr>
                <a:spLocks/>
              </p:cNvSpPr>
              <p:nvPr/>
            </p:nvSpPr>
            <p:spPr bwMode="auto">
              <a:xfrm>
                <a:off x="2321" y="3128"/>
                <a:ext cx="149" cy="104"/>
              </a:xfrm>
              <a:custGeom>
                <a:avLst/>
                <a:gdLst>
                  <a:gd name="T0" fmla="*/ 43 w 63"/>
                  <a:gd name="T1" fmla="*/ 15 h 44"/>
                  <a:gd name="T2" fmla="*/ 62 w 63"/>
                  <a:gd name="T3" fmla="*/ 9 h 44"/>
                  <a:gd name="T4" fmla="*/ 63 w 63"/>
                  <a:gd name="T5" fmla="*/ 0 h 44"/>
                  <a:gd name="T6" fmla="*/ 7 w 63"/>
                  <a:gd name="T7" fmla="*/ 13 h 44"/>
                  <a:gd name="T8" fmla="*/ 0 w 63"/>
                  <a:gd name="T9" fmla="*/ 44 h 44"/>
                  <a:gd name="T10" fmla="*/ 43 w 63"/>
                  <a:gd name="T11" fmla="*/ 1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44">
                    <a:moveTo>
                      <a:pt x="43" y="15"/>
                    </a:moveTo>
                    <a:cubicBezTo>
                      <a:pt x="49" y="12"/>
                      <a:pt x="56" y="10"/>
                      <a:pt x="62" y="9"/>
                    </a:cubicBezTo>
                    <a:cubicBezTo>
                      <a:pt x="63" y="4"/>
                      <a:pt x="63" y="0"/>
                      <a:pt x="63" y="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6" y="37"/>
                      <a:pt x="27" y="22"/>
                      <a:pt x="43" y="1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6" name="Freeform 466"/>
              <p:cNvSpPr>
                <a:spLocks/>
              </p:cNvSpPr>
              <p:nvPr/>
            </p:nvSpPr>
            <p:spPr bwMode="auto">
              <a:xfrm>
                <a:off x="2089" y="3121"/>
                <a:ext cx="168" cy="142"/>
              </a:xfrm>
              <a:custGeom>
                <a:avLst/>
                <a:gdLst>
                  <a:gd name="T0" fmla="*/ 2 w 71"/>
                  <a:gd name="T1" fmla="*/ 13 h 60"/>
                  <a:gd name="T2" fmla="*/ 1 w 71"/>
                  <a:gd name="T3" fmla="*/ 9 h 60"/>
                  <a:gd name="T4" fmla="*/ 5 w 71"/>
                  <a:gd name="T5" fmla="*/ 1 h 60"/>
                  <a:gd name="T6" fmla="*/ 18 w 71"/>
                  <a:gd name="T7" fmla="*/ 8 h 60"/>
                  <a:gd name="T8" fmla="*/ 41 w 71"/>
                  <a:gd name="T9" fmla="*/ 23 h 60"/>
                  <a:gd name="T10" fmla="*/ 62 w 71"/>
                  <a:gd name="T11" fmla="*/ 39 h 60"/>
                  <a:gd name="T12" fmla="*/ 63 w 71"/>
                  <a:gd name="T13" fmla="*/ 59 h 60"/>
                  <a:gd name="T14" fmla="*/ 50 w 71"/>
                  <a:gd name="T15" fmla="*/ 44 h 60"/>
                  <a:gd name="T16" fmla="*/ 39 w 71"/>
                  <a:gd name="T17" fmla="*/ 38 h 60"/>
                  <a:gd name="T18" fmla="*/ 26 w 71"/>
                  <a:gd name="T19" fmla="*/ 31 h 60"/>
                  <a:gd name="T20" fmla="*/ 8 w 71"/>
                  <a:gd name="T21" fmla="*/ 18 h 60"/>
                  <a:gd name="T22" fmla="*/ 2 w 71"/>
                  <a:gd name="T23" fmla="*/ 1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60">
                    <a:moveTo>
                      <a:pt x="2" y="13"/>
                    </a:moveTo>
                    <a:cubicBezTo>
                      <a:pt x="1" y="12"/>
                      <a:pt x="1" y="10"/>
                      <a:pt x="1" y="9"/>
                    </a:cubicBezTo>
                    <a:cubicBezTo>
                      <a:pt x="0" y="5"/>
                      <a:pt x="0" y="0"/>
                      <a:pt x="5" y="1"/>
                    </a:cubicBezTo>
                    <a:cubicBezTo>
                      <a:pt x="10" y="1"/>
                      <a:pt x="14" y="6"/>
                      <a:pt x="18" y="8"/>
                    </a:cubicBezTo>
                    <a:cubicBezTo>
                      <a:pt x="26" y="12"/>
                      <a:pt x="34" y="17"/>
                      <a:pt x="41" y="23"/>
                    </a:cubicBezTo>
                    <a:cubicBezTo>
                      <a:pt x="48" y="29"/>
                      <a:pt x="56" y="33"/>
                      <a:pt x="62" y="39"/>
                    </a:cubicBezTo>
                    <a:cubicBezTo>
                      <a:pt x="64" y="41"/>
                      <a:pt x="71" y="57"/>
                      <a:pt x="63" y="59"/>
                    </a:cubicBezTo>
                    <a:cubicBezTo>
                      <a:pt x="53" y="60"/>
                      <a:pt x="57" y="48"/>
                      <a:pt x="50" y="44"/>
                    </a:cubicBezTo>
                    <a:cubicBezTo>
                      <a:pt x="46" y="42"/>
                      <a:pt x="43" y="40"/>
                      <a:pt x="39" y="38"/>
                    </a:cubicBezTo>
                    <a:cubicBezTo>
                      <a:pt x="35" y="35"/>
                      <a:pt x="30" y="34"/>
                      <a:pt x="26" y="31"/>
                    </a:cubicBezTo>
                    <a:cubicBezTo>
                      <a:pt x="20" y="26"/>
                      <a:pt x="14" y="22"/>
                      <a:pt x="8" y="18"/>
                    </a:cubicBezTo>
                    <a:cubicBezTo>
                      <a:pt x="5" y="17"/>
                      <a:pt x="3" y="15"/>
                      <a:pt x="2" y="1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7" name="Freeform 467"/>
              <p:cNvSpPr>
                <a:spLocks/>
              </p:cNvSpPr>
              <p:nvPr/>
            </p:nvSpPr>
            <p:spPr bwMode="auto">
              <a:xfrm>
                <a:off x="2156" y="3249"/>
                <a:ext cx="262" cy="589"/>
              </a:xfrm>
              <a:custGeom>
                <a:avLst/>
                <a:gdLst>
                  <a:gd name="T0" fmla="*/ 73 w 262"/>
                  <a:gd name="T1" fmla="*/ 2 h 589"/>
                  <a:gd name="T2" fmla="*/ 0 w 262"/>
                  <a:gd name="T3" fmla="*/ 433 h 589"/>
                  <a:gd name="T4" fmla="*/ 89 w 262"/>
                  <a:gd name="T5" fmla="*/ 589 h 589"/>
                  <a:gd name="T6" fmla="*/ 194 w 262"/>
                  <a:gd name="T7" fmla="*/ 589 h 589"/>
                  <a:gd name="T8" fmla="*/ 262 w 262"/>
                  <a:gd name="T9" fmla="*/ 454 h 589"/>
                  <a:gd name="T10" fmla="*/ 156 w 262"/>
                  <a:gd name="T11" fmla="*/ 0 h 589"/>
                  <a:gd name="T12" fmla="*/ 73 w 262"/>
                  <a:gd name="T13" fmla="*/ 2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2" h="589">
                    <a:moveTo>
                      <a:pt x="73" y="2"/>
                    </a:moveTo>
                    <a:lnTo>
                      <a:pt x="0" y="433"/>
                    </a:lnTo>
                    <a:lnTo>
                      <a:pt x="89" y="589"/>
                    </a:lnTo>
                    <a:lnTo>
                      <a:pt x="194" y="589"/>
                    </a:lnTo>
                    <a:lnTo>
                      <a:pt x="262" y="454"/>
                    </a:lnTo>
                    <a:lnTo>
                      <a:pt x="156" y="0"/>
                    </a:lnTo>
                    <a:lnTo>
                      <a:pt x="73" y="2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8" name="Freeform 468"/>
              <p:cNvSpPr>
                <a:spLocks/>
              </p:cNvSpPr>
              <p:nvPr/>
            </p:nvSpPr>
            <p:spPr bwMode="auto">
              <a:xfrm>
                <a:off x="2174" y="3251"/>
                <a:ext cx="225" cy="625"/>
              </a:xfrm>
              <a:custGeom>
                <a:avLst/>
                <a:gdLst>
                  <a:gd name="T0" fmla="*/ 28 w 95"/>
                  <a:gd name="T1" fmla="*/ 1 h 264"/>
                  <a:gd name="T2" fmla="*/ 0 w 95"/>
                  <a:gd name="T3" fmla="*/ 183 h 264"/>
                  <a:gd name="T4" fmla="*/ 53 w 95"/>
                  <a:gd name="T5" fmla="*/ 264 h 264"/>
                  <a:gd name="T6" fmla="*/ 95 w 95"/>
                  <a:gd name="T7" fmla="*/ 192 h 264"/>
                  <a:gd name="T8" fmla="*/ 48 w 95"/>
                  <a:gd name="T9" fmla="*/ 0 h 264"/>
                  <a:gd name="T10" fmla="*/ 28 w 95"/>
                  <a:gd name="T11" fmla="*/ 1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264">
                    <a:moveTo>
                      <a:pt x="28" y="1"/>
                    </a:moveTo>
                    <a:cubicBezTo>
                      <a:pt x="28" y="1"/>
                      <a:pt x="10" y="96"/>
                      <a:pt x="0" y="183"/>
                    </a:cubicBezTo>
                    <a:cubicBezTo>
                      <a:pt x="53" y="264"/>
                      <a:pt x="53" y="264"/>
                      <a:pt x="53" y="264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80" y="89"/>
                      <a:pt x="48" y="0"/>
                    </a:cubicBezTo>
                    <a:lnTo>
                      <a:pt x="28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9" name="Freeform 469"/>
              <p:cNvSpPr>
                <a:spLocks/>
              </p:cNvSpPr>
              <p:nvPr/>
            </p:nvSpPr>
            <p:spPr bwMode="auto">
              <a:xfrm>
                <a:off x="2274" y="3251"/>
                <a:ext cx="125" cy="625"/>
              </a:xfrm>
              <a:custGeom>
                <a:avLst/>
                <a:gdLst>
                  <a:gd name="T0" fmla="*/ 6 w 53"/>
                  <a:gd name="T1" fmla="*/ 0 h 264"/>
                  <a:gd name="T2" fmla="*/ 2 w 53"/>
                  <a:gd name="T3" fmla="*/ 0 h 264"/>
                  <a:gd name="T4" fmla="*/ 0 w 53"/>
                  <a:gd name="T5" fmla="*/ 2 h 264"/>
                  <a:gd name="T6" fmla="*/ 11 w 53"/>
                  <a:gd name="T7" fmla="*/ 264 h 264"/>
                  <a:gd name="T8" fmla="*/ 53 w 53"/>
                  <a:gd name="T9" fmla="*/ 192 h 264"/>
                  <a:gd name="T10" fmla="*/ 6 w 53"/>
                  <a:gd name="T11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26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1" y="264"/>
                      <a:pt x="11" y="264"/>
                      <a:pt x="11" y="264"/>
                    </a:cubicBezTo>
                    <a:cubicBezTo>
                      <a:pt x="53" y="192"/>
                      <a:pt x="53" y="192"/>
                      <a:pt x="53" y="192"/>
                    </a:cubicBezTo>
                    <a:cubicBezTo>
                      <a:pt x="53" y="192"/>
                      <a:pt x="38" y="89"/>
                      <a:pt x="6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30" name="Freeform 470"/>
              <p:cNvSpPr>
                <a:spLocks/>
              </p:cNvSpPr>
              <p:nvPr/>
            </p:nvSpPr>
            <p:spPr bwMode="auto">
              <a:xfrm>
                <a:off x="2208" y="3301"/>
                <a:ext cx="113" cy="147"/>
              </a:xfrm>
              <a:custGeom>
                <a:avLst/>
                <a:gdLst>
                  <a:gd name="T0" fmla="*/ 41 w 48"/>
                  <a:gd name="T1" fmla="*/ 0 h 62"/>
                  <a:gd name="T2" fmla="*/ 41 w 48"/>
                  <a:gd name="T3" fmla="*/ 0 h 62"/>
                  <a:gd name="T4" fmla="*/ 4 w 48"/>
                  <a:gd name="T5" fmla="*/ 34 h 62"/>
                  <a:gd name="T6" fmla="*/ 0 w 48"/>
                  <a:gd name="T7" fmla="*/ 62 h 62"/>
                  <a:gd name="T8" fmla="*/ 0 w 48"/>
                  <a:gd name="T9" fmla="*/ 62 h 62"/>
                  <a:gd name="T10" fmla="*/ 48 w 48"/>
                  <a:gd name="T11" fmla="*/ 24 h 62"/>
                  <a:gd name="T12" fmla="*/ 41 w 48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62">
                    <a:moveTo>
                      <a:pt x="41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33" y="15"/>
                      <a:pt x="4" y="34"/>
                    </a:cubicBezTo>
                    <a:cubicBezTo>
                      <a:pt x="3" y="43"/>
                      <a:pt x="1" y="5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33" y="51"/>
                      <a:pt x="48" y="24"/>
                    </a:cubicBezTo>
                    <a:cubicBezTo>
                      <a:pt x="46" y="16"/>
                      <a:pt x="43" y="8"/>
                      <a:pt x="41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31" name="Freeform 471"/>
              <p:cNvSpPr>
                <a:spLocks/>
              </p:cNvSpPr>
              <p:nvPr/>
            </p:nvSpPr>
            <p:spPr bwMode="auto">
              <a:xfrm>
                <a:off x="2182" y="3438"/>
                <a:ext cx="177" cy="175"/>
              </a:xfrm>
              <a:custGeom>
                <a:avLst/>
                <a:gdLst>
                  <a:gd name="T0" fmla="*/ 75 w 75"/>
                  <a:gd name="T1" fmla="*/ 27 h 74"/>
                  <a:gd name="T2" fmla="*/ 75 w 75"/>
                  <a:gd name="T3" fmla="*/ 27 h 74"/>
                  <a:gd name="T4" fmla="*/ 69 w 75"/>
                  <a:gd name="T5" fmla="*/ 0 h 74"/>
                  <a:gd name="T6" fmla="*/ 69 w 75"/>
                  <a:gd name="T7" fmla="*/ 0 h 74"/>
                  <a:gd name="T8" fmla="*/ 5 w 75"/>
                  <a:gd name="T9" fmla="*/ 44 h 74"/>
                  <a:gd name="T10" fmla="*/ 5 w 75"/>
                  <a:gd name="T11" fmla="*/ 44 h 74"/>
                  <a:gd name="T12" fmla="*/ 0 w 75"/>
                  <a:gd name="T13" fmla="*/ 74 h 74"/>
                  <a:gd name="T14" fmla="*/ 75 w 75"/>
                  <a:gd name="T15" fmla="*/ 2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74">
                    <a:moveTo>
                      <a:pt x="75" y="27"/>
                    </a:moveTo>
                    <a:cubicBezTo>
                      <a:pt x="75" y="27"/>
                      <a:pt x="75" y="27"/>
                      <a:pt x="75" y="27"/>
                    </a:cubicBezTo>
                    <a:cubicBezTo>
                      <a:pt x="73" y="19"/>
                      <a:pt x="71" y="9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35" y="30"/>
                      <a:pt x="5" y="44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3" y="54"/>
                      <a:pt x="2" y="64"/>
                      <a:pt x="0" y="74"/>
                    </a:cubicBezTo>
                    <a:cubicBezTo>
                      <a:pt x="44" y="69"/>
                      <a:pt x="75" y="27"/>
                      <a:pt x="75" y="2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32" name="Freeform 472"/>
              <p:cNvSpPr>
                <a:spLocks/>
              </p:cNvSpPr>
              <p:nvPr/>
            </p:nvSpPr>
            <p:spPr bwMode="auto">
              <a:xfrm>
                <a:off x="2212" y="3587"/>
                <a:ext cx="178" cy="199"/>
              </a:xfrm>
              <a:custGeom>
                <a:avLst/>
                <a:gdLst>
                  <a:gd name="T0" fmla="*/ 12 w 75"/>
                  <a:gd name="T1" fmla="*/ 84 h 84"/>
                  <a:gd name="T2" fmla="*/ 75 w 75"/>
                  <a:gd name="T3" fmla="*/ 23 h 84"/>
                  <a:gd name="T4" fmla="*/ 75 w 75"/>
                  <a:gd name="T5" fmla="*/ 23 h 84"/>
                  <a:gd name="T6" fmla="*/ 70 w 75"/>
                  <a:gd name="T7" fmla="*/ 0 h 84"/>
                  <a:gd name="T8" fmla="*/ 70 w 75"/>
                  <a:gd name="T9" fmla="*/ 0 h 84"/>
                  <a:gd name="T10" fmla="*/ 0 w 75"/>
                  <a:gd name="T11" fmla="*/ 66 h 84"/>
                  <a:gd name="T12" fmla="*/ 12 w 75"/>
                  <a:gd name="T13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84">
                    <a:moveTo>
                      <a:pt x="12" y="84"/>
                    </a:moveTo>
                    <a:cubicBezTo>
                      <a:pt x="44" y="71"/>
                      <a:pt x="75" y="23"/>
                      <a:pt x="75" y="23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4" y="16"/>
                      <a:pt x="72" y="8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45" y="39"/>
                      <a:pt x="0" y="66"/>
                      <a:pt x="0" y="66"/>
                    </a:cubicBezTo>
                    <a:lnTo>
                      <a:pt x="12" y="84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33" name="Freeform 473"/>
              <p:cNvSpPr>
                <a:spLocks/>
              </p:cNvSpPr>
              <p:nvPr/>
            </p:nvSpPr>
            <p:spPr bwMode="auto">
              <a:xfrm>
                <a:off x="2219" y="3195"/>
                <a:ext cx="107" cy="71"/>
              </a:xfrm>
              <a:custGeom>
                <a:avLst/>
                <a:gdLst>
                  <a:gd name="T0" fmla="*/ 1 w 45"/>
                  <a:gd name="T1" fmla="*/ 3 h 30"/>
                  <a:gd name="T2" fmla="*/ 8 w 45"/>
                  <a:gd name="T3" fmla="*/ 29 h 30"/>
                  <a:gd name="T4" fmla="*/ 29 w 45"/>
                  <a:gd name="T5" fmla="*/ 28 h 30"/>
                  <a:gd name="T6" fmla="*/ 40 w 45"/>
                  <a:gd name="T7" fmla="*/ 0 h 30"/>
                  <a:gd name="T8" fmla="*/ 1 w 45"/>
                  <a:gd name="T9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0">
                    <a:moveTo>
                      <a:pt x="1" y="3"/>
                    </a:moveTo>
                    <a:cubicBezTo>
                      <a:pt x="0" y="7"/>
                      <a:pt x="1" y="25"/>
                      <a:pt x="8" y="29"/>
                    </a:cubicBezTo>
                    <a:cubicBezTo>
                      <a:pt x="12" y="30"/>
                      <a:pt x="20" y="30"/>
                      <a:pt x="29" y="28"/>
                    </a:cubicBezTo>
                    <a:cubicBezTo>
                      <a:pt x="45" y="25"/>
                      <a:pt x="40" y="0"/>
                      <a:pt x="40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34" name="Freeform 474"/>
              <p:cNvSpPr>
                <a:spLocks/>
              </p:cNvSpPr>
              <p:nvPr/>
            </p:nvSpPr>
            <p:spPr bwMode="auto">
              <a:xfrm>
                <a:off x="1867" y="2185"/>
                <a:ext cx="738" cy="1047"/>
              </a:xfrm>
              <a:custGeom>
                <a:avLst/>
                <a:gdLst>
                  <a:gd name="T0" fmla="*/ 2 w 312"/>
                  <a:gd name="T1" fmla="*/ 212 h 443"/>
                  <a:gd name="T2" fmla="*/ 11 w 312"/>
                  <a:gd name="T3" fmla="*/ 363 h 443"/>
                  <a:gd name="T4" fmla="*/ 46 w 312"/>
                  <a:gd name="T5" fmla="*/ 408 h 443"/>
                  <a:gd name="T6" fmla="*/ 127 w 312"/>
                  <a:gd name="T7" fmla="*/ 420 h 443"/>
                  <a:gd name="T8" fmla="*/ 165 w 312"/>
                  <a:gd name="T9" fmla="*/ 441 h 443"/>
                  <a:gd name="T10" fmla="*/ 181 w 312"/>
                  <a:gd name="T11" fmla="*/ 438 h 443"/>
                  <a:gd name="T12" fmla="*/ 200 w 312"/>
                  <a:gd name="T13" fmla="*/ 424 h 443"/>
                  <a:gd name="T14" fmla="*/ 285 w 312"/>
                  <a:gd name="T15" fmla="*/ 406 h 443"/>
                  <a:gd name="T16" fmla="*/ 305 w 312"/>
                  <a:gd name="T17" fmla="*/ 367 h 443"/>
                  <a:gd name="T18" fmla="*/ 301 w 312"/>
                  <a:gd name="T19" fmla="*/ 186 h 443"/>
                  <a:gd name="T20" fmla="*/ 250 w 312"/>
                  <a:gd name="T21" fmla="*/ 75 h 443"/>
                  <a:gd name="T22" fmla="*/ 2 w 312"/>
                  <a:gd name="T23" fmla="*/ 212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2" h="443">
                    <a:moveTo>
                      <a:pt x="2" y="212"/>
                    </a:moveTo>
                    <a:cubicBezTo>
                      <a:pt x="2" y="212"/>
                      <a:pt x="4" y="328"/>
                      <a:pt x="11" y="363"/>
                    </a:cubicBezTo>
                    <a:cubicBezTo>
                      <a:pt x="18" y="399"/>
                      <a:pt x="25" y="403"/>
                      <a:pt x="46" y="408"/>
                    </a:cubicBezTo>
                    <a:cubicBezTo>
                      <a:pt x="66" y="412"/>
                      <a:pt x="117" y="414"/>
                      <a:pt x="127" y="420"/>
                    </a:cubicBezTo>
                    <a:cubicBezTo>
                      <a:pt x="137" y="426"/>
                      <a:pt x="150" y="443"/>
                      <a:pt x="165" y="441"/>
                    </a:cubicBezTo>
                    <a:cubicBezTo>
                      <a:pt x="170" y="440"/>
                      <a:pt x="177" y="441"/>
                      <a:pt x="181" y="438"/>
                    </a:cubicBezTo>
                    <a:cubicBezTo>
                      <a:pt x="186" y="433"/>
                      <a:pt x="195" y="425"/>
                      <a:pt x="200" y="424"/>
                    </a:cubicBezTo>
                    <a:cubicBezTo>
                      <a:pt x="208" y="422"/>
                      <a:pt x="274" y="410"/>
                      <a:pt x="285" y="406"/>
                    </a:cubicBezTo>
                    <a:cubicBezTo>
                      <a:pt x="296" y="402"/>
                      <a:pt x="304" y="393"/>
                      <a:pt x="305" y="367"/>
                    </a:cubicBezTo>
                    <a:cubicBezTo>
                      <a:pt x="305" y="341"/>
                      <a:pt x="312" y="236"/>
                      <a:pt x="301" y="186"/>
                    </a:cubicBezTo>
                    <a:cubicBezTo>
                      <a:pt x="290" y="136"/>
                      <a:pt x="282" y="94"/>
                      <a:pt x="250" y="75"/>
                    </a:cubicBezTo>
                    <a:cubicBezTo>
                      <a:pt x="241" y="66"/>
                      <a:pt x="0" y="0"/>
                      <a:pt x="2" y="2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35" name="Freeform 475"/>
              <p:cNvSpPr>
                <a:spLocks/>
              </p:cNvSpPr>
              <p:nvPr/>
            </p:nvSpPr>
            <p:spPr bwMode="auto">
              <a:xfrm>
                <a:off x="2551" y="2698"/>
                <a:ext cx="153" cy="215"/>
              </a:xfrm>
              <a:custGeom>
                <a:avLst/>
                <a:gdLst>
                  <a:gd name="T0" fmla="*/ 9 w 65"/>
                  <a:gd name="T1" fmla="*/ 91 h 91"/>
                  <a:gd name="T2" fmla="*/ 40 w 65"/>
                  <a:gd name="T3" fmla="*/ 14 h 91"/>
                  <a:gd name="T4" fmla="*/ 0 w 65"/>
                  <a:gd name="T5" fmla="*/ 30 h 91"/>
                  <a:gd name="T6" fmla="*/ 9 w 65"/>
                  <a:gd name="T7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91">
                    <a:moveTo>
                      <a:pt x="9" y="91"/>
                    </a:moveTo>
                    <a:cubicBezTo>
                      <a:pt x="62" y="90"/>
                      <a:pt x="65" y="28"/>
                      <a:pt x="40" y="14"/>
                    </a:cubicBezTo>
                    <a:cubicBezTo>
                      <a:pt x="16" y="0"/>
                      <a:pt x="0" y="30"/>
                      <a:pt x="0" y="30"/>
                    </a:cubicBezTo>
                    <a:lnTo>
                      <a:pt x="9" y="9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36" name="Freeform 476"/>
              <p:cNvSpPr>
                <a:spLocks/>
              </p:cNvSpPr>
              <p:nvPr/>
            </p:nvSpPr>
            <p:spPr bwMode="auto">
              <a:xfrm>
                <a:off x="1756" y="2729"/>
                <a:ext cx="149" cy="194"/>
              </a:xfrm>
              <a:custGeom>
                <a:avLst/>
                <a:gdLst>
                  <a:gd name="T0" fmla="*/ 58 w 63"/>
                  <a:gd name="T1" fmla="*/ 78 h 82"/>
                  <a:gd name="T2" fmla="*/ 18 w 63"/>
                  <a:gd name="T3" fmla="*/ 65 h 82"/>
                  <a:gd name="T4" fmla="*/ 33 w 63"/>
                  <a:gd name="T5" fmla="*/ 2 h 82"/>
                  <a:gd name="T6" fmla="*/ 62 w 63"/>
                  <a:gd name="T7" fmla="*/ 34 h 82"/>
                  <a:gd name="T8" fmla="*/ 58 w 63"/>
                  <a:gd name="T9" fmla="*/ 7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82">
                    <a:moveTo>
                      <a:pt x="58" y="78"/>
                    </a:moveTo>
                    <a:cubicBezTo>
                      <a:pt x="58" y="78"/>
                      <a:pt x="36" y="82"/>
                      <a:pt x="18" y="65"/>
                    </a:cubicBezTo>
                    <a:cubicBezTo>
                      <a:pt x="0" y="48"/>
                      <a:pt x="3" y="3"/>
                      <a:pt x="33" y="2"/>
                    </a:cubicBezTo>
                    <a:cubicBezTo>
                      <a:pt x="63" y="0"/>
                      <a:pt x="62" y="34"/>
                      <a:pt x="62" y="34"/>
                    </a:cubicBezTo>
                    <a:lnTo>
                      <a:pt x="58" y="78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37" name="Freeform 477"/>
              <p:cNvSpPr>
                <a:spLocks/>
              </p:cNvSpPr>
              <p:nvPr/>
            </p:nvSpPr>
            <p:spPr bwMode="auto">
              <a:xfrm>
                <a:off x="1879" y="2150"/>
                <a:ext cx="700" cy="1049"/>
              </a:xfrm>
              <a:custGeom>
                <a:avLst/>
                <a:gdLst>
                  <a:gd name="T0" fmla="*/ 4 w 296"/>
                  <a:gd name="T1" fmla="*/ 212 h 444"/>
                  <a:gd name="T2" fmla="*/ 3 w 296"/>
                  <a:gd name="T3" fmla="*/ 328 h 444"/>
                  <a:gd name="T4" fmla="*/ 7 w 296"/>
                  <a:gd name="T5" fmla="*/ 369 h 444"/>
                  <a:gd name="T6" fmla="*/ 45 w 296"/>
                  <a:gd name="T7" fmla="*/ 408 h 444"/>
                  <a:gd name="T8" fmla="*/ 109 w 296"/>
                  <a:gd name="T9" fmla="*/ 426 h 444"/>
                  <a:gd name="T10" fmla="*/ 164 w 296"/>
                  <a:gd name="T11" fmla="*/ 444 h 444"/>
                  <a:gd name="T12" fmla="*/ 208 w 296"/>
                  <a:gd name="T13" fmla="*/ 429 h 444"/>
                  <a:gd name="T14" fmla="*/ 275 w 296"/>
                  <a:gd name="T15" fmla="*/ 406 h 444"/>
                  <a:gd name="T16" fmla="*/ 294 w 296"/>
                  <a:gd name="T17" fmla="*/ 367 h 444"/>
                  <a:gd name="T18" fmla="*/ 285 w 296"/>
                  <a:gd name="T19" fmla="*/ 186 h 444"/>
                  <a:gd name="T20" fmla="*/ 242 w 296"/>
                  <a:gd name="T21" fmla="*/ 75 h 444"/>
                  <a:gd name="T22" fmla="*/ 4 w 296"/>
                  <a:gd name="T23" fmla="*/ 212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6" h="444">
                    <a:moveTo>
                      <a:pt x="4" y="212"/>
                    </a:moveTo>
                    <a:cubicBezTo>
                      <a:pt x="4" y="212"/>
                      <a:pt x="0" y="280"/>
                      <a:pt x="3" y="328"/>
                    </a:cubicBezTo>
                    <a:cubicBezTo>
                      <a:pt x="4" y="343"/>
                      <a:pt x="5" y="360"/>
                      <a:pt x="7" y="369"/>
                    </a:cubicBezTo>
                    <a:cubicBezTo>
                      <a:pt x="14" y="404"/>
                      <a:pt x="26" y="403"/>
                      <a:pt x="45" y="408"/>
                    </a:cubicBezTo>
                    <a:cubicBezTo>
                      <a:pt x="51" y="409"/>
                      <a:pt x="80" y="416"/>
                      <a:pt x="109" y="426"/>
                    </a:cubicBezTo>
                    <a:cubicBezTo>
                      <a:pt x="128" y="433"/>
                      <a:pt x="144" y="444"/>
                      <a:pt x="164" y="444"/>
                    </a:cubicBezTo>
                    <a:cubicBezTo>
                      <a:pt x="180" y="443"/>
                      <a:pt x="194" y="433"/>
                      <a:pt x="208" y="429"/>
                    </a:cubicBezTo>
                    <a:cubicBezTo>
                      <a:pt x="243" y="418"/>
                      <a:pt x="271" y="408"/>
                      <a:pt x="275" y="406"/>
                    </a:cubicBezTo>
                    <a:cubicBezTo>
                      <a:pt x="286" y="402"/>
                      <a:pt x="293" y="392"/>
                      <a:pt x="294" y="367"/>
                    </a:cubicBezTo>
                    <a:cubicBezTo>
                      <a:pt x="294" y="341"/>
                      <a:pt x="296" y="236"/>
                      <a:pt x="285" y="186"/>
                    </a:cubicBezTo>
                    <a:cubicBezTo>
                      <a:pt x="275" y="136"/>
                      <a:pt x="273" y="94"/>
                      <a:pt x="242" y="75"/>
                    </a:cubicBezTo>
                    <a:cubicBezTo>
                      <a:pt x="233" y="66"/>
                      <a:pt x="2" y="0"/>
                      <a:pt x="4" y="21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38" name="Freeform 478"/>
              <p:cNvSpPr>
                <a:spLocks/>
              </p:cNvSpPr>
              <p:nvPr/>
            </p:nvSpPr>
            <p:spPr bwMode="auto">
              <a:xfrm>
                <a:off x="1891" y="2159"/>
                <a:ext cx="645" cy="485"/>
              </a:xfrm>
              <a:custGeom>
                <a:avLst/>
                <a:gdLst>
                  <a:gd name="T0" fmla="*/ 148 w 273"/>
                  <a:gd name="T1" fmla="*/ 200 h 205"/>
                  <a:gd name="T2" fmla="*/ 273 w 273"/>
                  <a:gd name="T3" fmla="*/ 143 h 205"/>
                  <a:gd name="T4" fmla="*/ 237 w 273"/>
                  <a:gd name="T5" fmla="*/ 71 h 205"/>
                  <a:gd name="T6" fmla="*/ 0 w 273"/>
                  <a:gd name="T7" fmla="*/ 187 h 205"/>
                  <a:gd name="T8" fmla="*/ 106 w 273"/>
                  <a:gd name="T9" fmla="*/ 205 h 205"/>
                  <a:gd name="T10" fmla="*/ 148 w 273"/>
                  <a:gd name="T11" fmla="*/ 20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3" h="205">
                    <a:moveTo>
                      <a:pt x="148" y="200"/>
                    </a:moveTo>
                    <a:cubicBezTo>
                      <a:pt x="192" y="187"/>
                      <a:pt x="234" y="167"/>
                      <a:pt x="273" y="143"/>
                    </a:cubicBezTo>
                    <a:cubicBezTo>
                      <a:pt x="266" y="111"/>
                      <a:pt x="259" y="85"/>
                      <a:pt x="237" y="71"/>
                    </a:cubicBezTo>
                    <a:cubicBezTo>
                      <a:pt x="228" y="62"/>
                      <a:pt x="13" y="0"/>
                      <a:pt x="0" y="187"/>
                    </a:cubicBezTo>
                    <a:cubicBezTo>
                      <a:pt x="35" y="195"/>
                      <a:pt x="70" y="202"/>
                      <a:pt x="106" y="205"/>
                    </a:cubicBezTo>
                    <a:cubicBezTo>
                      <a:pt x="120" y="204"/>
                      <a:pt x="134" y="201"/>
                      <a:pt x="148" y="20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39" name="Freeform 479"/>
              <p:cNvSpPr>
                <a:spLocks/>
              </p:cNvSpPr>
              <p:nvPr/>
            </p:nvSpPr>
            <p:spPr bwMode="auto">
              <a:xfrm>
                <a:off x="1801" y="2412"/>
                <a:ext cx="151" cy="525"/>
              </a:xfrm>
              <a:custGeom>
                <a:avLst/>
                <a:gdLst>
                  <a:gd name="T0" fmla="*/ 4 w 64"/>
                  <a:gd name="T1" fmla="*/ 0 h 222"/>
                  <a:gd name="T2" fmla="*/ 5 w 64"/>
                  <a:gd name="T3" fmla="*/ 138 h 222"/>
                  <a:gd name="T4" fmla="*/ 20 w 64"/>
                  <a:gd name="T5" fmla="*/ 136 h 222"/>
                  <a:gd name="T6" fmla="*/ 43 w 64"/>
                  <a:gd name="T7" fmla="*/ 162 h 222"/>
                  <a:gd name="T8" fmla="*/ 39 w 64"/>
                  <a:gd name="T9" fmla="*/ 218 h 222"/>
                  <a:gd name="T10" fmla="*/ 50 w 64"/>
                  <a:gd name="T11" fmla="*/ 222 h 222"/>
                  <a:gd name="T12" fmla="*/ 60 w 64"/>
                  <a:gd name="T13" fmla="*/ 217 h 222"/>
                  <a:gd name="T14" fmla="*/ 64 w 64"/>
                  <a:gd name="T15" fmla="*/ 19 h 222"/>
                  <a:gd name="T16" fmla="*/ 4 w 64"/>
                  <a:gd name="T17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222">
                    <a:moveTo>
                      <a:pt x="4" y="0"/>
                    </a:moveTo>
                    <a:cubicBezTo>
                      <a:pt x="4" y="0"/>
                      <a:pt x="0" y="101"/>
                      <a:pt x="5" y="138"/>
                    </a:cubicBezTo>
                    <a:cubicBezTo>
                      <a:pt x="5" y="138"/>
                      <a:pt x="12" y="135"/>
                      <a:pt x="20" y="136"/>
                    </a:cubicBezTo>
                    <a:cubicBezTo>
                      <a:pt x="27" y="136"/>
                      <a:pt x="40" y="141"/>
                      <a:pt x="43" y="162"/>
                    </a:cubicBezTo>
                    <a:cubicBezTo>
                      <a:pt x="48" y="202"/>
                      <a:pt x="39" y="218"/>
                      <a:pt x="39" y="218"/>
                    </a:cubicBezTo>
                    <a:cubicBezTo>
                      <a:pt x="39" y="218"/>
                      <a:pt x="41" y="222"/>
                      <a:pt x="50" y="222"/>
                    </a:cubicBezTo>
                    <a:cubicBezTo>
                      <a:pt x="60" y="222"/>
                      <a:pt x="60" y="217"/>
                      <a:pt x="60" y="217"/>
                    </a:cubicBezTo>
                    <a:cubicBezTo>
                      <a:pt x="64" y="19"/>
                      <a:pt x="64" y="19"/>
                      <a:pt x="64" y="19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40" name="Freeform 480"/>
              <p:cNvSpPr>
                <a:spLocks/>
              </p:cNvSpPr>
              <p:nvPr/>
            </p:nvSpPr>
            <p:spPr bwMode="auto">
              <a:xfrm>
                <a:off x="1808" y="2670"/>
                <a:ext cx="75" cy="82"/>
              </a:xfrm>
              <a:custGeom>
                <a:avLst/>
                <a:gdLst>
                  <a:gd name="T0" fmla="*/ 32 w 32"/>
                  <a:gd name="T1" fmla="*/ 35 h 35"/>
                  <a:gd name="T2" fmla="*/ 31 w 32"/>
                  <a:gd name="T3" fmla="*/ 18 h 35"/>
                  <a:gd name="T4" fmla="*/ 26 w 32"/>
                  <a:gd name="T5" fmla="*/ 12 h 35"/>
                  <a:gd name="T6" fmla="*/ 4 w 32"/>
                  <a:gd name="T7" fmla="*/ 0 h 35"/>
                  <a:gd name="T8" fmla="*/ 0 w 32"/>
                  <a:gd name="T9" fmla="*/ 0 h 35"/>
                  <a:gd name="T10" fmla="*/ 2 w 32"/>
                  <a:gd name="T11" fmla="*/ 29 h 35"/>
                  <a:gd name="T12" fmla="*/ 17 w 32"/>
                  <a:gd name="T13" fmla="*/ 27 h 35"/>
                  <a:gd name="T14" fmla="*/ 32 w 32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35">
                    <a:moveTo>
                      <a:pt x="32" y="35"/>
                    </a:moveTo>
                    <a:cubicBezTo>
                      <a:pt x="32" y="29"/>
                      <a:pt x="31" y="24"/>
                      <a:pt x="31" y="18"/>
                    </a:cubicBezTo>
                    <a:cubicBezTo>
                      <a:pt x="29" y="16"/>
                      <a:pt x="28" y="14"/>
                      <a:pt x="26" y="12"/>
                    </a:cubicBezTo>
                    <a:cubicBezTo>
                      <a:pt x="19" y="8"/>
                      <a:pt x="12" y="4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1" y="11"/>
                      <a:pt x="1" y="21"/>
                      <a:pt x="2" y="29"/>
                    </a:cubicBezTo>
                    <a:cubicBezTo>
                      <a:pt x="2" y="29"/>
                      <a:pt x="9" y="26"/>
                      <a:pt x="17" y="27"/>
                    </a:cubicBezTo>
                    <a:cubicBezTo>
                      <a:pt x="21" y="27"/>
                      <a:pt x="27" y="29"/>
                      <a:pt x="32" y="35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41" name="Freeform 481"/>
              <p:cNvSpPr>
                <a:spLocks/>
              </p:cNvSpPr>
              <p:nvPr/>
            </p:nvSpPr>
            <p:spPr bwMode="auto">
              <a:xfrm>
                <a:off x="1808" y="2455"/>
                <a:ext cx="142" cy="127"/>
              </a:xfrm>
              <a:custGeom>
                <a:avLst/>
                <a:gdLst>
                  <a:gd name="T0" fmla="*/ 0 w 60"/>
                  <a:gd name="T1" fmla="*/ 0 h 54"/>
                  <a:gd name="T2" fmla="*/ 0 w 60"/>
                  <a:gd name="T3" fmla="*/ 30 h 54"/>
                  <a:gd name="T4" fmla="*/ 60 w 60"/>
                  <a:gd name="T5" fmla="*/ 54 h 54"/>
                  <a:gd name="T6" fmla="*/ 60 w 60"/>
                  <a:gd name="T7" fmla="*/ 28 h 54"/>
                  <a:gd name="T8" fmla="*/ 0 w 60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4"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30" y="54"/>
                      <a:pt x="60" y="54"/>
                    </a:cubicBezTo>
                    <a:cubicBezTo>
                      <a:pt x="60" y="28"/>
                      <a:pt x="60" y="28"/>
                      <a:pt x="60" y="2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42" name="Freeform 482"/>
              <p:cNvSpPr>
                <a:spLocks/>
              </p:cNvSpPr>
              <p:nvPr/>
            </p:nvSpPr>
            <p:spPr bwMode="auto">
              <a:xfrm>
                <a:off x="1725" y="2164"/>
                <a:ext cx="1017" cy="752"/>
              </a:xfrm>
              <a:custGeom>
                <a:avLst/>
                <a:gdLst>
                  <a:gd name="T0" fmla="*/ 68 w 430"/>
                  <a:gd name="T1" fmla="*/ 12 h 318"/>
                  <a:gd name="T2" fmla="*/ 150 w 430"/>
                  <a:gd name="T3" fmla="*/ 42 h 318"/>
                  <a:gd name="T4" fmla="*/ 289 w 430"/>
                  <a:gd name="T5" fmla="*/ 1 h 318"/>
                  <a:gd name="T6" fmla="*/ 367 w 430"/>
                  <a:gd name="T7" fmla="*/ 71 h 318"/>
                  <a:gd name="T8" fmla="*/ 418 w 430"/>
                  <a:gd name="T9" fmla="*/ 94 h 318"/>
                  <a:gd name="T10" fmla="*/ 391 w 430"/>
                  <a:gd name="T11" fmla="*/ 241 h 318"/>
                  <a:gd name="T12" fmla="*/ 388 w 430"/>
                  <a:gd name="T13" fmla="*/ 239 h 318"/>
                  <a:gd name="T14" fmla="*/ 358 w 430"/>
                  <a:gd name="T15" fmla="*/ 247 h 318"/>
                  <a:gd name="T16" fmla="*/ 360 w 430"/>
                  <a:gd name="T17" fmla="*/ 312 h 318"/>
                  <a:gd name="T18" fmla="*/ 349 w 430"/>
                  <a:gd name="T19" fmla="*/ 318 h 318"/>
                  <a:gd name="T20" fmla="*/ 338 w 430"/>
                  <a:gd name="T21" fmla="*/ 308 h 318"/>
                  <a:gd name="T22" fmla="*/ 335 w 430"/>
                  <a:gd name="T23" fmla="*/ 185 h 318"/>
                  <a:gd name="T24" fmla="*/ 332 w 430"/>
                  <a:gd name="T25" fmla="*/ 131 h 318"/>
                  <a:gd name="T26" fmla="*/ 127 w 430"/>
                  <a:gd name="T27" fmla="*/ 180 h 318"/>
                  <a:gd name="T28" fmla="*/ 0 w 430"/>
                  <a:gd name="T29" fmla="*/ 47 h 318"/>
                  <a:gd name="T30" fmla="*/ 36 w 430"/>
                  <a:gd name="T31" fmla="*/ 84 h 318"/>
                  <a:gd name="T32" fmla="*/ 38 w 430"/>
                  <a:gd name="T33" fmla="*/ 10 h 318"/>
                  <a:gd name="T34" fmla="*/ 61 w 430"/>
                  <a:gd name="T35" fmla="*/ 48 h 318"/>
                  <a:gd name="T36" fmla="*/ 68 w 430"/>
                  <a:gd name="T37" fmla="*/ 1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0" h="318">
                    <a:moveTo>
                      <a:pt x="68" y="12"/>
                    </a:moveTo>
                    <a:cubicBezTo>
                      <a:pt x="68" y="12"/>
                      <a:pt x="70" y="57"/>
                      <a:pt x="150" y="42"/>
                    </a:cubicBezTo>
                    <a:cubicBezTo>
                      <a:pt x="205" y="31"/>
                      <a:pt x="244" y="0"/>
                      <a:pt x="289" y="1"/>
                    </a:cubicBezTo>
                    <a:cubicBezTo>
                      <a:pt x="333" y="3"/>
                      <a:pt x="366" y="43"/>
                      <a:pt x="367" y="71"/>
                    </a:cubicBezTo>
                    <a:cubicBezTo>
                      <a:pt x="367" y="71"/>
                      <a:pt x="400" y="48"/>
                      <a:pt x="418" y="94"/>
                    </a:cubicBezTo>
                    <a:cubicBezTo>
                      <a:pt x="430" y="122"/>
                      <a:pt x="415" y="170"/>
                      <a:pt x="391" y="241"/>
                    </a:cubicBezTo>
                    <a:cubicBezTo>
                      <a:pt x="391" y="241"/>
                      <a:pt x="390" y="240"/>
                      <a:pt x="388" y="239"/>
                    </a:cubicBezTo>
                    <a:cubicBezTo>
                      <a:pt x="382" y="236"/>
                      <a:pt x="370" y="233"/>
                      <a:pt x="358" y="247"/>
                    </a:cubicBezTo>
                    <a:cubicBezTo>
                      <a:pt x="348" y="258"/>
                      <a:pt x="360" y="312"/>
                      <a:pt x="360" y="312"/>
                    </a:cubicBezTo>
                    <a:cubicBezTo>
                      <a:pt x="360" y="312"/>
                      <a:pt x="361" y="317"/>
                      <a:pt x="349" y="318"/>
                    </a:cubicBezTo>
                    <a:cubicBezTo>
                      <a:pt x="337" y="318"/>
                      <a:pt x="338" y="308"/>
                      <a:pt x="338" y="308"/>
                    </a:cubicBezTo>
                    <a:cubicBezTo>
                      <a:pt x="338" y="308"/>
                      <a:pt x="336" y="253"/>
                      <a:pt x="335" y="185"/>
                    </a:cubicBezTo>
                    <a:cubicBezTo>
                      <a:pt x="335" y="157"/>
                      <a:pt x="336" y="139"/>
                      <a:pt x="332" y="131"/>
                    </a:cubicBezTo>
                    <a:cubicBezTo>
                      <a:pt x="332" y="131"/>
                      <a:pt x="232" y="200"/>
                      <a:pt x="127" y="180"/>
                    </a:cubicBezTo>
                    <a:cubicBezTo>
                      <a:pt x="22" y="160"/>
                      <a:pt x="7" y="93"/>
                      <a:pt x="0" y="47"/>
                    </a:cubicBezTo>
                    <a:cubicBezTo>
                      <a:pt x="0" y="47"/>
                      <a:pt x="11" y="75"/>
                      <a:pt x="36" y="84"/>
                    </a:cubicBezTo>
                    <a:cubicBezTo>
                      <a:pt x="36" y="84"/>
                      <a:pt x="13" y="47"/>
                      <a:pt x="38" y="10"/>
                    </a:cubicBezTo>
                    <a:cubicBezTo>
                      <a:pt x="38" y="10"/>
                      <a:pt x="46" y="39"/>
                      <a:pt x="61" y="48"/>
                    </a:cubicBezTo>
                    <a:cubicBezTo>
                      <a:pt x="61" y="48"/>
                      <a:pt x="54" y="42"/>
                      <a:pt x="68" y="1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43" name="Freeform 483"/>
              <p:cNvSpPr>
                <a:spLocks/>
              </p:cNvSpPr>
              <p:nvPr/>
            </p:nvSpPr>
            <p:spPr bwMode="auto">
              <a:xfrm>
                <a:off x="2570" y="2384"/>
                <a:ext cx="132" cy="189"/>
              </a:xfrm>
              <a:custGeom>
                <a:avLst/>
                <a:gdLst>
                  <a:gd name="T0" fmla="*/ 0 w 56"/>
                  <a:gd name="T1" fmla="*/ 47 h 80"/>
                  <a:gd name="T2" fmla="*/ 33 w 56"/>
                  <a:gd name="T3" fmla="*/ 0 h 80"/>
                  <a:gd name="T4" fmla="*/ 51 w 56"/>
                  <a:gd name="T5" fmla="*/ 32 h 80"/>
                  <a:gd name="T6" fmla="*/ 0 w 56"/>
                  <a:gd name="T7" fmla="*/ 80 h 80"/>
                  <a:gd name="T8" fmla="*/ 0 w 56"/>
                  <a:gd name="T9" fmla="*/ 4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80">
                    <a:moveTo>
                      <a:pt x="0" y="47"/>
                    </a:moveTo>
                    <a:cubicBezTo>
                      <a:pt x="0" y="47"/>
                      <a:pt x="36" y="28"/>
                      <a:pt x="33" y="0"/>
                    </a:cubicBezTo>
                    <a:cubicBezTo>
                      <a:pt x="33" y="0"/>
                      <a:pt x="56" y="5"/>
                      <a:pt x="51" y="32"/>
                    </a:cubicBezTo>
                    <a:cubicBezTo>
                      <a:pt x="45" y="58"/>
                      <a:pt x="0" y="80"/>
                      <a:pt x="0" y="80"/>
                    </a:cubicBez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44" name="Freeform 484"/>
              <p:cNvSpPr>
                <a:spLocks/>
              </p:cNvSpPr>
              <p:nvPr/>
            </p:nvSpPr>
            <p:spPr bwMode="auto">
              <a:xfrm>
                <a:off x="2437" y="2244"/>
                <a:ext cx="294" cy="324"/>
              </a:xfrm>
              <a:custGeom>
                <a:avLst/>
                <a:gdLst>
                  <a:gd name="T0" fmla="*/ 0 w 124"/>
                  <a:gd name="T1" fmla="*/ 44 h 137"/>
                  <a:gd name="T2" fmla="*/ 68 w 124"/>
                  <a:gd name="T3" fmla="*/ 100 h 137"/>
                  <a:gd name="T4" fmla="*/ 112 w 124"/>
                  <a:gd name="T5" fmla="*/ 137 h 137"/>
                  <a:gd name="T6" fmla="*/ 117 w 124"/>
                  <a:gd name="T7" fmla="*/ 60 h 137"/>
                  <a:gd name="T8" fmla="*/ 66 w 124"/>
                  <a:gd name="T9" fmla="*/ 37 h 137"/>
                  <a:gd name="T10" fmla="*/ 50 w 124"/>
                  <a:gd name="T11" fmla="*/ 0 h 137"/>
                  <a:gd name="T12" fmla="*/ 0 w 124"/>
                  <a:gd name="T13" fmla="*/ 4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7">
                    <a:moveTo>
                      <a:pt x="0" y="44"/>
                    </a:moveTo>
                    <a:cubicBezTo>
                      <a:pt x="21" y="65"/>
                      <a:pt x="46" y="80"/>
                      <a:pt x="68" y="100"/>
                    </a:cubicBezTo>
                    <a:cubicBezTo>
                      <a:pt x="83" y="112"/>
                      <a:pt x="97" y="125"/>
                      <a:pt x="112" y="137"/>
                    </a:cubicBezTo>
                    <a:cubicBezTo>
                      <a:pt x="121" y="103"/>
                      <a:pt x="124" y="77"/>
                      <a:pt x="117" y="60"/>
                    </a:cubicBezTo>
                    <a:cubicBezTo>
                      <a:pt x="99" y="14"/>
                      <a:pt x="66" y="37"/>
                      <a:pt x="66" y="37"/>
                    </a:cubicBezTo>
                    <a:cubicBezTo>
                      <a:pt x="65" y="25"/>
                      <a:pt x="60" y="12"/>
                      <a:pt x="50" y="0"/>
                    </a:cubicBezTo>
                    <a:cubicBezTo>
                      <a:pt x="38" y="18"/>
                      <a:pt x="21" y="33"/>
                      <a:pt x="0" y="44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45" name="Freeform 485"/>
              <p:cNvSpPr>
                <a:spLocks/>
              </p:cNvSpPr>
              <p:nvPr/>
            </p:nvSpPr>
            <p:spPr bwMode="auto">
              <a:xfrm>
                <a:off x="2563" y="2682"/>
                <a:ext cx="106" cy="70"/>
              </a:xfrm>
              <a:custGeom>
                <a:avLst/>
                <a:gdLst>
                  <a:gd name="T0" fmla="*/ 45 w 45"/>
                  <a:gd name="T1" fmla="*/ 0 h 30"/>
                  <a:gd name="T2" fmla="*/ 5 w 45"/>
                  <a:gd name="T3" fmla="*/ 8 h 30"/>
                  <a:gd name="T4" fmla="*/ 4 w 45"/>
                  <a:gd name="T5" fmla="*/ 9 h 30"/>
                  <a:gd name="T6" fmla="*/ 2 w 45"/>
                  <a:gd name="T7" fmla="*/ 30 h 30"/>
                  <a:gd name="T8" fmla="*/ 2 w 45"/>
                  <a:gd name="T9" fmla="*/ 30 h 30"/>
                  <a:gd name="T10" fmla="*/ 4 w 45"/>
                  <a:gd name="T11" fmla="*/ 28 h 30"/>
                  <a:gd name="T12" fmla="*/ 34 w 45"/>
                  <a:gd name="T13" fmla="*/ 20 h 30"/>
                  <a:gd name="T14" fmla="*/ 37 w 45"/>
                  <a:gd name="T15" fmla="*/ 22 h 30"/>
                  <a:gd name="T16" fmla="*/ 45 w 45"/>
                  <a:gd name="T17" fmla="*/ 0 h 30"/>
                  <a:gd name="T18" fmla="*/ 45 w 45"/>
                  <a:gd name="T1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30">
                    <a:moveTo>
                      <a:pt x="45" y="0"/>
                    </a:moveTo>
                    <a:cubicBezTo>
                      <a:pt x="30" y="0"/>
                      <a:pt x="17" y="2"/>
                      <a:pt x="5" y="8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2" y="15"/>
                      <a:pt x="0" y="23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3" y="29"/>
                      <a:pt x="3" y="28"/>
                      <a:pt x="4" y="28"/>
                    </a:cubicBezTo>
                    <a:cubicBezTo>
                      <a:pt x="16" y="14"/>
                      <a:pt x="28" y="17"/>
                      <a:pt x="34" y="20"/>
                    </a:cubicBezTo>
                    <a:cubicBezTo>
                      <a:pt x="36" y="21"/>
                      <a:pt x="37" y="22"/>
                      <a:pt x="37" y="22"/>
                    </a:cubicBezTo>
                    <a:cubicBezTo>
                      <a:pt x="40" y="15"/>
                      <a:pt x="42" y="7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46" name="Freeform 486"/>
              <p:cNvSpPr>
                <a:spLocks/>
              </p:cNvSpPr>
              <p:nvPr/>
            </p:nvSpPr>
            <p:spPr bwMode="auto">
              <a:xfrm>
                <a:off x="1980" y="2644"/>
                <a:ext cx="123" cy="82"/>
              </a:xfrm>
              <a:custGeom>
                <a:avLst/>
                <a:gdLst>
                  <a:gd name="T0" fmla="*/ 52 w 52"/>
                  <a:gd name="T1" fmla="*/ 13 h 35"/>
                  <a:gd name="T2" fmla="*/ 34 w 52"/>
                  <a:gd name="T3" fmla="*/ 0 h 35"/>
                  <a:gd name="T4" fmla="*/ 6 w 52"/>
                  <a:gd name="T5" fmla="*/ 16 h 35"/>
                  <a:gd name="T6" fmla="*/ 0 w 52"/>
                  <a:gd name="T7" fmla="*/ 35 h 35"/>
                  <a:gd name="T8" fmla="*/ 52 w 52"/>
                  <a:gd name="T9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5">
                    <a:moveTo>
                      <a:pt x="52" y="13"/>
                    </a:moveTo>
                    <a:cubicBezTo>
                      <a:pt x="52" y="13"/>
                      <a:pt x="47" y="0"/>
                      <a:pt x="34" y="0"/>
                    </a:cubicBezTo>
                    <a:cubicBezTo>
                      <a:pt x="22" y="1"/>
                      <a:pt x="6" y="16"/>
                      <a:pt x="6" y="1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31" y="9"/>
                      <a:pt x="52" y="13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47" name="Freeform 487"/>
              <p:cNvSpPr>
                <a:spLocks/>
              </p:cNvSpPr>
              <p:nvPr/>
            </p:nvSpPr>
            <p:spPr bwMode="auto">
              <a:xfrm>
                <a:off x="2392" y="2625"/>
                <a:ext cx="100" cy="92"/>
              </a:xfrm>
              <a:custGeom>
                <a:avLst/>
                <a:gdLst>
                  <a:gd name="T0" fmla="*/ 11 w 42"/>
                  <a:gd name="T1" fmla="*/ 1 h 39"/>
                  <a:gd name="T2" fmla="*/ 1 w 42"/>
                  <a:gd name="T3" fmla="*/ 11 h 39"/>
                  <a:gd name="T4" fmla="*/ 39 w 42"/>
                  <a:gd name="T5" fmla="*/ 39 h 39"/>
                  <a:gd name="T6" fmla="*/ 39 w 42"/>
                  <a:gd name="T7" fmla="*/ 18 h 39"/>
                  <a:gd name="T8" fmla="*/ 11 w 42"/>
                  <a:gd name="T9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9">
                    <a:moveTo>
                      <a:pt x="11" y="1"/>
                    </a:moveTo>
                    <a:cubicBezTo>
                      <a:pt x="11" y="1"/>
                      <a:pt x="0" y="0"/>
                      <a:pt x="1" y="11"/>
                    </a:cubicBezTo>
                    <a:cubicBezTo>
                      <a:pt x="1" y="11"/>
                      <a:pt x="29" y="18"/>
                      <a:pt x="39" y="39"/>
                    </a:cubicBezTo>
                    <a:cubicBezTo>
                      <a:pt x="39" y="39"/>
                      <a:pt x="42" y="25"/>
                      <a:pt x="39" y="18"/>
                    </a:cubicBezTo>
                    <a:cubicBezTo>
                      <a:pt x="37" y="10"/>
                      <a:pt x="27" y="1"/>
                      <a:pt x="11" y="1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48" name="Freeform 488"/>
              <p:cNvSpPr>
                <a:spLocks/>
              </p:cNvSpPr>
              <p:nvPr/>
            </p:nvSpPr>
            <p:spPr bwMode="auto">
              <a:xfrm>
                <a:off x="2577" y="2748"/>
                <a:ext cx="80" cy="104"/>
              </a:xfrm>
              <a:custGeom>
                <a:avLst/>
                <a:gdLst>
                  <a:gd name="T0" fmla="*/ 9 w 34"/>
                  <a:gd name="T1" fmla="*/ 44 h 44"/>
                  <a:gd name="T2" fmla="*/ 21 w 34"/>
                  <a:gd name="T3" fmla="*/ 6 h 44"/>
                  <a:gd name="T4" fmla="*/ 26 w 34"/>
                  <a:gd name="T5" fmla="*/ 34 h 44"/>
                  <a:gd name="T6" fmla="*/ 9 w 34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44">
                    <a:moveTo>
                      <a:pt x="9" y="44"/>
                    </a:moveTo>
                    <a:cubicBezTo>
                      <a:pt x="9" y="44"/>
                      <a:pt x="0" y="0"/>
                      <a:pt x="21" y="6"/>
                    </a:cubicBezTo>
                    <a:cubicBezTo>
                      <a:pt x="34" y="10"/>
                      <a:pt x="33" y="25"/>
                      <a:pt x="26" y="34"/>
                    </a:cubicBezTo>
                    <a:cubicBezTo>
                      <a:pt x="22" y="40"/>
                      <a:pt x="14" y="44"/>
                      <a:pt x="9" y="4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49" name="Freeform 489"/>
              <p:cNvSpPr>
                <a:spLocks/>
              </p:cNvSpPr>
              <p:nvPr/>
            </p:nvSpPr>
            <p:spPr bwMode="auto">
              <a:xfrm>
                <a:off x="2593" y="2764"/>
                <a:ext cx="64" cy="85"/>
              </a:xfrm>
              <a:custGeom>
                <a:avLst/>
                <a:gdLst>
                  <a:gd name="T0" fmla="*/ 2 w 27"/>
                  <a:gd name="T1" fmla="*/ 36 h 36"/>
                  <a:gd name="T2" fmla="*/ 0 w 27"/>
                  <a:gd name="T3" fmla="*/ 25 h 36"/>
                  <a:gd name="T4" fmla="*/ 23 w 27"/>
                  <a:gd name="T5" fmla="*/ 18 h 36"/>
                  <a:gd name="T6" fmla="*/ 2 w 27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36">
                    <a:moveTo>
                      <a:pt x="2" y="36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27" y="0"/>
                      <a:pt x="23" y="18"/>
                    </a:cubicBezTo>
                    <a:cubicBezTo>
                      <a:pt x="20" y="36"/>
                      <a:pt x="2" y="36"/>
                      <a:pt x="2" y="36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50" name="Freeform 490"/>
              <p:cNvSpPr>
                <a:spLocks/>
              </p:cNvSpPr>
              <p:nvPr/>
            </p:nvSpPr>
            <p:spPr bwMode="auto">
              <a:xfrm>
                <a:off x="1789" y="2760"/>
                <a:ext cx="97" cy="115"/>
              </a:xfrm>
              <a:custGeom>
                <a:avLst/>
                <a:gdLst>
                  <a:gd name="T0" fmla="*/ 35 w 41"/>
                  <a:gd name="T1" fmla="*/ 48 h 49"/>
                  <a:gd name="T2" fmla="*/ 16 w 41"/>
                  <a:gd name="T3" fmla="*/ 9 h 49"/>
                  <a:gd name="T4" fmla="*/ 13 w 41"/>
                  <a:gd name="T5" fmla="*/ 40 h 49"/>
                  <a:gd name="T6" fmla="*/ 35 w 41"/>
                  <a:gd name="T7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49">
                    <a:moveTo>
                      <a:pt x="35" y="48"/>
                    </a:moveTo>
                    <a:cubicBezTo>
                      <a:pt x="35" y="48"/>
                      <a:pt x="41" y="0"/>
                      <a:pt x="16" y="9"/>
                    </a:cubicBezTo>
                    <a:cubicBezTo>
                      <a:pt x="0" y="15"/>
                      <a:pt x="3" y="31"/>
                      <a:pt x="13" y="40"/>
                    </a:cubicBezTo>
                    <a:cubicBezTo>
                      <a:pt x="19" y="46"/>
                      <a:pt x="28" y="49"/>
                      <a:pt x="35" y="4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51" name="Freeform 491"/>
              <p:cNvSpPr>
                <a:spLocks/>
              </p:cNvSpPr>
              <p:nvPr/>
            </p:nvSpPr>
            <p:spPr bwMode="auto">
              <a:xfrm>
                <a:off x="1791" y="2788"/>
                <a:ext cx="81" cy="90"/>
              </a:xfrm>
              <a:custGeom>
                <a:avLst/>
                <a:gdLst>
                  <a:gd name="T0" fmla="*/ 34 w 34"/>
                  <a:gd name="T1" fmla="*/ 36 h 38"/>
                  <a:gd name="T2" fmla="*/ 34 w 34"/>
                  <a:gd name="T3" fmla="*/ 23 h 38"/>
                  <a:gd name="T4" fmla="*/ 6 w 34"/>
                  <a:gd name="T5" fmla="*/ 19 h 38"/>
                  <a:gd name="T6" fmla="*/ 34 w 34"/>
                  <a:gd name="T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38">
                    <a:moveTo>
                      <a:pt x="34" y="36"/>
                    </a:move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0" y="0"/>
                      <a:pt x="6" y="19"/>
                    </a:cubicBezTo>
                    <a:cubicBezTo>
                      <a:pt x="12" y="38"/>
                      <a:pt x="34" y="36"/>
                      <a:pt x="34" y="36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52" name="Freeform 492"/>
              <p:cNvSpPr>
                <a:spLocks/>
              </p:cNvSpPr>
              <p:nvPr/>
            </p:nvSpPr>
            <p:spPr bwMode="auto">
              <a:xfrm>
                <a:off x="2227" y="3161"/>
                <a:ext cx="70" cy="24"/>
              </a:xfrm>
              <a:custGeom>
                <a:avLst/>
                <a:gdLst>
                  <a:gd name="T0" fmla="*/ 30 w 30"/>
                  <a:gd name="T1" fmla="*/ 5 h 10"/>
                  <a:gd name="T2" fmla="*/ 15 w 30"/>
                  <a:gd name="T3" fmla="*/ 10 h 10"/>
                  <a:gd name="T4" fmla="*/ 1 w 30"/>
                  <a:gd name="T5" fmla="*/ 5 h 10"/>
                  <a:gd name="T6" fmla="*/ 15 w 30"/>
                  <a:gd name="T7" fmla="*/ 0 h 10"/>
                  <a:gd name="T8" fmla="*/ 30 w 30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0">
                    <a:moveTo>
                      <a:pt x="30" y="5"/>
                    </a:moveTo>
                    <a:cubicBezTo>
                      <a:pt x="30" y="8"/>
                      <a:pt x="23" y="10"/>
                      <a:pt x="15" y="10"/>
                    </a:cubicBezTo>
                    <a:cubicBezTo>
                      <a:pt x="7" y="9"/>
                      <a:pt x="0" y="7"/>
                      <a:pt x="1" y="5"/>
                    </a:cubicBezTo>
                    <a:cubicBezTo>
                      <a:pt x="1" y="2"/>
                      <a:pt x="7" y="0"/>
                      <a:pt x="15" y="0"/>
                    </a:cubicBezTo>
                    <a:cubicBezTo>
                      <a:pt x="23" y="0"/>
                      <a:pt x="30" y="3"/>
                      <a:pt x="30" y="5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53" name="Freeform 493"/>
              <p:cNvSpPr>
                <a:spLocks/>
              </p:cNvSpPr>
              <p:nvPr/>
            </p:nvSpPr>
            <p:spPr bwMode="auto">
              <a:xfrm>
                <a:off x="2572" y="2802"/>
                <a:ext cx="128" cy="116"/>
              </a:xfrm>
              <a:custGeom>
                <a:avLst/>
                <a:gdLst>
                  <a:gd name="T0" fmla="*/ 7 w 54"/>
                  <a:gd name="T1" fmla="*/ 49 h 49"/>
                  <a:gd name="T2" fmla="*/ 0 w 54"/>
                  <a:gd name="T3" fmla="*/ 45 h 49"/>
                  <a:gd name="T4" fmla="*/ 43 w 54"/>
                  <a:gd name="T5" fmla="*/ 0 h 49"/>
                  <a:gd name="T6" fmla="*/ 7 w 54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49">
                    <a:moveTo>
                      <a:pt x="7" y="49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43" y="30"/>
                      <a:pt x="43" y="0"/>
                    </a:cubicBezTo>
                    <a:cubicBezTo>
                      <a:pt x="43" y="0"/>
                      <a:pt x="54" y="33"/>
                      <a:pt x="7" y="4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54" name="Freeform 494"/>
              <p:cNvSpPr>
                <a:spLocks/>
              </p:cNvSpPr>
              <p:nvPr/>
            </p:nvSpPr>
            <p:spPr bwMode="auto">
              <a:xfrm>
                <a:off x="1796" y="2287"/>
                <a:ext cx="118" cy="120"/>
              </a:xfrm>
              <a:custGeom>
                <a:avLst/>
                <a:gdLst>
                  <a:gd name="T0" fmla="*/ 1 w 50"/>
                  <a:gd name="T1" fmla="*/ 2 h 51"/>
                  <a:gd name="T2" fmla="*/ 5 w 50"/>
                  <a:gd name="T3" fmla="*/ 16 h 51"/>
                  <a:gd name="T4" fmla="*/ 14 w 50"/>
                  <a:gd name="T5" fmla="*/ 31 h 51"/>
                  <a:gd name="T6" fmla="*/ 44 w 50"/>
                  <a:gd name="T7" fmla="*/ 50 h 51"/>
                  <a:gd name="T8" fmla="*/ 50 w 50"/>
                  <a:gd name="T9" fmla="*/ 51 h 51"/>
                  <a:gd name="T10" fmla="*/ 43 w 50"/>
                  <a:gd name="T11" fmla="*/ 47 h 51"/>
                  <a:gd name="T12" fmla="*/ 37 w 50"/>
                  <a:gd name="T13" fmla="*/ 43 h 51"/>
                  <a:gd name="T14" fmla="*/ 21 w 50"/>
                  <a:gd name="T15" fmla="*/ 31 h 51"/>
                  <a:gd name="T16" fmla="*/ 11 w 50"/>
                  <a:gd name="T17" fmla="*/ 16 h 51"/>
                  <a:gd name="T18" fmla="*/ 4 w 50"/>
                  <a:gd name="T19" fmla="*/ 4 h 51"/>
                  <a:gd name="T20" fmla="*/ 2 w 50"/>
                  <a:gd name="T21" fmla="*/ 0 h 51"/>
                  <a:gd name="T22" fmla="*/ 1 w 50"/>
                  <a:gd name="T23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51">
                    <a:moveTo>
                      <a:pt x="1" y="2"/>
                    </a:moveTo>
                    <a:cubicBezTo>
                      <a:pt x="0" y="5"/>
                      <a:pt x="4" y="13"/>
                      <a:pt x="5" y="16"/>
                    </a:cubicBezTo>
                    <a:cubicBezTo>
                      <a:pt x="8" y="21"/>
                      <a:pt x="11" y="27"/>
                      <a:pt x="14" y="31"/>
                    </a:cubicBezTo>
                    <a:cubicBezTo>
                      <a:pt x="22" y="41"/>
                      <a:pt x="32" y="47"/>
                      <a:pt x="44" y="50"/>
                    </a:cubicBezTo>
                    <a:cubicBezTo>
                      <a:pt x="46" y="50"/>
                      <a:pt x="47" y="51"/>
                      <a:pt x="50" y="51"/>
                    </a:cubicBezTo>
                    <a:cubicBezTo>
                      <a:pt x="48" y="49"/>
                      <a:pt x="45" y="48"/>
                      <a:pt x="43" y="47"/>
                    </a:cubicBezTo>
                    <a:cubicBezTo>
                      <a:pt x="41" y="46"/>
                      <a:pt x="39" y="44"/>
                      <a:pt x="37" y="43"/>
                    </a:cubicBezTo>
                    <a:cubicBezTo>
                      <a:pt x="31" y="39"/>
                      <a:pt x="26" y="35"/>
                      <a:pt x="21" y="31"/>
                    </a:cubicBezTo>
                    <a:cubicBezTo>
                      <a:pt x="17" y="26"/>
                      <a:pt x="14" y="21"/>
                      <a:pt x="11" y="16"/>
                    </a:cubicBezTo>
                    <a:cubicBezTo>
                      <a:pt x="8" y="12"/>
                      <a:pt x="6" y="8"/>
                      <a:pt x="4" y="4"/>
                    </a:cubicBezTo>
                    <a:cubicBezTo>
                      <a:pt x="3" y="3"/>
                      <a:pt x="3" y="1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55" name="Freeform 495"/>
              <p:cNvSpPr>
                <a:spLocks/>
              </p:cNvSpPr>
              <p:nvPr/>
            </p:nvSpPr>
            <p:spPr bwMode="auto">
              <a:xfrm>
                <a:off x="1864" y="2242"/>
                <a:ext cx="71" cy="97"/>
              </a:xfrm>
              <a:custGeom>
                <a:avLst/>
                <a:gdLst>
                  <a:gd name="T0" fmla="*/ 5 w 30"/>
                  <a:gd name="T1" fmla="*/ 0 h 41"/>
                  <a:gd name="T2" fmla="*/ 30 w 30"/>
                  <a:gd name="T3" fmla="*/ 41 h 41"/>
                  <a:gd name="T4" fmla="*/ 5 w 30"/>
                  <a:gd name="T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41">
                    <a:moveTo>
                      <a:pt x="5" y="0"/>
                    </a:moveTo>
                    <a:cubicBezTo>
                      <a:pt x="5" y="0"/>
                      <a:pt x="0" y="32"/>
                      <a:pt x="30" y="41"/>
                    </a:cubicBezTo>
                    <a:cubicBezTo>
                      <a:pt x="30" y="41"/>
                      <a:pt x="9" y="26"/>
                      <a:pt x="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56" name="Freeform 496"/>
              <p:cNvSpPr>
                <a:spLocks/>
              </p:cNvSpPr>
              <p:nvPr/>
            </p:nvSpPr>
            <p:spPr bwMode="auto">
              <a:xfrm>
                <a:off x="2506" y="2339"/>
                <a:ext cx="118" cy="125"/>
              </a:xfrm>
              <a:custGeom>
                <a:avLst/>
                <a:gdLst>
                  <a:gd name="T0" fmla="*/ 35 w 50"/>
                  <a:gd name="T1" fmla="*/ 0 h 53"/>
                  <a:gd name="T2" fmla="*/ 0 w 50"/>
                  <a:gd name="T3" fmla="*/ 53 h 53"/>
                  <a:gd name="T4" fmla="*/ 35 w 50"/>
                  <a:gd name="T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53">
                    <a:moveTo>
                      <a:pt x="35" y="0"/>
                    </a:moveTo>
                    <a:cubicBezTo>
                      <a:pt x="35" y="0"/>
                      <a:pt x="50" y="43"/>
                      <a:pt x="0" y="53"/>
                    </a:cubicBezTo>
                    <a:cubicBezTo>
                      <a:pt x="0" y="53"/>
                      <a:pt x="26" y="33"/>
                      <a:pt x="3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57" name="Freeform 497"/>
              <p:cNvSpPr>
                <a:spLocks/>
              </p:cNvSpPr>
              <p:nvPr/>
            </p:nvSpPr>
            <p:spPr bwMode="auto">
              <a:xfrm>
                <a:off x="2179" y="2161"/>
                <a:ext cx="348" cy="102"/>
              </a:xfrm>
              <a:custGeom>
                <a:avLst/>
                <a:gdLst>
                  <a:gd name="T0" fmla="*/ 147 w 147"/>
                  <a:gd name="T1" fmla="*/ 35 h 43"/>
                  <a:gd name="T2" fmla="*/ 80 w 147"/>
                  <a:gd name="T3" fmla="*/ 15 h 43"/>
                  <a:gd name="T4" fmla="*/ 19 w 147"/>
                  <a:gd name="T5" fmla="*/ 41 h 43"/>
                  <a:gd name="T6" fmla="*/ 100 w 147"/>
                  <a:gd name="T7" fmla="*/ 33 h 43"/>
                  <a:gd name="T8" fmla="*/ 147 w 147"/>
                  <a:gd name="T9" fmla="*/ 3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43">
                    <a:moveTo>
                      <a:pt x="147" y="35"/>
                    </a:moveTo>
                    <a:cubicBezTo>
                      <a:pt x="147" y="35"/>
                      <a:pt x="124" y="0"/>
                      <a:pt x="80" y="15"/>
                    </a:cubicBezTo>
                    <a:cubicBezTo>
                      <a:pt x="37" y="29"/>
                      <a:pt x="37" y="40"/>
                      <a:pt x="19" y="41"/>
                    </a:cubicBezTo>
                    <a:cubicBezTo>
                      <a:pt x="0" y="42"/>
                      <a:pt x="65" y="42"/>
                      <a:pt x="100" y="33"/>
                    </a:cubicBezTo>
                    <a:cubicBezTo>
                      <a:pt x="135" y="23"/>
                      <a:pt x="141" y="43"/>
                      <a:pt x="147" y="35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58" name="Freeform 498"/>
              <p:cNvSpPr>
                <a:spLocks/>
              </p:cNvSpPr>
              <p:nvPr/>
            </p:nvSpPr>
            <p:spPr bwMode="auto">
              <a:xfrm>
                <a:off x="1978" y="2852"/>
                <a:ext cx="26" cy="12"/>
              </a:xfrm>
              <a:custGeom>
                <a:avLst/>
                <a:gdLst>
                  <a:gd name="T0" fmla="*/ 11 w 11"/>
                  <a:gd name="T1" fmla="*/ 3 h 5"/>
                  <a:gd name="T2" fmla="*/ 9 w 11"/>
                  <a:gd name="T3" fmla="*/ 5 h 5"/>
                  <a:gd name="T4" fmla="*/ 2 w 11"/>
                  <a:gd name="T5" fmla="*/ 5 h 5"/>
                  <a:gd name="T6" fmla="*/ 0 w 11"/>
                  <a:gd name="T7" fmla="*/ 2 h 5"/>
                  <a:gd name="T8" fmla="*/ 0 w 11"/>
                  <a:gd name="T9" fmla="*/ 2 h 5"/>
                  <a:gd name="T10" fmla="*/ 2 w 11"/>
                  <a:gd name="T11" fmla="*/ 0 h 5"/>
                  <a:gd name="T12" fmla="*/ 9 w 11"/>
                  <a:gd name="T13" fmla="*/ 0 h 5"/>
                  <a:gd name="T14" fmla="*/ 11 w 11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5">
                    <a:moveTo>
                      <a:pt x="11" y="3"/>
                    </a:moveTo>
                    <a:cubicBezTo>
                      <a:pt x="11" y="4"/>
                      <a:pt x="10" y="5"/>
                      <a:pt x="9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0" y="4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1" y="1"/>
                      <a:pt x="11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59" name="Freeform 499"/>
              <p:cNvSpPr>
                <a:spLocks/>
              </p:cNvSpPr>
              <p:nvPr/>
            </p:nvSpPr>
            <p:spPr bwMode="auto">
              <a:xfrm>
                <a:off x="2454" y="2849"/>
                <a:ext cx="23" cy="10"/>
              </a:xfrm>
              <a:custGeom>
                <a:avLst/>
                <a:gdLst>
                  <a:gd name="T0" fmla="*/ 10 w 10"/>
                  <a:gd name="T1" fmla="*/ 2 h 4"/>
                  <a:gd name="T2" fmla="*/ 8 w 10"/>
                  <a:gd name="T3" fmla="*/ 4 h 4"/>
                  <a:gd name="T4" fmla="*/ 1 w 10"/>
                  <a:gd name="T5" fmla="*/ 4 h 4"/>
                  <a:gd name="T6" fmla="*/ 0 w 10"/>
                  <a:gd name="T7" fmla="*/ 2 h 4"/>
                  <a:gd name="T8" fmla="*/ 0 w 10"/>
                  <a:gd name="T9" fmla="*/ 2 h 4"/>
                  <a:gd name="T10" fmla="*/ 2 w 10"/>
                  <a:gd name="T11" fmla="*/ 0 h 4"/>
                  <a:gd name="T12" fmla="*/ 8 w 10"/>
                  <a:gd name="T13" fmla="*/ 0 h 4"/>
                  <a:gd name="T14" fmla="*/ 10 w 10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">
                    <a:moveTo>
                      <a:pt x="10" y="2"/>
                    </a:moveTo>
                    <a:cubicBezTo>
                      <a:pt x="10" y="3"/>
                      <a:pt x="9" y="4"/>
                      <a:pt x="8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60" name="Freeform 500"/>
              <p:cNvSpPr>
                <a:spLocks/>
              </p:cNvSpPr>
              <p:nvPr/>
            </p:nvSpPr>
            <p:spPr bwMode="auto">
              <a:xfrm>
                <a:off x="2118" y="2757"/>
                <a:ext cx="246" cy="277"/>
              </a:xfrm>
              <a:custGeom>
                <a:avLst/>
                <a:gdLst>
                  <a:gd name="T0" fmla="*/ 26 w 104"/>
                  <a:gd name="T1" fmla="*/ 13 h 117"/>
                  <a:gd name="T2" fmla="*/ 26 w 104"/>
                  <a:gd name="T3" fmla="*/ 95 h 117"/>
                  <a:gd name="T4" fmla="*/ 94 w 104"/>
                  <a:gd name="T5" fmla="*/ 88 h 117"/>
                  <a:gd name="T6" fmla="*/ 74 w 104"/>
                  <a:gd name="T7" fmla="*/ 11 h 117"/>
                  <a:gd name="T8" fmla="*/ 51 w 104"/>
                  <a:gd name="T9" fmla="*/ 0 h 117"/>
                  <a:gd name="T10" fmla="*/ 26 w 104"/>
                  <a:gd name="T11" fmla="*/ 1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" h="117">
                    <a:moveTo>
                      <a:pt x="26" y="13"/>
                    </a:moveTo>
                    <a:cubicBezTo>
                      <a:pt x="26" y="13"/>
                      <a:pt x="0" y="73"/>
                      <a:pt x="26" y="95"/>
                    </a:cubicBezTo>
                    <a:cubicBezTo>
                      <a:pt x="53" y="117"/>
                      <a:pt x="88" y="104"/>
                      <a:pt x="94" y="88"/>
                    </a:cubicBezTo>
                    <a:cubicBezTo>
                      <a:pt x="104" y="59"/>
                      <a:pt x="79" y="50"/>
                      <a:pt x="74" y="11"/>
                    </a:cubicBezTo>
                    <a:cubicBezTo>
                      <a:pt x="74" y="11"/>
                      <a:pt x="67" y="1"/>
                      <a:pt x="51" y="0"/>
                    </a:cubicBezTo>
                    <a:cubicBezTo>
                      <a:pt x="36" y="0"/>
                      <a:pt x="26" y="13"/>
                      <a:pt x="26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61" name="Freeform 501"/>
              <p:cNvSpPr>
                <a:spLocks/>
              </p:cNvSpPr>
              <p:nvPr/>
            </p:nvSpPr>
            <p:spPr bwMode="auto">
              <a:xfrm>
                <a:off x="2129" y="2755"/>
                <a:ext cx="221" cy="243"/>
              </a:xfrm>
              <a:custGeom>
                <a:avLst/>
                <a:gdLst>
                  <a:gd name="T0" fmla="*/ 23 w 93"/>
                  <a:gd name="T1" fmla="*/ 12 h 103"/>
                  <a:gd name="T2" fmla="*/ 24 w 93"/>
                  <a:gd name="T3" fmla="*/ 83 h 103"/>
                  <a:gd name="T4" fmla="*/ 84 w 93"/>
                  <a:gd name="T5" fmla="*/ 76 h 103"/>
                  <a:gd name="T6" fmla="*/ 67 w 93"/>
                  <a:gd name="T7" fmla="*/ 8 h 103"/>
                  <a:gd name="T8" fmla="*/ 46 w 93"/>
                  <a:gd name="T9" fmla="*/ 0 h 103"/>
                  <a:gd name="T10" fmla="*/ 23 w 93"/>
                  <a:gd name="T11" fmla="*/ 1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103">
                    <a:moveTo>
                      <a:pt x="23" y="12"/>
                    </a:moveTo>
                    <a:cubicBezTo>
                      <a:pt x="23" y="12"/>
                      <a:pt x="0" y="62"/>
                      <a:pt x="24" y="83"/>
                    </a:cubicBezTo>
                    <a:cubicBezTo>
                      <a:pt x="48" y="103"/>
                      <a:pt x="79" y="91"/>
                      <a:pt x="84" y="76"/>
                    </a:cubicBezTo>
                    <a:cubicBezTo>
                      <a:pt x="93" y="49"/>
                      <a:pt x="71" y="44"/>
                      <a:pt x="67" y="8"/>
                    </a:cubicBezTo>
                    <a:cubicBezTo>
                      <a:pt x="67" y="8"/>
                      <a:pt x="60" y="0"/>
                      <a:pt x="46" y="0"/>
                    </a:cubicBezTo>
                    <a:cubicBezTo>
                      <a:pt x="32" y="0"/>
                      <a:pt x="23" y="12"/>
                      <a:pt x="23" y="1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62" name="Freeform 502"/>
              <p:cNvSpPr>
                <a:spLocks/>
              </p:cNvSpPr>
              <p:nvPr/>
            </p:nvSpPr>
            <p:spPr bwMode="auto">
              <a:xfrm>
                <a:off x="2248" y="2916"/>
                <a:ext cx="42" cy="19"/>
              </a:xfrm>
              <a:custGeom>
                <a:avLst/>
                <a:gdLst>
                  <a:gd name="T0" fmla="*/ 17 w 18"/>
                  <a:gd name="T1" fmla="*/ 4 h 8"/>
                  <a:gd name="T2" fmla="*/ 9 w 18"/>
                  <a:gd name="T3" fmla="*/ 8 h 8"/>
                  <a:gd name="T4" fmla="*/ 0 w 18"/>
                  <a:gd name="T5" fmla="*/ 4 h 8"/>
                  <a:gd name="T6" fmla="*/ 9 w 18"/>
                  <a:gd name="T7" fmla="*/ 0 h 8"/>
                  <a:gd name="T8" fmla="*/ 17 w 18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7" y="4"/>
                    </a:moveTo>
                    <a:cubicBezTo>
                      <a:pt x="17" y="6"/>
                      <a:pt x="13" y="8"/>
                      <a:pt x="9" y="8"/>
                    </a:cubicBezTo>
                    <a:cubicBezTo>
                      <a:pt x="4" y="8"/>
                      <a:pt x="0" y="6"/>
                      <a:pt x="0" y="4"/>
                    </a:cubicBezTo>
                    <a:cubicBezTo>
                      <a:pt x="0" y="2"/>
                      <a:pt x="4" y="0"/>
                      <a:pt x="9" y="0"/>
                    </a:cubicBezTo>
                    <a:cubicBezTo>
                      <a:pt x="14" y="1"/>
                      <a:pt x="18" y="2"/>
                      <a:pt x="17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63" name="Freeform 503"/>
              <p:cNvSpPr>
                <a:spLocks/>
              </p:cNvSpPr>
              <p:nvPr/>
            </p:nvSpPr>
            <p:spPr bwMode="auto">
              <a:xfrm>
                <a:off x="2018" y="2743"/>
                <a:ext cx="97" cy="97"/>
              </a:xfrm>
              <a:custGeom>
                <a:avLst/>
                <a:gdLst>
                  <a:gd name="T0" fmla="*/ 41 w 41"/>
                  <a:gd name="T1" fmla="*/ 21 h 41"/>
                  <a:gd name="T2" fmla="*/ 20 w 41"/>
                  <a:gd name="T3" fmla="*/ 41 h 41"/>
                  <a:gd name="T4" fmla="*/ 0 w 41"/>
                  <a:gd name="T5" fmla="*/ 20 h 41"/>
                  <a:gd name="T6" fmla="*/ 21 w 41"/>
                  <a:gd name="T7" fmla="*/ 0 h 41"/>
                  <a:gd name="T8" fmla="*/ 41 w 41"/>
                  <a:gd name="T9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cubicBezTo>
                      <a:pt x="41" y="32"/>
                      <a:pt x="31" y="41"/>
                      <a:pt x="20" y="41"/>
                    </a:cubicBezTo>
                    <a:cubicBezTo>
                      <a:pt x="9" y="40"/>
                      <a:pt x="0" y="31"/>
                      <a:pt x="0" y="20"/>
                    </a:cubicBezTo>
                    <a:cubicBezTo>
                      <a:pt x="1" y="9"/>
                      <a:pt x="10" y="0"/>
                      <a:pt x="21" y="0"/>
                    </a:cubicBezTo>
                    <a:cubicBezTo>
                      <a:pt x="33" y="0"/>
                      <a:pt x="41" y="10"/>
                      <a:pt x="41" y="2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64" name="Freeform 504"/>
              <p:cNvSpPr>
                <a:spLocks/>
              </p:cNvSpPr>
              <p:nvPr/>
            </p:nvSpPr>
            <p:spPr bwMode="auto">
              <a:xfrm>
                <a:off x="2361" y="2729"/>
                <a:ext cx="97" cy="99"/>
              </a:xfrm>
              <a:custGeom>
                <a:avLst/>
                <a:gdLst>
                  <a:gd name="T0" fmla="*/ 41 w 41"/>
                  <a:gd name="T1" fmla="*/ 25 h 42"/>
                  <a:gd name="T2" fmla="*/ 20 w 41"/>
                  <a:gd name="T3" fmla="*/ 41 h 42"/>
                  <a:gd name="T4" fmla="*/ 1 w 41"/>
                  <a:gd name="T5" fmla="*/ 21 h 42"/>
                  <a:gd name="T6" fmla="*/ 25 w 41"/>
                  <a:gd name="T7" fmla="*/ 0 h 42"/>
                  <a:gd name="T8" fmla="*/ 41 w 41"/>
                  <a:gd name="T9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2">
                    <a:moveTo>
                      <a:pt x="41" y="25"/>
                    </a:moveTo>
                    <a:cubicBezTo>
                      <a:pt x="41" y="36"/>
                      <a:pt x="31" y="42"/>
                      <a:pt x="20" y="41"/>
                    </a:cubicBezTo>
                    <a:cubicBezTo>
                      <a:pt x="9" y="41"/>
                      <a:pt x="0" y="32"/>
                      <a:pt x="1" y="21"/>
                    </a:cubicBezTo>
                    <a:cubicBezTo>
                      <a:pt x="1" y="9"/>
                      <a:pt x="14" y="0"/>
                      <a:pt x="25" y="0"/>
                    </a:cubicBezTo>
                    <a:cubicBezTo>
                      <a:pt x="36" y="1"/>
                      <a:pt x="41" y="14"/>
                      <a:pt x="41" y="25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65" name="Freeform 505"/>
              <p:cNvSpPr>
                <a:spLocks/>
              </p:cNvSpPr>
              <p:nvPr/>
            </p:nvSpPr>
            <p:spPr bwMode="auto">
              <a:xfrm>
                <a:off x="2056" y="2757"/>
                <a:ext cx="47" cy="43"/>
              </a:xfrm>
              <a:custGeom>
                <a:avLst/>
                <a:gdLst>
                  <a:gd name="T0" fmla="*/ 18 w 20"/>
                  <a:gd name="T1" fmla="*/ 12 h 18"/>
                  <a:gd name="T2" fmla="*/ 7 w 20"/>
                  <a:gd name="T3" fmla="*/ 16 h 18"/>
                  <a:gd name="T4" fmla="*/ 2 w 20"/>
                  <a:gd name="T5" fmla="*/ 6 h 18"/>
                  <a:gd name="T6" fmla="*/ 13 w 20"/>
                  <a:gd name="T7" fmla="*/ 2 h 18"/>
                  <a:gd name="T8" fmla="*/ 18 w 20"/>
                  <a:gd name="T9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8" y="12"/>
                    </a:moveTo>
                    <a:cubicBezTo>
                      <a:pt x="17" y="16"/>
                      <a:pt x="12" y="18"/>
                      <a:pt x="7" y="16"/>
                    </a:cubicBezTo>
                    <a:cubicBezTo>
                      <a:pt x="3" y="14"/>
                      <a:pt x="0" y="10"/>
                      <a:pt x="2" y="6"/>
                    </a:cubicBezTo>
                    <a:cubicBezTo>
                      <a:pt x="3" y="2"/>
                      <a:pt x="8" y="0"/>
                      <a:pt x="13" y="2"/>
                    </a:cubicBezTo>
                    <a:cubicBezTo>
                      <a:pt x="17" y="4"/>
                      <a:pt x="20" y="9"/>
                      <a:pt x="18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66" name="Freeform 506"/>
              <p:cNvSpPr>
                <a:spLocks/>
              </p:cNvSpPr>
              <p:nvPr/>
            </p:nvSpPr>
            <p:spPr bwMode="auto">
              <a:xfrm>
                <a:off x="2406" y="2750"/>
                <a:ext cx="38" cy="40"/>
              </a:xfrm>
              <a:custGeom>
                <a:avLst/>
                <a:gdLst>
                  <a:gd name="T0" fmla="*/ 13 w 16"/>
                  <a:gd name="T1" fmla="*/ 14 h 17"/>
                  <a:gd name="T2" fmla="*/ 3 w 16"/>
                  <a:gd name="T3" fmla="*/ 13 h 17"/>
                  <a:gd name="T4" fmla="*/ 3 w 16"/>
                  <a:gd name="T5" fmla="*/ 2 h 17"/>
                  <a:gd name="T6" fmla="*/ 14 w 16"/>
                  <a:gd name="T7" fmla="*/ 3 h 17"/>
                  <a:gd name="T8" fmla="*/ 13 w 16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3" y="14"/>
                    </a:moveTo>
                    <a:cubicBezTo>
                      <a:pt x="11" y="17"/>
                      <a:pt x="6" y="16"/>
                      <a:pt x="3" y="13"/>
                    </a:cubicBezTo>
                    <a:cubicBezTo>
                      <a:pt x="0" y="10"/>
                      <a:pt x="0" y="5"/>
                      <a:pt x="3" y="2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6" y="7"/>
                      <a:pt x="16" y="11"/>
                      <a:pt x="13" y="1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67" name="Freeform 507"/>
              <p:cNvSpPr>
                <a:spLocks/>
              </p:cNvSpPr>
              <p:nvPr/>
            </p:nvSpPr>
            <p:spPr bwMode="auto">
              <a:xfrm>
                <a:off x="2120" y="3043"/>
                <a:ext cx="258" cy="31"/>
              </a:xfrm>
              <a:custGeom>
                <a:avLst/>
                <a:gdLst>
                  <a:gd name="T0" fmla="*/ 3 w 109"/>
                  <a:gd name="T1" fmla="*/ 13 h 13"/>
                  <a:gd name="T2" fmla="*/ 63 w 109"/>
                  <a:gd name="T3" fmla="*/ 9 h 13"/>
                  <a:gd name="T4" fmla="*/ 104 w 109"/>
                  <a:gd name="T5" fmla="*/ 11 h 13"/>
                  <a:gd name="T6" fmla="*/ 107 w 109"/>
                  <a:gd name="T7" fmla="*/ 11 h 13"/>
                  <a:gd name="T8" fmla="*/ 108 w 109"/>
                  <a:gd name="T9" fmla="*/ 6 h 13"/>
                  <a:gd name="T10" fmla="*/ 6 w 109"/>
                  <a:gd name="T11" fmla="*/ 8 h 13"/>
                  <a:gd name="T12" fmla="*/ 3 w 10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13">
                    <a:moveTo>
                      <a:pt x="3" y="13"/>
                    </a:moveTo>
                    <a:cubicBezTo>
                      <a:pt x="3" y="13"/>
                      <a:pt x="48" y="10"/>
                      <a:pt x="63" y="9"/>
                    </a:cubicBezTo>
                    <a:cubicBezTo>
                      <a:pt x="78" y="8"/>
                      <a:pt x="104" y="11"/>
                      <a:pt x="104" y="11"/>
                    </a:cubicBezTo>
                    <a:cubicBezTo>
                      <a:pt x="104" y="11"/>
                      <a:pt x="105" y="11"/>
                      <a:pt x="107" y="11"/>
                    </a:cubicBezTo>
                    <a:cubicBezTo>
                      <a:pt x="109" y="10"/>
                      <a:pt x="109" y="8"/>
                      <a:pt x="108" y="6"/>
                    </a:cubicBezTo>
                    <a:cubicBezTo>
                      <a:pt x="86" y="0"/>
                      <a:pt x="6" y="8"/>
                      <a:pt x="6" y="8"/>
                    </a:cubicBezTo>
                    <a:cubicBezTo>
                      <a:pt x="6" y="8"/>
                      <a:pt x="0" y="7"/>
                      <a:pt x="3" y="13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68" name="Freeform 508"/>
              <p:cNvSpPr>
                <a:spLocks/>
              </p:cNvSpPr>
              <p:nvPr/>
            </p:nvSpPr>
            <p:spPr bwMode="auto">
              <a:xfrm>
                <a:off x="2387" y="3031"/>
                <a:ext cx="24" cy="48"/>
              </a:xfrm>
              <a:custGeom>
                <a:avLst/>
                <a:gdLst>
                  <a:gd name="T0" fmla="*/ 5 w 10"/>
                  <a:gd name="T1" fmla="*/ 1 h 20"/>
                  <a:gd name="T2" fmla="*/ 10 w 10"/>
                  <a:gd name="T3" fmla="*/ 10 h 20"/>
                  <a:gd name="T4" fmla="*/ 7 w 10"/>
                  <a:gd name="T5" fmla="*/ 20 h 20"/>
                  <a:gd name="T6" fmla="*/ 4 w 10"/>
                  <a:gd name="T7" fmla="*/ 18 h 20"/>
                  <a:gd name="T8" fmla="*/ 6 w 10"/>
                  <a:gd name="T9" fmla="*/ 11 h 20"/>
                  <a:gd name="T10" fmla="*/ 3 w 10"/>
                  <a:gd name="T11" fmla="*/ 4 h 20"/>
                  <a:gd name="T12" fmla="*/ 5 w 10"/>
                  <a:gd name="T13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0">
                    <a:moveTo>
                      <a:pt x="5" y="1"/>
                    </a:moveTo>
                    <a:cubicBezTo>
                      <a:pt x="7" y="3"/>
                      <a:pt x="9" y="7"/>
                      <a:pt x="10" y="10"/>
                    </a:cubicBezTo>
                    <a:cubicBezTo>
                      <a:pt x="10" y="12"/>
                      <a:pt x="9" y="19"/>
                      <a:pt x="7" y="20"/>
                    </a:cubicBezTo>
                    <a:cubicBezTo>
                      <a:pt x="6" y="20"/>
                      <a:pt x="5" y="19"/>
                      <a:pt x="4" y="18"/>
                    </a:cubicBezTo>
                    <a:cubicBezTo>
                      <a:pt x="3" y="16"/>
                      <a:pt x="6" y="12"/>
                      <a:pt x="6" y="11"/>
                    </a:cubicBezTo>
                    <a:cubicBezTo>
                      <a:pt x="7" y="8"/>
                      <a:pt x="7" y="8"/>
                      <a:pt x="3" y="4"/>
                    </a:cubicBezTo>
                    <a:cubicBezTo>
                      <a:pt x="0" y="0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69" name="Freeform 509"/>
              <p:cNvSpPr>
                <a:spLocks/>
              </p:cNvSpPr>
              <p:nvPr/>
            </p:nvSpPr>
            <p:spPr bwMode="auto">
              <a:xfrm>
                <a:off x="1533" y="2648"/>
                <a:ext cx="76" cy="71"/>
              </a:xfrm>
              <a:custGeom>
                <a:avLst/>
                <a:gdLst>
                  <a:gd name="T0" fmla="*/ 32 w 32"/>
                  <a:gd name="T1" fmla="*/ 30 h 30"/>
                  <a:gd name="T2" fmla="*/ 3 w 32"/>
                  <a:gd name="T3" fmla="*/ 20 h 30"/>
                  <a:gd name="T4" fmla="*/ 3 w 32"/>
                  <a:gd name="T5" fmla="*/ 0 h 30"/>
                  <a:gd name="T6" fmla="*/ 32 w 32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30">
                    <a:moveTo>
                      <a:pt x="32" y="30"/>
                    </a:moveTo>
                    <a:cubicBezTo>
                      <a:pt x="32" y="30"/>
                      <a:pt x="5" y="25"/>
                      <a:pt x="3" y="20"/>
                    </a:cubicBezTo>
                    <a:cubicBezTo>
                      <a:pt x="0" y="16"/>
                      <a:pt x="3" y="0"/>
                      <a:pt x="3" y="0"/>
                    </a:cubicBezTo>
                    <a:lnTo>
                      <a:pt x="32" y="30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70" name="Freeform 510"/>
              <p:cNvSpPr>
                <a:spLocks/>
              </p:cNvSpPr>
              <p:nvPr/>
            </p:nvSpPr>
            <p:spPr bwMode="auto">
              <a:xfrm>
                <a:off x="1555" y="2774"/>
                <a:ext cx="582" cy="650"/>
              </a:xfrm>
              <a:custGeom>
                <a:avLst/>
                <a:gdLst>
                  <a:gd name="T0" fmla="*/ 233 w 246"/>
                  <a:gd name="T1" fmla="*/ 208 h 275"/>
                  <a:gd name="T2" fmla="*/ 165 w 246"/>
                  <a:gd name="T3" fmla="*/ 207 h 275"/>
                  <a:gd name="T4" fmla="*/ 63 w 246"/>
                  <a:gd name="T5" fmla="*/ 172 h 275"/>
                  <a:gd name="T6" fmla="*/ 63 w 246"/>
                  <a:gd name="T7" fmla="*/ 11 h 275"/>
                  <a:gd name="T8" fmla="*/ 18 w 246"/>
                  <a:gd name="T9" fmla="*/ 0 h 275"/>
                  <a:gd name="T10" fmla="*/ 2 w 246"/>
                  <a:gd name="T11" fmla="*/ 97 h 275"/>
                  <a:gd name="T12" fmla="*/ 21 w 246"/>
                  <a:gd name="T13" fmla="*/ 208 h 275"/>
                  <a:gd name="T14" fmla="*/ 180 w 246"/>
                  <a:gd name="T15" fmla="*/ 271 h 275"/>
                  <a:gd name="T16" fmla="*/ 222 w 246"/>
                  <a:gd name="T17" fmla="*/ 266 h 275"/>
                  <a:gd name="T18" fmla="*/ 233 w 246"/>
                  <a:gd name="T19" fmla="*/ 208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6" h="275">
                    <a:moveTo>
                      <a:pt x="233" y="208"/>
                    </a:moveTo>
                    <a:cubicBezTo>
                      <a:pt x="233" y="208"/>
                      <a:pt x="209" y="218"/>
                      <a:pt x="165" y="207"/>
                    </a:cubicBezTo>
                    <a:cubicBezTo>
                      <a:pt x="121" y="197"/>
                      <a:pt x="63" y="172"/>
                      <a:pt x="63" y="17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0" y="59"/>
                      <a:pt x="2" y="97"/>
                    </a:cubicBezTo>
                    <a:cubicBezTo>
                      <a:pt x="3" y="136"/>
                      <a:pt x="1" y="198"/>
                      <a:pt x="21" y="208"/>
                    </a:cubicBezTo>
                    <a:cubicBezTo>
                      <a:pt x="41" y="218"/>
                      <a:pt x="148" y="275"/>
                      <a:pt x="180" y="271"/>
                    </a:cubicBezTo>
                    <a:cubicBezTo>
                      <a:pt x="222" y="266"/>
                      <a:pt x="222" y="266"/>
                      <a:pt x="222" y="266"/>
                    </a:cubicBezTo>
                    <a:cubicBezTo>
                      <a:pt x="222" y="266"/>
                      <a:pt x="246" y="253"/>
                      <a:pt x="233" y="20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71" name="Freeform 511"/>
              <p:cNvSpPr>
                <a:spLocks/>
              </p:cNvSpPr>
              <p:nvPr/>
            </p:nvSpPr>
            <p:spPr bwMode="auto">
              <a:xfrm>
                <a:off x="1569" y="2774"/>
                <a:ext cx="568" cy="650"/>
              </a:xfrm>
              <a:custGeom>
                <a:avLst/>
                <a:gdLst>
                  <a:gd name="T0" fmla="*/ 227 w 240"/>
                  <a:gd name="T1" fmla="*/ 208 h 275"/>
                  <a:gd name="T2" fmla="*/ 193 w 240"/>
                  <a:gd name="T3" fmla="*/ 212 h 275"/>
                  <a:gd name="T4" fmla="*/ 154 w 240"/>
                  <a:gd name="T5" fmla="*/ 239 h 275"/>
                  <a:gd name="T6" fmla="*/ 106 w 240"/>
                  <a:gd name="T7" fmla="*/ 228 h 275"/>
                  <a:gd name="T8" fmla="*/ 71 w 240"/>
                  <a:gd name="T9" fmla="*/ 215 h 275"/>
                  <a:gd name="T10" fmla="*/ 42 w 240"/>
                  <a:gd name="T11" fmla="*/ 202 h 275"/>
                  <a:gd name="T12" fmla="*/ 33 w 240"/>
                  <a:gd name="T13" fmla="*/ 188 h 275"/>
                  <a:gd name="T14" fmla="*/ 56 w 240"/>
                  <a:gd name="T15" fmla="*/ 179 h 275"/>
                  <a:gd name="T16" fmla="*/ 67 w 240"/>
                  <a:gd name="T17" fmla="*/ 176 h 275"/>
                  <a:gd name="T18" fmla="*/ 57 w 240"/>
                  <a:gd name="T19" fmla="*/ 172 h 275"/>
                  <a:gd name="T20" fmla="*/ 57 w 240"/>
                  <a:gd name="T21" fmla="*/ 11 h 275"/>
                  <a:gd name="T22" fmla="*/ 12 w 240"/>
                  <a:gd name="T23" fmla="*/ 0 h 275"/>
                  <a:gd name="T24" fmla="*/ 7 w 240"/>
                  <a:gd name="T25" fmla="*/ 18 h 275"/>
                  <a:gd name="T26" fmla="*/ 15 w 240"/>
                  <a:gd name="T27" fmla="*/ 21 h 275"/>
                  <a:gd name="T28" fmla="*/ 31 w 240"/>
                  <a:gd name="T29" fmla="*/ 27 h 275"/>
                  <a:gd name="T30" fmla="*/ 38 w 240"/>
                  <a:gd name="T31" fmla="*/ 39 h 275"/>
                  <a:gd name="T32" fmla="*/ 38 w 240"/>
                  <a:gd name="T33" fmla="*/ 58 h 275"/>
                  <a:gd name="T34" fmla="*/ 39 w 240"/>
                  <a:gd name="T35" fmla="*/ 85 h 275"/>
                  <a:gd name="T36" fmla="*/ 39 w 240"/>
                  <a:gd name="T37" fmla="*/ 129 h 275"/>
                  <a:gd name="T38" fmla="*/ 14 w 240"/>
                  <a:gd name="T39" fmla="*/ 180 h 275"/>
                  <a:gd name="T40" fmla="*/ 0 w 240"/>
                  <a:gd name="T41" fmla="*/ 179 h 275"/>
                  <a:gd name="T42" fmla="*/ 15 w 240"/>
                  <a:gd name="T43" fmla="*/ 208 h 275"/>
                  <a:gd name="T44" fmla="*/ 174 w 240"/>
                  <a:gd name="T45" fmla="*/ 271 h 275"/>
                  <a:gd name="T46" fmla="*/ 216 w 240"/>
                  <a:gd name="T47" fmla="*/ 266 h 275"/>
                  <a:gd name="T48" fmla="*/ 227 w 240"/>
                  <a:gd name="T49" fmla="*/ 208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0" h="275">
                    <a:moveTo>
                      <a:pt x="227" y="208"/>
                    </a:moveTo>
                    <a:cubicBezTo>
                      <a:pt x="227" y="208"/>
                      <a:pt x="215" y="213"/>
                      <a:pt x="193" y="212"/>
                    </a:cubicBezTo>
                    <a:cubicBezTo>
                      <a:pt x="180" y="221"/>
                      <a:pt x="171" y="237"/>
                      <a:pt x="154" y="239"/>
                    </a:cubicBezTo>
                    <a:cubicBezTo>
                      <a:pt x="138" y="241"/>
                      <a:pt x="121" y="234"/>
                      <a:pt x="106" y="228"/>
                    </a:cubicBezTo>
                    <a:cubicBezTo>
                      <a:pt x="94" y="224"/>
                      <a:pt x="83" y="219"/>
                      <a:pt x="71" y="215"/>
                    </a:cubicBezTo>
                    <a:cubicBezTo>
                      <a:pt x="61" y="211"/>
                      <a:pt x="51" y="208"/>
                      <a:pt x="42" y="202"/>
                    </a:cubicBezTo>
                    <a:cubicBezTo>
                      <a:pt x="37" y="199"/>
                      <a:pt x="31" y="194"/>
                      <a:pt x="33" y="188"/>
                    </a:cubicBezTo>
                    <a:cubicBezTo>
                      <a:pt x="35" y="180"/>
                      <a:pt x="50" y="180"/>
                      <a:pt x="56" y="179"/>
                    </a:cubicBezTo>
                    <a:cubicBezTo>
                      <a:pt x="60" y="178"/>
                      <a:pt x="63" y="177"/>
                      <a:pt x="67" y="176"/>
                    </a:cubicBezTo>
                    <a:cubicBezTo>
                      <a:pt x="61" y="174"/>
                      <a:pt x="57" y="172"/>
                      <a:pt x="57" y="172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0" y="7"/>
                      <a:pt x="7" y="18"/>
                    </a:cubicBezTo>
                    <a:cubicBezTo>
                      <a:pt x="10" y="19"/>
                      <a:pt x="12" y="20"/>
                      <a:pt x="15" y="21"/>
                    </a:cubicBezTo>
                    <a:cubicBezTo>
                      <a:pt x="20" y="23"/>
                      <a:pt x="26" y="27"/>
                      <a:pt x="31" y="27"/>
                    </a:cubicBezTo>
                    <a:cubicBezTo>
                      <a:pt x="35" y="28"/>
                      <a:pt x="37" y="36"/>
                      <a:pt x="38" y="39"/>
                    </a:cubicBezTo>
                    <a:cubicBezTo>
                      <a:pt x="38" y="45"/>
                      <a:pt x="38" y="52"/>
                      <a:pt x="38" y="58"/>
                    </a:cubicBezTo>
                    <a:cubicBezTo>
                      <a:pt x="39" y="67"/>
                      <a:pt x="39" y="76"/>
                      <a:pt x="39" y="85"/>
                    </a:cubicBezTo>
                    <a:cubicBezTo>
                      <a:pt x="39" y="99"/>
                      <a:pt x="38" y="114"/>
                      <a:pt x="39" y="129"/>
                    </a:cubicBezTo>
                    <a:cubicBezTo>
                      <a:pt x="41" y="149"/>
                      <a:pt x="40" y="176"/>
                      <a:pt x="14" y="180"/>
                    </a:cubicBezTo>
                    <a:cubicBezTo>
                      <a:pt x="10" y="181"/>
                      <a:pt x="5" y="180"/>
                      <a:pt x="0" y="179"/>
                    </a:cubicBezTo>
                    <a:cubicBezTo>
                      <a:pt x="3" y="193"/>
                      <a:pt x="7" y="205"/>
                      <a:pt x="15" y="208"/>
                    </a:cubicBezTo>
                    <a:cubicBezTo>
                      <a:pt x="35" y="218"/>
                      <a:pt x="142" y="275"/>
                      <a:pt x="174" y="271"/>
                    </a:cubicBezTo>
                    <a:cubicBezTo>
                      <a:pt x="216" y="266"/>
                      <a:pt x="216" y="266"/>
                      <a:pt x="216" y="266"/>
                    </a:cubicBezTo>
                    <a:cubicBezTo>
                      <a:pt x="216" y="266"/>
                      <a:pt x="240" y="253"/>
                      <a:pt x="227" y="20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72" name="Freeform 512"/>
              <p:cNvSpPr>
                <a:spLocks/>
              </p:cNvSpPr>
              <p:nvPr/>
            </p:nvSpPr>
            <p:spPr bwMode="auto">
              <a:xfrm>
                <a:off x="1460" y="2301"/>
                <a:ext cx="341" cy="440"/>
              </a:xfrm>
              <a:custGeom>
                <a:avLst/>
                <a:gdLst>
                  <a:gd name="T0" fmla="*/ 0 w 144"/>
                  <a:gd name="T1" fmla="*/ 120 h 186"/>
                  <a:gd name="T2" fmla="*/ 53 w 144"/>
                  <a:gd name="T3" fmla="*/ 175 h 186"/>
                  <a:gd name="T4" fmla="*/ 66 w 144"/>
                  <a:gd name="T5" fmla="*/ 182 h 186"/>
                  <a:gd name="T6" fmla="*/ 144 w 144"/>
                  <a:gd name="T7" fmla="*/ 74 h 186"/>
                  <a:gd name="T8" fmla="*/ 95 w 144"/>
                  <a:gd name="T9" fmla="*/ 6 h 186"/>
                  <a:gd name="T10" fmla="*/ 83 w 144"/>
                  <a:gd name="T11" fmla="*/ 6 h 186"/>
                  <a:gd name="T12" fmla="*/ 0 w 144"/>
                  <a:gd name="T13" fmla="*/ 12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86">
                    <a:moveTo>
                      <a:pt x="0" y="120"/>
                    </a:moveTo>
                    <a:cubicBezTo>
                      <a:pt x="53" y="175"/>
                      <a:pt x="53" y="175"/>
                      <a:pt x="53" y="175"/>
                    </a:cubicBezTo>
                    <a:cubicBezTo>
                      <a:pt x="53" y="175"/>
                      <a:pt x="62" y="186"/>
                      <a:pt x="66" y="182"/>
                    </a:cubicBezTo>
                    <a:cubicBezTo>
                      <a:pt x="69" y="177"/>
                      <a:pt x="144" y="74"/>
                      <a:pt x="144" y="74"/>
                    </a:cubicBezTo>
                    <a:cubicBezTo>
                      <a:pt x="95" y="6"/>
                      <a:pt x="95" y="6"/>
                      <a:pt x="95" y="6"/>
                    </a:cubicBezTo>
                    <a:cubicBezTo>
                      <a:pt x="95" y="6"/>
                      <a:pt x="89" y="0"/>
                      <a:pt x="83" y="6"/>
                    </a:cubicBezTo>
                    <a:cubicBezTo>
                      <a:pt x="78" y="12"/>
                      <a:pt x="0" y="120"/>
                      <a:pt x="0" y="120"/>
                    </a:cubicBezTo>
                    <a:close/>
                  </a:path>
                </a:pathLst>
              </a:custGeom>
              <a:solidFill>
                <a:srgbClr val="6086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73" name="Freeform 513"/>
              <p:cNvSpPr>
                <a:spLocks/>
              </p:cNvSpPr>
              <p:nvPr/>
            </p:nvSpPr>
            <p:spPr bwMode="auto">
              <a:xfrm>
                <a:off x="1557" y="2417"/>
                <a:ext cx="244" cy="324"/>
              </a:xfrm>
              <a:custGeom>
                <a:avLst/>
                <a:gdLst>
                  <a:gd name="T0" fmla="*/ 85 w 103"/>
                  <a:gd name="T1" fmla="*/ 0 h 137"/>
                  <a:gd name="T2" fmla="*/ 84 w 103"/>
                  <a:gd name="T3" fmla="*/ 25 h 137"/>
                  <a:gd name="T4" fmla="*/ 69 w 103"/>
                  <a:gd name="T5" fmla="*/ 56 h 137"/>
                  <a:gd name="T6" fmla="*/ 48 w 103"/>
                  <a:gd name="T7" fmla="*/ 69 h 137"/>
                  <a:gd name="T8" fmla="*/ 19 w 103"/>
                  <a:gd name="T9" fmla="*/ 67 h 137"/>
                  <a:gd name="T10" fmla="*/ 23 w 103"/>
                  <a:gd name="T11" fmla="*/ 102 h 137"/>
                  <a:gd name="T12" fmla="*/ 11 w 103"/>
                  <a:gd name="T13" fmla="*/ 114 h 137"/>
                  <a:gd name="T14" fmla="*/ 0 w 103"/>
                  <a:gd name="T15" fmla="*/ 113 h 137"/>
                  <a:gd name="T16" fmla="*/ 12 w 103"/>
                  <a:gd name="T17" fmla="*/ 126 h 137"/>
                  <a:gd name="T18" fmla="*/ 25 w 103"/>
                  <a:gd name="T19" fmla="*/ 133 h 137"/>
                  <a:gd name="T20" fmla="*/ 103 w 103"/>
                  <a:gd name="T21" fmla="*/ 25 h 137"/>
                  <a:gd name="T22" fmla="*/ 85 w 103"/>
                  <a:gd name="T2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" h="137">
                    <a:moveTo>
                      <a:pt x="85" y="0"/>
                    </a:moveTo>
                    <a:cubicBezTo>
                      <a:pt x="86" y="9"/>
                      <a:pt x="86" y="17"/>
                      <a:pt x="84" y="25"/>
                    </a:cubicBezTo>
                    <a:cubicBezTo>
                      <a:pt x="82" y="37"/>
                      <a:pt x="76" y="47"/>
                      <a:pt x="69" y="56"/>
                    </a:cubicBezTo>
                    <a:cubicBezTo>
                      <a:pt x="65" y="62"/>
                      <a:pt x="57" y="71"/>
                      <a:pt x="48" y="69"/>
                    </a:cubicBezTo>
                    <a:cubicBezTo>
                      <a:pt x="40" y="66"/>
                      <a:pt x="24" y="52"/>
                      <a:pt x="19" y="67"/>
                    </a:cubicBezTo>
                    <a:cubicBezTo>
                      <a:pt x="16" y="79"/>
                      <a:pt x="24" y="90"/>
                      <a:pt x="23" y="102"/>
                    </a:cubicBezTo>
                    <a:cubicBezTo>
                      <a:pt x="22" y="109"/>
                      <a:pt x="18" y="114"/>
                      <a:pt x="11" y="114"/>
                    </a:cubicBezTo>
                    <a:cubicBezTo>
                      <a:pt x="7" y="114"/>
                      <a:pt x="4" y="114"/>
                      <a:pt x="0" y="113"/>
                    </a:cubicBezTo>
                    <a:cubicBezTo>
                      <a:pt x="12" y="126"/>
                      <a:pt x="12" y="126"/>
                      <a:pt x="12" y="126"/>
                    </a:cubicBezTo>
                    <a:cubicBezTo>
                      <a:pt x="12" y="126"/>
                      <a:pt x="21" y="137"/>
                      <a:pt x="25" y="133"/>
                    </a:cubicBezTo>
                    <a:cubicBezTo>
                      <a:pt x="28" y="128"/>
                      <a:pt x="103" y="25"/>
                      <a:pt x="103" y="25"/>
                    </a:cubicBez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5376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74" name="Freeform 514"/>
              <p:cNvSpPr>
                <a:spLocks/>
              </p:cNvSpPr>
              <p:nvPr/>
            </p:nvSpPr>
            <p:spPr bwMode="auto">
              <a:xfrm>
                <a:off x="1630" y="2358"/>
                <a:ext cx="121" cy="163"/>
              </a:xfrm>
              <a:custGeom>
                <a:avLst/>
                <a:gdLst>
                  <a:gd name="T0" fmla="*/ 31 w 121"/>
                  <a:gd name="T1" fmla="*/ 0 h 163"/>
                  <a:gd name="T2" fmla="*/ 121 w 121"/>
                  <a:gd name="T3" fmla="*/ 115 h 163"/>
                  <a:gd name="T4" fmla="*/ 100 w 121"/>
                  <a:gd name="T5" fmla="*/ 163 h 163"/>
                  <a:gd name="T6" fmla="*/ 0 w 121"/>
                  <a:gd name="T7" fmla="*/ 45 h 163"/>
                  <a:gd name="T8" fmla="*/ 31 w 121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63">
                    <a:moveTo>
                      <a:pt x="31" y="0"/>
                    </a:moveTo>
                    <a:lnTo>
                      <a:pt x="121" y="115"/>
                    </a:lnTo>
                    <a:lnTo>
                      <a:pt x="100" y="163"/>
                    </a:lnTo>
                    <a:lnTo>
                      <a:pt x="0" y="4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86AD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75" name="Freeform 515"/>
              <p:cNvSpPr>
                <a:spLocks/>
              </p:cNvSpPr>
              <p:nvPr/>
            </p:nvSpPr>
            <p:spPr bwMode="auto">
              <a:xfrm>
                <a:off x="1604" y="2575"/>
                <a:ext cx="119" cy="199"/>
              </a:xfrm>
              <a:custGeom>
                <a:avLst/>
                <a:gdLst>
                  <a:gd name="T0" fmla="*/ 36 w 50"/>
                  <a:gd name="T1" fmla="*/ 84 h 84"/>
                  <a:gd name="T2" fmla="*/ 49 w 50"/>
                  <a:gd name="T3" fmla="*/ 51 h 84"/>
                  <a:gd name="T4" fmla="*/ 18 w 50"/>
                  <a:gd name="T5" fmla="*/ 4 h 84"/>
                  <a:gd name="T6" fmla="*/ 3 w 50"/>
                  <a:gd name="T7" fmla="*/ 6 h 84"/>
                  <a:gd name="T8" fmla="*/ 20 w 50"/>
                  <a:gd name="T9" fmla="*/ 38 h 84"/>
                  <a:gd name="T10" fmla="*/ 8 w 50"/>
                  <a:gd name="T11" fmla="*/ 61 h 84"/>
                  <a:gd name="T12" fmla="*/ 6 w 50"/>
                  <a:gd name="T13" fmla="*/ 74 h 84"/>
                  <a:gd name="T14" fmla="*/ 36 w 50"/>
                  <a:gd name="T1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84">
                    <a:moveTo>
                      <a:pt x="36" y="84"/>
                    </a:moveTo>
                    <a:cubicBezTo>
                      <a:pt x="36" y="84"/>
                      <a:pt x="50" y="58"/>
                      <a:pt x="49" y="51"/>
                    </a:cubicBezTo>
                    <a:cubicBezTo>
                      <a:pt x="48" y="44"/>
                      <a:pt x="25" y="7"/>
                      <a:pt x="18" y="4"/>
                    </a:cubicBezTo>
                    <a:cubicBezTo>
                      <a:pt x="11" y="1"/>
                      <a:pt x="0" y="0"/>
                      <a:pt x="3" y="6"/>
                    </a:cubicBezTo>
                    <a:cubicBezTo>
                      <a:pt x="6" y="12"/>
                      <a:pt x="20" y="38"/>
                      <a:pt x="20" y="38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6" y="74"/>
                      <a:pt x="6" y="74"/>
                      <a:pt x="6" y="74"/>
                    </a:cubicBezTo>
                    <a:lnTo>
                      <a:pt x="36" y="84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76" name="Freeform 516"/>
              <p:cNvSpPr>
                <a:spLocks/>
              </p:cNvSpPr>
              <p:nvPr/>
            </p:nvSpPr>
            <p:spPr bwMode="auto">
              <a:xfrm>
                <a:off x="1609" y="2580"/>
                <a:ext cx="99" cy="194"/>
              </a:xfrm>
              <a:custGeom>
                <a:avLst/>
                <a:gdLst>
                  <a:gd name="T0" fmla="*/ 33 w 42"/>
                  <a:gd name="T1" fmla="*/ 47 h 82"/>
                  <a:gd name="T2" fmla="*/ 2 w 42"/>
                  <a:gd name="T3" fmla="*/ 0 h 82"/>
                  <a:gd name="T4" fmla="*/ 1 w 42"/>
                  <a:gd name="T5" fmla="*/ 4 h 82"/>
                  <a:gd name="T6" fmla="*/ 18 w 42"/>
                  <a:gd name="T7" fmla="*/ 36 h 82"/>
                  <a:gd name="T8" fmla="*/ 6 w 42"/>
                  <a:gd name="T9" fmla="*/ 59 h 82"/>
                  <a:gd name="T10" fmla="*/ 4 w 42"/>
                  <a:gd name="T11" fmla="*/ 72 h 82"/>
                  <a:gd name="T12" fmla="*/ 34 w 42"/>
                  <a:gd name="T13" fmla="*/ 82 h 82"/>
                  <a:gd name="T14" fmla="*/ 42 w 42"/>
                  <a:gd name="T15" fmla="*/ 65 h 82"/>
                  <a:gd name="T16" fmla="*/ 33 w 42"/>
                  <a:gd name="T17" fmla="*/ 4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82">
                    <a:moveTo>
                      <a:pt x="33" y="47"/>
                    </a:moveTo>
                    <a:cubicBezTo>
                      <a:pt x="27" y="28"/>
                      <a:pt x="11" y="17"/>
                      <a:pt x="2" y="0"/>
                    </a:cubicBezTo>
                    <a:cubicBezTo>
                      <a:pt x="1" y="1"/>
                      <a:pt x="0" y="2"/>
                      <a:pt x="1" y="4"/>
                    </a:cubicBezTo>
                    <a:cubicBezTo>
                      <a:pt x="4" y="10"/>
                      <a:pt x="18" y="36"/>
                      <a:pt x="18" y="36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4" y="82"/>
                      <a:pt x="38" y="73"/>
                      <a:pt x="42" y="65"/>
                    </a:cubicBezTo>
                    <a:cubicBezTo>
                      <a:pt x="37" y="60"/>
                      <a:pt x="36" y="53"/>
                      <a:pt x="33" y="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77" name="Freeform 517"/>
              <p:cNvSpPr>
                <a:spLocks/>
              </p:cNvSpPr>
              <p:nvPr/>
            </p:nvSpPr>
            <p:spPr bwMode="auto">
              <a:xfrm>
                <a:off x="1595" y="2726"/>
                <a:ext cx="109" cy="102"/>
              </a:xfrm>
              <a:custGeom>
                <a:avLst/>
                <a:gdLst>
                  <a:gd name="T0" fmla="*/ 0 w 46"/>
                  <a:gd name="T1" fmla="*/ 26 h 43"/>
                  <a:gd name="T2" fmla="*/ 4 w 46"/>
                  <a:gd name="T3" fmla="*/ 0 h 43"/>
                  <a:gd name="T4" fmla="*/ 46 w 46"/>
                  <a:gd name="T5" fmla="*/ 13 h 43"/>
                  <a:gd name="T6" fmla="*/ 46 w 46"/>
                  <a:gd name="T7" fmla="*/ 43 h 43"/>
                  <a:gd name="T8" fmla="*/ 0 w 46"/>
                  <a:gd name="T9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3">
                    <a:moveTo>
                      <a:pt x="0" y="26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26" y="6"/>
                      <a:pt x="46" y="13"/>
                    </a:cubicBezTo>
                    <a:cubicBezTo>
                      <a:pt x="46" y="43"/>
                      <a:pt x="46" y="43"/>
                      <a:pt x="46" y="43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78" name="Freeform 518"/>
              <p:cNvSpPr>
                <a:spLocks/>
              </p:cNvSpPr>
              <p:nvPr/>
            </p:nvSpPr>
            <p:spPr bwMode="auto">
              <a:xfrm>
                <a:off x="1692" y="3318"/>
                <a:ext cx="421" cy="517"/>
              </a:xfrm>
              <a:custGeom>
                <a:avLst/>
                <a:gdLst>
                  <a:gd name="T0" fmla="*/ 178 w 178"/>
                  <a:gd name="T1" fmla="*/ 9 h 219"/>
                  <a:gd name="T2" fmla="*/ 150 w 178"/>
                  <a:gd name="T3" fmla="*/ 12 h 219"/>
                  <a:gd name="T4" fmla="*/ 99 w 178"/>
                  <a:gd name="T5" fmla="*/ 151 h 219"/>
                  <a:gd name="T6" fmla="*/ 34 w 178"/>
                  <a:gd name="T7" fmla="*/ 91 h 219"/>
                  <a:gd name="T8" fmla="*/ 25 w 178"/>
                  <a:gd name="T9" fmla="*/ 90 h 219"/>
                  <a:gd name="T10" fmla="*/ 0 w 178"/>
                  <a:gd name="T11" fmla="*/ 108 h 219"/>
                  <a:gd name="T12" fmla="*/ 13 w 178"/>
                  <a:gd name="T13" fmla="*/ 129 h 219"/>
                  <a:gd name="T14" fmla="*/ 106 w 178"/>
                  <a:gd name="T15" fmla="*/ 207 h 219"/>
                  <a:gd name="T16" fmla="*/ 140 w 178"/>
                  <a:gd name="T17" fmla="*/ 163 h 219"/>
                  <a:gd name="T18" fmla="*/ 170 w 178"/>
                  <a:gd name="T19" fmla="*/ 64 h 219"/>
                  <a:gd name="T20" fmla="*/ 178 w 178"/>
                  <a:gd name="T21" fmla="*/ 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219">
                    <a:moveTo>
                      <a:pt x="178" y="9"/>
                    </a:moveTo>
                    <a:cubicBezTo>
                      <a:pt x="178" y="9"/>
                      <a:pt x="158" y="0"/>
                      <a:pt x="150" y="12"/>
                    </a:cubicBezTo>
                    <a:cubicBezTo>
                      <a:pt x="142" y="23"/>
                      <a:pt x="98" y="87"/>
                      <a:pt x="99" y="151"/>
                    </a:cubicBezTo>
                    <a:cubicBezTo>
                      <a:pt x="99" y="151"/>
                      <a:pt x="70" y="109"/>
                      <a:pt x="34" y="91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08"/>
                      <a:pt x="6" y="119"/>
                      <a:pt x="13" y="129"/>
                    </a:cubicBezTo>
                    <a:cubicBezTo>
                      <a:pt x="20" y="139"/>
                      <a:pt x="81" y="195"/>
                      <a:pt x="106" y="207"/>
                    </a:cubicBezTo>
                    <a:cubicBezTo>
                      <a:pt x="130" y="219"/>
                      <a:pt x="134" y="186"/>
                      <a:pt x="140" y="163"/>
                    </a:cubicBezTo>
                    <a:cubicBezTo>
                      <a:pt x="145" y="139"/>
                      <a:pt x="170" y="64"/>
                      <a:pt x="170" y="64"/>
                    </a:cubicBezTo>
                    <a:lnTo>
                      <a:pt x="178" y="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79" name="Freeform 519"/>
              <p:cNvSpPr>
                <a:spLocks/>
              </p:cNvSpPr>
              <p:nvPr/>
            </p:nvSpPr>
            <p:spPr bwMode="auto">
              <a:xfrm>
                <a:off x="1692" y="3334"/>
                <a:ext cx="421" cy="501"/>
              </a:xfrm>
              <a:custGeom>
                <a:avLst/>
                <a:gdLst>
                  <a:gd name="T0" fmla="*/ 170 w 178"/>
                  <a:gd name="T1" fmla="*/ 0 h 212"/>
                  <a:gd name="T2" fmla="*/ 164 w 178"/>
                  <a:gd name="T3" fmla="*/ 27 h 212"/>
                  <a:gd name="T4" fmla="*/ 161 w 178"/>
                  <a:gd name="T5" fmla="*/ 59 h 212"/>
                  <a:gd name="T6" fmla="*/ 139 w 178"/>
                  <a:gd name="T7" fmla="*/ 119 h 212"/>
                  <a:gd name="T8" fmla="*/ 116 w 178"/>
                  <a:gd name="T9" fmla="*/ 139 h 212"/>
                  <a:gd name="T10" fmla="*/ 102 w 178"/>
                  <a:gd name="T11" fmla="*/ 112 h 212"/>
                  <a:gd name="T12" fmla="*/ 99 w 178"/>
                  <a:gd name="T13" fmla="*/ 144 h 212"/>
                  <a:gd name="T14" fmla="*/ 34 w 178"/>
                  <a:gd name="T15" fmla="*/ 84 h 212"/>
                  <a:gd name="T16" fmla="*/ 25 w 178"/>
                  <a:gd name="T17" fmla="*/ 83 h 212"/>
                  <a:gd name="T18" fmla="*/ 0 w 178"/>
                  <a:gd name="T19" fmla="*/ 101 h 212"/>
                  <a:gd name="T20" fmla="*/ 8 w 178"/>
                  <a:gd name="T21" fmla="*/ 114 h 212"/>
                  <a:gd name="T22" fmla="*/ 32 w 178"/>
                  <a:gd name="T23" fmla="*/ 99 h 212"/>
                  <a:gd name="T24" fmla="*/ 46 w 178"/>
                  <a:gd name="T25" fmla="*/ 106 h 212"/>
                  <a:gd name="T26" fmla="*/ 67 w 178"/>
                  <a:gd name="T27" fmla="*/ 128 h 212"/>
                  <a:gd name="T28" fmla="*/ 89 w 178"/>
                  <a:gd name="T29" fmla="*/ 150 h 212"/>
                  <a:gd name="T30" fmla="*/ 109 w 178"/>
                  <a:gd name="T31" fmla="*/ 189 h 212"/>
                  <a:gd name="T32" fmla="*/ 100 w 178"/>
                  <a:gd name="T33" fmla="*/ 197 h 212"/>
                  <a:gd name="T34" fmla="*/ 106 w 178"/>
                  <a:gd name="T35" fmla="*/ 200 h 212"/>
                  <a:gd name="T36" fmla="*/ 140 w 178"/>
                  <a:gd name="T37" fmla="*/ 156 h 212"/>
                  <a:gd name="T38" fmla="*/ 170 w 178"/>
                  <a:gd name="T39" fmla="*/ 57 h 212"/>
                  <a:gd name="T40" fmla="*/ 178 w 178"/>
                  <a:gd name="T41" fmla="*/ 2 h 212"/>
                  <a:gd name="T42" fmla="*/ 170 w 178"/>
                  <a:gd name="T4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8" h="212">
                    <a:moveTo>
                      <a:pt x="170" y="0"/>
                    </a:moveTo>
                    <a:cubicBezTo>
                      <a:pt x="166" y="9"/>
                      <a:pt x="164" y="18"/>
                      <a:pt x="164" y="27"/>
                    </a:cubicBezTo>
                    <a:cubicBezTo>
                      <a:pt x="163" y="38"/>
                      <a:pt x="164" y="48"/>
                      <a:pt x="161" y="59"/>
                    </a:cubicBezTo>
                    <a:cubicBezTo>
                      <a:pt x="155" y="79"/>
                      <a:pt x="147" y="99"/>
                      <a:pt x="139" y="119"/>
                    </a:cubicBezTo>
                    <a:cubicBezTo>
                      <a:pt x="136" y="126"/>
                      <a:pt x="127" y="153"/>
                      <a:pt x="116" y="139"/>
                    </a:cubicBezTo>
                    <a:cubicBezTo>
                      <a:pt x="110" y="132"/>
                      <a:pt x="107" y="121"/>
                      <a:pt x="102" y="112"/>
                    </a:cubicBezTo>
                    <a:cubicBezTo>
                      <a:pt x="100" y="122"/>
                      <a:pt x="99" y="133"/>
                      <a:pt x="99" y="144"/>
                    </a:cubicBezTo>
                    <a:cubicBezTo>
                      <a:pt x="99" y="144"/>
                      <a:pt x="70" y="102"/>
                      <a:pt x="34" y="84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3" y="107"/>
                      <a:pt x="8" y="114"/>
                    </a:cubicBezTo>
                    <a:cubicBezTo>
                      <a:pt x="17" y="112"/>
                      <a:pt x="23" y="105"/>
                      <a:pt x="32" y="99"/>
                    </a:cubicBezTo>
                    <a:cubicBezTo>
                      <a:pt x="35" y="97"/>
                      <a:pt x="43" y="104"/>
                      <a:pt x="46" y="106"/>
                    </a:cubicBezTo>
                    <a:cubicBezTo>
                      <a:pt x="53" y="113"/>
                      <a:pt x="60" y="121"/>
                      <a:pt x="67" y="128"/>
                    </a:cubicBezTo>
                    <a:cubicBezTo>
                      <a:pt x="74" y="136"/>
                      <a:pt x="82" y="143"/>
                      <a:pt x="89" y="150"/>
                    </a:cubicBezTo>
                    <a:cubicBezTo>
                      <a:pt x="99" y="160"/>
                      <a:pt x="116" y="174"/>
                      <a:pt x="109" y="189"/>
                    </a:cubicBezTo>
                    <a:cubicBezTo>
                      <a:pt x="107" y="193"/>
                      <a:pt x="104" y="196"/>
                      <a:pt x="100" y="197"/>
                    </a:cubicBezTo>
                    <a:cubicBezTo>
                      <a:pt x="102" y="198"/>
                      <a:pt x="104" y="199"/>
                      <a:pt x="106" y="200"/>
                    </a:cubicBezTo>
                    <a:cubicBezTo>
                      <a:pt x="130" y="212"/>
                      <a:pt x="134" y="179"/>
                      <a:pt x="140" y="156"/>
                    </a:cubicBezTo>
                    <a:cubicBezTo>
                      <a:pt x="145" y="132"/>
                      <a:pt x="170" y="57"/>
                      <a:pt x="170" y="57"/>
                    </a:cubicBezTo>
                    <a:cubicBezTo>
                      <a:pt x="178" y="2"/>
                      <a:pt x="178" y="2"/>
                      <a:pt x="178" y="2"/>
                    </a:cubicBezTo>
                    <a:cubicBezTo>
                      <a:pt x="178" y="2"/>
                      <a:pt x="175" y="1"/>
                      <a:pt x="170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80" name="Freeform 520"/>
              <p:cNvSpPr>
                <a:spLocks/>
              </p:cNvSpPr>
              <p:nvPr/>
            </p:nvSpPr>
            <p:spPr bwMode="auto">
              <a:xfrm>
                <a:off x="1545" y="3273"/>
                <a:ext cx="159" cy="66"/>
              </a:xfrm>
              <a:custGeom>
                <a:avLst/>
                <a:gdLst>
                  <a:gd name="T0" fmla="*/ 10 w 67"/>
                  <a:gd name="T1" fmla="*/ 28 h 28"/>
                  <a:gd name="T2" fmla="*/ 0 w 67"/>
                  <a:gd name="T3" fmla="*/ 21 h 28"/>
                  <a:gd name="T4" fmla="*/ 2 w 67"/>
                  <a:gd name="T5" fmla="*/ 13 h 28"/>
                  <a:gd name="T6" fmla="*/ 62 w 67"/>
                  <a:gd name="T7" fmla="*/ 0 h 28"/>
                  <a:gd name="T8" fmla="*/ 67 w 67"/>
                  <a:gd name="T9" fmla="*/ 10 h 28"/>
                  <a:gd name="T10" fmla="*/ 59 w 67"/>
                  <a:gd name="T11" fmla="*/ 19 h 28"/>
                  <a:gd name="T12" fmla="*/ 10 w 67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28">
                    <a:moveTo>
                      <a:pt x="10" y="28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37" y="0"/>
                      <a:pt x="62" y="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59" y="19"/>
                      <a:pt x="59" y="19"/>
                      <a:pt x="59" y="19"/>
                    </a:cubicBezTo>
                    <a:lnTo>
                      <a:pt x="10" y="28"/>
                    </a:lnTo>
                    <a:close/>
                  </a:path>
                </a:pathLst>
              </a:custGeom>
              <a:solidFill>
                <a:srgbClr val="2B2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81" name="Freeform 521"/>
              <p:cNvSpPr>
                <a:spLocks/>
              </p:cNvSpPr>
              <p:nvPr/>
            </p:nvSpPr>
            <p:spPr bwMode="auto">
              <a:xfrm>
                <a:off x="1687" y="3249"/>
                <a:ext cx="125" cy="201"/>
              </a:xfrm>
              <a:custGeom>
                <a:avLst/>
                <a:gdLst>
                  <a:gd name="T0" fmla="*/ 2 w 53"/>
                  <a:gd name="T1" fmla="*/ 24 h 85"/>
                  <a:gd name="T2" fmla="*/ 0 w 53"/>
                  <a:gd name="T3" fmla="*/ 11 h 85"/>
                  <a:gd name="T4" fmla="*/ 53 w 53"/>
                  <a:gd name="T5" fmla="*/ 73 h 85"/>
                  <a:gd name="T6" fmla="*/ 48 w 53"/>
                  <a:gd name="T7" fmla="*/ 85 h 85"/>
                  <a:gd name="T8" fmla="*/ 2 w 53"/>
                  <a:gd name="T9" fmla="*/ 2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85">
                    <a:moveTo>
                      <a:pt x="2" y="24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2" y="0"/>
                      <a:pt x="53" y="73"/>
                    </a:cubicBezTo>
                    <a:cubicBezTo>
                      <a:pt x="48" y="85"/>
                      <a:pt x="48" y="85"/>
                      <a:pt x="48" y="85"/>
                    </a:cubicBezTo>
                    <a:lnTo>
                      <a:pt x="2" y="24"/>
                    </a:lnTo>
                    <a:close/>
                  </a:path>
                </a:pathLst>
              </a:custGeom>
              <a:solidFill>
                <a:srgbClr val="2827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</p:grpSp>
        <p:grpSp>
          <p:nvGrpSpPr>
            <p:cNvPr id="126" name="Group 723"/>
            <p:cNvGrpSpPr>
              <a:grpSpLocks/>
            </p:cNvGrpSpPr>
            <p:nvPr/>
          </p:nvGrpSpPr>
          <p:grpSpPr bwMode="auto">
            <a:xfrm>
              <a:off x="2130426" y="-1519238"/>
              <a:ext cx="6448425" cy="7216775"/>
              <a:chOff x="1342" y="-957"/>
              <a:chExt cx="4062" cy="4546"/>
            </a:xfrm>
          </p:grpSpPr>
          <p:sp>
            <p:nvSpPr>
              <p:cNvPr id="182" name="Freeform 523"/>
              <p:cNvSpPr>
                <a:spLocks/>
              </p:cNvSpPr>
              <p:nvPr/>
            </p:nvSpPr>
            <p:spPr bwMode="auto">
              <a:xfrm>
                <a:off x="1545" y="3296"/>
                <a:ext cx="256" cy="227"/>
              </a:xfrm>
              <a:custGeom>
                <a:avLst/>
                <a:gdLst>
                  <a:gd name="T0" fmla="*/ 0 w 108"/>
                  <a:gd name="T1" fmla="*/ 11 h 96"/>
                  <a:gd name="T2" fmla="*/ 62 w 108"/>
                  <a:gd name="T3" fmla="*/ 0 h 96"/>
                  <a:gd name="T4" fmla="*/ 108 w 108"/>
                  <a:gd name="T5" fmla="*/ 65 h 96"/>
                  <a:gd name="T6" fmla="*/ 70 w 108"/>
                  <a:gd name="T7" fmla="*/ 91 h 96"/>
                  <a:gd name="T8" fmla="*/ 58 w 108"/>
                  <a:gd name="T9" fmla="*/ 88 h 96"/>
                  <a:gd name="T10" fmla="*/ 0 w 108"/>
                  <a:gd name="T11" fmla="*/ 1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96">
                    <a:moveTo>
                      <a:pt x="0" y="11"/>
                    </a:moveTo>
                    <a:cubicBezTo>
                      <a:pt x="62" y="0"/>
                      <a:pt x="62" y="0"/>
                      <a:pt x="62" y="0"/>
                    </a:cubicBezTo>
                    <a:cubicBezTo>
                      <a:pt x="108" y="65"/>
                      <a:pt x="108" y="65"/>
                      <a:pt x="108" y="65"/>
                    </a:cubicBezTo>
                    <a:cubicBezTo>
                      <a:pt x="108" y="65"/>
                      <a:pt x="79" y="87"/>
                      <a:pt x="70" y="91"/>
                    </a:cubicBezTo>
                    <a:cubicBezTo>
                      <a:pt x="61" y="96"/>
                      <a:pt x="62" y="92"/>
                      <a:pt x="58" y="88"/>
                    </a:cubicBezTo>
                    <a:cubicBezTo>
                      <a:pt x="54" y="84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rgbClr val="3533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3" name="Freeform 524"/>
              <p:cNvSpPr>
                <a:spLocks/>
              </p:cNvSpPr>
              <p:nvPr/>
            </p:nvSpPr>
            <p:spPr bwMode="auto">
              <a:xfrm>
                <a:off x="1578" y="3370"/>
                <a:ext cx="173" cy="153"/>
              </a:xfrm>
              <a:custGeom>
                <a:avLst/>
                <a:gdLst>
                  <a:gd name="T0" fmla="*/ 67 w 73"/>
                  <a:gd name="T1" fmla="*/ 36 h 65"/>
                  <a:gd name="T2" fmla="*/ 62 w 73"/>
                  <a:gd name="T3" fmla="*/ 24 h 65"/>
                  <a:gd name="T4" fmla="*/ 55 w 73"/>
                  <a:gd name="T5" fmla="*/ 15 h 65"/>
                  <a:gd name="T6" fmla="*/ 51 w 73"/>
                  <a:gd name="T7" fmla="*/ 12 h 65"/>
                  <a:gd name="T8" fmla="*/ 44 w 73"/>
                  <a:gd name="T9" fmla="*/ 4 h 65"/>
                  <a:gd name="T10" fmla="*/ 35 w 73"/>
                  <a:gd name="T11" fmla="*/ 2 h 65"/>
                  <a:gd name="T12" fmla="*/ 5 w 73"/>
                  <a:gd name="T13" fmla="*/ 2 h 65"/>
                  <a:gd name="T14" fmla="*/ 0 w 73"/>
                  <a:gd name="T15" fmla="*/ 0 h 65"/>
                  <a:gd name="T16" fmla="*/ 44 w 73"/>
                  <a:gd name="T17" fmla="*/ 57 h 65"/>
                  <a:gd name="T18" fmla="*/ 56 w 73"/>
                  <a:gd name="T19" fmla="*/ 60 h 65"/>
                  <a:gd name="T20" fmla="*/ 73 w 73"/>
                  <a:gd name="T21" fmla="*/ 49 h 65"/>
                  <a:gd name="T22" fmla="*/ 67 w 73"/>
                  <a:gd name="T23" fmla="*/ 3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" h="65">
                    <a:moveTo>
                      <a:pt x="67" y="36"/>
                    </a:moveTo>
                    <a:cubicBezTo>
                      <a:pt x="64" y="32"/>
                      <a:pt x="63" y="29"/>
                      <a:pt x="62" y="24"/>
                    </a:cubicBezTo>
                    <a:cubicBezTo>
                      <a:pt x="61" y="20"/>
                      <a:pt x="59" y="17"/>
                      <a:pt x="55" y="15"/>
                    </a:cubicBezTo>
                    <a:cubicBezTo>
                      <a:pt x="54" y="14"/>
                      <a:pt x="52" y="14"/>
                      <a:pt x="51" y="12"/>
                    </a:cubicBezTo>
                    <a:cubicBezTo>
                      <a:pt x="49" y="9"/>
                      <a:pt x="48" y="5"/>
                      <a:pt x="44" y="4"/>
                    </a:cubicBezTo>
                    <a:cubicBezTo>
                      <a:pt x="41" y="3"/>
                      <a:pt x="39" y="2"/>
                      <a:pt x="35" y="2"/>
                    </a:cubicBezTo>
                    <a:cubicBezTo>
                      <a:pt x="26" y="1"/>
                      <a:pt x="15" y="4"/>
                      <a:pt x="5" y="2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17" y="21"/>
                      <a:pt x="42" y="54"/>
                      <a:pt x="44" y="57"/>
                    </a:cubicBezTo>
                    <a:cubicBezTo>
                      <a:pt x="48" y="61"/>
                      <a:pt x="47" y="65"/>
                      <a:pt x="56" y="60"/>
                    </a:cubicBezTo>
                    <a:cubicBezTo>
                      <a:pt x="60" y="58"/>
                      <a:pt x="66" y="54"/>
                      <a:pt x="73" y="49"/>
                    </a:cubicBezTo>
                    <a:cubicBezTo>
                      <a:pt x="72" y="44"/>
                      <a:pt x="69" y="41"/>
                      <a:pt x="67" y="36"/>
                    </a:cubicBezTo>
                    <a:close/>
                  </a:path>
                </a:pathLst>
              </a:custGeom>
              <a:solidFill>
                <a:srgbClr val="2827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4" name="Freeform 525"/>
              <p:cNvSpPr>
                <a:spLocks/>
              </p:cNvSpPr>
              <p:nvPr/>
            </p:nvSpPr>
            <p:spPr bwMode="auto">
              <a:xfrm>
                <a:off x="1588" y="3391"/>
                <a:ext cx="168" cy="184"/>
              </a:xfrm>
              <a:custGeom>
                <a:avLst/>
                <a:gdLst>
                  <a:gd name="T0" fmla="*/ 42 w 71"/>
                  <a:gd name="T1" fmla="*/ 78 h 78"/>
                  <a:gd name="T2" fmla="*/ 21 w 71"/>
                  <a:gd name="T3" fmla="*/ 54 h 78"/>
                  <a:gd name="T4" fmla="*/ 15 w 71"/>
                  <a:gd name="T5" fmla="*/ 41 h 78"/>
                  <a:gd name="T6" fmla="*/ 9 w 71"/>
                  <a:gd name="T7" fmla="*/ 25 h 78"/>
                  <a:gd name="T8" fmla="*/ 12 w 71"/>
                  <a:gd name="T9" fmla="*/ 24 h 78"/>
                  <a:gd name="T10" fmla="*/ 3 w 71"/>
                  <a:gd name="T11" fmla="*/ 13 h 78"/>
                  <a:gd name="T12" fmla="*/ 31 w 71"/>
                  <a:gd name="T13" fmla="*/ 2 h 78"/>
                  <a:gd name="T14" fmla="*/ 39 w 71"/>
                  <a:gd name="T15" fmla="*/ 5 h 78"/>
                  <a:gd name="T16" fmla="*/ 40 w 71"/>
                  <a:gd name="T17" fmla="*/ 13 h 78"/>
                  <a:gd name="T18" fmla="*/ 49 w 71"/>
                  <a:gd name="T19" fmla="*/ 15 h 78"/>
                  <a:gd name="T20" fmla="*/ 44 w 71"/>
                  <a:gd name="T21" fmla="*/ 25 h 78"/>
                  <a:gd name="T22" fmla="*/ 56 w 71"/>
                  <a:gd name="T23" fmla="*/ 30 h 78"/>
                  <a:gd name="T24" fmla="*/ 41 w 71"/>
                  <a:gd name="T25" fmla="*/ 45 h 78"/>
                  <a:gd name="T26" fmla="*/ 47 w 71"/>
                  <a:gd name="T27" fmla="*/ 51 h 78"/>
                  <a:gd name="T28" fmla="*/ 70 w 71"/>
                  <a:gd name="T29" fmla="*/ 41 h 78"/>
                  <a:gd name="T30" fmla="*/ 71 w 71"/>
                  <a:gd name="T31" fmla="*/ 58 h 78"/>
                  <a:gd name="T32" fmla="*/ 42 w 71"/>
                  <a:gd name="T3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78">
                    <a:moveTo>
                      <a:pt x="42" y="78"/>
                    </a:moveTo>
                    <a:cubicBezTo>
                      <a:pt x="42" y="78"/>
                      <a:pt x="27" y="58"/>
                      <a:pt x="21" y="54"/>
                    </a:cubicBezTo>
                    <a:cubicBezTo>
                      <a:pt x="15" y="50"/>
                      <a:pt x="10" y="46"/>
                      <a:pt x="15" y="41"/>
                    </a:cubicBezTo>
                    <a:cubicBezTo>
                      <a:pt x="15" y="41"/>
                      <a:pt x="5" y="39"/>
                      <a:pt x="9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0" y="16"/>
                      <a:pt x="3" y="13"/>
                    </a:cubicBezTo>
                    <a:cubicBezTo>
                      <a:pt x="6" y="9"/>
                      <a:pt x="31" y="2"/>
                      <a:pt x="31" y="2"/>
                    </a:cubicBezTo>
                    <a:cubicBezTo>
                      <a:pt x="31" y="2"/>
                      <a:pt x="38" y="0"/>
                      <a:pt x="39" y="5"/>
                    </a:cubicBezTo>
                    <a:cubicBezTo>
                      <a:pt x="40" y="10"/>
                      <a:pt x="40" y="13"/>
                      <a:pt x="40" y="13"/>
                    </a:cubicBezTo>
                    <a:cubicBezTo>
                      <a:pt x="40" y="13"/>
                      <a:pt x="46" y="10"/>
                      <a:pt x="49" y="15"/>
                    </a:cubicBezTo>
                    <a:cubicBezTo>
                      <a:pt x="52" y="20"/>
                      <a:pt x="44" y="25"/>
                      <a:pt x="44" y="25"/>
                    </a:cubicBezTo>
                    <a:cubicBezTo>
                      <a:pt x="44" y="25"/>
                      <a:pt x="54" y="25"/>
                      <a:pt x="56" y="30"/>
                    </a:cubicBezTo>
                    <a:cubicBezTo>
                      <a:pt x="57" y="34"/>
                      <a:pt x="41" y="45"/>
                      <a:pt x="41" y="45"/>
                    </a:cubicBezTo>
                    <a:cubicBezTo>
                      <a:pt x="41" y="45"/>
                      <a:pt x="43" y="52"/>
                      <a:pt x="47" y="51"/>
                    </a:cubicBezTo>
                    <a:cubicBezTo>
                      <a:pt x="51" y="50"/>
                      <a:pt x="70" y="41"/>
                      <a:pt x="70" y="41"/>
                    </a:cubicBezTo>
                    <a:cubicBezTo>
                      <a:pt x="71" y="58"/>
                      <a:pt x="71" y="58"/>
                      <a:pt x="71" y="58"/>
                    </a:cubicBezTo>
                    <a:lnTo>
                      <a:pt x="42" y="78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5" name="Freeform 526"/>
              <p:cNvSpPr>
                <a:spLocks/>
              </p:cNvSpPr>
              <p:nvPr/>
            </p:nvSpPr>
            <p:spPr bwMode="auto">
              <a:xfrm>
                <a:off x="1588" y="3414"/>
                <a:ext cx="113" cy="97"/>
              </a:xfrm>
              <a:custGeom>
                <a:avLst/>
                <a:gdLst>
                  <a:gd name="T0" fmla="*/ 17 w 48"/>
                  <a:gd name="T1" fmla="*/ 41 h 41"/>
                  <a:gd name="T2" fmla="*/ 21 w 48"/>
                  <a:gd name="T3" fmla="*/ 38 h 41"/>
                  <a:gd name="T4" fmla="*/ 21 w 48"/>
                  <a:gd name="T5" fmla="*/ 38 h 41"/>
                  <a:gd name="T6" fmla="*/ 25 w 48"/>
                  <a:gd name="T7" fmla="*/ 28 h 41"/>
                  <a:gd name="T8" fmla="*/ 47 w 48"/>
                  <a:gd name="T9" fmla="*/ 16 h 41"/>
                  <a:gd name="T10" fmla="*/ 44 w 48"/>
                  <a:gd name="T11" fmla="*/ 15 h 41"/>
                  <a:gd name="T12" fmla="*/ 48 w 48"/>
                  <a:gd name="T13" fmla="*/ 11 h 41"/>
                  <a:gd name="T14" fmla="*/ 29 w 48"/>
                  <a:gd name="T15" fmla="*/ 21 h 41"/>
                  <a:gd name="T16" fmla="*/ 13 w 48"/>
                  <a:gd name="T17" fmla="*/ 22 h 41"/>
                  <a:gd name="T18" fmla="*/ 20 w 48"/>
                  <a:gd name="T19" fmla="*/ 13 h 41"/>
                  <a:gd name="T20" fmla="*/ 45 w 48"/>
                  <a:gd name="T21" fmla="*/ 2 h 41"/>
                  <a:gd name="T22" fmla="*/ 40 w 48"/>
                  <a:gd name="T23" fmla="*/ 3 h 41"/>
                  <a:gd name="T24" fmla="*/ 40 w 48"/>
                  <a:gd name="T25" fmla="*/ 0 h 41"/>
                  <a:gd name="T26" fmla="*/ 24 w 48"/>
                  <a:gd name="T27" fmla="*/ 7 h 41"/>
                  <a:gd name="T28" fmla="*/ 10 w 48"/>
                  <a:gd name="T29" fmla="*/ 8 h 41"/>
                  <a:gd name="T30" fmla="*/ 5 w 48"/>
                  <a:gd name="T31" fmla="*/ 1 h 41"/>
                  <a:gd name="T32" fmla="*/ 3 w 48"/>
                  <a:gd name="T33" fmla="*/ 3 h 41"/>
                  <a:gd name="T34" fmla="*/ 12 w 48"/>
                  <a:gd name="T35" fmla="*/ 14 h 41"/>
                  <a:gd name="T36" fmla="*/ 9 w 48"/>
                  <a:gd name="T37" fmla="*/ 15 h 41"/>
                  <a:gd name="T38" fmla="*/ 15 w 48"/>
                  <a:gd name="T39" fmla="*/ 31 h 41"/>
                  <a:gd name="T40" fmla="*/ 17 w 48"/>
                  <a:gd name="T41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41">
                    <a:moveTo>
                      <a:pt x="17" y="41"/>
                    </a:moveTo>
                    <a:cubicBezTo>
                      <a:pt x="18" y="40"/>
                      <a:pt x="20" y="39"/>
                      <a:pt x="21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17" y="34"/>
                      <a:pt x="22" y="30"/>
                      <a:pt x="25" y="28"/>
                    </a:cubicBezTo>
                    <a:cubicBezTo>
                      <a:pt x="32" y="24"/>
                      <a:pt x="40" y="19"/>
                      <a:pt x="47" y="16"/>
                    </a:cubicBezTo>
                    <a:cubicBezTo>
                      <a:pt x="45" y="15"/>
                      <a:pt x="44" y="15"/>
                      <a:pt x="44" y="15"/>
                    </a:cubicBezTo>
                    <a:cubicBezTo>
                      <a:pt x="44" y="15"/>
                      <a:pt x="46" y="14"/>
                      <a:pt x="48" y="11"/>
                    </a:cubicBezTo>
                    <a:cubicBezTo>
                      <a:pt x="42" y="15"/>
                      <a:pt x="36" y="18"/>
                      <a:pt x="29" y="21"/>
                    </a:cubicBezTo>
                    <a:cubicBezTo>
                      <a:pt x="25" y="22"/>
                      <a:pt x="17" y="27"/>
                      <a:pt x="13" y="22"/>
                    </a:cubicBezTo>
                    <a:cubicBezTo>
                      <a:pt x="10" y="19"/>
                      <a:pt x="18" y="14"/>
                      <a:pt x="20" y="13"/>
                    </a:cubicBezTo>
                    <a:cubicBezTo>
                      <a:pt x="28" y="9"/>
                      <a:pt x="37" y="7"/>
                      <a:pt x="45" y="2"/>
                    </a:cubicBezTo>
                    <a:cubicBezTo>
                      <a:pt x="43" y="2"/>
                      <a:pt x="40" y="3"/>
                      <a:pt x="40" y="3"/>
                    </a:cubicBezTo>
                    <a:cubicBezTo>
                      <a:pt x="40" y="3"/>
                      <a:pt x="40" y="2"/>
                      <a:pt x="40" y="0"/>
                    </a:cubicBezTo>
                    <a:cubicBezTo>
                      <a:pt x="35" y="3"/>
                      <a:pt x="30" y="6"/>
                      <a:pt x="24" y="7"/>
                    </a:cubicBezTo>
                    <a:cubicBezTo>
                      <a:pt x="20" y="8"/>
                      <a:pt x="14" y="9"/>
                      <a:pt x="10" y="8"/>
                    </a:cubicBezTo>
                    <a:cubicBezTo>
                      <a:pt x="6" y="6"/>
                      <a:pt x="5" y="4"/>
                      <a:pt x="5" y="1"/>
                    </a:cubicBezTo>
                    <a:cubicBezTo>
                      <a:pt x="4" y="2"/>
                      <a:pt x="3" y="2"/>
                      <a:pt x="3" y="3"/>
                    </a:cubicBezTo>
                    <a:cubicBezTo>
                      <a:pt x="0" y="6"/>
                      <a:pt x="12" y="14"/>
                      <a:pt x="12" y="1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5" y="29"/>
                      <a:pt x="15" y="31"/>
                      <a:pt x="15" y="31"/>
                    </a:cubicBezTo>
                    <a:cubicBezTo>
                      <a:pt x="12" y="35"/>
                      <a:pt x="13" y="38"/>
                      <a:pt x="17" y="4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6" name="Freeform 527"/>
              <p:cNvSpPr>
                <a:spLocks/>
              </p:cNvSpPr>
              <p:nvPr/>
            </p:nvSpPr>
            <p:spPr bwMode="auto">
              <a:xfrm>
                <a:off x="1666" y="3471"/>
                <a:ext cx="90" cy="104"/>
              </a:xfrm>
              <a:custGeom>
                <a:avLst/>
                <a:gdLst>
                  <a:gd name="T0" fmla="*/ 37 w 38"/>
                  <a:gd name="T1" fmla="*/ 6 h 44"/>
                  <a:gd name="T2" fmla="*/ 14 w 38"/>
                  <a:gd name="T3" fmla="*/ 17 h 44"/>
                  <a:gd name="T4" fmla="*/ 8 w 38"/>
                  <a:gd name="T5" fmla="*/ 11 h 44"/>
                  <a:gd name="T6" fmla="*/ 21 w 38"/>
                  <a:gd name="T7" fmla="*/ 0 h 44"/>
                  <a:gd name="T8" fmla="*/ 5 w 38"/>
                  <a:gd name="T9" fmla="*/ 9 h 44"/>
                  <a:gd name="T10" fmla="*/ 2 w 38"/>
                  <a:gd name="T11" fmla="*/ 11 h 44"/>
                  <a:gd name="T12" fmla="*/ 15 w 38"/>
                  <a:gd name="T13" fmla="*/ 20 h 44"/>
                  <a:gd name="T14" fmla="*/ 19 w 38"/>
                  <a:gd name="T15" fmla="*/ 24 h 44"/>
                  <a:gd name="T16" fmla="*/ 18 w 38"/>
                  <a:gd name="T17" fmla="*/ 25 h 44"/>
                  <a:gd name="T18" fmla="*/ 7 w 38"/>
                  <a:gd name="T19" fmla="*/ 29 h 44"/>
                  <a:gd name="T20" fmla="*/ 0 w 38"/>
                  <a:gd name="T21" fmla="*/ 32 h 44"/>
                  <a:gd name="T22" fmla="*/ 9 w 38"/>
                  <a:gd name="T23" fmla="*/ 44 h 44"/>
                  <a:gd name="T24" fmla="*/ 38 w 38"/>
                  <a:gd name="T25" fmla="*/ 24 h 44"/>
                  <a:gd name="T26" fmla="*/ 37 w 38"/>
                  <a:gd name="T27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44">
                    <a:moveTo>
                      <a:pt x="37" y="6"/>
                    </a:moveTo>
                    <a:cubicBezTo>
                      <a:pt x="37" y="6"/>
                      <a:pt x="18" y="16"/>
                      <a:pt x="14" y="17"/>
                    </a:cubicBezTo>
                    <a:cubicBezTo>
                      <a:pt x="10" y="18"/>
                      <a:pt x="8" y="11"/>
                      <a:pt x="8" y="11"/>
                    </a:cubicBezTo>
                    <a:cubicBezTo>
                      <a:pt x="8" y="11"/>
                      <a:pt x="18" y="5"/>
                      <a:pt x="21" y="0"/>
                    </a:cubicBezTo>
                    <a:cubicBezTo>
                      <a:pt x="16" y="2"/>
                      <a:pt x="10" y="5"/>
                      <a:pt x="5" y="9"/>
                    </a:cubicBezTo>
                    <a:cubicBezTo>
                      <a:pt x="4" y="9"/>
                      <a:pt x="3" y="10"/>
                      <a:pt x="2" y="11"/>
                    </a:cubicBezTo>
                    <a:cubicBezTo>
                      <a:pt x="3" y="17"/>
                      <a:pt x="9" y="18"/>
                      <a:pt x="15" y="20"/>
                    </a:cubicBezTo>
                    <a:cubicBezTo>
                      <a:pt x="17" y="20"/>
                      <a:pt x="18" y="22"/>
                      <a:pt x="19" y="24"/>
                    </a:cubicBezTo>
                    <a:cubicBezTo>
                      <a:pt x="19" y="24"/>
                      <a:pt x="18" y="25"/>
                      <a:pt x="18" y="25"/>
                    </a:cubicBezTo>
                    <a:cubicBezTo>
                      <a:pt x="14" y="27"/>
                      <a:pt x="11" y="28"/>
                      <a:pt x="7" y="29"/>
                    </a:cubicBezTo>
                    <a:cubicBezTo>
                      <a:pt x="4" y="30"/>
                      <a:pt x="2" y="31"/>
                      <a:pt x="0" y="32"/>
                    </a:cubicBezTo>
                    <a:cubicBezTo>
                      <a:pt x="5" y="38"/>
                      <a:pt x="9" y="44"/>
                      <a:pt x="9" y="44"/>
                    </a:cubicBezTo>
                    <a:cubicBezTo>
                      <a:pt x="38" y="24"/>
                      <a:pt x="38" y="24"/>
                      <a:pt x="38" y="24"/>
                    </a:cubicBezTo>
                    <a:lnTo>
                      <a:pt x="37" y="6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7" name="Freeform 528"/>
              <p:cNvSpPr>
                <a:spLocks/>
              </p:cNvSpPr>
              <p:nvPr/>
            </p:nvSpPr>
            <p:spPr bwMode="auto">
              <a:xfrm>
                <a:off x="1673" y="3518"/>
                <a:ext cx="99" cy="71"/>
              </a:xfrm>
              <a:custGeom>
                <a:avLst/>
                <a:gdLst>
                  <a:gd name="T0" fmla="*/ 32 w 42"/>
                  <a:gd name="T1" fmla="*/ 0 h 30"/>
                  <a:gd name="T2" fmla="*/ 42 w 42"/>
                  <a:gd name="T3" fmla="*/ 6 h 30"/>
                  <a:gd name="T4" fmla="*/ 8 w 42"/>
                  <a:gd name="T5" fmla="*/ 30 h 30"/>
                  <a:gd name="T6" fmla="*/ 0 w 42"/>
                  <a:gd name="T7" fmla="*/ 20 h 30"/>
                  <a:gd name="T8" fmla="*/ 32 w 4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0">
                    <a:moveTo>
                      <a:pt x="32" y="0"/>
                    </a:move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11" y="30"/>
                      <a:pt x="8" y="30"/>
                    </a:cubicBezTo>
                    <a:cubicBezTo>
                      <a:pt x="4" y="30"/>
                      <a:pt x="0" y="20"/>
                      <a:pt x="0" y="2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8" name="Freeform 529"/>
              <p:cNvSpPr>
                <a:spLocks/>
              </p:cNvSpPr>
              <p:nvPr/>
            </p:nvSpPr>
            <p:spPr bwMode="auto">
              <a:xfrm>
                <a:off x="2487" y="2057"/>
                <a:ext cx="632" cy="655"/>
              </a:xfrm>
              <a:custGeom>
                <a:avLst/>
                <a:gdLst>
                  <a:gd name="T0" fmla="*/ 0 w 267"/>
                  <a:gd name="T1" fmla="*/ 129 h 277"/>
                  <a:gd name="T2" fmla="*/ 171 w 267"/>
                  <a:gd name="T3" fmla="*/ 277 h 277"/>
                  <a:gd name="T4" fmla="*/ 255 w 267"/>
                  <a:gd name="T5" fmla="*/ 163 h 277"/>
                  <a:gd name="T6" fmla="*/ 255 w 267"/>
                  <a:gd name="T7" fmla="*/ 145 h 277"/>
                  <a:gd name="T8" fmla="*/ 96 w 267"/>
                  <a:gd name="T9" fmla="*/ 15 h 277"/>
                  <a:gd name="T10" fmla="*/ 75 w 267"/>
                  <a:gd name="T11" fmla="*/ 15 h 277"/>
                  <a:gd name="T12" fmla="*/ 0 w 267"/>
                  <a:gd name="T13" fmla="*/ 129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7" h="277">
                    <a:moveTo>
                      <a:pt x="0" y="129"/>
                    </a:moveTo>
                    <a:cubicBezTo>
                      <a:pt x="171" y="277"/>
                      <a:pt x="171" y="277"/>
                      <a:pt x="171" y="277"/>
                    </a:cubicBezTo>
                    <a:cubicBezTo>
                      <a:pt x="255" y="163"/>
                      <a:pt x="255" y="163"/>
                      <a:pt x="255" y="163"/>
                    </a:cubicBezTo>
                    <a:cubicBezTo>
                      <a:pt x="255" y="163"/>
                      <a:pt x="267" y="152"/>
                      <a:pt x="255" y="145"/>
                    </a:cubicBezTo>
                    <a:cubicBezTo>
                      <a:pt x="244" y="138"/>
                      <a:pt x="96" y="15"/>
                      <a:pt x="96" y="15"/>
                    </a:cubicBezTo>
                    <a:cubicBezTo>
                      <a:pt x="96" y="15"/>
                      <a:pt x="83" y="0"/>
                      <a:pt x="75" y="15"/>
                    </a:cubicBezTo>
                    <a:cubicBezTo>
                      <a:pt x="68" y="30"/>
                      <a:pt x="24" y="104"/>
                      <a:pt x="0" y="129"/>
                    </a:cubicBezTo>
                    <a:close/>
                  </a:path>
                </a:pathLst>
              </a:custGeom>
              <a:solidFill>
                <a:srgbClr val="EFBB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9" name="Freeform 530"/>
              <p:cNvSpPr>
                <a:spLocks/>
              </p:cNvSpPr>
              <p:nvPr/>
            </p:nvSpPr>
            <p:spPr bwMode="auto">
              <a:xfrm>
                <a:off x="2487" y="2057"/>
                <a:ext cx="632" cy="655"/>
              </a:xfrm>
              <a:custGeom>
                <a:avLst/>
                <a:gdLst>
                  <a:gd name="T0" fmla="*/ 255 w 267"/>
                  <a:gd name="T1" fmla="*/ 145 h 277"/>
                  <a:gd name="T2" fmla="*/ 245 w 267"/>
                  <a:gd name="T3" fmla="*/ 138 h 277"/>
                  <a:gd name="T4" fmla="*/ 238 w 267"/>
                  <a:gd name="T5" fmla="*/ 165 h 277"/>
                  <a:gd name="T6" fmla="*/ 220 w 267"/>
                  <a:gd name="T7" fmla="*/ 189 h 277"/>
                  <a:gd name="T8" fmla="*/ 196 w 267"/>
                  <a:gd name="T9" fmla="*/ 212 h 277"/>
                  <a:gd name="T10" fmla="*/ 151 w 267"/>
                  <a:gd name="T11" fmla="*/ 219 h 277"/>
                  <a:gd name="T12" fmla="*/ 128 w 267"/>
                  <a:gd name="T13" fmla="*/ 191 h 277"/>
                  <a:gd name="T14" fmla="*/ 124 w 267"/>
                  <a:gd name="T15" fmla="*/ 175 h 277"/>
                  <a:gd name="T16" fmla="*/ 105 w 267"/>
                  <a:gd name="T17" fmla="*/ 168 h 277"/>
                  <a:gd name="T18" fmla="*/ 92 w 267"/>
                  <a:gd name="T19" fmla="*/ 171 h 277"/>
                  <a:gd name="T20" fmla="*/ 83 w 267"/>
                  <a:gd name="T21" fmla="*/ 163 h 277"/>
                  <a:gd name="T22" fmla="*/ 72 w 267"/>
                  <a:gd name="T23" fmla="*/ 153 h 277"/>
                  <a:gd name="T24" fmla="*/ 49 w 267"/>
                  <a:gd name="T25" fmla="*/ 132 h 277"/>
                  <a:gd name="T26" fmla="*/ 39 w 267"/>
                  <a:gd name="T27" fmla="*/ 109 h 277"/>
                  <a:gd name="T28" fmla="*/ 47 w 267"/>
                  <a:gd name="T29" fmla="*/ 88 h 277"/>
                  <a:gd name="T30" fmla="*/ 62 w 267"/>
                  <a:gd name="T31" fmla="*/ 63 h 277"/>
                  <a:gd name="T32" fmla="*/ 76 w 267"/>
                  <a:gd name="T33" fmla="*/ 38 h 277"/>
                  <a:gd name="T34" fmla="*/ 98 w 267"/>
                  <a:gd name="T35" fmla="*/ 17 h 277"/>
                  <a:gd name="T36" fmla="*/ 96 w 267"/>
                  <a:gd name="T37" fmla="*/ 15 h 277"/>
                  <a:gd name="T38" fmla="*/ 75 w 267"/>
                  <a:gd name="T39" fmla="*/ 15 h 277"/>
                  <a:gd name="T40" fmla="*/ 0 w 267"/>
                  <a:gd name="T41" fmla="*/ 129 h 277"/>
                  <a:gd name="T42" fmla="*/ 171 w 267"/>
                  <a:gd name="T43" fmla="*/ 277 h 277"/>
                  <a:gd name="T44" fmla="*/ 255 w 267"/>
                  <a:gd name="T45" fmla="*/ 163 h 277"/>
                  <a:gd name="T46" fmla="*/ 255 w 267"/>
                  <a:gd name="T47" fmla="*/ 145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7" h="277">
                    <a:moveTo>
                      <a:pt x="255" y="145"/>
                    </a:moveTo>
                    <a:cubicBezTo>
                      <a:pt x="254" y="144"/>
                      <a:pt x="250" y="142"/>
                      <a:pt x="245" y="138"/>
                    </a:cubicBezTo>
                    <a:cubicBezTo>
                      <a:pt x="247" y="146"/>
                      <a:pt x="244" y="156"/>
                      <a:pt x="238" y="165"/>
                    </a:cubicBezTo>
                    <a:cubicBezTo>
                      <a:pt x="233" y="174"/>
                      <a:pt x="227" y="181"/>
                      <a:pt x="220" y="189"/>
                    </a:cubicBezTo>
                    <a:cubicBezTo>
                      <a:pt x="212" y="197"/>
                      <a:pt x="205" y="206"/>
                      <a:pt x="196" y="212"/>
                    </a:cubicBezTo>
                    <a:cubicBezTo>
                      <a:pt x="181" y="222"/>
                      <a:pt x="168" y="226"/>
                      <a:pt x="151" y="219"/>
                    </a:cubicBezTo>
                    <a:cubicBezTo>
                      <a:pt x="137" y="214"/>
                      <a:pt x="129" y="206"/>
                      <a:pt x="128" y="191"/>
                    </a:cubicBezTo>
                    <a:cubicBezTo>
                      <a:pt x="127" y="186"/>
                      <a:pt x="127" y="180"/>
                      <a:pt x="124" y="175"/>
                    </a:cubicBezTo>
                    <a:cubicBezTo>
                      <a:pt x="121" y="171"/>
                      <a:pt x="111" y="162"/>
                      <a:pt x="105" y="168"/>
                    </a:cubicBezTo>
                    <a:cubicBezTo>
                      <a:pt x="102" y="171"/>
                      <a:pt x="96" y="174"/>
                      <a:pt x="92" y="171"/>
                    </a:cubicBezTo>
                    <a:cubicBezTo>
                      <a:pt x="88" y="169"/>
                      <a:pt x="86" y="166"/>
                      <a:pt x="83" y="163"/>
                    </a:cubicBezTo>
                    <a:cubicBezTo>
                      <a:pt x="79" y="160"/>
                      <a:pt x="75" y="157"/>
                      <a:pt x="72" y="153"/>
                    </a:cubicBezTo>
                    <a:cubicBezTo>
                      <a:pt x="64" y="147"/>
                      <a:pt x="55" y="140"/>
                      <a:pt x="49" y="132"/>
                    </a:cubicBezTo>
                    <a:cubicBezTo>
                      <a:pt x="44" y="125"/>
                      <a:pt x="39" y="118"/>
                      <a:pt x="39" y="109"/>
                    </a:cubicBezTo>
                    <a:cubicBezTo>
                      <a:pt x="40" y="102"/>
                      <a:pt x="43" y="94"/>
                      <a:pt x="47" y="88"/>
                    </a:cubicBezTo>
                    <a:cubicBezTo>
                      <a:pt x="52" y="79"/>
                      <a:pt x="57" y="71"/>
                      <a:pt x="62" y="63"/>
                    </a:cubicBezTo>
                    <a:cubicBezTo>
                      <a:pt x="66" y="55"/>
                      <a:pt x="70" y="46"/>
                      <a:pt x="76" y="38"/>
                    </a:cubicBezTo>
                    <a:cubicBezTo>
                      <a:pt x="82" y="29"/>
                      <a:pt x="89" y="21"/>
                      <a:pt x="98" y="17"/>
                    </a:cubicBezTo>
                    <a:cubicBezTo>
                      <a:pt x="97" y="15"/>
                      <a:pt x="96" y="15"/>
                      <a:pt x="96" y="15"/>
                    </a:cubicBezTo>
                    <a:cubicBezTo>
                      <a:pt x="96" y="15"/>
                      <a:pt x="83" y="0"/>
                      <a:pt x="75" y="15"/>
                    </a:cubicBezTo>
                    <a:cubicBezTo>
                      <a:pt x="68" y="30"/>
                      <a:pt x="24" y="104"/>
                      <a:pt x="0" y="129"/>
                    </a:cubicBezTo>
                    <a:cubicBezTo>
                      <a:pt x="171" y="277"/>
                      <a:pt x="171" y="277"/>
                      <a:pt x="171" y="277"/>
                    </a:cubicBezTo>
                    <a:cubicBezTo>
                      <a:pt x="255" y="163"/>
                      <a:pt x="255" y="163"/>
                      <a:pt x="255" y="163"/>
                    </a:cubicBezTo>
                    <a:cubicBezTo>
                      <a:pt x="255" y="163"/>
                      <a:pt x="267" y="152"/>
                      <a:pt x="255" y="145"/>
                    </a:cubicBezTo>
                    <a:close/>
                  </a:path>
                </a:pathLst>
              </a:custGeom>
              <a:solidFill>
                <a:srgbClr val="E2AC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0" name="Freeform 531"/>
              <p:cNvSpPr>
                <a:spLocks/>
              </p:cNvSpPr>
              <p:nvPr/>
            </p:nvSpPr>
            <p:spPr bwMode="auto">
              <a:xfrm>
                <a:off x="2487" y="2332"/>
                <a:ext cx="435" cy="380"/>
              </a:xfrm>
              <a:custGeom>
                <a:avLst/>
                <a:gdLst>
                  <a:gd name="T0" fmla="*/ 11 w 184"/>
                  <a:gd name="T1" fmla="*/ 0 h 161"/>
                  <a:gd name="T2" fmla="*/ 0 w 184"/>
                  <a:gd name="T3" fmla="*/ 13 h 161"/>
                  <a:gd name="T4" fmla="*/ 171 w 184"/>
                  <a:gd name="T5" fmla="*/ 161 h 161"/>
                  <a:gd name="T6" fmla="*/ 184 w 184"/>
                  <a:gd name="T7" fmla="*/ 143 h 161"/>
                  <a:gd name="T8" fmla="*/ 11 w 184"/>
                  <a:gd name="T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161">
                    <a:moveTo>
                      <a:pt x="11" y="0"/>
                    </a:moveTo>
                    <a:cubicBezTo>
                      <a:pt x="11" y="0"/>
                      <a:pt x="3" y="9"/>
                      <a:pt x="0" y="13"/>
                    </a:cubicBezTo>
                    <a:cubicBezTo>
                      <a:pt x="171" y="161"/>
                      <a:pt x="171" y="161"/>
                      <a:pt x="171" y="161"/>
                    </a:cubicBezTo>
                    <a:cubicBezTo>
                      <a:pt x="184" y="143"/>
                      <a:pt x="184" y="143"/>
                      <a:pt x="184" y="143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D19B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1" name="Freeform 532"/>
              <p:cNvSpPr>
                <a:spLocks noEditPoints="1"/>
              </p:cNvSpPr>
              <p:nvPr/>
            </p:nvSpPr>
            <p:spPr bwMode="auto">
              <a:xfrm>
                <a:off x="2572" y="2308"/>
                <a:ext cx="64" cy="59"/>
              </a:xfrm>
              <a:custGeom>
                <a:avLst/>
                <a:gdLst>
                  <a:gd name="T0" fmla="*/ 64 w 64"/>
                  <a:gd name="T1" fmla="*/ 17 h 59"/>
                  <a:gd name="T2" fmla="*/ 57 w 64"/>
                  <a:gd name="T3" fmla="*/ 26 h 59"/>
                  <a:gd name="T4" fmla="*/ 45 w 64"/>
                  <a:gd name="T5" fmla="*/ 24 h 59"/>
                  <a:gd name="T6" fmla="*/ 31 w 64"/>
                  <a:gd name="T7" fmla="*/ 40 h 59"/>
                  <a:gd name="T8" fmla="*/ 38 w 64"/>
                  <a:gd name="T9" fmla="*/ 52 h 59"/>
                  <a:gd name="T10" fmla="*/ 31 w 64"/>
                  <a:gd name="T11" fmla="*/ 59 h 59"/>
                  <a:gd name="T12" fmla="*/ 0 w 64"/>
                  <a:gd name="T13" fmla="*/ 9 h 59"/>
                  <a:gd name="T14" fmla="*/ 7 w 64"/>
                  <a:gd name="T15" fmla="*/ 0 h 59"/>
                  <a:gd name="T16" fmla="*/ 64 w 64"/>
                  <a:gd name="T17" fmla="*/ 17 h 59"/>
                  <a:gd name="T18" fmla="*/ 35 w 64"/>
                  <a:gd name="T19" fmla="*/ 19 h 59"/>
                  <a:gd name="T20" fmla="*/ 14 w 64"/>
                  <a:gd name="T21" fmla="*/ 12 h 59"/>
                  <a:gd name="T22" fmla="*/ 26 w 64"/>
                  <a:gd name="T23" fmla="*/ 31 h 59"/>
                  <a:gd name="T24" fmla="*/ 35 w 64"/>
                  <a:gd name="T25" fmla="*/ 1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59">
                    <a:moveTo>
                      <a:pt x="64" y="17"/>
                    </a:moveTo>
                    <a:lnTo>
                      <a:pt x="57" y="26"/>
                    </a:lnTo>
                    <a:lnTo>
                      <a:pt x="45" y="24"/>
                    </a:lnTo>
                    <a:lnTo>
                      <a:pt x="31" y="40"/>
                    </a:lnTo>
                    <a:lnTo>
                      <a:pt x="38" y="52"/>
                    </a:lnTo>
                    <a:lnTo>
                      <a:pt x="31" y="59"/>
                    </a:lnTo>
                    <a:lnTo>
                      <a:pt x="0" y="9"/>
                    </a:lnTo>
                    <a:lnTo>
                      <a:pt x="7" y="0"/>
                    </a:lnTo>
                    <a:lnTo>
                      <a:pt x="64" y="17"/>
                    </a:lnTo>
                    <a:close/>
                    <a:moveTo>
                      <a:pt x="35" y="19"/>
                    </a:moveTo>
                    <a:lnTo>
                      <a:pt x="14" y="12"/>
                    </a:lnTo>
                    <a:lnTo>
                      <a:pt x="26" y="31"/>
                    </a:lnTo>
                    <a:lnTo>
                      <a:pt x="35" y="19"/>
                    </a:lnTo>
                    <a:close/>
                  </a:path>
                </a:pathLst>
              </a:custGeom>
              <a:solidFill>
                <a:srgbClr val="3025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2" name="Freeform 533"/>
              <p:cNvSpPr>
                <a:spLocks/>
              </p:cNvSpPr>
              <p:nvPr/>
            </p:nvSpPr>
            <p:spPr bwMode="auto">
              <a:xfrm>
                <a:off x="2619" y="2341"/>
                <a:ext cx="57" cy="54"/>
              </a:xfrm>
              <a:custGeom>
                <a:avLst/>
                <a:gdLst>
                  <a:gd name="T0" fmla="*/ 18 w 24"/>
                  <a:gd name="T1" fmla="*/ 10 h 23"/>
                  <a:gd name="T2" fmla="*/ 22 w 24"/>
                  <a:gd name="T3" fmla="*/ 7 h 23"/>
                  <a:gd name="T4" fmla="*/ 24 w 24"/>
                  <a:gd name="T5" fmla="*/ 13 h 23"/>
                  <a:gd name="T6" fmla="*/ 21 w 24"/>
                  <a:gd name="T7" fmla="*/ 19 h 23"/>
                  <a:gd name="T8" fmla="*/ 14 w 24"/>
                  <a:gd name="T9" fmla="*/ 23 h 23"/>
                  <a:gd name="T10" fmla="*/ 6 w 24"/>
                  <a:gd name="T11" fmla="*/ 20 h 23"/>
                  <a:gd name="T12" fmla="*/ 1 w 24"/>
                  <a:gd name="T13" fmla="*/ 12 h 23"/>
                  <a:gd name="T14" fmla="*/ 3 w 24"/>
                  <a:gd name="T15" fmla="*/ 4 h 23"/>
                  <a:gd name="T16" fmla="*/ 9 w 24"/>
                  <a:gd name="T17" fmla="*/ 0 h 23"/>
                  <a:gd name="T18" fmla="*/ 14 w 24"/>
                  <a:gd name="T19" fmla="*/ 1 h 23"/>
                  <a:gd name="T20" fmla="*/ 12 w 24"/>
                  <a:gd name="T21" fmla="*/ 5 h 23"/>
                  <a:gd name="T22" fmla="*/ 9 w 24"/>
                  <a:gd name="T23" fmla="*/ 5 h 23"/>
                  <a:gd name="T24" fmla="*/ 6 w 24"/>
                  <a:gd name="T25" fmla="*/ 7 h 23"/>
                  <a:gd name="T26" fmla="*/ 5 w 24"/>
                  <a:gd name="T27" fmla="*/ 11 h 23"/>
                  <a:gd name="T28" fmla="*/ 8 w 24"/>
                  <a:gd name="T29" fmla="*/ 16 h 23"/>
                  <a:gd name="T30" fmla="*/ 14 w 24"/>
                  <a:gd name="T31" fmla="*/ 19 h 23"/>
                  <a:gd name="T32" fmla="*/ 18 w 24"/>
                  <a:gd name="T33" fmla="*/ 17 h 23"/>
                  <a:gd name="T34" fmla="*/ 19 w 24"/>
                  <a:gd name="T35" fmla="*/ 13 h 23"/>
                  <a:gd name="T36" fmla="*/ 18 w 24"/>
                  <a:gd name="T37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" h="23">
                    <a:moveTo>
                      <a:pt x="18" y="10"/>
                    </a:moveTo>
                    <a:cubicBezTo>
                      <a:pt x="22" y="7"/>
                      <a:pt x="22" y="7"/>
                      <a:pt x="22" y="7"/>
                    </a:cubicBezTo>
                    <a:cubicBezTo>
                      <a:pt x="23" y="9"/>
                      <a:pt x="24" y="11"/>
                      <a:pt x="24" y="13"/>
                    </a:cubicBezTo>
                    <a:cubicBezTo>
                      <a:pt x="24" y="15"/>
                      <a:pt x="23" y="17"/>
                      <a:pt x="21" y="19"/>
                    </a:cubicBezTo>
                    <a:cubicBezTo>
                      <a:pt x="19" y="22"/>
                      <a:pt x="17" y="23"/>
                      <a:pt x="14" y="23"/>
                    </a:cubicBezTo>
                    <a:cubicBezTo>
                      <a:pt x="11" y="23"/>
                      <a:pt x="8" y="22"/>
                      <a:pt x="6" y="20"/>
                    </a:cubicBezTo>
                    <a:cubicBezTo>
                      <a:pt x="3" y="18"/>
                      <a:pt x="1" y="15"/>
                      <a:pt x="1" y="12"/>
                    </a:cubicBezTo>
                    <a:cubicBezTo>
                      <a:pt x="0" y="9"/>
                      <a:pt x="1" y="6"/>
                      <a:pt x="3" y="4"/>
                    </a:cubicBezTo>
                    <a:cubicBezTo>
                      <a:pt x="5" y="2"/>
                      <a:pt x="7" y="1"/>
                      <a:pt x="9" y="0"/>
                    </a:cubicBezTo>
                    <a:cubicBezTo>
                      <a:pt x="11" y="0"/>
                      <a:pt x="12" y="0"/>
                      <a:pt x="14" y="1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5"/>
                      <a:pt x="10" y="5"/>
                      <a:pt x="9" y="5"/>
                    </a:cubicBezTo>
                    <a:cubicBezTo>
                      <a:pt x="8" y="5"/>
                      <a:pt x="7" y="6"/>
                      <a:pt x="6" y="7"/>
                    </a:cubicBezTo>
                    <a:cubicBezTo>
                      <a:pt x="5" y="8"/>
                      <a:pt x="4" y="9"/>
                      <a:pt x="5" y="11"/>
                    </a:cubicBezTo>
                    <a:cubicBezTo>
                      <a:pt x="5" y="13"/>
                      <a:pt x="6" y="14"/>
                      <a:pt x="8" y="16"/>
                    </a:cubicBezTo>
                    <a:cubicBezTo>
                      <a:pt x="11" y="18"/>
                      <a:pt x="13" y="19"/>
                      <a:pt x="14" y="19"/>
                    </a:cubicBezTo>
                    <a:cubicBezTo>
                      <a:pt x="16" y="19"/>
                      <a:pt x="17" y="18"/>
                      <a:pt x="18" y="17"/>
                    </a:cubicBezTo>
                    <a:cubicBezTo>
                      <a:pt x="19" y="16"/>
                      <a:pt x="19" y="15"/>
                      <a:pt x="19" y="13"/>
                    </a:cubicBezTo>
                    <a:cubicBezTo>
                      <a:pt x="19" y="12"/>
                      <a:pt x="19" y="11"/>
                      <a:pt x="18" y="10"/>
                    </a:cubicBezTo>
                    <a:close/>
                  </a:path>
                </a:pathLst>
              </a:custGeom>
              <a:solidFill>
                <a:srgbClr val="3025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3" name="Freeform 534"/>
              <p:cNvSpPr>
                <a:spLocks/>
              </p:cNvSpPr>
              <p:nvPr/>
            </p:nvSpPr>
            <p:spPr bwMode="auto">
              <a:xfrm>
                <a:off x="2669" y="2381"/>
                <a:ext cx="57" cy="55"/>
              </a:xfrm>
              <a:custGeom>
                <a:avLst/>
                <a:gdLst>
                  <a:gd name="T0" fmla="*/ 18 w 24"/>
                  <a:gd name="T1" fmla="*/ 9 h 23"/>
                  <a:gd name="T2" fmla="*/ 21 w 24"/>
                  <a:gd name="T3" fmla="*/ 7 h 23"/>
                  <a:gd name="T4" fmla="*/ 24 w 24"/>
                  <a:gd name="T5" fmla="*/ 13 h 23"/>
                  <a:gd name="T6" fmla="*/ 21 w 24"/>
                  <a:gd name="T7" fmla="*/ 19 h 23"/>
                  <a:gd name="T8" fmla="*/ 14 w 24"/>
                  <a:gd name="T9" fmla="*/ 23 h 23"/>
                  <a:gd name="T10" fmla="*/ 6 w 24"/>
                  <a:gd name="T11" fmla="*/ 20 h 23"/>
                  <a:gd name="T12" fmla="*/ 0 w 24"/>
                  <a:gd name="T13" fmla="*/ 12 h 23"/>
                  <a:gd name="T14" fmla="*/ 3 w 24"/>
                  <a:gd name="T15" fmla="*/ 4 h 23"/>
                  <a:gd name="T16" fmla="*/ 9 w 24"/>
                  <a:gd name="T17" fmla="*/ 0 h 23"/>
                  <a:gd name="T18" fmla="*/ 14 w 24"/>
                  <a:gd name="T19" fmla="*/ 1 h 23"/>
                  <a:gd name="T20" fmla="*/ 12 w 24"/>
                  <a:gd name="T21" fmla="*/ 5 h 23"/>
                  <a:gd name="T22" fmla="*/ 9 w 24"/>
                  <a:gd name="T23" fmla="*/ 5 h 23"/>
                  <a:gd name="T24" fmla="*/ 6 w 24"/>
                  <a:gd name="T25" fmla="*/ 6 h 23"/>
                  <a:gd name="T26" fmla="*/ 5 w 24"/>
                  <a:gd name="T27" fmla="*/ 11 h 23"/>
                  <a:gd name="T28" fmla="*/ 8 w 24"/>
                  <a:gd name="T29" fmla="*/ 16 h 23"/>
                  <a:gd name="T30" fmla="*/ 14 w 24"/>
                  <a:gd name="T31" fmla="*/ 19 h 23"/>
                  <a:gd name="T32" fmla="*/ 18 w 24"/>
                  <a:gd name="T33" fmla="*/ 17 h 23"/>
                  <a:gd name="T34" fmla="*/ 19 w 24"/>
                  <a:gd name="T35" fmla="*/ 13 h 23"/>
                  <a:gd name="T36" fmla="*/ 18 w 24"/>
                  <a:gd name="T37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" h="23">
                    <a:moveTo>
                      <a:pt x="18" y="9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3" y="9"/>
                      <a:pt x="24" y="11"/>
                      <a:pt x="24" y="13"/>
                    </a:cubicBezTo>
                    <a:cubicBezTo>
                      <a:pt x="24" y="15"/>
                      <a:pt x="23" y="17"/>
                      <a:pt x="21" y="19"/>
                    </a:cubicBezTo>
                    <a:cubicBezTo>
                      <a:pt x="19" y="21"/>
                      <a:pt x="17" y="23"/>
                      <a:pt x="14" y="23"/>
                    </a:cubicBezTo>
                    <a:cubicBezTo>
                      <a:pt x="11" y="23"/>
                      <a:pt x="8" y="22"/>
                      <a:pt x="6" y="20"/>
                    </a:cubicBezTo>
                    <a:cubicBezTo>
                      <a:pt x="3" y="17"/>
                      <a:pt x="1" y="15"/>
                      <a:pt x="0" y="12"/>
                    </a:cubicBezTo>
                    <a:cubicBezTo>
                      <a:pt x="0" y="9"/>
                      <a:pt x="1" y="6"/>
                      <a:pt x="3" y="4"/>
                    </a:cubicBezTo>
                    <a:cubicBezTo>
                      <a:pt x="5" y="2"/>
                      <a:pt x="7" y="0"/>
                      <a:pt x="9" y="0"/>
                    </a:cubicBezTo>
                    <a:cubicBezTo>
                      <a:pt x="11" y="0"/>
                      <a:pt x="12" y="0"/>
                      <a:pt x="14" y="1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5"/>
                      <a:pt x="10" y="4"/>
                      <a:pt x="9" y="5"/>
                    </a:cubicBezTo>
                    <a:cubicBezTo>
                      <a:pt x="8" y="5"/>
                      <a:pt x="7" y="6"/>
                      <a:pt x="6" y="6"/>
                    </a:cubicBezTo>
                    <a:cubicBezTo>
                      <a:pt x="5" y="8"/>
                      <a:pt x="4" y="9"/>
                      <a:pt x="5" y="11"/>
                    </a:cubicBezTo>
                    <a:cubicBezTo>
                      <a:pt x="5" y="12"/>
                      <a:pt x="6" y="14"/>
                      <a:pt x="8" y="16"/>
                    </a:cubicBezTo>
                    <a:cubicBezTo>
                      <a:pt x="11" y="18"/>
                      <a:pt x="12" y="19"/>
                      <a:pt x="14" y="19"/>
                    </a:cubicBezTo>
                    <a:cubicBezTo>
                      <a:pt x="16" y="19"/>
                      <a:pt x="17" y="18"/>
                      <a:pt x="18" y="17"/>
                    </a:cubicBezTo>
                    <a:cubicBezTo>
                      <a:pt x="19" y="16"/>
                      <a:pt x="19" y="14"/>
                      <a:pt x="19" y="13"/>
                    </a:cubicBezTo>
                    <a:cubicBezTo>
                      <a:pt x="19" y="12"/>
                      <a:pt x="19" y="11"/>
                      <a:pt x="18" y="9"/>
                    </a:cubicBezTo>
                    <a:close/>
                  </a:path>
                </a:pathLst>
              </a:custGeom>
              <a:solidFill>
                <a:srgbClr val="3025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4" name="Freeform 535"/>
              <p:cNvSpPr>
                <a:spLocks noEditPoints="1"/>
              </p:cNvSpPr>
              <p:nvPr/>
            </p:nvSpPr>
            <p:spPr bwMode="auto">
              <a:xfrm>
                <a:off x="2719" y="2419"/>
                <a:ext cx="56" cy="57"/>
              </a:xfrm>
              <a:custGeom>
                <a:avLst/>
                <a:gdLst>
                  <a:gd name="T0" fmla="*/ 5 w 24"/>
                  <a:gd name="T1" fmla="*/ 21 h 24"/>
                  <a:gd name="T2" fmla="*/ 1 w 24"/>
                  <a:gd name="T3" fmla="*/ 16 h 24"/>
                  <a:gd name="T4" fmla="*/ 0 w 24"/>
                  <a:gd name="T5" fmla="*/ 13 h 24"/>
                  <a:gd name="T6" fmla="*/ 0 w 24"/>
                  <a:gd name="T7" fmla="*/ 9 h 24"/>
                  <a:gd name="T8" fmla="*/ 3 w 24"/>
                  <a:gd name="T9" fmla="*/ 4 h 24"/>
                  <a:gd name="T10" fmla="*/ 10 w 24"/>
                  <a:gd name="T11" fmla="*/ 0 h 24"/>
                  <a:gd name="T12" fmla="*/ 19 w 24"/>
                  <a:gd name="T13" fmla="*/ 3 h 24"/>
                  <a:gd name="T14" fmla="*/ 24 w 24"/>
                  <a:gd name="T15" fmla="*/ 11 h 24"/>
                  <a:gd name="T16" fmla="*/ 21 w 24"/>
                  <a:gd name="T17" fmla="*/ 19 h 24"/>
                  <a:gd name="T18" fmla="*/ 14 w 24"/>
                  <a:gd name="T19" fmla="*/ 24 h 24"/>
                  <a:gd name="T20" fmla="*/ 5 w 24"/>
                  <a:gd name="T21" fmla="*/ 21 h 24"/>
                  <a:gd name="T22" fmla="*/ 8 w 24"/>
                  <a:gd name="T23" fmla="*/ 17 h 24"/>
                  <a:gd name="T24" fmla="*/ 14 w 24"/>
                  <a:gd name="T25" fmla="*/ 19 h 24"/>
                  <a:gd name="T26" fmla="*/ 18 w 24"/>
                  <a:gd name="T27" fmla="*/ 17 h 24"/>
                  <a:gd name="T28" fmla="*/ 20 w 24"/>
                  <a:gd name="T29" fmla="*/ 12 h 24"/>
                  <a:gd name="T30" fmla="*/ 16 w 24"/>
                  <a:gd name="T31" fmla="*/ 7 h 24"/>
                  <a:gd name="T32" fmla="*/ 10 w 24"/>
                  <a:gd name="T33" fmla="*/ 5 h 24"/>
                  <a:gd name="T34" fmla="*/ 6 w 24"/>
                  <a:gd name="T35" fmla="*/ 7 h 24"/>
                  <a:gd name="T36" fmla="*/ 5 w 24"/>
                  <a:gd name="T37" fmla="*/ 12 h 24"/>
                  <a:gd name="T38" fmla="*/ 8 w 24"/>
                  <a:gd name="T39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" h="24">
                    <a:moveTo>
                      <a:pt x="5" y="21"/>
                    </a:moveTo>
                    <a:cubicBezTo>
                      <a:pt x="3" y="19"/>
                      <a:pt x="2" y="18"/>
                      <a:pt x="1" y="16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1" y="7"/>
                      <a:pt x="2" y="6"/>
                      <a:pt x="3" y="4"/>
                    </a:cubicBezTo>
                    <a:cubicBezTo>
                      <a:pt x="5" y="2"/>
                      <a:pt x="8" y="0"/>
                      <a:pt x="10" y="0"/>
                    </a:cubicBezTo>
                    <a:cubicBezTo>
                      <a:pt x="13" y="0"/>
                      <a:pt x="16" y="1"/>
                      <a:pt x="19" y="3"/>
                    </a:cubicBezTo>
                    <a:cubicBezTo>
                      <a:pt x="22" y="6"/>
                      <a:pt x="24" y="8"/>
                      <a:pt x="24" y="11"/>
                    </a:cubicBezTo>
                    <a:cubicBezTo>
                      <a:pt x="24" y="14"/>
                      <a:pt x="24" y="17"/>
                      <a:pt x="21" y="19"/>
                    </a:cubicBezTo>
                    <a:cubicBezTo>
                      <a:pt x="19" y="22"/>
                      <a:pt x="17" y="24"/>
                      <a:pt x="14" y="24"/>
                    </a:cubicBezTo>
                    <a:cubicBezTo>
                      <a:pt x="11" y="24"/>
                      <a:pt x="8" y="23"/>
                      <a:pt x="5" y="21"/>
                    </a:cubicBezTo>
                    <a:close/>
                    <a:moveTo>
                      <a:pt x="8" y="17"/>
                    </a:moveTo>
                    <a:cubicBezTo>
                      <a:pt x="10" y="19"/>
                      <a:pt x="12" y="19"/>
                      <a:pt x="14" y="19"/>
                    </a:cubicBezTo>
                    <a:cubicBezTo>
                      <a:pt x="16" y="19"/>
                      <a:pt x="17" y="18"/>
                      <a:pt x="18" y="17"/>
                    </a:cubicBezTo>
                    <a:cubicBezTo>
                      <a:pt x="20" y="15"/>
                      <a:pt x="20" y="14"/>
                      <a:pt x="20" y="12"/>
                    </a:cubicBezTo>
                    <a:cubicBezTo>
                      <a:pt x="19" y="10"/>
                      <a:pt x="18" y="9"/>
                      <a:pt x="16" y="7"/>
                    </a:cubicBezTo>
                    <a:cubicBezTo>
                      <a:pt x="14" y="5"/>
                      <a:pt x="12" y="4"/>
                      <a:pt x="10" y="5"/>
                    </a:cubicBezTo>
                    <a:cubicBezTo>
                      <a:pt x="9" y="5"/>
                      <a:pt x="7" y="5"/>
                      <a:pt x="6" y="7"/>
                    </a:cubicBezTo>
                    <a:cubicBezTo>
                      <a:pt x="5" y="8"/>
                      <a:pt x="4" y="10"/>
                      <a:pt x="5" y="12"/>
                    </a:cubicBezTo>
                    <a:cubicBezTo>
                      <a:pt x="5" y="14"/>
                      <a:pt x="6" y="15"/>
                      <a:pt x="8" y="17"/>
                    </a:cubicBezTo>
                    <a:close/>
                  </a:path>
                </a:pathLst>
              </a:custGeom>
              <a:solidFill>
                <a:srgbClr val="3025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5" name="Freeform 536"/>
              <p:cNvSpPr>
                <a:spLocks/>
              </p:cNvSpPr>
              <p:nvPr/>
            </p:nvSpPr>
            <p:spPr bwMode="auto">
              <a:xfrm>
                <a:off x="2761" y="2455"/>
                <a:ext cx="64" cy="61"/>
              </a:xfrm>
              <a:custGeom>
                <a:avLst/>
                <a:gdLst>
                  <a:gd name="T0" fmla="*/ 0 w 27"/>
                  <a:gd name="T1" fmla="*/ 15 h 26"/>
                  <a:gd name="T2" fmla="*/ 3 w 27"/>
                  <a:gd name="T3" fmla="*/ 11 h 26"/>
                  <a:gd name="T4" fmla="*/ 12 w 27"/>
                  <a:gd name="T5" fmla="*/ 19 h 26"/>
                  <a:gd name="T6" fmla="*/ 15 w 27"/>
                  <a:gd name="T7" fmla="*/ 21 h 26"/>
                  <a:gd name="T8" fmla="*/ 18 w 27"/>
                  <a:gd name="T9" fmla="*/ 21 h 26"/>
                  <a:gd name="T10" fmla="*/ 21 w 27"/>
                  <a:gd name="T11" fmla="*/ 19 h 26"/>
                  <a:gd name="T12" fmla="*/ 22 w 27"/>
                  <a:gd name="T13" fmla="*/ 17 h 26"/>
                  <a:gd name="T14" fmla="*/ 21 w 27"/>
                  <a:gd name="T15" fmla="*/ 14 h 26"/>
                  <a:gd name="T16" fmla="*/ 18 w 27"/>
                  <a:gd name="T17" fmla="*/ 12 h 26"/>
                  <a:gd name="T18" fmla="*/ 8 w 27"/>
                  <a:gd name="T19" fmla="*/ 4 h 26"/>
                  <a:gd name="T20" fmla="*/ 11 w 27"/>
                  <a:gd name="T21" fmla="*/ 0 h 26"/>
                  <a:gd name="T22" fmla="*/ 21 w 27"/>
                  <a:gd name="T23" fmla="*/ 8 h 26"/>
                  <a:gd name="T24" fmla="*/ 25 w 27"/>
                  <a:gd name="T25" fmla="*/ 12 h 26"/>
                  <a:gd name="T26" fmla="*/ 26 w 27"/>
                  <a:gd name="T27" fmla="*/ 15 h 26"/>
                  <a:gd name="T28" fmla="*/ 26 w 27"/>
                  <a:gd name="T29" fmla="*/ 18 h 26"/>
                  <a:gd name="T30" fmla="*/ 24 w 27"/>
                  <a:gd name="T31" fmla="*/ 22 h 26"/>
                  <a:gd name="T32" fmla="*/ 20 w 27"/>
                  <a:gd name="T33" fmla="*/ 25 h 26"/>
                  <a:gd name="T34" fmla="*/ 17 w 27"/>
                  <a:gd name="T35" fmla="*/ 26 h 26"/>
                  <a:gd name="T36" fmla="*/ 14 w 27"/>
                  <a:gd name="T37" fmla="*/ 26 h 26"/>
                  <a:gd name="T38" fmla="*/ 9 w 27"/>
                  <a:gd name="T39" fmla="*/ 22 h 26"/>
                  <a:gd name="T40" fmla="*/ 0 w 27"/>
                  <a:gd name="T41" fmla="*/ 1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0" y="15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20"/>
                      <a:pt x="15" y="21"/>
                      <a:pt x="15" y="21"/>
                    </a:cubicBezTo>
                    <a:cubicBezTo>
                      <a:pt x="16" y="21"/>
                      <a:pt x="17" y="22"/>
                      <a:pt x="18" y="21"/>
                    </a:cubicBezTo>
                    <a:cubicBezTo>
                      <a:pt x="19" y="21"/>
                      <a:pt x="20" y="20"/>
                      <a:pt x="21" y="19"/>
                    </a:cubicBezTo>
                    <a:cubicBezTo>
                      <a:pt x="21" y="18"/>
                      <a:pt x="22" y="17"/>
                      <a:pt x="22" y="17"/>
                    </a:cubicBezTo>
                    <a:cubicBezTo>
                      <a:pt x="22" y="16"/>
                      <a:pt x="22" y="15"/>
                      <a:pt x="21" y="14"/>
                    </a:cubicBezTo>
                    <a:cubicBezTo>
                      <a:pt x="21" y="14"/>
                      <a:pt x="20" y="13"/>
                      <a:pt x="18" y="12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3" y="10"/>
                      <a:pt x="24" y="11"/>
                      <a:pt x="25" y="12"/>
                    </a:cubicBezTo>
                    <a:cubicBezTo>
                      <a:pt x="26" y="13"/>
                      <a:pt x="26" y="14"/>
                      <a:pt x="26" y="15"/>
                    </a:cubicBezTo>
                    <a:cubicBezTo>
                      <a:pt x="27" y="16"/>
                      <a:pt x="26" y="17"/>
                      <a:pt x="26" y="18"/>
                    </a:cubicBezTo>
                    <a:cubicBezTo>
                      <a:pt x="26" y="19"/>
                      <a:pt x="25" y="20"/>
                      <a:pt x="24" y="22"/>
                    </a:cubicBezTo>
                    <a:cubicBezTo>
                      <a:pt x="22" y="24"/>
                      <a:pt x="21" y="25"/>
                      <a:pt x="20" y="25"/>
                    </a:cubicBezTo>
                    <a:cubicBezTo>
                      <a:pt x="19" y="26"/>
                      <a:pt x="18" y="26"/>
                      <a:pt x="17" y="26"/>
                    </a:cubicBezTo>
                    <a:cubicBezTo>
                      <a:pt x="16" y="26"/>
                      <a:pt x="15" y="26"/>
                      <a:pt x="14" y="26"/>
                    </a:cubicBezTo>
                    <a:cubicBezTo>
                      <a:pt x="13" y="25"/>
                      <a:pt x="11" y="24"/>
                      <a:pt x="9" y="22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3025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6" name="Freeform 537"/>
              <p:cNvSpPr>
                <a:spLocks/>
              </p:cNvSpPr>
              <p:nvPr/>
            </p:nvSpPr>
            <p:spPr bwMode="auto">
              <a:xfrm>
                <a:off x="2811" y="2495"/>
                <a:ext cx="69" cy="68"/>
              </a:xfrm>
              <a:custGeom>
                <a:avLst/>
                <a:gdLst>
                  <a:gd name="T0" fmla="*/ 43 w 69"/>
                  <a:gd name="T1" fmla="*/ 68 h 68"/>
                  <a:gd name="T2" fmla="*/ 0 w 69"/>
                  <a:gd name="T3" fmla="*/ 33 h 68"/>
                  <a:gd name="T4" fmla="*/ 5 w 69"/>
                  <a:gd name="T5" fmla="*/ 26 h 68"/>
                  <a:gd name="T6" fmla="*/ 47 w 69"/>
                  <a:gd name="T7" fmla="*/ 30 h 68"/>
                  <a:gd name="T8" fmla="*/ 19 w 69"/>
                  <a:gd name="T9" fmla="*/ 7 h 68"/>
                  <a:gd name="T10" fmla="*/ 26 w 69"/>
                  <a:gd name="T11" fmla="*/ 0 h 68"/>
                  <a:gd name="T12" fmla="*/ 69 w 69"/>
                  <a:gd name="T13" fmla="*/ 35 h 68"/>
                  <a:gd name="T14" fmla="*/ 61 w 69"/>
                  <a:gd name="T15" fmla="*/ 42 h 68"/>
                  <a:gd name="T16" fmla="*/ 21 w 69"/>
                  <a:gd name="T17" fmla="*/ 38 h 68"/>
                  <a:gd name="T18" fmla="*/ 47 w 69"/>
                  <a:gd name="T19" fmla="*/ 59 h 68"/>
                  <a:gd name="T20" fmla="*/ 43 w 69"/>
                  <a:gd name="T2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68">
                    <a:moveTo>
                      <a:pt x="43" y="68"/>
                    </a:moveTo>
                    <a:lnTo>
                      <a:pt x="0" y="33"/>
                    </a:lnTo>
                    <a:lnTo>
                      <a:pt x="5" y="26"/>
                    </a:lnTo>
                    <a:lnTo>
                      <a:pt x="47" y="30"/>
                    </a:lnTo>
                    <a:lnTo>
                      <a:pt x="19" y="7"/>
                    </a:lnTo>
                    <a:lnTo>
                      <a:pt x="26" y="0"/>
                    </a:lnTo>
                    <a:lnTo>
                      <a:pt x="69" y="35"/>
                    </a:lnTo>
                    <a:lnTo>
                      <a:pt x="61" y="42"/>
                    </a:lnTo>
                    <a:lnTo>
                      <a:pt x="21" y="38"/>
                    </a:lnTo>
                    <a:lnTo>
                      <a:pt x="47" y="59"/>
                    </a:lnTo>
                    <a:lnTo>
                      <a:pt x="43" y="68"/>
                    </a:lnTo>
                    <a:close/>
                  </a:path>
                </a:pathLst>
              </a:custGeom>
              <a:solidFill>
                <a:srgbClr val="3025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7" name="Freeform 538"/>
              <p:cNvSpPr>
                <a:spLocks/>
              </p:cNvSpPr>
              <p:nvPr/>
            </p:nvSpPr>
            <p:spPr bwMode="auto">
              <a:xfrm>
                <a:off x="2856" y="2537"/>
                <a:ext cx="61" cy="57"/>
              </a:xfrm>
              <a:custGeom>
                <a:avLst/>
                <a:gdLst>
                  <a:gd name="T0" fmla="*/ 54 w 61"/>
                  <a:gd name="T1" fmla="*/ 57 h 57"/>
                  <a:gd name="T2" fmla="*/ 19 w 61"/>
                  <a:gd name="T3" fmla="*/ 29 h 57"/>
                  <a:gd name="T4" fmla="*/ 7 w 61"/>
                  <a:gd name="T5" fmla="*/ 41 h 57"/>
                  <a:gd name="T6" fmla="*/ 0 w 61"/>
                  <a:gd name="T7" fmla="*/ 33 h 57"/>
                  <a:gd name="T8" fmla="*/ 28 w 61"/>
                  <a:gd name="T9" fmla="*/ 0 h 57"/>
                  <a:gd name="T10" fmla="*/ 35 w 61"/>
                  <a:gd name="T11" fmla="*/ 7 h 57"/>
                  <a:gd name="T12" fmla="*/ 26 w 61"/>
                  <a:gd name="T13" fmla="*/ 19 h 57"/>
                  <a:gd name="T14" fmla="*/ 61 w 61"/>
                  <a:gd name="T15" fmla="*/ 48 h 57"/>
                  <a:gd name="T16" fmla="*/ 54 w 61"/>
                  <a:gd name="T17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57">
                    <a:moveTo>
                      <a:pt x="54" y="57"/>
                    </a:moveTo>
                    <a:lnTo>
                      <a:pt x="19" y="29"/>
                    </a:lnTo>
                    <a:lnTo>
                      <a:pt x="7" y="41"/>
                    </a:lnTo>
                    <a:lnTo>
                      <a:pt x="0" y="33"/>
                    </a:lnTo>
                    <a:lnTo>
                      <a:pt x="28" y="0"/>
                    </a:lnTo>
                    <a:lnTo>
                      <a:pt x="35" y="7"/>
                    </a:lnTo>
                    <a:lnTo>
                      <a:pt x="26" y="19"/>
                    </a:lnTo>
                    <a:lnTo>
                      <a:pt x="61" y="48"/>
                    </a:lnTo>
                    <a:lnTo>
                      <a:pt x="54" y="57"/>
                    </a:lnTo>
                    <a:close/>
                  </a:path>
                </a:pathLst>
              </a:custGeom>
              <a:solidFill>
                <a:srgbClr val="3025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8" name="Freeform 539"/>
              <p:cNvSpPr>
                <a:spLocks/>
              </p:cNvSpPr>
              <p:nvPr/>
            </p:nvSpPr>
            <p:spPr bwMode="auto">
              <a:xfrm>
                <a:off x="2697" y="2492"/>
                <a:ext cx="114" cy="199"/>
              </a:xfrm>
              <a:custGeom>
                <a:avLst/>
                <a:gdLst>
                  <a:gd name="T0" fmla="*/ 25 w 48"/>
                  <a:gd name="T1" fmla="*/ 84 h 84"/>
                  <a:gd name="T2" fmla="*/ 18 w 48"/>
                  <a:gd name="T3" fmla="*/ 78 h 84"/>
                  <a:gd name="T4" fmla="*/ 6 w 48"/>
                  <a:gd name="T5" fmla="*/ 61 h 84"/>
                  <a:gd name="T6" fmla="*/ 3 w 48"/>
                  <a:gd name="T7" fmla="*/ 46 h 84"/>
                  <a:gd name="T8" fmla="*/ 15 w 48"/>
                  <a:gd name="T9" fmla="*/ 9 h 84"/>
                  <a:gd name="T10" fmla="*/ 19 w 48"/>
                  <a:gd name="T11" fmla="*/ 1 h 84"/>
                  <a:gd name="T12" fmla="*/ 29 w 48"/>
                  <a:gd name="T13" fmla="*/ 6 h 84"/>
                  <a:gd name="T14" fmla="*/ 24 w 48"/>
                  <a:gd name="T15" fmla="*/ 44 h 84"/>
                  <a:gd name="T16" fmla="*/ 48 w 48"/>
                  <a:gd name="T17" fmla="*/ 63 h 84"/>
                  <a:gd name="T18" fmla="*/ 44 w 48"/>
                  <a:gd name="T19" fmla="*/ 76 h 84"/>
                  <a:gd name="T20" fmla="*/ 25 w 48"/>
                  <a:gd name="T21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84">
                    <a:moveTo>
                      <a:pt x="25" y="84"/>
                    </a:moveTo>
                    <a:cubicBezTo>
                      <a:pt x="18" y="78"/>
                      <a:pt x="18" y="78"/>
                      <a:pt x="18" y="78"/>
                    </a:cubicBezTo>
                    <a:cubicBezTo>
                      <a:pt x="18" y="78"/>
                      <a:pt x="12" y="66"/>
                      <a:pt x="6" y="61"/>
                    </a:cubicBezTo>
                    <a:cubicBezTo>
                      <a:pt x="0" y="56"/>
                      <a:pt x="0" y="52"/>
                      <a:pt x="3" y="46"/>
                    </a:cubicBezTo>
                    <a:cubicBezTo>
                      <a:pt x="5" y="40"/>
                      <a:pt x="15" y="9"/>
                      <a:pt x="15" y="9"/>
                    </a:cubicBezTo>
                    <a:cubicBezTo>
                      <a:pt x="15" y="9"/>
                      <a:pt x="16" y="2"/>
                      <a:pt x="19" y="1"/>
                    </a:cubicBezTo>
                    <a:cubicBezTo>
                      <a:pt x="22" y="0"/>
                      <a:pt x="29" y="0"/>
                      <a:pt x="29" y="6"/>
                    </a:cubicBezTo>
                    <a:cubicBezTo>
                      <a:pt x="29" y="12"/>
                      <a:pt x="22" y="32"/>
                      <a:pt x="24" y="44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4" y="76"/>
                      <a:pt x="44" y="76"/>
                      <a:pt x="44" y="76"/>
                    </a:cubicBezTo>
                    <a:lnTo>
                      <a:pt x="25" y="84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9" name="Freeform 540"/>
              <p:cNvSpPr>
                <a:spLocks/>
              </p:cNvSpPr>
              <p:nvPr/>
            </p:nvSpPr>
            <p:spPr bwMode="auto">
              <a:xfrm>
                <a:off x="2700" y="2495"/>
                <a:ext cx="111" cy="196"/>
              </a:xfrm>
              <a:custGeom>
                <a:avLst/>
                <a:gdLst>
                  <a:gd name="T0" fmla="*/ 24 w 47"/>
                  <a:gd name="T1" fmla="*/ 42 h 83"/>
                  <a:gd name="T2" fmla="*/ 28 w 47"/>
                  <a:gd name="T3" fmla="*/ 5 h 83"/>
                  <a:gd name="T4" fmla="*/ 24 w 47"/>
                  <a:gd name="T5" fmla="*/ 0 h 83"/>
                  <a:gd name="T6" fmla="*/ 20 w 47"/>
                  <a:gd name="T7" fmla="*/ 24 h 83"/>
                  <a:gd name="T8" fmla="*/ 16 w 47"/>
                  <a:gd name="T9" fmla="*/ 43 h 83"/>
                  <a:gd name="T10" fmla="*/ 1 w 47"/>
                  <a:gd name="T11" fmla="*/ 49 h 83"/>
                  <a:gd name="T12" fmla="*/ 5 w 47"/>
                  <a:gd name="T13" fmla="*/ 60 h 83"/>
                  <a:gd name="T14" fmla="*/ 17 w 47"/>
                  <a:gd name="T15" fmla="*/ 77 h 83"/>
                  <a:gd name="T16" fmla="*/ 24 w 47"/>
                  <a:gd name="T17" fmla="*/ 83 h 83"/>
                  <a:gd name="T18" fmla="*/ 43 w 47"/>
                  <a:gd name="T19" fmla="*/ 75 h 83"/>
                  <a:gd name="T20" fmla="*/ 47 w 47"/>
                  <a:gd name="T21" fmla="*/ 62 h 83"/>
                  <a:gd name="T22" fmla="*/ 24 w 47"/>
                  <a:gd name="T23" fmla="*/ 4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83">
                    <a:moveTo>
                      <a:pt x="24" y="42"/>
                    </a:moveTo>
                    <a:cubicBezTo>
                      <a:pt x="23" y="30"/>
                      <a:pt x="28" y="11"/>
                      <a:pt x="28" y="5"/>
                    </a:cubicBezTo>
                    <a:cubicBezTo>
                      <a:pt x="28" y="2"/>
                      <a:pt x="26" y="0"/>
                      <a:pt x="24" y="0"/>
                    </a:cubicBezTo>
                    <a:cubicBezTo>
                      <a:pt x="23" y="8"/>
                      <a:pt x="22" y="16"/>
                      <a:pt x="20" y="24"/>
                    </a:cubicBezTo>
                    <a:cubicBezTo>
                      <a:pt x="18" y="30"/>
                      <a:pt x="18" y="37"/>
                      <a:pt x="16" y="43"/>
                    </a:cubicBezTo>
                    <a:cubicBezTo>
                      <a:pt x="13" y="50"/>
                      <a:pt x="7" y="50"/>
                      <a:pt x="1" y="49"/>
                    </a:cubicBezTo>
                    <a:cubicBezTo>
                      <a:pt x="0" y="53"/>
                      <a:pt x="0" y="56"/>
                      <a:pt x="5" y="60"/>
                    </a:cubicBezTo>
                    <a:cubicBezTo>
                      <a:pt x="11" y="65"/>
                      <a:pt x="17" y="77"/>
                      <a:pt x="17" y="77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7" y="62"/>
                      <a:pt x="47" y="62"/>
                      <a:pt x="47" y="62"/>
                    </a:cubicBezTo>
                    <a:lnTo>
                      <a:pt x="24" y="42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0" name="Freeform 541"/>
              <p:cNvSpPr>
                <a:spLocks/>
              </p:cNvSpPr>
              <p:nvPr/>
            </p:nvSpPr>
            <p:spPr bwMode="auto">
              <a:xfrm>
                <a:off x="2428" y="2696"/>
                <a:ext cx="501" cy="664"/>
              </a:xfrm>
              <a:custGeom>
                <a:avLst/>
                <a:gdLst>
                  <a:gd name="T0" fmla="*/ 208 w 212"/>
                  <a:gd name="T1" fmla="*/ 142 h 281"/>
                  <a:gd name="T2" fmla="*/ 164 w 212"/>
                  <a:gd name="T3" fmla="*/ 0 h 281"/>
                  <a:gd name="T4" fmla="*/ 134 w 212"/>
                  <a:gd name="T5" fmla="*/ 7 h 281"/>
                  <a:gd name="T6" fmla="*/ 151 w 212"/>
                  <a:gd name="T7" fmla="*/ 153 h 281"/>
                  <a:gd name="T8" fmla="*/ 0 w 212"/>
                  <a:gd name="T9" fmla="*/ 238 h 281"/>
                  <a:gd name="T10" fmla="*/ 12 w 212"/>
                  <a:gd name="T11" fmla="*/ 281 h 281"/>
                  <a:gd name="T12" fmla="*/ 12 w 212"/>
                  <a:gd name="T13" fmla="*/ 281 h 281"/>
                  <a:gd name="T14" fmla="*/ 189 w 212"/>
                  <a:gd name="T15" fmla="*/ 185 h 281"/>
                  <a:gd name="T16" fmla="*/ 208 w 212"/>
                  <a:gd name="T17" fmla="*/ 14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" h="281">
                    <a:moveTo>
                      <a:pt x="208" y="142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34" y="7"/>
                      <a:pt x="134" y="7"/>
                      <a:pt x="134" y="7"/>
                    </a:cubicBezTo>
                    <a:cubicBezTo>
                      <a:pt x="151" y="153"/>
                      <a:pt x="151" y="153"/>
                      <a:pt x="151" y="153"/>
                    </a:cubicBezTo>
                    <a:cubicBezTo>
                      <a:pt x="126" y="199"/>
                      <a:pt x="8" y="236"/>
                      <a:pt x="0" y="238"/>
                    </a:cubicBezTo>
                    <a:cubicBezTo>
                      <a:pt x="3" y="253"/>
                      <a:pt x="6" y="267"/>
                      <a:pt x="12" y="281"/>
                    </a:cubicBezTo>
                    <a:cubicBezTo>
                      <a:pt x="12" y="281"/>
                      <a:pt x="12" y="281"/>
                      <a:pt x="12" y="281"/>
                    </a:cubicBezTo>
                    <a:cubicBezTo>
                      <a:pt x="79" y="268"/>
                      <a:pt x="165" y="206"/>
                      <a:pt x="189" y="185"/>
                    </a:cubicBezTo>
                    <a:cubicBezTo>
                      <a:pt x="212" y="165"/>
                      <a:pt x="208" y="142"/>
                      <a:pt x="208" y="14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1" name="Freeform 542"/>
              <p:cNvSpPr>
                <a:spLocks/>
              </p:cNvSpPr>
              <p:nvPr/>
            </p:nvSpPr>
            <p:spPr bwMode="auto">
              <a:xfrm>
                <a:off x="2421" y="2696"/>
                <a:ext cx="508" cy="664"/>
              </a:xfrm>
              <a:custGeom>
                <a:avLst/>
                <a:gdLst>
                  <a:gd name="T0" fmla="*/ 211 w 215"/>
                  <a:gd name="T1" fmla="*/ 142 h 281"/>
                  <a:gd name="T2" fmla="*/ 167 w 215"/>
                  <a:gd name="T3" fmla="*/ 0 h 281"/>
                  <a:gd name="T4" fmla="*/ 137 w 215"/>
                  <a:gd name="T5" fmla="*/ 7 h 281"/>
                  <a:gd name="T6" fmla="*/ 138 w 215"/>
                  <a:gd name="T7" fmla="*/ 13 h 281"/>
                  <a:gd name="T8" fmla="*/ 157 w 215"/>
                  <a:gd name="T9" fmla="*/ 10 h 281"/>
                  <a:gd name="T10" fmla="*/ 159 w 215"/>
                  <a:gd name="T11" fmla="*/ 11 h 281"/>
                  <a:gd name="T12" fmla="*/ 175 w 215"/>
                  <a:gd name="T13" fmla="*/ 66 h 281"/>
                  <a:gd name="T14" fmla="*/ 186 w 215"/>
                  <a:gd name="T15" fmla="*/ 115 h 281"/>
                  <a:gd name="T16" fmla="*/ 184 w 215"/>
                  <a:gd name="T17" fmla="*/ 148 h 281"/>
                  <a:gd name="T18" fmla="*/ 182 w 215"/>
                  <a:gd name="T19" fmla="*/ 156 h 281"/>
                  <a:gd name="T20" fmla="*/ 166 w 215"/>
                  <a:gd name="T21" fmla="*/ 179 h 281"/>
                  <a:gd name="T22" fmla="*/ 112 w 215"/>
                  <a:gd name="T23" fmla="*/ 220 h 281"/>
                  <a:gd name="T24" fmla="*/ 80 w 215"/>
                  <a:gd name="T25" fmla="*/ 236 h 281"/>
                  <a:gd name="T26" fmla="*/ 51 w 215"/>
                  <a:gd name="T27" fmla="*/ 248 h 281"/>
                  <a:gd name="T28" fmla="*/ 30 w 215"/>
                  <a:gd name="T29" fmla="*/ 248 h 281"/>
                  <a:gd name="T30" fmla="*/ 23 w 215"/>
                  <a:gd name="T31" fmla="*/ 238 h 281"/>
                  <a:gd name="T32" fmla="*/ 20 w 215"/>
                  <a:gd name="T33" fmla="*/ 232 h 281"/>
                  <a:gd name="T34" fmla="*/ 0 w 215"/>
                  <a:gd name="T35" fmla="*/ 239 h 281"/>
                  <a:gd name="T36" fmla="*/ 15 w 215"/>
                  <a:gd name="T37" fmla="*/ 281 h 281"/>
                  <a:gd name="T38" fmla="*/ 15 w 215"/>
                  <a:gd name="T39" fmla="*/ 281 h 281"/>
                  <a:gd name="T40" fmla="*/ 192 w 215"/>
                  <a:gd name="T41" fmla="*/ 185 h 281"/>
                  <a:gd name="T42" fmla="*/ 211 w 215"/>
                  <a:gd name="T43" fmla="*/ 14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5" h="281">
                    <a:moveTo>
                      <a:pt x="211" y="142"/>
                    </a:moveTo>
                    <a:cubicBezTo>
                      <a:pt x="167" y="0"/>
                      <a:pt x="167" y="0"/>
                      <a:pt x="167" y="0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45" y="12"/>
                      <a:pt x="151" y="11"/>
                      <a:pt x="157" y="10"/>
                    </a:cubicBezTo>
                    <a:cubicBezTo>
                      <a:pt x="158" y="10"/>
                      <a:pt x="159" y="10"/>
                      <a:pt x="159" y="11"/>
                    </a:cubicBezTo>
                    <a:cubicBezTo>
                      <a:pt x="164" y="30"/>
                      <a:pt x="169" y="48"/>
                      <a:pt x="175" y="66"/>
                    </a:cubicBezTo>
                    <a:cubicBezTo>
                      <a:pt x="179" y="82"/>
                      <a:pt x="184" y="99"/>
                      <a:pt x="186" y="115"/>
                    </a:cubicBezTo>
                    <a:cubicBezTo>
                      <a:pt x="187" y="126"/>
                      <a:pt x="187" y="137"/>
                      <a:pt x="184" y="148"/>
                    </a:cubicBezTo>
                    <a:cubicBezTo>
                      <a:pt x="183" y="150"/>
                      <a:pt x="183" y="153"/>
                      <a:pt x="182" y="156"/>
                    </a:cubicBezTo>
                    <a:cubicBezTo>
                      <a:pt x="178" y="165"/>
                      <a:pt x="173" y="172"/>
                      <a:pt x="166" y="179"/>
                    </a:cubicBezTo>
                    <a:cubicBezTo>
                      <a:pt x="151" y="196"/>
                      <a:pt x="132" y="209"/>
                      <a:pt x="112" y="220"/>
                    </a:cubicBezTo>
                    <a:cubicBezTo>
                      <a:pt x="102" y="226"/>
                      <a:pt x="91" y="231"/>
                      <a:pt x="80" y="236"/>
                    </a:cubicBezTo>
                    <a:cubicBezTo>
                      <a:pt x="70" y="240"/>
                      <a:pt x="61" y="245"/>
                      <a:pt x="51" y="248"/>
                    </a:cubicBezTo>
                    <a:cubicBezTo>
                      <a:pt x="44" y="251"/>
                      <a:pt x="36" y="253"/>
                      <a:pt x="30" y="248"/>
                    </a:cubicBezTo>
                    <a:cubicBezTo>
                      <a:pt x="27" y="245"/>
                      <a:pt x="25" y="242"/>
                      <a:pt x="23" y="238"/>
                    </a:cubicBezTo>
                    <a:cubicBezTo>
                      <a:pt x="22" y="236"/>
                      <a:pt x="21" y="234"/>
                      <a:pt x="20" y="232"/>
                    </a:cubicBezTo>
                    <a:cubicBezTo>
                      <a:pt x="11" y="236"/>
                      <a:pt x="1" y="238"/>
                      <a:pt x="0" y="239"/>
                    </a:cubicBezTo>
                    <a:cubicBezTo>
                      <a:pt x="3" y="253"/>
                      <a:pt x="9" y="267"/>
                      <a:pt x="15" y="281"/>
                    </a:cubicBezTo>
                    <a:cubicBezTo>
                      <a:pt x="15" y="281"/>
                      <a:pt x="15" y="281"/>
                      <a:pt x="15" y="281"/>
                    </a:cubicBezTo>
                    <a:cubicBezTo>
                      <a:pt x="82" y="268"/>
                      <a:pt x="168" y="206"/>
                      <a:pt x="192" y="185"/>
                    </a:cubicBezTo>
                    <a:cubicBezTo>
                      <a:pt x="215" y="165"/>
                      <a:pt x="211" y="142"/>
                      <a:pt x="211" y="14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2" name="Freeform 543"/>
              <p:cNvSpPr>
                <a:spLocks/>
              </p:cNvSpPr>
              <p:nvPr/>
            </p:nvSpPr>
            <p:spPr bwMode="auto">
              <a:xfrm>
                <a:off x="2731" y="2658"/>
                <a:ext cx="85" cy="54"/>
              </a:xfrm>
              <a:custGeom>
                <a:avLst/>
                <a:gdLst>
                  <a:gd name="T0" fmla="*/ 0 w 85"/>
                  <a:gd name="T1" fmla="*/ 24 h 54"/>
                  <a:gd name="T2" fmla="*/ 14 w 85"/>
                  <a:gd name="T3" fmla="*/ 54 h 54"/>
                  <a:gd name="T4" fmla="*/ 85 w 85"/>
                  <a:gd name="T5" fmla="*/ 38 h 54"/>
                  <a:gd name="T6" fmla="*/ 80 w 85"/>
                  <a:gd name="T7" fmla="*/ 0 h 54"/>
                  <a:gd name="T8" fmla="*/ 0 w 85"/>
                  <a:gd name="T9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54">
                    <a:moveTo>
                      <a:pt x="0" y="24"/>
                    </a:moveTo>
                    <a:lnTo>
                      <a:pt x="14" y="54"/>
                    </a:lnTo>
                    <a:lnTo>
                      <a:pt x="85" y="38"/>
                    </a:lnTo>
                    <a:lnTo>
                      <a:pt x="80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3" name="Freeform 544"/>
              <p:cNvSpPr>
                <a:spLocks/>
              </p:cNvSpPr>
              <p:nvPr/>
            </p:nvSpPr>
            <p:spPr bwMode="auto">
              <a:xfrm>
                <a:off x="3670" y="48"/>
                <a:ext cx="459" cy="598"/>
              </a:xfrm>
              <a:custGeom>
                <a:avLst/>
                <a:gdLst>
                  <a:gd name="T0" fmla="*/ 0 w 194"/>
                  <a:gd name="T1" fmla="*/ 36 h 253"/>
                  <a:gd name="T2" fmla="*/ 136 w 194"/>
                  <a:gd name="T3" fmla="*/ 6 h 253"/>
                  <a:gd name="T4" fmla="*/ 180 w 194"/>
                  <a:gd name="T5" fmla="*/ 99 h 253"/>
                  <a:gd name="T6" fmla="*/ 194 w 194"/>
                  <a:gd name="T7" fmla="*/ 221 h 253"/>
                  <a:gd name="T8" fmla="*/ 66 w 194"/>
                  <a:gd name="T9" fmla="*/ 253 h 253"/>
                  <a:gd name="T10" fmla="*/ 0 w 194"/>
                  <a:gd name="T11" fmla="*/ 36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253">
                    <a:moveTo>
                      <a:pt x="0" y="36"/>
                    </a:moveTo>
                    <a:cubicBezTo>
                      <a:pt x="0" y="36"/>
                      <a:pt x="98" y="15"/>
                      <a:pt x="136" y="6"/>
                    </a:cubicBezTo>
                    <a:cubicBezTo>
                      <a:pt x="164" y="0"/>
                      <a:pt x="167" y="50"/>
                      <a:pt x="180" y="99"/>
                    </a:cubicBezTo>
                    <a:cubicBezTo>
                      <a:pt x="193" y="148"/>
                      <a:pt x="194" y="221"/>
                      <a:pt x="194" y="221"/>
                    </a:cubicBezTo>
                    <a:cubicBezTo>
                      <a:pt x="66" y="253"/>
                      <a:pt x="66" y="253"/>
                      <a:pt x="66" y="253"/>
                    </a:cubicBezTo>
                    <a:cubicBezTo>
                      <a:pt x="66" y="253"/>
                      <a:pt x="42" y="104"/>
                      <a:pt x="0" y="3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4" name="Freeform 545"/>
              <p:cNvSpPr>
                <a:spLocks/>
              </p:cNvSpPr>
              <p:nvPr/>
            </p:nvSpPr>
            <p:spPr bwMode="auto">
              <a:xfrm>
                <a:off x="3968" y="48"/>
                <a:ext cx="161" cy="536"/>
              </a:xfrm>
              <a:custGeom>
                <a:avLst/>
                <a:gdLst>
                  <a:gd name="T0" fmla="*/ 20 w 68"/>
                  <a:gd name="T1" fmla="*/ 21 h 227"/>
                  <a:gd name="T2" fmla="*/ 38 w 68"/>
                  <a:gd name="T3" fmla="*/ 61 h 227"/>
                  <a:gd name="T4" fmla="*/ 43 w 68"/>
                  <a:gd name="T5" fmla="*/ 92 h 227"/>
                  <a:gd name="T6" fmla="*/ 24 w 68"/>
                  <a:gd name="T7" fmla="*/ 103 h 227"/>
                  <a:gd name="T8" fmla="*/ 20 w 68"/>
                  <a:gd name="T9" fmla="*/ 124 h 227"/>
                  <a:gd name="T10" fmla="*/ 34 w 68"/>
                  <a:gd name="T11" fmla="*/ 132 h 227"/>
                  <a:gd name="T12" fmla="*/ 55 w 68"/>
                  <a:gd name="T13" fmla="*/ 150 h 227"/>
                  <a:gd name="T14" fmla="*/ 53 w 68"/>
                  <a:gd name="T15" fmla="*/ 187 h 227"/>
                  <a:gd name="T16" fmla="*/ 47 w 68"/>
                  <a:gd name="T17" fmla="*/ 227 h 227"/>
                  <a:gd name="T18" fmla="*/ 68 w 68"/>
                  <a:gd name="T19" fmla="*/ 221 h 227"/>
                  <a:gd name="T20" fmla="*/ 54 w 68"/>
                  <a:gd name="T21" fmla="*/ 99 h 227"/>
                  <a:gd name="T22" fmla="*/ 10 w 68"/>
                  <a:gd name="T23" fmla="*/ 6 h 227"/>
                  <a:gd name="T24" fmla="*/ 0 w 68"/>
                  <a:gd name="T25" fmla="*/ 9 h 227"/>
                  <a:gd name="T26" fmla="*/ 20 w 68"/>
                  <a:gd name="T27" fmla="*/ 2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227">
                    <a:moveTo>
                      <a:pt x="20" y="21"/>
                    </a:moveTo>
                    <a:cubicBezTo>
                      <a:pt x="29" y="32"/>
                      <a:pt x="35" y="47"/>
                      <a:pt x="38" y="61"/>
                    </a:cubicBezTo>
                    <a:cubicBezTo>
                      <a:pt x="41" y="71"/>
                      <a:pt x="44" y="82"/>
                      <a:pt x="43" y="92"/>
                    </a:cubicBezTo>
                    <a:cubicBezTo>
                      <a:pt x="42" y="102"/>
                      <a:pt x="31" y="100"/>
                      <a:pt x="24" y="103"/>
                    </a:cubicBezTo>
                    <a:cubicBezTo>
                      <a:pt x="16" y="107"/>
                      <a:pt x="11" y="118"/>
                      <a:pt x="20" y="124"/>
                    </a:cubicBezTo>
                    <a:cubicBezTo>
                      <a:pt x="24" y="128"/>
                      <a:pt x="29" y="130"/>
                      <a:pt x="34" y="132"/>
                    </a:cubicBezTo>
                    <a:cubicBezTo>
                      <a:pt x="43" y="136"/>
                      <a:pt x="51" y="140"/>
                      <a:pt x="55" y="150"/>
                    </a:cubicBezTo>
                    <a:cubicBezTo>
                      <a:pt x="60" y="161"/>
                      <a:pt x="57" y="176"/>
                      <a:pt x="53" y="187"/>
                    </a:cubicBezTo>
                    <a:cubicBezTo>
                      <a:pt x="47" y="201"/>
                      <a:pt x="46" y="213"/>
                      <a:pt x="47" y="227"/>
                    </a:cubicBezTo>
                    <a:cubicBezTo>
                      <a:pt x="68" y="221"/>
                      <a:pt x="68" y="221"/>
                      <a:pt x="68" y="221"/>
                    </a:cubicBezTo>
                    <a:cubicBezTo>
                      <a:pt x="68" y="221"/>
                      <a:pt x="67" y="148"/>
                      <a:pt x="54" y="99"/>
                    </a:cubicBezTo>
                    <a:cubicBezTo>
                      <a:pt x="41" y="50"/>
                      <a:pt x="38" y="0"/>
                      <a:pt x="10" y="6"/>
                    </a:cubicBezTo>
                    <a:cubicBezTo>
                      <a:pt x="7" y="7"/>
                      <a:pt x="4" y="8"/>
                      <a:pt x="0" y="9"/>
                    </a:cubicBezTo>
                    <a:cubicBezTo>
                      <a:pt x="8" y="12"/>
                      <a:pt x="15" y="16"/>
                      <a:pt x="20" y="21"/>
                    </a:cubicBezTo>
                    <a:close/>
                  </a:path>
                </a:pathLst>
              </a:custGeom>
              <a:solidFill>
                <a:srgbClr val="EDE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5" name="Freeform 546"/>
              <p:cNvSpPr>
                <a:spLocks/>
              </p:cNvSpPr>
              <p:nvPr/>
            </p:nvSpPr>
            <p:spPr bwMode="auto">
              <a:xfrm>
                <a:off x="3802" y="147"/>
                <a:ext cx="38" cy="43"/>
              </a:xfrm>
              <a:custGeom>
                <a:avLst/>
                <a:gdLst>
                  <a:gd name="T0" fmla="*/ 13 w 16"/>
                  <a:gd name="T1" fmla="*/ 10 h 18"/>
                  <a:gd name="T2" fmla="*/ 16 w 16"/>
                  <a:gd name="T3" fmla="*/ 11 h 18"/>
                  <a:gd name="T4" fmla="*/ 14 w 16"/>
                  <a:gd name="T5" fmla="*/ 15 h 18"/>
                  <a:gd name="T6" fmla="*/ 10 w 16"/>
                  <a:gd name="T7" fmla="*/ 17 h 18"/>
                  <a:gd name="T8" fmla="*/ 4 w 16"/>
                  <a:gd name="T9" fmla="*/ 16 h 18"/>
                  <a:gd name="T10" fmla="*/ 1 w 16"/>
                  <a:gd name="T11" fmla="*/ 10 h 18"/>
                  <a:gd name="T12" fmla="*/ 2 w 16"/>
                  <a:gd name="T13" fmla="*/ 3 h 18"/>
                  <a:gd name="T14" fmla="*/ 7 w 16"/>
                  <a:gd name="T15" fmla="*/ 0 h 18"/>
                  <a:gd name="T16" fmla="*/ 12 w 16"/>
                  <a:gd name="T17" fmla="*/ 1 h 18"/>
                  <a:gd name="T18" fmla="*/ 15 w 16"/>
                  <a:gd name="T19" fmla="*/ 4 h 18"/>
                  <a:gd name="T20" fmla="*/ 11 w 16"/>
                  <a:gd name="T21" fmla="*/ 5 h 18"/>
                  <a:gd name="T22" fmla="*/ 10 w 16"/>
                  <a:gd name="T23" fmla="*/ 3 h 18"/>
                  <a:gd name="T24" fmla="*/ 7 w 16"/>
                  <a:gd name="T25" fmla="*/ 3 h 18"/>
                  <a:gd name="T26" fmla="*/ 5 w 16"/>
                  <a:gd name="T27" fmla="*/ 5 h 18"/>
                  <a:gd name="T28" fmla="*/ 4 w 16"/>
                  <a:gd name="T29" fmla="*/ 9 h 18"/>
                  <a:gd name="T30" fmla="*/ 6 w 16"/>
                  <a:gd name="T31" fmla="*/ 14 h 18"/>
                  <a:gd name="T32" fmla="*/ 9 w 16"/>
                  <a:gd name="T33" fmla="*/ 14 h 18"/>
                  <a:gd name="T34" fmla="*/ 12 w 16"/>
                  <a:gd name="T35" fmla="*/ 13 h 18"/>
                  <a:gd name="T36" fmla="*/ 13 w 16"/>
                  <a:gd name="T3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18">
                    <a:moveTo>
                      <a:pt x="13" y="10"/>
                    </a:move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2"/>
                      <a:pt x="15" y="14"/>
                      <a:pt x="14" y="15"/>
                    </a:cubicBezTo>
                    <a:cubicBezTo>
                      <a:pt x="13" y="16"/>
                      <a:pt x="12" y="17"/>
                      <a:pt x="10" y="17"/>
                    </a:cubicBezTo>
                    <a:cubicBezTo>
                      <a:pt x="8" y="18"/>
                      <a:pt x="6" y="17"/>
                      <a:pt x="4" y="16"/>
                    </a:cubicBezTo>
                    <a:cubicBezTo>
                      <a:pt x="3" y="15"/>
                      <a:pt x="1" y="13"/>
                      <a:pt x="1" y="10"/>
                    </a:cubicBezTo>
                    <a:cubicBezTo>
                      <a:pt x="0" y="7"/>
                      <a:pt x="1" y="5"/>
                      <a:pt x="2" y="3"/>
                    </a:cubicBezTo>
                    <a:cubicBezTo>
                      <a:pt x="3" y="1"/>
                      <a:pt x="5" y="0"/>
                      <a:pt x="7" y="0"/>
                    </a:cubicBezTo>
                    <a:cubicBezTo>
                      <a:pt x="9" y="0"/>
                      <a:pt x="11" y="0"/>
                      <a:pt x="12" y="1"/>
                    </a:cubicBezTo>
                    <a:cubicBezTo>
                      <a:pt x="13" y="1"/>
                      <a:pt x="14" y="2"/>
                      <a:pt x="15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4"/>
                      <a:pt x="11" y="4"/>
                      <a:pt x="10" y="3"/>
                    </a:cubicBezTo>
                    <a:cubicBezTo>
                      <a:pt x="9" y="3"/>
                      <a:pt x="8" y="3"/>
                      <a:pt x="7" y="3"/>
                    </a:cubicBezTo>
                    <a:cubicBezTo>
                      <a:pt x="6" y="3"/>
                      <a:pt x="5" y="4"/>
                      <a:pt x="5" y="5"/>
                    </a:cubicBezTo>
                    <a:cubicBezTo>
                      <a:pt x="4" y="6"/>
                      <a:pt x="4" y="7"/>
                      <a:pt x="4" y="9"/>
                    </a:cubicBezTo>
                    <a:cubicBezTo>
                      <a:pt x="5" y="11"/>
                      <a:pt x="5" y="13"/>
                      <a:pt x="6" y="14"/>
                    </a:cubicBezTo>
                    <a:cubicBezTo>
                      <a:pt x="7" y="14"/>
                      <a:pt x="8" y="15"/>
                      <a:pt x="9" y="14"/>
                    </a:cubicBezTo>
                    <a:cubicBezTo>
                      <a:pt x="10" y="14"/>
                      <a:pt x="11" y="14"/>
                      <a:pt x="12" y="13"/>
                    </a:cubicBezTo>
                    <a:cubicBezTo>
                      <a:pt x="12" y="12"/>
                      <a:pt x="12" y="11"/>
                      <a:pt x="13" y="10"/>
                    </a:cubicBezTo>
                    <a:close/>
                  </a:path>
                </a:pathLst>
              </a:custGeom>
              <a:solidFill>
                <a:srgbClr val="84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6" name="Freeform 547"/>
              <p:cNvSpPr>
                <a:spLocks noEditPoints="1"/>
              </p:cNvSpPr>
              <p:nvPr/>
            </p:nvSpPr>
            <p:spPr bwMode="auto">
              <a:xfrm>
                <a:off x="3845" y="140"/>
                <a:ext cx="40" cy="42"/>
              </a:xfrm>
              <a:custGeom>
                <a:avLst/>
                <a:gdLst>
                  <a:gd name="T0" fmla="*/ 40 w 40"/>
                  <a:gd name="T1" fmla="*/ 35 h 42"/>
                  <a:gd name="T2" fmla="*/ 31 w 40"/>
                  <a:gd name="T3" fmla="*/ 38 h 42"/>
                  <a:gd name="T4" fmla="*/ 26 w 40"/>
                  <a:gd name="T5" fmla="*/ 31 h 42"/>
                  <a:gd name="T6" fmla="*/ 9 w 40"/>
                  <a:gd name="T7" fmla="*/ 33 h 42"/>
                  <a:gd name="T8" fmla="*/ 9 w 40"/>
                  <a:gd name="T9" fmla="*/ 42 h 42"/>
                  <a:gd name="T10" fmla="*/ 0 w 40"/>
                  <a:gd name="T11" fmla="*/ 42 h 42"/>
                  <a:gd name="T12" fmla="*/ 9 w 40"/>
                  <a:gd name="T13" fmla="*/ 2 h 42"/>
                  <a:gd name="T14" fmla="*/ 17 w 40"/>
                  <a:gd name="T15" fmla="*/ 0 h 42"/>
                  <a:gd name="T16" fmla="*/ 40 w 40"/>
                  <a:gd name="T17" fmla="*/ 35 h 42"/>
                  <a:gd name="T18" fmla="*/ 21 w 40"/>
                  <a:gd name="T19" fmla="*/ 24 h 42"/>
                  <a:gd name="T20" fmla="*/ 14 w 40"/>
                  <a:gd name="T21" fmla="*/ 9 h 42"/>
                  <a:gd name="T22" fmla="*/ 12 w 40"/>
                  <a:gd name="T23" fmla="*/ 26 h 42"/>
                  <a:gd name="T24" fmla="*/ 21 w 40"/>
                  <a:gd name="T25" fmla="*/ 2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42">
                    <a:moveTo>
                      <a:pt x="40" y="35"/>
                    </a:moveTo>
                    <a:lnTo>
                      <a:pt x="31" y="38"/>
                    </a:lnTo>
                    <a:lnTo>
                      <a:pt x="26" y="31"/>
                    </a:lnTo>
                    <a:lnTo>
                      <a:pt x="9" y="33"/>
                    </a:lnTo>
                    <a:lnTo>
                      <a:pt x="9" y="42"/>
                    </a:lnTo>
                    <a:lnTo>
                      <a:pt x="0" y="42"/>
                    </a:lnTo>
                    <a:lnTo>
                      <a:pt x="9" y="2"/>
                    </a:lnTo>
                    <a:lnTo>
                      <a:pt x="17" y="0"/>
                    </a:lnTo>
                    <a:lnTo>
                      <a:pt x="40" y="35"/>
                    </a:lnTo>
                    <a:close/>
                    <a:moveTo>
                      <a:pt x="21" y="24"/>
                    </a:moveTo>
                    <a:lnTo>
                      <a:pt x="14" y="9"/>
                    </a:lnTo>
                    <a:lnTo>
                      <a:pt x="12" y="26"/>
                    </a:lnTo>
                    <a:lnTo>
                      <a:pt x="21" y="24"/>
                    </a:lnTo>
                    <a:close/>
                  </a:path>
                </a:pathLst>
              </a:custGeom>
              <a:solidFill>
                <a:srgbClr val="84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7" name="Freeform 548"/>
              <p:cNvSpPr>
                <a:spLocks/>
              </p:cNvSpPr>
              <p:nvPr/>
            </p:nvSpPr>
            <p:spPr bwMode="auto">
              <a:xfrm>
                <a:off x="3883" y="130"/>
                <a:ext cx="38" cy="45"/>
              </a:xfrm>
              <a:custGeom>
                <a:avLst/>
                <a:gdLst>
                  <a:gd name="T0" fmla="*/ 7 w 38"/>
                  <a:gd name="T1" fmla="*/ 45 h 45"/>
                  <a:gd name="T2" fmla="*/ 0 w 38"/>
                  <a:gd name="T3" fmla="*/ 5 h 45"/>
                  <a:gd name="T4" fmla="*/ 7 w 38"/>
                  <a:gd name="T5" fmla="*/ 5 h 45"/>
                  <a:gd name="T6" fmla="*/ 28 w 38"/>
                  <a:gd name="T7" fmla="*/ 29 h 45"/>
                  <a:gd name="T8" fmla="*/ 24 w 38"/>
                  <a:gd name="T9" fmla="*/ 3 h 45"/>
                  <a:gd name="T10" fmla="*/ 31 w 38"/>
                  <a:gd name="T11" fmla="*/ 0 h 45"/>
                  <a:gd name="T12" fmla="*/ 38 w 38"/>
                  <a:gd name="T13" fmla="*/ 41 h 45"/>
                  <a:gd name="T14" fmla="*/ 28 w 38"/>
                  <a:gd name="T15" fmla="*/ 41 h 45"/>
                  <a:gd name="T16" fmla="*/ 9 w 38"/>
                  <a:gd name="T17" fmla="*/ 19 h 45"/>
                  <a:gd name="T18" fmla="*/ 14 w 38"/>
                  <a:gd name="T19" fmla="*/ 43 h 45"/>
                  <a:gd name="T20" fmla="*/ 7 w 38"/>
                  <a:gd name="T21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45">
                    <a:moveTo>
                      <a:pt x="7" y="45"/>
                    </a:moveTo>
                    <a:lnTo>
                      <a:pt x="0" y="5"/>
                    </a:lnTo>
                    <a:lnTo>
                      <a:pt x="7" y="5"/>
                    </a:lnTo>
                    <a:lnTo>
                      <a:pt x="28" y="29"/>
                    </a:lnTo>
                    <a:lnTo>
                      <a:pt x="24" y="3"/>
                    </a:lnTo>
                    <a:lnTo>
                      <a:pt x="31" y="0"/>
                    </a:lnTo>
                    <a:lnTo>
                      <a:pt x="38" y="41"/>
                    </a:lnTo>
                    <a:lnTo>
                      <a:pt x="28" y="41"/>
                    </a:lnTo>
                    <a:lnTo>
                      <a:pt x="9" y="19"/>
                    </a:lnTo>
                    <a:lnTo>
                      <a:pt x="14" y="43"/>
                    </a:lnTo>
                    <a:lnTo>
                      <a:pt x="7" y="45"/>
                    </a:lnTo>
                    <a:close/>
                  </a:path>
                </a:pathLst>
              </a:custGeom>
              <a:solidFill>
                <a:srgbClr val="84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8" name="Freeform 549"/>
              <p:cNvSpPr>
                <a:spLocks/>
              </p:cNvSpPr>
              <p:nvPr/>
            </p:nvSpPr>
            <p:spPr bwMode="auto">
              <a:xfrm>
                <a:off x="3923" y="123"/>
                <a:ext cx="36" cy="43"/>
              </a:xfrm>
              <a:custGeom>
                <a:avLst/>
                <a:gdLst>
                  <a:gd name="T0" fmla="*/ 12 w 15"/>
                  <a:gd name="T1" fmla="*/ 11 h 18"/>
                  <a:gd name="T2" fmla="*/ 15 w 15"/>
                  <a:gd name="T3" fmla="*/ 11 h 18"/>
                  <a:gd name="T4" fmla="*/ 13 w 15"/>
                  <a:gd name="T5" fmla="*/ 16 h 18"/>
                  <a:gd name="T6" fmla="*/ 9 w 15"/>
                  <a:gd name="T7" fmla="*/ 18 h 18"/>
                  <a:gd name="T8" fmla="*/ 3 w 15"/>
                  <a:gd name="T9" fmla="*/ 17 h 18"/>
                  <a:gd name="T10" fmla="*/ 0 w 15"/>
                  <a:gd name="T11" fmla="*/ 11 h 18"/>
                  <a:gd name="T12" fmla="*/ 1 w 15"/>
                  <a:gd name="T13" fmla="*/ 4 h 18"/>
                  <a:gd name="T14" fmla="*/ 6 w 15"/>
                  <a:gd name="T15" fmla="*/ 1 h 18"/>
                  <a:gd name="T16" fmla="*/ 12 w 15"/>
                  <a:gd name="T17" fmla="*/ 2 h 18"/>
                  <a:gd name="T18" fmla="*/ 14 w 15"/>
                  <a:gd name="T19" fmla="*/ 4 h 18"/>
                  <a:gd name="T20" fmla="*/ 11 w 15"/>
                  <a:gd name="T21" fmla="*/ 6 h 18"/>
                  <a:gd name="T22" fmla="*/ 9 w 15"/>
                  <a:gd name="T23" fmla="*/ 4 h 18"/>
                  <a:gd name="T24" fmla="*/ 7 w 15"/>
                  <a:gd name="T25" fmla="*/ 4 h 18"/>
                  <a:gd name="T26" fmla="*/ 4 w 15"/>
                  <a:gd name="T27" fmla="*/ 6 h 18"/>
                  <a:gd name="T28" fmla="*/ 4 w 15"/>
                  <a:gd name="T29" fmla="*/ 10 h 18"/>
                  <a:gd name="T30" fmla="*/ 6 w 15"/>
                  <a:gd name="T31" fmla="*/ 14 h 18"/>
                  <a:gd name="T32" fmla="*/ 9 w 15"/>
                  <a:gd name="T33" fmla="*/ 15 h 18"/>
                  <a:gd name="T34" fmla="*/ 11 w 15"/>
                  <a:gd name="T35" fmla="*/ 14 h 18"/>
                  <a:gd name="T36" fmla="*/ 12 w 15"/>
                  <a:gd name="T37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18">
                    <a:moveTo>
                      <a:pt x="12" y="11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3"/>
                      <a:pt x="14" y="15"/>
                      <a:pt x="13" y="16"/>
                    </a:cubicBezTo>
                    <a:cubicBezTo>
                      <a:pt x="12" y="17"/>
                      <a:pt x="11" y="18"/>
                      <a:pt x="9" y="18"/>
                    </a:cubicBezTo>
                    <a:cubicBezTo>
                      <a:pt x="7" y="18"/>
                      <a:pt x="5" y="18"/>
                      <a:pt x="3" y="17"/>
                    </a:cubicBezTo>
                    <a:cubicBezTo>
                      <a:pt x="2" y="15"/>
                      <a:pt x="1" y="14"/>
                      <a:pt x="0" y="11"/>
                    </a:cubicBezTo>
                    <a:cubicBezTo>
                      <a:pt x="0" y="8"/>
                      <a:pt x="0" y="6"/>
                      <a:pt x="1" y="4"/>
                    </a:cubicBezTo>
                    <a:cubicBezTo>
                      <a:pt x="2" y="2"/>
                      <a:pt x="4" y="1"/>
                      <a:pt x="6" y="1"/>
                    </a:cubicBezTo>
                    <a:cubicBezTo>
                      <a:pt x="8" y="0"/>
                      <a:pt x="10" y="1"/>
                      <a:pt x="12" y="2"/>
                    </a:cubicBezTo>
                    <a:cubicBezTo>
                      <a:pt x="13" y="2"/>
                      <a:pt x="13" y="3"/>
                      <a:pt x="14" y="4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5"/>
                      <a:pt x="10" y="4"/>
                      <a:pt x="9" y="4"/>
                    </a:cubicBezTo>
                    <a:cubicBezTo>
                      <a:pt x="8" y="4"/>
                      <a:pt x="8" y="4"/>
                      <a:pt x="7" y="4"/>
                    </a:cubicBezTo>
                    <a:cubicBezTo>
                      <a:pt x="5" y="4"/>
                      <a:pt x="5" y="5"/>
                      <a:pt x="4" y="6"/>
                    </a:cubicBezTo>
                    <a:cubicBezTo>
                      <a:pt x="3" y="7"/>
                      <a:pt x="3" y="8"/>
                      <a:pt x="4" y="10"/>
                    </a:cubicBezTo>
                    <a:cubicBezTo>
                      <a:pt x="4" y="12"/>
                      <a:pt x="5" y="14"/>
                      <a:pt x="6" y="14"/>
                    </a:cubicBezTo>
                    <a:cubicBezTo>
                      <a:pt x="6" y="15"/>
                      <a:pt x="8" y="15"/>
                      <a:pt x="9" y="15"/>
                    </a:cubicBezTo>
                    <a:cubicBezTo>
                      <a:pt x="10" y="15"/>
                      <a:pt x="10" y="15"/>
                      <a:pt x="11" y="14"/>
                    </a:cubicBezTo>
                    <a:cubicBezTo>
                      <a:pt x="11" y="13"/>
                      <a:pt x="12" y="12"/>
                      <a:pt x="12" y="11"/>
                    </a:cubicBezTo>
                    <a:close/>
                  </a:path>
                </a:pathLst>
              </a:custGeom>
              <a:solidFill>
                <a:srgbClr val="84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9" name="Freeform 550"/>
              <p:cNvSpPr>
                <a:spLocks/>
              </p:cNvSpPr>
              <p:nvPr/>
            </p:nvSpPr>
            <p:spPr bwMode="auto">
              <a:xfrm>
                <a:off x="3961" y="121"/>
                <a:ext cx="35" cy="40"/>
              </a:xfrm>
              <a:custGeom>
                <a:avLst/>
                <a:gdLst>
                  <a:gd name="T0" fmla="*/ 7 w 35"/>
                  <a:gd name="T1" fmla="*/ 40 h 40"/>
                  <a:gd name="T2" fmla="*/ 0 w 35"/>
                  <a:gd name="T3" fmla="*/ 0 h 40"/>
                  <a:gd name="T4" fmla="*/ 7 w 35"/>
                  <a:gd name="T5" fmla="*/ 0 h 40"/>
                  <a:gd name="T6" fmla="*/ 14 w 35"/>
                  <a:gd name="T7" fmla="*/ 33 h 40"/>
                  <a:gd name="T8" fmla="*/ 33 w 35"/>
                  <a:gd name="T9" fmla="*/ 28 h 40"/>
                  <a:gd name="T10" fmla="*/ 35 w 35"/>
                  <a:gd name="T11" fmla="*/ 35 h 40"/>
                  <a:gd name="T12" fmla="*/ 7 w 35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0">
                    <a:moveTo>
                      <a:pt x="7" y="4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4" y="33"/>
                    </a:lnTo>
                    <a:lnTo>
                      <a:pt x="33" y="28"/>
                    </a:lnTo>
                    <a:lnTo>
                      <a:pt x="35" y="35"/>
                    </a:lnTo>
                    <a:lnTo>
                      <a:pt x="7" y="40"/>
                    </a:lnTo>
                    <a:close/>
                  </a:path>
                </a:pathLst>
              </a:custGeom>
              <a:solidFill>
                <a:srgbClr val="84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0" name="Freeform 551"/>
              <p:cNvSpPr>
                <a:spLocks/>
              </p:cNvSpPr>
              <p:nvPr/>
            </p:nvSpPr>
            <p:spPr bwMode="auto">
              <a:xfrm>
                <a:off x="3994" y="112"/>
                <a:ext cx="38" cy="42"/>
              </a:xfrm>
              <a:custGeom>
                <a:avLst/>
                <a:gdLst>
                  <a:gd name="T0" fmla="*/ 7 w 38"/>
                  <a:gd name="T1" fmla="*/ 42 h 42"/>
                  <a:gd name="T2" fmla="*/ 0 w 38"/>
                  <a:gd name="T3" fmla="*/ 4 h 42"/>
                  <a:gd name="T4" fmla="*/ 28 w 38"/>
                  <a:gd name="T5" fmla="*/ 0 h 42"/>
                  <a:gd name="T6" fmla="*/ 31 w 38"/>
                  <a:gd name="T7" fmla="*/ 4 h 42"/>
                  <a:gd name="T8" fmla="*/ 10 w 38"/>
                  <a:gd name="T9" fmla="*/ 9 h 42"/>
                  <a:gd name="T10" fmla="*/ 12 w 38"/>
                  <a:gd name="T11" fmla="*/ 18 h 42"/>
                  <a:gd name="T12" fmla="*/ 31 w 38"/>
                  <a:gd name="T13" fmla="*/ 14 h 42"/>
                  <a:gd name="T14" fmla="*/ 31 w 38"/>
                  <a:gd name="T15" fmla="*/ 21 h 42"/>
                  <a:gd name="T16" fmla="*/ 12 w 38"/>
                  <a:gd name="T17" fmla="*/ 23 h 42"/>
                  <a:gd name="T18" fmla="*/ 14 w 38"/>
                  <a:gd name="T19" fmla="*/ 35 h 42"/>
                  <a:gd name="T20" fmla="*/ 36 w 38"/>
                  <a:gd name="T21" fmla="*/ 30 h 42"/>
                  <a:gd name="T22" fmla="*/ 38 w 38"/>
                  <a:gd name="T23" fmla="*/ 37 h 42"/>
                  <a:gd name="T24" fmla="*/ 7 w 38"/>
                  <a:gd name="T2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7" y="42"/>
                    </a:moveTo>
                    <a:lnTo>
                      <a:pt x="0" y="4"/>
                    </a:lnTo>
                    <a:lnTo>
                      <a:pt x="28" y="0"/>
                    </a:lnTo>
                    <a:lnTo>
                      <a:pt x="31" y="4"/>
                    </a:lnTo>
                    <a:lnTo>
                      <a:pt x="10" y="9"/>
                    </a:lnTo>
                    <a:lnTo>
                      <a:pt x="12" y="18"/>
                    </a:lnTo>
                    <a:lnTo>
                      <a:pt x="31" y="14"/>
                    </a:lnTo>
                    <a:lnTo>
                      <a:pt x="31" y="21"/>
                    </a:lnTo>
                    <a:lnTo>
                      <a:pt x="12" y="23"/>
                    </a:lnTo>
                    <a:lnTo>
                      <a:pt x="14" y="35"/>
                    </a:lnTo>
                    <a:lnTo>
                      <a:pt x="36" y="30"/>
                    </a:lnTo>
                    <a:lnTo>
                      <a:pt x="38" y="37"/>
                    </a:lnTo>
                    <a:lnTo>
                      <a:pt x="7" y="42"/>
                    </a:lnTo>
                    <a:close/>
                  </a:path>
                </a:pathLst>
              </a:custGeom>
              <a:solidFill>
                <a:srgbClr val="84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1" name="Freeform 552"/>
              <p:cNvSpPr>
                <a:spLocks/>
              </p:cNvSpPr>
              <p:nvPr/>
            </p:nvSpPr>
            <p:spPr bwMode="auto">
              <a:xfrm>
                <a:off x="3783" y="197"/>
                <a:ext cx="254" cy="73"/>
              </a:xfrm>
              <a:custGeom>
                <a:avLst/>
                <a:gdLst>
                  <a:gd name="T0" fmla="*/ 0 w 254"/>
                  <a:gd name="T1" fmla="*/ 45 h 73"/>
                  <a:gd name="T2" fmla="*/ 251 w 254"/>
                  <a:gd name="T3" fmla="*/ 0 h 73"/>
                  <a:gd name="T4" fmla="*/ 254 w 254"/>
                  <a:gd name="T5" fmla="*/ 26 h 73"/>
                  <a:gd name="T6" fmla="*/ 8 w 254"/>
                  <a:gd name="T7" fmla="*/ 73 h 73"/>
                  <a:gd name="T8" fmla="*/ 0 w 254"/>
                  <a:gd name="T9" fmla="*/ 4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73">
                    <a:moveTo>
                      <a:pt x="0" y="45"/>
                    </a:moveTo>
                    <a:lnTo>
                      <a:pt x="251" y="0"/>
                    </a:lnTo>
                    <a:lnTo>
                      <a:pt x="254" y="26"/>
                    </a:lnTo>
                    <a:lnTo>
                      <a:pt x="8" y="73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2" name="Freeform 553"/>
              <p:cNvSpPr>
                <a:spLocks/>
              </p:cNvSpPr>
              <p:nvPr/>
            </p:nvSpPr>
            <p:spPr bwMode="auto">
              <a:xfrm>
                <a:off x="3795" y="234"/>
                <a:ext cx="263" cy="79"/>
              </a:xfrm>
              <a:custGeom>
                <a:avLst/>
                <a:gdLst>
                  <a:gd name="T0" fmla="*/ 0 w 263"/>
                  <a:gd name="T1" fmla="*/ 50 h 79"/>
                  <a:gd name="T2" fmla="*/ 256 w 263"/>
                  <a:gd name="T3" fmla="*/ 0 h 79"/>
                  <a:gd name="T4" fmla="*/ 263 w 263"/>
                  <a:gd name="T5" fmla="*/ 31 h 79"/>
                  <a:gd name="T6" fmla="*/ 7 w 263"/>
                  <a:gd name="T7" fmla="*/ 79 h 79"/>
                  <a:gd name="T8" fmla="*/ 0 w 263"/>
                  <a:gd name="T9" fmla="*/ 5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79">
                    <a:moveTo>
                      <a:pt x="0" y="50"/>
                    </a:moveTo>
                    <a:lnTo>
                      <a:pt x="256" y="0"/>
                    </a:lnTo>
                    <a:lnTo>
                      <a:pt x="263" y="31"/>
                    </a:lnTo>
                    <a:lnTo>
                      <a:pt x="7" y="79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3" name="Freeform 554"/>
              <p:cNvSpPr>
                <a:spLocks/>
              </p:cNvSpPr>
              <p:nvPr/>
            </p:nvSpPr>
            <p:spPr bwMode="auto">
              <a:xfrm>
                <a:off x="3821" y="343"/>
                <a:ext cx="220" cy="59"/>
              </a:xfrm>
              <a:custGeom>
                <a:avLst/>
                <a:gdLst>
                  <a:gd name="T0" fmla="*/ 0 w 220"/>
                  <a:gd name="T1" fmla="*/ 38 h 59"/>
                  <a:gd name="T2" fmla="*/ 213 w 220"/>
                  <a:gd name="T3" fmla="*/ 0 h 59"/>
                  <a:gd name="T4" fmla="*/ 220 w 220"/>
                  <a:gd name="T5" fmla="*/ 22 h 59"/>
                  <a:gd name="T6" fmla="*/ 7 w 220"/>
                  <a:gd name="T7" fmla="*/ 59 h 59"/>
                  <a:gd name="T8" fmla="*/ 0 w 220"/>
                  <a:gd name="T9" fmla="*/ 3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59">
                    <a:moveTo>
                      <a:pt x="0" y="38"/>
                    </a:moveTo>
                    <a:lnTo>
                      <a:pt x="213" y="0"/>
                    </a:lnTo>
                    <a:lnTo>
                      <a:pt x="220" y="22"/>
                    </a:lnTo>
                    <a:lnTo>
                      <a:pt x="7" y="59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4" name="Freeform 555"/>
              <p:cNvSpPr>
                <a:spLocks/>
              </p:cNvSpPr>
              <p:nvPr/>
            </p:nvSpPr>
            <p:spPr bwMode="auto">
              <a:xfrm>
                <a:off x="3805" y="310"/>
                <a:ext cx="132" cy="50"/>
              </a:xfrm>
              <a:custGeom>
                <a:avLst/>
                <a:gdLst>
                  <a:gd name="T0" fmla="*/ 54 w 56"/>
                  <a:gd name="T1" fmla="*/ 0 h 21"/>
                  <a:gd name="T2" fmla="*/ 0 w 56"/>
                  <a:gd name="T3" fmla="*/ 9 h 21"/>
                  <a:gd name="T4" fmla="*/ 4 w 56"/>
                  <a:gd name="T5" fmla="*/ 21 h 21"/>
                  <a:gd name="T6" fmla="*/ 56 w 56"/>
                  <a:gd name="T7" fmla="*/ 12 h 21"/>
                  <a:gd name="T8" fmla="*/ 54 w 5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1">
                    <a:moveTo>
                      <a:pt x="54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5" y="8"/>
                      <a:pt x="55" y="4"/>
                      <a:pt x="54" y="0"/>
                    </a:cubicBez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5" name="Freeform 556"/>
              <p:cNvSpPr>
                <a:spLocks/>
              </p:cNvSpPr>
              <p:nvPr/>
            </p:nvSpPr>
            <p:spPr bwMode="auto">
              <a:xfrm>
                <a:off x="3836" y="391"/>
                <a:ext cx="130" cy="52"/>
              </a:xfrm>
              <a:custGeom>
                <a:avLst/>
                <a:gdLst>
                  <a:gd name="T0" fmla="*/ 54 w 55"/>
                  <a:gd name="T1" fmla="*/ 0 h 22"/>
                  <a:gd name="T2" fmla="*/ 0 w 55"/>
                  <a:gd name="T3" fmla="*/ 10 h 22"/>
                  <a:gd name="T4" fmla="*/ 3 w 55"/>
                  <a:gd name="T5" fmla="*/ 22 h 22"/>
                  <a:gd name="T6" fmla="*/ 55 w 55"/>
                  <a:gd name="T7" fmla="*/ 13 h 22"/>
                  <a:gd name="T8" fmla="*/ 54 w 55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2">
                    <a:moveTo>
                      <a:pt x="54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8"/>
                      <a:pt x="54" y="4"/>
                      <a:pt x="54" y="0"/>
                    </a:cubicBez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6" name="Freeform 557"/>
              <p:cNvSpPr>
                <a:spLocks/>
              </p:cNvSpPr>
              <p:nvPr/>
            </p:nvSpPr>
            <p:spPr bwMode="auto">
              <a:xfrm>
                <a:off x="3980" y="424"/>
                <a:ext cx="116" cy="134"/>
              </a:xfrm>
              <a:custGeom>
                <a:avLst/>
                <a:gdLst>
                  <a:gd name="T0" fmla="*/ 0 w 49"/>
                  <a:gd name="T1" fmla="*/ 41 h 57"/>
                  <a:gd name="T2" fmla="*/ 9 w 49"/>
                  <a:gd name="T3" fmla="*/ 38 h 57"/>
                  <a:gd name="T4" fmla="*/ 18 w 49"/>
                  <a:gd name="T5" fmla="*/ 47 h 57"/>
                  <a:gd name="T6" fmla="*/ 43 w 49"/>
                  <a:gd name="T7" fmla="*/ 0 h 57"/>
                  <a:gd name="T8" fmla="*/ 49 w 49"/>
                  <a:gd name="T9" fmla="*/ 0 h 57"/>
                  <a:gd name="T10" fmla="*/ 33 w 49"/>
                  <a:gd name="T11" fmla="*/ 29 h 57"/>
                  <a:gd name="T12" fmla="*/ 20 w 49"/>
                  <a:gd name="T13" fmla="*/ 57 h 57"/>
                  <a:gd name="T14" fmla="*/ 0 w 49"/>
                  <a:gd name="T15" fmla="*/ 4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57">
                    <a:moveTo>
                      <a:pt x="0" y="41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33" y="7"/>
                      <a:pt x="43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39" y="15"/>
                      <a:pt x="33" y="29"/>
                    </a:cubicBezTo>
                    <a:cubicBezTo>
                      <a:pt x="27" y="42"/>
                      <a:pt x="24" y="56"/>
                      <a:pt x="20" y="57"/>
                    </a:cubicBezTo>
                    <a:cubicBezTo>
                      <a:pt x="16" y="57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84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7" name="Freeform 558"/>
              <p:cNvSpPr>
                <a:spLocks/>
              </p:cNvSpPr>
              <p:nvPr/>
            </p:nvSpPr>
            <p:spPr bwMode="auto">
              <a:xfrm>
                <a:off x="3994" y="457"/>
                <a:ext cx="102" cy="71"/>
              </a:xfrm>
              <a:custGeom>
                <a:avLst/>
                <a:gdLst>
                  <a:gd name="T0" fmla="*/ 0 w 43"/>
                  <a:gd name="T1" fmla="*/ 3 h 30"/>
                  <a:gd name="T2" fmla="*/ 8 w 43"/>
                  <a:gd name="T3" fmla="*/ 0 h 30"/>
                  <a:gd name="T4" fmla="*/ 43 w 43"/>
                  <a:gd name="T5" fmla="*/ 30 h 30"/>
                  <a:gd name="T6" fmla="*/ 0 w 43"/>
                  <a:gd name="T7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30">
                    <a:moveTo>
                      <a:pt x="0" y="3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39" y="18"/>
                      <a:pt x="43" y="30"/>
                    </a:cubicBezTo>
                    <a:cubicBezTo>
                      <a:pt x="43" y="30"/>
                      <a:pt x="19" y="10"/>
                      <a:pt x="0" y="3"/>
                    </a:cubicBezTo>
                    <a:close/>
                  </a:path>
                </a:pathLst>
              </a:custGeom>
              <a:solidFill>
                <a:srgbClr val="84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8" name="Freeform 559"/>
              <p:cNvSpPr>
                <a:spLocks/>
              </p:cNvSpPr>
              <p:nvPr/>
            </p:nvSpPr>
            <p:spPr bwMode="auto">
              <a:xfrm>
                <a:off x="4127" y="190"/>
                <a:ext cx="430" cy="420"/>
              </a:xfrm>
              <a:custGeom>
                <a:avLst/>
                <a:gdLst>
                  <a:gd name="T0" fmla="*/ 148 w 182"/>
                  <a:gd name="T1" fmla="*/ 0 h 178"/>
                  <a:gd name="T2" fmla="*/ 110 w 182"/>
                  <a:gd name="T3" fmla="*/ 43 h 178"/>
                  <a:gd name="T4" fmla="*/ 83 w 182"/>
                  <a:gd name="T5" fmla="*/ 113 h 178"/>
                  <a:gd name="T6" fmla="*/ 31 w 182"/>
                  <a:gd name="T7" fmla="*/ 93 h 178"/>
                  <a:gd name="T8" fmla="*/ 0 w 182"/>
                  <a:gd name="T9" fmla="*/ 143 h 178"/>
                  <a:gd name="T10" fmla="*/ 74 w 182"/>
                  <a:gd name="T11" fmla="*/ 168 h 178"/>
                  <a:gd name="T12" fmla="*/ 148 w 182"/>
                  <a:gd name="T13" fmla="*/ 81 h 178"/>
                  <a:gd name="T14" fmla="*/ 154 w 182"/>
                  <a:gd name="T15" fmla="*/ 5 h 178"/>
                  <a:gd name="T16" fmla="*/ 148 w 182"/>
                  <a:gd name="T17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2" h="178">
                    <a:moveTo>
                      <a:pt x="148" y="0"/>
                    </a:moveTo>
                    <a:cubicBezTo>
                      <a:pt x="148" y="0"/>
                      <a:pt x="123" y="9"/>
                      <a:pt x="110" y="43"/>
                    </a:cubicBezTo>
                    <a:cubicBezTo>
                      <a:pt x="96" y="80"/>
                      <a:pt x="88" y="110"/>
                      <a:pt x="83" y="113"/>
                    </a:cubicBezTo>
                    <a:cubicBezTo>
                      <a:pt x="72" y="121"/>
                      <a:pt x="31" y="93"/>
                      <a:pt x="31" y="93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43"/>
                      <a:pt x="48" y="178"/>
                      <a:pt x="74" y="168"/>
                    </a:cubicBezTo>
                    <a:cubicBezTo>
                      <a:pt x="100" y="158"/>
                      <a:pt x="148" y="81"/>
                      <a:pt x="148" y="81"/>
                    </a:cubicBezTo>
                    <a:cubicBezTo>
                      <a:pt x="148" y="81"/>
                      <a:pt x="182" y="9"/>
                      <a:pt x="154" y="5"/>
                    </a:cubicBezTo>
                    <a:lnTo>
                      <a:pt x="148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9" name="Freeform 560"/>
              <p:cNvSpPr>
                <a:spLocks/>
              </p:cNvSpPr>
              <p:nvPr/>
            </p:nvSpPr>
            <p:spPr bwMode="auto">
              <a:xfrm>
                <a:off x="4127" y="190"/>
                <a:ext cx="416" cy="420"/>
              </a:xfrm>
              <a:custGeom>
                <a:avLst/>
                <a:gdLst>
                  <a:gd name="T0" fmla="*/ 148 w 176"/>
                  <a:gd name="T1" fmla="*/ 3 h 178"/>
                  <a:gd name="T2" fmla="*/ 148 w 176"/>
                  <a:gd name="T3" fmla="*/ 0 h 178"/>
                  <a:gd name="T4" fmla="*/ 140 w 176"/>
                  <a:gd name="T5" fmla="*/ 4 h 178"/>
                  <a:gd name="T6" fmla="*/ 85 w 176"/>
                  <a:gd name="T7" fmla="*/ 138 h 178"/>
                  <a:gd name="T8" fmla="*/ 49 w 176"/>
                  <a:gd name="T9" fmla="*/ 150 h 178"/>
                  <a:gd name="T10" fmla="*/ 29 w 176"/>
                  <a:gd name="T11" fmla="*/ 134 h 178"/>
                  <a:gd name="T12" fmla="*/ 41 w 176"/>
                  <a:gd name="T13" fmla="*/ 99 h 178"/>
                  <a:gd name="T14" fmla="*/ 31 w 176"/>
                  <a:gd name="T15" fmla="*/ 93 h 178"/>
                  <a:gd name="T16" fmla="*/ 0 w 176"/>
                  <a:gd name="T17" fmla="*/ 143 h 178"/>
                  <a:gd name="T18" fmla="*/ 74 w 176"/>
                  <a:gd name="T19" fmla="*/ 168 h 178"/>
                  <a:gd name="T20" fmla="*/ 148 w 176"/>
                  <a:gd name="T21" fmla="*/ 81 h 178"/>
                  <a:gd name="T22" fmla="*/ 148 w 176"/>
                  <a:gd name="T23" fmla="*/ 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178">
                    <a:moveTo>
                      <a:pt x="148" y="3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5" y="2"/>
                      <a:pt x="140" y="4"/>
                    </a:cubicBezTo>
                    <a:cubicBezTo>
                      <a:pt x="136" y="53"/>
                      <a:pt x="129" y="109"/>
                      <a:pt x="85" y="138"/>
                    </a:cubicBezTo>
                    <a:cubicBezTo>
                      <a:pt x="74" y="145"/>
                      <a:pt x="62" y="151"/>
                      <a:pt x="49" y="150"/>
                    </a:cubicBezTo>
                    <a:cubicBezTo>
                      <a:pt x="41" y="149"/>
                      <a:pt x="31" y="143"/>
                      <a:pt x="29" y="134"/>
                    </a:cubicBezTo>
                    <a:cubicBezTo>
                      <a:pt x="26" y="122"/>
                      <a:pt x="33" y="110"/>
                      <a:pt x="41" y="99"/>
                    </a:cubicBezTo>
                    <a:cubicBezTo>
                      <a:pt x="35" y="96"/>
                      <a:pt x="31" y="93"/>
                      <a:pt x="31" y="93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43"/>
                      <a:pt x="48" y="178"/>
                      <a:pt x="74" y="168"/>
                    </a:cubicBezTo>
                    <a:cubicBezTo>
                      <a:pt x="100" y="158"/>
                      <a:pt x="148" y="81"/>
                      <a:pt x="148" y="81"/>
                    </a:cubicBezTo>
                    <a:cubicBezTo>
                      <a:pt x="148" y="81"/>
                      <a:pt x="176" y="6"/>
                      <a:pt x="148" y="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0" name="Freeform 561"/>
              <p:cNvSpPr>
                <a:spLocks/>
              </p:cNvSpPr>
              <p:nvPr/>
            </p:nvSpPr>
            <p:spPr bwMode="auto">
              <a:xfrm>
                <a:off x="4022" y="298"/>
                <a:ext cx="176" cy="180"/>
              </a:xfrm>
              <a:custGeom>
                <a:avLst/>
                <a:gdLst>
                  <a:gd name="T0" fmla="*/ 40 w 74"/>
                  <a:gd name="T1" fmla="*/ 26 h 76"/>
                  <a:gd name="T2" fmla="*/ 0 w 74"/>
                  <a:gd name="T3" fmla="*/ 16 h 76"/>
                  <a:gd name="T4" fmla="*/ 16 w 74"/>
                  <a:gd name="T5" fmla="*/ 2 h 76"/>
                  <a:gd name="T6" fmla="*/ 44 w 74"/>
                  <a:gd name="T7" fmla="*/ 7 h 76"/>
                  <a:gd name="T8" fmla="*/ 67 w 74"/>
                  <a:gd name="T9" fmla="*/ 12 h 76"/>
                  <a:gd name="T10" fmla="*/ 74 w 74"/>
                  <a:gd name="T11" fmla="*/ 37 h 76"/>
                  <a:gd name="T12" fmla="*/ 43 w 74"/>
                  <a:gd name="T13" fmla="*/ 76 h 76"/>
                  <a:gd name="T14" fmla="*/ 38 w 74"/>
                  <a:gd name="T15" fmla="*/ 30 h 76"/>
                  <a:gd name="T16" fmla="*/ 40 w 74"/>
                  <a:gd name="T17" fmla="*/ 2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76">
                    <a:moveTo>
                      <a:pt x="40" y="26"/>
                    </a:moveTo>
                    <a:cubicBezTo>
                      <a:pt x="26" y="26"/>
                      <a:pt x="13" y="19"/>
                      <a:pt x="0" y="16"/>
                    </a:cubicBezTo>
                    <a:cubicBezTo>
                      <a:pt x="0" y="4"/>
                      <a:pt x="4" y="0"/>
                      <a:pt x="16" y="2"/>
                    </a:cubicBezTo>
                    <a:cubicBezTo>
                      <a:pt x="27" y="4"/>
                      <a:pt x="33" y="9"/>
                      <a:pt x="44" y="7"/>
                    </a:cubicBezTo>
                    <a:cubicBezTo>
                      <a:pt x="53" y="5"/>
                      <a:pt x="60" y="4"/>
                      <a:pt x="67" y="12"/>
                    </a:cubicBezTo>
                    <a:cubicBezTo>
                      <a:pt x="73" y="19"/>
                      <a:pt x="74" y="28"/>
                      <a:pt x="74" y="37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38" y="30"/>
                      <a:pt x="38" y="30"/>
                      <a:pt x="38" y="30"/>
                    </a:cubicBezTo>
                    <a:lnTo>
                      <a:pt x="40" y="26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1" name="Freeform 562"/>
              <p:cNvSpPr>
                <a:spLocks/>
              </p:cNvSpPr>
              <p:nvPr/>
            </p:nvSpPr>
            <p:spPr bwMode="auto">
              <a:xfrm>
                <a:off x="4022" y="320"/>
                <a:ext cx="176" cy="158"/>
              </a:xfrm>
              <a:custGeom>
                <a:avLst/>
                <a:gdLst>
                  <a:gd name="T0" fmla="*/ 64 w 74"/>
                  <a:gd name="T1" fmla="*/ 31 h 67"/>
                  <a:gd name="T2" fmla="*/ 48 w 74"/>
                  <a:gd name="T3" fmla="*/ 35 h 67"/>
                  <a:gd name="T4" fmla="*/ 60 w 74"/>
                  <a:gd name="T5" fmla="*/ 13 h 67"/>
                  <a:gd name="T6" fmla="*/ 50 w 74"/>
                  <a:gd name="T7" fmla="*/ 5 h 67"/>
                  <a:gd name="T8" fmla="*/ 45 w 74"/>
                  <a:gd name="T9" fmla="*/ 7 h 67"/>
                  <a:gd name="T10" fmla="*/ 34 w 74"/>
                  <a:gd name="T11" fmla="*/ 7 h 67"/>
                  <a:gd name="T12" fmla="*/ 15 w 74"/>
                  <a:gd name="T13" fmla="*/ 6 h 67"/>
                  <a:gd name="T14" fmla="*/ 1 w 74"/>
                  <a:gd name="T15" fmla="*/ 0 h 67"/>
                  <a:gd name="T16" fmla="*/ 0 w 74"/>
                  <a:gd name="T17" fmla="*/ 7 h 67"/>
                  <a:gd name="T18" fmla="*/ 40 w 74"/>
                  <a:gd name="T19" fmla="*/ 17 h 67"/>
                  <a:gd name="T20" fmla="*/ 37 w 74"/>
                  <a:gd name="T21" fmla="*/ 14 h 67"/>
                  <a:gd name="T22" fmla="*/ 43 w 74"/>
                  <a:gd name="T23" fmla="*/ 67 h 67"/>
                  <a:gd name="T24" fmla="*/ 74 w 74"/>
                  <a:gd name="T25" fmla="*/ 28 h 67"/>
                  <a:gd name="T26" fmla="*/ 74 w 74"/>
                  <a:gd name="T27" fmla="*/ 24 h 67"/>
                  <a:gd name="T28" fmla="*/ 64 w 74"/>
                  <a:gd name="T29" fmla="*/ 3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67">
                    <a:moveTo>
                      <a:pt x="64" y="31"/>
                    </a:moveTo>
                    <a:cubicBezTo>
                      <a:pt x="60" y="33"/>
                      <a:pt x="53" y="37"/>
                      <a:pt x="48" y="35"/>
                    </a:cubicBezTo>
                    <a:cubicBezTo>
                      <a:pt x="37" y="30"/>
                      <a:pt x="57" y="16"/>
                      <a:pt x="60" y="13"/>
                    </a:cubicBezTo>
                    <a:cubicBezTo>
                      <a:pt x="65" y="5"/>
                      <a:pt x="54" y="4"/>
                      <a:pt x="50" y="5"/>
                    </a:cubicBezTo>
                    <a:cubicBezTo>
                      <a:pt x="48" y="6"/>
                      <a:pt x="47" y="6"/>
                      <a:pt x="45" y="7"/>
                    </a:cubicBezTo>
                    <a:cubicBezTo>
                      <a:pt x="42" y="8"/>
                      <a:pt x="38" y="8"/>
                      <a:pt x="34" y="7"/>
                    </a:cubicBezTo>
                    <a:cubicBezTo>
                      <a:pt x="28" y="7"/>
                      <a:pt x="22" y="6"/>
                      <a:pt x="15" y="6"/>
                    </a:cubicBezTo>
                    <a:cubicBezTo>
                      <a:pt x="10" y="5"/>
                      <a:pt x="4" y="3"/>
                      <a:pt x="1" y="0"/>
                    </a:cubicBezTo>
                    <a:cubicBezTo>
                      <a:pt x="0" y="2"/>
                      <a:pt x="0" y="4"/>
                      <a:pt x="0" y="7"/>
                    </a:cubicBezTo>
                    <a:cubicBezTo>
                      <a:pt x="13" y="10"/>
                      <a:pt x="26" y="17"/>
                      <a:pt x="40" y="17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7"/>
                      <a:pt x="74" y="26"/>
                      <a:pt x="74" y="24"/>
                    </a:cubicBezTo>
                    <a:cubicBezTo>
                      <a:pt x="71" y="27"/>
                      <a:pt x="67" y="29"/>
                      <a:pt x="64" y="3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2" name="Freeform 563"/>
              <p:cNvSpPr>
                <a:spLocks/>
              </p:cNvSpPr>
              <p:nvPr/>
            </p:nvSpPr>
            <p:spPr bwMode="auto">
              <a:xfrm>
                <a:off x="4096" y="381"/>
                <a:ext cx="118" cy="177"/>
              </a:xfrm>
              <a:custGeom>
                <a:avLst/>
                <a:gdLst>
                  <a:gd name="T0" fmla="*/ 37 w 50"/>
                  <a:gd name="T1" fmla="*/ 30 h 75"/>
                  <a:gd name="T2" fmla="*/ 50 w 50"/>
                  <a:gd name="T3" fmla="*/ 12 h 75"/>
                  <a:gd name="T4" fmla="*/ 37 w 50"/>
                  <a:gd name="T5" fmla="*/ 4 h 75"/>
                  <a:gd name="T6" fmla="*/ 0 w 50"/>
                  <a:gd name="T7" fmla="*/ 62 h 75"/>
                  <a:gd name="T8" fmla="*/ 13 w 50"/>
                  <a:gd name="T9" fmla="*/ 71 h 75"/>
                  <a:gd name="T10" fmla="*/ 37 w 50"/>
                  <a:gd name="T11" fmla="*/ 3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75">
                    <a:moveTo>
                      <a:pt x="37" y="30"/>
                    </a:move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46" y="0"/>
                      <a:pt x="37" y="4"/>
                    </a:cubicBezTo>
                    <a:cubicBezTo>
                      <a:pt x="29" y="8"/>
                      <a:pt x="0" y="62"/>
                      <a:pt x="0" y="62"/>
                    </a:cubicBezTo>
                    <a:cubicBezTo>
                      <a:pt x="0" y="62"/>
                      <a:pt x="7" y="75"/>
                      <a:pt x="13" y="71"/>
                    </a:cubicBezTo>
                    <a:cubicBezTo>
                      <a:pt x="20" y="67"/>
                      <a:pt x="37" y="30"/>
                      <a:pt x="37" y="3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3" name="Freeform 564"/>
              <p:cNvSpPr>
                <a:spLocks/>
              </p:cNvSpPr>
              <p:nvPr/>
            </p:nvSpPr>
            <p:spPr bwMode="auto">
              <a:xfrm>
                <a:off x="4794" y="175"/>
                <a:ext cx="513" cy="312"/>
              </a:xfrm>
              <a:custGeom>
                <a:avLst/>
                <a:gdLst>
                  <a:gd name="T0" fmla="*/ 14 w 217"/>
                  <a:gd name="T1" fmla="*/ 4 h 132"/>
                  <a:gd name="T2" fmla="*/ 52 w 217"/>
                  <a:gd name="T3" fmla="*/ 14 h 132"/>
                  <a:gd name="T4" fmla="*/ 127 w 217"/>
                  <a:gd name="T5" fmla="*/ 55 h 132"/>
                  <a:gd name="T6" fmla="*/ 170 w 217"/>
                  <a:gd name="T7" fmla="*/ 72 h 132"/>
                  <a:gd name="T8" fmla="*/ 205 w 217"/>
                  <a:gd name="T9" fmla="*/ 32 h 132"/>
                  <a:gd name="T10" fmla="*/ 215 w 217"/>
                  <a:gd name="T11" fmla="*/ 75 h 132"/>
                  <a:gd name="T12" fmla="*/ 119 w 217"/>
                  <a:gd name="T13" fmla="*/ 99 h 132"/>
                  <a:gd name="T14" fmla="*/ 26 w 217"/>
                  <a:gd name="T15" fmla="*/ 66 h 132"/>
                  <a:gd name="T16" fmla="*/ 14 w 217"/>
                  <a:gd name="T17" fmla="*/ 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7" h="132">
                    <a:moveTo>
                      <a:pt x="14" y="4"/>
                    </a:moveTo>
                    <a:cubicBezTo>
                      <a:pt x="14" y="4"/>
                      <a:pt x="31" y="0"/>
                      <a:pt x="52" y="14"/>
                    </a:cubicBezTo>
                    <a:cubicBezTo>
                      <a:pt x="74" y="29"/>
                      <a:pt x="127" y="55"/>
                      <a:pt x="127" y="55"/>
                    </a:cubicBezTo>
                    <a:cubicBezTo>
                      <a:pt x="170" y="72"/>
                      <a:pt x="170" y="72"/>
                      <a:pt x="170" y="72"/>
                    </a:cubicBezTo>
                    <a:cubicBezTo>
                      <a:pt x="170" y="72"/>
                      <a:pt x="205" y="60"/>
                      <a:pt x="205" y="32"/>
                    </a:cubicBezTo>
                    <a:cubicBezTo>
                      <a:pt x="205" y="32"/>
                      <a:pt x="213" y="19"/>
                      <a:pt x="215" y="75"/>
                    </a:cubicBezTo>
                    <a:cubicBezTo>
                      <a:pt x="217" y="132"/>
                      <a:pt x="137" y="105"/>
                      <a:pt x="119" y="99"/>
                    </a:cubicBezTo>
                    <a:cubicBezTo>
                      <a:pt x="100" y="94"/>
                      <a:pt x="26" y="66"/>
                      <a:pt x="26" y="66"/>
                    </a:cubicBezTo>
                    <a:cubicBezTo>
                      <a:pt x="26" y="66"/>
                      <a:pt x="0" y="23"/>
                      <a:pt x="14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4" name="Freeform 565"/>
              <p:cNvSpPr>
                <a:spLocks/>
              </p:cNvSpPr>
              <p:nvPr/>
            </p:nvSpPr>
            <p:spPr bwMode="auto">
              <a:xfrm>
                <a:off x="4794" y="182"/>
                <a:ext cx="506" cy="249"/>
              </a:xfrm>
              <a:custGeom>
                <a:avLst/>
                <a:gdLst>
                  <a:gd name="T0" fmla="*/ 169 w 214"/>
                  <a:gd name="T1" fmla="*/ 88 h 105"/>
                  <a:gd name="T2" fmla="*/ 202 w 214"/>
                  <a:gd name="T3" fmla="*/ 68 h 105"/>
                  <a:gd name="T4" fmla="*/ 214 w 214"/>
                  <a:gd name="T5" fmla="*/ 50 h 105"/>
                  <a:gd name="T6" fmla="*/ 205 w 214"/>
                  <a:gd name="T7" fmla="*/ 29 h 105"/>
                  <a:gd name="T8" fmla="*/ 170 w 214"/>
                  <a:gd name="T9" fmla="*/ 69 h 105"/>
                  <a:gd name="T10" fmla="*/ 127 w 214"/>
                  <a:gd name="T11" fmla="*/ 52 h 105"/>
                  <a:gd name="T12" fmla="*/ 85 w 214"/>
                  <a:gd name="T13" fmla="*/ 31 h 105"/>
                  <a:gd name="T14" fmla="*/ 86 w 214"/>
                  <a:gd name="T15" fmla="*/ 31 h 105"/>
                  <a:gd name="T16" fmla="*/ 95 w 214"/>
                  <a:gd name="T17" fmla="*/ 51 h 105"/>
                  <a:gd name="T18" fmla="*/ 72 w 214"/>
                  <a:gd name="T19" fmla="*/ 65 h 105"/>
                  <a:gd name="T20" fmla="*/ 51 w 214"/>
                  <a:gd name="T21" fmla="*/ 58 h 105"/>
                  <a:gd name="T22" fmla="*/ 35 w 214"/>
                  <a:gd name="T23" fmla="*/ 50 h 105"/>
                  <a:gd name="T24" fmla="*/ 34 w 214"/>
                  <a:gd name="T25" fmla="*/ 32 h 105"/>
                  <a:gd name="T26" fmla="*/ 27 w 214"/>
                  <a:gd name="T27" fmla="*/ 1 h 105"/>
                  <a:gd name="T28" fmla="*/ 14 w 214"/>
                  <a:gd name="T29" fmla="*/ 1 h 105"/>
                  <a:gd name="T30" fmla="*/ 26 w 214"/>
                  <a:gd name="T31" fmla="*/ 63 h 105"/>
                  <a:gd name="T32" fmla="*/ 119 w 214"/>
                  <a:gd name="T33" fmla="*/ 96 h 105"/>
                  <a:gd name="T34" fmla="*/ 155 w 214"/>
                  <a:gd name="T35" fmla="*/ 105 h 105"/>
                  <a:gd name="T36" fmla="*/ 169 w 214"/>
                  <a:gd name="T37" fmla="*/ 8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4" h="105">
                    <a:moveTo>
                      <a:pt x="169" y="88"/>
                    </a:moveTo>
                    <a:cubicBezTo>
                      <a:pt x="182" y="85"/>
                      <a:pt x="192" y="78"/>
                      <a:pt x="202" y="68"/>
                    </a:cubicBezTo>
                    <a:cubicBezTo>
                      <a:pt x="207" y="62"/>
                      <a:pt x="210" y="56"/>
                      <a:pt x="214" y="50"/>
                    </a:cubicBezTo>
                    <a:cubicBezTo>
                      <a:pt x="210" y="20"/>
                      <a:pt x="205" y="29"/>
                      <a:pt x="205" y="29"/>
                    </a:cubicBezTo>
                    <a:cubicBezTo>
                      <a:pt x="205" y="57"/>
                      <a:pt x="170" y="69"/>
                      <a:pt x="170" y="69"/>
                    </a:cubicBezTo>
                    <a:cubicBezTo>
                      <a:pt x="127" y="52"/>
                      <a:pt x="127" y="52"/>
                      <a:pt x="127" y="52"/>
                    </a:cubicBezTo>
                    <a:cubicBezTo>
                      <a:pt x="127" y="52"/>
                      <a:pt x="106" y="42"/>
                      <a:pt x="85" y="31"/>
                    </a:cubicBezTo>
                    <a:cubicBezTo>
                      <a:pt x="85" y="31"/>
                      <a:pt x="86" y="31"/>
                      <a:pt x="86" y="31"/>
                    </a:cubicBezTo>
                    <a:cubicBezTo>
                      <a:pt x="90" y="37"/>
                      <a:pt x="94" y="44"/>
                      <a:pt x="95" y="51"/>
                    </a:cubicBezTo>
                    <a:cubicBezTo>
                      <a:pt x="97" y="64"/>
                      <a:pt x="82" y="67"/>
                      <a:pt x="72" y="65"/>
                    </a:cubicBezTo>
                    <a:cubicBezTo>
                      <a:pt x="65" y="63"/>
                      <a:pt x="58" y="60"/>
                      <a:pt x="51" y="58"/>
                    </a:cubicBezTo>
                    <a:cubicBezTo>
                      <a:pt x="46" y="56"/>
                      <a:pt x="38" y="55"/>
                      <a:pt x="35" y="50"/>
                    </a:cubicBezTo>
                    <a:cubicBezTo>
                      <a:pt x="31" y="45"/>
                      <a:pt x="34" y="38"/>
                      <a:pt x="34" y="32"/>
                    </a:cubicBezTo>
                    <a:cubicBezTo>
                      <a:pt x="33" y="21"/>
                      <a:pt x="32" y="10"/>
                      <a:pt x="27" y="1"/>
                    </a:cubicBezTo>
                    <a:cubicBezTo>
                      <a:pt x="19" y="0"/>
                      <a:pt x="14" y="1"/>
                      <a:pt x="14" y="1"/>
                    </a:cubicBezTo>
                    <a:cubicBezTo>
                      <a:pt x="0" y="20"/>
                      <a:pt x="26" y="63"/>
                      <a:pt x="26" y="63"/>
                    </a:cubicBezTo>
                    <a:cubicBezTo>
                      <a:pt x="26" y="63"/>
                      <a:pt x="100" y="91"/>
                      <a:pt x="119" y="96"/>
                    </a:cubicBezTo>
                    <a:cubicBezTo>
                      <a:pt x="125" y="98"/>
                      <a:pt x="139" y="103"/>
                      <a:pt x="155" y="105"/>
                    </a:cubicBezTo>
                    <a:cubicBezTo>
                      <a:pt x="156" y="97"/>
                      <a:pt x="161" y="90"/>
                      <a:pt x="169" y="8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5" name="Freeform 566"/>
              <p:cNvSpPr>
                <a:spLocks/>
              </p:cNvSpPr>
              <p:nvPr/>
            </p:nvSpPr>
            <p:spPr bwMode="auto">
              <a:xfrm>
                <a:off x="4467" y="788"/>
                <a:ext cx="455" cy="870"/>
              </a:xfrm>
              <a:custGeom>
                <a:avLst/>
                <a:gdLst>
                  <a:gd name="T0" fmla="*/ 10 w 192"/>
                  <a:gd name="T1" fmla="*/ 0 h 368"/>
                  <a:gd name="T2" fmla="*/ 52 w 192"/>
                  <a:gd name="T3" fmla="*/ 101 h 368"/>
                  <a:gd name="T4" fmla="*/ 49 w 192"/>
                  <a:gd name="T5" fmla="*/ 352 h 368"/>
                  <a:gd name="T6" fmla="*/ 89 w 192"/>
                  <a:gd name="T7" fmla="*/ 368 h 368"/>
                  <a:gd name="T8" fmla="*/ 88 w 192"/>
                  <a:gd name="T9" fmla="*/ 111 h 368"/>
                  <a:gd name="T10" fmla="*/ 113 w 192"/>
                  <a:gd name="T11" fmla="*/ 110 h 368"/>
                  <a:gd name="T12" fmla="*/ 131 w 192"/>
                  <a:gd name="T13" fmla="*/ 360 h 368"/>
                  <a:gd name="T14" fmla="*/ 159 w 192"/>
                  <a:gd name="T15" fmla="*/ 339 h 368"/>
                  <a:gd name="T16" fmla="*/ 177 w 192"/>
                  <a:gd name="T17" fmla="*/ 321 h 368"/>
                  <a:gd name="T18" fmla="*/ 147 w 192"/>
                  <a:gd name="T19" fmla="*/ 105 h 368"/>
                  <a:gd name="T20" fmla="*/ 177 w 192"/>
                  <a:gd name="T21" fmla="*/ 0 h 368"/>
                  <a:gd name="T22" fmla="*/ 10 w 192"/>
                  <a:gd name="T23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368">
                    <a:moveTo>
                      <a:pt x="10" y="0"/>
                    </a:moveTo>
                    <a:cubicBezTo>
                      <a:pt x="10" y="0"/>
                      <a:pt x="0" y="91"/>
                      <a:pt x="52" y="101"/>
                    </a:cubicBezTo>
                    <a:cubicBezTo>
                      <a:pt x="49" y="352"/>
                      <a:pt x="49" y="352"/>
                      <a:pt x="49" y="352"/>
                    </a:cubicBezTo>
                    <a:cubicBezTo>
                      <a:pt x="89" y="368"/>
                      <a:pt x="89" y="368"/>
                      <a:pt x="89" y="368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8" y="111"/>
                      <a:pt x="105" y="114"/>
                      <a:pt x="113" y="110"/>
                    </a:cubicBezTo>
                    <a:cubicBezTo>
                      <a:pt x="131" y="360"/>
                      <a:pt x="131" y="360"/>
                      <a:pt x="131" y="360"/>
                    </a:cubicBezTo>
                    <a:cubicBezTo>
                      <a:pt x="159" y="339"/>
                      <a:pt x="159" y="339"/>
                      <a:pt x="159" y="339"/>
                    </a:cubicBezTo>
                    <a:cubicBezTo>
                      <a:pt x="177" y="321"/>
                      <a:pt x="177" y="321"/>
                      <a:pt x="177" y="321"/>
                    </a:cubicBezTo>
                    <a:cubicBezTo>
                      <a:pt x="147" y="105"/>
                      <a:pt x="147" y="105"/>
                      <a:pt x="147" y="105"/>
                    </a:cubicBezTo>
                    <a:cubicBezTo>
                      <a:pt x="147" y="105"/>
                      <a:pt x="192" y="79"/>
                      <a:pt x="177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6" name="Freeform 567"/>
              <p:cNvSpPr>
                <a:spLocks/>
              </p:cNvSpPr>
              <p:nvPr/>
            </p:nvSpPr>
            <p:spPr bwMode="auto">
              <a:xfrm>
                <a:off x="4498" y="790"/>
                <a:ext cx="424" cy="868"/>
              </a:xfrm>
              <a:custGeom>
                <a:avLst/>
                <a:gdLst>
                  <a:gd name="T0" fmla="*/ 119 w 179"/>
                  <a:gd name="T1" fmla="*/ 129 h 367"/>
                  <a:gd name="T2" fmla="*/ 135 w 179"/>
                  <a:gd name="T3" fmla="*/ 110 h 367"/>
                  <a:gd name="T4" fmla="*/ 134 w 179"/>
                  <a:gd name="T5" fmla="*/ 104 h 367"/>
                  <a:gd name="T6" fmla="*/ 165 w 179"/>
                  <a:gd name="T7" fmla="*/ 0 h 367"/>
                  <a:gd name="T8" fmla="*/ 165 w 179"/>
                  <a:gd name="T9" fmla="*/ 4 h 367"/>
                  <a:gd name="T10" fmla="*/ 75 w 179"/>
                  <a:gd name="T11" fmla="*/ 92 h 367"/>
                  <a:gd name="T12" fmla="*/ 7 w 179"/>
                  <a:gd name="T13" fmla="*/ 60 h 367"/>
                  <a:gd name="T14" fmla="*/ 0 w 179"/>
                  <a:gd name="T15" fmla="*/ 52 h 367"/>
                  <a:gd name="T16" fmla="*/ 39 w 179"/>
                  <a:gd name="T17" fmla="*/ 100 h 367"/>
                  <a:gd name="T18" fmla="*/ 39 w 179"/>
                  <a:gd name="T19" fmla="*/ 108 h 367"/>
                  <a:gd name="T20" fmla="*/ 54 w 179"/>
                  <a:gd name="T21" fmla="*/ 124 h 367"/>
                  <a:gd name="T22" fmla="*/ 56 w 179"/>
                  <a:gd name="T23" fmla="*/ 131 h 367"/>
                  <a:gd name="T24" fmla="*/ 58 w 179"/>
                  <a:gd name="T25" fmla="*/ 139 h 367"/>
                  <a:gd name="T26" fmla="*/ 56 w 179"/>
                  <a:gd name="T27" fmla="*/ 359 h 367"/>
                  <a:gd name="T28" fmla="*/ 76 w 179"/>
                  <a:gd name="T29" fmla="*/ 367 h 367"/>
                  <a:gd name="T30" fmla="*/ 75 w 179"/>
                  <a:gd name="T31" fmla="*/ 110 h 367"/>
                  <a:gd name="T32" fmla="*/ 100 w 179"/>
                  <a:gd name="T33" fmla="*/ 109 h 367"/>
                  <a:gd name="T34" fmla="*/ 118 w 179"/>
                  <a:gd name="T35" fmla="*/ 359 h 367"/>
                  <a:gd name="T36" fmla="*/ 142 w 179"/>
                  <a:gd name="T37" fmla="*/ 340 h 367"/>
                  <a:gd name="T38" fmla="*/ 140 w 179"/>
                  <a:gd name="T39" fmla="*/ 332 h 367"/>
                  <a:gd name="T40" fmla="*/ 119 w 179"/>
                  <a:gd name="T41" fmla="*/ 129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9" h="367">
                    <a:moveTo>
                      <a:pt x="119" y="129"/>
                    </a:moveTo>
                    <a:cubicBezTo>
                      <a:pt x="119" y="118"/>
                      <a:pt x="127" y="112"/>
                      <a:pt x="135" y="110"/>
                    </a:cubicBezTo>
                    <a:cubicBezTo>
                      <a:pt x="134" y="104"/>
                      <a:pt x="134" y="104"/>
                      <a:pt x="134" y="104"/>
                    </a:cubicBezTo>
                    <a:cubicBezTo>
                      <a:pt x="134" y="104"/>
                      <a:pt x="179" y="78"/>
                      <a:pt x="165" y="0"/>
                    </a:cubicBezTo>
                    <a:cubicBezTo>
                      <a:pt x="165" y="1"/>
                      <a:pt x="165" y="3"/>
                      <a:pt x="165" y="4"/>
                    </a:cubicBezTo>
                    <a:cubicBezTo>
                      <a:pt x="164" y="53"/>
                      <a:pt x="123" y="93"/>
                      <a:pt x="75" y="92"/>
                    </a:cubicBezTo>
                    <a:cubicBezTo>
                      <a:pt x="48" y="92"/>
                      <a:pt x="24" y="79"/>
                      <a:pt x="7" y="60"/>
                    </a:cubicBezTo>
                    <a:cubicBezTo>
                      <a:pt x="5" y="57"/>
                      <a:pt x="2" y="55"/>
                      <a:pt x="0" y="52"/>
                    </a:cubicBezTo>
                    <a:cubicBezTo>
                      <a:pt x="5" y="74"/>
                      <a:pt x="15" y="95"/>
                      <a:pt x="39" y="100"/>
                    </a:cubicBezTo>
                    <a:cubicBezTo>
                      <a:pt x="39" y="108"/>
                      <a:pt x="39" y="108"/>
                      <a:pt x="39" y="108"/>
                    </a:cubicBezTo>
                    <a:cubicBezTo>
                      <a:pt x="47" y="109"/>
                      <a:pt x="54" y="114"/>
                      <a:pt x="54" y="124"/>
                    </a:cubicBezTo>
                    <a:cubicBezTo>
                      <a:pt x="55" y="126"/>
                      <a:pt x="56" y="128"/>
                      <a:pt x="56" y="131"/>
                    </a:cubicBezTo>
                    <a:cubicBezTo>
                      <a:pt x="57" y="133"/>
                      <a:pt x="58" y="136"/>
                      <a:pt x="58" y="139"/>
                    </a:cubicBezTo>
                    <a:cubicBezTo>
                      <a:pt x="57" y="212"/>
                      <a:pt x="57" y="286"/>
                      <a:pt x="56" y="359"/>
                    </a:cubicBezTo>
                    <a:cubicBezTo>
                      <a:pt x="76" y="367"/>
                      <a:pt x="76" y="367"/>
                      <a:pt x="76" y="367"/>
                    </a:cubicBezTo>
                    <a:cubicBezTo>
                      <a:pt x="75" y="110"/>
                      <a:pt x="75" y="110"/>
                      <a:pt x="75" y="110"/>
                    </a:cubicBezTo>
                    <a:cubicBezTo>
                      <a:pt x="75" y="110"/>
                      <a:pt x="92" y="113"/>
                      <a:pt x="100" y="109"/>
                    </a:cubicBezTo>
                    <a:cubicBezTo>
                      <a:pt x="118" y="359"/>
                      <a:pt x="118" y="359"/>
                      <a:pt x="118" y="359"/>
                    </a:cubicBezTo>
                    <a:cubicBezTo>
                      <a:pt x="142" y="340"/>
                      <a:pt x="142" y="340"/>
                      <a:pt x="142" y="340"/>
                    </a:cubicBezTo>
                    <a:cubicBezTo>
                      <a:pt x="141" y="338"/>
                      <a:pt x="140" y="335"/>
                      <a:pt x="140" y="332"/>
                    </a:cubicBezTo>
                    <a:cubicBezTo>
                      <a:pt x="136" y="264"/>
                      <a:pt x="115" y="198"/>
                      <a:pt x="119" y="129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7" name="Freeform 568"/>
              <p:cNvSpPr>
                <a:spLocks/>
              </p:cNvSpPr>
              <p:nvPr/>
            </p:nvSpPr>
            <p:spPr bwMode="auto">
              <a:xfrm>
                <a:off x="4489" y="740"/>
                <a:ext cx="399" cy="126"/>
              </a:xfrm>
              <a:custGeom>
                <a:avLst/>
                <a:gdLst>
                  <a:gd name="T0" fmla="*/ 1 w 169"/>
                  <a:gd name="T1" fmla="*/ 16 h 53"/>
                  <a:gd name="T2" fmla="*/ 0 w 169"/>
                  <a:gd name="T3" fmla="*/ 27 h 53"/>
                  <a:gd name="T4" fmla="*/ 55 w 169"/>
                  <a:gd name="T5" fmla="*/ 28 h 53"/>
                  <a:gd name="T6" fmla="*/ 83 w 169"/>
                  <a:gd name="T7" fmla="*/ 53 h 53"/>
                  <a:gd name="T8" fmla="*/ 110 w 169"/>
                  <a:gd name="T9" fmla="*/ 28 h 53"/>
                  <a:gd name="T10" fmla="*/ 169 w 169"/>
                  <a:gd name="T11" fmla="*/ 24 h 53"/>
                  <a:gd name="T12" fmla="*/ 168 w 169"/>
                  <a:gd name="T13" fmla="*/ 16 h 53"/>
                  <a:gd name="T14" fmla="*/ 1 w 169"/>
                  <a:gd name="T15" fmla="*/ 1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53">
                    <a:moveTo>
                      <a:pt x="1" y="16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26" y="26"/>
                      <a:pt x="55" y="28"/>
                    </a:cubicBezTo>
                    <a:cubicBezTo>
                      <a:pt x="66" y="28"/>
                      <a:pt x="71" y="52"/>
                      <a:pt x="83" y="53"/>
                    </a:cubicBezTo>
                    <a:cubicBezTo>
                      <a:pt x="95" y="53"/>
                      <a:pt x="99" y="29"/>
                      <a:pt x="110" y="28"/>
                    </a:cubicBezTo>
                    <a:cubicBezTo>
                      <a:pt x="130" y="27"/>
                      <a:pt x="160" y="29"/>
                      <a:pt x="169" y="24"/>
                    </a:cubicBezTo>
                    <a:cubicBezTo>
                      <a:pt x="168" y="16"/>
                      <a:pt x="168" y="16"/>
                      <a:pt x="168" y="16"/>
                    </a:cubicBezTo>
                    <a:cubicBezTo>
                      <a:pt x="168" y="16"/>
                      <a:pt x="74" y="0"/>
                      <a:pt x="1" y="1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8" name="Freeform 569"/>
              <p:cNvSpPr>
                <a:spLocks/>
              </p:cNvSpPr>
              <p:nvPr/>
            </p:nvSpPr>
            <p:spPr bwMode="auto">
              <a:xfrm>
                <a:off x="4276" y="1483"/>
                <a:ext cx="428" cy="217"/>
              </a:xfrm>
              <a:custGeom>
                <a:avLst/>
                <a:gdLst>
                  <a:gd name="T0" fmla="*/ 19 w 181"/>
                  <a:gd name="T1" fmla="*/ 91 h 92"/>
                  <a:gd name="T2" fmla="*/ 173 w 181"/>
                  <a:gd name="T3" fmla="*/ 80 h 92"/>
                  <a:gd name="T4" fmla="*/ 90 w 181"/>
                  <a:gd name="T5" fmla="*/ 2 h 92"/>
                  <a:gd name="T6" fmla="*/ 19 w 181"/>
                  <a:gd name="T7" fmla="*/ 9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92">
                    <a:moveTo>
                      <a:pt x="19" y="91"/>
                    </a:moveTo>
                    <a:cubicBezTo>
                      <a:pt x="19" y="91"/>
                      <a:pt x="136" y="92"/>
                      <a:pt x="173" y="80"/>
                    </a:cubicBezTo>
                    <a:cubicBezTo>
                      <a:pt x="173" y="80"/>
                      <a:pt x="181" y="4"/>
                      <a:pt x="90" y="2"/>
                    </a:cubicBezTo>
                    <a:cubicBezTo>
                      <a:pt x="0" y="0"/>
                      <a:pt x="3" y="85"/>
                      <a:pt x="19" y="9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9" name="Freeform 570"/>
              <p:cNvSpPr>
                <a:spLocks/>
              </p:cNvSpPr>
              <p:nvPr/>
            </p:nvSpPr>
            <p:spPr bwMode="auto">
              <a:xfrm>
                <a:off x="4309" y="1485"/>
                <a:ext cx="338" cy="187"/>
              </a:xfrm>
              <a:custGeom>
                <a:avLst/>
                <a:gdLst>
                  <a:gd name="T0" fmla="*/ 143 w 143"/>
                  <a:gd name="T1" fmla="*/ 28 h 79"/>
                  <a:gd name="T2" fmla="*/ 76 w 143"/>
                  <a:gd name="T3" fmla="*/ 1 h 79"/>
                  <a:gd name="T4" fmla="*/ 0 w 143"/>
                  <a:gd name="T5" fmla="*/ 45 h 79"/>
                  <a:gd name="T6" fmla="*/ 143 w 143"/>
                  <a:gd name="T7" fmla="*/ 2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3" h="79">
                    <a:moveTo>
                      <a:pt x="143" y="28"/>
                    </a:moveTo>
                    <a:cubicBezTo>
                      <a:pt x="131" y="13"/>
                      <a:pt x="111" y="2"/>
                      <a:pt x="76" y="1"/>
                    </a:cubicBezTo>
                    <a:cubicBezTo>
                      <a:pt x="29" y="0"/>
                      <a:pt x="8" y="23"/>
                      <a:pt x="0" y="45"/>
                    </a:cubicBezTo>
                    <a:cubicBezTo>
                      <a:pt x="25" y="79"/>
                      <a:pt x="132" y="73"/>
                      <a:pt x="143" y="28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0" name="Oval 571"/>
              <p:cNvSpPr>
                <a:spLocks noChangeArrowheads="1"/>
              </p:cNvSpPr>
              <p:nvPr/>
            </p:nvSpPr>
            <p:spPr bwMode="auto">
              <a:xfrm>
                <a:off x="4384" y="1525"/>
                <a:ext cx="55" cy="31"/>
              </a:xfrm>
              <a:prstGeom prst="ellipse">
                <a:avLst/>
              </a:pr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1" name="Freeform 572"/>
              <p:cNvSpPr>
                <a:spLocks/>
              </p:cNvSpPr>
              <p:nvPr/>
            </p:nvSpPr>
            <p:spPr bwMode="auto">
              <a:xfrm>
                <a:off x="4749" y="1483"/>
                <a:ext cx="426" cy="217"/>
              </a:xfrm>
              <a:custGeom>
                <a:avLst/>
                <a:gdLst>
                  <a:gd name="T0" fmla="*/ 161 w 180"/>
                  <a:gd name="T1" fmla="*/ 91 h 92"/>
                  <a:gd name="T2" fmla="*/ 7 w 180"/>
                  <a:gd name="T3" fmla="*/ 80 h 92"/>
                  <a:gd name="T4" fmla="*/ 90 w 180"/>
                  <a:gd name="T5" fmla="*/ 2 h 92"/>
                  <a:gd name="T6" fmla="*/ 161 w 180"/>
                  <a:gd name="T7" fmla="*/ 9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0" h="92">
                    <a:moveTo>
                      <a:pt x="161" y="91"/>
                    </a:moveTo>
                    <a:cubicBezTo>
                      <a:pt x="161" y="91"/>
                      <a:pt x="44" y="92"/>
                      <a:pt x="7" y="80"/>
                    </a:cubicBezTo>
                    <a:cubicBezTo>
                      <a:pt x="7" y="80"/>
                      <a:pt x="0" y="4"/>
                      <a:pt x="90" y="2"/>
                    </a:cubicBezTo>
                    <a:cubicBezTo>
                      <a:pt x="180" y="0"/>
                      <a:pt x="177" y="85"/>
                      <a:pt x="161" y="9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2" name="Freeform 573"/>
              <p:cNvSpPr>
                <a:spLocks/>
              </p:cNvSpPr>
              <p:nvPr/>
            </p:nvSpPr>
            <p:spPr bwMode="auto">
              <a:xfrm>
                <a:off x="4803" y="1485"/>
                <a:ext cx="339" cy="187"/>
              </a:xfrm>
              <a:custGeom>
                <a:avLst/>
                <a:gdLst>
                  <a:gd name="T0" fmla="*/ 0 w 143"/>
                  <a:gd name="T1" fmla="*/ 28 h 79"/>
                  <a:gd name="T2" fmla="*/ 67 w 143"/>
                  <a:gd name="T3" fmla="*/ 1 h 79"/>
                  <a:gd name="T4" fmla="*/ 143 w 143"/>
                  <a:gd name="T5" fmla="*/ 45 h 79"/>
                  <a:gd name="T6" fmla="*/ 0 w 143"/>
                  <a:gd name="T7" fmla="*/ 2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3" h="79">
                    <a:moveTo>
                      <a:pt x="0" y="28"/>
                    </a:moveTo>
                    <a:cubicBezTo>
                      <a:pt x="12" y="13"/>
                      <a:pt x="32" y="2"/>
                      <a:pt x="67" y="1"/>
                    </a:cubicBezTo>
                    <a:cubicBezTo>
                      <a:pt x="114" y="0"/>
                      <a:pt x="135" y="23"/>
                      <a:pt x="143" y="45"/>
                    </a:cubicBezTo>
                    <a:cubicBezTo>
                      <a:pt x="118" y="79"/>
                      <a:pt x="12" y="73"/>
                      <a:pt x="0" y="28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3" name="Oval 574"/>
              <p:cNvSpPr>
                <a:spLocks noChangeArrowheads="1"/>
              </p:cNvSpPr>
              <p:nvPr/>
            </p:nvSpPr>
            <p:spPr bwMode="auto">
              <a:xfrm>
                <a:off x="5012" y="1525"/>
                <a:ext cx="56" cy="31"/>
              </a:xfrm>
              <a:prstGeom prst="ellipse">
                <a:avLst/>
              </a:pr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4" name="Freeform 575"/>
              <p:cNvSpPr>
                <a:spLocks/>
              </p:cNvSpPr>
              <p:nvPr/>
            </p:nvSpPr>
            <p:spPr bwMode="auto">
              <a:xfrm>
                <a:off x="4434" y="164"/>
                <a:ext cx="492" cy="624"/>
              </a:xfrm>
              <a:custGeom>
                <a:avLst/>
                <a:gdLst>
                  <a:gd name="T0" fmla="*/ 22 w 208"/>
                  <a:gd name="T1" fmla="*/ 13 h 264"/>
                  <a:gd name="T2" fmla="*/ 155 w 208"/>
                  <a:gd name="T3" fmla="*/ 3 h 264"/>
                  <a:gd name="T4" fmla="*/ 172 w 208"/>
                  <a:gd name="T5" fmla="*/ 22 h 264"/>
                  <a:gd name="T6" fmla="*/ 197 w 208"/>
                  <a:gd name="T7" fmla="*/ 184 h 264"/>
                  <a:gd name="T8" fmla="*/ 194 w 208"/>
                  <a:gd name="T9" fmla="*/ 264 h 264"/>
                  <a:gd name="T10" fmla="*/ 20 w 208"/>
                  <a:gd name="T11" fmla="*/ 264 h 264"/>
                  <a:gd name="T12" fmla="*/ 22 w 208"/>
                  <a:gd name="T13" fmla="*/ 13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264">
                    <a:moveTo>
                      <a:pt x="22" y="13"/>
                    </a:moveTo>
                    <a:cubicBezTo>
                      <a:pt x="22" y="13"/>
                      <a:pt x="51" y="0"/>
                      <a:pt x="155" y="3"/>
                    </a:cubicBezTo>
                    <a:cubicBezTo>
                      <a:pt x="155" y="3"/>
                      <a:pt x="168" y="7"/>
                      <a:pt x="172" y="22"/>
                    </a:cubicBezTo>
                    <a:cubicBezTo>
                      <a:pt x="175" y="31"/>
                      <a:pt x="179" y="109"/>
                      <a:pt x="197" y="184"/>
                    </a:cubicBezTo>
                    <a:cubicBezTo>
                      <a:pt x="208" y="231"/>
                      <a:pt x="194" y="264"/>
                      <a:pt x="194" y="264"/>
                    </a:cubicBezTo>
                    <a:cubicBezTo>
                      <a:pt x="20" y="264"/>
                      <a:pt x="20" y="264"/>
                      <a:pt x="20" y="264"/>
                    </a:cubicBezTo>
                    <a:cubicBezTo>
                      <a:pt x="20" y="264"/>
                      <a:pt x="0" y="39"/>
                      <a:pt x="22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5" name="Freeform 576"/>
              <p:cNvSpPr>
                <a:spLocks/>
              </p:cNvSpPr>
              <p:nvPr/>
            </p:nvSpPr>
            <p:spPr bwMode="auto">
              <a:xfrm>
                <a:off x="4460" y="180"/>
                <a:ext cx="92" cy="215"/>
              </a:xfrm>
              <a:custGeom>
                <a:avLst/>
                <a:gdLst>
                  <a:gd name="T0" fmla="*/ 14 w 39"/>
                  <a:gd name="T1" fmla="*/ 63 h 91"/>
                  <a:gd name="T2" fmla="*/ 23 w 39"/>
                  <a:gd name="T3" fmla="*/ 31 h 91"/>
                  <a:gd name="T4" fmla="*/ 39 w 39"/>
                  <a:gd name="T5" fmla="*/ 0 h 91"/>
                  <a:gd name="T6" fmla="*/ 11 w 39"/>
                  <a:gd name="T7" fmla="*/ 6 h 91"/>
                  <a:gd name="T8" fmla="*/ 0 w 39"/>
                  <a:gd name="T9" fmla="*/ 91 h 91"/>
                  <a:gd name="T10" fmla="*/ 14 w 39"/>
                  <a:gd name="T11" fmla="*/ 6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91">
                    <a:moveTo>
                      <a:pt x="14" y="63"/>
                    </a:moveTo>
                    <a:cubicBezTo>
                      <a:pt x="17" y="52"/>
                      <a:pt x="19" y="41"/>
                      <a:pt x="23" y="31"/>
                    </a:cubicBezTo>
                    <a:cubicBezTo>
                      <a:pt x="26" y="19"/>
                      <a:pt x="31" y="8"/>
                      <a:pt x="39" y="0"/>
                    </a:cubicBezTo>
                    <a:cubicBezTo>
                      <a:pt x="18" y="3"/>
                      <a:pt x="11" y="6"/>
                      <a:pt x="11" y="6"/>
                    </a:cubicBezTo>
                    <a:cubicBezTo>
                      <a:pt x="3" y="15"/>
                      <a:pt x="0" y="50"/>
                      <a:pt x="0" y="91"/>
                    </a:cubicBezTo>
                    <a:cubicBezTo>
                      <a:pt x="5" y="82"/>
                      <a:pt x="11" y="73"/>
                      <a:pt x="14" y="6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6" name="Freeform 577"/>
              <p:cNvSpPr>
                <a:spLocks/>
              </p:cNvSpPr>
              <p:nvPr/>
            </p:nvSpPr>
            <p:spPr bwMode="auto">
              <a:xfrm>
                <a:off x="4765" y="171"/>
                <a:ext cx="142" cy="494"/>
              </a:xfrm>
              <a:custGeom>
                <a:avLst/>
                <a:gdLst>
                  <a:gd name="T0" fmla="*/ 58 w 60"/>
                  <a:gd name="T1" fmla="*/ 190 h 209"/>
                  <a:gd name="T2" fmla="*/ 33 w 60"/>
                  <a:gd name="T3" fmla="*/ 19 h 209"/>
                  <a:gd name="T4" fmla="*/ 15 w 60"/>
                  <a:gd name="T5" fmla="*/ 0 h 209"/>
                  <a:gd name="T6" fmla="*/ 0 w 60"/>
                  <a:gd name="T7" fmla="*/ 0 h 209"/>
                  <a:gd name="T8" fmla="*/ 3 w 60"/>
                  <a:gd name="T9" fmla="*/ 18 h 209"/>
                  <a:gd name="T10" fmla="*/ 18 w 60"/>
                  <a:gd name="T11" fmla="*/ 28 h 209"/>
                  <a:gd name="T12" fmla="*/ 25 w 60"/>
                  <a:gd name="T13" fmla="*/ 46 h 209"/>
                  <a:gd name="T14" fmla="*/ 29 w 60"/>
                  <a:gd name="T15" fmla="*/ 85 h 209"/>
                  <a:gd name="T16" fmla="*/ 53 w 60"/>
                  <a:gd name="T17" fmla="*/ 189 h 209"/>
                  <a:gd name="T18" fmla="*/ 59 w 60"/>
                  <a:gd name="T19" fmla="*/ 209 h 209"/>
                  <a:gd name="T20" fmla="*/ 58 w 60"/>
                  <a:gd name="T21" fmla="*/ 19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209">
                    <a:moveTo>
                      <a:pt x="58" y="190"/>
                    </a:moveTo>
                    <a:cubicBezTo>
                      <a:pt x="41" y="112"/>
                      <a:pt x="36" y="29"/>
                      <a:pt x="33" y="19"/>
                    </a:cubicBezTo>
                    <a:cubicBezTo>
                      <a:pt x="30" y="3"/>
                      <a:pt x="15" y="0"/>
                      <a:pt x="15" y="0"/>
                    </a:cubicBezTo>
                    <a:cubicBezTo>
                      <a:pt x="10" y="0"/>
                      <a:pt x="5" y="0"/>
                      <a:pt x="0" y="0"/>
                    </a:cubicBezTo>
                    <a:cubicBezTo>
                      <a:pt x="1" y="6"/>
                      <a:pt x="2" y="12"/>
                      <a:pt x="3" y="18"/>
                    </a:cubicBezTo>
                    <a:cubicBezTo>
                      <a:pt x="3" y="17"/>
                      <a:pt x="17" y="26"/>
                      <a:pt x="18" y="28"/>
                    </a:cubicBezTo>
                    <a:cubicBezTo>
                      <a:pt x="22" y="33"/>
                      <a:pt x="24" y="39"/>
                      <a:pt x="25" y="46"/>
                    </a:cubicBezTo>
                    <a:cubicBezTo>
                      <a:pt x="27" y="59"/>
                      <a:pt x="26" y="72"/>
                      <a:pt x="29" y="85"/>
                    </a:cubicBezTo>
                    <a:cubicBezTo>
                      <a:pt x="36" y="121"/>
                      <a:pt x="40" y="154"/>
                      <a:pt x="53" y="189"/>
                    </a:cubicBezTo>
                    <a:cubicBezTo>
                      <a:pt x="55" y="196"/>
                      <a:pt x="57" y="202"/>
                      <a:pt x="59" y="209"/>
                    </a:cubicBezTo>
                    <a:cubicBezTo>
                      <a:pt x="59" y="202"/>
                      <a:pt x="60" y="197"/>
                      <a:pt x="58" y="19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7" name="Freeform 578"/>
              <p:cNvSpPr>
                <a:spLocks/>
              </p:cNvSpPr>
              <p:nvPr/>
            </p:nvSpPr>
            <p:spPr bwMode="auto">
              <a:xfrm>
                <a:off x="4470" y="71"/>
                <a:ext cx="158" cy="178"/>
              </a:xfrm>
              <a:custGeom>
                <a:avLst/>
                <a:gdLst>
                  <a:gd name="T0" fmla="*/ 5 w 67"/>
                  <a:gd name="T1" fmla="*/ 0 h 75"/>
                  <a:gd name="T2" fmla="*/ 3 w 67"/>
                  <a:gd name="T3" fmla="*/ 53 h 75"/>
                  <a:gd name="T4" fmla="*/ 26 w 67"/>
                  <a:gd name="T5" fmla="*/ 71 h 75"/>
                  <a:gd name="T6" fmla="*/ 66 w 67"/>
                  <a:gd name="T7" fmla="*/ 63 h 75"/>
                  <a:gd name="T8" fmla="*/ 67 w 67"/>
                  <a:gd name="T9" fmla="*/ 47 h 75"/>
                  <a:gd name="T10" fmla="*/ 5 w 67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75">
                    <a:moveTo>
                      <a:pt x="5" y="0"/>
                    </a:moveTo>
                    <a:cubicBezTo>
                      <a:pt x="5" y="0"/>
                      <a:pt x="0" y="45"/>
                      <a:pt x="3" y="53"/>
                    </a:cubicBezTo>
                    <a:cubicBezTo>
                      <a:pt x="5" y="62"/>
                      <a:pt x="14" y="70"/>
                      <a:pt x="26" y="71"/>
                    </a:cubicBezTo>
                    <a:cubicBezTo>
                      <a:pt x="55" y="75"/>
                      <a:pt x="66" y="63"/>
                      <a:pt x="66" y="63"/>
                    </a:cubicBezTo>
                    <a:cubicBezTo>
                      <a:pt x="67" y="47"/>
                      <a:pt x="67" y="47"/>
                      <a:pt x="67" y="4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8" name="Freeform 579"/>
              <p:cNvSpPr>
                <a:spLocks/>
              </p:cNvSpPr>
              <p:nvPr/>
            </p:nvSpPr>
            <p:spPr bwMode="auto">
              <a:xfrm>
                <a:off x="4460" y="48"/>
                <a:ext cx="166" cy="177"/>
              </a:xfrm>
              <a:custGeom>
                <a:avLst/>
                <a:gdLst>
                  <a:gd name="T0" fmla="*/ 6 w 70"/>
                  <a:gd name="T1" fmla="*/ 0 h 75"/>
                  <a:gd name="T2" fmla="*/ 3 w 70"/>
                  <a:gd name="T3" fmla="*/ 53 h 75"/>
                  <a:gd name="T4" fmla="*/ 26 w 70"/>
                  <a:gd name="T5" fmla="*/ 71 h 75"/>
                  <a:gd name="T6" fmla="*/ 64 w 70"/>
                  <a:gd name="T7" fmla="*/ 71 h 75"/>
                  <a:gd name="T8" fmla="*/ 70 w 70"/>
                  <a:gd name="T9" fmla="*/ 41 h 75"/>
                  <a:gd name="T10" fmla="*/ 6 w 70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75">
                    <a:moveTo>
                      <a:pt x="6" y="0"/>
                    </a:moveTo>
                    <a:cubicBezTo>
                      <a:pt x="6" y="0"/>
                      <a:pt x="0" y="44"/>
                      <a:pt x="3" y="53"/>
                    </a:cubicBezTo>
                    <a:cubicBezTo>
                      <a:pt x="6" y="61"/>
                      <a:pt x="15" y="69"/>
                      <a:pt x="26" y="71"/>
                    </a:cubicBezTo>
                    <a:cubicBezTo>
                      <a:pt x="55" y="75"/>
                      <a:pt x="64" y="71"/>
                      <a:pt x="64" y="71"/>
                    </a:cubicBezTo>
                    <a:cubicBezTo>
                      <a:pt x="70" y="41"/>
                      <a:pt x="70" y="41"/>
                      <a:pt x="70" y="41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9" name="Freeform 580"/>
              <p:cNvSpPr>
                <a:spLocks/>
              </p:cNvSpPr>
              <p:nvPr/>
            </p:nvSpPr>
            <p:spPr bwMode="auto">
              <a:xfrm>
                <a:off x="4680" y="81"/>
                <a:ext cx="168" cy="139"/>
              </a:xfrm>
              <a:custGeom>
                <a:avLst/>
                <a:gdLst>
                  <a:gd name="T0" fmla="*/ 71 w 71"/>
                  <a:gd name="T1" fmla="*/ 0 h 59"/>
                  <a:gd name="T2" fmla="*/ 66 w 71"/>
                  <a:gd name="T3" fmla="*/ 40 h 59"/>
                  <a:gd name="T4" fmla="*/ 0 w 71"/>
                  <a:gd name="T5" fmla="*/ 59 h 59"/>
                  <a:gd name="T6" fmla="*/ 10 w 71"/>
                  <a:gd name="T7" fmla="*/ 14 h 59"/>
                  <a:gd name="T8" fmla="*/ 71 w 71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59">
                    <a:moveTo>
                      <a:pt x="71" y="0"/>
                    </a:moveTo>
                    <a:cubicBezTo>
                      <a:pt x="71" y="0"/>
                      <a:pt x="68" y="36"/>
                      <a:pt x="66" y="40"/>
                    </a:cubicBezTo>
                    <a:cubicBezTo>
                      <a:pt x="63" y="44"/>
                      <a:pt x="58" y="57"/>
                      <a:pt x="0" y="59"/>
                    </a:cubicBezTo>
                    <a:cubicBezTo>
                      <a:pt x="10" y="14"/>
                      <a:pt x="10" y="14"/>
                      <a:pt x="10" y="14"/>
                    </a:cubicBez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0" name="Freeform 581"/>
              <p:cNvSpPr>
                <a:spLocks/>
              </p:cNvSpPr>
              <p:nvPr/>
            </p:nvSpPr>
            <p:spPr bwMode="auto">
              <a:xfrm>
                <a:off x="4697" y="62"/>
                <a:ext cx="161" cy="139"/>
              </a:xfrm>
              <a:custGeom>
                <a:avLst/>
                <a:gdLst>
                  <a:gd name="T0" fmla="*/ 68 w 68"/>
                  <a:gd name="T1" fmla="*/ 0 h 59"/>
                  <a:gd name="T2" fmla="*/ 63 w 68"/>
                  <a:gd name="T3" fmla="*/ 41 h 59"/>
                  <a:gd name="T4" fmla="*/ 0 w 68"/>
                  <a:gd name="T5" fmla="*/ 59 h 59"/>
                  <a:gd name="T6" fmla="*/ 11 w 68"/>
                  <a:gd name="T7" fmla="*/ 13 h 59"/>
                  <a:gd name="T8" fmla="*/ 68 w 68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59">
                    <a:moveTo>
                      <a:pt x="68" y="0"/>
                    </a:moveTo>
                    <a:cubicBezTo>
                      <a:pt x="68" y="0"/>
                      <a:pt x="65" y="37"/>
                      <a:pt x="63" y="41"/>
                    </a:cubicBezTo>
                    <a:cubicBezTo>
                      <a:pt x="60" y="44"/>
                      <a:pt x="57" y="57"/>
                      <a:pt x="0" y="59"/>
                    </a:cubicBezTo>
                    <a:cubicBezTo>
                      <a:pt x="11" y="13"/>
                      <a:pt x="11" y="13"/>
                      <a:pt x="11" y="13"/>
                    </a:cubicBez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1" name="Freeform 582"/>
              <p:cNvSpPr>
                <a:spLocks/>
              </p:cNvSpPr>
              <p:nvPr/>
            </p:nvSpPr>
            <p:spPr bwMode="auto">
              <a:xfrm>
                <a:off x="4467" y="55"/>
                <a:ext cx="171" cy="146"/>
              </a:xfrm>
              <a:custGeom>
                <a:avLst/>
                <a:gdLst>
                  <a:gd name="T0" fmla="*/ 2 w 72"/>
                  <a:gd name="T1" fmla="*/ 13 h 62"/>
                  <a:gd name="T2" fmla="*/ 1 w 72"/>
                  <a:gd name="T3" fmla="*/ 9 h 62"/>
                  <a:gd name="T4" fmla="*/ 5 w 72"/>
                  <a:gd name="T5" fmla="*/ 1 h 62"/>
                  <a:gd name="T6" fmla="*/ 18 w 72"/>
                  <a:gd name="T7" fmla="*/ 8 h 62"/>
                  <a:gd name="T8" fmla="*/ 42 w 72"/>
                  <a:gd name="T9" fmla="*/ 24 h 62"/>
                  <a:gd name="T10" fmla="*/ 64 w 72"/>
                  <a:gd name="T11" fmla="*/ 40 h 62"/>
                  <a:gd name="T12" fmla="*/ 64 w 72"/>
                  <a:gd name="T13" fmla="*/ 60 h 62"/>
                  <a:gd name="T14" fmla="*/ 51 w 72"/>
                  <a:gd name="T15" fmla="*/ 45 h 62"/>
                  <a:gd name="T16" fmla="*/ 40 w 72"/>
                  <a:gd name="T17" fmla="*/ 39 h 62"/>
                  <a:gd name="T18" fmla="*/ 26 w 72"/>
                  <a:gd name="T19" fmla="*/ 31 h 62"/>
                  <a:gd name="T20" fmla="*/ 8 w 72"/>
                  <a:gd name="T21" fmla="*/ 19 h 62"/>
                  <a:gd name="T22" fmla="*/ 2 w 72"/>
                  <a:gd name="T23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2" h="62">
                    <a:moveTo>
                      <a:pt x="2" y="13"/>
                    </a:moveTo>
                    <a:cubicBezTo>
                      <a:pt x="1" y="12"/>
                      <a:pt x="1" y="11"/>
                      <a:pt x="1" y="9"/>
                    </a:cubicBezTo>
                    <a:cubicBezTo>
                      <a:pt x="0" y="5"/>
                      <a:pt x="0" y="0"/>
                      <a:pt x="5" y="1"/>
                    </a:cubicBezTo>
                    <a:cubicBezTo>
                      <a:pt x="10" y="1"/>
                      <a:pt x="14" y="6"/>
                      <a:pt x="18" y="8"/>
                    </a:cubicBezTo>
                    <a:cubicBezTo>
                      <a:pt x="27" y="13"/>
                      <a:pt x="35" y="18"/>
                      <a:pt x="42" y="24"/>
                    </a:cubicBezTo>
                    <a:cubicBezTo>
                      <a:pt x="49" y="29"/>
                      <a:pt x="58" y="34"/>
                      <a:pt x="64" y="40"/>
                    </a:cubicBezTo>
                    <a:cubicBezTo>
                      <a:pt x="66" y="42"/>
                      <a:pt x="72" y="59"/>
                      <a:pt x="64" y="60"/>
                    </a:cubicBezTo>
                    <a:cubicBezTo>
                      <a:pt x="55" y="62"/>
                      <a:pt x="58" y="49"/>
                      <a:pt x="51" y="45"/>
                    </a:cubicBezTo>
                    <a:cubicBezTo>
                      <a:pt x="47" y="43"/>
                      <a:pt x="44" y="41"/>
                      <a:pt x="40" y="39"/>
                    </a:cubicBezTo>
                    <a:cubicBezTo>
                      <a:pt x="36" y="36"/>
                      <a:pt x="31" y="34"/>
                      <a:pt x="26" y="31"/>
                    </a:cubicBezTo>
                    <a:cubicBezTo>
                      <a:pt x="20" y="27"/>
                      <a:pt x="15" y="23"/>
                      <a:pt x="8" y="19"/>
                    </a:cubicBezTo>
                    <a:cubicBezTo>
                      <a:pt x="6" y="17"/>
                      <a:pt x="3" y="16"/>
                      <a:pt x="2" y="1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2" name="Freeform 583"/>
              <p:cNvSpPr>
                <a:spLocks/>
              </p:cNvSpPr>
              <p:nvPr/>
            </p:nvSpPr>
            <p:spPr bwMode="auto">
              <a:xfrm>
                <a:off x="4699" y="69"/>
                <a:ext cx="156" cy="95"/>
              </a:xfrm>
              <a:custGeom>
                <a:avLst/>
                <a:gdLst>
                  <a:gd name="T0" fmla="*/ 61 w 66"/>
                  <a:gd name="T1" fmla="*/ 2 h 40"/>
                  <a:gd name="T2" fmla="*/ 42 w 66"/>
                  <a:gd name="T3" fmla="*/ 9 h 40"/>
                  <a:gd name="T4" fmla="*/ 22 w 66"/>
                  <a:gd name="T5" fmla="*/ 15 h 40"/>
                  <a:gd name="T6" fmla="*/ 4 w 66"/>
                  <a:gd name="T7" fmla="*/ 31 h 40"/>
                  <a:gd name="T8" fmla="*/ 0 w 66"/>
                  <a:gd name="T9" fmla="*/ 40 h 40"/>
                  <a:gd name="T10" fmla="*/ 21 w 66"/>
                  <a:gd name="T11" fmla="*/ 27 h 40"/>
                  <a:gd name="T12" fmla="*/ 54 w 66"/>
                  <a:gd name="T13" fmla="*/ 15 h 40"/>
                  <a:gd name="T14" fmla="*/ 66 w 66"/>
                  <a:gd name="T15" fmla="*/ 5 h 40"/>
                  <a:gd name="T16" fmla="*/ 61 w 66"/>
                  <a:gd name="T17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40">
                    <a:moveTo>
                      <a:pt x="61" y="2"/>
                    </a:moveTo>
                    <a:cubicBezTo>
                      <a:pt x="54" y="1"/>
                      <a:pt x="47" y="6"/>
                      <a:pt x="42" y="9"/>
                    </a:cubicBezTo>
                    <a:cubicBezTo>
                      <a:pt x="35" y="12"/>
                      <a:pt x="29" y="13"/>
                      <a:pt x="22" y="15"/>
                    </a:cubicBezTo>
                    <a:cubicBezTo>
                      <a:pt x="14" y="16"/>
                      <a:pt x="7" y="23"/>
                      <a:pt x="4" y="31"/>
                    </a:cubicBezTo>
                    <a:cubicBezTo>
                      <a:pt x="3" y="34"/>
                      <a:pt x="2" y="37"/>
                      <a:pt x="0" y="40"/>
                    </a:cubicBezTo>
                    <a:cubicBezTo>
                      <a:pt x="8" y="38"/>
                      <a:pt x="15" y="32"/>
                      <a:pt x="21" y="27"/>
                    </a:cubicBezTo>
                    <a:cubicBezTo>
                      <a:pt x="31" y="21"/>
                      <a:pt x="42" y="16"/>
                      <a:pt x="54" y="15"/>
                    </a:cubicBezTo>
                    <a:cubicBezTo>
                      <a:pt x="60" y="15"/>
                      <a:pt x="66" y="12"/>
                      <a:pt x="66" y="5"/>
                    </a:cubicBezTo>
                    <a:cubicBezTo>
                      <a:pt x="66" y="0"/>
                      <a:pt x="66" y="2"/>
                      <a:pt x="61" y="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3" name="Freeform 584"/>
              <p:cNvSpPr>
                <a:spLocks/>
              </p:cNvSpPr>
              <p:nvPr/>
            </p:nvSpPr>
            <p:spPr bwMode="auto">
              <a:xfrm>
                <a:off x="4536" y="187"/>
                <a:ext cx="267" cy="601"/>
              </a:xfrm>
              <a:custGeom>
                <a:avLst/>
                <a:gdLst>
                  <a:gd name="T0" fmla="*/ 76 w 267"/>
                  <a:gd name="T1" fmla="*/ 0 h 601"/>
                  <a:gd name="T2" fmla="*/ 0 w 267"/>
                  <a:gd name="T3" fmla="*/ 440 h 601"/>
                  <a:gd name="T4" fmla="*/ 90 w 267"/>
                  <a:gd name="T5" fmla="*/ 601 h 601"/>
                  <a:gd name="T6" fmla="*/ 199 w 267"/>
                  <a:gd name="T7" fmla="*/ 601 h 601"/>
                  <a:gd name="T8" fmla="*/ 267 w 267"/>
                  <a:gd name="T9" fmla="*/ 464 h 601"/>
                  <a:gd name="T10" fmla="*/ 158 w 267"/>
                  <a:gd name="T11" fmla="*/ 0 h 601"/>
                  <a:gd name="T12" fmla="*/ 76 w 267"/>
                  <a:gd name="T13" fmla="*/ 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7" h="601">
                    <a:moveTo>
                      <a:pt x="76" y="0"/>
                    </a:moveTo>
                    <a:lnTo>
                      <a:pt x="0" y="440"/>
                    </a:lnTo>
                    <a:lnTo>
                      <a:pt x="90" y="601"/>
                    </a:lnTo>
                    <a:lnTo>
                      <a:pt x="199" y="601"/>
                    </a:lnTo>
                    <a:lnTo>
                      <a:pt x="267" y="464"/>
                    </a:lnTo>
                    <a:lnTo>
                      <a:pt x="158" y="0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4" name="Freeform 585"/>
              <p:cNvSpPr>
                <a:spLocks/>
              </p:cNvSpPr>
              <p:nvPr/>
            </p:nvSpPr>
            <p:spPr bwMode="auto">
              <a:xfrm>
                <a:off x="4555" y="187"/>
                <a:ext cx="232" cy="641"/>
              </a:xfrm>
              <a:custGeom>
                <a:avLst/>
                <a:gdLst>
                  <a:gd name="T0" fmla="*/ 29 w 98"/>
                  <a:gd name="T1" fmla="*/ 1 h 271"/>
                  <a:gd name="T2" fmla="*/ 0 w 98"/>
                  <a:gd name="T3" fmla="*/ 188 h 271"/>
                  <a:gd name="T4" fmla="*/ 55 w 98"/>
                  <a:gd name="T5" fmla="*/ 271 h 271"/>
                  <a:gd name="T6" fmla="*/ 98 w 98"/>
                  <a:gd name="T7" fmla="*/ 197 h 271"/>
                  <a:gd name="T8" fmla="*/ 49 w 98"/>
                  <a:gd name="T9" fmla="*/ 0 h 271"/>
                  <a:gd name="T10" fmla="*/ 29 w 98"/>
                  <a:gd name="T11" fmla="*/ 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271">
                    <a:moveTo>
                      <a:pt x="29" y="1"/>
                    </a:moveTo>
                    <a:cubicBezTo>
                      <a:pt x="29" y="1"/>
                      <a:pt x="10" y="98"/>
                      <a:pt x="0" y="188"/>
                    </a:cubicBezTo>
                    <a:cubicBezTo>
                      <a:pt x="55" y="271"/>
                      <a:pt x="55" y="271"/>
                      <a:pt x="55" y="271"/>
                    </a:cubicBezTo>
                    <a:cubicBezTo>
                      <a:pt x="98" y="197"/>
                      <a:pt x="98" y="197"/>
                      <a:pt x="98" y="197"/>
                    </a:cubicBezTo>
                    <a:cubicBezTo>
                      <a:pt x="98" y="197"/>
                      <a:pt x="82" y="92"/>
                      <a:pt x="49" y="0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5" name="Freeform 586"/>
              <p:cNvSpPr>
                <a:spLocks/>
              </p:cNvSpPr>
              <p:nvPr/>
            </p:nvSpPr>
            <p:spPr bwMode="auto">
              <a:xfrm>
                <a:off x="4657" y="187"/>
                <a:ext cx="130" cy="641"/>
              </a:xfrm>
              <a:custGeom>
                <a:avLst/>
                <a:gdLst>
                  <a:gd name="T0" fmla="*/ 6 w 55"/>
                  <a:gd name="T1" fmla="*/ 0 h 271"/>
                  <a:gd name="T2" fmla="*/ 2 w 55"/>
                  <a:gd name="T3" fmla="*/ 0 h 271"/>
                  <a:gd name="T4" fmla="*/ 0 w 55"/>
                  <a:gd name="T5" fmla="*/ 2 h 271"/>
                  <a:gd name="T6" fmla="*/ 12 w 55"/>
                  <a:gd name="T7" fmla="*/ 271 h 271"/>
                  <a:gd name="T8" fmla="*/ 55 w 55"/>
                  <a:gd name="T9" fmla="*/ 197 h 271"/>
                  <a:gd name="T10" fmla="*/ 6 w 55"/>
                  <a:gd name="T1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271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2" y="271"/>
                      <a:pt x="12" y="271"/>
                      <a:pt x="12" y="271"/>
                    </a:cubicBezTo>
                    <a:cubicBezTo>
                      <a:pt x="55" y="197"/>
                      <a:pt x="55" y="197"/>
                      <a:pt x="55" y="197"/>
                    </a:cubicBezTo>
                    <a:cubicBezTo>
                      <a:pt x="55" y="197"/>
                      <a:pt x="39" y="92"/>
                      <a:pt x="6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6" name="Freeform 587"/>
              <p:cNvSpPr>
                <a:spLocks/>
              </p:cNvSpPr>
              <p:nvPr/>
            </p:nvSpPr>
            <p:spPr bwMode="auto">
              <a:xfrm>
                <a:off x="4588" y="237"/>
                <a:ext cx="118" cy="151"/>
              </a:xfrm>
              <a:custGeom>
                <a:avLst/>
                <a:gdLst>
                  <a:gd name="T0" fmla="*/ 42 w 50"/>
                  <a:gd name="T1" fmla="*/ 0 h 64"/>
                  <a:gd name="T2" fmla="*/ 42 w 50"/>
                  <a:gd name="T3" fmla="*/ 0 h 64"/>
                  <a:gd name="T4" fmla="*/ 5 w 50"/>
                  <a:gd name="T5" fmla="*/ 36 h 64"/>
                  <a:gd name="T6" fmla="*/ 0 w 50"/>
                  <a:gd name="T7" fmla="*/ 64 h 64"/>
                  <a:gd name="T8" fmla="*/ 0 w 50"/>
                  <a:gd name="T9" fmla="*/ 64 h 64"/>
                  <a:gd name="T10" fmla="*/ 50 w 50"/>
                  <a:gd name="T11" fmla="*/ 26 h 64"/>
                  <a:gd name="T12" fmla="*/ 42 w 50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64"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4" y="17"/>
                      <a:pt x="5" y="36"/>
                    </a:cubicBezTo>
                    <a:cubicBezTo>
                      <a:pt x="3" y="45"/>
                      <a:pt x="2" y="54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34" y="53"/>
                      <a:pt x="50" y="26"/>
                    </a:cubicBezTo>
                    <a:cubicBezTo>
                      <a:pt x="47" y="17"/>
                      <a:pt x="45" y="9"/>
                      <a:pt x="42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7" name="Freeform 588"/>
              <p:cNvSpPr>
                <a:spLocks/>
              </p:cNvSpPr>
              <p:nvPr/>
            </p:nvSpPr>
            <p:spPr bwMode="auto">
              <a:xfrm>
                <a:off x="4562" y="379"/>
                <a:ext cx="182" cy="179"/>
              </a:xfrm>
              <a:custGeom>
                <a:avLst/>
                <a:gdLst>
                  <a:gd name="T0" fmla="*/ 77 w 77"/>
                  <a:gd name="T1" fmla="*/ 28 h 76"/>
                  <a:gd name="T2" fmla="*/ 77 w 77"/>
                  <a:gd name="T3" fmla="*/ 28 h 76"/>
                  <a:gd name="T4" fmla="*/ 70 w 77"/>
                  <a:gd name="T5" fmla="*/ 0 h 76"/>
                  <a:gd name="T6" fmla="*/ 70 w 77"/>
                  <a:gd name="T7" fmla="*/ 0 h 76"/>
                  <a:gd name="T8" fmla="*/ 5 w 77"/>
                  <a:gd name="T9" fmla="*/ 46 h 76"/>
                  <a:gd name="T10" fmla="*/ 5 w 77"/>
                  <a:gd name="T11" fmla="*/ 46 h 76"/>
                  <a:gd name="T12" fmla="*/ 0 w 77"/>
                  <a:gd name="T13" fmla="*/ 76 h 76"/>
                  <a:gd name="T14" fmla="*/ 77 w 77"/>
                  <a:gd name="T15" fmla="*/ 2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6">
                    <a:moveTo>
                      <a:pt x="77" y="28"/>
                    </a:moveTo>
                    <a:cubicBezTo>
                      <a:pt x="77" y="28"/>
                      <a:pt x="77" y="28"/>
                      <a:pt x="77" y="28"/>
                    </a:cubicBezTo>
                    <a:cubicBezTo>
                      <a:pt x="75" y="19"/>
                      <a:pt x="73" y="1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36" y="31"/>
                      <a:pt x="5" y="46"/>
                      <a:pt x="5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3" y="56"/>
                      <a:pt x="2" y="66"/>
                      <a:pt x="0" y="76"/>
                    </a:cubicBezTo>
                    <a:cubicBezTo>
                      <a:pt x="45" y="71"/>
                      <a:pt x="77" y="28"/>
                      <a:pt x="77" y="2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8" name="Freeform 589"/>
              <p:cNvSpPr>
                <a:spLocks/>
              </p:cNvSpPr>
              <p:nvPr/>
            </p:nvSpPr>
            <p:spPr bwMode="auto">
              <a:xfrm>
                <a:off x="4593" y="532"/>
                <a:ext cx="182" cy="204"/>
              </a:xfrm>
              <a:custGeom>
                <a:avLst/>
                <a:gdLst>
                  <a:gd name="T0" fmla="*/ 12 w 77"/>
                  <a:gd name="T1" fmla="*/ 86 h 86"/>
                  <a:gd name="T2" fmla="*/ 77 w 77"/>
                  <a:gd name="T3" fmla="*/ 24 h 86"/>
                  <a:gd name="T4" fmla="*/ 77 w 77"/>
                  <a:gd name="T5" fmla="*/ 24 h 86"/>
                  <a:gd name="T6" fmla="*/ 72 w 77"/>
                  <a:gd name="T7" fmla="*/ 0 h 86"/>
                  <a:gd name="T8" fmla="*/ 72 w 77"/>
                  <a:gd name="T9" fmla="*/ 0 h 86"/>
                  <a:gd name="T10" fmla="*/ 0 w 77"/>
                  <a:gd name="T11" fmla="*/ 68 h 86"/>
                  <a:gd name="T12" fmla="*/ 12 w 77"/>
                  <a:gd name="T13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86">
                    <a:moveTo>
                      <a:pt x="12" y="86"/>
                    </a:moveTo>
                    <a:cubicBezTo>
                      <a:pt x="46" y="72"/>
                      <a:pt x="77" y="24"/>
                      <a:pt x="77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6" y="17"/>
                      <a:pt x="74" y="8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46" y="39"/>
                      <a:pt x="1" y="68"/>
                      <a:pt x="0" y="68"/>
                    </a:cubicBezTo>
                    <a:lnTo>
                      <a:pt x="12" y="86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9" name="Freeform 590"/>
              <p:cNvSpPr>
                <a:spLocks/>
              </p:cNvSpPr>
              <p:nvPr/>
            </p:nvSpPr>
            <p:spPr bwMode="auto">
              <a:xfrm>
                <a:off x="4600" y="130"/>
                <a:ext cx="111" cy="74"/>
              </a:xfrm>
              <a:custGeom>
                <a:avLst/>
                <a:gdLst>
                  <a:gd name="T0" fmla="*/ 2 w 47"/>
                  <a:gd name="T1" fmla="*/ 2 h 31"/>
                  <a:gd name="T2" fmla="*/ 9 w 47"/>
                  <a:gd name="T3" fmla="*/ 29 h 31"/>
                  <a:gd name="T4" fmla="*/ 30 w 47"/>
                  <a:gd name="T5" fmla="*/ 29 h 31"/>
                  <a:gd name="T6" fmla="*/ 41 w 47"/>
                  <a:gd name="T7" fmla="*/ 0 h 31"/>
                  <a:gd name="T8" fmla="*/ 2 w 47"/>
                  <a:gd name="T9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1">
                    <a:moveTo>
                      <a:pt x="2" y="2"/>
                    </a:moveTo>
                    <a:cubicBezTo>
                      <a:pt x="0" y="7"/>
                      <a:pt x="2" y="26"/>
                      <a:pt x="9" y="29"/>
                    </a:cubicBezTo>
                    <a:cubicBezTo>
                      <a:pt x="13" y="31"/>
                      <a:pt x="21" y="31"/>
                      <a:pt x="30" y="29"/>
                    </a:cubicBezTo>
                    <a:cubicBezTo>
                      <a:pt x="47" y="25"/>
                      <a:pt x="41" y="0"/>
                      <a:pt x="41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0" name="Freeform 591"/>
              <p:cNvSpPr>
                <a:spLocks/>
              </p:cNvSpPr>
              <p:nvPr/>
            </p:nvSpPr>
            <p:spPr bwMode="auto">
              <a:xfrm>
                <a:off x="4212" y="-917"/>
                <a:ext cx="783" cy="1083"/>
              </a:xfrm>
              <a:custGeom>
                <a:avLst/>
                <a:gdLst>
                  <a:gd name="T0" fmla="*/ 8 w 331"/>
                  <a:gd name="T1" fmla="*/ 221 h 458"/>
                  <a:gd name="T2" fmla="*/ 21 w 331"/>
                  <a:gd name="T3" fmla="*/ 379 h 458"/>
                  <a:gd name="T4" fmla="*/ 58 w 331"/>
                  <a:gd name="T5" fmla="*/ 424 h 458"/>
                  <a:gd name="T6" fmla="*/ 143 w 331"/>
                  <a:gd name="T7" fmla="*/ 434 h 458"/>
                  <a:gd name="T8" fmla="*/ 183 w 331"/>
                  <a:gd name="T9" fmla="*/ 456 h 458"/>
                  <a:gd name="T10" fmla="*/ 200 w 331"/>
                  <a:gd name="T11" fmla="*/ 452 h 458"/>
                  <a:gd name="T12" fmla="*/ 219 w 331"/>
                  <a:gd name="T13" fmla="*/ 437 h 458"/>
                  <a:gd name="T14" fmla="*/ 308 w 331"/>
                  <a:gd name="T15" fmla="*/ 416 h 458"/>
                  <a:gd name="T16" fmla="*/ 327 w 331"/>
                  <a:gd name="T17" fmla="*/ 374 h 458"/>
                  <a:gd name="T18" fmla="*/ 318 w 331"/>
                  <a:gd name="T19" fmla="*/ 186 h 458"/>
                  <a:gd name="T20" fmla="*/ 263 w 331"/>
                  <a:gd name="T21" fmla="*/ 72 h 458"/>
                  <a:gd name="T22" fmla="*/ 8 w 331"/>
                  <a:gd name="T23" fmla="*/ 221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1" h="458">
                    <a:moveTo>
                      <a:pt x="8" y="221"/>
                    </a:moveTo>
                    <a:cubicBezTo>
                      <a:pt x="8" y="221"/>
                      <a:pt x="12" y="341"/>
                      <a:pt x="21" y="379"/>
                    </a:cubicBezTo>
                    <a:cubicBezTo>
                      <a:pt x="29" y="416"/>
                      <a:pt x="36" y="420"/>
                      <a:pt x="58" y="424"/>
                    </a:cubicBezTo>
                    <a:cubicBezTo>
                      <a:pt x="80" y="428"/>
                      <a:pt x="133" y="428"/>
                      <a:pt x="143" y="434"/>
                    </a:cubicBezTo>
                    <a:cubicBezTo>
                      <a:pt x="153" y="440"/>
                      <a:pt x="168" y="458"/>
                      <a:pt x="183" y="456"/>
                    </a:cubicBezTo>
                    <a:cubicBezTo>
                      <a:pt x="189" y="455"/>
                      <a:pt x="196" y="455"/>
                      <a:pt x="200" y="452"/>
                    </a:cubicBezTo>
                    <a:cubicBezTo>
                      <a:pt x="205" y="447"/>
                      <a:pt x="214" y="438"/>
                      <a:pt x="219" y="437"/>
                    </a:cubicBezTo>
                    <a:cubicBezTo>
                      <a:pt x="228" y="434"/>
                      <a:pt x="297" y="420"/>
                      <a:pt x="308" y="416"/>
                    </a:cubicBezTo>
                    <a:cubicBezTo>
                      <a:pt x="319" y="412"/>
                      <a:pt x="327" y="401"/>
                      <a:pt x="327" y="374"/>
                    </a:cubicBezTo>
                    <a:cubicBezTo>
                      <a:pt x="327" y="348"/>
                      <a:pt x="331" y="238"/>
                      <a:pt x="318" y="186"/>
                    </a:cubicBezTo>
                    <a:cubicBezTo>
                      <a:pt x="305" y="134"/>
                      <a:pt x="297" y="91"/>
                      <a:pt x="263" y="72"/>
                    </a:cubicBezTo>
                    <a:cubicBezTo>
                      <a:pt x="252" y="62"/>
                      <a:pt x="0" y="0"/>
                      <a:pt x="8" y="22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1" name="Freeform 592"/>
              <p:cNvSpPr>
                <a:spLocks/>
              </p:cNvSpPr>
              <p:nvPr/>
            </p:nvSpPr>
            <p:spPr bwMode="auto">
              <a:xfrm>
                <a:off x="4938" y="-401"/>
                <a:ext cx="161" cy="224"/>
              </a:xfrm>
              <a:custGeom>
                <a:avLst/>
                <a:gdLst>
                  <a:gd name="T0" fmla="*/ 11 w 68"/>
                  <a:gd name="T1" fmla="*/ 95 h 95"/>
                  <a:gd name="T2" fmla="*/ 42 w 68"/>
                  <a:gd name="T3" fmla="*/ 14 h 95"/>
                  <a:gd name="T4" fmla="*/ 0 w 68"/>
                  <a:gd name="T5" fmla="*/ 32 h 95"/>
                  <a:gd name="T6" fmla="*/ 11 w 68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95">
                    <a:moveTo>
                      <a:pt x="11" y="95"/>
                    </a:moveTo>
                    <a:cubicBezTo>
                      <a:pt x="67" y="93"/>
                      <a:pt x="68" y="29"/>
                      <a:pt x="42" y="14"/>
                    </a:cubicBezTo>
                    <a:cubicBezTo>
                      <a:pt x="17" y="0"/>
                      <a:pt x="0" y="32"/>
                      <a:pt x="0" y="32"/>
                    </a:cubicBezTo>
                    <a:lnTo>
                      <a:pt x="11" y="9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2" name="Freeform 593"/>
              <p:cNvSpPr>
                <a:spLocks/>
              </p:cNvSpPr>
              <p:nvPr/>
            </p:nvSpPr>
            <p:spPr bwMode="auto">
              <a:xfrm>
                <a:off x="4112" y="-349"/>
                <a:ext cx="154" cy="200"/>
              </a:xfrm>
              <a:custGeom>
                <a:avLst/>
                <a:gdLst>
                  <a:gd name="T0" fmla="*/ 61 w 65"/>
                  <a:gd name="T1" fmla="*/ 81 h 85"/>
                  <a:gd name="T2" fmla="*/ 19 w 65"/>
                  <a:gd name="T3" fmla="*/ 69 h 85"/>
                  <a:gd name="T4" fmla="*/ 33 w 65"/>
                  <a:gd name="T5" fmla="*/ 2 h 85"/>
                  <a:gd name="T6" fmla="*/ 64 w 65"/>
                  <a:gd name="T7" fmla="*/ 35 h 85"/>
                  <a:gd name="T8" fmla="*/ 61 w 65"/>
                  <a:gd name="T9" fmla="*/ 8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85">
                    <a:moveTo>
                      <a:pt x="61" y="81"/>
                    </a:moveTo>
                    <a:cubicBezTo>
                      <a:pt x="61" y="81"/>
                      <a:pt x="38" y="85"/>
                      <a:pt x="19" y="69"/>
                    </a:cubicBezTo>
                    <a:cubicBezTo>
                      <a:pt x="0" y="52"/>
                      <a:pt x="2" y="5"/>
                      <a:pt x="33" y="2"/>
                    </a:cubicBezTo>
                    <a:cubicBezTo>
                      <a:pt x="65" y="0"/>
                      <a:pt x="64" y="35"/>
                      <a:pt x="64" y="35"/>
                    </a:cubicBezTo>
                    <a:lnTo>
                      <a:pt x="61" y="8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3" name="Freeform 594"/>
              <p:cNvSpPr>
                <a:spLocks/>
              </p:cNvSpPr>
              <p:nvPr/>
            </p:nvSpPr>
            <p:spPr bwMode="auto">
              <a:xfrm>
                <a:off x="4228" y="-955"/>
                <a:ext cx="741" cy="1085"/>
              </a:xfrm>
              <a:custGeom>
                <a:avLst/>
                <a:gdLst>
                  <a:gd name="T0" fmla="*/ 7 w 313"/>
                  <a:gd name="T1" fmla="*/ 221 h 459"/>
                  <a:gd name="T2" fmla="*/ 9 w 313"/>
                  <a:gd name="T3" fmla="*/ 342 h 459"/>
                  <a:gd name="T4" fmla="*/ 15 w 313"/>
                  <a:gd name="T5" fmla="*/ 384 h 459"/>
                  <a:gd name="T6" fmla="*/ 56 w 313"/>
                  <a:gd name="T7" fmla="*/ 424 h 459"/>
                  <a:gd name="T8" fmla="*/ 123 w 313"/>
                  <a:gd name="T9" fmla="*/ 442 h 459"/>
                  <a:gd name="T10" fmla="*/ 181 w 313"/>
                  <a:gd name="T11" fmla="*/ 459 h 459"/>
                  <a:gd name="T12" fmla="*/ 226 w 313"/>
                  <a:gd name="T13" fmla="*/ 442 h 459"/>
                  <a:gd name="T14" fmla="*/ 295 w 313"/>
                  <a:gd name="T15" fmla="*/ 417 h 459"/>
                  <a:gd name="T16" fmla="*/ 313 w 313"/>
                  <a:gd name="T17" fmla="*/ 375 h 459"/>
                  <a:gd name="T18" fmla="*/ 300 w 313"/>
                  <a:gd name="T19" fmla="*/ 187 h 459"/>
                  <a:gd name="T20" fmla="*/ 252 w 313"/>
                  <a:gd name="T21" fmla="*/ 72 h 459"/>
                  <a:gd name="T22" fmla="*/ 7 w 313"/>
                  <a:gd name="T23" fmla="*/ 221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3" h="459">
                    <a:moveTo>
                      <a:pt x="7" y="221"/>
                    </a:moveTo>
                    <a:cubicBezTo>
                      <a:pt x="7" y="221"/>
                      <a:pt x="5" y="292"/>
                      <a:pt x="9" y="342"/>
                    </a:cubicBezTo>
                    <a:cubicBezTo>
                      <a:pt x="11" y="357"/>
                      <a:pt x="13" y="376"/>
                      <a:pt x="15" y="384"/>
                    </a:cubicBezTo>
                    <a:cubicBezTo>
                      <a:pt x="23" y="422"/>
                      <a:pt x="35" y="420"/>
                      <a:pt x="56" y="424"/>
                    </a:cubicBezTo>
                    <a:cubicBezTo>
                      <a:pt x="62" y="426"/>
                      <a:pt x="92" y="432"/>
                      <a:pt x="123" y="442"/>
                    </a:cubicBezTo>
                    <a:cubicBezTo>
                      <a:pt x="143" y="448"/>
                      <a:pt x="160" y="459"/>
                      <a:pt x="181" y="459"/>
                    </a:cubicBezTo>
                    <a:cubicBezTo>
                      <a:pt x="197" y="458"/>
                      <a:pt x="211" y="446"/>
                      <a:pt x="226" y="442"/>
                    </a:cubicBezTo>
                    <a:cubicBezTo>
                      <a:pt x="262" y="430"/>
                      <a:pt x="291" y="418"/>
                      <a:pt x="295" y="417"/>
                    </a:cubicBezTo>
                    <a:cubicBezTo>
                      <a:pt x="306" y="412"/>
                      <a:pt x="313" y="402"/>
                      <a:pt x="313" y="375"/>
                    </a:cubicBezTo>
                    <a:cubicBezTo>
                      <a:pt x="313" y="348"/>
                      <a:pt x="312" y="239"/>
                      <a:pt x="300" y="187"/>
                    </a:cubicBezTo>
                    <a:cubicBezTo>
                      <a:pt x="287" y="135"/>
                      <a:pt x="284" y="91"/>
                      <a:pt x="252" y="72"/>
                    </a:cubicBezTo>
                    <a:cubicBezTo>
                      <a:pt x="242" y="63"/>
                      <a:pt x="0" y="0"/>
                      <a:pt x="7" y="22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4" name="Freeform 595"/>
              <p:cNvSpPr>
                <a:spLocks/>
              </p:cNvSpPr>
              <p:nvPr/>
            </p:nvSpPr>
            <p:spPr bwMode="auto">
              <a:xfrm>
                <a:off x="4245" y="-945"/>
                <a:ext cx="672" cy="501"/>
              </a:xfrm>
              <a:custGeom>
                <a:avLst/>
                <a:gdLst>
                  <a:gd name="T0" fmla="*/ 155 w 284"/>
                  <a:gd name="T1" fmla="*/ 205 h 212"/>
                  <a:gd name="T2" fmla="*/ 284 w 284"/>
                  <a:gd name="T3" fmla="*/ 142 h 212"/>
                  <a:gd name="T4" fmla="*/ 245 w 284"/>
                  <a:gd name="T5" fmla="*/ 68 h 212"/>
                  <a:gd name="T6" fmla="*/ 0 w 284"/>
                  <a:gd name="T7" fmla="*/ 196 h 212"/>
                  <a:gd name="T8" fmla="*/ 112 w 284"/>
                  <a:gd name="T9" fmla="*/ 212 h 212"/>
                  <a:gd name="T10" fmla="*/ 155 w 284"/>
                  <a:gd name="T11" fmla="*/ 205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4" h="212">
                    <a:moveTo>
                      <a:pt x="155" y="205"/>
                    </a:moveTo>
                    <a:cubicBezTo>
                      <a:pt x="201" y="190"/>
                      <a:pt x="244" y="168"/>
                      <a:pt x="284" y="142"/>
                    </a:cubicBezTo>
                    <a:cubicBezTo>
                      <a:pt x="276" y="109"/>
                      <a:pt x="268" y="82"/>
                      <a:pt x="245" y="68"/>
                    </a:cubicBezTo>
                    <a:cubicBezTo>
                      <a:pt x="235" y="59"/>
                      <a:pt x="9" y="0"/>
                      <a:pt x="0" y="196"/>
                    </a:cubicBezTo>
                    <a:cubicBezTo>
                      <a:pt x="37" y="202"/>
                      <a:pt x="74" y="209"/>
                      <a:pt x="112" y="212"/>
                    </a:cubicBezTo>
                    <a:cubicBezTo>
                      <a:pt x="126" y="210"/>
                      <a:pt x="140" y="207"/>
                      <a:pt x="155" y="20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5" name="Freeform 596"/>
              <p:cNvSpPr>
                <a:spLocks/>
              </p:cNvSpPr>
              <p:nvPr/>
            </p:nvSpPr>
            <p:spPr bwMode="auto">
              <a:xfrm>
                <a:off x="4155" y="-680"/>
                <a:ext cx="154" cy="548"/>
              </a:xfrm>
              <a:custGeom>
                <a:avLst/>
                <a:gdLst>
                  <a:gd name="T0" fmla="*/ 1 w 65"/>
                  <a:gd name="T1" fmla="*/ 0 h 232"/>
                  <a:gd name="T2" fmla="*/ 6 w 65"/>
                  <a:gd name="T3" fmla="*/ 144 h 232"/>
                  <a:gd name="T4" fmla="*/ 21 w 65"/>
                  <a:gd name="T5" fmla="*/ 142 h 232"/>
                  <a:gd name="T6" fmla="*/ 46 w 65"/>
                  <a:gd name="T7" fmla="*/ 169 h 232"/>
                  <a:gd name="T8" fmla="*/ 44 w 65"/>
                  <a:gd name="T9" fmla="*/ 228 h 232"/>
                  <a:gd name="T10" fmla="*/ 55 w 65"/>
                  <a:gd name="T11" fmla="*/ 231 h 232"/>
                  <a:gd name="T12" fmla="*/ 65 w 65"/>
                  <a:gd name="T13" fmla="*/ 226 h 232"/>
                  <a:gd name="T14" fmla="*/ 64 w 65"/>
                  <a:gd name="T15" fmla="*/ 19 h 232"/>
                  <a:gd name="T16" fmla="*/ 1 w 65"/>
                  <a:gd name="T17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232">
                    <a:moveTo>
                      <a:pt x="1" y="0"/>
                    </a:moveTo>
                    <a:cubicBezTo>
                      <a:pt x="1" y="0"/>
                      <a:pt x="0" y="106"/>
                      <a:pt x="6" y="144"/>
                    </a:cubicBezTo>
                    <a:cubicBezTo>
                      <a:pt x="6" y="144"/>
                      <a:pt x="13" y="142"/>
                      <a:pt x="21" y="142"/>
                    </a:cubicBezTo>
                    <a:cubicBezTo>
                      <a:pt x="28" y="142"/>
                      <a:pt x="42" y="147"/>
                      <a:pt x="46" y="169"/>
                    </a:cubicBezTo>
                    <a:cubicBezTo>
                      <a:pt x="53" y="210"/>
                      <a:pt x="44" y="228"/>
                      <a:pt x="44" y="228"/>
                    </a:cubicBezTo>
                    <a:cubicBezTo>
                      <a:pt x="44" y="228"/>
                      <a:pt x="45" y="232"/>
                      <a:pt x="55" y="231"/>
                    </a:cubicBezTo>
                    <a:cubicBezTo>
                      <a:pt x="65" y="231"/>
                      <a:pt x="65" y="226"/>
                      <a:pt x="65" y="226"/>
                    </a:cubicBezTo>
                    <a:cubicBezTo>
                      <a:pt x="64" y="19"/>
                      <a:pt x="64" y="19"/>
                      <a:pt x="64" y="19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6" name="Freeform 597"/>
              <p:cNvSpPr>
                <a:spLocks/>
              </p:cNvSpPr>
              <p:nvPr/>
            </p:nvSpPr>
            <p:spPr bwMode="auto">
              <a:xfrm>
                <a:off x="4162" y="-411"/>
                <a:ext cx="81" cy="85"/>
              </a:xfrm>
              <a:custGeom>
                <a:avLst/>
                <a:gdLst>
                  <a:gd name="T0" fmla="*/ 34 w 34"/>
                  <a:gd name="T1" fmla="*/ 36 h 36"/>
                  <a:gd name="T2" fmla="*/ 33 w 34"/>
                  <a:gd name="T3" fmla="*/ 18 h 36"/>
                  <a:gd name="T4" fmla="*/ 28 w 34"/>
                  <a:gd name="T5" fmla="*/ 12 h 36"/>
                  <a:gd name="T6" fmla="*/ 4 w 34"/>
                  <a:gd name="T7" fmla="*/ 0 h 36"/>
                  <a:gd name="T8" fmla="*/ 0 w 34"/>
                  <a:gd name="T9" fmla="*/ 0 h 36"/>
                  <a:gd name="T10" fmla="*/ 3 w 34"/>
                  <a:gd name="T11" fmla="*/ 30 h 36"/>
                  <a:gd name="T12" fmla="*/ 18 w 34"/>
                  <a:gd name="T13" fmla="*/ 28 h 36"/>
                  <a:gd name="T14" fmla="*/ 34 w 3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6">
                    <a:moveTo>
                      <a:pt x="34" y="36"/>
                    </a:moveTo>
                    <a:cubicBezTo>
                      <a:pt x="34" y="30"/>
                      <a:pt x="33" y="25"/>
                      <a:pt x="33" y="18"/>
                    </a:cubicBezTo>
                    <a:cubicBezTo>
                      <a:pt x="31" y="16"/>
                      <a:pt x="29" y="14"/>
                      <a:pt x="28" y="12"/>
                    </a:cubicBezTo>
                    <a:cubicBezTo>
                      <a:pt x="20" y="9"/>
                      <a:pt x="12" y="4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1" y="12"/>
                      <a:pt x="2" y="23"/>
                      <a:pt x="3" y="30"/>
                    </a:cubicBezTo>
                    <a:cubicBezTo>
                      <a:pt x="3" y="30"/>
                      <a:pt x="10" y="28"/>
                      <a:pt x="18" y="28"/>
                    </a:cubicBezTo>
                    <a:cubicBezTo>
                      <a:pt x="22" y="28"/>
                      <a:pt x="29" y="30"/>
                      <a:pt x="34" y="36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7" name="Freeform 598"/>
              <p:cNvSpPr>
                <a:spLocks/>
              </p:cNvSpPr>
              <p:nvPr/>
            </p:nvSpPr>
            <p:spPr bwMode="auto">
              <a:xfrm>
                <a:off x="4155" y="-633"/>
                <a:ext cx="151" cy="130"/>
              </a:xfrm>
              <a:custGeom>
                <a:avLst/>
                <a:gdLst>
                  <a:gd name="T0" fmla="*/ 0 w 64"/>
                  <a:gd name="T1" fmla="*/ 0 h 55"/>
                  <a:gd name="T2" fmla="*/ 1 w 64"/>
                  <a:gd name="T3" fmla="*/ 31 h 55"/>
                  <a:gd name="T4" fmla="*/ 64 w 64"/>
                  <a:gd name="T5" fmla="*/ 54 h 55"/>
                  <a:gd name="T6" fmla="*/ 64 w 64"/>
                  <a:gd name="T7" fmla="*/ 27 h 55"/>
                  <a:gd name="T8" fmla="*/ 0 w 64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55">
                    <a:moveTo>
                      <a:pt x="0" y="0"/>
                    </a:move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33" y="55"/>
                      <a:pt x="64" y="54"/>
                    </a:cubicBezTo>
                    <a:cubicBezTo>
                      <a:pt x="64" y="27"/>
                      <a:pt x="64" y="27"/>
                      <a:pt x="64" y="2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8" name="Freeform 599"/>
              <p:cNvSpPr>
                <a:spLocks/>
              </p:cNvSpPr>
              <p:nvPr/>
            </p:nvSpPr>
            <p:spPr bwMode="auto">
              <a:xfrm>
                <a:off x="4063" y="-950"/>
                <a:ext cx="1067" cy="778"/>
              </a:xfrm>
              <a:custGeom>
                <a:avLst/>
                <a:gdLst>
                  <a:gd name="T0" fmla="*/ 71 w 451"/>
                  <a:gd name="T1" fmla="*/ 17 h 329"/>
                  <a:gd name="T2" fmla="*/ 157 w 451"/>
                  <a:gd name="T3" fmla="*/ 46 h 329"/>
                  <a:gd name="T4" fmla="*/ 301 w 451"/>
                  <a:gd name="T5" fmla="*/ 0 h 329"/>
                  <a:gd name="T6" fmla="*/ 384 w 451"/>
                  <a:gd name="T7" fmla="*/ 70 h 329"/>
                  <a:gd name="T8" fmla="*/ 439 w 451"/>
                  <a:gd name="T9" fmla="*/ 93 h 329"/>
                  <a:gd name="T10" fmla="*/ 414 w 451"/>
                  <a:gd name="T11" fmla="*/ 248 h 329"/>
                  <a:gd name="T12" fmla="*/ 410 w 451"/>
                  <a:gd name="T13" fmla="*/ 245 h 329"/>
                  <a:gd name="T14" fmla="*/ 380 w 451"/>
                  <a:gd name="T15" fmla="*/ 254 h 329"/>
                  <a:gd name="T16" fmla="*/ 384 w 451"/>
                  <a:gd name="T17" fmla="*/ 322 h 329"/>
                  <a:gd name="T18" fmla="*/ 372 w 451"/>
                  <a:gd name="T19" fmla="*/ 328 h 329"/>
                  <a:gd name="T20" fmla="*/ 361 w 451"/>
                  <a:gd name="T21" fmla="*/ 319 h 329"/>
                  <a:gd name="T22" fmla="*/ 354 w 451"/>
                  <a:gd name="T23" fmla="*/ 190 h 329"/>
                  <a:gd name="T24" fmla="*/ 349 w 451"/>
                  <a:gd name="T25" fmla="*/ 134 h 329"/>
                  <a:gd name="T26" fmla="*/ 137 w 451"/>
                  <a:gd name="T27" fmla="*/ 190 h 329"/>
                  <a:gd name="T28" fmla="*/ 0 w 451"/>
                  <a:gd name="T29" fmla="*/ 55 h 329"/>
                  <a:gd name="T30" fmla="*/ 39 w 451"/>
                  <a:gd name="T31" fmla="*/ 93 h 329"/>
                  <a:gd name="T32" fmla="*/ 39 w 451"/>
                  <a:gd name="T33" fmla="*/ 15 h 329"/>
                  <a:gd name="T34" fmla="*/ 64 w 451"/>
                  <a:gd name="T35" fmla="*/ 55 h 329"/>
                  <a:gd name="T36" fmla="*/ 71 w 451"/>
                  <a:gd name="T37" fmla="*/ 17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" h="329">
                    <a:moveTo>
                      <a:pt x="71" y="17"/>
                    </a:moveTo>
                    <a:cubicBezTo>
                      <a:pt x="71" y="17"/>
                      <a:pt x="74" y="64"/>
                      <a:pt x="157" y="46"/>
                    </a:cubicBezTo>
                    <a:cubicBezTo>
                      <a:pt x="214" y="33"/>
                      <a:pt x="254" y="0"/>
                      <a:pt x="301" y="0"/>
                    </a:cubicBezTo>
                    <a:cubicBezTo>
                      <a:pt x="348" y="0"/>
                      <a:pt x="382" y="41"/>
                      <a:pt x="384" y="70"/>
                    </a:cubicBezTo>
                    <a:cubicBezTo>
                      <a:pt x="384" y="70"/>
                      <a:pt x="419" y="45"/>
                      <a:pt x="439" y="93"/>
                    </a:cubicBezTo>
                    <a:cubicBezTo>
                      <a:pt x="451" y="122"/>
                      <a:pt x="438" y="172"/>
                      <a:pt x="414" y="248"/>
                    </a:cubicBezTo>
                    <a:cubicBezTo>
                      <a:pt x="414" y="248"/>
                      <a:pt x="413" y="246"/>
                      <a:pt x="410" y="245"/>
                    </a:cubicBezTo>
                    <a:cubicBezTo>
                      <a:pt x="404" y="242"/>
                      <a:pt x="392" y="240"/>
                      <a:pt x="380" y="254"/>
                    </a:cubicBezTo>
                    <a:cubicBezTo>
                      <a:pt x="369" y="266"/>
                      <a:pt x="384" y="322"/>
                      <a:pt x="384" y="322"/>
                    </a:cubicBezTo>
                    <a:cubicBezTo>
                      <a:pt x="384" y="322"/>
                      <a:pt x="385" y="328"/>
                      <a:pt x="372" y="328"/>
                    </a:cubicBezTo>
                    <a:cubicBezTo>
                      <a:pt x="360" y="329"/>
                      <a:pt x="361" y="319"/>
                      <a:pt x="361" y="319"/>
                    </a:cubicBezTo>
                    <a:cubicBezTo>
                      <a:pt x="361" y="319"/>
                      <a:pt x="357" y="262"/>
                      <a:pt x="354" y="190"/>
                    </a:cubicBezTo>
                    <a:cubicBezTo>
                      <a:pt x="354" y="160"/>
                      <a:pt x="354" y="142"/>
                      <a:pt x="349" y="134"/>
                    </a:cubicBezTo>
                    <a:cubicBezTo>
                      <a:pt x="349" y="134"/>
                      <a:pt x="247" y="208"/>
                      <a:pt x="137" y="190"/>
                    </a:cubicBezTo>
                    <a:cubicBezTo>
                      <a:pt x="27" y="172"/>
                      <a:pt x="9" y="103"/>
                      <a:pt x="0" y="55"/>
                    </a:cubicBezTo>
                    <a:cubicBezTo>
                      <a:pt x="0" y="55"/>
                      <a:pt x="13" y="84"/>
                      <a:pt x="39" y="93"/>
                    </a:cubicBezTo>
                    <a:cubicBezTo>
                      <a:pt x="39" y="93"/>
                      <a:pt x="14" y="55"/>
                      <a:pt x="39" y="15"/>
                    </a:cubicBezTo>
                    <a:cubicBezTo>
                      <a:pt x="39" y="15"/>
                      <a:pt x="49" y="46"/>
                      <a:pt x="64" y="55"/>
                    </a:cubicBezTo>
                    <a:cubicBezTo>
                      <a:pt x="64" y="55"/>
                      <a:pt x="57" y="49"/>
                      <a:pt x="71" y="1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9" name="Freeform 600"/>
              <p:cNvSpPr>
                <a:spLocks/>
              </p:cNvSpPr>
              <p:nvPr/>
            </p:nvSpPr>
            <p:spPr bwMode="auto">
              <a:xfrm>
                <a:off x="4950" y="-420"/>
                <a:ext cx="109" cy="75"/>
              </a:xfrm>
              <a:custGeom>
                <a:avLst/>
                <a:gdLst>
                  <a:gd name="T0" fmla="*/ 46 w 46"/>
                  <a:gd name="T1" fmla="*/ 0 h 32"/>
                  <a:gd name="T2" fmla="*/ 5 w 46"/>
                  <a:gd name="T3" fmla="*/ 9 h 32"/>
                  <a:gd name="T4" fmla="*/ 4 w 46"/>
                  <a:gd name="T5" fmla="*/ 11 h 32"/>
                  <a:gd name="T6" fmla="*/ 3 w 46"/>
                  <a:gd name="T7" fmla="*/ 32 h 32"/>
                  <a:gd name="T8" fmla="*/ 3 w 46"/>
                  <a:gd name="T9" fmla="*/ 32 h 32"/>
                  <a:gd name="T10" fmla="*/ 5 w 46"/>
                  <a:gd name="T11" fmla="*/ 30 h 32"/>
                  <a:gd name="T12" fmla="*/ 35 w 46"/>
                  <a:gd name="T13" fmla="*/ 21 h 32"/>
                  <a:gd name="T14" fmla="*/ 39 w 46"/>
                  <a:gd name="T15" fmla="*/ 24 h 32"/>
                  <a:gd name="T16" fmla="*/ 46 w 46"/>
                  <a:gd name="T17" fmla="*/ 0 h 32"/>
                  <a:gd name="T18" fmla="*/ 46 w 46"/>
                  <a:gd name="T1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32">
                    <a:moveTo>
                      <a:pt x="46" y="0"/>
                    </a:moveTo>
                    <a:cubicBezTo>
                      <a:pt x="31" y="1"/>
                      <a:pt x="17" y="3"/>
                      <a:pt x="5" y="9"/>
                    </a:cubicBezTo>
                    <a:cubicBezTo>
                      <a:pt x="5" y="10"/>
                      <a:pt x="4" y="10"/>
                      <a:pt x="4" y="11"/>
                    </a:cubicBezTo>
                    <a:cubicBezTo>
                      <a:pt x="2" y="17"/>
                      <a:pt x="0" y="25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1"/>
                      <a:pt x="4" y="31"/>
                      <a:pt x="5" y="30"/>
                    </a:cubicBezTo>
                    <a:cubicBezTo>
                      <a:pt x="17" y="16"/>
                      <a:pt x="29" y="18"/>
                      <a:pt x="35" y="21"/>
                    </a:cubicBezTo>
                    <a:cubicBezTo>
                      <a:pt x="38" y="22"/>
                      <a:pt x="39" y="24"/>
                      <a:pt x="39" y="24"/>
                    </a:cubicBezTo>
                    <a:cubicBezTo>
                      <a:pt x="42" y="15"/>
                      <a:pt x="44" y="8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0" name="Freeform 601"/>
              <p:cNvSpPr>
                <a:spLocks/>
              </p:cNvSpPr>
              <p:nvPr/>
            </p:nvSpPr>
            <p:spPr bwMode="auto">
              <a:xfrm>
                <a:off x="4321" y="-458"/>
                <a:ext cx="127" cy="109"/>
              </a:xfrm>
              <a:custGeom>
                <a:avLst/>
                <a:gdLst>
                  <a:gd name="T0" fmla="*/ 0 w 54"/>
                  <a:gd name="T1" fmla="*/ 35 h 46"/>
                  <a:gd name="T2" fmla="*/ 36 w 54"/>
                  <a:gd name="T3" fmla="*/ 43 h 46"/>
                  <a:gd name="T4" fmla="*/ 54 w 54"/>
                  <a:gd name="T5" fmla="*/ 17 h 46"/>
                  <a:gd name="T6" fmla="*/ 54 w 54"/>
                  <a:gd name="T7" fmla="*/ 0 h 46"/>
                  <a:gd name="T8" fmla="*/ 0 w 54"/>
                  <a:gd name="T9" fmla="*/ 3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6">
                    <a:moveTo>
                      <a:pt x="0" y="35"/>
                    </a:moveTo>
                    <a:cubicBezTo>
                      <a:pt x="0" y="35"/>
                      <a:pt x="22" y="46"/>
                      <a:pt x="36" y="43"/>
                    </a:cubicBezTo>
                    <a:cubicBezTo>
                      <a:pt x="50" y="40"/>
                      <a:pt x="54" y="17"/>
                      <a:pt x="54" y="17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24" y="36"/>
                      <a:pt x="0" y="35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1" name="Freeform 602"/>
              <p:cNvSpPr>
                <a:spLocks/>
              </p:cNvSpPr>
              <p:nvPr/>
            </p:nvSpPr>
            <p:spPr bwMode="auto">
              <a:xfrm>
                <a:off x="4751" y="-472"/>
                <a:ext cx="128" cy="108"/>
              </a:xfrm>
              <a:custGeom>
                <a:avLst/>
                <a:gdLst>
                  <a:gd name="T0" fmla="*/ 41 w 54"/>
                  <a:gd name="T1" fmla="*/ 44 h 46"/>
                  <a:gd name="T2" fmla="*/ 52 w 54"/>
                  <a:gd name="T3" fmla="*/ 29 h 46"/>
                  <a:gd name="T4" fmla="*/ 1 w 54"/>
                  <a:gd name="T5" fmla="*/ 0 h 46"/>
                  <a:gd name="T6" fmla="*/ 4 w 54"/>
                  <a:gd name="T7" fmla="*/ 26 h 46"/>
                  <a:gd name="T8" fmla="*/ 41 w 54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6">
                    <a:moveTo>
                      <a:pt x="41" y="44"/>
                    </a:moveTo>
                    <a:cubicBezTo>
                      <a:pt x="41" y="44"/>
                      <a:pt x="54" y="43"/>
                      <a:pt x="52" y="29"/>
                    </a:cubicBezTo>
                    <a:cubicBezTo>
                      <a:pt x="52" y="29"/>
                      <a:pt x="17" y="25"/>
                      <a:pt x="1" y="0"/>
                    </a:cubicBezTo>
                    <a:cubicBezTo>
                      <a:pt x="1" y="0"/>
                      <a:pt x="0" y="17"/>
                      <a:pt x="4" y="26"/>
                    </a:cubicBezTo>
                    <a:cubicBezTo>
                      <a:pt x="8" y="36"/>
                      <a:pt x="21" y="46"/>
                      <a:pt x="41" y="44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2" name="Freeform 603"/>
              <p:cNvSpPr>
                <a:spLocks/>
              </p:cNvSpPr>
              <p:nvPr/>
            </p:nvSpPr>
            <p:spPr bwMode="auto">
              <a:xfrm>
                <a:off x="4967" y="-349"/>
                <a:ext cx="85" cy="106"/>
              </a:xfrm>
              <a:custGeom>
                <a:avLst/>
                <a:gdLst>
                  <a:gd name="T0" fmla="*/ 10 w 36"/>
                  <a:gd name="T1" fmla="*/ 45 h 45"/>
                  <a:gd name="T2" fmla="*/ 22 w 36"/>
                  <a:gd name="T3" fmla="*/ 6 h 45"/>
                  <a:gd name="T4" fmla="*/ 28 w 36"/>
                  <a:gd name="T5" fmla="*/ 35 h 45"/>
                  <a:gd name="T6" fmla="*/ 10 w 36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5">
                    <a:moveTo>
                      <a:pt x="10" y="45"/>
                    </a:moveTo>
                    <a:cubicBezTo>
                      <a:pt x="10" y="45"/>
                      <a:pt x="0" y="0"/>
                      <a:pt x="22" y="6"/>
                    </a:cubicBezTo>
                    <a:cubicBezTo>
                      <a:pt x="36" y="9"/>
                      <a:pt x="35" y="25"/>
                      <a:pt x="28" y="35"/>
                    </a:cubicBezTo>
                    <a:cubicBezTo>
                      <a:pt x="23" y="41"/>
                      <a:pt x="16" y="45"/>
                      <a:pt x="10" y="4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3" name="Freeform 604"/>
              <p:cNvSpPr>
                <a:spLocks/>
              </p:cNvSpPr>
              <p:nvPr/>
            </p:nvSpPr>
            <p:spPr bwMode="auto">
              <a:xfrm>
                <a:off x="4985" y="-333"/>
                <a:ext cx="64" cy="90"/>
              </a:xfrm>
              <a:custGeom>
                <a:avLst/>
                <a:gdLst>
                  <a:gd name="T0" fmla="*/ 2 w 27"/>
                  <a:gd name="T1" fmla="*/ 38 h 38"/>
                  <a:gd name="T2" fmla="*/ 0 w 27"/>
                  <a:gd name="T3" fmla="*/ 26 h 38"/>
                  <a:gd name="T4" fmla="*/ 24 w 27"/>
                  <a:gd name="T5" fmla="*/ 18 h 38"/>
                  <a:gd name="T6" fmla="*/ 2 w 27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38">
                    <a:moveTo>
                      <a:pt x="2" y="38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27" y="0"/>
                      <a:pt x="24" y="18"/>
                    </a:cubicBezTo>
                    <a:cubicBezTo>
                      <a:pt x="21" y="37"/>
                      <a:pt x="2" y="38"/>
                      <a:pt x="2" y="3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4" name="Freeform 605"/>
              <p:cNvSpPr>
                <a:spLocks/>
              </p:cNvSpPr>
              <p:nvPr/>
            </p:nvSpPr>
            <p:spPr bwMode="auto">
              <a:xfrm>
                <a:off x="4145" y="-319"/>
                <a:ext cx="100" cy="123"/>
              </a:xfrm>
              <a:custGeom>
                <a:avLst/>
                <a:gdLst>
                  <a:gd name="T0" fmla="*/ 37 w 42"/>
                  <a:gd name="T1" fmla="*/ 51 h 52"/>
                  <a:gd name="T2" fmla="*/ 16 w 42"/>
                  <a:gd name="T3" fmla="*/ 11 h 52"/>
                  <a:gd name="T4" fmla="*/ 14 w 42"/>
                  <a:gd name="T5" fmla="*/ 43 h 52"/>
                  <a:gd name="T6" fmla="*/ 37 w 42"/>
                  <a:gd name="T7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52">
                    <a:moveTo>
                      <a:pt x="37" y="51"/>
                    </a:moveTo>
                    <a:cubicBezTo>
                      <a:pt x="37" y="51"/>
                      <a:pt x="42" y="0"/>
                      <a:pt x="16" y="11"/>
                    </a:cubicBezTo>
                    <a:cubicBezTo>
                      <a:pt x="0" y="17"/>
                      <a:pt x="4" y="34"/>
                      <a:pt x="14" y="43"/>
                    </a:cubicBezTo>
                    <a:cubicBezTo>
                      <a:pt x="21" y="49"/>
                      <a:pt x="31" y="52"/>
                      <a:pt x="37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5" name="Freeform 606"/>
              <p:cNvSpPr>
                <a:spLocks/>
              </p:cNvSpPr>
              <p:nvPr/>
            </p:nvSpPr>
            <p:spPr bwMode="auto">
              <a:xfrm>
                <a:off x="4148" y="-286"/>
                <a:ext cx="87" cy="93"/>
              </a:xfrm>
              <a:custGeom>
                <a:avLst/>
                <a:gdLst>
                  <a:gd name="T0" fmla="*/ 36 w 37"/>
                  <a:gd name="T1" fmla="*/ 36 h 39"/>
                  <a:gd name="T2" fmla="*/ 37 w 37"/>
                  <a:gd name="T3" fmla="*/ 23 h 39"/>
                  <a:gd name="T4" fmla="*/ 6 w 37"/>
                  <a:gd name="T5" fmla="*/ 20 h 39"/>
                  <a:gd name="T6" fmla="*/ 36 w 37"/>
                  <a:gd name="T7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39">
                    <a:moveTo>
                      <a:pt x="36" y="36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0" y="0"/>
                      <a:pt x="6" y="20"/>
                    </a:cubicBezTo>
                    <a:cubicBezTo>
                      <a:pt x="13" y="39"/>
                      <a:pt x="36" y="36"/>
                      <a:pt x="36" y="36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6" name="Oval 607"/>
              <p:cNvSpPr>
                <a:spLocks noChangeArrowheads="1"/>
              </p:cNvSpPr>
              <p:nvPr/>
            </p:nvSpPr>
            <p:spPr bwMode="auto">
              <a:xfrm>
                <a:off x="4614" y="93"/>
                <a:ext cx="71" cy="21"/>
              </a:xfrm>
              <a:prstGeom prst="ellipse">
                <a:avLst/>
              </a:pr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7" name="Freeform 608"/>
              <p:cNvSpPr>
                <a:spLocks/>
              </p:cNvSpPr>
              <p:nvPr/>
            </p:nvSpPr>
            <p:spPr bwMode="auto">
              <a:xfrm>
                <a:off x="4967" y="-295"/>
                <a:ext cx="130" cy="123"/>
              </a:xfrm>
              <a:custGeom>
                <a:avLst/>
                <a:gdLst>
                  <a:gd name="T0" fmla="*/ 7 w 55"/>
                  <a:gd name="T1" fmla="*/ 52 h 52"/>
                  <a:gd name="T2" fmla="*/ 0 w 55"/>
                  <a:gd name="T3" fmla="*/ 49 h 52"/>
                  <a:gd name="T4" fmla="*/ 43 w 55"/>
                  <a:gd name="T5" fmla="*/ 0 h 52"/>
                  <a:gd name="T6" fmla="*/ 7 w 55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52">
                    <a:moveTo>
                      <a:pt x="7" y="52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44" y="31"/>
                      <a:pt x="43" y="0"/>
                    </a:cubicBezTo>
                    <a:cubicBezTo>
                      <a:pt x="43" y="0"/>
                      <a:pt x="55" y="34"/>
                      <a:pt x="7" y="5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8" name="Freeform 609"/>
              <p:cNvSpPr>
                <a:spLocks/>
              </p:cNvSpPr>
              <p:nvPr/>
            </p:nvSpPr>
            <p:spPr bwMode="auto">
              <a:xfrm>
                <a:off x="4141" y="-808"/>
                <a:ext cx="125" cy="120"/>
              </a:xfrm>
              <a:custGeom>
                <a:avLst/>
                <a:gdLst>
                  <a:gd name="T0" fmla="*/ 1 w 53"/>
                  <a:gd name="T1" fmla="*/ 1 h 51"/>
                  <a:gd name="T2" fmla="*/ 6 w 53"/>
                  <a:gd name="T3" fmla="*/ 16 h 51"/>
                  <a:gd name="T4" fmla="*/ 15 w 53"/>
                  <a:gd name="T5" fmla="*/ 32 h 51"/>
                  <a:gd name="T6" fmla="*/ 46 w 53"/>
                  <a:gd name="T7" fmla="*/ 51 h 51"/>
                  <a:gd name="T8" fmla="*/ 53 w 53"/>
                  <a:gd name="T9" fmla="*/ 51 h 51"/>
                  <a:gd name="T10" fmla="*/ 46 w 53"/>
                  <a:gd name="T11" fmla="*/ 48 h 51"/>
                  <a:gd name="T12" fmla="*/ 39 w 53"/>
                  <a:gd name="T13" fmla="*/ 43 h 51"/>
                  <a:gd name="T14" fmla="*/ 23 w 53"/>
                  <a:gd name="T15" fmla="*/ 31 h 51"/>
                  <a:gd name="T16" fmla="*/ 11 w 53"/>
                  <a:gd name="T17" fmla="*/ 16 h 51"/>
                  <a:gd name="T18" fmla="*/ 3 w 53"/>
                  <a:gd name="T19" fmla="*/ 3 h 51"/>
                  <a:gd name="T20" fmla="*/ 2 w 53"/>
                  <a:gd name="T21" fmla="*/ 0 h 51"/>
                  <a:gd name="T22" fmla="*/ 1 w 53"/>
                  <a:gd name="T23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51">
                    <a:moveTo>
                      <a:pt x="1" y="1"/>
                    </a:moveTo>
                    <a:cubicBezTo>
                      <a:pt x="0" y="5"/>
                      <a:pt x="4" y="13"/>
                      <a:pt x="6" y="16"/>
                    </a:cubicBezTo>
                    <a:cubicBezTo>
                      <a:pt x="8" y="22"/>
                      <a:pt x="11" y="27"/>
                      <a:pt x="15" y="32"/>
                    </a:cubicBezTo>
                    <a:cubicBezTo>
                      <a:pt x="23" y="41"/>
                      <a:pt x="34" y="48"/>
                      <a:pt x="46" y="51"/>
                    </a:cubicBezTo>
                    <a:cubicBezTo>
                      <a:pt x="48" y="51"/>
                      <a:pt x="50" y="51"/>
                      <a:pt x="53" y="51"/>
                    </a:cubicBezTo>
                    <a:cubicBezTo>
                      <a:pt x="51" y="50"/>
                      <a:pt x="48" y="49"/>
                      <a:pt x="46" y="48"/>
                    </a:cubicBezTo>
                    <a:cubicBezTo>
                      <a:pt x="43" y="47"/>
                      <a:pt x="41" y="45"/>
                      <a:pt x="39" y="43"/>
                    </a:cubicBezTo>
                    <a:cubicBezTo>
                      <a:pt x="33" y="40"/>
                      <a:pt x="27" y="36"/>
                      <a:pt x="23" y="31"/>
                    </a:cubicBezTo>
                    <a:cubicBezTo>
                      <a:pt x="18" y="27"/>
                      <a:pt x="14" y="21"/>
                      <a:pt x="11" y="16"/>
                    </a:cubicBezTo>
                    <a:cubicBezTo>
                      <a:pt x="9" y="12"/>
                      <a:pt x="6" y="8"/>
                      <a:pt x="3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9" name="Freeform 610"/>
              <p:cNvSpPr>
                <a:spLocks/>
              </p:cNvSpPr>
              <p:nvPr/>
            </p:nvSpPr>
            <p:spPr bwMode="auto">
              <a:xfrm>
                <a:off x="4212" y="-858"/>
                <a:ext cx="73" cy="99"/>
              </a:xfrm>
              <a:custGeom>
                <a:avLst/>
                <a:gdLst>
                  <a:gd name="T0" fmla="*/ 4 w 31"/>
                  <a:gd name="T1" fmla="*/ 0 h 42"/>
                  <a:gd name="T2" fmla="*/ 31 w 31"/>
                  <a:gd name="T3" fmla="*/ 42 h 42"/>
                  <a:gd name="T4" fmla="*/ 4 w 31"/>
                  <a:gd name="T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42">
                    <a:moveTo>
                      <a:pt x="4" y="0"/>
                    </a:moveTo>
                    <a:cubicBezTo>
                      <a:pt x="4" y="0"/>
                      <a:pt x="0" y="34"/>
                      <a:pt x="31" y="42"/>
                    </a:cubicBezTo>
                    <a:cubicBezTo>
                      <a:pt x="31" y="42"/>
                      <a:pt x="9" y="27"/>
                      <a:pt x="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0" name="Freeform 611"/>
              <p:cNvSpPr>
                <a:spLocks/>
              </p:cNvSpPr>
              <p:nvPr/>
            </p:nvSpPr>
            <p:spPr bwMode="auto">
              <a:xfrm>
                <a:off x="4884" y="-777"/>
                <a:ext cx="123" cy="134"/>
              </a:xfrm>
              <a:custGeom>
                <a:avLst/>
                <a:gdLst>
                  <a:gd name="T0" fmla="*/ 35 w 52"/>
                  <a:gd name="T1" fmla="*/ 0 h 57"/>
                  <a:gd name="T2" fmla="*/ 0 w 52"/>
                  <a:gd name="T3" fmla="*/ 57 h 57"/>
                  <a:gd name="T4" fmla="*/ 35 w 52"/>
                  <a:gd name="T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57">
                    <a:moveTo>
                      <a:pt x="35" y="0"/>
                    </a:moveTo>
                    <a:cubicBezTo>
                      <a:pt x="35" y="0"/>
                      <a:pt x="52" y="45"/>
                      <a:pt x="0" y="57"/>
                    </a:cubicBezTo>
                    <a:cubicBezTo>
                      <a:pt x="0" y="57"/>
                      <a:pt x="27" y="35"/>
                      <a:pt x="3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1" name="Freeform 612"/>
              <p:cNvSpPr>
                <a:spLocks/>
              </p:cNvSpPr>
              <p:nvPr/>
            </p:nvSpPr>
            <p:spPr bwMode="auto">
              <a:xfrm>
                <a:off x="4538" y="-957"/>
                <a:ext cx="362" cy="109"/>
              </a:xfrm>
              <a:custGeom>
                <a:avLst/>
                <a:gdLst>
                  <a:gd name="T0" fmla="*/ 153 w 153"/>
                  <a:gd name="T1" fmla="*/ 36 h 46"/>
                  <a:gd name="T2" fmla="*/ 83 w 153"/>
                  <a:gd name="T3" fmla="*/ 16 h 46"/>
                  <a:gd name="T4" fmla="*/ 19 w 153"/>
                  <a:gd name="T5" fmla="*/ 45 h 46"/>
                  <a:gd name="T6" fmla="*/ 104 w 153"/>
                  <a:gd name="T7" fmla="*/ 35 h 46"/>
                  <a:gd name="T8" fmla="*/ 153 w 153"/>
                  <a:gd name="T9" fmla="*/ 3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6">
                    <a:moveTo>
                      <a:pt x="153" y="36"/>
                    </a:moveTo>
                    <a:cubicBezTo>
                      <a:pt x="153" y="36"/>
                      <a:pt x="128" y="0"/>
                      <a:pt x="83" y="16"/>
                    </a:cubicBezTo>
                    <a:cubicBezTo>
                      <a:pt x="38" y="33"/>
                      <a:pt x="38" y="44"/>
                      <a:pt x="19" y="45"/>
                    </a:cubicBezTo>
                    <a:cubicBezTo>
                      <a:pt x="0" y="46"/>
                      <a:pt x="68" y="46"/>
                      <a:pt x="104" y="35"/>
                    </a:cubicBezTo>
                    <a:cubicBezTo>
                      <a:pt x="140" y="24"/>
                      <a:pt x="147" y="44"/>
                      <a:pt x="153" y="36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2" name="Freeform 613"/>
              <p:cNvSpPr>
                <a:spLocks/>
              </p:cNvSpPr>
              <p:nvPr/>
            </p:nvSpPr>
            <p:spPr bwMode="auto">
              <a:xfrm>
                <a:off x="4952" y="-730"/>
                <a:ext cx="135" cy="198"/>
              </a:xfrm>
              <a:custGeom>
                <a:avLst/>
                <a:gdLst>
                  <a:gd name="T0" fmla="*/ 0 w 57"/>
                  <a:gd name="T1" fmla="*/ 50 h 84"/>
                  <a:gd name="T2" fmla="*/ 33 w 57"/>
                  <a:gd name="T3" fmla="*/ 0 h 84"/>
                  <a:gd name="T4" fmla="*/ 52 w 57"/>
                  <a:gd name="T5" fmla="*/ 32 h 84"/>
                  <a:gd name="T6" fmla="*/ 0 w 57"/>
                  <a:gd name="T7" fmla="*/ 84 h 84"/>
                  <a:gd name="T8" fmla="*/ 0 w 57"/>
                  <a:gd name="T9" fmla="*/ 5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4">
                    <a:moveTo>
                      <a:pt x="0" y="50"/>
                    </a:moveTo>
                    <a:cubicBezTo>
                      <a:pt x="0" y="50"/>
                      <a:pt x="37" y="28"/>
                      <a:pt x="33" y="0"/>
                    </a:cubicBezTo>
                    <a:cubicBezTo>
                      <a:pt x="33" y="0"/>
                      <a:pt x="57" y="5"/>
                      <a:pt x="52" y="32"/>
                    </a:cubicBezTo>
                    <a:cubicBezTo>
                      <a:pt x="47" y="60"/>
                      <a:pt x="0" y="84"/>
                      <a:pt x="0" y="84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3" name="Freeform 614"/>
              <p:cNvSpPr>
                <a:spLocks/>
              </p:cNvSpPr>
              <p:nvPr/>
            </p:nvSpPr>
            <p:spPr bwMode="auto">
              <a:xfrm>
                <a:off x="4344" y="-224"/>
                <a:ext cx="29" cy="12"/>
              </a:xfrm>
              <a:custGeom>
                <a:avLst/>
                <a:gdLst>
                  <a:gd name="T0" fmla="*/ 12 w 12"/>
                  <a:gd name="T1" fmla="*/ 2 h 5"/>
                  <a:gd name="T2" fmla="*/ 9 w 12"/>
                  <a:gd name="T3" fmla="*/ 5 h 5"/>
                  <a:gd name="T4" fmla="*/ 2 w 12"/>
                  <a:gd name="T5" fmla="*/ 5 h 5"/>
                  <a:gd name="T6" fmla="*/ 0 w 12"/>
                  <a:gd name="T7" fmla="*/ 2 h 5"/>
                  <a:gd name="T8" fmla="*/ 0 w 12"/>
                  <a:gd name="T9" fmla="*/ 2 h 5"/>
                  <a:gd name="T10" fmla="*/ 2 w 12"/>
                  <a:gd name="T11" fmla="*/ 0 h 5"/>
                  <a:gd name="T12" fmla="*/ 9 w 12"/>
                  <a:gd name="T13" fmla="*/ 0 h 5"/>
                  <a:gd name="T14" fmla="*/ 12 w 12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5">
                    <a:moveTo>
                      <a:pt x="12" y="2"/>
                    </a:moveTo>
                    <a:cubicBezTo>
                      <a:pt x="12" y="4"/>
                      <a:pt x="11" y="5"/>
                      <a:pt x="9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1" y="0"/>
                      <a:pt x="12" y="1"/>
                      <a:pt x="12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4" name="Freeform 615"/>
              <p:cNvSpPr>
                <a:spLocks/>
              </p:cNvSpPr>
              <p:nvPr/>
            </p:nvSpPr>
            <p:spPr bwMode="auto">
              <a:xfrm>
                <a:off x="4841" y="-238"/>
                <a:ext cx="24" cy="7"/>
              </a:xfrm>
              <a:custGeom>
                <a:avLst/>
                <a:gdLst>
                  <a:gd name="T0" fmla="*/ 10 w 10"/>
                  <a:gd name="T1" fmla="*/ 2 h 3"/>
                  <a:gd name="T2" fmla="*/ 8 w 10"/>
                  <a:gd name="T3" fmla="*/ 3 h 3"/>
                  <a:gd name="T4" fmla="*/ 1 w 10"/>
                  <a:gd name="T5" fmla="*/ 3 h 3"/>
                  <a:gd name="T6" fmla="*/ 0 w 10"/>
                  <a:gd name="T7" fmla="*/ 2 h 3"/>
                  <a:gd name="T8" fmla="*/ 0 w 10"/>
                  <a:gd name="T9" fmla="*/ 2 h 3"/>
                  <a:gd name="T10" fmla="*/ 1 w 10"/>
                  <a:gd name="T11" fmla="*/ 0 h 3"/>
                  <a:gd name="T12" fmla="*/ 8 w 10"/>
                  <a:gd name="T13" fmla="*/ 0 h 3"/>
                  <a:gd name="T14" fmla="*/ 10 w 10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3">
                    <a:moveTo>
                      <a:pt x="10" y="2"/>
                    </a:moveTo>
                    <a:cubicBezTo>
                      <a:pt x="10" y="3"/>
                      <a:pt x="9" y="3"/>
                      <a:pt x="8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5" name="Freeform 616"/>
              <p:cNvSpPr>
                <a:spLocks/>
              </p:cNvSpPr>
              <p:nvPr/>
            </p:nvSpPr>
            <p:spPr bwMode="auto">
              <a:xfrm>
                <a:off x="4491" y="-345"/>
                <a:ext cx="256" cy="289"/>
              </a:xfrm>
              <a:custGeom>
                <a:avLst/>
                <a:gdLst>
                  <a:gd name="T0" fmla="*/ 26 w 108"/>
                  <a:gd name="T1" fmla="*/ 14 h 122"/>
                  <a:gd name="T2" fmla="*/ 29 w 108"/>
                  <a:gd name="T3" fmla="*/ 99 h 122"/>
                  <a:gd name="T4" fmla="*/ 99 w 108"/>
                  <a:gd name="T5" fmla="*/ 90 h 122"/>
                  <a:gd name="T6" fmla="*/ 76 w 108"/>
                  <a:gd name="T7" fmla="*/ 10 h 122"/>
                  <a:gd name="T8" fmla="*/ 52 w 108"/>
                  <a:gd name="T9" fmla="*/ 0 h 122"/>
                  <a:gd name="T10" fmla="*/ 26 w 108"/>
                  <a:gd name="T11" fmla="*/ 1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122">
                    <a:moveTo>
                      <a:pt x="26" y="14"/>
                    </a:moveTo>
                    <a:cubicBezTo>
                      <a:pt x="26" y="14"/>
                      <a:pt x="0" y="77"/>
                      <a:pt x="29" y="99"/>
                    </a:cubicBezTo>
                    <a:cubicBezTo>
                      <a:pt x="57" y="122"/>
                      <a:pt x="93" y="107"/>
                      <a:pt x="99" y="90"/>
                    </a:cubicBezTo>
                    <a:cubicBezTo>
                      <a:pt x="108" y="60"/>
                      <a:pt x="82" y="51"/>
                      <a:pt x="76" y="10"/>
                    </a:cubicBezTo>
                    <a:cubicBezTo>
                      <a:pt x="76" y="10"/>
                      <a:pt x="68" y="0"/>
                      <a:pt x="52" y="0"/>
                    </a:cubicBezTo>
                    <a:cubicBezTo>
                      <a:pt x="36" y="0"/>
                      <a:pt x="26" y="14"/>
                      <a:pt x="26" y="1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6" name="Freeform 617"/>
              <p:cNvSpPr>
                <a:spLocks/>
              </p:cNvSpPr>
              <p:nvPr/>
            </p:nvSpPr>
            <p:spPr bwMode="auto">
              <a:xfrm>
                <a:off x="4503" y="-349"/>
                <a:ext cx="229" cy="255"/>
              </a:xfrm>
              <a:custGeom>
                <a:avLst/>
                <a:gdLst>
                  <a:gd name="T0" fmla="*/ 23 w 97"/>
                  <a:gd name="T1" fmla="*/ 13 h 108"/>
                  <a:gd name="T2" fmla="*/ 26 w 97"/>
                  <a:gd name="T3" fmla="*/ 87 h 108"/>
                  <a:gd name="T4" fmla="*/ 88 w 97"/>
                  <a:gd name="T5" fmla="*/ 79 h 108"/>
                  <a:gd name="T6" fmla="*/ 68 w 97"/>
                  <a:gd name="T7" fmla="*/ 8 h 108"/>
                  <a:gd name="T8" fmla="*/ 47 w 97"/>
                  <a:gd name="T9" fmla="*/ 1 h 108"/>
                  <a:gd name="T10" fmla="*/ 23 w 97"/>
                  <a:gd name="T11" fmla="*/ 1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08">
                    <a:moveTo>
                      <a:pt x="23" y="13"/>
                    </a:moveTo>
                    <a:cubicBezTo>
                      <a:pt x="23" y="13"/>
                      <a:pt x="0" y="67"/>
                      <a:pt x="26" y="87"/>
                    </a:cubicBezTo>
                    <a:cubicBezTo>
                      <a:pt x="51" y="108"/>
                      <a:pt x="83" y="94"/>
                      <a:pt x="88" y="79"/>
                    </a:cubicBezTo>
                    <a:cubicBezTo>
                      <a:pt x="97" y="51"/>
                      <a:pt x="74" y="46"/>
                      <a:pt x="68" y="8"/>
                    </a:cubicBezTo>
                    <a:cubicBezTo>
                      <a:pt x="68" y="8"/>
                      <a:pt x="61" y="0"/>
                      <a:pt x="47" y="1"/>
                    </a:cubicBezTo>
                    <a:cubicBezTo>
                      <a:pt x="32" y="1"/>
                      <a:pt x="23" y="13"/>
                      <a:pt x="23" y="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7" name="Oval 618"/>
              <p:cNvSpPr>
                <a:spLocks noChangeArrowheads="1"/>
              </p:cNvSpPr>
              <p:nvPr/>
            </p:nvSpPr>
            <p:spPr bwMode="auto">
              <a:xfrm>
                <a:off x="4628" y="-179"/>
                <a:ext cx="43" cy="16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8" name="Freeform 619"/>
              <p:cNvSpPr>
                <a:spLocks/>
              </p:cNvSpPr>
              <p:nvPr/>
            </p:nvSpPr>
            <p:spPr bwMode="auto">
              <a:xfrm>
                <a:off x="4384" y="-352"/>
                <a:ext cx="100" cy="99"/>
              </a:xfrm>
              <a:custGeom>
                <a:avLst/>
                <a:gdLst>
                  <a:gd name="T0" fmla="*/ 42 w 42"/>
                  <a:gd name="T1" fmla="*/ 21 h 42"/>
                  <a:gd name="T2" fmla="*/ 21 w 42"/>
                  <a:gd name="T3" fmla="*/ 42 h 42"/>
                  <a:gd name="T4" fmla="*/ 0 w 42"/>
                  <a:gd name="T5" fmla="*/ 21 h 42"/>
                  <a:gd name="T6" fmla="*/ 21 w 42"/>
                  <a:gd name="T7" fmla="*/ 0 h 42"/>
                  <a:gd name="T8" fmla="*/ 42 w 42"/>
                  <a:gd name="T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42" y="21"/>
                    </a:moveTo>
                    <a:cubicBezTo>
                      <a:pt x="42" y="33"/>
                      <a:pt x="32" y="42"/>
                      <a:pt x="21" y="42"/>
                    </a:cubicBezTo>
                    <a:cubicBezTo>
                      <a:pt x="9" y="42"/>
                      <a:pt x="0" y="32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33" y="0"/>
                      <a:pt x="42" y="9"/>
                      <a:pt x="42" y="2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9" name="Freeform 620"/>
              <p:cNvSpPr>
                <a:spLocks/>
              </p:cNvSpPr>
              <p:nvPr/>
            </p:nvSpPr>
            <p:spPr bwMode="auto">
              <a:xfrm>
                <a:off x="4744" y="-352"/>
                <a:ext cx="100" cy="90"/>
              </a:xfrm>
              <a:custGeom>
                <a:avLst/>
                <a:gdLst>
                  <a:gd name="T0" fmla="*/ 42 w 42"/>
                  <a:gd name="T1" fmla="*/ 20 h 38"/>
                  <a:gd name="T2" fmla="*/ 21 w 42"/>
                  <a:gd name="T3" fmla="*/ 38 h 38"/>
                  <a:gd name="T4" fmla="*/ 0 w 42"/>
                  <a:gd name="T5" fmla="*/ 17 h 38"/>
                  <a:gd name="T6" fmla="*/ 16 w 42"/>
                  <a:gd name="T7" fmla="*/ 0 h 38"/>
                  <a:gd name="T8" fmla="*/ 42 w 42"/>
                  <a:gd name="T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8">
                    <a:moveTo>
                      <a:pt x="42" y="20"/>
                    </a:moveTo>
                    <a:cubicBezTo>
                      <a:pt x="42" y="32"/>
                      <a:pt x="33" y="38"/>
                      <a:pt x="21" y="38"/>
                    </a:cubicBezTo>
                    <a:cubicBezTo>
                      <a:pt x="9" y="38"/>
                      <a:pt x="0" y="28"/>
                      <a:pt x="0" y="17"/>
                    </a:cubicBezTo>
                    <a:cubicBezTo>
                      <a:pt x="0" y="5"/>
                      <a:pt x="5" y="0"/>
                      <a:pt x="16" y="0"/>
                    </a:cubicBezTo>
                    <a:cubicBezTo>
                      <a:pt x="28" y="0"/>
                      <a:pt x="42" y="8"/>
                      <a:pt x="42" y="2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0" name="Freeform 621"/>
              <p:cNvSpPr>
                <a:spLocks/>
              </p:cNvSpPr>
              <p:nvPr/>
            </p:nvSpPr>
            <p:spPr bwMode="auto">
              <a:xfrm>
                <a:off x="4427" y="-333"/>
                <a:ext cx="47" cy="43"/>
              </a:xfrm>
              <a:custGeom>
                <a:avLst/>
                <a:gdLst>
                  <a:gd name="T0" fmla="*/ 19 w 20"/>
                  <a:gd name="T1" fmla="*/ 12 h 18"/>
                  <a:gd name="T2" fmla="*/ 8 w 20"/>
                  <a:gd name="T3" fmla="*/ 16 h 18"/>
                  <a:gd name="T4" fmla="*/ 1 w 20"/>
                  <a:gd name="T5" fmla="*/ 6 h 18"/>
                  <a:gd name="T6" fmla="*/ 13 w 20"/>
                  <a:gd name="T7" fmla="*/ 2 h 18"/>
                  <a:gd name="T8" fmla="*/ 19 w 20"/>
                  <a:gd name="T9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9" y="12"/>
                    </a:moveTo>
                    <a:cubicBezTo>
                      <a:pt x="18" y="16"/>
                      <a:pt x="12" y="18"/>
                      <a:pt x="8" y="16"/>
                    </a:cubicBezTo>
                    <a:cubicBezTo>
                      <a:pt x="3" y="14"/>
                      <a:pt x="0" y="10"/>
                      <a:pt x="1" y="6"/>
                    </a:cubicBezTo>
                    <a:cubicBezTo>
                      <a:pt x="3" y="2"/>
                      <a:pt x="8" y="0"/>
                      <a:pt x="13" y="2"/>
                    </a:cubicBezTo>
                    <a:cubicBezTo>
                      <a:pt x="18" y="3"/>
                      <a:pt x="20" y="8"/>
                      <a:pt x="19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1" name="Freeform 622"/>
              <p:cNvSpPr>
                <a:spLocks/>
              </p:cNvSpPr>
              <p:nvPr/>
            </p:nvSpPr>
            <p:spPr bwMode="auto">
              <a:xfrm>
                <a:off x="4794" y="-340"/>
                <a:ext cx="40" cy="43"/>
              </a:xfrm>
              <a:custGeom>
                <a:avLst/>
                <a:gdLst>
                  <a:gd name="T0" fmla="*/ 14 w 17"/>
                  <a:gd name="T1" fmla="*/ 15 h 18"/>
                  <a:gd name="T2" fmla="*/ 3 w 17"/>
                  <a:gd name="T3" fmla="*/ 14 h 18"/>
                  <a:gd name="T4" fmla="*/ 3 w 17"/>
                  <a:gd name="T5" fmla="*/ 3 h 18"/>
                  <a:gd name="T6" fmla="*/ 14 w 17"/>
                  <a:gd name="T7" fmla="*/ 4 h 18"/>
                  <a:gd name="T8" fmla="*/ 14 w 17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4" y="15"/>
                    </a:moveTo>
                    <a:cubicBezTo>
                      <a:pt x="11" y="18"/>
                      <a:pt x="6" y="17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1"/>
                      <a:pt x="14" y="4"/>
                    </a:cubicBezTo>
                    <a:cubicBezTo>
                      <a:pt x="17" y="7"/>
                      <a:pt x="17" y="12"/>
                      <a:pt x="14" y="1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2" name="Freeform 623"/>
              <p:cNvSpPr>
                <a:spLocks/>
              </p:cNvSpPr>
              <p:nvPr/>
            </p:nvSpPr>
            <p:spPr bwMode="auto">
              <a:xfrm>
                <a:off x="4481" y="-56"/>
                <a:ext cx="292" cy="130"/>
              </a:xfrm>
              <a:custGeom>
                <a:avLst/>
                <a:gdLst>
                  <a:gd name="T0" fmla="*/ 35 w 123"/>
                  <a:gd name="T1" fmla="*/ 47 h 55"/>
                  <a:gd name="T2" fmla="*/ 113 w 123"/>
                  <a:gd name="T3" fmla="*/ 39 h 55"/>
                  <a:gd name="T4" fmla="*/ 63 w 123"/>
                  <a:gd name="T5" fmla="*/ 0 h 55"/>
                  <a:gd name="T6" fmla="*/ 35 w 123"/>
                  <a:gd name="T7" fmla="*/ 4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3" h="55">
                    <a:moveTo>
                      <a:pt x="35" y="47"/>
                    </a:moveTo>
                    <a:cubicBezTo>
                      <a:pt x="35" y="47"/>
                      <a:pt x="103" y="55"/>
                      <a:pt x="113" y="39"/>
                    </a:cubicBezTo>
                    <a:cubicBezTo>
                      <a:pt x="123" y="23"/>
                      <a:pt x="80" y="1"/>
                      <a:pt x="63" y="0"/>
                    </a:cubicBezTo>
                    <a:cubicBezTo>
                      <a:pt x="47" y="0"/>
                      <a:pt x="0" y="29"/>
                      <a:pt x="35" y="47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3" name="Freeform 624"/>
              <p:cNvSpPr>
                <a:spLocks/>
              </p:cNvSpPr>
              <p:nvPr/>
            </p:nvSpPr>
            <p:spPr bwMode="auto">
              <a:xfrm>
                <a:off x="4557" y="17"/>
                <a:ext cx="142" cy="47"/>
              </a:xfrm>
              <a:custGeom>
                <a:avLst/>
                <a:gdLst>
                  <a:gd name="T0" fmla="*/ 26 w 60"/>
                  <a:gd name="T1" fmla="*/ 1 h 20"/>
                  <a:gd name="T2" fmla="*/ 0 w 60"/>
                  <a:gd name="T3" fmla="*/ 15 h 20"/>
                  <a:gd name="T4" fmla="*/ 3 w 60"/>
                  <a:gd name="T5" fmla="*/ 16 h 20"/>
                  <a:gd name="T6" fmla="*/ 60 w 60"/>
                  <a:gd name="T7" fmla="*/ 17 h 20"/>
                  <a:gd name="T8" fmla="*/ 26 w 60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0">
                    <a:moveTo>
                      <a:pt x="26" y="1"/>
                    </a:moveTo>
                    <a:cubicBezTo>
                      <a:pt x="14" y="1"/>
                      <a:pt x="7" y="7"/>
                      <a:pt x="0" y="15"/>
                    </a:cubicBezTo>
                    <a:cubicBezTo>
                      <a:pt x="1" y="15"/>
                      <a:pt x="2" y="15"/>
                      <a:pt x="3" y="16"/>
                    </a:cubicBezTo>
                    <a:cubicBezTo>
                      <a:pt x="3" y="16"/>
                      <a:pt x="37" y="20"/>
                      <a:pt x="60" y="17"/>
                    </a:cubicBezTo>
                    <a:cubicBezTo>
                      <a:pt x="50" y="9"/>
                      <a:pt x="39" y="0"/>
                      <a:pt x="26" y="1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4" name="Freeform 625"/>
              <p:cNvSpPr>
                <a:spLocks/>
              </p:cNvSpPr>
              <p:nvPr/>
            </p:nvSpPr>
            <p:spPr bwMode="auto">
              <a:xfrm>
                <a:off x="4848" y="-104"/>
                <a:ext cx="447" cy="627"/>
              </a:xfrm>
              <a:custGeom>
                <a:avLst/>
                <a:gdLst>
                  <a:gd name="T0" fmla="*/ 159 w 189"/>
                  <a:gd name="T1" fmla="*/ 119 h 265"/>
                  <a:gd name="T2" fmla="*/ 180 w 189"/>
                  <a:gd name="T3" fmla="*/ 66 h 265"/>
                  <a:gd name="T4" fmla="*/ 170 w 189"/>
                  <a:gd name="T5" fmla="*/ 21 h 265"/>
                  <a:gd name="T6" fmla="*/ 115 w 189"/>
                  <a:gd name="T7" fmla="*/ 12 h 265"/>
                  <a:gd name="T8" fmla="*/ 104 w 189"/>
                  <a:gd name="T9" fmla="*/ 55 h 265"/>
                  <a:gd name="T10" fmla="*/ 124 w 189"/>
                  <a:gd name="T11" fmla="*/ 79 h 265"/>
                  <a:gd name="T12" fmla="*/ 62 w 189"/>
                  <a:gd name="T13" fmla="*/ 199 h 265"/>
                  <a:gd name="T14" fmla="*/ 36 w 189"/>
                  <a:gd name="T15" fmla="*/ 190 h 265"/>
                  <a:gd name="T16" fmla="*/ 31 w 189"/>
                  <a:gd name="T17" fmla="*/ 255 h 265"/>
                  <a:gd name="T18" fmla="*/ 123 w 189"/>
                  <a:gd name="T19" fmla="*/ 205 h 265"/>
                  <a:gd name="T20" fmla="*/ 159 w 189"/>
                  <a:gd name="T21" fmla="*/ 119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" h="265">
                    <a:moveTo>
                      <a:pt x="159" y="119"/>
                    </a:moveTo>
                    <a:cubicBezTo>
                      <a:pt x="180" y="66"/>
                      <a:pt x="180" y="66"/>
                      <a:pt x="180" y="66"/>
                    </a:cubicBezTo>
                    <a:cubicBezTo>
                      <a:pt x="180" y="66"/>
                      <a:pt x="189" y="32"/>
                      <a:pt x="170" y="21"/>
                    </a:cubicBezTo>
                    <a:cubicBezTo>
                      <a:pt x="152" y="10"/>
                      <a:pt x="121" y="0"/>
                      <a:pt x="115" y="12"/>
                    </a:cubicBezTo>
                    <a:cubicBezTo>
                      <a:pt x="109" y="23"/>
                      <a:pt x="97" y="53"/>
                      <a:pt x="104" y="55"/>
                    </a:cubicBezTo>
                    <a:cubicBezTo>
                      <a:pt x="112" y="57"/>
                      <a:pt x="136" y="50"/>
                      <a:pt x="124" y="79"/>
                    </a:cubicBezTo>
                    <a:cubicBezTo>
                      <a:pt x="112" y="107"/>
                      <a:pt x="89" y="201"/>
                      <a:pt x="62" y="199"/>
                    </a:cubicBezTo>
                    <a:cubicBezTo>
                      <a:pt x="35" y="198"/>
                      <a:pt x="47" y="185"/>
                      <a:pt x="36" y="190"/>
                    </a:cubicBezTo>
                    <a:cubicBezTo>
                      <a:pt x="26" y="195"/>
                      <a:pt x="0" y="244"/>
                      <a:pt x="31" y="255"/>
                    </a:cubicBezTo>
                    <a:cubicBezTo>
                      <a:pt x="62" y="265"/>
                      <a:pt x="101" y="256"/>
                      <a:pt x="123" y="205"/>
                    </a:cubicBezTo>
                    <a:cubicBezTo>
                      <a:pt x="144" y="155"/>
                      <a:pt x="159" y="119"/>
                      <a:pt x="159" y="119"/>
                    </a:cubicBezTo>
                    <a:close/>
                  </a:path>
                </a:pathLst>
              </a:custGeom>
              <a:solidFill>
                <a:srgbClr val="A5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5" name="Freeform 626"/>
              <p:cNvSpPr>
                <a:spLocks/>
              </p:cNvSpPr>
              <p:nvPr/>
            </p:nvSpPr>
            <p:spPr bwMode="auto">
              <a:xfrm>
                <a:off x="4950" y="-23"/>
                <a:ext cx="303" cy="539"/>
              </a:xfrm>
              <a:custGeom>
                <a:avLst/>
                <a:gdLst>
                  <a:gd name="T0" fmla="*/ 36 w 128"/>
                  <a:gd name="T1" fmla="*/ 155 h 228"/>
                  <a:gd name="T2" fmla="*/ 81 w 128"/>
                  <a:gd name="T3" fmla="*/ 45 h 228"/>
                  <a:gd name="T4" fmla="*/ 61 w 128"/>
                  <a:gd name="T5" fmla="*/ 21 h 228"/>
                  <a:gd name="T6" fmla="*/ 62 w 128"/>
                  <a:gd name="T7" fmla="*/ 0 h 228"/>
                  <a:gd name="T8" fmla="*/ 103 w 128"/>
                  <a:gd name="T9" fmla="*/ 43 h 228"/>
                  <a:gd name="T10" fmla="*/ 128 w 128"/>
                  <a:gd name="T11" fmla="*/ 53 h 228"/>
                  <a:gd name="T12" fmla="*/ 116 w 128"/>
                  <a:gd name="T13" fmla="*/ 85 h 228"/>
                  <a:gd name="T14" fmla="*/ 80 w 128"/>
                  <a:gd name="T15" fmla="*/ 171 h 228"/>
                  <a:gd name="T16" fmla="*/ 0 w 128"/>
                  <a:gd name="T17" fmla="*/ 224 h 228"/>
                  <a:gd name="T18" fmla="*/ 36 w 128"/>
                  <a:gd name="T19" fmla="*/ 15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8" h="228">
                    <a:moveTo>
                      <a:pt x="36" y="155"/>
                    </a:moveTo>
                    <a:cubicBezTo>
                      <a:pt x="55" y="130"/>
                      <a:pt x="72" y="67"/>
                      <a:pt x="81" y="45"/>
                    </a:cubicBezTo>
                    <a:cubicBezTo>
                      <a:pt x="93" y="16"/>
                      <a:pt x="69" y="23"/>
                      <a:pt x="61" y="21"/>
                    </a:cubicBezTo>
                    <a:cubicBezTo>
                      <a:pt x="57" y="20"/>
                      <a:pt x="59" y="11"/>
                      <a:pt x="62" y="0"/>
                    </a:cubicBezTo>
                    <a:cubicBezTo>
                      <a:pt x="91" y="2"/>
                      <a:pt x="87" y="26"/>
                      <a:pt x="103" y="43"/>
                    </a:cubicBezTo>
                    <a:cubicBezTo>
                      <a:pt x="109" y="50"/>
                      <a:pt x="119" y="53"/>
                      <a:pt x="128" y="53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6" y="85"/>
                      <a:pt x="101" y="121"/>
                      <a:pt x="80" y="171"/>
                    </a:cubicBezTo>
                    <a:cubicBezTo>
                      <a:pt x="61" y="215"/>
                      <a:pt x="29" y="228"/>
                      <a:pt x="0" y="224"/>
                    </a:cubicBezTo>
                    <a:cubicBezTo>
                      <a:pt x="23" y="211"/>
                      <a:pt x="37" y="181"/>
                      <a:pt x="36" y="155"/>
                    </a:cubicBezTo>
                    <a:close/>
                  </a:path>
                </a:pathLst>
              </a:custGeom>
              <a:solidFill>
                <a:srgbClr val="9931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6" name="Freeform 627"/>
              <p:cNvSpPr>
                <a:spLocks/>
              </p:cNvSpPr>
              <p:nvPr/>
            </p:nvSpPr>
            <p:spPr bwMode="auto">
              <a:xfrm>
                <a:off x="5052" y="116"/>
                <a:ext cx="68" cy="90"/>
              </a:xfrm>
              <a:custGeom>
                <a:avLst/>
                <a:gdLst>
                  <a:gd name="T0" fmla="*/ 13 w 29"/>
                  <a:gd name="T1" fmla="*/ 4 h 38"/>
                  <a:gd name="T2" fmla="*/ 2 w 29"/>
                  <a:gd name="T3" fmla="*/ 21 h 38"/>
                  <a:gd name="T4" fmla="*/ 4 w 29"/>
                  <a:gd name="T5" fmla="*/ 36 h 38"/>
                  <a:gd name="T6" fmla="*/ 13 w 29"/>
                  <a:gd name="T7" fmla="*/ 37 h 38"/>
                  <a:gd name="T8" fmla="*/ 19 w 29"/>
                  <a:gd name="T9" fmla="*/ 34 h 38"/>
                  <a:gd name="T10" fmla="*/ 27 w 29"/>
                  <a:gd name="T11" fmla="*/ 18 h 38"/>
                  <a:gd name="T12" fmla="*/ 27 w 29"/>
                  <a:gd name="T13" fmla="*/ 9 h 38"/>
                  <a:gd name="T14" fmla="*/ 13 w 29"/>
                  <a:gd name="T15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8">
                    <a:moveTo>
                      <a:pt x="13" y="4"/>
                    </a:moveTo>
                    <a:cubicBezTo>
                      <a:pt x="9" y="5"/>
                      <a:pt x="3" y="17"/>
                      <a:pt x="2" y="21"/>
                    </a:cubicBezTo>
                    <a:cubicBezTo>
                      <a:pt x="1" y="25"/>
                      <a:pt x="0" y="34"/>
                      <a:pt x="4" y="36"/>
                    </a:cubicBezTo>
                    <a:cubicBezTo>
                      <a:pt x="6" y="37"/>
                      <a:pt x="11" y="37"/>
                      <a:pt x="13" y="37"/>
                    </a:cubicBezTo>
                    <a:cubicBezTo>
                      <a:pt x="17" y="38"/>
                      <a:pt x="17" y="37"/>
                      <a:pt x="19" y="34"/>
                    </a:cubicBezTo>
                    <a:cubicBezTo>
                      <a:pt x="23" y="29"/>
                      <a:pt x="25" y="24"/>
                      <a:pt x="27" y="18"/>
                    </a:cubicBezTo>
                    <a:cubicBezTo>
                      <a:pt x="27" y="18"/>
                      <a:pt x="29" y="11"/>
                      <a:pt x="27" y="9"/>
                    </a:cubicBezTo>
                    <a:cubicBezTo>
                      <a:pt x="27" y="9"/>
                      <a:pt x="22" y="0"/>
                      <a:pt x="13" y="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7" name="Freeform 628"/>
              <p:cNvSpPr>
                <a:spLocks/>
              </p:cNvSpPr>
              <p:nvPr/>
            </p:nvSpPr>
            <p:spPr bwMode="auto">
              <a:xfrm>
                <a:off x="5054" y="119"/>
                <a:ext cx="66" cy="87"/>
              </a:xfrm>
              <a:custGeom>
                <a:avLst/>
                <a:gdLst>
                  <a:gd name="T0" fmla="*/ 0 w 28"/>
                  <a:gd name="T1" fmla="*/ 30 h 37"/>
                  <a:gd name="T2" fmla="*/ 11 w 28"/>
                  <a:gd name="T3" fmla="*/ 22 h 37"/>
                  <a:gd name="T4" fmla="*/ 15 w 28"/>
                  <a:gd name="T5" fmla="*/ 15 h 37"/>
                  <a:gd name="T6" fmla="*/ 13 w 28"/>
                  <a:gd name="T7" fmla="*/ 3 h 37"/>
                  <a:gd name="T8" fmla="*/ 26 w 28"/>
                  <a:gd name="T9" fmla="*/ 8 h 37"/>
                  <a:gd name="T10" fmla="*/ 26 w 28"/>
                  <a:gd name="T11" fmla="*/ 17 h 37"/>
                  <a:gd name="T12" fmla="*/ 18 w 28"/>
                  <a:gd name="T13" fmla="*/ 33 h 37"/>
                  <a:gd name="T14" fmla="*/ 12 w 28"/>
                  <a:gd name="T15" fmla="*/ 36 h 37"/>
                  <a:gd name="T16" fmla="*/ 3 w 28"/>
                  <a:gd name="T17" fmla="*/ 35 h 37"/>
                  <a:gd name="T18" fmla="*/ 0 w 28"/>
                  <a:gd name="T19" fmla="*/ 30 h 37"/>
                  <a:gd name="T20" fmla="*/ 0 w 28"/>
                  <a:gd name="T21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7">
                    <a:moveTo>
                      <a:pt x="0" y="30"/>
                    </a:moveTo>
                    <a:cubicBezTo>
                      <a:pt x="5" y="29"/>
                      <a:pt x="9" y="26"/>
                      <a:pt x="11" y="22"/>
                    </a:cubicBezTo>
                    <a:cubicBezTo>
                      <a:pt x="13" y="20"/>
                      <a:pt x="14" y="18"/>
                      <a:pt x="15" y="15"/>
                    </a:cubicBezTo>
                    <a:cubicBezTo>
                      <a:pt x="17" y="11"/>
                      <a:pt x="16" y="6"/>
                      <a:pt x="13" y="3"/>
                    </a:cubicBezTo>
                    <a:cubicBezTo>
                      <a:pt x="21" y="0"/>
                      <a:pt x="26" y="8"/>
                      <a:pt x="26" y="8"/>
                    </a:cubicBezTo>
                    <a:cubicBezTo>
                      <a:pt x="28" y="10"/>
                      <a:pt x="26" y="17"/>
                      <a:pt x="26" y="17"/>
                    </a:cubicBezTo>
                    <a:cubicBezTo>
                      <a:pt x="24" y="23"/>
                      <a:pt x="22" y="28"/>
                      <a:pt x="18" y="33"/>
                    </a:cubicBezTo>
                    <a:cubicBezTo>
                      <a:pt x="16" y="36"/>
                      <a:pt x="16" y="37"/>
                      <a:pt x="12" y="36"/>
                    </a:cubicBezTo>
                    <a:cubicBezTo>
                      <a:pt x="10" y="36"/>
                      <a:pt x="5" y="36"/>
                      <a:pt x="3" y="35"/>
                    </a:cubicBezTo>
                    <a:cubicBezTo>
                      <a:pt x="1" y="34"/>
                      <a:pt x="0" y="32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8" name="Freeform 629"/>
              <p:cNvSpPr>
                <a:spLocks/>
              </p:cNvSpPr>
              <p:nvPr/>
            </p:nvSpPr>
            <p:spPr bwMode="auto">
              <a:xfrm>
                <a:off x="5038" y="109"/>
                <a:ext cx="224" cy="244"/>
              </a:xfrm>
              <a:custGeom>
                <a:avLst/>
                <a:gdLst>
                  <a:gd name="T0" fmla="*/ 77 w 95"/>
                  <a:gd name="T1" fmla="*/ 7 h 103"/>
                  <a:gd name="T2" fmla="*/ 57 w 95"/>
                  <a:gd name="T3" fmla="*/ 1 h 103"/>
                  <a:gd name="T4" fmla="*/ 35 w 95"/>
                  <a:gd name="T5" fmla="*/ 3 h 103"/>
                  <a:gd name="T6" fmla="*/ 32 w 95"/>
                  <a:gd name="T7" fmla="*/ 20 h 103"/>
                  <a:gd name="T8" fmla="*/ 20 w 95"/>
                  <a:gd name="T9" fmla="*/ 47 h 103"/>
                  <a:gd name="T10" fmla="*/ 0 w 95"/>
                  <a:gd name="T11" fmla="*/ 71 h 103"/>
                  <a:gd name="T12" fmla="*/ 22 w 95"/>
                  <a:gd name="T13" fmla="*/ 88 h 103"/>
                  <a:gd name="T14" fmla="*/ 24 w 95"/>
                  <a:gd name="T15" fmla="*/ 91 h 103"/>
                  <a:gd name="T16" fmla="*/ 70 w 95"/>
                  <a:gd name="T17" fmla="*/ 99 h 103"/>
                  <a:gd name="T18" fmla="*/ 75 w 95"/>
                  <a:gd name="T19" fmla="*/ 90 h 103"/>
                  <a:gd name="T20" fmla="*/ 93 w 95"/>
                  <a:gd name="T21" fmla="*/ 49 h 103"/>
                  <a:gd name="T22" fmla="*/ 77 w 95"/>
                  <a:gd name="T23" fmla="*/ 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5" h="103">
                    <a:moveTo>
                      <a:pt x="77" y="7"/>
                    </a:moveTo>
                    <a:cubicBezTo>
                      <a:pt x="71" y="3"/>
                      <a:pt x="64" y="2"/>
                      <a:pt x="57" y="1"/>
                    </a:cubicBezTo>
                    <a:cubicBezTo>
                      <a:pt x="49" y="0"/>
                      <a:pt x="42" y="4"/>
                      <a:pt x="35" y="3"/>
                    </a:cubicBezTo>
                    <a:cubicBezTo>
                      <a:pt x="28" y="8"/>
                      <a:pt x="29" y="13"/>
                      <a:pt x="32" y="20"/>
                    </a:cubicBezTo>
                    <a:cubicBezTo>
                      <a:pt x="15" y="17"/>
                      <a:pt x="19" y="39"/>
                      <a:pt x="20" y="47"/>
                    </a:cubicBezTo>
                    <a:cubicBezTo>
                      <a:pt x="6" y="47"/>
                      <a:pt x="1" y="58"/>
                      <a:pt x="0" y="71"/>
                    </a:cubicBezTo>
                    <a:cubicBezTo>
                      <a:pt x="7" y="77"/>
                      <a:pt x="15" y="82"/>
                      <a:pt x="22" y="88"/>
                    </a:cubicBezTo>
                    <a:cubicBezTo>
                      <a:pt x="23" y="89"/>
                      <a:pt x="23" y="90"/>
                      <a:pt x="24" y="91"/>
                    </a:cubicBezTo>
                    <a:cubicBezTo>
                      <a:pt x="38" y="102"/>
                      <a:pt x="54" y="103"/>
                      <a:pt x="70" y="99"/>
                    </a:cubicBezTo>
                    <a:cubicBezTo>
                      <a:pt x="72" y="96"/>
                      <a:pt x="73" y="93"/>
                      <a:pt x="75" y="90"/>
                    </a:cubicBezTo>
                    <a:cubicBezTo>
                      <a:pt x="83" y="77"/>
                      <a:pt x="92" y="64"/>
                      <a:pt x="93" y="49"/>
                    </a:cubicBezTo>
                    <a:cubicBezTo>
                      <a:pt x="95" y="36"/>
                      <a:pt x="88" y="15"/>
                      <a:pt x="77" y="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9" name="Freeform 630"/>
              <p:cNvSpPr>
                <a:spLocks/>
              </p:cNvSpPr>
              <p:nvPr/>
            </p:nvSpPr>
            <p:spPr bwMode="auto">
              <a:xfrm>
                <a:off x="5090" y="121"/>
                <a:ext cx="172" cy="232"/>
              </a:xfrm>
              <a:custGeom>
                <a:avLst/>
                <a:gdLst>
                  <a:gd name="T0" fmla="*/ 55 w 73"/>
                  <a:gd name="T1" fmla="*/ 2 h 98"/>
                  <a:gd name="T2" fmla="*/ 50 w 73"/>
                  <a:gd name="T3" fmla="*/ 0 h 98"/>
                  <a:gd name="T4" fmla="*/ 55 w 73"/>
                  <a:gd name="T5" fmla="*/ 61 h 98"/>
                  <a:gd name="T6" fmla="*/ 0 w 73"/>
                  <a:gd name="T7" fmla="*/ 84 h 98"/>
                  <a:gd name="T8" fmla="*/ 2 w 73"/>
                  <a:gd name="T9" fmla="*/ 86 h 98"/>
                  <a:gd name="T10" fmla="*/ 48 w 73"/>
                  <a:gd name="T11" fmla="*/ 94 h 98"/>
                  <a:gd name="T12" fmla="*/ 53 w 73"/>
                  <a:gd name="T13" fmla="*/ 85 h 98"/>
                  <a:gd name="T14" fmla="*/ 71 w 73"/>
                  <a:gd name="T15" fmla="*/ 44 h 98"/>
                  <a:gd name="T16" fmla="*/ 55 w 73"/>
                  <a:gd name="T17" fmla="*/ 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98">
                    <a:moveTo>
                      <a:pt x="55" y="2"/>
                    </a:moveTo>
                    <a:cubicBezTo>
                      <a:pt x="54" y="1"/>
                      <a:pt x="52" y="0"/>
                      <a:pt x="50" y="0"/>
                    </a:cubicBezTo>
                    <a:cubicBezTo>
                      <a:pt x="66" y="15"/>
                      <a:pt x="69" y="42"/>
                      <a:pt x="55" y="61"/>
                    </a:cubicBezTo>
                    <a:cubicBezTo>
                      <a:pt x="42" y="78"/>
                      <a:pt x="21" y="84"/>
                      <a:pt x="0" y="84"/>
                    </a:cubicBezTo>
                    <a:cubicBezTo>
                      <a:pt x="1" y="84"/>
                      <a:pt x="1" y="85"/>
                      <a:pt x="2" y="86"/>
                    </a:cubicBezTo>
                    <a:cubicBezTo>
                      <a:pt x="16" y="97"/>
                      <a:pt x="32" y="98"/>
                      <a:pt x="48" y="94"/>
                    </a:cubicBezTo>
                    <a:cubicBezTo>
                      <a:pt x="50" y="91"/>
                      <a:pt x="51" y="88"/>
                      <a:pt x="53" y="85"/>
                    </a:cubicBezTo>
                    <a:cubicBezTo>
                      <a:pt x="61" y="72"/>
                      <a:pt x="70" y="59"/>
                      <a:pt x="71" y="44"/>
                    </a:cubicBezTo>
                    <a:cubicBezTo>
                      <a:pt x="73" y="31"/>
                      <a:pt x="66" y="10"/>
                      <a:pt x="55" y="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0" name="Freeform 631"/>
              <p:cNvSpPr>
                <a:spLocks/>
              </p:cNvSpPr>
              <p:nvPr/>
            </p:nvSpPr>
            <p:spPr bwMode="auto">
              <a:xfrm>
                <a:off x="5038" y="234"/>
                <a:ext cx="142" cy="116"/>
              </a:xfrm>
              <a:custGeom>
                <a:avLst/>
                <a:gdLst>
                  <a:gd name="T0" fmla="*/ 24 w 60"/>
                  <a:gd name="T1" fmla="*/ 38 h 49"/>
                  <a:gd name="T2" fmla="*/ 60 w 60"/>
                  <a:gd name="T3" fmla="*/ 48 h 49"/>
                  <a:gd name="T4" fmla="*/ 43 w 60"/>
                  <a:gd name="T5" fmla="*/ 40 h 49"/>
                  <a:gd name="T6" fmla="*/ 6 w 60"/>
                  <a:gd name="T7" fmla="*/ 0 h 49"/>
                  <a:gd name="T8" fmla="*/ 0 w 60"/>
                  <a:gd name="T9" fmla="*/ 18 h 49"/>
                  <a:gd name="T10" fmla="*/ 22 w 60"/>
                  <a:gd name="T11" fmla="*/ 35 h 49"/>
                  <a:gd name="T12" fmla="*/ 24 w 60"/>
                  <a:gd name="T13" fmla="*/ 3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49">
                    <a:moveTo>
                      <a:pt x="24" y="38"/>
                    </a:moveTo>
                    <a:cubicBezTo>
                      <a:pt x="35" y="46"/>
                      <a:pt x="47" y="49"/>
                      <a:pt x="60" y="48"/>
                    </a:cubicBezTo>
                    <a:cubicBezTo>
                      <a:pt x="54" y="46"/>
                      <a:pt x="48" y="44"/>
                      <a:pt x="43" y="40"/>
                    </a:cubicBezTo>
                    <a:cubicBezTo>
                      <a:pt x="28" y="30"/>
                      <a:pt x="18" y="14"/>
                      <a:pt x="6" y="0"/>
                    </a:cubicBezTo>
                    <a:cubicBezTo>
                      <a:pt x="1" y="3"/>
                      <a:pt x="0" y="14"/>
                      <a:pt x="0" y="18"/>
                    </a:cubicBezTo>
                    <a:cubicBezTo>
                      <a:pt x="7" y="24"/>
                      <a:pt x="15" y="29"/>
                      <a:pt x="22" y="35"/>
                    </a:cubicBezTo>
                    <a:cubicBezTo>
                      <a:pt x="23" y="36"/>
                      <a:pt x="23" y="37"/>
                      <a:pt x="24" y="3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1" name="Freeform 632"/>
              <p:cNvSpPr>
                <a:spLocks/>
              </p:cNvSpPr>
              <p:nvPr/>
            </p:nvSpPr>
            <p:spPr bwMode="auto">
              <a:xfrm>
                <a:off x="5101" y="130"/>
                <a:ext cx="60" cy="60"/>
              </a:xfrm>
              <a:custGeom>
                <a:avLst/>
                <a:gdLst>
                  <a:gd name="T0" fmla="*/ 25 w 25"/>
                  <a:gd name="T1" fmla="*/ 13 h 25"/>
                  <a:gd name="T2" fmla="*/ 24 w 25"/>
                  <a:gd name="T3" fmla="*/ 14 h 25"/>
                  <a:gd name="T4" fmla="*/ 21 w 25"/>
                  <a:gd name="T5" fmla="*/ 25 h 25"/>
                  <a:gd name="T6" fmla="*/ 0 w 25"/>
                  <a:gd name="T7" fmla="*/ 11 h 25"/>
                  <a:gd name="T8" fmla="*/ 5 w 25"/>
                  <a:gd name="T9" fmla="*/ 11 h 25"/>
                  <a:gd name="T10" fmla="*/ 3 w 25"/>
                  <a:gd name="T11" fmla="*/ 0 h 25"/>
                  <a:gd name="T12" fmla="*/ 25 w 25"/>
                  <a:gd name="T13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25">
                    <a:moveTo>
                      <a:pt x="25" y="13"/>
                    </a:moveTo>
                    <a:cubicBezTo>
                      <a:pt x="25" y="13"/>
                      <a:pt x="24" y="14"/>
                      <a:pt x="24" y="14"/>
                    </a:cubicBezTo>
                    <a:cubicBezTo>
                      <a:pt x="23" y="18"/>
                      <a:pt x="22" y="21"/>
                      <a:pt x="21" y="25"/>
                    </a:cubicBezTo>
                    <a:cubicBezTo>
                      <a:pt x="14" y="22"/>
                      <a:pt x="7" y="17"/>
                      <a:pt x="0" y="11"/>
                    </a:cubicBezTo>
                    <a:cubicBezTo>
                      <a:pt x="2" y="11"/>
                      <a:pt x="3" y="11"/>
                      <a:pt x="5" y="11"/>
                    </a:cubicBezTo>
                    <a:cubicBezTo>
                      <a:pt x="3" y="7"/>
                      <a:pt x="2" y="4"/>
                      <a:pt x="3" y="0"/>
                    </a:cubicBezTo>
                    <a:cubicBezTo>
                      <a:pt x="9" y="5"/>
                      <a:pt x="17" y="9"/>
                      <a:pt x="25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2" name="Freeform 633"/>
              <p:cNvSpPr>
                <a:spLocks/>
              </p:cNvSpPr>
              <p:nvPr/>
            </p:nvSpPr>
            <p:spPr bwMode="auto">
              <a:xfrm>
                <a:off x="5080" y="204"/>
                <a:ext cx="57" cy="59"/>
              </a:xfrm>
              <a:custGeom>
                <a:avLst/>
                <a:gdLst>
                  <a:gd name="T0" fmla="*/ 1 w 24"/>
                  <a:gd name="T1" fmla="*/ 0 h 25"/>
                  <a:gd name="T2" fmla="*/ 24 w 24"/>
                  <a:gd name="T3" fmla="*/ 13 h 25"/>
                  <a:gd name="T4" fmla="*/ 19 w 24"/>
                  <a:gd name="T5" fmla="*/ 23 h 25"/>
                  <a:gd name="T6" fmla="*/ 18 w 24"/>
                  <a:gd name="T7" fmla="*/ 25 h 25"/>
                  <a:gd name="T8" fmla="*/ 0 w 24"/>
                  <a:gd name="T9" fmla="*/ 8 h 25"/>
                  <a:gd name="T10" fmla="*/ 2 w 24"/>
                  <a:gd name="T11" fmla="*/ 7 h 25"/>
                  <a:gd name="T12" fmla="*/ 1 w 24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5">
                    <a:moveTo>
                      <a:pt x="1" y="0"/>
                    </a:moveTo>
                    <a:cubicBezTo>
                      <a:pt x="8" y="5"/>
                      <a:pt x="16" y="10"/>
                      <a:pt x="24" y="13"/>
                    </a:cubicBezTo>
                    <a:cubicBezTo>
                      <a:pt x="22" y="17"/>
                      <a:pt x="21" y="20"/>
                      <a:pt x="19" y="23"/>
                    </a:cubicBezTo>
                    <a:cubicBezTo>
                      <a:pt x="18" y="23"/>
                      <a:pt x="18" y="24"/>
                      <a:pt x="18" y="25"/>
                    </a:cubicBezTo>
                    <a:cubicBezTo>
                      <a:pt x="11" y="19"/>
                      <a:pt x="5" y="13"/>
                      <a:pt x="0" y="8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2" y="5"/>
                      <a:pt x="2" y="3"/>
                      <a:pt x="1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3" name="Freeform 634"/>
              <p:cNvSpPr>
                <a:spLocks/>
              </p:cNvSpPr>
              <p:nvPr/>
            </p:nvSpPr>
            <p:spPr bwMode="auto">
              <a:xfrm>
                <a:off x="5153" y="199"/>
                <a:ext cx="135" cy="177"/>
              </a:xfrm>
              <a:custGeom>
                <a:avLst/>
                <a:gdLst>
                  <a:gd name="T0" fmla="*/ 43 w 57"/>
                  <a:gd name="T1" fmla="*/ 0 h 75"/>
                  <a:gd name="T2" fmla="*/ 57 w 57"/>
                  <a:gd name="T3" fmla="*/ 17 h 75"/>
                  <a:gd name="T4" fmla="*/ 22 w 57"/>
                  <a:gd name="T5" fmla="*/ 75 h 75"/>
                  <a:gd name="T6" fmla="*/ 0 w 57"/>
                  <a:gd name="T7" fmla="*/ 69 h 75"/>
                  <a:gd name="T8" fmla="*/ 43 w 57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75">
                    <a:moveTo>
                      <a:pt x="43" y="0"/>
                    </a:move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17"/>
                      <a:pt x="55" y="61"/>
                      <a:pt x="22" y="75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3" y="33"/>
                      <a:pt x="43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4" name="Freeform 635"/>
              <p:cNvSpPr>
                <a:spLocks/>
              </p:cNvSpPr>
              <p:nvPr/>
            </p:nvSpPr>
            <p:spPr bwMode="auto">
              <a:xfrm>
                <a:off x="5153" y="331"/>
                <a:ext cx="69" cy="45"/>
              </a:xfrm>
              <a:custGeom>
                <a:avLst/>
                <a:gdLst>
                  <a:gd name="T0" fmla="*/ 16 w 29"/>
                  <a:gd name="T1" fmla="*/ 0 h 19"/>
                  <a:gd name="T2" fmla="*/ 0 w 29"/>
                  <a:gd name="T3" fmla="*/ 13 h 19"/>
                  <a:gd name="T4" fmla="*/ 22 w 29"/>
                  <a:gd name="T5" fmla="*/ 19 h 19"/>
                  <a:gd name="T6" fmla="*/ 29 w 29"/>
                  <a:gd name="T7" fmla="*/ 15 h 19"/>
                  <a:gd name="T8" fmla="*/ 16 w 29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9">
                    <a:moveTo>
                      <a:pt x="16" y="0"/>
                    </a:moveTo>
                    <a:cubicBezTo>
                      <a:pt x="8" y="8"/>
                      <a:pt x="0" y="13"/>
                      <a:pt x="0" y="13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4" y="18"/>
                      <a:pt x="27" y="17"/>
                      <a:pt x="29" y="15"/>
                    </a:cubicBezTo>
                    <a:cubicBezTo>
                      <a:pt x="24" y="10"/>
                      <a:pt x="20" y="5"/>
                      <a:pt x="16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5" name="Freeform 636"/>
              <p:cNvSpPr>
                <a:spLocks/>
              </p:cNvSpPr>
              <p:nvPr/>
            </p:nvSpPr>
            <p:spPr bwMode="auto">
              <a:xfrm>
                <a:off x="4990" y="480"/>
                <a:ext cx="40" cy="24"/>
              </a:xfrm>
              <a:custGeom>
                <a:avLst/>
                <a:gdLst>
                  <a:gd name="T0" fmla="*/ 17 w 17"/>
                  <a:gd name="T1" fmla="*/ 2 h 10"/>
                  <a:gd name="T2" fmla="*/ 10 w 17"/>
                  <a:gd name="T3" fmla="*/ 8 h 10"/>
                  <a:gd name="T4" fmla="*/ 1 w 17"/>
                  <a:gd name="T5" fmla="*/ 8 h 10"/>
                  <a:gd name="T6" fmla="*/ 8 w 17"/>
                  <a:gd name="T7" fmla="*/ 2 h 10"/>
                  <a:gd name="T8" fmla="*/ 17 w 17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17" y="2"/>
                    </a:moveTo>
                    <a:cubicBezTo>
                      <a:pt x="17" y="4"/>
                      <a:pt x="14" y="6"/>
                      <a:pt x="10" y="8"/>
                    </a:cubicBezTo>
                    <a:cubicBezTo>
                      <a:pt x="6" y="10"/>
                      <a:pt x="1" y="10"/>
                      <a:pt x="1" y="8"/>
                    </a:cubicBezTo>
                    <a:cubicBezTo>
                      <a:pt x="0" y="6"/>
                      <a:pt x="3" y="4"/>
                      <a:pt x="8" y="2"/>
                    </a:cubicBezTo>
                    <a:cubicBezTo>
                      <a:pt x="12" y="0"/>
                      <a:pt x="16" y="0"/>
                      <a:pt x="17" y="2"/>
                    </a:cubicBezTo>
                    <a:close/>
                  </a:path>
                </a:pathLst>
              </a:custGeom>
              <a:solidFill>
                <a:srgbClr val="4D64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6" name="Freeform 637"/>
              <p:cNvSpPr>
                <a:spLocks noEditPoints="1"/>
              </p:cNvSpPr>
              <p:nvPr/>
            </p:nvSpPr>
            <p:spPr bwMode="auto">
              <a:xfrm>
                <a:off x="5000" y="483"/>
                <a:ext cx="404" cy="340"/>
              </a:xfrm>
              <a:custGeom>
                <a:avLst/>
                <a:gdLst>
                  <a:gd name="T0" fmla="*/ 162 w 171"/>
                  <a:gd name="T1" fmla="*/ 144 h 144"/>
                  <a:gd name="T2" fmla="*/ 162 w 171"/>
                  <a:gd name="T3" fmla="*/ 140 h 144"/>
                  <a:gd name="T4" fmla="*/ 141 w 171"/>
                  <a:gd name="T5" fmla="*/ 126 h 144"/>
                  <a:gd name="T6" fmla="*/ 134 w 171"/>
                  <a:gd name="T7" fmla="*/ 119 h 144"/>
                  <a:gd name="T8" fmla="*/ 152 w 171"/>
                  <a:gd name="T9" fmla="*/ 76 h 144"/>
                  <a:gd name="T10" fmla="*/ 121 w 171"/>
                  <a:gd name="T11" fmla="*/ 74 h 144"/>
                  <a:gd name="T12" fmla="*/ 113 w 171"/>
                  <a:gd name="T13" fmla="*/ 101 h 144"/>
                  <a:gd name="T14" fmla="*/ 116 w 171"/>
                  <a:gd name="T15" fmla="*/ 113 h 144"/>
                  <a:gd name="T16" fmla="*/ 115 w 171"/>
                  <a:gd name="T17" fmla="*/ 113 h 144"/>
                  <a:gd name="T18" fmla="*/ 69 w 171"/>
                  <a:gd name="T19" fmla="*/ 102 h 144"/>
                  <a:gd name="T20" fmla="*/ 102 w 171"/>
                  <a:gd name="T21" fmla="*/ 85 h 144"/>
                  <a:gd name="T22" fmla="*/ 59 w 171"/>
                  <a:gd name="T23" fmla="*/ 64 h 144"/>
                  <a:gd name="T24" fmla="*/ 51 w 171"/>
                  <a:gd name="T25" fmla="*/ 87 h 144"/>
                  <a:gd name="T26" fmla="*/ 29 w 171"/>
                  <a:gd name="T27" fmla="*/ 73 h 144"/>
                  <a:gd name="T28" fmla="*/ 21 w 171"/>
                  <a:gd name="T29" fmla="*/ 52 h 144"/>
                  <a:gd name="T30" fmla="*/ 61 w 171"/>
                  <a:gd name="T31" fmla="*/ 48 h 144"/>
                  <a:gd name="T32" fmla="*/ 32 w 171"/>
                  <a:gd name="T33" fmla="*/ 16 h 144"/>
                  <a:gd name="T34" fmla="*/ 15 w 171"/>
                  <a:gd name="T35" fmla="*/ 30 h 144"/>
                  <a:gd name="T36" fmla="*/ 10 w 171"/>
                  <a:gd name="T37" fmla="*/ 1 h 144"/>
                  <a:gd name="T38" fmla="*/ 3 w 171"/>
                  <a:gd name="T39" fmla="*/ 3 h 144"/>
                  <a:gd name="T40" fmla="*/ 0 w 171"/>
                  <a:gd name="T41" fmla="*/ 6 h 144"/>
                  <a:gd name="T42" fmla="*/ 13 w 171"/>
                  <a:gd name="T43" fmla="*/ 46 h 144"/>
                  <a:gd name="T44" fmla="*/ 13 w 171"/>
                  <a:gd name="T45" fmla="*/ 57 h 144"/>
                  <a:gd name="T46" fmla="*/ 47 w 171"/>
                  <a:gd name="T47" fmla="*/ 98 h 144"/>
                  <a:gd name="T48" fmla="*/ 55 w 171"/>
                  <a:gd name="T49" fmla="*/ 100 h 144"/>
                  <a:gd name="T50" fmla="*/ 65 w 171"/>
                  <a:gd name="T51" fmla="*/ 113 h 144"/>
                  <a:gd name="T52" fmla="*/ 123 w 171"/>
                  <a:gd name="T53" fmla="*/ 122 h 144"/>
                  <a:gd name="T54" fmla="*/ 148 w 171"/>
                  <a:gd name="T55" fmla="*/ 137 h 144"/>
                  <a:gd name="T56" fmla="*/ 162 w 171"/>
                  <a:gd name="T57" fmla="*/ 144 h 144"/>
                  <a:gd name="T58" fmla="*/ 47 w 171"/>
                  <a:gd name="T59" fmla="*/ 25 h 144"/>
                  <a:gd name="T60" fmla="*/ 41 w 171"/>
                  <a:gd name="T61" fmla="*/ 46 h 144"/>
                  <a:gd name="T62" fmla="*/ 23 w 171"/>
                  <a:gd name="T63" fmla="*/ 39 h 144"/>
                  <a:gd name="T64" fmla="*/ 47 w 171"/>
                  <a:gd name="T65" fmla="*/ 25 h 144"/>
                  <a:gd name="T66" fmla="*/ 76 w 171"/>
                  <a:gd name="T67" fmla="*/ 65 h 144"/>
                  <a:gd name="T68" fmla="*/ 92 w 171"/>
                  <a:gd name="T69" fmla="*/ 79 h 144"/>
                  <a:gd name="T70" fmla="*/ 63 w 171"/>
                  <a:gd name="T71" fmla="*/ 91 h 144"/>
                  <a:gd name="T72" fmla="*/ 63 w 171"/>
                  <a:gd name="T73" fmla="*/ 89 h 144"/>
                  <a:gd name="T74" fmla="*/ 76 w 171"/>
                  <a:gd name="T75" fmla="*/ 65 h 144"/>
                  <a:gd name="T76" fmla="*/ 131 w 171"/>
                  <a:gd name="T77" fmla="*/ 72 h 144"/>
                  <a:gd name="T78" fmla="*/ 143 w 171"/>
                  <a:gd name="T79" fmla="*/ 97 h 144"/>
                  <a:gd name="T80" fmla="*/ 129 w 171"/>
                  <a:gd name="T81" fmla="*/ 109 h 144"/>
                  <a:gd name="T82" fmla="*/ 131 w 171"/>
                  <a:gd name="T83" fmla="*/ 7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1" h="144">
                    <a:moveTo>
                      <a:pt x="162" y="144"/>
                    </a:moveTo>
                    <a:cubicBezTo>
                      <a:pt x="162" y="143"/>
                      <a:pt x="162" y="141"/>
                      <a:pt x="162" y="140"/>
                    </a:cubicBezTo>
                    <a:cubicBezTo>
                      <a:pt x="154" y="136"/>
                      <a:pt x="147" y="131"/>
                      <a:pt x="141" y="126"/>
                    </a:cubicBezTo>
                    <a:cubicBezTo>
                      <a:pt x="139" y="124"/>
                      <a:pt x="136" y="122"/>
                      <a:pt x="134" y="119"/>
                    </a:cubicBezTo>
                    <a:cubicBezTo>
                      <a:pt x="153" y="113"/>
                      <a:pt x="171" y="94"/>
                      <a:pt x="152" y="76"/>
                    </a:cubicBezTo>
                    <a:cubicBezTo>
                      <a:pt x="145" y="69"/>
                      <a:pt x="130" y="68"/>
                      <a:pt x="121" y="74"/>
                    </a:cubicBezTo>
                    <a:cubicBezTo>
                      <a:pt x="113" y="80"/>
                      <a:pt x="112" y="91"/>
                      <a:pt x="113" y="101"/>
                    </a:cubicBezTo>
                    <a:cubicBezTo>
                      <a:pt x="113" y="106"/>
                      <a:pt x="114" y="109"/>
                      <a:pt x="116" y="113"/>
                    </a:cubicBezTo>
                    <a:cubicBezTo>
                      <a:pt x="116" y="113"/>
                      <a:pt x="115" y="113"/>
                      <a:pt x="115" y="113"/>
                    </a:cubicBezTo>
                    <a:cubicBezTo>
                      <a:pt x="99" y="117"/>
                      <a:pt x="79" y="114"/>
                      <a:pt x="69" y="102"/>
                    </a:cubicBezTo>
                    <a:cubicBezTo>
                      <a:pt x="83" y="102"/>
                      <a:pt x="99" y="98"/>
                      <a:pt x="102" y="85"/>
                    </a:cubicBezTo>
                    <a:cubicBezTo>
                      <a:pt x="108" y="58"/>
                      <a:pt x="77" y="48"/>
                      <a:pt x="59" y="64"/>
                    </a:cubicBezTo>
                    <a:cubicBezTo>
                      <a:pt x="52" y="71"/>
                      <a:pt x="50" y="79"/>
                      <a:pt x="51" y="87"/>
                    </a:cubicBezTo>
                    <a:cubicBezTo>
                      <a:pt x="42" y="84"/>
                      <a:pt x="34" y="78"/>
                      <a:pt x="29" y="73"/>
                    </a:cubicBezTo>
                    <a:cubicBezTo>
                      <a:pt x="23" y="67"/>
                      <a:pt x="21" y="60"/>
                      <a:pt x="21" y="52"/>
                    </a:cubicBezTo>
                    <a:cubicBezTo>
                      <a:pt x="33" y="58"/>
                      <a:pt x="57" y="61"/>
                      <a:pt x="61" y="48"/>
                    </a:cubicBezTo>
                    <a:cubicBezTo>
                      <a:pt x="68" y="31"/>
                      <a:pt x="46" y="16"/>
                      <a:pt x="32" y="16"/>
                    </a:cubicBezTo>
                    <a:cubicBezTo>
                      <a:pt x="23" y="16"/>
                      <a:pt x="18" y="22"/>
                      <a:pt x="15" y="30"/>
                    </a:cubicBezTo>
                    <a:cubicBezTo>
                      <a:pt x="9" y="22"/>
                      <a:pt x="7" y="10"/>
                      <a:pt x="10" y="1"/>
                    </a:cubicBezTo>
                    <a:cubicBezTo>
                      <a:pt x="10" y="1"/>
                      <a:pt x="7" y="0"/>
                      <a:pt x="3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8" y="18"/>
                      <a:pt x="4" y="35"/>
                      <a:pt x="13" y="46"/>
                    </a:cubicBezTo>
                    <a:cubicBezTo>
                      <a:pt x="13" y="50"/>
                      <a:pt x="13" y="53"/>
                      <a:pt x="13" y="57"/>
                    </a:cubicBezTo>
                    <a:cubicBezTo>
                      <a:pt x="16" y="74"/>
                      <a:pt x="31" y="91"/>
                      <a:pt x="47" y="98"/>
                    </a:cubicBezTo>
                    <a:cubicBezTo>
                      <a:pt x="49" y="99"/>
                      <a:pt x="52" y="100"/>
                      <a:pt x="55" y="100"/>
                    </a:cubicBezTo>
                    <a:cubicBezTo>
                      <a:pt x="57" y="105"/>
                      <a:pt x="61" y="109"/>
                      <a:pt x="65" y="113"/>
                    </a:cubicBezTo>
                    <a:cubicBezTo>
                      <a:pt x="79" y="126"/>
                      <a:pt x="103" y="125"/>
                      <a:pt x="123" y="122"/>
                    </a:cubicBezTo>
                    <a:cubicBezTo>
                      <a:pt x="129" y="128"/>
                      <a:pt x="139" y="133"/>
                      <a:pt x="148" y="137"/>
                    </a:cubicBezTo>
                    <a:cubicBezTo>
                      <a:pt x="152" y="140"/>
                      <a:pt x="157" y="142"/>
                      <a:pt x="162" y="144"/>
                    </a:cubicBezTo>
                    <a:close/>
                    <a:moveTo>
                      <a:pt x="47" y="25"/>
                    </a:moveTo>
                    <a:cubicBezTo>
                      <a:pt x="58" y="34"/>
                      <a:pt x="53" y="45"/>
                      <a:pt x="41" y="46"/>
                    </a:cubicBezTo>
                    <a:cubicBezTo>
                      <a:pt x="34" y="46"/>
                      <a:pt x="28" y="43"/>
                      <a:pt x="23" y="39"/>
                    </a:cubicBezTo>
                    <a:cubicBezTo>
                      <a:pt x="26" y="29"/>
                      <a:pt x="37" y="16"/>
                      <a:pt x="47" y="25"/>
                    </a:cubicBezTo>
                    <a:close/>
                    <a:moveTo>
                      <a:pt x="76" y="65"/>
                    </a:moveTo>
                    <a:cubicBezTo>
                      <a:pt x="86" y="64"/>
                      <a:pt x="97" y="68"/>
                      <a:pt x="92" y="79"/>
                    </a:cubicBezTo>
                    <a:cubicBezTo>
                      <a:pt x="88" y="88"/>
                      <a:pt x="72" y="92"/>
                      <a:pt x="63" y="91"/>
                    </a:cubicBezTo>
                    <a:cubicBezTo>
                      <a:pt x="63" y="90"/>
                      <a:pt x="63" y="90"/>
                      <a:pt x="63" y="89"/>
                    </a:cubicBezTo>
                    <a:cubicBezTo>
                      <a:pt x="60" y="77"/>
                      <a:pt x="64" y="66"/>
                      <a:pt x="76" y="65"/>
                    </a:cubicBezTo>
                    <a:close/>
                    <a:moveTo>
                      <a:pt x="131" y="72"/>
                    </a:moveTo>
                    <a:cubicBezTo>
                      <a:pt x="145" y="68"/>
                      <a:pt x="147" y="88"/>
                      <a:pt x="143" y="97"/>
                    </a:cubicBezTo>
                    <a:cubicBezTo>
                      <a:pt x="141" y="102"/>
                      <a:pt x="135" y="106"/>
                      <a:pt x="129" y="109"/>
                    </a:cubicBezTo>
                    <a:cubicBezTo>
                      <a:pt x="124" y="96"/>
                      <a:pt x="124" y="82"/>
                      <a:pt x="131" y="72"/>
                    </a:cubicBezTo>
                    <a:close/>
                  </a:path>
                </a:pathLst>
              </a:custGeom>
              <a:solidFill>
                <a:srgbClr val="44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7" name="Freeform 638"/>
              <p:cNvSpPr>
                <a:spLocks/>
              </p:cNvSpPr>
              <p:nvPr/>
            </p:nvSpPr>
            <p:spPr bwMode="auto">
              <a:xfrm>
                <a:off x="5047" y="566"/>
                <a:ext cx="83" cy="28"/>
              </a:xfrm>
              <a:custGeom>
                <a:avLst/>
                <a:gdLst>
                  <a:gd name="T0" fmla="*/ 4 w 35"/>
                  <a:gd name="T1" fmla="*/ 5 h 12"/>
                  <a:gd name="T2" fmla="*/ 20 w 35"/>
                  <a:gd name="T3" fmla="*/ 12 h 12"/>
                  <a:gd name="T4" fmla="*/ 33 w 35"/>
                  <a:gd name="T5" fmla="*/ 8 h 12"/>
                  <a:gd name="T6" fmla="*/ 33 w 35"/>
                  <a:gd name="T7" fmla="*/ 0 h 12"/>
                  <a:gd name="T8" fmla="*/ 21 w 35"/>
                  <a:gd name="T9" fmla="*/ 11 h 12"/>
                  <a:gd name="T10" fmla="*/ 4 w 35"/>
                  <a:gd name="T11" fmla="*/ 5 h 12"/>
                  <a:gd name="T12" fmla="*/ 4 w 35"/>
                  <a:gd name="T1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2">
                    <a:moveTo>
                      <a:pt x="4" y="5"/>
                    </a:moveTo>
                    <a:cubicBezTo>
                      <a:pt x="0" y="12"/>
                      <a:pt x="17" y="12"/>
                      <a:pt x="20" y="12"/>
                    </a:cubicBezTo>
                    <a:cubicBezTo>
                      <a:pt x="24" y="12"/>
                      <a:pt x="31" y="11"/>
                      <a:pt x="33" y="8"/>
                    </a:cubicBezTo>
                    <a:cubicBezTo>
                      <a:pt x="35" y="5"/>
                      <a:pt x="35" y="2"/>
                      <a:pt x="33" y="0"/>
                    </a:cubicBezTo>
                    <a:cubicBezTo>
                      <a:pt x="33" y="5"/>
                      <a:pt x="28" y="10"/>
                      <a:pt x="21" y="11"/>
                    </a:cubicBezTo>
                    <a:cubicBezTo>
                      <a:pt x="15" y="11"/>
                      <a:pt x="9" y="8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8" name="Freeform 639"/>
              <p:cNvSpPr>
                <a:spLocks/>
              </p:cNvSpPr>
              <p:nvPr/>
            </p:nvSpPr>
            <p:spPr bwMode="auto">
              <a:xfrm>
                <a:off x="5000" y="483"/>
                <a:ext cx="23" cy="35"/>
              </a:xfrm>
              <a:custGeom>
                <a:avLst/>
                <a:gdLst>
                  <a:gd name="T0" fmla="*/ 9 w 10"/>
                  <a:gd name="T1" fmla="*/ 12 h 15"/>
                  <a:gd name="T2" fmla="*/ 10 w 10"/>
                  <a:gd name="T3" fmla="*/ 1 h 15"/>
                  <a:gd name="T4" fmla="*/ 3 w 10"/>
                  <a:gd name="T5" fmla="*/ 3 h 15"/>
                  <a:gd name="T6" fmla="*/ 0 w 10"/>
                  <a:gd name="T7" fmla="*/ 6 h 15"/>
                  <a:gd name="T8" fmla="*/ 4 w 10"/>
                  <a:gd name="T9" fmla="*/ 15 h 15"/>
                  <a:gd name="T10" fmla="*/ 9 w 10"/>
                  <a:gd name="T1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9" y="12"/>
                    </a:moveTo>
                    <a:cubicBezTo>
                      <a:pt x="8" y="8"/>
                      <a:pt x="9" y="4"/>
                      <a:pt x="10" y="1"/>
                    </a:cubicBezTo>
                    <a:cubicBezTo>
                      <a:pt x="10" y="1"/>
                      <a:pt x="7" y="0"/>
                      <a:pt x="3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9"/>
                      <a:pt x="3" y="12"/>
                      <a:pt x="4" y="15"/>
                    </a:cubicBezTo>
                    <a:cubicBezTo>
                      <a:pt x="5" y="14"/>
                      <a:pt x="7" y="13"/>
                      <a:pt x="9" y="12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9" name="Freeform 640"/>
              <p:cNvSpPr>
                <a:spLocks/>
              </p:cNvSpPr>
              <p:nvPr/>
            </p:nvSpPr>
            <p:spPr bwMode="auto">
              <a:xfrm>
                <a:off x="5023" y="537"/>
                <a:ext cx="22" cy="55"/>
              </a:xfrm>
              <a:custGeom>
                <a:avLst/>
                <a:gdLst>
                  <a:gd name="T0" fmla="*/ 3 w 9"/>
                  <a:gd name="T1" fmla="*/ 23 h 23"/>
                  <a:gd name="T2" fmla="*/ 9 w 9"/>
                  <a:gd name="T3" fmla="*/ 0 h 23"/>
                  <a:gd name="T4" fmla="*/ 5 w 9"/>
                  <a:gd name="T5" fmla="*/ 7 h 23"/>
                  <a:gd name="T6" fmla="*/ 3 w 9"/>
                  <a:gd name="T7" fmla="*/ 4 h 23"/>
                  <a:gd name="T8" fmla="*/ 0 w 9"/>
                  <a:gd name="T9" fmla="*/ 18 h 23"/>
                  <a:gd name="T10" fmla="*/ 3 w 9"/>
                  <a:gd name="T11" fmla="*/ 23 h 23"/>
                  <a:gd name="T12" fmla="*/ 3 w 9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3">
                    <a:moveTo>
                      <a:pt x="3" y="23"/>
                    </a:moveTo>
                    <a:cubicBezTo>
                      <a:pt x="4" y="15"/>
                      <a:pt x="6" y="8"/>
                      <a:pt x="9" y="0"/>
                    </a:cubicBezTo>
                    <a:cubicBezTo>
                      <a:pt x="7" y="3"/>
                      <a:pt x="6" y="5"/>
                      <a:pt x="5" y="7"/>
                    </a:cubicBezTo>
                    <a:cubicBezTo>
                      <a:pt x="4" y="6"/>
                      <a:pt x="4" y="5"/>
                      <a:pt x="3" y="4"/>
                    </a:cubicBezTo>
                    <a:cubicBezTo>
                      <a:pt x="1" y="9"/>
                      <a:pt x="0" y="13"/>
                      <a:pt x="0" y="18"/>
                    </a:cubicBezTo>
                    <a:cubicBezTo>
                      <a:pt x="1" y="20"/>
                      <a:pt x="2" y="21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0" name="Freeform 641"/>
              <p:cNvSpPr>
                <a:spLocks/>
              </p:cNvSpPr>
              <p:nvPr/>
            </p:nvSpPr>
            <p:spPr bwMode="auto">
              <a:xfrm>
                <a:off x="5106" y="684"/>
                <a:ext cx="24" cy="35"/>
              </a:xfrm>
              <a:custGeom>
                <a:avLst/>
                <a:gdLst>
                  <a:gd name="T0" fmla="*/ 6 w 10"/>
                  <a:gd name="T1" fmla="*/ 1 h 15"/>
                  <a:gd name="T2" fmla="*/ 6 w 10"/>
                  <a:gd name="T3" fmla="*/ 2 h 15"/>
                  <a:gd name="T4" fmla="*/ 0 w 10"/>
                  <a:gd name="T5" fmla="*/ 0 h 15"/>
                  <a:gd name="T6" fmla="*/ 3 w 10"/>
                  <a:gd name="T7" fmla="*/ 13 h 15"/>
                  <a:gd name="T8" fmla="*/ 10 w 10"/>
                  <a:gd name="T9" fmla="*/ 15 h 15"/>
                  <a:gd name="T10" fmla="*/ 10 w 10"/>
                  <a:gd name="T11" fmla="*/ 15 h 15"/>
                  <a:gd name="T12" fmla="*/ 6 w 10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5">
                    <a:moveTo>
                      <a:pt x="6" y="1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0" y="4"/>
                      <a:pt x="1" y="9"/>
                      <a:pt x="3" y="13"/>
                    </a:cubicBezTo>
                    <a:cubicBezTo>
                      <a:pt x="5" y="14"/>
                      <a:pt x="7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8" y="11"/>
                      <a:pt x="7" y="6"/>
                      <a:pt x="6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1" name="Freeform 642"/>
              <p:cNvSpPr>
                <a:spLocks/>
              </p:cNvSpPr>
              <p:nvPr/>
            </p:nvSpPr>
            <p:spPr bwMode="auto">
              <a:xfrm>
                <a:off x="5262" y="750"/>
                <a:ext cx="43" cy="33"/>
              </a:xfrm>
              <a:custGeom>
                <a:avLst/>
                <a:gdLst>
                  <a:gd name="T0" fmla="*/ 4 w 18"/>
                  <a:gd name="T1" fmla="*/ 0 h 14"/>
                  <a:gd name="T2" fmla="*/ 0 w 18"/>
                  <a:gd name="T3" fmla="*/ 1 h 14"/>
                  <a:gd name="T4" fmla="*/ 7 w 18"/>
                  <a:gd name="T5" fmla="*/ 9 h 14"/>
                  <a:gd name="T6" fmla="*/ 12 w 18"/>
                  <a:gd name="T7" fmla="*/ 9 h 14"/>
                  <a:gd name="T8" fmla="*/ 18 w 18"/>
                  <a:gd name="T9" fmla="*/ 14 h 14"/>
                  <a:gd name="T10" fmla="*/ 4 w 18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4">
                    <a:moveTo>
                      <a:pt x="4" y="0"/>
                    </a:moveTo>
                    <a:cubicBezTo>
                      <a:pt x="3" y="0"/>
                      <a:pt x="2" y="1"/>
                      <a:pt x="0" y="1"/>
                    </a:cubicBezTo>
                    <a:cubicBezTo>
                      <a:pt x="2" y="4"/>
                      <a:pt x="5" y="7"/>
                      <a:pt x="7" y="9"/>
                    </a:cubicBezTo>
                    <a:cubicBezTo>
                      <a:pt x="9" y="9"/>
                      <a:pt x="10" y="9"/>
                      <a:pt x="12" y="9"/>
                    </a:cubicBezTo>
                    <a:cubicBezTo>
                      <a:pt x="13" y="11"/>
                      <a:pt x="16" y="12"/>
                      <a:pt x="18" y="14"/>
                    </a:cubicBezTo>
                    <a:cubicBezTo>
                      <a:pt x="13" y="10"/>
                      <a:pt x="8" y="5"/>
                      <a:pt x="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2" name="Freeform 643"/>
              <p:cNvSpPr>
                <a:spLocks/>
              </p:cNvSpPr>
              <p:nvPr/>
            </p:nvSpPr>
            <p:spPr bwMode="auto">
              <a:xfrm>
                <a:off x="5305" y="674"/>
                <a:ext cx="45" cy="71"/>
              </a:xfrm>
              <a:custGeom>
                <a:avLst/>
                <a:gdLst>
                  <a:gd name="T0" fmla="*/ 15 w 19"/>
                  <a:gd name="T1" fmla="*/ 0 h 30"/>
                  <a:gd name="T2" fmla="*/ 14 w 19"/>
                  <a:gd name="T3" fmla="*/ 16 h 30"/>
                  <a:gd name="T4" fmla="*/ 0 w 19"/>
                  <a:gd name="T5" fmla="*/ 28 h 30"/>
                  <a:gd name="T6" fmla="*/ 4 w 19"/>
                  <a:gd name="T7" fmla="*/ 29 h 30"/>
                  <a:gd name="T8" fmla="*/ 11 w 19"/>
                  <a:gd name="T9" fmla="*/ 26 h 30"/>
                  <a:gd name="T10" fmla="*/ 19 w 19"/>
                  <a:gd name="T11" fmla="*/ 14 h 30"/>
                  <a:gd name="T12" fmla="*/ 15 w 19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0">
                    <a:moveTo>
                      <a:pt x="15" y="0"/>
                    </a:moveTo>
                    <a:cubicBezTo>
                      <a:pt x="16" y="6"/>
                      <a:pt x="16" y="12"/>
                      <a:pt x="14" y="16"/>
                    </a:cubicBezTo>
                    <a:cubicBezTo>
                      <a:pt x="12" y="21"/>
                      <a:pt x="6" y="25"/>
                      <a:pt x="0" y="28"/>
                    </a:cubicBezTo>
                    <a:cubicBezTo>
                      <a:pt x="1" y="29"/>
                      <a:pt x="2" y="30"/>
                      <a:pt x="4" y="29"/>
                    </a:cubicBezTo>
                    <a:cubicBezTo>
                      <a:pt x="6" y="28"/>
                      <a:pt x="9" y="27"/>
                      <a:pt x="11" y="26"/>
                    </a:cubicBezTo>
                    <a:cubicBezTo>
                      <a:pt x="15" y="23"/>
                      <a:pt x="19" y="20"/>
                      <a:pt x="19" y="14"/>
                    </a:cubicBezTo>
                    <a:cubicBezTo>
                      <a:pt x="19" y="9"/>
                      <a:pt x="18" y="4"/>
                      <a:pt x="15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3" name="Freeform 644"/>
              <p:cNvSpPr>
                <a:spLocks/>
              </p:cNvSpPr>
              <p:nvPr/>
            </p:nvSpPr>
            <p:spPr bwMode="auto">
              <a:xfrm>
                <a:off x="5156" y="658"/>
                <a:ext cx="68" cy="45"/>
              </a:xfrm>
              <a:custGeom>
                <a:avLst/>
                <a:gdLst>
                  <a:gd name="T0" fmla="*/ 10 w 29"/>
                  <a:gd name="T1" fmla="*/ 18 h 19"/>
                  <a:gd name="T2" fmla="*/ 21 w 29"/>
                  <a:gd name="T3" fmla="*/ 14 h 19"/>
                  <a:gd name="T4" fmla="*/ 29 w 29"/>
                  <a:gd name="T5" fmla="*/ 5 h 19"/>
                  <a:gd name="T6" fmla="*/ 27 w 29"/>
                  <a:gd name="T7" fmla="*/ 0 h 19"/>
                  <a:gd name="T8" fmla="*/ 26 w 29"/>
                  <a:gd name="T9" fmla="*/ 5 h 19"/>
                  <a:gd name="T10" fmla="*/ 0 w 29"/>
                  <a:gd name="T11" fmla="*/ 17 h 19"/>
                  <a:gd name="T12" fmla="*/ 3 w 29"/>
                  <a:gd name="T13" fmla="*/ 19 h 19"/>
                  <a:gd name="T14" fmla="*/ 5 w 29"/>
                  <a:gd name="T15" fmla="*/ 19 h 19"/>
                  <a:gd name="T16" fmla="*/ 10 w 29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9">
                    <a:moveTo>
                      <a:pt x="10" y="18"/>
                    </a:moveTo>
                    <a:cubicBezTo>
                      <a:pt x="14" y="18"/>
                      <a:pt x="17" y="16"/>
                      <a:pt x="21" y="14"/>
                    </a:cubicBezTo>
                    <a:cubicBezTo>
                      <a:pt x="24" y="12"/>
                      <a:pt x="29" y="9"/>
                      <a:pt x="29" y="5"/>
                    </a:cubicBezTo>
                    <a:cubicBezTo>
                      <a:pt x="28" y="3"/>
                      <a:pt x="28" y="1"/>
                      <a:pt x="27" y="0"/>
                    </a:cubicBezTo>
                    <a:cubicBezTo>
                      <a:pt x="27" y="1"/>
                      <a:pt x="27" y="3"/>
                      <a:pt x="26" y="5"/>
                    </a:cubicBezTo>
                    <a:cubicBezTo>
                      <a:pt x="22" y="13"/>
                      <a:pt x="9" y="17"/>
                      <a:pt x="0" y="17"/>
                    </a:cubicBezTo>
                    <a:cubicBezTo>
                      <a:pt x="0" y="19"/>
                      <a:pt x="1" y="19"/>
                      <a:pt x="3" y="19"/>
                    </a:cubicBezTo>
                    <a:cubicBezTo>
                      <a:pt x="4" y="19"/>
                      <a:pt x="4" y="19"/>
                      <a:pt x="5" y="19"/>
                    </a:cubicBezTo>
                    <a:cubicBezTo>
                      <a:pt x="7" y="19"/>
                      <a:pt x="8" y="19"/>
                      <a:pt x="10" y="1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4" name="Freeform 645"/>
              <p:cNvSpPr>
                <a:spLocks/>
              </p:cNvSpPr>
              <p:nvPr/>
            </p:nvSpPr>
            <p:spPr bwMode="auto">
              <a:xfrm>
                <a:off x="1954" y="800"/>
                <a:ext cx="448" cy="858"/>
              </a:xfrm>
              <a:custGeom>
                <a:avLst/>
                <a:gdLst>
                  <a:gd name="T0" fmla="*/ 9 w 189"/>
                  <a:gd name="T1" fmla="*/ 1 h 363"/>
                  <a:gd name="T2" fmla="*/ 51 w 189"/>
                  <a:gd name="T3" fmla="*/ 100 h 363"/>
                  <a:gd name="T4" fmla="*/ 48 w 189"/>
                  <a:gd name="T5" fmla="*/ 348 h 363"/>
                  <a:gd name="T6" fmla="*/ 87 w 189"/>
                  <a:gd name="T7" fmla="*/ 363 h 363"/>
                  <a:gd name="T8" fmla="*/ 86 w 189"/>
                  <a:gd name="T9" fmla="*/ 110 h 363"/>
                  <a:gd name="T10" fmla="*/ 111 w 189"/>
                  <a:gd name="T11" fmla="*/ 108 h 363"/>
                  <a:gd name="T12" fmla="*/ 129 w 189"/>
                  <a:gd name="T13" fmla="*/ 355 h 363"/>
                  <a:gd name="T14" fmla="*/ 156 w 189"/>
                  <a:gd name="T15" fmla="*/ 334 h 363"/>
                  <a:gd name="T16" fmla="*/ 174 w 189"/>
                  <a:gd name="T17" fmla="*/ 317 h 363"/>
                  <a:gd name="T18" fmla="*/ 145 w 189"/>
                  <a:gd name="T19" fmla="*/ 104 h 363"/>
                  <a:gd name="T20" fmla="*/ 175 w 189"/>
                  <a:gd name="T21" fmla="*/ 0 h 363"/>
                  <a:gd name="T22" fmla="*/ 9 w 189"/>
                  <a:gd name="T23" fmla="*/ 1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363">
                    <a:moveTo>
                      <a:pt x="9" y="1"/>
                    </a:moveTo>
                    <a:cubicBezTo>
                      <a:pt x="9" y="1"/>
                      <a:pt x="0" y="90"/>
                      <a:pt x="51" y="100"/>
                    </a:cubicBezTo>
                    <a:cubicBezTo>
                      <a:pt x="48" y="348"/>
                      <a:pt x="48" y="348"/>
                      <a:pt x="48" y="348"/>
                    </a:cubicBezTo>
                    <a:cubicBezTo>
                      <a:pt x="87" y="363"/>
                      <a:pt x="87" y="363"/>
                      <a:pt x="87" y="363"/>
                    </a:cubicBezTo>
                    <a:cubicBezTo>
                      <a:pt x="86" y="110"/>
                      <a:pt x="86" y="110"/>
                      <a:pt x="86" y="110"/>
                    </a:cubicBezTo>
                    <a:cubicBezTo>
                      <a:pt x="86" y="110"/>
                      <a:pt x="103" y="113"/>
                      <a:pt x="111" y="108"/>
                    </a:cubicBezTo>
                    <a:cubicBezTo>
                      <a:pt x="129" y="355"/>
                      <a:pt x="129" y="355"/>
                      <a:pt x="129" y="355"/>
                    </a:cubicBezTo>
                    <a:cubicBezTo>
                      <a:pt x="156" y="334"/>
                      <a:pt x="156" y="334"/>
                      <a:pt x="156" y="334"/>
                    </a:cubicBezTo>
                    <a:cubicBezTo>
                      <a:pt x="174" y="317"/>
                      <a:pt x="174" y="317"/>
                      <a:pt x="174" y="317"/>
                    </a:cubicBezTo>
                    <a:cubicBezTo>
                      <a:pt x="145" y="104"/>
                      <a:pt x="145" y="104"/>
                      <a:pt x="145" y="104"/>
                    </a:cubicBezTo>
                    <a:cubicBezTo>
                      <a:pt x="145" y="104"/>
                      <a:pt x="189" y="78"/>
                      <a:pt x="175" y="0"/>
                    </a:cubicBez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5" name="Freeform 646"/>
              <p:cNvSpPr>
                <a:spLocks/>
              </p:cNvSpPr>
              <p:nvPr/>
            </p:nvSpPr>
            <p:spPr bwMode="auto">
              <a:xfrm>
                <a:off x="1983" y="802"/>
                <a:ext cx="419" cy="856"/>
              </a:xfrm>
              <a:custGeom>
                <a:avLst/>
                <a:gdLst>
                  <a:gd name="T0" fmla="*/ 117 w 177"/>
                  <a:gd name="T1" fmla="*/ 127 h 362"/>
                  <a:gd name="T2" fmla="*/ 133 w 177"/>
                  <a:gd name="T3" fmla="*/ 109 h 362"/>
                  <a:gd name="T4" fmla="*/ 133 w 177"/>
                  <a:gd name="T5" fmla="*/ 103 h 362"/>
                  <a:gd name="T6" fmla="*/ 163 w 177"/>
                  <a:gd name="T7" fmla="*/ 0 h 362"/>
                  <a:gd name="T8" fmla="*/ 163 w 177"/>
                  <a:gd name="T9" fmla="*/ 4 h 362"/>
                  <a:gd name="T10" fmla="*/ 74 w 177"/>
                  <a:gd name="T11" fmla="*/ 91 h 362"/>
                  <a:gd name="T12" fmla="*/ 7 w 177"/>
                  <a:gd name="T13" fmla="*/ 59 h 362"/>
                  <a:gd name="T14" fmla="*/ 0 w 177"/>
                  <a:gd name="T15" fmla="*/ 51 h 362"/>
                  <a:gd name="T16" fmla="*/ 39 w 177"/>
                  <a:gd name="T17" fmla="*/ 99 h 362"/>
                  <a:gd name="T18" fmla="*/ 38 w 177"/>
                  <a:gd name="T19" fmla="*/ 107 h 362"/>
                  <a:gd name="T20" fmla="*/ 54 w 177"/>
                  <a:gd name="T21" fmla="*/ 122 h 362"/>
                  <a:gd name="T22" fmla="*/ 55 w 177"/>
                  <a:gd name="T23" fmla="*/ 129 h 362"/>
                  <a:gd name="T24" fmla="*/ 57 w 177"/>
                  <a:gd name="T25" fmla="*/ 137 h 362"/>
                  <a:gd name="T26" fmla="*/ 56 w 177"/>
                  <a:gd name="T27" fmla="*/ 355 h 362"/>
                  <a:gd name="T28" fmla="*/ 75 w 177"/>
                  <a:gd name="T29" fmla="*/ 362 h 362"/>
                  <a:gd name="T30" fmla="*/ 74 w 177"/>
                  <a:gd name="T31" fmla="*/ 109 h 362"/>
                  <a:gd name="T32" fmla="*/ 99 w 177"/>
                  <a:gd name="T33" fmla="*/ 107 h 362"/>
                  <a:gd name="T34" fmla="*/ 117 w 177"/>
                  <a:gd name="T35" fmla="*/ 354 h 362"/>
                  <a:gd name="T36" fmla="*/ 140 w 177"/>
                  <a:gd name="T37" fmla="*/ 336 h 362"/>
                  <a:gd name="T38" fmla="*/ 138 w 177"/>
                  <a:gd name="T39" fmla="*/ 327 h 362"/>
                  <a:gd name="T40" fmla="*/ 117 w 177"/>
                  <a:gd name="T41" fmla="*/ 12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7" h="362">
                    <a:moveTo>
                      <a:pt x="117" y="127"/>
                    </a:moveTo>
                    <a:cubicBezTo>
                      <a:pt x="118" y="117"/>
                      <a:pt x="125" y="111"/>
                      <a:pt x="133" y="109"/>
                    </a:cubicBezTo>
                    <a:cubicBezTo>
                      <a:pt x="133" y="103"/>
                      <a:pt x="133" y="103"/>
                      <a:pt x="133" y="103"/>
                    </a:cubicBezTo>
                    <a:cubicBezTo>
                      <a:pt x="133" y="103"/>
                      <a:pt x="177" y="77"/>
                      <a:pt x="163" y="0"/>
                    </a:cubicBezTo>
                    <a:cubicBezTo>
                      <a:pt x="163" y="1"/>
                      <a:pt x="163" y="3"/>
                      <a:pt x="163" y="4"/>
                    </a:cubicBezTo>
                    <a:cubicBezTo>
                      <a:pt x="162" y="52"/>
                      <a:pt x="122" y="92"/>
                      <a:pt x="74" y="91"/>
                    </a:cubicBezTo>
                    <a:cubicBezTo>
                      <a:pt x="48" y="91"/>
                      <a:pt x="23" y="78"/>
                      <a:pt x="7" y="59"/>
                    </a:cubicBezTo>
                    <a:cubicBezTo>
                      <a:pt x="5" y="56"/>
                      <a:pt x="2" y="54"/>
                      <a:pt x="0" y="51"/>
                    </a:cubicBezTo>
                    <a:cubicBezTo>
                      <a:pt x="5" y="73"/>
                      <a:pt x="15" y="94"/>
                      <a:pt x="39" y="99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47" y="108"/>
                      <a:pt x="53" y="113"/>
                      <a:pt x="54" y="122"/>
                    </a:cubicBezTo>
                    <a:cubicBezTo>
                      <a:pt x="55" y="124"/>
                      <a:pt x="55" y="127"/>
                      <a:pt x="55" y="129"/>
                    </a:cubicBezTo>
                    <a:cubicBezTo>
                      <a:pt x="56" y="131"/>
                      <a:pt x="57" y="134"/>
                      <a:pt x="57" y="137"/>
                    </a:cubicBezTo>
                    <a:cubicBezTo>
                      <a:pt x="56" y="210"/>
                      <a:pt x="56" y="282"/>
                      <a:pt x="56" y="355"/>
                    </a:cubicBezTo>
                    <a:cubicBezTo>
                      <a:pt x="75" y="362"/>
                      <a:pt x="75" y="362"/>
                      <a:pt x="75" y="362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4" y="109"/>
                      <a:pt x="91" y="112"/>
                      <a:pt x="99" y="107"/>
                    </a:cubicBezTo>
                    <a:cubicBezTo>
                      <a:pt x="117" y="354"/>
                      <a:pt x="117" y="354"/>
                      <a:pt x="117" y="354"/>
                    </a:cubicBezTo>
                    <a:cubicBezTo>
                      <a:pt x="140" y="336"/>
                      <a:pt x="140" y="336"/>
                      <a:pt x="140" y="336"/>
                    </a:cubicBezTo>
                    <a:cubicBezTo>
                      <a:pt x="139" y="334"/>
                      <a:pt x="138" y="331"/>
                      <a:pt x="138" y="327"/>
                    </a:cubicBezTo>
                    <a:cubicBezTo>
                      <a:pt x="135" y="260"/>
                      <a:pt x="114" y="195"/>
                      <a:pt x="117" y="127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6" name="Freeform 647"/>
              <p:cNvSpPr>
                <a:spLocks/>
              </p:cNvSpPr>
              <p:nvPr/>
            </p:nvSpPr>
            <p:spPr bwMode="auto">
              <a:xfrm>
                <a:off x="1976" y="755"/>
                <a:ext cx="392" cy="123"/>
              </a:xfrm>
              <a:custGeom>
                <a:avLst/>
                <a:gdLst>
                  <a:gd name="T0" fmla="*/ 0 w 166"/>
                  <a:gd name="T1" fmla="*/ 16 h 52"/>
                  <a:gd name="T2" fmla="*/ 0 w 166"/>
                  <a:gd name="T3" fmla="*/ 26 h 52"/>
                  <a:gd name="T4" fmla="*/ 53 w 166"/>
                  <a:gd name="T5" fmla="*/ 27 h 52"/>
                  <a:gd name="T6" fmla="*/ 81 w 166"/>
                  <a:gd name="T7" fmla="*/ 51 h 52"/>
                  <a:gd name="T8" fmla="*/ 108 w 166"/>
                  <a:gd name="T9" fmla="*/ 27 h 52"/>
                  <a:gd name="T10" fmla="*/ 166 w 166"/>
                  <a:gd name="T11" fmla="*/ 23 h 52"/>
                  <a:gd name="T12" fmla="*/ 165 w 166"/>
                  <a:gd name="T13" fmla="*/ 15 h 52"/>
                  <a:gd name="T14" fmla="*/ 0 w 166"/>
                  <a:gd name="T15" fmla="*/ 1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6" h="52">
                    <a:moveTo>
                      <a:pt x="0" y="16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25" y="25"/>
                      <a:pt x="53" y="27"/>
                    </a:cubicBezTo>
                    <a:cubicBezTo>
                      <a:pt x="64" y="27"/>
                      <a:pt x="69" y="51"/>
                      <a:pt x="81" y="51"/>
                    </a:cubicBezTo>
                    <a:cubicBezTo>
                      <a:pt x="93" y="52"/>
                      <a:pt x="97" y="28"/>
                      <a:pt x="108" y="27"/>
                    </a:cubicBezTo>
                    <a:cubicBezTo>
                      <a:pt x="128" y="26"/>
                      <a:pt x="157" y="28"/>
                      <a:pt x="166" y="23"/>
                    </a:cubicBezTo>
                    <a:cubicBezTo>
                      <a:pt x="165" y="15"/>
                      <a:pt x="165" y="15"/>
                      <a:pt x="165" y="15"/>
                    </a:cubicBezTo>
                    <a:cubicBezTo>
                      <a:pt x="165" y="15"/>
                      <a:pt x="72" y="0"/>
                      <a:pt x="0" y="1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7" name="Freeform 648"/>
              <p:cNvSpPr>
                <a:spLocks/>
              </p:cNvSpPr>
              <p:nvPr/>
            </p:nvSpPr>
            <p:spPr bwMode="auto">
              <a:xfrm>
                <a:off x="1763" y="1485"/>
                <a:ext cx="423" cy="215"/>
              </a:xfrm>
              <a:custGeom>
                <a:avLst/>
                <a:gdLst>
                  <a:gd name="T0" fmla="*/ 19 w 179"/>
                  <a:gd name="T1" fmla="*/ 90 h 91"/>
                  <a:gd name="T2" fmla="*/ 171 w 179"/>
                  <a:gd name="T3" fmla="*/ 79 h 91"/>
                  <a:gd name="T4" fmla="*/ 89 w 179"/>
                  <a:gd name="T5" fmla="*/ 2 h 91"/>
                  <a:gd name="T6" fmla="*/ 19 w 179"/>
                  <a:gd name="T7" fmla="*/ 9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91">
                    <a:moveTo>
                      <a:pt x="19" y="90"/>
                    </a:moveTo>
                    <a:cubicBezTo>
                      <a:pt x="19" y="90"/>
                      <a:pt x="135" y="91"/>
                      <a:pt x="171" y="79"/>
                    </a:cubicBezTo>
                    <a:cubicBezTo>
                      <a:pt x="171" y="79"/>
                      <a:pt x="179" y="4"/>
                      <a:pt x="89" y="2"/>
                    </a:cubicBezTo>
                    <a:cubicBezTo>
                      <a:pt x="0" y="0"/>
                      <a:pt x="3" y="85"/>
                      <a:pt x="19" y="90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8" name="Freeform 649"/>
              <p:cNvSpPr>
                <a:spLocks/>
              </p:cNvSpPr>
              <p:nvPr/>
            </p:nvSpPr>
            <p:spPr bwMode="auto">
              <a:xfrm>
                <a:off x="1796" y="1488"/>
                <a:ext cx="333" cy="184"/>
              </a:xfrm>
              <a:custGeom>
                <a:avLst/>
                <a:gdLst>
                  <a:gd name="T0" fmla="*/ 141 w 141"/>
                  <a:gd name="T1" fmla="*/ 27 h 78"/>
                  <a:gd name="T2" fmla="*/ 75 w 141"/>
                  <a:gd name="T3" fmla="*/ 1 h 78"/>
                  <a:gd name="T4" fmla="*/ 0 w 141"/>
                  <a:gd name="T5" fmla="*/ 45 h 78"/>
                  <a:gd name="T6" fmla="*/ 141 w 141"/>
                  <a:gd name="T7" fmla="*/ 2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78">
                    <a:moveTo>
                      <a:pt x="141" y="27"/>
                    </a:moveTo>
                    <a:cubicBezTo>
                      <a:pt x="130" y="13"/>
                      <a:pt x="110" y="2"/>
                      <a:pt x="75" y="1"/>
                    </a:cubicBezTo>
                    <a:cubicBezTo>
                      <a:pt x="29" y="0"/>
                      <a:pt x="8" y="22"/>
                      <a:pt x="0" y="45"/>
                    </a:cubicBezTo>
                    <a:cubicBezTo>
                      <a:pt x="25" y="78"/>
                      <a:pt x="130" y="73"/>
                      <a:pt x="141" y="27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9" name="Freeform 650"/>
              <p:cNvSpPr>
                <a:spLocks/>
              </p:cNvSpPr>
              <p:nvPr/>
            </p:nvSpPr>
            <p:spPr bwMode="auto">
              <a:xfrm>
                <a:off x="1869" y="1528"/>
                <a:ext cx="57" cy="31"/>
              </a:xfrm>
              <a:custGeom>
                <a:avLst/>
                <a:gdLst>
                  <a:gd name="T0" fmla="*/ 24 w 24"/>
                  <a:gd name="T1" fmla="*/ 7 h 13"/>
                  <a:gd name="T2" fmla="*/ 12 w 24"/>
                  <a:gd name="T3" fmla="*/ 13 h 13"/>
                  <a:gd name="T4" fmla="*/ 0 w 24"/>
                  <a:gd name="T5" fmla="*/ 6 h 13"/>
                  <a:gd name="T6" fmla="*/ 12 w 24"/>
                  <a:gd name="T7" fmla="*/ 0 h 13"/>
                  <a:gd name="T8" fmla="*/ 24 w 24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24" y="7"/>
                    </a:moveTo>
                    <a:cubicBezTo>
                      <a:pt x="24" y="10"/>
                      <a:pt x="19" y="13"/>
                      <a:pt x="12" y="13"/>
                    </a:cubicBezTo>
                    <a:cubicBezTo>
                      <a:pt x="6" y="13"/>
                      <a:pt x="0" y="10"/>
                      <a:pt x="0" y="6"/>
                    </a:cubicBezTo>
                    <a:cubicBezTo>
                      <a:pt x="0" y="3"/>
                      <a:pt x="6" y="0"/>
                      <a:pt x="12" y="0"/>
                    </a:cubicBezTo>
                    <a:cubicBezTo>
                      <a:pt x="19" y="1"/>
                      <a:pt x="24" y="3"/>
                      <a:pt x="24" y="7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0" name="Freeform 651"/>
              <p:cNvSpPr>
                <a:spLocks/>
              </p:cNvSpPr>
              <p:nvPr/>
            </p:nvSpPr>
            <p:spPr bwMode="auto">
              <a:xfrm>
                <a:off x="2229" y="1485"/>
                <a:ext cx="423" cy="215"/>
              </a:xfrm>
              <a:custGeom>
                <a:avLst/>
                <a:gdLst>
                  <a:gd name="T0" fmla="*/ 160 w 179"/>
                  <a:gd name="T1" fmla="*/ 90 h 91"/>
                  <a:gd name="T2" fmla="*/ 8 w 179"/>
                  <a:gd name="T3" fmla="*/ 79 h 91"/>
                  <a:gd name="T4" fmla="*/ 90 w 179"/>
                  <a:gd name="T5" fmla="*/ 2 h 91"/>
                  <a:gd name="T6" fmla="*/ 160 w 179"/>
                  <a:gd name="T7" fmla="*/ 9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91">
                    <a:moveTo>
                      <a:pt x="160" y="90"/>
                    </a:moveTo>
                    <a:cubicBezTo>
                      <a:pt x="160" y="90"/>
                      <a:pt x="44" y="91"/>
                      <a:pt x="8" y="79"/>
                    </a:cubicBezTo>
                    <a:cubicBezTo>
                      <a:pt x="8" y="79"/>
                      <a:pt x="0" y="4"/>
                      <a:pt x="90" y="2"/>
                    </a:cubicBezTo>
                    <a:cubicBezTo>
                      <a:pt x="179" y="0"/>
                      <a:pt x="176" y="85"/>
                      <a:pt x="160" y="90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1" name="Freeform 652"/>
              <p:cNvSpPr>
                <a:spLocks/>
              </p:cNvSpPr>
              <p:nvPr/>
            </p:nvSpPr>
            <p:spPr bwMode="auto">
              <a:xfrm>
                <a:off x="2286" y="1488"/>
                <a:ext cx="333" cy="184"/>
              </a:xfrm>
              <a:custGeom>
                <a:avLst/>
                <a:gdLst>
                  <a:gd name="T0" fmla="*/ 0 w 141"/>
                  <a:gd name="T1" fmla="*/ 27 h 78"/>
                  <a:gd name="T2" fmla="*/ 66 w 141"/>
                  <a:gd name="T3" fmla="*/ 1 h 78"/>
                  <a:gd name="T4" fmla="*/ 141 w 141"/>
                  <a:gd name="T5" fmla="*/ 45 h 78"/>
                  <a:gd name="T6" fmla="*/ 0 w 141"/>
                  <a:gd name="T7" fmla="*/ 2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78">
                    <a:moveTo>
                      <a:pt x="0" y="27"/>
                    </a:moveTo>
                    <a:cubicBezTo>
                      <a:pt x="11" y="13"/>
                      <a:pt x="31" y="2"/>
                      <a:pt x="66" y="1"/>
                    </a:cubicBezTo>
                    <a:cubicBezTo>
                      <a:pt x="112" y="0"/>
                      <a:pt x="133" y="22"/>
                      <a:pt x="141" y="45"/>
                    </a:cubicBezTo>
                    <a:cubicBezTo>
                      <a:pt x="116" y="78"/>
                      <a:pt x="11" y="73"/>
                      <a:pt x="0" y="27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2" name="Freeform 653"/>
              <p:cNvSpPr>
                <a:spLocks/>
              </p:cNvSpPr>
              <p:nvPr/>
            </p:nvSpPr>
            <p:spPr bwMode="auto">
              <a:xfrm>
                <a:off x="2489" y="1528"/>
                <a:ext cx="57" cy="31"/>
              </a:xfrm>
              <a:custGeom>
                <a:avLst/>
                <a:gdLst>
                  <a:gd name="T0" fmla="*/ 0 w 24"/>
                  <a:gd name="T1" fmla="*/ 7 h 13"/>
                  <a:gd name="T2" fmla="*/ 12 w 24"/>
                  <a:gd name="T3" fmla="*/ 13 h 13"/>
                  <a:gd name="T4" fmla="*/ 24 w 24"/>
                  <a:gd name="T5" fmla="*/ 6 h 13"/>
                  <a:gd name="T6" fmla="*/ 12 w 24"/>
                  <a:gd name="T7" fmla="*/ 0 h 13"/>
                  <a:gd name="T8" fmla="*/ 0 w 24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0" y="7"/>
                    </a:moveTo>
                    <a:cubicBezTo>
                      <a:pt x="0" y="10"/>
                      <a:pt x="6" y="13"/>
                      <a:pt x="12" y="13"/>
                    </a:cubicBezTo>
                    <a:cubicBezTo>
                      <a:pt x="18" y="13"/>
                      <a:pt x="24" y="10"/>
                      <a:pt x="24" y="6"/>
                    </a:cubicBezTo>
                    <a:cubicBezTo>
                      <a:pt x="24" y="3"/>
                      <a:pt x="18" y="0"/>
                      <a:pt x="12" y="0"/>
                    </a:cubicBezTo>
                    <a:cubicBezTo>
                      <a:pt x="5" y="1"/>
                      <a:pt x="0" y="3"/>
                      <a:pt x="0" y="7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3" name="Freeform 654"/>
              <p:cNvSpPr>
                <a:spLocks/>
              </p:cNvSpPr>
              <p:nvPr/>
            </p:nvSpPr>
            <p:spPr bwMode="auto">
              <a:xfrm>
                <a:off x="2281" y="322"/>
                <a:ext cx="265" cy="442"/>
              </a:xfrm>
              <a:custGeom>
                <a:avLst/>
                <a:gdLst>
                  <a:gd name="T0" fmla="*/ 112 w 112"/>
                  <a:gd name="T1" fmla="*/ 125 h 187"/>
                  <a:gd name="T2" fmla="*/ 56 w 112"/>
                  <a:gd name="T3" fmla="*/ 187 h 187"/>
                  <a:gd name="T4" fmla="*/ 40 w 112"/>
                  <a:gd name="T5" fmla="*/ 146 h 187"/>
                  <a:gd name="T6" fmla="*/ 60 w 112"/>
                  <a:gd name="T7" fmla="*/ 113 h 187"/>
                  <a:gd name="T8" fmla="*/ 14 w 112"/>
                  <a:gd name="T9" fmla="*/ 26 h 187"/>
                  <a:gd name="T10" fmla="*/ 9 w 112"/>
                  <a:gd name="T11" fmla="*/ 4 h 187"/>
                  <a:gd name="T12" fmla="*/ 38 w 112"/>
                  <a:gd name="T13" fmla="*/ 3 h 187"/>
                  <a:gd name="T14" fmla="*/ 112 w 112"/>
                  <a:gd name="T15" fmla="*/ 125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187">
                    <a:moveTo>
                      <a:pt x="112" y="125"/>
                    </a:moveTo>
                    <a:cubicBezTo>
                      <a:pt x="112" y="125"/>
                      <a:pt x="100" y="180"/>
                      <a:pt x="56" y="187"/>
                    </a:cubicBezTo>
                    <a:cubicBezTo>
                      <a:pt x="56" y="187"/>
                      <a:pt x="58" y="160"/>
                      <a:pt x="40" y="146"/>
                    </a:cubicBezTo>
                    <a:cubicBezTo>
                      <a:pt x="40" y="146"/>
                      <a:pt x="51" y="138"/>
                      <a:pt x="60" y="113"/>
                    </a:cubicBezTo>
                    <a:cubicBezTo>
                      <a:pt x="60" y="113"/>
                      <a:pt x="46" y="31"/>
                      <a:pt x="14" y="26"/>
                    </a:cubicBezTo>
                    <a:cubicBezTo>
                      <a:pt x="0" y="23"/>
                      <a:pt x="9" y="4"/>
                      <a:pt x="9" y="4"/>
                    </a:cubicBezTo>
                    <a:cubicBezTo>
                      <a:pt x="9" y="4"/>
                      <a:pt x="19" y="0"/>
                      <a:pt x="38" y="3"/>
                    </a:cubicBezTo>
                    <a:cubicBezTo>
                      <a:pt x="81" y="10"/>
                      <a:pt x="112" y="125"/>
                      <a:pt x="112" y="1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4" name="Freeform 655"/>
              <p:cNvSpPr>
                <a:spLocks/>
              </p:cNvSpPr>
              <p:nvPr/>
            </p:nvSpPr>
            <p:spPr bwMode="auto">
              <a:xfrm>
                <a:off x="2281" y="324"/>
                <a:ext cx="64" cy="76"/>
              </a:xfrm>
              <a:custGeom>
                <a:avLst/>
                <a:gdLst>
                  <a:gd name="T0" fmla="*/ 26 w 27"/>
                  <a:gd name="T1" fmla="*/ 1 h 32"/>
                  <a:gd name="T2" fmla="*/ 9 w 27"/>
                  <a:gd name="T3" fmla="*/ 3 h 32"/>
                  <a:gd name="T4" fmla="*/ 14 w 27"/>
                  <a:gd name="T5" fmla="*/ 25 h 32"/>
                  <a:gd name="T6" fmla="*/ 27 w 27"/>
                  <a:gd name="T7" fmla="*/ 32 h 32"/>
                  <a:gd name="T8" fmla="*/ 26 w 27"/>
                  <a:gd name="T9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2">
                    <a:moveTo>
                      <a:pt x="26" y="1"/>
                    </a:moveTo>
                    <a:cubicBezTo>
                      <a:pt x="15" y="0"/>
                      <a:pt x="9" y="3"/>
                      <a:pt x="9" y="3"/>
                    </a:cubicBezTo>
                    <a:cubicBezTo>
                      <a:pt x="9" y="3"/>
                      <a:pt x="0" y="22"/>
                      <a:pt x="14" y="25"/>
                    </a:cubicBezTo>
                    <a:cubicBezTo>
                      <a:pt x="18" y="26"/>
                      <a:pt x="23" y="28"/>
                      <a:pt x="27" y="32"/>
                    </a:cubicBezTo>
                    <a:cubicBezTo>
                      <a:pt x="27" y="21"/>
                      <a:pt x="26" y="11"/>
                      <a:pt x="26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5" name="Freeform 656"/>
              <p:cNvSpPr>
                <a:spLocks/>
              </p:cNvSpPr>
              <p:nvPr/>
            </p:nvSpPr>
            <p:spPr bwMode="auto">
              <a:xfrm>
                <a:off x="2376" y="584"/>
                <a:ext cx="170" cy="180"/>
              </a:xfrm>
              <a:custGeom>
                <a:avLst/>
                <a:gdLst>
                  <a:gd name="T0" fmla="*/ 68 w 72"/>
                  <a:gd name="T1" fmla="*/ 0 h 76"/>
                  <a:gd name="T2" fmla="*/ 57 w 72"/>
                  <a:gd name="T3" fmla="*/ 35 h 76"/>
                  <a:gd name="T4" fmla="*/ 35 w 72"/>
                  <a:gd name="T5" fmla="*/ 48 h 76"/>
                  <a:gd name="T6" fmla="*/ 7 w 72"/>
                  <a:gd name="T7" fmla="*/ 28 h 76"/>
                  <a:gd name="T8" fmla="*/ 0 w 72"/>
                  <a:gd name="T9" fmla="*/ 35 h 76"/>
                  <a:gd name="T10" fmla="*/ 16 w 72"/>
                  <a:gd name="T11" fmla="*/ 76 h 76"/>
                  <a:gd name="T12" fmla="*/ 72 w 72"/>
                  <a:gd name="T13" fmla="*/ 14 h 76"/>
                  <a:gd name="T14" fmla="*/ 68 w 72"/>
                  <a:gd name="T1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76">
                    <a:moveTo>
                      <a:pt x="68" y="0"/>
                    </a:moveTo>
                    <a:cubicBezTo>
                      <a:pt x="67" y="13"/>
                      <a:pt x="64" y="25"/>
                      <a:pt x="57" y="35"/>
                    </a:cubicBezTo>
                    <a:cubicBezTo>
                      <a:pt x="52" y="42"/>
                      <a:pt x="45" y="50"/>
                      <a:pt x="35" y="48"/>
                    </a:cubicBezTo>
                    <a:cubicBezTo>
                      <a:pt x="23" y="45"/>
                      <a:pt x="16" y="35"/>
                      <a:pt x="7" y="28"/>
                    </a:cubicBezTo>
                    <a:cubicBezTo>
                      <a:pt x="3" y="33"/>
                      <a:pt x="0" y="35"/>
                      <a:pt x="0" y="35"/>
                    </a:cubicBezTo>
                    <a:cubicBezTo>
                      <a:pt x="18" y="49"/>
                      <a:pt x="16" y="76"/>
                      <a:pt x="16" y="76"/>
                    </a:cubicBezTo>
                    <a:cubicBezTo>
                      <a:pt x="60" y="69"/>
                      <a:pt x="72" y="14"/>
                      <a:pt x="72" y="14"/>
                    </a:cubicBezTo>
                    <a:cubicBezTo>
                      <a:pt x="72" y="14"/>
                      <a:pt x="71" y="9"/>
                      <a:pt x="68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6" name="Freeform 657"/>
              <p:cNvSpPr>
                <a:spLocks/>
              </p:cNvSpPr>
              <p:nvPr/>
            </p:nvSpPr>
            <p:spPr bwMode="auto">
              <a:xfrm>
                <a:off x="1751" y="339"/>
                <a:ext cx="265" cy="444"/>
              </a:xfrm>
              <a:custGeom>
                <a:avLst/>
                <a:gdLst>
                  <a:gd name="T0" fmla="*/ 0 w 112"/>
                  <a:gd name="T1" fmla="*/ 125 h 188"/>
                  <a:gd name="T2" fmla="*/ 57 w 112"/>
                  <a:gd name="T3" fmla="*/ 188 h 188"/>
                  <a:gd name="T4" fmla="*/ 72 w 112"/>
                  <a:gd name="T5" fmla="*/ 147 h 188"/>
                  <a:gd name="T6" fmla="*/ 52 w 112"/>
                  <a:gd name="T7" fmla="*/ 113 h 188"/>
                  <a:gd name="T8" fmla="*/ 99 w 112"/>
                  <a:gd name="T9" fmla="*/ 26 h 188"/>
                  <a:gd name="T10" fmla="*/ 104 w 112"/>
                  <a:gd name="T11" fmla="*/ 4 h 188"/>
                  <a:gd name="T12" fmla="*/ 75 w 112"/>
                  <a:gd name="T13" fmla="*/ 3 h 188"/>
                  <a:gd name="T14" fmla="*/ 0 w 112"/>
                  <a:gd name="T15" fmla="*/ 125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188">
                    <a:moveTo>
                      <a:pt x="0" y="125"/>
                    </a:moveTo>
                    <a:cubicBezTo>
                      <a:pt x="0" y="125"/>
                      <a:pt x="13" y="181"/>
                      <a:pt x="57" y="188"/>
                    </a:cubicBezTo>
                    <a:cubicBezTo>
                      <a:pt x="57" y="188"/>
                      <a:pt x="55" y="161"/>
                      <a:pt x="72" y="147"/>
                    </a:cubicBezTo>
                    <a:cubicBezTo>
                      <a:pt x="72" y="147"/>
                      <a:pt x="61" y="139"/>
                      <a:pt x="52" y="113"/>
                    </a:cubicBezTo>
                    <a:cubicBezTo>
                      <a:pt x="52" y="113"/>
                      <a:pt x="67" y="32"/>
                      <a:pt x="99" y="26"/>
                    </a:cubicBezTo>
                    <a:cubicBezTo>
                      <a:pt x="112" y="24"/>
                      <a:pt x="104" y="4"/>
                      <a:pt x="104" y="4"/>
                    </a:cubicBezTo>
                    <a:cubicBezTo>
                      <a:pt x="104" y="4"/>
                      <a:pt x="94" y="0"/>
                      <a:pt x="75" y="3"/>
                    </a:cubicBezTo>
                    <a:cubicBezTo>
                      <a:pt x="32" y="10"/>
                      <a:pt x="0" y="125"/>
                      <a:pt x="0" y="1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7" name="Freeform 658"/>
              <p:cNvSpPr>
                <a:spLocks/>
              </p:cNvSpPr>
              <p:nvPr/>
            </p:nvSpPr>
            <p:spPr bwMode="auto">
              <a:xfrm>
                <a:off x="1751" y="516"/>
                <a:ext cx="170" cy="267"/>
              </a:xfrm>
              <a:custGeom>
                <a:avLst/>
                <a:gdLst>
                  <a:gd name="T0" fmla="*/ 72 w 72"/>
                  <a:gd name="T1" fmla="*/ 72 h 113"/>
                  <a:gd name="T2" fmla="*/ 52 w 72"/>
                  <a:gd name="T3" fmla="*/ 38 h 113"/>
                  <a:gd name="T4" fmla="*/ 59 w 72"/>
                  <a:gd name="T5" fmla="*/ 12 h 113"/>
                  <a:gd name="T6" fmla="*/ 44 w 72"/>
                  <a:gd name="T7" fmla="*/ 6 h 113"/>
                  <a:gd name="T8" fmla="*/ 18 w 72"/>
                  <a:gd name="T9" fmla="*/ 0 h 113"/>
                  <a:gd name="T10" fmla="*/ 0 w 72"/>
                  <a:gd name="T11" fmla="*/ 50 h 113"/>
                  <a:gd name="T12" fmla="*/ 6 w 72"/>
                  <a:gd name="T13" fmla="*/ 66 h 113"/>
                  <a:gd name="T14" fmla="*/ 19 w 72"/>
                  <a:gd name="T15" fmla="*/ 68 h 113"/>
                  <a:gd name="T16" fmla="*/ 36 w 72"/>
                  <a:gd name="T17" fmla="*/ 62 h 113"/>
                  <a:gd name="T18" fmla="*/ 56 w 72"/>
                  <a:gd name="T19" fmla="*/ 67 h 113"/>
                  <a:gd name="T20" fmla="*/ 50 w 72"/>
                  <a:gd name="T21" fmla="*/ 83 h 113"/>
                  <a:gd name="T22" fmla="*/ 40 w 72"/>
                  <a:gd name="T23" fmla="*/ 107 h 113"/>
                  <a:gd name="T24" fmla="*/ 57 w 72"/>
                  <a:gd name="T25" fmla="*/ 113 h 113"/>
                  <a:gd name="T26" fmla="*/ 72 w 72"/>
                  <a:gd name="T27" fmla="*/ 7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113">
                    <a:moveTo>
                      <a:pt x="72" y="72"/>
                    </a:moveTo>
                    <a:cubicBezTo>
                      <a:pt x="72" y="72"/>
                      <a:pt x="61" y="64"/>
                      <a:pt x="52" y="38"/>
                    </a:cubicBezTo>
                    <a:cubicBezTo>
                      <a:pt x="52" y="38"/>
                      <a:pt x="54" y="27"/>
                      <a:pt x="59" y="12"/>
                    </a:cubicBezTo>
                    <a:cubicBezTo>
                      <a:pt x="53" y="11"/>
                      <a:pt x="49" y="9"/>
                      <a:pt x="44" y="6"/>
                    </a:cubicBezTo>
                    <a:cubicBezTo>
                      <a:pt x="35" y="2"/>
                      <a:pt x="27" y="1"/>
                      <a:pt x="18" y="0"/>
                    </a:cubicBezTo>
                    <a:cubicBezTo>
                      <a:pt x="7" y="27"/>
                      <a:pt x="0" y="50"/>
                      <a:pt x="0" y="50"/>
                    </a:cubicBezTo>
                    <a:cubicBezTo>
                      <a:pt x="0" y="50"/>
                      <a:pt x="2" y="57"/>
                      <a:pt x="6" y="66"/>
                    </a:cubicBezTo>
                    <a:cubicBezTo>
                      <a:pt x="10" y="68"/>
                      <a:pt x="15" y="68"/>
                      <a:pt x="19" y="68"/>
                    </a:cubicBezTo>
                    <a:cubicBezTo>
                      <a:pt x="25" y="67"/>
                      <a:pt x="30" y="64"/>
                      <a:pt x="36" y="62"/>
                    </a:cubicBezTo>
                    <a:cubicBezTo>
                      <a:pt x="43" y="61"/>
                      <a:pt x="51" y="60"/>
                      <a:pt x="56" y="67"/>
                    </a:cubicBezTo>
                    <a:cubicBezTo>
                      <a:pt x="59" y="72"/>
                      <a:pt x="53" y="79"/>
                      <a:pt x="50" y="83"/>
                    </a:cubicBezTo>
                    <a:cubicBezTo>
                      <a:pt x="44" y="90"/>
                      <a:pt x="41" y="98"/>
                      <a:pt x="40" y="107"/>
                    </a:cubicBezTo>
                    <a:cubicBezTo>
                      <a:pt x="45" y="110"/>
                      <a:pt x="51" y="112"/>
                      <a:pt x="57" y="113"/>
                    </a:cubicBezTo>
                    <a:cubicBezTo>
                      <a:pt x="57" y="113"/>
                      <a:pt x="55" y="86"/>
                      <a:pt x="72" y="7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8" name="Freeform 659"/>
              <p:cNvSpPr>
                <a:spLocks/>
              </p:cNvSpPr>
              <p:nvPr/>
            </p:nvSpPr>
            <p:spPr bwMode="auto">
              <a:xfrm>
                <a:off x="1838" y="339"/>
                <a:ext cx="178" cy="85"/>
              </a:xfrm>
              <a:custGeom>
                <a:avLst/>
                <a:gdLst>
                  <a:gd name="T0" fmla="*/ 67 w 75"/>
                  <a:gd name="T1" fmla="*/ 4 h 36"/>
                  <a:gd name="T2" fmla="*/ 38 w 75"/>
                  <a:gd name="T3" fmla="*/ 3 h 36"/>
                  <a:gd name="T4" fmla="*/ 0 w 75"/>
                  <a:gd name="T5" fmla="*/ 36 h 36"/>
                  <a:gd name="T6" fmla="*/ 48 w 75"/>
                  <a:gd name="T7" fmla="*/ 34 h 36"/>
                  <a:gd name="T8" fmla="*/ 62 w 75"/>
                  <a:gd name="T9" fmla="*/ 26 h 36"/>
                  <a:gd name="T10" fmla="*/ 67 w 75"/>
                  <a:gd name="T11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36">
                    <a:moveTo>
                      <a:pt x="67" y="4"/>
                    </a:moveTo>
                    <a:cubicBezTo>
                      <a:pt x="67" y="4"/>
                      <a:pt x="57" y="0"/>
                      <a:pt x="38" y="3"/>
                    </a:cubicBezTo>
                    <a:cubicBezTo>
                      <a:pt x="24" y="5"/>
                      <a:pt x="11" y="19"/>
                      <a:pt x="0" y="36"/>
                    </a:cubicBezTo>
                    <a:cubicBezTo>
                      <a:pt x="16" y="33"/>
                      <a:pt x="32" y="34"/>
                      <a:pt x="48" y="34"/>
                    </a:cubicBezTo>
                    <a:cubicBezTo>
                      <a:pt x="52" y="30"/>
                      <a:pt x="57" y="27"/>
                      <a:pt x="62" y="26"/>
                    </a:cubicBezTo>
                    <a:cubicBezTo>
                      <a:pt x="75" y="24"/>
                      <a:pt x="67" y="4"/>
                      <a:pt x="67" y="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9" name="Freeform 660"/>
              <p:cNvSpPr>
                <a:spLocks/>
              </p:cNvSpPr>
              <p:nvPr/>
            </p:nvSpPr>
            <p:spPr bwMode="auto">
              <a:xfrm>
                <a:off x="2648" y="405"/>
                <a:ext cx="669" cy="489"/>
              </a:xfrm>
              <a:custGeom>
                <a:avLst/>
                <a:gdLst>
                  <a:gd name="T0" fmla="*/ 201 w 283"/>
                  <a:gd name="T1" fmla="*/ 5 h 207"/>
                  <a:gd name="T2" fmla="*/ 275 w 283"/>
                  <a:gd name="T3" fmla="*/ 140 h 207"/>
                  <a:gd name="T4" fmla="*/ 64 w 283"/>
                  <a:gd name="T5" fmla="*/ 201 h 207"/>
                  <a:gd name="T6" fmla="*/ 6 w 283"/>
                  <a:gd name="T7" fmla="*/ 56 h 207"/>
                  <a:gd name="T8" fmla="*/ 201 w 283"/>
                  <a:gd name="T9" fmla="*/ 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207">
                    <a:moveTo>
                      <a:pt x="201" y="5"/>
                    </a:moveTo>
                    <a:cubicBezTo>
                      <a:pt x="213" y="10"/>
                      <a:pt x="283" y="126"/>
                      <a:pt x="275" y="140"/>
                    </a:cubicBezTo>
                    <a:cubicBezTo>
                      <a:pt x="268" y="153"/>
                      <a:pt x="76" y="207"/>
                      <a:pt x="64" y="201"/>
                    </a:cubicBezTo>
                    <a:cubicBezTo>
                      <a:pt x="51" y="194"/>
                      <a:pt x="0" y="68"/>
                      <a:pt x="6" y="56"/>
                    </a:cubicBezTo>
                    <a:cubicBezTo>
                      <a:pt x="13" y="44"/>
                      <a:pt x="189" y="0"/>
                      <a:pt x="201" y="5"/>
                    </a:cubicBezTo>
                    <a:close/>
                  </a:path>
                </a:pathLst>
              </a:custGeom>
              <a:solidFill>
                <a:srgbClr val="D19F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0" name="Freeform 661"/>
              <p:cNvSpPr>
                <a:spLocks/>
              </p:cNvSpPr>
              <p:nvPr/>
            </p:nvSpPr>
            <p:spPr bwMode="auto">
              <a:xfrm>
                <a:off x="2648" y="405"/>
                <a:ext cx="511" cy="475"/>
              </a:xfrm>
              <a:custGeom>
                <a:avLst/>
                <a:gdLst>
                  <a:gd name="T0" fmla="*/ 68 w 216"/>
                  <a:gd name="T1" fmla="*/ 97 h 201"/>
                  <a:gd name="T2" fmla="*/ 216 w 216"/>
                  <a:gd name="T3" fmla="*/ 23 h 201"/>
                  <a:gd name="T4" fmla="*/ 201 w 216"/>
                  <a:gd name="T5" fmla="*/ 5 h 201"/>
                  <a:gd name="T6" fmla="*/ 6 w 216"/>
                  <a:gd name="T7" fmla="*/ 56 h 201"/>
                  <a:gd name="T8" fmla="*/ 64 w 216"/>
                  <a:gd name="T9" fmla="*/ 201 h 201"/>
                  <a:gd name="T10" fmla="*/ 73 w 216"/>
                  <a:gd name="T11" fmla="*/ 201 h 201"/>
                  <a:gd name="T12" fmla="*/ 68 w 216"/>
                  <a:gd name="T13" fmla="*/ 97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" h="201">
                    <a:moveTo>
                      <a:pt x="68" y="97"/>
                    </a:moveTo>
                    <a:cubicBezTo>
                      <a:pt x="100" y="50"/>
                      <a:pt x="161" y="33"/>
                      <a:pt x="216" y="23"/>
                    </a:cubicBezTo>
                    <a:cubicBezTo>
                      <a:pt x="209" y="13"/>
                      <a:pt x="204" y="6"/>
                      <a:pt x="201" y="5"/>
                    </a:cubicBezTo>
                    <a:cubicBezTo>
                      <a:pt x="189" y="0"/>
                      <a:pt x="13" y="44"/>
                      <a:pt x="6" y="56"/>
                    </a:cubicBezTo>
                    <a:cubicBezTo>
                      <a:pt x="0" y="68"/>
                      <a:pt x="51" y="194"/>
                      <a:pt x="64" y="201"/>
                    </a:cubicBezTo>
                    <a:cubicBezTo>
                      <a:pt x="65" y="201"/>
                      <a:pt x="68" y="201"/>
                      <a:pt x="73" y="201"/>
                    </a:cubicBezTo>
                    <a:cubicBezTo>
                      <a:pt x="58" y="167"/>
                      <a:pt x="46" y="129"/>
                      <a:pt x="68" y="97"/>
                    </a:cubicBezTo>
                    <a:close/>
                  </a:path>
                </a:pathLst>
              </a:custGeom>
              <a:solidFill>
                <a:srgbClr val="BC8E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1" name="Freeform 662"/>
              <p:cNvSpPr>
                <a:spLocks/>
              </p:cNvSpPr>
              <p:nvPr/>
            </p:nvSpPr>
            <p:spPr bwMode="auto">
              <a:xfrm>
                <a:off x="2719" y="466"/>
                <a:ext cx="518" cy="360"/>
              </a:xfrm>
              <a:custGeom>
                <a:avLst/>
                <a:gdLst>
                  <a:gd name="T0" fmla="*/ 378 w 518"/>
                  <a:gd name="T1" fmla="*/ 0 h 360"/>
                  <a:gd name="T2" fmla="*/ 518 w 518"/>
                  <a:gd name="T3" fmla="*/ 232 h 360"/>
                  <a:gd name="T4" fmla="*/ 132 w 518"/>
                  <a:gd name="T5" fmla="*/ 360 h 360"/>
                  <a:gd name="T6" fmla="*/ 0 w 518"/>
                  <a:gd name="T7" fmla="*/ 114 h 360"/>
                  <a:gd name="T8" fmla="*/ 378 w 518"/>
                  <a:gd name="T9" fmla="*/ 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8" h="360">
                    <a:moveTo>
                      <a:pt x="378" y="0"/>
                    </a:moveTo>
                    <a:lnTo>
                      <a:pt x="518" y="232"/>
                    </a:lnTo>
                    <a:lnTo>
                      <a:pt x="132" y="360"/>
                    </a:lnTo>
                    <a:lnTo>
                      <a:pt x="0" y="114"/>
                    </a:lnTo>
                    <a:lnTo>
                      <a:pt x="378" y="0"/>
                    </a:lnTo>
                    <a:close/>
                  </a:path>
                </a:pathLst>
              </a:custGeom>
              <a:solidFill>
                <a:srgbClr val="BC8E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2" name="Freeform 663"/>
              <p:cNvSpPr>
                <a:spLocks/>
              </p:cNvSpPr>
              <p:nvPr/>
            </p:nvSpPr>
            <p:spPr bwMode="auto">
              <a:xfrm>
                <a:off x="2721" y="457"/>
                <a:ext cx="518" cy="359"/>
              </a:xfrm>
              <a:custGeom>
                <a:avLst/>
                <a:gdLst>
                  <a:gd name="T0" fmla="*/ 379 w 518"/>
                  <a:gd name="T1" fmla="*/ 0 h 359"/>
                  <a:gd name="T2" fmla="*/ 518 w 518"/>
                  <a:gd name="T3" fmla="*/ 231 h 359"/>
                  <a:gd name="T4" fmla="*/ 133 w 518"/>
                  <a:gd name="T5" fmla="*/ 359 h 359"/>
                  <a:gd name="T6" fmla="*/ 0 w 518"/>
                  <a:gd name="T7" fmla="*/ 113 h 359"/>
                  <a:gd name="T8" fmla="*/ 379 w 518"/>
                  <a:gd name="T9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8" h="359">
                    <a:moveTo>
                      <a:pt x="379" y="0"/>
                    </a:moveTo>
                    <a:lnTo>
                      <a:pt x="518" y="231"/>
                    </a:lnTo>
                    <a:lnTo>
                      <a:pt x="133" y="359"/>
                    </a:lnTo>
                    <a:lnTo>
                      <a:pt x="0" y="113"/>
                    </a:lnTo>
                    <a:lnTo>
                      <a:pt x="379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3" name="Freeform 664"/>
              <p:cNvSpPr>
                <a:spLocks/>
              </p:cNvSpPr>
              <p:nvPr/>
            </p:nvSpPr>
            <p:spPr bwMode="auto">
              <a:xfrm>
                <a:off x="2721" y="457"/>
                <a:ext cx="395" cy="359"/>
              </a:xfrm>
              <a:custGeom>
                <a:avLst/>
                <a:gdLst>
                  <a:gd name="T0" fmla="*/ 81 w 167"/>
                  <a:gd name="T1" fmla="*/ 87 h 152"/>
                  <a:gd name="T2" fmla="*/ 167 w 167"/>
                  <a:gd name="T3" fmla="*/ 12 h 152"/>
                  <a:gd name="T4" fmla="*/ 160 w 167"/>
                  <a:gd name="T5" fmla="*/ 0 h 152"/>
                  <a:gd name="T6" fmla="*/ 0 w 167"/>
                  <a:gd name="T7" fmla="*/ 48 h 152"/>
                  <a:gd name="T8" fmla="*/ 56 w 167"/>
                  <a:gd name="T9" fmla="*/ 152 h 152"/>
                  <a:gd name="T10" fmla="*/ 68 w 167"/>
                  <a:gd name="T11" fmla="*/ 148 h 152"/>
                  <a:gd name="T12" fmla="*/ 81 w 167"/>
                  <a:gd name="T13" fmla="*/ 87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152">
                    <a:moveTo>
                      <a:pt x="81" y="87"/>
                    </a:moveTo>
                    <a:cubicBezTo>
                      <a:pt x="100" y="51"/>
                      <a:pt x="134" y="32"/>
                      <a:pt x="167" y="12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56" y="152"/>
                      <a:pt x="56" y="152"/>
                      <a:pt x="56" y="152"/>
                    </a:cubicBezTo>
                    <a:cubicBezTo>
                      <a:pt x="68" y="148"/>
                      <a:pt x="68" y="148"/>
                      <a:pt x="68" y="148"/>
                    </a:cubicBezTo>
                    <a:cubicBezTo>
                      <a:pt x="67" y="127"/>
                      <a:pt x="72" y="106"/>
                      <a:pt x="81" y="87"/>
                    </a:cubicBezTo>
                    <a:close/>
                  </a:path>
                </a:pathLst>
              </a:custGeom>
              <a:solidFill>
                <a:srgbClr val="EAE8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4" name="Freeform 665"/>
              <p:cNvSpPr>
                <a:spLocks noEditPoints="1"/>
              </p:cNvSpPr>
              <p:nvPr/>
            </p:nvSpPr>
            <p:spPr bwMode="auto">
              <a:xfrm>
                <a:off x="3201" y="485"/>
                <a:ext cx="95" cy="109"/>
              </a:xfrm>
              <a:custGeom>
                <a:avLst/>
                <a:gdLst>
                  <a:gd name="T0" fmla="*/ 32 w 40"/>
                  <a:gd name="T1" fmla="*/ 17 h 46"/>
                  <a:gd name="T2" fmla="*/ 0 w 40"/>
                  <a:gd name="T3" fmla="*/ 15 h 46"/>
                  <a:gd name="T4" fmla="*/ 13 w 40"/>
                  <a:gd name="T5" fmla="*/ 46 h 46"/>
                  <a:gd name="T6" fmla="*/ 32 w 40"/>
                  <a:gd name="T7" fmla="*/ 17 h 46"/>
                  <a:gd name="T8" fmla="*/ 16 w 40"/>
                  <a:gd name="T9" fmla="*/ 26 h 46"/>
                  <a:gd name="T10" fmla="*/ 18 w 40"/>
                  <a:gd name="T11" fmla="*/ 19 h 46"/>
                  <a:gd name="T12" fmla="*/ 25 w 40"/>
                  <a:gd name="T13" fmla="*/ 21 h 46"/>
                  <a:gd name="T14" fmla="*/ 23 w 40"/>
                  <a:gd name="T15" fmla="*/ 28 h 46"/>
                  <a:gd name="T16" fmla="*/ 16 w 40"/>
                  <a:gd name="T17" fmla="*/ 2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6">
                    <a:moveTo>
                      <a:pt x="32" y="17"/>
                    </a:moveTo>
                    <a:cubicBezTo>
                      <a:pt x="23" y="0"/>
                      <a:pt x="0" y="15"/>
                      <a:pt x="0" y="15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26" y="43"/>
                      <a:pt x="40" y="34"/>
                      <a:pt x="32" y="17"/>
                    </a:cubicBezTo>
                    <a:close/>
                    <a:moveTo>
                      <a:pt x="16" y="26"/>
                    </a:moveTo>
                    <a:cubicBezTo>
                      <a:pt x="15" y="23"/>
                      <a:pt x="15" y="20"/>
                      <a:pt x="18" y="19"/>
                    </a:cubicBezTo>
                    <a:cubicBezTo>
                      <a:pt x="20" y="18"/>
                      <a:pt x="23" y="18"/>
                      <a:pt x="25" y="21"/>
                    </a:cubicBezTo>
                    <a:cubicBezTo>
                      <a:pt x="26" y="23"/>
                      <a:pt x="25" y="26"/>
                      <a:pt x="23" y="28"/>
                    </a:cubicBezTo>
                    <a:cubicBezTo>
                      <a:pt x="21" y="29"/>
                      <a:pt x="17" y="28"/>
                      <a:pt x="16" y="26"/>
                    </a:cubicBezTo>
                    <a:close/>
                  </a:path>
                </a:pathLst>
              </a:custGeom>
              <a:solidFill>
                <a:srgbClr val="3533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5" name="Freeform 666"/>
              <p:cNvSpPr>
                <a:spLocks/>
              </p:cNvSpPr>
              <p:nvPr/>
            </p:nvSpPr>
            <p:spPr bwMode="auto">
              <a:xfrm>
                <a:off x="3201" y="490"/>
                <a:ext cx="69" cy="104"/>
              </a:xfrm>
              <a:custGeom>
                <a:avLst/>
                <a:gdLst>
                  <a:gd name="T0" fmla="*/ 24 w 29"/>
                  <a:gd name="T1" fmla="*/ 35 h 44"/>
                  <a:gd name="T2" fmla="*/ 19 w 29"/>
                  <a:gd name="T3" fmla="*/ 26 h 44"/>
                  <a:gd name="T4" fmla="*/ 16 w 29"/>
                  <a:gd name="T5" fmla="*/ 24 h 44"/>
                  <a:gd name="T6" fmla="*/ 17 w 29"/>
                  <a:gd name="T7" fmla="*/ 18 h 44"/>
                  <a:gd name="T8" fmla="*/ 21 w 29"/>
                  <a:gd name="T9" fmla="*/ 11 h 44"/>
                  <a:gd name="T10" fmla="*/ 29 w 29"/>
                  <a:gd name="T11" fmla="*/ 11 h 44"/>
                  <a:gd name="T12" fmla="*/ 0 w 29"/>
                  <a:gd name="T13" fmla="*/ 13 h 44"/>
                  <a:gd name="T14" fmla="*/ 13 w 29"/>
                  <a:gd name="T15" fmla="*/ 44 h 44"/>
                  <a:gd name="T16" fmla="*/ 27 w 29"/>
                  <a:gd name="T17" fmla="*/ 38 h 44"/>
                  <a:gd name="T18" fmla="*/ 24 w 29"/>
                  <a:gd name="T19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44">
                    <a:moveTo>
                      <a:pt x="24" y="35"/>
                    </a:moveTo>
                    <a:cubicBezTo>
                      <a:pt x="19" y="26"/>
                      <a:pt x="19" y="26"/>
                      <a:pt x="19" y="26"/>
                    </a:cubicBezTo>
                    <a:cubicBezTo>
                      <a:pt x="18" y="26"/>
                      <a:pt x="17" y="25"/>
                      <a:pt x="16" y="24"/>
                    </a:cubicBezTo>
                    <a:cubicBezTo>
                      <a:pt x="15" y="22"/>
                      <a:pt x="15" y="20"/>
                      <a:pt x="17" y="18"/>
                    </a:cubicBezTo>
                    <a:cubicBezTo>
                      <a:pt x="17" y="15"/>
                      <a:pt x="18" y="13"/>
                      <a:pt x="21" y="11"/>
                    </a:cubicBezTo>
                    <a:cubicBezTo>
                      <a:pt x="23" y="10"/>
                      <a:pt x="27" y="10"/>
                      <a:pt x="29" y="11"/>
                    </a:cubicBezTo>
                    <a:cubicBezTo>
                      <a:pt x="20" y="0"/>
                      <a:pt x="0" y="13"/>
                      <a:pt x="0" y="13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8" y="43"/>
                      <a:pt x="23" y="41"/>
                      <a:pt x="27" y="38"/>
                    </a:cubicBezTo>
                    <a:cubicBezTo>
                      <a:pt x="26" y="37"/>
                      <a:pt x="25" y="36"/>
                      <a:pt x="24" y="35"/>
                    </a:cubicBezTo>
                    <a:close/>
                  </a:path>
                </a:pathLst>
              </a:custGeom>
              <a:solidFill>
                <a:srgbClr val="2827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6" name="Freeform 667"/>
              <p:cNvSpPr>
                <a:spLocks/>
              </p:cNvSpPr>
              <p:nvPr/>
            </p:nvSpPr>
            <p:spPr bwMode="auto">
              <a:xfrm>
                <a:off x="3126" y="492"/>
                <a:ext cx="144" cy="135"/>
              </a:xfrm>
              <a:custGeom>
                <a:avLst/>
                <a:gdLst>
                  <a:gd name="T0" fmla="*/ 80 w 144"/>
                  <a:gd name="T1" fmla="*/ 0 h 135"/>
                  <a:gd name="T2" fmla="*/ 0 w 144"/>
                  <a:gd name="T3" fmla="*/ 38 h 135"/>
                  <a:gd name="T4" fmla="*/ 42 w 144"/>
                  <a:gd name="T5" fmla="*/ 135 h 135"/>
                  <a:gd name="T6" fmla="*/ 144 w 144"/>
                  <a:gd name="T7" fmla="*/ 109 h 135"/>
                  <a:gd name="T8" fmla="*/ 80 w 144"/>
                  <a:gd name="T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35">
                    <a:moveTo>
                      <a:pt x="80" y="0"/>
                    </a:moveTo>
                    <a:lnTo>
                      <a:pt x="0" y="38"/>
                    </a:lnTo>
                    <a:lnTo>
                      <a:pt x="42" y="135"/>
                    </a:lnTo>
                    <a:lnTo>
                      <a:pt x="144" y="10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3533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7" name="Freeform 668"/>
              <p:cNvSpPr>
                <a:spLocks/>
              </p:cNvSpPr>
              <p:nvPr/>
            </p:nvSpPr>
            <p:spPr bwMode="auto">
              <a:xfrm>
                <a:off x="3126" y="492"/>
                <a:ext cx="85" cy="135"/>
              </a:xfrm>
              <a:custGeom>
                <a:avLst/>
                <a:gdLst>
                  <a:gd name="T0" fmla="*/ 26 w 36"/>
                  <a:gd name="T1" fmla="*/ 21 h 57"/>
                  <a:gd name="T2" fmla="*/ 36 w 36"/>
                  <a:gd name="T3" fmla="*/ 4 h 57"/>
                  <a:gd name="T4" fmla="*/ 34 w 36"/>
                  <a:gd name="T5" fmla="*/ 0 h 57"/>
                  <a:gd name="T6" fmla="*/ 0 w 36"/>
                  <a:gd name="T7" fmla="*/ 16 h 57"/>
                  <a:gd name="T8" fmla="*/ 18 w 36"/>
                  <a:gd name="T9" fmla="*/ 57 h 57"/>
                  <a:gd name="T10" fmla="*/ 32 w 36"/>
                  <a:gd name="T11" fmla="*/ 53 h 57"/>
                  <a:gd name="T12" fmla="*/ 26 w 36"/>
                  <a:gd name="T13" fmla="*/ 2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57">
                    <a:moveTo>
                      <a:pt x="26" y="21"/>
                    </a:moveTo>
                    <a:cubicBezTo>
                      <a:pt x="28" y="14"/>
                      <a:pt x="31" y="9"/>
                      <a:pt x="36" y="4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6" y="44"/>
                      <a:pt x="22" y="32"/>
                      <a:pt x="26" y="21"/>
                    </a:cubicBezTo>
                    <a:close/>
                  </a:path>
                </a:pathLst>
              </a:custGeom>
              <a:solidFill>
                <a:srgbClr val="2827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8" name="Freeform 669"/>
              <p:cNvSpPr>
                <a:spLocks/>
              </p:cNvSpPr>
              <p:nvPr/>
            </p:nvSpPr>
            <p:spPr bwMode="auto">
              <a:xfrm>
                <a:off x="2837" y="575"/>
                <a:ext cx="305" cy="111"/>
              </a:xfrm>
              <a:custGeom>
                <a:avLst/>
                <a:gdLst>
                  <a:gd name="T0" fmla="*/ 17 w 305"/>
                  <a:gd name="T1" fmla="*/ 0 h 111"/>
                  <a:gd name="T2" fmla="*/ 45 w 305"/>
                  <a:gd name="T3" fmla="*/ 47 h 111"/>
                  <a:gd name="T4" fmla="*/ 106 w 305"/>
                  <a:gd name="T5" fmla="*/ 19 h 111"/>
                  <a:gd name="T6" fmla="*/ 147 w 305"/>
                  <a:gd name="T7" fmla="*/ 59 h 111"/>
                  <a:gd name="T8" fmla="*/ 201 w 305"/>
                  <a:gd name="T9" fmla="*/ 43 h 111"/>
                  <a:gd name="T10" fmla="*/ 256 w 305"/>
                  <a:gd name="T11" fmla="*/ 69 h 111"/>
                  <a:gd name="T12" fmla="*/ 267 w 305"/>
                  <a:gd name="T13" fmla="*/ 45 h 111"/>
                  <a:gd name="T14" fmla="*/ 305 w 305"/>
                  <a:gd name="T15" fmla="*/ 99 h 111"/>
                  <a:gd name="T16" fmla="*/ 239 w 305"/>
                  <a:gd name="T17" fmla="*/ 111 h 111"/>
                  <a:gd name="T18" fmla="*/ 251 w 305"/>
                  <a:gd name="T19" fmla="*/ 83 h 111"/>
                  <a:gd name="T20" fmla="*/ 203 w 305"/>
                  <a:gd name="T21" fmla="*/ 61 h 111"/>
                  <a:gd name="T22" fmla="*/ 140 w 305"/>
                  <a:gd name="T23" fmla="*/ 80 h 111"/>
                  <a:gd name="T24" fmla="*/ 102 w 305"/>
                  <a:gd name="T25" fmla="*/ 43 h 111"/>
                  <a:gd name="T26" fmla="*/ 45 w 305"/>
                  <a:gd name="T27" fmla="*/ 76 h 111"/>
                  <a:gd name="T28" fmla="*/ 0 w 305"/>
                  <a:gd name="T29" fmla="*/ 9 h 111"/>
                  <a:gd name="T30" fmla="*/ 17 w 305"/>
                  <a:gd name="T3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5" h="111">
                    <a:moveTo>
                      <a:pt x="17" y="0"/>
                    </a:moveTo>
                    <a:lnTo>
                      <a:pt x="45" y="47"/>
                    </a:lnTo>
                    <a:lnTo>
                      <a:pt x="106" y="19"/>
                    </a:lnTo>
                    <a:lnTo>
                      <a:pt x="147" y="59"/>
                    </a:lnTo>
                    <a:lnTo>
                      <a:pt x="201" y="43"/>
                    </a:lnTo>
                    <a:lnTo>
                      <a:pt x="256" y="69"/>
                    </a:lnTo>
                    <a:lnTo>
                      <a:pt x="267" y="45"/>
                    </a:lnTo>
                    <a:lnTo>
                      <a:pt x="305" y="99"/>
                    </a:lnTo>
                    <a:lnTo>
                      <a:pt x="239" y="111"/>
                    </a:lnTo>
                    <a:lnTo>
                      <a:pt x="251" y="83"/>
                    </a:lnTo>
                    <a:lnTo>
                      <a:pt x="203" y="61"/>
                    </a:lnTo>
                    <a:lnTo>
                      <a:pt x="140" y="80"/>
                    </a:lnTo>
                    <a:lnTo>
                      <a:pt x="102" y="43"/>
                    </a:lnTo>
                    <a:lnTo>
                      <a:pt x="45" y="76"/>
                    </a:lnTo>
                    <a:lnTo>
                      <a:pt x="0" y="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3466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9" name="Freeform 670"/>
              <p:cNvSpPr>
                <a:spLocks/>
              </p:cNvSpPr>
              <p:nvPr/>
            </p:nvSpPr>
            <p:spPr bwMode="auto">
              <a:xfrm>
                <a:off x="2842" y="570"/>
                <a:ext cx="307" cy="111"/>
              </a:xfrm>
              <a:custGeom>
                <a:avLst/>
                <a:gdLst>
                  <a:gd name="T0" fmla="*/ 19 w 307"/>
                  <a:gd name="T1" fmla="*/ 0 h 111"/>
                  <a:gd name="T2" fmla="*/ 47 w 307"/>
                  <a:gd name="T3" fmla="*/ 50 h 111"/>
                  <a:gd name="T4" fmla="*/ 109 w 307"/>
                  <a:gd name="T5" fmla="*/ 22 h 111"/>
                  <a:gd name="T6" fmla="*/ 149 w 307"/>
                  <a:gd name="T7" fmla="*/ 62 h 111"/>
                  <a:gd name="T8" fmla="*/ 203 w 307"/>
                  <a:gd name="T9" fmla="*/ 45 h 111"/>
                  <a:gd name="T10" fmla="*/ 258 w 307"/>
                  <a:gd name="T11" fmla="*/ 71 h 111"/>
                  <a:gd name="T12" fmla="*/ 269 w 307"/>
                  <a:gd name="T13" fmla="*/ 48 h 111"/>
                  <a:gd name="T14" fmla="*/ 307 w 307"/>
                  <a:gd name="T15" fmla="*/ 100 h 111"/>
                  <a:gd name="T16" fmla="*/ 241 w 307"/>
                  <a:gd name="T17" fmla="*/ 111 h 111"/>
                  <a:gd name="T18" fmla="*/ 251 w 307"/>
                  <a:gd name="T19" fmla="*/ 85 h 111"/>
                  <a:gd name="T20" fmla="*/ 206 w 307"/>
                  <a:gd name="T21" fmla="*/ 62 h 111"/>
                  <a:gd name="T22" fmla="*/ 142 w 307"/>
                  <a:gd name="T23" fmla="*/ 81 h 111"/>
                  <a:gd name="T24" fmla="*/ 104 w 307"/>
                  <a:gd name="T25" fmla="*/ 43 h 111"/>
                  <a:gd name="T26" fmla="*/ 45 w 307"/>
                  <a:gd name="T27" fmla="*/ 76 h 111"/>
                  <a:gd name="T28" fmla="*/ 0 w 307"/>
                  <a:gd name="T29" fmla="*/ 12 h 111"/>
                  <a:gd name="T30" fmla="*/ 19 w 307"/>
                  <a:gd name="T3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7" h="111">
                    <a:moveTo>
                      <a:pt x="19" y="0"/>
                    </a:moveTo>
                    <a:lnTo>
                      <a:pt x="47" y="50"/>
                    </a:lnTo>
                    <a:lnTo>
                      <a:pt x="109" y="22"/>
                    </a:lnTo>
                    <a:lnTo>
                      <a:pt x="149" y="62"/>
                    </a:lnTo>
                    <a:lnTo>
                      <a:pt x="203" y="45"/>
                    </a:lnTo>
                    <a:lnTo>
                      <a:pt x="258" y="71"/>
                    </a:lnTo>
                    <a:lnTo>
                      <a:pt x="269" y="48"/>
                    </a:lnTo>
                    <a:lnTo>
                      <a:pt x="307" y="100"/>
                    </a:lnTo>
                    <a:lnTo>
                      <a:pt x="241" y="111"/>
                    </a:lnTo>
                    <a:lnTo>
                      <a:pt x="251" y="85"/>
                    </a:lnTo>
                    <a:lnTo>
                      <a:pt x="206" y="62"/>
                    </a:lnTo>
                    <a:lnTo>
                      <a:pt x="142" y="81"/>
                    </a:lnTo>
                    <a:lnTo>
                      <a:pt x="104" y="43"/>
                    </a:lnTo>
                    <a:lnTo>
                      <a:pt x="45" y="76"/>
                    </a:lnTo>
                    <a:lnTo>
                      <a:pt x="0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3A77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0" name="Freeform 671"/>
              <p:cNvSpPr>
                <a:spLocks/>
              </p:cNvSpPr>
              <p:nvPr/>
            </p:nvSpPr>
            <p:spPr bwMode="auto">
              <a:xfrm>
                <a:off x="2314" y="244"/>
                <a:ext cx="476" cy="222"/>
              </a:xfrm>
              <a:custGeom>
                <a:avLst/>
                <a:gdLst>
                  <a:gd name="T0" fmla="*/ 6 w 201"/>
                  <a:gd name="T1" fmla="*/ 21 h 94"/>
                  <a:gd name="T2" fmla="*/ 116 w 201"/>
                  <a:gd name="T3" fmla="*/ 14 h 94"/>
                  <a:gd name="T4" fmla="*/ 200 w 201"/>
                  <a:gd name="T5" fmla="*/ 69 h 94"/>
                  <a:gd name="T6" fmla="*/ 175 w 201"/>
                  <a:gd name="T7" fmla="*/ 94 h 94"/>
                  <a:gd name="T8" fmla="*/ 78 w 201"/>
                  <a:gd name="T9" fmla="*/ 51 h 94"/>
                  <a:gd name="T10" fmla="*/ 0 w 201"/>
                  <a:gd name="T11" fmla="*/ 51 h 94"/>
                  <a:gd name="T12" fmla="*/ 6 w 201"/>
                  <a:gd name="T13" fmla="*/ 2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94">
                    <a:moveTo>
                      <a:pt x="6" y="21"/>
                    </a:moveTo>
                    <a:cubicBezTo>
                      <a:pt x="47" y="24"/>
                      <a:pt x="89" y="0"/>
                      <a:pt x="116" y="14"/>
                    </a:cubicBezTo>
                    <a:cubicBezTo>
                      <a:pt x="150" y="31"/>
                      <a:pt x="171" y="38"/>
                      <a:pt x="200" y="69"/>
                    </a:cubicBezTo>
                    <a:cubicBezTo>
                      <a:pt x="201" y="75"/>
                      <a:pt x="175" y="94"/>
                      <a:pt x="175" y="94"/>
                    </a:cubicBezTo>
                    <a:cubicBezTo>
                      <a:pt x="175" y="94"/>
                      <a:pt x="101" y="47"/>
                      <a:pt x="78" y="51"/>
                    </a:cubicBezTo>
                    <a:cubicBezTo>
                      <a:pt x="53" y="54"/>
                      <a:pt x="25" y="72"/>
                      <a:pt x="0" y="51"/>
                    </a:cubicBezTo>
                    <a:lnTo>
                      <a:pt x="6" y="21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1" name="Freeform 672"/>
              <p:cNvSpPr>
                <a:spLocks/>
              </p:cNvSpPr>
              <p:nvPr/>
            </p:nvSpPr>
            <p:spPr bwMode="auto">
              <a:xfrm>
                <a:off x="2314" y="244"/>
                <a:ext cx="393" cy="163"/>
              </a:xfrm>
              <a:custGeom>
                <a:avLst/>
                <a:gdLst>
                  <a:gd name="T0" fmla="*/ 78 w 166"/>
                  <a:gd name="T1" fmla="*/ 37 h 69"/>
                  <a:gd name="T2" fmla="*/ 97 w 166"/>
                  <a:gd name="T3" fmla="*/ 40 h 69"/>
                  <a:gd name="T4" fmla="*/ 166 w 166"/>
                  <a:gd name="T5" fmla="*/ 40 h 69"/>
                  <a:gd name="T6" fmla="*/ 116 w 166"/>
                  <a:gd name="T7" fmla="*/ 14 h 69"/>
                  <a:gd name="T8" fmla="*/ 6 w 166"/>
                  <a:gd name="T9" fmla="*/ 21 h 69"/>
                  <a:gd name="T10" fmla="*/ 0 w 166"/>
                  <a:gd name="T11" fmla="*/ 51 h 69"/>
                  <a:gd name="T12" fmla="*/ 67 w 166"/>
                  <a:gd name="T13" fmla="*/ 53 h 69"/>
                  <a:gd name="T14" fmla="*/ 78 w 166"/>
                  <a:gd name="T15" fmla="*/ 3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6" h="69">
                    <a:moveTo>
                      <a:pt x="78" y="37"/>
                    </a:moveTo>
                    <a:cubicBezTo>
                      <a:pt x="83" y="33"/>
                      <a:pt x="92" y="39"/>
                      <a:pt x="97" y="40"/>
                    </a:cubicBezTo>
                    <a:cubicBezTo>
                      <a:pt x="117" y="47"/>
                      <a:pt x="144" y="47"/>
                      <a:pt x="166" y="40"/>
                    </a:cubicBezTo>
                    <a:cubicBezTo>
                      <a:pt x="151" y="30"/>
                      <a:pt x="136" y="24"/>
                      <a:pt x="116" y="14"/>
                    </a:cubicBezTo>
                    <a:cubicBezTo>
                      <a:pt x="89" y="0"/>
                      <a:pt x="47" y="24"/>
                      <a:pt x="6" y="2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21" y="69"/>
                      <a:pt x="45" y="59"/>
                      <a:pt x="67" y="53"/>
                    </a:cubicBezTo>
                    <a:cubicBezTo>
                      <a:pt x="70" y="46"/>
                      <a:pt x="73" y="40"/>
                      <a:pt x="78" y="3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2" name="Freeform 673"/>
              <p:cNvSpPr>
                <a:spLocks/>
              </p:cNvSpPr>
              <p:nvPr/>
            </p:nvSpPr>
            <p:spPr bwMode="auto">
              <a:xfrm>
                <a:off x="2314" y="322"/>
                <a:ext cx="476" cy="144"/>
              </a:xfrm>
              <a:custGeom>
                <a:avLst/>
                <a:gdLst>
                  <a:gd name="T0" fmla="*/ 200 w 201"/>
                  <a:gd name="T1" fmla="*/ 36 h 61"/>
                  <a:gd name="T2" fmla="*/ 194 w 201"/>
                  <a:gd name="T3" fmla="*/ 29 h 61"/>
                  <a:gd name="T4" fmla="*/ 162 w 201"/>
                  <a:gd name="T5" fmla="*/ 34 h 61"/>
                  <a:gd name="T6" fmla="*/ 97 w 201"/>
                  <a:gd name="T7" fmla="*/ 3 h 61"/>
                  <a:gd name="T8" fmla="*/ 57 w 201"/>
                  <a:gd name="T9" fmla="*/ 8 h 61"/>
                  <a:gd name="T10" fmla="*/ 31 w 201"/>
                  <a:gd name="T11" fmla="*/ 15 h 61"/>
                  <a:gd name="T12" fmla="*/ 2 w 201"/>
                  <a:gd name="T13" fmla="*/ 7 h 61"/>
                  <a:gd name="T14" fmla="*/ 0 w 201"/>
                  <a:gd name="T15" fmla="*/ 18 h 61"/>
                  <a:gd name="T16" fmla="*/ 78 w 201"/>
                  <a:gd name="T17" fmla="*/ 18 h 61"/>
                  <a:gd name="T18" fmla="*/ 175 w 201"/>
                  <a:gd name="T19" fmla="*/ 61 h 61"/>
                  <a:gd name="T20" fmla="*/ 200 w 201"/>
                  <a:gd name="T21" fmla="*/ 3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1" h="61">
                    <a:moveTo>
                      <a:pt x="200" y="36"/>
                    </a:moveTo>
                    <a:cubicBezTo>
                      <a:pt x="198" y="33"/>
                      <a:pt x="196" y="31"/>
                      <a:pt x="194" y="29"/>
                    </a:cubicBezTo>
                    <a:cubicBezTo>
                      <a:pt x="186" y="41"/>
                      <a:pt x="174" y="41"/>
                      <a:pt x="162" y="34"/>
                    </a:cubicBezTo>
                    <a:cubicBezTo>
                      <a:pt x="141" y="24"/>
                      <a:pt x="120" y="8"/>
                      <a:pt x="97" y="3"/>
                    </a:cubicBezTo>
                    <a:cubicBezTo>
                      <a:pt x="83" y="0"/>
                      <a:pt x="71" y="2"/>
                      <a:pt x="57" y="8"/>
                    </a:cubicBezTo>
                    <a:cubicBezTo>
                      <a:pt x="49" y="11"/>
                      <a:pt x="40" y="16"/>
                      <a:pt x="31" y="15"/>
                    </a:cubicBezTo>
                    <a:cubicBezTo>
                      <a:pt x="21" y="15"/>
                      <a:pt x="11" y="12"/>
                      <a:pt x="2" y="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5" y="39"/>
                      <a:pt x="53" y="21"/>
                      <a:pt x="78" y="18"/>
                    </a:cubicBezTo>
                    <a:cubicBezTo>
                      <a:pt x="101" y="14"/>
                      <a:pt x="175" y="61"/>
                      <a:pt x="175" y="61"/>
                    </a:cubicBezTo>
                    <a:cubicBezTo>
                      <a:pt x="175" y="61"/>
                      <a:pt x="201" y="42"/>
                      <a:pt x="200" y="36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3" name="Freeform 674"/>
              <p:cNvSpPr>
                <a:spLocks/>
              </p:cNvSpPr>
              <p:nvPr/>
            </p:nvSpPr>
            <p:spPr bwMode="auto">
              <a:xfrm>
                <a:off x="2716" y="393"/>
                <a:ext cx="100" cy="99"/>
              </a:xfrm>
              <a:custGeom>
                <a:avLst/>
                <a:gdLst>
                  <a:gd name="T0" fmla="*/ 0 w 42"/>
                  <a:gd name="T1" fmla="*/ 30 h 42"/>
                  <a:gd name="T2" fmla="*/ 13 w 42"/>
                  <a:gd name="T3" fmla="*/ 42 h 42"/>
                  <a:gd name="T4" fmla="*/ 42 w 42"/>
                  <a:gd name="T5" fmla="*/ 10 h 42"/>
                  <a:gd name="T6" fmla="*/ 27 w 42"/>
                  <a:gd name="T7" fmla="*/ 0 h 42"/>
                  <a:gd name="T8" fmla="*/ 0 w 42"/>
                  <a:gd name="T9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0" y="30"/>
                    </a:move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42" y="19"/>
                      <a:pt x="42" y="1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16" y="18"/>
                      <a:pt x="0" y="3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4" name="Freeform 675"/>
              <p:cNvSpPr>
                <a:spLocks/>
              </p:cNvSpPr>
              <p:nvPr/>
            </p:nvSpPr>
            <p:spPr bwMode="auto">
              <a:xfrm>
                <a:off x="2726" y="400"/>
                <a:ext cx="234" cy="130"/>
              </a:xfrm>
              <a:custGeom>
                <a:avLst/>
                <a:gdLst>
                  <a:gd name="T0" fmla="*/ 96 w 99"/>
                  <a:gd name="T1" fmla="*/ 49 h 55"/>
                  <a:gd name="T2" fmla="*/ 93 w 99"/>
                  <a:gd name="T3" fmla="*/ 36 h 55"/>
                  <a:gd name="T4" fmla="*/ 74 w 99"/>
                  <a:gd name="T5" fmla="*/ 16 h 55"/>
                  <a:gd name="T6" fmla="*/ 50 w 99"/>
                  <a:gd name="T7" fmla="*/ 2 h 55"/>
                  <a:gd name="T8" fmla="*/ 29 w 99"/>
                  <a:gd name="T9" fmla="*/ 15 h 55"/>
                  <a:gd name="T10" fmla="*/ 8 w 99"/>
                  <a:gd name="T11" fmla="*/ 32 h 55"/>
                  <a:gd name="T12" fmla="*/ 0 w 99"/>
                  <a:gd name="T13" fmla="*/ 43 h 55"/>
                  <a:gd name="T14" fmla="*/ 2 w 99"/>
                  <a:gd name="T15" fmla="*/ 49 h 55"/>
                  <a:gd name="T16" fmla="*/ 3 w 99"/>
                  <a:gd name="T17" fmla="*/ 49 h 55"/>
                  <a:gd name="T18" fmla="*/ 4 w 99"/>
                  <a:gd name="T19" fmla="*/ 48 h 55"/>
                  <a:gd name="T20" fmla="*/ 33 w 99"/>
                  <a:gd name="T21" fmla="*/ 38 h 55"/>
                  <a:gd name="T22" fmla="*/ 37 w 99"/>
                  <a:gd name="T23" fmla="*/ 35 h 55"/>
                  <a:gd name="T24" fmla="*/ 42 w 99"/>
                  <a:gd name="T25" fmla="*/ 35 h 55"/>
                  <a:gd name="T26" fmla="*/ 54 w 99"/>
                  <a:gd name="T27" fmla="*/ 39 h 55"/>
                  <a:gd name="T28" fmla="*/ 69 w 99"/>
                  <a:gd name="T29" fmla="*/ 47 h 55"/>
                  <a:gd name="T30" fmla="*/ 84 w 99"/>
                  <a:gd name="T31" fmla="*/ 54 h 55"/>
                  <a:gd name="T32" fmla="*/ 96 w 99"/>
                  <a:gd name="T33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9" h="55">
                    <a:moveTo>
                      <a:pt x="96" y="49"/>
                    </a:moveTo>
                    <a:cubicBezTo>
                      <a:pt x="99" y="45"/>
                      <a:pt x="96" y="41"/>
                      <a:pt x="93" y="36"/>
                    </a:cubicBezTo>
                    <a:cubicBezTo>
                      <a:pt x="88" y="28"/>
                      <a:pt x="82" y="22"/>
                      <a:pt x="74" y="16"/>
                    </a:cubicBezTo>
                    <a:cubicBezTo>
                      <a:pt x="66" y="11"/>
                      <a:pt x="59" y="3"/>
                      <a:pt x="50" y="2"/>
                    </a:cubicBezTo>
                    <a:cubicBezTo>
                      <a:pt x="41" y="0"/>
                      <a:pt x="35" y="9"/>
                      <a:pt x="29" y="15"/>
                    </a:cubicBezTo>
                    <a:cubicBezTo>
                      <a:pt x="22" y="21"/>
                      <a:pt x="16" y="27"/>
                      <a:pt x="8" y="32"/>
                    </a:cubicBezTo>
                    <a:cubicBezTo>
                      <a:pt x="6" y="34"/>
                      <a:pt x="1" y="39"/>
                      <a:pt x="0" y="43"/>
                    </a:cubicBezTo>
                    <a:cubicBezTo>
                      <a:pt x="0" y="45"/>
                      <a:pt x="1" y="47"/>
                      <a:pt x="2" y="49"/>
                    </a:cubicBezTo>
                    <a:cubicBezTo>
                      <a:pt x="2" y="49"/>
                      <a:pt x="3" y="49"/>
                      <a:pt x="3" y="49"/>
                    </a:cubicBezTo>
                    <a:cubicBezTo>
                      <a:pt x="3" y="49"/>
                      <a:pt x="4" y="48"/>
                      <a:pt x="4" y="48"/>
                    </a:cubicBezTo>
                    <a:cubicBezTo>
                      <a:pt x="14" y="45"/>
                      <a:pt x="23" y="41"/>
                      <a:pt x="33" y="38"/>
                    </a:cubicBezTo>
                    <a:cubicBezTo>
                      <a:pt x="34" y="37"/>
                      <a:pt x="36" y="36"/>
                      <a:pt x="37" y="35"/>
                    </a:cubicBezTo>
                    <a:cubicBezTo>
                      <a:pt x="39" y="34"/>
                      <a:pt x="41" y="34"/>
                      <a:pt x="42" y="35"/>
                    </a:cubicBezTo>
                    <a:cubicBezTo>
                      <a:pt x="46" y="35"/>
                      <a:pt x="50" y="38"/>
                      <a:pt x="54" y="39"/>
                    </a:cubicBezTo>
                    <a:cubicBezTo>
                      <a:pt x="60" y="42"/>
                      <a:pt x="64" y="44"/>
                      <a:pt x="69" y="47"/>
                    </a:cubicBezTo>
                    <a:cubicBezTo>
                      <a:pt x="74" y="49"/>
                      <a:pt x="79" y="53"/>
                      <a:pt x="84" y="54"/>
                    </a:cubicBezTo>
                    <a:cubicBezTo>
                      <a:pt x="88" y="55"/>
                      <a:pt x="93" y="53"/>
                      <a:pt x="96" y="4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5" name="Freeform 676"/>
              <p:cNvSpPr>
                <a:spLocks/>
              </p:cNvSpPr>
              <p:nvPr/>
            </p:nvSpPr>
            <p:spPr bwMode="auto">
              <a:xfrm>
                <a:off x="2726" y="447"/>
                <a:ext cx="225" cy="81"/>
              </a:xfrm>
              <a:custGeom>
                <a:avLst/>
                <a:gdLst>
                  <a:gd name="T0" fmla="*/ 95 w 95"/>
                  <a:gd name="T1" fmla="*/ 31 h 34"/>
                  <a:gd name="T2" fmla="*/ 48 w 95"/>
                  <a:gd name="T3" fmla="*/ 1 h 34"/>
                  <a:gd name="T4" fmla="*/ 8 w 95"/>
                  <a:gd name="T5" fmla="*/ 12 h 34"/>
                  <a:gd name="T6" fmla="*/ 0 w 95"/>
                  <a:gd name="T7" fmla="*/ 23 h 34"/>
                  <a:gd name="T8" fmla="*/ 2 w 95"/>
                  <a:gd name="T9" fmla="*/ 29 h 34"/>
                  <a:gd name="T10" fmla="*/ 3 w 95"/>
                  <a:gd name="T11" fmla="*/ 29 h 34"/>
                  <a:gd name="T12" fmla="*/ 4 w 95"/>
                  <a:gd name="T13" fmla="*/ 28 h 34"/>
                  <a:gd name="T14" fmla="*/ 33 w 95"/>
                  <a:gd name="T15" fmla="*/ 18 h 34"/>
                  <a:gd name="T16" fmla="*/ 37 w 95"/>
                  <a:gd name="T17" fmla="*/ 15 h 34"/>
                  <a:gd name="T18" fmla="*/ 42 w 95"/>
                  <a:gd name="T19" fmla="*/ 15 h 34"/>
                  <a:gd name="T20" fmla="*/ 54 w 95"/>
                  <a:gd name="T21" fmla="*/ 19 h 34"/>
                  <a:gd name="T22" fmla="*/ 69 w 95"/>
                  <a:gd name="T23" fmla="*/ 27 h 34"/>
                  <a:gd name="T24" fmla="*/ 84 w 95"/>
                  <a:gd name="T25" fmla="*/ 34 h 34"/>
                  <a:gd name="T26" fmla="*/ 95 w 95"/>
                  <a:gd name="T27" fmla="*/ 3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5" h="34">
                    <a:moveTo>
                      <a:pt x="95" y="31"/>
                    </a:moveTo>
                    <a:cubicBezTo>
                      <a:pt x="79" y="24"/>
                      <a:pt x="65" y="2"/>
                      <a:pt x="48" y="1"/>
                    </a:cubicBezTo>
                    <a:cubicBezTo>
                      <a:pt x="35" y="0"/>
                      <a:pt x="21" y="6"/>
                      <a:pt x="8" y="12"/>
                    </a:cubicBezTo>
                    <a:cubicBezTo>
                      <a:pt x="5" y="14"/>
                      <a:pt x="1" y="19"/>
                      <a:pt x="0" y="23"/>
                    </a:cubicBezTo>
                    <a:cubicBezTo>
                      <a:pt x="0" y="25"/>
                      <a:pt x="1" y="27"/>
                      <a:pt x="2" y="29"/>
                    </a:cubicBezTo>
                    <a:cubicBezTo>
                      <a:pt x="2" y="29"/>
                      <a:pt x="3" y="29"/>
                      <a:pt x="3" y="29"/>
                    </a:cubicBezTo>
                    <a:cubicBezTo>
                      <a:pt x="3" y="29"/>
                      <a:pt x="4" y="28"/>
                      <a:pt x="4" y="28"/>
                    </a:cubicBezTo>
                    <a:cubicBezTo>
                      <a:pt x="14" y="25"/>
                      <a:pt x="23" y="21"/>
                      <a:pt x="33" y="18"/>
                    </a:cubicBezTo>
                    <a:cubicBezTo>
                      <a:pt x="34" y="17"/>
                      <a:pt x="36" y="16"/>
                      <a:pt x="37" y="15"/>
                    </a:cubicBezTo>
                    <a:cubicBezTo>
                      <a:pt x="39" y="14"/>
                      <a:pt x="41" y="14"/>
                      <a:pt x="42" y="15"/>
                    </a:cubicBezTo>
                    <a:cubicBezTo>
                      <a:pt x="46" y="15"/>
                      <a:pt x="50" y="18"/>
                      <a:pt x="54" y="19"/>
                    </a:cubicBezTo>
                    <a:cubicBezTo>
                      <a:pt x="60" y="22"/>
                      <a:pt x="64" y="24"/>
                      <a:pt x="69" y="27"/>
                    </a:cubicBezTo>
                    <a:cubicBezTo>
                      <a:pt x="74" y="29"/>
                      <a:pt x="79" y="33"/>
                      <a:pt x="84" y="34"/>
                    </a:cubicBezTo>
                    <a:cubicBezTo>
                      <a:pt x="88" y="34"/>
                      <a:pt x="92" y="34"/>
                      <a:pt x="95" y="3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6" name="Freeform 677"/>
              <p:cNvSpPr>
                <a:spLocks/>
              </p:cNvSpPr>
              <p:nvPr/>
            </p:nvSpPr>
            <p:spPr bwMode="auto">
              <a:xfrm>
                <a:off x="1562" y="305"/>
                <a:ext cx="378" cy="341"/>
              </a:xfrm>
              <a:custGeom>
                <a:avLst/>
                <a:gdLst>
                  <a:gd name="T0" fmla="*/ 71 w 160"/>
                  <a:gd name="T1" fmla="*/ 0 h 144"/>
                  <a:gd name="T2" fmla="*/ 8 w 160"/>
                  <a:gd name="T3" fmla="*/ 71 h 144"/>
                  <a:gd name="T4" fmla="*/ 83 w 160"/>
                  <a:gd name="T5" fmla="*/ 144 h 144"/>
                  <a:gd name="T6" fmla="*/ 112 w 160"/>
                  <a:gd name="T7" fmla="*/ 96 h 144"/>
                  <a:gd name="T8" fmla="*/ 71 w 160"/>
                  <a:gd name="T9" fmla="*/ 92 h 144"/>
                  <a:gd name="T10" fmla="*/ 63 w 160"/>
                  <a:gd name="T11" fmla="*/ 58 h 144"/>
                  <a:gd name="T12" fmla="*/ 156 w 160"/>
                  <a:gd name="T13" fmla="*/ 20 h 144"/>
                  <a:gd name="T14" fmla="*/ 160 w 160"/>
                  <a:gd name="T15" fmla="*/ 4 h 144"/>
                  <a:gd name="T16" fmla="*/ 71 w 160"/>
                  <a:gd name="T1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144">
                    <a:moveTo>
                      <a:pt x="71" y="0"/>
                    </a:moveTo>
                    <a:cubicBezTo>
                      <a:pt x="71" y="0"/>
                      <a:pt x="0" y="22"/>
                      <a:pt x="8" y="71"/>
                    </a:cubicBezTo>
                    <a:cubicBezTo>
                      <a:pt x="15" y="120"/>
                      <a:pt x="83" y="144"/>
                      <a:pt x="83" y="144"/>
                    </a:cubicBezTo>
                    <a:cubicBezTo>
                      <a:pt x="112" y="96"/>
                      <a:pt x="112" y="96"/>
                      <a:pt x="112" y="96"/>
                    </a:cubicBezTo>
                    <a:cubicBezTo>
                      <a:pt x="71" y="92"/>
                      <a:pt x="71" y="92"/>
                      <a:pt x="71" y="92"/>
                    </a:cubicBezTo>
                    <a:cubicBezTo>
                      <a:pt x="71" y="92"/>
                      <a:pt x="42" y="78"/>
                      <a:pt x="63" y="58"/>
                    </a:cubicBezTo>
                    <a:cubicBezTo>
                      <a:pt x="85" y="38"/>
                      <a:pt x="156" y="20"/>
                      <a:pt x="156" y="20"/>
                    </a:cubicBezTo>
                    <a:cubicBezTo>
                      <a:pt x="160" y="4"/>
                      <a:pt x="160" y="4"/>
                      <a:pt x="160" y="4"/>
                    </a:cubicBez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7" name="Freeform 678"/>
              <p:cNvSpPr>
                <a:spLocks/>
              </p:cNvSpPr>
              <p:nvPr/>
            </p:nvSpPr>
            <p:spPr bwMode="auto">
              <a:xfrm>
                <a:off x="1607" y="305"/>
                <a:ext cx="333" cy="114"/>
              </a:xfrm>
              <a:custGeom>
                <a:avLst/>
                <a:gdLst>
                  <a:gd name="T0" fmla="*/ 52 w 141"/>
                  <a:gd name="T1" fmla="*/ 0 h 48"/>
                  <a:gd name="T2" fmla="*/ 0 w 141"/>
                  <a:gd name="T3" fmla="*/ 33 h 48"/>
                  <a:gd name="T4" fmla="*/ 29 w 141"/>
                  <a:gd name="T5" fmla="*/ 45 h 48"/>
                  <a:gd name="T6" fmla="*/ 59 w 141"/>
                  <a:gd name="T7" fmla="*/ 48 h 48"/>
                  <a:gd name="T8" fmla="*/ 137 w 141"/>
                  <a:gd name="T9" fmla="*/ 20 h 48"/>
                  <a:gd name="T10" fmla="*/ 141 w 141"/>
                  <a:gd name="T11" fmla="*/ 4 h 48"/>
                  <a:gd name="T12" fmla="*/ 52 w 141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48">
                    <a:moveTo>
                      <a:pt x="52" y="0"/>
                    </a:moveTo>
                    <a:cubicBezTo>
                      <a:pt x="52" y="0"/>
                      <a:pt x="19" y="10"/>
                      <a:pt x="0" y="33"/>
                    </a:cubicBezTo>
                    <a:cubicBezTo>
                      <a:pt x="9" y="37"/>
                      <a:pt x="18" y="42"/>
                      <a:pt x="29" y="45"/>
                    </a:cubicBezTo>
                    <a:cubicBezTo>
                      <a:pt x="39" y="47"/>
                      <a:pt x="49" y="48"/>
                      <a:pt x="59" y="48"/>
                    </a:cubicBezTo>
                    <a:cubicBezTo>
                      <a:pt x="88" y="32"/>
                      <a:pt x="137" y="20"/>
                      <a:pt x="137" y="20"/>
                    </a:cubicBezTo>
                    <a:cubicBezTo>
                      <a:pt x="141" y="4"/>
                      <a:pt x="141" y="4"/>
                      <a:pt x="141" y="4"/>
                    </a:cubicBez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8" name="Freeform 679"/>
              <p:cNvSpPr>
                <a:spLocks/>
              </p:cNvSpPr>
              <p:nvPr/>
            </p:nvSpPr>
            <p:spPr bwMode="auto">
              <a:xfrm>
                <a:off x="1576" y="405"/>
                <a:ext cx="251" cy="241"/>
              </a:xfrm>
              <a:custGeom>
                <a:avLst/>
                <a:gdLst>
                  <a:gd name="T0" fmla="*/ 95 w 106"/>
                  <a:gd name="T1" fmla="*/ 53 h 102"/>
                  <a:gd name="T2" fmla="*/ 95 w 106"/>
                  <a:gd name="T3" fmla="*/ 53 h 102"/>
                  <a:gd name="T4" fmla="*/ 65 w 106"/>
                  <a:gd name="T5" fmla="*/ 75 h 102"/>
                  <a:gd name="T6" fmla="*/ 54 w 106"/>
                  <a:gd name="T7" fmla="*/ 76 h 102"/>
                  <a:gd name="T8" fmla="*/ 52 w 106"/>
                  <a:gd name="T9" fmla="*/ 75 h 102"/>
                  <a:gd name="T10" fmla="*/ 32 w 106"/>
                  <a:gd name="T11" fmla="*/ 62 h 102"/>
                  <a:gd name="T12" fmla="*/ 16 w 106"/>
                  <a:gd name="T13" fmla="*/ 39 h 102"/>
                  <a:gd name="T14" fmla="*/ 7 w 106"/>
                  <a:gd name="T15" fmla="*/ 0 h 102"/>
                  <a:gd name="T16" fmla="*/ 2 w 106"/>
                  <a:gd name="T17" fmla="*/ 29 h 102"/>
                  <a:gd name="T18" fmla="*/ 77 w 106"/>
                  <a:gd name="T19" fmla="*/ 102 h 102"/>
                  <a:gd name="T20" fmla="*/ 106 w 106"/>
                  <a:gd name="T21" fmla="*/ 54 h 102"/>
                  <a:gd name="T22" fmla="*/ 95 w 106"/>
                  <a:gd name="T23" fmla="*/ 5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102">
                    <a:moveTo>
                      <a:pt x="95" y="53"/>
                    </a:moveTo>
                    <a:cubicBezTo>
                      <a:pt x="95" y="53"/>
                      <a:pt x="95" y="53"/>
                      <a:pt x="95" y="53"/>
                    </a:cubicBezTo>
                    <a:cubicBezTo>
                      <a:pt x="84" y="59"/>
                      <a:pt x="74" y="65"/>
                      <a:pt x="65" y="75"/>
                    </a:cubicBezTo>
                    <a:cubicBezTo>
                      <a:pt x="62" y="78"/>
                      <a:pt x="57" y="78"/>
                      <a:pt x="54" y="76"/>
                    </a:cubicBezTo>
                    <a:cubicBezTo>
                      <a:pt x="53" y="76"/>
                      <a:pt x="53" y="75"/>
                      <a:pt x="52" y="75"/>
                    </a:cubicBezTo>
                    <a:cubicBezTo>
                      <a:pt x="44" y="73"/>
                      <a:pt x="38" y="68"/>
                      <a:pt x="32" y="62"/>
                    </a:cubicBezTo>
                    <a:cubicBezTo>
                      <a:pt x="24" y="57"/>
                      <a:pt x="20" y="47"/>
                      <a:pt x="16" y="39"/>
                    </a:cubicBezTo>
                    <a:cubicBezTo>
                      <a:pt x="11" y="26"/>
                      <a:pt x="6" y="14"/>
                      <a:pt x="7" y="0"/>
                    </a:cubicBezTo>
                    <a:cubicBezTo>
                      <a:pt x="2" y="8"/>
                      <a:pt x="0" y="18"/>
                      <a:pt x="2" y="29"/>
                    </a:cubicBezTo>
                    <a:cubicBezTo>
                      <a:pt x="9" y="78"/>
                      <a:pt x="77" y="102"/>
                      <a:pt x="77" y="102"/>
                    </a:cubicBezTo>
                    <a:cubicBezTo>
                      <a:pt x="106" y="54"/>
                      <a:pt x="106" y="54"/>
                      <a:pt x="106" y="54"/>
                    </a:cubicBezTo>
                    <a:lnTo>
                      <a:pt x="95" y="53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9" name="Freeform 680"/>
              <p:cNvSpPr>
                <a:spLocks/>
              </p:cNvSpPr>
              <p:nvPr/>
            </p:nvSpPr>
            <p:spPr bwMode="auto">
              <a:xfrm>
                <a:off x="2513" y="-501"/>
                <a:ext cx="255" cy="570"/>
              </a:xfrm>
              <a:custGeom>
                <a:avLst/>
                <a:gdLst>
                  <a:gd name="T0" fmla="*/ 103 w 108"/>
                  <a:gd name="T1" fmla="*/ 91 h 241"/>
                  <a:gd name="T2" fmla="*/ 108 w 108"/>
                  <a:gd name="T3" fmla="*/ 41 h 241"/>
                  <a:gd name="T4" fmla="*/ 88 w 108"/>
                  <a:gd name="T5" fmla="*/ 5 h 241"/>
                  <a:gd name="T6" fmla="*/ 38 w 108"/>
                  <a:gd name="T7" fmla="*/ 11 h 241"/>
                  <a:gd name="T8" fmla="*/ 40 w 108"/>
                  <a:gd name="T9" fmla="*/ 51 h 241"/>
                  <a:gd name="T10" fmla="*/ 63 w 108"/>
                  <a:gd name="T11" fmla="*/ 66 h 241"/>
                  <a:gd name="T12" fmla="*/ 42 w 108"/>
                  <a:gd name="T13" fmla="*/ 185 h 241"/>
                  <a:gd name="T14" fmla="*/ 17 w 108"/>
                  <a:gd name="T15" fmla="*/ 184 h 241"/>
                  <a:gd name="T16" fmla="*/ 30 w 108"/>
                  <a:gd name="T17" fmla="*/ 240 h 241"/>
                  <a:gd name="T18" fmla="*/ 95 w 108"/>
                  <a:gd name="T19" fmla="*/ 174 h 241"/>
                  <a:gd name="T20" fmla="*/ 103 w 108"/>
                  <a:gd name="T21" fmla="*/ 9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241">
                    <a:moveTo>
                      <a:pt x="103" y="91"/>
                    </a:moveTo>
                    <a:cubicBezTo>
                      <a:pt x="108" y="41"/>
                      <a:pt x="108" y="41"/>
                      <a:pt x="108" y="41"/>
                    </a:cubicBezTo>
                    <a:cubicBezTo>
                      <a:pt x="108" y="41"/>
                      <a:pt x="106" y="10"/>
                      <a:pt x="88" y="5"/>
                    </a:cubicBezTo>
                    <a:cubicBezTo>
                      <a:pt x="69" y="1"/>
                      <a:pt x="40" y="0"/>
                      <a:pt x="38" y="11"/>
                    </a:cubicBezTo>
                    <a:cubicBezTo>
                      <a:pt x="36" y="23"/>
                      <a:pt x="34" y="51"/>
                      <a:pt x="40" y="51"/>
                    </a:cubicBezTo>
                    <a:cubicBezTo>
                      <a:pt x="47" y="51"/>
                      <a:pt x="66" y="39"/>
                      <a:pt x="63" y="66"/>
                    </a:cubicBezTo>
                    <a:cubicBezTo>
                      <a:pt x="60" y="93"/>
                      <a:pt x="65" y="179"/>
                      <a:pt x="42" y="185"/>
                    </a:cubicBezTo>
                    <a:cubicBezTo>
                      <a:pt x="19" y="191"/>
                      <a:pt x="25" y="176"/>
                      <a:pt x="17" y="184"/>
                    </a:cubicBezTo>
                    <a:cubicBezTo>
                      <a:pt x="10" y="191"/>
                      <a:pt x="0" y="239"/>
                      <a:pt x="30" y="240"/>
                    </a:cubicBezTo>
                    <a:cubicBezTo>
                      <a:pt x="59" y="241"/>
                      <a:pt x="90" y="223"/>
                      <a:pt x="95" y="174"/>
                    </a:cubicBezTo>
                    <a:cubicBezTo>
                      <a:pt x="100" y="125"/>
                      <a:pt x="103" y="91"/>
                      <a:pt x="103" y="91"/>
                    </a:cubicBezTo>
                    <a:close/>
                  </a:path>
                </a:pathLst>
              </a:custGeom>
              <a:solidFill>
                <a:srgbClr val="C74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0" name="Freeform 681"/>
              <p:cNvSpPr>
                <a:spLocks/>
              </p:cNvSpPr>
              <p:nvPr/>
            </p:nvSpPr>
            <p:spPr bwMode="auto">
              <a:xfrm>
                <a:off x="2598" y="-437"/>
                <a:ext cx="166" cy="501"/>
              </a:xfrm>
              <a:custGeom>
                <a:avLst/>
                <a:gdLst>
                  <a:gd name="T0" fmla="*/ 17 w 70"/>
                  <a:gd name="T1" fmla="*/ 145 h 212"/>
                  <a:gd name="T2" fmla="*/ 27 w 70"/>
                  <a:gd name="T3" fmla="*/ 39 h 212"/>
                  <a:gd name="T4" fmla="*/ 4 w 70"/>
                  <a:gd name="T5" fmla="*/ 24 h 212"/>
                  <a:gd name="T6" fmla="*/ 0 w 70"/>
                  <a:gd name="T7" fmla="*/ 6 h 212"/>
                  <a:gd name="T8" fmla="*/ 45 w 70"/>
                  <a:gd name="T9" fmla="*/ 32 h 212"/>
                  <a:gd name="T10" fmla="*/ 70 w 70"/>
                  <a:gd name="T11" fmla="*/ 34 h 212"/>
                  <a:gd name="T12" fmla="*/ 67 w 70"/>
                  <a:gd name="T13" fmla="*/ 64 h 212"/>
                  <a:gd name="T14" fmla="*/ 59 w 70"/>
                  <a:gd name="T15" fmla="*/ 147 h 212"/>
                  <a:gd name="T16" fmla="*/ 5 w 70"/>
                  <a:gd name="T17" fmla="*/ 212 h 212"/>
                  <a:gd name="T18" fmla="*/ 17 w 70"/>
                  <a:gd name="T19" fmla="*/ 145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212">
                    <a:moveTo>
                      <a:pt x="17" y="145"/>
                    </a:moveTo>
                    <a:cubicBezTo>
                      <a:pt x="27" y="118"/>
                      <a:pt x="25" y="60"/>
                      <a:pt x="27" y="39"/>
                    </a:cubicBezTo>
                    <a:cubicBezTo>
                      <a:pt x="30" y="12"/>
                      <a:pt x="11" y="24"/>
                      <a:pt x="4" y="24"/>
                    </a:cubicBezTo>
                    <a:cubicBezTo>
                      <a:pt x="1" y="24"/>
                      <a:pt x="0" y="16"/>
                      <a:pt x="0" y="6"/>
                    </a:cubicBezTo>
                    <a:cubicBezTo>
                      <a:pt x="24" y="0"/>
                      <a:pt x="27" y="22"/>
                      <a:pt x="45" y="32"/>
                    </a:cubicBezTo>
                    <a:cubicBezTo>
                      <a:pt x="53" y="36"/>
                      <a:pt x="61" y="36"/>
                      <a:pt x="70" y="3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64"/>
                      <a:pt x="64" y="98"/>
                      <a:pt x="59" y="147"/>
                    </a:cubicBezTo>
                    <a:cubicBezTo>
                      <a:pt x="54" y="189"/>
                      <a:pt x="30" y="208"/>
                      <a:pt x="5" y="212"/>
                    </a:cubicBezTo>
                    <a:cubicBezTo>
                      <a:pt x="21" y="195"/>
                      <a:pt x="25" y="166"/>
                      <a:pt x="17" y="145"/>
                    </a:cubicBezTo>
                    <a:close/>
                  </a:path>
                </a:pathLst>
              </a:custGeom>
              <a:solidFill>
                <a:srgbClr val="B73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1" name="Freeform 682"/>
              <p:cNvSpPr>
                <a:spLocks/>
              </p:cNvSpPr>
              <p:nvPr/>
            </p:nvSpPr>
            <p:spPr bwMode="auto">
              <a:xfrm>
                <a:off x="2612" y="-305"/>
                <a:ext cx="48" cy="83"/>
              </a:xfrm>
              <a:custGeom>
                <a:avLst/>
                <a:gdLst>
                  <a:gd name="T0" fmla="*/ 5 w 20"/>
                  <a:gd name="T1" fmla="*/ 5 h 35"/>
                  <a:gd name="T2" fmla="*/ 0 w 20"/>
                  <a:gd name="T3" fmla="*/ 22 h 35"/>
                  <a:gd name="T4" fmla="*/ 5 w 20"/>
                  <a:gd name="T5" fmla="*/ 35 h 35"/>
                  <a:gd name="T6" fmla="*/ 13 w 20"/>
                  <a:gd name="T7" fmla="*/ 34 h 35"/>
                  <a:gd name="T8" fmla="*/ 18 w 20"/>
                  <a:gd name="T9" fmla="*/ 29 h 35"/>
                  <a:gd name="T10" fmla="*/ 20 w 20"/>
                  <a:gd name="T11" fmla="*/ 13 h 35"/>
                  <a:gd name="T12" fmla="*/ 18 w 20"/>
                  <a:gd name="T13" fmla="*/ 5 h 35"/>
                  <a:gd name="T14" fmla="*/ 5 w 20"/>
                  <a:gd name="T15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35">
                    <a:moveTo>
                      <a:pt x="5" y="5"/>
                    </a:moveTo>
                    <a:cubicBezTo>
                      <a:pt x="2" y="7"/>
                      <a:pt x="0" y="19"/>
                      <a:pt x="0" y="22"/>
                    </a:cubicBezTo>
                    <a:cubicBezTo>
                      <a:pt x="0" y="26"/>
                      <a:pt x="1" y="34"/>
                      <a:pt x="5" y="35"/>
                    </a:cubicBezTo>
                    <a:cubicBezTo>
                      <a:pt x="7" y="35"/>
                      <a:pt x="11" y="34"/>
                      <a:pt x="13" y="34"/>
                    </a:cubicBezTo>
                    <a:cubicBezTo>
                      <a:pt x="17" y="33"/>
                      <a:pt x="17" y="32"/>
                      <a:pt x="18" y="29"/>
                    </a:cubicBezTo>
                    <a:cubicBezTo>
                      <a:pt x="20" y="24"/>
                      <a:pt x="20" y="19"/>
                      <a:pt x="20" y="13"/>
                    </a:cubicBezTo>
                    <a:cubicBezTo>
                      <a:pt x="20" y="13"/>
                      <a:pt x="20" y="7"/>
                      <a:pt x="18" y="5"/>
                    </a:cubicBezTo>
                    <a:cubicBezTo>
                      <a:pt x="18" y="5"/>
                      <a:pt x="11" y="0"/>
                      <a:pt x="5" y="5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2" name="Freeform 683"/>
              <p:cNvSpPr>
                <a:spLocks/>
              </p:cNvSpPr>
              <p:nvPr/>
            </p:nvSpPr>
            <p:spPr bwMode="auto">
              <a:xfrm>
                <a:off x="2615" y="-305"/>
                <a:ext cx="45" cy="83"/>
              </a:xfrm>
              <a:custGeom>
                <a:avLst/>
                <a:gdLst>
                  <a:gd name="T0" fmla="*/ 1 w 19"/>
                  <a:gd name="T1" fmla="*/ 31 h 35"/>
                  <a:gd name="T2" fmla="*/ 8 w 19"/>
                  <a:gd name="T3" fmla="*/ 21 h 35"/>
                  <a:gd name="T4" fmla="*/ 9 w 19"/>
                  <a:gd name="T5" fmla="*/ 15 h 35"/>
                  <a:gd name="T6" fmla="*/ 4 w 19"/>
                  <a:gd name="T7" fmla="*/ 5 h 35"/>
                  <a:gd name="T8" fmla="*/ 17 w 19"/>
                  <a:gd name="T9" fmla="*/ 5 h 35"/>
                  <a:gd name="T10" fmla="*/ 19 w 19"/>
                  <a:gd name="T11" fmla="*/ 13 h 35"/>
                  <a:gd name="T12" fmla="*/ 17 w 19"/>
                  <a:gd name="T13" fmla="*/ 29 h 35"/>
                  <a:gd name="T14" fmla="*/ 12 w 19"/>
                  <a:gd name="T15" fmla="*/ 34 h 35"/>
                  <a:gd name="T16" fmla="*/ 4 w 19"/>
                  <a:gd name="T17" fmla="*/ 35 h 35"/>
                  <a:gd name="T18" fmla="*/ 0 w 19"/>
                  <a:gd name="T19" fmla="*/ 31 h 35"/>
                  <a:gd name="T20" fmla="*/ 1 w 19"/>
                  <a:gd name="T21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35">
                    <a:moveTo>
                      <a:pt x="1" y="31"/>
                    </a:moveTo>
                    <a:cubicBezTo>
                      <a:pt x="4" y="29"/>
                      <a:pt x="7" y="26"/>
                      <a:pt x="8" y="21"/>
                    </a:cubicBezTo>
                    <a:cubicBezTo>
                      <a:pt x="9" y="19"/>
                      <a:pt x="9" y="17"/>
                      <a:pt x="9" y="15"/>
                    </a:cubicBezTo>
                    <a:cubicBezTo>
                      <a:pt x="10" y="11"/>
                      <a:pt x="8" y="6"/>
                      <a:pt x="4" y="5"/>
                    </a:cubicBezTo>
                    <a:cubicBezTo>
                      <a:pt x="11" y="0"/>
                      <a:pt x="17" y="5"/>
                      <a:pt x="17" y="5"/>
                    </a:cubicBezTo>
                    <a:cubicBezTo>
                      <a:pt x="19" y="7"/>
                      <a:pt x="19" y="13"/>
                      <a:pt x="19" y="13"/>
                    </a:cubicBezTo>
                    <a:cubicBezTo>
                      <a:pt x="19" y="19"/>
                      <a:pt x="19" y="24"/>
                      <a:pt x="17" y="29"/>
                    </a:cubicBezTo>
                    <a:cubicBezTo>
                      <a:pt x="16" y="32"/>
                      <a:pt x="16" y="33"/>
                      <a:pt x="12" y="34"/>
                    </a:cubicBezTo>
                    <a:cubicBezTo>
                      <a:pt x="10" y="34"/>
                      <a:pt x="6" y="35"/>
                      <a:pt x="4" y="35"/>
                    </a:cubicBezTo>
                    <a:cubicBezTo>
                      <a:pt x="3" y="35"/>
                      <a:pt x="1" y="33"/>
                      <a:pt x="0" y="31"/>
                    </a:cubicBezTo>
                    <a:cubicBezTo>
                      <a:pt x="1" y="31"/>
                      <a:pt x="1" y="31"/>
                      <a:pt x="1" y="3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3" name="Freeform 684"/>
              <p:cNvSpPr>
                <a:spLocks/>
              </p:cNvSpPr>
              <p:nvPr/>
            </p:nvSpPr>
            <p:spPr bwMode="auto">
              <a:xfrm>
                <a:off x="2619" y="-333"/>
                <a:ext cx="185" cy="258"/>
              </a:xfrm>
              <a:custGeom>
                <a:avLst/>
                <a:gdLst>
                  <a:gd name="T0" fmla="*/ 60 w 78"/>
                  <a:gd name="T1" fmla="*/ 109 h 109"/>
                  <a:gd name="T2" fmla="*/ 71 w 78"/>
                  <a:gd name="T3" fmla="*/ 73 h 109"/>
                  <a:gd name="T4" fmla="*/ 76 w 78"/>
                  <a:gd name="T5" fmla="*/ 33 h 109"/>
                  <a:gd name="T6" fmla="*/ 51 w 78"/>
                  <a:gd name="T7" fmla="*/ 2 h 109"/>
                  <a:gd name="T8" fmla="*/ 32 w 78"/>
                  <a:gd name="T9" fmla="*/ 2 h 109"/>
                  <a:gd name="T10" fmla="*/ 14 w 78"/>
                  <a:gd name="T11" fmla="*/ 9 h 109"/>
                  <a:gd name="T12" fmla="*/ 16 w 78"/>
                  <a:gd name="T13" fmla="*/ 25 h 109"/>
                  <a:gd name="T14" fmla="*/ 13 w 78"/>
                  <a:gd name="T15" fmla="*/ 51 h 109"/>
                  <a:gd name="T16" fmla="*/ 2 w 78"/>
                  <a:gd name="T17" fmla="*/ 77 h 109"/>
                  <a:gd name="T18" fmla="*/ 25 w 78"/>
                  <a:gd name="T19" fmla="*/ 86 h 109"/>
                  <a:gd name="T20" fmla="*/ 33 w 78"/>
                  <a:gd name="T21" fmla="*/ 105 h 109"/>
                  <a:gd name="T22" fmla="*/ 60 w 78"/>
                  <a:gd name="T23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109">
                    <a:moveTo>
                      <a:pt x="60" y="109"/>
                    </a:moveTo>
                    <a:cubicBezTo>
                      <a:pt x="66" y="98"/>
                      <a:pt x="68" y="85"/>
                      <a:pt x="71" y="73"/>
                    </a:cubicBezTo>
                    <a:cubicBezTo>
                      <a:pt x="74" y="60"/>
                      <a:pt x="78" y="47"/>
                      <a:pt x="76" y="33"/>
                    </a:cubicBezTo>
                    <a:cubicBezTo>
                      <a:pt x="74" y="22"/>
                      <a:pt x="63" y="6"/>
                      <a:pt x="51" y="2"/>
                    </a:cubicBezTo>
                    <a:cubicBezTo>
                      <a:pt x="45" y="0"/>
                      <a:pt x="39" y="1"/>
                      <a:pt x="32" y="2"/>
                    </a:cubicBezTo>
                    <a:cubicBezTo>
                      <a:pt x="25" y="3"/>
                      <a:pt x="21" y="8"/>
                      <a:pt x="14" y="9"/>
                    </a:cubicBezTo>
                    <a:cubicBezTo>
                      <a:pt x="10" y="15"/>
                      <a:pt x="12" y="20"/>
                      <a:pt x="16" y="25"/>
                    </a:cubicBezTo>
                    <a:cubicBezTo>
                      <a:pt x="0" y="26"/>
                      <a:pt x="10" y="44"/>
                      <a:pt x="13" y="51"/>
                    </a:cubicBezTo>
                    <a:cubicBezTo>
                      <a:pt x="1" y="55"/>
                      <a:pt x="0" y="65"/>
                      <a:pt x="2" y="77"/>
                    </a:cubicBezTo>
                    <a:cubicBezTo>
                      <a:pt x="9" y="80"/>
                      <a:pt x="18" y="82"/>
                      <a:pt x="25" y="86"/>
                    </a:cubicBezTo>
                    <a:cubicBezTo>
                      <a:pt x="33" y="89"/>
                      <a:pt x="32" y="97"/>
                      <a:pt x="33" y="105"/>
                    </a:cubicBezTo>
                    <a:lnTo>
                      <a:pt x="60" y="10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4" name="Freeform 685"/>
              <p:cNvSpPr>
                <a:spLocks/>
              </p:cNvSpPr>
              <p:nvPr/>
            </p:nvSpPr>
            <p:spPr bwMode="auto">
              <a:xfrm>
                <a:off x="2681" y="-331"/>
                <a:ext cx="123" cy="256"/>
              </a:xfrm>
              <a:custGeom>
                <a:avLst/>
                <a:gdLst>
                  <a:gd name="T0" fmla="*/ 0 w 52"/>
                  <a:gd name="T1" fmla="*/ 85 h 108"/>
                  <a:gd name="T2" fmla="*/ 40 w 52"/>
                  <a:gd name="T3" fmla="*/ 51 h 108"/>
                  <a:gd name="T4" fmla="*/ 20 w 52"/>
                  <a:gd name="T5" fmla="*/ 0 h 108"/>
                  <a:gd name="T6" fmla="*/ 25 w 52"/>
                  <a:gd name="T7" fmla="*/ 1 h 108"/>
                  <a:gd name="T8" fmla="*/ 50 w 52"/>
                  <a:gd name="T9" fmla="*/ 32 h 108"/>
                  <a:gd name="T10" fmla="*/ 45 w 52"/>
                  <a:gd name="T11" fmla="*/ 72 h 108"/>
                  <a:gd name="T12" fmla="*/ 34 w 52"/>
                  <a:gd name="T13" fmla="*/ 108 h 108"/>
                  <a:gd name="T14" fmla="*/ 7 w 52"/>
                  <a:gd name="T15" fmla="*/ 104 h 108"/>
                  <a:gd name="T16" fmla="*/ 0 w 52"/>
                  <a:gd name="T17" fmla="*/ 8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108">
                    <a:moveTo>
                      <a:pt x="0" y="85"/>
                    </a:moveTo>
                    <a:cubicBezTo>
                      <a:pt x="18" y="80"/>
                      <a:pt x="34" y="69"/>
                      <a:pt x="40" y="51"/>
                    </a:cubicBezTo>
                    <a:cubicBezTo>
                      <a:pt x="47" y="32"/>
                      <a:pt x="38" y="9"/>
                      <a:pt x="20" y="0"/>
                    </a:cubicBezTo>
                    <a:cubicBezTo>
                      <a:pt x="22" y="0"/>
                      <a:pt x="24" y="1"/>
                      <a:pt x="25" y="1"/>
                    </a:cubicBezTo>
                    <a:cubicBezTo>
                      <a:pt x="37" y="5"/>
                      <a:pt x="48" y="21"/>
                      <a:pt x="50" y="32"/>
                    </a:cubicBezTo>
                    <a:cubicBezTo>
                      <a:pt x="52" y="46"/>
                      <a:pt x="48" y="59"/>
                      <a:pt x="45" y="72"/>
                    </a:cubicBezTo>
                    <a:cubicBezTo>
                      <a:pt x="42" y="84"/>
                      <a:pt x="40" y="97"/>
                      <a:pt x="34" y="108"/>
                    </a:cubicBezTo>
                    <a:cubicBezTo>
                      <a:pt x="7" y="104"/>
                      <a:pt x="7" y="104"/>
                      <a:pt x="7" y="104"/>
                    </a:cubicBezTo>
                    <a:cubicBezTo>
                      <a:pt x="6" y="96"/>
                      <a:pt x="7" y="89"/>
                      <a:pt x="0" y="8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5" name="Freeform 686"/>
              <p:cNvSpPr>
                <a:spLocks/>
              </p:cNvSpPr>
              <p:nvPr/>
            </p:nvSpPr>
            <p:spPr bwMode="auto">
              <a:xfrm>
                <a:off x="2617" y="-191"/>
                <a:ext cx="163" cy="116"/>
              </a:xfrm>
              <a:custGeom>
                <a:avLst/>
                <a:gdLst>
                  <a:gd name="T0" fmla="*/ 45 w 69"/>
                  <a:gd name="T1" fmla="*/ 24 h 49"/>
                  <a:gd name="T2" fmla="*/ 69 w 69"/>
                  <a:gd name="T3" fmla="*/ 25 h 49"/>
                  <a:gd name="T4" fmla="*/ 61 w 69"/>
                  <a:gd name="T5" fmla="*/ 49 h 49"/>
                  <a:gd name="T6" fmla="*/ 34 w 69"/>
                  <a:gd name="T7" fmla="*/ 45 h 49"/>
                  <a:gd name="T8" fmla="*/ 26 w 69"/>
                  <a:gd name="T9" fmla="*/ 26 h 49"/>
                  <a:gd name="T10" fmla="*/ 3 w 69"/>
                  <a:gd name="T11" fmla="*/ 17 h 49"/>
                  <a:gd name="T12" fmla="*/ 4 w 69"/>
                  <a:gd name="T13" fmla="*/ 0 h 49"/>
                  <a:gd name="T14" fmla="*/ 45 w 69"/>
                  <a:gd name="T15" fmla="*/ 2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49">
                    <a:moveTo>
                      <a:pt x="45" y="24"/>
                    </a:moveTo>
                    <a:cubicBezTo>
                      <a:pt x="53" y="27"/>
                      <a:pt x="61" y="27"/>
                      <a:pt x="69" y="25"/>
                    </a:cubicBezTo>
                    <a:cubicBezTo>
                      <a:pt x="67" y="33"/>
                      <a:pt x="65" y="42"/>
                      <a:pt x="61" y="49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3" y="37"/>
                      <a:pt x="34" y="29"/>
                      <a:pt x="26" y="26"/>
                    </a:cubicBezTo>
                    <a:cubicBezTo>
                      <a:pt x="19" y="22"/>
                      <a:pt x="10" y="20"/>
                      <a:pt x="3" y="17"/>
                    </a:cubicBezTo>
                    <a:cubicBezTo>
                      <a:pt x="2" y="13"/>
                      <a:pt x="0" y="4"/>
                      <a:pt x="4" y="0"/>
                    </a:cubicBezTo>
                    <a:cubicBezTo>
                      <a:pt x="17" y="8"/>
                      <a:pt x="30" y="19"/>
                      <a:pt x="45" y="2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6" name="Freeform 687"/>
              <p:cNvSpPr>
                <a:spLocks/>
              </p:cNvSpPr>
              <p:nvPr/>
            </p:nvSpPr>
            <p:spPr bwMode="auto">
              <a:xfrm>
                <a:off x="2648" y="-295"/>
                <a:ext cx="52" cy="38"/>
              </a:xfrm>
              <a:custGeom>
                <a:avLst/>
                <a:gdLst>
                  <a:gd name="T0" fmla="*/ 21 w 22"/>
                  <a:gd name="T1" fmla="*/ 5 h 16"/>
                  <a:gd name="T2" fmla="*/ 21 w 22"/>
                  <a:gd name="T3" fmla="*/ 7 h 16"/>
                  <a:gd name="T4" fmla="*/ 22 w 22"/>
                  <a:gd name="T5" fmla="*/ 16 h 16"/>
                  <a:gd name="T6" fmla="*/ 0 w 22"/>
                  <a:gd name="T7" fmla="*/ 10 h 16"/>
                  <a:gd name="T8" fmla="*/ 4 w 22"/>
                  <a:gd name="T9" fmla="*/ 9 h 16"/>
                  <a:gd name="T10" fmla="*/ 0 w 22"/>
                  <a:gd name="T11" fmla="*/ 0 h 16"/>
                  <a:gd name="T12" fmla="*/ 21 w 22"/>
                  <a:gd name="T13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6">
                    <a:moveTo>
                      <a:pt x="21" y="5"/>
                    </a:moveTo>
                    <a:cubicBezTo>
                      <a:pt x="21" y="6"/>
                      <a:pt x="21" y="6"/>
                      <a:pt x="21" y="7"/>
                    </a:cubicBezTo>
                    <a:cubicBezTo>
                      <a:pt x="21" y="10"/>
                      <a:pt x="22" y="13"/>
                      <a:pt x="22" y="16"/>
                    </a:cubicBezTo>
                    <a:cubicBezTo>
                      <a:pt x="14" y="16"/>
                      <a:pt x="7" y="13"/>
                      <a:pt x="0" y="10"/>
                    </a:cubicBezTo>
                    <a:cubicBezTo>
                      <a:pt x="1" y="10"/>
                      <a:pt x="3" y="9"/>
                      <a:pt x="4" y="9"/>
                    </a:cubicBezTo>
                    <a:cubicBezTo>
                      <a:pt x="2" y="6"/>
                      <a:pt x="0" y="3"/>
                      <a:pt x="0" y="0"/>
                    </a:cubicBezTo>
                    <a:cubicBezTo>
                      <a:pt x="6" y="2"/>
                      <a:pt x="14" y="4"/>
                      <a:pt x="21" y="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7" name="Freeform 688"/>
              <p:cNvSpPr>
                <a:spLocks/>
              </p:cNvSpPr>
              <p:nvPr/>
            </p:nvSpPr>
            <p:spPr bwMode="auto">
              <a:xfrm>
                <a:off x="2643" y="-227"/>
                <a:ext cx="54" cy="41"/>
              </a:xfrm>
              <a:custGeom>
                <a:avLst/>
                <a:gdLst>
                  <a:gd name="T0" fmla="*/ 0 w 23"/>
                  <a:gd name="T1" fmla="*/ 0 h 17"/>
                  <a:gd name="T2" fmla="*/ 23 w 23"/>
                  <a:gd name="T3" fmla="*/ 6 h 17"/>
                  <a:gd name="T4" fmla="*/ 21 w 23"/>
                  <a:gd name="T5" fmla="*/ 15 h 17"/>
                  <a:gd name="T6" fmla="*/ 21 w 23"/>
                  <a:gd name="T7" fmla="*/ 17 h 17"/>
                  <a:gd name="T8" fmla="*/ 2 w 23"/>
                  <a:gd name="T9" fmla="*/ 7 h 17"/>
                  <a:gd name="T10" fmla="*/ 3 w 23"/>
                  <a:gd name="T11" fmla="*/ 6 h 17"/>
                  <a:gd name="T12" fmla="*/ 0 w 23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7">
                    <a:moveTo>
                      <a:pt x="0" y="0"/>
                    </a:moveTo>
                    <a:cubicBezTo>
                      <a:pt x="8" y="3"/>
                      <a:pt x="15" y="5"/>
                      <a:pt x="23" y="6"/>
                    </a:cubicBezTo>
                    <a:cubicBezTo>
                      <a:pt x="23" y="9"/>
                      <a:pt x="22" y="12"/>
                      <a:pt x="21" y="15"/>
                    </a:cubicBezTo>
                    <a:cubicBezTo>
                      <a:pt x="21" y="15"/>
                      <a:pt x="21" y="16"/>
                      <a:pt x="21" y="17"/>
                    </a:cubicBezTo>
                    <a:cubicBezTo>
                      <a:pt x="14" y="14"/>
                      <a:pt x="7" y="10"/>
                      <a:pt x="2" y="7"/>
                    </a:cubicBezTo>
                    <a:cubicBezTo>
                      <a:pt x="2" y="7"/>
                      <a:pt x="3" y="6"/>
                      <a:pt x="3" y="6"/>
                    </a:cubicBezTo>
                    <a:cubicBezTo>
                      <a:pt x="2" y="5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8" name="Freeform 689"/>
              <p:cNvSpPr>
                <a:spLocks/>
              </p:cNvSpPr>
              <p:nvPr/>
            </p:nvSpPr>
            <p:spPr bwMode="auto">
              <a:xfrm>
                <a:off x="2257" y="-85"/>
                <a:ext cx="537" cy="424"/>
              </a:xfrm>
              <a:custGeom>
                <a:avLst/>
                <a:gdLst>
                  <a:gd name="T0" fmla="*/ 32 w 227"/>
                  <a:gd name="T1" fmla="*/ 179 h 179"/>
                  <a:gd name="T2" fmla="*/ 81 w 227"/>
                  <a:gd name="T3" fmla="*/ 174 h 179"/>
                  <a:gd name="T4" fmla="*/ 130 w 227"/>
                  <a:gd name="T5" fmla="*/ 158 h 179"/>
                  <a:gd name="T6" fmla="*/ 210 w 227"/>
                  <a:gd name="T7" fmla="*/ 91 h 179"/>
                  <a:gd name="T8" fmla="*/ 226 w 227"/>
                  <a:gd name="T9" fmla="*/ 22 h 179"/>
                  <a:gd name="T10" fmla="*/ 225 w 227"/>
                  <a:gd name="T11" fmla="*/ 9 h 179"/>
                  <a:gd name="T12" fmla="*/ 215 w 227"/>
                  <a:gd name="T13" fmla="*/ 3 h 179"/>
                  <a:gd name="T14" fmla="*/ 182 w 227"/>
                  <a:gd name="T15" fmla="*/ 3 h 179"/>
                  <a:gd name="T16" fmla="*/ 145 w 227"/>
                  <a:gd name="T17" fmla="*/ 91 h 179"/>
                  <a:gd name="T18" fmla="*/ 60 w 227"/>
                  <a:gd name="T19" fmla="*/ 128 h 179"/>
                  <a:gd name="T20" fmla="*/ 32 w 227"/>
                  <a:gd name="T21" fmla="*/ 121 h 179"/>
                  <a:gd name="T22" fmla="*/ 0 w 227"/>
                  <a:gd name="T23" fmla="*/ 109 h 179"/>
                  <a:gd name="T24" fmla="*/ 32 w 227"/>
                  <a:gd name="T25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79">
                    <a:moveTo>
                      <a:pt x="32" y="179"/>
                    </a:moveTo>
                    <a:cubicBezTo>
                      <a:pt x="49" y="177"/>
                      <a:pt x="65" y="176"/>
                      <a:pt x="81" y="174"/>
                    </a:cubicBezTo>
                    <a:cubicBezTo>
                      <a:pt x="99" y="172"/>
                      <a:pt x="114" y="166"/>
                      <a:pt x="130" y="158"/>
                    </a:cubicBezTo>
                    <a:cubicBezTo>
                      <a:pt x="162" y="144"/>
                      <a:pt x="194" y="125"/>
                      <a:pt x="210" y="91"/>
                    </a:cubicBezTo>
                    <a:cubicBezTo>
                      <a:pt x="221" y="69"/>
                      <a:pt x="227" y="46"/>
                      <a:pt x="226" y="22"/>
                    </a:cubicBezTo>
                    <a:cubicBezTo>
                      <a:pt x="226" y="18"/>
                      <a:pt x="226" y="13"/>
                      <a:pt x="225" y="9"/>
                    </a:cubicBezTo>
                    <a:cubicBezTo>
                      <a:pt x="223" y="4"/>
                      <a:pt x="222" y="4"/>
                      <a:pt x="215" y="3"/>
                    </a:cubicBezTo>
                    <a:cubicBezTo>
                      <a:pt x="204" y="2"/>
                      <a:pt x="193" y="0"/>
                      <a:pt x="182" y="3"/>
                    </a:cubicBezTo>
                    <a:cubicBezTo>
                      <a:pt x="179" y="35"/>
                      <a:pt x="168" y="67"/>
                      <a:pt x="145" y="91"/>
                    </a:cubicBezTo>
                    <a:cubicBezTo>
                      <a:pt x="125" y="111"/>
                      <a:pt x="90" y="132"/>
                      <a:pt x="60" y="128"/>
                    </a:cubicBezTo>
                    <a:cubicBezTo>
                      <a:pt x="51" y="127"/>
                      <a:pt x="42" y="122"/>
                      <a:pt x="32" y="121"/>
                    </a:cubicBezTo>
                    <a:cubicBezTo>
                      <a:pt x="33" y="120"/>
                      <a:pt x="11" y="113"/>
                      <a:pt x="0" y="109"/>
                    </a:cubicBezTo>
                    <a:lnTo>
                      <a:pt x="32" y="17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9" name="Freeform 690"/>
              <p:cNvSpPr>
                <a:spLocks/>
              </p:cNvSpPr>
              <p:nvPr/>
            </p:nvSpPr>
            <p:spPr bwMode="auto">
              <a:xfrm>
                <a:off x="2257" y="-85"/>
                <a:ext cx="537" cy="433"/>
              </a:xfrm>
              <a:custGeom>
                <a:avLst/>
                <a:gdLst>
                  <a:gd name="T0" fmla="*/ 29 w 227"/>
                  <a:gd name="T1" fmla="*/ 119 h 183"/>
                  <a:gd name="T2" fmla="*/ 57 w 227"/>
                  <a:gd name="T3" fmla="*/ 161 h 183"/>
                  <a:gd name="T4" fmla="*/ 121 w 227"/>
                  <a:gd name="T5" fmla="*/ 149 h 183"/>
                  <a:gd name="T6" fmla="*/ 209 w 227"/>
                  <a:gd name="T7" fmla="*/ 60 h 183"/>
                  <a:gd name="T8" fmla="*/ 200 w 227"/>
                  <a:gd name="T9" fmla="*/ 25 h 183"/>
                  <a:gd name="T10" fmla="*/ 181 w 227"/>
                  <a:gd name="T11" fmla="*/ 17 h 183"/>
                  <a:gd name="T12" fmla="*/ 180 w 227"/>
                  <a:gd name="T13" fmla="*/ 17 h 183"/>
                  <a:gd name="T14" fmla="*/ 182 w 227"/>
                  <a:gd name="T15" fmla="*/ 3 h 183"/>
                  <a:gd name="T16" fmla="*/ 215 w 227"/>
                  <a:gd name="T17" fmla="*/ 3 h 183"/>
                  <a:gd name="T18" fmla="*/ 225 w 227"/>
                  <a:gd name="T19" fmla="*/ 9 h 183"/>
                  <a:gd name="T20" fmla="*/ 226 w 227"/>
                  <a:gd name="T21" fmla="*/ 22 h 183"/>
                  <a:gd name="T22" fmla="*/ 210 w 227"/>
                  <a:gd name="T23" fmla="*/ 91 h 183"/>
                  <a:gd name="T24" fmla="*/ 130 w 227"/>
                  <a:gd name="T25" fmla="*/ 158 h 183"/>
                  <a:gd name="T26" fmla="*/ 81 w 227"/>
                  <a:gd name="T27" fmla="*/ 174 h 183"/>
                  <a:gd name="T28" fmla="*/ 21 w 227"/>
                  <a:gd name="T29" fmla="*/ 183 h 183"/>
                  <a:gd name="T30" fmla="*/ 0 w 227"/>
                  <a:gd name="T31" fmla="*/ 109 h 183"/>
                  <a:gd name="T32" fmla="*/ 29 w 227"/>
                  <a:gd name="T33" fmla="*/ 11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7" h="183">
                    <a:moveTo>
                      <a:pt x="29" y="119"/>
                    </a:moveTo>
                    <a:cubicBezTo>
                      <a:pt x="34" y="137"/>
                      <a:pt x="37" y="154"/>
                      <a:pt x="57" y="161"/>
                    </a:cubicBezTo>
                    <a:cubicBezTo>
                      <a:pt x="78" y="169"/>
                      <a:pt x="103" y="158"/>
                      <a:pt x="121" y="149"/>
                    </a:cubicBezTo>
                    <a:cubicBezTo>
                      <a:pt x="157" y="132"/>
                      <a:pt x="193" y="97"/>
                      <a:pt x="209" y="60"/>
                    </a:cubicBezTo>
                    <a:cubicBezTo>
                      <a:pt x="216" y="46"/>
                      <a:pt x="212" y="34"/>
                      <a:pt x="200" y="25"/>
                    </a:cubicBezTo>
                    <a:cubicBezTo>
                      <a:pt x="194" y="21"/>
                      <a:pt x="188" y="18"/>
                      <a:pt x="181" y="17"/>
                    </a:cubicBezTo>
                    <a:cubicBezTo>
                      <a:pt x="181" y="17"/>
                      <a:pt x="181" y="17"/>
                      <a:pt x="180" y="17"/>
                    </a:cubicBezTo>
                    <a:cubicBezTo>
                      <a:pt x="181" y="13"/>
                      <a:pt x="182" y="8"/>
                      <a:pt x="182" y="3"/>
                    </a:cubicBezTo>
                    <a:cubicBezTo>
                      <a:pt x="193" y="0"/>
                      <a:pt x="204" y="2"/>
                      <a:pt x="215" y="3"/>
                    </a:cubicBezTo>
                    <a:cubicBezTo>
                      <a:pt x="222" y="4"/>
                      <a:pt x="223" y="4"/>
                      <a:pt x="225" y="9"/>
                    </a:cubicBezTo>
                    <a:cubicBezTo>
                      <a:pt x="226" y="13"/>
                      <a:pt x="226" y="18"/>
                      <a:pt x="226" y="22"/>
                    </a:cubicBezTo>
                    <a:cubicBezTo>
                      <a:pt x="227" y="46"/>
                      <a:pt x="221" y="69"/>
                      <a:pt x="210" y="91"/>
                    </a:cubicBezTo>
                    <a:cubicBezTo>
                      <a:pt x="194" y="125"/>
                      <a:pt x="162" y="144"/>
                      <a:pt x="130" y="158"/>
                    </a:cubicBezTo>
                    <a:cubicBezTo>
                      <a:pt x="114" y="166"/>
                      <a:pt x="99" y="172"/>
                      <a:pt x="81" y="174"/>
                    </a:cubicBezTo>
                    <a:cubicBezTo>
                      <a:pt x="65" y="176"/>
                      <a:pt x="37" y="181"/>
                      <a:pt x="21" y="183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8" y="112"/>
                      <a:pt x="22" y="117"/>
                      <a:pt x="29" y="11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0" name="Freeform 691"/>
              <p:cNvSpPr>
                <a:spLocks/>
              </p:cNvSpPr>
              <p:nvPr/>
            </p:nvSpPr>
            <p:spPr bwMode="auto">
              <a:xfrm>
                <a:off x="2671" y="-130"/>
                <a:ext cx="138" cy="93"/>
              </a:xfrm>
              <a:custGeom>
                <a:avLst/>
                <a:gdLst>
                  <a:gd name="T0" fmla="*/ 57 w 58"/>
                  <a:gd name="T1" fmla="*/ 39 h 39"/>
                  <a:gd name="T2" fmla="*/ 2 w 58"/>
                  <a:gd name="T3" fmla="*/ 30 h 39"/>
                  <a:gd name="T4" fmla="*/ 0 w 58"/>
                  <a:gd name="T5" fmla="*/ 9 h 39"/>
                  <a:gd name="T6" fmla="*/ 11 w 58"/>
                  <a:gd name="T7" fmla="*/ 1 h 39"/>
                  <a:gd name="T8" fmla="*/ 53 w 58"/>
                  <a:gd name="T9" fmla="*/ 7 h 39"/>
                  <a:gd name="T10" fmla="*/ 57 w 58"/>
                  <a:gd name="T11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39">
                    <a:moveTo>
                      <a:pt x="57" y="39"/>
                    </a:moveTo>
                    <a:cubicBezTo>
                      <a:pt x="2" y="30"/>
                      <a:pt x="2" y="30"/>
                      <a:pt x="2" y="3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3" y="3"/>
                      <a:pt x="11" y="1"/>
                    </a:cubicBezTo>
                    <a:cubicBezTo>
                      <a:pt x="19" y="0"/>
                      <a:pt x="53" y="7"/>
                      <a:pt x="53" y="7"/>
                    </a:cubicBezTo>
                    <a:cubicBezTo>
                      <a:pt x="53" y="7"/>
                      <a:pt x="58" y="3"/>
                      <a:pt x="57" y="3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1" name="Freeform 692"/>
              <p:cNvSpPr>
                <a:spLocks/>
              </p:cNvSpPr>
              <p:nvPr/>
            </p:nvSpPr>
            <p:spPr bwMode="auto">
              <a:xfrm>
                <a:off x="2674" y="-123"/>
                <a:ext cx="135" cy="86"/>
              </a:xfrm>
              <a:custGeom>
                <a:avLst/>
                <a:gdLst>
                  <a:gd name="T0" fmla="*/ 0 w 57"/>
                  <a:gd name="T1" fmla="*/ 19 h 36"/>
                  <a:gd name="T2" fmla="*/ 10 w 57"/>
                  <a:gd name="T3" fmla="*/ 20 h 36"/>
                  <a:gd name="T4" fmla="*/ 14 w 57"/>
                  <a:gd name="T5" fmla="*/ 20 h 36"/>
                  <a:gd name="T6" fmla="*/ 30 w 57"/>
                  <a:gd name="T7" fmla="*/ 21 h 36"/>
                  <a:gd name="T8" fmla="*/ 48 w 57"/>
                  <a:gd name="T9" fmla="*/ 4 h 36"/>
                  <a:gd name="T10" fmla="*/ 48 w 57"/>
                  <a:gd name="T11" fmla="*/ 3 h 36"/>
                  <a:gd name="T12" fmla="*/ 52 w 57"/>
                  <a:gd name="T13" fmla="*/ 4 h 36"/>
                  <a:gd name="T14" fmla="*/ 56 w 57"/>
                  <a:gd name="T15" fmla="*/ 36 h 36"/>
                  <a:gd name="T16" fmla="*/ 1 w 57"/>
                  <a:gd name="T17" fmla="*/ 27 h 36"/>
                  <a:gd name="T18" fmla="*/ 0 w 57"/>
                  <a:gd name="T19" fmla="*/ 1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36">
                    <a:moveTo>
                      <a:pt x="0" y="19"/>
                    </a:moveTo>
                    <a:cubicBezTo>
                      <a:pt x="3" y="20"/>
                      <a:pt x="7" y="21"/>
                      <a:pt x="10" y="20"/>
                    </a:cubicBezTo>
                    <a:cubicBezTo>
                      <a:pt x="11" y="20"/>
                      <a:pt x="13" y="20"/>
                      <a:pt x="14" y="20"/>
                    </a:cubicBezTo>
                    <a:cubicBezTo>
                      <a:pt x="19" y="22"/>
                      <a:pt x="24" y="23"/>
                      <a:pt x="30" y="21"/>
                    </a:cubicBezTo>
                    <a:cubicBezTo>
                      <a:pt x="40" y="18"/>
                      <a:pt x="46" y="11"/>
                      <a:pt x="48" y="4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51" y="3"/>
                      <a:pt x="52" y="4"/>
                      <a:pt x="52" y="4"/>
                    </a:cubicBezTo>
                    <a:cubicBezTo>
                      <a:pt x="52" y="4"/>
                      <a:pt x="57" y="0"/>
                      <a:pt x="56" y="36"/>
                    </a:cubicBezTo>
                    <a:cubicBezTo>
                      <a:pt x="1" y="27"/>
                      <a:pt x="1" y="27"/>
                      <a:pt x="1" y="27"/>
                    </a:cubicBez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2" name="Freeform 693"/>
              <p:cNvSpPr>
                <a:spLocks/>
              </p:cNvSpPr>
              <p:nvPr/>
            </p:nvSpPr>
            <p:spPr bwMode="auto">
              <a:xfrm>
                <a:off x="1342" y="-345"/>
                <a:ext cx="385" cy="561"/>
              </a:xfrm>
              <a:custGeom>
                <a:avLst/>
                <a:gdLst>
                  <a:gd name="T0" fmla="*/ 25 w 163"/>
                  <a:gd name="T1" fmla="*/ 105 h 237"/>
                  <a:gd name="T2" fmla="*/ 7 w 163"/>
                  <a:gd name="T3" fmla="*/ 58 h 237"/>
                  <a:gd name="T4" fmla="*/ 16 w 163"/>
                  <a:gd name="T5" fmla="*/ 18 h 237"/>
                  <a:gd name="T6" fmla="*/ 66 w 163"/>
                  <a:gd name="T7" fmla="*/ 11 h 237"/>
                  <a:gd name="T8" fmla="*/ 74 w 163"/>
                  <a:gd name="T9" fmla="*/ 50 h 237"/>
                  <a:gd name="T10" fmla="*/ 56 w 163"/>
                  <a:gd name="T11" fmla="*/ 70 h 237"/>
                  <a:gd name="T12" fmla="*/ 109 w 163"/>
                  <a:gd name="T13" fmla="*/ 179 h 237"/>
                  <a:gd name="T14" fmla="*/ 132 w 163"/>
                  <a:gd name="T15" fmla="*/ 171 h 237"/>
                  <a:gd name="T16" fmla="*/ 135 w 163"/>
                  <a:gd name="T17" fmla="*/ 229 h 237"/>
                  <a:gd name="T18" fmla="*/ 55 w 163"/>
                  <a:gd name="T19" fmla="*/ 183 h 237"/>
                  <a:gd name="T20" fmla="*/ 25 w 163"/>
                  <a:gd name="T21" fmla="*/ 10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237">
                    <a:moveTo>
                      <a:pt x="25" y="105"/>
                    </a:move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0" y="28"/>
                      <a:pt x="16" y="18"/>
                    </a:cubicBezTo>
                    <a:cubicBezTo>
                      <a:pt x="33" y="9"/>
                      <a:pt x="61" y="0"/>
                      <a:pt x="66" y="11"/>
                    </a:cubicBezTo>
                    <a:cubicBezTo>
                      <a:pt x="71" y="21"/>
                      <a:pt x="81" y="48"/>
                      <a:pt x="74" y="50"/>
                    </a:cubicBezTo>
                    <a:cubicBezTo>
                      <a:pt x="67" y="51"/>
                      <a:pt x="46" y="45"/>
                      <a:pt x="56" y="70"/>
                    </a:cubicBezTo>
                    <a:cubicBezTo>
                      <a:pt x="66" y="96"/>
                      <a:pt x="85" y="179"/>
                      <a:pt x="109" y="179"/>
                    </a:cubicBezTo>
                    <a:cubicBezTo>
                      <a:pt x="133" y="179"/>
                      <a:pt x="123" y="166"/>
                      <a:pt x="132" y="171"/>
                    </a:cubicBezTo>
                    <a:cubicBezTo>
                      <a:pt x="141" y="176"/>
                      <a:pt x="163" y="220"/>
                      <a:pt x="135" y="229"/>
                    </a:cubicBezTo>
                    <a:cubicBezTo>
                      <a:pt x="108" y="237"/>
                      <a:pt x="73" y="228"/>
                      <a:pt x="55" y="183"/>
                    </a:cubicBezTo>
                    <a:cubicBezTo>
                      <a:pt x="37" y="138"/>
                      <a:pt x="25" y="105"/>
                      <a:pt x="25" y="105"/>
                    </a:cubicBezTo>
                    <a:close/>
                  </a:path>
                </a:pathLst>
              </a:custGeom>
              <a:solidFill>
                <a:srgbClr val="C74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3" name="Freeform 694"/>
              <p:cNvSpPr>
                <a:spLocks/>
              </p:cNvSpPr>
              <p:nvPr/>
            </p:nvSpPr>
            <p:spPr bwMode="auto">
              <a:xfrm>
                <a:off x="1375" y="-271"/>
                <a:ext cx="260" cy="479"/>
              </a:xfrm>
              <a:custGeom>
                <a:avLst/>
                <a:gdLst>
                  <a:gd name="T0" fmla="*/ 80 w 110"/>
                  <a:gd name="T1" fmla="*/ 138 h 203"/>
                  <a:gd name="T2" fmla="*/ 42 w 110"/>
                  <a:gd name="T3" fmla="*/ 39 h 203"/>
                  <a:gd name="T4" fmla="*/ 60 w 110"/>
                  <a:gd name="T5" fmla="*/ 19 h 203"/>
                  <a:gd name="T6" fmla="*/ 60 w 110"/>
                  <a:gd name="T7" fmla="*/ 0 h 203"/>
                  <a:gd name="T8" fmla="*/ 23 w 110"/>
                  <a:gd name="T9" fmla="*/ 37 h 203"/>
                  <a:gd name="T10" fmla="*/ 0 w 110"/>
                  <a:gd name="T11" fmla="*/ 46 h 203"/>
                  <a:gd name="T12" fmla="*/ 11 w 110"/>
                  <a:gd name="T13" fmla="*/ 74 h 203"/>
                  <a:gd name="T14" fmla="*/ 41 w 110"/>
                  <a:gd name="T15" fmla="*/ 152 h 203"/>
                  <a:gd name="T16" fmla="*/ 110 w 110"/>
                  <a:gd name="T17" fmla="*/ 200 h 203"/>
                  <a:gd name="T18" fmla="*/ 80 w 110"/>
                  <a:gd name="T19" fmla="*/ 13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203">
                    <a:moveTo>
                      <a:pt x="80" y="138"/>
                    </a:moveTo>
                    <a:cubicBezTo>
                      <a:pt x="63" y="116"/>
                      <a:pt x="50" y="59"/>
                      <a:pt x="42" y="39"/>
                    </a:cubicBezTo>
                    <a:cubicBezTo>
                      <a:pt x="32" y="14"/>
                      <a:pt x="53" y="20"/>
                      <a:pt x="60" y="19"/>
                    </a:cubicBezTo>
                    <a:cubicBezTo>
                      <a:pt x="64" y="18"/>
                      <a:pt x="62" y="10"/>
                      <a:pt x="60" y="0"/>
                    </a:cubicBezTo>
                    <a:cubicBezTo>
                      <a:pt x="35" y="1"/>
                      <a:pt x="37" y="23"/>
                      <a:pt x="23" y="37"/>
                    </a:cubicBezTo>
                    <a:cubicBezTo>
                      <a:pt x="17" y="44"/>
                      <a:pt x="9" y="46"/>
                      <a:pt x="0" y="46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4"/>
                      <a:pt x="23" y="107"/>
                      <a:pt x="41" y="152"/>
                    </a:cubicBezTo>
                    <a:cubicBezTo>
                      <a:pt x="57" y="191"/>
                      <a:pt x="85" y="203"/>
                      <a:pt x="110" y="200"/>
                    </a:cubicBezTo>
                    <a:cubicBezTo>
                      <a:pt x="91" y="188"/>
                      <a:pt x="79" y="162"/>
                      <a:pt x="80" y="138"/>
                    </a:cubicBezTo>
                    <a:close/>
                  </a:path>
                </a:pathLst>
              </a:custGeom>
              <a:solidFill>
                <a:srgbClr val="B73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4" name="Freeform 695"/>
              <p:cNvSpPr>
                <a:spLocks/>
              </p:cNvSpPr>
              <p:nvPr/>
            </p:nvSpPr>
            <p:spPr bwMode="auto">
              <a:xfrm>
                <a:off x="1493" y="-146"/>
                <a:ext cx="59" cy="78"/>
              </a:xfrm>
              <a:custGeom>
                <a:avLst/>
                <a:gdLst>
                  <a:gd name="T0" fmla="*/ 14 w 25"/>
                  <a:gd name="T1" fmla="*/ 3 h 33"/>
                  <a:gd name="T2" fmla="*/ 24 w 25"/>
                  <a:gd name="T3" fmla="*/ 18 h 33"/>
                  <a:gd name="T4" fmla="*/ 21 w 25"/>
                  <a:gd name="T5" fmla="*/ 32 h 33"/>
                  <a:gd name="T6" fmla="*/ 13 w 25"/>
                  <a:gd name="T7" fmla="*/ 33 h 33"/>
                  <a:gd name="T8" fmla="*/ 8 w 25"/>
                  <a:gd name="T9" fmla="*/ 30 h 33"/>
                  <a:gd name="T10" fmla="*/ 1 w 25"/>
                  <a:gd name="T11" fmla="*/ 15 h 33"/>
                  <a:gd name="T12" fmla="*/ 1 w 25"/>
                  <a:gd name="T13" fmla="*/ 7 h 33"/>
                  <a:gd name="T14" fmla="*/ 14 w 25"/>
                  <a:gd name="T15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33">
                    <a:moveTo>
                      <a:pt x="14" y="3"/>
                    </a:moveTo>
                    <a:cubicBezTo>
                      <a:pt x="17" y="4"/>
                      <a:pt x="23" y="15"/>
                      <a:pt x="24" y="18"/>
                    </a:cubicBezTo>
                    <a:cubicBezTo>
                      <a:pt x="25" y="22"/>
                      <a:pt x="25" y="30"/>
                      <a:pt x="21" y="32"/>
                    </a:cubicBezTo>
                    <a:cubicBezTo>
                      <a:pt x="20" y="33"/>
                      <a:pt x="16" y="33"/>
                      <a:pt x="13" y="33"/>
                    </a:cubicBezTo>
                    <a:cubicBezTo>
                      <a:pt x="10" y="33"/>
                      <a:pt x="10" y="33"/>
                      <a:pt x="8" y="30"/>
                    </a:cubicBezTo>
                    <a:cubicBezTo>
                      <a:pt x="5" y="26"/>
                      <a:pt x="3" y="20"/>
                      <a:pt x="1" y="15"/>
                    </a:cubicBezTo>
                    <a:cubicBezTo>
                      <a:pt x="1" y="15"/>
                      <a:pt x="0" y="9"/>
                      <a:pt x="1" y="7"/>
                    </a:cubicBezTo>
                    <a:cubicBezTo>
                      <a:pt x="1" y="7"/>
                      <a:pt x="6" y="0"/>
                      <a:pt x="14" y="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5" name="Freeform 696"/>
              <p:cNvSpPr>
                <a:spLocks/>
              </p:cNvSpPr>
              <p:nvPr/>
            </p:nvSpPr>
            <p:spPr bwMode="auto">
              <a:xfrm>
                <a:off x="1493" y="-146"/>
                <a:ext cx="57" cy="78"/>
              </a:xfrm>
              <a:custGeom>
                <a:avLst/>
                <a:gdLst>
                  <a:gd name="T0" fmla="*/ 24 w 24"/>
                  <a:gd name="T1" fmla="*/ 27 h 33"/>
                  <a:gd name="T2" fmla="*/ 14 w 24"/>
                  <a:gd name="T3" fmla="*/ 20 h 33"/>
                  <a:gd name="T4" fmla="*/ 12 w 24"/>
                  <a:gd name="T5" fmla="*/ 14 h 33"/>
                  <a:gd name="T6" fmla="*/ 13 w 24"/>
                  <a:gd name="T7" fmla="*/ 3 h 33"/>
                  <a:gd name="T8" fmla="*/ 1 w 24"/>
                  <a:gd name="T9" fmla="*/ 7 h 33"/>
                  <a:gd name="T10" fmla="*/ 1 w 24"/>
                  <a:gd name="T11" fmla="*/ 15 h 33"/>
                  <a:gd name="T12" fmla="*/ 8 w 24"/>
                  <a:gd name="T13" fmla="*/ 30 h 33"/>
                  <a:gd name="T14" fmla="*/ 13 w 24"/>
                  <a:gd name="T15" fmla="*/ 33 h 33"/>
                  <a:gd name="T16" fmla="*/ 21 w 24"/>
                  <a:gd name="T17" fmla="*/ 32 h 33"/>
                  <a:gd name="T18" fmla="*/ 24 w 24"/>
                  <a:gd name="T19" fmla="*/ 27 h 33"/>
                  <a:gd name="T20" fmla="*/ 24 w 24"/>
                  <a:gd name="T2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33">
                    <a:moveTo>
                      <a:pt x="24" y="27"/>
                    </a:moveTo>
                    <a:cubicBezTo>
                      <a:pt x="20" y="26"/>
                      <a:pt x="17" y="24"/>
                      <a:pt x="14" y="20"/>
                    </a:cubicBezTo>
                    <a:cubicBezTo>
                      <a:pt x="13" y="18"/>
                      <a:pt x="12" y="16"/>
                      <a:pt x="12" y="14"/>
                    </a:cubicBezTo>
                    <a:cubicBezTo>
                      <a:pt x="10" y="10"/>
                      <a:pt x="10" y="6"/>
                      <a:pt x="13" y="3"/>
                    </a:cubicBezTo>
                    <a:cubicBezTo>
                      <a:pt x="6" y="0"/>
                      <a:pt x="1" y="7"/>
                      <a:pt x="1" y="7"/>
                    </a:cubicBezTo>
                    <a:cubicBezTo>
                      <a:pt x="0" y="9"/>
                      <a:pt x="1" y="15"/>
                      <a:pt x="1" y="15"/>
                    </a:cubicBezTo>
                    <a:cubicBezTo>
                      <a:pt x="3" y="20"/>
                      <a:pt x="5" y="26"/>
                      <a:pt x="8" y="30"/>
                    </a:cubicBezTo>
                    <a:cubicBezTo>
                      <a:pt x="10" y="33"/>
                      <a:pt x="10" y="33"/>
                      <a:pt x="13" y="33"/>
                    </a:cubicBezTo>
                    <a:cubicBezTo>
                      <a:pt x="16" y="33"/>
                      <a:pt x="20" y="33"/>
                      <a:pt x="21" y="32"/>
                    </a:cubicBezTo>
                    <a:cubicBezTo>
                      <a:pt x="23" y="31"/>
                      <a:pt x="24" y="30"/>
                      <a:pt x="24" y="27"/>
                    </a:cubicBezTo>
                    <a:cubicBezTo>
                      <a:pt x="24" y="27"/>
                      <a:pt x="24" y="27"/>
                      <a:pt x="24" y="2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6" name="Freeform 697"/>
              <p:cNvSpPr>
                <a:spLocks/>
              </p:cNvSpPr>
              <p:nvPr/>
            </p:nvSpPr>
            <p:spPr bwMode="auto">
              <a:xfrm>
                <a:off x="1365" y="-156"/>
                <a:ext cx="199" cy="263"/>
              </a:xfrm>
              <a:custGeom>
                <a:avLst/>
                <a:gdLst>
                  <a:gd name="T0" fmla="*/ 37 w 84"/>
                  <a:gd name="T1" fmla="*/ 111 h 111"/>
                  <a:gd name="T2" fmla="*/ 17 w 84"/>
                  <a:gd name="T3" fmla="*/ 80 h 111"/>
                  <a:gd name="T4" fmla="*/ 1 w 84"/>
                  <a:gd name="T5" fmla="*/ 43 h 111"/>
                  <a:gd name="T6" fmla="*/ 16 w 84"/>
                  <a:gd name="T7" fmla="*/ 6 h 111"/>
                  <a:gd name="T8" fmla="*/ 35 w 84"/>
                  <a:gd name="T9" fmla="*/ 1 h 111"/>
                  <a:gd name="T10" fmla="*/ 54 w 84"/>
                  <a:gd name="T11" fmla="*/ 3 h 111"/>
                  <a:gd name="T12" fmla="*/ 56 w 84"/>
                  <a:gd name="T13" fmla="*/ 19 h 111"/>
                  <a:gd name="T14" fmla="*/ 66 w 84"/>
                  <a:gd name="T15" fmla="*/ 43 h 111"/>
                  <a:gd name="T16" fmla="*/ 84 w 84"/>
                  <a:gd name="T17" fmla="*/ 65 h 111"/>
                  <a:gd name="T18" fmla="*/ 64 w 84"/>
                  <a:gd name="T19" fmla="*/ 79 h 111"/>
                  <a:gd name="T20" fmla="*/ 61 w 84"/>
                  <a:gd name="T21" fmla="*/ 101 h 111"/>
                  <a:gd name="T22" fmla="*/ 37 w 84"/>
                  <a:gd name="T23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111">
                    <a:moveTo>
                      <a:pt x="37" y="111"/>
                    </a:moveTo>
                    <a:cubicBezTo>
                      <a:pt x="28" y="103"/>
                      <a:pt x="23" y="90"/>
                      <a:pt x="17" y="80"/>
                    </a:cubicBezTo>
                    <a:cubicBezTo>
                      <a:pt x="10" y="68"/>
                      <a:pt x="2" y="56"/>
                      <a:pt x="1" y="43"/>
                    </a:cubicBezTo>
                    <a:cubicBezTo>
                      <a:pt x="0" y="31"/>
                      <a:pt x="6" y="13"/>
                      <a:pt x="16" y="6"/>
                    </a:cubicBezTo>
                    <a:cubicBezTo>
                      <a:pt x="22" y="3"/>
                      <a:pt x="28" y="1"/>
                      <a:pt x="35" y="1"/>
                    </a:cubicBezTo>
                    <a:cubicBezTo>
                      <a:pt x="42" y="0"/>
                      <a:pt x="48" y="4"/>
                      <a:pt x="54" y="3"/>
                    </a:cubicBezTo>
                    <a:cubicBezTo>
                      <a:pt x="60" y="8"/>
                      <a:pt x="59" y="13"/>
                      <a:pt x="56" y="19"/>
                    </a:cubicBezTo>
                    <a:cubicBezTo>
                      <a:pt x="72" y="16"/>
                      <a:pt x="68" y="35"/>
                      <a:pt x="66" y="43"/>
                    </a:cubicBezTo>
                    <a:cubicBezTo>
                      <a:pt x="79" y="43"/>
                      <a:pt x="83" y="53"/>
                      <a:pt x="84" y="65"/>
                    </a:cubicBezTo>
                    <a:cubicBezTo>
                      <a:pt x="78" y="70"/>
                      <a:pt x="70" y="74"/>
                      <a:pt x="64" y="79"/>
                    </a:cubicBezTo>
                    <a:cubicBezTo>
                      <a:pt x="57" y="85"/>
                      <a:pt x="60" y="92"/>
                      <a:pt x="61" y="101"/>
                    </a:cubicBezTo>
                    <a:lnTo>
                      <a:pt x="37" y="11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7" name="Freeform 698"/>
              <p:cNvSpPr>
                <a:spLocks/>
              </p:cNvSpPr>
              <p:nvPr/>
            </p:nvSpPr>
            <p:spPr bwMode="auto">
              <a:xfrm>
                <a:off x="1365" y="-146"/>
                <a:ext cx="152" cy="253"/>
              </a:xfrm>
              <a:custGeom>
                <a:avLst/>
                <a:gdLst>
                  <a:gd name="T0" fmla="*/ 64 w 64"/>
                  <a:gd name="T1" fmla="*/ 76 h 107"/>
                  <a:gd name="T2" fmla="*/ 15 w 64"/>
                  <a:gd name="T3" fmla="*/ 54 h 107"/>
                  <a:gd name="T4" fmla="*/ 21 w 64"/>
                  <a:gd name="T5" fmla="*/ 0 h 107"/>
                  <a:gd name="T6" fmla="*/ 16 w 64"/>
                  <a:gd name="T7" fmla="*/ 2 h 107"/>
                  <a:gd name="T8" fmla="*/ 1 w 64"/>
                  <a:gd name="T9" fmla="*/ 39 h 107"/>
                  <a:gd name="T10" fmla="*/ 17 w 64"/>
                  <a:gd name="T11" fmla="*/ 76 h 107"/>
                  <a:gd name="T12" fmla="*/ 37 w 64"/>
                  <a:gd name="T13" fmla="*/ 107 h 107"/>
                  <a:gd name="T14" fmla="*/ 61 w 64"/>
                  <a:gd name="T15" fmla="*/ 97 h 107"/>
                  <a:gd name="T16" fmla="*/ 64 w 64"/>
                  <a:gd name="T17" fmla="*/ 7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107">
                    <a:moveTo>
                      <a:pt x="64" y="76"/>
                    </a:moveTo>
                    <a:cubicBezTo>
                      <a:pt x="45" y="76"/>
                      <a:pt x="27" y="70"/>
                      <a:pt x="15" y="54"/>
                    </a:cubicBezTo>
                    <a:cubicBezTo>
                      <a:pt x="3" y="38"/>
                      <a:pt x="7" y="13"/>
                      <a:pt x="21" y="0"/>
                    </a:cubicBezTo>
                    <a:cubicBezTo>
                      <a:pt x="19" y="1"/>
                      <a:pt x="18" y="1"/>
                      <a:pt x="16" y="2"/>
                    </a:cubicBezTo>
                    <a:cubicBezTo>
                      <a:pt x="6" y="9"/>
                      <a:pt x="0" y="27"/>
                      <a:pt x="1" y="39"/>
                    </a:cubicBezTo>
                    <a:cubicBezTo>
                      <a:pt x="2" y="52"/>
                      <a:pt x="10" y="64"/>
                      <a:pt x="17" y="76"/>
                    </a:cubicBezTo>
                    <a:cubicBezTo>
                      <a:pt x="23" y="86"/>
                      <a:pt x="28" y="99"/>
                      <a:pt x="37" y="10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0" y="88"/>
                      <a:pt x="58" y="82"/>
                      <a:pt x="64" y="7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8" name="Freeform 699"/>
              <p:cNvSpPr>
                <a:spLocks/>
              </p:cNvSpPr>
              <p:nvPr/>
            </p:nvSpPr>
            <p:spPr bwMode="auto">
              <a:xfrm>
                <a:off x="1420" y="-40"/>
                <a:ext cx="144" cy="147"/>
              </a:xfrm>
              <a:custGeom>
                <a:avLst/>
                <a:gdLst>
                  <a:gd name="T0" fmla="*/ 22 w 61"/>
                  <a:gd name="T1" fmla="*/ 34 h 62"/>
                  <a:gd name="T2" fmla="*/ 0 w 61"/>
                  <a:gd name="T3" fmla="*/ 42 h 62"/>
                  <a:gd name="T4" fmla="*/ 14 w 61"/>
                  <a:gd name="T5" fmla="*/ 62 h 62"/>
                  <a:gd name="T6" fmla="*/ 38 w 61"/>
                  <a:gd name="T7" fmla="*/ 52 h 62"/>
                  <a:gd name="T8" fmla="*/ 41 w 61"/>
                  <a:gd name="T9" fmla="*/ 30 h 62"/>
                  <a:gd name="T10" fmla="*/ 61 w 61"/>
                  <a:gd name="T11" fmla="*/ 16 h 62"/>
                  <a:gd name="T12" fmla="*/ 56 w 61"/>
                  <a:gd name="T13" fmla="*/ 0 h 62"/>
                  <a:gd name="T14" fmla="*/ 22 w 61"/>
                  <a:gd name="T15" fmla="*/ 3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62">
                    <a:moveTo>
                      <a:pt x="22" y="34"/>
                    </a:moveTo>
                    <a:cubicBezTo>
                      <a:pt x="15" y="39"/>
                      <a:pt x="8" y="41"/>
                      <a:pt x="0" y="42"/>
                    </a:cubicBezTo>
                    <a:cubicBezTo>
                      <a:pt x="4" y="49"/>
                      <a:pt x="8" y="56"/>
                      <a:pt x="14" y="6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7" y="43"/>
                      <a:pt x="34" y="36"/>
                      <a:pt x="41" y="30"/>
                    </a:cubicBezTo>
                    <a:cubicBezTo>
                      <a:pt x="47" y="25"/>
                      <a:pt x="55" y="21"/>
                      <a:pt x="61" y="16"/>
                    </a:cubicBezTo>
                    <a:cubicBezTo>
                      <a:pt x="61" y="12"/>
                      <a:pt x="60" y="2"/>
                      <a:pt x="56" y="0"/>
                    </a:cubicBezTo>
                    <a:cubicBezTo>
                      <a:pt x="45" y="11"/>
                      <a:pt x="35" y="25"/>
                      <a:pt x="22" y="3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9" name="Freeform 700"/>
              <p:cNvSpPr>
                <a:spLocks/>
              </p:cNvSpPr>
              <p:nvPr/>
            </p:nvSpPr>
            <p:spPr bwMode="auto">
              <a:xfrm>
                <a:off x="1457" y="-134"/>
                <a:ext cx="53" cy="52"/>
              </a:xfrm>
              <a:custGeom>
                <a:avLst/>
                <a:gdLst>
                  <a:gd name="T0" fmla="*/ 0 w 22"/>
                  <a:gd name="T1" fmla="*/ 11 h 22"/>
                  <a:gd name="T2" fmla="*/ 0 w 22"/>
                  <a:gd name="T3" fmla="*/ 12 h 22"/>
                  <a:gd name="T4" fmla="*/ 2 w 22"/>
                  <a:gd name="T5" fmla="*/ 22 h 22"/>
                  <a:gd name="T6" fmla="*/ 22 w 22"/>
                  <a:gd name="T7" fmla="*/ 10 h 22"/>
                  <a:gd name="T8" fmla="*/ 17 w 22"/>
                  <a:gd name="T9" fmla="*/ 10 h 22"/>
                  <a:gd name="T10" fmla="*/ 19 w 22"/>
                  <a:gd name="T11" fmla="*/ 0 h 22"/>
                  <a:gd name="T12" fmla="*/ 0 w 22"/>
                  <a:gd name="T13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2">
                    <a:moveTo>
                      <a:pt x="0" y="11"/>
                    </a:moveTo>
                    <a:cubicBezTo>
                      <a:pt x="0" y="11"/>
                      <a:pt x="0" y="12"/>
                      <a:pt x="0" y="12"/>
                    </a:cubicBezTo>
                    <a:cubicBezTo>
                      <a:pt x="1" y="15"/>
                      <a:pt x="2" y="18"/>
                      <a:pt x="2" y="22"/>
                    </a:cubicBezTo>
                    <a:cubicBezTo>
                      <a:pt x="9" y="19"/>
                      <a:pt x="15" y="15"/>
                      <a:pt x="22" y="10"/>
                    </a:cubicBezTo>
                    <a:cubicBezTo>
                      <a:pt x="20" y="10"/>
                      <a:pt x="19" y="10"/>
                      <a:pt x="17" y="10"/>
                    </a:cubicBezTo>
                    <a:cubicBezTo>
                      <a:pt x="19" y="6"/>
                      <a:pt x="20" y="3"/>
                      <a:pt x="19" y="0"/>
                    </a:cubicBezTo>
                    <a:cubicBezTo>
                      <a:pt x="14" y="4"/>
                      <a:pt x="7" y="8"/>
                      <a:pt x="0" y="1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0" name="Freeform 701"/>
              <p:cNvSpPr>
                <a:spLocks/>
              </p:cNvSpPr>
              <p:nvPr/>
            </p:nvSpPr>
            <p:spPr bwMode="auto">
              <a:xfrm>
                <a:off x="1476" y="-68"/>
                <a:ext cx="50" cy="50"/>
              </a:xfrm>
              <a:custGeom>
                <a:avLst/>
                <a:gdLst>
                  <a:gd name="T0" fmla="*/ 20 w 21"/>
                  <a:gd name="T1" fmla="*/ 0 h 21"/>
                  <a:gd name="T2" fmla="*/ 0 w 21"/>
                  <a:gd name="T3" fmla="*/ 11 h 21"/>
                  <a:gd name="T4" fmla="*/ 4 w 21"/>
                  <a:gd name="T5" fmla="*/ 19 h 21"/>
                  <a:gd name="T6" fmla="*/ 5 w 21"/>
                  <a:gd name="T7" fmla="*/ 21 h 21"/>
                  <a:gd name="T8" fmla="*/ 21 w 21"/>
                  <a:gd name="T9" fmla="*/ 6 h 21"/>
                  <a:gd name="T10" fmla="*/ 19 w 21"/>
                  <a:gd name="T11" fmla="*/ 6 h 21"/>
                  <a:gd name="T12" fmla="*/ 20 w 21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1">
                    <a:moveTo>
                      <a:pt x="20" y="0"/>
                    </a:moveTo>
                    <a:cubicBezTo>
                      <a:pt x="14" y="4"/>
                      <a:pt x="7" y="8"/>
                      <a:pt x="0" y="11"/>
                    </a:cubicBezTo>
                    <a:cubicBezTo>
                      <a:pt x="1" y="14"/>
                      <a:pt x="3" y="17"/>
                      <a:pt x="4" y="19"/>
                    </a:cubicBezTo>
                    <a:cubicBezTo>
                      <a:pt x="5" y="20"/>
                      <a:pt x="5" y="21"/>
                      <a:pt x="5" y="21"/>
                    </a:cubicBezTo>
                    <a:cubicBezTo>
                      <a:pt x="11" y="16"/>
                      <a:pt x="17" y="11"/>
                      <a:pt x="21" y="6"/>
                    </a:cubicBezTo>
                    <a:cubicBezTo>
                      <a:pt x="20" y="6"/>
                      <a:pt x="20" y="6"/>
                      <a:pt x="19" y="6"/>
                    </a:cubicBezTo>
                    <a:cubicBezTo>
                      <a:pt x="19" y="4"/>
                      <a:pt x="20" y="2"/>
                      <a:pt x="20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1" name="Freeform 702"/>
              <p:cNvSpPr>
                <a:spLocks/>
              </p:cNvSpPr>
              <p:nvPr/>
            </p:nvSpPr>
            <p:spPr bwMode="auto">
              <a:xfrm>
                <a:off x="1429" y="86"/>
                <a:ext cx="575" cy="331"/>
              </a:xfrm>
              <a:custGeom>
                <a:avLst/>
                <a:gdLst>
                  <a:gd name="T0" fmla="*/ 231 w 243"/>
                  <a:gd name="T1" fmla="*/ 129 h 140"/>
                  <a:gd name="T2" fmla="*/ 183 w 243"/>
                  <a:gd name="T3" fmla="*/ 138 h 140"/>
                  <a:gd name="T4" fmla="*/ 132 w 243"/>
                  <a:gd name="T5" fmla="*/ 136 h 140"/>
                  <a:gd name="T6" fmla="*/ 36 w 243"/>
                  <a:gd name="T7" fmla="*/ 93 h 140"/>
                  <a:gd name="T8" fmla="*/ 2 w 243"/>
                  <a:gd name="T9" fmla="*/ 31 h 140"/>
                  <a:gd name="T10" fmla="*/ 0 w 243"/>
                  <a:gd name="T11" fmla="*/ 18 h 140"/>
                  <a:gd name="T12" fmla="*/ 8 w 243"/>
                  <a:gd name="T13" fmla="*/ 9 h 140"/>
                  <a:gd name="T14" fmla="*/ 39 w 243"/>
                  <a:gd name="T15" fmla="*/ 0 h 140"/>
                  <a:gd name="T16" fmla="*/ 99 w 243"/>
                  <a:gd name="T17" fmla="*/ 74 h 140"/>
                  <a:gd name="T18" fmla="*/ 190 w 243"/>
                  <a:gd name="T19" fmla="*/ 88 h 140"/>
                  <a:gd name="T20" fmla="*/ 215 w 243"/>
                  <a:gd name="T21" fmla="*/ 73 h 140"/>
                  <a:gd name="T22" fmla="*/ 243 w 243"/>
                  <a:gd name="T23" fmla="*/ 53 h 140"/>
                  <a:gd name="T24" fmla="*/ 231 w 243"/>
                  <a:gd name="T25" fmla="*/ 12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3" h="140">
                    <a:moveTo>
                      <a:pt x="231" y="129"/>
                    </a:moveTo>
                    <a:cubicBezTo>
                      <a:pt x="215" y="132"/>
                      <a:pt x="199" y="135"/>
                      <a:pt x="183" y="138"/>
                    </a:cubicBezTo>
                    <a:cubicBezTo>
                      <a:pt x="165" y="140"/>
                      <a:pt x="149" y="138"/>
                      <a:pt x="132" y="136"/>
                    </a:cubicBezTo>
                    <a:cubicBezTo>
                      <a:pt x="96" y="131"/>
                      <a:pt x="61" y="121"/>
                      <a:pt x="36" y="93"/>
                    </a:cubicBezTo>
                    <a:cubicBezTo>
                      <a:pt x="20" y="75"/>
                      <a:pt x="7" y="54"/>
                      <a:pt x="2" y="31"/>
                    </a:cubicBezTo>
                    <a:cubicBezTo>
                      <a:pt x="1" y="27"/>
                      <a:pt x="0" y="22"/>
                      <a:pt x="0" y="18"/>
                    </a:cubicBezTo>
                    <a:cubicBezTo>
                      <a:pt x="0" y="12"/>
                      <a:pt x="1" y="12"/>
                      <a:pt x="8" y="9"/>
                    </a:cubicBezTo>
                    <a:cubicBezTo>
                      <a:pt x="18" y="5"/>
                      <a:pt x="28" y="1"/>
                      <a:pt x="39" y="0"/>
                    </a:cubicBezTo>
                    <a:cubicBezTo>
                      <a:pt x="51" y="30"/>
                      <a:pt x="70" y="58"/>
                      <a:pt x="99" y="74"/>
                    </a:cubicBezTo>
                    <a:cubicBezTo>
                      <a:pt x="124" y="88"/>
                      <a:pt x="163" y="99"/>
                      <a:pt x="190" y="88"/>
                    </a:cubicBezTo>
                    <a:cubicBezTo>
                      <a:pt x="199" y="84"/>
                      <a:pt x="206" y="77"/>
                      <a:pt x="215" y="73"/>
                    </a:cubicBezTo>
                    <a:cubicBezTo>
                      <a:pt x="215" y="73"/>
                      <a:pt x="233" y="60"/>
                      <a:pt x="243" y="53"/>
                    </a:cubicBezTo>
                    <a:lnTo>
                      <a:pt x="231" y="12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2" name="Freeform 703"/>
              <p:cNvSpPr>
                <a:spLocks/>
              </p:cNvSpPr>
              <p:nvPr/>
            </p:nvSpPr>
            <p:spPr bwMode="auto">
              <a:xfrm>
                <a:off x="1429" y="86"/>
                <a:ext cx="575" cy="331"/>
              </a:xfrm>
              <a:custGeom>
                <a:avLst/>
                <a:gdLst>
                  <a:gd name="T0" fmla="*/ 218 w 243"/>
                  <a:gd name="T1" fmla="*/ 71 h 140"/>
                  <a:gd name="T2" fmla="*/ 202 w 243"/>
                  <a:gd name="T3" fmla="*/ 119 h 140"/>
                  <a:gd name="T4" fmla="*/ 138 w 243"/>
                  <a:gd name="T5" fmla="*/ 124 h 140"/>
                  <a:gd name="T6" fmla="*/ 28 w 243"/>
                  <a:gd name="T7" fmla="*/ 62 h 140"/>
                  <a:gd name="T8" fmla="*/ 28 w 243"/>
                  <a:gd name="T9" fmla="*/ 26 h 140"/>
                  <a:gd name="T10" fmla="*/ 44 w 243"/>
                  <a:gd name="T11" fmla="*/ 14 h 140"/>
                  <a:gd name="T12" fmla="*/ 45 w 243"/>
                  <a:gd name="T13" fmla="*/ 13 h 140"/>
                  <a:gd name="T14" fmla="*/ 39 w 243"/>
                  <a:gd name="T15" fmla="*/ 0 h 140"/>
                  <a:gd name="T16" fmla="*/ 8 w 243"/>
                  <a:gd name="T17" fmla="*/ 9 h 140"/>
                  <a:gd name="T18" fmla="*/ 0 w 243"/>
                  <a:gd name="T19" fmla="*/ 18 h 140"/>
                  <a:gd name="T20" fmla="*/ 2 w 243"/>
                  <a:gd name="T21" fmla="*/ 31 h 140"/>
                  <a:gd name="T22" fmla="*/ 36 w 243"/>
                  <a:gd name="T23" fmla="*/ 93 h 140"/>
                  <a:gd name="T24" fmla="*/ 132 w 243"/>
                  <a:gd name="T25" fmla="*/ 136 h 140"/>
                  <a:gd name="T26" fmla="*/ 183 w 243"/>
                  <a:gd name="T27" fmla="*/ 138 h 140"/>
                  <a:gd name="T28" fmla="*/ 231 w 243"/>
                  <a:gd name="T29" fmla="*/ 129 h 140"/>
                  <a:gd name="T30" fmla="*/ 243 w 243"/>
                  <a:gd name="T31" fmla="*/ 53 h 140"/>
                  <a:gd name="T32" fmla="*/ 218 w 243"/>
                  <a:gd name="T33" fmla="*/ 7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3" h="140">
                    <a:moveTo>
                      <a:pt x="218" y="71"/>
                    </a:moveTo>
                    <a:cubicBezTo>
                      <a:pt x="218" y="89"/>
                      <a:pt x="220" y="106"/>
                      <a:pt x="202" y="119"/>
                    </a:cubicBezTo>
                    <a:cubicBezTo>
                      <a:pt x="185" y="132"/>
                      <a:pt x="157" y="128"/>
                      <a:pt x="138" y="124"/>
                    </a:cubicBezTo>
                    <a:cubicBezTo>
                      <a:pt x="98" y="118"/>
                      <a:pt x="54" y="93"/>
                      <a:pt x="28" y="62"/>
                    </a:cubicBezTo>
                    <a:cubicBezTo>
                      <a:pt x="18" y="51"/>
                      <a:pt x="19" y="38"/>
                      <a:pt x="28" y="26"/>
                    </a:cubicBezTo>
                    <a:cubicBezTo>
                      <a:pt x="32" y="21"/>
                      <a:pt x="38" y="17"/>
                      <a:pt x="44" y="14"/>
                    </a:cubicBezTo>
                    <a:cubicBezTo>
                      <a:pt x="44" y="14"/>
                      <a:pt x="44" y="14"/>
                      <a:pt x="45" y="13"/>
                    </a:cubicBezTo>
                    <a:cubicBezTo>
                      <a:pt x="43" y="9"/>
                      <a:pt x="41" y="5"/>
                      <a:pt x="39" y="0"/>
                    </a:cubicBezTo>
                    <a:cubicBezTo>
                      <a:pt x="28" y="1"/>
                      <a:pt x="18" y="5"/>
                      <a:pt x="8" y="9"/>
                    </a:cubicBezTo>
                    <a:cubicBezTo>
                      <a:pt x="1" y="12"/>
                      <a:pt x="0" y="12"/>
                      <a:pt x="0" y="18"/>
                    </a:cubicBezTo>
                    <a:cubicBezTo>
                      <a:pt x="0" y="22"/>
                      <a:pt x="1" y="27"/>
                      <a:pt x="2" y="31"/>
                    </a:cubicBezTo>
                    <a:cubicBezTo>
                      <a:pt x="7" y="54"/>
                      <a:pt x="20" y="75"/>
                      <a:pt x="36" y="93"/>
                    </a:cubicBezTo>
                    <a:cubicBezTo>
                      <a:pt x="61" y="121"/>
                      <a:pt x="96" y="131"/>
                      <a:pt x="132" y="136"/>
                    </a:cubicBezTo>
                    <a:cubicBezTo>
                      <a:pt x="149" y="138"/>
                      <a:pt x="165" y="140"/>
                      <a:pt x="183" y="138"/>
                    </a:cubicBezTo>
                    <a:cubicBezTo>
                      <a:pt x="199" y="135"/>
                      <a:pt x="215" y="132"/>
                      <a:pt x="231" y="129"/>
                    </a:cubicBezTo>
                    <a:cubicBezTo>
                      <a:pt x="243" y="53"/>
                      <a:pt x="243" y="53"/>
                      <a:pt x="243" y="53"/>
                    </a:cubicBezTo>
                    <a:cubicBezTo>
                      <a:pt x="236" y="58"/>
                      <a:pt x="224" y="66"/>
                      <a:pt x="218" y="7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3" name="Freeform 704"/>
              <p:cNvSpPr>
                <a:spLocks/>
              </p:cNvSpPr>
              <p:nvPr/>
            </p:nvSpPr>
            <p:spPr bwMode="auto">
              <a:xfrm>
                <a:off x="1394" y="41"/>
                <a:ext cx="144" cy="115"/>
              </a:xfrm>
              <a:custGeom>
                <a:avLst/>
                <a:gdLst>
                  <a:gd name="T0" fmla="*/ 11 w 61"/>
                  <a:gd name="T1" fmla="*/ 49 h 49"/>
                  <a:gd name="T2" fmla="*/ 61 w 61"/>
                  <a:gd name="T3" fmla="*/ 25 h 49"/>
                  <a:gd name="T4" fmla="*/ 58 w 61"/>
                  <a:gd name="T5" fmla="*/ 5 h 49"/>
                  <a:gd name="T6" fmla="*/ 45 w 61"/>
                  <a:gd name="T7" fmla="*/ 0 h 49"/>
                  <a:gd name="T8" fmla="*/ 6 w 61"/>
                  <a:gd name="T9" fmla="*/ 17 h 49"/>
                  <a:gd name="T10" fmla="*/ 11 w 61"/>
                  <a:gd name="T11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49">
                    <a:moveTo>
                      <a:pt x="11" y="49"/>
                    </a:moveTo>
                    <a:cubicBezTo>
                      <a:pt x="61" y="25"/>
                      <a:pt x="61" y="25"/>
                      <a:pt x="61" y="25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5"/>
                      <a:pt x="53" y="0"/>
                      <a:pt x="45" y="0"/>
                    </a:cubicBezTo>
                    <a:cubicBezTo>
                      <a:pt x="37" y="1"/>
                      <a:pt x="6" y="17"/>
                      <a:pt x="6" y="17"/>
                    </a:cubicBezTo>
                    <a:cubicBezTo>
                      <a:pt x="6" y="17"/>
                      <a:pt x="0" y="15"/>
                      <a:pt x="11" y="4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4" name="Freeform 705"/>
              <p:cNvSpPr>
                <a:spLocks/>
              </p:cNvSpPr>
              <p:nvPr/>
            </p:nvSpPr>
            <p:spPr bwMode="auto">
              <a:xfrm>
                <a:off x="1394" y="76"/>
                <a:ext cx="144" cy="80"/>
              </a:xfrm>
              <a:custGeom>
                <a:avLst/>
                <a:gdLst>
                  <a:gd name="T0" fmla="*/ 60 w 61"/>
                  <a:gd name="T1" fmla="*/ 2 h 34"/>
                  <a:gd name="T2" fmla="*/ 51 w 61"/>
                  <a:gd name="T3" fmla="*/ 7 h 34"/>
                  <a:gd name="T4" fmla="*/ 47 w 61"/>
                  <a:gd name="T5" fmla="*/ 7 h 34"/>
                  <a:gd name="T6" fmla="*/ 31 w 61"/>
                  <a:gd name="T7" fmla="*/ 12 h 34"/>
                  <a:gd name="T8" fmla="*/ 10 w 61"/>
                  <a:gd name="T9" fmla="*/ 1 h 34"/>
                  <a:gd name="T10" fmla="*/ 9 w 61"/>
                  <a:gd name="T11" fmla="*/ 0 h 34"/>
                  <a:gd name="T12" fmla="*/ 6 w 61"/>
                  <a:gd name="T13" fmla="*/ 2 h 34"/>
                  <a:gd name="T14" fmla="*/ 11 w 61"/>
                  <a:gd name="T15" fmla="*/ 34 h 34"/>
                  <a:gd name="T16" fmla="*/ 61 w 61"/>
                  <a:gd name="T17" fmla="*/ 10 h 34"/>
                  <a:gd name="T18" fmla="*/ 60 w 61"/>
                  <a:gd name="T19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34">
                    <a:moveTo>
                      <a:pt x="60" y="2"/>
                    </a:moveTo>
                    <a:cubicBezTo>
                      <a:pt x="57" y="5"/>
                      <a:pt x="54" y="6"/>
                      <a:pt x="51" y="7"/>
                    </a:cubicBezTo>
                    <a:cubicBezTo>
                      <a:pt x="50" y="7"/>
                      <a:pt x="48" y="7"/>
                      <a:pt x="47" y="7"/>
                    </a:cubicBezTo>
                    <a:cubicBezTo>
                      <a:pt x="43" y="11"/>
                      <a:pt x="38" y="12"/>
                      <a:pt x="31" y="12"/>
                    </a:cubicBezTo>
                    <a:cubicBezTo>
                      <a:pt x="21" y="12"/>
                      <a:pt x="14" y="7"/>
                      <a:pt x="10" y="1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7" y="1"/>
                      <a:pt x="6" y="2"/>
                      <a:pt x="6" y="2"/>
                    </a:cubicBezTo>
                    <a:cubicBezTo>
                      <a:pt x="6" y="2"/>
                      <a:pt x="0" y="0"/>
                      <a:pt x="11" y="34"/>
                    </a:cubicBezTo>
                    <a:cubicBezTo>
                      <a:pt x="61" y="10"/>
                      <a:pt x="61" y="10"/>
                      <a:pt x="61" y="10"/>
                    </a:cubicBezTo>
                    <a:lnTo>
                      <a:pt x="60" y="2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5" name="Freeform 706"/>
              <p:cNvSpPr>
                <a:spLocks/>
              </p:cNvSpPr>
              <p:nvPr/>
            </p:nvSpPr>
            <p:spPr bwMode="auto">
              <a:xfrm>
                <a:off x="1940" y="206"/>
                <a:ext cx="436" cy="596"/>
              </a:xfrm>
              <a:custGeom>
                <a:avLst/>
                <a:gdLst>
                  <a:gd name="T0" fmla="*/ 20 w 184"/>
                  <a:gd name="T1" fmla="*/ 12 h 252"/>
                  <a:gd name="T2" fmla="*/ 142 w 184"/>
                  <a:gd name="T3" fmla="*/ 3 h 252"/>
                  <a:gd name="T4" fmla="*/ 158 w 184"/>
                  <a:gd name="T5" fmla="*/ 20 h 252"/>
                  <a:gd name="T6" fmla="*/ 179 w 184"/>
                  <a:gd name="T7" fmla="*/ 174 h 252"/>
                  <a:gd name="T8" fmla="*/ 182 w 184"/>
                  <a:gd name="T9" fmla="*/ 251 h 252"/>
                  <a:gd name="T10" fmla="*/ 15 w 184"/>
                  <a:gd name="T11" fmla="*/ 252 h 252"/>
                  <a:gd name="T12" fmla="*/ 20 w 184"/>
                  <a:gd name="T13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" h="252">
                    <a:moveTo>
                      <a:pt x="20" y="12"/>
                    </a:moveTo>
                    <a:cubicBezTo>
                      <a:pt x="20" y="12"/>
                      <a:pt x="47" y="0"/>
                      <a:pt x="142" y="3"/>
                    </a:cubicBezTo>
                    <a:cubicBezTo>
                      <a:pt x="142" y="3"/>
                      <a:pt x="154" y="6"/>
                      <a:pt x="158" y="20"/>
                    </a:cubicBezTo>
                    <a:cubicBezTo>
                      <a:pt x="160" y="29"/>
                      <a:pt x="163" y="103"/>
                      <a:pt x="179" y="174"/>
                    </a:cubicBezTo>
                    <a:cubicBezTo>
                      <a:pt x="184" y="194"/>
                      <a:pt x="184" y="224"/>
                      <a:pt x="182" y="251"/>
                    </a:cubicBezTo>
                    <a:cubicBezTo>
                      <a:pt x="15" y="252"/>
                      <a:pt x="15" y="252"/>
                      <a:pt x="15" y="252"/>
                    </a:cubicBezTo>
                    <a:cubicBezTo>
                      <a:pt x="15" y="252"/>
                      <a:pt x="0" y="37"/>
                      <a:pt x="20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6" name="Freeform 707"/>
              <p:cNvSpPr>
                <a:spLocks/>
              </p:cNvSpPr>
              <p:nvPr/>
            </p:nvSpPr>
            <p:spPr bwMode="auto">
              <a:xfrm>
                <a:off x="2217" y="620"/>
                <a:ext cx="159" cy="182"/>
              </a:xfrm>
              <a:custGeom>
                <a:avLst/>
                <a:gdLst>
                  <a:gd name="T0" fmla="*/ 13 w 67"/>
                  <a:gd name="T1" fmla="*/ 70 h 77"/>
                  <a:gd name="T2" fmla="*/ 30 w 67"/>
                  <a:gd name="T3" fmla="*/ 75 h 77"/>
                  <a:gd name="T4" fmla="*/ 58 w 67"/>
                  <a:gd name="T5" fmla="*/ 76 h 77"/>
                  <a:gd name="T6" fmla="*/ 65 w 67"/>
                  <a:gd name="T7" fmla="*/ 77 h 77"/>
                  <a:gd name="T8" fmla="*/ 62 w 67"/>
                  <a:gd name="T9" fmla="*/ 0 h 77"/>
                  <a:gd name="T10" fmla="*/ 58 w 67"/>
                  <a:gd name="T11" fmla="*/ 4 h 77"/>
                  <a:gd name="T12" fmla="*/ 32 w 67"/>
                  <a:gd name="T13" fmla="*/ 19 h 77"/>
                  <a:gd name="T14" fmla="*/ 10 w 67"/>
                  <a:gd name="T15" fmla="*/ 37 h 77"/>
                  <a:gd name="T16" fmla="*/ 13 w 67"/>
                  <a:gd name="T17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77">
                    <a:moveTo>
                      <a:pt x="13" y="70"/>
                    </a:moveTo>
                    <a:cubicBezTo>
                      <a:pt x="19" y="71"/>
                      <a:pt x="24" y="73"/>
                      <a:pt x="30" y="75"/>
                    </a:cubicBezTo>
                    <a:cubicBezTo>
                      <a:pt x="40" y="77"/>
                      <a:pt x="49" y="77"/>
                      <a:pt x="58" y="76"/>
                    </a:cubicBezTo>
                    <a:cubicBezTo>
                      <a:pt x="61" y="76"/>
                      <a:pt x="63" y="76"/>
                      <a:pt x="65" y="77"/>
                    </a:cubicBezTo>
                    <a:cubicBezTo>
                      <a:pt x="67" y="49"/>
                      <a:pt x="67" y="20"/>
                      <a:pt x="62" y="0"/>
                    </a:cubicBezTo>
                    <a:cubicBezTo>
                      <a:pt x="61" y="1"/>
                      <a:pt x="60" y="3"/>
                      <a:pt x="58" y="4"/>
                    </a:cubicBezTo>
                    <a:cubicBezTo>
                      <a:pt x="51" y="10"/>
                      <a:pt x="38" y="12"/>
                      <a:pt x="32" y="19"/>
                    </a:cubicBezTo>
                    <a:cubicBezTo>
                      <a:pt x="25" y="27"/>
                      <a:pt x="17" y="30"/>
                      <a:pt x="10" y="37"/>
                    </a:cubicBezTo>
                    <a:cubicBezTo>
                      <a:pt x="1" y="46"/>
                      <a:pt x="0" y="64"/>
                      <a:pt x="13" y="7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7" name="Freeform 708"/>
              <p:cNvSpPr>
                <a:spLocks/>
              </p:cNvSpPr>
              <p:nvPr/>
            </p:nvSpPr>
            <p:spPr bwMode="auto">
              <a:xfrm>
                <a:off x="1971" y="653"/>
                <a:ext cx="163" cy="132"/>
              </a:xfrm>
              <a:custGeom>
                <a:avLst/>
                <a:gdLst>
                  <a:gd name="T0" fmla="*/ 15 w 69"/>
                  <a:gd name="T1" fmla="*/ 54 h 56"/>
                  <a:gd name="T2" fmla="*/ 54 w 69"/>
                  <a:gd name="T3" fmla="*/ 53 h 56"/>
                  <a:gd name="T4" fmla="*/ 43 w 69"/>
                  <a:gd name="T5" fmla="*/ 40 h 56"/>
                  <a:gd name="T6" fmla="*/ 55 w 69"/>
                  <a:gd name="T7" fmla="*/ 29 h 56"/>
                  <a:gd name="T8" fmla="*/ 55 w 69"/>
                  <a:gd name="T9" fmla="*/ 29 h 56"/>
                  <a:gd name="T10" fmla="*/ 27 w 69"/>
                  <a:gd name="T11" fmla="*/ 1 h 56"/>
                  <a:gd name="T12" fmla="*/ 0 w 69"/>
                  <a:gd name="T13" fmla="*/ 7 h 56"/>
                  <a:gd name="T14" fmla="*/ 2 w 69"/>
                  <a:gd name="T15" fmla="*/ 56 h 56"/>
                  <a:gd name="T16" fmla="*/ 15 w 69"/>
                  <a:gd name="T17" fmla="*/ 5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56">
                    <a:moveTo>
                      <a:pt x="15" y="54"/>
                    </a:moveTo>
                    <a:cubicBezTo>
                      <a:pt x="28" y="53"/>
                      <a:pt x="41" y="53"/>
                      <a:pt x="54" y="53"/>
                    </a:cubicBezTo>
                    <a:cubicBezTo>
                      <a:pt x="48" y="50"/>
                      <a:pt x="43" y="46"/>
                      <a:pt x="43" y="40"/>
                    </a:cubicBezTo>
                    <a:cubicBezTo>
                      <a:pt x="43" y="33"/>
                      <a:pt x="49" y="31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69" y="12"/>
                      <a:pt x="41" y="0"/>
                      <a:pt x="27" y="1"/>
                    </a:cubicBezTo>
                    <a:cubicBezTo>
                      <a:pt x="18" y="2"/>
                      <a:pt x="9" y="4"/>
                      <a:pt x="0" y="7"/>
                    </a:cubicBezTo>
                    <a:cubicBezTo>
                      <a:pt x="0" y="24"/>
                      <a:pt x="1" y="41"/>
                      <a:pt x="2" y="56"/>
                    </a:cubicBezTo>
                    <a:cubicBezTo>
                      <a:pt x="6" y="55"/>
                      <a:pt x="11" y="54"/>
                      <a:pt x="15" y="5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8" name="Freeform 709"/>
              <p:cNvSpPr>
                <a:spLocks/>
              </p:cNvSpPr>
              <p:nvPr/>
            </p:nvSpPr>
            <p:spPr bwMode="auto">
              <a:xfrm>
                <a:off x="1973" y="123"/>
                <a:ext cx="147" cy="161"/>
              </a:xfrm>
              <a:custGeom>
                <a:avLst/>
                <a:gdLst>
                  <a:gd name="T0" fmla="*/ 6 w 62"/>
                  <a:gd name="T1" fmla="*/ 0 h 68"/>
                  <a:gd name="T2" fmla="*/ 3 w 62"/>
                  <a:gd name="T3" fmla="*/ 48 h 68"/>
                  <a:gd name="T4" fmla="*/ 24 w 62"/>
                  <a:gd name="T5" fmla="*/ 64 h 68"/>
                  <a:gd name="T6" fmla="*/ 61 w 62"/>
                  <a:gd name="T7" fmla="*/ 56 h 68"/>
                  <a:gd name="T8" fmla="*/ 62 w 62"/>
                  <a:gd name="T9" fmla="*/ 42 h 68"/>
                  <a:gd name="T10" fmla="*/ 6 w 62"/>
                  <a:gd name="T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8">
                    <a:moveTo>
                      <a:pt x="6" y="0"/>
                    </a:moveTo>
                    <a:cubicBezTo>
                      <a:pt x="6" y="0"/>
                      <a:pt x="0" y="40"/>
                      <a:pt x="3" y="48"/>
                    </a:cubicBezTo>
                    <a:cubicBezTo>
                      <a:pt x="5" y="55"/>
                      <a:pt x="13" y="63"/>
                      <a:pt x="24" y="64"/>
                    </a:cubicBezTo>
                    <a:cubicBezTo>
                      <a:pt x="51" y="68"/>
                      <a:pt x="61" y="56"/>
                      <a:pt x="61" y="56"/>
                    </a:cubicBezTo>
                    <a:cubicBezTo>
                      <a:pt x="62" y="42"/>
                      <a:pt x="62" y="42"/>
                      <a:pt x="62" y="4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9" name="Freeform 710"/>
              <p:cNvSpPr>
                <a:spLocks/>
              </p:cNvSpPr>
              <p:nvPr/>
            </p:nvSpPr>
            <p:spPr bwMode="auto">
              <a:xfrm>
                <a:off x="1966" y="100"/>
                <a:ext cx="152" cy="161"/>
              </a:xfrm>
              <a:custGeom>
                <a:avLst/>
                <a:gdLst>
                  <a:gd name="T0" fmla="*/ 5 w 64"/>
                  <a:gd name="T1" fmla="*/ 0 h 68"/>
                  <a:gd name="T2" fmla="*/ 3 w 64"/>
                  <a:gd name="T3" fmla="*/ 48 h 68"/>
                  <a:gd name="T4" fmla="*/ 24 w 64"/>
                  <a:gd name="T5" fmla="*/ 64 h 68"/>
                  <a:gd name="T6" fmla="*/ 58 w 64"/>
                  <a:gd name="T7" fmla="*/ 65 h 68"/>
                  <a:gd name="T8" fmla="*/ 64 w 64"/>
                  <a:gd name="T9" fmla="*/ 38 h 68"/>
                  <a:gd name="T10" fmla="*/ 5 w 64"/>
                  <a:gd name="T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68">
                    <a:moveTo>
                      <a:pt x="5" y="0"/>
                    </a:moveTo>
                    <a:cubicBezTo>
                      <a:pt x="5" y="0"/>
                      <a:pt x="0" y="40"/>
                      <a:pt x="3" y="48"/>
                    </a:cubicBezTo>
                    <a:cubicBezTo>
                      <a:pt x="5" y="56"/>
                      <a:pt x="13" y="63"/>
                      <a:pt x="24" y="64"/>
                    </a:cubicBezTo>
                    <a:cubicBezTo>
                      <a:pt x="50" y="68"/>
                      <a:pt x="58" y="65"/>
                      <a:pt x="58" y="65"/>
                    </a:cubicBezTo>
                    <a:cubicBezTo>
                      <a:pt x="64" y="38"/>
                      <a:pt x="64" y="38"/>
                      <a:pt x="64" y="38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0" name="Freeform 711"/>
              <p:cNvSpPr>
                <a:spLocks/>
              </p:cNvSpPr>
              <p:nvPr/>
            </p:nvSpPr>
            <p:spPr bwMode="auto">
              <a:xfrm>
                <a:off x="2172" y="130"/>
                <a:ext cx="147" cy="126"/>
              </a:xfrm>
              <a:custGeom>
                <a:avLst/>
                <a:gdLst>
                  <a:gd name="T0" fmla="*/ 62 w 62"/>
                  <a:gd name="T1" fmla="*/ 0 h 53"/>
                  <a:gd name="T2" fmla="*/ 57 w 62"/>
                  <a:gd name="T3" fmla="*/ 36 h 53"/>
                  <a:gd name="T4" fmla="*/ 0 w 62"/>
                  <a:gd name="T5" fmla="*/ 53 h 53"/>
                  <a:gd name="T6" fmla="*/ 10 w 62"/>
                  <a:gd name="T7" fmla="*/ 12 h 53"/>
                  <a:gd name="T8" fmla="*/ 62 w 6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3">
                    <a:moveTo>
                      <a:pt x="62" y="0"/>
                    </a:moveTo>
                    <a:cubicBezTo>
                      <a:pt x="62" y="0"/>
                      <a:pt x="59" y="33"/>
                      <a:pt x="57" y="36"/>
                    </a:cubicBezTo>
                    <a:cubicBezTo>
                      <a:pt x="55" y="40"/>
                      <a:pt x="52" y="51"/>
                      <a:pt x="0" y="53"/>
                    </a:cubicBezTo>
                    <a:cubicBezTo>
                      <a:pt x="10" y="12"/>
                      <a:pt x="10" y="12"/>
                      <a:pt x="10" y="12"/>
                    </a:cubicBez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1" name="Freeform 712"/>
              <p:cNvSpPr>
                <a:spLocks/>
              </p:cNvSpPr>
              <p:nvPr/>
            </p:nvSpPr>
            <p:spPr bwMode="auto">
              <a:xfrm>
                <a:off x="2182" y="114"/>
                <a:ext cx="144" cy="125"/>
              </a:xfrm>
              <a:custGeom>
                <a:avLst/>
                <a:gdLst>
                  <a:gd name="T0" fmla="*/ 61 w 61"/>
                  <a:gd name="T1" fmla="*/ 0 h 53"/>
                  <a:gd name="T2" fmla="*/ 57 w 61"/>
                  <a:gd name="T3" fmla="*/ 37 h 53"/>
                  <a:gd name="T4" fmla="*/ 0 w 61"/>
                  <a:gd name="T5" fmla="*/ 53 h 53"/>
                  <a:gd name="T6" fmla="*/ 10 w 61"/>
                  <a:gd name="T7" fmla="*/ 12 h 53"/>
                  <a:gd name="T8" fmla="*/ 61 w 61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61" y="0"/>
                    </a:moveTo>
                    <a:cubicBezTo>
                      <a:pt x="61" y="0"/>
                      <a:pt x="59" y="33"/>
                      <a:pt x="57" y="37"/>
                    </a:cubicBezTo>
                    <a:cubicBezTo>
                      <a:pt x="54" y="40"/>
                      <a:pt x="52" y="51"/>
                      <a:pt x="0" y="53"/>
                    </a:cubicBezTo>
                    <a:cubicBezTo>
                      <a:pt x="10" y="12"/>
                      <a:pt x="10" y="12"/>
                      <a:pt x="10" y="12"/>
                    </a:cubicBez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2" name="Freeform 713"/>
              <p:cNvSpPr>
                <a:spLocks/>
              </p:cNvSpPr>
              <p:nvPr/>
            </p:nvSpPr>
            <p:spPr bwMode="auto">
              <a:xfrm>
                <a:off x="1973" y="116"/>
                <a:ext cx="154" cy="133"/>
              </a:xfrm>
              <a:custGeom>
                <a:avLst/>
                <a:gdLst>
                  <a:gd name="T0" fmla="*/ 2 w 65"/>
                  <a:gd name="T1" fmla="*/ 12 h 56"/>
                  <a:gd name="T2" fmla="*/ 0 w 65"/>
                  <a:gd name="T3" fmla="*/ 8 h 56"/>
                  <a:gd name="T4" fmla="*/ 5 w 65"/>
                  <a:gd name="T5" fmla="*/ 1 h 56"/>
                  <a:gd name="T6" fmla="*/ 16 w 65"/>
                  <a:gd name="T7" fmla="*/ 7 h 56"/>
                  <a:gd name="T8" fmla="*/ 38 w 65"/>
                  <a:gd name="T9" fmla="*/ 21 h 56"/>
                  <a:gd name="T10" fmla="*/ 58 w 65"/>
                  <a:gd name="T11" fmla="*/ 36 h 56"/>
                  <a:gd name="T12" fmla="*/ 58 w 65"/>
                  <a:gd name="T13" fmla="*/ 55 h 56"/>
                  <a:gd name="T14" fmla="*/ 46 w 65"/>
                  <a:gd name="T15" fmla="*/ 41 h 56"/>
                  <a:gd name="T16" fmla="*/ 36 w 65"/>
                  <a:gd name="T17" fmla="*/ 35 h 56"/>
                  <a:gd name="T18" fmla="*/ 24 w 65"/>
                  <a:gd name="T19" fmla="*/ 28 h 56"/>
                  <a:gd name="T20" fmla="*/ 7 w 65"/>
                  <a:gd name="T21" fmla="*/ 17 h 56"/>
                  <a:gd name="T22" fmla="*/ 2 w 65"/>
                  <a:gd name="T23" fmla="*/ 1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5" h="56">
                    <a:moveTo>
                      <a:pt x="2" y="12"/>
                    </a:moveTo>
                    <a:cubicBezTo>
                      <a:pt x="1" y="11"/>
                      <a:pt x="0" y="9"/>
                      <a:pt x="0" y="8"/>
                    </a:cubicBezTo>
                    <a:cubicBezTo>
                      <a:pt x="0" y="4"/>
                      <a:pt x="0" y="0"/>
                      <a:pt x="5" y="1"/>
                    </a:cubicBezTo>
                    <a:cubicBezTo>
                      <a:pt x="9" y="1"/>
                      <a:pt x="13" y="5"/>
                      <a:pt x="16" y="7"/>
                    </a:cubicBezTo>
                    <a:cubicBezTo>
                      <a:pt x="24" y="11"/>
                      <a:pt x="31" y="16"/>
                      <a:pt x="38" y="21"/>
                    </a:cubicBezTo>
                    <a:cubicBezTo>
                      <a:pt x="45" y="27"/>
                      <a:pt x="52" y="30"/>
                      <a:pt x="58" y="36"/>
                    </a:cubicBezTo>
                    <a:cubicBezTo>
                      <a:pt x="59" y="38"/>
                      <a:pt x="65" y="53"/>
                      <a:pt x="58" y="55"/>
                    </a:cubicBezTo>
                    <a:cubicBezTo>
                      <a:pt x="49" y="56"/>
                      <a:pt x="53" y="44"/>
                      <a:pt x="46" y="41"/>
                    </a:cubicBezTo>
                    <a:cubicBezTo>
                      <a:pt x="42" y="39"/>
                      <a:pt x="39" y="37"/>
                      <a:pt x="36" y="35"/>
                    </a:cubicBezTo>
                    <a:cubicBezTo>
                      <a:pt x="32" y="32"/>
                      <a:pt x="28" y="31"/>
                      <a:pt x="24" y="28"/>
                    </a:cubicBezTo>
                    <a:cubicBezTo>
                      <a:pt x="18" y="24"/>
                      <a:pt x="13" y="20"/>
                      <a:pt x="7" y="17"/>
                    </a:cubicBezTo>
                    <a:cubicBezTo>
                      <a:pt x="5" y="16"/>
                      <a:pt x="3" y="14"/>
                      <a:pt x="2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3" name="Freeform 714"/>
              <p:cNvSpPr>
                <a:spLocks/>
              </p:cNvSpPr>
              <p:nvPr/>
            </p:nvSpPr>
            <p:spPr bwMode="auto">
              <a:xfrm>
                <a:off x="2184" y="128"/>
                <a:ext cx="140" cy="85"/>
              </a:xfrm>
              <a:custGeom>
                <a:avLst/>
                <a:gdLst>
                  <a:gd name="T0" fmla="*/ 55 w 59"/>
                  <a:gd name="T1" fmla="*/ 2 h 36"/>
                  <a:gd name="T2" fmla="*/ 37 w 59"/>
                  <a:gd name="T3" fmla="*/ 8 h 36"/>
                  <a:gd name="T4" fmla="*/ 19 w 59"/>
                  <a:gd name="T5" fmla="*/ 14 h 36"/>
                  <a:gd name="T6" fmla="*/ 3 w 59"/>
                  <a:gd name="T7" fmla="*/ 28 h 36"/>
                  <a:gd name="T8" fmla="*/ 0 w 59"/>
                  <a:gd name="T9" fmla="*/ 36 h 36"/>
                  <a:gd name="T10" fmla="*/ 19 w 59"/>
                  <a:gd name="T11" fmla="*/ 25 h 36"/>
                  <a:gd name="T12" fmla="*/ 49 w 59"/>
                  <a:gd name="T13" fmla="*/ 14 h 36"/>
                  <a:gd name="T14" fmla="*/ 59 w 59"/>
                  <a:gd name="T15" fmla="*/ 4 h 36"/>
                  <a:gd name="T16" fmla="*/ 55 w 59"/>
                  <a:gd name="T17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36">
                    <a:moveTo>
                      <a:pt x="55" y="2"/>
                    </a:moveTo>
                    <a:cubicBezTo>
                      <a:pt x="49" y="1"/>
                      <a:pt x="43" y="5"/>
                      <a:pt x="37" y="8"/>
                    </a:cubicBezTo>
                    <a:cubicBezTo>
                      <a:pt x="32" y="11"/>
                      <a:pt x="26" y="12"/>
                      <a:pt x="19" y="14"/>
                    </a:cubicBezTo>
                    <a:cubicBezTo>
                      <a:pt x="12" y="15"/>
                      <a:pt x="6" y="21"/>
                      <a:pt x="3" y="28"/>
                    </a:cubicBezTo>
                    <a:cubicBezTo>
                      <a:pt x="2" y="31"/>
                      <a:pt x="2" y="34"/>
                      <a:pt x="0" y="36"/>
                    </a:cubicBezTo>
                    <a:cubicBezTo>
                      <a:pt x="7" y="35"/>
                      <a:pt x="13" y="29"/>
                      <a:pt x="19" y="25"/>
                    </a:cubicBezTo>
                    <a:cubicBezTo>
                      <a:pt x="28" y="19"/>
                      <a:pt x="38" y="14"/>
                      <a:pt x="49" y="14"/>
                    </a:cubicBezTo>
                    <a:cubicBezTo>
                      <a:pt x="55" y="14"/>
                      <a:pt x="59" y="11"/>
                      <a:pt x="59" y="4"/>
                    </a:cubicBezTo>
                    <a:cubicBezTo>
                      <a:pt x="59" y="0"/>
                      <a:pt x="59" y="2"/>
                      <a:pt x="55" y="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4" name="Freeform 715"/>
              <p:cNvSpPr>
                <a:spLocks/>
              </p:cNvSpPr>
              <p:nvPr/>
            </p:nvSpPr>
            <p:spPr bwMode="auto">
              <a:xfrm>
                <a:off x="2037" y="251"/>
                <a:ext cx="244" cy="551"/>
              </a:xfrm>
              <a:custGeom>
                <a:avLst/>
                <a:gdLst>
                  <a:gd name="T0" fmla="*/ 69 w 244"/>
                  <a:gd name="T1" fmla="*/ 2 h 551"/>
                  <a:gd name="T2" fmla="*/ 0 w 244"/>
                  <a:gd name="T3" fmla="*/ 400 h 551"/>
                  <a:gd name="T4" fmla="*/ 83 w 244"/>
                  <a:gd name="T5" fmla="*/ 551 h 551"/>
                  <a:gd name="T6" fmla="*/ 178 w 244"/>
                  <a:gd name="T7" fmla="*/ 549 h 551"/>
                  <a:gd name="T8" fmla="*/ 244 w 244"/>
                  <a:gd name="T9" fmla="*/ 421 h 551"/>
                  <a:gd name="T10" fmla="*/ 145 w 244"/>
                  <a:gd name="T11" fmla="*/ 0 h 551"/>
                  <a:gd name="T12" fmla="*/ 69 w 244"/>
                  <a:gd name="T13" fmla="*/ 2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" h="551">
                    <a:moveTo>
                      <a:pt x="69" y="2"/>
                    </a:moveTo>
                    <a:lnTo>
                      <a:pt x="0" y="400"/>
                    </a:lnTo>
                    <a:lnTo>
                      <a:pt x="83" y="551"/>
                    </a:lnTo>
                    <a:lnTo>
                      <a:pt x="178" y="549"/>
                    </a:lnTo>
                    <a:lnTo>
                      <a:pt x="244" y="421"/>
                    </a:lnTo>
                    <a:lnTo>
                      <a:pt x="145" y="0"/>
                    </a:lnTo>
                    <a:lnTo>
                      <a:pt x="69" y="2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5" name="Freeform 716"/>
              <p:cNvSpPr>
                <a:spLocks/>
              </p:cNvSpPr>
              <p:nvPr/>
            </p:nvSpPr>
            <p:spPr bwMode="auto">
              <a:xfrm>
                <a:off x="2054" y="253"/>
                <a:ext cx="210" cy="580"/>
              </a:xfrm>
              <a:custGeom>
                <a:avLst/>
                <a:gdLst>
                  <a:gd name="T0" fmla="*/ 26 w 89"/>
                  <a:gd name="T1" fmla="*/ 0 h 245"/>
                  <a:gd name="T2" fmla="*/ 0 w 89"/>
                  <a:gd name="T3" fmla="*/ 170 h 245"/>
                  <a:gd name="T4" fmla="*/ 50 w 89"/>
                  <a:gd name="T5" fmla="*/ 245 h 245"/>
                  <a:gd name="T6" fmla="*/ 89 w 89"/>
                  <a:gd name="T7" fmla="*/ 178 h 245"/>
                  <a:gd name="T8" fmla="*/ 44 w 89"/>
                  <a:gd name="T9" fmla="*/ 0 h 245"/>
                  <a:gd name="T10" fmla="*/ 26 w 89"/>
                  <a:gd name="T11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245">
                    <a:moveTo>
                      <a:pt x="26" y="0"/>
                    </a:moveTo>
                    <a:cubicBezTo>
                      <a:pt x="26" y="0"/>
                      <a:pt x="9" y="89"/>
                      <a:pt x="0" y="170"/>
                    </a:cubicBezTo>
                    <a:cubicBezTo>
                      <a:pt x="50" y="245"/>
                      <a:pt x="50" y="245"/>
                      <a:pt x="50" y="245"/>
                    </a:cubicBezTo>
                    <a:cubicBezTo>
                      <a:pt x="89" y="178"/>
                      <a:pt x="89" y="178"/>
                      <a:pt x="89" y="178"/>
                    </a:cubicBezTo>
                    <a:cubicBezTo>
                      <a:pt x="89" y="178"/>
                      <a:pt x="74" y="83"/>
                      <a:pt x="44" y="0"/>
                    </a:cubicBez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6" name="Freeform 717"/>
              <p:cNvSpPr>
                <a:spLocks/>
              </p:cNvSpPr>
              <p:nvPr/>
            </p:nvSpPr>
            <p:spPr bwMode="auto">
              <a:xfrm>
                <a:off x="2146" y="253"/>
                <a:ext cx="118" cy="580"/>
              </a:xfrm>
              <a:custGeom>
                <a:avLst/>
                <a:gdLst>
                  <a:gd name="T0" fmla="*/ 5 w 50"/>
                  <a:gd name="T1" fmla="*/ 0 h 245"/>
                  <a:gd name="T2" fmla="*/ 2 w 50"/>
                  <a:gd name="T3" fmla="*/ 0 h 245"/>
                  <a:gd name="T4" fmla="*/ 0 w 50"/>
                  <a:gd name="T5" fmla="*/ 1 h 245"/>
                  <a:gd name="T6" fmla="*/ 11 w 50"/>
                  <a:gd name="T7" fmla="*/ 245 h 245"/>
                  <a:gd name="T8" fmla="*/ 50 w 50"/>
                  <a:gd name="T9" fmla="*/ 178 h 245"/>
                  <a:gd name="T10" fmla="*/ 5 w 50"/>
                  <a:gd name="T11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245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50" y="178"/>
                      <a:pt x="50" y="178"/>
                      <a:pt x="50" y="178"/>
                    </a:cubicBezTo>
                    <a:cubicBezTo>
                      <a:pt x="50" y="178"/>
                      <a:pt x="35" y="83"/>
                      <a:pt x="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7" name="Freeform 718"/>
              <p:cNvSpPr>
                <a:spLocks/>
              </p:cNvSpPr>
              <p:nvPr/>
            </p:nvSpPr>
            <p:spPr bwMode="auto">
              <a:xfrm>
                <a:off x="2085" y="298"/>
                <a:ext cx="106" cy="135"/>
              </a:xfrm>
              <a:custGeom>
                <a:avLst/>
                <a:gdLst>
                  <a:gd name="T0" fmla="*/ 38 w 45"/>
                  <a:gd name="T1" fmla="*/ 0 h 57"/>
                  <a:gd name="T2" fmla="*/ 38 w 45"/>
                  <a:gd name="T3" fmla="*/ 0 h 57"/>
                  <a:gd name="T4" fmla="*/ 4 w 45"/>
                  <a:gd name="T5" fmla="*/ 32 h 57"/>
                  <a:gd name="T6" fmla="*/ 0 w 45"/>
                  <a:gd name="T7" fmla="*/ 57 h 57"/>
                  <a:gd name="T8" fmla="*/ 0 w 45"/>
                  <a:gd name="T9" fmla="*/ 57 h 57"/>
                  <a:gd name="T10" fmla="*/ 45 w 45"/>
                  <a:gd name="T11" fmla="*/ 23 h 57"/>
                  <a:gd name="T12" fmla="*/ 38 w 45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7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1" y="14"/>
                      <a:pt x="4" y="32"/>
                    </a:cubicBezTo>
                    <a:cubicBezTo>
                      <a:pt x="3" y="40"/>
                      <a:pt x="1" y="48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31" y="47"/>
                      <a:pt x="45" y="23"/>
                    </a:cubicBezTo>
                    <a:cubicBezTo>
                      <a:pt x="43" y="15"/>
                      <a:pt x="40" y="7"/>
                      <a:pt x="3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8" name="Freeform 719"/>
              <p:cNvSpPr>
                <a:spLocks/>
              </p:cNvSpPr>
              <p:nvPr/>
            </p:nvSpPr>
            <p:spPr bwMode="auto">
              <a:xfrm>
                <a:off x="2061" y="426"/>
                <a:ext cx="166" cy="163"/>
              </a:xfrm>
              <a:custGeom>
                <a:avLst/>
                <a:gdLst>
                  <a:gd name="T0" fmla="*/ 70 w 70"/>
                  <a:gd name="T1" fmla="*/ 25 h 69"/>
                  <a:gd name="T2" fmla="*/ 70 w 70"/>
                  <a:gd name="T3" fmla="*/ 25 h 69"/>
                  <a:gd name="T4" fmla="*/ 64 w 70"/>
                  <a:gd name="T5" fmla="*/ 0 h 69"/>
                  <a:gd name="T6" fmla="*/ 64 w 70"/>
                  <a:gd name="T7" fmla="*/ 0 h 69"/>
                  <a:gd name="T8" fmla="*/ 4 w 70"/>
                  <a:gd name="T9" fmla="*/ 41 h 69"/>
                  <a:gd name="T10" fmla="*/ 4 w 70"/>
                  <a:gd name="T11" fmla="*/ 41 h 69"/>
                  <a:gd name="T12" fmla="*/ 0 w 70"/>
                  <a:gd name="T13" fmla="*/ 69 h 69"/>
                  <a:gd name="T14" fmla="*/ 70 w 70"/>
                  <a:gd name="T15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69">
                    <a:moveTo>
                      <a:pt x="70" y="25"/>
                    </a:moveTo>
                    <a:cubicBezTo>
                      <a:pt x="70" y="25"/>
                      <a:pt x="70" y="25"/>
                      <a:pt x="70" y="25"/>
                    </a:cubicBezTo>
                    <a:cubicBezTo>
                      <a:pt x="68" y="17"/>
                      <a:pt x="66" y="9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32" y="28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50"/>
                      <a:pt x="1" y="59"/>
                      <a:pt x="0" y="69"/>
                    </a:cubicBezTo>
                    <a:cubicBezTo>
                      <a:pt x="41" y="64"/>
                      <a:pt x="70" y="25"/>
                      <a:pt x="70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9" name="Freeform 720"/>
              <p:cNvSpPr>
                <a:spLocks/>
              </p:cNvSpPr>
              <p:nvPr/>
            </p:nvSpPr>
            <p:spPr bwMode="auto">
              <a:xfrm>
                <a:off x="2089" y="563"/>
                <a:ext cx="164" cy="187"/>
              </a:xfrm>
              <a:custGeom>
                <a:avLst/>
                <a:gdLst>
                  <a:gd name="T0" fmla="*/ 11 w 69"/>
                  <a:gd name="T1" fmla="*/ 79 h 79"/>
                  <a:gd name="T2" fmla="*/ 69 w 69"/>
                  <a:gd name="T3" fmla="*/ 22 h 79"/>
                  <a:gd name="T4" fmla="*/ 69 w 69"/>
                  <a:gd name="T5" fmla="*/ 22 h 79"/>
                  <a:gd name="T6" fmla="*/ 65 w 69"/>
                  <a:gd name="T7" fmla="*/ 0 h 79"/>
                  <a:gd name="T8" fmla="*/ 65 w 69"/>
                  <a:gd name="T9" fmla="*/ 0 h 79"/>
                  <a:gd name="T10" fmla="*/ 0 w 69"/>
                  <a:gd name="T11" fmla="*/ 62 h 79"/>
                  <a:gd name="T12" fmla="*/ 11 w 69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79">
                    <a:moveTo>
                      <a:pt x="11" y="79"/>
                    </a:moveTo>
                    <a:cubicBezTo>
                      <a:pt x="41" y="66"/>
                      <a:pt x="69" y="22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16"/>
                      <a:pt x="67" y="8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1" y="37"/>
                      <a:pt x="0" y="62"/>
                      <a:pt x="0" y="62"/>
                    </a:cubicBezTo>
                    <a:lnTo>
                      <a:pt x="11" y="7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0" name="Freeform 721"/>
              <p:cNvSpPr>
                <a:spLocks/>
              </p:cNvSpPr>
              <p:nvPr/>
            </p:nvSpPr>
            <p:spPr bwMode="auto">
              <a:xfrm>
                <a:off x="2096" y="199"/>
                <a:ext cx="100" cy="69"/>
              </a:xfrm>
              <a:custGeom>
                <a:avLst/>
                <a:gdLst>
                  <a:gd name="T0" fmla="*/ 1 w 42"/>
                  <a:gd name="T1" fmla="*/ 3 h 29"/>
                  <a:gd name="T2" fmla="*/ 7 w 42"/>
                  <a:gd name="T3" fmla="*/ 27 h 29"/>
                  <a:gd name="T4" fmla="*/ 26 w 42"/>
                  <a:gd name="T5" fmla="*/ 27 h 29"/>
                  <a:gd name="T6" fmla="*/ 37 w 42"/>
                  <a:gd name="T7" fmla="*/ 0 h 29"/>
                  <a:gd name="T8" fmla="*/ 1 w 42"/>
                  <a:gd name="T9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9">
                    <a:moveTo>
                      <a:pt x="1" y="3"/>
                    </a:moveTo>
                    <a:cubicBezTo>
                      <a:pt x="0" y="7"/>
                      <a:pt x="1" y="24"/>
                      <a:pt x="7" y="27"/>
                    </a:cubicBezTo>
                    <a:cubicBezTo>
                      <a:pt x="11" y="29"/>
                      <a:pt x="18" y="28"/>
                      <a:pt x="26" y="27"/>
                    </a:cubicBezTo>
                    <a:cubicBezTo>
                      <a:pt x="42" y="24"/>
                      <a:pt x="37" y="0"/>
                      <a:pt x="37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1" name="Freeform 722"/>
              <p:cNvSpPr>
                <a:spLocks/>
              </p:cNvSpPr>
              <p:nvPr/>
            </p:nvSpPr>
            <p:spPr bwMode="auto">
              <a:xfrm>
                <a:off x="2222" y="334"/>
                <a:ext cx="71" cy="101"/>
              </a:xfrm>
              <a:custGeom>
                <a:avLst/>
                <a:gdLst>
                  <a:gd name="T0" fmla="*/ 0 w 71"/>
                  <a:gd name="T1" fmla="*/ 7 h 101"/>
                  <a:gd name="T2" fmla="*/ 68 w 71"/>
                  <a:gd name="T3" fmla="*/ 0 h 101"/>
                  <a:gd name="T4" fmla="*/ 71 w 71"/>
                  <a:gd name="T5" fmla="*/ 73 h 101"/>
                  <a:gd name="T6" fmla="*/ 52 w 71"/>
                  <a:gd name="T7" fmla="*/ 101 h 101"/>
                  <a:gd name="T8" fmla="*/ 16 w 71"/>
                  <a:gd name="T9" fmla="*/ 83 h 101"/>
                  <a:gd name="T10" fmla="*/ 0 w 71"/>
                  <a:gd name="T11" fmla="*/ 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101">
                    <a:moveTo>
                      <a:pt x="0" y="7"/>
                    </a:moveTo>
                    <a:lnTo>
                      <a:pt x="68" y="0"/>
                    </a:lnTo>
                    <a:lnTo>
                      <a:pt x="71" y="73"/>
                    </a:lnTo>
                    <a:lnTo>
                      <a:pt x="52" y="101"/>
                    </a:lnTo>
                    <a:lnTo>
                      <a:pt x="16" y="83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</p:grpSp>
        <p:sp>
          <p:nvSpPr>
            <p:cNvPr id="127" name="Freeform 724"/>
            <p:cNvSpPr>
              <a:spLocks/>
            </p:cNvSpPr>
            <p:nvPr/>
          </p:nvSpPr>
          <p:spPr bwMode="auto">
            <a:xfrm>
              <a:off x="3538538" y="530225"/>
              <a:ext cx="96838" cy="142875"/>
            </a:xfrm>
            <a:custGeom>
              <a:avLst/>
              <a:gdLst>
                <a:gd name="T0" fmla="*/ 0 w 61"/>
                <a:gd name="T1" fmla="*/ 9 h 90"/>
                <a:gd name="T2" fmla="*/ 61 w 61"/>
                <a:gd name="T3" fmla="*/ 0 h 90"/>
                <a:gd name="T4" fmla="*/ 61 w 61"/>
                <a:gd name="T5" fmla="*/ 71 h 90"/>
                <a:gd name="T6" fmla="*/ 45 w 61"/>
                <a:gd name="T7" fmla="*/ 90 h 90"/>
                <a:gd name="T8" fmla="*/ 12 w 61"/>
                <a:gd name="T9" fmla="*/ 80 h 90"/>
                <a:gd name="T10" fmla="*/ 0 w 61"/>
                <a:gd name="T11" fmla="*/ 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90">
                  <a:moveTo>
                    <a:pt x="0" y="9"/>
                  </a:moveTo>
                  <a:lnTo>
                    <a:pt x="61" y="0"/>
                  </a:lnTo>
                  <a:lnTo>
                    <a:pt x="61" y="71"/>
                  </a:lnTo>
                  <a:lnTo>
                    <a:pt x="45" y="90"/>
                  </a:lnTo>
                  <a:lnTo>
                    <a:pt x="12" y="8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28" name="Freeform 725"/>
            <p:cNvSpPr>
              <a:spLocks/>
            </p:cNvSpPr>
            <p:nvPr/>
          </p:nvSpPr>
          <p:spPr bwMode="auto">
            <a:xfrm>
              <a:off x="3541713" y="533400"/>
              <a:ext cx="90488" cy="131763"/>
            </a:xfrm>
            <a:custGeom>
              <a:avLst/>
              <a:gdLst>
                <a:gd name="T0" fmla="*/ 0 w 57"/>
                <a:gd name="T1" fmla="*/ 10 h 83"/>
                <a:gd name="T2" fmla="*/ 57 w 57"/>
                <a:gd name="T3" fmla="*/ 0 h 83"/>
                <a:gd name="T4" fmla="*/ 57 w 57"/>
                <a:gd name="T5" fmla="*/ 64 h 83"/>
                <a:gd name="T6" fmla="*/ 40 w 57"/>
                <a:gd name="T7" fmla="*/ 83 h 83"/>
                <a:gd name="T8" fmla="*/ 12 w 57"/>
                <a:gd name="T9" fmla="*/ 73 h 83"/>
                <a:gd name="T10" fmla="*/ 0 w 57"/>
                <a:gd name="T11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83">
                  <a:moveTo>
                    <a:pt x="0" y="10"/>
                  </a:moveTo>
                  <a:lnTo>
                    <a:pt x="57" y="0"/>
                  </a:lnTo>
                  <a:lnTo>
                    <a:pt x="57" y="64"/>
                  </a:lnTo>
                  <a:lnTo>
                    <a:pt x="40" y="83"/>
                  </a:lnTo>
                  <a:lnTo>
                    <a:pt x="12" y="7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29" name="Freeform 726"/>
            <p:cNvSpPr>
              <a:spLocks/>
            </p:cNvSpPr>
            <p:nvPr/>
          </p:nvSpPr>
          <p:spPr bwMode="auto">
            <a:xfrm>
              <a:off x="2651126" y="-1455737"/>
              <a:ext cx="1308100" cy="1809750"/>
            </a:xfrm>
            <a:custGeom>
              <a:avLst/>
              <a:gdLst>
                <a:gd name="T0" fmla="*/ 8 w 348"/>
                <a:gd name="T1" fmla="*/ 233 h 482"/>
                <a:gd name="T2" fmla="*/ 21 w 348"/>
                <a:gd name="T3" fmla="*/ 399 h 482"/>
                <a:gd name="T4" fmla="*/ 61 w 348"/>
                <a:gd name="T5" fmla="*/ 446 h 482"/>
                <a:gd name="T6" fmla="*/ 150 w 348"/>
                <a:gd name="T7" fmla="*/ 457 h 482"/>
                <a:gd name="T8" fmla="*/ 200 w 348"/>
                <a:gd name="T9" fmla="*/ 480 h 482"/>
                <a:gd name="T10" fmla="*/ 217 w 348"/>
                <a:gd name="T11" fmla="*/ 476 h 482"/>
                <a:gd name="T12" fmla="*/ 230 w 348"/>
                <a:gd name="T13" fmla="*/ 460 h 482"/>
                <a:gd name="T14" fmla="*/ 323 w 348"/>
                <a:gd name="T15" fmla="*/ 438 h 482"/>
                <a:gd name="T16" fmla="*/ 343 w 348"/>
                <a:gd name="T17" fmla="*/ 394 h 482"/>
                <a:gd name="T18" fmla="*/ 334 w 348"/>
                <a:gd name="T19" fmla="*/ 196 h 482"/>
                <a:gd name="T20" fmla="*/ 276 w 348"/>
                <a:gd name="T21" fmla="*/ 76 h 482"/>
                <a:gd name="T22" fmla="*/ 8 w 348"/>
                <a:gd name="T23" fmla="*/ 233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482">
                  <a:moveTo>
                    <a:pt x="8" y="233"/>
                  </a:moveTo>
                  <a:cubicBezTo>
                    <a:pt x="8" y="233"/>
                    <a:pt x="12" y="360"/>
                    <a:pt x="21" y="399"/>
                  </a:cubicBezTo>
                  <a:cubicBezTo>
                    <a:pt x="31" y="438"/>
                    <a:pt x="38" y="442"/>
                    <a:pt x="61" y="446"/>
                  </a:cubicBezTo>
                  <a:cubicBezTo>
                    <a:pt x="83" y="451"/>
                    <a:pt x="139" y="451"/>
                    <a:pt x="150" y="457"/>
                  </a:cubicBezTo>
                  <a:cubicBezTo>
                    <a:pt x="161" y="464"/>
                    <a:pt x="184" y="482"/>
                    <a:pt x="200" y="480"/>
                  </a:cubicBezTo>
                  <a:cubicBezTo>
                    <a:pt x="206" y="479"/>
                    <a:pt x="213" y="479"/>
                    <a:pt x="217" y="476"/>
                  </a:cubicBezTo>
                  <a:cubicBezTo>
                    <a:pt x="223" y="470"/>
                    <a:pt x="225" y="462"/>
                    <a:pt x="230" y="460"/>
                  </a:cubicBezTo>
                  <a:cubicBezTo>
                    <a:pt x="239" y="457"/>
                    <a:pt x="311" y="443"/>
                    <a:pt x="323" y="438"/>
                  </a:cubicBezTo>
                  <a:cubicBezTo>
                    <a:pt x="335" y="434"/>
                    <a:pt x="343" y="423"/>
                    <a:pt x="343" y="394"/>
                  </a:cubicBezTo>
                  <a:cubicBezTo>
                    <a:pt x="343" y="366"/>
                    <a:pt x="348" y="251"/>
                    <a:pt x="334" y="196"/>
                  </a:cubicBezTo>
                  <a:cubicBezTo>
                    <a:pt x="321" y="142"/>
                    <a:pt x="311" y="96"/>
                    <a:pt x="276" y="76"/>
                  </a:cubicBezTo>
                  <a:cubicBezTo>
                    <a:pt x="265" y="66"/>
                    <a:pt x="0" y="0"/>
                    <a:pt x="8" y="23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0" name="Freeform 727"/>
            <p:cNvSpPr>
              <a:spLocks/>
            </p:cNvSpPr>
            <p:nvPr/>
          </p:nvSpPr>
          <p:spPr bwMode="auto">
            <a:xfrm>
              <a:off x="3865563" y="-592137"/>
              <a:ext cx="266700" cy="374650"/>
            </a:xfrm>
            <a:custGeom>
              <a:avLst/>
              <a:gdLst>
                <a:gd name="T0" fmla="*/ 11 w 71"/>
                <a:gd name="T1" fmla="*/ 100 h 100"/>
                <a:gd name="T2" fmla="*/ 44 w 71"/>
                <a:gd name="T3" fmla="*/ 15 h 100"/>
                <a:gd name="T4" fmla="*/ 0 w 71"/>
                <a:gd name="T5" fmla="*/ 34 h 100"/>
                <a:gd name="T6" fmla="*/ 11 w 71"/>
                <a:gd name="T7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00">
                  <a:moveTo>
                    <a:pt x="11" y="100"/>
                  </a:moveTo>
                  <a:cubicBezTo>
                    <a:pt x="69" y="97"/>
                    <a:pt x="71" y="30"/>
                    <a:pt x="44" y="15"/>
                  </a:cubicBezTo>
                  <a:cubicBezTo>
                    <a:pt x="17" y="0"/>
                    <a:pt x="0" y="34"/>
                    <a:pt x="0" y="34"/>
                  </a:cubicBezTo>
                  <a:lnTo>
                    <a:pt x="11" y="10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1" name="Freeform 728"/>
            <p:cNvSpPr>
              <a:spLocks/>
            </p:cNvSpPr>
            <p:nvPr/>
          </p:nvSpPr>
          <p:spPr bwMode="auto">
            <a:xfrm>
              <a:off x="2486026" y="-506412"/>
              <a:ext cx="255588" cy="338138"/>
            </a:xfrm>
            <a:custGeom>
              <a:avLst/>
              <a:gdLst>
                <a:gd name="T0" fmla="*/ 63 w 68"/>
                <a:gd name="T1" fmla="*/ 85 h 90"/>
                <a:gd name="T2" fmla="*/ 20 w 68"/>
                <a:gd name="T3" fmla="*/ 72 h 90"/>
                <a:gd name="T4" fmla="*/ 35 w 68"/>
                <a:gd name="T5" fmla="*/ 2 h 90"/>
                <a:gd name="T6" fmla="*/ 67 w 68"/>
                <a:gd name="T7" fmla="*/ 36 h 90"/>
                <a:gd name="T8" fmla="*/ 63 w 68"/>
                <a:gd name="T9" fmla="*/ 8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90">
                  <a:moveTo>
                    <a:pt x="63" y="85"/>
                  </a:moveTo>
                  <a:cubicBezTo>
                    <a:pt x="63" y="85"/>
                    <a:pt x="40" y="90"/>
                    <a:pt x="20" y="72"/>
                  </a:cubicBezTo>
                  <a:cubicBezTo>
                    <a:pt x="0" y="54"/>
                    <a:pt x="2" y="5"/>
                    <a:pt x="35" y="2"/>
                  </a:cubicBezTo>
                  <a:cubicBezTo>
                    <a:pt x="68" y="0"/>
                    <a:pt x="67" y="36"/>
                    <a:pt x="67" y="36"/>
                  </a:cubicBezTo>
                  <a:lnTo>
                    <a:pt x="63" y="85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2" name="Freeform 729"/>
            <p:cNvSpPr>
              <a:spLocks/>
            </p:cNvSpPr>
            <p:nvPr/>
          </p:nvSpPr>
          <p:spPr bwMode="auto">
            <a:xfrm>
              <a:off x="2678113" y="-1516063"/>
              <a:ext cx="1235075" cy="1812925"/>
            </a:xfrm>
            <a:custGeom>
              <a:avLst/>
              <a:gdLst>
                <a:gd name="T0" fmla="*/ 8 w 329"/>
                <a:gd name="T1" fmla="*/ 233 h 483"/>
                <a:gd name="T2" fmla="*/ 10 w 329"/>
                <a:gd name="T3" fmla="*/ 360 h 483"/>
                <a:gd name="T4" fmla="*/ 15 w 329"/>
                <a:gd name="T5" fmla="*/ 404 h 483"/>
                <a:gd name="T6" fmla="*/ 58 w 329"/>
                <a:gd name="T7" fmla="*/ 446 h 483"/>
                <a:gd name="T8" fmla="*/ 129 w 329"/>
                <a:gd name="T9" fmla="*/ 464 h 483"/>
                <a:gd name="T10" fmla="*/ 190 w 329"/>
                <a:gd name="T11" fmla="*/ 482 h 483"/>
                <a:gd name="T12" fmla="*/ 237 w 329"/>
                <a:gd name="T13" fmla="*/ 464 h 483"/>
                <a:gd name="T14" fmla="*/ 310 w 329"/>
                <a:gd name="T15" fmla="*/ 438 h 483"/>
                <a:gd name="T16" fmla="*/ 329 w 329"/>
                <a:gd name="T17" fmla="*/ 394 h 483"/>
                <a:gd name="T18" fmla="*/ 315 w 329"/>
                <a:gd name="T19" fmla="*/ 196 h 483"/>
                <a:gd name="T20" fmla="*/ 265 w 329"/>
                <a:gd name="T21" fmla="*/ 76 h 483"/>
                <a:gd name="T22" fmla="*/ 8 w 329"/>
                <a:gd name="T23" fmla="*/ 23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9" h="483">
                  <a:moveTo>
                    <a:pt x="8" y="233"/>
                  </a:moveTo>
                  <a:cubicBezTo>
                    <a:pt x="8" y="233"/>
                    <a:pt x="5" y="307"/>
                    <a:pt x="10" y="360"/>
                  </a:cubicBezTo>
                  <a:cubicBezTo>
                    <a:pt x="12" y="376"/>
                    <a:pt x="13" y="395"/>
                    <a:pt x="15" y="404"/>
                  </a:cubicBezTo>
                  <a:cubicBezTo>
                    <a:pt x="24" y="443"/>
                    <a:pt x="37" y="441"/>
                    <a:pt x="58" y="446"/>
                  </a:cubicBezTo>
                  <a:cubicBezTo>
                    <a:pt x="65" y="447"/>
                    <a:pt x="97" y="454"/>
                    <a:pt x="129" y="464"/>
                  </a:cubicBezTo>
                  <a:cubicBezTo>
                    <a:pt x="150" y="471"/>
                    <a:pt x="168" y="483"/>
                    <a:pt x="190" y="482"/>
                  </a:cubicBezTo>
                  <a:cubicBezTo>
                    <a:pt x="208" y="481"/>
                    <a:pt x="222" y="469"/>
                    <a:pt x="237" y="464"/>
                  </a:cubicBezTo>
                  <a:cubicBezTo>
                    <a:pt x="276" y="452"/>
                    <a:pt x="306" y="439"/>
                    <a:pt x="310" y="438"/>
                  </a:cubicBezTo>
                  <a:cubicBezTo>
                    <a:pt x="322" y="433"/>
                    <a:pt x="329" y="422"/>
                    <a:pt x="329" y="394"/>
                  </a:cubicBezTo>
                  <a:cubicBezTo>
                    <a:pt x="329" y="366"/>
                    <a:pt x="328" y="251"/>
                    <a:pt x="315" y="196"/>
                  </a:cubicBezTo>
                  <a:cubicBezTo>
                    <a:pt x="302" y="141"/>
                    <a:pt x="299" y="96"/>
                    <a:pt x="265" y="76"/>
                  </a:cubicBezTo>
                  <a:cubicBezTo>
                    <a:pt x="254" y="66"/>
                    <a:pt x="0" y="0"/>
                    <a:pt x="8" y="233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3" name="Freeform 730"/>
            <p:cNvSpPr>
              <a:spLocks/>
            </p:cNvSpPr>
            <p:nvPr/>
          </p:nvSpPr>
          <p:spPr bwMode="auto">
            <a:xfrm>
              <a:off x="2708276" y="-1500187"/>
              <a:ext cx="1119188" cy="833438"/>
            </a:xfrm>
            <a:custGeom>
              <a:avLst/>
              <a:gdLst>
                <a:gd name="T0" fmla="*/ 162 w 298"/>
                <a:gd name="T1" fmla="*/ 216 h 222"/>
                <a:gd name="T2" fmla="*/ 298 w 298"/>
                <a:gd name="T3" fmla="*/ 150 h 222"/>
                <a:gd name="T4" fmla="*/ 257 w 298"/>
                <a:gd name="T5" fmla="*/ 72 h 222"/>
                <a:gd name="T6" fmla="*/ 0 w 298"/>
                <a:gd name="T7" fmla="*/ 206 h 222"/>
                <a:gd name="T8" fmla="*/ 117 w 298"/>
                <a:gd name="T9" fmla="*/ 222 h 222"/>
                <a:gd name="T10" fmla="*/ 162 w 298"/>
                <a:gd name="T11" fmla="*/ 21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222">
                  <a:moveTo>
                    <a:pt x="162" y="216"/>
                  </a:moveTo>
                  <a:cubicBezTo>
                    <a:pt x="210" y="200"/>
                    <a:pt x="256" y="177"/>
                    <a:pt x="298" y="150"/>
                  </a:cubicBezTo>
                  <a:cubicBezTo>
                    <a:pt x="290" y="114"/>
                    <a:pt x="281" y="86"/>
                    <a:pt x="257" y="72"/>
                  </a:cubicBezTo>
                  <a:cubicBezTo>
                    <a:pt x="247" y="62"/>
                    <a:pt x="9" y="0"/>
                    <a:pt x="0" y="206"/>
                  </a:cubicBezTo>
                  <a:cubicBezTo>
                    <a:pt x="39" y="213"/>
                    <a:pt x="78" y="220"/>
                    <a:pt x="117" y="222"/>
                  </a:cubicBezTo>
                  <a:cubicBezTo>
                    <a:pt x="132" y="221"/>
                    <a:pt x="147" y="217"/>
                    <a:pt x="162" y="21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4" name="Freeform 731"/>
            <p:cNvSpPr>
              <a:spLocks/>
            </p:cNvSpPr>
            <p:nvPr/>
          </p:nvSpPr>
          <p:spPr bwMode="auto">
            <a:xfrm>
              <a:off x="2554288" y="-1057275"/>
              <a:ext cx="258763" cy="911225"/>
            </a:xfrm>
            <a:custGeom>
              <a:avLst/>
              <a:gdLst>
                <a:gd name="T0" fmla="*/ 2 w 69"/>
                <a:gd name="T1" fmla="*/ 0 h 243"/>
                <a:gd name="T2" fmla="*/ 7 w 69"/>
                <a:gd name="T3" fmla="*/ 151 h 243"/>
                <a:gd name="T4" fmla="*/ 20 w 69"/>
                <a:gd name="T5" fmla="*/ 149 h 243"/>
                <a:gd name="T6" fmla="*/ 41 w 69"/>
                <a:gd name="T7" fmla="*/ 177 h 243"/>
                <a:gd name="T8" fmla="*/ 47 w 69"/>
                <a:gd name="T9" fmla="*/ 239 h 243"/>
                <a:gd name="T10" fmla="*/ 58 w 69"/>
                <a:gd name="T11" fmla="*/ 243 h 243"/>
                <a:gd name="T12" fmla="*/ 69 w 69"/>
                <a:gd name="T13" fmla="*/ 237 h 243"/>
                <a:gd name="T14" fmla="*/ 68 w 69"/>
                <a:gd name="T15" fmla="*/ 20 h 243"/>
                <a:gd name="T16" fmla="*/ 2 w 69"/>
                <a:gd name="T1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243">
                  <a:moveTo>
                    <a:pt x="2" y="0"/>
                  </a:moveTo>
                  <a:cubicBezTo>
                    <a:pt x="2" y="0"/>
                    <a:pt x="0" y="111"/>
                    <a:pt x="7" y="151"/>
                  </a:cubicBezTo>
                  <a:cubicBezTo>
                    <a:pt x="7" y="151"/>
                    <a:pt x="13" y="149"/>
                    <a:pt x="20" y="149"/>
                  </a:cubicBezTo>
                  <a:cubicBezTo>
                    <a:pt x="28" y="149"/>
                    <a:pt x="37" y="153"/>
                    <a:pt x="41" y="177"/>
                  </a:cubicBezTo>
                  <a:cubicBezTo>
                    <a:pt x="48" y="220"/>
                    <a:pt x="47" y="239"/>
                    <a:pt x="47" y="239"/>
                  </a:cubicBezTo>
                  <a:cubicBezTo>
                    <a:pt x="47" y="239"/>
                    <a:pt x="48" y="243"/>
                    <a:pt x="58" y="243"/>
                  </a:cubicBezTo>
                  <a:cubicBezTo>
                    <a:pt x="69" y="243"/>
                    <a:pt x="69" y="237"/>
                    <a:pt x="69" y="237"/>
                  </a:cubicBezTo>
                  <a:cubicBezTo>
                    <a:pt x="68" y="20"/>
                    <a:pt x="68" y="20"/>
                    <a:pt x="68" y="2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5" name="Freeform 732"/>
            <p:cNvSpPr>
              <a:spLocks/>
            </p:cNvSpPr>
            <p:nvPr/>
          </p:nvSpPr>
          <p:spPr bwMode="auto">
            <a:xfrm>
              <a:off x="2568576" y="-608012"/>
              <a:ext cx="128588" cy="165100"/>
            </a:xfrm>
            <a:custGeom>
              <a:avLst/>
              <a:gdLst>
                <a:gd name="T0" fmla="*/ 29 w 34"/>
                <a:gd name="T1" fmla="*/ 12 h 44"/>
                <a:gd name="T2" fmla="*/ 4 w 34"/>
                <a:gd name="T3" fmla="*/ 0 h 44"/>
                <a:gd name="T4" fmla="*/ 0 w 34"/>
                <a:gd name="T5" fmla="*/ 0 h 44"/>
                <a:gd name="T6" fmla="*/ 0 w 34"/>
                <a:gd name="T7" fmla="*/ 0 h 44"/>
                <a:gd name="T8" fmla="*/ 3 w 34"/>
                <a:gd name="T9" fmla="*/ 31 h 44"/>
                <a:gd name="T10" fmla="*/ 16 w 34"/>
                <a:gd name="T11" fmla="*/ 29 h 44"/>
                <a:gd name="T12" fmla="*/ 34 w 34"/>
                <a:gd name="T13" fmla="*/ 44 h 44"/>
                <a:gd name="T14" fmla="*/ 34 w 34"/>
                <a:gd name="T15" fmla="*/ 19 h 44"/>
                <a:gd name="T16" fmla="*/ 29 w 34"/>
                <a:gd name="T17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4">
                  <a:moveTo>
                    <a:pt x="29" y="12"/>
                  </a:moveTo>
                  <a:cubicBezTo>
                    <a:pt x="20" y="9"/>
                    <a:pt x="13" y="4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2" y="23"/>
                    <a:pt x="3" y="31"/>
                  </a:cubicBezTo>
                  <a:cubicBezTo>
                    <a:pt x="3" y="31"/>
                    <a:pt x="9" y="29"/>
                    <a:pt x="16" y="29"/>
                  </a:cubicBezTo>
                  <a:cubicBezTo>
                    <a:pt x="22" y="29"/>
                    <a:pt x="29" y="32"/>
                    <a:pt x="34" y="44"/>
                  </a:cubicBezTo>
                  <a:cubicBezTo>
                    <a:pt x="34" y="36"/>
                    <a:pt x="34" y="27"/>
                    <a:pt x="34" y="19"/>
                  </a:cubicBezTo>
                  <a:cubicBezTo>
                    <a:pt x="32" y="17"/>
                    <a:pt x="30" y="15"/>
                    <a:pt x="29" y="1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6" name="Freeform 733"/>
            <p:cNvSpPr>
              <a:spLocks/>
            </p:cNvSpPr>
            <p:nvPr/>
          </p:nvSpPr>
          <p:spPr bwMode="auto">
            <a:xfrm>
              <a:off x="2557463" y="-979487"/>
              <a:ext cx="252413" cy="217488"/>
            </a:xfrm>
            <a:custGeom>
              <a:avLst/>
              <a:gdLst>
                <a:gd name="T0" fmla="*/ 0 w 67"/>
                <a:gd name="T1" fmla="*/ 0 h 58"/>
                <a:gd name="T2" fmla="*/ 1 w 67"/>
                <a:gd name="T3" fmla="*/ 33 h 58"/>
                <a:gd name="T4" fmla="*/ 67 w 67"/>
                <a:gd name="T5" fmla="*/ 57 h 58"/>
                <a:gd name="T6" fmla="*/ 67 w 67"/>
                <a:gd name="T7" fmla="*/ 28 h 58"/>
                <a:gd name="T8" fmla="*/ 0 w 67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8">
                  <a:moveTo>
                    <a:pt x="0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34" y="58"/>
                    <a:pt x="67" y="57"/>
                  </a:cubicBezTo>
                  <a:cubicBezTo>
                    <a:pt x="67" y="28"/>
                    <a:pt x="67" y="28"/>
                    <a:pt x="67" y="2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7" name="Freeform 734"/>
            <p:cNvSpPr>
              <a:spLocks/>
            </p:cNvSpPr>
            <p:nvPr/>
          </p:nvSpPr>
          <p:spPr bwMode="auto">
            <a:xfrm>
              <a:off x="2403476" y="-1508125"/>
              <a:ext cx="1781175" cy="1298575"/>
            </a:xfrm>
            <a:custGeom>
              <a:avLst/>
              <a:gdLst>
                <a:gd name="T0" fmla="*/ 74 w 474"/>
                <a:gd name="T1" fmla="*/ 17 h 346"/>
                <a:gd name="T2" fmla="*/ 165 w 474"/>
                <a:gd name="T3" fmla="*/ 48 h 346"/>
                <a:gd name="T4" fmla="*/ 316 w 474"/>
                <a:gd name="T5" fmla="*/ 0 h 346"/>
                <a:gd name="T6" fmla="*/ 403 w 474"/>
                <a:gd name="T7" fmla="*/ 74 h 346"/>
                <a:gd name="T8" fmla="*/ 461 w 474"/>
                <a:gd name="T9" fmla="*/ 97 h 346"/>
                <a:gd name="T10" fmla="*/ 435 w 474"/>
                <a:gd name="T11" fmla="*/ 260 h 346"/>
                <a:gd name="T12" fmla="*/ 431 w 474"/>
                <a:gd name="T13" fmla="*/ 258 h 346"/>
                <a:gd name="T14" fmla="*/ 398 w 474"/>
                <a:gd name="T15" fmla="*/ 267 h 346"/>
                <a:gd name="T16" fmla="*/ 403 w 474"/>
                <a:gd name="T17" fmla="*/ 339 h 346"/>
                <a:gd name="T18" fmla="*/ 391 w 474"/>
                <a:gd name="T19" fmla="*/ 345 h 346"/>
                <a:gd name="T20" fmla="*/ 379 w 474"/>
                <a:gd name="T21" fmla="*/ 335 h 346"/>
                <a:gd name="T22" fmla="*/ 372 w 474"/>
                <a:gd name="T23" fmla="*/ 200 h 346"/>
                <a:gd name="T24" fmla="*/ 367 w 474"/>
                <a:gd name="T25" fmla="*/ 141 h 346"/>
                <a:gd name="T26" fmla="*/ 143 w 474"/>
                <a:gd name="T27" fmla="*/ 200 h 346"/>
                <a:gd name="T28" fmla="*/ 0 w 474"/>
                <a:gd name="T29" fmla="*/ 58 h 346"/>
                <a:gd name="T30" fmla="*/ 41 w 474"/>
                <a:gd name="T31" fmla="*/ 97 h 346"/>
                <a:gd name="T32" fmla="*/ 41 w 474"/>
                <a:gd name="T33" fmla="*/ 16 h 346"/>
                <a:gd name="T34" fmla="*/ 67 w 474"/>
                <a:gd name="T35" fmla="*/ 58 h 346"/>
                <a:gd name="T36" fmla="*/ 74 w 474"/>
                <a:gd name="T37" fmla="*/ 17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4" h="346">
                  <a:moveTo>
                    <a:pt x="74" y="17"/>
                  </a:moveTo>
                  <a:cubicBezTo>
                    <a:pt x="74" y="17"/>
                    <a:pt x="77" y="67"/>
                    <a:pt x="165" y="48"/>
                  </a:cubicBezTo>
                  <a:cubicBezTo>
                    <a:pt x="225" y="35"/>
                    <a:pt x="266" y="0"/>
                    <a:pt x="316" y="0"/>
                  </a:cubicBezTo>
                  <a:cubicBezTo>
                    <a:pt x="365" y="0"/>
                    <a:pt x="401" y="43"/>
                    <a:pt x="403" y="74"/>
                  </a:cubicBezTo>
                  <a:cubicBezTo>
                    <a:pt x="403" y="74"/>
                    <a:pt x="440" y="48"/>
                    <a:pt x="461" y="97"/>
                  </a:cubicBezTo>
                  <a:cubicBezTo>
                    <a:pt x="474" y="128"/>
                    <a:pt x="459" y="181"/>
                    <a:pt x="435" y="260"/>
                  </a:cubicBezTo>
                  <a:cubicBezTo>
                    <a:pt x="435" y="260"/>
                    <a:pt x="433" y="259"/>
                    <a:pt x="431" y="258"/>
                  </a:cubicBezTo>
                  <a:cubicBezTo>
                    <a:pt x="425" y="255"/>
                    <a:pt x="412" y="252"/>
                    <a:pt x="398" y="267"/>
                  </a:cubicBezTo>
                  <a:cubicBezTo>
                    <a:pt x="387" y="279"/>
                    <a:pt x="403" y="339"/>
                    <a:pt x="403" y="339"/>
                  </a:cubicBezTo>
                  <a:cubicBezTo>
                    <a:pt x="403" y="339"/>
                    <a:pt x="404" y="344"/>
                    <a:pt x="391" y="345"/>
                  </a:cubicBezTo>
                  <a:cubicBezTo>
                    <a:pt x="378" y="346"/>
                    <a:pt x="379" y="335"/>
                    <a:pt x="379" y="335"/>
                  </a:cubicBezTo>
                  <a:cubicBezTo>
                    <a:pt x="379" y="335"/>
                    <a:pt x="374" y="275"/>
                    <a:pt x="372" y="200"/>
                  </a:cubicBezTo>
                  <a:cubicBezTo>
                    <a:pt x="371" y="169"/>
                    <a:pt x="372" y="150"/>
                    <a:pt x="367" y="141"/>
                  </a:cubicBezTo>
                  <a:cubicBezTo>
                    <a:pt x="367" y="141"/>
                    <a:pt x="259" y="219"/>
                    <a:pt x="143" y="200"/>
                  </a:cubicBezTo>
                  <a:cubicBezTo>
                    <a:pt x="28" y="181"/>
                    <a:pt x="9" y="109"/>
                    <a:pt x="0" y="58"/>
                  </a:cubicBezTo>
                  <a:cubicBezTo>
                    <a:pt x="0" y="58"/>
                    <a:pt x="13" y="89"/>
                    <a:pt x="41" y="97"/>
                  </a:cubicBezTo>
                  <a:cubicBezTo>
                    <a:pt x="41" y="97"/>
                    <a:pt x="15" y="58"/>
                    <a:pt x="41" y="16"/>
                  </a:cubicBezTo>
                  <a:cubicBezTo>
                    <a:pt x="41" y="16"/>
                    <a:pt x="51" y="48"/>
                    <a:pt x="67" y="58"/>
                  </a:cubicBezTo>
                  <a:cubicBezTo>
                    <a:pt x="67" y="58"/>
                    <a:pt x="59" y="51"/>
                    <a:pt x="74" y="17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8" name="Freeform 735"/>
            <p:cNvSpPr>
              <a:spLocks/>
            </p:cNvSpPr>
            <p:nvPr/>
          </p:nvSpPr>
          <p:spPr bwMode="auto">
            <a:xfrm>
              <a:off x="3887788" y="-622300"/>
              <a:ext cx="176213" cy="127000"/>
            </a:xfrm>
            <a:custGeom>
              <a:avLst/>
              <a:gdLst>
                <a:gd name="T0" fmla="*/ 4 w 47"/>
                <a:gd name="T1" fmla="*/ 9 h 34"/>
                <a:gd name="T2" fmla="*/ 3 w 47"/>
                <a:gd name="T3" fmla="*/ 11 h 34"/>
                <a:gd name="T4" fmla="*/ 0 w 47"/>
                <a:gd name="T5" fmla="*/ 32 h 34"/>
                <a:gd name="T6" fmla="*/ 2 w 47"/>
                <a:gd name="T7" fmla="*/ 34 h 34"/>
                <a:gd name="T8" fmla="*/ 2 w 47"/>
                <a:gd name="T9" fmla="*/ 34 h 34"/>
                <a:gd name="T10" fmla="*/ 3 w 47"/>
                <a:gd name="T11" fmla="*/ 31 h 34"/>
                <a:gd name="T12" fmla="*/ 36 w 47"/>
                <a:gd name="T13" fmla="*/ 22 h 34"/>
                <a:gd name="T14" fmla="*/ 40 w 47"/>
                <a:gd name="T15" fmla="*/ 24 h 34"/>
                <a:gd name="T16" fmla="*/ 47 w 47"/>
                <a:gd name="T17" fmla="*/ 1 h 34"/>
                <a:gd name="T18" fmla="*/ 47 w 47"/>
                <a:gd name="T19" fmla="*/ 0 h 34"/>
                <a:gd name="T20" fmla="*/ 4 w 47"/>
                <a:gd name="T21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34">
                  <a:moveTo>
                    <a:pt x="4" y="9"/>
                  </a:moveTo>
                  <a:cubicBezTo>
                    <a:pt x="3" y="10"/>
                    <a:pt x="3" y="10"/>
                    <a:pt x="3" y="11"/>
                  </a:cubicBezTo>
                  <a:cubicBezTo>
                    <a:pt x="1" y="17"/>
                    <a:pt x="0" y="24"/>
                    <a:pt x="0" y="32"/>
                  </a:cubicBezTo>
                  <a:cubicBezTo>
                    <a:pt x="1" y="33"/>
                    <a:pt x="1" y="33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3"/>
                    <a:pt x="3" y="32"/>
                    <a:pt x="3" y="31"/>
                  </a:cubicBezTo>
                  <a:cubicBezTo>
                    <a:pt x="17" y="16"/>
                    <a:pt x="30" y="19"/>
                    <a:pt x="36" y="22"/>
                  </a:cubicBezTo>
                  <a:cubicBezTo>
                    <a:pt x="38" y="23"/>
                    <a:pt x="40" y="24"/>
                    <a:pt x="40" y="24"/>
                  </a:cubicBezTo>
                  <a:cubicBezTo>
                    <a:pt x="43" y="16"/>
                    <a:pt x="45" y="9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  <a:cubicBezTo>
                    <a:pt x="32" y="0"/>
                    <a:pt x="17" y="2"/>
                    <a:pt x="4" y="9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9" name="Freeform 736"/>
            <p:cNvSpPr>
              <a:spLocks/>
            </p:cNvSpPr>
            <p:nvPr/>
          </p:nvSpPr>
          <p:spPr bwMode="auto">
            <a:xfrm>
              <a:off x="3910013" y="-506412"/>
              <a:ext cx="142875" cy="180975"/>
            </a:xfrm>
            <a:custGeom>
              <a:avLst/>
              <a:gdLst>
                <a:gd name="T0" fmla="*/ 11 w 38"/>
                <a:gd name="T1" fmla="*/ 48 h 48"/>
                <a:gd name="T2" fmla="*/ 23 w 38"/>
                <a:gd name="T3" fmla="*/ 6 h 48"/>
                <a:gd name="T4" fmla="*/ 29 w 38"/>
                <a:gd name="T5" fmla="*/ 37 h 48"/>
                <a:gd name="T6" fmla="*/ 11 w 38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8">
                  <a:moveTo>
                    <a:pt x="11" y="48"/>
                  </a:moveTo>
                  <a:cubicBezTo>
                    <a:pt x="11" y="48"/>
                    <a:pt x="0" y="0"/>
                    <a:pt x="23" y="6"/>
                  </a:cubicBezTo>
                  <a:cubicBezTo>
                    <a:pt x="38" y="10"/>
                    <a:pt x="37" y="26"/>
                    <a:pt x="29" y="37"/>
                  </a:cubicBezTo>
                  <a:cubicBezTo>
                    <a:pt x="25" y="43"/>
                    <a:pt x="17" y="48"/>
                    <a:pt x="11" y="4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0" name="Freeform 737"/>
            <p:cNvSpPr>
              <a:spLocks/>
            </p:cNvSpPr>
            <p:nvPr/>
          </p:nvSpPr>
          <p:spPr bwMode="auto">
            <a:xfrm>
              <a:off x="3943351" y="-479425"/>
              <a:ext cx="106363" cy="149225"/>
            </a:xfrm>
            <a:custGeom>
              <a:avLst/>
              <a:gdLst>
                <a:gd name="T0" fmla="*/ 2 w 28"/>
                <a:gd name="T1" fmla="*/ 40 h 40"/>
                <a:gd name="T2" fmla="*/ 0 w 28"/>
                <a:gd name="T3" fmla="*/ 28 h 40"/>
                <a:gd name="T4" fmla="*/ 25 w 28"/>
                <a:gd name="T5" fmla="*/ 20 h 40"/>
                <a:gd name="T6" fmla="*/ 2 w 28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0">
                  <a:moveTo>
                    <a:pt x="2" y="4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28" y="0"/>
                    <a:pt x="25" y="20"/>
                  </a:cubicBezTo>
                  <a:cubicBezTo>
                    <a:pt x="22" y="39"/>
                    <a:pt x="2" y="40"/>
                    <a:pt x="2" y="40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1" name="Freeform 738"/>
            <p:cNvSpPr>
              <a:spLocks/>
            </p:cNvSpPr>
            <p:nvPr/>
          </p:nvSpPr>
          <p:spPr bwMode="auto">
            <a:xfrm>
              <a:off x="2543176" y="-454025"/>
              <a:ext cx="161925" cy="203200"/>
            </a:xfrm>
            <a:custGeom>
              <a:avLst/>
              <a:gdLst>
                <a:gd name="T0" fmla="*/ 38 w 43"/>
                <a:gd name="T1" fmla="*/ 53 h 54"/>
                <a:gd name="T2" fmla="*/ 16 w 43"/>
                <a:gd name="T3" fmla="*/ 11 h 54"/>
                <a:gd name="T4" fmla="*/ 14 w 43"/>
                <a:gd name="T5" fmla="*/ 45 h 54"/>
                <a:gd name="T6" fmla="*/ 38 w 43"/>
                <a:gd name="T7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4">
                  <a:moveTo>
                    <a:pt x="38" y="53"/>
                  </a:moveTo>
                  <a:cubicBezTo>
                    <a:pt x="38" y="53"/>
                    <a:pt x="43" y="0"/>
                    <a:pt x="16" y="11"/>
                  </a:cubicBezTo>
                  <a:cubicBezTo>
                    <a:pt x="0" y="18"/>
                    <a:pt x="3" y="35"/>
                    <a:pt x="14" y="45"/>
                  </a:cubicBezTo>
                  <a:cubicBezTo>
                    <a:pt x="21" y="51"/>
                    <a:pt x="31" y="54"/>
                    <a:pt x="38" y="5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2" name="Freeform 739"/>
            <p:cNvSpPr>
              <a:spLocks/>
            </p:cNvSpPr>
            <p:nvPr/>
          </p:nvSpPr>
          <p:spPr bwMode="auto">
            <a:xfrm>
              <a:off x="2543176" y="-396875"/>
              <a:ext cx="146050" cy="149225"/>
            </a:xfrm>
            <a:custGeom>
              <a:avLst/>
              <a:gdLst>
                <a:gd name="T0" fmla="*/ 38 w 39"/>
                <a:gd name="T1" fmla="*/ 37 h 40"/>
                <a:gd name="T2" fmla="*/ 39 w 39"/>
                <a:gd name="T3" fmla="*/ 24 h 40"/>
                <a:gd name="T4" fmla="*/ 7 w 39"/>
                <a:gd name="T5" fmla="*/ 20 h 40"/>
                <a:gd name="T6" fmla="*/ 38 w 39"/>
                <a:gd name="T7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8" y="37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0" y="0"/>
                    <a:pt x="7" y="20"/>
                  </a:cubicBezTo>
                  <a:cubicBezTo>
                    <a:pt x="14" y="40"/>
                    <a:pt x="38" y="37"/>
                    <a:pt x="38" y="37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3" name="Oval 740"/>
            <p:cNvSpPr>
              <a:spLocks noChangeArrowheads="1"/>
            </p:cNvSpPr>
            <p:nvPr/>
          </p:nvSpPr>
          <p:spPr bwMode="auto">
            <a:xfrm>
              <a:off x="3321051" y="230188"/>
              <a:ext cx="119063" cy="36513"/>
            </a:xfrm>
            <a:prstGeom prst="ellipse">
              <a:avLst/>
            </a:pr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4" name="Freeform 741"/>
            <p:cNvSpPr>
              <a:spLocks/>
            </p:cNvSpPr>
            <p:nvPr/>
          </p:nvSpPr>
          <p:spPr bwMode="auto">
            <a:xfrm>
              <a:off x="3910013" y="-415925"/>
              <a:ext cx="217488" cy="206375"/>
            </a:xfrm>
            <a:custGeom>
              <a:avLst/>
              <a:gdLst>
                <a:gd name="T0" fmla="*/ 7 w 58"/>
                <a:gd name="T1" fmla="*/ 55 h 55"/>
                <a:gd name="T2" fmla="*/ 0 w 58"/>
                <a:gd name="T3" fmla="*/ 51 h 55"/>
                <a:gd name="T4" fmla="*/ 45 w 58"/>
                <a:gd name="T5" fmla="*/ 0 h 55"/>
                <a:gd name="T6" fmla="*/ 7 w 58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55">
                  <a:moveTo>
                    <a:pt x="7" y="55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46" y="33"/>
                    <a:pt x="45" y="0"/>
                  </a:cubicBezTo>
                  <a:cubicBezTo>
                    <a:pt x="45" y="0"/>
                    <a:pt x="58" y="36"/>
                    <a:pt x="7" y="5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5" name="Freeform 742"/>
            <p:cNvSpPr>
              <a:spLocks/>
            </p:cNvSpPr>
            <p:nvPr/>
          </p:nvSpPr>
          <p:spPr bwMode="auto">
            <a:xfrm>
              <a:off x="2532063" y="-1271587"/>
              <a:ext cx="206375" cy="203200"/>
            </a:xfrm>
            <a:custGeom>
              <a:avLst/>
              <a:gdLst>
                <a:gd name="T0" fmla="*/ 1 w 55"/>
                <a:gd name="T1" fmla="*/ 1 h 54"/>
                <a:gd name="T2" fmla="*/ 6 w 55"/>
                <a:gd name="T3" fmla="*/ 17 h 54"/>
                <a:gd name="T4" fmla="*/ 16 w 55"/>
                <a:gd name="T5" fmla="*/ 34 h 54"/>
                <a:gd name="T6" fmla="*/ 49 w 55"/>
                <a:gd name="T7" fmla="*/ 53 h 54"/>
                <a:gd name="T8" fmla="*/ 55 w 55"/>
                <a:gd name="T9" fmla="*/ 54 h 54"/>
                <a:gd name="T10" fmla="*/ 48 w 55"/>
                <a:gd name="T11" fmla="*/ 50 h 54"/>
                <a:gd name="T12" fmla="*/ 41 w 55"/>
                <a:gd name="T13" fmla="*/ 46 h 54"/>
                <a:gd name="T14" fmla="*/ 24 w 55"/>
                <a:gd name="T15" fmla="*/ 33 h 54"/>
                <a:gd name="T16" fmla="*/ 12 w 55"/>
                <a:gd name="T17" fmla="*/ 17 h 54"/>
                <a:gd name="T18" fmla="*/ 4 w 55"/>
                <a:gd name="T19" fmla="*/ 4 h 54"/>
                <a:gd name="T20" fmla="*/ 2 w 55"/>
                <a:gd name="T21" fmla="*/ 0 h 54"/>
                <a:gd name="T22" fmla="*/ 1 w 55"/>
                <a:gd name="T23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54">
                  <a:moveTo>
                    <a:pt x="1" y="1"/>
                  </a:moveTo>
                  <a:cubicBezTo>
                    <a:pt x="0" y="6"/>
                    <a:pt x="4" y="14"/>
                    <a:pt x="6" y="17"/>
                  </a:cubicBezTo>
                  <a:cubicBezTo>
                    <a:pt x="9" y="23"/>
                    <a:pt x="12" y="29"/>
                    <a:pt x="16" y="34"/>
                  </a:cubicBezTo>
                  <a:cubicBezTo>
                    <a:pt x="25" y="44"/>
                    <a:pt x="36" y="51"/>
                    <a:pt x="49" y="53"/>
                  </a:cubicBezTo>
                  <a:cubicBezTo>
                    <a:pt x="51" y="54"/>
                    <a:pt x="53" y="54"/>
                    <a:pt x="55" y="54"/>
                  </a:cubicBezTo>
                  <a:cubicBezTo>
                    <a:pt x="54" y="52"/>
                    <a:pt x="51" y="52"/>
                    <a:pt x="48" y="50"/>
                  </a:cubicBezTo>
                  <a:cubicBezTo>
                    <a:pt x="46" y="49"/>
                    <a:pt x="44" y="47"/>
                    <a:pt x="41" y="46"/>
                  </a:cubicBezTo>
                  <a:cubicBezTo>
                    <a:pt x="35" y="42"/>
                    <a:pt x="29" y="38"/>
                    <a:pt x="24" y="33"/>
                  </a:cubicBezTo>
                  <a:cubicBezTo>
                    <a:pt x="19" y="28"/>
                    <a:pt x="15" y="22"/>
                    <a:pt x="12" y="17"/>
                  </a:cubicBezTo>
                  <a:cubicBezTo>
                    <a:pt x="9" y="12"/>
                    <a:pt x="6" y="9"/>
                    <a:pt x="4" y="4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6" name="Freeform 743"/>
            <p:cNvSpPr>
              <a:spLocks/>
            </p:cNvSpPr>
            <p:nvPr/>
          </p:nvSpPr>
          <p:spPr bwMode="auto">
            <a:xfrm>
              <a:off x="2647951" y="-1354137"/>
              <a:ext cx="123825" cy="165100"/>
            </a:xfrm>
            <a:custGeom>
              <a:avLst/>
              <a:gdLst>
                <a:gd name="T0" fmla="*/ 5 w 33"/>
                <a:gd name="T1" fmla="*/ 0 h 44"/>
                <a:gd name="T2" fmla="*/ 33 w 33"/>
                <a:gd name="T3" fmla="*/ 44 h 44"/>
                <a:gd name="T4" fmla="*/ 5 w 33"/>
                <a:gd name="T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44">
                  <a:moveTo>
                    <a:pt x="5" y="0"/>
                  </a:moveTo>
                  <a:cubicBezTo>
                    <a:pt x="5" y="0"/>
                    <a:pt x="0" y="35"/>
                    <a:pt x="33" y="44"/>
                  </a:cubicBezTo>
                  <a:cubicBezTo>
                    <a:pt x="33" y="44"/>
                    <a:pt x="10" y="29"/>
                    <a:pt x="5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7" name="Freeform 744"/>
            <p:cNvSpPr>
              <a:spLocks/>
            </p:cNvSpPr>
            <p:nvPr/>
          </p:nvSpPr>
          <p:spPr bwMode="auto">
            <a:xfrm>
              <a:off x="3771901" y="-1219200"/>
              <a:ext cx="206375" cy="225425"/>
            </a:xfrm>
            <a:custGeom>
              <a:avLst/>
              <a:gdLst>
                <a:gd name="T0" fmla="*/ 37 w 55"/>
                <a:gd name="T1" fmla="*/ 0 h 60"/>
                <a:gd name="T2" fmla="*/ 0 w 55"/>
                <a:gd name="T3" fmla="*/ 60 h 60"/>
                <a:gd name="T4" fmla="*/ 37 w 55"/>
                <a:gd name="T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60">
                  <a:moveTo>
                    <a:pt x="37" y="0"/>
                  </a:moveTo>
                  <a:cubicBezTo>
                    <a:pt x="37" y="0"/>
                    <a:pt x="55" y="48"/>
                    <a:pt x="0" y="60"/>
                  </a:cubicBezTo>
                  <a:cubicBezTo>
                    <a:pt x="0" y="60"/>
                    <a:pt x="29" y="36"/>
                    <a:pt x="37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8" name="Freeform 745"/>
            <p:cNvSpPr>
              <a:spLocks/>
            </p:cNvSpPr>
            <p:nvPr/>
          </p:nvSpPr>
          <p:spPr bwMode="auto">
            <a:xfrm>
              <a:off x="3197226" y="-1519238"/>
              <a:ext cx="600075" cy="184150"/>
            </a:xfrm>
            <a:custGeom>
              <a:avLst/>
              <a:gdLst>
                <a:gd name="T0" fmla="*/ 160 w 160"/>
                <a:gd name="T1" fmla="*/ 38 h 49"/>
                <a:gd name="T2" fmla="*/ 87 w 160"/>
                <a:gd name="T3" fmla="*/ 17 h 49"/>
                <a:gd name="T4" fmla="*/ 20 w 160"/>
                <a:gd name="T5" fmla="*/ 47 h 49"/>
                <a:gd name="T6" fmla="*/ 109 w 160"/>
                <a:gd name="T7" fmla="*/ 36 h 49"/>
                <a:gd name="T8" fmla="*/ 160 w 160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49">
                  <a:moveTo>
                    <a:pt x="160" y="38"/>
                  </a:moveTo>
                  <a:cubicBezTo>
                    <a:pt x="160" y="38"/>
                    <a:pt x="135" y="0"/>
                    <a:pt x="87" y="17"/>
                  </a:cubicBezTo>
                  <a:cubicBezTo>
                    <a:pt x="39" y="34"/>
                    <a:pt x="40" y="46"/>
                    <a:pt x="20" y="47"/>
                  </a:cubicBezTo>
                  <a:cubicBezTo>
                    <a:pt x="0" y="49"/>
                    <a:pt x="71" y="48"/>
                    <a:pt x="109" y="36"/>
                  </a:cubicBezTo>
                  <a:cubicBezTo>
                    <a:pt x="147" y="25"/>
                    <a:pt x="154" y="46"/>
                    <a:pt x="160" y="38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9" name="Freeform 746"/>
            <p:cNvSpPr>
              <a:spLocks/>
            </p:cNvSpPr>
            <p:nvPr/>
          </p:nvSpPr>
          <p:spPr bwMode="auto">
            <a:xfrm>
              <a:off x="3887788" y="-1144587"/>
              <a:ext cx="225425" cy="334963"/>
            </a:xfrm>
            <a:custGeom>
              <a:avLst/>
              <a:gdLst>
                <a:gd name="T0" fmla="*/ 0 w 60"/>
                <a:gd name="T1" fmla="*/ 53 h 89"/>
                <a:gd name="T2" fmla="*/ 35 w 60"/>
                <a:gd name="T3" fmla="*/ 0 h 89"/>
                <a:gd name="T4" fmla="*/ 55 w 60"/>
                <a:gd name="T5" fmla="*/ 35 h 89"/>
                <a:gd name="T6" fmla="*/ 0 w 60"/>
                <a:gd name="T7" fmla="*/ 89 h 89"/>
                <a:gd name="T8" fmla="*/ 0 w 60"/>
                <a:gd name="T9" fmla="*/ 5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89">
                  <a:moveTo>
                    <a:pt x="0" y="53"/>
                  </a:moveTo>
                  <a:cubicBezTo>
                    <a:pt x="0" y="53"/>
                    <a:pt x="39" y="31"/>
                    <a:pt x="35" y="0"/>
                  </a:cubicBezTo>
                  <a:cubicBezTo>
                    <a:pt x="35" y="0"/>
                    <a:pt x="60" y="6"/>
                    <a:pt x="55" y="35"/>
                  </a:cubicBezTo>
                  <a:cubicBezTo>
                    <a:pt x="49" y="64"/>
                    <a:pt x="0" y="89"/>
                    <a:pt x="0" y="89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0" name="Freeform 747"/>
            <p:cNvSpPr>
              <a:spLocks/>
            </p:cNvSpPr>
            <p:nvPr/>
          </p:nvSpPr>
          <p:spPr bwMode="auto">
            <a:xfrm>
              <a:off x="2835276" y="-277812"/>
              <a:ext cx="46038" cy="19050"/>
            </a:xfrm>
            <a:custGeom>
              <a:avLst/>
              <a:gdLst>
                <a:gd name="T0" fmla="*/ 12 w 12"/>
                <a:gd name="T1" fmla="*/ 3 h 5"/>
                <a:gd name="T2" fmla="*/ 10 w 12"/>
                <a:gd name="T3" fmla="*/ 5 h 5"/>
                <a:gd name="T4" fmla="*/ 2 w 12"/>
                <a:gd name="T5" fmla="*/ 5 h 5"/>
                <a:gd name="T6" fmla="*/ 0 w 12"/>
                <a:gd name="T7" fmla="*/ 3 h 5"/>
                <a:gd name="T8" fmla="*/ 0 w 12"/>
                <a:gd name="T9" fmla="*/ 3 h 5"/>
                <a:gd name="T10" fmla="*/ 2 w 12"/>
                <a:gd name="T11" fmla="*/ 0 h 5"/>
                <a:gd name="T12" fmla="*/ 10 w 12"/>
                <a:gd name="T13" fmla="*/ 0 h 5"/>
                <a:gd name="T14" fmla="*/ 12 w 12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2" y="3"/>
                  </a:moveTo>
                  <a:cubicBezTo>
                    <a:pt x="12" y="4"/>
                    <a:pt x="11" y="5"/>
                    <a:pt x="1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1" name="Freeform 748"/>
            <p:cNvSpPr>
              <a:spLocks/>
            </p:cNvSpPr>
            <p:nvPr/>
          </p:nvSpPr>
          <p:spPr bwMode="auto">
            <a:xfrm>
              <a:off x="3722688" y="-292100"/>
              <a:ext cx="66675" cy="26988"/>
            </a:xfrm>
            <a:custGeom>
              <a:avLst/>
              <a:gdLst>
                <a:gd name="T0" fmla="*/ 18 w 18"/>
                <a:gd name="T1" fmla="*/ 3 h 7"/>
                <a:gd name="T2" fmla="*/ 16 w 18"/>
                <a:gd name="T3" fmla="*/ 7 h 7"/>
                <a:gd name="T4" fmla="*/ 3 w 18"/>
                <a:gd name="T5" fmla="*/ 7 h 7"/>
                <a:gd name="T6" fmla="*/ 0 w 18"/>
                <a:gd name="T7" fmla="*/ 3 h 7"/>
                <a:gd name="T8" fmla="*/ 0 w 18"/>
                <a:gd name="T9" fmla="*/ 3 h 7"/>
                <a:gd name="T10" fmla="*/ 3 w 18"/>
                <a:gd name="T11" fmla="*/ 0 h 7"/>
                <a:gd name="T12" fmla="*/ 16 w 18"/>
                <a:gd name="T13" fmla="*/ 0 h 7"/>
                <a:gd name="T14" fmla="*/ 18 w 18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7">
                  <a:moveTo>
                    <a:pt x="18" y="3"/>
                  </a:moveTo>
                  <a:cubicBezTo>
                    <a:pt x="18" y="5"/>
                    <a:pt x="17" y="7"/>
                    <a:pt x="16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2"/>
                    <a:pt x="18" y="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2" name="Freeform 749"/>
            <p:cNvSpPr>
              <a:spLocks/>
            </p:cNvSpPr>
            <p:nvPr/>
          </p:nvSpPr>
          <p:spPr bwMode="auto">
            <a:xfrm>
              <a:off x="3087688" y="-520700"/>
              <a:ext cx="454025" cy="427038"/>
            </a:xfrm>
            <a:custGeom>
              <a:avLst/>
              <a:gdLst>
                <a:gd name="T0" fmla="*/ 29 w 121"/>
                <a:gd name="T1" fmla="*/ 13 h 114"/>
                <a:gd name="T2" fmla="*/ 32 w 121"/>
                <a:gd name="T3" fmla="*/ 93 h 114"/>
                <a:gd name="T4" fmla="*/ 110 w 121"/>
                <a:gd name="T5" fmla="*/ 84 h 114"/>
                <a:gd name="T6" fmla="*/ 85 w 121"/>
                <a:gd name="T7" fmla="*/ 9 h 114"/>
                <a:gd name="T8" fmla="*/ 58 w 121"/>
                <a:gd name="T9" fmla="*/ 0 h 114"/>
                <a:gd name="T10" fmla="*/ 29 w 121"/>
                <a:gd name="T11" fmla="*/ 1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14">
                  <a:moveTo>
                    <a:pt x="29" y="13"/>
                  </a:moveTo>
                  <a:cubicBezTo>
                    <a:pt x="29" y="13"/>
                    <a:pt x="0" y="71"/>
                    <a:pt x="32" y="93"/>
                  </a:cubicBezTo>
                  <a:cubicBezTo>
                    <a:pt x="64" y="114"/>
                    <a:pt x="104" y="100"/>
                    <a:pt x="110" y="84"/>
                  </a:cubicBezTo>
                  <a:cubicBezTo>
                    <a:pt x="121" y="55"/>
                    <a:pt x="92" y="48"/>
                    <a:pt x="85" y="9"/>
                  </a:cubicBezTo>
                  <a:cubicBezTo>
                    <a:pt x="85" y="9"/>
                    <a:pt x="76" y="0"/>
                    <a:pt x="58" y="0"/>
                  </a:cubicBezTo>
                  <a:cubicBezTo>
                    <a:pt x="40" y="0"/>
                    <a:pt x="29" y="13"/>
                    <a:pt x="29" y="1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3" name="Freeform 750"/>
            <p:cNvSpPr>
              <a:spLocks/>
            </p:cNvSpPr>
            <p:nvPr/>
          </p:nvSpPr>
          <p:spPr bwMode="auto">
            <a:xfrm>
              <a:off x="3109913" y="-528637"/>
              <a:ext cx="406400" cy="379413"/>
            </a:xfrm>
            <a:custGeom>
              <a:avLst/>
              <a:gdLst>
                <a:gd name="T0" fmla="*/ 25 w 108"/>
                <a:gd name="T1" fmla="*/ 12 h 101"/>
                <a:gd name="T2" fmla="*/ 28 w 108"/>
                <a:gd name="T3" fmla="*/ 81 h 101"/>
                <a:gd name="T4" fmla="*/ 98 w 108"/>
                <a:gd name="T5" fmla="*/ 73 h 101"/>
                <a:gd name="T6" fmla="*/ 76 w 108"/>
                <a:gd name="T7" fmla="*/ 8 h 101"/>
                <a:gd name="T8" fmla="*/ 52 w 108"/>
                <a:gd name="T9" fmla="*/ 0 h 101"/>
                <a:gd name="T10" fmla="*/ 25 w 108"/>
                <a:gd name="T11" fmla="*/ 1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01">
                  <a:moveTo>
                    <a:pt x="25" y="12"/>
                  </a:moveTo>
                  <a:cubicBezTo>
                    <a:pt x="25" y="12"/>
                    <a:pt x="0" y="62"/>
                    <a:pt x="28" y="81"/>
                  </a:cubicBezTo>
                  <a:cubicBezTo>
                    <a:pt x="57" y="101"/>
                    <a:pt x="93" y="88"/>
                    <a:pt x="98" y="73"/>
                  </a:cubicBezTo>
                  <a:cubicBezTo>
                    <a:pt x="108" y="47"/>
                    <a:pt x="82" y="42"/>
                    <a:pt x="76" y="8"/>
                  </a:cubicBezTo>
                  <a:cubicBezTo>
                    <a:pt x="76" y="8"/>
                    <a:pt x="68" y="0"/>
                    <a:pt x="52" y="0"/>
                  </a:cubicBezTo>
                  <a:cubicBezTo>
                    <a:pt x="36" y="1"/>
                    <a:pt x="25" y="12"/>
                    <a:pt x="25" y="1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4" name="Oval 751"/>
            <p:cNvSpPr>
              <a:spLocks noChangeArrowheads="1"/>
            </p:cNvSpPr>
            <p:nvPr/>
          </p:nvSpPr>
          <p:spPr bwMode="auto">
            <a:xfrm>
              <a:off x="3332163" y="-277812"/>
              <a:ext cx="74613" cy="26988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5" name="Freeform 752"/>
            <p:cNvSpPr>
              <a:spLocks/>
            </p:cNvSpPr>
            <p:nvPr/>
          </p:nvSpPr>
          <p:spPr bwMode="auto">
            <a:xfrm>
              <a:off x="3470276" y="-784225"/>
              <a:ext cx="327025" cy="214313"/>
            </a:xfrm>
            <a:custGeom>
              <a:avLst/>
              <a:gdLst>
                <a:gd name="T0" fmla="*/ 4 w 87"/>
                <a:gd name="T1" fmla="*/ 46 h 57"/>
                <a:gd name="T2" fmla="*/ 11 w 87"/>
                <a:gd name="T3" fmla="*/ 56 h 57"/>
                <a:gd name="T4" fmla="*/ 49 w 87"/>
                <a:gd name="T5" fmla="*/ 28 h 57"/>
                <a:gd name="T6" fmla="*/ 74 w 87"/>
                <a:gd name="T7" fmla="*/ 14 h 57"/>
                <a:gd name="T8" fmla="*/ 61 w 87"/>
                <a:gd name="T9" fmla="*/ 9 h 57"/>
                <a:gd name="T10" fmla="*/ 4 w 87"/>
                <a:gd name="T11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57">
                  <a:moveTo>
                    <a:pt x="4" y="46"/>
                  </a:moveTo>
                  <a:cubicBezTo>
                    <a:pt x="4" y="46"/>
                    <a:pt x="0" y="55"/>
                    <a:pt x="11" y="56"/>
                  </a:cubicBezTo>
                  <a:cubicBezTo>
                    <a:pt x="24" y="57"/>
                    <a:pt x="38" y="34"/>
                    <a:pt x="49" y="28"/>
                  </a:cubicBezTo>
                  <a:cubicBezTo>
                    <a:pt x="57" y="24"/>
                    <a:pt x="68" y="21"/>
                    <a:pt x="74" y="14"/>
                  </a:cubicBezTo>
                  <a:cubicBezTo>
                    <a:pt x="87" y="0"/>
                    <a:pt x="69" y="7"/>
                    <a:pt x="61" y="9"/>
                  </a:cubicBezTo>
                  <a:cubicBezTo>
                    <a:pt x="42" y="17"/>
                    <a:pt x="13" y="24"/>
                    <a:pt x="4" y="4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6" name="Freeform 753"/>
            <p:cNvSpPr>
              <a:spLocks/>
            </p:cNvSpPr>
            <p:nvPr/>
          </p:nvSpPr>
          <p:spPr bwMode="auto">
            <a:xfrm>
              <a:off x="2832101" y="-531812"/>
              <a:ext cx="203200" cy="198438"/>
            </a:xfrm>
            <a:custGeom>
              <a:avLst/>
              <a:gdLst>
                <a:gd name="T0" fmla="*/ 53 w 54"/>
                <a:gd name="T1" fmla="*/ 28 h 53"/>
                <a:gd name="T2" fmla="*/ 25 w 54"/>
                <a:gd name="T3" fmla="*/ 52 h 53"/>
                <a:gd name="T4" fmla="*/ 1 w 54"/>
                <a:gd name="T5" fmla="*/ 25 h 53"/>
                <a:gd name="T6" fmla="*/ 28 w 54"/>
                <a:gd name="T7" fmla="*/ 1 h 53"/>
                <a:gd name="T8" fmla="*/ 53 w 54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3">
                  <a:moveTo>
                    <a:pt x="53" y="28"/>
                  </a:moveTo>
                  <a:cubicBezTo>
                    <a:pt x="52" y="42"/>
                    <a:pt x="40" y="53"/>
                    <a:pt x="25" y="52"/>
                  </a:cubicBezTo>
                  <a:cubicBezTo>
                    <a:pt x="11" y="51"/>
                    <a:pt x="0" y="39"/>
                    <a:pt x="1" y="25"/>
                  </a:cubicBezTo>
                  <a:cubicBezTo>
                    <a:pt x="2" y="11"/>
                    <a:pt x="14" y="0"/>
                    <a:pt x="28" y="1"/>
                  </a:cubicBezTo>
                  <a:cubicBezTo>
                    <a:pt x="43" y="2"/>
                    <a:pt x="54" y="14"/>
                    <a:pt x="53" y="28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7" name="Freeform 754"/>
            <p:cNvSpPr>
              <a:spLocks/>
            </p:cNvSpPr>
            <p:nvPr/>
          </p:nvSpPr>
          <p:spPr bwMode="auto">
            <a:xfrm>
              <a:off x="3557588" y="-588962"/>
              <a:ext cx="220663" cy="214313"/>
            </a:xfrm>
            <a:custGeom>
              <a:avLst/>
              <a:gdLst>
                <a:gd name="T0" fmla="*/ 58 w 59"/>
                <a:gd name="T1" fmla="*/ 30 h 57"/>
                <a:gd name="T2" fmla="*/ 28 w 59"/>
                <a:gd name="T3" fmla="*/ 57 h 57"/>
                <a:gd name="T4" fmla="*/ 1 w 59"/>
                <a:gd name="T5" fmla="*/ 27 h 57"/>
                <a:gd name="T6" fmla="*/ 31 w 59"/>
                <a:gd name="T7" fmla="*/ 1 h 57"/>
                <a:gd name="T8" fmla="*/ 58 w 59"/>
                <a:gd name="T9" fmla="*/ 3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7">
                  <a:moveTo>
                    <a:pt x="58" y="30"/>
                  </a:moveTo>
                  <a:cubicBezTo>
                    <a:pt x="57" y="46"/>
                    <a:pt x="44" y="57"/>
                    <a:pt x="28" y="57"/>
                  </a:cubicBezTo>
                  <a:cubicBezTo>
                    <a:pt x="12" y="56"/>
                    <a:pt x="0" y="43"/>
                    <a:pt x="1" y="27"/>
                  </a:cubicBezTo>
                  <a:cubicBezTo>
                    <a:pt x="2" y="12"/>
                    <a:pt x="15" y="0"/>
                    <a:pt x="31" y="1"/>
                  </a:cubicBezTo>
                  <a:cubicBezTo>
                    <a:pt x="47" y="2"/>
                    <a:pt x="59" y="15"/>
                    <a:pt x="58" y="3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8" name="Freeform 755"/>
            <p:cNvSpPr>
              <a:spLocks/>
            </p:cNvSpPr>
            <p:nvPr/>
          </p:nvSpPr>
          <p:spPr bwMode="auto">
            <a:xfrm>
              <a:off x="2846388" y="-423862"/>
              <a:ext cx="71438" cy="68263"/>
            </a:xfrm>
            <a:custGeom>
              <a:avLst/>
              <a:gdLst>
                <a:gd name="T0" fmla="*/ 17 w 19"/>
                <a:gd name="T1" fmla="*/ 12 h 18"/>
                <a:gd name="T2" fmla="*/ 6 w 19"/>
                <a:gd name="T3" fmla="*/ 16 h 18"/>
                <a:gd name="T4" fmla="*/ 2 w 19"/>
                <a:gd name="T5" fmla="*/ 6 h 18"/>
                <a:gd name="T6" fmla="*/ 13 w 19"/>
                <a:gd name="T7" fmla="*/ 2 h 18"/>
                <a:gd name="T8" fmla="*/ 17 w 19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7" y="12"/>
                  </a:moveTo>
                  <a:cubicBezTo>
                    <a:pt x="16" y="16"/>
                    <a:pt x="11" y="18"/>
                    <a:pt x="6" y="16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3" y="2"/>
                    <a:pt x="8" y="0"/>
                    <a:pt x="13" y="2"/>
                  </a:cubicBezTo>
                  <a:cubicBezTo>
                    <a:pt x="17" y="3"/>
                    <a:pt x="19" y="8"/>
                    <a:pt x="17" y="1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9" name="Freeform 756"/>
            <p:cNvSpPr>
              <a:spLocks/>
            </p:cNvSpPr>
            <p:nvPr/>
          </p:nvSpPr>
          <p:spPr bwMode="auto">
            <a:xfrm>
              <a:off x="3587751" y="-479425"/>
              <a:ext cx="85725" cy="82550"/>
            </a:xfrm>
            <a:custGeom>
              <a:avLst/>
              <a:gdLst>
                <a:gd name="T0" fmla="*/ 21 w 23"/>
                <a:gd name="T1" fmla="*/ 15 h 22"/>
                <a:gd name="T2" fmla="*/ 8 w 23"/>
                <a:gd name="T3" fmla="*/ 20 h 22"/>
                <a:gd name="T4" fmla="*/ 2 w 23"/>
                <a:gd name="T5" fmla="*/ 7 h 22"/>
                <a:gd name="T6" fmla="*/ 16 w 23"/>
                <a:gd name="T7" fmla="*/ 2 h 22"/>
                <a:gd name="T8" fmla="*/ 21 w 23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2">
                  <a:moveTo>
                    <a:pt x="21" y="15"/>
                  </a:moveTo>
                  <a:cubicBezTo>
                    <a:pt x="19" y="20"/>
                    <a:pt x="13" y="22"/>
                    <a:pt x="8" y="20"/>
                  </a:cubicBezTo>
                  <a:cubicBezTo>
                    <a:pt x="3" y="18"/>
                    <a:pt x="0" y="12"/>
                    <a:pt x="2" y="7"/>
                  </a:cubicBezTo>
                  <a:cubicBezTo>
                    <a:pt x="4" y="2"/>
                    <a:pt x="10" y="0"/>
                    <a:pt x="16" y="2"/>
                  </a:cubicBezTo>
                  <a:cubicBezTo>
                    <a:pt x="21" y="4"/>
                    <a:pt x="23" y="10"/>
                    <a:pt x="21" y="1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60" name="Freeform 757"/>
            <p:cNvSpPr>
              <a:spLocks/>
            </p:cNvSpPr>
            <p:nvPr/>
          </p:nvSpPr>
          <p:spPr bwMode="auto">
            <a:xfrm>
              <a:off x="2768601" y="-679450"/>
              <a:ext cx="288925" cy="161925"/>
            </a:xfrm>
            <a:custGeom>
              <a:avLst/>
              <a:gdLst>
                <a:gd name="T0" fmla="*/ 48 w 77"/>
                <a:gd name="T1" fmla="*/ 28 h 43"/>
                <a:gd name="T2" fmla="*/ 68 w 77"/>
                <a:gd name="T3" fmla="*/ 40 h 43"/>
                <a:gd name="T4" fmla="*/ 74 w 77"/>
                <a:gd name="T5" fmla="*/ 41 h 43"/>
                <a:gd name="T6" fmla="*/ 76 w 77"/>
                <a:gd name="T7" fmla="*/ 32 h 43"/>
                <a:gd name="T8" fmla="*/ 49 w 77"/>
                <a:gd name="T9" fmla="*/ 13 h 43"/>
                <a:gd name="T10" fmla="*/ 4 w 77"/>
                <a:gd name="T11" fmla="*/ 5 h 43"/>
                <a:gd name="T12" fmla="*/ 26 w 77"/>
                <a:gd name="T13" fmla="*/ 16 h 43"/>
                <a:gd name="T14" fmla="*/ 48 w 77"/>
                <a:gd name="T15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43">
                  <a:moveTo>
                    <a:pt x="48" y="28"/>
                  </a:moveTo>
                  <a:cubicBezTo>
                    <a:pt x="55" y="32"/>
                    <a:pt x="61" y="36"/>
                    <a:pt x="68" y="40"/>
                  </a:cubicBezTo>
                  <a:cubicBezTo>
                    <a:pt x="70" y="42"/>
                    <a:pt x="71" y="43"/>
                    <a:pt x="74" y="41"/>
                  </a:cubicBezTo>
                  <a:cubicBezTo>
                    <a:pt x="75" y="39"/>
                    <a:pt x="77" y="34"/>
                    <a:pt x="76" y="32"/>
                  </a:cubicBezTo>
                  <a:cubicBezTo>
                    <a:pt x="73" y="21"/>
                    <a:pt x="58" y="18"/>
                    <a:pt x="49" y="13"/>
                  </a:cubicBezTo>
                  <a:cubicBezTo>
                    <a:pt x="31" y="4"/>
                    <a:pt x="19" y="0"/>
                    <a:pt x="4" y="5"/>
                  </a:cubicBezTo>
                  <a:cubicBezTo>
                    <a:pt x="0" y="17"/>
                    <a:pt x="19" y="14"/>
                    <a:pt x="26" y="16"/>
                  </a:cubicBezTo>
                  <a:cubicBezTo>
                    <a:pt x="34" y="18"/>
                    <a:pt x="41" y="23"/>
                    <a:pt x="48" y="28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61" name="Freeform 758"/>
            <p:cNvSpPr>
              <a:spLocks/>
            </p:cNvSpPr>
            <p:nvPr/>
          </p:nvSpPr>
          <p:spPr bwMode="auto">
            <a:xfrm>
              <a:off x="3132138" y="-111125"/>
              <a:ext cx="354013" cy="234950"/>
            </a:xfrm>
            <a:custGeom>
              <a:avLst/>
              <a:gdLst>
                <a:gd name="T0" fmla="*/ 82 w 94"/>
                <a:gd name="T1" fmla="*/ 63 h 63"/>
                <a:gd name="T2" fmla="*/ 94 w 94"/>
                <a:gd name="T3" fmla="*/ 17 h 63"/>
                <a:gd name="T4" fmla="*/ 35 w 94"/>
                <a:gd name="T5" fmla="*/ 27 h 63"/>
                <a:gd name="T6" fmla="*/ 4 w 94"/>
                <a:gd name="T7" fmla="*/ 63 h 63"/>
                <a:gd name="T8" fmla="*/ 82 w 94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63">
                  <a:moveTo>
                    <a:pt x="82" y="63"/>
                  </a:move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71" y="0"/>
                    <a:pt x="35" y="27"/>
                  </a:cubicBezTo>
                  <a:cubicBezTo>
                    <a:pt x="0" y="54"/>
                    <a:pt x="4" y="63"/>
                    <a:pt x="4" y="63"/>
                  </a:cubicBezTo>
                  <a:lnTo>
                    <a:pt x="82" y="63"/>
                  </a:ln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62" name="Freeform 759"/>
            <p:cNvSpPr>
              <a:spLocks/>
            </p:cNvSpPr>
            <p:nvPr/>
          </p:nvSpPr>
          <p:spPr bwMode="auto">
            <a:xfrm>
              <a:off x="3132138" y="-3175"/>
              <a:ext cx="271463" cy="127000"/>
            </a:xfrm>
            <a:custGeom>
              <a:avLst/>
              <a:gdLst>
                <a:gd name="T0" fmla="*/ 32 w 72"/>
                <a:gd name="T1" fmla="*/ 0 h 34"/>
                <a:gd name="T2" fmla="*/ 4 w 72"/>
                <a:gd name="T3" fmla="*/ 34 h 34"/>
                <a:gd name="T4" fmla="*/ 72 w 72"/>
                <a:gd name="T5" fmla="*/ 34 h 34"/>
                <a:gd name="T6" fmla="*/ 32 w 72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34">
                  <a:moveTo>
                    <a:pt x="32" y="0"/>
                  </a:moveTo>
                  <a:cubicBezTo>
                    <a:pt x="0" y="25"/>
                    <a:pt x="4" y="34"/>
                    <a:pt x="4" y="34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64" y="16"/>
                    <a:pt x="49" y="6"/>
                    <a:pt x="32" y="0"/>
                  </a:cubicBezTo>
                  <a:close/>
                </a:path>
              </a:pathLst>
            </a:custGeom>
            <a:solidFill>
              <a:srgbClr val="4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63" name="Freeform 760"/>
            <p:cNvSpPr>
              <a:spLocks/>
            </p:cNvSpPr>
            <p:nvPr/>
          </p:nvSpPr>
          <p:spPr bwMode="auto">
            <a:xfrm>
              <a:off x="3068638" y="76200"/>
              <a:ext cx="44450" cy="85725"/>
            </a:xfrm>
            <a:custGeom>
              <a:avLst/>
              <a:gdLst>
                <a:gd name="T0" fmla="*/ 8 w 12"/>
                <a:gd name="T1" fmla="*/ 1 h 23"/>
                <a:gd name="T2" fmla="*/ 7 w 12"/>
                <a:gd name="T3" fmla="*/ 7 h 23"/>
                <a:gd name="T4" fmla="*/ 7 w 12"/>
                <a:gd name="T5" fmla="*/ 17 h 23"/>
                <a:gd name="T6" fmla="*/ 12 w 12"/>
                <a:gd name="T7" fmla="*/ 22 h 23"/>
                <a:gd name="T8" fmla="*/ 4 w 12"/>
                <a:gd name="T9" fmla="*/ 20 h 23"/>
                <a:gd name="T10" fmla="*/ 1 w 12"/>
                <a:gd name="T11" fmla="*/ 11 h 23"/>
                <a:gd name="T12" fmla="*/ 5 w 12"/>
                <a:gd name="T13" fmla="*/ 0 h 23"/>
                <a:gd name="T14" fmla="*/ 8 w 12"/>
                <a:gd name="T1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8" y="1"/>
                  </a:moveTo>
                  <a:cubicBezTo>
                    <a:pt x="8" y="3"/>
                    <a:pt x="8" y="6"/>
                    <a:pt x="7" y="7"/>
                  </a:cubicBezTo>
                  <a:cubicBezTo>
                    <a:pt x="6" y="12"/>
                    <a:pt x="5" y="12"/>
                    <a:pt x="7" y="17"/>
                  </a:cubicBezTo>
                  <a:cubicBezTo>
                    <a:pt x="8" y="18"/>
                    <a:pt x="10" y="23"/>
                    <a:pt x="12" y="22"/>
                  </a:cubicBezTo>
                  <a:cubicBezTo>
                    <a:pt x="9" y="23"/>
                    <a:pt x="6" y="22"/>
                    <a:pt x="4" y="20"/>
                  </a:cubicBezTo>
                  <a:cubicBezTo>
                    <a:pt x="3" y="17"/>
                    <a:pt x="0" y="15"/>
                    <a:pt x="1" y="11"/>
                  </a:cubicBezTo>
                  <a:cubicBezTo>
                    <a:pt x="1" y="9"/>
                    <a:pt x="3" y="1"/>
                    <a:pt x="5" y="0"/>
                  </a:cubicBezTo>
                  <a:cubicBezTo>
                    <a:pt x="7" y="0"/>
                    <a:pt x="7" y="1"/>
                    <a:pt x="8" y="1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64" name="Freeform 761"/>
            <p:cNvSpPr>
              <a:spLocks/>
            </p:cNvSpPr>
            <p:nvPr/>
          </p:nvSpPr>
          <p:spPr bwMode="auto">
            <a:xfrm>
              <a:off x="2997201" y="1055688"/>
              <a:ext cx="354013" cy="209550"/>
            </a:xfrm>
            <a:custGeom>
              <a:avLst/>
              <a:gdLst>
                <a:gd name="T0" fmla="*/ 0 w 94"/>
                <a:gd name="T1" fmla="*/ 45 h 56"/>
                <a:gd name="T2" fmla="*/ 22 w 94"/>
                <a:gd name="T3" fmla="*/ 53 h 56"/>
                <a:gd name="T4" fmla="*/ 45 w 94"/>
                <a:gd name="T5" fmla="*/ 55 h 56"/>
                <a:gd name="T6" fmla="*/ 70 w 94"/>
                <a:gd name="T7" fmla="*/ 45 h 56"/>
                <a:gd name="T8" fmla="*/ 73 w 94"/>
                <a:gd name="T9" fmla="*/ 36 h 56"/>
                <a:gd name="T10" fmla="*/ 64 w 94"/>
                <a:gd name="T11" fmla="*/ 33 h 56"/>
                <a:gd name="T12" fmla="*/ 69 w 94"/>
                <a:gd name="T13" fmla="*/ 29 h 56"/>
                <a:gd name="T14" fmla="*/ 60 w 94"/>
                <a:gd name="T15" fmla="*/ 18 h 56"/>
                <a:gd name="T16" fmla="*/ 84 w 94"/>
                <a:gd name="T17" fmla="*/ 20 h 56"/>
                <a:gd name="T18" fmla="*/ 82 w 94"/>
                <a:gd name="T19" fmla="*/ 5 h 56"/>
                <a:gd name="T20" fmla="*/ 60 w 94"/>
                <a:gd name="T21" fmla="*/ 0 h 56"/>
                <a:gd name="T22" fmla="*/ 37 w 94"/>
                <a:gd name="T23" fmla="*/ 4 h 56"/>
                <a:gd name="T24" fmla="*/ 10 w 94"/>
                <a:gd name="T25" fmla="*/ 20 h 56"/>
                <a:gd name="T26" fmla="*/ 0 w 94"/>
                <a:gd name="T27" fmla="*/ 4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56">
                  <a:moveTo>
                    <a:pt x="0" y="45"/>
                  </a:moveTo>
                  <a:cubicBezTo>
                    <a:pt x="8" y="45"/>
                    <a:pt x="15" y="52"/>
                    <a:pt x="22" y="53"/>
                  </a:cubicBezTo>
                  <a:cubicBezTo>
                    <a:pt x="30" y="55"/>
                    <a:pt x="39" y="56"/>
                    <a:pt x="45" y="55"/>
                  </a:cubicBezTo>
                  <a:cubicBezTo>
                    <a:pt x="53" y="54"/>
                    <a:pt x="64" y="50"/>
                    <a:pt x="70" y="45"/>
                  </a:cubicBezTo>
                  <a:cubicBezTo>
                    <a:pt x="73" y="43"/>
                    <a:pt x="75" y="40"/>
                    <a:pt x="73" y="36"/>
                  </a:cubicBezTo>
                  <a:cubicBezTo>
                    <a:pt x="71" y="32"/>
                    <a:pt x="68" y="33"/>
                    <a:pt x="64" y="33"/>
                  </a:cubicBezTo>
                  <a:cubicBezTo>
                    <a:pt x="66" y="32"/>
                    <a:pt x="67" y="30"/>
                    <a:pt x="69" y="29"/>
                  </a:cubicBezTo>
                  <a:cubicBezTo>
                    <a:pt x="67" y="23"/>
                    <a:pt x="65" y="22"/>
                    <a:pt x="60" y="18"/>
                  </a:cubicBezTo>
                  <a:cubicBezTo>
                    <a:pt x="67" y="12"/>
                    <a:pt x="77" y="19"/>
                    <a:pt x="84" y="20"/>
                  </a:cubicBezTo>
                  <a:cubicBezTo>
                    <a:pt x="94" y="21"/>
                    <a:pt x="87" y="8"/>
                    <a:pt x="82" y="5"/>
                  </a:cubicBezTo>
                  <a:cubicBezTo>
                    <a:pt x="77" y="2"/>
                    <a:pt x="67" y="1"/>
                    <a:pt x="60" y="0"/>
                  </a:cubicBezTo>
                  <a:cubicBezTo>
                    <a:pt x="53" y="0"/>
                    <a:pt x="44" y="1"/>
                    <a:pt x="37" y="4"/>
                  </a:cubicBezTo>
                  <a:cubicBezTo>
                    <a:pt x="28" y="8"/>
                    <a:pt x="19" y="15"/>
                    <a:pt x="10" y="20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65" name="Freeform 762"/>
            <p:cNvSpPr>
              <a:spLocks/>
            </p:cNvSpPr>
            <p:nvPr/>
          </p:nvSpPr>
          <p:spPr bwMode="auto">
            <a:xfrm>
              <a:off x="2997201" y="1116013"/>
              <a:ext cx="277813" cy="149225"/>
            </a:xfrm>
            <a:custGeom>
              <a:avLst/>
              <a:gdLst>
                <a:gd name="T0" fmla="*/ 25 w 74"/>
                <a:gd name="T1" fmla="*/ 28 h 40"/>
                <a:gd name="T2" fmla="*/ 17 w 74"/>
                <a:gd name="T3" fmla="*/ 0 h 40"/>
                <a:gd name="T4" fmla="*/ 10 w 74"/>
                <a:gd name="T5" fmla="*/ 4 h 40"/>
                <a:gd name="T6" fmla="*/ 0 w 74"/>
                <a:gd name="T7" fmla="*/ 29 h 40"/>
                <a:gd name="T8" fmla="*/ 22 w 74"/>
                <a:gd name="T9" fmla="*/ 37 h 40"/>
                <a:gd name="T10" fmla="*/ 45 w 74"/>
                <a:gd name="T11" fmla="*/ 39 h 40"/>
                <a:gd name="T12" fmla="*/ 70 w 74"/>
                <a:gd name="T13" fmla="*/ 29 h 40"/>
                <a:gd name="T14" fmla="*/ 74 w 74"/>
                <a:gd name="T15" fmla="*/ 25 h 40"/>
                <a:gd name="T16" fmla="*/ 25 w 74"/>
                <a:gd name="T17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40">
                  <a:moveTo>
                    <a:pt x="25" y="28"/>
                  </a:moveTo>
                  <a:cubicBezTo>
                    <a:pt x="12" y="23"/>
                    <a:pt x="12" y="11"/>
                    <a:pt x="17" y="0"/>
                  </a:cubicBezTo>
                  <a:cubicBezTo>
                    <a:pt x="15" y="2"/>
                    <a:pt x="12" y="3"/>
                    <a:pt x="10" y="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8" y="29"/>
                    <a:pt x="15" y="36"/>
                    <a:pt x="22" y="37"/>
                  </a:cubicBezTo>
                  <a:cubicBezTo>
                    <a:pt x="30" y="39"/>
                    <a:pt x="39" y="40"/>
                    <a:pt x="45" y="39"/>
                  </a:cubicBezTo>
                  <a:cubicBezTo>
                    <a:pt x="53" y="38"/>
                    <a:pt x="64" y="34"/>
                    <a:pt x="70" y="29"/>
                  </a:cubicBezTo>
                  <a:cubicBezTo>
                    <a:pt x="72" y="28"/>
                    <a:pt x="73" y="27"/>
                    <a:pt x="74" y="25"/>
                  </a:cubicBezTo>
                  <a:cubicBezTo>
                    <a:pt x="58" y="33"/>
                    <a:pt x="42" y="35"/>
                    <a:pt x="25" y="2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66" name="Freeform 763"/>
            <p:cNvSpPr>
              <a:spLocks/>
            </p:cNvSpPr>
            <p:nvPr/>
          </p:nvSpPr>
          <p:spPr bwMode="auto">
            <a:xfrm>
              <a:off x="3167063" y="1160463"/>
              <a:ext cx="101600" cy="52388"/>
            </a:xfrm>
            <a:custGeom>
              <a:avLst/>
              <a:gdLst>
                <a:gd name="T0" fmla="*/ 22 w 27"/>
                <a:gd name="T1" fmla="*/ 1 h 14"/>
                <a:gd name="T2" fmla="*/ 2 w 27"/>
                <a:gd name="T3" fmla="*/ 3 h 14"/>
                <a:gd name="T4" fmla="*/ 2 w 27"/>
                <a:gd name="T5" fmla="*/ 7 h 14"/>
                <a:gd name="T6" fmla="*/ 0 w 27"/>
                <a:gd name="T7" fmla="*/ 14 h 14"/>
                <a:gd name="T8" fmla="*/ 27 w 27"/>
                <a:gd name="T9" fmla="*/ 6 h 14"/>
                <a:gd name="T10" fmla="*/ 19 w 27"/>
                <a:gd name="T11" fmla="*/ 5 h 14"/>
                <a:gd name="T12" fmla="*/ 24 w 27"/>
                <a:gd name="T13" fmla="*/ 1 h 14"/>
                <a:gd name="T14" fmla="*/ 24 w 27"/>
                <a:gd name="T15" fmla="*/ 0 h 14"/>
                <a:gd name="T16" fmla="*/ 22 w 27"/>
                <a:gd name="T17" fmla="*/ 1 h 14"/>
                <a:gd name="T18" fmla="*/ 22 w 27"/>
                <a:gd name="T1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4">
                  <a:moveTo>
                    <a:pt x="22" y="1"/>
                  </a:moveTo>
                  <a:cubicBezTo>
                    <a:pt x="16" y="3"/>
                    <a:pt x="9" y="3"/>
                    <a:pt x="2" y="3"/>
                  </a:cubicBezTo>
                  <a:cubicBezTo>
                    <a:pt x="2" y="4"/>
                    <a:pt x="2" y="6"/>
                    <a:pt x="2" y="7"/>
                  </a:cubicBezTo>
                  <a:cubicBezTo>
                    <a:pt x="2" y="10"/>
                    <a:pt x="1" y="12"/>
                    <a:pt x="0" y="14"/>
                  </a:cubicBezTo>
                  <a:cubicBezTo>
                    <a:pt x="10" y="14"/>
                    <a:pt x="18" y="11"/>
                    <a:pt x="27" y="6"/>
                  </a:cubicBezTo>
                  <a:cubicBezTo>
                    <a:pt x="25" y="5"/>
                    <a:pt x="22" y="5"/>
                    <a:pt x="19" y="5"/>
                  </a:cubicBezTo>
                  <a:cubicBezTo>
                    <a:pt x="21" y="4"/>
                    <a:pt x="22" y="2"/>
                    <a:pt x="24" y="1"/>
                  </a:cubicBezTo>
                  <a:cubicBezTo>
                    <a:pt x="24" y="1"/>
                    <a:pt x="24" y="1"/>
                    <a:pt x="24" y="0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67" name="Freeform 764"/>
            <p:cNvSpPr>
              <a:spLocks/>
            </p:cNvSpPr>
            <p:nvPr/>
          </p:nvSpPr>
          <p:spPr bwMode="auto">
            <a:xfrm>
              <a:off x="3170238" y="1077913"/>
              <a:ext cx="157163" cy="55563"/>
            </a:xfrm>
            <a:custGeom>
              <a:avLst/>
              <a:gdLst>
                <a:gd name="T0" fmla="*/ 40 w 42"/>
                <a:gd name="T1" fmla="*/ 13 h 15"/>
                <a:gd name="T2" fmla="*/ 22 w 42"/>
                <a:gd name="T3" fmla="*/ 2 h 15"/>
                <a:gd name="T4" fmla="*/ 2 w 42"/>
                <a:gd name="T5" fmla="*/ 9 h 15"/>
                <a:gd name="T6" fmla="*/ 0 w 42"/>
                <a:gd name="T7" fmla="*/ 10 h 15"/>
                <a:gd name="T8" fmla="*/ 0 w 42"/>
                <a:gd name="T9" fmla="*/ 15 h 15"/>
                <a:gd name="T10" fmla="*/ 19 w 42"/>
                <a:gd name="T11" fmla="*/ 15 h 15"/>
                <a:gd name="T12" fmla="*/ 14 w 42"/>
                <a:gd name="T13" fmla="*/ 12 h 15"/>
                <a:gd name="T14" fmla="*/ 38 w 42"/>
                <a:gd name="T15" fmla="*/ 14 h 15"/>
                <a:gd name="T16" fmla="*/ 42 w 42"/>
                <a:gd name="T17" fmla="*/ 13 h 15"/>
                <a:gd name="T18" fmla="*/ 40 w 42"/>
                <a:gd name="T1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15">
                  <a:moveTo>
                    <a:pt x="40" y="13"/>
                  </a:moveTo>
                  <a:cubicBezTo>
                    <a:pt x="34" y="9"/>
                    <a:pt x="29" y="3"/>
                    <a:pt x="22" y="2"/>
                  </a:cubicBezTo>
                  <a:cubicBezTo>
                    <a:pt x="14" y="0"/>
                    <a:pt x="8" y="5"/>
                    <a:pt x="2" y="9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0" y="12"/>
                    <a:pt x="0" y="13"/>
                    <a:pt x="0" y="15"/>
                  </a:cubicBezTo>
                  <a:cubicBezTo>
                    <a:pt x="5" y="13"/>
                    <a:pt x="13" y="14"/>
                    <a:pt x="19" y="15"/>
                  </a:cubicBezTo>
                  <a:cubicBezTo>
                    <a:pt x="17" y="14"/>
                    <a:pt x="16" y="13"/>
                    <a:pt x="14" y="12"/>
                  </a:cubicBezTo>
                  <a:cubicBezTo>
                    <a:pt x="21" y="6"/>
                    <a:pt x="31" y="13"/>
                    <a:pt x="38" y="14"/>
                  </a:cubicBezTo>
                  <a:cubicBezTo>
                    <a:pt x="40" y="14"/>
                    <a:pt x="41" y="14"/>
                    <a:pt x="42" y="13"/>
                  </a:cubicBezTo>
                  <a:cubicBezTo>
                    <a:pt x="41" y="13"/>
                    <a:pt x="40" y="13"/>
                    <a:pt x="40" y="1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68" name="Freeform 765"/>
            <p:cNvSpPr>
              <a:spLocks/>
            </p:cNvSpPr>
            <p:nvPr/>
          </p:nvSpPr>
          <p:spPr bwMode="auto">
            <a:xfrm>
              <a:off x="2955926" y="1092200"/>
              <a:ext cx="104775" cy="158750"/>
            </a:xfrm>
            <a:custGeom>
              <a:avLst/>
              <a:gdLst>
                <a:gd name="T0" fmla="*/ 2 w 28"/>
                <a:gd name="T1" fmla="*/ 38 h 42"/>
                <a:gd name="T2" fmla="*/ 20 w 28"/>
                <a:gd name="T3" fmla="*/ 40 h 42"/>
                <a:gd name="T4" fmla="*/ 28 w 28"/>
                <a:gd name="T5" fmla="*/ 5 h 42"/>
                <a:gd name="T6" fmla="*/ 20 w 28"/>
                <a:gd name="T7" fmla="*/ 0 h 42"/>
                <a:gd name="T8" fmla="*/ 2 w 28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2">
                  <a:moveTo>
                    <a:pt x="2" y="38"/>
                  </a:moveTo>
                  <a:cubicBezTo>
                    <a:pt x="2" y="38"/>
                    <a:pt x="6" y="42"/>
                    <a:pt x="20" y="40"/>
                  </a:cubicBezTo>
                  <a:cubicBezTo>
                    <a:pt x="20" y="40"/>
                    <a:pt x="16" y="18"/>
                    <a:pt x="28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0" y="9"/>
                    <a:pt x="2" y="3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69" name="Freeform 766"/>
            <p:cNvSpPr>
              <a:spLocks/>
            </p:cNvSpPr>
            <p:nvPr/>
          </p:nvSpPr>
          <p:spPr bwMode="auto">
            <a:xfrm>
              <a:off x="3008313" y="1092200"/>
              <a:ext cx="52388" cy="34925"/>
            </a:xfrm>
            <a:custGeom>
              <a:avLst/>
              <a:gdLst>
                <a:gd name="T0" fmla="*/ 1 w 14"/>
                <a:gd name="T1" fmla="*/ 5 h 9"/>
                <a:gd name="T2" fmla="*/ 11 w 14"/>
                <a:gd name="T3" fmla="*/ 9 h 9"/>
                <a:gd name="T4" fmla="*/ 14 w 14"/>
                <a:gd name="T5" fmla="*/ 5 h 9"/>
                <a:gd name="T6" fmla="*/ 6 w 14"/>
                <a:gd name="T7" fmla="*/ 0 h 9"/>
                <a:gd name="T8" fmla="*/ 0 w 14"/>
                <a:gd name="T9" fmla="*/ 4 h 9"/>
                <a:gd name="T10" fmla="*/ 1 w 14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9">
                  <a:moveTo>
                    <a:pt x="1" y="5"/>
                  </a:moveTo>
                  <a:cubicBezTo>
                    <a:pt x="4" y="7"/>
                    <a:pt x="7" y="8"/>
                    <a:pt x="11" y="9"/>
                  </a:cubicBezTo>
                  <a:cubicBezTo>
                    <a:pt x="12" y="8"/>
                    <a:pt x="13" y="6"/>
                    <a:pt x="14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3" y="1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70" name="Freeform 767"/>
            <p:cNvSpPr>
              <a:spLocks/>
            </p:cNvSpPr>
            <p:nvPr/>
          </p:nvSpPr>
          <p:spPr bwMode="auto">
            <a:xfrm>
              <a:off x="3571876" y="1047750"/>
              <a:ext cx="233363" cy="258763"/>
            </a:xfrm>
            <a:custGeom>
              <a:avLst/>
              <a:gdLst>
                <a:gd name="T0" fmla="*/ 58 w 62"/>
                <a:gd name="T1" fmla="*/ 21 h 69"/>
                <a:gd name="T2" fmla="*/ 39 w 62"/>
                <a:gd name="T3" fmla="*/ 2 h 69"/>
                <a:gd name="T4" fmla="*/ 24 w 62"/>
                <a:gd name="T5" fmla="*/ 2 h 69"/>
                <a:gd name="T6" fmla="*/ 21 w 62"/>
                <a:gd name="T7" fmla="*/ 15 h 69"/>
                <a:gd name="T8" fmla="*/ 0 w 62"/>
                <a:gd name="T9" fmla="*/ 32 h 69"/>
                <a:gd name="T10" fmla="*/ 5 w 62"/>
                <a:gd name="T11" fmla="*/ 46 h 69"/>
                <a:gd name="T12" fmla="*/ 9 w 62"/>
                <a:gd name="T13" fmla="*/ 61 h 69"/>
                <a:gd name="T14" fmla="*/ 40 w 62"/>
                <a:gd name="T15" fmla="*/ 64 h 69"/>
                <a:gd name="T16" fmla="*/ 53 w 62"/>
                <a:gd name="T17" fmla="*/ 54 h 69"/>
                <a:gd name="T18" fmla="*/ 62 w 62"/>
                <a:gd name="T19" fmla="*/ 43 h 69"/>
                <a:gd name="T20" fmla="*/ 58 w 62"/>
                <a:gd name="T21" fmla="*/ 2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69">
                  <a:moveTo>
                    <a:pt x="58" y="21"/>
                  </a:moveTo>
                  <a:cubicBezTo>
                    <a:pt x="50" y="14"/>
                    <a:pt x="49" y="4"/>
                    <a:pt x="39" y="2"/>
                  </a:cubicBezTo>
                  <a:cubicBezTo>
                    <a:pt x="35" y="1"/>
                    <a:pt x="28" y="0"/>
                    <a:pt x="24" y="2"/>
                  </a:cubicBezTo>
                  <a:cubicBezTo>
                    <a:pt x="17" y="5"/>
                    <a:pt x="20" y="9"/>
                    <a:pt x="21" y="15"/>
                  </a:cubicBezTo>
                  <a:cubicBezTo>
                    <a:pt x="10" y="18"/>
                    <a:pt x="1" y="18"/>
                    <a:pt x="0" y="32"/>
                  </a:cubicBezTo>
                  <a:cubicBezTo>
                    <a:pt x="0" y="37"/>
                    <a:pt x="3" y="42"/>
                    <a:pt x="5" y="46"/>
                  </a:cubicBezTo>
                  <a:cubicBezTo>
                    <a:pt x="6" y="51"/>
                    <a:pt x="6" y="57"/>
                    <a:pt x="9" y="61"/>
                  </a:cubicBezTo>
                  <a:cubicBezTo>
                    <a:pt x="16" y="69"/>
                    <a:pt x="31" y="68"/>
                    <a:pt x="40" y="64"/>
                  </a:cubicBezTo>
                  <a:cubicBezTo>
                    <a:pt x="45" y="62"/>
                    <a:pt x="50" y="59"/>
                    <a:pt x="53" y="54"/>
                  </a:cubicBezTo>
                  <a:cubicBezTo>
                    <a:pt x="56" y="49"/>
                    <a:pt x="55" y="43"/>
                    <a:pt x="62" y="43"/>
                  </a:cubicBezTo>
                  <a:lnTo>
                    <a:pt x="58" y="2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71" name="Freeform 768"/>
            <p:cNvSpPr>
              <a:spLocks/>
            </p:cNvSpPr>
            <p:nvPr/>
          </p:nvSpPr>
          <p:spPr bwMode="auto">
            <a:xfrm>
              <a:off x="3621088" y="1066800"/>
              <a:ext cx="68263" cy="82550"/>
            </a:xfrm>
            <a:custGeom>
              <a:avLst/>
              <a:gdLst>
                <a:gd name="T0" fmla="*/ 13 w 18"/>
                <a:gd name="T1" fmla="*/ 8 h 22"/>
                <a:gd name="T2" fmla="*/ 14 w 18"/>
                <a:gd name="T3" fmla="*/ 10 h 22"/>
                <a:gd name="T4" fmla="*/ 15 w 18"/>
                <a:gd name="T5" fmla="*/ 16 h 22"/>
                <a:gd name="T6" fmla="*/ 18 w 18"/>
                <a:gd name="T7" fmla="*/ 22 h 22"/>
                <a:gd name="T8" fmla="*/ 11 w 18"/>
                <a:gd name="T9" fmla="*/ 18 h 22"/>
                <a:gd name="T10" fmla="*/ 8 w 18"/>
                <a:gd name="T11" fmla="*/ 10 h 22"/>
                <a:gd name="T12" fmla="*/ 7 w 18"/>
                <a:gd name="T13" fmla="*/ 0 h 22"/>
                <a:gd name="T14" fmla="*/ 13 w 18"/>
                <a:gd name="T1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2">
                  <a:moveTo>
                    <a:pt x="13" y="8"/>
                  </a:moveTo>
                  <a:cubicBezTo>
                    <a:pt x="13" y="8"/>
                    <a:pt x="13" y="9"/>
                    <a:pt x="14" y="10"/>
                  </a:cubicBezTo>
                  <a:cubicBezTo>
                    <a:pt x="14" y="12"/>
                    <a:pt x="14" y="14"/>
                    <a:pt x="15" y="16"/>
                  </a:cubicBezTo>
                  <a:cubicBezTo>
                    <a:pt x="16" y="18"/>
                    <a:pt x="18" y="20"/>
                    <a:pt x="18" y="22"/>
                  </a:cubicBezTo>
                  <a:cubicBezTo>
                    <a:pt x="16" y="21"/>
                    <a:pt x="14" y="19"/>
                    <a:pt x="11" y="18"/>
                  </a:cubicBezTo>
                  <a:cubicBezTo>
                    <a:pt x="8" y="15"/>
                    <a:pt x="0" y="13"/>
                    <a:pt x="8" y="10"/>
                  </a:cubicBezTo>
                  <a:cubicBezTo>
                    <a:pt x="8" y="7"/>
                    <a:pt x="6" y="3"/>
                    <a:pt x="7" y="0"/>
                  </a:cubicBezTo>
                  <a:cubicBezTo>
                    <a:pt x="10" y="2"/>
                    <a:pt x="12" y="5"/>
                    <a:pt x="13" y="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72" name="Freeform 769"/>
            <p:cNvSpPr>
              <a:spLocks/>
            </p:cNvSpPr>
            <p:nvPr/>
          </p:nvSpPr>
          <p:spPr bwMode="auto">
            <a:xfrm>
              <a:off x="3571876" y="1063625"/>
              <a:ext cx="233363" cy="242888"/>
            </a:xfrm>
            <a:custGeom>
              <a:avLst/>
              <a:gdLst>
                <a:gd name="T0" fmla="*/ 5 w 62"/>
                <a:gd name="T1" fmla="*/ 42 h 65"/>
                <a:gd name="T2" fmla="*/ 0 w 62"/>
                <a:gd name="T3" fmla="*/ 32 h 65"/>
                <a:gd name="T4" fmla="*/ 5 w 62"/>
                <a:gd name="T5" fmla="*/ 30 h 65"/>
                <a:gd name="T6" fmla="*/ 11 w 62"/>
                <a:gd name="T7" fmla="*/ 38 h 65"/>
                <a:gd name="T8" fmla="*/ 33 w 62"/>
                <a:gd name="T9" fmla="*/ 49 h 65"/>
                <a:gd name="T10" fmla="*/ 44 w 62"/>
                <a:gd name="T11" fmla="*/ 45 h 65"/>
                <a:gd name="T12" fmla="*/ 48 w 62"/>
                <a:gd name="T13" fmla="*/ 36 h 65"/>
                <a:gd name="T14" fmla="*/ 44 w 62"/>
                <a:gd name="T15" fmla="*/ 20 h 65"/>
                <a:gd name="T16" fmla="*/ 44 w 62"/>
                <a:gd name="T17" fmla="*/ 0 h 65"/>
                <a:gd name="T18" fmla="*/ 58 w 62"/>
                <a:gd name="T19" fmla="*/ 17 h 65"/>
                <a:gd name="T20" fmla="*/ 62 w 62"/>
                <a:gd name="T21" fmla="*/ 39 h 65"/>
                <a:gd name="T22" fmla="*/ 53 w 62"/>
                <a:gd name="T23" fmla="*/ 50 h 65"/>
                <a:gd name="T24" fmla="*/ 40 w 62"/>
                <a:gd name="T25" fmla="*/ 60 h 65"/>
                <a:gd name="T26" fmla="*/ 9 w 62"/>
                <a:gd name="T27" fmla="*/ 57 h 65"/>
                <a:gd name="T28" fmla="*/ 5 w 62"/>
                <a:gd name="T2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65">
                  <a:moveTo>
                    <a:pt x="5" y="42"/>
                  </a:moveTo>
                  <a:cubicBezTo>
                    <a:pt x="4" y="39"/>
                    <a:pt x="1" y="35"/>
                    <a:pt x="0" y="32"/>
                  </a:cubicBezTo>
                  <a:cubicBezTo>
                    <a:pt x="2" y="31"/>
                    <a:pt x="4" y="31"/>
                    <a:pt x="5" y="30"/>
                  </a:cubicBezTo>
                  <a:cubicBezTo>
                    <a:pt x="7" y="33"/>
                    <a:pt x="9" y="35"/>
                    <a:pt x="11" y="38"/>
                  </a:cubicBezTo>
                  <a:cubicBezTo>
                    <a:pt x="16" y="44"/>
                    <a:pt x="24" y="52"/>
                    <a:pt x="33" y="49"/>
                  </a:cubicBezTo>
                  <a:cubicBezTo>
                    <a:pt x="37" y="48"/>
                    <a:pt x="41" y="48"/>
                    <a:pt x="44" y="45"/>
                  </a:cubicBezTo>
                  <a:cubicBezTo>
                    <a:pt x="46" y="43"/>
                    <a:pt x="48" y="39"/>
                    <a:pt x="48" y="36"/>
                  </a:cubicBezTo>
                  <a:cubicBezTo>
                    <a:pt x="48" y="31"/>
                    <a:pt x="45" y="25"/>
                    <a:pt x="44" y="20"/>
                  </a:cubicBezTo>
                  <a:cubicBezTo>
                    <a:pt x="43" y="13"/>
                    <a:pt x="46" y="6"/>
                    <a:pt x="44" y="0"/>
                  </a:cubicBezTo>
                  <a:cubicBezTo>
                    <a:pt x="50" y="4"/>
                    <a:pt x="51" y="12"/>
                    <a:pt x="58" y="17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55" y="39"/>
                    <a:pt x="56" y="45"/>
                    <a:pt x="53" y="50"/>
                  </a:cubicBezTo>
                  <a:cubicBezTo>
                    <a:pt x="50" y="55"/>
                    <a:pt x="45" y="58"/>
                    <a:pt x="40" y="60"/>
                  </a:cubicBezTo>
                  <a:cubicBezTo>
                    <a:pt x="31" y="64"/>
                    <a:pt x="16" y="65"/>
                    <a:pt x="9" y="57"/>
                  </a:cubicBezTo>
                  <a:cubicBezTo>
                    <a:pt x="6" y="53"/>
                    <a:pt x="6" y="47"/>
                    <a:pt x="5" y="4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73" name="Freeform 770"/>
            <p:cNvSpPr>
              <a:spLocks/>
            </p:cNvSpPr>
            <p:nvPr/>
          </p:nvSpPr>
          <p:spPr bwMode="auto">
            <a:xfrm>
              <a:off x="3741738" y="1036638"/>
              <a:ext cx="127000" cy="203200"/>
            </a:xfrm>
            <a:custGeom>
              <a:avLst/>
              <a:gdLst>
                <a:gd name="T0" fmla="*/ 33 w 34"/>
                <a:gd name="T1" fmla="*/ 48 h 54"/>
                <a:gd name="T2" fmla="*/ 10 w 34"/>
                <a:gd name="T3" fmla="*/ 52 h 54"/>
                <a:gd name="T4" fmla="*/ 0 w 34"/>
                <a:gd name="T5" fmla="*/ 7 h 54"/>
                <a:gd name="T6" fmla="*/ 10 w 34"/>
                <a:gd name="T7" fmla="*/ 0 h 54"/>
                <a:gd name="T8" fmla="*/ 33 w 34"/>
                <a:gd name="T9" fmla="*/ 4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54">
                  <a:moveTo>
                    <a:pt x="33" y="48"/>
                  </a:moveTo>
                  <a:cubicBezTo>
                    <a:pt x="33" y="48"/>
                    <a:pt x="27" y="54"/>
                    <a:pt x="10" y="52"/>
                  </a:cubicBezTo>
                  <a:cubicBezTo>
                    <a:pt x="10" y="52"/>
                    <a:pt x="15" y="23"/>
                    <a:pt x="0" y="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34" y="12"/>
                    <a:pt x="33" y="4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74" name="Freeform 771"/>
            <p:cNvSpPr>
              <a:spLocks/>
            </p:cNvSpPr>
            <p:nvPr/>
          </p:nvSpPr>
          <p:spPr bwMode="auto">
            <a:xfrm>
              <a:off x="3005138" y="728663"/>
              <a:ext cx="161925" cy="404813"/>
            </a:xfrm>
            <a:custGeom>
              <a:avLst/>
              <a:gdLst>
                <a:gd name="T0" fmla="*/ 41 w 43"/>
                <a:gd name="T1" fmla="*/ 106 h 108"/>
                <a:gd name="T2" fmla="*/ 30 w 43"/>
                <a:gd name="T3" fmla="*/ 93 h 108"/>
                <a:gd name="T4" fmla="*/ 17 w 43"/>
                <a:gd name="T5" fmla="*/ 68 h 108"/>
                <a:gd name="T6" fmla="*/ 9 w 43"/>
                <a:gd name="T7" fmla="*/ 39 h 108"/>
                <a:gd name="T8" fmla="*/ 1 w 43"/>
                <a:gd name="T9" fmla="*/ 14 h 108"/>
                <a:gd name="T10" fmla="*/ 4 w 43"/>
                <a:gd name="T11" fmla="*/ 2 h 108"/>
                <a:gd name="T12" fmla="*/ 12 w 43"/>
                <a:gd name="T13" fmla="*/ 5 h 108"/>
                <a:gd name="T14" fmla="*/ 22 w 43"/>
                <a:gd name="T15" fmla="*/ 26 h 108"/>
                <a:gd name="T16" fmla="*/ 30 w 43"/>
                <a:gd name="T17" fmla="*/ 48 h 108"/>
                <a:gd name="T18" fmla="*/ 38 w 43"/>
                <a:gd name="T19" fmla="*/ 75 h 108"/>
                <a:gd name="T20" fmla="*/ 41 w 43"/>
                <a:gd name="T21" fmla="*/ 10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08">
                  <a:moveTo>
                    <a:pt x="41" y="106"/>
                  </a:moveTo>
                  <a:cubicBezTo>
                    <a:pt x="39" y="108"/>
                    <a:pt x="33" y="98"/>
                    <a:pt x="30" y="93"/>
                  </a:cubicBezTo>
                  <a:cubicBezTo>
                    <a:pt x="25" y="85"/>
                    <a:pt x="21" y="77"/>
                    <a:pt x="17" y="68"/>
                  </a:cubicBezTo>
                  <a:cubicBezTo>
                    <a:pt x="14" y="58"/>
                    <a:pt x="12" y="49"/>
                    <a:pt x="9" y="39"/>
                  </a:cubicBezTo>
                  <a:cubicBezTo>
                    <a:pt x="6" y="30"/>
                    <a:pt x="2" y="23"/>
                    <a:pt x="1" y="14"/>
                  </a:cubicBezTo>
                  <a:cubicBezTo>
                    <a:pt x="1" y="10"/>
                    <a:pt x="0" y="4"/>
                    <a:pt x="4" y="2"/>
                  </a:cubicBezTo>
                  <a:cubicBezTo>
                    <a:pt x="7" y="0"/>
                    <a:pt x="10" y="3"/>
                    <a:pt x="12" y="5"/>
                  </a:cubicBezTo>
                  <a:cubicBezTo>
                    <a:pt x="17" y="11"/>
                    <a:pt x="18" y="19"/>
                    <a:pt x="22" y="26"/>
                  </a:cubicBezTo>
                  <a:cubicBezTo>
                    <a:pt x="25" y="33"/>
                    <a:pt x="28" y="41"/>
                    <a:pt x="30" y="48"/>
                  </a:cubicBezTo>
                  <a:cubicBezTo>
                    <a:pt x="33" y="57"/>
                    <a:pt x="37" y="66"/>
                    <a:pt x="38" y="75"/>
                  </a:cubicBezTo>
                  <a:cubicBezTo>
                    <a:pt x="39" y="87"/>
                    <a:pt x="43" y="104"/>
                    <a:pt x="41" y="106"/>
                  </a:cubicBezTo>
                  <a:close/>
                </a:path>
              </a:pathLst>
            </a:custGeom>
            <a:solidFill>
              <a:srgbClr val="1F2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75" name="Freeform 772"/>
            <p:cNvSpPr>
              <a:spLocks/>
            </p:cNvSpPr>
            <p:nvPr/>
          </p:nvSpPr>
          <p:spPr bwMode="auto">
            <a:xfrm>
              <a:off x="3030538" y="855663"/>
              <a:ext cx="117475" cy="180975"/>
            </a:xfrm>
            <a:custGeom>
              <a:avLst/>
              <a:gdLst>
                <a:gd name="T0" fmla="*/ 31 w 31"/>
                <a:gd name="T1" fmla="*/ 48 h 48"/>
                <a:gd name="T2" fmla="*/ 31 w 31"/>
                <a:gd name="T3" fmla="*/ 41 h 48"/>
                <a:gd name="T4" fmla="*/ 23 w 31"/>
                <a:gd name="T5" fmla="*/ 14 h 48"/>
                <a:gd name="T6" fmla="*/ 23 w 31"/>
                <a:gd name="T7" fmla="*/ 13 h 48"/>
                <a:gd name="T8" fmla="*/ 0 w 31"/>
                <a:gd name="T9" fmla="*/ 0 h 48"/>
                <a:gd name="T10" fmla="*/ 2 w 31"/>
                <a:gd name="T11" fmla="*/ 5 h 48"/>
                <a:gd name="T12" fmla="*/ 10 w 31"/>
                <a:gd name="T13" fmla="*/ 34 h 48"/>
                <a:gd name="T14" fmla="*/ 17 w 31"/>
                <a:gd name="T15" fmla="*/ 48 h 48"/>
                <a:gd name="T16" fmla="*/ 31 w 31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1" y="48"/>
                  </a:moveTo>
                  <a:cubicBezTo>
                    <a:pt x="31" y="46"/>
                    <a:pt x="31" y="43"/>
                    <a:pt x="31" y="41"/>
                  </a:cubicBezTo>
                  <a:cubicBezTo>
                    <a:pt x="30" y="32"/>
                    <a:pt x="26" y="23"/>
                    <a:pt x="23" y="14"/>
                  </a:cubicBezTo>
                  <a:cubicBezTo>
                    <a:pt x="23" y="14"/>
                    <a:pt x="23" y="13"/>
                    <a:pt x="23" y="13"/>
                  </a:cubicBezTo>
                  <a:cubicBezTo>
                    <a:pt x="18" y="6"/>
                    <a:pt x="8" y="0"/>
                    <a:pt x="0" y="0"/>
                  </a:cubicBezTo>
                  <a:cubicBezTo>
                    <a:pt x="0" y="1"/>
                    <a:pt x="1" y="3"/>
                    <a:pt x="2" y="5"/>
                  </a:cubicBezTo>
                  <a:cubicBezTo>
                    <a:pt x="5" y="15"/>
                    <a:pt x="7" y="24"/>
                    <a:pt x="10" y="34"/>
                  </a:cubicBezTo>
                  <a:cubicBezTo>
                    <a:pt x="12" y="39"/>
                    <a:pt x="14" y="44"/>
                    <a:pt x="17" y="48"/>
                  </a:cubicBezTo>
                  <a:cubicBezTo>
                    <a:pt x="21" y="46"/>
                    <a:pt x="26" y="47"/>
                    <a:pt x="31" y="48"/>
                  </a:cubicBezTo>
                  <a:close/>
                </a:path>
              </a:pathLst>
            </a:custGeom>
            <a:solidFill>
              <a:srgbClr val="192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76" name="Freeform 773"/>
            <p:cNvSpPr>
              <a:spLocks/>
            </p:cNvSpPr>
            <p:nvPr/>
          </p:nvSpPr>
          <p:spPr bwMode="auto">
            <a:xfrm>
              <a:off x="3140076" y="1104900"/>
              <a:ext cx="22225" cy="25400"/>
            </a:xfrm>
            <a:custGeom>
              <a:avLst/>
              <a:gdLst>
                <a:gd name="T0" fmla="*/ 1 w 6"/>
                <a:gd name="T1" fmla="*/ 3 h 7"/>
                <a:gd name="T2" fmla="*/ 5 w 6"/>
                <a:gd name="T3" fmla="*/ 6 h 7"/>
                <a:gd name="T4" fmla="*/ 6 w 6"/>
                <a:gd name="T5" fmla="*/ 1 h 7"/>
                <a:gd name="T6" fmla="*/ 1 w 6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1" y="3"/>
                  </a:moveTo>
                  <a:cubicBezTo>
                    <a:pt x="3" y="5"/>
                    <a:pt x="4" y="7"/>
                    <a:pt x="5" y="6"/>
                  </a:cubicBezTo>
                  <a:cubicBezTo>
                    <a:pt x="6" y="5"/>
                    <a:pt x="6" y="4"/>
                    <a:pt x="6" y="1"/>
                  </a:cubicBezTo>
                  <a:cubicBezTo>
                    <a:pt x="5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77" name="Freeform 774"/>
            <p:cNvSpPr>
              <a:spLocks/>
            </p:cNvSpPr>
            <p:nvPr/>
          </p:nvSpPr>
          <p:spPr bwMode="auto">
            <a:xfrm>
              <a:off x="2798763" y="871538"/>
              <a:ext cx="404813" cy="244475"/>
            </a:xfrm>
            <a:custGeom>
              <a:avLst/>
              <a:gdLst>
                <a:gd name="T0" fmla="*/ 23 w 108"/>
                <a:gd name="T1" fmla="*/ 4 h 65"/>
                <a:gd name="T2" fmla="*/ 42 w 108"/>
                <a:gd name="T3" fmla="*/ 2 h 65"/>
                <a:gd name="T4" fmla="*/ 64 w 108"/>
                <a:gd name="T5" fmla="*/ 3 h 65"/>
                <a:gd name="T6" fmla="*/ 81 w 108"/>
                <a:gd name="T7" fmla="*/ 14 h 65"/>
                <a:gd name="T8" fmla="*/ 94 w 108"/>
                <a:gd name="T9" fmla="*/ 41 h 65"/>
                <a:gd name="T10" fmla="*/ 77 w 108"/>
                <a:gd name="T11" fmla="*/ 32 h 65"/>
                <a:gd name="T12" fmla="*/ 78 w 108"/>
                <a:gd name="T13" fmla="*/ 41 h 65"/>
                <a:gd name="T14" fmla="*/ 72 w 108"/>
                <a:gd name="T15" fmla="*/ 46 h 65"/>
                <a:gd name="T16" fmla="*/ 65 w 108"/>
                <a:gd name="T17" fmla="*/ 62 h 65"/>
                <a:gd name="T18" fmla="*/ 56 w 108"/>
                <a:gd name="T19" fmla="*/ 51 h 65"/>
                <a:gd name="T20" fmla="*/ 19 w 108"/>
                <a:gd name="T21" fmla="*/ 48 h 65"/>
                <a:gd name="T22" fmla="*/ 1 w 108"/>
                <a:gd name="T23" fmla="*/ 33 h 65"/>
                <a:gd name="T24" fmla="*/ 10 w 108"/>
                <a:gd name="T25" fmla="*/ 13 h 65"/>
                <a:gd name="T26" fmla="*/ 23 w 108"/>
                <a:gd name="T27" fmla="*/ 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" h="65">
                  <a:moveTo>
                    <a:pt x="23" y="4"/>
                  </a:moveTo>
                  <a:cubicBezTo>
                    <a:pt x="29" y="2"/>
                    <a:pt x="36" y="3"/>
                    <a:pt x="42" y="2"/>
                  </a:cubicBezTo>
                  <a:cubicBezTo>
                    <a:pt x="50" y="2"/>
                    <a:pt x="57" y="0"/>
                    <a:pt x="64" y="3"/>
                  </a:cubicBezTo>
                  <a:cubicBezTo>
                    <a:pt x="70" y="6"/>
                    <a:pt x="76" y="10"/>
                    <a:pt x="81" y="14"/>
                  </a:cubicBezTo>
                  <a:cubicBezTo>
                    <a:pt x="85" y="17"/>
                    <a:pt x="108" y="38"/>
                    <a:pt x="94" y="41"/>
                  </a:cubicBezTo>
                  <a:cubicBezTo>
                    <a:pt x="89" y="42"/>
                    <a:pt x="80" y="37"/>
                    <a:pt x="77" y="32"/>
                  </a:cubicBezTo>
                  <a:cubicBezTo>
                    <a:pt x="78" y="35"/>
                    <a:pt x="79" y="38"/>
                    <a:pt x="78" y="41"/>
                  </a:cubicBezTo>
                  <a:cubicBezTo>
                    <a:pt x="77" y="43"/>
                    <a:pt x="74" y="46"/>
                    <a:pt x="72" y="46"/>
                  </a:cubicBezTo>
                  <a:cubicBezTo>
                    <a:pt x="73" y="52"/>
                    <a:pt x="71" y="60"/>
                    <a:pt x="65" y="62"/>
                  </a:cubicBezTo>
                  <a:cubicBezTo>
                    <a:pt x="57" y="65"/>
                    <a:pt x="58" y="55"/>
                    <a:pt x="56" y="51"/>
                  </a:cubicBezTo>
                  <a:cubicBezTo>
                    <a:pt x="50" y="35"/>
                    <a:pt x="30" y="48"/>
                    <a:pt x="19" y="48"/>
                  </a:cubicBezTo>
                  <a:cubicBezTo>
                    <a:pt x="11" y="48"/>
                    <a:pt x="0" y="42"/>
                    <a:pt x="1" y="33"/>
                  </a:cubicBezTo>
                  <a:cubicBezTo>
                    <a:pt x="2" y="27"/>
                    <a:pt x="6" y="18"/>
                    <a:pt x="10" y="13"/>
                  </a:cubicBezTo>
                  <a:cubicBezTo>
                    <a:pt x="13" y="10"/>
                    <a:pt x="18" y="6"/>
                    <a:pt x="23" y="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78" name="Freeform 775"/>
            <p:cNvSpPr>
              <a:spLocks/>
            </p:cNvSpPr>
            <p:nvPr/>
          </p:nvSpPr>
          <p:spPr bwMode="auto">
            <a:xfrm>
              <a:off x="2798763" y="874713"/>
              <a:ext cx="220663" cy="211138"/>
            </a:xfrm>
            <a:custGeom>
              <a:avLst/>
              <a:gdLst>
                <a:gd name="T0" fmla="*/ 58 w 59"/>
                <a:gd name="T1" fmla="*/ 56 h 56"/>
                <a:gd name="T2" fmla="*/ 26 w 59"/>
                <a:gd name="T3" fmla="*/ 34 h 56"/>
                <a:gd name="T4" fmla="*/ 41 w 59"/>
                <a:gd name="T5" fmla="*/ 9 h 56"/>
                <a:gd name="T6" fmla="*/ 52 w 59"/>
                <a:gd name="T7" fmla="*/ 0 h 56"/>
                <a:gd name="T8" fmla="*/ 42 w 59"/>
                <a:gd name="T9" fmla="*/ 1 h 56"/>
                <a:gd name="T10" fmla="*/ 23 w 59"/>
                <a:gd name="T11" fmla="*/ 3 h 56"/>
                <a:gd name="T12" fmla="*/ 10 w 59"/>
                <a:gd name="T13" fmla="*/ 12 h 56"/>
                <a:gd name="T14" fmla="*/ 1 w 59"/>
                <a:gd name="T15" fmla="*/ 32 h 56"/>
                <a:gd name="T16" fmla="*/ 19 w 59"/>
                <a:gd name="T17" fmla="*/ 47 h 56"/>
                <a:gd name="T18" fmla="*/ 56 w 59"/>
                <a:gd name="T19" fmla="*/ 50 h 56"/>
                <a:gd name="T20" fmla="*/ 58 w 59"/>
                <a:gd name="T2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56">
                  <a:moveTo>
                    <a:pt x="58" y="56"/>
                  </a:moveTo>
                  <a:cubicBezTo>
                    <a:pt x="59" y="37"/>
                    <a:pt x="38" y="46"/>
                    <a:pt x="26" y="34"/>
                  </a:cubicBezTo>
                  <a:cubicBezTo>
                    <a:pt x="17" y="25"/>
                    <a:pt x="35" y="13"/>
                    <a:pt x="41" y="9"/>
                  </a:cubicBezTo>
                  <a:cubicBezTo>
                    <a:pt x="45" y="5"/>
                    <a:pt x="48" y="2"/>
                    <a:pt x="52" y="0"/>
                  </a:cubicBezTo>
                  <a:cubicBezTo>
                    <a:pt x="49" y="0"/>
                    <a:pt x="46" y="1"/>
                    <a:pt x="42" y="1"/>
                  </a:cubicBezTo>
                  <a:cubicBezTo>
                    <a:pt x="36" y="2"/>
                    <a:pt x="29" y="1"/>
                    <a:pt x="23" y="3"/>
                  </a:cubicBezTo>
                  <a:cubicBezTo>
                    <a:pt x="18" y="5"/>
                    <a:pt x="13" y="9"/>
                    <a:pt x="10" y="12"/>
                  </a:cubicBezTo>
                  <a:cubicBezTo>
                    <a:pt x="6" y="17"/>
                    <a:pt x="2" y="26"/>
                    <a:pt x="1" y="32"/>
                  </a:cubicBezTo>
                  <a:cubicBezTo>
                    <a:pt x="0" y="41"/>
                    <a:pt x="11" y="47"/>
                    <a:pt x="19" y="47"/>
                  </a:cubicBezTo>
                  <a:cubicBezTo>
                    <a:pt x="30" y="47"/>
                    <a:pt x="50" y="34"/>
                    <a:pt x="56" y="50"/>
                  </a:cubicBezTo>
                  <a:cubicBezTo>
                    <a:pt x="57" y="52"/>
                    <a:pt x="57" y="54"/>
                    <a:pt x="58" y="5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79" name="Freeform 776"/>
            <p:cNvSpPr>
              <a:spLocks/>
            </p:cNvSpPr>
            <p:nvPr/>
          </p:nvSpPr>
          <p:spPr bwMode="auto">
            <a:xfrm>
              <a:off x="3035301" y="931863"/>
              <a:ext cx="112713" cy="93663"/>
            </a:xfrm>
            <a:custGeom>
              <a:avLst/>
              <a:gdLst>
                <a:gd name="T0" fmla="*/ 30 w 30"/>
                <a:gd name="T1" fmla="*/ 25 h 25"/>
                <a:gd name="T2" fmla="*/ 29 w 30"/>
                <a:gd name="T3" fmla="*/ 24 h 25"/>
                <a:gd name="T4" fmla="*/ 6 w 30"/>
                <a:gd name="T5" fmla="*/ 0 h 25"/>
                <a:gd name="T6" fmla="*/ 0 w 30"/>
                <a:gd name="T7" fmla="*/ 5 h 25"/>
                <a:gd name="T8" fmla="*/ 4 w 30"/>
                <a:gd name="T9" fmla="*/ 8 h 25"/>
                <a:gd name="T10" fmla="*/ 16 w 30"/>
                <a:gd name="T11" fmla="*/ 21 h 25"/>
                <a:gd name="T12" fmla="*/ 14 w 30"/>
                <a:gd name="T13" fmla="*/ 16 h 25"/>
                <a:gd name="T14" fmla="*/ 30 w 30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5">
                  <a:moveTo>
                    <a:pt x="30" y="25"/>
                  </a:moveTo>
                  <a:cubicBezTo>
                    <a:pt x="30" y="24"/>
                    <a:pt x="29" y="24"/>
                    <a:pt x="29" y="24"/>
                  </a:cubicBezTo>
                  <a:cubicBezTo>
                    <a:pt x="20" y="17"/>
                    <a:pt x="15" y="6"/>
                    <a:pt x="6" y="0"/>
                  </a:cubicBezTo>
                  <a:cubicBezTo>
                    <a:pt x="4" y="1"/>
                    <a:pt x="2" y="3"/>
                    <a:pt x="0" y="5"/>
                  </a:cubicBezTo>
                  <a:cubicBezTo>
                    <a:pt x="1" y="6"/>
                    <a:pt x="2" y="7"/>
                    <a:pt x="4" y="8"/>
                  </a:cubicBezTo>
                  <a:cubicBezTo>
                    <a:pt x="8" y="11"/>
                    <a:pt x="11" y="17"/>
                    <a:pt x="16" y="21"/>
                  </a:cubicBezTo>
                  <a:cubicBezTo>
                    <a:pt x="15" y="19"/>
                    <a:pt x="15" y="18"/>
                    <a:pt x="14" y="16"/>
                  </a:cubicBezTo>
                  <a:cubicBezTo>
                    <a:pt x="17" y="21"/>
                    <a:pt x="24" y="25"/>
                    <a:pt x="30" y="2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80" name="Freeform 777"/>
            <p:cNvSpPr>
              <a:spLocks/>
            </p:cNvSpPr>
            <p:nvPr/>
          </p:nvSpPr>
          <p:spPr bwMode="auto">
            <a:xfrm>
              <a:off x="2974976" y="976313"/>
              <a:ext cx="96838" cy="120650"/>
            </a:xfrm>
            <a:custGeom>
              <a:avLst/>
              <a:gdLst>
                <a:gd name="T0" fmla="*/ 26 w 26"/>
                <a:gd name="T1" fmla="*/ 18 h 32"/>
                <a:gd name="T2" fmla="*/ 14 w 26"/>
                <a:gd name="T3" fmla="*/ 5 h 32"/>
                <a:gd name="T4" fmla="*/ 7 w 26"/>
                <a:gd name="T5" fmla="*/ 0 h 32"/>
                <a:gd name="T6" fmla="*/ 0 w 26"/>
                <a:gd name="T7" fmla="*/ 3 h 32"/>
                <a:gd name="T8" fmla="*/ 19 w 26"/>
                <a:gd name="T9" fmla="*/ 13 h 32"/>
                <a:gd name="T10" fmla="*/ 22 w 26"/>
                <a:gd name="T11" fmla="*/ 32 h 32"/>
                <a:gd name="T12" fmla="*/ 25 w 26"/>
                <a:gd name="T13" fmla="*/ 18 h 32"/>
                <a:gd name="T14" fmla="*/ 26 w 26"/>
                <a:gd name="T15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32">
                  <a:moveTo>
                    <a:pt x="26" y="18"/>
                  </a:moveTo>
                  <a:cubicBezTo>
                    <a:pt x="21" y="14"/>
                    <a:pt x="19" y="9"/>
                    <a:pt x="14" y="5"/>
                  </a:cubicBezTo>
                  <a:cubicBezTo>
                    <a:pt x="12" y="3"/>
                    <a:pt x="10" y="1"/>
                    <a:pt x="7" y="0"/>
                  </a:cubicBezTo>
                  <a:cubicBezTo>
                    <a:pt x="5" y="1"/>
                    <a:pt x="3" y="2"/>
                    <a:pt x="0" y="3"/>
                  </a:cubicBezTo>
                  <a:cubicBezTo>
                    <a:pt x="7" y="5"/>
                    <a:pt x="14" y="8"/>
                    <a:pt x="19" y="13"/>
                  </a:cubicBezTo>
                  <a:cubicBezTo>
                    <a:pt x="23" y="18"/>
                    <a:pt x="23" y="25"/>
                    <a:pt x="22" y="32"/>
                  </a:cubicBezTo>
                  <a:cubicBezTo>
                    <a:pt x="25" y="28"/>
                    <a:pt x="26" y="22"/>
                    <a:pt x="25" y="18"/>
                  </a:cubicBezTo>
                  <a:cubicBezTo>
                    <a:pt x="25" y="18"/>
                    <a:pt x="25" y="18"/>
                    <a:pt x="26" y="1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81" name="Freeform 778"/>
            <p:cNvSpPr>
              <a:spLocks/>
            </p:cNvSpPr>
            <p:nvPr/>
          </p:nvSpPr>
          <p:spPr bwMode="auto">
            <a:xfrm>
              <a:off x="2763838" y="841375"/>
              <a:ext cx="188913" cy="209550"/>
            </a:xfrm>
            <a:custGeom>
              <a:avLst/>
              <a:gdLst>
                <a:gd name="T0" fmla="*/ 0 w 50"/>
                <a:gd name="T1" fmla="*/ 49 h 56"/>
                <a:gd name="T2" fmla="*/ 18 w 50"/>
                <a:gd name="T3" fmla="*/ 56 h 56"/>
                <a:gd name="T4" fmla="*/ 50 w 50"/>
                <a:gd name="T5" fmla="*/ 10 h 56"/>
                <a:gd name="T6" fmla="*/ 32 w 50"/>
                <a:gd name="T7" fmla="*/ 0 h 56"/>
                <a:gd name="T8" fmla="*/ 0 w 50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6">
                  <a:moveTo>
                    <a:pt x="0" y="49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24" y="23"/>
                    <a:pt x="50" y="10"/>
                  </a:cubicBezTo>
                  <a:cubicBezTo>
                    <a:pt x="50" y="10"/>
                    <a:pt x="46" y="2"/>
                    <a:pt x="32" y="0"/>
                  </a:cubicBezTo>
                  <a:cubicBezTo>
                    <a:pt x="32" y="0"/>
                    <a:pt x="1" y="9"/>
                    <a:pt x="0" y="49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</p:grpSp>
    </p:spTree>
    <p:extLst>
      <p:ext uri="{BB962C8B-B14F-4D97-AF65-F5344CB8AC3E}">
        <p14:creationId xmlns:p14="http://schemas.microsoft.com/office/powerpoint/2010/main" val="311430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/>
          <p:nvPr/>
        </p:nvGrpSpPr>
        <p:grpSpPr>
          <a:xfrm>
            <a:off x="1927072" y="963579"/>
            <a:ext cx="3747176" cy="8166078"/>
            <a:chOff x="2301875" y="-1387475"/>
            <a:chExt cx="6154738" cy="13412788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6078538" y="5149850"/>
              <a:ext cx="1427163" cy="2668588"/>
            </a:xfrm>
            <a:custGeom>
              <a:avLst/>
              <a:gdLst>
                <a:gd name="T0" fmla="*/ 0 w 380"/>
                <a:gd name="T1" fmla="*/ 85 h 711"/>
                <a:gd name="T2" fmla="*/ 119 w 380"/>
                <a:gd name="T3" fmla="*/ 64 h 711"/>
                <a:gd name="T4" fmla="*/ 338 w 380"/>
                <a:gd name="T5" fmla="*/ 511 h 711"/>
                <a:gd name="T6" fmla="*/ 358 w 380"/>
                <a:gd name="T7" fmla="*/ 651 h 711"/>
                <a:gd name="T8" fmla="*/ 175 w 380"/>
                <a:gd name="T9" fmla="*/ 602 h 711"/>
                <a:gd name="T10" fmla="*/ 0 w 380"/>
                <a:gd name="T11" fmla="*/ 85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" h="711">
                  <a:moveTo>
                    <a:pt x="0" y="85"/>
                  </a:moveTo>
                  <a:cubicBezTo>
                    <a:pt x="0" y="85"/>
                    <a:pt x="34" y="0"/>
                    <a:pt x="119" y="64"/>
                  </a:cubicBezTo>
                  <a:cubicBezTo>
                    <a:pt x="204" y="128"/>
                    <a:pt x="338" y="511"/>
                    <a:pt x="338" y="511"/>
                  </a:cubicBezTo>
                  <a:cubicBezTo>
                    <a:pt x="338" y="511"/>
                    <a:pt x="380" y="625"/>
                    <a:pt x="358" y="651"/>
                  </a:cubicBezTo>
                  <a:cubicBezTo>
                    <a:pt x="332" y="683"/>
                    <a:pt x="172" y="711"/>
                    <a:pt x="175" y="602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6078538" y="5149850"/>
              <a:ext cx="1339850" cy="2665413"/>
            </a:xfrm>
            <a:custGeom>
              <a:avLst/>
              <a:gdLst>
                <a:gd name="T0" fmla="*/ 338 w 357"/>
                <a:gd name="T1" fmla="*/ 631 h 710"/>
                <a:gd name="T2" fmla="*/ 246 w 357"/>
                <a:gd name="T3" fmla="*/ 555 h 710"/>
                <a:gd name="T4" fmla="*/ 196 w 357"/>
                <a:gd name="T5" fmla="*/ 463 h 710"/>
                <a:gd name="T6" fmla="*/ 114 w 357"/>
                <a:gd name="T7" fmla="*/ 248 h 710"/>
                <a:gd name="T8" fmla="*/ 134 w 357"/>
                <a:gd name="T9" fmla="*/ 79 h 710"/>
                <a:gd name="T10" fmla="*/ 119 w 357"/>
                <a:gd name="T11" fmla="*/ 64 h 710"/>
                <a:gd name="T12" fmla="*/ 0 w 357"/>
                <a:gd name="T13" fmla="*/ 85 h 710"/>
                <a:gd name="T14" fmla="*/ 175 w 357"/>
                <a:gd name="T15" fmla="*/ 602 h 710"/>
                <a:gd name="T16" fmla="*/ 357 w 357"/>
                <a:gd name="T17" fmla="*/ 652 h 710"/>
                <a:gd name="T18" fmla="*/ 338 w 357"/>
                <a:gd name="T19" fmla="*/ 631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710">
                  <a:moveTo>
                    <a:pt x="338" y="631"/>
                  </a:moveTo>
                  <a:cubicBezTo>
                    <a:pt x="310" y="604"/>
                    <a:pt x="273" y="583"/>
                    <a:pt x="246" y="555"/>
                  </a:cubicBezTo>
                  <a:cubicBezTo>
                    <a:pt x="219" y="528"/>
                    <a:pt x="211" y="496"/>
                    <a:pt x="196" y="463"/>
                  </a:cubicBezTo>
                  <a:cubicBezTo>
                    <a:pt x="167" y="395"/>
                    <a:pt x="130" y="320"/>
                    <a:pt x="114" y="248"/>
                  </a:cubicBezTo>
                  <a:cubicBezTo>
                    <a:pt x="101" y="188"/>
                    <a:pt x="121" y="136"/>
                    <a:pt x="134" y="79"/>
                  </a:cubicBezTo>
                  <a:cubicBezTo>
                    <a:pt x="129" y="73"/>
                    <a:pt x="124" y="68"/>
                    <a:pt x="119" y="64"/>
                  </a:cubicBezTo>
                  <a:cubicBezTo>
                    <a:pt x="34" y="0"/>
                    <a:pt x="0" y="85"/>
                    <a:pt x="0" y="85"/>
                  </a:cubicBezTo>
                  <a:cubicBezTo>
                    <a:pt x="175" y="602"/>
                    <a:pt x="175" y="602"/>
                    <a:pt x="175" y="602"/>
                  </a:cubicBezTo>
                  <a:cubicBezTo>
                    <a:pt x="172" y="710"/>
                    <a:pt x="329" y="684"/>
                    <a:pt x="357" y="652"/>
                  </a:cubicBezTo>
                  <a:cubicBezTo>
                    <a:pt x="351" y="645"/>
                    <a:pt x="345" y="638"/>
                    <a:pt x="338" y="631"/>
                  </a:cubicBezTo>
                  <a:close/>
                </a:path>
              </a:pathLst>
            </a:custGeom>
            <a:solidFill>
              <a:srgbClr val="EFEA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4165600" y="5195888"/>
              <a:ext cx="852488" cy="2667000"/>
            </a:xfrm>
            <a:custGeom>
              <a:avLst/>
              <a:gdLst>
                <a:gd name="T0" fmla="*/ 227 w 227"/>
                <a:gd name="T1" fmla="*/ 52 h 711"/>
                <a:gd name="T2" fmla="*/ 74 w 227"/>
                <a:gd name="T3" fmla="*/ 85 h 711"/>
                <a:gd name="T4" fmla="*/ 11 w 227"/>
                <a:gd name="T5" fmla="*/ 539 h 711"/>
                <a:gd name="T6" fmla="*/ 121 w 227"/>
                <a:gd name="T7" fmla="*/ 707 h 711"/>
                <a:gd name="T8" fmla="*/ 200 w 227"/>
                <a:gd name="T9" fmla="*/ 585 h 711"/>
                <a:gd name="T10" fmla="*/ 227 w 227"/>
                <a:gd name="T11" fmla="*/ 5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7" h="711">
                  <a:moveTo>
                    <a:pt x="227" y="52"/>
                  </a:moveTo>
                  <a:cubicBezTo>
                    <a:pt x="227" y="52"/>
                    <a:pt x="136" y="0"/>
                    <a:pt x="74" y="85"/>
                  </a:cubicBezTo>
                  <a:cubicBezTo>
                    <a:pt x="12" y="169"/>
                    <a:pt x="11" y="539"/>
                    <a:pt x="11" y="539"/>
                  </a:cubicBezTo>
                  <a:cubicBezTo>
                    <a:pt x="11" y="539"/>
                    <a:pt x="0" y="695"/>
                    <a:pt x="121" y="707"/>
                  </a:cubicBezTo>
                  <a:cubicBezTo>
                    <a:pt x="163" y="711"/>
                    <a:pt x="200" y="585"/>
                    <a:pt x="200" y="585"/>
                  </a:cubicBezTo>
                  <a:lnTo>
                    <a:pt x="227" y="52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394200" y="5199063"/>
              <a:ext cx="623888" cy="2663825"/>
            </a:xfrm>
            <a:custGeom>
              <a:avLst/>
              <a:gdLst>
                <a:gd name="T0" fmla="*/ 14 w 166"/>
                <a:gd name="T1" fmla="*/ 83 h 710"/>
                <a:gd name="T2" fmla="*/ 109 w 166"/>
                <a:gd name="T3" fmla="*/ 124 h 710"/>
                <a:gd name="T4" fmla="*/ 63 w 166"/>
                <a:gd name="T5" fmla="*/ 316 h 710"/>
                <a:gd name="T6" fmla="*/ 43 w 166"/>
                <a:gd name="T7" fmla="*/ 549 h 710"/>
                <a:gd name="T8" fmla="*/ 4 w 166"/>
                <a:gd name="T9" fmla="*/ 680 h 710"/>
                <a:gd name="T10" fmla="*/ 5 w 166"/>
                <a:gd name="T11" fmla="*/ 686 h 710"/>
                <a:gd name="T12" fmla="*/ 60 w 166"/>
                <a:gd name="T13" fmla="*/ 706 h 710"/>
                <a:gd name="T14" fmla="*/ 139 w 166"/>
                <a:gd name="T15" fmla="*/ 584 h 710"/>
                <a:gd name="T16" fmla="*/ 166 w 166"/>
                <a:gd name="T17" fmla="*/ 51 h 710"/>
                <a:gd name="T18" fmla="*/ 14 w 166"/>
                <a:gd name="T19" fmla="*/ 83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710">
                  <a:moveTo>
                    <a:pt x="14" y="83"/>
                  </a:moveTo>
                  <a:cubicBezTo>
                    <a:pt x="54" y="78"/>
                    <a:pt x="92" y="81"/>
                    <a:pt x="109" y="124"/>
                  </a:cubicBezTo>
                  <a:cubicBezTo>
                    <a:pt x="133" y="185"/>
                    <a:pt x="67" y="254"/>
                    <a:pt x="63" y="316"/>
                  </a:cubicBezTo>
                  <a:cubicBezTo>
                    <a:pt x="58" y="395"/>
                    <a:pt x="80" y="473"/>
                    <a:pt x="43" y="549"/>
                  </a:cubicBezTo>
                  <a:cubicBezTo>
                    <a:pt x="22" y="592"/>
                    <a:pt x="0" y="632"/>
                    <a:pt x="4" y="680"/>
                  </a:cubicBezTo>
                  <a:cubicBezTo>
                    <a:pt x="4" y="682"/>
                    <a:pt x="5" y="684"/>
                    <a:pt x="5" y="686"/>
                  </a:cubicBezTo>
                  <a:cubicBezTo>
                    <a:pt x="19" y="696"/>
                    <a:pt x="37" y="704"/>
                    <a:pt x="60" y="706"/>
                  </a:cubicBezTo>
                  <a:cubicBezTo>
                    <a:pt x="102" y="710"/>
                    <a:pt x="139" y="584"/>
                    <a:pt x="139" y="584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6" y="51"/>
                    <a:pt x="75" y="0"/>
                    <a:pt x="14" y="83"/>
                  </a:cubicBezTo>
                  <a:close/>
                </a:path>
              </a:pathLst>
            </a:custGeom>
            <a:solidFill>
              <a:srgbClr val="EFEA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743450" y="7994650"/>
              <a:ext cx="2011363" cy="3851275"/>
            </a:xfrm>
            <a:custGeom>
              <a:avLst/>
              <a:gdLst>
                <a:gd name="T0" fmla="*/ 29 w 535"/>
                <a:gd name="T1" fmla="*/ 0 h 1026"/>
                <a:gd name="T2" fmla="*/ 143 w 535"/>
                <a:gd name="T3" fmla="*/ 281 h 1026"/>
                <a:gd name="T4" fmla="*/ 128 w 535"/>
                <a:gd name="T5" fmla="*/ 981 h 1026"/>
                <a:gd name="T6" fmla="*/ 238 w 535"/>
                <a:gd name="T7" fmla="*/ 1026 h 1026"/>
                <a:gd name="T8" fmla="*/ 242 w 535"/>
                <a:gd name="T9" fmla="*/ 311 h 1026"/>
                <a:gd name="T10" fmla="*/ 313 w 535"/>
                <a:gd name="T11" fmla="*/ 307 h 1026"/>
                <a:gd name="T12" fmla="*/ 354 w 535"/>
                <a:gd name="T13" fmla="*/ 1004 h 1026"/>
                <a:gd name="T14" fmla="*/ 433 w 535"/>
                <a:gd name="T15" fmla="*/ 946 h 1026"/>
                <a:gd name="T16" fmla="*/ 484 w 535"/>
                <a:gd name="T17" fmla="*/ 897 h 1026"/>
                <a:gd name="T18" fmla="*/ 408 w 535"/>
                <a:gd name="T19" fmla="*/ 296 h 1026"/>
                <a:gd name="T20" fmla="*/ 496 w 535"/>
                <a:gd name="T21" fmla="*/ 6 h 1026"/>
                <a:gd name="T22" fmla="*/ 29 w 535"/>
                <a:gd name="T23" fmla="*/ 0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5" h="1026">
                  <a:moveTo>
                    <a:pt x="29" y="0"/>
                  </a:moveTo>
                  <a:cubicBezTo>
                    <a:pt x="29" y="0"/>
                    <a:pt x="0" y="251"/>
                    <a:pt x="143" y="281"/>
                  </a:cubicBezTo>
                  <a:cubicBezTo>
                    <a:pt x="128" y="981"/>
                    <a:pt x="128" y="981"/>
                    <a:pt x="128" y="981"/>
                  </a:cubicBezTo>
                  <a:cubicBezTo>
                    <a:pt x="238" y="1026"/>
                    <a:pt x="238" y="1026"/>
                    <a:pt x="238" y="1026"/>
                  </a:cubicBezTo>
                  <a:cubicBezTo>
                    <a:pt x="242" y="311"/>
                    <a:pt x="242" y="311"/>
                    <a:pt x="242" y="311"/>
                  </a:cubicBezTo>
                  <a:cubicBezTo>
                    <a:pt x="242" y="311"/>
                    <a:pt x="291" y="320"/>
                    <a:pt x="313" y="307"/>
                  </a:cubicBezTo>
                  <a:cubicBezTo>
                    <a:pt x="354" y="1004"/>
                    <a:pt x="354" y="1004"/>
                    <a:pt x="354" y="1004"/>
                  </a:cubicBezTo>
                  <a:cubicBezTo>
                    <a:pt x="433" y="946"/>
                    <a:pt x="433" y="946"/>
                    <a:pt x="433" y="946"/>
                  </a:cubicBezTo>
                  <a:cubicBezTo>
                    <a:pt x="484" y="897"/>
                    <a:pt x="484" y="897"/>
                    <a:pt x="484" y="897"/>
                  </a:cubicBezTo>
                  <a:cubicBezTo>
                    <a:pt x="408" y="296"/>
                    <a:pt x="408" y="296"/>
                    <a:pt x="408" y="296"/>
                  </a:cubicBezTo>
                  <a:cubicBezTo>
                    <a:pt x="408" y="296"/>
                    <a:pt x="535" y="225"/>
                    <a:pt x="496" y="6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879975" y="8021638"/>
              <a:ext cx="1870075" cy="3824288"/>
            </a:xfrm>
            <a:custGeom>
              <a:avLst/>
              <a:gdLst>
                <a:gd name="T0" fmla="*/ 328 w 498"/>
                <a:gd name="T1" fmla="*/ 358 h 1019"/>
                <a:gd name="T2" fmla="*/ 374 w 498"/>
                <a:gd name="T3" fmla="*/ 306 h 1019"/>
                <a:gd name="T4" fmla="*/ 372 w 498"/>
                <a:gd name="T5" fmla="*/ 289 h 1019"/>
                <a:gd name="T6" fmla="*/ 460 w 498"/>
                <a:gd name="T7" fmla="*/ 0 h 1019"/>
                <a:gd name="T8" fmla="*/ 460 w 498"/>
                <a:gd name="T9" fmla="*/ 13 h 1019"/>
                <a:gd name="T10" fmla="*/ 208 w 498"/>
                <a:gd name="T11" fmla="*/ 255 h 1019"/>
                <a:gd name="T12" fmla="*/ 21 w 498"/>
                <a:gd name="T13" fmla="*/ 161 h 1019"/>
                <a:gd name="T14" fmla="*/ 0 w 498"/>
                <a:gd name="T15" fmla="*/ 139 h 1019"/>
                <a:gd name="T16" fmla="*/ 107 w 498"/>
                <a:gd name="T17" fmla="*/ 274 h 1019"/>
                <a:gd name="T18" fmla="*/ 106 w 498"/>
                <a:gd name="T19" fmla="*/ 297 h 1019"/>
                <a:gd name="T20" fmla="*/ 150 w 498"/>
                <a:gd name="T21" fmla="*/ 340 h 1019"/>
                <a:gd name="T22" fmla="*/ 153 w 498"/>
                <a:gd name="T23" fmla="*/ 360 h 1019"/>
                <a:gd name="T24" fmla="*/ 158 w 498"/>
                <a:gd name="T25" fmla="*/ 383 h 1019"/>
                <a:gd name="T26" fmla="*/ 147 w 498"/>
                <a:gd name="T27" fmla="*/ 996 h 1019"/>
                <a:gd name="T28" fmla="*/ 202 w 498"/>
                <a:gd name="T29" fmla="*/ 1019 h 1019"/>
                <a:gd name="T30" fmla="*/ 206 w 498"/>
                <a:gd name="T31" fmla="*/ 304 h 1019"/>
                <a:gd name="T32" fmla="*/ 277 w 498"/>
                <a:gd name="T33" fmla="*/ 300 h 1019"/>
                <a:gd name="T34" fmla="*/ 318 w 498"/>
                <a:gd name="T35" fmla="*/ 997 h 1019"/>
                <a:gd name="T36" fmla="*/ 386 w 498"/>
                <a:gd name="T37" fmla="*/ 947 h 1019"/>
                <a:gd name="T38" fmla="*/ 380 w 498"/>
                <a:gd name="T39" fmla="*/ 923 h 1019"/>
                <a:gd name="T40" fmla="*/ 328 w 498"/>
                <a:gd name="T41" fmla="*/ 358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8" h="1019">
                  <a:moveTo>
                    <a:pt x="328" y="358"/>
                  </a:moveTo>
                  <a:cubicBezTo>
                    <a:pt x="330" y="328"/>
                    <a:pt x="351" y="311"/>
                    <a:pt x="374" y="306"/>
                  </a:cubicBezTo>
                  <a:cubicBezTo>
                    <a:pt x="372" y="289"/>
                    <a:pt x="372" y="289"/>
                    <a:pt x="372" y="289"/>
                  </a:cubicBezTo>
                  <a:cubicBezTo>
                    <a:pt x="372" y="289"/>
                    <a:pt x="498" y="218"/>
                    <a:pt x="460" y="0"/>
                  </a:cubicBezTo>
                  <a:cubicBezTo>
                    <a:pt x="460" y="4"/>
                    <a:pt x="461" y="8"/>
                    <a:pt x="460" y="13"/>
                  </a:cubicBezTo>
                  <a:cubicBezTo>
                    <a:pt x="458" y="148"/>
                    <a:pt x="343" y="257"/>
                    <a:pt x="208" y="255"/>
                  </a:cubicBezTo>
                  <a:cubicBezTo>
                    <a:pt x="133" y="253"/>
                    <a:pt x="65" y="216"/>
                    <a:pt x="21" y="161"/>
                  </a:cubicBezTo>
                  <a:cubicBezTo>
                    <a:pt x="13" y="154"/>
                    <a:pt x="6" y="147"/>
                    <a:pt x="0" y="139"/>
                  </a:cubicBezTo>
                  <a:cubicBezTo>
                    <a:pt x="12" y="200"/>
                    <a:pt x="42" y="260"/>
                    <a:pt x="107" y="274"/>
                  </a:cubicBezTo>
                  <a:cubicBezTo>
                    <a:pt x="106" y="297"/>
                    <a:pt x="106" y="297"/>
                    <a:pt x="106" y="297"/>
                  </a:cubicBezTo>
                  <a:cubicBezTo>
                    <a:pt x="129" y="299"/>
                    <a:pt x="148" y="314"/>
                    <a:pt x="150" y="340"/>
                  </a:cubicBezTo>
                  <a:cubicBezTo>
                    <a:pt x="152" y="347"/>
                    <a:pt x="153" y="354"/>
                    <a:pt x="153" y="360"/>
                  </a:cubicBezTo>
                  <a:cubicBezTo>
                    <a:pt x="156" y="367"/>
                    <a:pt x="158" y="375"/>
                    <a:pt x="158" y="383"/>
                  </a:cubicBezTo>
                  <a:cubicBezTo>
                    <a:pt x="153" y="588"/>
                    <a:pt x="151" y="792"/>
                    <a:pt x="147" y="996"/>
                  </a:cubicBezTo>
                  <a:cubicBezTo>
                    <a:pt x="202" y="1019"/>
                    <a:pt x="202" y="1019"/>
                    <a:pt x="202" y="1019"/>
                  </a:cubicBezTo>
                  <a:cubicBezTo>
                    <a:pt x="206" y="304"/>
                    <a:pt x="206" y="304"/>
                    <a:pt x="206" y="304"/>
                  </a:cubicBezTo>
                  <a:cubicBezTo>
                    <a:pt x="206" y="304"/>
                    <a:pt x="255" y="313"/>
                    <a:pt x="277" y="300"/>
                  </a:cubicBezTo>
                  <a:cubicBezTo>
                    <a:pt x="318" y="997"/>
                    <a:pt x="318" y="997"/>
                    <a:pt x="318" y="997"/>
                  </a:cubicBezTo>
                  <a:cubicBezTo>
                    <a:pt x="386" y="947"/>
                    <a:pt x="386" y="947"/>
                    <a:pt x="386" y="947"/>
                  </a:cubicBezTo>
                  <a:cubicBezTo>
                    <a:pt x="382" y="940"/>
                    <a:pt x="380" y="932"/>
                    <a:pt x="380" y="923"/>
                  </a:cubicBezTo>
                  <a:cubicBezTo>
                    <a:pt x="372" y="733"/>
                    <a:pt x="317" y="549"/>
                    <a:pt x="328" y="358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849813" y="7796213"/>
              <a:ext cx="1866900" cy="877888"/>
            </a:xfrm>
            <a:custGeom>
              <a:avLst/>
              <a:gdLst>
                <a:gd name="T0" fmla="*/ 2 w 497"/>
                <a:gd name="T1" fmla="*/ 42 h 234"/>
                <a:gd name="T2" fmla="*/ 0 w 497"/>
                <a:gd name="T3" fmla="*/ 72 h 234"/>
                <a:gd name="T4" fmla="*/ 151 w 497"/>
                <a:gd name="T5" fmla="*/ 112 h 234"/>
                <a:gd name="T6" fmla="*/ 244 w 497"/>
                <a:gd name="T7" fmla="*/ 157 h 234"/>
                <a:gd name="T8" fmla="*/ 440 w 497"/>
                <a:gd name="T9" fmla="*/ 233 h 234"/>
                <a:gd name="T10" fmla="*/ 470 w 497"/>
                <a:gd name="T11" fmla="*/ 69 h 234"/>
                <a:gd name="T12" fmla="*/ 467 w 497"/>
                <a:gd name="T13" fmla="*/ 46 h 234"/>
                <a:gd name="T14" fmla="*/ 2 w 497"/>
                <a:gd name="T15" fmla="*/ 4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7" h="234">
                  <a:moveTo>
                    <a:pt x="2" y="42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244" y="157"/>
                    <a:pt x="244" y="157"/>
                    <a:pt x="244" y="157"/>
                  </a:cubicBezTo>
                  <a:cubicBezTo>
                    <a:pt x="244" y="157"/>
                    <a:pt x="409" y="234"/>
                    <a:pt x="440" y="233"/>
                  </a:cubicBezTo>
                  <a:cubicBezTo>
                    <a:pt x="497" y="231"/>
                    <a:pt x="443" y="82"/>
                    <a:pt x="470" y="69"/>
                  </a:cubicBezTo>
                  <a:cubicBezTo>
                    <a:pt x="467" y="46"/>
                    <a:pt x="467" y="46"/>
                    <a:pt x="467" y="46"/>
                  </a:cubicBezTo>
                  <a:cubicBezTo>
                    <a:pt x="467" y="46"/>
                    <a:pt x="205" y="0"/>
                    <a:pt x="2" y="42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679950" y="5218113"/>
              <a:ext cx="2074863" cy="2798763"/>
            </a:xfrm>
            <a:custGeom>
              <a:avLst/>
              <a:gdLst>
                <a:gd name="T0" fmla="*/ 60 w 552"/>
                <a:gd name="T1" fmla="*/ 36 h 746"/>
                <a:gd name="T2" fmla="*/ 420 w 552"/>
                <a:gd name="T3" fmla="*/ 12 h 746"/>
                <a:gd name="T4" fmla="*/ 466 w 552"/>
                <a:gd name="T5" fmla="*/ 66 h 746"/>
                <a:gd name="T6" fmla="*/ 524 w 552"/>
                <a:gd name="T7" fmla="*/ 521 h 746"/>
                <a:gd name="T8" fmla="*/ 513 w 552"/>
                <a:gd name="T9" fmla="*/ 746 h 746"/>
                <a:gd name="T10" fmla="*/ 46 w 552"/>
                <a:gd name="T11" fmla="*/ 740 h 746"/>
                <a:gd name="T12" fmla="*/ 60 w 552"/>
                <a:gd name="T13" fmla="*/ 3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2" h="746">
                  <a:moveTo>
                    <a:pt x="60" y="36"/>
                  </a:moveTo>
                  <a:cubicBezTo>
                    <a:pt x="60" y="36"/>
                    <a:pt x="140" y="0"/>
                    <a:pt x="420" y="12"/>
                  </a:cubicBezTo>
                  <a:cubicBezTo>
                    <a:pt x="420" y="12"/>
                    <a:pt x="456" y="23"/>
                    <a:pt x="466" y="66"/>
                  </a:cubicBezTo>
                  <a:cubicBezTo>
                    <a:pt x="471" y="91"/>
                    <a:pt x="480" y="311"/>
                    <a:pt x="524" y="521"/>
                  </a:cubicBezTo>
                  <a:cubicBezTo>
                    <a:pt x="552" y="653"/>
                    <a:pt x="513" y="746"/>
                    <a:pt x="513" y="746"/>
                  </a:cubicBezTo>
                  <a:cubicBezTo>
                    <a:pt x="46" y="740"/>
                    <a:pt x="46" y="740"/>
                    <a:pt x="46" y="740"/>
                  </a:cubicBezTo>
                  <a:cubicBezTo>
                    <a:pt x="46" y="740"/>
                    <a:pt x="0" y="109"/>
                    <a:pt x="60" y="3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4822825" y="7446963"/>
              <a:ext cx="1878013" cy="569913"/>
            </a:xfrm>
            <a:custGeom>
              <a:avLst/>
              <a:gdLst>
                <a:gd name="T0" fmla="*/ 0 w 500"/>
                <a:gd name="T1" fmla="*/ 18 h 152"/>
                <a:gd name="T2" fmla="*/ 8 w 500"/>
                <a:gd name="T3" fmla="*/ 146 h 152"/>
                <a:gd name="T4" fmla="*/ 475 w 500"/>
                <a:gd name="T5" fmla="*/ 152 h 152"/>
                <a:gd name="T6" fmla="*/ 495 w 500"/>
                <a:gd name="T7" fmla="*/ 0 h 152"/>
                <a:gd name="T8" fmla="*/ 0 w 500"/>
                <a:gd name="T9" fmla="*/ 1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0" h="152">
                  <a:moveTo>
                    <a:pt x="0" y="18"/>
                  </a:moveTo>
                  <a:cubicBezTo>
                    <a:pt x="4" y="94"/>
                    <a:pt x="8" y="146"/>
                    <a:pt x="8" y="146"/>
                  </a:cubicBezTo>
                  <a:cubicBezTo>
                    <a:pt x="475" y="152"/>
                    <a:pt x="475" y="152"/>
                    <a:pt x="475" y="152"/>
                  </a:cubicBezTo>
                  <a:cubicBezTo>
                    <a:pt x="475" y="152"/>
                    <a:pt x="500" y="92"/>
                    <a:pt x="495" y="0"/>
                  </a:cubicBezTo>
                  <a:cubicBezTo>
                    <a:pt x="342" y="61"/>
                    <a:pt x="160" y="31"/>
                    <a:pt x="0" y="18"/>
                  </a:cubicBezTo>
                  <a:close/>
                </a:path>
              </a:pathLst>
            </a:custGeom>
            <a:solidFill>
              <a:srgbClr val="EFEA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6103938" y="5259388"/>
              <a:ext cx="574675" cy="2116138"/>
            </a:xfrm>
            <a:custGeom>
              <a:avLst/>
              <a:gdLst>
                <a:gd name="T0" fmla="*/ 145 w 153"/>
                <a:gd name="T1" fmla="*/ 510 h 564"/>
                <a:gd name="T2" fmla="*/ 89 w 153"/>
                <a:gd name="T3" fmla="*/ 54 h 564"/>
                <a:gd name="T4" fmla="*/ 41 w 153"/>
                <a:gd name="T5" fmla="*/ 1 h 564"/>
                <a:gd name="T6" fmla="*/ 0 w 153"/>
                <a:gd name="T7" fmla="*/ 0 h 564"/>
                <a:gd name="T8" fmla="*/ 8 w 153"/>
                <a:gd name="T9" fmla="*/ 50 h 564"/>
                <a:gd name="T10" fmla="*/ 48 w 153"/>
                <a:gd name="T11" fmla="*/ 76 h 564"/>
                <a:gd name="T12" fmla="*/ 66 w 153"/>
                <a:gd name="T13" fmla="*/ 124 h 564"/>
                <a:gd name="T14" fmla="*/ 76 w 153"/>
                <a:gd name="T15" fmla="*/ 231 h 564"/>
                <a:gd name="T16" fmla="*/ 136 w 153"/>
                <a:gd name="T17" fmla="*/ 510 h 564"/>
                <a:gd name="T18" fmla="*/ 153 w 153"/>
                <a:gd name="T19" fmla="*/ 564 h 564"/>
                <a:gd name="T20" fmla="*/ 145 w 153"/>
                <a:gd name="T21" fmla="*/ 51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564">
                  <a:moveTo>
                    <a:pt x="145" y="510"/>
                  </a:moveTo>
                  <a:cubicBezTo>
                    <a:pt x="101" y="300"/>
                    <a:pt x="95" y="79"/>
                    <a:pt x="89" y="54"/>
                  </a:cubicBezTo>
                  <a:cubicBezTo>
                    <a:pt x="79" y="11"/>
                    <a:pt x="41" y="1"/>
                    <a:pt x="41" y="1"/>
                  </a:cubicBezTo>
                  <a:cubicBezTo>
                    <a:pt x="27" y="1"/>
                    <a:pt x="13" y="0"/>
                    <a:pt x="0" y="0"/>
                  </a:cubicBezTo>
                  <a:cubicBezTo>
                    <a:pt x="3" y="16"/>
                    <a:pt x="6" y="33"/>
                    <a:pt x="8" y="50"/>
                  </a:cubicBezTo>
                  <a:cubicBezTo>
                    <a:pt x="8" y="46"/>
                    <a:pt x="45" y="71"/>
                    <a:pt x="48" y="76"/>
                  </a:cubicBezTo>
                  <a:cubicBezTo>
                    <a:pt x="58" y="90"/>
                    <a:pt x="63" y="107"/>
                    <a:pt x="66" y="124"/>
                  </a:cubicBezTo>
                  <a:cubicBezTo>
                    <a:pt x="72" y="159"/>
                    <a:pt x="69" y="196"/>
                    <a:pt x="76" y="231"/>
                  </a:cubicBezTo>
                  <a:cubicBezTo>
                    <a:pt x="94" y="327"/>
                    <a:pt x="103" y="417"/>
                    <a:pt x="136" y="510"/>
                  </a:cubicBezTo>
                  <a:cubicBezTo>
                    <a:pt x="142" y="528"/>
                    <a:pt x="148" y="546"/>
                    <a:pt x="153" y="564"/>
                  </a:cubicBezTo>
                  <a:cubicBezTo>
                    <a:pt x="152" y="547"/>
                    <a:pt x="149" y="529"/>
                    <a:pt x="145" y="510"/>
                  </a:cubicBezTo>
                  <a:close/>
                </a:path>
              </a:pathLst>
            </a:custGeom>
            <a:solidFill>
              <a:srgbClr val="EFEA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3865563" y="11050588"/>
              <a:ext cx="1889125" cy="974725"/>
            </a:xfrm>
            <a:custGeom>
              <a:avLst/>
              <a:gdLst>
                <a:gd name="T0" fmla="*/ 50 w 503"/>
                <a:gd name="T1" fmla="*/ 254 h 260"/>
                <a:gd name="T2" fmla="*/ 480 w 503"/>
                <a:gd name="T3" fmla="*/ 228 h 260"/>
                <a:gd name="T4" fmla="*/ 251 w 503"/>
                <a:gd name="T5" fmla="*/ 9 h 260"/>
                <a:gd name="T6" fmla="*/ 50 w 503"/>
                <a:gd name="T7" fmla="*/ 25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3" h="260">
                  <a:moveTo>
                    <a:pt x="50" y="254"/>
                  </a:moveTo>
                  <a:cubicBezTo>
                    <a:pt x="50" y="254"/>
                    <a:pt x="376" y="260"/>
                    <a:pt x="480" y="228"/>
                  </a:cubicBezTo>
                  <a:cubicBezTo>
                    <a:pt x="480" y="228"/>
                    <a:pt x="503" y="17"/>
                    <a:pt x="251" y="9"/>
                  </a:cubicBezTo>
                  <a:cubicBezTo>
                    <a:pt x="0" y="0"/>
                    <a:pt x="6" y="237"/>
                    <a:pt x="50" y="254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4003675" y="11064875"/>
              <a:ext cx="1503363" cy="825500"/>
            </a:xfrm>
            <a:custGeom>
              <a:avLst/>
              <a:gdLst>
                <a:gd name="T0" fmla="*/ 400 w 400"/>
                <a:gd name="T1" fmla="*/ 81 h 220"/>
                <a:gd name="T2" fmla="*/ 214 w 400"/>
                <a:gd name="T3" fmla="*/ 5 h 220"/>
                <a:gd name="T4" fmla="*/ 0 w 400"/>
                <a:gd name="T5" fmla="*/ 125 h 220"/>
                <a:gd name="T6" fmla="*/ 400 w 400"/>
                <a:gd name="T7" fmla="*/ 8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0" h="220">
                  <a:moveTo>
                    <a:pt x="400" y="81"/>
                  </a:moveTo>
                  <a:cubicBezTo>
                    <a:pt x="367" y="41"/>
                    <a:pt x="311" y="8"/>
                    <a:pt x="214" y="5"/>
                  </a:cubicBezTo>
                  <a:cubicBezTo>
                    <a:pt x="84" y="0"/>
                    <a:pt x="23" y="62"/>
                    <a:pt x="0" y="125"/>
                  </a:cubicBezTo>
                  <a:cubicBezTo>
                    <a:pt x="70" y="220"/>
                    <a:pt x="366" y="208"/>
                    <a:pt x="400" y="81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338638" y="11249025"/>
              <a:ext cx="250825" cy="131763"/>
            </a:xfrm>
            <a:custGeom>
              <a:avLst/>
              <a:gdLst>
                <a:gd name="T0" fmla="*/ 67 w 67"/>
                <a:gd name="T1" fmla="*/ 18 h 35"/>
                <a:gd name="T2" fmla="*/ 33 w 67"/>
                <a:gd name="T3" fmla="*/ 35 h 35"/>
                <a:gd name="T4" fmla="*/ 1 w 67"/>
                <a:gd name="T5" fmla="*/ 17 h 35"/>
                <a:gd name="T6" fmla="*/ 34 w 67"/>
                <a:gd name="T7" fmla="*/ 0 h 35"/>
                <a:gd name="T8" fmla="*/ 67 w 67"/>
                <a:gd name="T9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35">
                  <a:moveTo>
                    <a:pt x="67" y="18"/>
                  </a:moveTo>
                  <a:cubicBezTo>
                    <a:pt x="66" y="28"/>
                    <a:pt x="51" y="35"/>
                    <a:pt x="33" y="35"/>
                  </a:cubicBezTo>
                  <a:cubicBezTo>
                    <a:pt x="15" y="34"/>
                    <a:pt x="0" y="26"/>
                    <a:pt x="1" y="17"/>
                  </a:cubicBezTo>
                  <a:cubicBezTo>
                    <a:pt x="1" y="7"/>
                    <a:pt x="16" y="0"/>
                    <a:pt x="34" y="0"/>
                  </a:cubicBezTo>
                  <a:cubicBezTo>
                    <a:pt x="52" y="1"/>
                    <a:pt x="67" y="9"/>
                    <a:pt x="67" y="18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5957888" y="11050588"/>
              <a:ext cx="1885950" cy="974725"/>
            </a:xfrm>
            <a:custGeom>
              <a:avLst/>
              <a:gdLst>
                <a:gd name="T0" fmla="*/ 452 w 502"/>
                <a:gd name="T1" fmla="*/ 254 h 260"/>
                <a:gd name="T2" fmla="*/ 22 w 502"/>
                <a:gd name="T3" fmla="*/ 228 h 260"/>
                <a:gd name="T4" fmla="*/ 251 w 502"/>
                <a:gd name="T5" fmla="*/ 9 h 260"/>
                <a:gd name="T6" fmla="*/ 452 w 502"/>
                <a:gd name="T7" fmla="*/ 25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2" h="260">
                  <a:moveTo>
                    <a:pt x="452" y="254"/>
                  </a:moveTo>
                  <a:cubicBezTo>
                    <a:pt x="452" y="254"/>
                    <a:pt x="127" y="260"/>
                    <a:pt x="22" y="228"/>
                  </a:cubicBezTo>
                  <a:cubicBezTo>
                    <a:pt x="22" y="228"/>
                    <a:pt x="0" y="17"/>
                    <a:pt x="251" y="9"/>
                  </a:cubicBezTo>
                  <a:cubicBezTo>
                    <a:pt x="502" y="0"/>
                    <a:pt x="497" y="237"/>
                    <a:pt x="452" y="254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205538" y="11064875"/>
              <a:ext cx="1498600" cy="825500"/>
            </a:xfrm>
            <a:custGeom>
              <a:avLst/>
              <a:gdLst>
                <a:gd name="T0" fmla="*/ 0 w 399"/>
                <a:gd name="T1" fmla="*/ 81 h 220"/>
                <a:gd name="T2" fmla="*/ 185 w 399"/>
                <a:gd name="T3" fmla="*/ 5 h 220"/>
                <a:gd name="T4" fmla="*/ 399 w 399"/>
                <a:gd name="T5" fmla="*/ 125 h 220"/>
                <a:gd name="T6" fmla="*/ 0 w 399"/>
                <a:gd name="T7" fmla="*/ 8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220">
                  <a:moveTo>
                    <a:pt x="0" y="81"/>
                  </a:moveTo>
                  <a:cubicBezTo>
                    <a:pt x="32" y="41"/>
                    <a:pt x="88" y="8"/>
                    <a:pt x="185" y="5"/>
                  </a:cubicBezTo>
                  <a:cubicBezTo>
                    <a:pt x="315" y="0"/>
                    <a:pt x="376" y="62"/>
                    <a:pt x="399" y="125"/>
                  </a:cubicBezTo>
                  <a:cubicBezTo>
                    <a:pt x="329" y="220"/>
                    <a:pt x="33" y="208"/>
                    <a:pt x="0" y="81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7118350" y="11249025"/>
              <a:ext cx="252413" cy="131763"/>
            </a:xfrm>
            <a:custGeom>
              <a:avLst/>
              <a:gdLst>
                <a:gd name="T0" fmla="*/ 1 w 67"/>
                <a:gd name="T1" fmla="*/ 18 h 35"/>
                <a:gd name="T2" fmla="*/ 34 w 67"/>
                <a:gd name="T3" fmla="*/ 35 h 35"/>
                <a:gd name="T4" fmla="*/ 67 w 67"/>
                <a:gd name="T5" fmla="*/ 17 h 35"/>
                <a:gd name="T6" fmla="*/ 33 w 67"/>
                <a:gd name="T7" fmla="*/ 0 h 35"/>
                <a:gd name="T8" fmla="*/ 1 w 67"/>
                <a:gd name="T9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35">
                  <a:moveTo>
                    <a:pt x="1" y="18"/>
                  </a:moveTo>
                  <a:cubicBezTo>
                    <a:pt x="1" y="28"/>
                    <a:pt x="16" y="35"/>
                    <a:pt x="34" y="35"/>
                  </a:cubicBezTo>
                  <a:cubicBezTo>
                    <a:pt x="52" y="34"/>
                    <a:pt x="67" y="26"/>
                    <a:pt x="67" y="17"/>
                  </a:cubicBezTo>
                  <a:cubicBezTo>
                    <a:pt x="67" y="7"/>
                    <a:pt x="52" y="0"/>
                    <a:pt x="33" y="0"/>
                  </a:cubicBezTo>
                  <a:cubicBezTo>
                    <a:pt x="15" y="1"/>
                    <a:pt x="0" y="9"/>
                    <a:pt x="1" y="18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4838700" y="4827588"/>
              <a:ext cx="682625" cy="757238"/>
            </a:xfrm>
            <a:custGeom>
              <a:avLst/>
              <a:gdLst>
                <a:gd name="T0" fmla="*/ 17 w 182"/>
                <a:gd name="T1" fmla="*/ 0 h 202"/>
                <a:gd name="T2" fmla="*/ 8 w 182"/>
                <a:gd name="T3" fmla="*/ 142 h 202"/>
                <a:gd name="T4" fmla="*/ 70 w 182"/>
                <a:gd name="T5" fmla="*/ 191 h 202"/>
                <a:gd name="T6" fmla="*/ 178 w 182"/>
                <a:gd name="T7" fmla="*/ 169 h 202"/>
                <a:gd name="T8" fmla="*/ 182 w 182"/>
                <a:gd name="T9" fmla="*/ 128 h 202"/>
                <a:gd name="T10" fmla="*/ 17 w 182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202">
                  <a:moveTo>
                    <a:pt x="17" y="0"/>
                  </a:moveTo>
                  <a:cubicBezTo>
                    <a:pt x="17" y="0"/>
                    <a:pt x="0" y="119"/>
                    <a:pt x="8" y="142"/>
                  </a:cubicBezTo>
                  <a:cubicBezTo>
                    <a:pt x="15" y="164"/>
                    <a:pt x="38" y="186"/>
                    <a:pt x="70" y="191"/>
                  </a:cubicBezTo>
                  <a:cubicBezTo>
                    <a:pt x="148" y="202"/>
                    <a:pt x="178" y="169"/>
                    <a:pt x="178" y="169"/>
                  </a:cubicBezTo>
                  <a:cubicBezTo>
                    <a:pt x="182" y="128"/>
                    <a:pt x="182" y="128"/>
                    <a:pt x="182" y="128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EFEA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4803775" y="4718050"/>
              <a:ext cx="706438" cy="762000"/>
            </a:xfrm>
            <a:custGeom>
              <a:avLst/>
              <a:gdLst>
                <a:gd name="T0" fmla="*/ 17 w 188"/>
                <a:gd name="T1" fmla="*/ 0 h 203"/>
                <a:gd name="T2" fmla="*/ 7 w 188"/>
                <a:gd name="T3" fmla="*/ 142 h 203"/>
                <a:gd name="T4" fmla="*/ 69 w 188"/>
                <a:gd name="T5" fmla="*/ 191 h 203"/>
                <a:gd name="T6" fmla="*/ 171 w 188"/>
                <a:gd name="T7" fmla="*/ 195 h 203"/>
                <a:gd name="T8" fmla="*/ 188 w 188"/>
                <a:gd name="T9" fmla="*/ 114 h 203"/>
                <a:gd name="T10" fmla="*/ 17 w 188"/>
                <a:gd name="T11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203">
                  <a:moveTo>
                    <a:pt x="17" y="0"/>
                  </a:moveTo>
                  <a:cubicBezTo>
                    <a:pt x="17" y="0"/>
                    <a:pt x="0" y="120"/>
                    <a:pt x="7" y="142"/>
                  </a:cubicBezTo>
                  <a:cubicBezTo>
                    <a:pt x="14" y="165"/>
                    <a:pt x="38" y="187"/>
                    <a:pt x="69" y="191"/>
                  </a:cubicBezTo>
                  <a:cubicBezTo>
                    <a:pt x="147" y="203"/>
                    <a:pt x="171" y="195"/>
                    <a:pt x="171" y="195"/>
                  </a:cubicBezTo>
                  <a:cubicBezTo>
                    <a:pt x="188" y="114"/>
                    <a:pt x="188" y="114"/>
                    <a:pt x="188" y="114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5743575" y="4879975"/>
              <a:ext cx="717550" cy="585788"/>
            </a:xfrm>
            <a:custGeom>
              <a:avLst/>
              <a:gdLst>
                <a:gd name="T0" fmla="*/ 191 w 191"/>
                <a:gd name="T1" fmla="*/ 0 h 156"/>
                <a:gd name="T2" fmla="*/ 176 w 191"/>
                <a:gd name="T3" fmla="*/ 108 h 156"/>
                <a:gd name="T4" fmla="*/ 7 w 191"/>
                <a:gd name="T5" fmla="*/ 156 h 156"/>
                <a:gd name="T6" fmla="*/ 0 w 191"/>
                <a:gd name="T7" fmla="*/ 39 h 156"/>
                <a:gd name="T8" fmla="*/ 191 w 191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56">
                  <a:moveTo>
                    <a:pt x="191" y="0"/>
                  </a:moveTo>
                  <a:cubicBezTo>
                    <a:pt x="191" y="0"/>
                    <a:pt x="183" y="98"/>
                    <a:pt x="176" y="108"/>
                  </a:cubicBezTo>
                  <a:cubicBezTo>
                    <a:pt x="169" y="119"/>
                    <a:pt x="161" y="152"/>
                    <a:pt x="7" y="156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rgbClr val="EFEA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5815013" y="4800600"/>
              <a:ext cx="687388" cy="585788"/>
            </a:xfrm>
            <a:custGeom>
              <a:avLst/>
              <a:gdLst>
                <a:gd name="T0" fmla="*/ 183 w 183"/>
                <a:gd name="T1" fmla="*/ 0 h 156"/>
                <a:gd name="T2" fmla="*/ 168 w 183"/>
                <a:gd name="T3" fmla="*/ 109 h 156"/>
                <a:gd name="T4" fmla="*/ 0 w 183"/>
                <a:gd name="T5" fmla="*/ 156 h 156"/>
                <a:gd name="T6" fmla="*/ 30 w 183"/>
                <a:gd name="T7" fmla="*/ 34 h 156"/>
                <a:gd name="T8" fmla="*/ 183 w 183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56">
                  <a:moveTo>
                    <a:pt x="183" y="0"/>
                  </a:moveTo>
                  <a:cubicBezTo>
                    <a:pt x="183" y="0"/>
                    <a:pt x="175" y="99"/>
                    <a:pt x="168" y="109"/>
                  </a:cubicBezTo>
                  <a:cubicBezTo>
                    <a:pt x="161" y="119"/>
                    <a:pt x="153" y="152"/>
                    <a:pt x="0" y="156"/>
                  </a:cubicBezTo>
                  <a:cubicBezTo>
                    <a:pt x="30" y="34"/>
                    <a:pt x="30" y="34"/>
                    <a:pt x="30" y="34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838700" y="4748213"/>
              <a:ext cx="723900" cy="635000"/>
            </a:xfrm>
            <a:custGeom>
              <a:avLst/>
              <a:gdLst>
                <a:gd name="T0" fmla="*/ 5 w 193"/>
                <a:gd name="T1" fmla="*/ 36 h 169"/>
                <a:gd name="T2" fmla="*/ 1 w 193"/>
                <a:gd name="T3" fmla="*/ 25 h 169"/>
                <a:gd name="T4" fmla="*/ 15 w 193"/>
                <a:gd name="T5" fmla="*/ 3 h 169"/>
                <a:gd name="T6" fmla="*/ 49 w 193"/>
                <a:gd name="T7" fmla="*/ 23 h 169"/>
                <a:gd name="T8" fmla="*/ 113 w 193"/>
                <a:gd name="T9" fmla="*/ 66 h 169"/>
                <a:gd name="T10" fmla="*/ 171 w 193"/>
                <a:gd name="T11" fmla="*/ 110 h 169"/>
                <a:gd name="T12" fmla="*/ 170 w 193"/>
                <a:gd name="T13" fmla="*/ 165 h 169"/>
                <a:gd name="T14" fmla="*/ 135 w 193"/>
                <a:gd name="T15" fmla="*/ 124 h 169"/>
                <a:gd name="T16" fmla="*/ 106 w 193"/>
                <a:gd name="T17" fmla="*/ 106 h 169"/>
                <a:gd name="T18" fmla="*/ 70 w 193"/>
                <a:gd name="T19" fmla="*/ 86 h 169"/>
                <a:gd name="T20" fmla="*/ 21 w 193"/>
                <a:gd name="T21" fmla="*/ 51 h 169"/>
                <a:gd name="T22" fmla="*/ 5 w 193"/>
                <a:gd name="T23" fmla="*/ 3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69">
                  <a:moveTo>
                    <a:pt x="5" y="36"/>
                  </a:moveTo>
                  <a:cubicBezTo>
                    <a:pt x="3" y="33"/>
                    <a:pt x="2" y="29"/>
                    <a:pt x="1" y="25"/>
                  </a:cubicBezTo>
                  <a:cubicBezTo>
                    <a:pt x="0" y="14"/>
                    <a:pt x="0" y="0"/>
                    <a:pt x="15" y="3"/>
                  </a:cubicBezTo>
                  <a:cubicBezTo>
                    <a:pt x="27" y="5"/>
                    <a:pt x="38" y="17"/>
                    <a:pt x="49" y="23"/>
                  </a:cubicBezTo>
                  <a:cubicBezTo>
                    <a:pt x="71" y="36"/>
                    <a:pt x="93" y="49"/>
                    <a:pt x="113" y="66"/>
                  </a:cubicBezTo>
                  <a:cubicBezTo>
                    <a:pt x="132" y="81"/>
                    <a:pt x="154" y="93"/>
                    <a:pt x="171" y="110"/>
                  </a:cubicBezTo>
                  <a:cubicBezTo>
                    <a:pt x="175" y="115"/>
                    <a:pt x="193" y="161"/>
                    <a:pt x="170" y="165"/>
                  </a:cubicBezTo>
                  <a:cubicBezTo>
                    <a:pt x="145" y="169"/>
                    <a:pt x="155" y="134"/>
                    <a:pt x="135" y="124"/>
                  </a:cubicBezTo>
                  <a:cubicBezTo>
                    <a:pt x="124" y="118"/>
                    <a:pt x="116" y="113"/>
                    <a:pt x="106" y="106"/>
                  </a:cubicBezTo>
                  <a:cubicBezTo>
                    <a:pt x="95" y="98"/>
                    <a:pt x="81" y="94"/>
                    <a:pt x="70" y="86"/>
                  </a:cubicBezTo>
                  <a:cubicBezTo>
                    <a:pt x="54" y="74"/>
                    <a:pt x="38" y="62"/>
                    <a:pt x="21" y="51"/>
                  </a:cubicBezTo>
                  <a:cubicBezTo>
                    <a:pt x="14" y="48"/>
                    <a:pt x="9" y="42"/>
                    <a:pt x="5" y="36"/>
                  </a:cubicBezTo>
                  <a:close/>
                </a:path>
              </a:pathLst>
            </a:custGeom>
            <a:solidFill>
              <a:srgbClr val="EFEA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5822950" y="4883150"/>
              <a:ext cx="668338" cy="384175"/>
            </a:xfrm>
            <a:custGeom>
              <a:avLst/>
              <a:gdLst>
                <a:gd name="T0" fmla="*/ 164 w 178"/>
                <a:gd name="T1" fmla="*/ 2 h 102"/>
                <a:gd name="T2" fmla="*/ 113 w 178"/>
                <a:gd name="T3" fmla="*/ 20 h 102"/>
                <a:gd name="T4" fmla="*/ 59 w 178"/>
                <a:gd name="T5" fmla="*/ 36 h 102"/>
                <a:gd name="T6" fmla="*/ 11 w 178"/>
                <a:gd name="T7" fmla="*/ 78 h 102"/>
                <a:gd name="T8" fmla="*/ 0 w 178"/>
                <a:gd name="T9" fmla="*/ 102 h 102"/>
                <a:gd name="T10" fmla="*/ 58 w 178"/>
                <a:gd name="T11" fmla="*/ 70 h 102"/>
                <a:gd name="T12" fmla="*/ 147 w 178"/>
                <a:gd name="T13" fmla="*/ 38 h 102"/>
                <a:gd name="T14" fmla="*/ 177 w 178"/>
                <a:gd name="T15" fmla="*/ 12 h 102"/>
                <a:gd name="T16" fmla="*/ 164 w 178"/>
                <a:gd name="T17" fmla="*/ 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102">
                  <a:moveTo>
                    <a:pt x="164" y="2"/>
                  </a:moveTo>
                  <a:cubicBezTo>
                    <a:pt x="146" y="0"/>
                    <a:pt x="128" y="12"/>
                    <a:pt x="113" y="20"/>
                  </a:cubicBezTo>
                  <a:cubicBezTo>
                    <a:pt x="95" y="30"/>
                    <a:pt x="78" y="31"/>
                    <a:pt x="59" y="36"/>
                  </a:cubicBezTo>
                  <a:cubicBezTo>
                    <a:pt x="37" y="40"/>
                    <a:pt x="19" y="58"/>
                    <a:pt x="11" y="78"/>
                  </a:cubicBezTo>
                  <a:cubicBezTo>
                    <a:pt x="7" y="87"/>
                    <a:pt x="6" y="95"/>
                    <a:pt x="0" y="102"/>
                  </a:cubicBezTo>
                  <a:cubicBezTo>
                    <a:pt x="21" y="98"/>
                    <a:pt x="40" y="82"/>
                    <a:pt x="58" y="70"/>
                  </a:cubicBezTo>
                  <a:cubicBezTo>
                    <a:pt x="84" y="52"/>
                    <a:pt x="115" y="39"/>
                    <a:pt x="147" y="38"/>
                  </a:cubicBezTo>
                  <a:cubicBezTo>
                    <a:pt x="163" y="38"/>
                    <a:pt x="177" y="33"/>
                    <a:pt x="177" y="12"/>
                  </a:cubicBezTo>
                  <a:cubicBezTo>
                    <a:pt x="177" y="0"/>
                    <a:pt x="178" y="4"/>
                    <a:pt x="164" y="2"/>
                  </a:cubicBezTo>
                  <a:close/>
                </a:path>
              </a:pathLst>
            </a:custGeom>
            <a:solidFill>
              <a:srgbClr val="EFEA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5081588" y="5386388"/>
              <a:ext cx="1225550" cy="2619375"/>
            </a:xfrm>
            <a:custGeom>
              <a:avLst/>
              <a:gdLst>
                <a:gd name="T0" fmla="*/ 218 w 772"/>
                <a:gd name="T1" fmla="*/ 5 h 1650"/>
                <a:gd name="T2" fmla="*/ 0 w 772"/>
                <a:gd name="T3" fmla="*/ 1263 h 1650"/>
                <a:gd name="T4" fmla="*/ 261 w 772"/>
                <a:gd name="T5" fmla="*/ 1650 h 1650"/>
                <a:gd name="T6" fmla="*/ 568 w 772"/>
                <a:gd name="T7" fmla="*/ 1650 h 1650"/>
                <a:gd name="T8" fmla="*/ 772 w 772"/>
                <a:gd name="T9" fmla="*/ 1326 h 1650"/>
                <a:gd name="T10" fmla="*/ 457 w 772"/>
                <a:gd name="T11" fmla="*/ 0 h 1650"/>
                <a:gd name="T12" fmla="*/ 218 w 772"/>
                <a:gd name="T13" fmla="*/ 5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2" h="1650">
                  <a:moveTo>
                    <a:pt x="218" y="5"/>
                  </a:moveTo>
                  <a:lnTo>
                    <a:pt x="0" y="1263"/>
                  </a:lnTo>
                  <a:lnTo>
                    <a:pt x="261" y="1650"/>
                  </a:lnTo>
                  <a:lnTo>
                    <a:pt x="568" y="1650"/>
                  </a:lnTo>
                  <a:lnTo>
                    <a:pt x="772" y="1326"/>
                  </a:lnTo>
                  <a:lnTo>
                    <a:pt x="457" y="0"/>
                  </a:lnTo>
                  <a:lnTo>
                    <a:pt x="218" y="5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5168900" y="5394325"/>
              <a:ext cx="1050925" cy="2908300"/>
            </a:xfrm>
            <a:custGeom>
              <a:avLst/>
              <a:gdLst>
                <a:gd name="T0" fmla="*/ 84 w 280"/>
                <a:gd name="T1" fmla="*/ 2 h 775"/>
                <a:gd name="T2" fmla="*/ 0 w 280"/>
                <a:gd name="T3" fmla="*/ 538 h 775"/>
                <a:gd name="T4" fmla="*/ 157 w 280"/>
                <a:gd name="T5" fmla="*/ 775 h 775"/>
                <a:gd name="T6" fmla="*/ 280 w 280"/>
                <a:gd name="T7" fmla="*/ 562 h 775"/>
                <a:gd name="T8" fmla="*/ 141 w 280"/>
                <a:gd name="T9" fmla="*/ 0 h 775"/>
                <a:gd name="T10" fmla="*/ 84 w 280"/>
                <a:gd name="T11" fmla="*/ 2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775">
                  <a:moveTo>
                    <a:pt x="84" y="2"/>
                  </a:moveTo>
                  <a:cubicBezTo>
                    <a:pt x="84" y="2"/>
                    <a:pt x="29" y="280"/>
                    <a:pt x="0" y="538"/>
                  </a:cubicBezTo>
                  <a:cubicBezTo>
                    <a:pt x="157" y="775"/>
                    <a:pt x="157" y="775"/>
                    <a:pt x="157" y="775"/>
                  </a:cubicBezTo>
                  <a:cubicBezTo>
                    <a:pt x="280" y="562"/>
                    <a:pt x="280" y="562"/>
                    <a:pt x="280" y="562"/>
                  </a:cubicBezTo>
                  <a:cubicBezTo>
                    <a:pt x="280" y="562"/>
                    <a:pt x="235" y="262"/>
                    <a:pt x="141" y="0"/>
                  </a:cubicBezTo>
                  <a:lnTo>
                    <a:pt x="84" y="2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5634038" y="5394325"/>
              <a:ext cx="585788" cy="2908300"/>
            </a:xfrm>
            <a:custGeom>
              <a:avLst/>
              <a:gdLst>
                <a:gd name="T0" fmla="*/ 17 w 156"/>
                <a:gd name="T1" fmla="*/ 0 h 775"/>
                <a:gd name="T2" fmla="*/ 7 w 156"/>
                <a:gd name="T3" fmla="*/ 0 h 775"/>
                <a:gd name="T4" fmla="*/ 0 w 156"/>
                <a:gd name="T5" fmla="*/ 5 h 775"/>
                <a:gd name="T6" fmla="*/ 33 w 156"/>
                <a:gd name="T7" fmla="*/ 775 h 775"/>
                <a:gd name="T8" fmla="*/ 156 w 156"/>
                <a:gd name="T9" fmla="*/ 562 h 775"/>
                <a:gd name="T10" fmla="*/ 17 w 156"/>
                <a:gd name="T11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775">
                  <a:moveTo>
                    <a:pt x="1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3" y="775"/>
                    <a:pt x="33" y="775"/>
                    <a:pt x="33" y="775"/>
                  </a:cubicBezTo>
                  <a:cubicBezTo>
                    <a:pt x="156" y="562"/>
                    <a:pt x="156" y="562"/>
                    <a:pt x="156" y="562"/>
                  </a:cubicBezTo>
                  <a:cubicBezTo>
                    <a:pt x="156" y="562"/>
                    <a:pt x="111" y="262"/>
                    <a:pt x="17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5322888" y="5619750"/>
              <a:ext cx="536575" cy="682625"/>
            </a:xfrm>
            <a:custGeom>
              <a:avLst/>
              <a:gdLst>
                <a:gd name="T0" fmla="*/ 120 w 143"/>
                <a:gd name="T1" fmla="*/ 0 h 182"/>
                <a:gd name="T2" fmla="*/ 120 w 143"/>
                <a:gd name="T3" fmla="*/ 0 h 182"/>
                <a:gd name="T4" fmla="*/ 14 w 143"/>
                <a:gd name="T5" fmla="*/ 102 h 182"/>
                <a:gd name="T6" fmla="*/ 0 w 143"/>
                <a:gd name="T7" fmla="*/ 182 h 182"/>
                <a:gd name="T8" fmla="*/ 0 w 143"/>
                <a:gd name="T9" fmla="*/ 182 h 182"/>
                <a:gd name="T10" fmla="*/ 143 w 143"/>
                <a:gd name="T11" fmla="*/ 73 h 182"/>
                <a:gd name="T12" fmla="*/ 120 w 143"/>
                <a:gd name="T13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82"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98" y="47"/>
                    <a:pt x="14" y="102"/>
                  </a:cubicBezTo>
                  <a:cubicBezTo>
                    <a:pt x="10" y="127"/>
                    <a:pt x="5" y="154"/>
                    <a:pt x="0" y="182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2"/>
                    <a:pt x="98" y="150"/>
                    <a:pt x="143" y="73"/>
                  </a:cubicBezTo>
                  <a:cubicBezTo>
                    <a:pt x="136" y="49"/>
                    <a:pt x="128" y="24"/>
                    <a:pt x="120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5210175" y="6264275"/>
              <a:ext cx="825500" cy="811213"/>
            </a:xfrm>
            <a:custGeom>
              <a:avLst/>
              <a:gdLst>
                <a:gd name="T0" fmla="*/ 220 w 220"/>
                <a:gd name="T1" fmla="*/ 80 h 216"/>
                <a:gd name="T2" fmla="*/ 220 w 220"/>
                <a:gd name="T3" fmla="*/ 80 h 216"/>
                <a:gd name="T4" fmla="*/ 200 w 220"/>
                <a:gd name="T5" fmla="*/ 0 h 216"/>
                <a:gd name="T6" fmla="*/ 200 w 220"/>
                <a:gd name="T7" fmla="*/ 0 h 216"/>
                <a:gd name="T8" fmla="*/ 12 w 220"/>
                <a:gd name="T9" fmla="*/ 129 h 216"/>
                <a:gd name="T10" fmla="*/ 12 w 220"/>
                <a:gd name="T11" fmla="*/ 129 h 216"/>
                <a:gd name="T12" fmla="*/ 0 w 220"/>
                <a:gd name="T13" fmla="*/ 216 h 216"/>
                <a:gd name="T14" fmla="*/ 220 w 220"/>
                <a:gd name="T15" fmla="*/ 8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0" h="216">
                  <a:moveTo>
                    <a:pt x="220" y="80"/>
                  </a:moveTo>
                  <a:cubicBezTo>
                    <a:pt x="220" y="80"/>
                    <a:pt x="220" y="80"/>
                    <a:pt x="220" y="80"/>
                  </a:cubicBezTo>
                  <a:cubicBezTo>
                    <a:pt x="214" y="54"/>
                    <a:pt x="207" y="27"/>
                    <a:pt x="20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00" y="88"/>
                    <a:pt x="12" y="129"/>
                    <a:pt x="12" y="129"/>
                  </a:cubicBezTo>
                  <a:cubicBezTo>
                    <a:pt x="12" y="129"/>
                    <a:pt x="12" y="129"/>
                    <a:pt x="12" y="129"/>
                  </a:cubicBezTo>
                  <a:cubicBezTo>
                    <a:pt x="8" y="158"/>
                    <a:pt x="4" y="187"/>
                    <a:pt x="0" y="216"/>
                  </a:cubicBezTo>
                  <a:cubicBezTo>
                    <a:pt x="128" y="202"/>
                    <a:pt x="220" y="80"/>
                    <a:pt x="220" y="8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5348288" y="6951663"/>
              <a:ext cx="823913" cy="927100"/>
            </a:xfrm>
            <a:custGeom>
              <a:avLst/>
              <a:gdLst>
                <a:gd name="T0" fmla="*/ 35 w 219"/>
                <a:gd name="T1" fmla="*/ 247 h 247"/>
                <a:gd name="T2" fmla="*/ 219 w 219"/>
                <a:gd name="T3" fmla="*/ 69 h 247"/>
                <a:gd name="T4" fmla="*/ 219 w 219"/>
                <a:gd name="T5" fmla="*/ 69 h 247"/>
                <a:gd name="T6" fmla="*/ 206 w 219"/>
                <a:gd name="T7" fmla="*/ 0 h 247"/>
                <a:gd name="T8" fmla="*/ 205 w 219"/>
                <a:gd name="T9" fmla="*/ 0 h 247"/>
                <a:gd name="T10" fmla="*/ 0 w 219"/>
                <a:gd name="T11" fmla="*/ 195 h 247"/>
                <a:gd name="T12" fmla="*/ 35 w 219"/>
                <a:gd name="T13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247">
                  <a:moveTo>
                    <a:pt x="35" y="247"/>
                  </a:moveTo>
                  <a:cubicBezTo>
                    <a:pt x="130" y="209"/>
                    <a:pt x="219" y="69"/>
                    <a:pt x="219" y="69"/>
                  </a:cubicBezTo>
                  <a:cubicBezTo>
                    <a:pt x="219" y="69"/>
                    <a:pt x="219" y="69"/>
                    <a:pt x="219" y="69"/>
                  </a:cubicBezTo>
                  <a:cubicBezTo>
                    <a:pt x="215" y="49"/>
                    <a:pt x="211" y="26"/>
                    <a:pt x="206" y="0"/>
                  </a:cubicBezTo>
                  <a:cubicBezTo>
                    <a:pt x="206" y="0"/>
                    <a:pt x="205" y="0"/>
                    <a:pt x="205" y="0"/>
                  </a:cubicBezTo>
                  <a:cubicBezTo>
                    <a:pt x="131" y="115"/>
                    <a:pt x="0" y="195"/>
                    <a:pt x="0" y="195"/>
                  </a:cubicBezTo>
                  <a:lnTo>
                    <a:pt x="35" y="247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5413375" y="5199063"/>
              <a:ext cx="409575" cy="288925"/>
            </a:xfrm>
            <a:custGeom>
              <a:avLst/>
              <a:gdLst>
                <a:gd name="T0" fmla="*/ 109 w 109"/>
                <a:gd name="T1" fmla="*/ 0 h 77"/>
                <a:gd name="T2" fmla="*/ 0 w 109"/>
                <a:gd name="T3" fmla="*/ 3 h 77"/>
                <a:gd name="T4" fmla="*/ 0 w 109"/>
                <a:gd name="T5" fmla="*/ 45 h 77"/>
                <a:gd name="T6" fmla="*/ 6 w 109"/>
                <a:gd name="T7" fmla="*/ 56 h 77"/>
                <a:gd name="T8" fmla="*/ 87 w 109"/>
                <a:gd name="T9" fmla="*/ 67 h 77"/>
                <a:gd name="T10" fmla="*/ 102 w 109"/>
                <a:gd name="T11" fmla="*/ 49 h 77"/>
                <a:gd name="T12" fmla="*/ 109 w 109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77">
                  <a:moveTo>
                    <a:pt x="109" y="0"/>
                  </a:moveTo>
                  <a:cubicBezTo>
                    <a:pt x="109" y="0"/>
                    <a:pt x="58" y="22"/>
                    <a:pt x="0" y="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0"/>
                    <a:pt x="2" y="54"/>
                    <a:pt x="6" y="56"/>
                  </a:cubicBezTo>
                  <a:cubicBezTo>
                    <a:pt x="18" y="63"/>
                    <a:pt x="49" y="77"/>
                    <a:pt x="87" y="67"/>
                  </a:cubicBezTo>
                  <a:cubicBezTo>
                    <a:pt x="95" y="64"/>
                    <a:pt x="101" y="58"/>
                    <a:pt x="102" y="49"/>
                  </a:cubicBezTo>
                  <a:lnTo>
                    <a:pt x="109" y="0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3038475" y="-1177925"/>
              <a:ext cx="4489450" cy="6486525"/>
            </a:xfrm>
            <a:custGeom>
              <a:avLst/>
              <a:gdLst>
                <a:gd name="T0" fmla="*/ 14 w 1195"/>
                <a:gd name="T1" fmla="*/ 813 h 1728"/>
                <a:gd name="T2" fmla="*/ 22 w 1195"/>
                <a:gd name="T3" fmla="*/ 1394 h 1728"/>
                <a:gd name="T4" fmla="*/ 148 w 1195"/>
                <a:gd name="T5" fmla="*/ 1569 h 1728"/>
                <a:gd name="T6" fmla="*/ 521 w 1195"/>
                <a:gd name="T7" fmla="*/ 1628 h 1728"/>
                <a:gd name="T8" fmla="*/ 687 w 1195"/>
                <a:gd name="T9" fmla="*/ 1722 h 1728"/>
                <a:gd name="T10" fmla="*/ 800 w 1195"/>
                <a:gd name="T11" fmla="*/ 1657 h 1728"/>
                <a:gd name="T12" fmla="*/ 1066 w 1195"/>
                <a:gd name="T13" fmla="*/ 1602 h 1728"/>
                <a:gd name="T14" fmla="*/ 1146 w 1195"/>
                <a:gd name="T15" fmla="*/ 1454 h 1728"/>
                <a:gd name="T16" fmla="*/ 1160 w 1195"/>
                <a:gd name="T17" fmla="*/ 762 h 1728"/>
                <a:gd name="T18" fmla="*/ 985 w 1195"/>
                <a:gd name="T19" fmla="*/ 329 h 1728"/>
                <a:gd name="T20" fmla="*/ 14 w 1195"/>
                <a:gd name="T21" fmla="*/ 813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5" h="1728">
                  <a:moveTo>
                    <a:pt x="14" y="813"/>
                  </a:moveTo>
                  <a:cubicBezTo>
                    <a:pt x="14" y="813"/>
                    <a:pt x="0" y="1256"/>
                    <a:pt x="22" y="1394"/>
                  </a:cubicBezTo>
                  <a:cubicBezTo>
                    <a:pt x="45" y="1533"/>
                    <a:pt x="70" y="1548"/>
                    <a:pt x="148" y="1569"/>
                  </a:cubicBezTo>
                  <a:cubicBezTo>
                    <a:pt x="226" y="1590"/>
                    <a:pt x="484" y="1603"/>
                    <a:pt x="521" y="1628"/>
                  </a:cubicBezTo>
                  <a:cubicBezTo>
                    <a:pt x="557" y="1653"/>
                    <a:pt x="632" y="1728"/>
                    <a:pt x="687" y="1722"/>
                  </a:cubicBezTo>
                  <a:cubicBezTo>
                    <a:pt x="741" y="1716"/>
                    <a:pt x="767" y="1664"/>
                    <a:pt x="800" y="1657"/>
                  </a:cubicBezTo>
                  <a:cubicBezTo>
                    <a:pt x="832" y="1649"/>
                    <a:pt x="1023" y="1615"/>
                    <a:pt x="1066" y="1602"/>
                  </a:cubicBezTo>
                  <a:cubicBezTo>
                    <a:pt x="1108" y="1589"/>
                    <a:pt x="1139" y="1553"/>
                    <a:pt x="1146" y="1454"/>
                  </a:cubicBezTo>
                  <a:cubicBezTo>
                    <a:pt x="1152" y="1356"/>
                    <a:pt x="1195" y="956"/>
                    <a:pt x="1160" y="762"/>
                  </a:cubicBezTo>
                  <a:cubicBezTo>
                    <a:pt x="1126" y="568"/>
                    <a:pt x="1105" y="407"/>
                    <a:pt x="985" y="329"/>
                  </a:cubicBezTo>
                  <a:cubicBezTo>
                    <a:pt x="949" y="291"/>
                    <a:pt x="40" y="0"/>
                    <a:pt x="14" y="81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7212013" y="2147888"/>
              <a:ext cx="936625" cy="1325563"/>
            </a:xfrm>
            <a:custGeom>
              <a:avLst/>
              <a:gdLst>
                <a:gd name="T0" fmla="*/ 26 w 249"/>
                <a:gd name="T1" fmla="*/ 349 h 353"/>
                <a:gd name="T2" fmla="*/ 158 w 249"/>
                <a:gd name="T3" fmla="*/ 59 h 353"/>
                <a:gd name="T4" fmla="*/ 0 w 249"/>
                <a:gd name="T5" fmla="*/ 115 h 353"/>
                <a:gd name="T6" fmla="*/ 26 w 249"/>
                <a:gd name="T7" fmla="*/ 34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353">
                  <a:moveTo>
                    <a:pt x="26" y="349"/>
                  </a:moveTo>
                  <a:cubicBezTo>
                    <a:pt x="228" y="353"/>
                    <a:pt x="249" y="118"/>
                    <a:pt x="158" y="59"/>
                  </a:cubicBezTo>
                  <a:cubicBezTo>
                    <a:pt x="68" y="0"/>
                    <a:pt x="0" y="115"/>
                    <a:pt x="0" y="115"/>
                  </a:cubicBezTo>
                  <a:lnTo>
                    <a:pt x="26" y="349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2343150" y="2144713"/>
              <a:ext cx="935038" cy="1155700"/>
            </a:xfrm>
            <a:custGeom>
              <a:avLst/>
              <a:gdLst>
                <a:gd name="T0" fmla="*/ 214 w 249"/>
                <a:gd name="T1" fmla="*/ 297 h 308"/>
                <a:gd name="T2" fmla="*/ 65 w 249"/>
                <a:gd name="T3" fmla="*/ 241 h 308"/>
                <a:gd name="T4" fmla="*/ 133 w 249"/>
                <a:gd name="T5" fmla="*/ 1 h 308"/>
                <a:gd name="T6" fmla="*/ 235 w 249"/>
                <a:gd name="T7" fmla="*/ 129 h 308"/>
                <a:gd name="T8" fmla="*/ 214 w 249"/>
                <a:gd name="T9" fmla="*/ 29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308">
                  <a:moveTo>
                    <a:pt x="214" y="297"/>
                  </a:moveTo>
                  <a:cubicBezTo>
                    <a:pt x="214" y="297"/>
                    <a:pt x="130" y="308"/>
                    <a:pt x="65" y="241"/>
                  </a:cubicBezTo>
                  <a:cubicBezTo>
                    <a:pt x="0" y="174"/>
                    <a:pt x="18" y="2"/>
                    <a:pt x="133" y="1"/>
                  </a:cubicBezTo>
                  <a:cubicBezTo>
                    <a:pt x="249" y="0"/>
                    <a:pt x="235" y="129"/>
                    <a:pt x="235" y="129"/>
                  </a:cubicBezTo>
                  <a:lnTo>
                    <a:pt x="214" y="297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3090863" y="-1387475"/>
              <a:ext cx="4286250" cy="6451600"/>
            </a:xfrm>
            <a:custGeom>
              <a:avLst/>
              <a:gdLst>
                <a:gd name="T0" fmla="*/ 28 w 1141"/>
                <a:gd name="T1" fmla="*/ 813 h 1719"/>
                <a:gd name="T2" fmla="*/ 6 w 1141"/>
                <a:gd name="T3" fmla="*/ 1257 h 1719"/>
                <a:gd name="T4" fmla="*/ 14 w 1141"/>
                <a:gd name="T5" fmla="*/ 1413 h 1719"/>
                <a:gd name="T6" fmla="*/ 154 w 1141"/>
                <a:gd name="T7" fmla="*/ 1569 h 1719"/>
                <a:gd name="T8" fmla="*/ 457 w 1141"/>
                <a:gd name="T9" fmla="*/ 1648 h 1719"/>
                <a:gd name="T10" fmla="*/ 660 w 1141"/>
                <a:gd name="T11" fmla="*/ 1717 h 1719"/>
                <a:gd name="T12" fmla="*/ 774 w 1141"/>
                <a:gd name="T13" fmla="*/ 1674 h 1719"/>
                <a:gd name="T14" fmla="*/ 1034 w 1141"/>
                <a:gd name="T15" fmla="*/ 1599 h 1719"/>
                <a:gd name="T16" fmla="*/ 1111 w 1141"/>
                <a:gd name="T17" fmla="*/ 1451 h 1719"/>
                <a:gd name="T18" fmla="*/ 1108 w 1141"/>
                <a:gd name="T19" fmla="*/ 758 h 1719"/>
                <a:gd name="T20" fmla="*/ 961 w 1141"/>
                <a:gd name="T21" fmla="*/ 326 h 1719"/>
                <a:gd name="T22" fmla="*/ 28 w 1141"/>
                <a:gd name="T23" fmla="*/ 813 h 1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1" h="1719">
                  <a:moveTo>
                    <a:pt x="28" y="813"/>
                  </a:moveTo>
                  <a:cubicBezTo>
                    <a:pt x="28" y="813"/>
                    <a:pt x="0" y="1073"/>
                    <a:pt x="6" y="1257"/>
                  </a:cubicBezTo>
                  <a:cubicBezTo>
                    <a:pt x="7" y="1313"/>
                    <a:pt x="9" y="1380"/>
                    <a:pt x="14" y="1413"/>
                  </a:cubicBezTo>
                  <a:cubicBezTo>
                    <a:pt x="35" y="1551"/>
                    <a:pt x="79" y="1548"/>
                    <a:pt x="154" y="1569"/>
                  </a:cubicBezTo>
                  <a:cubicBezTo>
                    <a:pt x="176" y="1575"/>
                    <a:pt x="348" y="1605"/>
                    <a:pt x="457" y="1648"/>
                  </a:cubicBezTo>
                  <a:cubicBezTo>
                    <a:pt x="529" y="1676"/>
                    <a:pt x="582" y="1715"/>
                    <a:pt x="660" y="1717"/>
                  </a:cubicBezTo>
                  <a:cubicBezTo>
                    <a:pt x="721" y="1719"/>
                    <a:pt x="720" y="1688"/>
                    <a:pt x="774" y="1674"/>
                  </a:cubicBezTo>
                  <a:cubicBezTo>
                    <a:pt x="910" y="1640"/>
                    <a:pt x="1019" y="1604"/>
                    <a:pt x="1034" y="1599"/>
                  </a:cubicBezTo>
                  <a:cubicBezTo>
                    <a:pt x="1075" y="1586"/>
                    <a:pt x="1105" y="1550"/>
                    <a:pt x="1111" y="1451"/>
                  </a:cubicBezTo>
                  <a:cubicBezTo>
                    <a:pt x="1118" y="1353"/>
                    <a:pt x="1141" y="952"/>
                    <a:pt x="1108" y="758"/>
                  </a:cubicBezTo>
                  <a:cubicBezTo>
                    <a:pt x="1075" y="564"/>
                    <a:pt x="1075" y="404"/>
                    <a:pt x="961" y="326"/>
                  </a:cubicBezTo>
                  <a:cubicBezTo>
                    <a:pt x="926" y="289"/>
                    <a:pt x="55" y="0"/>
                    <a:pt x="28" y="813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3267075" y="-1233488"/>
              <a:ext cx="3779838" cy="2574925"/>
            </a:xfrm>
            <a:custGeom>
              <a:avLst/>
              <a:gdLst>
                <a:gd name="T0" fmla="*/ 289 w 1006"/>
                <a:gd name="T1" fmla="*/ 686 h 686"/>
                <a:gd name="T2" fmla="*/ 604 w 1006"/>
                <a:gd name="T3" fmla="*/ 662 h 686"/>
                <a:gd name="T4" fmla="*/ 1006 w 1006"/>
                <a:gd name="T5" fmla="*/ 485 h 686"/>
                <a:gd name="T6" fmla="*/ 914 w 1006"/>
                <a:gd name="T7" fmla="*/ 285 h 686"/>
                <a:gd name="T8" fmla="*/ 0 w 1006"/>
                <a:gd name="T9" fmla="*/ 611 h 686"/>
                <a:gd name="T10" fmla="*/ 127 w 1006"/>
                <a:gd name="T11" fmla="*/ 652 h 686"/>
                <a:gd name="T12" fmla="*/ 289 w 1006"/>
                <a:gd name="T13" fmla="*/ 686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6" h="686">
                  <a:moveTo>
                    <a:pt x="289" y="686"/>
                  </a:moveTo>
                  <a:cubicBezTo>
                    <a:pt x="399" y="684"/>
                    <a:pt x="491" y="678"/>
                    <a:pt x="604" y="662"/>
                  </a:cubicBezTo>
                  <a:cubicBezTo>
                    <a:pt x="759" y="639"/>
                    <a:pt x="874" y="545"/>
                    <a:pt x="1006" y="485"/>
                  </a:cubicBezTo>
                  <a:cubicBezTo>
                    <a:pt x="988" y="382"/>
                    <a:pt x="986" y="335"/>
                    <a:pt x="914" y="285"/>
                  </a:cubicBezTo>
                  <a:cubicBezTo>
                    <a:pt x="882" y="251"/>
                    <a:pt x="131" y="0"/>
                    <a:pt x="0" y="611"/>
                  </a:cubicBezTo>
                  <a:cubicBezTo>
                    <a:pt x="43" y="626"/>
                    <a:pt x="85" y="640"/>
                    <a:pt x="127" y="652"/>
                  </a:cubicBezTo>
                  <a:cubicBezTo>
                    <a:pt x="178" y="655"/>
                    <a:pt x="237" y="686"/>
                    <a:pt x="289" y="68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2662238" y="185738"/>
              <a:ext cx="1011238" cy="3335338"/>
            </a:xfrm>
            <a:custGeom>
              <a:avLst/>
              <a:gdLst>
                <a:gd name="T0" fmla="*/ 32 w 269"/>
                <a:gd name="T1" fmla="*/ 0 h 889"/>
                <a:gd name="T2" fmla="*/ 16 w 269"/>
                <a:gd name="T3" fmla="*/ 529 h 889"/>
                <a:gd name="T4" fmla="*/ 65 w 269"/>
                <a:gd name="T5" fmla="*/ 524 h 889"/>
                <a:gd name="T6" fmla="*/ 152 w 269"/>
                <a:gd name="T7" fmla="*/ 637 h 889"/>
                <a:gd name="T8" fmla="*/ 171 w 269"/>
                <a:gd name="T9" fmla="*/ 871 h 889"/>
                <a:gd name="T10" fmla="*/ 213 w 269"/>
                <a:gd name="T11" fmla="*/ 887 h 889"/>
                <a:gd name="T12" fmla="*/ 255 w 269"/>
                <a:gd name="T13" fmla="*/ 871 h 889"/>
                <a:gd name="T14" fmla="*/ 269 w 269"/>
                <a:gd name="T15" fmla="*/ 86 h 889"/>
                <a:gd name="T16" fmla="*/ 32 w 269"/>
                <a:gd name="T17" fmla="*/ 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889">
                  <a:moveTo>
                    <a:pt x="32" y="0"/>
                  </a:moveTo>
                  <a:cubicBezTo>
                    <a:pt x="32" y="0"/>
                    <a:pt x="0" y="387"/>
                    <a:pt x="16" y="529"/>
                  </a:cubicBezTo>
                  <a:cubicBezTo>
                    <a:pt x="16" y="529"/>
                    <a:pt x="38" y="521"/>
                    <a:pt x="65" y="524"/>
                  </a:cubicBezTo>
                  <a:cubicBezTo>
                    <a:pt x="101" y="527"/>
                    <a:pt x="143" y="550"/>
                    <a:pt x="152" y="637"/>
                  </a:cubicBezTo>
                  <a:cubicBezTo>
                    <a:pt x="167" y="792"/>
                    <a:pt x="171" y="871"/>
                    <a:pt x="171" y="871"/>
                  </a:cubicBezTo>
                  <a:cubicBezTo>
                    <a:pt x="171" y="871"/>
                    <a:pt x="175" y="886"/>
                    <a:pt x="213" y="887"/>
                  </a:cubicBezTo>
                  <a:cubicBezTo>
                    <a:pt x="252" y="889"/>
                    <a:pt x="255" y="871"/>
                    <a:pt x="255" y="871"/>
                  </a:cubicBezTo>
                  <a:cubicBezTo>
                    <a:pt x="269" y="86"/>
                    <a:pt x="269" y="86"/>
                    <a:pt x="269" y="86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2708275" y="1930400"/>
              <a:ext cx="442913" cy="371475"/>
            </a:xfrm>
            <a:custGeom>
              <a:avLst/>
              <a:gdLst>
                <a:gd name="T0" fmla="*/ 117 w 118"/>
                <a:gd name="T1" fmla="*/ 91 h 99"/>
                <a:gd name="T2" fmla="*/ 79 w 118"/>
                <a:gd name="T3" fmla="*/ 0 h 99"/>
                <a:gd name="T4" fmla="*/ 0 w 118"/>
                <a:gd name="T5" fmla="*/ 0 h 99"/>
                <a:gd name="T6" fmla="*/ 0 w 118"/>
                <a:gd name="T7" fmla="*/ 0 h 99"/>
                <a:gd name="T8" fmla="*/ 4 w 118"/>
                <a:gd name="T9" fmla="*/ 64 h 99"/>
                <a:gd name="T10" fmla="*/ 53 w 118"/>
                <a:gd name="T11" fmla="*/ 59 h 99"/>
                <a:gd name="T12" fmla="*/ 110 w 118"/>
                <a:gd name="T13" fmla="*/ 88 h 99"/>
                <a:gd name="T14" fmla="*/ 112 w 118"/>
                <a:gd name="T15" fmla="*/ 90 h 99"/>
                <a:gd name="T16" fmla="*/ 113 w 118"/>
                <a:gd name="T17" fmla="*/ 91 h 99"/>
                <a:gd name="T18" fmla="*/ 118 w 118"/>
                <a:gd name="T19" fmla="*/ 99 h 99"/>
                <a:gd name="T20" fmla="*/ 118 w 118"/>
                <a:gd name="T21" fmla="*/ 95 h 99"/>
                <a:gd name="T22" fmla="*/ 117 w 118"/>
                <a:gd name="T23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" h="99">
                  <a:moveTo>
                    <a:pt x="117" y="91"/>
                  </a:moveTo>
                  <a:cubicBezTo>
                    <a:pt x="110" y="58"/>
                    <a:pt x="97" y="27"/>
                    <a:pt x="79" y="0"/>
                  </a:cubicBezTo>
                  <a:cubicBezTo>
                    <a:pt x="53" y="0"/>
                    <a:pt x="2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2" y="46"/>
                    <a:pt x="4" y="64"/>
                  </a:cubicBezTo>
                  <a:cubicBezTo>
                    <a:pt x="4" y="64"/>
                    <a:pt x="26" y="56"/>
                    <a:pt x="53" y="59"/>
                  </a:cubicBezTo>
                  <a:cubicBezTo>
                    <a:pt x="72" y="61"/>
                    <a:pt x="93" y="68"/>
                    <a:pt x="110" y="88"/>
                  </a:cubicBezTo>
                  <a:cubicBezTo>
                    <a:pt x="111" y="89"/>
                    <a:pt x="111" y="89"/>
                    <a:pt x="112" y="90"/>
                  </a:cubicBezTo>
                  <a:cubicBezTo>
                    <a:pt x="112" y="91"/>
                    <a:pt x="113" y="91"/>
                    <a:pt x="113" y="91"/>
                  </a:cubicBezTo>
                  <a:cubicBezTo>
                    <a:pt x="115" y="94"/>
                    <a:pt x="117" y="96"/>
                    <a:pt x="118" y="99"/>
                  </a:cubicBezTo>
                  <a:cubicBezTo>
                    <a:pt x="118" y="98"/>
                    <a:pt x="118" y="96"/>
                    <a:pt x="118" y="95"/>
                  </a:cubicBezTo>
                  <a:cubicBezTo>
                    <a:pt x="118" y="94"/>
                    <a:pt x="117" y="92"/>
                    <a:pt x="117" y="9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2744788" y="315913"/>
              <a:ext cx="942975" cy="808038"/>
            </a:xfrm>
            <a:custGeom>
              <a:avLst/>
              <a:gdLst>
                <a:gd name="T0" fmla="*/ 4 w 251"/>
                <a:gd name="T1" fmla="*/ 0 h 215"/>
                <a:gd name="T2" fmla="*/ 0 w 251"/>
                <a:gd name="T3" fmla="*/ 115 h 215"/>
                <a:gd name="T4" fmla="*/ 244 w 251"/>
                <a:gd name="T5" fmla="*/ 215 h 215"/>
                <a:gd name="T6" fmla="*/ 251 w 251"/>
                <a:gd name="T7" fmla="*/ 116 h 215"/>
                <a:gd name="T8" fmla="*/ 4 w 251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15">
                  <a:moveTo>
                    <a:pt x="4" y="0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15"/>
                    <a:pt x="119" y="212"/>
                    <a:pt x="244" y="215"/>
                  </a:cubicBezTo>
                  <a:cubicBezTo>
                    <a:pt x="251" y="116"/>
                    <a:pt x="251" y="116"/>
                    <a:pt x="251" y="116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2301875" y="-1247775"/>
              <a:ext cx="6056313" cy="4930775"/>
            </a:xfrm>
            <a:custGeom>
              <a:avLst/>
              <a:gdLst>
                <a:gd name="T0" fmla="*/ 328 w 1612"/>
                <a:gd name="T1" fmla="*/ 15 h 1314"/>
                <a:gd name="T2" fmla="*/ 574 w 1612"/>
                <a:gd name="T3" fmla="*/ 160 h 1314"/>
                <a:gd name="T4" fmla="*/ 1031 w 1612"/>
                <a:gd name="T5" fmla="*/ 12 h 1314"/>
                <a:gd name="T6" fmla="*/ 1322 w 1612"/>
                <a:gd name="T7" fmla="*/ 248 h 1314"/>
                <a:gd name="T8" fmla="*/ 1574 w 1612"/>
                <a:gd name="T9" fmla="*/ 371 h 1314"/>
                <a:gd name="T10" fmla="*/ 1465 w 1612"/>
                <a:gd name="T11" fmla="*/ 964 h 1314"/>
                <a:gd name="T12" fmla="*/ 1453 w 1612"/>
                <a:gd name="T13" fmla="*/ 957 h 1314"/>
                <a:gd name="T14" fmla="*/ 1420 w 1612"/>
                <a:gd name="T15" fmla="*/ 947 h 1314"/>
                <a:gd name="T16" fmla="*/ 1338 w 1612"/>
                <a:gd name="T17" fmla="*/ 982 h 1314"/>
                <a:gd name="T18" fmla="*/ 1310 w 1612"/>
                <a:gd name="T19" fmla="*/ 1294 h 1314"/>
                <a:gd name="T20" fmla="*/ 1255 w 1612"/>
                <a:gd name="T21" fmla="*/ 1314 h 1314"/>
                <a:gd name="T22" fmla="*/ 1207 w 1612"/>
                <a:gd name="T23" fmla="*/ 1292 h 1314"/>
                <a:gd name="T24" fmla="*/ 1220 w 1612"/>
                <a:gd name="T25" fmla="*/ 714 h 1314"/>
                <a:gd name="T26" fmla="*/ 1181 w 1612"/>
                <a:gd name="T27" fmla="*/ 491 h 1314"/>
                <a:gd name="T28" fmla="*/ 453 w 1612"/>
                <a:gd name="T29" fmla="*/ 628 h 1314"/>
                <a:gd name="T30" fmla="*/ 0 w 1612"/>
                <a:gd name="T31" fmla="*/ 102 h 1314"/>
                <a:gd name="T32" fmla="*/ 157 w 1612"/>
                <a:gd name="T33" fmla="*/ 196 h 1314"/>
                <a:gd name="T34" fmla="*/ 197 w 1612"/>
                <a:gd name="T35" fmla="*/ 23 h 1314"/>
                <a:gd name="T36" fmla="*/ 266 w 1612"/>
                <a:gd name="T37" fmla="*/ 142 h 1314"/>
                <a:gd name="T38" fmla="*/ 328 w 1612"/>
                <a:gd name="T39" fmla="*/ 15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2" h="1314">
                  <a:moveTo>
                    <a:pt x="328" y="15"/>
                  </a:moveTo>
                  <a:cubicBezTo>
                    <a:pt x="328" y="15"/>
                    <a:pt x="362" y="184"/>
                    <a:pt x="574" y="160"/>
                  </a:cubicBezTo>
                  <a:cubicBezTo>
                    <a:pt x="787" y="136"/>
                    <a:pt x="860" y="0"/>
                    <a:pt x="1031" y="12"/>
                  </a:cubicBezTo>
                  <a:cubicBezTo>
                    <a:pt x="1203" y="23"/>
                    <a:pt x="1323" y="140"/>
                    <a:pt x="1322" y="248"/>
                  </a:cubicBezTo>
                  <a:cubicBezTo>
                    <a:pt x="1322" y="248"/>
                    <a:pt x="1512" y="193"/>
                    <a:pt x="1574" y="371"/>
                  </a:cubicBezTo>
                  <a:cubicBezTo>
                    <a:pt x="1612" y="480"/>
                    <a:pt x="1544" y="658"/>
                    <a:pt x="1465" y="964"/>
                  </a:cubicBezTo>
                  <a:cubicBezTo>
                    <a:pt x="1465" y="964"/>
                    <a:pt x="1461" y="961"/>
                    <a:pt x="1453" y="957"/>
                  </a:cubicBezTo>
                  <a:cubicBezTo>
                    <a:pt x="1445" y="953"/>
                    <a:pt x="1433" y="949"/>
                    <a:pt x="1420" y="947"/>
                  </a:cubicBezTo>
                  <a:cubicBezTo>
                    <a:pt x="1395" y="946"/>
                    <a:pt x="1365" y="956"/>
                    <a:pt x="1338" y="982"/>
                  </a:cubicBezTo>
                  <a:cubicBezTo>
                    <a:pt x="1296" y="1023"/>
                    <a:pt x="1310" y="1294"/>
                    <a:pt x="1310" y="1294"/>
                  </a:cubicBezTo>
                  <a:cubicBezTo>
                    <a:pt x="1310" y="1294"/>
                    <a:pt x="1302" y="1314"/>
                    <a:pt x="1255" y="1314"/>
                  </a:cubicBezTo>
                  <a:cubicBezTo>
                    <a:pt x="1208" y="1314"/>
                    <a:pt x="1207" y="1292"/>
                    <a:pt x="1207" y="1292"/>
                  </a:cubicBezTo>
                  <a:cubicBezTo>
                    <a:pt x="1207" y="1292"/>
                    <a:pt x="1211" y="976"/>
                    <a:pt x="1220" y="714"/>
                  </a:cubicBezTo>
                  <a:cubicBezTo>
                    <a:pt x="1224" y="605"/>
                    <a:pt x="1198" y="523"/>
                    <a:pt x="1181" y="491"/>
                  </a:cubicBezTo>
                  <a:cubicBezTo>
                    <a:pt x="1181" y="491"/>
                    <a:pt x="853" y="721"/>
                    <a:pt x="453" y="628"/>
                  </a:cubicBezTo>
                  <a:cubicBezTo>
                    <a:pt x="54" y="534"/>
                    <a:pt x="20" y="282"/>
                    <a:pt x="0" y="102"/>
                  </a:cubicBezTo>
                  <a:cubicBezTo>
                    <a:pt x="0" y="102"/>
                    <a:pt x="62" y="158"/>
                    <a:pt x="157" y="196"/>
                  </a:cubicBezTo>
                  <a:cubicBezTo>
                    <a:pt x="157" y="196"/>
                    <a:pt x="126" y="79"/>
                    <a:pt x="197" y="23"/>
                  </a:cubicBezTo>
                  <a:cubicBezTo>
                    <a:pt x="197" y="23"/>
                    <a:pt x="210" y="107"/>
                    <a:pt x="266" y="142"/>
                  </a:cubicBezTo>
                  <a:cubicBezTo>
                    <a:pt x="266" y="142"/>
                    <a:pt x="238" y="73"/>
                    <a:pt x="328" y="1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7242175" y="2009775"/>
              <a:ext cx="661988" cy="539750"/>
            </a:xfrm>
            <a:custGeom>
              <a:avLst/>
              <a:gdLst>
                <a:gd name="T0" fmla="*/ 161 w 176"/>
                <a:gd name="T1" fmla="*/ 55 h 144"/>
                <a:gd name="T2" fmla="*/ 164 w 176"/>
                <a:gd name="T3" fmla="*/ 44 h 144"/>
                <a:gd name="T4" fmla="*/ 168 w 176"/>
                <a:gd name="T5" fmla="*/ 31 h 144"/>
                <a:gd name="T6" fmla="*/ 171 w 176"/>
                <a:gd name="T7" fmla="*/ 19 h 144"/>
                <a:gd name="T8" fmla="*/ 175 w 176"/>
                <a:gd name="T9" fmla="*/ 3 h 144"/>
                <a:gd name="T10" fmla="*/ 176 w 176"/>
                <a:gd name="T11" fmla="*/ 0 h 144"/>
                <a:gd name="T12" fmla="*/ 70 w 176"/>
                <a:gd name="T13" fmla="*/ 14 h 144"/>
                <a:gd name="T14" fmla="*/ 8 w 176"/>
                <a:gd name="T15" fmla="*/ 144 h 144"/>
                <a:gd name="T16" fmla="*/ 8 w 176"/>
                <a:gd name="T17" fmla="*/ 144 h 144"/>
                <a:gd name="T18" fmla="*/ 23 w 176"/>
                <a:gd name="T19" fmla="*/ 114 h 144"/>
                <a:gd name="T20" fmla="*/ 105 w 176"/>
                <a:gd name="T21" fmla="*/ 79 h 144"/>
                <a:gd name="T22" fmla="*/ 138 w 176"/>
                <a:gd name="T23" fmla="*/ 89 h 144"/>
                <a:gd name="T24" fmla="*/ 148 w 176"/>
                <a:gd name="T25" fmla="*/ 95 h 144"/>
                <a:gd name="T26" fmla="*/ 150 w 176"/>
                <a:gd name="T27" fmla="*/ 96 h 144"/>
                <a:gd name="T28" fmla="*/ 157 w 176"/>
                <a:gd name="T29" fmla="*/ 71 h 144"/>
                <a:gd name="T30" fmla="*/ 161 w 176"/>
                <a:gd name="T31" fmla="*/ 5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6" h="144">
                  <a:moveTo>
                    <a:pt x="161" y="55"/>
                  </a:moveTo>
                  <a:cubicBezTo>
                    <a:pt x="162" y="51"/>
                    <a:pt x="163" y="48"/>
                    <a:pt x="164" y="44"/>
                  </a:cubicBezTo>
                  <a:cubicBezTo>
                    <a:pt x="165" y="40"/>
                    <a:pt x="166" y="35"/>
                    <a:pt x="168" y="31"/>
                  </a:cubicBezTo>
                  <a:cubicBezTo>
                    <a:pt x="169" y="27"/>
                    <a:pt x="170" y="23"/>
                    <a:pt x="171" y="19"/>
                  </a:cubicBezTo>
                  <a:cubicBezTo>
                    <a:pt x="172" y="13"/>
                    <a:pt x="174" y="8"/>
                    <a:pt x="175" y="3"/>
                  </a:cubicBezTo>
                  <a:cubicBezTo>
                    <a:pt x="175" y="2"/>
                    <a:pt x="176" y="1"/>
                    <a:pt x="176" y="0"/>
                  </a:cubicBezTo>
                  <a:cubicBezTo>
                    <a:pt x="140" y="1"/>
                    <a:pt x="105" y="5"/>
                    <a:pt x="70" y="14"/>
                  </a:cubicBezTo>
                  <a:cubicBezTo>
                    <a:pt x="29" y="73"/>
                    <a:pt x="0" y="137"/>
                    <a:pt x="8" y="144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12" y="131"/>
                    <a:pt x="17" y="120"/>
                    <a:pt x="23" y="114"/>
                  </a:cubicBezTo>
                  <a:cubicBezTo>
                    <a:pt x="50" y="88"/>
                    <a:pt x="80" y="78"/>
                    <a:pt x="105" y="79"/>
                  </a:cubicBezTo>
                  <a:cubicBezTo>
                    <a:pt x="118" y="81"/>
                    <a:pt x="130" y="85"/>
                    <a:pt x="138" y="89"/>
                  </a:cubicBezTo>
                  <a:cubicBezTo>
                    <a:pt x="143" y="91"/>
                    <a:pt x="146" y="93"/>
                    <a:pt x="148" y="95"/>
                  </a:cubicBezTo>
                  <a:cubicBezTo>
                    <a:pt x="150" y="95"/>
                    <a:pt x="150" y="96"/>
                    <a:pt x="150" y="96"/>
                  </a:cubicBezTo>
                  <a:cubicBezTo>
                    <a:pt x="153" y="87"/>
                    <a:pt x="155" y="79"/>
                    <a:pt x="157" y="71"/>
                  </a:cubicBezTo>
                  <a:cubicBezTo>
                    <a:pt x="158" y="65"/>
                    <a:pt x="160" y="60"/>
                    <a:pt x="161" y="55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3609975" y="1330325"/>
              <a:ext cx="596900" cy="577850"/>
            </a:xfrm>
            <a:custGeom>
              <a:avLst/>
              <a:gdLst>
                <a:gd name="T0" fmla="*/ 159 w 159"/>
                <a:gd name="T1" fmla="*/ 64 h 154"/>
                <a:gd name="T2" fmla="*/ 80 w 159"/>
                <a:gd name="T3" fmla="*/ 6 h 154"/>
                <a:gd name="T4" fmla="*/ 4 w 159"/>
                <a:gd name="T5" fmla="*/ 93 h 154"/>
                <a:gd name="T6" fmla="*/ 0 w 159"/>
                <a:gd name="T7" fmla="*/ 154 h 154"/>
                <a:gd name="T8" fmla="*/ 159 w 159"/>
                <a:gd name="T9" fmla="*/ 6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54">
                  <a:moveTo>
                    <a:pt x="159" y="64"/>
                  </a:moveTo>
                  <a:cubicBezTo>
                    <a:pt x="159" y="64"/>
                    <a:pt x="132" y="0"/>
                    <a:pt x="80" y="6"/>
                  </a:cubicBezTo>
                  <a:cubicBezTo>
                    <a:pt x="29" y="12"/>
                    <a:pt x="4" y="93"/>
                    <a:pt x="4" y="9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70" y="55"/>
                    <a:pt x="159" y="64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6202363" y="1476375"/>
              <a:ext cx="577850" cy="596900"/>
            </a:xfrm>
            <a:custGeom>
              <a:avLst/>
              <a:gdLst>
                <a:gd name="T0" fmla="*/ 47 w 154"/>
                <a:gd name="T1" fmla="*/ 0 h 159"/>
                <a:gd name="T2" fmla="*/ 2 w 154"/>
                <a:gd name="T3" fmla="*/ 84 h 159"/>
                <a:gd name="T4" fmla="*/ 113 w 154"/>
                <a:gd name="T5" fmla="*/ 159 h 159"/>
                <a:gd name="T6" fmla="*/ 147 w 154"/>
                <a:gd name="T7" fmla="*/ 114 h 159"/>
                <a:gd name="T8" fmla="*/ 47 w 154"/>
                <a:gd name="T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59">
                  <a:moveTo>
                    <a:pt x="47" y="0"/>
                  </a:moveTo>
                  <a:cubicBezTo>
                    <a:pt x="47" y="0"/>
                    <a:pt x="0" y="42"/>
                    <a:pt x="2" y="84"/>
                  </a:cubicBezTo>
                  <a:cubicBezTo>
                    <a:pt x="2" y="84"/>
                    <a:pt x="77" y="77"/>
                    <a:pt x="113" y="159"/>
                  </a:cubicBezTo>
                  <a:cubicBezTo>
                    <a:pt x="113" y="159"/>
                    <a:pt x="154" y="145"/>
                    <a:pt x="147" y="114"/>
                  </a:cubicBezTo>
                  <a:cubicBezTo>
                    <a:pt x="139" y="83"/>
                    <a:pt x="108" y="3"/>
                    <a:pt x="47" y="0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3860800" y="2087563"/>
              <a:ext cx="620713" cy="619125"/>
            </a:xfrm>
            <a:custGeom>
              <a:avLst/>
              <a:gdLst>
                <a:gd name="T0" fmla="*/ 162 w 165"/>
                <a:gd name="T1" fmla="*/ 88 h 165"/>
                <a:gd name="T2" fmla="*/ 77 w 165"/>
                <a:gd name="T3" fmla="*/ 162 h 165"/>
                <a:gd name="T4" fmla="*/ 3 w 165"/>
                <a:gd name="T5" fmla="*/ 77 h 165"/>
                <a:gd name="T6" fmla="*/ 87 w 165"/>
                <a:gd name="T7" fmla="*/ 3 h 165"/>
                <a:gd name="T8" fmla="*/ 162 w 165"/>
                <a:gd name="T9" fmla="*/ 8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5">
                  <a:moveTo>
                    <a:pt x="162" y="88"/>
                  </a:moveTo>
                  <a:cubicBezTo>
                    <a:pt x="159" y="132"/>
                    <a:pt x="121" y="165"/>
                    <a:pt x="77" y="162"/>
                  </a:cubicBezTo>
                  <a:cubicBezTo>
                    <a:pt x="33" y="159"/>
                    <a:pt x="0" y="121"/>
                    <a:pt x="3" y="77"/>
                  </a:cubicBezTo>
                  <a:cubicBezTo>
                    <a:pt x="6" y="33"/>
                    <a:pt x="44" y="0"/>
                    <a:pt x="87" y="3"/>
                  </a:cubicBezTo>
                  <a:cubicBezTo>
                    <a:pt x="131" y="6"/>
                    <a:pt x="165" y="44"/>
                    <a:pt x="162" y="88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4049713" y="2133600"/>
              <a:ext cx="325438" cy="265113"/>
            </a:xfrm>
            <a:custGeom>
              <a:avLst/>
              <a:gdLst>
                <a:gd name="T0" fmla="*/ 81 w 87"/>
                <a:gd name="T1" fmla="*/ 51 h 71"/>
                <a:gd name="T2" fmla="*/ 32 w 87"/>
                <a:gd name="T3" fmla="*/ 62 h 71"/>
                <a:gd name="T4" fmla="*/ 6 w 87"/>
                <a:gd name="T5" fmla="*/ 19 h 71"/>
                <a:gd name="T6" fmla="*/ 55 w 87"/>
                <a:gd name="T7" fmla="*/ 9 h 71"/>
                <a:gd name="T8" fmla="*/ 81 w 87"/>
                <a:gd name="T9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71">
                  <a:moveTo>
                    <a:pt x="81" y="51"/>
                  </a:moveTo>
                  <a:cubicBezTo>
                    <a:pt x="75" y="66"/>
                    <a:pt x="53" y="71"/>
                    <a:pt x="32" y="62"/>
                  </a:cubicBezTo>
                  <a:cubicBezTo>
                    <a:pt x="12" y="53"/>
                    <a:pt x="0" y="34"/>
                    <a:pt x="6" y="19"/>
                  </a:cubicBezTo>
                  <a:cubicBezTo>
                    <a:pt x="13" y="5"/>
                    <a:pt x="35" y="0"/>
                    <a:pt x="55" y="9"/>
                  </a:cubicBezTo>
                  <a:cubicBezTo>
                    <a:pt x="76" y="18"/>
                    <a:pt x="87" y="37"/>
                    <a:pt x="81" y="5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5980113" y="2087563"/>
              <a:ext cx="619125" cy="619125"/>
            </a:xfrm>
            <a:custGeom>
              <a:avLst/>
              <a:gdLst>
                <a:gd name="T0" fmla="*/ 162 w 165"/>
                <a:gd name="T1" fmla="*/ 88 h 165"/>
                <a:gd name="T2" fmla="*/ 77 w 165"/>
                <a:gd name="T3" fmla="*/ 162 h 165"/>
                <a:gd name="T4" fmla="*/ 3 w 165"/>
                <a:gd name="T5" fmla="*/ 77 h 165"/>
                <a:gd name="T6" fmla="*/ 87 w 165"/>
                <a:gd name="T7" fmla="*/ 3 h 165"/>
                <a:gd name="T8" fmla="*/ 162 w 165"/>
                <a:gd name="T9" fmla="*/ 8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5">
                  <a:moveTo>
                    <a:pt x="162" y="88"/>
                  </a:moveTo>
                  <a:cubicBezTo>
                    <a:pt x="159" y="132"/>
                    <a:pt x="121" y="165"/>
                    <a:pt x="77" y="162"/>
                  </a:cubicBezTo>
                  <a:cubicBezTo>
                    <a:pt x="33" y="159"/>
                    <a:pt x="0" y="121"/>
                    <a:pt x="3" y="77"/>
                  </a:cubicBezTo>
                  <a:cubicBezTo>
                    <a:pt x="6" y="33"/>
                    <a:pt x="44" y="0"/>
                    <a:pt x="87" y="3"/>
                  </a:cubicBezTo>
                  <a:cubicBezTo>
                    <a:pt x="131" y="6"/>
                    <a:pt x="165" y="44"/>
                    <a:pt x="162" y="88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6167438" y="2133600"/>
              <a:ext cx="327025" cy="265113"/>
            </a:xfrm>
            <a:custGeom>
              <a:avLst/>
              <a:gdLst>
                <a:gd name="T0" fmla="*/ 81 w 87"/>
                <a:gd name="T1" fmla="*/ 51 h 71"/>
                <a:gd name="T2" fmla="*/ 32 w 87"/>
                <a:gd name="T3" fmla="*/ 62 h 71"/>
                <a:gd name="T4" fmla="*/ 6 w 87"/>
                <a:gd name="T5" fmla="*/ 19 h 71"/>
                <a:gd name="T6" fmla="*/ 55 w 87"/>
                <a:gd name="T7" fmla="*/ 9 h 71"/>
                <a:gd name="T8" fmla="*/ 81 w 87"/>
                <a:gd name="T9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71">
                  <a:moveTo>
                    <a:pt x="81" y="51"/>
                  </a:moveTo>
                  <a:cubicBezTo>
                    <a:pt x="75" y="66"/>
                    <a:pt x="53" y="71"/>
                    <a:pt x="32" y="62"/>
                  </a:cubicBezTo>
                  <a:cubicBezTo>
                    <a:pt x="12" y="53"/>
                    <a:pt x="0" y="34"/>
                    <a:pt x="6" y="19"/>
                  </a:cubicBezTo>
                  <a:cubicBezTo>
                    <a:pt x="13" y="5"/>
                    <a:pt x="35" y="0"/>
                    <a:pt x="55" y="9"/>
                  </a:cubicBezTo>
                  <a:cubicBezTo>
                    <a:pt x="76" y="18"/>
                    <a:pt x="87" y="37"/>
                    <a:pt x="81" y="5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7321550" y="2786063"/>
              <a:ext cx="769938" cy="674688"/>
            </a:xfrm>
            <a:custGeom>
              <a:avLst/>
              <a:gdLst>
                <a:gd name="T0" fmla="*/ 23 w 205"/>
                <a:gd name="T1" fmla="*/ 180 h 180"/>
                <a:gd name="T2" fmla="*/ 0 w 205"/>
                <a:gd name="T3" fmla="*/ 166 h 180"/>
                <a:gd name="T4" fmla="*/ 169 w 205"/>
                <a:gd name="T5" fmla="*/ 0 h 180"/>
                <a:gd name="T6" fmla="*/ 23 w 205"/>
                <a:gd name="T7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180">
                  <a:moveTo>
                    <a:pt x="23" y="180"/>
                  </a:moveTo>
                  <a:cubicBezTo>
                    <a:pt x="0" y="166"/>
                    <a:pt x="0" y="166"/>
                    <a:pt x="0" y="166"/>
                  </a:cubicBezTo>
                  <a:cubicBezTo>
                    <a:pt x="0" y="166"/>
                    <a:pt x="165" y="114"/>
                    <a:pt x="169" y="0"/>
                  </a:cubicBezTo>
                  <a:cubicBezTo>
                    <a:pt x="169" y="0"/>
                    <a:pt x="205" y="126"/>
                    <a:pt x="23" y="18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2557463" y="2320925"/>
              <a:ext cx="590550" cy="701675"/>
            </a:xfrm>
            <a:custGeom>
              <a:avLst/>
              <a:gdLst>
                <a:gd name="T0" fmla="*/ 127 w 157"/>
                <a:gd name="T1" fmla="*/ 185 h 187"/>
                <a:gd name="T2" fmla="*/ 59 w 157"/>
                <a:gd name="T3" fmla="*/ 33 h 187"/>
                <a:gd name="T4" fmla="*/ 45 w 157"/>
                <a:gd name="T5" fmla="*/ 150 h 187"/>
                <a:gd name="T6" fmla="*/ 127 w 157"/>
                <a:gd name="T7" fmla="*/ 18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187">
                  <a:moveTo>
                    <a:pt x="127" y="185"/>
                  </a:moveTo>
                  <a:cubicBezTo>
                    <a:pt x="127" y="185"/>
                    <a:pt x="157" y="0"/>
                    <a:pt x="59" y="33"/>
                  </a:cubicBezTo>
                  <a:cubicBezTo>
                    <a:pt x="0" y="53"/>
                    <a:pt x="9" y="114"/>
                    <a:pt x="45" y="150"/>
                  </a:cubicBezTo>
                  <a:cubicBezTo>
                    <a:pt x="67" y="173"/>
                    <a:pt x="102" y="187"/>
                    <a:pt x="127" y="18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2565400" y="2478088"/>
              <a:ext cx="484188" cy="544513"/>
            </a:xfrm>
            <a:custGeom>
              <a:avLst/>
              <a:gdLst>
                <a:gd name="T0" fmla="*/ 125 w 129"/>
                <a:gd name="T1" fmla="*/ 140 h 145"/>
                <a:gd name="T2" fmla="*/ 129 w 129"/>
                <a:gd name="T3" fmla="*/ 93 h 145"/>
                <a:gd name="T4" fmla="*/ 20 w 129"/>
                <a:gd name="T5" fmla="*/ 72 h 145"/>
                <a:gd name="T6" fmla="*/ 125 w 129"/>
                <a:gd name="T7" fmla="*/ 14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45">
                  <a:moveTo>
                    <a:pt x="125" y="140"/>
                  </a:moveTo>
                  <a:cubicBezTo>
                    <a:pt x="129" y="93"/>
                    <a:pt x="129" y="93"/>
                    <a:pt x="129" y="93"/>
                  </a:cubicBezTo>
                  <a:cubicBezTo>
                    <a:pt x="129" y="93"/>
                    <a:pt x="0" y="0"/>
                    <a:pt x="20" y="72"/>
                  </a:cubicBezTo>
                  <a:cubicBezTo>
                    <a:pt x="39" y="145"/>
                    <a:pt x="125" y="140"/>
                    <a:pt x="125" y="140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3668713" y="2665413"/>
              <a:ext cx="173038" cy="76200"/>
            </a:xfrm>
            <a:custGeom>
              <a:avLst/>
              <a:gdLst>
                <a:gd name="T0" fmla="*/ 46 w 46"/>
                <a:gd name="T1" fmla="*/ 11 h 20"/>
                <a:gd name="T2" fmla="*/ 37 w 46"/>
                <a:gd name="T3" fmla="*/ 19 h 20"/>
                <a:gd name="T4" fmla="*/ 8 w 46"/>
                <a:gd name="T5" fmla="*/ 17 h 20"/>
                <a:gd name="T6" fmla="*/ 0 w 46"/>
                <a:gd name="T7" fmla="*/ 8 h 20"/>
                <a:gd name="T8" fmla="*/ 0 w 46"/>
                <a:gd name="T9" fmla="*/ 8 h 20"/>
                <a:gd name="T10" fmla="*/ 9 w 46"/>
                <a:gd name="T11" fmla="*/ 0 h 20"/>
                <a:gd name="T12" fmla="*/ 38 w 46"/>
                <a:gd name="T13" fmla="*/ 2 h 20"/>
                <a:gd name="T14" fmla="*/ 46 w 46"/>
                <a:gd name="T1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20">
                  <a:moveTo>
                    <a:pt x="46" y="11"/>
                  </a:moveTo>
                  <a:cubicBezTo>
                    <a:pt x="46" y="16"/>
                    <a:pt x="42" y="20"/>
                    <a:pt x="37" y="1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3" y="2"/>
                    <a:pt x="46" y="7"/>
                    <a:pt x="46" y="1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6694488" y="2744788"/>
              <a:ext cx="149225" cy="60325"/>
            </a:xfrm>
            <a:custGeom>
              <a:avLst/>
              <a:gdLst>
                <a:gd name="T0" fmla="*/ 40 w 40"/>
                <a:gd name="T1" fmla="*/ 10 h 16"/>
                <a:gd name="T2" fmla="*/ 33 w 40"/>
                <a:gd name="T3" fmla="*/ 16 h 16"/>
                <a:gd name="T4" fmla="*/ 6 w 40"/>
                <a:gd name="T5" fmla="*/ 14 h 16"/>
                <a:gd name="T6" fmla="*/ 1 w 40"/>
                <a:gd name="T7" fmla="*/ 7 h 16"/>
                <a:gd name="T8" fmla="*/ 1 w 40"/>
                <a:gd name="T9" fmla="*/ 7 h 16"/>
                <a:gd name="T10" fmla="*/ 7 w 40"/>
                <a:gd name="T11" fmla="*/ 0 h 16"/>
                <a:gd name="T12" fmla="*/ 34 w 40"/>
                <a:gd name="T13" fmla="*/ 2 h 16"/>
                <a:gd name="T14" fmla="*/ 40 w 40"/>
                <a:gd name="T1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6">
                  <a:moveTo>
                    <a:pt x="40" y="10"/>
                  </a:moveTo>
                  <a:cubicBezTo>
                    <a:pt x="40" y="13"/>
                    <a:pt x="37" y="16"/>
                    <a:pt x="33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0" y="11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3"/>
                    <a:pt x="4" y="0"/>
                    <a:pt x="7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8" y="2"/>
                    <a:pt x="40" y="6"/>
                    <a:pt x="40" y="1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5273675" y="4805363"/>
              <a:ext cx="423863" cy="149225"/>
            </a:xfrm>
            <a:custGeom>
              <a:avLst/>
              <a:gdLst>
                <a:gd name="T0" fmla="*/ 112 w 113"/>
                <a:gd name="T1" fmla="*/ 24 h 40"/>
                <a:gd name="T2" fmla="*/ 55 w 113"/>
                <a:gd name="T3" fmla="*/ 38 h 40"/>
                <a:gd name="T4" fmla="*/ 0 w 113"/>
                <a:gd name="T5" fmla="*/ 16 h 40"/>
                <a:gd name="T6" fmla="*/ 57 w 113"/>
                <a:gd name="T7" fmla="*/ 2 h 40"/>
                <a:gd name="T8" fmla="*/ 112 w 113"/>
                <a:gd name="T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40">
                  <a:moveTo>
                    <a:pt x="112" y="24"/>
                  </a:moveTo>
                  <a:cubicBezTo>
                    <a:pt x="111" y="34"/>
                    <a:pt x="86" y="40"/>
                    <a:pt x="55" y="38"/>
                  </a:cubicBezTo>
                  <a:cubicBezTo>
                    <a:pt x="24" y="36"/>
                    <a:pt x="0" y="26"/>
                    <a:pt x="0" y="16"/>
                  </a:cubicBezTo>
                  <a:cubicBezTo>
                    <a:pt x="1" y="6"/>
                    <a:pt x="26" y="0"/>
                    <a:pt x="57" y="2"/>
                  </a:cubicBezTo>
                  <a:cubicBezTo>
                    <a:pt x="88" y="4"/>
                    <a:pt x="113" y="14"/>
                    <a:pt x="112" y="24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7069138" y="-171450"/>
              <a:ext cx="977900" cy="1497013"/>
            </a:xfrm>
            <a:custGeom>
              <a:avLst/>
              <a:gdLst>
                <a:gd name="T0" fmla="*/ 0 w 260"/>
                <a:gd name="T1" fmla="*/ 211 h 399"/>
                <a:gd name="T2" fmla="*/ 41 w 260"/>
                <a:gd name="T3" fmla="*/ 361 h 399"/>
                <a:gd name="T4" fmla="*/ 40 w 260"/>
                <a:gd name="T5" fmla="*/ 399 h 399"/>
                <a:gd name="T6" fmla="*/ 253 w 260"/>
                <a:gd name="T7" fmla="*/ 163 h 399"/>
                <a:gd name="T8" fmla="*/ 234 w 260"/>
                <a:gd name="T9" fmla="*/ 72 h 399"/>
                <a:gd name="T10" fmla="*/ 99 w 260"/>
                <a:gd name="T11" fmla="*/ 47 h 399"/>
                <a:gd name="T12" fmla="*/ 64 w 260"/>
                <a:gd name="T13" fmla="*/ 137 h 399"/>
                <a:gd name="T14" fmla="*/ 40 w 260"/>
                <a:gd name="T15" fmla="*/ 178 h 399"/>
                <a:gd name="T16" fmla="*/ 0 w 260"/>
                <a:gd name="T17" fmla="*/ 21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0" h="399">
                  <a:moveTo>
                    <a:pt x="0" y="211"/>
                  </a:moveTo>
                  <a:cubicBezTo>
                    <a:pt x="40" y="248"/>
                    <a:pt x="41" y="309"/>
                    <a:pt x="41" y="361"/>
                  </a:cubicBezTo>
                  <a:cubicBezTo>
                    <a:pt x="40" y="373"/>
                    <a:pt x="40" y="386"/>
                    <a:pt x="40" y="399"/>
                  </a:cubicBezTo>
                  <a:cubicBezTo>
                    <a:pt x="95" y="363"/>
                    <a:pt x="240" y="223"/>
                    <a:pt x="253" y="163"/>
                  </a:cubicBezTo>
                  <a:cubicBezTo>
                    <a:pt x="260" y="132"/>
                    <a:pt x="242" y="101"/>
                    <a:pt x="234" y="72"/>
                  </a:cubicBezTo>
                  <a:cubicBezTo>
                    <a:pt x="227" y="48"/>
                    <a:pt x="176" y="0"/>
                    <a:pt x="99" y="47"/>
                  </a:cubicBezTo>
                  <a:cubicBezTo>
                    <a:pt x="86" y="76"/>
                    <a:pt x="78" y="107"/>
                    <a:pt x="64" y="137"/>
                  </a:cubicBezTo>
                  <a:cubicBezTo>
                    <a:pt x="58" y="151"/>
                    <a:pt x="50" y="166"/>
                    <a:pt x="40" y="178"/>
                  </a:cubicBezTo>
                  <a:cubicBezTo>
                    <a:pt x="29" y="192"/>
                    <a:pt x="12" y="198"/>
                    <a:pt x="0" y="211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6577013" y="-265112"/>
              <a:ext cx="687388" cy="817563"/>
            </a:xfrm>
            <a:custGeom>
              <a:avLst/>
              <a:gdLst>
                <a:gd name="T0" fmla="*/ 183 w 183"/>
                <a:gd name="T1" fmla="*/ 13 h 218"/>
                <a:gd name="T2" fmla="*/ 0 w 183"/>
                <a:gd name="T3" fmla="*/ 218 h 218"/>
                <a:gd name="T4" fmla="*/ 180 w 183"/>
                <a:gd name="T5" fmla="*/ 20 h 218"/>
                <a:gd name="T6" fmla="*/ 183 w 183"/>
                <a:gd name="T7" fmla="*/ 1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3" h="218">
                  <a:moveTo>
                    <a:pt x="183" y="13"/>
                  </a:moveTo>
                  <a:cubicBezTo>
                    <a:pt x="143" y="0"/>
                    <a:pt x="40" y="194"/>
                    <a:pt x="0" y="218"/>
                  </a:cubicBezTo>
                  <a:cubicBezTo>
                    <a:pt x="81" y="203"/>
                    <a:pt x="165" y="97"/>
                    <a:pt x="180" y="20"/>
                  </a:cubicBezTo>
                  <a:lnTo>
                    <a:pt x="183" y="13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5419725" y="-1046162"/>
              <a:ext cx="1398588" cy="323850"/>
            </a:xfrm>
            <a:custGeom>
              <a:avLst/>
              <a:gdLst>
                <a:gd name="T0" fmla="*/ 0 w 372"/>
                <a:gd name="T1" fmla="*/ 84 h 86"/>
                <a:gd name="T2" fmla="*/ 145 w 372"/>
                <a:gd name="T3" fmla="*/ 9 h 86"/>
                <a:gd name="T4" fmla="*/ 191 w 372"/>
                <a:gd name="T5" fmla="*/ 1 h 86"/>
                <a:gd name="T6" fmla="*/ 310 w 372"/>
                <a:gd name="T7" fmla="*/ 30 h 86"/>
                <a:gd name="T8" fmla="*/ 372 w 372"/>
                <a:gd name="T9" fmla="*/ 85 h 86"/>
                <a:gd name="T10" fmla="*/ 298 w 372"/>
                <a:gd name="T11" fmla="*/ 82 h 86"/>
                <a:gd name="T12" fmla="*/ 224 w 372"/>
                <a:gd name="T13" fmla="*/ 73 h 86"/>
                <a:gd name="T14" fmla="*/ 78 w 372"/>
                <a:gd name="T15" fmla="*/ 67 h 86"/>
                <a:gd name="T16" fmla="*/ 0 w 372"/>
                <a:gd name="T17" fmla="*/ 8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86">
                  <a:moveTo>
                    <a:pt x="0" y="84"/>
                  </a:moveTo>
                  <a:cubicBezTo>
                    <a:pt x="50" y="63"/>
                    <a:pt x="93" y="26"/>
                    <a:pt x="145" y="9"/>
                  </a:cubicBezTo>
                  <a:cubicBezTo>
                    <a:pt x="160" y="4"/>
                    <a:pt x="175" y="1"/>
                    <a:pt x="191" y="1"/>
                  </a:cubicBezTo>
                  <a:cubicBezTo>
                    <a:pt x="236" y="0"/>
                    <a:pt x="273" y="7"/>
                    <a:pt x="310" y="30"/>
                  </a:cubicBezTo>
                  <a:cubicBezTo>
                    <a:pt x="330" y="43"/>
                    <a:pt x="364" y="64"/>
                    <a:pt x="372" y="85"/>
                  </a:cubicBezTo>
                  <a:cubicBezTo>
                    <a:pt x="371" y="84"/>
                    <a:pt x="305" y="83"/>
                    <a:pt x="298" y="82"/>
                  </a:cubicBezTo>
                  <a:cubicBezTo>
                    <a:pt x="273" y="80"/>
                    <a:pt x="249" y="76"/>
                    <a:pt x="224" y="73"/>
                  </a:cubicBezTo>
                  <a:cubicBezTo>
                    <a:pt x="176" y="66"/>
                    <a:pt x="127" y="60"/>
                    <a:pt x="78" y="67"/>
                  </a:cubicBezTo>
                  <a:cubicBezTo>
                    <a:pt x="52" y="71"/>
                    <a:pt x="27" y="86"/>
                    <a:pt x="0" y="84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2906713" y="-798512"/>
              <a:ext cx="596900" cy="754063"/>
            </a:xfrm>
            <a:custGeom>
              <a:avLst/>
              <a:gdLst>
                <a:gd name="T0" fmla="*/ 3 w 159"/>
                <a:gd name="T1" fmla="*/ 0 h 201"/>
                <a:gd name="T2" fmla="*/ 9 w 159"/>
                <a:gd name="T3" fmla="*/ 50 h 201"/>
                <a:gd name="T4" fmla="*/ 28 w 159"/>
                <a:gd name="T5" fmla="*/ 97 h 201"/>
                <a:gd name="T6" fmla="*/ 86 w 159"/>
                <a:gd name="T7" fmla="*/ 161 h 201"/>
                <a:gd name="T8" fmla="*/ 159 w 159"/>
                <a:gd name="T9" fmla="*/ 201 h 201"/>
                <a:gd name="T10" fmla="*/ 35 w 159"/>
                <a:gd name="T11" fmla="*/ 69 h 201"/>
                <a:gd name="T12" fmla="*/ 22 w 159"/>
                <a:gd name="T13" fmla="*/ 34 h 201"/>
                <a:gd name="T14" fmla="*/ 3 w 159"/>
                <a:gd name="T15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201">
                  <a:moveTo>
                    <a:pt x="3" y="0"/>
                  </a:moveTo>
                  <a:cubicBezTo>
                    <a:pt x="0" y="16"/>
                    <a:pt x="5" y="35"/>
                    <a:pt x="9" y="50"/>
                  </a:cubicBezTo>
                  <a:cubicBezTo>
                    <a:pt x="13" y="66"/>
                    <a:pt x="20" y="82"/>
                    <a:pt x="28" y="97"/>
                  </a:cubicBezTo>
                  <a:cubicBezTo>
                    <a:pt x="42" y="123"/>
                    <a:pt x="61" y="145"/>
                    <a:pt x="86" y="161"/>
                  </a:cubicBezTo>
                  <a:cubicBezTo>
                    <a:pt x="108" y="175"/>
                    <a:pt x="132" y="197"/>
                    <a:pt x="159" y="201"/>
                  </a:cubicBezTo>
                  <a:cubicBezTo>
                    <a:pt x="100" y="171"/>
                    <a:pt x="63" y="129"/>
                    <a:pt x="35" y="69"/>
                  </a:cubicBezTo>
                  <a:cubicBezTo>
                    <a:pt x="30" y="58"/>
                    <a:pt x="27" y="46"/>
                    <a:pt x="22" y="34"/>
                  </a:cubicBezTo>
                  <a:cubicBezTo>
                    <a:pt x="19" y="23"/>
                    <a:pt x="13" y="7"/>
                    <a:pt x="3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3376613" y="-828675"/>
              <a:ext cx="525463" cy="566738"/>
            </a:xfrm>
            <a:custGeom>
              <a:avLst/>
              <a:gdLst>
                <a:gd name="T0" fmla="*/ 117 w 140"/>
                <a:gd name="T1" fmla="*/ 136 h 151"/>
                <a:gd name="T2" fmla="*/ 46 w 140"/>
                <a:gd name="T3" fmla="*/ 66 h 151"/>
                <a:gd name="T4" fmla="*/ 0 w 140"/>
                <a:gd name="T5" fmla="*/ 0 h 151"/>
                <a:gd name="T6" fmla="*/ 32 w 140"/>
                <a:gd name="T7" fmla="*/ 91 h 151"/>
                <a:gd name="T8" fmla="*/ 140 w 140"/>
                <a:gd name="T9" fmla="*/ 151 h 151"/>
                <a:gd name="T10" fmla="*/ 138 w 140"/>
                <a:gd name="T11" fmla="*/ 149 h 151"/>
                <a:gd name="T12" fmla="*/ 117 w 140"/>
                <a:gd name="T13" fmla="*/ 13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51">
                  <a:moveTo>
                    <a:pt x="117" y="136"/>
                  </a:moveTo>
                  <a:cubicBezTo>
                    <a:pt x="91" y="117"/>
                    <a:pt x="61" y="92"/>
                    <a:pt x="46" y="66"/>
                  </a:cubicBezTo>
                  <a:cubicBezTo>
                    <a:pt x="30" y="41"/>
                    <a:pt x="19" y="20"/>
                    <a:pt x="0" y="0"/>
                  </a:cubicBezTo>
                  <a:cubicBezTo>
                    <a:pt x="3" y="27"/>
                    <a:pt x="16" y="70"/>
                    <a:pt x="32" y="91"/>
                  </a:cubicBezTo>
                  <a:cubicBezTo>
                    <a:pt x="53" y="121"/>
                    <a:pt x="103" y="143"/>
                    <a:pt x="140" y="151"/>
                  </a:cubicBezTo>
                  <a:cubicBezTo>
                    <a:pt x="139" y="150"/>
                    <a:pt x="139" y="149"/>
                    <a:pt x="138" y="149"/>
                  </a:cubicBezTo>
                  <a:cubicBezTo>
                    <a:pt x="130" y="146"/>
                    <a:pt x="123" y="141"/>
                    <a:pt x="117" y="136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465638" y="2185988"/>
              <a:ext cx="1630363" cy="1830388"/>
            </a:xfrm>
            <a:custGeom>
              <a:avLst/>
              <a:gdLst>
                <a:gd name="T0" fmla="*/ 118 w 434"/>
                <a:gd name="T1" fmla="*/ 52 h 488"/>
                <a:gd name="T2" fmla="*/ 108 w 434"/>
                <a:gd name="T3" fmla="*/ 391 h 488"/>
                <a:gd name="T4" fmla="*/ 388 w 434"/>
                <a:gd name="T5" fmla="*/ 372 h 488"/>
                <a:gd name="T6" fmla="*/ 320 w 434"/>
                <a:gd name="T7" fmla="*/ 51 h 488"/>
                <a:gd name="T8" fmla="*/ 227 w 434"/>
                <a:gd name="T9" fmla="*/ 4 h 488"/>
                <a:gd name="T10" fmla="*/ 118 w 434"/>
                <a:gd name="T11" fmla="*/ 5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4" h="488">
                  <a:moveTo>
                    <a:pt x="118" y="52"/>
                  </a:moveTo>
                  <a:cubicBezTo>
                    <a:pt x="118" y="52"/>
                    <a:pt x="0" y="293"/>
                    <a:pt x="108" y="391"/>
                  </a:cubicBezTo>
                  <a:cubicBezTo>
                    <a:pt x="215" y="488"/>
                    <a:pt x="362" y="439"/>
                    <a:pt x="388" y="372"/>
                  </a:cubicBezTo>
                  <a:cubicBezTo>
                    <a:pt x="434" y="255"/>
                    <a:pt x="334" y="214"/>
                    <a:pt x="320" y="51"/>
                  </a:cubicBezTo>
                  <a:cubicBezTo>
                    <a:pt x="320" y="51"/>
                    <a:pt x="291" y="7"/>
                    <a:pt x="227" y="4"/>
                  </a:cubicBezTo>
                  <a:cubicBezTo>
                    <a:pt x="163" y="0"/>
                    <a:pt x="118" y="52"/>
                    <a:pt x="118" y="5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4556125" y="2166938"/>
              <a:ext cx="1454150" cy="1612900"/>
            </a:xfrm>
            <a:custGeom>
              <a:avLst/>
              <a:gdLst>
                <a:gd name="T0" fmla="*/ 104 w 387"/>
                <a:gd name="T1" fmla="*/ 47 h 430"/>
                <a:gd name="T2" fmla="*/ 95 w 387"/>
                <a:gd name="T3" fmla="*/ 341 h 430"/>
                <a:gd name="T4" fmla="*/ 345 w 387"/>
                <a:gd name="T5" fmla="*/ 323 h 430"/>
                <a:gd name="T6" fmla="*/ 286 w 387"/>
                <a:gd name="T7" fmla="*/ 38 h 430"/>
                <a:gd name="T8" fmla="*/ 201 w 387"/>
                <a:gd name="T9" fmla="*/ 2 h 430"/>
                <a:gd name="T10" fmla="*/ 104 w 387"/>
                <a:gd name="T11" fmla="*/ 47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7" h="430">
                  <a:moveTo>
                    <a:pt x="104" y="47"/>
                  </a:moveTo>
                  <a:cubicBezTo>
                    <a:pt x="104" y="47"/>
                    <a:pt x="0" y="252"/>
                    <a:pt x="95" y="341"/>
                  </a:cubicBezTo>
                  <a:cubicBezTo>
                    <a:pt x="191" y="430"/>
                    <a:pt x="322" y="384"/>
                    <a:pt x="345" y="323"/>
                  </a:cubicBezTo>
                  <a:cubicBezTo>
                    <a:pt x="387" y="216"/>
                    <a:pt x="298" y="188"/>
                    <a:pt x="286" y="38"/>
                  </a:cubicBezTo>
                  <a:cubicBezTo>
                    <a:pt x="286" y="38"/>
                    <a:pt x="258" y="5"/>
                    <a:pt x="201" y="2"/>
                  </a:cubicBezTo>
                  <a:cubicBezTo>
                    <a:pt x="145" y="0"/>
                    <a:pt x="104" y="47"/>
                    <a:pt x="104" y="4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5259388" y="3375025"/>
              <a:ext cx="239713" cy="101600"/>
            </a:xfrm>
            <a:custGeom>
              <a:avLst/>
              <a:gdLst>
                <a:gd name="T0" fmla="*/ 64 w 64"/>
                <a:gd name="T1" fmla="*/ 14 h 27"/>
                <a:gd name="T2" fmla="*/ 32 w 64"/>
                <a:gd name="T3" fmla="*/ 27 h 27"/>
                <a:gd name="T4" fmla="*/ 1 w 64"/>
                <a:gd name="T5" fmla="*/ 13 h 27"/>
                <a:gd name="T6" fmla="*/ 32 w 64"/>
                <a:gd name="T7" fmla="*/ 1 h 27"/>
                <a:gd name="T8" fmla="*/ 64 w 64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7">
                  <a:moveTo>
                    <a:pt x="64" y="14"/>
                  </a:moveTo>
                  <a:cubicBezTo>
                    <a:pt x="64" y="22"/>
                    <a:pt x="49" y="27"/>
                    <a:pt x="32" y="27"/>
                  </a:cubicBezTo>
                  <a:cubicBezTo>
                    <a:pt x="15" y="27"/>
                    <a:pt x="0" y="21"/>
                    <a:pt x="1" y="13"/>
                  </a:cubicBezTo>
                  <a:cubicBezTo>
                    <a:pt x="1" y="6"/>
                    <a:pt x="15" y="0"/>
                    <a:pt x="32" y="1"/>
                  </a:cubicBezTo>
                  <a:cubicBezTo>
                    <a:pt x="50" y="1"/>
                    <a:pt x="64" y="7"/>
                    <a:pt x="64" y="1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7275513" y="2474913"/>
              <a:ext cx="582613" cy="708025"/>
            </a:xfrm>
            <a:custGeom>
              <a:avLst/>
              <a:gdLst>
                <a:gd name="T0" fmla="*/ 24 w 155"/>
                <a:gd name="T1" fmla="*/ 186 h 189"/>
                <a:gd name="T2" fmla="*/ 96 w 155"/>
                <a:gd name="T3" fmla="*/ 36 h 189"/>
                <a:gd name="T4" fmla="*/ 108 w 155"/>
                <a:gd name="T5" fmla="*/ 154 h 189"/>
                <a:gd name="T6" fmla="*/ 24 w 155"/>
                <a:gd name="T7" fmla="*/ 18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189">
                  <a:moveTo>
                    <a:pt x="24" y="186"/>
                  </a:moveTo>
                  <a:cubicBezTo>
                    <a:pt x="24" y="186"/>
                    <a:pt x="0" y="0"/>
                    <a:pt x="96" y="36"/>
                  </a:cubicBezTo>
                  <a:cubicBezTo>
                    <a:pt x="155" y="57"/>
                    <a:pt x="144" y="118"/>
                    <a:pt x="108" y="154"/>
                  </a:cubicBezTo>
                  <a:cubicBezTo>
                    <a:pt x="85" y="176"/>
                    <a:pt x="50" y="189"/>
                    <a:pt x="24" y="18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7359650" y="2651125"/>
              <a:ext cx="492125" cy="536575"/>
            </a:xfrm>
            <a:custGeom>
              <a:avLst/>
              <a:gdLst>
                <a:gd name="T0" fmla="*/ 3 w 131"/>
                <a:gd name="T1" fmla="*/ 137 h 143"/>
                <a:gd name="T2" fmla="*/ 0 w 131"/>
                <a:gd name="T3" fmla="*/ 89 h 143"/>
                <a:gd name="T4" fmla="*/ 110 w 131"/>
                <a:gd name="T5" fmla="*/ 71 h 143"/>
                <a:gd name="T6" fmla="*/ 3 w 131"/>
                <a:gd name="T7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43">
                  <a:moveTo>
                    <a:pt x="3" y="137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131" y="0"/>
                    <a:pt x="110" y="71"/>
                  </a:cubicBezTo>
                  <a:cubicBezTo>
                    <a:pt x="88" y="143"/>
                    <a:pt x="3" y="137"/>
                    <a:pt x="3" y="137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4451350" y="3859213"/>
              <a:ext cx="1822450" cy="765175"/>
            </a:xfrm>
            <a:custGeom>
              <a:avLst/>
              <a:gdLst>
                <a:gd name="T0" fmla="*/ 0 w 485"/>
                <a:gd name="T1" fmla="*/ 22 h 204"/>
                <a:gd name="T2" fmla="*/ 252 w 485"/>
                <a:gd name="T3" fmla="*/ 26 h 204"/>
                <a:gd name="T4" fmla="*/ 485 w 485"/>
                <a:gd name="T5" fmla="*/ 0 h 204"/>
                <a:gd name="T6" fmla="*/ 400 w 485"/>
                <a:gd name="T7" fmla="*/ 155 h 204"/>
                <a:gd name="T8" fmla="*/ 119 w 485"/>
                <a:gd name="T9" fmla="*/ 171 h 204"/>
                <a:gd name="T10" fmla="*/ 0 w 485"/>
                <a:gd name="T11" fmla="*/ 2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" h="204">
                  <a:moveTo>
                    <a:pt x="0" y="22"/>
                  </a:moveTo>
                  <a:cubicBezTo>
                    <a:pt x="0" y="22"/>
                    <a:pt x="168" y="32"/>
                    <a:pt x="252" y="26"/>
                  </a:cubicBezTo>
                  <a:cubicBezTo>
                    <a:pt x="336" y="20"/>
                    <a:pt x="485" y="0"/>
                    <a:pt x="485" y="0"/>
                  </a:cubicBezTo>
                  <a:cubicBezTo>
                    <a:pt x="485" y="0"/>
                    <a:pt x="461" y="108"/>
                    <a:pt x="400" y="155"/>
                  </a:cubicBezTo>
                  <a:cubicBezTo>
                    <a:pt x="340" y="201"/>
                    <a:pt x="185" y="204"/>
                    <a:pt x="119" y="171"/>
                  </a:cubicBezTo>
                  <a:cubicBezTo>
                    <a:pt x="54" y="139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4710113" y="4140200"/>
              <a:ext cx="1228725" cy="481013"/>
            </a:xfrm>
            <a:custGeom>
              <a:avLst/>
              <a:gdLst>
                <a:gd name="T0" fmla="*/ 178 w 327"/>
                <a:gd name="T1" fmla="*/ 1 h 128"/>
                <a:gd name="T2" fmla="*/ 0 w 327"/>
                <a:gd name="T3" fmla="*/ 55 h 128"/>
                <a:gd name="T4" fmla="*/ 50 w 327"/>
                <a:gd name="T5" fmla="*/ 96 h 128"/>
                <a:gd name="T6" fmla="*/ 327 w 327"/>
                <a:gd name="T7" fmla="*/ 82 h 128"/>
                <a:gd name="T8" fmla="*/ 178 w 327"/>
                <a:gd name="T9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128">
                  <a:moveTo>
                    <a:pt x="178" y="1"/>
                  </a:moveTo>
                  <a:cubicBezTo>
                    <a:pt x="114" y="1"/>
                    <a:pt x="45" y="7"/>
                    <a:pt x="0" y="55"/>
                  </a:cubicBezTo>
                  <a:cubicBezTo>
                    <a:pt x="16" y="72"/>
                    <a:pt x="32" y="87"/>
                    <a:pt x="50" y="96"/>
                  </a:cubicBezTo>
                  <a:cubicBezTo>
                    <a:pt x="114" y="128"/>
                    <a:pt x="264" y="126"/>
                    <a:pt x="327" y="82"/>
                  </a:cubicBezTo>
                  <a:cubicBezTo>
                    <a:pt x="291" y="32"/>
                    <a:pt x="249" y="0"/>
                    <a:pt x="178" y="1"/>
                  </a:cubicBezTo>
                  <a:close/>
                </a:path>
              </a:pathLst>
            </a:custGeom>
            <a:solidFill>
              <a:srgbClr val="4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5994400" y="5840413"/>
              <a:ext cx="334963" cy="469900"/>
            </a:xfrm>
            <a:custGeom>
              <a:avLst/>
              <a:gdLst>
                <a:gd name="T0" fmla="*/ 0 w 211"/>
                <a:gd name="T1" fmla="*/ 17 h 296"/>
                <a:gd name="T2" fmla="*/ 204 w 211"/>
                <a:gd name="T3" fmla="*/ 0 h 296"/>
                <a:gd name="T4" fmla="*/ 211 w 211"/>
                <a:gd name="T5" fmla="*/ 213 h 296"/>
                <a:gd name="T6" fmla="*/ 147 w 211"/>
                <a:gd name="T7" fmla="*/ 296 h 296"/>
                <a:gd name="T8" fmla="*/ 50 w 211"/>
                <a:gd name="T9" fmla="*/ 241 h 296"/>
                <a:gd name="T10" fmla="*/ 0 w 211"/>
                <a:gd name="T11" fmla="*/ 1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296">
                  <a:moveTo>
                    <a:pt x="0" y="17"/>
                  </a:moveTo>
                  <a:lnTo>
                    <a:pt x="204" y="0"/>
                  </a:lnTo>
                  <a:lnTo>
                    <a:pt x="211" y="213"/>
                  </a:lnTo>
                  <a:lnTo>
                    <a:pt x="147" y="296"/>
                  </a:lnTo>
                  <a:lnTo>
                    <a:pt x="50" y="241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EFEA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6024563" y="5840413"/>
              <a:ext cx="293688" cy="420688"/>
            </a:xfrm>
            <a:custGeom>
              <a:avLst/>
              <a:gdLst>
                <a:gd name="T0" fmla="*/ 0 w 185"/>
                <a:gd name="T1" fmla="*/ 26 h 265"/>
                <a:gd name="T2" fmla="*/ 185 w 185"/>
                <a:gd name="T3" fmla="*/ 0 h 265"/>
                <a:gd name="T4" fmla="*/ 185 w 185"/>
                <a:gd name="T5" fmla="*/ 206 h 265"/>
                <a:gd name="T6" fmla="*/ 131 w 185"/>
                <a:gd name="T7" fmla="*/ 265 h 265"/>
                <a:gd name="T8" fmla="*/ 36 w 185"/>
                <a:gd name="T9" fmla="*/ 237 h 265"/>
                <a:gd name="T10" fmla="*/ 0 w 185"/>
                <a:gd name="T11" fmla="*/ 2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265">
                  <a:moveTo>
                    <a:pt x="0" y="26"/>
                  </a:moveTo>
                  <a:lnTo>
                    <a:pt x="185" y="0"/>
                  </a:lnTo>
                  <a:lnTo>
                    <a:pt x="185" y="206"/>
                  </a:lnTo>
                  <a:lnTo>
                    <a:pt x="131" y="265"/>
                  </a:lnTo>
                  <a:lnTo>
                    <a:pt x="36" y="237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6035675" y="5848350"/>
              <a:ext cx="268288" cy="382588"/>
            </a:xfrm>
            <a:custGeom>
              <a:avLst/>
              <a:gdLst>
                <a:gd name="T0" fmla="*/ 0 w 169"/>
                <a:gd name="T1" fmla="*/ 24 h 241"/>
                <a:gd name="T2" fmla="*/ 169 w 169"/>
                <a:gd name="T3" fmla="*/ 0 h 241"/>
                <a:gd name="T4" fmla="*/ 169 w 169"/>
                <a:gd name="T5" fmla="*/ 187 h 241"/>
                <a:gd name="T6" fmla="*/ 119 w 169"/>
                <a:gd name="T7" fmla="*/ 241 h 241"/>
                <a:gd name="T8" fmla="*/ 34 w 169"/>
                <a:gd name="T9" fmla="*/ 215 h 241"/>
                <a:gd name="T10" fmla="*/ 0 w 169"/>
                <a:gd name="T11" fmla="*/ 24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241">
                  <a:moveTo>
                    <a:pt x="0" y="24"/>
                  </a:moveTo>
                  <a:lnTo>
                    <a:pt x="169" y="0"/>
                  </a:lnTo>
                  <a:lnTo>
                    <a:pt x="169" y="187"/>
                  </a:lnTo>
                  <a:lnTo>
                    <a:pt x="119" y="241"/>
                  </a:lnTo>
                  <a:lnTo>
                    <a:pt x="34" y="2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" name="Rectangle 71"/>
            <p:cNvSpPr>
              <a:spLocks noChangeArrowheads="1"/>
            </p:cNvSpPr>
            <p:nvPr/>
          </p:nvSpPr>
          <p:spPr bwMode="auto">
            <a:xfrm>
              <a:off x="3327400" y="5656263"/>
              <a:ext cx="4760913" cy="3089275"/>
            </a:xfrm>
            <a:prstGeom prst="rect">
              <a:avLst/>
            </a:prstGeom>
            <a:solidFill>
              <a:srgbClr val="FC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3327400" y="5656263"/>
              <a:ext cx="4760913" cy="3089275"/>
            </a:xfrm>
            <a:custGeom>
              <a:avLst/>
              <a:gdLst>
                <a:gd name="T0" fmla="*/ 1182 w 1267"/>
                <a:gd name="T1" fmla="*/ 0 h 823"/>
                <a:gd name="T2" fmla="*/ 1197 w 1267"/>
                <a:gd name="T3" fmla="*/ 137 h 823"/>
                <a:gd name="T4" fmla="*/ 1155 w 1267"/>
                <a:gd name="T5" fmla="*/ 184 h 823"/>
                <a:gd name="T6" fmla="*/ 1108 w 1267"/>
                <a:gd name="T7" fmla="*/ 218 h 823"/>
                <a:gd name="T8" fmla="*/ 1107 w 1267"/>
                <a:gd name="T9" fmla="*/ 291 h 823"/>
                <a:gd name="T10" fmla="*/ 1110 w 1267"/>
                <a:gd name="T11" fmla="*/ 349 h 823"/>
                <a:gd name="T12" fmla="*/ 1210 w 1267"/>
                <a:gd name="T13" fmla="*/ 429 h 823"/>
                <a:gd name="T14" fmla="*/ 1236 w 1267"/>
                <a:gd name="T15" fmla="*/ 536 h 823"/>
                <a:gd name="T16" fmla="*/ 1083 w 1267"/>
                <a:gd name="T17" fmla="*/ 770 h 823"/>
                <a:gd name="T18" fmla="*/ 722 w 1267"/>
                <a:gd name="T19" fmla="*/ 796 h 823"/>
                <a:gd name="T20" fmla="*/ 319 w 1267"/>
                <a:gd name="T21" fmla="*/ 783 h 823"/>
                <a:gd name="T22" fmla="*/ 55 w 1267"/>
                <a:gd name="T23" fmla="*/ 676 h 823"/>
                <a:gd name="T24" fmla="*/ 123 w 1267"/>
                <a:gd name="T25" fmla="*/ 444 h 823"/>
                <a:gd name="T26" fmla="*/ 189 w 1267"/>
                <a:gd name="T27" fmla="*/ 405 h 823"/>
                <a:gd name="T28" fmla="*/ 196 w 1267"/>
                <a:gd name="T29" fmla="*/ 358 h 823"/>
                <a:gd name="T30" fmla="*/ 185 w 1267"/>
                <a:gd name="T31" fmla="*/ 221 h 823"/>
                <a:gd name="T32" fmla="*/ 139 w 1267"/>
                <a:gd name="T33" fmla="*/ 156 h 823"/>
                <a:gd name="T34" fmla="*/ 98 w 1267"/>
                <a:gd name="T35" fmla="*/ 119 h 823"/>
                <a:gd name="T36" fmla="*/ 66 w 1267"/>
                <a:gd name="T37" fmla="*/ 0 h 823"/>
                <a:gd name="T38" fmla="*/ 0 w 1267"/>
                <a:gd name="T39" fmla="*/ 0 h 823"/>
                <a:gd name="T40" fmla="*/ 0 w 1267"/>
                <a:gd name="T41" fmla="*/ 823 h 823"/>
                <a:gd name="T42" fmla="*/ 1267 w 1267"/>
                <a:gd name="T43" fmla="*/ 823 h 823"/>
                <a:gd name="T44" fmla="*/ 1267 w 1267"/>
                <a:gd name="T45" fmla="*/ 0 h 823"/>
                <a:gd name="T46" fmla="*/ 1182 w 1267"/>
                <a:gd name="T47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67" h="823">
                  <a:moveTo>
                    <a:pt x="1182" y="0"/>
                  </a:moveTo>
                  <a:cubicBezTo>
                    <a:pt x="1212" y="39"/>
                    <a:pt x="1229" y="83"/>
                    <a:pt x="1197" y="137"/>
                  </a:cubicBezTo>
                  <a:cubicBezTo>
                    <a:pt x="1186" y="156"/>
                    <a:pt x="1173" y="171"/>
                    <a:pt x="1155" y="184"/>
                  </a:cubicBezTo>
                  <a:cubicBezTo>
                    <a:pt x="1140" y="194"/>
                    <a:pt x="1120" y="203"/>
                    <a:pt x="1108" y="218"/>
                  </a:cubicBezTo>
                  <a:cubicBezTo>
                    <a:pt x="1094" y="236"/>
                    <a:pt x="1106" y="270"/>
                    <a:pt x="1107" y="291"/>
                  </a:cubicBezTo>
                  <a:cubicBezTo>
                    <a:pt x="1108" y="310"/>
                    <a:pt x="1106" y="330"/>
                    <a:pt x="1110" y="349"/>
                  </a:cubicBezTo>
                  <a:cubicBezTo>
                    <a:pt x="1122" y="403"/>
                    <a:pt x="1172" y="401"/>
                    <a:pt x="1210" y="429"/>
                  </a:cubicBezTo>
                  <a:cubicBezTo>
                    <a:pt x="1244" y="454"/>
                    <a:pt x="1242" y="498"/>
                    <a:pt x="1236" y="536"/>
                  </a:cubicBezTo>
                  <a:cubicBezTo>
                    <a:pt x="1222" y="622"/>
                    <a:pt x="1168" y="733"/>
                    <a:pt x="1083" y="770"/>
                  </a:cubicBezTo>
                  <a:cubicBezTo>
                    <a:pt x="974" y="818"/>
                    <a:pt x="839" y="800"/>
                    <a:pt x="722" y="796"/>
                  </a:cubicBezTo>
                  <a:cubicBezTo>
                    <a:pt x="588" y="790"/>
                    <a:pt x="454" y="784"/>
                    <a:pt x="319" y="783"/>
                  </a:cubicBezTo>
                  <a:cubicBezTo>
                    <a:pt x="222" y="782"/>
                    <a:pt x="102" y="776"/>
                    <a:pt x="55" y="676"/>
                  </a:cubicBezTo>
                  <a:cubicBezTo>
                    <a:pt x="17" y="597"/>
                    <a:pt x="45" y="487"/>
                    <a:pt x="123" y="444"/>
                  </a:cubicBezTo>
                  <a:cubicBezTo>
                    <a:pt x="143" y="433"/>
                    <a:pt x="175" y="424"/>
                    <a:pt x="189" y="405"/>
                  </a:cubicBezTo>
                  <a:cubicBezTo>
                    <a:pt x="197" y="394"/>
                    <a:pt x="195" y="370"/>
                    <a:pt x="196" y="358"/>
                  </a:cubicBezTo>
                  <a:cubicBezTo>
                    <a:pt x="198" y="313"/>
                    <a:pt x="198" y="265"/>
                    <a:pt x="185" y="221"/>
                  </a:cubicBezTo>
                  <a:cubicBezTo>
                    <a:pt x="176" y="190"/>
                    <a:pt x="165" y="174"/>
                    <a:pt x="139" y="156"/>
                  </a:cubicBezTo>
                  <a:cubicBezTo>
                    <a:pt x="124" y="145"/>
                    <a:pt x="109" y="134"/>
                    <a:pt x="98" y="119"/>
                  </a:cubicBezTo>
                  <a:cubicBezTo>
                    <a:pt x="72" y="86"/>
                    <a:pt x="67" y="42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3"/>
                    <a:pt x="0" y="823"/>
                    <a:pt x="0" y="823"/>
                  </a:cubicBezTo>
                  <a:cubicBezTo>
                    <a:pt x="1267" y="823"/>
                    <a:pt x="1267" y="823"/>
                    <a:pt x="1267" y="823"/>
                  </a:cubicBezTo>
                  <a:cubicBezTo>
                    <a:pt x="1267" y="0"/>
                    <a:pt x="1267" y="0"/>
                    <a:pt x="1267" y="0"/>
                  </a:cubicBezTo>
                  <a:lnTo>
                    <a:pt x="1182" y="0"/>
                  </a:lnTo>
                  <a:close/>
                </a:path>
              </a:pathLst>
            </a:custGeom>
            <a:solidFill>
              <a:srgbClr val="EFEA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3094038" y="6189663"/>
              <a:ext cx="909638" cy="522288"/>
            </a:xfrm>
            <a:custGeom>
              <a:avLst/>
              <a:gdLst>
                <a:gd name="T0" fmla="*/ 67 w 242"/>
                <a:gd name="T1" fmla="*/ 22 h 139"/>
                <a:gd name="T2" fmla="*/ 186 w 242"/>
                <a:gd name="T3" fmla="*/ 64 h 139"/>
                <a:gd name="T4" fmla="*/ 227 w 242"/>
                <a:gd name="T5" fmla="*/ 108 h 139"/>
                <a:gd name="T6" fmla="*/ 133 w 242"/>
                <a:gd name="T7" fmla="*/ 138 h 139"/>
                <a:gd name="T8" fmla="*/ 17 w 242"/>
                <a:gd name="T9" fmla="*/ 46 h 139"/>
                <a:gd name="T10" fmla="*/ 67 w 242"/>
                <a:gd name="T11" fmla="*/ 2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" h="139">
                  <a:moveTo>
                    <a:pt x="67" y="22"/>
                  </a:moveTo>
                  <a:cubicBezTo>
                    <a:pt x="186" y="64"/>
                    <a:pt x="186" y="64"/>
                    <a:pt x="186" y="64"/>
                  </a:cubicBezTo>
                  <a:cubicBezTo>
                    <a:pt x="186" y="64"/>
                    <a:pt x="242" y="77"/>
                    <a:pt x="227" y="108"/>
                  </a:cubicBezTo>
                  <a:cubicBezTo>
                    <a:pt x="211" y="139"/>
                    <a:pt x="133" y="138"/>
                    <a:pt x="133" y="138"/>
                  </a:cubicBezTo>
                  <a:cubicBezTo>
                    <a:pt x="133" y="138"/>
                    <a:pt x="0" y="92"/>
                    <a:pt x="17" y="46"/>
                  </a:cubicBezTo>
                  <a:cubicBezTo>
                    <a:pt x="34" y="0"/>
                    <a:pt x="67" y="22"/>
                    <a:pt x="67" y="2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6" name="Freeform 74"/>
            <p:cNvSpPr>
              <a:spLocks/>
            </p:cNvSpPr>
            <p:nvPr/>
          </p:nvSpPr>
          <p:spPr bwMode="auto">
            <a:xfrm>
              <a:off x="3094038" y="6189663"/>
              <a:ext cx="860425" cy="522288"/>
            </a:xfrm>
            <a:custGeom>
              <a:avLst/>
              <a:gdLst>
                <a:gd name="T0" fmla="*/ 227 w 229"/>
                <a:gd name="T1" fmla="*/ 108 h 139"/>
                <a:gd name="T2" fmla="*/ 229 w 229"/>
                <a:gd name="T3" fmla="*/ 99 h 139"/>
                <a:gd name="T4" fmla="*/ 107 w 229"/>
                <a:gd name="T5" fmla="*/ 75 h 139"/>
                <a:gd name="T6" fmla="*/ 78 w 229"/>
                <a:gd name="T7" fmla="*/ 30 h 139"/>
                <a:gd name="T8" fmla="*/ 79 w 229"/>
                <a:gd name="T9" fmla="*/ 26 h 139"/>
                <a:gd name="T10" fmla="*/ 67 w 229"/>
                <a:gd name="T11" fmla="*/ 22 h 139"/>
                <a:gd name="T12" fmla="*/ 17 w 229"/>
                <a:gd name="T13" fmla="*/ 46 h 139"/>
                <a:gd name="T14" fmla="*/ 133 w 229"/>
                <a:gd name="T15" fmla="*/ 138 h 139"/>
                <a:gd name="T16" fmla="*/ 227 w 229"/>
                <a:gd name="T17" fmla="*/ 10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" h="139">
                  <a:moveTo>
                    <a:pt x="227" y="108"/>
                  </a:moveTo>
                  <a:cubicBezTo>
                    <a:pt x="228" y="105"/>
                    <a:pt x="229" y="102"/>
                    <a:pt x="229" y="99"/>
                  </a:cubicBezTo>
                  <a:cubicBezTo>
                    <a:pt x="190" y="112"/>
                    <a:pt x="140" y="98"/>
                    <a:pt x="107" y="75"/>
                  </a:cubicBezTo>
                  <a:cubicBezTo>
                    <a:pt x="93" y="65"/>
                    <a:pt x="76" y="49"/>
                    <a:pt x="78" y="30"/>
                  </a:cubicBezTo>
                  <a:cubicBezTo>
                    <a:pt x="78" y="29"/>
                    <a:pt x="78" y="27"/>
                    <a:pt x="79" y="26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34" y="0"/>
                    <a:pt x="17" y="46"/>
                  </a:cubicBezTo>
                  <a:cubicBezTo>
                    <a:pt x="0" y="92"/>
                    <a:pt x="133" y="138"/>
                    <a:pt x="133" y="138"/>
                  </a:cubicBezTo>
                  <a:cubicBezTo>
                    <a:pt x="133" y="138"/>
                    <a:pt x="211" y="139"/>
                    <a:pt x="227" y="10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3094038" y="6535738"/>
              <a:ext cx="1063625" cy="484188"/>
            </a:xfrm>
            <a:custGeom>
              <a:avLst/>
              <a:gdLst>
                <a:gd name="T0" fmla="*/ 21 w 283"/>
                <a:gd name="T1" fmla="*/ 51 h 129"/>
                <a:gd name="T2" fmla="*/ 185 w 283"/>
                <a:gd name="T3" fmla="*/ 43 h 129"/>
                <a:gd name="T4" fmla="*/ 199 w 283"/>
                <a:gd name="T5" fmla="*/ 113 h 129"/>
                <a:gd name="T6" fmla="*/ 58 w 283"/>
                <a:gd name="T7" fmla="*/ 123 h 129"/>
                <a:gd name="T8" fmla="*/ 21 w 283"/>
                <a:gd name="T9" fmla="*/ 5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129">
                  <a:moveTo>
                    <a:pt x="21" y="51"/>
                  </a:moveTo>
                  <a:cubicBezTo>
                    <a:pt x="21" y="51"/>
                    <a:pt x="88" y="0"/>
                    <a:pt x="185" y="43"/>
                  </a:cubicBezTo>
                  <a:cubicBezTo>
                    <a:pt x="283" y="85"/>
                    <a:pt x="199" y="113"/>
                    <a:pt x="199" y="113"/>
                  </a:cubicBezTo>
                  <a:cubicBezTo>
                    <a:pt x="199" y="113"/>
                    <a:pt x="109" y="129"/>
                    <a:pt x="58" y="123"/>
                  </a:cubicBezTo>
                  <a:cubicBezTo>
                    <a:pt x="7" y="116"/>
                    <a:pt x="0" y="68"/>
                    <a:pt x="21" y="51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3094038" y="6535738"/>
              <a:ext cx="819150" cy="484188"/>
            </a:xfrm>
            <a:custGeom>
              <a:avLst/>
              <a:gdLst>
                <a:gd name="T0" fmla="*/ 171 w 218"/>
                <a:gd name="T1" fmla="*/ 102 h 129"/>
                <a:gd name="T2" fmla="*/ 104 w 218"/>
                <a:gd name="T3" fmla="*/ 102 h 129"/>
                <a:gd name="T4" fmla="*/ 89 w 218"/>
                <a:gd name="T5" fmla="*/ 87 h 129"/>
                <a:gd name="T6" fmla="*/ 93 w 218"/>
                <a:gd name="T7" fmla="*/ 57 h 129"/>
                <a:gd name="T8" fmla="*/ 191 w 218"/>
                <a:gd name="T9" fmla="*/ 45 h 129"/>
                <a:gd name="T10" fmla="*/ 185 w 218"/>
                <a:gd name="T11" fmla="*/ 43 h 129"/>
                <a:gd name="T12" fmla="*/ 21 w 218"/>
                <a:gd name="T13" fmla="*/ 51 h 129"/>
                <a:gd name="T14" fmla="*/ 58 w 218"/>
                <a:gd name="T15" fmla="*/ 123 h 129"/>
                <a:gd name="T16" fmla="*/ 199 w 218"/>
                <a:gd name="T17" fmla="*/ 113 h 129"/>
                <a:gd name="T18" fmla="*/ 218 w 218"/>
                <a:gd name="T19" fmla="*/ 103 h 129"/>
                <a:gd name="T20" fmla="*/ 171 w 218"/>
                <a:gd name="T21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8" h="129">
                  <a:moveTo>
                    <a:pt x="171" y="102"/>
                  </a:moveTo>
                  <a:cubicBezTo>
                    <a:pt x="148" y="105"/>
                    <a:pt x="127" y="109"/>
                    <a:pt x="104" y="102"/>
                  </a:cubicBezTo>
                  <a:cubicBezTo>
                    <a:pt x="95" y="100"/>
                    <a:pt x="91" y="94"/>
                    <a:pt x="89" y="87"/>
                  </a:cubicBezTo>
                  <a:cubicBezTo>
                    <a:pt x="83" y="78"/>
                    <a:pt x="85" y="65"/>
                    <a:pt x="93" y="57"/>
                  </a:cubicBezTo>
                  <a:cubicBezTo>
                    <a:pt x="117" y="35"/>
                    <a:pt x="155" y="37"/>
                    <a:pt x="191" y="45"/>
                  </a:cubicBezTo>
                  <a:cubicBezTo>
                    <a:pt x="189" y="44"/>
                    <a:pt x="187" y="43"/>
                    <a:pt x="185" y="43"/>
                  </a:cubicBezTo>
                  <a:cubicBezTo>
                    <a:pt x="88" y="0"/>
                    <a:pt x="21" y="51"/>
                    <a:pt x="21" y="51"/>
                  </a:cubicBezTo>
                  <a:cubicBezTo>
                    <a:pt x="0" y="68"/>
                    <a:pt x="7" y="116"/>
                    <a:pt x="58" y="123"/>
                  </a:cubicBezTo>
                  <a:cubicBezTo>
                    <a:pt x="109" y="129"/>
                    <a:pt x="199" y="113"/>
                    <a:pt x="199" y="113"/>
                  </a:cubicBezTo>
                  <a:cubicBezTo>
                    <a:pt x="199" y="113"/>
                    <a:pt x="209" y="109"/>
                    <a:pt x="218" y="103"/>
                  </a:cubicBezTo>
                  <a:cubicBezTo>
                    <a:pt x="202" y="101"/>
                    <a:pt x="187" y="99"/>
                    <a:pt x="171" y="10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9" name="Freeform 77"/>
            <p:cNvSpPr>
              <a:spLocks/>
            </p:cNvSpPr>
            <p:nvPr/>
          </p:nvSpPr>
          <p:spPr bwMode="auto">
            <a:xfrm>
              <a:off x="3162300" y="6937375"/>
              <a:ext cx="887413" cy="355600"/>
            </a:xfrm>
            <a:custGeom>
              <a:avLst/>
              <a:gdLst>
                <a:gd name="T0" fmla="*/ 110 w 236"/>
                <a:gd name="T1" fmla="*/ 8 h 95"/>
                <a:gd name="T2" fmla="*/ 180 w 236"/>
                <a:gd name="T3" fmla="*/ 0 h 95"/>
                <a:gd name="T4" fmla="*/ 232 w 236"/>
                <a:gd name="T5" fmla="*/ 39 h 95"/>
                <a:gd name="T6" fmla="*/ 50 w 236"/>
                <a:gd name="T7" fmla="*/ 88 h 95"/>
                <a:gd name="T8" fmla="*/ 35 w 236"/>
                <a:gd name="T9" fmla="*/ 20 h 95"/>
                <a:gd name="T10" fmla="*/ 110 w 236"/>
                <a:gd name="T11" fmla="*/ 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6" h="95">
                  <a:moveTo>
                    <a:pt x="110" y="8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0"/>
                    <a:pt x="227" y="11"/>
                    <a:pt x="232" y="39"/>
                  </a:cubicBezTo>
                  <a:cubicBezTo>
                    <a:pt x="236" y="68"/>
                    <a:pt x="75" y="95"/>
                    <a:pt x="50" y="88"/>
                  </a:cubicBezTo>
                  <a:cubicBezTo>
                    <a:pt x="25" y="81"/>
                    <a:pt x="0" y="37"/>
                    <a:pt x="35" y="20"/>
                  </a:cubicBezTo>
                  <a:cubicBezTo>
                    <a:pt x="70" y="3"/>
                    <a:pt x="110" y="8"/>
                    <a:pt x="110" y="8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0" name="Freeform 78"/>
            <p:cNvSpPr>
              <a:spLocks/>
            </p:cNvSpPr>
            <p:nvPr/>
          </p:nvSpPr>
          <p:spPr bwMode="auto">
            <a:xfrm>
              <a:off x="3162300" y="6948488"/>
              <a:ext cx="549275" cy="330200"/>
            </a:xfrm>
            <a:custGeom>
              <a:avLst/>
              <a:gdLst>
                <a:gd name="T0" fmla="*/ 102 w 146"/>
                <a:gd name="T1" fmla="*/ 62 h 88"/>
                <a:gd name="T2" fmla="*/ 98 w 146"/>
                <a:gd name="T3" fmla="*/ 24 h 88"/>
                <a:gd name="T4" fmla="*/ 141 w 146"/>
                <a:gd name="T5" fmla="*/ 1 h 88"/>
                <a:gd name="T6" fmla="*/ 110 w 146"/>
                <a:gd name="T7" fmla="*/ 5 h 88"/>
                <a:gd name="T8" fmla="*/ 35 w 146"/>
                <a:gd name="T9" fmla="*/ 17 h 88"/>
                <a:gd name="T10" fmla="*/ 50 w 146"/>
                <a:gd name="T11" fmla="*/ 85 h 88"/>
                <a:gd name="T12" fmla="*/ 146 w 146"/>
                <a:gd name="T13" fmla="*/ 75 h 88"/>
                <a:gd name="T14" fmla="*/ 102 w 146"/>
                <a:gd name="T15" fmla="*/ 6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88">
                  <a:moveTo>
                    <a:pt x="102" y="62"/>
                  </a:moveTo>
                  <a:cubicBezTo>
                    <a:pt x="86" y="53"/>
                    <a:pt x="85" y="36"/>
                    <a:pt x="98" y="24"/>
                  </a:cubicBezTo>
                  <a:cubicBezTo>
                    <a:pt x="110" y="12"/>
                    <a:pt x="125" y="5"/>
                    <a:pt x="141" y="1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70" y="0"/>
                    <a:pt x="35" y="17"/>
                  </a:cubicBezTo>
                  <a:cubicBezTo>
                    <a:pt x="0" y="34"/>
                    <a:pt x="25" y="78"/>
                    <a:pt x="50" y="85"/>
                  </a:cubicBezTo>
                  <a:cubicBezTo>
                    <a:pt x="62" y="88"/>
                    <a:pt x="105" y="84"/>
                    <a:pt x="146" y="75"/>
                  </a:cubicBezTo>
                  <a:cubicBezTo>
                    <a:pt x="130" y="74"/>
                    <a:pt x="115" y="70"/>
                    <a:pt x="102" y="6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7535863" y="6831013"/>
              <a:ext cx="920750" cy="349250"/>
            </a:xfrm>
            <a:custGeom>
              <a:avLst/>
              <a:gdLst>
                <a:gd name="T0" fmla="*/ 186 w 245"/>
                <a:gd name="T1" fmla="*/ 86 h 93"/>
                <a:gd name="T2" fmla="*/ 21 w 245"/>
                <a:gd name="T3" fmla="*/ 55 h 93"/>
                <a:gd name="T4" fmla="*/ 55 w 245"/>
                <a:gd name="T5" fmla="*/ 10 h 93"/>
                <a:gd name="T6" fmla="*/ 214 w 245"/>
                <a:gd name="T7" fmla="*/ 12 h 93"/>
                <a:gd name="T8" fmla="*/ 186 w 245"/>
                <a:gd name="T9" fmla="*/ 8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93">
                  <a:moveTo>
                    <a:pt x="186" y="86"/>
                  </a:moveTo>
                  <a:cubicBezTo>
                    <a:pt x="186" y="86"/>
                    <a:pt x="30" y="71"/>
                    <a:pt x="21" y="55"/>
                  </a:cubicBezTo>
                  <a:cubicBezTo>
                    <a:pt x="12" y="38"/>
                    <a:pt x="0" y="18"/>
                    <a:pt x="55" y="10"/>
                  </a:cubicBezTo>
                  <a:cubicBezTo>
                    <a:pt x="111" y="2"/>
                    <a:pt x="202" y="0"/>
                    <a:pt x="214" y="12"/>
                  </a:cubicBezTo>
                  <a:cubicBezTo>
                    <a:pt x="227" y="24"/>
                    <a:pt x="245" y="93"/>
                    <a:pt x="186" y="8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7618413" y="6842125"/>
              <a:ext cx="838200" cy="338138"/>
            </a:xfrm>
            <a:custGeom>
              <a:avLst/>
              <a:gdLst>
                <a:gd name="T0" fmla="*/ 122 w 223"/>
                <a:gd name="T1" fmla="*/ 0 h 90"/>
                <a:gd name="T2" fmla="*/ 148 w 223"/>
                <a:gd name="T3" fmla="*/ 14 h 90"/>
                <a:gd name="T4" fmla="*/ 149 w 223"/>
                <a:gd name="T5" fmla="*/ 48 h 90"/>
                <a:gd name="T6" fmla="*/ 0 w 223"/>
                <a:gd name="T7" fmla="*/ 52 h 90"/>
                <a:gd name="T8" fmla="*/ 164 w 223"/>
                <a:gd name="T9" fmla="*/ 83 h 90"/>
                <a:gd name="T10" fmla="*/ 192 w 223"/>
                <a:gd name="T11" fmla="*/ 9 h 90"/>
                <a:gd name="T12" fmla="*/ 122 w 223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0">
                  <a:moveTo>
                    <a:pt x="122" y="0"/>
                  </a:moveTo>
                  <a:cubicBezTo>
                    <a:pt x="132" y="4"/>
                    <a:pt x="141" y="8"/>
                    <a:pt x="148" y="14"/>
                  </a:cubicBezTo>
                  <a:cubicBezTo>
                    <a:pt x="158" y="22"/>
                    <a:pt x="161" y="40"/>
                    <a:pt x="149" y="48"/>
                  </a:cubicBezTo>
                  <a:cubicBezTo>
                    <a:pt x="100" y="78"/>
                    <a:pt x="51" y="50"/>
                    <a:pt x="0" y="52"/>
                  </a:cubicBezTo>
                  <a:cubicBezTo>
                    <a:pt x="11" y="69"/>
                    <a:pt x="164" y="83"/>
                    <a:pt x="164" y="83"/>
                  </a:cubicBezTo>
                  <a:cubicBezTo>
                    <a:pt x="223" y="90"/>
                    <a:pt x="205" y="21"/>
                    <a:pt x="192" y="9"/>
                  </a:cubicBezTo>
                  <a:cubicBezTo>
                    <a:pt x="186" y="2"/>
                    <a:pt x="157" y="0"/>
                    <a:pt x="122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7566025" y="6511925"/>
              <a:ext cx="844550" cy="342900"/>
            </a:xfrm>
            <a:custGeom>
              <a:avLst/>
              <a:gdLst>
                <a:gd name="T0" fmla="*/ 41 w 225"/>
                <a:gd name="T1" fmla="*/ 88 h 91"/>
                <a:gd name="T2" fmla="*/ 176 w 225"/>
                <a:gd name="T3" fmla="*/ 91 h 91"/>
                <a:gd name="T4" fmla="*/ 212 w 225"/>
                <a:gd name="T5" fmla="*/ 41 h 91"/>
                <a:gd name="T6" fmla="*/ 123 w 225"/>
                <a:gd name="T7" fmla="*/ 4 h 91"/>
                <a:gd name="T8" fmla="*/ 5 w 225"/>
                <a:gd name="T9" fmla="*/ 64 h 91"/>
                <a:gd name="T10" fmla="*/ 41 w 225"/>
                <a:gd name="T11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91">
                  <a:moveTo>
                    <a:pt x="41" y="88"/>
                  </a:moveTo>
                  <a:cubicBezTo>
                    <a:pt x="176" y="91"/>
                    <a:pt x="176" y="91"/>
                    <a:pt x="176" y="91"/>
                  </a:cubicBezTo>
                  <a:cubicBezTo>
                    <a:pt x="176" y="91"/>
                    <a:pt x="225" y="82"/>
                    <a:pt x="212" y="41"/>
                  </a:cubicBezTo>
                  <a:cubicBezTo>
                    <a:pt x="198" y="0"/>
                    <a:pt x="123" y="4"/>
                    <a:pt x="123" y="4"/>
                  </a:cubicBezTo>
                  <a:cubicBezTo>
                    <a:pt x="123" y="4"/>
                    <a:pt x="0" y="17"/>
                    <a:pt x="5" y="64"/>
                  </a:cubicBezTo>
                  <a:cubicBezTo>
                    <a:pt x="5" y="64"/>
                    <a:pt x="5" y="87"/>
                    <a:pt x="41" y="88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7607300" y="6538913"/>
              <a:ext cx="803275" cy="315913"/>
            </a:xfrm>
            <a:custGeom>
              <a:avLst/>
              <a:gdLst>
                <a:gd name="T0" fmla="*/ 150 w 214"/>
                <a:gd name="T1" fmla="*/ 0 h 84"/>
                <a:gd name="T2" fmla="*/ 155 w 214"/>
                <a:gd name="T3" fmla="*/ 21 h 84"/>
                <a:gd name="T4" fmla="*/ 79 w 214"/>
                <a:gd name="T5" fmla="*/ 64 h 84"/>
                <a:gd name="T6" fmla="*/ 0 w 214"/>
                <a:gd name="T7" fmla="*/ 70 h 84"/>
                <a:gd name="T8" fmla="*/ 30 w 214"/>
                <a:gd name="T9" fmla="*/ 81 h 84"/>
                <a:gd name="T10" fmla="*/ 165 w 214"/>
                <a:gd name="T11" fmla="*/ 84 h 84"/>
                <a:gd name="T12" fmla="*/ 201 w 214"/>
                <a:gd name="T13" fmla="*/ 34 h 84"/>
                <a:gd name="T14" fmla="*/ 150 w 214"/>
                <a:gd name="T1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84">
                  <a:moveTo>
                    <a:pt x="150" y="0"/>
                  </a:moveTo>
                  <a:cubicBezTo>
                    <a:pt x="155" y="5"/>
                    <a:pt x="157" y="12"/>
                    <a:pt x="155" y="21"/>
                  </a:cubicBezTo>
                  <a:cubicBezTo>
                    <a:pt x="150" y="54"/>
                    <a:pt x="105" y="60"/>
                    <a:pt x="79" y="64"/>
                  </a:cubicBezTo>
                  <a:cubicBezTo>
                    <a:pt x="53" y="68"/>
                    <a:pt x="26" y="69"/>
                    <a:pt x="0" y="70"/>
                  </a:cubicBezTo>
                  <a:cubicBezTo>
                    <a:pt x="4" y="75"/>
                    <a:pt x="13" y="80"/>
                    <a:pt x="30" y="81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214" y="75"/>
                    <a:pt x="201" y="34"/>
                  </a:cubicBezTo>
                  <a:cubicBezTo>
                    <a:pt x="194" y="13"/>
                    <a:pt x="171" y="4"/>
                    <a:pt x="150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7483475" y="6122988"/>
              <a:ext cx="765175" cy="465138"/>
            </a:xfrm>
            <a:custGeom>
              <a:avLst/>
              <a:gdLst>
                <a:gd name="T0" fmla="*/ 73 w 204"/>
                <a:gd name="T1" fmla="*/ 116 h 124"/>
                <a:gd name="T2" fmla="*/ 197 w 204"/>
                <a:gd name="T3" fmla="*/ 79 h 124"/>
                <a:gd name="T4" fmla="*/ 155 w 204"/>
                <a:gd name="T5" fmla="*/ 5 h 124"/>
                <a:gd name="T6" fmla="*/ 42 w 204"/>
                <a:gd name="T7" fmla="*/ 69 h 124"/>
                <a:gd name="T8" fmla="*/ 73 w 204"/>
                <a:gd name="T9" fmla="*/ 11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24">
                  <a:moveTo>
                    <a:pt x="73" y="116"/>
                  </a:moveTo>
                  <a:cubicBezTo>
                    <a:pt x="73" y="116"/>
                    <a:pt x="191" y="116"/>
                    <a:pt x="197" y="79"/>
                  </a:cubicBezTo>
                  <a:cubicBezTo>
                    <a:pt x="204" y="42"/>
                    <a:pt x="193" y="0"/>
                    <a:pt x="155" y="5"/>
                  </a:cubicBezTo>
                  <a:cubicBezTo>
                    <a:pt x="117" y="10"/>
                    <a:pt x="42" y="69"/>
                    <a:pt x="42" y="69"/>
                  </a:cubicBezTo>
                  <a:cubicBezTo>
                    <a:pt x="42" y="69"/>
                    <a:pt x="0" y="124"/>
                    <a:pt x="73" y="11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7591425" y="6134100"/>
              <a:ext cx="654050" cy="438150"/>
            </a:xfrm>
            <a:custGeom>
              <a:avLst/>
              <a:gdLst>
                <a:gd name="T0" fmla="*/ 130 w 174"/>
                <a:gd name="T1" fmla="*/ 2 h 117"/>
                <a:gd name="T2" fmla="*/ 139 w 174"/>
                <a:gd name="T3" fmla="*/ 15 h 117"/>
                <a:gd name="T4" fmla="*/ 6 w 174"/>
                <a:gd name="T5" fmla="*/ 92 h 117"/>
                <a:gd name="T6" fmla="*/ 1 w 174"/>
                <a:gd name="T7" fmla="*/ 92 h 117"/>
                <a:gd name="T8" fmla="*/ 44 w 174"/>
                <a:gd name="T9" fmla="*/ 113 h 117"/>
                <a:gd name="T10" fmla="*/ 168 w 174"/>
                <a:gd name="T11" fmla="*/ 76 h 117"/>
                <a:gd name="T12" fmla="*/ 130 w 174"/>
                <a:gd name="T13" fmla="*/ 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117">
                  <a:moveTo>
                    <a:pt x="130" y="2"/>
                  </a:moveTo>
                  <a:cubicBezTo>
                    <a:pt x="133" y="5"/>
                    <a:pt x="137" y="9"/>
                    <a:pt x="139" y="15"/>
                  </a:cubicBezTo>
                  <a:cubicBezTo>
                    <a:pt x="162" y="82"/>
                    <a:pt x="43" y="81"/>
                    <a:pt x="6" y="92"/>
                  </a:cubicBezTo>
                  <a:cubicBezTo>
                    <a:pt x="4" y="92"/>
                    <a:pt x="3" y="92"/>
                    <a:pt x="1" y="92"/>
                  </a:cubicBezTo>
                  <a:cubicBezTo>
                    <a:pt x="0" y="105"/>
                    <a:pt x="7" y="117"/>
                    <a:pt x="44" y="113"/>
                  </a:cubicBezTo>
                  <a:cubicBezTo>
                    <a:pt x="44" y="113"/>
                    <a:pt x="162" y="113"/>
                    <a:pt x="168" y="76"/>
                  </a:cubicBezTo>
                  <a:cubicBezTo>
                    <a:pt x="174" y="40"/>
                    <a:pt x="164" y="0"/>
                    <a:pt x="130" y="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</p:grpSp>
      <p:grpSp>
        <p:nvGrpSpPr>
          <p:cNvPr id="562" name="组合 561"/>
          <p:cNvGrpSpPr/>
          <p:nvPr/>
        </p:nvGrpSpPr>
        <p:grpSpPr>
          <a:xfrm>
            <a:off x="10252753" y="104733"/>
            <a:ext cx="4560527" cy="11143138"/>
            <a:chOff x="2509838" y="-1563688"/>
            <a:chExt cx="5678488" cy="13874751"/>
          </a:xfrm>
        </p:grpSpPr>
        <p:grpSp>
          <p:nvGrpSpPr>
            <p:cNvPr id="91" name="Group 288"/>
            <p:cNvGrpSpPr>
              <a:grpSpLocks/>
            </p:cNvGrpSpPr>
            <p:nvPr/>
          </p:nvGrpSpPr>
          <p:grpSpPr bwMode="auto">
            <a:xfrm>
              <a:off x="2540001" y="3289300"/>
              <a:ext cx="5648325" cy="9021763"/>
              <a:chOff x="1600" y="2072"/>
              <a:chExt cx="3558" cy="5683"/>
            </a:xfrm>
          </p:grpSpPr>
          <p:sp>
            <p:nvSpPr>
              <p:cNvPr id="362" name="Freeform 88"/>
              <p:cNvSpPr>
                <a:spLocks/>
              </p:cNvSpPr>
              <p:nvPr/>
            </p:nvSpPr>
            <p:spPr bwMode="auto">
              <a:xfrm>
                <a:off x="4630" y="6377"/>
                <a:ext cx="286" cy="534"/>
              </a:xfrm>
              <a:custGeom>
                <a:avLst/>
                <a:gdLst>
                  <a:gd name="T0" fmla="*/ 0 w 121"/>
                  <a:gd name="T1" fmla="*/ 27 h 226"/>
                  <a:gd name="T2" fmla="*/ 38 w 121"/>
                  <a:gd name="T3" fmla="*/ 20 h 226"/>
                  <a:gd name="T4" fmla="*/ 107 w 121"/>
                  <a:gd name="T5" fmla="*/ 163 h 226"/>
                  <a:gd name="T6" fmla="*/ 114 w 121"/>
                  <a:gd name="T7" fmla="*/ 207 h 226"/>
                  <a:gd name="T8" fmla="*/ 56 w 121"/>
                  <a:gd name="T9" fmla="*/ 191 h 226"/>
                  <a:gd name="T10" fmla="*/ 0 w 121"/>
                  <a:gd name="T11" fmla="*/ 27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226">
                    <a:moveTo>
                      <a:pt x="0" y="27"/>
                    </a:moveTo>
                    <a:cubicBezTo>
                      <a:pt x="0" y="27"/>
                      <a:pt x="11" y="0"/>
                      <a:pt x="38" y="20"/>
                    </a:cubicBezTo>
                    <a:cubicBezTo>
                      <a:pt x="65" y="41"/>
                      <a:pt x="107" y="163"/>
                      <a:pt x="107" y="163"/>
                    </a:cubicBezTo>
                    <a:cubicBezTo>
                      <a:pt x="107" y="163"/>
                      <a:pt x="121" y="199"/>
                      <a:pt x="114" y="207"/>
                    </a:cubicBezTo>
                    <a:cubicBezTo>
                      <a:pt x="105" y="218"/>
                      <a:pt x="55" y="226"/>
                      <a:pt x="56" y="191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3" name="Freeform 89"/>
              <p:cNvSpPr>
                <a:spLocks/>
              </p:cNvSpPr>
              <p:nvPr/>
            </p:nvSpPr>
            <p:spPr bwMode="auto">
              <a:xfrm>
                <a:off x="4630" y="6377"/>
                <a:ext cx="267" cy="534"/>
              </a:xfrm>
              <a:custGeom>
                <a:avLst/>
                <a:gdLst>
                  <a:gd name="T0" fmla="*/ 107 w 113"/>
                  <a:gd name="T1" fmla="*/ 201 h 226"/>
                  <a:gd name="T2" fmla="*/ 78 w 113"/>
                  <a:gd name="T3" fmla="*/ 177 h 226"/>
                  <a:gd name="T4" fmla="*/ 62 w 113"/>
                  <a:gd name="T5" fmla="*/ 147 h 226"/>
                  <a:gd name="T6" fmla="*/ 36 w 113"/>
                  <a:gd name="T7" fmla="*/ 79 h 226"/>
                  <a:gd name="T8" fmla="*/ 43 w 113"/>
                  <a:gd name="T9" fmla="*/ 25 h 226"/>
                  <a:gd name="T10" fmla="*/ 38 w 113"/>
                  <a:gd name="T11" fmla="*/ 20 h 226"/>
                  <a:gd name="T12" fmla="*/ 0 w 113"/>
                  <a:gd name="T13" fmla="*/ 27 h 226"/>
                  <a:gd name="T14" fmla="*/ 56 w 113"/>
                  <a:gd name="T15" fmla="*/ 191 h 226"/>
                  <a:gd name="T16" fmla="*/ 113 w 113"/>
                  <a:gd name="T17" fmla="*/ 208 h 226"/>
                  <a:gd name="T18" fmla="*/ 107 w 113"/>
                  <a:gd name="T19" fmla="*/ 201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3" h="226">
                    <a:moveTo>
                      <a:pt x="107" y="201"/>
                    </a:moveTo>
                    <a:cubicBezTo>
                      <a:pt x="98" y="192"/>
                      <a:pt x="87" y="186"/>
                      <a:pt x="78" y="177"/>
                    </a:cubicBezTo>
                    <a:cubicBezTo>
                      <a:pt x="69" y="168"/>
                      <a:pt x="67" y="158"/>
                      <a:pt x="62" y="147"/>
                    </a:cubicBezTo>
                    <a:cubicBezTo>
                      <a:pt x="53" y="126"/>
                      <a:pt x="41" y="102"/>
                      <a:pt x="36" y="79"/>
                    </a:cubicBezTo>
                    <a:cubicBezTo>
                      <a:pt x="32" y="60"/>
                      <a:pt x="38" y="43"/>
                      <a:pt x="43" y="25"/>
                    </a:cubicBezTo>
                    <a:cubicBezTo>
                      <a:pt x="41" y="23"/>
                      <a:pt x="39" y="22"/>
                      <a:pt x="38" y="20"/>
                    </a:cubicBezTo>
                    <a:cubicBezTo>
                      <a:pt x="11" y="0"/>
                      <a:pt x="0" y="27"/>
                      <a:pt x="0" y="27"/>
                    </a:cubicBezTo>
                    <a:cubicBezTo>
                      <a:pt x="56" y="191"/>
                      <a:pt x="56" y="191"/>
                      <a:pt x="56" y="191"/>
                    </a:cubicBezTo>
                    <a:cubicBezTo>
                      <a:pt x="55" y="226"/>
                      <a:pt x="104" y="218"/>
                      <a:pt x="113" y="208"/>
                    </a:cubicBezTo>
                    <a:cubicBezTo>
                      <a:pt x="112" y="205"/>
                      <a:pt x="110" y="203"/>
                      <a:pt x="107" y="201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4" name="Freeform 90"/>
              <p:cNvSpPr>
                <a:spLocks/>
              </p:cNvSpPr>
              <p:nvPr/>
            </p:nvSpPr>
            <p:spPr bwMode="auto">
              <a:xfrm>
                <a:off x="4246" y="6386"/>
                <a:ext cx="171" cy="535"/>
              </a:xfrm>
              <a:custGeom>
                <a:avLst/>
                <a:gdLst>
                  <a:gd name="T0" fmla="*/ 72 w 72"/>
                  <a:gd name="T1" fmla="*/ 16 h 226"/>
                  <a:gd name="T2" fmla="*/ 23 w 72"/>
                  <a:gd name="T3" fmla="*/ 27 h 226"/>
                  <a:gd name="T4" fmla="*/ 3 w 72"/>
                  <a:gd name="T5" fmla="*/ 171 h 226"/>
                  <a:gd name="T6" fmla="*/ 38 w 72"/>
                  <a:gd name="T7" fmla="*/ 225 h 226"/>
                  <a:gd name="T8" fmla="*/ 63 w 72"/>
                  <a:gd name="T9" fmla="*/ 186 h 226"/>
                  <a:gd name="T10" fmla="*/ 72 w 72"/>
                  <a:gd name="T11" fmla="*/ 1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226">
                    <a:moveTo>
                      <a:pt x="72" y="16"/>
                    </a:moveTo>
                    <a:cubicBezTo>
                      <a:pt x="72" y="16"/>
                      <a:pt x="43" y="0"/>
                      <a:pt x="23" y="27"/>
                    </a:cubicBezTo>
                    <a:cubicBezTo>
                      <a:pt x="4" y="54"/>
                      <a:pt x="3" y="171"/>
                      <a:pt x="3" y="171"/>
                    </a:cubicBezTo>
                    <a:cubicBezTo>
                      <a:pt x="3" y="171"/>
                      <a:pt x="0" y="221"/>
                      <a:pt x="38" y="225"/>
                    </a:cubicBezTo>
                    <a:cubicBezTo>
                      <a:pt x="52" y="226"/>
                      <a:pt x="63" y="186"/>
                      <a:pt x="63" y="186"/>
                    </a:cubicBezTo>
                    <a:lnTo>
                      <a:pt x="72" y="16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5" name="Freeform 91"/>
              <p:cNvSpPr>
                <a:spLocks/>
              </p:cNvSpPr>
              <p:nvPr/>
            </p:nvSpPr>
            <p:spPr bwMode="auto">
              <a:xfrm>
                <a:off x="4291" y="6386"/>
                <a:ext cx="126" cy="535"/>
              </a:xfrm>
              <a:custGeom>
                <a:avLst/>
                <a:gdLst>
                  <a:gd name="T0" fmla="*/ 5 w 53"/>
                  <a:gd name="T1" fmla="*/ 27 h 226"/>
                  <a:gd name="T2" fmla="*/ 35 w 53"/>
                  <a:gd name="T3" fmla="*/ 40 h 226"/>
                  <a:gd name="T4" fmla="*/ 20 w 53"/>
                  <a:gd name="T5" fmla="*/ 101 h 226"/>
                  <a:gd name="T6" fmla="*/ 14 w 53"/>
                  <a:gd name="T7" fmla="*/ 175 h 226"/>
                  <a:gd name="T8" fmla="*/ 2 w 53"/>
                  <a:gd name="T9" fmla="*/ 217 h 226"/>
                  <a:gd name="T10" fmla="*/ 2 w 53"/>
                  <a:gd name="T11" fmla="*/ 218 h 226"/>
                  <a:gd name="T12" fmla="*/ 19 w 53"/>
                  <a:gd name="T13" fmla="*/ 225 h 226"/>
                  <a:gd name="T14" fmla="*/ 44 w 53"/>
                  <a:gd name="T15" fmla="*/ 186 h 226"/>
                  <a:gd name="T16" fmla="*/ 53 w 53"/>
                  <a:gd name="T17" fmla="*/ 16 h 226"/>
                  <a:gd name="T18" fmla="*/ 5 w 53"/>
                  <a:gd name="T19" fmla="*/ 27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226">
                    <a:moveTo>
                      <a:pt x="5" y="27"/>
                    </a:moveTo>
                    <a:cubicBezTo>
                      <a:pt x="17" y="25"/>
                      <a:pt x="29" y="26"/>
                      <a:pt x="35" y="40"/>
                    </a:cubicBezTo>
                    <a:cubicBezTo>
                      <a:pt x="43" y="59"/>
                      <a:pt x="22" y="81"/>
                      <a:pt x="20" y="101"/>
                    </a:cubicBezTo>
                    <a:cubicBezTo>
                      <a:pt x="19" y="126"/>
                      <a:pt x="26" y="151"/>
                      <a:pt x="14" y="175"/>
                    </a:cubicBezTo>
                    <a:cubicBezTo>
                      <a:pt x="7" y="188"/>
                      <a:pt x="0" y="201"/>
                      <a:pt x="2" y="217"/>
                    </a:cubicBezTo>
                    <a:cubicBezTo>
                      <a:pt x="2" y="217"/>
                      <a:pt x="2" y="218"/>
                      <a:pt x="2" y="218"/>
                    </a:cubicBezTo>
                    <a:cubicBezTo>
                      <a:pt x="6" y="222"/>
                      <a:pt x="12" y="224"/>
                      <a:pt x="19" y="225"/>
                    </a:cubicBezTo>
                    <a:cubicBezTo>
                      <a:pt x="33" y="226"/>
                      <a:pt x="44" y="186"/>
                      <a:pt x="44" y="18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6"/>
                      <a:pt x="24" y="0"/>
                      <a:pt x="5" y="27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6" name="Freeform 92"/>
              <p:cNvSpPr>
                <a:spLocks/>
              </p:cNvSpPr>
              <p:nvPr/>
            </p:nvSpPr>
            <p:spPr bwMode="auto">
              <a:xfrm>
                <a:off x="4362" y="6947"/>
                <a:ext cx="403" cy="773"/>
              </a:xfrm>
              <a:custGeom>
                <a:avLst/>
                <a:gdLst>
                  <a:gd name="T0" fmla="*/ 9 w 170"/>
                  <a:gd name="T1" fmla="*/ 0 h 327"/>
                  <a:gd name="T2" fmla="*/ 45 w 170"/>
                  <a:gd name="T3" fmla="*/ 90 h 327"/>
                  <a:gd name="T4" fmla="*/ 40 w 170"/>
                  <a:gd name="T5" fmla="*/ 312 h 327"/>
                  <a:gd name="T6" fmla="*/ 75 w 170"/>
                  <a:gd name="T7" fmla="*/ 327 h 327"/>
                  <a:gd name="T8" fmla="*/ 77 w 170"/>
                  <a:gd name="T9" fmla="*/ 99 h 327"/>
                  <a:gd name="T10" fmla="*/ 99 w 170"/>
                  <a:gd name="T11" fmla="*/ 98 h 327"/>
                  <a:gd name="T12" fmla="*/ 112 w 170"/>
                  <a:gd name="T13" fmla="*/ 320 h 327"/>
                  <a:gd name="T14" fmla="*/ 138 w 170"/>
                  <a:gd name="T15" fmla="*/ 301 h 327"/>
                  <a:gd name="T16" fmla="*/ 154 w 170"/>
                  <a:gd name="T17" fmla="*/ 286 h 327"/>
                  <a:gd name="T18" fmla="*/ 130 w 170"/>
                  <a:gd name="T19" fmla="*/ 94 h 327"/>
                  <a:gd name="T20" fmla="*/ 158 w 170"/>
                  <a:gd name="T21" fmla="*/ 2 h 327"/>
                  <a:gd name="T22" fmla="*/ 9 w 170"/>
                  <a:gd name="T23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327">
                    <a:moveTo>
                      <a:pt x="9" y="0"/>
                    </a:moveTo>
                    <a:cubicBezTo>
                      <a:pt x="9" y="0"/>
                      <a:pt x="0" y="80"/>
                      <a:pt x="45" y="90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75" y="327"/>
                      <a:pt x="75" y="327"/>
                      <a:pt x="75" y="327"/>
                    </a:cubicBezTo>
                    <a:cubicBezTo>
                      <a:pt x="77" y="99"/>
                      <a:pt x="77" y="99"/>
                      <a:pt x="77" y="99"/>
                    </a:cubicBezTo>
                    <a:cubicBezTo>
                      <a:pt x="77" y="99"/>
                      <a:pt x="93" y="102"/>
                      <a:pt x="99" y="98"/>
                    </a:cubicBezTo>
                    <a:cubicBezTo>
                      <a:pt x="112" y="320"/>
                      <a:pt x="112" y="320"/>
                      <a:pt x="112" y="320"/>
                    </a:cubicBezTo>
                    <a:cubicBezTo>
                      <a:pt x="138" y="301"/>
                      <a:pt x="138" y="301"/>
                      <a:pt x="138" y="301"/>
                    </a:cubicBezTo>
                    <a:cubicBezTo>
                      <a:pt x="154" y="286"/>
                      <a:pt x="154" y="286"/>
                      <a:pt x="154" y="286"/>
                    </a:cubicBezTo>
                    <a:cubicBezTo>
                      <a:pt x="130" y="94"/>
                      <a:pt x="130" y="94"/>
                      <a:pt x="130" y="94"/>
                    </a:cubicBezTo>
                    <a:cubicBezTo>
                      <a:pt x="130" y="94"/>
                      <a:pt x="170" y="72"/>
                      <a:pt x="158" y="2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7" name="Freeform 93"/>
              <p:cNvSpPr>
                <a:spLocks/>
              </p:cNvSpPr>
              <p:nvPr/>
            </p:nvSpPr>
            <p:spPr bwMode="auto">
              <a:xfrm>
                <a:off x="4388" y="6951"/>
                <a:ext cx="377" cy="769"/>
              </a:xfrm>
              <a:custGeom>
                <a:avLst/>
                <a:gdLst>
                  <a:gd name="T0" fmla="*/ 105 w 159"/>
                  <a:gd name="T1" fmla="*/ 114 h 325"/>
                  <a:gd name="T2" fmla="*/ 119 w 159"/>
                  <a:gd name="T3" fmla="*/ 98 h 325"/>
                  <a:gd name="T4" fmla="*/ 119 w 159"/>
                  <a:gd name="T5" fmla="*/ 92 h 325"/>
                  <a:gd name="T6" fmla="*/ 147 w 159"/>
                  <a:gd name="T7" fmla="*/ 0 h 325"/>
                  <a:gd name="T8" fmla="*/ 147 w 159"/>
                  <a:gd name="T9" fmla="*/ 5 h 325"/>
                  <a:gd name="T10" fmla="*/ 66 w 159"/>
                  <a:gd name="T11" fmla="*/ 82 h 325"/>
                  <a:gd name="T12" fmla="*/ 7 w 159"/>
                  <a:gd name="T13" fmla="*/ 52 h 325"/>
                  <a:gd name="T14" fmla="*/ 0 w 159"/>
                  <a:gd name="T15" fmla="*/ 45 h 325"/>
                  <a:gd name="T16" fmla="*/ 34 w 159"/>
                  <a:gd name="T17" fmla="*/ 88 h 325"/>
                  <a:gd name="T18" fmla="*/ 34 w 159"/>
                  <a:gd name="T19" fmla="*/ 95 h 325"/>
                  <a:gd name="T20" fmla="*/ 48 w 159"/>
                  <a:gd name="T21" fmla="*/ 109 h 325"/>
                  <a:gd name="T22" fmla="*/ 49 w 159"/>
                  <a:gd name="T23" fmla="*/ 115 h 325"/>
                  <a:gd name="T24" fmla="*/ 50 w 159"/>
                  <a:gd name="T25" fmla="*/ 122 h 325"/>
                  <a:gd name="T26" fmla="*/ 47 w 159"/>
                  <a:gd name="T27" fmla="*/ 318 h 325"/>
                  <a:gd name="T28" fmla="*/ 64 w 159"/>
                  <a:gd name="T29" fmla="*/ 325 h 325"/>
                  <a:gd name="T30" fmla="*/ 66 w 159"/>
                  <a:gd name="T31" fmla="*/ 97 h 325"/>
                  <a:gd name="T32" fmla="*/ 88 w 159"/>
                  <a:gd name="T33" fmla="*/ 96 h 325"/>
                  <a:gd name="T34" fmla="*/ 101 w 159"/>
                  <a:gd name="T35" fmla="*/ 318 h 325"/>
                  <a:gd name="T36" fmla="*/ 123 w 159"/>
                  <a:gd name="T37" fmla="*/ 302 h 325"/>
                  <a:gd name="T38" fmla="*/ 121 w 159"/>
                  <a:gd name="T39" fmla="*/ 294 h 325"/>
                  <a:gd name="T40" fmla="*/ 105 w 159"/>
                  <a:gd name="T41" fmla="*/ 114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9" h="325">
                    <a:moveTo>
                      <a:pt x="105" y="114"/>
                    </a:moveTo>
                    <a:cubicBezTo>
                      <a:pt x="105" y="105"/>
                      <a:pt x="112" y="99"/>
                      <a:pt x="119" y="98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19" y="92"/>
                      <a:pt x="159" y="70"/>
                      <a:pt x="147" y="0"/>
                    </a:cubicBezTo>
                    <a:cubicBezTo>
                      <a:pt x="147" y="2"/>
                      <a:pt x="147" y="3"/>
                      <a:pt x="147" y="5"/>
                    </a:cubicBezTo>
                    <a:cubicBezTo>
                      <a:pt x="146" y="47"/>
                      <a:pt x="109" y="82"/>
                      <a:pt x="66" y="82"/>
                    </a:cubicBezTo>
                    <a:cubicBezTo>
                      <a:pt x="43" y="81"/>
                      <a:pt x="21" y="69"/>
                      <a:pt x="7" y="52"/>
                    </a:cubicBezTo>
                    <a:cubicBezTo>
                      <a:pt x="5" y="49"/>
                      <a:pt x="2" y="47"/>
                      <a:pt x="0" y="45"/>
                    </a:cubicBezTo>
                    <a:cubicBezTo>
                      <a:pt x="4" y="64"/>
                      <a:pt x="14" y="83"/>
                      <a:pt x="34" y="88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41" y="96"/>
                      <a:pt x="48" y="100"/>
                      <a:pt x="48" y="109"/>
                    </a:cubicBezTo>
                    <a:cubicBezTo>
                      <a:pt x="49" y="111"/>
                      <a:pt x="49" y="113"/>
                      <a:pt x="49" y="115"/>
                    </a:cubicBezTo>
                    <a:cubicBezTo>
                      <a:pt x="50" y="117"/>
                      <a:pt x="51" y="120"/>
                      <a:pt x="50" y="122"/>
                    </a:cubicBezTo>
                    <a:cubicBezTo>
                      <a:pt x="49" y="187"/>
                      <a:pt x="48" y="253"/>
                      <a:pt x="47" y="318"/>
                    </a:cubicBezTo>
                    <a:cubicBezTo>
                      <a:pt x="64" y="325"/>
                      <a:pt x="64" y="325"/>
                      <a:pt x="64" y="325"/>
                    </a:cubicBezTo>
                    <a:cubicBezTo>
                      <a:pt x="66" y="97"/>
                      <a:pt x="66" y="97"/>
                      <a:pt x="66" y="97"/>
                    </a:cubicBezTo>
                    <a:cubicBezTo>
                      <a:pt x="66" y="97"/>
                      <a:pt x="82" y="100"/>
                      <a:pt x="88" y="96"/>
                    </a:cubicBezTo>
                    <a:cubicBezTo>
                      <a:pt x="101" y="318"/>
                      <a:pt x="101" y="318"/>
                      <a:pt x="101" y="318"/>
                    </a:cubicBezTo>
                    <a:cubicBezTo>
                      <a:pt x="123" y="302"/>
                      <a:pt x="123" y="302"/>
                      <a:pt x="123" y="302"/>
                    </a:cubicBezTo>
                    <a:cubicBezTo>
                      <a:pt x="122" y="300"/>
                      <a:pt x="121" y="297"/>
                      <a:pt x="121" y="294"/>
                    </a:cubicBezTo>
                    <a:cubicBezTo>
                      <a:pt x="119" y="234"/>
                      <a:pt x="101" y="175"/>
                      <a:pt x="105" y="1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8" name="Freeform 94"/>
              <p:cNvSpPr>
                <a:spLocks/>
              </p:cNvSpPr>
              <p:nvPr/>
            </p:nvSpPr>
            <p:spPr bwMode="auto">
              <a:xfrm>
                <a:off x="4384" y="6907"/>
                <a:ext cx="374" cy="177"/>
              </a:xfrm>
              <a:custGeom>
                <a:avLst/>
                <a:gdLst>
                  <a:gd name="T0" fmla="*/ 0 w 158"/>
                  <a:gd name="T1" fmla="*/ 14 h 75"/>
                  <a:gd name="T2" fmla="*/ 0 w 158"/>
                  <a:gd name="T3" fmla="*/ 23 h 75"/>
                  <a:gd name="T4" fmla="*/ 48 w 158"/>
                  <a:gd name="T5" fmla="*/ 36 h 75"/>
                  <a:gd name="T6" fmla="*/ 77 w 158"/>
                  <a:gd name="T7" fmla="*/ 50 h 75"/>
                  <a:gd name="T8" fmla="*/ 140 w 158"/>
                  <a:gd name="T9" fmla="*/ 74 h 75"/>
                  <a:gd name="T10" fmla="*/ 149 w 158"/>
                  <a:gd name="T11" fmla="*/ 22 h 75"/>
                  <a:gd name="T12" fmla="*/ 148 w 158"/>
                  <a:gd name="T13" fmla="*/ 15 h 75"/>
                  <a:gd name="T14" fmla="*/ 0 w 158"/>
                  <a:gd name="T15" fmla="*/ 1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" h="75">
                    <a:moveTo>
                      <a:pt x="0" y="14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7" y="50"/>
                      <a:pt x="130" y="75"/>
                      <a:pt x="140" y="74"/>
                    </a:cubicBezTo>
                    <a:cubicBezTo>
                      <a:pt x="158" y="74"/>
                      <a:pt x="141" y="27"/>
                      <a:pt x="149" y="22"/>
                    </a:cubicBezTo>
                    <a:cubicBezTo>
                      <a:pt x="148" y="15"/>
                      <a:pt x="148" y="15"/>
                      <a:pt x="148" y="15"/>
                    </a:cubicBezTo>
                    <a:cubicBezTo>
                      <a:pt x="148" y="15"/>
                      <a:pt x="65" y="0"/>
                      <a:pt x="0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9" name="Freeform 95"/>
              <p:cNvSpPr>
                <a:spLocks/>
              </p:cNvSpPr>
              <p:nvPr/>
            </p:nvSpPr>
            <p:spPr bwMode="auto">
              <a:xfrm>
                <a:off x="4348" y="6391"/>
                <a:ext cx="417" cy="560"/>
              </a:xfrm>
              <a:custGeom>
                <a:avLst/>
                <a:gdLst>
                  <a:gd name="T0" fmla="*/ 20 w 176"/>
                  <a:gd name="T1" fmla="*/ 11 h 237"/>
                  <a:gd name="T2" fmla="*/ 134 w 176"/>
                  <a:gd name="T3" fmla="*/ 4 h 237"/>
                  <a:gd name="T4" fmla="*/ 149 w 176"/>
                  <a:gd name="T5" fmla="*/ 21 h 237"/>
                  <a:gd name="T6" fmla="*/ 167 w 176"/>
                  <a:gd name="T7" fmla="*/ 166 h 237"/>
                  <a:gd name="T8" fmla="*/ 164 w 176"/>
                  <a:gd name="T9" fmla="*/ 237 h 237"/>
                  <a:gd name="T10" fmla="*/ 15 w 176"/>
                  <a:gd name="T11" fmla="*/ 235 h 237"/>
                  <a:gd name="T12" fmla="*/ 20 w 176"/>
                  <a:gd name="T13" fmla="*/ 11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6" h="237">
                    <a:moveTo>
                      <a:pt x="20" y="11"/>
                    </a:moveTo>
                    <a:cubicBezTo>
                      <a:pt x="20" y="11"/>
                      <a:pt x="45" y="0"/>
                      <a:pt x="134" y="4"/>
                    </a:cubicBezTo>
                    <a:cubicBezTo>
                      <a:pt x="134" y="4"/>
                      <a:pt x="145" y="7"/>
                      <a:pt x="149" y="21"/>
                    </a:cubicBezTo>
                    <a:cubicBezTo>
                      <a:pt x="150" y="29"/>
                      <a:pt x="153" y="99"/>
                      <a:pt x="167" y="166"/>
                    </a:cubicBezTo>
                    <a:cubicBezTo>
                      <a:pt x="176" y="207"/>
                      <a:pt x="164" y="237"/>
                      <a:pt x="164" y="237"/>
                    </a:cubicBezTo>
                    <a:cubicBezTo>
                      <a:pt x="15" y="235"/>
                      <a:pt x="15" y="235"/>
                      <a:pt x="15" y="235"/>
                    </a:cubicBezTo>
                    <a:cubicBezTo>
                      <a:pt x="15" y="235"/>
                      <a:pt x="0" y="35"/>
                      <a:pt x="20" y="1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0" name="Freeform 96"/>
              <p:cNvSpPr>
                <a:spLocks/>
              </p:cNvSpPr>
              <p:nvPr/>
            </p:nvSpPr>
            <p:spPr bwMode="auto">
              <a:xfrm>
                <a:off x="4379" y="6838"/>
                <a:ext cx="376" cy="113"/>
              </a:xfrm>
              <a:custGeom>
                <a:avLst/>
                <a:gdLst>
                  <a:gd name="T0" fmla="*/ 0 w 159"/>
                  <a:gd name="T1" fmla="*/ 5 h 48"/>
                  <a:gd name="T2" fmla="*/ 2 w 159"/>
                  <a:gd name="T3" fmla="*/ 46 h 48"/>
                  <a:gd name="T4" fmla="*/ 151 w 159"/>
                  <a:gd name="T5" fmla="*/ 48 h 48"/>
                  <a:gd name="T6" fmla="*/ 157 w 159"/>
                  <a:gd name="T7" fmla="*/ 0 h 48"/>
                  <a:gd name="T8" fmla="*/ 0 w 159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48">
                    <a:moveTo>
                      <a:pt x="0" y="5"/>
                    </a:moveTo>
                    <a:cubicBezTo>
                      <a:pt x="1" y="30"/>
                      <a:pt x="2" y="46"/>
                      <a:pt x="2" y="46"/>
                    </a:cubicBezTo>
                    <a:cubicBezTo>
                      <a:pt x="151" y="48"/>
                      <a:pt x="151" y="48"/>
                      <a:pt x="151" y="48"/>
                    </a:cubicBezTo>
                    <a:cubicBezTo>
                      <a:pt x="151" y="48"/>
                      <a:pt x="159" y="29"/>
                      <a:pt x="157" y="0"/>
                    </a:cubicBezTo>
                    <a:cubicBezTo>
                      <a:pt x="108" y="19"/>
                      <a:pt x="50" y="10"/>
                      <a:pt x="0" y="5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1" name="Freeform 97"/>
              <p:cNvSpPr>
                <a:spLocks/>
              </p:cNvSpPr>
              <p:nvPr/>
            </p:nvSpPr>
            <p:spPr bwMode="auto">
              <a:xfrm>
                <a:off x="4635" y="6398"/>
                <a:ext cx="116" cy="426"/>
              </a:xfrm>
              <a:custGeom>
                <a:avLst/>
                <a:gdLst>
                  <a:gd name="T0" fmla="*/ 46 w 49"/>
                  <a:gd name="T1" fmla="*/ 163 h 180"/>
                  <a:gd name="T2" fmla="*/ 28 w 49"/>
                  <a:gd name="T3" fmla="*/ 17 h 180"/>
                  <a:gd name="T4" fmla="*/ 13 w 49"/>
                  <a:gd name="T5" fmla="*/ 1 h 180"/>
                  <a:gd name="T6" fmla="*/ 0 w 49"/>
                  <a:gd name="T7" fmla="*/ 0 h 180"/>
                  <a:gd name="T8" fmla="*/ 3 w 49"/>
                  <a:gd name="T9" fmla="*/ 16 h 180"/>
                  <a:gd name="T10" fmla="*/ 15 w 49"/>
                  <a:gd name="T11" fmla="*/ 25 h 180"/>
                  <a:gd name="T12" fmla="*/ 21 w 49"/>
                  <a:gd name="T13" fmla="*/ 40 h 180"/>
                  <a:gd name="T14" fmla="*/ 24 w 49"/>
                  <a:gd name="T15" fmla="*/ 74 h 180"/>
                  <a:gd name="T16" fmla="*/ 43 w 49"/>
                  <a:gd name="T17" fmla="*/ 163 h 180"/>
                  <a:gd name="T18" fmla="*/ 49 w 49"/>
                  <a:gd name="T19" fmla="*/ 180 h 180"/>
                  <a:gd name="T20" fmla="*/ 46 w 49"/>
                  <a:gd name="T21" fmla="*/ 163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180">
                    <a:moveTo>
                      <a:pt x="46" y="163"/>
                    </a:moveTo>
                    <a:cubicBezTo>
                      <a:pt x="32" y="96"/>
                      <a:pt x="30" y="25"/>
                      <a:pt x="28" y="17"/>
                    </a:cubicBezTo>
                    <a:cubicBezTo>
                      <a:pt x="25" y="4"/>
                      <a:pt x="13" y="1"/>
                      <a:pt x="13" y="1"/>
                    </a:cubicBezTo>
                    <a:cubicBezTo>
                      <a:pt x="9" y="0"/>
                      <a:pt x="4" y="0"/>
                      <a:pt x="0" y="0"/>
                    </a:cubicBezTo>
                    <a:cubicBezTo>
                      <a:pt x="1" y="5"/>
                      <a:pt x="2" y="11"/>
                      <a:pt x="3" y="16"/>
                    </a:cubicBezTo>
                    <a:cubicBezTo>
                      <a:pt x="3" y="15"/>
                      <a:pt x="14" y="23"/>
                      <a:pt x="15" y="25"/>
                    </a:cubicBezTo>
                    <a:cubicBezTo>
                      <a:pt x="19" y="29"/>
                      <a:pt x="20" y="34"/>
                      <a:pt x="21" y="40"/>
                    </a:cubicBezTo>
                    <a:cubicBezTo>
                      <a:pt x="23" y="51"/>
                      <a:pt x="22" y="63"/>
                      <a:pt x="24" y="74"/>
                    </a:cubicBezTo>
                    <a:cubicBezTo>
                      <a:pt x="30" y="104"/>
                      <a:pt x="33" y="133"/>
                      <a:pt x="43" y="163"/>
                    </a:cubicBezTo>
                    <a:cubicBezTo>
                      <a:pt x="45" y="168"/>
                      <a:pt x="47" y="174"/>
                      <a:pt x="49" y="180"/>
                    </a:cubicBezTo>
                    <a:cubicBezTo>
                      <a:pt x="48" y="174"/>
                      <a:pt x="47" y="169"/>
                      <a:pt x="46" y="163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2" name="Freeform 98"/>
              <p:cNvSpPr>
                <a:spLocks/>
              </p:cNvSpPr>
              <p:nvPr/>
            </p:nvSpPr>
            <p:spPr bwMode="auto">
              <a:xfrm>
                <a:off x="4185" y="7559"/>
                <a:ext cx="379" cy="196"/>
              </a:xfrm>
              <a:custGeom>
                <a:avLst/>
                <a:gdLst>
                  <a:gd name="T0" fmla="*/ 16 w 160"/>
                  <a:gd name="T1" fmla="*/ 81 h 83"/>
                  <a:gd name="T2" fmla="*/ 153 w 160"/>
                  <a:gd name="T3" fmla="*/ 73 h 83"/>
                  <a:gd name="T4" fmla="*/ 80 w 160"/>
                  <a:gd name="T5" fmla="*/ 3 h 83"/>
                  <a:gd name="T6" fmla="*/ 16 w 160"/>
                  <a:gd name="T7" fmla="*/ 8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83">
                    <a:moveTo>
                      <a:pt x="16" y="81"/>
                    </a:moveTo>
                    <a:cubicBezTo>
                      <a:pt x="16" y="81"/>
                      <a:pt x="120" y="83"/>
                      <a:pt x="153" y="73"/>
                    </a:cubicBezTo>
                    <a:cubicBezTo>
                      <a:pt x="153" y="73"/>
                      <a:pt x="160" y="6"/>
                      <a:pt x="80" y="3"/>
                    </a:cubicBezTo>
                    <a:cubicBezTo>
                      <a:pt x="0" y="0"/>
                      <a:pt x="2" y="76"/>
                      <a:pt x="16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3" name="Freeform 99"/>
              <p:cNvSpPr>
                <a:spLocks/>
              </p:cNvSpPr>
              <p:nvPr/>
            </p:nvSpPr>
            <p:spPr bwMode="auto">
              <a:xfrm>
                <a:off x="4213" y="7564"/>
                <a:ext cx="301" cy="165"/>
              </a:xfrm>
              <a:custGeom>
                <a:avLst/>
                <a:gdLst>
                  <a:gd name="T0" fmla="*/ 127 w 127"/>
                  <a:gd name="T1" fmla="*/ 25 h 70"/>
                  <a:gd name="T2" fmla="*/ 68 w 127"/>
                  <a:gd name="T3" fmla="*/ 1 h 70"/>
                  <a:gd name="T4" fmla="*/ 0 w 127"/>
                  <a:gd name="T5" fmla="*/ 39 h 70"/>
                  <a:gd name="T6" fmla="*/ 127 w 127"/>
                  <a:gd name="T7" fmla="*/ 2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7" h="70">
                    <a:moveTo>
                      <a:pt x="127" y="25"/>
                    </a:moveTo>
                    <a:cubicBezTo>
                      <a:pt x="117" y="13"/>
                      <a:pt x="99" y="2"/>
                      <a:pt x="68" y="1"/>
                    </a:cubicBezTo>
                    <a:cubicBezTo>
                      <a:pt x="27" y="0"/>
                      <a:pt x="7" y="19"/>
                      <a:pt x="0" y="39"/>
                    </a:cubicBezTo>
                    <a:cubicBezTo>
                      <a:pt x="23" y="70"/>
                      <a:pt x="117" y="66"/>
                      <a:pt x="127" y="25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4" name="Freeform 100"/>
              <p:cNvSpPr>
                <a:spLocks/>
              </p:cNvSpPr>
              <p:nvPr/>
            </p:nvSpPr>
            <p:spPr bwMode="auto">
              <a:xfrm>
                <a:off x="4282" y="7599"/>
                <a:ext cx="50" cy="26"/>
              </a:xfrm>
              <a:custGeom>
                <a:avLst/>
                <a:gdLst>
                  <a:gd name="T0" fmla="*/ 21 w 21"/>
                  <a:gd name="T1" fmla="*/ 6 h 11"/>
                  <a:gd name="T2" fmla="*/ 10 w 21"/>
                  <a:gd name="T3" fmla="*/ 11 h 11"/>
                  <a:gd name="T4" fmla="*/ 0 w 21"/>
                  <a:gd name="T5" fmla="*/ 6 h 11"/>
                  <a:gd name="T6" fmla="*/ 10 w 21"/>
                  <a:gd name="T7" fmla="*/ 0 h 11"/>
                  <a:gd name="T8" fmla="*/ 21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21" y="6"/>
                    </a:moveTo>
                    <a:cubicBezTo>
                      <a:pt x="21" y="9"/>
                      <a:pt x="16" y="11"/>
                      <a:pt x="10" y="11"/>
                    </a:cubicBezTo>
                    <a:cubicBezTo>
                      <a:pt x="4" y="11"/>
                      <a:pt x="0" y="9"/>
                      <a:pt x="0" y="6"/>
                    </a:cubicBezTo>
                    <a:cubicBezTo>
                      <a:pt x="0" y="2"/>
                      <a:pt x="4" y="0"/>
                      <a:pt x="10" y="0"/>
                    </a:cubicBezTo>
                    <a:cubicBezTo>
                      <a:pt x="16" y="0"/>
                      <a:pt x="21" y="3"/>
                      <a:pt x="21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5" name="Freeform 101"/>
              <p:cNvSpPr>
                <a:spLocks/>
              </p:cNvSpPr>
              <p:nvPr/>
            </p:nvSpPr>
            <p:spPr bwMode="auto">
              <a:xfrm>
                <a:off x="4604" y="7559"/>
                <a:ext cx="379" cy="196"/>
              </a:xfrm>
              <a:custGeom>
                <a:avLst/>
                <a:gdLst>
                  <a:gd name="T0" fmla="*/ 144 w 160"/>
                  <a:gd name="T1" fmla="*/ 81 h 83"/>
                  <a:gd name="T2" fmla="*/ 8 w 160"/>
                  <a:gd name="T3" fmla="*/ 73 h 83"/>
                  <a:gd name="T4" fmla="*/ 80 w 160"/>
                  <a:gd name="T5" fmla="*/ 3 h 83"/>
                  <a:gd name="T6" fmla="*/ 144 w 160"/>
                  <a:gd name="T7" fmla="*/ 8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83">
                    <a:moveTo>
                      <a:pt x="144" y="81"/>
                    </a:moveTo>
                    <a:cubicBezTo>
                      <a:pt x="144" y="81"/>
                      <a:pt x="41" y="83"/>
                      <a:pt x="8" y="73"/>
                    </a:cubicBezTo>
                    <a:cubicBezTo>
                      <a:pt x="8" y="73"/>
                      <a:pt x="0" y="6"/>
                      <a:pt x="80" y="3"/>
                    </a:cubicBezTo>
                    <a:cubicBezTo>
                      <a:pt x="160" y="0"/>
                      <a:pt x="159" y="76"/>
                      <a:pt x="144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6" name="Freeform 102"/>
              <p:cNvSpPr>
                <a:spLocks/>
              </p:cNvSpPr>
              <p:nvPr/>
            </p:nvSpPr>
            <p:spPr bwMode="auto">
              <a:xfrm>
                <a:off x="4656" y="7564"/>
                <a:ext cx="300" cy="165"/>
              </a:xfrm>
              <a:custGeom>
                <a:avLst/>
                <a:gdLst>
                  <a:gd name="T0" fmla="*/ 0 w 127"/>
                  <a:gd name="T1" fmla="*/ 25 h 70"/>
                  <a:gd name="T2" fmla="*/ 58 w 127"/>
                  <a:gd name="T3" fmla="*/ 1 h 70"/>
                  <a:gd name="T4" fmla="*/ 127 w 127"/>
                  <a:gd name="T5" fmla="*/ 39 h 70"/>
                  <a:gd name="T6" fmla="*/ 0 w 127"/>
                  <a:gd name="T7" fmla="*/ 2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7" h="70">
                    <a:moveTo>
                      <a:pt x="0" y="25"/>
                    </a:moveTo>
                    <a:cubicBezTo>
                      <a:pt x="10" y="13"/>
                      <a:pt x="28" y="2"/>
                      <a:pt x="58" y="1"/>
                    </a:cubicBezTo>
                    <a:cubicBezTo>
                      <a:pt x="100" y="0"/>
                      <a:pt x="119" y="19"/>
                      <a:pt x="127" y="39"/>
                    </a:cubicBezTo>
                    <a:cubicBezTo>
                      <a:pt x="104" y="70"/>
                      <a:pt x="10" y="66"/>
                      <a:pt x="0" y="25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7" name="Freeform 103"/>
              <p:cNvSpPr>
                <a:spLocks/>
              </p:cNvSpPr>
              <p:nvPr/>
            </p:nvSpPr>
            <p:spPr bwMode="auto">
              <a:xfrm>
                <a:off x="4838" y="7599"/>
                <a:ext cx="50" cy="26"/>
              </a:xfrm>
              <a:custGeom>
                <a:avLst/>
                <a:gdLst>
                  <a:gd name="T0" fmla="*/ 0 w 21"/>
                  <a:gd name="T1" fmla="*/ 6 h 11"/>
                  <a:gd name="T2" fmla="*/ 11 w 21"/>
                  <a:gd name="T3" fmla="*/ 11 h 11"/>
                  <a:gd name="T4" fmla="*/ 21 w 21"/>
                  <a:gd name="T5" fmla="*/ 6 h 11"/>
                  <a:gd name="T6" fmla="*/ 11 w 21"/>
                  <a:gd name="T7" fmla="*/ 0 h 11"/>
                  <a:gd name="T8" fmla="*/ 0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0" y="6"/>
                    </a:moveTo>
                    <a:cubicBezTo>
                      <a:pt x="0" y="9"/>
                      <a:pt x="5" y="11"/>
                      <a:pt x="11" y="11"/>
                    </a:cubicBezTo>
                    <a:cubicBezTo>
                      <a:pt x="17" y="11"/>
                      <a:pt x="21" y="9"/>
                      <a:pt x="21" y="6"/>
                    </a:cubicBezTo>
                    <a:cubicBezTo>
                      <a:pt x="21" y="2"/>
                      <a:pt x="16" y="0"/>
                      <a:pt x="11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8" name="Freeform 104"/>
              <p:cNvSpPr>
                <a:spLocks/>
              </p:cNvSpPr>
              <p:nvPr/>
            </p:nvSpPr>
            <p:spPr bwMode="auto">
              <a:xfrm>
                <a:off x="4381" y="6313"/>
                <a:ext cx="138" cy="151"/>
              </a:xfrm>
              <a:custGeom>
                <a:avLst/>
                <a:gdLst>
                  <a:gd name="T0" fmla="*/ 5 w 58"/>
                  <a:gd name="T1" fmla="*/ 0 h 64"/>
                  <a:gd name="T2" fmla="*/ 2 w 58"/>
                  <a:gd name="T3" fmla="*/ 45 h 64"/>
                  <a:gd name="T4" fmla="*/ 22 w 58"/>
                  <a:gd name="T5" fmla="*/ 60 h 64"/>
                  <a:gd name="T6" fmla="*/ 56 w 58"/>
                  <a:gd name="T7" fmla="*/ 53 h 64"/>
                  <a:gd name="T8" fmla="*/ 58 w 58"/>
                  <a:gd name="T9" fmla="*/ 40 h 64"/>
                  <a:gd name="T10" fmla="*/ 5 w 58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64">
                    <a:moveTo>
                      <a:pt x="5" y="0"/>
                    </a:moveTo>
                    <a:cubicBezTo>
                      <a:pt x="5" y="0"/>
                      <a:pt x="0" y="38"/>
                      <a:pt x="2" y="45"/>
                    </a:cubicBezTo>
                    <a:cubicBezTo>
                      <a:pt x="5" y="52"/>
                      <a:pt x="12" y="59"/>
                      <a:pt x="22" y="60"/>
                    </a:cubicBezTo>
                    <a:cubicBezTo>
                      <a:pt x="47" y="64"/>
                      <a:pt x="56" y="53"/>
                      <a:pt x="56" y="53"/>
                    </a:cubicBezTo>
                    <a:cubicBezTo>
                      <a:pt x="58" y="40"/>
                      <a:pt x="58" y="40"/>
                      <a:pt x="58" y="4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79" name="Freeform 105"/>
              <p:cNvSpPr>
                <a:spLocks/>
              </p:cNvSpPr>
              <p:nvPr/>
            </p:nvSpPr>
            <p:spPr bwMode="auto">
              <a:xfrm>
                <a:off x="4374" y="6289"/>
                <a:ext cx="142" cy="154"/>
              </a:xfrm>
              <a:custGeom>
                <a:avLst/>
                <a:gdLst>
                  <a:gd name="T0" fmla="*/ 5 w 60"/>
                  <a:gd name="T1" fmla="*/ 0 h 65"/>
                  <a:gd name="T2" fmla="*/ 2 w 60"/>
                  <a:gd name="T3" fmla="*/ 46 h 65"/>
                  <a:gd name="T4" fmla="*/ 22 w 60"/>
                  <a:gd name="T5" fmla="*/ 61 h 65"/>
                  <a:gd name="T6" fmla="*/ 54 w 60"/>
                  <a:gd name="T7" fmla="*/ 62 h 65"/>
                  <a:gd name="T8" fmla="*/ 60 w 60"/>
                  <a:gd name="T9" fmla="*/ 37 h 65"/>
                  <a:gd name="T10" fmla="*/ 5 w 60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5">
                    <a:moveTo>
                      <a:pt x="5" y="0"/>
                    </a:moveTo>
                    <a:cubicBezTo>
                      <a:pt x="5" y="0"/>
                      <a:pt x="0" y="39"/>
                      <a:pt x="2" y="46"/>
                    </a:cubicBezTo>
                    <a:cubicBezTo>
                      <a:pt x="5" y="53"/>
                      <a:pt x="12" y="60"/>
                      <a:pt x="22" y="61"/>
                    </a:cubicBezTo>
                    <a:cubicBezTo>
                      <a:pt x="47" y="65"/>
                      <a:pt x="54" y="62"/>
                      <a:pt x="54" y="62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0" name="Freeform 106"/>
              <p:cNvSpPr>
                <a:spLocks/>
              </p:cNvSpPr>
              <p:nvPr/>
            </p:nvSpPr>
            <p:spPr bwMode="auto">
              <a:xfrm>
                <a:off x="4564" y="6323"/>
                <a:ext cx="142" cy="118"/>
              </a:xfrm>
              <a:custGeom>
                <a:avLst/>
                <a:gdLst>
                  <a:gd name="T0" fmla="*/ 60 w 60"/>
                  <a:gd name="T1" fmla="*/ 0 h 50"/>
                  <a:gd name="T2" fmla="*/ 55 w 60"/>
                  <a:gd name="T3" fmla="*/ 35 h 50"/>
                  <a:gd name="T4" fmla="*/ 2 w 60"/>
                  <a:gd name="T5" fmla="*/ 50 h 50"/>
                  <a:gd name="T6" fmla="*/ 0 w 60"/>
                  <a:gd name="T7" fmla="*/ 13 h 50"/>
                  <a:gd name="T8" fmla="*/ 60 w 6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0">
                    <a:moveTo>
                      <a:pt x="60" y="0"/>
                    </a:moveTo>
                    <a:cubicBezTo>
                      <a:pt x="60" y="0"/>
                      <a:pt x="58" y="31"/>
                      <a:pt x="55" y="35"/>
                    </a:cubicBezTo>
                    <a:cubicBezTo>
                      <a:pt x="53" y="38"/>
                      <a:pt x="51" y="48"/>
                      <a:pt x="2" y="50"/>
                    </a:cubicBezTo>
                    <a:cubicBezTo>
                      <a:pt x="0" y="13"/>
                      <a:pt x="0" y="13"/>
                      <a:pt x="0" y="13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1" name="Freeform 107"/>
              <p:cNvSpPr>
                <a:spLocks/>
              </p:cNvSpPr>
              <p:nvPr/>
            </p:nvSpPr>
            <p:spPr bwMode="auto">
              <a:xfrm>
                <a:off x="4575" y="6308"/>
                <a:ext cx="140" cy="116"/>
              </a:xfrm>
              <a:custGeom>
                <a:avLst/>
                <a:gdLst>
                  <a:gd name="T0" fmla="*/ 59 w 59"/>
                  <a:gd name="T1" fmla="*/ 0 h 49"/>
                  <a:gd name="T2" fmla="*/ 54 w 59"/>
                  <a:gd name="T3" fmla="*/ 34 h 49"/>
                  <a:gd name="T4" fmla="*/ 0 w 59"/>
                  <a:gd name="T5" fmla="*/ 49 h 49"/>
                  <a:gd name="T6" fmla="*/ 10 w 59"/>
                  <a:gd name="T7" fmla="*/ 10 h 49"/>
                  <a:gd name="T8" fmla="*/ 59 w 59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9">
                    <a:moveTo>
                      <a:pt x="59" y="0"/>
                    </a:moveTo>
                    <a:cubicBezTo>
                      <a:pt x="59" y="0"/>
                      <a:pt x="56" y="31"/>
                      <a:pt x="54" y="34"/>
                    </a:cubicBezTo>
                    <a:cubicBezTo>
                      <a:pt x="52" y="37"/>
                      <a:pt x="49" y="48"/>
                      <a:pt x="0" y="49"/>
                    </a:cubicBezTo>
                    <a:cubicBezTo>
                      <a:pt x="10" y="10"/>
                      <a:pt x="10" y="10"/>
                      <a:pt x="10" y="10"/>
                    </a:cubicBez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2" name="Freeform 108"/>
              <p:cNvSpPr>
                <a:spLocks/>
              </p:cNvSpPr>
              <p:nvPr/>
            </p:nvSpPr>
            <p:spPr bwMode="auto">
              <a:xfrm>
                <a:off x="4381" y="6297"/>
                <a:ext cx="145" cy="127"/>
              </a:xfrm>
              <a:custGeom>
                <a:avLst/>
                <a:gdLst>
                  <a:gd name="T0" fmla="*/ 1 w 61"/>
                  <a:gd name="T1" fmla="*/ 12 h 54"/>
                  <a:gd name="T2" fmla="*/ 0 w 61"/>
                  <a:gd name="T3" fmla="*/ 8 h 54"/>
                  <a:gd name="T4" fmla="*/ 4 w 61"/>
                  <a:gd name="T5" fmla="*/ 1 h 54"/>
                  <a:gd name="T6" fmla="*/ 15 w 61"/>
                  <a:gd name="T7" fmla="*/ 7 h 54"/>
                  <a:gd name="T8" fmla="*/ 36 w 61"/>
                  <a:gd name="T9" fmla="*/ 21 h 54"/>
                  <a:gd name="T10" fmla="*/ 54 w 61"/>
                  <a:gd name="T11" fmla="*/ 35 h 54"/>
                  <a:gd name="T12" fmla="*/ 54 w 61"/>
                  <a:gd name="T13" fmla="*/ 52 h 54"/>
                  <a:gd name="T14" fmla="*/ 43 w 61"/>
                  <a:gd name="T15" fmla="*/ 39 h 54"/>
                  <a:gd name="T16" fmla="*/ 34 w 61"/>
                  <a:gd name="T17" fmla="*/ 34 h 54"/>
                  <a:gd name="T18" fmla="*/ 22 w 61"/>
                  <a:gd name="T19" fmla="*/ 27 h 54"/>
                  <a:gd name="T20" fmla="*/ 6 w 61"/>
                  <a:gd name="T21" fmla="*/ 16 h 54"/>
                  <a:gd name="T22" fmla="*/ 1 w 61"/>
                  <a:gd name="T23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54">
                    <a:moveTo>
                      <a:pt x="1" y="12"/>
                    </a:moveTo>
                    <a:cubicBezTo>
                      <a:pt x="1" y="10"/>
                      <a:pt x="0" y="9"/>
                      <a:pt x="0" y="8"/>
                    </a:cubicBezTo>
                    <a:cubicBezTo>
                      <a:pt x="0" y="5"/>
                      <a:pt x="0" y="0"/>
                      <a:pt x="4" y="1"/>
                    </a:cubicBezTo>
                    <a:cubicBezTo>
                      <a:pt x="8" y="2"/>
                      <a:pt x="12" y="5"/>
                      <a:pt x="15" y="7"/>
                    </a:cubicBezTo>
                    <a:cubicBezTo>
                      <a:pt x="23" y="11"/>
                      <a:pt x="29" y="16"/>
                      <a:pt x="36" y="21"/>
                    </a:cubicBezTo>
                    <a:cubicBezTo>
                      <a:pt x="42" y="26"/>
                      <a:pt x="49" y="29"/>
                      <a:pt x="54" y="35"/>
                    </a:cubicBezTo>
                    <a:cubicBezTo>
                      <a:pt x="56" y="37"/>
                      <a:pt x="61" y="51"/>
                      <a:pt x="54" y="52"/>
                    </a:cubicBezTo>
                    <a:cubicBezTo>
                      <a:pt x="46" y="54"/>
                      <a:pt x="49" y="43"/>
                      <a:pt x="43" y="39"/>
                    </a:cubicBezTo>
                    <a:cubicBezTo>
                      <a:pt x="39" y="38"/>
                      <a:pt x="37" y="36"/>
                      <a:pt x="34" y="34"/>
                    </a:cubicBezTo>
                    <a:cubicBezTo>
                      <a:pt x="30" y="31"/>
                      <a:pt x="26" y="30"/>
                      <a:pt x="22" y="27"/>
                    </a:cubicBezTo>
                    <a:cubicBezTo>
                      <a:pt x="17" y="24"/>
                      <a:pt x="12" y="20"/>
                      <a:pt x="6" y="16"/>
                    </a:cubicBezTo>
                    <a:cubicBezTo>
                      <a:pt x="4" y="15"/>
                      <a:pt x="3" y="14"/>
                      <a:pt x="1" y="12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3" name="Freeform 109"/>
              <p:cNvSpPr>
                <a:spLocks/>
              </p:cNvSpPr>
              <p:nvPr/>
            </p:nvSpPr>
            <p:spPr bwMode="auto">
              <a:xfrm>
                <a:off x="4578" y="6325"/>
                <a:ext cx="135" cy="76"/>
              </a:xfrm>
              <a:custGeom>
                <a:avLst/>
                <a:gdLst>
                  <a:gd name="T0" fmla="*/ 52 w 57"/>
                  <a:gd name="T1" fmla="*/ 0 h 32"/>
                  <a:gd name="T2" fmla="*/ 36 w 57"/>
                  <a:gd name="T3" fmla="*/ 6 h 32"/>
                  <a:gd name="T4" fmla="*/ 19 w 57"/>
                  <a:gd name="T5" fmla="*/ 11 h 32"/>
                  <a:gd name="T6" fmla="*/ 4 w 57"/>
                  <a:gd name="T7" fmla="*/ 24 h 32"/>
                  <a:gd name="T8" fmla="*/ 0 w 57"/>
                  <a:gd name="T9" fmla="*/ 32 h 32"/>
                  <a:gd name="T10" fmla="*/ 19 w 57"/>
                  <a:gd name="T11" fmla="*/ 22 h 32"/>
                  <a:gd name="T12" fmla="*/ 47 w 57"/>
                  <a:gd name="T13" fmla="*/ 12 h 32"/>
                  <a:gd name="T14" fmla="*/ 57 w 57"/>
                  <a:gd name="T15" fmla="*/ 3 h 32"/>
                  <a:gd name="T16" fmla="*/ 52 w 57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2">
                    <a:moveTo>
                      <a:pt x="52" y="0"/>
                    </a:moveTo>
                    <a:cubicBezTo>
                      <a:pt x="47" y="0"/>
                      <a:pt x="41" y="3"/>
                      <a:pt x="36" y="6"/>
                    </a:cubicBezTo>
                    <a:cubicBezTo>
                      <a:pt x="30" y="9"/>
                      <a:pt x="25" y="9"/>
                      <a:pt x="19" y="11"/>
                    </a:cubicBezTo>
                    <a:cubicBezTo>
                      <a:pt x="12" y="12"/>
                      <a:pt x="6" y="18"/>
                      <a:pt x="4" y="24"/>
                    </a:cubicBezTo>
                    <a:cubicBezTo>
                      <a:pt x="3" y="27"/>
                      <a:pt x="2" y="30"/>
                      <a:pt x="0" y="32"/>
                    </a:cubicBezTo>
                    <a:cubicBezTo>
                      <a:pt x="7" y="31"/>
                      <a:pt x="13" y="26"/>
                      <a:pt x="19" y="22"/>
                    </a:cubicBezTo>
                    <a:cubicBezTo>
                      <a:pt x="27" y="16"/>
                      <a:pt x="37" y="12"/>
                      <a:pt x="47" y="12"/>
                    </a:cubicBezTo>
                    <a:cubicBezTo>
                      <a:pt x="52" y="12"/>
                      <a:pt x="57" y="10"/>
                      <a:pt x="57" y="3"/>
                    </a:cubicBezTo>
                    <a:cubicBezTo>
                      <a:pt x="56" y="0"/>
                      <a:pt x="57" y="1"/>
                      <a:pt x="52" y="0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4" name="Freeform 110"/>
              <p:cNvSpPr>
                <a:spLocks/>
              </p:cNvSpPr>
              <p:nvPr/>
            </p:nvSpPr>
            <p:spPr bwMode="auto">
              <a:xfrm>
                <a:off x="4431" y="6424"/>
                <a:ext cx="244" cy="525"/>
              </a:xfrm>
              <a:custGeom>
                <a:avLst/>
                <a:gdLst>
                  <a:gd name="T0" fmla="*/ 69 w 244"/>
                  <a:gd name="T1" fmla="*/ 3 h 525"/>
                  <a:gd name="T2" fmla="*/ 0 w 244"/>
                  <a:gd name="T3" fmla="*/ 402 h 525"/>
                  <a:gd name="T4" fmla="*/ 80 w 244"/>
                  <a:gd name="T5" fmla="*/ 525 h 525"/>
                  <a:gd name="T6" fmla="*/ 180 w 244"/>
                  <a:gd name="T7" fmla="*/ 525 h 525"/>
                  <a:gd name="T8" fmla="*/ 244 w 244"/>
                  <a:gd name="T9" fmla="*/ 423 h 525"/>
                  <a:gd name="T10" fmla="*/ 144 w 244"/>
                  <a:gd name="T11" fmla="*/ 0 h 525"/>
                  <a:gd name="T12" fmla="*/ 69 w 244"/>
                  <a:gd name="T13" fmla="*/ 3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" h="525">
                    <a:moveTo>
                      <a:pt x="69" y="3"/>
                    </a:moveTo>
                    <a:lnTo>
                      <a:pt x="0" y="402"/>
                    </a:lnTo>
                    <a:lnTo>
                      <a:pt x="80" y="525"/>
                    </a:lnTo>
                    <a:lnTo>
                      <a:pt x="180" y="525"/>
                    </a:lnTo>
                    <a:lnTo>
                      <a:pt x="244" y="423"/>
                    </a:lnTo>
                    <a:lnTo>
                      <a:pt x="144" y="0"/>
                    </a:lnTo>
                    <a:lnTo>
                      <a:pt x="69" y="3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5" name="Freeform 111"/>
              <p:cNvSpPr>
                <a:spLocks/>
              </p:cNvSpPr>
              <p:nvPr/>
            </p:nvSpPr>
            <p:spPr bwMode="auto">
              <a:xfrm>
                <a:off x="4448" y="6427"/>
                <a:ext cx="210" cy="581"/>
              </a:xfrm>
              <a:custGeom>
                <a:avLst/>
                <a:gdLst>
                  <a:gd name="T0" fmla="*/ 26 w 89"/>
                  <a:gd name="T1" fmla="*/ 1 h 246"/>
                  <a:gd name="T2" fmla="*/ 0 w 89"/>
                  <a:gd name="T3" fmla="*/ 171 h 246"/>
                  <a:gd name="T4" fmla="*/ 50 w 89"/>
                  <a:gd name="T5" fmla="*/ 246 h 246"/>
                  <a:gd name="T6" fmla="*/ 89 w 89"/>
                  <a:gd name="T7" fmla="*/ 179 h 246"/>
                  <a:gd name="T8" fmla="*/ 45 w 89"/>
                  <a:gd name="T9" fmla="*/ 0 h 246"/>
                  <a:gd name="T10" fmla="*/ 26 w 89"/>
                  <a:gd name="T11" fmla="*/ 1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246">
                    <a:moveTo>
                      <a:pt x="26" y="1"/>
                    </a:moveTo>
                    <a:cubicBezTo>
                      <a:pt x="26" y="1"/>
                      <a:pt x="9" y="89"/>
                      <a:pt x="0" y="171"/>
                    </a:cubicBezTo>
                    <a:cubicBezTo>
                      <a:pt x="50" y="246"/>
                      <a:pt x="50" y="246"/>
                      <a:pt x="50" y="246"/>
                    </a:cubicBezTo>
                    <a:cubicBezTo>
                      <a:pt x="89" y="179"/>
                      <a:pt x="89" y="179"/>
                      <a:pt x="89" y="179"/>
                    </a:cubicBezTo>
                    <a:cubicBezTo>
                      <a:pt x="89" y="179"/>
                      <a:pt x="75" y="83"/>
                      <a:pt x="45" y="0"/>
                    </a:cubicBezTo>
                    <a:lnTo>
                      <a:pt x="26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6" name="Freeform 112"/>
              <p:cNvSpPr>
                <a:spLocks/>
              </p:cNvSpPr>
              <p:nvPr/>
            </p:nvSpPr>
            <p:spPr bwMode="auto">
              <a:xfrm>
                <a:off x="4540" y="6427"/>
                <a:ext cx="118" cy="581"/>
              </a:xfrm>
              <a:custGeom>
                <a:avLst/>
                <a:gdLst>
                  <a:gd name="T0" fmla="*/ 6 w 50"/>
                  <a:gd name="T1" fmla="*/ 0 h 246"/>
                  <a:gd name="T2" fmla="*/ 2 w 50"/>
                  <a:gd name="T3" fmla="*/ 0 h 246"/>
                  <a:gd name="T4" fmla="*/ 0 w 50"/>
                  <a:gd name="T5" fmla="*/ 1 h 246"/>
                  <a:gd name="T6" fmla="*/ 11 w 50"/>
                  <a:gd name="T7" fmla="*/ 246 h 246"/>
                  <a:gd name="T8" fmla="*/ 50 w 50"/>
                  <a:gd name="T9" fmla="*/ 179 h 246"/>
                  <a:gd name="T10" fmla="*/ 6 w 50"/>
                  <a:gd name="T11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246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1" y="246"/>
                      <a:pt x="11" y="246"/>
                      <a:pt x="11" y="246"/>
                    </a:cubicBezTo>
                    <a:cubicBezTo>
                      <a:pt x="50" y="179"/>
                      <a:pt x="50" y="179"/>
                      <a:pt x="50" y="179"/>
                    </a:cubicBezTo>
                    <a:cubicBezTo>
                      <a:pt x="50" y="179"/>
                      <a:pt x="36" y="83"/>
                      <a:pt x="6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7" name="Freeform 113"/>
              <p:cNvSpPr>
                <a:spLocks/>
              </p:cNvSpPr>
              <p:nvPr/>
            </p:nvSpPr>
            <p:spPr bwMode="auto">
              <a:xfrm>
                <a:off x="4478" y="6471"/>
                <a:ext cx="107" cy="138"/>
              </a:xfrm>
              <a:custGeom>
                <a:avLst/>
                <a:gdLst>
                  <a:gd name="T0" fmla="*/ 38 w 45"/>
                  <a:gd name="T1" fmla="*/ 0 h 58"/>
                  <a:gd name="T2" fmla="*/ 38 w 45"/>
                  <a:gd name="T3" fmla="*/ 0 h 58"/>
                  <a:gd name="T4" fmla="*/ 4 w 45"/>
                  <a:gd name="T5" fmla="*/ 32 h 58"/>
                  <a:gd name="T6" fmla="*/ 0 w 45"/>
                  <a:gd name="T7" fmla="*/ 58 h 58"/>
                  <a:gd name="T8" fmla="*/ 0 w 45"/>
                  <a:gd name="T9" fmla="*/ 58 h 58"/>
                  <a:gd name="T10" fmla="*/ 45 w 45"/>
                  <a:gd name="T11" fmla="*/ 23 h 58"/>
                  <a:gd name="T12" fmla="*/ 38 w 45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8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1" y="15"/>
                      <a:pt x="4" y="32"/>
                    </a:cubicBezTo>
                    <a:cubicBezTo>
                      <a:pt x="3" y="40"/>
                      <a:pt x="1" y="49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31" y="48"/>
                      <a:pt x="45" y="23"/>
                    </a:cubicBezTo>
                    <a:cubicBezTo>
                      <a:pt x="43" y="15"/>
                      <a:pt x="41" y="8"/>
                      <a:pt x="3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8" name="Freeform 114"/>
              <p:cNvSpPr>
                <a:spLocks/>
              </p:cNvSpPr>
              <p:nvPr/>
            </p:nvSpPr>
            <p:spPr bwMode="auto">
              <a:xfrm>
                <a:off x="4455" y="6602"/>
                <a:ext cx="165" cy="160"/>
              </a:xfrm>
              <a:custGeom>
                <a:avLst/>
                <a:gdLst>
                  <a:gd name="T0" fmla="*/ 70 w 70"/>
                  <a:gd name="T1" fmla="*/ 25 h 68"/>
                  <a:gd name="T2" fmla="*/ 70 w 70"/>
                  <a:gd name="T3" fmla="*/ 25 h 68"/>
                  <a:gd name="T4" fmla="*/ 64 w 70"/>
                  <a:gd name="T5" fmla="*/ 0 h 68"/>
                  <a:gd name="T6" fmla="*/ 64 w 70"/>
                  <a:gd name="T7" fmla="*/ 0 h 68"/>
                  <a:gd name="T8" fmla="*/ 4 w 70"/>
                  <a:gd name="T9" fmla="*/ 41 h 68"/>
                  <a:gd name="T10" fmla="*/ 4 w 70"/>
                  <a:gd name="T11" fmla="*/ 41 h 68"/>
                  <a:gd name="T12" fmla="*/ 0 w 70"/>
                  <a:gd name="T13" fmla="*/ 68 h 68"/>
                  <a:gd name="T14" fmla="*/ 70 w 70"/>
                  <a:gd name="T15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68">
                    <a:moveTo>
                      <a:pt x="70" y="25"/>
                    </a:moveTo>
                    <a:cubicBezTo>
                      <a:pt x="70" y="25"/>
                      <a:pt x="70" y="25"/>
                      <a:pt x="70" y="25"/>
                    </a:cubicBezTo>
                    <a:cubicBezTo>
                      <a:pt x="68" y="17"/>
                      <a:pt x="66" y="8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32" y="27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50"/>
                      <a:pt x="2" y="59"/>
                      <a:pt x="0" y="68"/>
                    </a:cubicBezTo>
                    <a:cubicBezTo>
                      <a:pt x="41" y="64"/>
                      <a:pt x="70" y="25"/>
                      <a:pt x="70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89" name="Freeform 115"/>
              <p:cNvSpPr>
                <a:spLocks/>
              </p:cNvSpPr>
              <p:nvPr/>
            </p:nvSpPr>
            <p:spPr bwMode="auto">
              <a:xfrm>
                <a:off x="4483" y="6739"/>
                <a:ext cx="166" cy="184"/>
              </a:xfrm>
              <a:custGeom>
                <a:avLst/>
                <a:gdLst>
                  <a:gd name="T0" fmla="*/ 11 w 70"/>
                  <a:gd name="T1" fmla="*/ 78 h 78"/>
                  <a:gd name="T2" fmla="*/ 70 w 70"/>
                  <a:gd name="T3" fmla="*/ 22 h 78"/>
                  <a:gd name="T4" fmla="*/ 70 w 70"/>
                  <a:gd name="T5" fmla="*/ 22 h 78"/>
                  <a:gd name="T6" fmla="*/ 65 w 70"/>
                  <a:gd name="T7" fmla="*/ 0 h 78"/>
                  <a:gd name="T8" fmla="*/ 65 w 70"/>
                  <a:gd name="T9" fmla="*/ 0 h 78"/>
                  <a:gd name="T10" fmla="*/ 0 w 70"/>
                  <a:gd name="T11" fmla="*/ 62 h 78"/>
                  <a:gd name="T12" fmla="*/ 11 w 70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8">
                    <a:moveTo>
                      <a:pt x="11" y="78"/>
                    </a:moveTo>
                    <a:cubicBezTo>
                      <a:pt x="41" y="66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69" y="15"/>
                      <a:pt x="67" y="8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2" y="36"/>
                      <a:pt x="0" y="62"/>
                      <a:pt x="0" y="62"/>
                    </a:cubicBezTo>
                    <a:lnTo>
                      <a:pt x="11" y="78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0" name="Freeform 116"/>
              <p:cNvSpPr>
                <a:spLocks/>
              </p:cNvSpPr>
              <p:nvPr/>
            </p:nvSpPr>
            <p:spPr bwMode="auto">
              <a:xfrm>
                <a:off x="4495" y="6386"/>
                <a:ext cx="83" cy="59"/>
              </a:xfrm>
              <a:custGeom>
                <a:avLst/>
                <a:gdLst>
                  <a:gd name="T0" fmla="*/ 35 w 35"/>
                  <a:gd name="T1" fmla="*/ 0 h 25"/>
                  <a:gd name="T2" fmla="*/ 0 w 35"/>
                  <a:gd name="T3" fmla="*/ 1 h 25"/>
                  <a:gd name="T4" fmla="*/ 0 w 35"/>
                  <a:gd name="T5" fmla="*/ 15 h 25"/>
                  <a:gd name="T6" fmla="*/ 2 w 35"/>
                  <a:gd name="T7" fmla="*/ 18 h 25"/>
                  <a:gd name="T8" fmla="*/ 28 w 35"/>
                  <a:gd name="T9" fmla="*/ 21 h 25"/>
                  <a:gd name="T10" fmla="*/ 33 w 35"/>
                  <a:gd name="T11" fmla="*/ 16 h 25"/>
                  <a:gd name="T12" fmla="*/ 35 w 35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5">
                    <a:moveTo>
                      <a:pt x="35" y="0"/>
                    </a:moveTo>
                    <a:cubicBezTo>
                      <a:pt x="35" y="0"/>
                      <a:pt x="19" y="7"/>
                      <a:pt x="0" y="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2" y="18"/>
                    </a:cubicBezTo>
                    <a:cubicBezTo>
                      <a:pt x="6" y="20"/>
                      <a:pt x="16" y="25"/>
                      <a:pt x="28" y="21"/>
                    </a:cubicBezTo>
                    <a:cubicBezTo>
                      <a:pt x="31" y="21"/>
                      <a:pt x="33" y="19"/>
                      <a:pt x="33" y="16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1" name="Freeform 117"/>
              <p:cNvSpPr>
                <a:spLocks/>
              </p:cNvSpPr>
              <p:nvPr/>
            </p:nvSpPr>
            <p:spPr bwMode="auto">
              <a:xfrm>
                <a:off x="4019" y="5110"/>
                <a:ext cx="902" cy="1300"/>
              </a:xfrm>
              <a:custGeom>
                <a:avLst/>
                <a:gdLst>
                  <a:gd name="T0" fmla="*/ 5 w 381"/>
                  <a:gd name="T1" fmla="*/ 258 h 550"/>
                  <a:gd name="T2" fmla="*/ 7 w 381"/>
                  <a:gd name="T3" fmla="*/ 443 h 550"/>
                  <a:gd name="T4" fmla="*/ 47 w 381"/>
                  <a:gd name="T5" fmla="*/ 499 h 550"/>
                  <a:gd name="T6" fmla="*/ 166 w 381"/>
                  <a:gd name="T7" fmla="*/ 518 h 550"/>
                  <a:gd name="T8" fmla="*/ 219 w 381"/>
                  <a:gd name="T9" fmla="*/ 548 h 550"/>
                  <a:gd name="T10" fmla="*/ 255 w 381"/>
                  <a:gd name="T11" fmla="*/ 527 h 550"/>
                  <a:gd name="T12" fmla="*/ 339 w 381"/>
                  <a:gd name="T13" fmla="*/ 509 h 550"/>
                  <a:gd name="T14" fmla="*/ 365 w 381"/>
                  <a:gd name="T15" fmla="*/ 462 h 550"/>
                  <a:gd name="T16" fmla="*/ 370 w 381"/>
                  <a:gd name="T17" fmla="*/ 242 h 550"/>
                  <a:gd name="T18" fmla="*/ 314 w 381"/>
                  <a:gd name="T19" fmla="*/ 104 h 550"/>
                  <a:gd name="T20" fmla="*/ 5 w 381"/>
                  <a:gd name="T21" fmla="*/ 258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1" h="550">
                    <a:moveTo>
                      <a:pt x="5" y="258"/>
                    </a:moveTo>
                    <a:cubicBezTo>
                      <a:pt x="5" y="258"/>
                      <a:pt x="0" y="399"/>
                      <a:pt x="7" y="443"/>
                    </a:cubicBezTo>
                    <a:cubicBezTo>
                      <a:pt x="15" y="487"/>
                      <a:pt x="22" y="492"/>
                      <a:pt x="47" y="499"/>
                    </a:cubicBezTo>
                    <a:cubicBezTo>
                      <a:pt x="72" y="506"/>
                      <a:pt x="154" y="510"/>
                      <a:pt x="166" y="518"/>
                    </a:cubicBezTo>
                    <a:cubicBezTo>
                      <a:pt x="178" y="526"/>
                      <a:pt x="202" y="550"/>
                      <a:pt x="219" y="548"/>
                    </a:cubicBezTo>
                    <a:cubicBezTo>
                      <a:pt x="236" y="546"/>
                      <a:pt x="245" y="529"/>
                      <a:pt x="255" y="527"/>
                    </a:cubicBezTo>
                    <a:cubicBezTo>
                      <a:pt x="265" y="524"/>
                      <a:pt x="326" y="514"/>
                      <a:pt x="339" y="509"/>
                    </a:cubicBezTo>
                    <a:cubicBezTo>
                      <a:pt x="353" y="505"/>
                      <a:pt x="363" y="494"/>
                      <a:pt x="365" y="462"/>
                    </a:cubicBezTo>
                    <a:cubicBezTo>
                      <a:pt x="367" y="431"/>
                      <a:pt x="381" y="304"/>
                      <a:pt x="370" y="242"/>
                    </a:cubicBezTo>
                    <a:cubicBezTo>
                      <a:pt x="359" y="180"/>
                      <a:pt x="352" y="129"/>
                      <a:pt x="314" y="104"/>
                    </a:cubicBezTo>
                    <a:cubicBezTo>
                      <a:pt x="302" y="92"/>
                      <a:pt x="13" y="0"/>
                      <a:pt x="5" y="25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2" name="Freeform 118"/>
              <p:cNvSpPr>
                <a:spLocks/>
              </p:cNvSpPr>
              <p:nvPr/>
            </p:nvSpPr>
            <p:spPr bwMode="auto">
              <a:xfrm>
                <a:off x="4857" y="5776"/>
                <a:ext cx="187" cy="265"/>
              </a:xfrm>
              <a:custGeom>
                <a:avLst/>
                <a:gdLst>
                  <a:gd name="T0" fmla="*/ 8 w 79"/>
                  <a:gd name="T1" fmla="*/ 110 h 112"/>
                  <a:gd name="T2" fmla="*/ 50 w 79"/>
                  <a:gd name="T3" fmla="*/ 18 h 112"/>
                  <a:gd name="T4" fmla="*/ 0 w 79"/>
                  <a:gd name="T5" fmla="*/ 36 h 112"/>
                  <a:gd name="T6" fmla="*/ 8 w 79"/>
                  <a:gd name="T7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112">
                    <a:moveTo>
                      <a:pt x="8" y="110"/>
                    </a:moveTo>
                    <a:cubicBezTo>
                      <a:pt x="73" y="112"/>
                      <a:pt x="79" y="37"/>
                      <a:pt x="50" y="18"/>
                    </a:cubicBezTo>
                    <a:cubicBezTo>
                      <a:pt x="22" y="0"/>
                      <a:pt x="0" y="36"/>
                      <a:pt x="0" y="36"/>
                    </a:cubicBezTo>
                    <a:lnTo>
                      <a:pt x="8" y="11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3" name="Freeform 119"/>
              <p:cNvSpPr>
                <a:spLocks/>
              </p:cNvSpPr>
              <p:nvPr/>
            </p:nvSpPr>
            <p:spPr bwMode="auto">
              <a:xfrm>
                <a:off x="3879" y="5774"/>
                <a:ext cx="190" cy="232"/>
              </a:xfrm>
              <a:custGeom>
                <a:avLst/>
                <a:gdLst>
                  <a:gd name="T0" fmla="*/ 69 w 80"/>
                  <a:gd name="T1" fmla="*/ 95 h 98"/>
                  <a:gd name="T2" fmla="*/ 21 w 80"/>
                  <a:gd name="T3" fmla="*/ 77 h 98"/>
                  <a:gd name="T4" fmla="*/ 43 w 80"/>
                  <a:gd name="T5" fmla="*/ 0 h 98"/>
                  <a:gd name="T6" fmla="*/ 75 w 80"/>
                  <a:gd name="T7" fmla="*/ 41 h 98"/>
                  <a:gd name="T8" fmla="*/ 69 w 80"/>
                  <a:gd name="T9" fmla="*/ 9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98">
                    <a:moveTo>
                      <a:pt x="69" y="95"/>
                    </a:moveTo>
                    <a:cubicBezTo>
                      <a:pt x="69" y="95"/>
                      <a:pt x="42" y="98"/>
                      <a:pt x="21" y="77"/>
                    </a:cubicBezTo>
                    <a:cubicBezTo>
                      <a:pt x="0" y="56"/>
                      <a:pt x="6" y="1"/>
                      <a:pt x="43" y="0"/>
                    </a:cubicBezTo>
                    <a:cubicBezTo>
                      <a:pt x="80" y="0"/>
                      <a:pt x="75" y="41"/>
                      <a:pt x="75" y="41"/>
                    </a:cubicBezTo>
                    <a:lnTo>
                      <a:pt x="69" y="9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4" name="Freeform 120"/>
              <p:cNvSpPr>
                <a:spLocks/>
              </p:cNvSpPr>
              <p:nvPr/>
            </p:nvSpPr>
            <p:spPr bwMode="auto">
              <a:xfrm>
                <a:off x="4031" y="5067"/>
                <a:ext cx="859" cy="1293"/>
              </a:xfrm>
              <a:custGeom>
                <a:avLst/>
                <a:gdLst>
                  <a:gd name="T0" fmla="*/ 9 w 363"/>
                  <a:gd name="T1" fmla="*/ 258 h 547"/>
                  <a:gd name="T2" fmla="*/ 2 w 363"/>
                  <a:gd name="T3" fmla="*/ 400 h 547"/>
                  <a:gd name="T4" fmla="*/ 4 w 363"/>
                  <a:gd name="T5" fmla="*/ 449 h 547"/>
                  <a:gd name="T6" fmla="*/ 49 w 363"/>
                  <a:gd name="T7" fmla="*/ 499 h 547"/>
                  <a:gd name="T8" fmla="*/ 145 w 363"/>
                  <a:gd name="T9" fmla="*/ 524 h 547"/>
                  <a:gd name="T10" fmla="*/ 210 w 363"/>
                  <a:gd name="T11" fmla="*/ 546 h 547"/>
                  <a:gd name="T12" fmla="*/ 246 w 363"/>
                  <a:gd name="T13" fmla="*/ 533 h 547"/>
                  <a:gd name="T14" fmla="*/ 329 w 363"/>
                  <a:gd name="T15" fmla="*/ 509 h 547"/>
                  <a:gd name="T16" fmla="*/ 354 w 363"/>
                  <a:gd name="T17" fmla="*/ 462 h 547"/>
                  <a:gd name="T18" fmla="*/ 353 w 363"/>
                  <a:gd name="T19" fmla="*/ 241 h 547"/>
                  <a:gd name="T20" fmla="*/ 306 w 363"/>
                  <a:gd name="T21" fmla="*/ 104 h 547"/>
                  <a:gd name="T22" fmla="*/ 9 w 363"/>
                  <a:gd name="T23" fmla="*/ 258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3" h="547">
                    <a:moveTo>
                      <a:pt x="9" y="258"/>
                    </a:moveTo>
                    <a:cubicBezTo>
                      <a:pt x="9" y="258"/>
                      <a:pt x="0" y="341"/>
                      <a:pt x="2" y="400"/>
                    </a:cubicBezTo>
                    <a:cubicBezTo>
                      <a:pt x="2" y="417"/>
                      <a:pt x="3" y="439"/>
                      <a:pt x="4" y="449"/>
                    </a:cubicBezTo>
                    <a:cubicBezTo>
                      <a:pt x="11" y="493"/>
                      <a:pt x="25" y="492"/>
                      <a:pt x="49" y="499"/>
                    </a:cubicBezTo>
                    <a:cubicBezTo>
                      <a:pt x="56" y="501"/>
                      <a:pt x="111" y="511"/>
                      <a:pt x="145" y="524"/>
                    </a:cubicBezTo>
                    <a:cubicBezTo>
                      <a:pt x="168" y="533"/>
                      <a:pt x="185" y="545"/>
                      <a:pt x="210" y="546"/>
                    </a:cubicBezTo>
                    <a:cubicBezTo>
                      <a:pt x="229" y="547"/>
                      <a:pt x="229" y="537"/>
                      <a:pt x="246" y="533"/>
                    </a:cubicBezTo>
                    <a:cubicBezTo>
                      <a:pt x="289" y="522"/>
                      <a:pt x="324" y="510"/>
                      <a:pt x="329" y="509"/>
                    </a:cubicBezTo>
                    <a:cubicBezTo>
                      <a:pt x="342" y="504"/>
                      <a:pt x="351" y="493"/>
                      <a:pt x="354" y="462"/>
                    </a:cubicBezTo>
                    <a:cubicBezTo>
                      <a:pt x="356" y="430"/>
                      <a:pt x="363" y="303"/>
                      <a:pt x="353" y="241"/>
                    </a:cubicBezTo>
                    <a:cubicBezTo>
                      <a:pt x="342" y="179"/>
                      <a:pt x="342" y="128"/>
                      <a:pt x="306" y="104"/>
                    </a:cubicBezTo>
                    <a:cubicBezTo>
                      <a:pt x="295" y="92"/>
                      <a:pt x="17" y="0"/>
                      <a:pt x="9" y="25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5" name="Freeform 121"/>
              <p:cNvSpPr>
                <a:spLocks/>
              </p:cNvSpPr>
              <p:nvPr/>
            </p:nvSpPr>
            <p:spPr bwMode="auto">
              <a:xfrm>
                <a:off x="4066" y="5098"/>
                <a:ext cx="758" cy="515"/>
              </a:xfrm>
              <a:custGeom>
                <a:avLst/>
                <a:gdLst>
                  <a:gd name="T0" fmla="*/ 92 w 320"/>
                  <a:gd name="T1" fmla="*/ 218 h 218"/>
                  <a:gd name="T2" fmla="*/ 192 w 320"/>
                  <a:gd name="T3" fmla="*/ 210 h 218"/>
                  <a:gd name="T4" fmla="*/ 320 w 320"/>
                  <a:gd name="T5" fmla="*/ 154 h 218"/>
                  <a:gd name="T6" fmla="*/ 291 w 320"/>
                  <a:gd name="T7" fmla="*/ 91 h 218"/>
                  <a:gd name="T8" fmla="*/ 0 w 320"/>
                  <a:gd name="T9" fmla="*/ 194 h 218"/>
                  <a:gd name="T10" fmla="*/ 40 w 320"/>
                  <a:gd name="T11" fmla="*/ 207 h 218"/>
                  <a:gd name="T12" fmla="*/ 92 w 320"/>
                  <a:gd name="T13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218">
                    <a:moveTo>
                      <a:pt x="92" y="218"/>
                    </a:moveTo>
                    <a:cubicBezTo>
                      <a:pt x="127" y="218"/>
                      <a:pt x="156" y="216"/>
                      <a:pt x="192" y="210"/>
                    </a:cubicBezTo>
                    <a:cubicBezTo>
                      <a:pt x="241" y="203"/>
                      <a:pt x="278" y="173"/>
                      <a:pt x="320" y="154"/>
                    </a:cubicBezTo>
                    <a:cubicBezTo>
                      <a:pt x="314" y="121"/>
                      <a:pt x="313" y="106"/>
                      <a:pt x="291" y="91"/>
                    </a:cubicBezTo>
                    <a:cubicBezTo>
                      <a:pt x="280" y="80"/>
                      <a:pt x="42" y="0"/>
                      <a:pt x="0" y="194"/>
                    </a:cubicBezTo>
                    <a:cubicBezTo>
                      <a:pt x="13" y="199"/>
                      <a:pt x="27" y="203"/>
                      <a:pt x="40" y="207"/>
                    </a:cubicBezTo>
                    <a:cubicBezTo>
                      <a:pt x="57" y="208"/>
                      <a:pt x="75" y="218"/>
                      <a:pt x="92" y="21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6" name="Freeform 122"/>
              <p:cNvSpPr>
                <a:spLocks/>
              </p:cNvSpPr>
              <p:nvPr/>
            </p:nvSpPr>
            <p:spPr bwMode="auto">
              <a:xfrm>
                <a:off x="3943" y="5382"/>
                <a:ext cx="204" cy="669"/>
              </a:xfrm>
              <a:custGeom>
                <a:avLst/>
                <a:gdLst>
                  <a:gd name="T0" fmla="*/ 11 w 86"/>
                  <a:gd name="T1" fmla="*/ 0 h 283"/>
                  <a:gd name="T2" fmla="*/ 6 w 86"/>
                  <a:gd name="T3" fmla="*/ 168 h 283"/>
                  <a:gd name="T4" fmla="*/ 21 w 86"/>
                  <a:gd name="T5" fmla="*/ 167 h 283"/>
                  <a:gd name="T6" fmla="*/ 49 w 86"/>
                  <a:gd name="T7" fmla="*/ 203 h 283"/>
                  <a:gd name="T8" fmla="*/ 55 w 86"/>
                  <a:gd name="T9" fmla="*/ 277 h 283"/>
                  <a:gd name="T10" fmla="*/ 68 w 86"/>
                  <a:gd name="T11" fmla="*/ 282 h 283"/>
                  <a:gd name="T12" fmla="*/ 82 w 86"/>
                  <a:gd name="T13" fmla="*/ 277 h 283"/>
                  <a:gd name="T14" fmla="*/ 86 w 86"/>
                  <a:gd name="T15" fmla="*/ 28 h 283"/>
                  <a:gd name="T16" fmla="*/ 11 w 86"/>
                  <a:gd name="T17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283">
                    <a:moveTo>
                      <a:pt x="11" y="0"/>
                    </a:moveTo>
                    <a:cubicBezTo>
                      <a:pt x="11" y="0"/>
                      <a:pt x="0" y="123"/>
                      <a:pt x="6" y="168"/>
                    </a:cubicBezTo>
                    <a:cubicBezTo>
                      <a:pt x="6" y="168"/>
                      <a:pt x="13" y="166"/>
                      <a:pt x="21" y="167"/>
                    </a:cubicBezTo>
                    <a:cubicBezTo>
                      <a:pt x="33" y="168"/>
                      <a:pt x="46" y="175"/>
                      <a:pt x="49" y="203"/>
                    </a:cubicBezTo>
                    <a:cubicBezTo>
                      <a:pt x="54" y="252"/>
                      <a:pt x="55" y="277"/>
                      <a:pt x="55" y="277"/>
                    </a:cubicBezTo>
                    <a:cubicBezTo>
                      <a:pt x="55" y="277"/>
                      <a:pt x="56" y="282"/>
                      <a:pt x="68" y="282"/>
                    </a:cubicBezTo>
                    <a:cubicBezTo>
                      <a:pt x="81" y="283"/>
                      <a:pt x="82" y="277"/>
                      <a:pt x="82" y="277"/>
                    </a:cubicBezTo>
                    <a:cubicBezTo>
                      <a:pt x="86" y="28"/>
                      <a:pt x="86" y="28"/>
                      <a:pt x="86" y="28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7" name="Freeform 123"/>
              <p:cNvSpPr>
                <a:spLocks/>
              </p:cNvSpPr>
              <p:nvPr/>
            </p:nvSpPr>
            <p:spPr bwMode="auto">
              <a:xfrm>
                <a:off x="3953" y="5731"/>
                <a:ext cx="90" cy="76"/>
              </a:xfrm>
              <a:custGeom>
                <a:avLst/>
                <a:gdLst>
                  <a:gd name="T0" fmla="*/ 38 w 38"/>
                  <a:gd name="T1" fmla="*/ 29 h 32"/>
                  <a:gd name="T2" fmla="*/ 26 w 38"/>
                  <a:gd name="T3" fmla="*/ 0 h 32"/>
                  <a:gd name="T4" fmla="*/ 0 w 38"/>
                  <a:gd name="T5" fmla="*/ 0 h 32"/>
                  <a:gd name="T6" fmla="*/ 0 w 38"/>
                  <a:gd name="T7" fmla="*/ 0 h 32"/>
                  <a:gd name="T8" fmla="*/ 2 w 38"/>
                  <a:gd name="T9" fmla="*/ 20 h 32"/>
                  <a:gd name="T10" fmla="*/ 17 w 38"/>
                  <a:gd name="T11" fmla="*/ 19 h 32"/>
                  <a:gd name="T12" fmla="*/ 35 w 38"/>
                  <a:gd name="T13" fmla="*/ 28 h 32"/>
                  <a:gd name="T14" fmla="*/ 36 w 38"/>
                  <a:gd name="T15" fmla="*/ 29 h 32"/>
                  <a:gd name="T16" fmla="*/ 36 w 38"/>
                  <a:gd name="T17" fmla="*/ 29 h 32"/>
                  <a:gd name="T18" fmla="*/ 38 w 38"/>
                  <a:gd name="T19" fmla="*/ 32 h 32"/>
                  <a:gd name="T20" fmla="*/ 38 w 38"/>
                  <a:gd name="T21" fmla="*/ 30 h 32"/>
                  <a:gd name="T22" fmla="*/ 38 w 38"/>
                  <a:gd name="T23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2">
                    <a:moveTo>
                      <a:pt x="38" y="29"/>
                    </a:moveTo>
                    <a:cubicBezTo>
                      <a:pt x="35" y="19"/>
                      <a:pt x="31" y="9"/>
                      <a:pt x="26" y="0"/>
                    </a:cubicBezTo>
                    <a:cubicBezTo>
                      <a:pt x="17" y="0"/>
                      <a:pt x="9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5"/>
                      <a:pt x="2" y="20"/>
                    </a:cubicBezTo>
                    <a:cubicBezTo>
                      <a:pt x="2" y="20"/>
                      <a:pt x="9" y="18"/>
                      <a:pt x="17" y="19"/>
                    </a:cubicBezTo>
                    <a:cubicBezTo>
                      <a:pt x="23" y="19"/>
                      <a:pt x="30" y="22"/>
                      <a:pt x="35" y="28"/>
                    </a:cubicBezTo>
                    <a:cubicBezTo>
                      <a:pt x="36" y="28"/>
                      <a:pt x="36" y="28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7" y="30"/>
                      <a:pt x="37" y="31"/>
                      <a:pt x="38" y="32"/>
                    </a:cubicBezTo>
                    <a:cubicBezTo>
                      <a:pt x="38" y="31"/>
                      <a:pt x="38" y="31"/>
                      <a:pt x="38" y="30"/>
                    </a:cubicBezTo>
                    <a:cubicBezTo>
                      <a:pt x="38" y="30"/>
                      <a:pt x="38" y="29"/>
                      <a:pt x="38" y="29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8" name="Freeform 124"/>
              <p:cNvSpPr>
                <a:spLocks/>
              </p:cNvSpPr>
              <p:nvPr/>
            </p:nvSpPr>
            <p:spPr bwMode="auto">
              <a:xfrm>
                <a:off x="3962" y="5408"/>
                <a:ext cx="187" cy="163"/>
              </a:xfrm>
              <a:custGeom>
                <a:avLst/>
                <a:gdLst>
                  <a:gd name="T0" fmla="*/ 1 w 79"/>
                  <a:gd name="T1" fmla="*/ 0 h 69"/>
                  <a:gd name="T2" fmla="*/ 0 w 79"/>
                  <a:gd name="T3" fmla="*/ 37 h 69"/>
                  <a:gd name="T4" fmla="*/ 77 w 79"/>
                  <a:gd name="T5" fmla="*/ 69 h 69"/>
                  <a:gd name="T6" fmla="*/ 79 w 79"/>
                  <a:gd name="T7" fmla="*/ 37 h 69"/>
                  <a:gd name="T8" fmla="*/ 1 w 79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69">
                    <a:moveTo>
                      <a:pt x="1" y="0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38" y="68"/>
                      <a:pt x="77" y="69"/>
                    </a:cubicBezTo>
                    <a:cubicBezTo>
                      <a:pt x="79" y="37"/>
                      <a:pt x="79" y="37"/>
                      <a:pt x="79" y="37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99" name="Freeform 125"/>
              <p:cNvSpPr>
                <a:spLocks/>
              </p:cNvSpPr>
              <p:nvPr/>
            </p:nvSpPr>
            <p:spPr bwMode="auto">
              <a:xfrm>
                <a:off x="3872" y="5095"/>
                <a:ext cx="1215" cy="989"/>
              </a:xfrm>
              <a:custGeom>
                <a:avLst/>
                <a:gdLst>
                  <a:gd name="T0" fmla="*/ 105 w 513"/>
                  <a:gd name="T1" fmla="*/ 4 h 418"/>
                  <a:gd name="T2" fmla="*/ 183 w 513"/>
                  <a:gd name="T3" fmla="*/ 50 h 418"/>
                  <a:gd name="T4" fmla="*/ 328 w 513"/>
                  <a:gd name="T5" fmla="*/ 3 h 418"/>
                  <a:gd name="T6" fmla="*/ 421 w 513"/>
                  <a:gd name="T7" fmla="*/ 79 h 418"/>
                  <a:gd name="T8" fmla="*/ 501 w 513"/>
                  <a:gd name="T9" fmla="*/ 117 h 418"/>
                  <a:gd name="T10" fmla="*/ 466 w 513"/>
                  <a:gd name="T11" fmla="*/ 306 h 418"/>
                  <a:gd name="T12" fmla="*/ 462 w 513"/>
                  <a:gd name="T13" fmla="*/ 304 h 418"/>
                  <a:gd name="T14" fmla="*/ 452 w 513"/>
                  <a:gd name="T15" fmla="*/ 301 h 418"/>
                  <a:gd name="T16" fmla="*/ 426 w 513"/>
                  <a:gd name="T17" fmla="*/ 312 h 418"/>
                  <a:gd name="T18" fmla="*/ 417 w 513"/>
                  <a:gd name="T19" fmla="*/ 411 h 418"/>
                  <a:gd name="T20" fmla="*/ 399 w 513"/>
                  <a:gd name="T21" fmla="*/ 418 h 418"/>
                  <a:gd name="T22" fmla="*/ 384 w 513"/>
                  <a:gd name="T23" fmla="*/ 410 h 418"/>
                  <a:gd name="T24" fmla="*/ 388 w 513"/>
                  <a:gd name="T25" fmla="*/ 227 h 418"/>
                  <a:gd name="T26" fmla="*/ 376 w 513"/>
                  <a:gd name="T27" fmla="*/ 156 h 418"/>
                  <a:gd name="T28" fmla="*/ 144 w 513"/>
                  <a:gd name="T29" fmla="*/ 199 h 418"/>
                  <a:gd name="T30" fmla="*/ 0 w 513"/>
                  <a:gd name="T31" fmla="*/ 32 h 418"/>
                  <a:gd name="T32" fmla="*/ 50 w 513"/>
                  <a:gd name="T33" fmla="*/ 62 h 418"/>
                  <a:gd name="T34" fmla="*/ 63 w 513"/>
                  <a:gd name="T35" fmla="*/ 7 h 418"/>
                  <a:gd name="T36" fmla="*/ 85 w 513"/>
                  <a:gd name="T37" fmla="*/ 45 h 418"/>
                  <a:gd name="T38" fmla="*/ 105 w 513"/>
                  <a:gd name="T39" fmla="*/ 4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13" h="418">
                    <a:moveTo>
                      <a:pt x="105" y="4"/>
                    </a:moveTo>
                    <a:cubicBezTo>
                      <a:pt x="105" y="4"/>
                      <a:pt x="115" y="58"/>
                      <a:pt x="183" y="50"/>
                    </a:cubicBezTo>
                    <a:cubicBezTo>
                      <a:pt x="250" y="43"/>
                      <a:pt x="274" y="0"/>
                      <a:pt x="328" y="3"/>
                    </a:cubicBezTo>
                    <a:cubicBezTo>
                      <a:pt x="383" y="7"/>
                      <a:pt x="421" y="44"/>
                      <a:pt x="421" y="79"/>
                    </a:cubicBezTo>
                    <a:cubicBezTo>
                      <a:pt x="421" y="79"/>
                      <a:pt x="481" y="61"/>
                      <a:pt x="501" y="117"/>
                    </a:cubicBezTo>
                    <a:cubicBezTo>
                      <a:pt x="513" y="152"/>
                      <a:pt x="491" y="209"/>
                      <a:pt x="466" y="306"/>
                    </a:cubicBezTo>
                    <a:cubicBezTo>
                      <a:pt x="466" y="306"/>
                      <a:pt x="465" y="305"/>
                      <a:pt x="462" y="304"/>
                    </a:cubicBezTo>
                    <a:cubicBezTo>
                      <a:pt x="460" y="303"/>
                      <a:pt x="456" y="301"/>
                      <a:pt x="452" y="301"/>
                    </a:cubicBezTo>
                    <a:cubicBezTo>
                      <a:pt x="444" y="300"/>
                      <a:pt x="435" y="304"/>
                      <a:pt x="426" y="312"/>
                    </a:cubicBezTo>
                    <a:cubicBezTo>
                      <a:pt x="413" y="325"/>
                      <a:pt x="417" y="411"/>
                      <a:pt x="417" y="411"/>
                    </a:cubicBezTo>
                    <a:cubicBezTo>
                      <a:pt x="417" y="411"/>
                      <a:pt x="414" y="418"/>
                      <a:pt x="399" y="418"/>
                    </a:cubicBezTo>
                    <a:cubicBezTo>
                      <a:pt x="385" y="417"/>
                      <a:pt x="384" y="410"/>
                      <a:pt x="384" y="410"/>
                    </a:cubicBezTo>
                    <a:cubicBezTo>
                      <a:pt x="384" y="410"/>
                      <a:pt x="385" y="310"/>
                      <a:pt x="388" y="227"/>
                    </a:cubicBezTo>
                    <a:cubicBezTo>
                      <a:pt x="390" y="192"/>
                      <a:pt x="381" y="166"/>
                      <a:pt x="376" y="156"/>
                    </a:cubicBezTo>
                    <a:cubicBezTo>
                      <a:pt x="376" y="156"/>
                      <a:pt x="271" y="229"/>
                      <a:pt x="144" y="199"/>
                    </a:cubicBezTo>
                    <a:cubicBezTo>
                      <a:pt x="17" y="169"/>
                      <a:pt x="6" y="89"/>
                      <a:pt x="0" y="32"/>
                    </a:cubicBezTo>
                    <a:cubicBezTo>
                      <a:pt x="0" y="32"/>
                      <a:pt x="20" y="50"/>
                      <a:pt x="50" y="62"/>
                    </a:cubicBezTo>
                    <a:cubicBezTo>
                      <a:pt x="50" y="62"/>
                      <a:pt x="40" y="24"/>
                      <a:pt x="63" y="7"/>
                    </a:cubicBezTo>
                    <a:cubicBezTo>
                      <a:pt x="63" y="7"/>
                      <a:pt x="67" y="33"/>
                      <a:pt x="85" y="45"/>
                    </a:cubicBezTo>
                    <a:cubicBezTo>
                      <a:pt x="85" y="45"/>
                      <a:pt x="76" y="23"/>
                      <a:pt x="105" y="4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0" name="Freeform 126"/>
              <p:cNvSpPr>
                <a:spLocks/>
              </p:cNvSpPr>
              <p:nvPr/>
            </p:nvSpPr>
            <p:spPr bwMode="auto">
              <a:xfrm>
                <a:off x="4864" y="5748"/>
                <a:ext cx="130" cy="109"/>
              </a:xfrm>
              <a:custGeom>
                <a:avLst/>
                <a:gdLst>
                  <a:gd name="T0" fmla="*/ 51 w 55"/>
                  <a:gd name="T1" fmla="*/ 17 h 46"/>
                  <a:gd name="T2" fmla="*/ 52 w 55"/>
                  <a:gd name="T3" fmla="*/ 14 h 46"/>
                  <a:gd name="T4" fmla="*/ 53 w 55"/>
                  <a:gd name="T5" fmla="*/ 10 h 46"/>
                  <a:gd name="T6" fmla="*/ 54 w 55"/>
                  <a:gd name="T7" fmla="*/ 6 h 46"/>
                  <a:gd name="T8" fmla="*/ 55 w 55"/>
                  <a:gd name="T9" fmla="*/ 1 h 46"/>
                  <a:gd name="T10" fmla="*/ 55 w 55"/>
                  <a:gd name="T11" fmla="*/ 0 h 46"/>
                  <a:gd name="T12" fmla="*/ 22 w 55"/>
                  <a:gd name="T13" fmla="*/ 4 h 46"/>
                  <a:gd name="T14" fmla="*/ 2 w 55"/>
                  <a:gd name="T15" fmla="*/ 46 h 46"/>
                  <a:gd name="T16" fmla="*/ 2 w 55"/>
                  <a:gd name="T17" fmla="*/ 46 h 46"/>
                  <a:gd name="T18" fmla="*/ 7 w 55"/>
                  <a:gd name="T19" fmla="*/ 36 h 46"/>
                  <a:gd name="T20" fmla="*/ 33 w 55"/>
                  <a:gd name="T21" fmla="*/ 25 h 46"/>
                  <a:gd name="T22" fmla="*/ 43 w 55"/>
                  <a:gd name="T23" fmla="*/ 28 h 46"/>
                  <a:gd name="T24" fmla="*/ 47 w 55"/>
                  <a:gd name="T25" fmla="*/ 30 h 46"/>
                  <a:gd name="T26" fmla="*/ 47 w 55"/>
                  <a:gd name="T27" fmla="*/ 30 h 46"/>
                  <a:gd name="T28" fmla="*/ 49 w 55"/>
                  <a:gd name="T29" fmla="*/ 22 h 46"/>
                  <a:gd name="T30" fmla="*/ 51 w 55"/>
                  <a:gd name="T31" fmla="*/ 1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5" h="46">
                    <a:moveTo>
                      <a:pt x="51" y="17"/>
                    </a:moveTo>
                    <a:cubicBezTo>
                      <a:pt x="51" y="16"/>
                      <a:pt x="51" y="15"/>
                      <a:pt x="52" y="14"/>
                    </a:cubicBezTo>
                    <a:cubicBezTo>
                      <a:pt x="52" y="12"/>
                      <a:pt x="52" y="11"/>
                      <a:pt x="53" y="10"/>
                    </a:cubicBezTo>
                    <a:cubicBezTo>
                      <a:pt x="53" y="8"/>
                      <a:pt x="53" y="7"/>
                      <a:pt x="54" y="6"/>
                    </a:cubicBezTo>
                    <a:cubicBezTo>
                      <a:pt x="54" y="4"/>
                      <a:pt x="55" y="2"/>
                      <a:pt x="55" y="1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44" y="0"/>
                      <a:pt x="33" y="1"/>
                      <a:pt x="22" y="4"/>
                    </a:cubicBezTo>
                    <a:cubicBezTo>
                      <a:pt x="9" y="23"/>
                      <a:pt x="0" y="43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3" y="41"/>
                      <a:pt x="5" y="38"/>
                      <a:pt x="7" y="36"/>
                    </a:cubicBezTo>
                    <a:cubicBezTo>
                      <a:pt x="16" y="28"/>
                      <a:pt x="25" y="24"/>
                      <a:pt x="33" y="25"/>
                    </a:cubicBezTo>
                    <a:cubicBezTo>
                      <a:pt x="37" y="25"/>
                      <a:pt x="41" y="27"/>
                      <a:pt x="43" y="28"/>
                    </a:cubicBezTo>
                    <a:cubicBezTo>
                      <a:pt x="45" y="29"/>
                      <a:pt x="46" y="29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8" y="28"/>
                      <a:pt x="49" y="25"/>
                      <a:pt x="49" y="22"/>
                    </a:cubicBezTo>
                    <a:cubicBezTo>
                      <a:pt x="50" y="20"/>
                      <a:pt x="50" y="19"/>
                      <a:pt x="51" y="1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1" name="Freeform 127"/>
              <p:cNvSpPr>
                <a:spLocks/>
              </p:cNvSpPr>
              <p:nvPr/>
            </p:nvSpPr>
            <p:spPr bwMode="auto">
              <a:xfrm>
                <a:off x="4135" y="5611"/>
                <a:ext cx="118" cy="116"/>
              </a:xfrm>
              <a:custGeom>
                <a:avLst/>
                <a:gdLst>
                  <a:gd name="T0" fmla="*/ 50 w 50"/>
                  <a:gd name="T1" fmla="*/ 20 h 49"/>
                  <a:gd name="T2" fmla="*/ 25 w 50"/>
                  <a:gd name="T3" fmla="*/ 2 h 49"/>
                  <a:gd name="T4" fmla="*/ 1 w 50"/>
                  <a:gd name="T5" fmla="*/ 30 h 49"/>
                  <a:gd name="T6" fmla="*/ 0 w 50"/>
                  <a:gd name="T7" fmla="*/ 49 h 49"/>
                  <a:gd name="T8" fmla="*/ 50 w 50"/>
                  <a:gd name="T9" fmla="*/ 2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9">
                    <a:moveTo>
                      <a:pt x="50" y="20"/>
                    </a:moveTo>
                    <a:cubicBezTo>
                      <a:pt x="50" y="20"/>
                      <a:pt x="42" y="0"/>
                      <a:pt x="25" y="2"/>
                    </a:cubicBezTo>
                    <a:cubicBezTo>
                      <a:pt x="9" y="4"/>
                      <a:pt x="1" y="30"/>
                      <a:pt x="1" y="3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22" y="18"/>
                      <a:pt x="50" y="2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2" name="Freeform 128"/>
              <p:cNvSpPr>
                <a:spLocks/>
              </p:cNvSpPr>
              <p:nvPr/>
            </p:nvSpPr>
            <p:spPr bwMode="auto">
              <a:xfrm>
                <a:off x="4653" y="5642"/>
                <a:ext cx="116" cy="118"/>
              </a:xfrm>
              <a:custGeom>
                <a:avLst/>
                <a:gdLst>
                  <a:gd name="T0" fmla="*/ 15 w 49"/>
                  <a:gd name="T1" fmla="*/ 0 h 50"/>
                  <a:gd name="T2" fmla="*/ 1 w 49"/>
                  <a:gd name="T3" fmla="*/ 26 h 50"/>
                  <a:gd name="T4" fmla="*/ 36 w 49"/>
                  <a:gd name="T5" fmla="*/ 50 h 50"/>
                  <a:gd name="T6" fmla="*/ 47 w 49"/>
                  <a:gd name="T7" fmla="*/ 36 h 50"/>
                  <a:gd name="T8" fmla="*/ 15 w 49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15" y="0"/>
                    </a:moveTo>
                    <a:cubicBezTo>
                      <a:pt x="15" y="0"/>
                      <a:pt x="0" y="13"/>
                      <a:pt x="1" y="26"/>
                    </a:cubicBezTo>
                    <a:cubicBezTo>
                      <a:pt x="1" y="26"/>
                      <a:pt x="25" y="24"/>
                      <a:pt x="36" y="50"/>
                    </a:cubicBezTo>
                    <a:cubicBezTo>
                      <a:pt x="36" y="50"/>
                      <a:pt x="49" y="46"/>
                      <a:pt x="47" y="36"/>
                    </a:cubicBezTo>
                    <a:cubicBezTo>
                      <a:pt x="45" y="26"/>
                      <a:pt x="35" y="0"/>
                      <a:pt x="15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3" name="Freeform 129"/>
              <p:cNvSpPr>
                <a:spLocks/>
              </p:cNvSpPr>
              <p:nvPr/>
            </p:nvSpPr>
            <p:spPr bwMode="auto">
              <a:xfrm>
                <a:off x="4185" y="5762"/>
                <a:ext cx="123" cy="126"/>
              </a:xfrm>
              <a:custGeom>
                <a:avLst/>
                <a:gdLst>
                  <a:gd name="T0" fmla="*/ 51 w 52"/>
                  <a:gd name="T1" fmla="*/ 28 h 53"/>
                  <a:gd name="T2" fmla="*/ 24 w 52"/>
                  <a:gd name="T3" fmla="*/ 52 h 53"/>
                  <a:gd name="T4" fmla="*/ 1 w 52"/>
                  <a:gd name="T5" fmla="*/ 25 h 53"/>
                  <a:gd name="T6" fmla="*/ 28 w 52"/>
                  <a:gd name="T7" fmla="*/ 1 h 53"/>
                  <a:gd name="T8" fmla="*/ 51 w 52"/>
                  <a:gd name="T9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51" y="28"/>
                    </a:moveTo>
                    <a:cubicBezTo>
                      <a:pt x="51" y="42"/>
                      <a:pt x="38" y="53"/>
                      <a:pt x="24" y="52"/>
                    </a:cubicBezTo>
                    <a:cubicBezTo>
                      <a:pt x="11" y="51"/>
                      <a:pt x="0" y="39"/>
                      <a:pt x="1" y="25"/>
                    </a:cubicBezTo>
                    <a:cubicBezTo>
                      <a:pt x="2" y="11"/>
                      <a:pt x="14" y="0"/>
                      <a:pt x="28" y="1"/>
                    </a:cubicBezTo>
                    <a:cubicBezTo>
                      <a:pt x="42" y="2"/>
                      <a:pt x="52" y="14"/>
                      <a:pt x="51" y="28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4" name="Freeform 130"/>
              <p:cNvSpPr>
                <a:spLocks/>
              </p:cNvSpPr>
              <p:nvPr/>
            </p:nvSpPr>
            <p:spPr bwMode="auto">
              <a:xfrm>
                <a:off x="4223" y="5772"/>
                <a:ext cx="66" cy="54"/>
              </a:xfrm>
              <a:custGeom>
                <a:avLst/>
                <a:gdLst>
                  <a:gd name="T0" fmla="*/ 26 w 28"/>
                  <a:gd name="T1" fmla="*/ 17 h 23"/>
                  <a:gd name="T2" fmla="*/ 10 w 28"/>
                  <a:gd name="T3" fmla="*/ 20 h 23"/>
                  <a:gd name="T4" fmla="*/ 2 w 28"/>
                  <a:gd name="T5" fmla="*/ 6 h 23"/>
                  <a:gd name="T6" fmla="*/ 18 w 28"/>
                  <a:gd name="T7" fmla="*/ 3 h 23"/>
                  <a:gd name="T8" fmla="*/ 26 w 28"/>
                  <a:gd name="T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3">
                    <a:moveTo>
                      <a:pt x="26" y="17"/>
                    </a:moveTo>
                    <a:cubicBezTo>
                      <a:pt x="24" y="21"/>
                      <a:pt x="17" y="23"/>
                      <a:pt x="10" y="20"/>
                    </a:cubicBezTo>
                    <a:cubicBezTo>
                      <a:pt x="4" y="17"/>
                      <a:pt x="0" y="11"/>
                      <a:pt x="2" y="6"/>
                    </a:cubicBezTo>
                    <a:cubicBezTo>
                      <a:pt x="4" y="2"/>
                      <a:pt x="11" y="0"/>
                      <a:pt x="18" y="3"/>
                    </a:cubicBezTo>
                    <a:cubicBezTo>
                      <a:pt x="24" y="6"/>
                      <a:pt x="28" y="12"/>
                      <a:pt x="26" y="1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5" name="Freeform 131"/>
              <p:cNvSpPr>
                <a:spLocks/>
              </p:cNvSpPr>
              <p:nvPr/>
            </p:nvSpPr>
            <p:spPr bwMode="auto">
              <a:xfrm>
                <a:off x="4606" y="5762"/>
                <a:ext cx="123" cy="126"/>
              </a:xfrm>
              <a:custGeom>
                <a:avLst/>
                <a:gdLst>
                  <a:gd name="T0" fmla="*/ 51 w 52"/>
                  <a:gd name="T1" fmla="*/ 28 h 53"/>
                  <a:gd name="T2" fmla="*/ 24 w 52"/>
                  <a:gd name="T3" fmla="*/ 52 h 53"/>
                  <a:gd name="T4" fmla="*/ 1 w 52"/>
                  <a:gd name="T5" fmla="*/ 25 h 53"/>
                  <a:gd name="T6" fmla="*/ 28 w 52"/>
                  <a:gd name="T7" fmla="*/ 1 h 53"/>
                  <a:gd name="T8" fmla="*/ 51 w 52"/>
                  <a:gd name="T9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51" y="28"/>
                    </a:moveTo>
                    <a:cubicBezTo>
                      <a:pt x="50" y="42"/>
                      <a:pt x="38" y="53"/>
                      <a:pt x="24" y="52"/>
                    </a:cubicBezTo>
                    <a:cubicBezTo>
                      <a:pt x="10" y="51"/>
                      <a:pt x="0" y="39"/>
                      <a:pt x="1" y="25"/>
                    </a:cubicBezTo>
                    <a:cubicBezTo>
                      <a:pt x="2" y="11"/>
                      <a:pt x="14" y="0"/>
                      <a:pt x="28" y="1"/>
                    </a:cubicBezTo>
                    <a:cubicBezTo>
                      <a:pt x="42" y="2"/>
                      <a:pt x="52" y="14"/>
                      <a:pt x="51" y="28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6" name="Freeform 132"/>
              <p:cNvSpPr>
                <a:spLocks/>
              </p:cNvSpPr>
              <p:nvPr/>
            </p:nvSpPr>
            <p:spPr bwMode="auto">
              <a:xfrm>
                <a:off x="4644" y="5772"/>
                <a:ext cx="66" cy="54"/>
              </a:xfrm>
              <a:custGeom>
                <a:avLst/>
                <a:gdLst>
                  <a:gd name="T0" fmla="*/ 26 w 28"/>
                  <a:gd name="T1" fmla="*/ 17 h 23"/>
                  <a:gd name="T2" fmla="*/ 10 w 28"/>
                  <a:gd name="T3" fmla="*/ 20 h 23"/>
                  <a:gd name="T4" fmla="*/ 2 w 28"/>
                  <a:gd name="T5" fmla="*/ 6 h 23"/>
                  <a:gd name="T6" fmla="*/ 17 w 28"/>
                  <a:gd name="T7" fmla="*/ 3 h 23"/>
                  <a:gd name="T8" fmla="*/ 26 w 28"/>
                  <a:gd name="T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3">
                    <a:moveTo>
                      <a:pt x="26" y="17"/>
                    </a:moveTo>
                    <a:cubicBezTo>
                      <a:pt x="24" y="21"/>
                      <a:pt x="17" y="23"/>
                      <a:pt x="10" y="20"/>
                    </a:cubicBezTo>
                    <a:cubicBezTo>
                      <a:pt x="3" y="17"/>
                      <a:pt x="0" y="11"/>
                      <a:pt x="2" y="6"/>
                    </a:cubicBezTo>
                    <a:cubicBezTo>
                      <a:pt x="4" y="2"/>
                      <a:pt x="11" y="0"/>
                      <a:pt x="17" y="3"/>
                    </a:cubicBezTo>
                    <a:cubicBezTo>
                      <a:pt x="24" y="6"/>
                      <a:pt x="28" y="12"/>
                      <a:pt x="26" y="1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7" name="Freeform 133"/>
              <p:cNvSpPr>
                <a:spLocks/>
              </p:cNvSpPr>
              <p:nvPr/>
            </p:nvSpPr>
            <p:spPr bwMode="auto">
              <a:xfrm>
                <a:off x="4878" y="5904"/>
                <a:ext cx="154" cy="135"/>
              </a:xfrm>
              <a:custGeom>
                <a:avLst/>
                <a:gdLst>
                  <a:gd name="T0" fmla="*/ 7 w 65"/>
                  <a:gd name="T1" fmla="*/ 57 h 57"/>
                  <a:gd name="T2" fmla="*/ 0 w 65"/>
                  <a:gd name="T3" fmla="*/ 52 h 57"/>
                  <a:gd name="T4" fmla="*/ 54 w 65"/>
                  <a:gd name="T5" fmla="*/ 0 h 57"/>
                  <a:gd name="T6" fmla="*/ 7 w 65"/>
                  <a:gd name="T7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57">
                    <a:moveTo>
                      <a:pt x="7" y="57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53" y="36"/>
                      <a:pt x="54" y="0"/>
                    </a:cubicBezTo>
                    <a:cubicBezTo>
                      <a:pt x="54" y="0"/>
                      <a:pt x="65" y="40"/>
                      <a:pt x="7" y="5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8" name="Freeform 134"/>
              <p:cNvSpPr>
                <a:spLocks/>
              </p:cNvSpPr>
              <p:nvPr/>
            </p:nvSpPr>
            <p:spPr bwMode="auto">
              <a:xfrm>
                <a:off x="3924" y="5809"/>
                <a:ext cx="116" cy="142"/>
              </a:xfrm>
              <a:custGeom>
                <a:avLst/>
                <a:gdLst>
                  <a:gd name="T0" fmla="*/ 40 w 49"/>
                  <a:gd name="T1" fmla="*/ 59 h 60"/>
                  <a:gd name="T2" fmla="*/ 19 w 49"/>
                  <a:gd name="T3" fmla="*/ 10 h 60"/>
                  <a:gd name="T4" fmla="*/ 14 w 49"/>
                  <a:gd name="T5" fmla="*/ 48 h 60"/>
                  <a:gd name="T6" fmla="*/ 40 w 49"/>
                  <a:gd name="T7" fmla="*/ 5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60">
                    <a:moveTo>
                      <a:pt x="40" y="59"/>
                    </a:moveTo>
                    <a:cubicBezTo>
                      <a:pt x="40" y="59"/>
                      <a:pt x="49" y="0"/>
                      <a:pt x="19" y="10"/>
                    </a:cubicBezTo>
                    <a:cubicBezTo>
                      <a:pt x="0" y="17"/>
                      <a:pt x="3" y="36"/>
                      <a:pt x="14" y="48"/>
                    </a:cubicBezTo>
                    <a:cubicBezTo>
                      <a:pt x="21" y="55"/>
                      <a:pt x="32" y="60"/>
                      <a:pt x="40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09" name="Freeform 135"/>
              <p:cNvSpPr>
                <a:spLocks/>
              </p:cNvSpPr>
              <p:nvPr/>
            </p:nvSpPr>
            <p:spPr bwMode="auto">
              <a:xfrm>
                <a:off x="3924" y="5843"/>
                <a:ext cx="97" cy="108"/>
              </a:xfrm>
              <a:custGeom>
                <a:avLst/>
                <a:gdLst>
                  <a:gd name="T0" fmla="*/ 40 w 41"/>
                  <a:gd name="T1" fmla="*/ 44 h 46"/>
                  <a:gd name="T2" fmla="*/ 41 w 41"/>
                  <a:gd name="T3" fmla="*/ 29 h 46"/>
                  <a:gd name="T4" fmla="*/ 6 w 41"/>
                  <a:gd name="T5" fmla="*/ 23 h 46"/>
                  <a:gd name="T6" fmla="*/ 40 w 41"/>
                  <a:gd name="T7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46">
                    <a:moveTo>
                      <a:pt x="40" y="44"/>
                    </a:move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0" y="0"/>
                      <a:pt x="6" y="23"/>
                    </a:cubicBezTo>
                    <a:cubicBezTo>
                      <a:pt x="13" y="46"/>
                      <a:pt x="40" y="44"/>
                      <a:pt x="40" y="4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0" name="Freeform 136"/>
              <p:cNvSpPr>
                <a:spLocks/>
              </p:cNvSpPr>
              <p:nvPr/>
            </p:nvSpPr>
            <p:spPr bwMode="auto">
              <a:xfrm>
                <a:off x="4147" y="5878"/>
                <a:ext cx="35" cy="17"/>
              </a:xfrm>
              <a:custGeom>
                <a:avLst/>
                <a:gdLst>
                  <a:gd name="T0" fmla="*/ 15 w 15"/>
                  <a:gd name="T1" fmla="*/ 4 h 7"/>
                  <a:gd name="T2" fmla="*/ 12 w 15"/>
                  <a:gd name="T3" fmla="*/ 7 h 7"/>
                  <a:gd name="T4" fmla="*/ 2 w 15"/>
                  <a:gd name="T5" fmla="*/ 6 h 7"/>
                  <a:gd name="T6" fmla="*/ 0 w 15"/>
                  <a:gd name="T7" fmla="*/ 3 h 7"/>
                  <a:gd name="T8" fmla="*/ 0 w 15"/>
                  <a:gd name="T9" fmla="*/ 3 h 7"/>
                  <a:gd name="T10" fmla="*/ 3 w 15"/>
                  <a:gd name="T11" fmla="*/ 0 h 7"/>
                  <a:gd name="T12" fmla="*/ 12 w 15"/>
                  <a:gd name="T13" fmla="*/ 1 h 7"/>
                  <a:gd name="T14" fmla="*/ 15 w 15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7">
                    <a:moveTo>
                      <a:pt x="15" y="4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5" y="3"/>
                      <a:pt x="15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1" name="Freeform 137"/>
              <p:cNvSpPr>
                <a:spLocks/>
              </p:cNvSpPr>
              <p:nvPr/>
            </p:nvSpPr>
            <p:spPr bwMode="auto">
              <a:xfrm>
                <a:off x="4753" y="5895"/>
                <a:ext cx="31" cy="11"/>
              </a:xfrm>
              <a:custGeom>
                <a:avLst/>
                <a:gdLst>
                  <a:gd name="T0" fmla="*/ 13 w 13"/>
                  <a:gd name="T1" fmla="*/ 3 h 5"/>
                  <a:gd name="T2" fmla="*/ 11 w 13"/>
                  <a:gd name="T3" fmla="*/ 5 h 5"/>
                  <a:gd name="T4" fmla="*/ 2 w 13"/>
                  <a:gd name="T5" fmla="*/ 5 h 5"/>
                  <a:gd name="T6" fmla="*/ 0 w 13"/>
                  <a:gd name="T7" fmla="*/ 2 h 5"/>
                  <a:gd name="T8" fmla="*/ 0 w 13"/>
                  <a:gd name="T9" fmla="*/ 2 h 5"/>
                  <a:gd name="T10" fmla="*/ 2 w 13"/>
                  <a:gd name="T11" fmla="*/ 0 h 5"/>
                  <a:gd name="T12" fmla="*/ 11 w 13"/>
                  <a:gd name="T13" fmla="*/ 1 h 5"/>
                  <a:gd name="T14" fmla="*/ 13 w 1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5">
                    <a:moveTo>
                      <a:pt x="13" y="3"/>
                    </a:moveTo>
                    <a:cubicBezTo>
                      <a:pt x="13" y="4"/>
                      <a:pt x="12" y="5"/>
                      <a:pt x="1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1"/>
                      <a:pt x="13" y="2"/>
                      <a:pt x="13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2" name="Freeform 138"/>
              <p:cNvSpPr>
                <a:spLocks/>
              </p:cNvSpPr>
              <p:nvPr/>
            </p:nvSpPr>
            <p:spPr bwMode="auto">
              <a:xfrm>
                <a:off x="4469" y="6308"/>
                <a:ext cx="85" cy="29"/>
              </a:xfrm>
              <a:custGeom>
                <a:avLst/>
                <a:gdLst>
                  <a:gd name="T0" fmla="*/ 35 w 36"/>
                  <a:gd name="T1" fmla="*/ 7 h 12"/>
                  <a:gd name="T2" fmla="*/ 17 w 36"/>
                  <a:gd name="T3" fmla="*/ 12 h 12"/>
                  <a:gd name="T4" fmla="*/ 0 w 36"/>
                  <a:gd name="T5" fmla="*/ 5 h 12"/>
                  <a:gd name="T6" fmla="*/ 18 w 36"/>
                  <a:gd name="T7" fmla="*/ 1 h 12"/>
                  <a:gd name="T8" fmla="*/ 35 w 36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2">
                    <a:moveTo>
                      <a:pt x="35" y="7"/>
                    </a:moveTo>
                    <a:cubicBezTo>
                      <a:pt x="35" y="10"/>
                      <a:pt x="27" y="12"/>
                      <a:pt x="17" y="12"/>
                    </a:cubicBezTo>
                    <a:cubicBezTo>
                      <a:pt x="7" y="11"/>
                      <a:pt x="0" y="8"/>
                      <a:pt x="0" y="5"/>
                    </a:cubicBezTo>
                    <a:cubicBezTo>
                      <a:pt x="0" y="2"/>
                      <a:pt x="8" y="0"/>
                      <a:pt x="18" y="1"/>
                    </a:cubicBezTo>
                    <a:cubicBezTo>
                      <a:pt x="28" y="1"/>
                      <a:pt x="36" y="4"/>
                      <a:pt x="35" y="7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3" name="Freeform 139"/>
              <p:cNvSpPr>
                <a:spLocks/>
              </p:cNvSpPr>
              <p:nvPr/>
            </p:nvSpPr>
            <p:spPr bwMode="auto">
              <a:xfrm>
                <a:off x="4829" y="5311"/>
                <a:ext cx="196" cy="300"/>
              </a:xfrm>
              <a:custGeom>
                <a:avLst/>
                <a:gdLst>
                  <a:gd name="T0" fmla="*/ 0 w 83"/>
                  <a:gd name="T1" fmla="*/ 67 h 127"/>
                  <a:gd name="T2" fmla="*/ 13 w 83"/>
                  <a:gd name="T3" fmla="*/ 115 h 127"/>
                  <a:gd name="T4" fmla="*/ 12 w 83"/>
                  <a:gd name="T5" fmla="*/ 127 h 127"/>
                  <a:gd name="T6" fmla="*/ 80 w 83"/>
                  <a:gd name="T7" fmla="*/ 52 h 127"/>
                  <a:gd name="T8" fmla="*/ 74 w 83"/>
                  <a:gd name="T9" fmla="*/ 23 h 127"/>
                  <a:gd name="T10" fmla="*/ 31 w 83"/>
                  <a:gd name="T11" fmla="*/ 15 h 127"/>
                  <a:gd name="T12" fmla="*/ 20 w 83"/>
                  <a:gd name="T13" fmla="*/ 43 h 127"/>
                  <a:gd name="T14" fmla="*/ 12 w 83"/>
                  <a:gd name="T15" fmla="*/ 57 h 127"/>
                  <a:gd name="T16" fmla="*/ 0 w 83"/>
                  <a:gd name="T17" fmla="*/ 6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27">
                    <a:moveTo>
                      <a:pt x="0" y="67"/>
                    </a:moveTo>
                    <a:cubicBezTo>
                      <a:pt x="13" y="79"/>
                      <a:pt x="13" y="98"/>
                      <a:pt x="13" y="115"/>
                    </a:cubicBezTo>
                    <a:cubicBezTo>
                      <a:pt x="13" y="119"/>
                      <a:pt x="13" y="123"/>
                      <a:pt x="12" y="127"/>
                    </a:cubicBezTo>
                    <a:cubicBezTo>
                      <a:pt x="30" y="115"/>
                      <a:pt x="76" y="71"/>
                      <a:pt x="80" y="52"/>
                    </a:cubicBezTo>
                    <a:cubicBezTo>
                      <a:pt x="83" y="42"/>
                      <a:pt x="77" y="32"/>
                      <a:pt x="74" y="23"/>
                    </a:cubicBezTo>
                    <a:cubicBezTo>
                      <a:pt x="72" y="15"/>
                      <a:pt x="56" y="0"/>
                      <a:pt x="31" y="15"/>
                    </a:cubicBezTo>
                    <a:cubicBezTo>
                      <a:pt x="27" y="24"/>
                      <a:pt x="25" y="34"/>
                      <a:pt x="20" y="43"/>
                    </a:cubicBezTo>
                    <a:cubicBezTo>
                      <a:pt x="18" y="48"/>
                      <a:pt x="16" y="53"/>
                      <a:pt x="12" y="57"/>
                    </a:cubicBezTo>
                    <a:cubicBezTo>
                      <a:pt x="9" y="61"/>
                      <a:pt x="4" y="63"/>
                      <a:pt x="0" y="67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4" name="Freeform 140"/>
              <p:cNvSpPr>
                <a:spLocks/>
              </p:cNvSpPr>
              <p:nvPr/>
            </p:nvSpPr>
            <p:spPr bwMode="auto">
              <a:xfrm>
                <a:off x="4729" y="5292"/>
                <a:ext cx="138" cy="163"/>
              </a:xfrm>
              <a:custGeom>
                <a:avLst/>
                <a:gdLst>
                  <a:gd name="T0" fmla="*/ 58 w 58"/>
                  <a:gd name="T1" fmla="*/ 4 h 69"/>
                  <a:gd name="T2" fmla="*/ 0 w 58"/>
                  <a:gd name="T3" fmla="*/ 69 h 69"/>
                  <a:gd name="T4" fmla="*/ 57 w 58"/>
                  <a:gd name="T5" fmla="*/ 6 h 69"/>
                  <a:gd name="T6" fmla="*/ 58 w 58"/>
                  <a:gd name="T7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69">
                    <a:moveTo>
                      <a:pt x="58" y="4"/>
                    </a:moveTo>
                    <a:cubicBezTo>
                      <a:pt x="46" y="0"/>
                      <a:pt x="13" y="62"/>
                      <a:pt x="0" y="69"/>
                    </a:cubicBezTo>
                    <a:cubicBezTo>
                      <a:pt x="26" y="65"/>
                      <a:pt x="53" y="31"/>
                      <a:pt x="57" y="6"/>
                    </a:cubicBezTo>
                    <a:lnTo>
                      <a:pt x="58" y="4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5" name="Freeform 141"/>
              <p:cNvSpPr>
                <a:spLocks/>
              </p:cNvSpPr>
              <p:nvPr/>
            </p:nvSpPr>
            <p:spPr bwMode="auto">
              <a:xfrm>
                <a:off x="4497" y="5136"/>
                <a:ext cx="280" cy="64"/>
              </a:xfrm>
              <a:custGeom>
                <a:avLst/>
                <a:gdLst>
                  <a:gd name="T0" fmla="*/ 0 w 118"/>
                  <a:gd name="T1" fmla="*/ 26 h 27"/>
                  <a:gd name="T2" fmla="*/ 46 w 118"/>
                  <a:gd name="T3" fmla="*/ 2 h 27"/>
                  <a:gd name="T4" fmla="*/ 61 w 118"/>
                  <a:gd name="T5" fmla="*/ 0 h 27"/>
                  <a:gd name="T6" fmla="*/ 99 w 118"/>
                  <a:gd name="T7" fmla="*/ 9 h 27"/>
                  <a:gd name="T8" fmla="*/ 118 w 118"/>
                  <a:gd name="T9" fmla="*/ 27 h 27"/>
                  <a:gd name="T10" fmla="*/ 95 w 118"/>
                  <a:gd name="T11" fmla="*/ 26 h 27"/>
                  <a:gd name="T12" fmla="*/ 71 w 118"/>
                  <a:gd name="T13" fmla="*/ 23 h 27"/>
                  <a:gd name="T14" fmla="*/ 25 w 118"/>
                  <a:gd name="T15" fmla="*/ 21 h 27"/>
                  <a:gd name="T16" fmla="*/ 0 w 118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27">
                    <a:moveTo>
                      <a:pt x="0" y="26"/>
                    </a:moveTo>
                    <a:cubicBezTo>
                      <a:pt x="16" y="20"/>
                      <a:pt x="30" y="8"/>
                      <a:pt x="46" y="2"/>
                    </a:cubicBezTo>
                    <a:cubicBezTo>
                      <a:pt x="51" y="1"/>
                      <a:pt x="56" y="0"/>
                      <a:pt x="61" y="0"/>
                    </a:cubicBezTo>
                    <a:cubicBezTo>
                      <a:pt x="75" y="0"/>
                      <a:pt x="87" y="2"/>
                      <a:pt x="99" y="9"/>
                    </a:cubicBezTo>
                    <a:cubicBezTo>
                      <a:pt x="105" y="13"/>
                      <a:pt x="116" y="20"/>
                      <a:pt x="118" y="27"/>
                    </a:cubicBezTo>
                    <a:cubicBezTo>
                      <a:pt x="118" y="26"/>
                      <a:pt x="97" y="26"/>
                      <a:pt x="95" y="26"/>
                    </a:cubicBezTo>
                    <a:cubicBezTo>
                      <a:pt x="87" y="25"/>
                      <a:pt x="79" y="24"/>
                      <a:pt x="71" y="23"/>
                    </a:cubicBezTo>
                    <a:cubicBezTo>
                      <a:pt x="56" y="21"/>
                      <a:pt x="40" y="19"/>
                      <a:pt x="25" y="21"/>
                    </a:cubicBezTo>
                    <a:cubicBezTo>
                      <a:pt x="17" y="22"/>
                      <a:pt x="9" y="27"/>
                      <a:pt x="0" y="26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6" name="Freeform 142"/>
              <p:cNvSpPr>
                <a:spLocks/>
              </p:cNvSpPr>
              <p:nvPr/>
            </p:nvSpPr>
            <p:spPr bwMode="auto">
              <a:xfrm>
                <a:off x="3993" y="5185"/>
                <a:ext cx="121" cy="152"/>
              </a:xfrm>
              <a:custGeom>
                <a:avLst/>
                <a:gdLst>
                  <a:gd name="T0" fmla="*/ 1 w 51"/>
                  <a:gd name="T1" fmla="*/ 0 h 64"/>
                  <a:gd name="T2" fmla="*/ 3 w 51"/>
                  <a:gd name="T3" fmla="*/ 16 h 64"/>
                  <a:gd name="T4" fmla="*/ 9 w 51"/>
                  <a:gd name="T5" fmla="*/ 30 h 64"/>
                  <a:gd name="T6" fmla="*/ 27 w 51"/>
                  <a:gd name="T7" fmla="*/ 51 h 64"/>
                  <a:gd name="T8" fmla="*/ 51 w 51"/>
                  <a:gd name="T9" fmla="*/ 64 h 64"/>
                  <a:gd name="T10" fmla="*/ 11 w 51"/>
                  <a:gd name="T11" fmla="*/ 22 h 64"/>
                  <a:gd name="T12" fmla="*/ 7 w 51"/>
                  <a:gd name="T13" fmla="*/ 10 h 64"/>
                  <a:gd name="T14" fmla="*/ 1 w 51"/>
                  <a:gd name="T1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64">
                    <a:moveTo>
                      <a:pt x="1" y="0"/>
                    </a:moveTo>
                    <a:cubicBezTo>
                      <a:pt x="0" y="5"/>
                      <a:pt x="2" y="11"/>
                      <a:pt x="3" y="16"/>
                    </a:cubicBezTo>
                    <a:cubicBezTo>
                      <a:pt x="4" y="21"/>
                      <a:pt x="6" y="26"/>
                      <a:pt x="9" y="30"/>
                    </a:cubicBezTo>
                    <a:cubicBezTo>
                      <a:pt x="14" y="39"/>
                      <a:pt x="20" y="46"/>
                      <a:pt x="27" y="51"/>
                    </a:cubicBezTo>
                    <a:cubicBezTo>
                      <a:pt x="35" y="55"/>
                      <a:pt x="42" y="62"/>
                      <a:pt x="51" y="64"/>
                    </a:cubicBezTo>
                    <a:cubicBezTo>
                      <a:pt x="32" y="54"/>
                      <a:pt x="20" y="41"/>
                      <a:pt x="11" y="22"/>
                    </a:cubicBezTo>
                    <a:cubicBezTo>
                      <a:pt x="10" y="18"/>
                      <a:pt x="9" y="14"/>
                      <a:pt x="7" y="10"/>
                    </a:cubicBezTo>
                    <a:cubicBezTo>
                      <a:pt x="6" y="7"/>
                      <a:pt x="4" y="2"/>
                      <a:pt x="1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7" name="Freeform 143"/>
              <p:cNvSpPr>
                <a:spLocks/>
              </p:cNvSpPr>
              <p:nvPr/>
            </p:nvSpPr>
            <p:spPr bwMode="auto">
              <a:xfrm>
                <a:off x="4088" y="5178"/>
                <a:ext cx="106" cy="114"/>
              </a:xfrm>
              <a:custGeom>
                <a:avLst/>
                <a:gdLst>
                  <a:gd name="T0" fmla="*/ 37 w 45"/>
                  <a:gd name="T1" fmla="*/ 43 h 48"/>
                  <a:gd name="T2" fmla="*/ 15 w 45"/>
                  <a:gd name="T3" fmla="*/ 21 h 48"/>
                  <a:gd name="T4" fmla="*/ 0 w 45"/>
                  <a:gd name="T5" fmla="*/ 0 h 48"/>
                  <a:gd name="T6" fmla="*/ 10 w 45"/>
                  <a:gd name="T7" fmla="*/ 29 h 48"/>
                  <a:gd name="T8" fmla="*/ 45 w 45"/>
                  <a:gd name="T9" fmla="*/ 48 h 48"/>
                  <a:gd name="T10" fmla="*/ 44 w 45"/>
                  <a:gd name="T11" fmla="*/ 47 h 48"/>
                  <a:gd name="T12" fmla="*/ 37 w 45"/>
                  <a:gd name="T13" fmla="*/ 4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48">
                    <a:moveTo>
                      <a:pt x="37" y="43"/>
                    </a:moveTo>
                    <a:cubicBezTo>
                      <a:pt x="29" y="37"/>
                      <a:pt x="19" y="29"/>
                      <a:pt x="15" y="21"/>
                    </a:cubicBezTo>
                    <a:cubicBezTo>
                      <a:pt x="10" y="13"/>
                      <a:pt x="6" y="7"/>
                      <a:pt x="0" y="0"/>
                    </a:cubicBezTo>
                    <a:cubicBezTo>
                      <a:pt x="1" y="9"/>
                      <a:pt x="5" y="22"/>
                      <a:pt x="10" y="29"/>
                    </a:cubicBezTo>
                    <a:cubicBezTo>
                      <a:pt x="17" y="39"/>
                      <a:pt x="33" y="46"/>
                      <a:pt x="45" y="48"/>
                    </a:cubicBezTo>
                    <a:cubicBezTo>
                      <a:pt x="44" y="48"/>
                      <a:pt x="44" y="48"/>
                      <a:pt x="44" y="47"/>
                    </a:cubicBezTo>
                    <a:cubicBezTo>
                      <a:pt x="41" y="46"/>
                      <a:pt x="39" y="45"/>
                      <a:pt x="37" y="43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8" name="Freeform 144"/>
              <p:cNvSpPr>
                <a:spLocks/>
              </p:cNvSpPr>
              <p:nvPr/>
            </p:nvSpPr>
            <p:spPr bwMode="auto">
              <a:xfrm>
                <a:off x="4306" y="5783"/>
                <a:ext cx="329" cy="367"/>
              </a:xfrm>
              <a:custGeom>
                <a:avLst/>
                <a:gdLst>
                  <a:gd name="T0" fmla="*/ 38 w 139"/>
                  <a:gd name="T1" fmla="*/ 16 h 155"/>
                  <a:gd name="T2" fmla="*/ 35 w 139"/>
                  <a:gd name="T3" fmla="*/ 124 h 155"/>
                  <a:gd name="T4" fmla="*/ 124 w 139"/>
                  <a:gd name="T5" fmla="*/ 118 h 155"/>
                  <a:gd name="T6" fmla="*/ 102 w 139"/>
                  <a:gd name="T7" fmla="*/ 16 h 155"/>
                  <a:gd name="T8" fmla="*/ 73 w 139"/>
                  <a:gd name="T9" fmla="*/ 1 h 155"/>
                  <a:gd name="T10" fmla="*/ 38 w 139"/>
                  <a:gd name="T11" fmla="*/ 1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55">
                    <a:moveTo>
                      <a:pt x="38" y="16"/>
                    </a:moveTo>
                    <a:cubicBezTo>
                      <a:pt x="38" y="16"/>
                      <a:pt x="0" y="93"/>
                      <a:pt x="35" y="124"/>
                    </a:cubicBezTo>
                    <a:cubicBezTo>
                      <a:pt x="69" y="155"/>
                      <a:pt x="115" y="139"/>
                      <a:pt x="124" y="118"/>
                    </a:cubicBezTo>
                    <a:cubicBezTo>
                      <a:pt x="139" y="81"/>
                      <a:pt x="107" y="68"/>
                      <a:pt x="102" y="16"/>
                    </a:cubicBezTo>
                    <a:cubicBezTo>
                      <a:pt x="102" y="16"/>
                      <a:pt x="93" y="2"/>
                      <a:pt x="73" y="1"/>
                    </a:cubicBezTo>
                    <a:cubicBezTo>
                      <a:pt x="52" y="0"/>
                      <a:pt x="38" y="16"/>
                      <a:pt x="38" y="1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19" name="Freeform 145"/>
              <p:cNvSpPr>
                <a:spLocks/>
              </p:cNvSpPr>
              <p:nvPr/>
            </p:nvSpPr>
            <p:spPr bwMode="auto">
              <a:xfrm>
                <a:off x="4324" y="5779"/>
                <a:ext cx="292" cy="324"/>
              </a:xfrm>
              <a:custGeom>
                <a:avLst/>
                <a:gdLst>
                  <a:gd name="T0" fmla="*/ 33 w 123"/>
                  <a:gd name="T1" fmla="*/ 15 h 137"/>
                  <a:gd name="T2" fmla="*/ 30 w 123"/>
                  <a:gd name="T3" fmla="*/ 109 h 137"/>
                  <a:gd name="T4" fmla="*/ 110 w 123"/>
                  <a:gd name="T5" fmla="*/ 103 h 137"/>
                  <a:gd name="T6" fmla="*/ 91 w 123"/>
                  <a:gd name="T7" fmla="*/ 12 h 137"/>
                  <a:gd name="T8" fmla="*/ 64 w 123"/>
                  <a:gd name="T9" fmla="*/ 1 h 137"/>
                  <a:gd name="T10" fmla="*/ 33 w 123"/>
                  <a:gd name="T11" fmla="*/ 1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" h="137">
                    <a:moveTo>
                      <a:pt x="33" y="15"/>
                    </a:moveTo>
                    <a:cubicBezTo>
                      <a:pt x="33" y="15"/>
                      <a:pt x="0" y="80"/>
                      <a:pt x="30" y="109"/>
                    </a:cubicBezTo>
                    <a:cubicBezTo>
                      <a:pt x="61" y="137"/>
                      <a:pt x="102" y="122"/>
                      <a:pt x="110" y="103"/>
                    </a:cubicBezTo>
                    <a:cubicBezTo>
                      <a:pt x="123" y="69"/>
                      <a:pt x="95" y="60"/>
                      <a:pt x="91" y="12"/>
                    </a:cubicBezTo>
                    <a:cubicBezTo>
                      <a:pt x="91" y="12"/>
                      <a:pt x="82" y="2"/>
                      <a:pt x="64" y="1"/>
                    </a:cubicBezTo>
                    <a:cubicBezTo>
                      <a:pt x="46" y="0"/>
                      <a:pt x="33" y="15"/>
                      <a:pt x="33" y="15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0" name="Freeform 146"/>
              <p:cNvSpPr>
                <a:spLocks/>
              </p:cNvSpPr>
              <p:nvPr/>
            </p:nvSpPr>
            <p:spPr bwMode="auto">
              <a:xfrm>
                <a:off x="4466" y="6022"/>
                <a:ext cx="48" cy="19"/>
              </a:xfrm>
              <a:custGeom>
                <a:avLst/>
                <a:gdLst>
                  <a:gd name="T0" fmla="*/ 20 w 20"/>
                  <a:gd name="T1" fmla="*/ 4 h 8"/>
                  <a:gd name="T2" fmla="*/ 10 w 20"/>
                  <a:gd name="T3" fmla="*/ 8 h 8"/>
                  <a:gd name="T4" fmla="*/ 0 w 20"/>
                  <a:gd name="T5" fmla="*/ 4 h 8"/>
                  <a:gd name="T6" fmla="*/ 10 w 20"/>
                  <a:gd name="T7" fmla="*/ 0 h 8"/>
                  <a:gd name="T8" fmla="*/ 20 w 20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4"/>
                    </a:moveTo>
                    <a:cubicBezTo>
                      <a:pt x="20" y="6"/>
                      <a:pt x="15" y="8"/>
                      <a:pt x="10" y="8"/>
                    </a:cubicBezTo>
                    <a:cubicBezTo>
                      <a:pt x="4" y="8"/>
                      <a:pt x="0" y="6"/>
                      <a:pt x="0" y="4"/>
                    </a:cubicBezTo>
                    <a:cubicBezTo>
                      <a:pt x="0" y="1"/>
                      <a:pt x="4" y="0"/>
                      <a:pt x="10" y="0"/>
                    </a:cubicBezTo>
                    <a:cubicBezTo>
                      <a:pt x="15" y="0"/>
                      <a:pt x="20" y="2"/>
                      <a:pt x="20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1" name="Freeform 147"/>
              <p:cNvSpPr>
                <a:spLocks/>
              </p:cNvSpPr>
              <p:nvPr/>
            </p:nvSpPr>
            <p:spPr bwMode="auto">
              <a:xfrm>
                <a:off x="4869" y="5840"/>
                <a:ext cx="118" cy="142"/>
              </a:xfrm>
              <a:custGeom>
                <a:avLst/>
                <a:gdLst>
                  <a:gd name="T0" fmla="*/ 8 w 50"/>
                  <a:gd name="T1" fmla="*/ 59 h 60"/>
                  <a:gd name="T2" fmla="*/ 31 w 50"/>
                  <a:gd name="T3" fmla="*/ 12 h 60"/>
                  <a:gd name="T4" fmla="*/ 35 w 50"/>
                  <a:gd name="T5" fmla="*/ 49 h 60"/>
                  <a:gd name="T6" fmla="*/ 8 w 50"/>
                  <a:gd name="T7" fmla="*/ 5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60">
                    <a:moveTo>
                      <a:pt x="8" y="59"/>
                    </a:moveTo>
                    <a:cubicBezTo>
                      <a:pt x="8" y="59"/>
                      <a:pt x="0" y="0"/>
                      <a:pt x="31" y="12"/>
                    </a:cubicBezTo>
                    <a:cubicBezTo>
                      <a:pt x="50" y="18"/>
                      <a:pt x="46" y="38"/>
                      <a:pt x="35" y="49"/>
                    </a:cubicBezTo>
                    <a:cubicBezTo>
                      <a:pt x="27" y="56"/>
                      <a:pt x="16" y="60"/>
                      <a:pt x="8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2" name="Freeform 148"/>
              <p:cNvSpPr>
                <a:spLocks/>
              </p:cNvSpPr>
              <p:nvPr/>
            </p:nvSpPr>
            <p:spPr bwMode="auto">
              <a:xfrm>
                <a:off x="4885" y="5876"/>
                <a:ext cx="100" cy="108"/>
              </a:xfrm>
              <a:custGeom>
                <a:avLst/>
                <a:gdLst>
                  <a:gd name="T0" fmla="*/ 1 w 42"/>
                  <a:gd name="T1" fmla="*/ 44 h 46"/>
                  <a:gd name="T2" fmla="*/ 0 w 42"/>
                  <a:gd name="T3" fmla="*/ 28 h 46"/>
                  <a:gd name="T4" fmla="*/ 35 w 42"/>
                  <a:gd name="T5" fmla="*/ 23 h 46"/>
                  <a:gd name="T6" fmla="*/ 1 w 42"/>
                  <a:gd name="T7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6">
                    <a:moveTo>
                      <a:pt x="1" y="44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42" y="0"/>
                      <a:pt x="35" y="23"/>
                    </a:cubicBezTo>
                    <a:cubicBezTo>
                      <a:pt x="28" y="46"/>
                      <a:pt x="1" y="44"/>
                      <a:pt x="1" y="4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3" name="Freeform 149"/>
              <p:cNvSpPr>
                <a:spLocks/>
              </p:cNvSpPr>
              <p:nvPr/>
            </p:nvSpPr>
            <p:spPr bwMode="auto">
              <a:xfrm>
                <a:off x="4324" y="6124"/>
                <a:ext cx="339" cy="142"/>
              </a:xfrm>
              <a:custGeom>
                <a:avLst/>
                <a:gdLst>
                  <a:gd name="T0" fmla="*/ 142 w 143"/>
                  <a:gd name="T1" fmla="*/ 1 h 60"/>
                  <a:gd name="T2" fmla="*/ 139 w 143"/>
                  <a:gd name="T3" fmla="*/ 0 h 60"/>
                  <a:gd name="T4" fmla="*/ 1 w 143"/>
                  <a:gd name="T5" fmla="*/ 12 h 60"/>
                  <a:gd name="T6" fmla="*/ 0 w 143"/>
                  <a:gd name="T7" fmla="*/ 15 h 60"/>
                  <a:gd name="T8" fmla="*/ 143 w 143"/>
                  <a:gd name="T9" fmla="*/ 4 h 60"/>
                  <a:gd name="T10" fmla="*/ 142 w 143"/>
                  <a:gd name="T11" fmla="*/ 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60">
                    <a:moveTo>
                      <a:pt x="142" y="1"/>
                    </a:moveTo>
                    <a:cubicBezTo>
                      <a:pt x="141" y="0"/>
                      <a:pt x="139" y="0"/>
                      <a:pt x="139" y="0"/>
                    </a:cubicBezTo>
                    <a:cubicBezTo>
                      <a:pt x="88" y="41"/>
                      <a:pt x="33" y="27"/>
                      <a:pt x="1" y="12"/>
                    </a:cubicBezTo>
                    <a:cubicBezTo>
                      <a:pt x="1" y="13"/>
                      <a:pt x="0" y="14"/>
                      <a:pt x="0" y="15"/>
                    </a:cubicBezTo>
                    <a:cubicBezTo>
                      <a:pt x="79" y="60"/>
                      <a:pt x="143" y="4"/>
                      <a:pt x="143" y="4"/>
                    </a:cubicBezTo>
                    <a:cubicBezTo>
                      <a:pt x="143" y="4"/>
                      <a:pt x="143" y="3"/>
                      <a:pt x="142" y="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4" name="Freeform 150"/>
              <p:cNvSpPr>
                <a:spLocks/>
              </p:cNvSpPr>
              <p:nvPr/>
            </p:nvSpPr>
            <p:spPr bwMode="auto">
              <a:xfrm>
                <a:off x="4644" y="6072"/>
                <a:ext cx="76" cy="66"/>
              </a:xfrm>
              <a:custGeom>
                <a:avLst/>
                <a:gdLst>
                  <a:gd name="T0" fmla="*/ 26 w 32"/>
                  <a:gd name="T1" fmla="*/ 25 h 28"/>
                  <a:gd name="T2" fmla="*/ 18 w 32"/>
                  <a:gd name="T3" fmla="*/ 10 h 28"/>
                  <a:gd name="T4" fmla="*/ 4 w 32"/>
                  <a:gd name="T5" fmla="*/ 4 h 28"/>
                  <a:gd name="T6" fmla="*/ 22 w 32"/>
                  <a:gd name="T7" fmla="*/ 5 h 28"/>
                  <a:gd name="T8" fmla="*/ 32 w 32"/>
                  <a:gd name="T9" fmla="*/ 18 h 28"/>
                  <a:gd name="T10" fmla="*/ 26 w 32"/>
                  <a:gd name="T11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8">
                    <a:moveTo>
                      <a:pt x="26" y="25"/>
                    </a:moveTo>
                    <a:cubicBezTo>
                      <a:pt x="26" y="17"/>
                      <a:pt x="24" y="12"/>
                      <a:pt x="18" y="10"/>
                    </a:cubicBezTo>
                    <a:cubicBezTo>
                      <a:pt x="15" y="9"/>
                      <a:pt x="0" y="10"/>
                      <a:pt x="4" y="4"/>
                    </a:cubicBezTo>
                    <a:cubicBezTo>
                      <a:pt x="8" y="0"/>
                      <a:pt x="18" y="3"/>
                      <a:pt x="22" y="5"/>
                    </a:cubicBezTo>
                    <a:cubicBezTo>
                      <a:pt x="27" y="8"/>
                      <a:pt x="32" y="12"/>
                      <a:pt x="32" y="18"/>
                    </a:cubicBezTo>
                    <a:cubicBezTo>
                      <a:pt x="32" y="24"/>
                      <a:pt x="26" y="28"/>
                      <a:pt x="26" y="25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5" name="Freeform 151"/>
              <p:cNvSpPr>
                <a:spLocks/>
              </p:cNvSpPr>
              <p:nvPr/>
            </p:nvSpPr>
            <p:spPr bwMode="auto">
              <a:xfrm>
                <a:off x="4613" y="6516"/>
                <a:ext cx="67" cy="95"/>
              </a:xfrm>
              <a:custGeom>
                <a:avLst/>
                <a:gdLst>
                  <a:gd name="T0" fmla="*/ 0 w 67"/>
                  <a:gd name="T1" fmla="*/ 5 h 95"/>
                  <a:gd name="T2" fmla="*/ 64 w 67"/>
                  <a:gd name="T3" fmla="*/ 0 h 95"/>
                  <a:gd name="T4" fmla="*/ 67 w 67"/>
                  <a:gd name="T5" fmla="*/ 67 h 95"/>
                  <a:gd name="T6" fmla="*/ 48 w 67"/>
                  <a:gd name="T7" fmla="*/ 95 h 95"/>
                  <a:gd name="T8" fmla="*/ 14 w 67"/>
                  <a:gd name="T9" fmla="*/ 76 h 95"/>
                  <a:gd name="T10" fmla="*/ 0 w 67"/>
                  <a:gd name="T11" fmla="*/ 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95">
                    <a:moveTo>
                      <a:pt x="0" y="5"/>
                    </a:moveTo>
                    <a:lnTo>
                      <a:pt x="64" y="0"/>
                    </a:lnTo>
                    <a:lnTo>
                      <a:pt x="67" y="67"/>
                    </a:lnTo>
                    <a:lnTo>
                      <a:pt x="48" y="95"/>
                    </a:lnTo>
                    <a:lnTo>
                      <a:pt x="14" y="76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6" name="Freeform 152"/>
              <p:cNvSpPr>
                <a:spLocks/>
              </p:cNvSpPr>
              <p:nvPr/>
            </p:nvSpPr>
            <p:spPr bwMode="auto">
              <a:xfrm>
                <a:off x="4618" y="6516"/>
                <a:ext cx="59" cy="83"/>
              </a:xfrm>
              <a:custGeom>
                <a:avLst/>
                <a:gdLst>
                  <a:gd name="T0" fmla="*/ 0 w 59"/>
                  <a:gd name="T1" fmla="*/ 8 h 83"/>
                  <a:gd name="T2" fmla="*/ 59 w 59"/>
                  <a:gd name="T3" fmla="*/ 0 h 83"/>
                  <a:gd name="T4" fmla="*/ 59 w 59"/>
                  <a:gd name="T5" fmla="*/ 64 h 83"/>
                  <a:gd name="T6" fmla="*/ 43 w 59"/>
                  <a:gd name="T7" fmla="*/ 83 h 83"/>
                  <a:gd name="T8" fmla="*/ 12 w 59"/>
                  <a:gd name="T9" fmla="*/ 74 h 83"/>
                  <a:gd name="T10" fmla="*/ 0 w 59"/>
                  <a:gd name="T11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83">
                    <a:moveTo>
                      <a:pt x="0" y="8"/>
                    </a:moveTo>
                    <a:lnTo>
                      <a:pt x="59" y="0"/>
                    </a:lnTo>
                    <a:lnTo>
                      <a:pt x="59" y="64"/>
                    </a:lnTo>
                    <a:lnTo>
                      <a:pt x="43" y="83"/>
                    </a:lnTo>
                    <a:lnTo>
                      <a:pt x="12" y="7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7" name="Freeform 153"/>
              <p:cNvSpPr>
                <a:spLocks/>
              </p:cNvSpPr>
              <p:nvPr/>
            </p:nvSpPr>
            <p:spPr bwMode="auto">
              <a:xfrm>
                <a:off x="4620" y="6516"/>
                <a:ext cx="55" cy="78"/>
              </a:xfrm>
              <a:custGeom>
                <a:avLst/>
                <a:gdLst>
                  <a:gd name="T0" fmla="*/ 0 w 55"/>
                  <a:gd name="T1" fmla="*/ 8 h 78"/>
                  <a:gd name="T2" fmla="*/ 55 w 55"/>
                  <a:gd name="T3" fmla="*/ 0 h 78"/>
                  <a:gd name="T4" fmla="*/ 55 w 55"/>
                  <a:gd name="T5" fmla="*/ 60 h 78"/>
                  <a:gd name="T6" fmla="*/ 38 w 55"/>
                  <a:gd name="T7" fmla="*/ 78 h 78"/>
                  <a:gd name="T8" fmla="*/ 12 w 55"/>
                  <a:gd name="T9" fmla="*/ 69 h 78"/>
                  <a:gd name="T10" fmla="*/ 0 w 55"/>
                  <a:gd name="T11" fmla="*/ 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78">
                    <a:moveTo>
                      <a:pt x="0" y="8"/>
                    </a:moveTo>
                    <a:lnTo>
                      <a:pt x="55" y="0"/>
                    </a:lnTo>
                    <a:lnTo>
                      <a:pt x="55" y="60"/>
                    </a:lnTo>
                    <a:lnTo>
                      <a:pt x="38" y="78"/>
                    </a:lnTo>
                    <a:lnTo>
                      <a:pt x="12" y="69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8" name="Freeform 154"/>
              <p:cNvSpPr>
                <a:spLocks/>
              </p:cNvSpPr>
              <p:nvPr/>
            </p:nvSpPr>
            <p:spPr bwMode="auto">
              <a:xfrm>
                <a:off x="3960" y="6214"/>
                <a:ext cx="1146" cy="1033"/>
              </a:xfrm>
              <a:custGeom>
                <a:avLst/>
                <a:gdLst>
                  <a:gd name="T0" fmla="*/ 484 w 484"/>
                  <a:gd name="T1" fmla="*/ 428 h 437"/>
                  <a:gd name="T2" fmla="*/ 19 w 484"/>
                  <a:gd name="T3" fmla="*/ 437 h 437"/>
                  <a:gd name="T4" fmla="*/ 0 w 484"/>
                  <a:gd name="T5" fmla="*/ 21 h 437"/>
                  <a:gd name="T6" fmla="*/ 240 w 484"/>
                  <a:gd name="T7" fmla="*/ 5 h 437"/>
                  <a:gd name="T8" fmla="*/ 479 w 484"/>
                  <a:gd name="T9" fmla="*/ 14 h 437"/>
                  <a:gd name="T10" fmla="*/ 484 w 484"/>
                  <a:gd name="T11" fmla="*/ 428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4" h="437">
                    <a:moveTo>
                      <a:pt x="484" y="428"/>
                    </a:moveTo>
                    <a:cubicBezTo>
                      <a:pt x="19" y="437"/>
                      <a:pt x="19" y="437"/>
                      <a:pt x="19" y="43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150" y="10"/>
                      <a:pt x="240" y="5"/>
                    </a:cubicBezTo>
                    <a:cubicBezTo>
                      <a:pt x="330" y="0"/>
                      <a:pt x="479" y="14"/>
                      <a:pt x="479" y="14"/>
                    </a:cubicBezTo>
                    <a:lnTo>
                      <a:pt x="484" y="428"/>
                    </a:lnTo>
                    <a:close/>
                  </a:path>
                </a:pathLst>
              </a:custGeom>
              <a:solidFill>
                <a:srgbClr val="FCFA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29" name="Freeform 155"/>
              <p:cNvSpPr>
                <a:spLocks/>
              </p:cNvSpPr>
              <p:nvPr/>
            </p:nvSpPr>
            <p:spPr bwMode="auto">
              <a:xfrm>
                <a:off x="4980" y="6325"/>
                <a:ext cx="119" cy="329"/>
              </a:xfrm>
              <a:custGeom>
                <a:avLst/>
                <a:gdLst>
                  <a:gd name="T0" fmla="*/ 7 w 50"/>
                  <a:gd name="T1" fmla="*/ 65 h 139"/>
                  <a:gd name="T2" fmla="*/ 48 w 50"/>
                  <a:gd name="T3" fmla="*/ 137 h 139"/>
                  <a:gd name="T4" fmla="*/ 50 w 50"/>
                  <a:gd name="T5" fmla="*/ 139 h 139"/>
                  <a:gd name="T6" fmla="*/ 49 w 50"/>
                  <a:gd name="T7" fmla="*/ 0 h 139"/>
                  <a:gd name="T8" fmla="*/ 40 w 50"/>
                  <a:gd name="T9" fmla="*/ 4 h 139"/>
                  <a:gd name="T10" fmla="*/ 7 w 50"/>
                  <a:gd name="T11" fmla="*/ 6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139">
                    <a:moveTo>
                      <a:pt x="7" y="65"/>
                    </a:moveTo>
                    <a:cubicBezTo>
                      <a:pt x="13" y="93"/>
                      <a:pt x="29" y="117"/>
                      <a:pt x="48" y="137"/>
                    </a:cubicBezTo>
                    <a:cubicBezTo>
                      <a:pt x="49" y="137"/>
                      <a:pt x="49" y="138"/>
                      <a:pt x="50" y="139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6" y="2"/>
                      <a:pt x="43" y="3"/>
                      <a:pt x="40" y="4"/>
                    </a:cubicBezTo>
                    <a:cubicBezTo>
                      <a:pt x="16" y="17"/>
                      <a:pt x="0" y="36"/>
                      <a:pt x="7" y="65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0" name="Freeform 156"/>
              <p:cNvSpPr>
                <a:spLocks/>
              </p:cNvSpPr>
              <p:nvPr/>
            </p:nvSpPr>
            <p:spPr bwMode="auto">
              <a:xfrm>
                <a:off x="3991" y="6949"/>
                <a:ext cx="291" cy="298"/>
              </a:xfrm>
              <a:custGeom>
                <a:avLst/>
                <a:gdLst>
                  <a:gd name="T0" fmla="*/ 16 w 123"/>
                  <a:gd name="T1" fmla="*/ 30 h 126"/>
                  <a:gd name="T2" fmla="*/ 0 w 123"/>
                  <a:gd name="T3" fmla="*/ 0 h 126"/>
                  <a:gd name="T4" fmla="*/ 6 w 123"/>
                  <a:gd name="T5" fmla="*/ 126 h 126"/>
                  <a:gd name="T6" fmla="*/ 123 w 123"/>
                  <a:gd name="T7" fmla="*/ 124 h 126"/>
                  <a:gd name="T8" fmla="*/ 16 w 123"/>
                  <a:gd name="T9" fmla="*/ 3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6">
                    <a:moveTo>
                      <a:pt x="16" y="30"/>
                    </a:moveTo>
                    <a:cubicBezTo>
                      <a:pt x="10" y="20"/>
                      <a:pt x="5" y="10"/>
                      <a:pt x="0" y="0"/>
                    </a:cubicBezTo>
                    <a:cubicBezTo>
                      <a:pt x="6" y="126"/>
                      <a:pt x="6" y="126"/>
                      <a:pt x="6" y="126"/>
                    </a:cubicBezTo>
                    <a:cubicBezTo>
                      <a:pt x="123" y="124"/>
                      <a:pt x="123" y="124"/>
                      <a:pt x="123" y="124"/>
                    </a:cubicBezTo>
                    <a:cubicBezTo>
                      <a:pt x="79" y="105"/>
                      <a:pt x="41" y="71"/>
                      <a:pt x="16" y="30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1" name="Freeform 157"/>
              <p:cNvSpPr>
                <a:spLocks/>
              </p:cNvSpPr>
              <p:nvPr/>
            </p:nvSpPr>
            <p:spPr bwMode="auto">
              <a:xfrm>
                <a:off x="4656" y="6985"/>
                <a:ext cx="450" cy="250"/>
              </a:xfrm>
              <a:custGeom>
                <a:avLst/>
                <a:gdLst>
                  <a:gd name="T0" fmla="*/ 106 w 190"/>
                  <a:gd name="T1" fmla="*/ 53 h 106"/>
                  <a:gd name="T2" fmla="*/ 50 w 190"/>
                  <a:gd name="T3" fmla="*/ 80 h 106"/>
                  <a:gd name="T4" fmla="*/ 0 w 190"/>
                  <a:gd name="T5" fmla="*/ 106 h 106"/>
                  <a:gd name="T6" fmla="*/ 190 w 190"/>
                  <a:gd name="T7" fmla="*/ 102 h 106"/>
                  <a:gd name="T8" fmla="*/ 189 w 190"/>
                  <a:gd name="T9" fmla="*/ 0 h 106"/>
                  <a:gd name="T10" fmla="*/ 106 w 190"/>
                  <a:gd name="T11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0" h="106">
                    <a:moveTo>
                      <a:pt x="106" y="53"/>
                    </a:moveTo>
                    <a:cubicBezTo>
                      <a:pt x="88" y="64"/>
                      <a:pt x="69" y="71"/>
                      <a:pt x="50" y="80"/>
                    </a:cubicBezTo>
                    <a:cubicBezTo>
                      <a:pt x="33" y="87"/>
                      <a:pt x="17" y="97"/>
                      <a:pt x="0" y="106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63" y="21"/>
                      <a:pt x="134" y="36"/>
                      <a:pt x="106" y="53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2" name="Freeform 158"/>
              <p:cNvSpPr>
                <a:spLocks/>
              </p:cNvSpPr>
              <p:nvPr/>
            </p:nvSpPr>
            <p:spPr bwMode="auto">
              <a:xfrm>
                <a:off x="3962" y="6341"/>
                <a:ext cx="175" cy="360"/>
              </a:xfrm>
              <a:custGeom>
                <a:avLst/>
                <a:gdLst>
                  <a:gd name="T0" fmla="*/ 54 w 74"/>
                  <a:gd name="T1" fmla="*/ 40 h 152"/>
                  <a:gd name="T2" fmla="*/ 0 w 74"/>
                  <a:gd name="T3" fmla="*/ 0 h 152"/>
                  <a:gd name="T4" fmla="*/ 7 w 74"/>
                  <a:gd name="T5" fmla="*/ 152 h 152"/>
                  <a:gd name="T6" fmla="*/ 26 w 74"/>
                  <a:gd name="T7" fmla="*/ 121 h 152"/>
                  <a:gd name="T8" fmla="*/ 54 w 74"/>
                  <a:gd name="T9" fmla="*/ 4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52">
                    <a:moveTo>
                      <a:pt x="54" y="40"/>
                    </a:moveTo>
                    <a:cubicBezTo>
                      <a:pt x="42" y="20"/>
                      <a:pt x="21" y="9"/>
                      <a:pt x="0" y="0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12" y="141"/>
                      <a:pt x="18" y="131"/>
                      <a:pt x="26" y="121"/>
                    </a:cubicBezTo>
                    <a:cubicBezTo>
                      <a:pt x="44" y="99"/>
                      <a:pt x="74" y="70"/>
                      <a:pt x="54" y="40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3" name="Freeform 159"/>
              <p:cNvSpPr>
                <a:spLocks/>
              </p:cNvSpPr>
              <p:nvPr/>
            </p:nvSpPr>
            <p:spPr bwMode="auto">
              <a:xfrm>
                <a:off x="3905" y="6386"/>
                <a:ext cx="180" cy="104"/>
              </a:xfrm>
              <a:custGeom>
                <a:avLst/>
                <a:gdLst>
                  <a:gd name="T0" fmla="*/ 21 w 76"/>
                  <a:gd name="T1" fmla="*/ 7 h 44"/>
                  <a:gd name="T2" fmla="*/ 59 w 76"/>
                  <a:gd name="T3" fmla="*/ 20 h 44"/>
                  <a:gd name="T4" fmla="*/ 72 w 76"/>
                  <a:gd name="T5" fmla="*/ 34 h 44"/>
                  <a:gd name="T6" fmla="*/ 42 w 76"/>
                  <a:gd name="T7" fmla="*/ 44 h 44"/>
                  <a:gd name="T8" fmla="*/ 5 w 76"/>
                  <a:gd name="T9" fmla="*/ 15 h 44"/>
                  <a:gd name="T10" fmla="*/ 21 w 76"/>
                  <a:gd name="T11" fmla="*/ 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44">
                    <a:moveTo>
                      <a:pt x="21" y="7"/>
                    </a:move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0"/>
                      <a:pt x="76" y="24"/>
                      <a:pt x="72" y="34"/>
                    </a:cubicBezTo>
                    <a:cubicBezTo>
                      <a:pt x="67" y="44"/>
                      <a:pt x="42" y="44"/>
                      <a:pt x="42" y="44"/>
                    </a:cubicBezTo>
                    <a:cubicBezTo>
                      <a:pt x="42" y="44"/>
                      <a:pt x="0" y="29"/>
                      <a:pt x="5" y="15"/>
                    </a:cubicBezTo>
                    <a:cubicBezTo>
                      <a:pt x="10" y="0"/>
                      <a:pt x="21" y="7"/>
                      <a:pt x="21" y="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4" name="Freeform 160"/>
              <p:cNvSpPr>
                <a:spLocks/>
              </p:cNvSpPr>
              <p:nvPr/>
            </p:nvSpPr>
            <p:spPr bwMode="auto">
              <a:xfrm>
                <a:off x="3905" y="6386"/>
                <a:ext cx="171" cy="104"/>
              </a:xfrm>
              <a:custGeom>
                <a:avLst/>
                <a:gdLst>
                  <a:gd name="T0" fmla="*/ 72 w 72"/>
                  <a:gd name="T1" fmla="*/ 34 h 44"/>
                  <a:gd name="T2" fmla="*/ 72 w 72"/>
                  <a:gd name="T3" fmla="*/ 31 h 44"/>
                  <a:gd name="T4" fmla="*/ 34 w 72"/>
                  <a:gd name="T5" fmla="*/ 24 h 44"/>
                  <a:gd name="T6" fmla="*/ 24 w 72"/>
                  <a:gd name="T7" fmla="*/ 9 h 44"/>
                  <a:gd name="T8" fmla="*/ 25 w 72"/>
                  <a:gd name="T9" fmla="*/ 8 h 44"/>
                  <a:gd name="T10" fmla="*/ 21 w 72"/>
                  <a:gd name="T11" fmla="*/ 7 h 44"/>
                  <a:gd name="T12" fmla="*/ 5 w 72"/>
                  <a:gd name="T13" fmla="*/ 15 h 44"/>
                  <a:gd name="T14" fmla="*/ 42 w 72"/>
                  <a:gd name="T15" fmla="*/ 44 h 44"/>
                  <a:gd name="T16" fmla="*/ 72 w 72"/>
                  <a:gd name="T17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44">
                    <a:moveTo>
                      <a:pt x="72" y="34"/>
                    </a:moveTo>
                    <a:cubicBezTo>
                      <a:pt x="72" y="33"/>
                      <a:pt x="72" y="32"/>
                      <a:pt x="72" y="31"/>
                    </a:cubicBezTo>
                    <a:cubicBezTo>
                      <a:pt x="60" y="35"/>
                      <a:pt x="44" y="31"/>
                      <a:pt x="34" y="24"/>
                    </a:cubicBezTo>
                    <a:cubicBezTo>
                      <a:pt x="29" y="21"/>
                      <a:pt x="24" y="16"/>
                      <a:pt x="24" y="9"/>
                    </a:cubicBezTo>
                    <a:cubicBezTo>
                      <a:pt x="24" y="9"/>
                      <a:pt x="25" y="9"/>
                      <a:pt x="25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10" y="0"/>
                      <a:pt x="5" y="15"/>
                    </a:cubicBezTo>
                    <a:cubicBezTo>
                      <a:pt x="0" y="29"/>
                      <a:pt x="42" y="44"/>
                      <a:pt x="42" y="44"/>
                    </a:cubicBezTo>
                    <a:cubicBezTo>
                      <a:pt x="42" y="44"/>
                      <a:pt x="67" y="44"/>
                      <a:pt x="72" y="3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5" name="Freeform 161"/>
              <p:cNvSpPr>
                <a:spLocks/>
              </p:cNvSpPr>
              <p:nvPr/>
            </p:nvSpPr>
            <p:spPr bwMode="auto">
              <a:xfrm>
                <a:off x="3905" y="6455"/>
                <a:ext cx="214" cy="97"/>
              </a:xfrm>
              <a:custGeom>
                <a:avLst/>
                <a:gdLst>
                  <a:gd name="T0" fmla="*/ 6 w 90"/>
                  <a:gd name="T1" fmla="*/ 16 h 41"/>
                  <a:gd name="T2" fmla="*/ 59 w 90"/>
                  <a:gd name="T3" fmla="*/ 14 h 41"/>
                  <a:gd name="T4" fmla="*/ 63 w 90"/>
                  <a:gd name="T5" fmla="*/ 36 h 41"/>
                  <a:gd name="T6" fmla="*/ 18 w 90"/>
                  <a:gd name="T7" fmla="*/ 39 h 41"/>
                  <a:gd name="T8" fmla="*/ 6 w 90"/>
                  <a:gd name="T9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41">
                    <a:moveTo>
                      <a:pt x="6" y="16"/>
                    </a:moveTo>
                    <a:cubicBezTo>
                      <a:pt x="6" y="16"/>
                      <a:pt x="27" y="0"/>
                      <a:pt x="59" y="14"/>
                    </a:cubicBezTo>
                    <a:cubicBezTo>
                      <a:pt x="90" y="27"/>
                      <a:pt x="63" y="36"/>
                      <a:pt x="63" y="36"/>
                    </a:cubicBezTo>
                    <a:cubicBezTo>
                      <a:pt x="63" y="36"/>
                      <a:pt x="34" y="41"/>
                      <a:pt x="18" y="39"/>
                    </a:cubicBezTo>
                    <a:cubicBezTo>
                      <a:pt x="2" y="37"/>
                      <a:pt x="0" y="22"/>
                      <a:pt x="6" y="1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6" name="Freeform 162"/>
              <p:cNvSpPr>
                <a:spLocks/>
              </p:cNvSpPr>
              <p:nvPr/>
            </p:nvSpPr>
            <p:spPr bwMode="auto">
              <a:xfrm>
                <a:off x="3905" y="6455"/>
                <a:ext cx="164" cy="97"/>
              </a:xfrm>
              <a:custGeom>
                <a:avLst/>
                <a:gdLst>
                  <a:gd name="T0" fmla="*/ 54 w 69"/>
                  <a:gd name="T1" fmla="*/ 33 h 41"/>
                  <a:gd name="T2" fmla="*/ 33 w 69"/>
                  <a:gd name="T3" fmla="*/ 33 h 41"/>
                  <a:gd name="T4" fmla="*/ 28 w 69"/>
                  <a:gd name="T5" fmla="*/ 28 h 41"/>
                  <a:gd name="T6" fmla="*/ 29 w 69"/>
                  <a:gd name="T7" fmla="*/ 18 h 41"/>
                  <a:gd name="T8" fmla="*/ 60 w 69"/>
                  <a:gd name="T9" fmla="*/ 15 h 41"/>
                  <a:gd name="T10" fmla="*/ 59 w 69"/>
                  <a:gd name="T11" fmla="*/ 14 h 41"/>
                  <a:gd name="T12" fmla="*/ 6 w 69"/>
                  <a:gd name="T13" fmla="*/ 16 h 41"/>
                  <a:gd name="T14" fmla="*/ 18 w 69"/>
                  <a:gd name="T15" fmla="*/ 39 h 41"/>
                  <a:gd name="T16" fmla="*/ 63 w 69"/>
                  <a:gd name="T17" fmla="*/ 36 h 41"/>
                  <a:gd name="T18" fmla="*/ 69 w 69"/>
                  <a:gd name="T19" fmla="*/ 33 h 41"/>
                  <a:gd name="T20" fmla="*/ 54 w 69"/>
                  <a:gd name="T21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1">
                    <a:moveTo>
                      <a:pt x="54" y="33"/>
                    </a:moveTo>
                    <a:cubicBezTo>
                      <a:pt x="47" y="34"/>
                      <a:pt x="40" y="35"/>
                      <a:pt x="33" y="33"/>
                    </a:cubicBezTo>
                    <a:cubicBezTo>
                      <a:pt x="30" y="32"/>
                      <a:pt x="28" y="30"/>
                      <a:pt x="28" y="28"/>
                    </a:cubicBezTo>
                    <a:cubicBezTo>
                      <a:pt x="26" y="25"/>
                      <a:pt x="27" y="21"/>
                      <a:pt x="29" y="18"/>
                    </a:cubicBezTo>
                    <a:cubicBezTo>
                      <a:pt x="37" y="11"/>
                      <a:pt x="49" y="12"/>
                      <a:pt x="60" y="15"/>
                    </a:cubicBezTo>
                    <a:cubicBezTo>
                      <a:pt x="60" y="14"/>
                      <a:pt x="59" y="14"/>
                      <a:pt x="59" y="14"/>
                    </a:cubicBezTo>
                    <a:cubicBezTo>
                      <a:pt x="27" y="0"/>
                      <a:pt x="6" y="16"/>
                      <a:pt x="6" y="16"/>
                    </a:cubicBezTo>
                    <a:cubicBezTo>
                      <a:pt x="0" y="22"/>
                      <a:pt x="2" y="37"/>
                      <a:pt x="18" y="39"/>
                    </a:cubicBezTo>
                    <a:cubicBezTo>
                      <a:pt x="34" y="41"/>
                      <a:pt x="63" y="36"/>
                      <a:pt x="63" y="36"/>
                    </a:cubicBezTo>
                    <a:cubicBezTo>
                      <a:pt x="63" y="36"/>
                      <a:pt x="66" y="35"/>
                      <a:pt x="69" y="33"/>
                    </a:cubicBezTo>
                    <a:cubicBezTo>
                      <a:pt x="64" y="32"/>
                      <a:pt x="59" y="32"/>
                      <a:pt x="54" y="3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7" name="Freeform 163"/>
              <p:cNvSpPr>
                <a:spLocks/>
              </p:cNvSpPr>
              <p:nvPr/>
            </p:nvSpPr>
            <p:spPr bwMode="auto">
              <a:xfrm>
                <a:off x="3917" y="6535"/>
                <a:ext cx="180" cy="71"/>
              </a:xfrm>
              <a:custGeom>
                <a:avLst/>
                <a:gdLst>
                  <a:gd name="T0" fmla="*/ 35 w 76"/>
                  <a:gd name="T1" fmla="*/ 3 h 30"/>
                  <a:gd name="T2" fmla="*/ 57 w 76"/>
                  <a:gd name="T3" fmla="*/ 0 h 30"/>
                  <a:gd name="T4" fmla="*/ 74 w 76"/>
                  <a:gd name="T5" fmla="*/ 13 h 30"/>
                  <a:gd name="T6" fmla="*/ 16 w 76"/>
                  <a:gd name="T7" fmla="*/ 28 h 30"/>
                  <a:gd name="T8" fmla="*/ 11 w 76"/>
                  <a:gd name="T9" fmla="*/ 7 h 30"/>
                  <a:gd name="T10" fmla="*/ 35 w 76"/>
                  <a:gd name="T11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30">
                    <a:moveTo>
                      <a:pt x="35" y="3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73" y="4"/>
                      <a:pt x="74" y="13"/>
                    </a:cubicBezTo>
                    <a:cubicBezTo>
                      <a:pt x="76" y="22"/>
                      <a:pt x="24" y="30"/>
                      <a:pt x="16" y="28"/>
                    </a:cubicBezTo>
                    <a:cubicBezTo>
                      <a:pt x="8" y="26"/>
                      <a:pt x="0" y="12"/>
                      <a:pt x="11" y="7"/>
                    </a:cubicBezTo>
                    <a:cubicBezTo>
                      <a:pt x="22" y="1"/>
                      <a:pt x="35" y="3"/>
                      <a:pt x="35" y="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8" name="Freeform 164"/>
              <p:cNvSpPr>
                <a:spLocks/>
              </p:cNvSpPr>
              <p:nvPr/>
            </p:nvSpPr>
            <p:spPr bwMode="auto">
              <a:xfrm>
                <a:off x="3917" y="6538"/>
                <a:ext cx="112" cy="66"/>
              </a:xfrm>
              <a:custGeom>
                <a:avLst/>
                <a:gdLst>
                  <a:gd name="T0" fmla="*/ 33 w 47"/>
                  <a:gd name="T1" fmla="*/ 20 h 28"/>
                  <a:gd name="T2" fmla="*/ 31 w 47"/>
                  <a:gd name="T3" fmla="*/ 8 h 28"/>
                  <a:gd name="T4" fmla="*/ 45 w 47"/>
                  <a:gd name="T5" fmla="*/ 1 h 28"/>
                  <a:gd name="T6" fmla="*/ 35 w 47"/>
                  <a:gd name="T7" fmla="*/ 2 h 28"/>
                  <a:gd name="T8" fmla="*/ 11 w 47"/>
                  <a:gd name="T9" fmla="*/ 6 h 28"/>
                  <a:gd name="T10" fmla="*/ 16 w 47"/>
                  <a:gd name="T11" fmla="*/ 27 h 28"/>
                  <a:gd name="T12" fmla="*/ 47 w 47"/>
                  <a:gd name="T13" fmla="*/ 24 h 28"/>
                  <a:gd name="T14" fmla="*/ 33 w 47"/>
                  <a:gd name="T15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28">
                    <a:moveTo>
                      <a:pt x="33" y="20"/>
                    </a:moveTo>
                    <a:cubicBezTo>
                      <a:pt x="28" y="17"/>
                      <a:pt x="27" y="12"/>
                      <a:pt x="31" y="8"/>
                    </a:cubicBezTo>
                    <a:cubicBezTo>
                      <a:pt x="35" y="4"/>
                      <a:pt x="40" y="2"/>
                      <a:pt x="45" y="1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22" y="0"/>
                      <a:pt x="11" y="6"/>
                    </a:cubicBezTo>
                    <a:cubicBezTo>
                      <a:pt x="0" y="11"/>
                      <a:pt x="8" y="25"/>
                      <a:pt x="16" y="27"/>
                    </a:cubicBezTo>
                    <a:cubicBezTo>
                      <a:pt x="20" y="28"/>
                      <a:pt x="34" y="27"/>
                      <a:pt x="47" y="24"/>
                    </a:cubicBezTo>
                    <a:cubicBezTo>
                      <a:pt x="42" y="24"/>
                      <a:pt x="37" y="22"/>
                      <a:pt x="33" y="2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39" name="Freeform 165"/>
              <p:cNvSpPr>
                <a:spLocks/>
              </p:cNvSpPr>
              <p:nvPr/>
            </p:nvSpPr>
            <p:spPr bwMode="auto">
              <a:xfrm>
                <a:off x="4980" y="6493"/>
                <a:ext cx="175" cy="85"/>
              </a:xfrm>
              <a:custGeom>
                <a:avLst/>
                <a:gdLst>
                  <a:gd name="T0" fmla="*/ 56 w 74"/>
                  <a:gd name="T1" fmla="*/ 31 h 36"/>
                  <a:gd name="T2" fmla="*/ 5 w 74"/>
                  <a:gd name="T3" fmla="*/ 13 h 36"/>
                  <a:gd name="T4" fmla="*/ 18 w 74"/>
                  <a:gd name="T5" fmla="*/ 0 h 36"/>
                  <a:gd name="T6" fmla="*/ 68 w 74"/>
                  <a:gd name="T7" fmla="*/ 9 h 36"/>
                  <a:gd name="T8" fmla="*/ 56 w 74"/>
                  <a:gd name="T9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36">
                    <a:moveTo>
                      <a:pt x="56" y="31"/>
                    </a:moveTo>
                    <a:cubicBezTo>
                      <a:pt x="56" y="31"/>
                      <a:pt x="7" y="19"/>
                      <a:pt x="5" y="13"/>
                    </a:cubicBezTo>
                    <a:cubicBezTo>
                      <a:pt x="3" y="7"/>
                      <a:pt x="0" y="0"/>
                      <a:pt x="18" y="0"/>
                    </a:cubicBezTo>
                    <a:cubicBezTo>
                      <a:pt x="36" y="1"/>
                      <a:pt x="65" y="4"/>
                      <a:pt x="68" y="9"/>
                    </a:cubicBezTo>
                    <a:cubicBezTo>
                      <a:pt x="71" y="13"/>
                      <a:pt x="74" y="36"/>
                      <a:pt x="56" y="3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0" name="Freeform 166"/>
              <p:cNvSpPr>
                <a:spLocks/>
              </p:cNvSpPr>
              <p:nvPr/>
            </p:nvSpPr>
            <p:spPr bwMode="auto">
              <a:xfrm>
                <a:off x="4992" y="6500"/>
                <a:ext cx="163" cy="78"/>
              </a:xfrm>
              <a:custGeom>
                <a:avLst/>
                <a:gdLst>
                  <a:gd name="T0" fmla="*/ 42 w 69"/>
                  <a:gd name="T1" fmla="*/ 0 h 33"/>
                  <a:gd name="T2" fmla="*/ 49 w 69"/>
                  <a:gd name="T3" fmla="*/ 5 h 33"/>
                  <a:gd name="T4" fmla="*/ 48 w 69"/>
                  <a:gd name="T5" fmla="*/ 16 h 33"/>
                  <a:gd name="T6" fmla="*/ 0 w 69"/>
                  <a:gd name="T7" fmla="*/ 10 h 33"/>
                  <a:gd name="T8" fmla="*/ 51 w 69"/>
                  <a:gd name="T9" fmla="*/ 28 h 33"/>
                  <a:gd name="T10" fmla="*/ 63 w 69"/>
                  <a:gd name="T11" fmla="*/ 6 h 33"/>
                  <a:gd name="T12" fmla="*/ 42 w 69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33">
                    <a:moveTo>
                      <a:pt x="42" y="0"/>
                    </a:moveTo>
                    <a:cubicBezTo>
                      <a:pt x="44" y="1"/>
                      <a:pt x="47" y="3"/>
                      <a:pt x="49" y="5"/>
                    </a:cubicBezTo>
                    <a:cubicBezTo>
                      <a:pt x="52" y="8"/>
                      <a:pt x="52" y="14"/>
                      <a:pt x="48" y="16"/>
                    </a:cubicBezTo>
                    <a:cubicBezTo>
                      <a:pt x="31" y="23"/>
                      <a:pt x="17" y="12"/>
                      <a:pt x="0" y="10"/>
                    </a:cubicBezTo>
                    <a:cubicBezTo>
                      <a:pt x="3" y="16"/>
                      <a:pt x="51" y="28"/>
                      <a:pt x="51" y="28"/>
                    </a:cubicBezTo>
                    <a:cubicBezTo>
                      <a:pt x="69" y="33"/>
                      <a:pt x="66" y="10"/>
                      <a:pt x="63" y="6"/>
                    </a:cubicBezTo>
                    <a:cubicBezTo>
                      <a:pt x="61" y="3"/>
                      <a:pt x="52" y="1"/>
                      <a:pt x="42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1" name="Freeform 167"/>
              <p:cNvSpPr>
                <a:spLocks/>
              </p:cNvSpPr>
              <p:nvPr/>
            </p:nvSpPr>
            <p:spPr bwMode="auto">
              <a:xfrm>
                <a:off x="4992" y="6431"/>
                <a:ext cx="166" cy="74"/>
              </a:xfrm>
              <a:custGeom>
                <a:avLst/>
                <a:gdLst>
                  <a:gd name="T0" fmla="*/ 11 w 70"/>
                  <a:gd name="T1" fmla="*/ 24 h 31"/>
                  <a:gd name="T2" fmla="*/ 54 w 70"/>
                  <a:gd name="T3" fmla="*/ 31 h 31"/>
                  <a:gd name="T4" fmla="*/ 67 w 70"/>
                  <a:gd name="T5" fmla="*/ 17 h 31"/>
                  <a:gd name="T6" fmla="*/ 41 w 70"/>
                  <a:gd name="T7" fmla="*/ 1 h 31"/>
                  <a:gd name="T8" fmla="*/ 1 w 70"/>
                  <a:gd name="T9" fmla="*/ 15 h 31"/>
                  <a:gd name="T10" fmla="*/ 11 w 70"/>
                  <a:gd name="T11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1">
                    <a:moveTo>
                      <a:pt x="11" y="24"/>
                    </a:move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31"/>
                      <a:pt x="70" y="31"/>
                      <a:pt x="67" y="17"/>
                    </a:cubicBezTo>
                    <a:cubicBezTo>
                      <a:pt x="65" y="4"/>
                      <a:pt x="41" y="1"/>
                      <a:pt x="41" y="1"/>
                    </a:cubicBezTo>
                    <a:cubicBezTo>
                      <a:pt x="41" y="1"/>
                      <a:pt x="2" y="0"/>
                      <a:pt x="1" y="15"/>
                    </a:cubicBezTo>
                    <a:cubicBezTo>
                      <a:pt x="1" y="15"/>
                      <a:pt x="0" y="22"/>
                      <a:pt x="11" y="2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2" name="Freeform 168"/>
              <p:cNvSpPr>
                <a:spLocks/>
              </p:cNvSpPr>
              <p:nvPr/>
            </p:nvSpPr>
            <p:spPr bwMode="auto">
              <a:xfrm>
                <a:off x="4997" y="6441"/>
                <a:ext cx="161" cy="64"/>
              </a:xfrm>
              <a:custGeom>
                <a:avLst/>
                <a:gdLst>
                  <a:gd name="T0" fmla="*/ 51 w 68"/>
                  <a:gd name="T1" fmla="*/ 0 h 27"/>
                  <a:gd name="T2" fmla="*/ 52 w 68"/>
                  <a:gd name="T3" fmla="*/ 7 h 27"/>
                  <a:gd name="T4" fmla="*/ 26 w 68"/>
                  <a:gd name="T5" fmla="*/ 17 h 27"/>
                  <a:gd name="T6" fmla="*/ 0 w 68"/>
                  <a:gd name="T7" fmla="*/ 15 h 27"/>
                  <a:gd name="T8" fmla="*/ 9 w 68"/>
                  <a:gd name="T9" fmla="*/ 20 h 27"/>
                  <a:gd name="T10" fmla="*/ 52 w 68"/>
                  <a:gd name="T11" fmla="*/ 27 h 27"/>
                  <a:gd name="T12" fmla="*/ 65 w 68"/>
                  <a:gd name="T13" fmla="*/ 13 h 27"/>
                  <a:gd name="T14" fmla="*/ 51 w 68"/>
                  <a:gd name="T1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27">
                    <a:moveTo>
                      <a:pt x="51" y="0"/>
                    </a:moveTo>
                    <a:cubicBezTo>
                      <a:pt x="52" y="2"/>
                      <a:pt x="53" y="4"/>
                      <a:pt x="52" y="7"/>
                    </a:cubicBezTo>
                    <a:cubicBezTo>
                      <a:pt x="49" y="17"/>
                      <a:pt x="34" y="17"/>
                      <a:pt x="26" y="17"/>
                    </a:cubicBezTo>
                    <a:cubicBezTo>
                      <a:pt x="17" y="17"/>
                      <a:pt x="9" y="16"/>
                      <a:pt x="0" y="15"/>
                    </a:cubicBezTo>
                    <a:cubicBezTo>
                      <a:pt x="2" y="17"/>
                      <a:pt x="4" y="19"/>
                      <a:pt x="9" y="20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68" y="27"/>
                      <a:pt x="65" y="13"/>
                    </a:cubicBezTo>
                    <a:cubicBezTo>
                      <a:pt x="64" y="6"/>
                      <a:pt x="58" y="2"/>
                      <a:pt x="51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3" name="Freeform 169"/>
              <p:cNvSpPr>
                <a:spLocks/>
              </p:cNvSpPr>
              <p:nvPr/>
            </p:nvSpPr>
            <p:spPr bwMode="auto">
              <a:xfrm>
                <a:off x="4980" y="6358"/>
                <a:ext cx="161" cy="87"/>
              </a:xfrm>
              <a:custGeom>
                <a:avLst/>
                <a:gdLst>
                  <a:gd name="T0" fmla="*/ 23 w 68"/>
                  <a:gd name="T1" fmla="*/ 32 h 37"/>
                  <a:gd name="T2" fmla="*/ 64 w 68"/>
                  <a:gd name="T3" fmla="*/ 26 h 37"/>
                  <a:gd name="T4" fmla="*/ 54 w 68"/>
                  <a:gd name="T5" fmla="*/ 1 h 37"/>
                  <a:gd name="T6" fmla="*/ 16 w 68"/>
                  <a:gd name="T7" fmla="*/ 15 h 37"/>
                  <a:gd name="T8" fmla="*/ 23 w 68"/>
                  <a:gd name="T9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7">
                    <a:moveTo>
                      <a:pt x="23" y="32"/>
                    </a:moveTo>
                    <a:cubicBezTo>
                      <a:pt x="23" y="32"/>
                      <a:pt x="60" y="37"/>
                      <a:pt x="64" y="26"/>
                    </a:cubicBezTo>
                    <a:cubicBezTo>
                      <a:pt x="68" y="15"/>
                      <a:pt x="66" y="1"/>
                      <a:pt x="54" y="1"/>
                    </a:cubicBezTo>
                    <a:cubicBezTo>
                      <a:pt x="42" y="0"/>
                      <a:pt x="16" y="15"/>
                      <a:pt x="16" y="15"/>
                    </a:cubicBezTo>
                    <a:cubicBezTo>
                      <a:pt x="16" y="15"/>
                      <a:pt x="0" y="31"/>
                      <a:pt x="23" y="3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4" name="Freeform 170"/>
              <p:cNvSpPr>
                <a:spLocks/>
              </p:cNvSpPr>
              <p:nvPr/>
            </p:nvSpPr>
            <p:spPr bwMode="auto">
              <a:xfrm>
                <a:off x="5004" y="6360"/>
                <a:ext cx="137" cy="85"/>
              </a:xfrm>
              <a:custGeom>
                <a:avLst/>
                <a:gdLst>
                  <a:gd name="T0" fmla="*/ 45 w 58"/>
                  <a:gd name="T1" fmla="*/ 0 h 36"/>
                  <a:gd name="T2" fmla="*/ 48 w 58"/>
                  <a:gd name="T3" fmla="*/ 4 h 36"/>
                  <a:gd name="T4" fmla="*/ 2 w 58"/>
                  <a:gd name="T5" fmla="*/ 22 h 36"/>
                  <a:gd name="T6" fmla="*/ 1 w 58"/>
                  <a:gd name="T7" fmla="*/ 22 h 36"/>
                  <a:gd name="T8" fmla="*/ 13 w 58"/>
                  <a:gd name="T9" fmla="*/ 31 h 36"/>
                  <a:gd name="T10" fmla="*/ 54 w 58"/>
                  <a:gd name="T11" fmla="*/ 25 h 36"/>
                  <a:gd name="T12" fmla="*/ 45 w 58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36">
                    <a:moveTo>
                      <a:pt x="45" y="0"/>
                    </a:moveTo>
                    <a:cubicBezTo>
                      <a:pt x="46" y="1"/>
                      <a:pt x="47" y="2"/>
                      <a:pt x="48" y="4"/>
                    </a:cubicBezTo>
                    <a:cubicBezTo>
                      <a:pt x="52" y="26"/>
                      <a:pt x="14" y="21"/>
                      <a:pt x="2" y="22"/>
                    </a:cubicBezTo>
                    <a:cubicBezTo>
                      <a:pt x="2" y="22"/>
                      <a:pt x="1" y="22"/>
                      <a:pt x="1" y="22"/>
                    </a:cubicBezTo>
                    <a:cubicBezTo>
                      <a:pt x="0" y="26"/>
                      <a:pt x="2" y="30"/>
                      <a:pt x="13" y="31"/>
                    </a:cubicBezTo>
                    <a:cubicBezTo>
                      <a:pt x="13" y="31"/>
                      <a:pt x="50" y="36"/>
                      <a:pt x="54" y="25"/>
                    </a:cubicBezTo>
                    <a:cubicBezTo>
                      <a:pt x="58" y="14"/>
                      <a:pt x="56" y="1"/>
                      <a:pt x="45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5" name="Freeform 171"/>
              <p:cNvSpPr>
                <a:spLocks/>
              </p:cNvSpPr>
              <p:nvPr/>
            </p:nvSpPr>
            <p:spPr bwMode="auto">
              <a:xfrm>
                <a:off x="2305" y="6344"/>
                <a:ext cx="592" cy="501"/>
              </a:xfrm>
              <a:custGeom>
                <a:avLst/>
                <a:gdLst>
                  <a:gd name="T0" fmla="*/ 0 w 250"/>
                  <a:gd name="T1" fmla="*/ 0 h 212"/>
                  <a:gd name="T2" fmla="*/ 133 w 250"/>
                  <a:gd name="T3" fmla="*/ 84 h 212"/>
                  <a:gd name="T4" fmla="*/ 224 w 250"/>
                  <a:gd name="T5" fmla="*/ 147 h 212"/>
                  <a:gd name="T6" fmla="*/ 250 w 250"/>
                  <a:gd name="T7" fmla="*/ 190 h 212"/>
                  <a:gd name="T8" fmla="*/ 127 w 250"/>
                  <a:gd name="T9" fmla="*/ 160 h 212"/>
                  <a:gd name="T10" fmla="*/ 90 w 250"/>
                  <a:gd name="T11" fmla="*/ 110 h 212"/>
                  <a:gd name="T12" fmla="*/ 20 w 250"/>
                  <a:gd name="T13" fmla="*/ 75 h 212"/>
                  <a:gd name="T14" fmla="*/ 0 w 250"/>
                  <a:gd name="T1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0" h="212">
                    <a:moveTo>
                      <a:pt x="0" y="0"/>
                    </a:moveTo>
                    <a:cubicBezTo>
                      <a:pt x="56" y="10"/>
                      <a:pt x="113" y="46"/>
                      <a:pt x="133" y="84"/>
                    </a:cubicBezTo>
                    <a:cubicBezTo>
                      <a:pt x="155" y="126"/>
                      <a:pt x="163" y="143"/>
                      <a:pt x="224" y="147"/>
                    </a:cubicBezTo>
                    <a:cubicBezTo>
                      <a:pt x="232" y="152"/>
                      <a:pt x="250" y="190"/>
                      <a:pt x="250" y="190"/>
                    </a:cubicBezTo>
                    <a:cubicBezTo>
                      <a:pt x="250" y="190"/>
                      <a:pt x="144" y="212"/>
                      <a:pt x="127" y="160"/>
                    </a:cubicBezTo>
                    <a:cubicBezTo>
                      <a:pt x="122" y="145"/>
                      <a:pt x="108" y="126"/>
                      <a:pt x="90" y="110"/>
                    </a:cubicBezTo>
                    <a:cubicBezTo>
                      <a:pt x="70" y="90"/>
                      <a:pt x="45" y="74"/>
                      <a:pt x="20" y="7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6" name="Freeform 172"/>
              <p:cNvSpPr>
                <a:spLocks/>
              </p:cNvSpPr>
              <p:nvPr/>
            </p:nvSpPr>
            <p:spPr bwMode="auto">
              <a:xfrm>
                <a:off x="2305" y="6344"/>
                <a:ext cx="592" cy="480"/>
              </a:xfrm>
              <a:custGeom>
                <a:avLst/>
                <a:gdLst>
                  <a:gd name="T0" fmla="*/ 224 w 250"/>
                  <a:gd name="T1" fmla="*/ 147 h 203"/>
                  <a:gd name="T2" fmla="*/ 133 w 250"/>
                  <a:gd name="T3" fmla="*/ 84 h 203"/>
                  <a:gd name="T4" fmla="*/ 108 w 250"/>
                  <a:gd name="T5" fmla="*/ 53 h 203"/>
                  <a:gd name="T6" fmla="*/ 104 w 250"/>
                  <a:gd name="T7" fmla="*/ 70 h 203"/>
                  <a:gd name="T8" fmla="*/ 107 w 250"/>
                  <a:gd name="T9" fmla="*/ 85 h 203"/>
                  <a:gd name="T10" fmla="*/ 100 w 250"/>
                  <a:gd name="T11" fmla="*/ 117 h 203"/>
                  <a:gd name="T12" fmla="*/ 80 w 250"/>
                  <a:gd name="T13" fmla="*/ 82 h 203"/>
                  <a:gd name="T14" fmla="*/ 63 w 250"/>
                  <a:gd name="T15" fmla="*/ 59 h 203"/>
                  <a:gd name="T16" fmla="*/ 57 w 250"/>
                  <a:gd name="T17" fmla="*/ 19 h 203"/>
                  <a:gd name="T18" fmla="*/ 0 w 250"/>
                  <a:gd name="T19" fmla="*/ 0 h 203"/>
                  <a:gd name="T20" fmla="*/ 20 w 250"/>
                  <a:gd name="T21" fmla="*/ 75 h 203"/>
                  <a:gd name="T22" fmla="*/ 127 w 250"/>
                  <a:gd name="T23" fmla="*/ 160 h 203"/>
                  <a:gd name="T24" fmla="*/ 250 w 250"/>
                  <a:gd name="T25" fmla="*/ 190 h 203"/>
                  <a:gd name="T26" fmla="*/ 224 w 250"/>
                  <a:gd name="T27" fmla="*/ 147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0" h="203">
                    <a:moveTo>
                      <a:pt x="224" y="147"/>
                    </a:moveTo>
                    <a:cubicBezTo>
                      <a:pt x="163" y="143"/>
                      <a:pt x="155" y="126"/>
                      <a:pt x="133" y="84"/>
                    </a:cubicBezTo>
                    <a:cubicBezTo>
                      <a:pt x="127" y="73"/>
                      <a:pt x="118" y="62"/>
                      <a:pt x="108" y="53"/>
                    </a:cubicBezTo>
                    <a:cubicBezTo>
                      <a:pt x="109" y="60"/>
                      <a:pt x="105" y="64"/>
                      <a:pt x="104" y="70"/>
                    </a:cubicBezTo>
                    <a:cubicBezTo>
                      <a:pt x="103" y="75"/>
                      <a:pt x="105" y="80"/>
                      <a:pt x="107" y="85"/>
                    </a:cubicBezTo>
                    <a:cubicBezTo>
                      <a:pt x="110" y="94"/>
                      <a:pt x="123" y="129"/>
                      <a:pt x="100" y="117"/>
                    </a:cubicBezTo>
                    <a:cubicBezTo>
                      <a:pt x="95" y="115"/>
                      <a:pt x="83" y="86"/>
                      <a:pt x="80" y="82"/>
                    </a:cubicBezTo>
                    <a:cubicBezTo>
                      <a:pt x="73" y="74"/>
                      <a:pt x="66" y="69"/>
                      <a:pt x="63" y="59"/>
                    </a:cubicBezTo>
                    <a:cubicBezTo>
                      <a:pt x="58" y="47"/>
                      <a:pt x="58" y="32"/>
                      <a:pt x="57" y="19"/>
                    </a:cubicBezTo>
                    <a:cubicBezTo>
                      <a:pt x="39" y="10"/>
                      <a:pt x="20" y="3"/>
                      <a:pt x="0" y="0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66" y="73"/>
                      <a:pt x="104" y="136"/>
                      <a:pt x="127" y="160"/>
                    </a:cubicBezTo>
                    <a:cubicBezTo>
                      <a:pt x="169" y="203"/>
                      <a:pt x="250" y="190"/>
                      <a:pt x="250" y="190"/>
                    </a:cubicBezTo>
                    <a:cubicBezTo>
                      <a:pt x="250" y="190"/>
                      <a:pt x="232" y="152"/>
                      <a:pt x="224" y="14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7" name="Freeform 173"/>
              <p:cNvSpPr>
                <a:spLocks/>
              </p:cNvSpPr>
              <p:nvPr/>
            </p:nvSpPr>
            <p:spPr bwMode="auto">
              <a:xfrm>
                <a:off x="2097" y="6902"/>
                <a:ext cx="400" cy="763"/>
              </a:xfrm>
              <a:custGeom>
                <a:avLst/>
                <a:gdLst>
                  <a:gd name="T0" fmla="*/ 8 w 169"/>
                  <a:gd name="T1" fmla="*/ 0 h 323"/>
                  <a:gd name="T2" fmla="*/ 45 w 169"/>
                  <a:gd name="T3" fmla="*/ 88 h 323"/>
                  <a:gd name="T4" fmla="*/ 43 w 169"/>
                  <a:gd name="T5" fmla="*/ 309 h 323"/>
                  <a:gd name="T6" fmla="*/ 78 w 169"/>
                  <a:gd name="T7" fmla="*/ 323 h 323"/>
                  <a:gd name="T8" fmla="*/ 77 w 169"/>
                  <a:gd name="T9" fmla="*/ 97 h 323"/>
                  <a:gd name="T10" fmla="*/ 99 w 169"/>
                  <a:gd name="T11" fmla="*/ 96 h 323"/>
                  <a:gd name="T12" fmla="*/ 115 w 169"/>
                  <a:gd name="T13" fmla="*/ 316 h 323"/>
                  <a:gd name="T14" fmla="*/ 139 w 169"/>
                  <a:gd name="T15" fmla="*/ 297 h 323"/>
                  <a:gd name="T16" fmla="*/ 155 w 169"/>
                  <a:gd name="T17" fmla="*/ 282 h 323"/>
                  <a:gd name="T18" fmla="*/ 129 w 169"/>
                  <a:gd name="T19" fmla="*/ 92 h 323"/>
                  <a:gd name="T20" fmla="*/ 156 w 169"/>
                  <a:gd name="T21" fmla="*/ 0 h 323"/>
                  <a:gd name="T22" fmla="*/ 8 w 169"/>
                  <a:gd name="T23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9" h="323">
                    <a:moveTo>
                      <a:pt x="8" y="0"/>
                    </a:moveTo>
                    <a:cubicBezTo>
                      <a:pt x="8" y="0"/>
                      <a:pt x="0" y="80"/>
                      <a:pt x="45" y="88"/>
                    </a:cubicBezTo>
                    <a:cubicBezTo>
                      <a:pt x="43" y="309"/>
                      <a:pt x="43" y="309"/>
                      <a:pt x="43" y="309"/>
                    </a:cubicBezTo>
                    <a:cubicBezTo>
                      <a:pt x="78" y="323"/>
                      <a:pt x="78" y="323"/>
                      <a:pt x="78" y="323"/>
                    </a:cubicBezTo>
                    <a:cubicBezTo>
                      <a:pt x="77" y="97"/>
                      <a:pt x="77" y="97"/>
                      <a:pt x="77" y="97"/>
                    </a:cubicBezTo>
                    <a:cubicBezTo>
                      <a:pt x="77" y="97"/>
                      <a:pt x="92" y="100"/>
                      <a:pt x="99" y="96"/>
                    </a:cubicBezTo>
                    <a:cubicBezTo>
                      <a:pt x="115" y="316"/>
                      <a:pt x="115" y="316"/>
                      <a:pt x="115" y="316"/>
                    </a:cubicBezTo>
                    <a:cubicBezTo>
                      <a:pt x="139" y="297"/>
                      <a:pt x="139" y="297"/>
                      <a:pt x="139" y="297"/>
                    </a:cubicBezTo>
                    <a:cubicBezTo>
                      <a:pt x="155" y="282"/>
                      <a:pt x="155" y="282"/>
                      <a:pt x="155" y="282"/>
                    </a:cubicBezTo>
                    <a:cubicBezTo>
                      <a:pt x="129" y="92"/>
                      <a:pt x="129" y="92"/>
                      <a:pt x="129" y="92"/>
                    </a:cubicBezTo>
                    <a:cubicBezTo>
                      <a:pt x="129" y="92"/>
                      <a:pt x="169" y="69"/>
                      <a:pt x="156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8" name="Freeform 174"/>
              <p:cNvSpPr>
                <a:spLocks/>
              </p:cNvSpPr>
              <p:nvPr/>
            </p:nvSpPr>
            <p:spPr bwMode="auto">
              <a:xfrm>
                <a:off x="2123" y="6904"/>
                <a:ext cx="374" cy="761"/>
              </a:xfrm>
              <a:custGeom>
                <a:avLst/>
                <a:gdLst>
                  <a:gd name="T0" fmla="*/ 104 w 158"/>
                  <a:gd name="T1" fmla="*/ 113 h 322"/>
                  <a:gd name="T2" fmla="*/ 119 w 158"/>
                  <a:gd name="T3" fmla="*/ 97 h 322"/>
                  <a:gd name="T4" fmla="*/ 118 w 158"/>
                  <a:gd name="T5" fmla="*/ 91 h 322"/>
                  <a:gd name="T6" fmla="*/ 145 w 158"/>
                  <a:gd name="T7" fmla="*/ 0 h 322"/>
                  <a:gd name="T8" fmla="*/ 145 w 158"/>
                  <a:gd name="T9" fmla="*/ 4 h 322"/>
                  <a:gd name="T10" fmla="*/ 66 w 158"/>
                  <a:gd name="T11" fmla="*/ 81 h 322"/>
                  <a:gd name="T12" fmla="*/ 7 w 158"/>
                  <a:gd name="T13" fmla="*/ 52 h 322"/>
                  <a:gd name="T14" fmla="*/ 0 w 158"/>
                  <a:gd name="T15" fmla="*/ 45 h 322"/>
                  <a:gd name="T16" fmla="*/ 34 w 158"/>
                  <a:gd name="T17" fmla="*/ 87 h 322"/>
                  <a:gd name="T18" fmla="*/ 34 w 158"/>
                  <a:gd name="T19" fmla="*/ 95 h 322"/>
                  <a:gd name="T20" fmla="*/ 48 w 158"/>
                  <a:gd name="T21" fmla="*/ 108 h 322"/>
                  <a:gd name="T22" fmla="*/ 49 w 158"/>
                  <a:gd name="T23" fmla="*/ 115 h 322"/>
                  <a:gd name="T24" fmla="*/ 51 w 158"/>
                  <a:gd name="T25" fmla="*/ 122 h 322"/>
                  <a:gd name="T26" fmla="*/ 50 w 158"/>
                  <a:gd name="T27" fmla="*/ 315 h 322"/>
                  <a:gd name="T28" fmla="*/ 67 w 158"/>
                  <a:gd name="T29" fmla="*/ 322 h 322"/>
                  <a:gd name="T30" fmla="*/ 66 w 158"/>
                  <a:gd name="T31" fmla="*/ 96 h 322"/>
                  <a:gd name="T32" fmla="*/ 88 w 158"/>
                  <a:gd name="T33" fmla="*/ 95 h 322"/>
                  <a:gd name="T34" fmla="*/ 104 w 158"/>
                  <a:gd name="T35" fmla="*/ 315 h 322"/>
                  <a:gd name="T36" fmla="*/ 125 w 158"/>
                  <a:gd name="T37" fmla="*/ 299 h 322"/>
                  <a:gd name="T38" fmla="*/ 123 w 158"/>
                  <a:gd name="T39" fmla="*/ 291 h 322"/>
                  <a:gd name="T40" fmla="*/ 104 w 158"/>
                  <a:gd name="T41" fmla="*/ 11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8" h="322">
                    <a:moveTo>
                      <a:pt x="104" y="113"/>
                    </a:moveTo>
                    <a:cubicBezTo>
                      <a:pt x="105" y="104"/>
                      <a:pt x="111" y="98"/>
                      <a:pt x="119" y="97"/>
                    </a:cubicBezTo>
                    <a:cubicBezTo>
                      <a:pt x="118" y="91"/>
                      <a:pt x="118" y="91"/>
                      <a:pt x="118" y="91"/>
                    </a:cubicBezTo>
                    <a:cubicBezTo>
                      <a:pt x="118" y="91"/>
                      <a:pt x="158" y="68"/>
                      <a:pt x="145" y="0"/>
                    </a:cubicBezTo>
                    <a:cubicBezTo>
                      <a:pt x="145" y="1"/>
                      <a:pt x="145" y="2"/>
                      <a:pt x="145" y="4"/>
                    </a:cubicBezTo>
                    <a:cubicBezTo>
                      <a:pt x="144" y="46"/>
                      <a:pt x="109" y="81"/>
                      <a:pt x="66" y="81"/>
                    </a:cubicBezTo>
                    <a:cubicBezTo>
                      <a:pt x="42" y="81"/>
                      <a:pt x="21" y="69"/>
                      <a:pt x="7" y="52"/>
                    </a:cubicBezTo>
                    <a:cubicBezTo>
                      <a:pt x="4" y="50"/>
                      <a:pt x="2" y="48"/>
                      <a:pt x="0" y="45"/>
                    </a:cubicBezTo>
                    <a:cubicBezTo>
                      <a:pt x="4" y="65"/>
                      <a:pt x="14" y="83"/>
                      <a:pt x="34" y="87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41" y="95"/>
                      <a:pt x="47" y="100"/>
                      <a:pt x="48" y="108"/>
                    </a:cubicBezTo>
                    <a:cubicBezTo>
                      <a:pt x="49" y="110"/>
                      <a:pt x="49" y="112"/>
                      <a:pt x="49" y="115"/>
                    </a:cubicBezTo>
                    <a:cubicBezTo>
                      <a:pt x="50" y="117"/>
                      <a:pt x="51" y="119"/>
                      <a:pt x="51" y="122"/>
                    </a:cubicBezTo>
                    <a:cubicBezTo>
                      <a:pt x="50" y="186"/>
                      <a:pt x="50" y="251"/>
                      <a:pt x="50" y="315"/>
                    </a:cubicBezTo>
                    <a:cubicBezTo>
                      <a:pt x="67" y="322"/>
                      <a:pt x="67" y="322"/>
                      <a:pt x="67" y="322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66" y="96"/>
                      <a:pt x="81" y="99"/>
                      <a:pt x="88" y="95"/>
                    </a:cubicBezTo>
                    <a:cubicBezTo>
                      <a:pt x="104" y="315"/>
                      <a:pt x="104" y="315"/>
                      <a:pt x="104" y="315"/>
                    </a:cubicBezTo>
                    <a:cubicBezTo>
                      <a:pt x="125" y="299"/>
                      <a:pt x="125" y="299"/>
                      <a:pt x="125" y="299"/>
                    </a:cubicBezTo>
                    <a:cubicBezTo>
                      <a:pt x="124" y="297"/>
                      <a:pt x="123" y="294"/>
                      <a:pt x="123" y="291"/>
                    </a:cubicBezTo>
                    <a:cubicBezTo>
                      <a:pt x="120" y="231"/>
                      <a:pt x="102" y="173"/>
                      <a:pt x="104" y="113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49" name="Freeform 175"/>
              <p:cNvSpPr>
                <a:spLocks/>
              </p:cNvSpPr>
              <p:nvPr/>
            </p:nvSpPr>
            <p:spPr bwMode="auto">
              <a:xfrm>
                <a:off x="2116" y="6862"/>
                <a:ext cx="350" cy="108"/>
              </a:xfrm>
              <a:custGeom>
                <a:avLst/>
                <a:gdLst>
                  <a:gd name="T0" fmla="*/ 0 w 148"/>
                  <a:gd name="T1" fmla="*/ 14 h 46"/>
                  <a:gd name="T2" fmla="*/ 0 w 148"/>
                  <a:gd name="T3" fmla="*/ 23 h 46"/>
                  <a:gd name="T4" fmla="*/ 48 w 148"/>
                  <a:gd name="T5" fmla="*/ 24 h 46"/>
                  <a:gd name="T6" fmla="*/ 73 w 148"/>
                  <a:gd name="T7" fmla="*/ 46 h 46"/>
                  <a:gd name="T8" fmla="*/ 96 w 148"/>
                  <a:gd name="T9" fmla="*/ 24 h 46"/>
                  <a:gd name="T10" fmla="*/ 148 w 148"/>
                  <a:gd name="T11" fmla="*/ 20 h 46"/>
                  <a:gd name="T12" fmla="*/ 147 w 148"/>
                  <a:gd name="T13" fmla="*/ 13 h 46"/>
                  <a:gd name="T14" fmla="*/ 0 w 148"/>
                  <a:gd name="T15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" h="46">
                    <a:moveTo>
                      <a:pt x="0" y="14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23" y="22"/>
                      <a:pt x="48" y="24"/>
                    </a:cubicBezTo>
                    <a:cubicBezTo>
                      <a:pt x="57" y="24"/>
                      <a:pt x="62" y="45"/>
                      <a:pt x="73" y="46"/>
                    </a:cubicBezTo>
                    <a:cubicBezTo>
                      <a:pt x="83" y="46"/>
                      <a:pt x="86" y="25"/>
                      <a:pt x="96" y="24"/>
                    </a:cubicBezTo>
                    <a:cubicBezTo>
                      <a:pt x="114" y="23"/>
                      <a:pt x="140" y="25"/>
                      <a:pt x="148" y="20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7" y="13"/>
                      <a:pt x="64" y="0"/>
                      <a:pt x="0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0" name="Freeform 176"/>
              <p:cNvSpPr>
                <a:spLocks/>
              </p:cNvSpPr>
              <p:nvPr/>
            </p:nvSpPr>
            <p:spPr bwMode="auto">
              <a:xfrm>
                <a:off x="1927" y="7512"/>
                <a:ext cx="376" cy="191"/>
              </a:xfrm>
              <a:custGeom>
                <a:avLst/>
                <a:gdLst>
                  <a:gd name="T0" fmla="*/ 17 w 159"/>
                  <a:gd name="T1" fmla="*/ 80 h 81"/>
                  <a:gd name="T2" fmla="*/ 153 w 159"/>
                  <a:gd name="T3" fmla="*/ 70 h 81"/>
                  <a:gd name="T4" fmla="*/ 80 w 159"/>
                  <a:gd name="T5" fmla="*/ 2 h 81"/>
                  <a:gd name="T6" fmla="*/ 17 w 159"/>
                  <a:gd name="T7" fmla="*/ 8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81">
                    <a:moveTo>
                      <a:pt x="17" y="80"/>
                    </a:moveTo>
                    <a:cubicBezTo>
                      <a:pt x="17" y="80"/>
                      <a:pt x="120" y="81"/>
                      <a:pt x="153" y="70"/>
                    </a:cubicBezTo>
                    <a:cubicBezTo>
                      <a:pt x="153" y="70"/>
                      <a:pt x="159" y="4"/>
                      <a:pt x="80" y="2"/>
                    </a:cubicBezTo>
                    <a:cubicBezTo>
                      <a:pt x="0" y="0"/>
                      <a:pt x="3" y="75"/>
                      <a:pt x="17" y="80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1" name="Freeform 177"/>
              <p:cNvSpPr>
                <a:spLocks/>
              </p:cNvSpPr>
              <p:nvPr/>
            </p:nvSpPr>
            <p:spPr bwMode="auto">
              <a:xfrm>
                <a:off x="1957" y="7514"/>
                <a:ext cx="296" cy="163"/>
              </a:xfrm>
              <a:custGeom>
                <a:avLst/>
                <a:gdLst>
                  <a:gd name="T0" fmla="*/ 125 w 125"/>
                  <a:gd name="T1" fmla="*/ 24 h 69"/>
                  <a:gd name="T2" fmla="*/ 67 w 125"/>
                  <a:gd name="T3" fmla="*/ 1 h 69"/>
                  <a:gd name="T4" fmla="*/ 0 w 125"/>
                  <a:gd name="T5" fmla="*/ 40 h 69"/>
                  <a:gd name="T6" fmla="*/ 125 w 125"/>
                  <a:gd name="T7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5" h="69">
                    <a:moveTo>
                      <a:pt x="125" y="24"/>
                    </a:moveTo>
                    <a:cubicBezTo>
                      <a:pt x="115" y="12"/>
                      <a:pt x="97" y="2"/>
                      <a:pt x="67" y="1"/>
                    </a:cubicBezTo>
                    <a:cubicBezTo>
                      <a:pt x="26" y="0"/>
                      <a:pt x="7" y="20"/>
                      <a:pt x="0" y="40"/>
                    </a:cubicBezTo>
                    <a:cubicBezTo>
                      <a:pt x="22" y="69"/>
                      <a:pt x="115" y="64"/>
                      <a:pt x="125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2" name="Oval 178"/>
              <p:cNvSpPr>
                <a:spLocks noChangeArrowheads="1"/>
              </p:cNvSpPr>
              <p:nvPr/>
            </p:nvSpPr>
            <p:spPr bwMode="auto">
              <a:xfrm>
                <a:off x="2024" y="7550"/>
                <a:ext cx="47" cy="26"/>
              </a:xfrm>
              <a:prstGeom prst="ellipse">
                <a:avLst/>
              </a:pr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3" name="Freeform 179"/>
              <p:cNvSpPr>
                <a:spLocks/>
              </p:cNvSpPr>
              <p:nvPr/>
            </p:nvSpPr>
            <p:spPr bwMode="auto">
              <a:xfrm>
                <a:off x="2343" y="7512"/>
                <a:ext cx="377" cy="191"/>
              </a:xfrm>
              <a:custGeom>
                <a:avLst/>
                <a:gdLst>
                  <a:gd name="T0" fmla="*/ 142 w 159"/>
                  <a:gd name="T1" fmla="*/ 80 h 81"/>
                  <a:gd name="T2" fmla="*/ 6 w 159"/>
                  <a:gd name="T3" fmla="*/ 70 h 81"/>
                  <a:gd name="T4" fmla="*/ 79 w 159"/>
                  <a:gd name="T5" fmla="*/ 2 h 81"/>
                  <a:gd name="T6" fmla="*/ 142 w 159"/>
                  <a:gd name="T7" fmla="*/ 8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81">
                    <a:moveTo>
                      <a:pt x="142" y="80"/>
                    </a:moveTo>
                    <a:cubicBezTo>
                      <a:pt x="142" y="80"/>
                      <a:pt x="39" y="81"/>
                      <a:pt x="6" y="70"/>
                    </a:cubicBezTo>
                    <a:cubicBezTo>
                      <a:pt x="6" y="70"/>
                      <a:pt x="0" y="4"/>
                      <a:pt x="79" y="2"/>
                    </a:cubicBezTo>
                    <a:cubicBezTo>
                      <a:pt x="159" y="0"/>
                      <a:pt x="156" y="75"/>
                      <a:pt x="142" y="80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4" name="Freeform 180"/>
              <p:cNvSpPr>
                <a:spLocks/>
              </p:cNvSpPr>
              <p:nvPr/>
            </p:nvSpPr>
            <p:spPr bwMode="auto">
              <a:xfrm>
                <a:off x="2391" y="7514"/>
                <a:ext cx="298" cy="163"/>
              </a:xfrm>
              <a:custGeom>
                <a:avLst/>
                <a:gdLst>
                  <a:gd name="T0" fmla="*/ 0 w 126"/>
                  <a:gd name="T1" fmla="*/ 24 h 69"/>
                  <a:gd name="T2" fmla="*/ 59 w 126"/>
                  <a:gd name="T3" fmla="*/ 1 h 69"/>
                  <a:gd name="T4" fmla="*/ 126 w 126"/>
                  <a:gd name="T5" fmla="*/ 40 h 69"/>
                  <a:gd name="T6" fmla="*/ 0 w 126"/>
                  <a:gd name="T7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6" h="69">
                    <a:moveTo>
                      <a:pt x="0" y="24"/>
                    </a:moveTo>
                    <a:cubicBezTo>
                      <a:pt x="11" y="12"/>
                      <a:pt x="29" y="2"/>
                      <a:pt x="59" y="1"/>
                    </a:cubicBezTo>
                    <a:cubicBezTo>
                      <a:pt x="100" y="0"/>
                      <a:pt x="119" y="20"/>
                      <a:pt x="126" y="40"/>
                    </a:cubicBezTo>
                    <a:cubicBezTo>
                      <a:pt x="104" y="69"/>
                      <a:pt x="11" y="64"/>
                      <a:pt x="0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5" name="Oval 181"/>
              <p:cNvSpPr>
                <a:spLocks noChangeArrowheads="1"/>
              </p:cNvSpPr>
              <p:nvPr/>
            </p:nvSpPr>
            <p:spPr bwMode="auto">
              <a:xfrm>
                <a:off x="2575" y="7550"/>
                <a:ext cx="48" cy="26"/>
              </a:xfrm>
              <a:prstGeom prst="ellipse">
                <a:avLst/>
              </a:pr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6" name="Freeform 182"/>
              <p:cNvSpPr>
                <a:spLocks/>
              </p:cNvSpPr>
              <p:nvPr/>
            </p:nvSpPr>
            <p:spPr bwMode="auto">
              <a:xfrm>
                <a:off x="1981" y="6332"/>
                <a:ext cx="144" cy="523"/>
              </a:xfrm>
              <a:custGeom>
                <a:avLst/>
                <a:gdLst>
                  <a:gd name="T0" fmla="*/ 61 w 61"/>
                  <a:gd name="T1" fmla="*/ 24 h 221"/>
                  <a:gd name="T2" fmla="*/ 25 w 61"/>
                  <a:gd name="T3" fmla="*/ 31 h 221"/>
                  <a:gd name="T4" fmla="*/ 0 w 61"/>
                  <a:gd name="T5" fmla="*/ 147 h 221"/>
                  <a:gd name="T6" fmla="*/ 57 w 61"/>
                  <a:gd name="T7" fmla="*/ 215 h 221"/>
                  <a:gd name="T8" fmla="*/ 61 w 61"/>
                  <a:gd name="T9" fmla="*/ 24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21">
                    <a:moveTo>
                      <a:pt x="61" y="24"/>
                    </a:moveTo>
                    <a:cubicBezTo>
                      <a:pt x="61" y="24"/>
                      <a:pt x="41" y="0"/>
                      <a:pt x="25" y="31"/>
                    </a:cubicBezTo>
                    <a:cubicBezTo>
                      <a:pt x="9" y="63"/>
                      <a:pt x="1" y="123"/>
                      <a:pt x="0" y="147"/>
                    </a:cubicBezTo>
                    <a:cubicBezTo>
                      <a:pt x="0" y="172"/>
                      <a:pt x="35" y="221"/>
                      <a:pt x="57" y="215"/>
                    </a:cubicBezTo>
                    <a:lnTo>
                      <a:pt x="61" y="24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7" name="Freeform 183"/>
              <p:cNvSpPr>
                <a:spLocks/>
              </p:cNvSpPr>
              <p:nvPr/>
            </p:nvSpPr>
            <p:spPr bwMode="auto">
              <a:xfrm>
                <a:off x="1981" y="6363"/>
                <a:ext cx="144" cy="492"/>
              </a:xfrm>
              <a:custGeom>
                <a:avLst/>
                <a:gdLst>
                  <a:gd name="T0" fmla="*/ 25 w 61"/>
                  <a:gd name="T1" fmla="*/ 19 h 208"/>
                  <a:gd name="T2" fmla="*/ 25 w 61"/>
                  <a:gd name="T3" fmla="*/ 19 h 208"/>
                  <a:gd name="T4" fmla="*/ 47 w 61"/>
                  <a:gd name="T5" fmla="*/ 41 h 208"/>
                  <a:gd name="T6" fmla="*/ 48 w 61"/>
                  <a:gd name="T7" fmla="*/ 71 h 208"/>
                  <a:gd name="T8" fmla="*/ 48 w 61"/>
                  <a:gd name="T9" fmla="*/ 101 h 208"/>
                  <a:gd name="T10" fmla="*/ 26 w 61"/>
                  <a:gd name="T11" fmla="*/ 127 h 208"/>
                  <a:gd name="T12" fmla="*/ 42 w 61"/>
                  <a:gd name="T13" fmla="*/ 148 h 208"/>
                  <a:gd name="T14" fmla="*/ 42 w 61"/>
                  <a:gd name="T15" fmla="*/ 188 h 208"/>
                  <a:gd name="T16" fmla="*/ 25 w 61"/>
                  <a:gd name="T17" fmla="*/ 175 h 208"/>
                  <a:gd name="T18" fmla="*/ 15 w 61"/>
                  <a:gd name="T19" fmla="*/ 161 h 208"/>
                  <a:gd name="T20" fmla="*/ 7 w 61"/>
                  <a:gd name="T21" fmla="*/ 143 h 208"/>
                  <a:gd name="T22" fmla="*/ 0 w 61"/>
                  <a:gd name="T23" fmla="*/ 134 h 208"/>
                  <a:gd name="T24" fmla="*/ 57 w 61"/>
                  <a:gd name="T25" fmla="*/ 202 h 208"/>
                  <a:gd name="T26" fmla="*/ 61 w 61"/>
                  <a:gd name="T27" fmla="*/ 11 h 208"/>
                  <a:gd name="T28" fmla="*/ 48 w 61"/>
                  <a:gd name="T29" fmla="*/ 3 h 208"/>
                  <a:gd name="T30" fmla="*/ 25 w 61"/>
                  <a:gd name="T31" fmla="*/ 19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" h="208">
                    <a:moveTo>
                      <a:pt x="25" y="19"/>
                    </a:moveTo>
                    <a:cubicBezTo>
                      <a:pt x="25" y="19"/>
                      <a:pt x="25" y="19"/>
                      <a:pt x="25" y="19"/>
                    </a:cubicBezTo>
                    <a:cubicBezTo>
                      <a:pt x="40" y="0"/>
                      <a:pt x="49" y="28"/>
                      <a:pt x="47" y="41"/>
                    </a:cubicBezTo>
                    <a:cubicBezTo>
                      <a:pt x="45" y="51"/>
                      <a:pt x="47" y="61"/>
                      <a:pt x="48" y="71"/>
                    </a:cubicBezTo>
                    <a:cubicBezTo>
                      <a:pt x="49" y="81"/>
                      <a:pt x="49" y="91"/>
                      <a:pt x="48" y="101"/>
                    </a:cubicBezTo>
                    <a:cubicBezTo>
                      <a:pt x="46" y="113"/>
                      <a:pt x="36" y="123"/>
                      <a:pt x="26" y="127"/>
                    </a:cubicBezTo>
                    <a:cubicBezTo>
                      <a:pt x="33" y="133"/>
                      <a:pt x="39" y="139"/>
                      <a:pt x="42" y="148"/>
                    </a:cubicBezTo>
                    <a:cubicBezTo>
                      <a:pt x="44" y="153"/>
                      <a:pt x="46" y="182"/>
                      <a:pt x="42" y="188"/>
                    </a:cubicBezTo>
                    <a:cubicBezTo>
                      <a:pt x="38" y="193"/>
                      <a:pt x="28" y="179"/>
                      <a:pt x="25" y="175"/>
                    </a:cubicBezTo>
                    <a:cubicBezTo>
                      <a:pt x="21" y="172"/>
                      <a:pt x="17" y="166"/>
                      <a:pt x="15" y="161"/>
                    </a:cubicBezTo>
                    <a:cubicBezTo>
                      <a:pt x="13" y="155"/>
                      <a:pt x="9" y="149"/>
                      <a:pt x="7" y="143"/>
                    </a:cubicBezTo>
                    <a:cubicBezTo>
                      <a:pt x="6" y="138"/>
                      <a:pt x="1" y="119"/>
                      <a:pt x="0" y="134"/>
                    </a:cubicBezTo>
                    <a:cubicBezTo>
                      <a:pt x="0" y="159"/>
                      <a:pt x="35" y="208"/>
                      <a:pt x="57" y="202"/>
                    </a:cubicBezTo>
                    <a:cubicBezTo>
                      <a:pt x="57" y="202"/>
                      <a:pt x="61" y="11"/>
                      <a:pt x="61" y="11"/>
                    </a:cubicBezTo>
                    <a:cubicBezTo>
                      <a:pt x="61" y="8"/>
                      <a:pt x="51" y="3"/>
                      <a:pt x="48" y="3"/>
                    </a:cubicBezTo>
                    <a:cubicBezTo>
                      <a:pt x="37" y="0"/>
                      <a:pt x="29" y="9"/>
                      <a:pt x="25" y="1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8" name="Freeform 184"/>
              <p:cNvSpPr>
                <a:spLocks/>
              </p:cNvSpPr>
              <p:nvPr/>
            </p:nvSpPr>
            <p:spPr bwMode="auto">
              <a:xfrm>
                <a:off x="2066" y="6353"/>
                <a:ext cx="433" cy="549"/>
              </a:xfrm>
              <a:custGeom>
                <a:avLst/>
                <a:gdLst>
                  <a:gd name="T0" fmla="*/ 19 w 183"/>
                  <a:gd name="T1" fmla="*/ 11 h 232"/>
                  <a:gd name="T2" fmla="*/ 137 w 183"/>
                  <a:gd name="T3" fmla="*/ 3 h 232"/>
                  <a:gd name="T4" fmla="*/ 152 w 183"/>
                  <a:gd name="T5" fmla="*/ 19 h 232"/>
                  <a:gd name="T6" fmla="*/ 173 w 183"/>
                  <a:gd name="T7" fmla="*/ 162 h 232"/>
                  <a:gd name="T8" fmla="*/ 171 w 183"/>
                  <a:gd name="T9" fmla="*/ 232 h 232"/>
                  <a:gd name="T10" fmla="*/ 18 w 183"/>
                  <a:gd name="T11" fmla="*/ 232 h 232"/>
                  <a:gd name="T12" fmla="*/ 19 w 183"/>
                  <a:gd name="T13" fmla="*/ 11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232">
                    <a:moveTo>
                      <a:pt x="19" y="11"/>
                    </a:moveTo>
                    <a:cubicBezTo>
                      <a:pt x="19" y="11"/>
                      <a:pt x="45" y="0"/>
                      <a:pt x="137" y="3"/>
                    </a:cubicBezTo>
                    <a:cubicBezTo>
                      <a:pt x="137" y="3"/>
                      <a:pt x="148" y="6"/>
                      <a:pt x="152" y="19"/>
                    </a:cubicBezTo>
                    <a:cubicBezTo>
                      <a:pt x="154" y="27"/>
                      <a:pt x="158" y="96"/>
                      <a:pt x="173" y="162"/>
                    </a:cubicBezTo>
                    <a:cubicBezTo>
                      <a:pt x="183" y="203"/>
                      <a:pt x="171" y="232"/>
                      <a:pt x="171" y="232"/>
                    </a:cubicBezTo>
                    <a:cubicBezTo>
                      <a:pt x="18" y="232"/>
                      <a:pt x="18" y="232"/>
                      <a:pt x="18" y="232"/>
                    </a:cubicBezTo>
                    <a:cubicBezTo>
                      <a:pt x="18" y="232"/>
                      <a:pt x="0" y="35"/>
                      <a:pt x="19" y="1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59" name="Freeform 185"/>
              <p:cNvSpPr>
                <a:spLocks/>
              </p:cNvSpPr>
              <p:nvPr/>
            </p:nvSpPr>
            <p:spPr bwMode="auto">
              <a:xfrm>
                <a:off x="2357" y="6358"/>
                <a:ext cx="126" cy="435"/>
              </a:xfrm>
              <a:custGeom>
                <a:avLst/>
                <a:gdLst>
                  <a:gd name="T0" fmla="*/ 52 w 53"/>
                  <a:gd name="T1" fmla="*/ 167 h 184"/>
                  <a:gd name="T2" fmla="*/ 30 w 53"/>
                  <a:gd name="T3" fmla="*/ 18 h 184"/>
                  <a:gd name="T4" fmla="*/ 14 w 53"/>
                  <a:gd name="T5" fmla="*/ 1 h 184"/>
                  <a:gd name="T6" fmla="*/ 0 w 53"/>
                  <a:gd name="T7" fmla="*/ 0 h 184"/>
                  <a:gd name="T8" fmla="*/ 3 w 53"/>
                  <a:gd name="T9" fmla="*/ 17 h 184"/>
                  <a:gd name="T10" fmla="*/ 16 w 53"/>
                  <a:gd name="T11" fmla="*/ 25 h 184"/>
                  <a:gd name="T12" fmla="*/ 22 w 53"/>
                  <a:gd name="T13" fmla="*/ 41 h 184"/>
                  <a:gd name="T14" fmla="*/ 26 w 53"/>
                  <a:gd name="T15" fmla="*/ 76 h 184"/>
                  <a:gd name="T16" fmla="*/ 47 w 53"/>
                  <a:gd name="T17" fmla="*/ 167 h 184"/>
                  <a:gd name="T18" fmla="*/ 53 w 53"/>
                  <a:gd name="T19" fmla="*/ 184 h 184"/>
                  <a:gd name="T20" fmla="*/ 52 w 53"/>
                  <a:gd name="T21" fmla="*/ 16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184">
                    <a:moveTo>
                      <a:pt x="52" y="167"/>
                    </a:moveTo>
                    <a:cubicBezTo>
                      <a:pt x="36" y="99"/>
                      <a:pt x="32" y="26"/>
                      <a:pt x="30" y="18"/>
                    </a:cubicBezTo>
                    <a:cubicBezTo>
                      <a:pt x="26" y="4"/>
                      <a:pt x="14" y="1"/>
                      <a:pt x="14" y="1"/>
                    </a:cubicBezTo>
                    <a:cubicBezTo>
                      <a:pt x="9" y="1"/>
                      <a:pt x="5" y="0"/>
                      <a:pt x="0" y="0"/>
                    </a:cubicBezTo>
                    <a:cubicBezTo>
                      <a:pt x="1" y="6"/>
                      <a:pt x="2" y="11"/>
                      <a:pt x="3" y="17"/>
                    </a:cubicBezTo>
                    <a:cubicBezTo>
                      <a:pt x="3" y="16"/>
                      <a:pt x="15" y="24"/>
                      <a:pt x="16" y="25"/>
                    </a:cubicBezTo>
                    <a:cubicBezTo>
                      <a:pt x="20" y="30"/>
                      <a:pt x="21" y="35"/>
                      <a:pt x="22" y="41"/>
                    </a:cubicBezTo>
                    <a:cubicBezTo>
                      <a:pt x="24" y="52"/>
                      <a:pt x="24" y="64"/>
                      <a:pt x="26" y="76"/>
                    </a:cubicBezTo>
                    <a:cubicBezTo>
                      <a:pt x="32" y="107"/>
                      <a:pt x="36" y="136"/>
                      <a:pt x="47" y="167"/>
                    </a:cubicBezTo>
                    <a:cubicBezTo>
                      <a:pt x="49" y="172"/>
                      <a:pt x="51" y="178"/>
                      <a:pt x="53" y="184"/>
                    </a:cubicBezTo>
                    <a:cubicBezTo>
                      <a:pt x="52" y="178"/>
                      <a:pt x="53" y="174"/>
                      <a:pt x="52" y="16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0" name="Freeform 186"/>
              <p:cNvSpPr>
                <a:spLocks/>
              </p:cNvSpPr>
              <p:nvPr/>
            </p:nvSpPr>
            <p:spPr bwMode="auto">
              <a:xfrm>
                <a:off x="2097" y="6273"/>
                <a:ext cx="142" cy="156"/>
              </a:xfrm>
              <a:custGeom>
                <a:avLst/>
                <a:gdLst>
                  <a:gd name="T0" fmla="*/ 5 w 60"/>
                  <a:gd name="T1" fmla="*/ 0 h 66"/>
                  <a:gd name="T2" fmla="*/ 3 w 60"/>
                  <a:gd name="T3" fmla="*/ 46 h 66"/>
                  <a:gd name="T4" fmla="*/ 23 w 60"/>
                  <a:gd name="T5" fmla="*/ 62 h 66"/>
                  <a:gd name="T6" fmla="*/ 59 w 60"/>
                  <a:gd name="T7" fmla="*/ 55 h 66"/>
                  <a:gd name="T8" fmla="*/ 60 w 60"/>
                  <a:gd name="T9" fmla="*/ 41 h 66"/>
                  <a:gd name="T10" fmla="*/ 5 w 60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6">
                    <a:moveTo>
                      <a:pt x="5" y="0"/>
                    </a:moveTo>
                    <a:cubicBezTo>
                      <a:pt x="5" y="0"/>
                      <a:pt x="0" y="39"/>
                      <a:pt x="3" y="46"/>
                    </a:cubicBezTo>
                    <a:cubicBezTo>
                      <a:pt x="5" y="54"/>
                      <a:pt x="13" y="61"/>
                      <a:pt x="23" y="62"/>
                    </a:cubicBezTo>
                    <a:cubicBezTo>
                      <a:pt x="49" y="66"/>
                      <a:pt x="59" y="55"/>
                      <a:pt x="59" y="55"/>
                    </a:cubicBezTo>
                    <a:cubicBezTo>
                      <a:pt x="60" y="41"/>
                      <a:pt x="60" y="41"/>
                      <a:pt x="60" y="4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1" name="Freeform 187"/>
              <p:cNvSpPr>
                <a:spLocks/>
              </p:cNvSpPr>
              <p:nvPr/>
            </p:nvSpPr>
            <p:spPr bwMode="auto">
              <a:xfrm>
                <a:off x="2090" y="6252"/>
                <a:ext cx="147" cy="153"/>
              </a:xfrm>
              <a:custGeom>
                <a:avLst/>
                <a:gdLst>
                  <a:gd name="T0" fmla="*/ 5 w 62"/>
                  <a:gd name="T1" fmla="*/ 0 h 65"/>
                  <a:gd name="T2" fmla="*/ 3 w 62"/>
                  <a:gd name="T3" fmla="*/ 46 h 65"/>
                  <a:gd name="T4" fmla="*/ 23 w 62"/>
                  <a:gd name="T5" fmla="*/ 62 h 65"/>
                  <a:gd name="T6" fmla="*/ 56 w 62"/>
                  <a:gd name="T7" fmla="*/ 63 h 65"/>
                  <a:gd name="T8" fmla="*/ 62 w 62"/>
                  <a:gd name="T9" fmla="*/ 36 h 65"/>
                  <a:gd name="T10" fmla="*/ 5 w 62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5">
                    <a:moveTo>
                      <a:pt x="5" y="0"/>
                    </a:moveTo>
                    <a:cubicBezTo>
                      <a:pt x="5" y="0"/>
                      <a:pt x="0" y="39"/>
                      <a:pt x="3" y="46"/>
                    </a:cubicBezTo>
                    <a:cubicBezTo>
                      <a:pt x="5" y="54"/>
                      <a:pt x="13" y="61"/>
                      <a:pt x="23" y="62"/>
                    </a:cubicBezTo>
                    <a:cubicBezTo>
                      <a:pt x="49" y="65"/>
                      <a:pt x="56" y="63"/>
                      <a:pt x="56" y="63"/>
                    </a:cubicBezTo>
                    <a:cubicBezTo>
                      <a:pt x="62" y="36"/>
                      <a:pt x="62" y="36"/>
                      <a:pt x="62" y="36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2" name="Freeform 188"/>
              <p:cNvSpPr>
                <a:spLocks/>
              </p:cNvSpPr>
              <p:nvPr/>
            </p:nvSpPr>
            <p:spPr bwMode="auto">
              <a:xfrm>
                <a:off x="2284" y="6280"/>
                <a:ext cx="147" cy="123"/>
              </a:xfrm>
              <a:custGeom>
                <a:avLst/>
                <a:gdLst>
                  <a:gd name="T0" fmla="*/ 62 w 62"/>
                  <a:gd name="T1" fmla="*/ 0 h 52"/>
                  <a:gd name="T2" fmla="*/ 57 w 62"/>
                  <a:gd name="T3" fmla="*/ 36 h 52"/>
                  <a:gd name="T4" fmla="*/ 0 w 62"/>
                  <a:gd name="T5" fmla="*/ 52 h 52"/>
                  <a:gd name="T6" fmla="*/ 9 w 62"/>
                  <a:gd name="T7" fmla="*/ 12 h 52"/>
                  <a:gd name="T8" fmla="*/ 62 w 62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2">
                    <a:moveTo>
                      <a:pt x="62" y="0"/>
                    </a:moveTo>
                    <a:cubicBezTo>
                      <a:pt x="62" y="0"/>
                      <a:pt x="60" y="32"/>
                      <a:pt x="57" y="36"/>
                    </a:cubicBezTo>
                    <a:cubicBezTo>
                      <a:pt x="55" y="39"/>
                      <a:pt x="50" y="50"/>
                      <a:pt x="0" y="52"/>
                    </a:cubicBezTo>
                    <a:cubicBezTo>
                      <a:pt x="9" y="12"/>
                      <a:pt x="9" y="12"/>
                      <a:pt x="9" y="12"/>
                    </a:cubicBez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3" name="Freeform 189"/>
              <p:cNvSpPr>
                <a:spLocks/>
              </p:cNvSpPr>
              <p:nvPr/>
            </p:nvSpPr>
            <p:spPr bwMode="auto">
              <a:xfrm>
                <a:off x="2298" y="6263"/>
                <a:ext cx="142" cy="123"/>
              </a:xfrm>
              <a:custGeom>
                <a:avLst/>
                <a:gdLst>
                  <a:gd name="T0" fmla="*/ 60 w 60"/>
                  <a:gd name="T1" fmla="*/ 0 h 52"/>
                  <a:gd name="T2" fmla="*/ 55 w 60"/>
                  <a:gd name="T3" fmla="*/ 36 h 52"/>
                  <a:gd name="T4" fmla="*/ 0 w 60"/>
                  <a:gd name="T5" fmla="*/ 52 h 52"/>
                  <a:gd name="T6" fmla="*/ 10 w 60"/>
                  <a:gd name="T7" fmla="*/ 12 h 52"/>
                  <a:gd name="T8" fmla="*/ 60 w 60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60" y="0"/>
                    </a:moveTo>
                    <a:cubicBezTo>
                      <a:pt x="60" y="0"/>
                      <a:pt x="57" y="33"/>
                      <a:pt x="55" y="36"/>
                    </a:cubicBezTo>
                    <a:cubicBezTo>
                      <a:pt x="53" y="39"/>
                      <a:pt x="50" y="50"/>
                      <a:pt x="0" y="52"/>
                    </a:cubicBezTo>
                    <a:cubicBezTo>
                      <a:pt x="10" y="12"/>
                      <a:pt x="10" y="12"/>
                      <a:pt x="10" y="12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4" name="Freeform 190"/>
              <p:cNvSpPr>
                <a:spLocks/>
              </p:cNvSpPr>
              <p:nvPr/>
            </p:nvSpPr>
            <p:spPr bwMode="auto">
              <a:xfrm>
                <a:off x="2097" y="6256"/>
                <a:ext cx="149" cy="130"/>
              </a:xfrm>
              <a:custGeom>
                <a:avLst/>
                <a:gdLst>
                  <a:gd name="T0" fmla="*/ 2 w 63"/>
                  <a:gd name="T1" fmla="*/ 12 h 55"/>
                  <a:gd name="T2" fmla="*/ 0 w 63"/>
                  <a:gd name="T3" fmla="*/ 9 h 55"/>
                  <a:gd name="T4" fmla="*/ 5 w 63"/>
                  <a:gd name="T5" fmla="*/ 1 h 55"/>
                  <a:gd name="T6" fmla="*/ 16 w 63"/>
                  <a:gd name="T7" fmla="*/ 8 h 55"/>
                  <a:gd name="T8" fmla="*/ 37 w 63"/>
                  <a:gd name="T9" fmla="*/ 22 h 55"/>
                  <a:gd name="T10" fmla="*/ 56 w 63"/>
                  <a:gd name="T11" fmla="*/ 36 h 55"/>
                  <a:gd name="T12" fmla="*/ 56 w 63"/>
                  <a:gd name="T13" fmla="*/ 54 h 55"/>
                  <a:gd name="T14" fmla="*/ 44 w 63"/>
                  <a:gd name="T15" fmla="*/ 40 h 55"/>
                  <a:gd name="T16" fmla="*/ 35 w 63"/>
                  <a:gd name="T17" fmla="*/ 35 h 55"/>
                  <a:gd name="T18" fmla="*/ 23 w 63"/>
                  <a:gd name="T19" fmla="*/ 28 h 55"/>
                  <a:gd name="T20" fmla="*/ 7 w 63"/>
                  <a:gd name="T21" fmla="*/ 17 h 55"/>
                  <a:gd name="T22" fmla="*/ 2 w 63"/>
                  <a:gd name="T23" fmla="*/ 1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55">
                    <a:moveTo>
                      <a:pt x="2" y="12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5"/>
                      <a:pt x="0" y="0"/>
                      <a:pt x="5" y="1"/>
                    </a:cubicBezTo>
                    <a:cubicBezTo>
                      <a:pt x="9" y="2"/>
                      <a:pt x="12" y="6"/>
                      <a:pt x="16" y="8"/>
                    </a:cubicBezTo>
                    <a:cubicBezTo>
                      <a:pt x="23" y="12"/>
                      <a:pt x="30" y="16"/>
                      <a:pt x="37" y="22"/>
                    </a:cubicBezTo>
                    <a:cubicBezTo>
                      <a:pt x="43" y="26"/>
                      <a:pt x="50" y="30"/>
                      <a:pt x="56" y="36"/>
                    </a:cubicBezTo>
                    <a:cubicBezTo>
                      <a:pt x="57" y="37"/>
                      <a:pt x="63" y="52"/>
                      <a:pt x="56" y="54"/>
                    </a:cubicBezTo>
                    <a:cubicBezTo>
                      <a:pt x="48" y="55"/>
                      <a:pt x="51" y="44"/>
                      <a:pt x="44" y="40"/>
                    </a:cubicBezTo>
                    <a:cubicBezTo>
                      <a:pt x="41" y="39"/>
                      <a:pt x="38" y="37"/>
                      <a:pt x="35" y="35"/>
                    </a:cubicBezTo>
                    <a:cubicBezTo>
                      <a:pt x="31" y="32"/>
                      <a:pt x="27" y="31"/>
                      <a:pt x="23" y="28"/>
                    </a:cubicBezTo>
                    <a:cubicBezTo>
                      <a:pt x="18" y="24"/>
                      <a:pt x="12" y="20"/>
                      <a:pt x="7" y="17"/>
                    </a:cubicBezTo>
                    <a:cubicBezTo>
                      <a:pt x="5" y="16"/>
                      <a:pt x="3" y="14"/>
                      <a:pt x="2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5" name="Freeform 191"/>
              <p:cNvSpPr>
                <a:spLocks/>
              </p:cNvSpPr>
              <p:nvPr/>
            </p:nvSpPr>
            <p:spPr bwMode="auto">
              <a:xfrm>
                <a:off x="2301" y="6271"/>
                <a:ext cx="137" cy="82"/>
              </a:xfrm>
              <a:custGeom>
                <a:avLst/>
                <a:gdLst>
                  <a:gd name="T0" fmla="*/ 53 w 58"/>
                  <a:gd name="T1" fmla="*/ 1 h 35"/>
                  <a:gd name="T2" fmla="*/ 36 w 58"/>
                  <a:gd name="T3" fmla="*/ 7 h 35"/>
                  <a:gd name="T4" fmla="*/ 19 w 58"/>
                  <a:gd name="T5" fmla="*/ 13 h 35"/>
                  <a:gd name="T6" fmla="*/ 3 w 58"/>
                  <a:gd name="T7" fmla="*/ 27 h 35"/>
                  <a:gd name="T8" fmla="*/ 0 w 58"/>
                  <a:gd name="T9" fmla="*/ 35 h 35"/>
                  <a:gd name="T10" fmla="*/ 19 w 58"/>
                  <a:gd name="T11" fmla="*/ 24 h 35"/>
                  <a:gd name="T12" fmla="*/ 48 w 58"/>
                  <a:gd name="T13" fmla="*/ 13 h 35"/>
                  <a:gd name="T14" fmla="*/ 58 w 58"/>
                  <a:gd name="T15" fmla="*/ 4 h 35"/>
                  <a:gd name="T16" fmla="*/ 53 w 58"/>
                  <a:gd name="T17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35">
                    <a:moveTo>
                      <a:pt x="53" y="1"/>
                    </a:moveTo>
                    <a:cubicBezTo>
                      <a:pt x="47" y="1"/>
                      <a:pt x="41" y="5"/>
                      <a:pt x="36" y="7"/>
                    </a:cubicBezTo>
                    <a:cubicBezTo>
                      <a:pt x="31" y="11"/>
                      <a:pt x="25" y="11"/>
                      <a:pt x="19" y="13"/>
                    </a:cubicBezTo>
                    <a:cubicBezTo>
                      <a:pt x="12" y="14"/>
                      <a:pt x="6" y="20"/>
                      <a:pt x="3" y="27"/>
                    </a:cubicBezTo>
                    <a:cubicBezTo>
                      <a:pt x="2" y="30"/>
                      <a:pt x="2" y="32"/>
                      <a:pt x="0" y="35"/>
                    </a:cubicBezTo>
                    <a:cubicBezTo>
                      <a:pt x="7" y="33"/>
                      <a:pt x="13" y="28"/>
                      <a:pt x="19" y="24"/>
                    </a:cubicBezTo>
                    <a:cubicBezTo>
                      <a:pt x="27" y="18"/>
                      <a:pt x="37" y="14"/>
                      <a:pt x="48" y="13"/>
                    </a:cubicBezTo>
                    <a:cubicBezTo>
                      <a:pt x="53" y="13"/>
                      <a:pt x="58" y="11"/>
                      <a:pt x="58" y="4"/>
                    </a:cubicBezTo>
                    <a:cubicBezTo>
                      <a:pt x="58" y="0"/>
                      <a:pt x="57" y="2"/>
                      <a:pt x="53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6" name="Freeform 192"/>
              <p:cNvSpPr>
                <a:spLocks/>
              </p:cNvSpPr>
              <p:nvPr/>
            </p:nvSpPr>
            <p:spPr bwMode="auto">
              <a:xfrm>
                <a:off x="2156" y="6375"/>
                <a:ext cx="237" cy="527"/>
              </a:xfrm>
              <a:custGeom>
                <a:avLst/>
                <a:gdLst>
                  <a:gd name="T0" fmla="*/ 66 w 237"/>
                  <a:gd name="T1" fmla="*/ 0 h 527"/>
                  <a:gd name="T2" fmla="*/ 0 w 237"/>
                  <a:gd name="T3" fmla="*/ 387 h 527"/>
                  <a:gd name="T4" fmla="*/ 81 w 237"/>
                  <a:gd name="T5" fmla="*/ 527 h 527"/>
                  <a:gd name="T6" fmla="*/ 175 w 237"/>
                  <a:gd name="T7" fmla="*/ 527 h 527"/>
                  <a:gd name="T8" fmla="*/ 237 w 237"/>
                  <a:gd name="T9" fmla="*/ 406 h 527"/>
                  <a:gd name="T10" fmla="*/ 140 w 237"/>
                  <a:gd name="T11" fmla="*/ 0 h 527"/>
                  <a:gd name="T12" fmla="*/ 66 w 237"/>
                  <a:gd name="T13" fmla="*/ 0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7" h="527">
                    <a:moveTo>
                      <a:pt x="66" y="0"/>
                    </a:moveTo>
                    <a:lnTo>
                      <a:pt x="0" y="387"/>
                    </a:lnTo>
                    <a:lnTo>
                      <a:pt x="81" y="527"/>
                    </a:lnTo>
                    <a:lnTo>
                      <a:pt x="175" y="527"/>
                    </a:lnTo>
                    <a:lnTo>
                      <a:pt x="237" y="406"/>
                    </a:lnTo>
                    <a:lnTo>
                      <a:pt x="140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7" name="Freeform 193"/>
              <p:cNvSpPr>
                <a:spLocks/>
              </p:cNvSpPr>
              <p:nvPr/>
            </p:nvSpPr>
            <p:spPr bwMode="auto">
              <a:xfrm>
                <a:off x="2173" y="6375"/>
                <a:ext cx="203" cy="562"/>
              </a:xfrm>
              <a:custGeom>
                <a:avLst/>
                <a:gdLst>
                  <a:gd name="T0" fmla="*/ 26 w 86"/>
                  <a:gd name="T1" fmla="*/ 1 h 238"/>
                  <a:gd name="T2" fmla="*/ 0 w 86"/>
                  <a:gd name="T3" fmla="*/ 165 h 238"/>
                  <a:gd name="T4" fmla="*/ 48 w 86"/>
                  <a:gd name="T5" fmla="*/ 238 h 238"/>
                  <a:gd name="T6" fmla="*/ 86 w 86"/>
                  <a:gd name="T7" fmla="*/ 173 h 238"/>
                  <a:gd name="T8" fmla="*/ 43 w 86"/>
                  <a:gd name="T9" fmla="*/ 0 h 238"/>
                  <a:gd name="T10" fmla="*/ 26 w 86"/>
                  <a:gd name="T11" fmla="*/ 1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38">
                    <a:moveTo>
                      <a:pt x="26" y="1"/>
                    </a:moveTo>
                    <a:cubicBezTo>
                      <a:pt x="26" y="1"/>
                      <a:pt x="9" y="86"/>
                      <a:pt x="0" y="165"/>
                    </a:cubicBezTo>
                    <a:cubicBezTo>
                      <a:pt x="48" y="238"/>
                      <a:pt x="48" y="238"/>
                      <a:pt x="48" y="238"/>
                    </a:cubicBezTo>
                    <a:cubicBezTo>
                      <a:pt x="86" y="173"/>
                      <a:pt x="86" y="173"/>
                      <a:pt x="86" y="173"/>
                    </a:cubicBezTo>
                    <a:cubicBezTo>
                      <a:pt x="86" y="173"/>
                      <a:pt x="72" y="81"/>
                      <a:pt x="43" y="0"/>
                    </a:cubicBezTo>
                    <a:lnTo>
                      <a:pt x="26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8" name="Freeform 194"/>
              <p:cNvSpPr>
                <a:spLocks/>
              </p:cNvSpPr>
              <p:nvPr/>
            </p:nvSpPr>
            <p:spPr bwMode="auto">
              <a:xfrm>
                <a:off x="2263" y="6375"/>
                <a:ext cx="113" cy="562"/>
              </a:xfrm>
              <a:custGeom>
                <a:avLst/>
                <a:gdLst>
                  <a:gd name="T0" fmla="*/ 5 w 48"/>
                  <a:gd name="T1" fmla="*/ 0 h 238"/>
                  <a:gd name="T2" fmla="*/ 2 w 48"/>
                  <a:gd name="T3" fmla="*/ 0 h 238"/>
                  <a:gd name="T4" fmla="*/ 0 w 48"/>
                  <a:gd name="T5" fmla="*/ 2 h 238"/>
                  <a:gd name="T6" fmla="*/ 10 w 48"/>
                  <a:gd name="T7" fmla="*/ 238 h 238"/>
                  <a:gd name="T8" fmla="*/ 48 w 48"/>
                  <a:gd name="T9" fmla="*/ 173 h 238"/>
                  <a:gd name="T10" fmla="*/ 5 w 48"/>
                  <a:gd name="T11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38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48" y="173"/>
                      <a:pt x="48" y="173"/>
                      <a:pt x="48" y="173"/>
                    </a:cubicBezTo>
                    <a:cubicBezTo>
                      <a:pt x="48" y="173"/>
                      <a:pt x="34" y="81"/>
                      <a:pt x="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69" name="Freeform 195"/>
              <p:cNvSpPr>
                <a:spLocks/>
              </p:cNvSpPr>
              <p:nvPr/>
            </p:nvSpPr>
            <p:spPr bwMode="auto">
              <a:xfrm>
                <a:off x="2204" y="6419"/>
                <a:ext cx="101" cy="131"/>
              </a:xfrm>
              <a:custGeom>
                <a:avLst/>
                <a:gdLst>
                  <a:gd name="T0" fmla="*/ 36 w 43"/>
                  <a:gd name="T1" fmla="*/ 0 h 55"/>
                  <a:gd name="T2" fmla="*/ 36 w 43"/>
                  <a:gd name="T3" fmla="*/ 0 h 55"/>
                  <a:gd name="T4" fmla="*/ 4 w 43"/>
                  <a:gd name="T5" fmla="*/ 31 h 55"/>
                  <a:gd name="T6" fmla="*/ 0 w 43"/>
                  <a:gd name="T7" fmla="*/ 55 h 55"/>
                  <a:gd name="T8" fmla="*/ 0 w 43"/>
                  <a:gd name="T9" fmla="*/ 55 h 55"/>
                  <a:gd name="T10" fmla="*/ 43 w 43"/>
                  <a:gd name="T11" fmla="*/ 22 h 55"/>
                  <a:gd name="T12" fmla="*/ 36 w 43"/>
                  <a:gd name="T1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55">
                    <a:moveTo>
                      <a:pt x="36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29" y="14"/>
                      <a:pt x="4" y="31"/>
                    </a:cubicBezTo>
                    <a:cubicBezTo>
                      <a:pt x="2" y="38"/>
                      <a:pt x="1" y="47"/>
                      <a:pt x="0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0" y="46"/>
                      <a:pt x="43" y="22"/>
                    </a:cubicBezTo>
                    <a:cubicBezTo>
                      <a:pt x="41" y="14"/>
                      <a:pt x="39" y="7"/>
                      <a:pt x="36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0" name="Freeform 196"/>
              <p:cNvSpPr>
                <a:spLocks/>
              </p:cNvSpPr>
              <p:nvPr/>
            </p:nvSpPr>
            <p:spPr bwMode="auto">
              <a:xfrm>
                <a:off x="2180" y="6542"/>
                <a:ext cx="161" cy="159"/>
              </a:xfrm>
              <a:custGeom>
                <a:avLst/>
                <a:gdLst>
                  <a:gd name="T0" fmla="*/ 68 w 68"/>
                  <a:gd name="T1" fmla="*/ 25 h 67"/>
                  <a:gd name="T2" fmla="*/ 68 w 68"/>
                  <a:gd name="T3" fmla="*/ 25 h 67"/>
                  <a:gd name="T4" fmla="*/ 62 w 68"/>
                  <a:gd name="T5" fmla="*/ 0 h 67"/>
                  <a:gd name="T6" fmla="*/ 62 w 68"/>
                  <a:gd name="T7" fmla="*/ 0 h 67"/>
                  <a:gd name="T8" fmla="*/ 4 w 68"/>
                  <a:gd name="T9" fmla="*/ 40 h 67"/>
                  <a:gd name="T10" fmla="*/ 4 w 68"/>
                  <a:gd name="T11" fmla="*/ 40 h 67"/>
                  <a:gd name="T12" fmla="*/ 0 w 68"/>
                  <a:gd name="T13" fmla="*/ 67 h 67"/>
                  <a:gd name="T14" fmla="*/ 68 w 68"/>
                  <a:gd name="T15" fmla="*/ 2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67">
                    <a:moveTo>
                      <a:pt x="68" y="25"/>
                    </a:moveTo>
                    <a:cubicBezTo>
                      <a:pt x="68" y="25"/>
                      <a:pt x="68" y="25"/>
                      <a:pt x="68" y="25"/>
                    </a:cubicBezTo>
                    <a:cubicBezTo>
                      <a:pt x="66" y="17"/>
                      <a:pt x="64" y="9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31" y="27"/>
                      <a:pt x="4" y="40"/>
                      <a:pt x="4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3" y="49"/>
                      <a:pt x="1" y="58"/>
                      <a:pt x="0" y="67"/>
                    </a:cubicBezTo>
                    <a:cubicBezTo>
                      <a:pt x="40" y="62"/>
                      <a:pt x="68" y="25"/>
                      <a:pt x="68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1" name="Freeform 197"/>
              <p:cNvSpPr>
                <a:spLocks/>
              </p:cNvSpPr>
              <p:nvPr/>
            </p:nvSpPr>
            <p:spPr bwMode="auto">
              <a:xfrm>
                <a:off x="2208" y="6677"/>
                <a:ext cx="159" cy="178"/>
              </a:xfrm>
              <a:custGeom>
                <a:avLst/>
                <a:gdLst>
                  <a:gd name="T0" fmla="*/ 10 w 67"/>
                  <a:gd name="T1" fmla="*/ 75 h 75"/>
                  <a:gd name="T2" fmla="*/ 67 w 67"/>
                  <a:gd name="T3" fmla="*/ 21 h 75"/>
                  <a:gd name="T4" fmla="*/ 67 w 67"/>
                  <a:gd name="T5" fmla="*/ 21 h 75"/>
                  <a:gd name="T6" fmla="*/ 63 w 67"/>
                  <a:gd name="T7" fmla="*/ 0 h 75"/>
                  <a:gd name="T8" fmla="*/ 63 w 67"/>
                  <a:gd name="T9" fmla="*/ 0 h 75"/>
                  <a:gd name="T10" fmla="*/ 0 w 67"/>
                  <a:gd name="T11" fmla="*/ 60 h 75"/>
                  <a:gd name="T12" fmla="*/ 10 w 67"/>
                  <a:gd name="T13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75">
                    <a:moveTo>
                      <a:pt x="10" y="75"/>
                    </a:moveTo>
                    <a:cubicBezTo>
                      <a:pt x="40" y="64"/>
                      <a:pt x="67" y="21"/>
                      <a:pt x="67" y="21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15"/>
                      <a:pt x="64" y="7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40" y="35"/>
                      <a:pt x="0" y="59"/>
                      <a:pt x="0" y="60"/>
                    </a:cubicBezTo>
                    <a:lnTo>
                      <a:pt x="10" y="75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2" name="Freeform 198"/>
              <p:cNvSpPr>
                <a:spLocks/>
              </p:cNvSpPr>
              <p:nvPr/>
            </p:nvSpPr>
            <p:spPr bwMode="auto">
              <a:xfrm>
                <a:off x="2213" y="6325"/>
                <a:ext cx="97" cy="64"/>
              </a:xfrm>
              <a:custGeom>
                <a:avLst/>
                <a:gdLst>
                  <a:gd name="T0" fmla="*/ 1 w 41"/>
                  <a:gd name="T1" fmla="*/ 2 h 27"/>
                  <a:gd name="T2" fmla="*/ 8 w 41"/>
                  <a:gd name="T3" fmla="*/ 25 h 27"/>
                  <a:gd name="T4" fmla="*/ 26 w 41"/>
                  <a:gd name="T5" fmla="*/ 25 h 27"/>
                  <a:gd name="T6" fmla="*/ 36 w 41"/>
                  <a:gd name="T7" fmla="*/ 0 h 27"/>
                  <a:gd name="T8" fmla="*/ 1 w 41"/>
                  <a:gd name="T9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7">
                    <a:moveTo>
                      <a:pt x="1" y="2"/>
                    </a:moveTo>
                    <a:cubicBezTo>
                      <a:pt x="0" y="6"/>
                      <a:pt x="1" y="22"/>
                      <a:pt x="8" y="25"/>
                    </a:cubicBezTo>
                    <a:cubicBezTo>
                      <a:pt x="11" y="27"/>
                      <a:pt x="18" y="27"/>
                      <a:pt x="26" y="25"/>
                    </a:cubicBezTo>
                    <a:cubicBezTo>
                      <a:pt x="41" y="22"/>
                      <a:pt x="36" y="0"/>
                      <a:pt x="36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3" name="Freeform 199"/>
              <p:cNvSpPr>
                <a:spLocks/>
              </p:cNvSpPr>
              <p:nvPr/>
            </p:nvSpPr>
            <p:spPr bwMode="auto">
              <a:xfrm>
                <a:off x="2585" y="6403"/>
                <a:ext cx="651" cy="1348"/>
              </a:xfrm>
              <a:custGeom>
                <a:avLst/>
                <a:gdLst>
                  <a:gd name="T0" fmla="*/ 651 w 651"/>
                  <a:gd name="T1" fmla="*/ 1348 h 1348"/>
                  <a:gd name="T2" fmla="*/ 16 w 651"/>
                  <a:gd name="T3" fmla="*/ 1348 h 1348"/>
                  <a:gd name="T4" fmla="*/ 0 w 651"/>
                  <a:gd name="T5" fmla="*/ 0 h 1348"/>
                  <a:gd name="T6" fmla="*/ 599 w 651"/>
                  <a:gd name="T7" fmla="*/ 0 h 1348"/>
                  <a:gd name="T8" fmla="*/ 651 w 651"/>
                  <a:gd name="T9" fmla="*/ 1348 h 1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1348">
                    <a:moveTo>
                      <a:pt x="651" y="1348"/>
                    </a:moveTo>
                    <a:lnTo>
                      <a:pt x="16" y="1348"/>
                    </a:lnTo>
                    <a:lnTo>
                      <a:pt x="0" y="0"/>
                    </a:lnTo>
                    <a:lnTo>
                      <a:pt x="599" y="0"/>
                    </a:lnTo>
                    <a:lnTo>
                      <a:pt x="651" y="1348"/>
                    </a:lnTo>
                    <a:close/>
                  </a:path>
                </a:pathLst>
              </a:custGeom>
              <a:solidFill>
                <a:srgbClr val="FCFA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4" name="Freeform 200"/>
              <p:cNvSpPr>
                <a:spLocks/>
              </p:cNvSpPr>
              <p:nvPr/>
            </p:nvSpPr>
            <p:spPr bwMode="auto">
              <a:xfrm>
                <a:off x="2653" y="6403"/>
                <a:ext cx="540" cy="243"/>
              </a:xfrm>
              <a:custGeom>
                <a:avLst/>
                <a:gdLst>
                  <a:gd name="T0" fmla="*/ 13 w 228"/>
                  <a:gd name="T1" fmla="*/ 14 h 103"/>
                  <a:gd name="T2" fmla="*/ 25 w 228"/>
                  <a:gd name="T3" fmla="*/ 42 h 103"/>
                  <a:gd name="T4" fmla="*/ 65 w 228"/>
                  <a:gd name="T5" fmla="*/ 53 h 103"/>
                  <a:gd name="T6" fmla="*/ 113 w 228"/>
                  <a:gd name="T7" fmla="*/ 34 h 103"/>
                  <a:gd name="T8" fmla="*/ 152 w 228"/>
                  <a:gd name="T9" fmla="*/ 23 h 103"/>
                  <a:gd name="T10" fmla="*/ 219 w 228"/>
                  <a:gd name="T11" fmla="*/ 77 h 103"/>
                  <a:gd name="T12" fmla="*/ 228 w 228"/>
                  <a:gd name="T13" fmla="*/ 103 h 103"/>
                  <a:gd name="T14" fmla="*/ 224 w 228"/>
                  <a:gd name="T15" fmla="*/ 0 h 103"/>
                  <a:gd name="T16" fmla="*/ 0 w 228"/>
                  <a:gd name="T17" fmla="*/ 0 h 103"/>
                  <a:gd name="T18" fmla="*/ 13 w 228"/>
                  <a:gd name="T19" fmla="*/ 1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8" h="103">
                    <a:moveTo>
                      <a:pt x="13" y="14"/>
                    </a:moveTo>
                    <a:cubicBezTo>
                      <a:pt x="19" y="22"/>
                      <a:pt x="21" y="33"/>
                      <a:pt x="25" y="42"/>
                    </a:cubicBezTo>
                    <a:cubicBezTo>
                      <a:pt x="31" y="57"/>
                      <a:pt x="52" y="56"/>
                      <a:pt x="65" y="53"/>
                    </a:cubicBezTo>
                    <a:cubicBezTo>
                      <a:pt x="82" y="49"/>
                      <a:pt x="98" y="43"/>
                      <a:pt x="113" y="34"/>
                    </a:cubicBezTo>
                    <a:cubicBezTo>
                      <a:pt x="124" y="28"/>
                      <a:pt x="138" y="21"/>
                      <a:pt x="152" y="23"/>
                    </a:cubicBezTo>
                    <a:cubicBezTo>
                      <a:pt x="185" y="26"/>
                      <a:pt x="207" y="46"/>
                      <a:pt x="219" y="77"/>
                    </a:cubicBezTo>
                    <a:cubicBezTo>
                      <a:pt x="223" y="86"/>
                      <a:pt x="226" y="94"/>
                      <a:pt x="228" y="103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5"/>
                      <a:pt x="10" y="10"/>
                      <a:pt x="13" y="14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5" name="Freeform 201"/>
              <p:cNvSpPr>
                <a:spLocks/>
              </p:cNvSpPr>
              <p:nvPr/>
            </p:nvSpPr>
            <p:spPr bwMode="auto">
              <a:xfrm>
                <a:off x="3075" y="7680"/>
                <a:ext cx="161" cy="71"/>
              </a:xfrm>
              <a:custGeom>
                <a:avLst/>
                <a:gdLst>
                  <a:gd name="T0" fmla="*/ 0 w 68"/>
                  <a:gd name="T1" fmla="*/ 30 h 30"/>
                  <a:gd name="T2" fmla="*/ 68 w 68"/>
                  <a:gd name="T3" fmla="*/ 30 h 30"/>
                  <a:gd name="T4" fmla="*/ 67 w 68"/>
                  <a:gd name="T5" fmla="*/ 0 h 30"/>
                  <a:gd name="T6" fmla="*/ 0 w 68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30">
                    <a:moveTo>
                      <a:pt x="0" y="30"/>
                    </a:moveTo>
                    <a:cubicBezTo>
                      <a:pt x="68" y="30"/>
                      <a:pt x="68" y="30"/>
                      <a:pt x="68" y="3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8" y="15"/>
                      <a:pt x="24" y="25"/>
                      <a:pt x="0" y="30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6" name="Freeform 202"/>
              <p:cNvSpPr>
                <a:spLocks/>
              </p:cNvSpPr>
              <p:nvPr/>
            </p:nvSpPr>
            <p:spPr bwMode="auto">
              <a:xfrm>
                <a:off x="2585" y="6441"/>
                <a:ext cx="279" cy="1310"/>
              </a:xfrm>
              <a:custGeom>
                <a:avLst/>
                <a:gdLst>
                  <a:gd name="T0" fmla="*/ 39 w 118"/>
                  <a:gd name="T1" fmla="*/ 470 h 554"/>
                  <a:gd name="T2" fmla="*/ 13 w 118"/>
                  <a:gd name="T3" fmla="*/ 320 h 554"/>
                  <a:gd name="T4" fmla="*/ 9 w 118"/>
                  <a:gd name="T5" fmla="*/ 207 h 554"/>
                  <a:gd name="T6" fmla="*/ 9 w 118"/>
                  <a:gd name="T7" fmla="*/ 150 h 554"/>
                  <a:gd name="T8" fmla="*/ 11 w 118"/>
                  <a:gd name="T9" fmla="*/ 98 h 554"/>
                  <a:gd name="T10" fmla="*/ 12 w 118"/>
                  <a:gd name="T11" fmla="*/ 89 h 554"/>
                  <a:gd name="T12" fmla="*/ 20 w 118"/>
                  <a:gd name="T13" fmla="*/ 67 h 554"/>
                  <a:gd name="T14" fmla="*/ 29 w 118"/>
                  <a:gd name="T15" fmla="*/ 34 h 554"/>
                  <a:gd name="T16" fmla="*/ 17 w 118"/>
                  <a:gd name="T17" fmla="*/ 7 h 554"/>
                  <a:gd name="T18" fmla="*/ 0 w 118"/>
                  <a:gd name="T19" fmla="*/ 0 h 554"/>
                  <a:gd name="T20" fmla="*/ 7 w 118"/>
                  <a:gd name="T21" fmla="*/ 554 h 554"/>
                  <a:gd name="T22" fmla="*/ 118 w 118"/>
                  <a:gd name="T23" fmla="*/ 554 h 554"/>
                  <a:gd name="T24" fmla="*/ 39 w 118"/>
                  <a:gd name="T25" fmla="*/ 470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8" h="554">
                    <a:moveTo>
                      <a:pt x="39" y="470"/>
                    </a:moveTo>
                    <a:cubicBezTo>
                      <a:pt x="21" y="422"/>
                      <a:pt x="16" y="370"/>
                      <a:pt x="13" y="320"/>
                    </a:cubicBezTo>
                    <a:cubicBezTo>
                      <a:pt x="10" y="282"/>
                      <a:pt x="9" y="245"/>
                      <a:pt x="9" y="207"/>
                    </a:cubicBezTo>
                    <a:cubicBezTo>
                      <a:pt x="9" y="188"/>
                      <a:pt x="9" y="169"/>
                      <a:pt x="9" y="150"/>
                    </a:cubicBezTo>
                    <a:cubicBezTo>
                      <a:pt x="9" y="133"/>
                      <a:pt x="8" y="115"/>
                      <a:pt x="11" y="98"/>
                    </a:cubicBezTo>
                    <a:cubicBezTo>
                      <a:pt x="11" y="95"/>
                      <a:pt x="12" y="92"/>
                      <a:pt x="12" y="89"/>
                    </a:cubicBezTo>
                    <a:cubicBezTo>
                      <a:pt x="14" y="82"/>
                      <a:pt x="17" y="74"/>
                      <a:pt x="20" y="67"/>
                    </a:cubicBezTo>
                    <a:cubicBezTo>
                      <a:pt x="25" y="56"/>
                      <a:pt x="29" y="47"/>
                      <a:pt x="29" y="34"/>
                    </a:cubicBezTo>
                    <a:cubicBezTo>
                      <a:pt x="29" y="24"/>
                      <a:pt x="27" y="13"/>
                      <a:pt x="17" y="7"/>
                    </a:cubicBezTo>
                    <a:cubicBezTo>
                      <a:pt x="13" y="5"/>
                      <a:pt x="7" y="3"/>
                      <a:pt x="0" y="0"/>
                    </a:cubicBezTo>
                    <a:cubicBezTo>
                      <a:pt x="7" y="554"/>
                      <a:pt x="7" y="554"/>
                      <a:pt x="7" y="554"/>
                    </a:cubicBezTo>
                    <a:cubicBezTo>
                      <a:pt x="118" y="554"/>
                      <a:pt x="118" y="554"/>
                      <a:pt x="118" y="554"/>
                    </a:cubicBezTo>
                    <a:cubicBezTo>
                      <a:pt x="78" y="542"/>
                      <a:pt x="53" y="510"/>
                      <a:pt x="39" y="470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7" name="Freeform 203"/>
              <p:cNvSpPr>
                <a:spLocks/>
              </p:cNvSpPr>
              <p:nvPr/>
            </p:nvSpPr>
            <p:spPr bwMode="auto">
              <a:xfrm>
                <a:off x="2819" y="6363"/>
                <a:ext cx="97" cy="170"/>
              </a:xfrm>
              <a:custGeom>
                <a:avLst/>
                <a:gdLst>
                  <a:gd name="T0" fmla="*/ 34 w 41"/>
                  <a:gd name="T1" fmla="*/ 18 h 72"/>
                  <a:gd name="T2" fmla="*/ 13 w 41"/>
                  <a:gd name="T3" fmla="*/ 68 h 72"/>
                  <a:gd name="T4" fmla="*/ 1 w 41"/>
                  <a:gd name="T5" fmla="*/ 54 h 72"/>
                  <a:gd name="T6" fmla="*/ 13 w 41"/>
                  <a:gd name="T7" fmla="*/ 4 h 72"/>
                  <a:gd name="T8" fmla="*/ 34 w 41"/>
                  <a:gd name="T9" fmla="*/ 1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72">
                    <a:moveTo>
                      <a:pt x="34" y="18"/>
                    </a:moveTo>
                    <a:cubicBezTo>
                      <a:pt x="34" y="18"/>
                      <a:pt x="19" y="66"/>
                      <a:pt x="13" y="68"/>
                    </a:cubicBezTo>
                    <a:cubicBezTo>
                      <a:pt x="7" y="70"/>
                      <a:pt x="0" y="72"/>
                      <a:pt x="1" y="54"/>
                    </a:cubicBezTo>
                    <a:cubicBezTo>
                      <a:pt x="2" y="36"/>
                      <a:pt x="8" y="7"/>
                      <a:pt x="13" y="4"/>
                    </a:cubicBezTo>
                    <a:cubicBezTo>
                      <a:pt x="18" y="1"/>
                      <a:pt x="41" y="0"/>
                      <a:pt x="34" y="1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8" name="Freeform 204"/>
              <p:cNvSpPr>
                <a:spLocks/>
              </p:cNvSpPr>
              <p:nvPr/>
            </p:nvSpPr>
            <p:spPr bwMode="auto">
              <a:xfrm>
                <a:off x="2831" y="6363"/>
                <a:ext cx="85" cy="161"/>
              </a:xfrm>
              <a:custGeom>
                <a:avLst/>
                <a:gdLst>
                  <a:gd name="T0" fmla="*/ 0 w 36"/>
                  <a:gd name="T1" fmla="*/ 26 h 68"/>
                  <a:gd name="T2" fmla="*/ 6 w 36"/>
                  <a:gd name="T3" fmla="*/ 18 h 68"/>
                  <a:gd name="T4" fmla="*/ 17 w 36"/>
                  <a:gd name="T5" fmla="*/ 21 h 68"/>
                  <a:gd name="T6" fmla="*/ 8 w 36"/>
                  <a:gd name="T7" fmla="*/ 68 h 68"/>
                  <a:gd name="T8" fmla="*/ 29 w 36"/>
                  <a:gd name="T9" fmla="*/ 18 h 68"/>
                  <a:gd name="T10" fmla="*/ 8 w 36"/>
                  <a:gd name="T11" fmla="*/ 4 h 68"/>
                  <a:gd name="T12" fmla="*/ 0 w 36"/>
                  <a:gd name="T13" fmla="*/ 2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8">
                    <a:moveTo>
                      <a:pt x="0" y="26"/>
                    </a:moveTo>
                    <a:cubicBezTo>
                      <a:pt x="2" y="23"/>
                      <a:pt x="4" y="20"/>
                      <a:pt x="6" y="18"/>
                    </a:cubicBezTo>
                    <a:cubicBezTo>
                      <a:pt x="10" y="16"/>
                      <a:pt x="16" y="16"/>
                      <a:pt x="17" y="21"/>
                    </a:cubicBezTo>
                    <a:cubicBezTo>
                      <a:pt x="23" y="38"/>
                      <a:pt x="11" y="51"/>
                      <a:pt x="8" y="68"/>
                    </a:cubicBezTo>
                    <a:cubicBezTo>
                      <a:pt x="14" y="66"/>
                      <a:pt x="29" y="18"/>
                      <a:pt x="29" y="18"/>
                    </a:cubicBezTo>
                    <a:cubicBezTo>
                      <a:pt x="36" y="0"/>
                      <a:pt x="13" y="1"/>
                      <a:pt x="8" y="4"/>
                    </a:cubicBezTo>
                    <a:cubicBezTo>
                      <a:pt x="5" y="6"/>
                      <a:pt x="3" y="15"/>
                      <a:pt x="0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79" name="Freeform 205"/>
              <p:cNvSpPr>
                <a:spLocks/>
              </p:cNvSpPr>
              <p:nvPr/>
            </p:nvSpPr>
            <p:spPr bwMode="auto">
              <a:xfrm>
                <a:off x="2755" y="6356"/>
                <a:ext cx="88" cy="165"/>
              </a:xfrm>
              <a:custGeom>
                <a:avLst/>
                <a:gdLst>
                  <a:gd name="T0" fmla="*/ 25 w 37"/>
                  <a:gd name="T1" fmla="*/ 59 h 70"/>
                  <a:gd name="T2" fmla="*/ 36 w 37"/>
                  <a:gd name="T3" fmla="*/ 16 h 70"/>
                  <a:gd name="T4" fmla="*/ 23 w 37"/>
                  <a:gd name="T5" fmla="*/ 2 h 70"/>
                  <a:gd name="T6" fmla="*/ 5 w 37"/>
                  <a:gd name="T7" fmla="*/ 27 h 70"/>
                  <a:gd name="T8" fmla="*/ 16 w 37"/>
                  <a:gd name="T9" fmla="*/ 68 h 70"/>
                  <a:gd name="T10" fmla="*/ 25 w 37"/>
                  <a:gd name="T11" fmla="*/ 5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70">
                    <a:moveTo>
                      <a:pt x="25" y="59"/>
                    </a:move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6"/>
                      <a:pt x="37" y="0"/>
                      <a:pt x="23" y="2"/>
                    </a:cubicBezTo>
                    <a:cubicBezTo>
                      <a:pt x="9" y="3"/>
                      <a:pt x="5" y="27"/>
                      <a:pt x="5" y="27"/>
                    </a:cubicBezTo>
                    <a:cubicBezTo>
                      <a:pt x="5" y="27"/>
                      <a:pt x="0" y="67"/>
                      <a:pt x="16" y="68"/>
                    </a:cubicBezTo>
                    <a:cubicBezTo>
                      <a:pt x="16" y="68"/>
                      <a:pt x="23" y="70"/>
                      <a:pt x="25" y="5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0" name="Freeform 206"/>
              <p:cNvSpPr>
                <a:spLocks/>
              </p:cNvSpPr>
              <p:nvPr/>
            </p:nvSpPr>
            <p:spPr bwMode="auto">
              <a:xfrm>
                <a:off x="2774" y="6356"/>
                <a:ext cx="69" cy="158"/>
              </a:xfrm>
              <a:custGeom>
                <a:avLst/>
                <a:gdLst>
                  <a:gd name="T0" fmla="*/ 0 w 29"/>
                  <a:gd name="T1" fmla="*/ 15 h 67"/>
                  <a:gd name="T2" fmla="*/ 8 w 29"/>
                  <a:gd name="T3" fmla="*/ 15 h 67"/>
                  <a:gd name="T4" fmla="*/ 16 w 29"/>
                  <a:gd name="T5" fmla="*/ 42 h 67"/>
                  <a:gd name="T6" fmla="*/ 12 w 29"/>
                  <a:gd name="T7" fmla="*/ 67 h 67"/>
                  <a:gd name="T8" fmla="*/ 17 w 29"/>
                  <a:gd name="T9" fmla="*/ 59 h 67"/>
                  <a:gd name="T10" fmla="*/ 28 w 29"/>
                  <a:gd name="T11" fmla="*/ 16 h 67"/>
                  <a:gd name="T12" fmla="*/ 15 w 29"/>
                  <a:gd name="T13" fmla="*/ 2 h 67"/>
                  <a:gd name="T14" fmla="*/ 0 w 29"/>
                  <a:gd name="T15" fmla="*/ 1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67">
                    <a:moveTo>
                      <a:pt x="0" y="15"/>
                    </a:moveTo>
                    <a:cubicBezTo>
                      <a:pt x="2" y="14"/>
                      <a:pt x="5" y="14"/>
                      <a:pt x="8" y="15"/>
                    </a:cubicBezTo>
                    <a:cubicBezTo>
                      <a:pt x="17" y="19"/>
                      <a:pt x="16" y="34"/>
                      <a:pt x="16" y="42"/>
                    </a:cubicBezTo>
                    <a:cubicBezTo>
                      <a:pt x="15" y="51"/>
                      <a:pt x="13" y="59"/>
                      <a:pt x="12" y="67"/>
                    </a:cubicBezTo>
                    <a:cubicBezTo>
                      <a:pt x="14" y="66"/>
                      <a:pt x="16" y="64"/>
                      <a:pt x="17" y="59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6"/>
                      <a:pt x="29" y="0"/>
                      <a:pt x="15" y="2"/>
                    </a:cubicBezTo>
                    <a:cubicBezTo>
                      <a:pt x="8" y="2"/>
                      <a:pt x="3" y="9"/>
                      <a:pt x="0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1" name="Freeform 207"/>
              <p:cNvSpPr>
                <a:spLocks/>
              </p:cNvSpPr>
              <p:nvPr/>
            </p:nvSpPr>
            <p:spPr bwMode="auto">
              <a:xfrm>
                <a:off x="2689" y="6365"/>
                <a:ext cx="92" cy="166"/>
              </a:xfrm>
              <a:custGeom>
                <a:avLst/>
                <a:gdLst>
                  <a:gd name="T0" fmla="*/ 30 w 39"/>
                  <a:gd name="T1" fmla="*/ 46 h 70"/>
                  <a:gd name="T2" fmla="*/ 27 w 39"/>
                  <a:gd name="T3" fmla="*/ 4 h 70"/>
                  <a:gd name="T4" fmla="*/ 1 w 39"/>
                  <a:gd name="T5" fmla="*/ 12 h 70"/>
                  <a:gd name="T6" fmla="*/ 13 w 39"/>
                  <a:gd name="T7" fmla="*/ 52 h 70"/>
                  <a:gd name="T8" fmla="*/ 30 w 39"/>
                  <a:gd name="T9" fmla="*/ 4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70">
                    <a:moveTo>
                      <a:pt x="30" y="46"/>
                    </a:moveTo>
                    <a:cubicBezTo>
                      <a:pt x="30" y="46"/>
                      <a:pt x="39" y="9"/>
                      <a:pt x="27" y="4"/>
                    </a:cubicBezTo>
                    <a:cubicBezTo>
                      <a:pt x="16" y="0"/>
                      <a:pt x="2" y="0"/>
                      <a:pt x="1" y="12"/>
                    </a:cubicBezTo>
                    <a:cubicBezTo>
                      <a:pt x="0" y="25"/>
                      <a:pt x="13" y="52"/>
                      <a:pt x="13" y="52"/>
                    </a:cubicBezTo>
                    <a:cubicBezTo>
                      <a:pt x="13" y="52"/>
                      <a:pt x="28" y="70"/>
                      <a:pt x="30" y="4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2" name="Freeform 208"/>
              <p:cNvSpPr>
                <a:spLocks/>
              </p:cNvSpPr>
              <p:nvPr/>
            </p:nvSpPr>
            <p:spPr bwMode="auto">
              <a:xfrm>
                <a:off x="2691" y="6365"/>
                <a:ext cx="90" cy="140"/>
              </a:xfrm>
              <a:custGeom>
                <a:avLst/>
                <a:gdLst>
                  <a:gd name="T0" fmla="*/ 0 w 38"/>
                  <a:gd name="T1" fmla="*/ 11 h 59"/>
                  <a:gd name="T2" fmla="*/ 5 w 38"/>
                  <a:gd name="T3" fmla="*/ 9 h 59"/>
                  <a:gd name="T4" fmla="*/ 20 w 38"/>
                  <a:gd name="T5" fmla="*/ 57 h 59"/>
                  <a:gd name="T6" fmla="*/ 20 w 38"/>
                  <a:gd name="T7" fmla="*/ 58 h 59"/>
                  <a:gd name="T8" fmla="*/ 29 w 38"/>
                  <a:gd name="T9" fmla="*/ 46 h 59"/>
                  <a:gd name="T10" fmla="*/ 26 w 38"/>
                  <a:gd name="T11" fmla="*/ 4 h 59"/>
                  <a:gd name="T12" fmla="*/ 0 w 38"/>
                  <a:gd name="T13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9">
                    <a:moveTo>
                      <a:pt x="0" y="11"/>
                    </a:moveTo>
                    <a:cubicBezTo>
                      <a:pt x="2" y="10"/>
                      <a:pt x="3" y="10"/>
                      <a:pt x="5" y="9"/>
                    </a:cubicBezTo>
                    <a:cubicBezTo>
                      <a:pt x="28" y="7"/>
                      <a:pt x="19" y="44"/>
                      <a:pt x="20" y="57"/>
                    </a:cubicBezTo>
                    <a:cubicBezTo>
                      <a:pt x="20" y="57"/>
                      <a:pt x="20" y="58"/>
                      <a:pt x="20" y="58"/>
                    </a:cubicBezTo>
                    <a:cubicBezTo>
                      <a:pt x="24" y="59"/>
                      <a:pt x="28" y="58"/>
                      <a:pt x="29" y="46"/>
                    </a:cubicBezTo>
                    <a:cubicBezTo>
                      <a:pt x="29" y="46"/>
                      <a:pt x="38" y="9"/>
                      <a:pt x="26" y="4"/>
                    </a:cubicBezTo>
                    <a:cubicBezTo>
                      <a:pt x="16" y="0"/>
                      <a:pt x="2" y="0"/>
                      <a:pt x="0" y="1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3" name="Freeform 209"/>
              <p:cNvSpPr>
                <a:spLocks/>
              </p:cNvSpPr>
              <p:nvPr/>
            </p:nvSpPr>
            <p:spPr bwMode="auto">
              <a:xfrm>
                <a:off x="2570" y="6474"/>
                <a:ext cx="86" cy="99"/>
              </a:xfrm>
              <a:custGeom>
                <a:avLst/>
                <a:gdLst>
                  <a:gd name="T0" fmla="*/ 8 w 36"/>
                  <a:gd name="T1" fmla="*/ 3 h 42"/>
                  <a:gd name="T2" fmla="*/ 25 w 36"/>
                  <a:gd name="T3" fmla="*/ 20 h 42"/>
                  <a:gd name="T4" fmla="*/ 28 w 36"/>
                  <a:gd name="T5" fmla="*/ 37 h 42"/>
                  <a:gd name="T6" fmla="*/ 5 w 36"/>
                  <a:gd name="T7" fmla="*/ 34 h 42"/>
                  <a:gd name="T8" fmla="*/ 3 w 36"/>
                  <a:gd name="T9" fmla="*/ 10 h 42"/>
                  <a:gd name="T10" fmla="*/ 8 w 36"/>
                  <a:gd name="T11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42">
                    <a:moveTo>
                      <a:pt x="8" y="3"/>
                    </a:moveTo>
                    <a:cubicBezTo>
                      <a:pt x="10" y="6"/>
                      <a:pt x="21" y="17"/>
                      <a:pt x="25" y="20"/>
                    </a:cubicBezTo>
                    <a:cubicBezTo>
                      <a:pt x="32" y="25"/>
                      <a:pt x="36" y="31"/>
                      <a:pt x="28" y="37"/>
                    </a:cubicBezTo>
                    <a:cubicBezTo>
                      <a:pt x="22" y="42"/>
                      <a:pt x="10" y="41"/>
                      <a:pt x="5" y="34"/>
                    </a:cubicBezTo>
                    <a:cubicBezTo>
                      <a:pt x="0" y="26"/>
                      <a:pt x="1" y="18"/>
                      <a:pt x="3" y="10"/>
                    </a:cubicBezTo>
                    <a:cubicBezTo>
                      <a:pt x="3" y="10"/>
                      <a:pt x="6" y="0"/>
                      <a:pt x="8" y="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4" name="Freeform 210"/>
              <p:cNvSpPr>
                <a:spLocks/>
              </p:cNvSpPr>
              <p:nvPr/>
            </p:nvSpPr>
            <p:spPr bwMode="auto">
              <a:xfrm>
                <a:off x="2570" y="6474"/>
                <a:ext cx="69" cy="99"/>
              </a:xfrm>
              <a:custGeom>
                <a:avLst/>
                <a:gdLst>
                  <a:gd name="T0" fmla="*/ 21 w 29"/>
                  <a:gd name="T1" fmla="*/ 34 h 42"/>
                  <a:gd name="T2" fmla="*/ 11 w 29"/>
                  <a:gd name="T3" fmla="*/ 23 h 42"/>
                  <a:gd name="T4" fmla="*/ 10 w 29"/>
                  <a:gd name="T5" fmla="*/ 12 h 42"/>
                  <a:gd name="T6" fmla="*/ 10 w 29"/>
                  <a:gd name="T7" fmla="*/ 6 h 42"/>
                  <a:gd name="T8" fmla="*/ 8 w 29"/>
                  <a:gd name="T9" fmla="*/ 3 h 42"/>
                  <a:gd name="T10" fmla="*/ 3 w 29"/>
                  <a:gd name="T11" fmla="*/ 10 h 42"/>
                  <a:gd name="T12" fmla="*/ 5 w 29"/>
                  <a:gd name="T13" fmla="*/ 34 h 42"/>
                  <a:gd name="T14" fmla="*/ 28 w 29"/>
                  <a:gd name="T15" fmla="*/ 37 h 42"/>
                  <a:gd name="T16" fmla="*/ 29 w 29"/>
                  <a:gd name="T17" fmla="*/ 36 h 42"/>
                  <a:gd name="T18" fmla="*/ 21 w 29"/>
                  <a:gd name="T19" fmla="*/ 3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42">
                    <a:moveTo>
                      <a:pt x="21" y="34"/>
                    </a:moveTo>
                    <a:cubicBezTo>
                      <a:pt x="16" y="31"/>
                      <a:pt x="13" y="28"/>
                      <a:pt x="11" y="23"/>
                    </a:cubicBezTo>
                    <a:cubicBezTo>
                      <a:pt x="10" y="19"/>
                      <a:pt x="10" y="15"/>
                      <a:pt x="10" y="12"/>
                    </a:cubicBezTo>
                    <a:cubicBezTo>
                      <a:pt x="9" y="10"/>
                      <a:pt x="10" y="8"/>
                      <a:pt x="10" y="6"/>
                    </a:cubicBezTo>
                    <a:cubicBezTo>
                      <a:pt x="9" y="5"/>
                      <a:pt x="9" y="4"/>
                      <a:pt x="8" y="3"/>
                    </a:cubicBezTo>
                    <a:cubicBezTo>
                      <a:pt x="6" y="0"/>
                      <a:pt x="3" y="10"/>
                      <a:pt x="3" y="10"/>
                    </a:cubicBezTo>
                    <a:cubicBezTo>
                      <a:pt x="1" y="18"/>
                      <a:pt x="0" y="26"/>
                      <a:pt x="5" y="34"/>
                    </a:cubicBezTo>
                    <a:cubicBezTo>
                      <a:pt x="10" y="41"/>
                      <a:pt x="22" y="42"/>
                      <a:pt x="28" y="37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6"/>
                      <a:pt x="23" y="35"/>
                      <a:pt x="21" y="3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5" name="Freeform 211"/>
              <p:cNvSpPr>
                <a:spLocks/>
              </p:cNvSpPr>
              <p:nvPr/>
            </p:nvSpPr>
            <p:spPr bwMode="auto">
              <a:xfrm>
                <a:off x="1766" y="5138"/>
                <a:ext cx="883" cy="1222"/>
              </a:xfrm>
              <a:custGeom>
                <a:avLst/>
                <a:gdLst>
                  <a:gd name="T0" fmla="*/ 9 w 373"/>
                  <a:gd name="T1" fmla="*/ 249 h 517"/>
                  <a:gd name="T2" fmla="*/ 24 w 373"/>
                  <a:gd name="T3" fmla="*/ 427 h 517"/>
                  <a:gd name="T4" fmla="*/ 66 w 373"/>
                  <a:gd name="T5" fmla="*/ 478 h 517"/>
                  <a:gd name="T6" fmla="*/ 161 w 373"/>
                  <a:gd name="T7" fmla="*/ 490 h 517"/>
                  <a:gd name="T8" fmla="*/ 206 w 373"/>
                  <a:gd name="T9" fmla="*/ 514 h 517"/>
                  <a:gd name="T10" fmla="*/ 225 w 373"/>
                  <a:gd name="T11" fmla="*/ 509 h 517"/>
                  <a:gd name="T12" fmla="*/ 247 w 373"/>
                  <a:gd name="T13" fmla="*/ 493 h 517"/>
                  <a:gd name="T14" fmla="*/ 347 w 373"/>
                  <a:gd name="T15" fmla="*/ 469 h 517"/>
                  <a:gd name="T16" fmla="*/ 369 w 373"/>
                  <a:gd name="T17" fmla="*/ 422 h 517"/>
                  <a:gd name="T18" fmla="*/ 359 w 373"/>
                  <a:gd name="T19" fmla="*/ 210 h 517"/>
                  <a:gd name="T20" fmla="*/ 296 w 373"/>
                  <a:gd name="T21" fmla="*/ 81 h 517"/>
                  <a:gd name="T22" fmla="*/ 9 w 373"/>
                  <a:gd name="T23" fmla="*/ 249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3" h="517">
                    <a:moveTo>
                      <a:pt x="9" y="249"/>
                    </a:moveTo>
                    <a:cubicBezTo>
                      <a:pt x="9" y="249"/>
                      <a:pt x="14" y="385"/>
                      <a:pt x="24" y="427"/>
                    </a:cubicBezTo>
                    <a:cubicBezTo>
                      <a:pt x="34" y="469"/>
                      <a:pt x="41" y="473"/>
                      <a:pt x="66" y="478"/>
                    </a:cubicBezTo>
                    <a:cubicBezTo>
                      <a:pt x="90" y="483"/>
                      <a:pt x="150" y="483"/>
                      <a:pt x="161" y="490"/>
                    </a:cubicBezTo>
                    <a:cubicBezTo>
                      <a:pt x="173" y="497"/>
                      <a:pt x="190" y="517"/>
                      <a:pt x="206" y="514"/>
                    </a:cubicBezTo>
                    <a:cubicBezTo>
                      <a:pt x="213" y="512"/>
                      <a:pt x="221" y="513"/>
                      <a:pt x="225" y="509"/>
                    </a:cubicBezTo>
                    <a:cubicBezTo>
                      <a:pt x="232" y="504"/>
                      <a:pt x="242" y="494"/>
                      <a:pt x="247" y="493"/>
                    </a:cubicBezTo>
                    <a:cubicBezTo>
                      <a:pt x="257" y="490"/>
                      <a:pt x="334" y="474"/>
                      <a:pt x="347" y="469"/>
                    </a:cubicBezTo>
                    <a:cubicBezTo>
                      <a:pt x="360" y="464"/>
                      <a:pt x="369" y="453"/>
                      <a:pt x="369" y="422"/>
                    </a:cubicBezTo>
                    <a:cubicBezTo>
                      <a:pt x="369" y="392"/>
                      <a:pt x="373" y="269"/>
                      <a:pt x="359" y="210"/>
                    </a:cubicBezTo>
                    <a:cubicBezTo>
                      <a:pt x="344" y="152"/>
                      <a:pt x="334" y="103"/>
                      <a:pt x="296" y="81"/>
                    </a:cubicBezTo>
                    <a:cubicBezTo>
                      <a:pt x="285" y="71"/>
                      <a:pt x="0" y="0"/>
                      <a:pt x="9" y="24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6" name="Freeform 212"/>
              <p:cNvSpPr>
                <a:spLocks/>
              </p:cNvSpPr>
              <p:nvPr/>
            </p:nvSpPr>
            <p:spPr bwMode="auto">
              <a:xfrm>
                <a:off x="2585" y="5720"/>
                <a:ext cx="180" cy="253"/>
              </a:xfrm>
              <a:custGeom>
                <a:avLst/>
                <a:gdLst>
                  <a:gd name="T0" fmla="*/ 13 w 76"/>
                  <a:gd name="T1" fmla="*/ 107 h 107"/>
                  <a:gd name="T2" fmla="*/ 48 w 76"/>
                  <a:gd name="T3" fmla="*/ 16 h 107"/>
                  <a:gd name="T4" fmla="*/ 0 w 76"/>
                  <a:gd name="T5" fmla="*/ 37 h 107"/>
                  <a:gd name="T6" fmla="*/ 13 w 76"/>
                  <a:gd name="T7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107">
                    <a:moveTo>
                      <a:pt x="13" y="107"/>
                    </a:moveTo>
                    <a:cubicBezTo>
                      <a:pt x="75" y="105"/>
                      <a:pt x="76" y="32"/>
                      <a:pt x="48" y="16"/>
                    </a:cubicBezTo>
                    <a:cubicBezTo>
                      <a:pt x="19" y="0"/>
                      <a:pt x="0" y="37"/>
                      <a:pt x="0" y="37"/>
                    </a:cubicBezTo>
                    <a:lnTo>
                      <a:pt x="13" y="10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7" name="Freeform 213"/>
              <p:cNvSpPr>
                <a:spLocks/>
              </p:cNvSpPr>
              <p:nvPr/>
            </p:nvSpPr>
            <p:spPr bwMode="auto">
              <a:xfrm>
                <a:off x="1654" y="5776"/>
                <a:ext cx="173" cy="230"/>
              </a:xfrm>
              <a:custGeom>
                <a:avLst/>
                <a:gdLst>
                  <a:gd name="T0" fmla="*/ 69 w 73"/>
                  <a:gd name="T1" fmla="*/ 92 h 97"/>
                  <a:gd name="T2" fmla="*/ 22 w 73"/>
                  <a:gd name="T3" fmla="*/ 78 h 97"/>
                  <a:gd name="T4" fmla="*/ 38 w 73"/>
                  <a:gd name="T5" fmla="*/ 3 h 97"/>
                  <a:gd name="T6" fmla="*/ 72 w 73"/>
                  <a:gd name="T7" fmla="*/ 40 h 97"/>
                  <a:gd name="T8" fmla="*/ 69 w 73"/>
                  <a:gd name="T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97">
                    <a:moveTo>
                      <a:pt x="69" y="92"/>
                    </a:moveTo>
                    <a:cubicBezTo>
                      <a:pt x="69" y="92"/>
                      <a:pt x="43" y="97"/>
                      <a:pt x="22" y="78"/>
                    </a:cubicBezTo>
                    <a:cubicBezTo>
                      <a:pt x="0" y="59"/>
                      <a:pt x="2" y="6"/>
                      <a:pt x="38" y="3"/>
                    </a:cubicBezTo>
                    <a:cubicBezTo>
                      <a:pt x="73" y="0"/>
                      <a:pt x="72" y="40"/>
                      <a:pt x="72" y="40"/>
                    </a:cubicBezTo>
                    <a:lnTo>
                      <a:pt x="69" y="92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8" name="Freeform 214"/>
              <p:cNvSpPr>
                <a:spLocks/>
              </p:cNvSpPr>
              <p:nvPr/>
            </p:nvSpPr>
            <p:spPr bwMode="auto">
              <a:xfrm>
                <a:off x="1785" y="5098"/>
                <a:ext cx="835" cy="1222"/>
              </a:xfrm>
              <a:custGeom>
                <a:avLst/>
                <a:gdLst>
                  <a:gd name="T0" fmla="*/ 9 w 353"/>
                  <a:gd name="T1" fmla="*/ 249 h 517"/>
                  <a:gd name="T2" fmla="*/ 11 w 353"/>
                  <a:gd name="T3" fmla="*/ 385 h 517"/>
                  <a:gd name="T4" fmla="*/ 17 w 353"/>
                  <a:gd name="T5" fmla="*/ 432 h 517"/>
                  <a:gd name="T6" fmla="*/ 63 w 353"/>
                  <a:gd name="T7" fmla="*/ 477 h 517"/>
                  <a:gd name="T8" fmla="*/ 138 w 353"/>
                  <a:gd name="T9" fmla="*/ 497 h 517"/>
                  <a:gd name="T10" fmla="*/ 204 w 353"/>
                  <a:gd name="T11" fmla="*/ 516 h 517"/>
                  <a:gd name="T12" fmla="*/ 254 w 353"/>
                  <a:gd name="T13" fmla="*/ 497 h 517"/>
                  <a:gd name="T14" fmla="*/ 332 w 353"/>
                  <a:gd name="T15" fmla="*/ 469 h 517"/>
                  <a:gd name="T16" fmla="*/ 353 w 353"/>
                  <a:gd name="T17" fmla="*/ 422 h 517"/>
                  <a:gd name="T18" fmla="*/ 338 w 353"/>
                  <a:gd name="T19" fmla="*/ 210 h 517"/>
                  <a:gd name="T20" fmla="*/ 284 w 353"/>
                  <a:gd name="T21" fmla="*/ 81 h 517"/>
                  <a:gd name="T22" fmla="*/ 9 w 353"/>
                  <a:gd name="T23" fmla="*/ 249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3" h="517">
                    <a:moveTo>
                      <a:pt x="9" y="249"/>
                    </a:moveTo>
                    <a:cubicBezTo>
                      <a:pt x="9" y="249"/>
                      <a:pt x="5" y="329"/>
                      <a:pt x="11" y="385"/>
                    </a:cubicBezTo>
                    <a:cubicBezTo>
                      <a:pt x="13" y="402"/>
                      <a:pt x="15" y="423"/>
                      <a:pt x="17" y="432"/>
                    </a:cubicBezTo>
                    <a:cubicBezTo>
                      <a:pt x="26" y="474"/>
                      <a:pt x="39" y="472"/>
                      <a:pt x="63" y="477"/>
                    </a:cubicBezTo>
                    <a:cubicBezTo>
                      <a:pt x="70" y="479"/>
                      <a:pt x="104" y="486"/>
                      <a:pt x="138" y="497"/>
                    </a:cubicBezTo>
                    <a:cubicBezTo>
                      <a:pt x="161" y="504"/>
                      <a:pt x="180" y="517"/>
                      <a:pt x="204" y="516"/>
                    </a:cubicBezTo>
                    <a:cubicBezTo>
                      <a:pt x="223" y="515"/>
                      <a:pt x="238" y="502"/>
                      <a:pt x="254" y="497"/>
                    </a:cubicBezTo>
                    <a:cubicBezTo>
                      <a:pt x="295" y="484"/>
                      <a:pt x="328" y="470"/>
                      <a:pt x="332" y="469"/>
                    </a:cubicBezTo>
                    <a:cubicBezTo>
                      <a:pt x="345" y="464"/>
                      <a:pt x="353" y="452"/>
                      <a:pt x="353" y="422"/>
                    </a:cubicBezTo>
                    <a:cubicBezTo>
                      <a:pt x="353" y="391"/>
                      <a:pt x="352" y="268"/>
                      <a:pt x="338" y="210"/>
                    </a:cubicBezTo>
                    <a:cubicBezTo>
                      <a:pt x="324" y="151"/>
                      <a:pt x="320" y="102"/>
                      <a:pt x="284" y="81"/>
                    </a:cubicBezTo>
                    <a:cubicBezTo>
                      <a:pt x="273" y="70"/>
                      <a:pt x="0" y="0"/>
                      <a:pt x="9" y="24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89" name="Freeform 215"/>
              <p:cNvSpPr>
                <a:spLocks/>
              </p:cNvSpPr>
              <p:nvPr/>
            </p:nvSpPr>
            <p:spPr bwMode="auto">
              <a:xfrm>
                <a:off x="1806" y="5110"/>
                <a:ext cx="755" cy="560"/>
              </a:xfrm>
              <a:custGeom>
                <a:avLst/>
                <a:gdLst>
                  <a:gd name="T0" fmla="*/ 174 w 319"/>
                  <a:gd name="T1" fmla="*/ 230 h 237"/>
                  <a:gd name="T2" fmla="*/ 319 w 319"/>
                  <a:gd name="T3" fmla="*/ 159 h 237"/>
                  <a:gd name="T4" fmla="*/ 275 w 319"/>
                  <a:gd name="T5" fmla="*/ 76 h 237"/>
                  <a:gd name="T6" fmla="*/ 0 w 319"/>
                  <a:gd name="T7" fmla="*/ 220 h 237"/>
                  <a:gd name="T8" fmla="*/ 125 w 319"/>
                  <a:gd name="T9" fmla="*/ 237 h 237"/>
                  <a:gd name="T10" fmla="*/ 174 w 319"/>
                  <a:gd name="T11" fmla="*/ 23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9" h="237">
                    <a:moveTo>
                      <a:pt x="174" y="230"/>
                    </a:moveTo>
                    <a:cubicBezTo>
                      <a:pt x="225" y="213"/>
                      <a:pt x="274" y="188"/>
                      <a:pt x="319" y="159"/>
                    </a:cubicBezTo>
                    <a:cubicBezTo>
                      <a:pt x="310" y="122"/>
                      <a:pt x="301" y="91"/>
                      <a:pt x="275" y="76"/>
                    </a:cubicBezTo>
                    <a:cubicBezTo>
                      <a:pt x="264" y="65"/>
                      <a:pt x="9" y="0"/>
                      <a:pt x="0" y="220"/>
                    </a:cubicBezTo>
                    <a:cubicBezTo>
                      <a:pt x="41" y="227"/>
                      <a:pt x="83" y="235"/>
                      <a:pt x="125" y="237"/>
                    </a:cubicBezTo>
                    <a:cubicBezTo>
                      <a:pt x="141" y="235"/>
                      <a:pt x="157" y="232"/>
                      <a:pt x="174" y="23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0" name="Freeform 216"/>
              <p:cNvSpPr>
                <a:spLocks/>
              </p:cNvSpPr>
              <p:nvPr/>
            </p:nvSpPr>
            <p:spPr bwMode="auto">
              <a:xfrm>
                <a:off x="1702" y="5408"/>
                <a:ext cx="175" cy="614"/>
              </a:xfrm>
              <a:custGeom>
                <a:avLst/>
                <a:gdLst>
                  <a:gd name="T0" fmla="*/ 2 w 74"/>
                  <a:gd name="T1" fmla="*/ 0 h 260"/>
                  <a:gd name="T2" fmla="*/ 7 w 74"/>
                  <a:gd name="T3" fmla="*/ 162 h 260"/>
                  <a:gd name="T4" fmla="*/ 24 w 74"/>
                  <a:gd name="T5" fmla="*/ 159 h 260"/>
                  <a:gd name="T6" fmla="*/ 52 w 74"/>
                  <a:gd name="T7" fmla="*/ 189 h 260"/>
                  <a:gd name="T8" fmla="*/ 50 w 74"/>
                  <a:gd name="T9" fmla="*/ 255 h 260"/>
                  <a:gd name="T10" fmla="*/ 62 w 74"/>
                  <a:gd name="T11" fmla="*/ 260 h 260"/>
                  <a:gd name="T12" fmla="*/ 74 w 74"/>
                  <a:gd name="T13" fmla="*/ 254 h 260"/>
                  <a:gd name="T14" fmla="*/ 72 w 74"/>
                  <a:gd name="T15" fmla="*/ 21 h 260"/>
                  <a:gd name="T16" fmla="*/ 2 w 74"/>
                  <a:gd name="T17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260">
                    <a:moveTo>
                      <a:pt x="2" y="0"/>
                    </a:moveTo>
                    <a:cubicBezTo>
                      <a:pt x="2" y="0"/>
                      <a:pt x="0" y="119"/>
                      <a:pt x="7" y="162"/>
                    </a:cubicBezTo>
                    <a:cubicBezTo>
                      <a:pt x="7" y="162"/>
                      <a:pt x="15" y="159"/>
                      <a:pt x="24" y="159"/>
                    </a:cubicBezTo>
                    <a:cubicBezTo>
                      <a:pt x="32" y="160"/>
                      <a:pt x="48" y="165"/>
                      <a:pt x="52" y="189"/>
                    </a:cubicBezTo>
                    <a:cubicBezTo>
                      <a:pt x="60" y="236"/>
                      <a:pt x="50" y="255"/>
                      <a:pt x="50" y="255"/>
                    </a:cubicBezTo>
                    <a:cubicBezTo>
                      <a:pt x="50" y="255"/>
                      <a:pt x="51" y="260"/>
                      <a:pt x="62" y="260"/>
                    </a:cubicBezTo>
                    <a:cubicBezTo>
                      <a:pt x="73" y="259"/>
                      <a:pt x="74" y="254"/>
                      <a:pt x="74" y="254"/>
                    </a:cubicBezTo>
                    <a:cubicBezTo>
                      <a:pt x="72" y="21"/>
                      <a:pt x="72" y="21"/>
                      <a:pt x="72" y="2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1" name="Freeform 217"/>
              <p:cNvSpPr>
                <a:spLocks/>
              </p:cNvSpPr>
              <p:nvPr/>
            </p:nvSpPr>
            <p:spPr bwMode="auto">
              <a:xfrm>
                <a:off x="1711" y="5710"/>
                <a:ext cx="93" cy="95"/>
              </a:xfrm>
              <a:custGeom>
                <a:avLst/>
                <a:gdLst>
                  <a:gd name="T0" fmla="*/ 39 w 39"/>
                  <a:gd name="T1" fmla="*/ 40 h 40"/>
                  <a:gd name="T2" fmla="*/ 36 w 39"/>
                  <a:gd name="T3" fmla="*/ 20 h 40"/>
                  <a:gd name="T4" fmla="*/ 31 w 39"/>
                  <a:gd name="T5" fmla="*/ 13 h 40"/>
                  <a:gd name="T6" fmla="*/ 5 w 39"/>
                  <a:gd name="T7" fmla="*/ 0 h 40"/>
                  <a:gd name="T8" fmla="*/ 0 w 39"/>
                  <a:gd name="T9" fmla="*/ 0 h 40"/>
                  <a:gd name="T10" fmla="*/ 3 w 39"/>
                  <a:gd name="T11" fmla="*/ 34 h 40"/>
                  <a:gd name="T12" fmla="*/ 20 w 39"/>
                  <a:gd name="T13" fmla="*/ 31 h 40"/>
                  <a:gd name="T14" fmla="*/ 39 w 39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0">
                    <a:moveTo>
                      <a:pt x="39" y="40"/>
                    </a:moveTo>
                    <a:cubicBezTo>
                      <a:pt x="38" y="34"/>
                      <a:pt x="37" y="28"/>
                      <a:pt x="36" y="20"/>
                    </a:cubicBezTo>
                    <a:cubicBezTo>
                      <a:pt x="34" y="18"/>
                      <a:pt x="33" y="16"/>
                      <a:pt x="31" y="13"/>
                    </a:cubicBezTo>
                    <a:cubicBezTo>
                      <a:pt x="22" y="9"/>
                      <a:pt x="14" y="4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1" y="13"/>
                      <a:pt x="2" y="25"/>
                      <a:pt x="3" y="34"/>
                    </a:cubicBezTo>
                    <a:cubicBezTo>
                      <a:pt x="3" y="34"/>
                      <a:pt x="11" y="31"/>
                      <a:pt x="20" y="31"/>
                    </a:cubicBezTo>
                    <a:cubicBezTo>
                      <a:pt x="25" y="31"/>
                      <a:pt x="32" y="33"/>
                      <a:pt x="39" y="4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2" name="Freeform 218"/>
              <p:cNvSpPr>
                <a:spLocks/>
              </p:cNvSpPr>
              <p:nvPr/>
            </p:nvSpPr>
            <p:spPr bwMode="auto">
              <a:xfrm>
                <a:off x="1704" y="5460"/>
                <a:ext cx="171" cy="146"/>
              </a:xfrm>
              <a:custGeom>
                <a:avLst/>
                <a:gdLst>
                  <a:gd name="T0" fmla="*/ 0 w 72"/>
                  <a:gd name="T1" fmla="*/ 0 h 62"/>
                  <a:gd name="T2" fmla="*/ 1 w 72"/>
                  <a:gd name="T3" fmla="*/ 35 h 62"/>
                  <a:gd name="T4" fmla="*/ 72 w 72"/>
                  <a:gd name="T5" fmla="*/ 60 h 62"/>
                  <a:gd name="T6" fmla="*/ 72 w 72"/>
                  <a:gd name="T7" fmla="*/ 30 h 62"/>
                  <a:gd name="T8" fmla="*/ 0 w 72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62">
                    <a:moveTo>
                      <a:pt x="0" y="0"/>
                    </a:move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36" y="62"/>
                      <a:pt x="72" y="60"/>
                    </a:cubicBezTo>
                    <a:cubicBezTo>
                      <a:pt x="72" y="30"/>
                      <a:pt x="72" y="30"/>
                      <a:pt x="72" y="3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3" name="Freeform 219"/>
              <p:cNvSpPr>
                <a:spLocks/>
              </p:cNvSpPr>
              <p:nvPr/>
            </p:nvSpPr>
            <p:spPr bwMode="auto">
              <a:xfrm>
                <a:off x="1600" y="5103"/>
                <a:ext cx="1200" cy="874"/>
              </a:xfrm>
              <a:custGeom>
                <a:avLst/>
                <a:gdLst>
                  <a:gd name="T0" fmla="*/ 79 w 507"/>
                  <a:gd name="T1" fmla="*/ 19 h 370"/>
                  <a:gd name="T2" fmla="*/ 177 w 507"/>
                  <a:gd name="T3" fmla="*/ 52 h 370"/>
                  <a:gd name="T4" fmla="*/ 338 w 507"/>
                  <a:gd name="T5" fmla="*/ 0 h 370"/>
                  <a:gd name="T6" fmla="*/ 432 w 507"/>
                  <a:gd name="T7" fmla="*/ 79 h 370"/>
                  <a:gd name="T8" fmla="*/ 493 w 507"/>
                  <a:gd name="T9" fmla="*/ 104 h 370"/>
                  <a:gd name="T10" fmla="*/ 466 w 507"/>
                  <a:gd name="T11" fmla="*/ 279 h 370"/>
                  <a:gd name="T12" fmla="*/ 462 w 507"/>
                  <a:gd name="T13" fmla="*/ 276 h 370"/>
                  <a:gd name="T14" fmla="*/ 427 w 507"/>
                  <a:gd name="T15" fmla="*/ 286 h 370"/>
                  <a:gd name="T16" fmla="*/ 432 w 507"/>
                  <a:gd name="T17" fmla="*/ 363 h 370"/>
                  <a:gd name="T18" fmla="*/ 419 w 507"/>
                  <a:gd name="T19" fmla="*/ 370 h 370"/>
                  <a:gd name="T20" fmla="*/ 406 w 507"/>
                  <a:gd name="T21" fmla="*/ 359 h 370"/>
                  <a:gd name="T22" fmla="*/ 399 w 507"/>
                  <a:gd name="T23" fmla="*/ 214 h 370"/>
                  <a:gd name="T24" fmla="*/ 393 w 507"/>
                  <a:gd name="T25" fmla="*/ 151 h 370"/>
                  <a:gd name="T26" fmla="*/ 154 w 507"/>
                  <a:gd name="T27" fmla="*/ 214 h 370"/>
                  <a:gd name="T28" fmla="*/ 0 w 507"/>
                  <a:gd name="T29" fmla="*/ 62 h 370"/>
                  <a:gd name="T30" fmla="*/ 44 w 507"/>
                  <a:gd name="T31" fmla="*/ 104 h 370"/>
                  <a:gd name="T32" fmla="*/ 44 w 507"/>
                  <a:gd name="T33" fmla="*/ 17 h 370"/>
                  <a:gd name="T34" fmla="*/ 72 w 507"/>
                  <a:gd name="T35" fmla="*/ 62 h 370"/>
                  <a:gd name="T36" fmla="*/ 79 w 507"/>
                  <a:gd name="T37" fmla="*/ 19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7" h="370">
                    <a:moveTo>
                      <a:pt x="79" y="19"/>
                    </a:moveTo>
                    <a:cubicBezTo>
                      <a:pt x="79" y="19"/>
                      <a:pt x="83" y="72"/>
                      <a:pt x="177" y="52"/>
                    </a:cubicBezTo>
                    <a:cubicBezTo>
                      <a:pt x="241" y="37"/>
                      <a:pt x="285" y="0"/>
                      <a:pt x="338" y="0"/>
                    </a:cubicBezTo>
                    <a:cubicBezTo>
                      <a:pt x="391" y="0"/>
                      <a:pt x="430" y="46"/>
                      <a:pt x="432" y="79"/>
                    </a:cubicBezTo>
                    <a:cubicBezTo>
                      <a:pt x="432" y="79"/>
                      <a:pt x="471" y="51"/>
                      <a:pt x="493" y="104"/>
                    </a:cubicBezTo>
                    <a:cubicBezTo>
                      <a:pt x="507" y="137"/>
                      <a:pt x="492" y="194"/>
                      <a:pt x="466" y="279"/>
                    </a:cubicBezTo>
                    <a:cubicBezTo>
                      <a:pt x="466" y="279"/>
                      <a:pt x="464" y="277"/>
                      <a:pt x="462" y="276"/>
                    </a:cubicBezTo>
                    <a:cubicBezTo>
                      <a:pt x="455" y="273"/>
                      <a:pt x="441" y="270"/>
                      <a:pt x="427" y="286"/>
                    </a:cubicBezTo>
                    <a:cubicBezTo>
                      <a:pt x="415" y="299"/>
                      <a:pt x="432" y="363"/>
                      <a:pt x="432" y="363"/>
                    </a:cubicBezTo>
                    <a:cubicBezTo>
                      <a:pt x="432" y="363"/>
                      <a:pt x="433" y="369"/>
                      <a:pt x="419" y="370"/>
                    </a:cubicBezTo>
                    <a:cubicBezTo>
                      <a:pt x="404" y="370"/>
                      <a:pt x="406" y="359"/>
                      <a:pt x="406" y="359"/>
                    </a:cubicBezTo>
                    <a:cubicBezTo>
                      <a:pt x="406" y="359"/>
                      <a:pt x="401" y="294"/>
                      <a:pt x="399" y="214"/>
                    </a:cubicBezTo>
                    <a:cubicBezTo>
                      <a:pt x="397" y="181"/>
                      <a:pt x="398" y="160"/>
                      <a:pt x="393" y="151"/>
                    </a:cubicBezTo>
                    <a:cubicBezTo>
                      <a:pt x="393" y="151"/>
                      <a:pt x="278" y="235"/>
                      <a:pt x="154" y="214"/>
                    </a:cubicBezTo>
                    <a:cubicBezTo>
                      <a:pt x="30" y="194"/>
                      <a:pt x="10" y="116"/>
                      <a:pt x="0" y="62"/>
                    </a:cubicBezTo>
                    <a:cubicBezTo>
                      <a:pt x="0" y="62"/>
                      <a:pt x="14" y="95"/>
                      <a:pt x="44" y="104"/>
                    </a:cubicBezTo>
                    <a:cubicBezTo>
                      <a:pt x="44" y="104"/>
                      <a:pt x="16" y="62"/>
                      <a:pt x="44" y="17"/>
                    </a:cubicBezTo>
                    <a:cubicBezTo>
                      <a:pt x="44" y="17"/>
                      <a:pt x="54" y="52"/>
                      <a:pt x="72" y="62"/>
                    </a:cubicBezTo>
                    <a:cubicBezTo>
                      <a:pt x="72" y="62"/>
                      <a:pt x="64" y="55"/>
                      <a:pt x="79" y="19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4" name="Freeform 220"/>
              <p:cNvSpPr>
                <a:spLocks/>
              </p:cNvSpPr>
              <p:nvPr/>
            </p:nvSpPr>
            <p:spPr bwMode="auto">
              <a:xfrm>
                <a:off x="2599" y="5698"/>
                <a:ext cx="123" cy="88"/>
              </a:xfrm>
              <a:custGeom>
                <a:avLst/>
                <a:gdLst>
                  <a:gd name="T0" fmla="*/ 52 w 52"/>
                  <a:gd name="T1" fmla="*/ 0 h 37"/>
                  <a:gd name="T2" fmla="*/ 5 w 52"/>
                  <a:gd name="T3" fmla="*/ 11 h 37"/>
                  <a:gd name="T4" fmla="*/ 4 w 52"/>
                  <a:gd name="T5" fmla="*/ 12 h 37"/>
                  <a:gd name="T6" fmla="*/ 3 w 52"/>
                  <a:gd name="T7" fmla="*/ 37 h 37"/>
                  <a:gd name="T8" fmla="*/ 3 w 52"/>
                  <a:gd name="T9" fmla="*/ 37 h 37"/>
                  <a:gd name="T10" fmla="*/ 5 w 52"/>
                  <a:gd name="T11" fmla="*/ 34 h 37"/>
                  <a:gd name="T12" fmla="*/ 40 w 52"/>
                  <a:gd name="T13" fmla="*/ 24 h 37"/>
                  <a:gd name="T14" fmla="*/ 44 w 52"/>
                  <a:gd name="T15" fmla="*/ 27 h 37"/>
                  <a:gd name="T16" fmla="*/ 52 w 52"/>
                  <a:gd name="T17" fmla="*/ 0 h 37"/>
                  <a:gd name="T18" fmla="*/ 52 w 52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37">
                    <a:moveTo>
                      <a:pt x="52" y="0"/>
                    </a:moveTo>
                    <a:cubicBezTo>
                      <a:pt x="35" y="1"/>
                      <a:pt x="19" y="3"/>
                      <a:pt x="5" y="11"/>
                    </a:cubicBezTo>
                    <a:cubicBezTo>
                      <a:pt x="5" y="11"/>
                      <a:pt x="4" y="12"/>
                      <a:pt x="4" y="12"/>
                    </a:cubicBezTo>
                    <a:cubicBezTo>
                      <a:pt x="2" y="19"/>
                      <a:pt x="0" y="28"/>
                      <a:pt x="3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4" y="36"/>
                      <a:pt x="4" y="35"/>
                      <a:pt x="5" y="34"/>
                    </a:cubicBezTo>
                    <a:cubicBezTo>
                      <a:pt x="19" y="18"/>
                      <a:pt x="33" y="21"/>
                      <a:pt x="40" y="24"/>
                    </a:cubicBezTo>
                    <a:cubicBezTo>
                      <a:pt x="42" y="25"/>
                      <a:pt x="44" y="27"/>
                      <a:pt x="44" y="27"/>
                    </a:cubicBezTo>
                    <a:cubicBezTo>
                      <a:pt x="47" y="18"/>
                      <a:pt x="49" y="9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5" name="Freeform 221"/>
              <p:cNvSpPr>
                <a:spLocks/>
              </p:cNvSpPr>
              <p:nvPr/>
            </p:nvSpPr>
            <p:spPr bwMode="auto">
              <a:xfrm>
                <a:off x="1889" y="5637"/>
                <a:ext cx="144" cy="116"/>
              </a:xfrm>
              <a:custGeom>
                <a:avLst/>
                <a:gdLst>
                  <a:gd name="T0" fmla="*/ 61 w 61"/>
                  <a:gd name="T1" fmla="*/ 12 h 49"/>
                  <a:gd name="T2" fmla="*/ 21 w 61"/>
                  <a:gd name="T3" fmla="*/ 3 h 49"/>
                  <a:gd name="T4" fmla="*/ 0 w 61"/>
                  <a:gd name="T5" fmla="*/ 31 h 49"/>
                  <a:gd name="T6" fmla="*/ 0 w 61"/>
                  <a:gd name="T7" fmla="*/ 49 h 49"/>
                  <a:gd name="T8" fmla="*/ 61 w 61"/>
                  <a:gd name="T9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9">
                    <a:moveTo>
                      <a:pt x="61" y="12"/>
                    </a:moveTo>
                    <a:cubicBezTo>
                      <a:pt x="61" y="12"/>
                      <a:pt x="37" y="0"/>
                      <a:pt x="21" y="3"/>
                    </a:cubicBezTo>
                    <a:cubicBezTo>
                      <a:pt x="5" y="5"/>
                      <a:pt x="0" y="31"/>
                      <a:pt x="0" y="31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34" y="11"/>
                      <a:pt x="61" y="1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6" name="Freeform 222"/>
              <p:cNvSpPr>
                <a:spLocks/>
              </p:cNvSpPr>
              <p:nvPr/>
            </p:nvSpPr>
            <p:spPr bwMode="auto">
              <a:xfrm>
                <a:off x="2398" y="5642"/>
                <a:ext cx="116" cy="104"/>
              </a:xfrm>
              <a:custGeom>
                <a:avLst/>
                <a:gdLst>
                  <a:gd name="T0" fmla="*/ 12 w 49"/>
                  <a:gd name="T1" fmla="*/ 0 h 44"/>
                  <a:gd name="T2" fmla="*/ 1 w 49"/>
                  <a:gd name="T3" fmla="*/ 13 h 44"/>
                  <a:gd name="T4" fmla="*/ 46 w 49"/>
                  <a:gd name="T5" fmla="*/ 44 h 44"/>
                  <a:gd name="T6" fmla="*/ 46 w 49"/>
                  <a:gd name="T7" fmla="*/ 19 h 44"/>
                  <a:gd name="T8" fmla="*/ 12 w 49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4">
                    <a:moveTo>
                      <a:pt x="12" y="0"/>
                    </a:moveTo>
                    <a:cubicBezTo>
                      <a:pt x="12" y="0"/>
                      <a:pt x="0" y="0"/>
                      <a:pt x="1" y="13"/>
                    </a:cubicBezTo>
                    <a:cubicBezTo>
                      <a:pt x="1" y="13"/>
                      <a:pt x="34" y="19"/>
                      <a:pt x="46" y="44"/>
                    </a:cubicBezTo>
                    <a:cubicBezTo>
                      <a:pt x="46" y="44"/>
                      <a:pt x="49" y="28"/>
                      <a:pt x="46" y="19"/>
                    </a:cubicBezTo>
                    <a:cubicBezTo>
                      <a:pt x="43" y="10"/>
                      <a:pt x="31" y="0"/>
                      <a:pt x="12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7" name="Freeform 223"/>
              <p:cNvSpPr>
                <a:spLocks/>
              </p:cNvSpPr>
              <p:nvPr/>
            </p:nvSpPr>
            <p:spPr bwMode="auto">
              <a:xfrm>
                <a:off x="2618" y="5779"/>
                <a:ext cx="94" cy="120"/>
              </a:xfrm>
              <a:custGeom>
                <a:avLst/>
                <a:gdLst>
                  <a:gd name="T0" fmla="*/ 11 w 40"/>
                  <a:gd name="T1" fmla="*/ 51 h 51"/>
                  <a:gd name="T2" fmla="*/ 24 w 40"/>
                  <a:gd name="T3" fmla="*/ 6 h 51"/>
                  <a:gd name="T4" fmla="*/ 31 w 40"/>
                  <a:gd name="T5" fmla="*/ 39 h 51"/>
                  <a:gd name="T6" fmla="*/ 11 w 40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51">
                    <a:moveTo>
                      <a:pt x="11" y="51"/>
                    </a:moveTo>
                    <a:cubicBezTo>
                      <a:pt x="11" y="51"/>
                      <a:pt x="0" y="0"/>
                      <a:pt x="24" y="6"/>
                    </a:cubicBezTo>
                    <a:cubicBezTo>
                      <a:pt x="40" y="10"/>
                      <a:pt x="39" y="28"/>
                      <a:pt x="31" y="39"/>
                    </a:cubicBezTo>
                    <a:cubicBezTo>
                      <a:pt x="26" y="46"/>
                      <a:pt x="18" y="51"/>
                      <a:pt x="11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8" name="Freeform 224"/>
              <p:cNvSpPr>
                <a:spLocks/>
              </p:cNvSpPr>
              <p:nvPr/>
            </p:nvSpPr>
            <p:spPr bwMode="auto">
              <a:xfrm>
                <a:off x="2639" y="5798"/>
                <a:ext cx="71" cy="99"/>
              </a:xfrm>
              <a:custGeom>
                <a:avLst/>
                <a:gdLst>
                  <a:gd name="T0" fmla="*/ 2 w 30"/>
                  <a:gd name="T1" fmla="*/ 42 h 42"/>
                  <a:gd name="T2" fmla="*/ 0 w 30"/>
                  <a:gd name="T3" fmla="*/ 29 h 42"/>
                  <a:gd name="T4" fmla="*/ 27 w 30"/>
                  <a:gd name="T5" fmla="*/ 20 h 42"/>
                  <a:gd name="T6" fmla="*/ 2 w 30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42">
                    <a:moveTo>
                      <a:pt x="2" y="42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30" y="0"/>
                      <a:pt x="27" y="20"/>
                    </a:cubicBezTo>
                    <a:cubicBezTo>
                      <a:pt x="24" y="41"/>
                      <a:pt x="2" y="42"/>
                      <a:pt x="2" y="42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499" name="Freeform 225"/>
              <p:cNvSpPr>
                <a:spLocks/>
              </p:cNvSpPr>
              <p:nvPr/>
            </p:nvSpPr>
            <p:spPr bwMode="auto">
              <a:xfrm>
                <a:off x="1692" y="5814"/>
                <a:ext cx="112" cy="137"/>
              </a:xfrm>
              <a:custGeom>
                <a:avLst/>
                <a:gdLst>
                  <a:gd name="T0" fmla="*/ 42 w 47"/>
                  <a:gd name="T1" fmla="*/ 57 h 58"/>
                  <a:gd name="T2" fmla="*/ 18 w 47"/>
                  <a:gd name="T3" fmla="*/ 12 h 58"/>
                  <a:gd name="T4" fmla="*/ 16 w 47"/>
                  <a:gd name="T5" fmla="*/ 48 h 58"/>
                  <a:gd name="T6" fmla="*/ 42 w 47"/>
                  <a:gd name="T7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58">
                    <a:moveTo>
                      <a:pt x="42" y="57"/>
                    </a:moveTo>
                    <a:cubicBezTo>
                      <a:pt x="42" y="57"/>
                      <a:pt x="47" y="0"/>
                      <a:pt x="18" y="12"/>
                    </a:cubicBezTo>
                    <a:cubicBezTo>
                      <a:pt x="0" y="19"/>
                      <a:pt x="4" y="38"/>
                      <a:pt x="16" y="48"/>
                    </a:cubicBezTo>
                    <a:cubicBezTo>
                      <a:pt x="23" y="54"/>
                      <a:pt x="34" y="58"/>
                      <a:pt x="42" y="5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0" name="Freeform 226"/>
              <p:cNvSpPr>
                <a:spLocks/>
              </p:cNvSpPr>
              <p:nvPr/>
            </p:nvSpPr>
            <p:spPr bwMode="auto">
              <a:xfrm>
                <a:off x="1695" y="5852"/>
                <a:ext cx="97" cy="102"/>
              </a:xfrm>
              <a:custGeom>
                <a:avLst/>
                <a:gdLst>
                  <a:gd name="T0" fmla="*/ 41 w 41"/>
                  <a:gd name="T1" fmla="*/ 40 h 43"/>
                  <a:gd name="T2" fmla="*/ 41 w 41"/>
                  <a:gd name="T3" fmla="*/ 25 h 43"/>
                  <a:gd name="T4" fmla="*/ 7 w 41"/>
                  <a:gd name="T5" fmla="*/ 21 h 43"/>
                  <a:gd name="T6" fmla="*/ 41 w 41"/>
                  <a:gd name="T7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43">
                    <a:moveTo>
                      <a:pt x="41" y="40"/>
                    </a:moveTo>
                    <a:cubicBezTo>
                      <a:pt x="41" y="25"/>
                      <a:pt x="41" y="25"/>
                      <a:pt x="41" y="25"/>
                    </a:cubicBezTo>
                    <a:cubicBezTo>
                      <a:pt x="41" y="25"/>
                      <a:pt x="0" y="0"/>
                      <a:pt x="7" y="21"/>
                    </a:cubicBezTo>
                    <a:cubicBezTo>
                      <a:pt x="15" y="43"/>
                      <a:pt x="41" y="40"/>
                      <a:pt x="41" y="40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1" name="Oval 227"/>
              <p:cNvSpPr>
                <a:spLocks noChangeArrowheads="1"/>
              </p:cNvSpPr>
              <p:nvPr/>
            </p:nvSpPr>
            <p:spPr bwMode="auto">
              <a:xfrm>
                <a:off x="2220" y="6275"/>
                <a:ext cx="81" cy="26"/>
              </a:xfrm>
              <a:prstGeom prst="ellipse">
                <a:avLst/>
              </a:pr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2" name="Freeform 228"/>
              <p:cNvSpPr>
                <a:spLocks/>
              </p:cNvSpPr>
              <p:nvPr/>
            </p:nvSpPr>
            <p:spPr bwMode="auto">
              <a:xfrm>
                <a:off x="2618" y="5840"/>
                <a:ext cx="144" cy="137"/>
              </a:xfrm>
              <a:custGeom>
                <a:avLst/>
                <a:gdLst>
                  <a:gd name="T0" fmla="*/ 7 w 61"/>
                  <a:gd name="T1" fmla="*/ 58 h 58"/>
                  <a:gd name="T2" fmla="*/ 0 w 61"/>
                  <a:gd name="T3" fmla="*/ 54 h 58"/>
                  <a:gd name="T4" fmla="*/ 48 w 61"/>
                  <a:gd name="T5" fmla="*/ 0 h 58"/>
                  <a:gd name="T6" fmla="*/ 7 w 61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58">
                    <a:moveTo>
                      <a:pt x="7" y="58"/>
                    </a:move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49" y="35"/>
                      <a:pt x="48" y="0"/>
                    </a:cubicBezTo>
                    <a:cubicBezTo>
                      <a:pt x="48" y="0"/>
                      <a:pt x="61" y="38"/>
                      <a:pt x="7" y="5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3" name="Freeform 229"/>
              <p:cNvSpPr>
                <a:spLocks/>
              </p:cNvSpPr>
              <p:nvPr/>
            </p:nvSpPr>
            <p:spPr bwMode="auto">
              <a:xfrm>
                <a:off x="1685" y="5261"/>
                <a:ext cx="142" cy="137"/>
              </a:xfrm>
              <a:custGeom>
                <a:avLst/>
                <a:gdLst>
                  <a:gd name="T0" fmla="*/ 2 w 60"/>
                  <a:gd name="T1" fmla="*/ 2 h 58"/>
                  <a:gd name="T2" fmla="*/ 7 w 60"/>
                  <a:gd name="T3" fmla="*/ 19 h 58"/>
                  <a:gd name="T4" fmla="*/ 18 w 60"/>
                  <a:gd name="T5" fmla="*/ 36 h 58"/>
                  <a:gd name="T6" fmla="*/ 53 w 60"/>
                  <a:gd name="T7" fmla="*/ 57 h 58"/>
                  <a:gd name="T8" fmla="*/ 60 w 60"/>
                  <a:gd name="T9" fmla="*/ 58 h 58"/>
                  <a:gd name="T10" fmla="*/ 52 w 60"/>
                  <a:gd name="T11" fmla="*/ 54 h 58"/>
                  <a:gd name="T12" fmla="*/ 44 w 60"/>
                  <a:gd name="T13" fmla="*/ 49 h 58"/>
                  <a:gd name="T14" fmla="*/ 26 w 60"/>
                  <a:gd name="T15" fmla="*/ 35 h 58"/>
                  <a:gd name="T16" fmla="*/ 13 w 60"/>
                  <a:gd name="T17" fmla="*/ 18 h 58"/>
                  <a:gd name="T18" fmla="*/ 4 w 60"/>
                  <a:gd name="T19" fmla="*/ 4 h 58"/>
                  <a:gd name="T20" fmla="*/ 2 w 60"/>
                  <a:gd name="T21" fmla="*/ 0 h 58"/>
                  <a:gd name="T22" fmla="*/ 2 w 60"/>
                  <a:gd name="T23" fmla="*/ 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58">
                    <a:moveTo>
                      <a:pt x="2" y="2"/>
                    </a:moveTo>
                    <a:cubicBezTo>
                      <a:pt x="0" y="7"/>
                      <a:pt x="5" y="15"/>
                      <a:pt x="7" y="19"/>
                    </a:cubicBezTo>
                    <a:cubicBezTo>
                      <a:pt x="10" y="25"/>
                      <a:pt x="13" y="31"/>
                      <a:pt x="18" y="36"/>
                    </a:cubicBezTo>
                    <a:cubicBezTo>
                      <a:pt x="27" y="47"/>
                      <a:pt x="39" y="55"/>
                      <a:pt x="53" y="57"/>
                    </a:cubicBezTo>
                    <a:cubicBezTo>
                      <a:pt x="55" y="58"/>
                      <a:pt x="57" y="58"/>
                      <a:pt x="60" y="58"/>
                    </a:cubicBezTo>
                    <a:cubicBezTo>
                      <a:pt x="58" y="57"/>
                      <a:pt x="55" y="56"/>
                      <a:pt x="52" y="54"/>
                    </a:cubicBezTo>
                    <a:cubicBezTo>
                      <a:pt x="49" y="53"/>
                      <a:pt x="47" y="51"/>
                      <a:pt x="44" y="49"/>
                    </a:cubicBezTo>
                    <a:cubicBezTo>
                      <a:pt x="38" y="45"/>
                      <a:pt x="31" y="41"/>
                      <a:pt x="26" y="35"/>
                    </a:cubicBezTo>
                    <a:cubicBezTo>
                      <a:pt x="21" y="30"/>
                      <a:pt x="17" y="24"/>
                      <a:pt x="13" y="18"/>
                    </a:cubicBezTo>
                    <a:cubicBezTo>
                      <a:pt x="10" y="14"/>
                      <a:pt x="7" y="10"/>
                      <a:pt x="4" y="4"/>
                    </a:cubicBezTo>
                    <a:cubicBezTo>
                      <a:pt x="4" y="3"/>
                      <a:pt x="3" y="2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4" name="Freeform 230"/>
              <p:cNvSpPr>
                <a:spLocks/>
              </p:cNvSpPr>
              <p:nvPr/>
            </p:nvSpPr>
            <p:spPr bwMode="auto">
              <a:xfrm>
                <a:off x="1766" y="5207"/>
                <a:ext cx="82" cy="111"/>
              </a:xfrm>
              <a:custGeom>
                <a:avLst/>
                <a:gdLst>
                  <a:gd name="T0" fmla="*/ 5 w 35"/>
                  <a:gd name="T1" fmla="*/ 0 h 47"/>
                  <a:gd name="T2" fmla="*/ 35 w 35"/>
                  <a:gd name="T3" fmla="*/ 47 h 47"/>
                  <a:gd name="T4" fmla="*/ 5 w 35"/>
                  <a:gd name="T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47">
                    <a:moveTo>
                      <a:pt x="5" y="0"/>
                    </a:moveTo>
                    <a:cubicBezTo>
                      <a:pt x="5" y="0"/>
                      <a:pt x="0" y="38"/>
                      <a:pt x="35" y="47"/>
                    </a:cubicBezTo>
                    <a:cubicBezTo>
                      <a:pt x="35" y="47"/>
                      <a:pt x="11" y="31"/>
                      <a:pt x="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5" name="Freeform 231"/>
              <p:cNvSpPr>
                <a:spLocks/>
              </p:cNvSpPr>
              <p:nvPr/>
            </p:nvSpPr>
            <p:spPr bwMode="auto">
              <a:xfrm>
                <a:off x="2523" y="5299"/>
                <a:ext cx="140" cy="151"/>
              </a:xfrm>
              <a:custGeom>
                <a:avLst/>
                <a:gdLst>
                  <a:gd name="T0" fmla="*/ 40 w 59"/>
                  <a:gd name="T1" fmla="*/ 0 h 64"/>
                  <a:gd name="T2" fmla="*/ 0 w 59"/>
                  <a:gd name="T3" fmla="*/ 64 h 64"/>
                  <a:gd name="T4" fmla="*/ 40 w 59"/>
                  <a:gd name="T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64">
                    <a:moveTo>
                      <a:pt x="40" y="0"/>
                    </a:moveTo>
                    <a:cubicBezTo>
                      <a:pt x="40" y="0"/>
                      <a:pt x="59" y="50"/>
                      <a:pt x="0" y="64"/>
                    </a:cubicBezTo>
                    <a:cubicBezTo>
                      <a:pt x="0" y="64"/>
                      <a:pt x="31" y="38"/>
                      <a:pt x="4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6" name="Freeform 232"/>
              <p:cNvSpPr>
                <a:spLocks/>
              </p:cNvSpPr>
              <p:nvPr/>
            </p:nvSpPr>
            <p:spPr bwMode="auto">
              <a:xfrm>
                <a:off x="2135" y="5095"/>
                <a:ext cx="407" cy="123"/>
              </a:xfrm>
              <a:custGeom>
                <a:avLst/>
                <a:gdLst>
                  <a:gd name="T0" fmla="*/ 172 w 172"/>
                  <a:gd name="T1" fmla="*/ 40 h 52"/>
                  <a:gd name="T2" fmla="*/ 93 w 172"/>
                  <a:gd name="T3" fmla="*/ 18 h 52"/>
                  <a:gd name="T4" fmla="*/ 22 w 172"/>
                  <a:gd name="T5" fmla="*/ 50 h 52"/>
                  <a:gd name="T6" fmla="*/ 117 w 172"/>
                  <a:gd name="T7" fmla="*/ 39 h 52"/>
                  <a:gd name="T8" fmla="*/ 172 w 172"/>
                  <a:gd name="T9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52">
                    <a:moveTo>
                      <a:pt x="172" y="40"/>
                    </a:moveTo>
                    <a:cubicBezTo>
                      <a:pt x="172" y="40"/>
                      <a:pt x="144" y="0"/>
                      <a:pt x="93" y="18"/>
                    </a:cubicBezTo>
                    <a:cubicBezTo>
                      <a:pt x="42" y="36"/>
                      <a:pt x="43" y="49"/>
                      <a:pt x="22" y="50"/>
                    </a:cubicBezTo>
                    <a:cubicBezTo>
                      <a:pt x="0" y="52"/>
                      <a:pt x="76" y="51"/>
                      <a:pt x="117" y="39"/>
                    </a:cubicBezTo>
                    <a:cubicBezTo>
                      <a:pt x="158" y="26"/>
                      <a:pt x="165" y="49"/>
                      <a:pt x="172" y="40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7" name="Freeform 233"/>
              <p:cNvSpPr>
                <a:spLocks/>
              </p:cNvSpPr>
              <p:nvPr/>
            </p:nvSpPr>
            <p:spPr bwMode="auto">
              <a:xfrm>
                <a:off x="2601" y="5348"/>
                <a:ext cx="152" cy="225"/>
              </a:xfrm>
              <a:custGeom>
                <a:avLst/>
                <a:gdLst>
                  <a:gd name="T0" fmla="*/ 0 w 64"/>
                  <a:gd name="T1" fmla="*/ 57 h 95"/>
                  <a:gd name="T2" fmla="*/ 37 w 64"/>
                  <a:gd name="T3" fmla="*/ 0 h 95"/>
                  <a:gd name="T4" fmla="*/ 59 w 64"/>
                  <a:gd name="T5" fmla="*/ 37 h 95"/>
                  <a:gd name="T6" fmla="*/ 0 w 64"/>
                  <a:gd name="T7" fmla="*/ 95 h 95"/>
                  <a:gd name="T8" fmla="*/ 0 w 64"/>
                  <a:gd name="T9" fmla="*/ 5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95">
                    <a:moveTo>
                      <a:pt x="0" y="57"/>
                    </a:moveTo>
                    <a:cubicBezTo>
                      <a:pt x="0" y="57"/>
                      <a:pt x="42" y="33"/>
                      <a:pt x="37" y="0"/>
                    </a:cubicBezTo>
                    <a:cubicBezTo>
                      <a:pt x="37" y="0"/>
                      <a:pt x="64" y="6"/>
                      <a:pt x="59" y="37"/>
                    </a:cubicBezTo>
                    <a:cubicBezTo>
                      <a:pt x="53" y="68"/>
                      <a:pt x="0" y="95"/>
                      <a:pt x="0" y="95"/>
                    </a:cubicBez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8" name="Freeform 234"/>
              <p:cNvSpPr>
                <a:spLocks/>
              </p:cNvSpPr>
              <p:nvPr/>
            </p:nvSpPr>
            <p:spPr bwMode="auto">
              <a:xfrm>
                <a:off x="1915" y="5921"/>
                <a:ext cx="33" cy="11"/>
              </a:xfrm>
              <a:custGeom>
                <a:avLst/>
                <a:gdLst>
                  <a:gd name="T0" fmla="*/ 14 w 14"/>
                  <a:gd name="T1" fmla="*/ 2 h 5"/>
                  <a:gd name="T2" fmla="*/ 11 w 14"/>
                  <a:gd name="T3" fmla="*/ 5 h 5"/>
                  <a:gd name="T4" fmla="*/ 3 w 14"/>
                  <a:gd name="T5" fmla="*/ 5 h 5"/>
                  <a:gd name="T6" fmla="*/ 0 w 14"/>
                  <a:gd name="T7" fmla="*/ 2 h 5"/>
                  <a:gd name="T8" fmla="*/ 0 w 14"/>
                  <a:gd name="T9" fmla="*/ 2 h 5"/>
                  <a:gd name="T10" fmla="*/ 3 w 14"/>
                  <a:gd name="T11" fmla="*/ 0 h 5"/>
                  <a:gd name="T12" fmla="*/ 11 w 14"/>
                  <a:gd name="T13" fmla="*/ 0 h 5"/>
                  <a:gd name="T14" fmla="*/ 14 w 14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5">
                    <a:moveTo>
                      <a:pt x="14" y="2"/>
                    </a:moveTo>
                    <a:cubicBezTo>
                      <a:pt x="14" y="4"/>
                      <a:pt x="13" y="5"/>
                      <a:pt x="11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4" y="1"/>
                      <a:pt x="14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09" name="Freeform 235"/>
              <p:cNvSpPr>
                <a:spLocks/>
              </p:cNvSpPr>
              <p:nvPr/>
            </p:nvSpPr>
            <p:spPr bwMode="auto">
              <a:xfrm>
                <a:off x="2476" y="5904"/>
                <a:ext cx="26" cy="10"/>
              </a:xfrm>
              <a:custGeom>
                <a:avLst/>
                <a:gdLst>
                  <a:gd name="T0" fmla="*/ 11 w 11"/>
                  <a:gd name="T1" fmla="*/ 2 h 4"/>
                  <a:gd name="T2" fmla="*/ 9 w 11"/>
                  <a:gd name="T3" fmla="*/ 4 h 4"/>
                  <a:gd name="T4" fmla="*/ 1 w 11"/>
                  <a:gd name="T5" fmla="*/ 4 h 4"/>
                  <a:gd name="T6" fmla="*/ 0 w 11"/>
                  <a:gd name="T7" fmla="*/ 2 h 4"/>
                  <a:gd name="T8" fmla="*/ 0 w 11"/>
                  <a:gd name="T9" fmla="*/ 2 h 4"/>
                  <a:gd name="T10" fmla="*/ 1 w 11"/>
                  <a:gd name="T11" fmla="*/ 0 h 4"/>
                  <a:gd name="T12" fmla="*/ 9 w 11"/>
                  <a:gd name="T13" fmla="*/ 0 h 4"/>
                  <a:gd name="T14" fmla="*/ 11 w 11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4">
                    <a:moveTo>
                      <a:pt x="11" y="2"/>
                    </a:moveTo>
                    <a:cubicBezTo>
                      <a:pt x="11" y="3"/>
                      <a:pt x="10" y="4"/>
                      <a:pt x="9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1" y="0"/>
                      <a:pt x="11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0" name="Freeform 236"/>
              <p:cNvSpPr>
                <a:spLocks/>
              </p:cNvSpPr>
              <p:nvPr/>
            </p:nvSpPr>
            <p:spPr bwMode="auto">
              <a:xfrm>
                <a:off x="2080" y="5800"/>
                <a:ext cx="289" cy="326"/>
              </a:xfrm>
              <a:custGeom>
                <a:avLst/>
                <a:gdLst>
                  <a:gd name="T0" fmla="*/ 29 w 122"/>
                  <a:gd name="T1" fmla="*/ 16 h 138"/>
                  <a:gd name="T2" fmla="*/ 33 w 122"/>
                  <a:gd name="T3" fmla="*/ 112 h 138"/>
                  <a:gd name="T4" fmla="*/ 111 w 122"/>
                  <a:gd name="T5" fmla="*/ 102 h 138"/>
                  <a:gd name="T6" fmla="*/ 86 w 122"/>
                  <a:gd name="T7" fmla="*/ 12 h 138"/>
                  <a:gd name="T8" fmla="*/ 59 w 122"/>
                  <a:gd name="T9" fmla="*/ 1 h 138"/>
                  <a:gd name="T10" fmla="*/ 29 w 122"/>
                  <a:gd name="T11" fmla="*/ 1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38">
                    <a:moveTo>
                      <a:pt x="29" y="16"/>
                    </a:moveTo>
                    <a:cubicBezTo>
                      <a:pt x="29" y="16"/>
                      <a:pt x="0" y="87"/>
                      <a:pt x="33" y="112"/>
                    </a:cubicBezTo>
                    <a:cubicBezTo>
                      <a:pt x="65" y="138"/>
                      <a:pt x="105" y="121"/>
                      <a:pt x="111" y="102"/>
                    </a:cubicBezTo>
                    <a:cubicBezTo>
                      <a:pt x="122" y="68"/>
                      <a:pt x="93" y="58"/>
                      <a:pt x="86" y="12"/>
                    </a:cubicBezTo>
                    <a:cubicBezTo>
                      <a:pt x="86" y="12"/>
                      <a:pt x="77" y="0"/>
                      <a:pt x="59" y="1"/>
                    </a:cubicBezTo>
                    <a:cubicBezTo>
                      <a:pt x="41" y="1"/>
                      <a:pt x="29" y="16"/>
                      <a:pt x="29" y="1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1" name="Freeform 237"/>
              <p:cNvSpPr>
                <a:spLocks/>
              </p:cNvSpPr>
              <p:nvPr/>
            </p:nvSpPr>
            <p:spPr bwMode="auto">
              <a:xfrm>
                <a:off x="2095" y="5798"/>
                <a:ext cx="258" cy="286"/>
              </a:xfrm>
              <a:custGeom>
                <a:avLst/>
                <a:gdLst>
                  <a:gd name="T0" fmla="*/ 26 w 109"/>
                  <a:gd name="T1" fmla="*/ 14 h 121"/>
                  <a:gd name="T2" fmla="*/ 29 w 109"/>
                  <a:gd name="T3" fmla="*/ 98 h 121"/>
                  <a:gd name="T4" fmla="*/ 99 w 109"/>
                  <a:gd name="T5" fmla="*/ 88 h 121"/>
                  <a:gd name="T6" fmla="*/ 77 w 109"/>
                  <a:gd name="T7" fmla="*/ 9 h 121"/>
                  <a:gd name="T8" fmla="*/ 52 w 109"/>
                  <a:gd name="T9" fmla="*/ 0 h 121"/>
                  <a:gd name="T10" fmla="*/ 26 w 109"/>
                  <a:gd name="T11" fmla="*/ 1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21">
                    <a:moveTo>
                      <a:pt x="26" y="14"/>
                    </a:moveTo>
                    <a:cubicBezTo>
                      <a:pt x="26" y="14"/>
                      <a:pt x="0" y="74"/>
                      <a:pt x="29" y="98"/>
                    </a:cubicBezTo>
                    <a:cubicBezTo>
                      <a:pt x="58" y="121"/>
                      <a:pt x="94" y="105"/>
                      <a:pt x="99" y="88"/>
                    </a:cubicBezTo>
                    <a:cubicBezTo>
                      <a:pt x="109" y="57"/>
                      <a:pt x="83" y="51"/>
                      <a:pt x="77" y="9"/>
                    </a:cubicBezTo>
                    <a:cubicBezTo>
                      <a:pt x="77" y="9"/>
                      <a:pt x="68" y="0"/>
                      <a:pt x="52" y="0"/>
                    </a:cubicBezTo>
                    <a:cubicBezTo>
                      <a:pt x="36" y="0"/>
                      <a:pt x="26" y="14"/>
                      <a:pt x="26" y="1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2" name="Oval 238"/>
              <p:cNvSpPr>
                <a:spLocks noChangeArrowheads="1"/>
              </p:cNvSpPr>
              <p:nvPr/>
            </p:nvSpPr>
            <p:spPr bwMode="auto">
              <a:xfrm>
                <a:off x="2237" y="5987"/>
                <a:ext cx="47" cy="21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3" name="Freeform 239"/>
              <p:cNvSpPr>
                <a:spLocks/>
              </p:cNvSpPr>
              <p:nvPr/>
            </p:nvSpPr>
            <p:spPr bwMode="auto">
              <a:xfrm>
                <a:off x="1960" y="5774"/>
                <a:ext cx="113" cy="114"/>
              </a:xfrm>
              <a:custGeom>
                <a:avLst/>
                <a:gdLst>
                  <a:gd name="T0" fmla="*/ 48 w 48"/>
                  <a:gd name="T1" fmla="*/ 24 h 48"/>
                  <a:gd name="T2" fmla="*/ 24 w 48"/>
                  <a:gd name="T3" fmla="*/ 48 h 48"/>
                  <a:gd name="T4" fmla="*/ 0 w 48"/>
                  <a:gd name="T5" fmla="*/ 24 h 48"/>
                  <a:gd name="T6" fmla="*/ 24 w 48"/>
                  <a:gd name="T7" fmla="*/ 0 h 48"/>
                  <a:gd name="T8" fmla="*/ 48 w 48"/>
                  <a:gd name="T9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48" y="24"/>
                    </a:moveTo>
                    <a:cubicBezTo>
                      <a:pt x="48" y="38"/>
                      <a:pt x="37" y="48"/>
                      <a:pt x="24" y="48"/>
                    </a:cubicBezTo>
                    <a:cubicBezTo>
                      <a:pt x="11" y="48"/>
                      <a:pt x="0" y="37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7" y="0"/>
                      <a:pt x="48" y="11"/>
                      <a:pt x="48" y="24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4" name="Freeform 240"/>
              <p:cNvSpPr>
                <a:spLocks/>
              </p:cNvSpPr>
              <p:nvPr/>
            </p:nvSpPr>
            <p:spPr bwMode="auto">
              <a:xfrm>
                <a:off x="2009" y="5798"/>
                <a:ext cx="55" cy="47"/>
              </a:xfrm>
              <a:custGeom>
                <a:avLst/>
                <a:gdLst>
                  <a:gd name="T0" fmla="*/ 21 w 23"/>
                  <a:gd name="T1" fmla="*/ 13 h 20"/>
                  <a:gd name="T2" fmla="*/ 8 w 23"/>
                  <a:gd name="T3" fmla="*/ 18 h 20"/>
                  <a:gd name="T4" fmla="*/ 1 w 23"/>
                  <a:gd name="T5" fmla="*/ 6 h 20"/>
                  <a:gd name="T6" fmla="*/ 14 w 23"/>
                  <a:gd name="T7" fmla="*/ 1 h 20"/>
                  <a:gd name="T8" fmla="*/ 21 w 23"/>
                  <a:gd name="T9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21" y="13"/>
                    </a:moveTo>
                    <a:cubicBezTo>
                      <a:pt x="20" y="18"/>
                      <a:pt x="14" y="20"/>
                      <a:pt x="8" y="18"/>
                    </a:cubicBezTo>
                    <a:cubicBezTo>
                      <a:pt x="3" y="16"/>
                      <a:pt x="0" y="11"/>
                      <a:pt x="1" y="6"/>
                    </a:cubicBezTo>
                    <a:cubicBezTo>
                      <a:pt x="3" y="2"/>
                      <a:pt x="9" y="0"/>
                      <a:pt x="14" y="1"/>
                    </a:cubicBezTo>
                    <a:cubicBezTo>
                      <a:pt x="20" y="3"/>
                      <a:pt x="23" y="9"/>
                      <a:pt x="21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5" name="Freeform 241"/>
              <p:cNvSpPr>
                <a:spLocks/>
              </p:cNvSpPr>
              <p:nvPr/>
            </p:nvSpPr>
            <p:spPr bwMode="auto">
              <a:xfrm>
                <a:off x="2360" y="5774"/>
                <a:ext cx="113" cy="114"/>
              </a:xfrm>
              <a:custGeom>
                <a:avLst/>
                <a:gdLst>
                  <a:gd name="T0" fmla="*/ 48 w 48"/>
                  <a:gd name="T1" fmla="*/ 24 h 48"/>
                  <a:gd name="T2" fmla="*/ 24 w 48"/>
                  <a:gd name="T3" fmla="*/ 48 h 48"/>
                  <a:gd name="T4" fmla="*/ 0 w 48"/>
                  <a:gd name="T5" fmla="*/ 24 h 48"/>
                  <a:gd name="T6" fmla="*/ 24 w 48"/>
                  <a:gd name="T7" fmla="*/ 0 h 48"/>
                  <a:gd name="T8" fmla="*/ 48 w 48"/>
                  <a:gd name="T9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48" y="24"/>
                    </a:moveTo>
                    <a:cubicBezTo>
                      <a:pt x="48" y="38"/>
                      <a:pt x="37" y="48"/>
                      <a:pt x="24" y="48"/>
                    </a:cubicBezTo>
                    <a:cubicBezTo>
                      <a:pt x="11" y="48"/>
                      <a:pt x="0" y="37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7" y="0"/>
                      <a:pt x="48" y="11"/>
                      <a:pt x="48" y="24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6" name="Freeform 242"/>
              <p:cNvSpPr>
                <a:spLocks/>
              </p:cNvSpPr>
              <p:nvPr/>
            </p:nvSpPr>
            <p:spPr bwMode="auto">
              <a:xfrm>
                <a:off x="2409" y="5798"/>
                <a:ext cx="55" cy="47"/>
              </a:xfrm>
              <a:custGeom>
                <a:avLst/>
                <a:gdLst>
                  <a:gd name="T0" fmla="*/ 21 w 23"/>
                  <a:gd name="T1" fmla="*/ 13 h 20"/>
                  <a:gd name="T2" fmla="*/ 8 w 23"/>
                  <a:gd name="T3" fmla="*/ 18 h 20"/>
                  <a:gd name="T4" fmla="*/ 1 w 23"/>
                  <a:gd name="T5" fmla="*/ 6 h 20"/>
                  <a:gd name="T6" fmla="*/ 14 w 23"/>
                  <a:gd name="T7" fmla="*/ 1 h 20"/>
                  <a:gd name="T8" fmla="*/ 21 w 23"/>
                  <a:gd name="T9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21" y="13"/>
                    </a:moveTo>
                    <a:cubicBezTo>
                      <a:pt x="20" y="18"/>
                      <a:pt x="14" y="20"/>
                      <a:pt x="8" y="18"/>
                    </a:cubicBezTo>
                    <a:cubicBezTo>
                      <a:pt x="3" y="16"/>
                      <a:pt x="0" y="11"/>
                      <a:pt x="1" y="6"/>
                    </a:cubicBezTo>
                    <a:cubicBezTo>
                      <a:pt x="3" y="2"/>
                      <a:pt x="9" y="0"/>
                      <a:pt x="14" y="1"/>
                    </a:cubicBezTo>
                    <a:cubicBezTo>
                      <a:pt x="20" y="3"/>
                      <a:pt x="23" y="9"/>
                      <a:pt x="21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7" name="Freeform 243"/>
              <p:cNvSpPr>
                <a:spLocks/>
              </p:cNvSpPr>
              <p:nvPr/>
            </p:nvSpPr>
            <p:spPr bwMode="auto">
              <a:xfrm>
                <a:off x="2092" y="6117"/>
                <a:ext cx="329" cy="66"/>
              </a:xfrm>
              <a:custGeom>
                <a:avLst/>
                <a:gdLst>
                  <a:gd name="T0" fmla="*/ 2 w 139"/>
                  <a:gd name="T1" fmla="*/ 20 h 28"/>
                  <a:gd name="T2" fmla="*/ 73 w 139"/>
                  <a:gd name="T3" fmla="*/ 19 h 28"/>
                  <a:gd name="T4" fmla="*/ 120 w 139"/>
                  <a:gd name="T5" fmla="*/ 12 h 28"/>
                  <a:gd name="T6" fmla="*/ 128 w 139"/>
                  <a:gd name="T7" fmla="*/ 8 h 28"/>
                  <a:gd name="T8" fmla="*/ 134 w 139"/>
                  <a:gd name="T9" fmla="*/ 0 h 28"/>
                  <a:gd name="T10" fmla="*/ 129 w 139"/>
                  <a:gd name="T11" fmla="*/ 15 h 28"/>
                  <a:gd name="T12" fmla="*/ 7 w 139"/>
                  <a:gd name="T13" fmla="*/ 27 h 28"/>
                  <a:gd name="T14" fmla="*/ 2 w 139"/>
                  <a:gd name="T15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9" h="28">
                    <a:moveTo>
                      <a:pt x="2" y="20"/>
                    </a:moveTo>
                    <a:cubicBezTo>
                      <a:pt x="2" y="20"/>
                      <a:pt x="55" y="19"/>
                      <a:pt x="73" y="19"/>
                    </a:cubicBezTo>
                    <a:cubicBezTo>
                      <a:pt x="90" y="18"/>
                      <a:pt x="120" y="12"/>
                      <a:pt x="120" y="12"/>
                    </a:cubicBezTo>
                    <a:cubicBezTo>
                      <a:pt x="120" y="12"/>
                      <a:pt x="125" y="12"/>
                      <a:pt x="128" y="8"/>
                    </a:cubicBezTo>
                    <a:cubicBezTo>
                      <a:pt x="131" y="4"/>
                      <a:pt x="132" y="0"/>
                      <a:pt x="134" y="0"/>
                    </a:cubicBezTo>
                    <a:cubicBezTo>
                      <a:pt x="139" y="0"/>
                      <a:pt x="136" y="11"/>
                      <a:pt x="129" y="15"/>
                    </a:cubicBezTo>
                    <a:cubicBezTo>
                      <a:pt x="113" y="27"/>
                      <a:pt x="7" y="27"/>
                      <a:pt x="7" y="27"/>
                    </a:cubicBezTo>
                    <a:cubicBezTo>
                      <a:pt x="7" y="27"/>
                      <a:pt x="0" y="28"/>
                      <a:pt x="2" y="2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8" name="Freeform 244"/>
              <p:cNvSpPr>
                <a:spLocks/>
              </p:cNvSpPr>
              <p:nvPr/>
            </p:nvSpPr>
            <p:spPr bwMode="auto">
              <a:xfrm>
                <a:off x="2379" y="6096"/>
                <a:ext cx="59" cy="23"/>
              </a:xfrm>
              <a:custGeom>
                <a:avLst/>
                <a:gdLst>
                  <a:gd name="T0" fmla="*/ 3 w 25"/>
                  <a:gd name="T1" fmla="*/ 3 h 10"/>
                  <a:gd name="T2" fmla="*/ 15 w 25"/>
                  <a:gd name="T3" fmla="*/ 0 h 10"/>
                  <a:gd name="T4" fmla="*/ 25 w 25"/>
                  <a:gd name="T5" fmla="*/ 7 h 10"/>
                  <a:gd name="T6" fmla="*/ 22 w 25"/>
                  <a:gd name="T7" fmla="*/ 9 h 10"/>
                  <a:gd name="T8" fmla="*/ 14 w 25"/>
                  <a:gd name="T9" fmla="*/ 5 h 10"/>
                  <a:gd name="T10" fmla="*/ 6 w 25"/>
                  <a:gd name="T11" fmla="*/ 5 h 10"/>
                  <a:gd name="T12" fmla="*/ 3 w 25"/>
                  <a:gd name="T1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0">
                    <a:moveTo>
                      <a:pt x="3" y="3"/>
                    </a:moveTo>
                    <a:cubicBezTo>
                      <a:pt x="6" y="1"/>
                      <a:pt x="11" y="0"/>
                      <a:pt x="15" y="0"/>
                    </a:cubicBezTo>
                    <a:cubicBezTo>
                      <a:pt x="17" y="1"/>
                      <a:pt x="25" y="4"/>
                      <a:pt x="25" y="7"/>
                    </a:cubicBezTo>
                    <a:cubicBezTo>
                      <a:pt x="25" y="8"/>
                      <a:pt x="23" y="9"/>
                      <a:pt x="22" y="9"/>
                    </a:cubicBezTo>
                    <a:cubicBezTo>
                      <a:pt x="20" y="10"/>
                      <a:pt x="16" y="6"/>
                      <a:pt x="14" y="5"/>
                    </a:cubicBezTo>
                    <a:cubicBezTo>
                      <a:pt x="11" y="3"/>
                      <a:pt x="11" y="3"/>
                      <a:pt x="6" y="5"/>
                    </a:cubicBezTo>
                    <a:cubicBezTo>
                      <a:pt x="0" y="8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19" name="Freeform 245"/>
              <p:cNvSpPr>
                <a:spLocks/>
              </p:cNvSpPr>
              <p:nvPr/>
            </p:nvSpPr>
            <p:spPr bwMode="auto">
              <a:xfrm>
                <a:off x="4010" y="3372"/>
                <a:ext cx="501" cy="402"/>
              </a:xfrm>
              <a:custGeom>
                <a:avLst/>
                <a:gdLst>
                  <a:gd name="T0" fmla="*/ 212 w 212"/>
                  <a:gd name="T1" fmla="*/ 0 h 170"/>
                  <a:gd name="T2" fmla="*/ 168 w 212"/>
                  <a:gd name="T3" fmla="*/ 14 h 170"/>
                  <a:gd name="T4" fmla="*/ 133 w 212"/>
                  <a:gd name="T5" fmla="*/ 57 h 170"/>
                  <a:gd name="T6" fmla="*/ 93 w 212"/>
                  <a:gd name="T7" fmla="*/ 101 h 170"/>
                  <a:gd name="T8" fmla="*/ 33 w 212"/>
                  <a:gd name="T9" fmla="*/ 56 h 170"/>
                  <a:gd name="T10" fmla="*/ 0 w 212"/>
                  <a:gd name="T11" fmla="*/ 76 h 170"/>
                  <a:gd name="T12" fmla="*/ 20 w 212"/>
                  <a:gd name="T13" fmla="*/ 101 h 170"/>
                  <a:gd name="T14" fmla="*/ 105 w 212"/>
                  <a:gd name="T15" fmla="*/ 151 h 170"/>
                  <a:gd name="T16" fmla="*/ 187 w 212"/>
                  <a:gd name="T17" fmla="*/ 73 h 170"/>
                  <a:gd name="T18" fmla="*/ 197 w 212"/>
                  <a:gd name="T19" fmla="*/ 57 h 170"/>
                  <a:gd name="T20" fmla="*/ 212 w 212"/>
                  <a:gd name="T21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2" h="170">
                    <a:moveTo>
                      <a:pt x="212" y="0"/>
                    </a:moveTo>
                    <a:cubicBezTo>
                      <a:pt x="197" y="3"/>
                      <a:pt x="181" y="5"/>
                      <a:pt x="168" y="14"/>
                    </a:cubicBezTo>
                    <a:cubicBezTo>
                      <a:pt x="154" y="23"/>
                      <a:pt x="144" y="45"/>
                      <a:pt x="133" y="57"/>
                    </a:cubicBezTo>
                    <a:cubicBezTo>
                      <a:pt x="121" y="71"/>
                      <a:pt x="109" y="91"/>
                      <a:pt x="93" y="101"/>
                    </a:cubicBezTo>
                    <a:cubicBezTo>
                      <a:pt x="69" y="115"/>
                      <a:pt x="33" y="56"/>
                      <a:pt x="33" y="5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10" y="91"/>
                      <a:pt x="20" y="101"/>
                    </a:cubicBezTo>
                    <a:cubicBezTo>
                      <a:pt x="39" y="119"/>
                      <a:pt x="77" y="170"/>
                      <a:pt x="105" y="151"/>
                    </a:cubicBezTo>
                    <a:cubicBezTo>
                      <a:pt x="122" y="140"/>
                      <a:pt x="181" y="76"/>
                      <a:pt x="187" y="73"/>
                    </a:cubicBezTo>
                    <a:cubicBezTo>
                      <a:pt x="196" y="69"/>
                      <a:pt x="195" y="67"/>
                      <a:pt x="197" y="57"/>
                    </a:cubicBezTo>
                    <a:cubicBezTo>
                      <a:pt x="202" y="38"/>
                      <a:pt x="207" y="19"/>
                      <a:pt x="212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0" name="Freeform 246"/>
              <p:cNvSpPr>
                <a:spLocks/>
              </p:cNvSpPr>
              <p:nvPr/>
            </p:nvSpPr>
            <p:spPr bwMode="auto">
              <a:xfrm>
                <a:off x="4010" y="3372"/>
                <a:ext cx="501" cy="402"/>
              </a:xfrm>
              <a:custGeom>
                <a:avLst/>
                <a:gdLst>
                  <a:gd name="T0" fmla="*/ 33 w 212"/>
                  <a:gd name="T1" fmla="*/ 56 h 170"/>
                  <a:gd name="T2" fmla="*/ 93 w 212"/>
                  <a:gd name="T3" fmla="*/ 101 h 170"/>
                  <a:gd name="T4" fmla="*/ 118 w 212"/>
                  <a:gd name="T5" fmla="*/ 77 h 170"/>
                  <a:gd name="T6" fmla="*/ 119 w 212"/>
                  <a:gd name="T7" fmla="*/ 103 h 170"/>
                  <a:gd name="T8" fmla="*/ 130 w 212"/>
                  <a:gd name="T9" fmla="*/ 111 h 170"/>
                  <a:gd name="T10" fmla="*/ 135 w 212"/>
                  <a:gd name="T11" fmla="*/ 108 h 170"/>
                  <a:gd name="T12" fmla="*/ 141 w 212"/>
                  <a:gd name="T13" fmla="*/ 104 h 170"/>
                  <a:gd name="T14" fmla="*/ 161 w 212"/>
                  <a:gd name="T15" fmla="*/ 20 h 170"/>
                  <a:gd name="T16" fmla="*/ 168 w 212"/>
                  <a:gd name="T17" fmla="*/ 14 h 170"/>
                  <a:gd name="T18" fmla="*/ 212 w 212"/>
                  <a:gd name="T19" fmla="*/ 0 h 170"/>
                  <a:gd name="T20" fmla="*/ 197 w 212"/>
                  <a:gd name="T21" fmla="*/ 57 h 170"/>
                  <a:gd name="T22" fmla="*/ 187 w 212"/>
                  <a:gd name="T23" fmla="*/ 73 h 170"/>
                  <a:gd name="T24" fmla="*/ 105 w 212"/>
                  <a:gd name="T25" fmla="*/ 151 h 170"/>
                  <a:gd name="T26" fmla="*/ 20 w 212"/>
                  <a:gd name="T27" fmla="*/ 101 h 170"/>
                  <a:gd name="T28" fmla="*/ 0 w 212"/>
                  <a:gd name="T29" fmla="*/ 76 h 170"/>
                  <a:gd name="T30" fmla="*/ 33 w 212"/>
                  <a:gd name="T31" fmla="*/ 56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2" h="170">
                    <a:moveTo>
                      <a:pt x="33" y="56"/>
                    </a:moveTo>
                    <a:cubicBezTo>
                      <a:pt x="33" y="56"/>
                      <a:pt x="69" y="115"/>
                      <a:pt x="93" y="101"/>
                    </a:cubicBezTo>
                    <a:cubicBezTo>
                      <a:pt x="103" y="95"/>
                      <a:pt x="110" y="86"/>
                      <a:pt x="118" y="77"/>
                    </a:cubicBezTo>
                    <a:cubicBezTo>
                      <a:pt x="117" y="86"/>
                      <a:pt x="118" y="94"/>
                      <a:pt x="119" y="103"/>
                    </a:cubicBezTo>
                    <a:cubicBezTo>
                      <a:pt x="120" y="108"/>
                      <a:pt x="124" y="114"/>
                      <a:pt x="130" y="111"/>
                    </a:cubicBezTo>
                    <a:cubicBezTo>
                      <a:pt x="132" y="111"/>
                      <a:pt x="134" y="109"/>
                      <a:pt x="135" y="108"/>
                    </a:cubicBezTo>
                    <a:cubicBezTo>
                      <a:pt x="137" y="108"/>
                      <a:pt x="139" y="106"/>
                      <a:pt x="141" y="104"/>
                    </a:cubicBezTo>
                    <a:cubicBezTo>
                      <a:pt x="153" y="77"/>
                      <a:pt x="158" y="49"/>
                      <a:pt x="161" y="20"/>
                    </a:cubicBezTo>
                    <a:cubicBezTo>
                      <a:pt x="163" y="17"/>
                      <a:pt x="166" y="15"/>
                      <a:pt x="168" y="14"/>
                    </a:cubicBezTo>
                    <a:cubicBezTo>
                      <a:pt x="181" y="5"/>
                      <a:pt x="197" y="3"/>
                      <a:pt x="212" y="0"/>
                    </a:cubicBezTo>
                    <a:cubicBezTo>
                      <a:pt x="207" y="19"/>
                      <a:pt x="202" y="38"/>
                      <a:pt x="197" y="57"/>
                    </a:cubicBezTo>
                    <a:cubicBezTo>
                      <a:pt x="195" y="67"/>
                      <a:pt x="196" y="69"/>
                      <a:pt x="187" y="73"/>
                    </a:cubicBezTo>
                    <a:cubicBezTo>
                      <a:pt x="181" y="76"/>
                      <a:pt x="122" y="140"/>
                      <a:pt x="105" y="151"/>
                    </a:cubicBezTo>
                    <a:cubicBezTo>
                      <a:pt x="77" y="170"/>
                      <a:pt x="39" y="119"/>
                      <a:pt x="20" y="101"/>
                    </a:cubicBezTo>
                    <a:cubicBezTo>
                      <a:pt x="10" y="91"/>
                      <a:pt x="0" y="76"/>
                      <a:pt x="0" y="76"/>
                    </a:cubicBezTo>
                    <a:lnTo>
                      <a:pt x="33" y="56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1" name="Freeform 247"/>
              <p:cNvSpPr>
                <a:spLocks/>
              </p:cNvSpPr>
              <p:nvPr/>
            </p:nvSpPr>
            <p:spPr bwMode="auto">
              <a:xfrm>
                <a:off x="3927" y="3303"/>
                <a:ext cx="362" cy="362"/>
              </a:xfrm>
              <a:custGeom>
                <a:avLst/>
                <a:gdLst>
                  <a:gd name="T0" fmla="*/ 0 w 362"/>
                  <a:gd name="T1" fmla="*/ 348 h 362"/>
                  <a:gd name="T2" fmla="*/ 343 w 362"/>
                  <a:gd name="T3" fmla="*/ 362 h 362"/>
                  <a:gd name="T4" fmla="*/ 362 w 362"/>
                  <a:gd name="T5" fmla="*/ 0 h 362"/>
                  <a:gd name="T6" fmla="*/ 12 w 362"/>
                  <a:gd name="T7" fmla="*/ 0 h 362"/>
                  <a:gd name="T8" fmla="*/ 0 w 362"/>
                  <a:gd name="T9" fmla="*/ 348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2" h="362">
                    <a:moveTo>
                      <a:pt x="0" y="348"/>
                    </a:moveTo>
                    <a:lnTo>
                      <a:pt x="343" y="362"/>
                    </a:lnTo>
                    <a:lnTo>
                      <a:pt x="362" y="0"/>
                    </a:lnTo>
                    <a:lnTo>
                      <a:pt x="12" y="0"/>
                    </a:lnTo>
                    <a:lnTo>
                      <a:pt x="0" y="348"/>
                    </a:lnTo>
                    <a:close/>
                  </a:path>
                </a:pathLst>
              </a:custGeom>
              <a:solidFill>
                <a:srgbClr val="FCFA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2" name="Freeform 248"/>
              <p:cNvSpPr>
                <a:spLocks/>
              </p:cNvSpPr>
              <p:nvPr/>
            </p:nvSpPr>
            <p:spPr bwMode="auto">
              <a:xfrm>
                <a:off x="3934" y="3303"/>
                <a:ext cx="282" cy="128"/>
              </a:xfrm>
              <a:custGeom>
                <a:avLst/>
                <a:gdLst>
                  <a:gd name="T0" fmla="*/ 102 w 119"/>
                  <a:gd name="T1" fmla="*/ 45 h 54"/>
                  <a:gd name="T2" fmla="*/ 56 w 119"/>
                  <a:gd name="T3" fmla="*/ 53 h 54"/>
                  <a:gd name="T4" fmla="*/ 15 w 119"/>
                  <a:gd name="T5" fmla="*/ 39 h 54"/>
                  <a:gd name="T6" fmla="*/ 0 w 119"/>
                  <a:gd name="T7" fmla="*/ 48 h 54"/>
                  <a:gd name="T8" fmla="*/ 2 w 119"/>
                  <a:gd name="T9" fmla="*/ 0 h 54"/>
                  <a:gd name="T10" fmla="*/ 119 w 119"/>
                  <a:gd name="T11" fmla="*/ 0 h 54"/>
                  <a:gd name="T12" fmla="*/ 102 w 119"/>
                  <a:gd name="T13" fmla="*/ 4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54">
                    <a:moveTo>
                      <a:pt x="102" y="45"/>
                    </a:moveTo>
                    <a:cubicBezTo>
                      <a:pt x="88" y="53"/>
                      <a:pt x="71" y="54"/>
                      <a:pt x="56" y="53"/>
                    </a:cubicBezTo>
                    <a:cubicBezTo>
                      <a:pt x="40" y="53"/>
                      <a:pt x="31" y="37"/>
                      <a:pt x="15" y="39"/>
                    </a:cubicBezTo>
                    <a:cubicBezTo>
                      <a:pt x="9" y="40"/>
                      <a:pt x="4" y="44"/>
                      <a:pt x="0" y="48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09" y="14"/>
                      <a:pt x="118" y="36"/>
                      <a:pt x="102" y="45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3" name="Freeform 249"/>
              <p:cNvSpPr>
                <a:spLocks/>
              </p:cNvSpPr>
              <p:nvPr/>
            </p:nvSpPr>
            <p:spPr bwMode="auto">
              <a:xfrm>
                <a:off x="3927" y="3362"/>
                <a:ext cx="357" cy="303"/>
              </a:xfrm>
              <a:custGeom>
                <a:avLst/>
                <a:gdLst>
                  <a:gd name="T0" fmla="*/ 6 w 151"/>
                  <a:gd name="T1" fmla="*/ 96 h 128"/>
                  <a:gd name="T2" fmla="*/ 73 w 151"/>
                  <a:gd name="T3" fmla="*/ 122 h 128"/>
                  <a:gd name="T4" fmla="*/ 139 w 151"/>
                  <a:gd name="T5" fmla="*/ 98 h 128"/>
                  <a:gd name="T6" fmla="*/ 143 w 151"/>
                  <a:gd name="T7" fmla="*/ 58 h 128"/>
                  <a:gd name="T8" fmla="*/ 127 w 151"/>
                  <a:gd name="T9" fmla="*/ 41 h 128"/>
                  <a:gd name="T10" fmla="*/ 126 w 151"/>
                  <a:gd name="T11" fmla="*/ 41 h 128"/>
                  <a:gd name="T12" fmla="*/ 129 w 151"/>
                  <a:gd name="T13" fmla="*/ 17 h 128"/>
                  <a:gd name="T14" fmla="*/ 141 w 151"/>
                  <a:gd name="T15" fmla="*/ 5 h 128"/>
                  <a:gd name="T16" fmla="*/ 151 w 151"/>
                  <a:gd name="T17" fmla="*/ 0 h 128"/>
                  <a:gd name="T18" fmla="*/ 145 w 151"/>
                  <a:gd name="T19" fmla="*/ 128 h 128"/>
                  <a:gd name="T20" fmla="*/ 0 w 151"/>
                  <a:gd name="T21" fmla="*/ 122 h 128"/>
                  <a:gd name="T22" fmla="*/ 1 w 151"/>
                  <a:gd name="T23" fmla="*/ 89 h 128"/>
                  <a:gd name="T24" fmla="*/ 6 w 151"/>
                  <a:gd name="T25" fmla="*/ 9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1" h="128">
                    <a:moveTo>
                      <a:pt x="6" y="96"/>
                    </a:moveTo>
                    <a:cubicBezTo>
                      <a:pt x="22" y="115"/>
                      <a:pt x="49" y="122"/>
                      <a:pt x="73" y="122"/>
                    </a:cubicBezTo>
                    <a:cubicBezTo>
                      <a:pt x="94" y="122"/>
                      <a:pt x="127" y="118"/>
                      <a:pt x="139" y="98"/>
                    </a:cubicBezTo>
                    <a:cubicBezTo>
                      <a:pt x="146" y="86"/>
                      <a:pt x="145" y="72"/>
                      <a:pt x="143" y="58"/>
                    </a:cubicBezTo>
                    <a:cubicBezTo>
                      <a:pt x="142" y="47"/>
                      <a:pt x="134" y="47"/>
                      <a:pt x="127" y="41"/>
                    </a:cubicBezTo>
                    <a:cubicBezTo>
                      <a:pt x="127" y="41"/>
                      <a:pt x="126" y="41"/>
                      <a:pt x="126" y="41"/>
                    </a:cubicBezTo>
                    <a:cubicBezTo>
                      <a:pt x="127" y="33"/>
                      <a:pt x="128" y="25"/>
                      <a:pt x="129" y="17"/>
                    </a:cubicBezTo>
                    <a:cubicBezTo>
                      <a:pt x="132" y="12"/>
                      <a:pt x="136" y="8"/>
                      <a:pt x="141" y="5"/>
                    </a:cubicBezTo>
                    <a:cubicBezTo>
                      <a:pt x="145" y="3"/>
                      <a:pt x="148" y="2"/>
                      <a:pt x="151" y="0"/>
                    </a:cubicBezTo>
                    <a:cubicBezTo>
                      <a:pt x="145" y="128"/>
                      <a:pt x="145" y="128"/>
                      <a:pt x="145" y="128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1" y="89"/>
                      <a:pt x="1" y="89"/>
                      <a:pt x="1" y="89"/>
                    </a:cubicBezTo>
                    <a:cubicBezTo>
                      <a:pt x="3" y="92"/>
                      <a:pt x="4" y="94"/>
                      <a:pt x="6" y="96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4" name="Freeform 250"/>
              <p:cNvSpPr>
                <a:spLocks/>
              </p:cNvSpPr>
              <p:nvPr/>
            </p:nvSpPr>
            <p:spPr bwMode="auto">
              <a:xfrm>
                <a:off x="3969" y="3261"/>
                <a:ext cx="95" cy="165"/>
              </a:xfrm>
              <a:custGeom>
                <a:avLst/>
                <a:gdLst>
                  <a:gd name="T0" fmla="*/ 6 w 40"/>
                  <a:gd name="T1" fmla="*/ 17 h 70"/>
                  <a:gd name="T2" fmla="*/ 27 w 40"/>
                  <a:gd name="T3" fmla="*/ 66 h 70"/>
                  <a:gd name="T4" fmla="*/ 38 w 40"/>
                  <a:gd name="T5" fmla="*/ 52 h 70"/>
                  <a:gd name="T6" fmla="*/ 27 w 40"/>
                  <a:gd name="T7" fmla="*/ 3 h 70"/>
                  <a:gd name="T8" fmla="*/ 6 w 40"/>
                  <a:gd name="T9" fmla="*/ 1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70">
                    <a:moveTo>
                      <a:pt x="6" y="17"/>
                    </a:moveTo>
                    <a:cubicBezTo>
                      <a:pt x="6" y="17"/>
                      <a:pt x="21" y="64"/>
                      <a:pt x="27" y="66"/>
                    </a:cubicBezTo>
                    <a:cubicBezTo>
                      <a:pt x="32" y="67"/>
                      <a:pt x="40" y="70"/>
                      <a:pt x="38" y="52"/>
                    </a:cubicBezTo>
                    <a:cubicBezTo>
                      <a:pt x="37" y="34"/>
                      <a:pt x="31" y="6"/>
                      <a:pt x="27" y="3"/>
                    </a:cubicBezTo>
                    <a:cubicBezTo>
                      <a:pt x="22" y="1"/>
                      <a:pt x="0" y="0"/>
                      <a:pt x="6" y="1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5" name="Freeform 251"/>
              <p:cNvSpPr>
                <a:spLocks/>
              </p:cNvSpPr>
              <p:nvPr/>
            </p:nvSpPr>
            <p:spPr bwMode="auto">
              <a:xfrm>
                <a:off x="3969" y="3261"/>
                <a:ext cx="81" cy="153"/>
              </a:xfrm>
              <a:custGeom>
                <a:avLst/>
                <a:gdLst>
                  <a:gd name="T0" fmla="*/ 34 w 34"/>
                  <a:gd name="T1" fmla="*/ 24 h 65"/>
                  <a:gd name="T2" fmla="*/ 28 w 34"/>
                  <a:gd name="T3" fmla="*/ 17 h 65"/>
                  <a:gd name="T4" fmla="*/ 18 w 34"/>
                  <a:gd name="T5" fmla="*/ 20 h 65"/>
                  <a:gd name="T6" fmla="*/ 27 w 34"/>
                  <a:gd name="T7" fmla="*/ 65 h 65"/>
                  <a:gd name="T8" fmla="*/ 6 w 34"/>
                  <a:gd name="T9" fmla="*/ 17 h 65"/>
                  <a:gd name="T10" fmla="*/ 27 w 34"/>
                  <a:gd name="T11" fmla="*/ 3 h 65"/>
                  <a:gd name="T12" fmla="*/ 34 w 34"/>
                  <a:gd name="T13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5">
                    <a:moveTo>
                      <a:pt x="34" y="24"/>
                    </a:moveTo>
                    <a:cubicBezTo>
                      <a:pt x="32" y="22"/>
                      <a:pt x="31" y="19"/>
                      <a:pt x="28" y="17"/>
                    </a:cubicBezTo>
                    <a:cubicBezTo>
                      <a:pt x="25" y="15"/>
                      <a:pt x="19" y="15"/>
                      <a:pt x="18" y="20"/>
                    </a:cubicBezTo>
                    <a:cubicBezTo>
                      <a:pt x="12" y="37"/>
                      <a:pt x="24" y="50"/>
                      <a:pt x="27" y="65"/>
                    </a:cubicBezTo>
                    <a:cubicBezTo>
                      <a:pt x="21" y="63"/>
                      <a:pt x="6" y="17"/>
                      <a:pt x="6" y="17"/>
                    </a:cubicBezTo>
                    <a:cubicBezTo>
                      <a:pt x="0" y="0"/>
                      <a:pt x="22" y="1"/>
                      <a:pt x="27" y="3"/>
                    </a:cubicBezTo>
                    <a:cubicBezTo>
                      <a:pt x="29" y="5"/>
                      <a:pt x="32" y="14"/>
                      <a:pt x="34" y="2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6" name="Freeform 252"/>
              <p:cNvSpPr>
                <a:spLocks/>
              </p:cNvSpPr>
              <p:nvPr/>
            </p:nvSpPr>
            <p:spPr bwMode="auto">
              <a:xfrm>
                <a:off x="4040" y="3254"/>
                <a:ext cx="83" cy="160"/>
              </a:xfrm>
              <a:custGeom>
                <a:avLst/>
                <a:gdLst>
                  <a:gd name="T0" fmla="*/ 11 w 35"/>
                  <a:gd name="T1" fmla="*/ 57 h 68"/>
                  <a:gd name="T2" fmla="*/ 0 w 35"/>
                  <a:gd name="T3" fmla="*/ 15 h 68"/>
                  <a:gd name="T4" fmla="*/ 13 w 35"/>
                  <a:gd name="T5" fmla="*/ 1 h 68"/>
                  <a:gd name="T6" fmla="*/ 31 w 35"/>
                  <a:gd name="T7" fmla="*/ 26 h 68"/>
                  <a:gd name="T8" fmla="*/ 20 w 35"/>
                  <a:gd name="T9" fmla="*/ 66 h 68"/>
                  <a:gd name="T10" fmla="*/ 11 w 35"/>
                  <a:gd name="T11" fmla="*/ 5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8">
                    <a:moveTo>
                      <a:pt x="11" y="57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0"/>
                      <a:pt x="13" y="1"/>
                    </a:cubicBezTo>
                    <a:cubicBezTo>
                      <a:pt x="27" y="2"/>
                      <a:pt x="31" y="26"/>
                      <a:pt x="31" y="26"/>
                    </a:cubicBezTo>
                    <a:cubicBezTo>
                      <a:pt x="31" y="26"/>
                      <a:pt x="35" y="64"/>
                      <a:pt x="20" y="66"/>
                    </a:cubicBezTo>
                    <a:cubicBezTo>
                      <a:pt x="20" y="66"/>
                      <a:pt x="14" y="68"/>
                      <a:pt x="11" y="5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7" name="Freeform 253"/>
              <p:cNvSpPr>
                <a:spLocks/>
              </p:cNvSpPr>
              <p:nvPr/>
            </p:nvSpPr>
            <p:spPr bwMode="auto">
              <a:xfrm>
                <a:off x="4040" y="3254"/>
                <a:ext cx="64" cy="153"/>
              </a:xfrm>
              <a:custGeom>
                <a:avLst/>
                <a:gdLst>
                  <a:gd name="T0" fmla="*/ 27 w 27"/>
                  <a:gd name="T1" fmla="*/ 14 h 65"/>
                  <a:gd name="T2" fmla="*/ 20 w 27"/>
                  <a:gd name="T3" fmla="*/ 14 h 65"/>
                  <a:gd name="T4" fmla="*/ 13 w 27"/>
                  <a:gd name="T5" fmla="*/ 40 h 65"/>
                  <a:gd name="T6" fmla="*/ 16 w 27"/>
                  <a:gd name="T7" fmla="*/ 65 h 65"/>
                  <a:gd name="T8" fmla="*/ 11 w 27"/>
                  <a:gd name="T9" fmla="*/ 57 h 65"/>
                  <a:gd name="T10" fmla="*/ 0 w 27"/>
                  <a:gd name="T11" fmla="*/ 15 h 65"/>
                  <a:gd name="T12" fmla="*/ 13 w 27"/>
                  <a:gd name="T13" fmla="*/ 1 h 65"/>
                  <a:gd name="T14" fmla="*/ 27 w 27"/>
                  <a:gd name="T15" fmla="*/ 1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65">
                    <a:moveTo>
                      <a:pt x="27" y="14"/>
                    </a:moveTo>
                    <a:cubicBezTo>
                      <a:pt x="25" y="13"/>
                      <a:pt x="23" y="13"/>
                      <a:pt x="20" y="14"/>
                    </a:cubicBezTo>
                    <a:cubicBezTo>
                      <a:pt x="11" y="18"/>
                      <a:pt x="12" y="32"/>
                      <a:pt x="13" y="40"/>
                    </a:cubicBezTo>
                    <a:cubicBezTo>
                      <a:pt x="13" y="49"/>
                      <a:pt x="15" y="57"/>
                      <a:pt x="16" y="65"/>
                    </a:cubicBezTo>
                    <a:cubicBezTo>
                      <a:pt x="14" y="64"/>
                      <a:pt x="12" y="62"/>
                      <a:pt x="11" y="57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0"/>
                      <a:pt x="13" y="1"/>
                    </a:cubicBezTo>
                    <a:cubicBezTo>
                      <a:pt x="20" y="2"/>
                      <a:pt x="25" y="8"/>
                      <a:pt x="27" y="1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8" name="Freeform 254"/>
              <p:cNvSpPr>
                <a:spLocks/>
              </p:cNvSpPr>
              <p:nvPr/>
            </p:nvSpPr>
            <p:spPr bwMode="auto">
              <a:xfrm>
                <a:off x="4100" y="3261"/>
                <a:ext cx="90" cy="161"/>
              </a:xfrm>
              <a:custGeom>
                <a:avLst/>
                <a:gdLst>
                  <a:gd name="T0" fmla="*/ 8 w 38"/>
                  <a:gd name="T1" fmla="*/ 45 h 68"/>
                  <a:gd name="T2" fmla="*/ 11 w 38"/>
                  <a:gd name="T3" fmla="*/ 5 h 68"/>
                  <a:gd name="T4" fmla="*/ 37 w 38"/>
                  <a:gd name="T5" fmla="*/ 13 h 68"/>
                  <a:gd name="T6" fmla="*/ 25 w 38"/>
                  <a:gd name="T7" fmla="*/ 51 h 68"/>
                  <a:gd name="T8" fmla="*/ 8 w 38"/>
                  <a:gd name="T9" fmla="*/ 4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68">
                    <a:moveTo>
                      <a:pt x="8" y="45"/>
                    </a:moveTo>
                    <a:cubicBezTo>
                      <a:pt x="8" y="45"/>
                      <a:pt x="0" y="9"/>
                      <a:pt x="11" y="5"/>
                    </a:cubicBezTo>
                    <a:cubicBezTo>
                      <a:pt x="22" y="0"/>
                      <a:pt x="36" y="1"/>
                      <a:pt x="37" y="13"/>
                    </a:cubicBezTo>
                    <a:cubicBezTo>
                      <a:pt x="38" y="24"/>
                      <a:pt x="25" y="51"/>
                      <a:pt x="25" y="51"/>
                    </a:cubicBezTo>
                    <a:cubicBezTo>
                      <a:pt x="25" y="51"/>
                      <a:pt x="11" y="68"/>
                      <a:pt x="8" y="45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29" name="Freeform 255"/>
              <p:cNvSpPr>
                <a:spLocks/>
              </p:cNvSpPr>
              <p:nvPr/>
            </p:nvSpPr>
            <p:spPr bwMode="auto">
              <a:xfrm>
                <a:off x="4100" y="3261"/>
                <a:ext cx="87" cy="137"/>
              </a:xfrm>
              <a:custGeom>
                <a:avLst/>
                <a:gdLst>
                  <a:gd name="T0" fmla="*/ 37 w 37"/>
                  <a:gd name="T1" fmla="*/ 11 h 58"/>
                  <a:gd name="T2" fmla="*/ 32 w 37"/>
                  <a:gd name="T3" fmla="*/ 10 h 58"/>
                  <a:gd name="T4" fmla="*/ 17 w 37"/>
                  <a:gd name="T5" fmla="*/ 55 h 58"/>
                  <a:gd name="T6" fmla="*/ 18 w 37"/>
                  <a:gd name="T7" fmla="*/ 57 h 58"/>
                  <a:gd name="T8" fmla="*/ 8 w 37"/>
                  <a:gd name="T9" fmla="*/ 45 h 58"/>
                  <a:gd name="T10" fmla="*/ 11 w 37"/>
                  <a:gd name="T11" fmla="*/ 5 h 58"/>
                  <a:gd name="T12" fmla="*/ 37 w 37"/>
                  <a:gd name="T13" fmla="*/ 1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58">
                    <a:moveTo>
                      <a:pt x="37" y="11"/>
                    </a:moveTo>
                    <a:cubicBezTo>
                      <a:pt x="35" y="11"/>
                      <a:pt x="34" y="10"/>
                      <a:pt x="32" y="10"/>
                    </a:cubicBezTo>
                    <a:cubicBezTo>
                      <a:pt x="10" y="7"/>
                      <a:pt x="18" y="43"/>
                      <a:pt x="17" y="55"/>
                    </a:cubicBezTo>
                    <a:cubicBezTo>
                      <a:pt x="17" y="56"/>
                      <a:pt x="18" y="56"/>
                      <a:pt x="18" y="57"/>
                    </a:cubicBezTo>
                    <a:cubicBezTo>
                      <a:pt x="14" y="58"/>
                      <a:pt x="10" y="57"/>
                      <a:pt x="8" y="45"/>
                    </a:cubicBezTo>
                    <a:cubicBezTo>
                      <a:pt x="8" y="45"/>
                      <a:pt x="0" y="9"/>
                      <a:pt x="11" y="5"/>
                    </a:cubicBezTo>
                    <a:cubicBezTo>
                      <a:pt x="22" y="0"/>
                      <a:pt x="35" y="1"/>
                      <a:pt x="37" y="1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30" name="Freeform 256"/>
              <p:cNvSpPr>
                <a:spLocks/>
              </p:cNvSpPr>
              <p:nvPr/>
            </p:nvSpPr>
            <p:spPr bwMode="auto">
              <a:xfrm>
                <a:off x="4220" y="3367"/>
                <a:ext cx="83" cy="97"/>
              </a:xfrm>
              <a:custGeom>
                <a:avLst/>
                <a:gdLst>
                  <a:gd name="T0" fmla="*/ 28 w 35"/>
                  <a:gd name="T1" fmla="*/ 3 h 41"/>
                  <a:gd name="T2" fmla="*/ 11 w 35"/>
                  <a:gd name="T3" fmla="*/ 20 h 41"/>
                  <a:gd name="T4" fmla="*/ 8 w 35"/>
                  <a:gd name="T5" fmla="*/ 36 h 41"/>
                  <a:gd name="T6" fmla="*/ 30 w 35"/>
                  <a:gd name="T7" fmla="*/ 33 h 41"/>
                  <a:gd name="T8" fmla="*/ 32 w 35"/>
                  <a:gd name="T9" fmla="*/ 10 h 41"/>
                  <a:gd name="T10" fmla="*/ 28 w 35"/>
                  <a:gd name="T11" fmla="*/ 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41">
                    <a:moveTo>
                      <a:pt x="28" y="3"/>
                    </a:moveTo>
                    <a:cubicBezTo>
                      <a:pt x="25" y="6"/>
                      <a:pt x="15" y="16"/>
                      <a:pt x="11" y="20"/>
                    </a:cubicBezTo>
                    <a:cubicBezTo>
                      <a:pt x="5" y="24"/>
                      <a:pt x="0" y="30"/>
                      <a:pt x="8" y="36"/>
                    </a:cubicBezTo>
                    <a:cubicBezTo>
                      <a:pt x="14" y="41"/>
                      <a:pt x="26" y="40"/>
                      <a:pt x="30" y="33"/>
                    </a:cubicBezTo>
                    <a:cubicBezTo>
                      <a:pt x="35" y="26"/>
                      <a:pt x="35" y="18"/>
                      <a:pt x="32" y="10"/>
                    </a:cubicBezTo>
                    <a:cubicBezTo>
                      <a:pt x="32" y="10"/>
                      <a:pt x="30" y="0"/>
                      <a:pt x="28" y="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31" name="Freeform 257"/>
              <p:cNvSpPr>
                <a:spLocks/>
              </p:cNvSpPr>
              <p:nvPr/>
            </p:nvSpPr>
            <p:spPr bwMode="auto">
              <a:xfrm>
                <a:off x="4237" y="3367"/>
                <a:ext cx="66" cy="97"/>
              </a:xfrm>
              <a:custGeom>
                <a:avLst/>
                <a:gdLst>
                  <a:gd name="T0" fmla="*/ 8 w 28"/>
                  <a:gd name="T1" fmla="*/ 33 h 41"/>
                  <a:gd name="T2" fmla="*/ 17 w 28"/>
                  <a:gd name="T3" fmla="*/ 22 h 41"/>
                  <a:gd name="T4" fmla="*/ 19 w 28"/>
                  <a:gd name="T5" fmla="*/ 12 h 41"/>
                  <a:gd name="T6" fmla="*/ 18 w 28"/>
                  <a:gd name="T7" fmla="*/ 6 h 41"/>
                  <a:gd name="T8" fmla="*/ 21 w 28"/>
                  <a:gd name="T9" fmla="*/ 3 h 41"/>
                  <a:gd name="T10" fmla="*/ 25 w 28"/>
                  <a:gd name="T11" fmla="*/ 10 h 41"/>
                  <a:gd name="T12" fmla="*/ 23 w 28"/>
                  <a:gd name="T13" fmla="*/ 33 h 41"/>
                  <a:gd name="T14" fmla="*/ 1 w 28"/>
                  <a:gd name="T15" fmla="*/ 36 h 41"/>
                  <a:gd name="T16" fmla="*/ 0 w 28"/>
                  <a:gd name="T17" fmla="*/ 35 h 41"/>
                  <a:gd name="T18" fmla="*/ 8 w 28"/>
                  <a:gd name="T19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41">
                    <a:moveTo>
                      <a:pt x="8" y="33"/>
                    </a:moveTo>
                    <a:cubicBezTo>
                      <a:pt x="13" y="30"/>
                      <a:pt x="16" y="27"/>
                      <a:pt x="17" y="22"/>
                    </a:cubicBezTo>
                    <a:cubicBezTo>
                      <a:pt x="18" y="19"/>
                      <a:pt x="19" y="15"/>
                      <a:pt x="19" y="12"/>
                    </a:cubicBezTo>
                    <a:cubicBezTo>
                      <a:pt x="19" y="10"/>
                      <a:pt x="19" y="8"/>
                      <a:pt x="18" y="6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3" y="0"/>
                      <a:pt x="25" y="10"/>
                      <a:pt x="25" y="10"/>
                    </a:cubicBezTo>
                    <a:cubicBezTo>
                      <a:pt x="28" y="18"/>
                      <a:pt x="28" y="26"/>
                      <a:pt x="23" y="33"/>
                    </a:cubicBezTo>
                    <a:cubicBezTo>
                      <a:pt x="19" y="40"/>
                      <a:pt x="7" y="41"/>
                      <a:pt x="1" y="36"/>
                    </a:cubicBezTo>
                    <a:cubicBezTo>
                      <a:pt x="1" y="36"/>
                      <a:pt x="0" y="35"/>
                      <a:pt x="0" y="35"/>
                    </a:cubicBezTo>
                    <a:cubicBezTo>
                      <a:pt x="3" y="35"/>
                      <a:pt x="6" y="34"/>
                      <a:pt x="8" y="3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32" name="Freeform 258"/>
              <p:cNvSpPr>
                <a:spLocks/>
              </p:cNvSpPr>
              <p:nvPr/>
            </p:nvSpPr>
            <p:spPr bwMode="auto">
              <a:xfrm>
                <a:off x="4398" y="3911"/>
                <a:ext cx="407" cy="778"/>
              </a:xfrm>
              <a:custGeom>
                <a:avLst/>
                <a:gdLst>
                  <a:gd name="T0" fmla="*/ 8 w 172"/>
                  <a:gd name="T1" fmla="*/ 0 h 329"/>
                  <a:gd name="T2" fmla="*/ 46 w 172"/>
                  <a:gd name="T3" fmla="*/ 90 h 329"/>
                  <a:gd name="T4" fmla="*/ 44 w 172"/>
                  <a:gd name="T5" fmla="*/ 315 h 329"/>
                  <a:gd name="T6" fmla="*/ 80 w 172"/>
                  <a:gd name="T7" fmla="*/ 329 h 329"/>
                  <a:gd name="T8" fmla="*/ 78 w 172"/>
                  <a:gd name="T9" fmla="*/ 99 h 329"/>
                  <a:gd name="T10" fmla="*/ 101 w 172"/>
                  <a:gd name="T11" fmla="*/ 98 h 329"/>
                  <a:gd name="T12" fmla="*/ 117 w 172"/>
                  <a:gd name="T13" fmla="*/ 322 h 329"/>
                  <a:gd name="T14" fmla="*/ 142 w 172"/>
                  <a:gd name="T15" fmla="*/ 303 h 329"/>
                  <a:gd name="T16" fmla="*/ 158 w 172"/>
                  <a:gd name="T17" fmla="*/ 287 h 329"/>
                  <a:gd name="T18" fmla="*/ 132 w 172"/>
                  <a:gd name="T19" fmla="*/ 94 h 329"/>
                  <a:gd name="T20" fmla="*/ 159 w 172"/>
                  <a:gd name="T21" fmla="*/ 0 h 329"/>
                  <a:gd name="T22" fmla="*/ 8 w 172"/>
                  <a:gd name="T23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2" h="329">
                    <a:moveTo>
                      <a:pt x="8" y="0"/>
                    </a:moveTo>
                    <a:cubicBezTo>
                      <a:pt x="8" y="0"/>
                      <a:pt x="0" y="81"/>
                      <a:pt x="46" y="90"/>
                    </a:cubicBezTo>
                    <a:cubicBezTo>
                      <a:pt x="44" y="315"/>
                      <a:pt x="44" y="315"/>
                      <a:pt x="44" y="315"/>
                    </a:cubicBezTo>
                    <a:cubicBezTo>
                      <a:pt x="80" y="329"/>
                      <a:pt x="80" y="329"/>
                      <a:pt x="80" y="32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8" y="99"/>
                      <a:pt x="94" y="102"/>
                      <a:pt x="101" y="98"/>
                    </a:cubicBezTo>
                    <a:cubicBezTo>
                      <a:pt x="117" y="322"/>
                      <a:pt x="117" y="322"/>
                      <a:pt x="117" y="322"/>
                    </a:cubicBezTo>
                    <a:cubicBezTo>
                      <a:pt x="142" y="303"/>
                      <a:pt x="142" y="303"/>
                      <a:pt x="142" y="303"/>
                    </a:cubicBezTo>
                    <a:cubicBezTo>
                      <a:pt x="158" y="287"/>
                      <a:pt x="158" y="287"/>
                      <a:pt x="158" y="287"/>
                    </a:cubicBezTo>
                    <a:cubicBezTo>
                      <a:pt x="132" y="94"/>
                      <a:pt x="132" y="94"/>
                      <a:pt x="132" y="94"/>
                    </a:cubicBezTo>
                    <a:cubicBezTo>
                      <a:pt x="132" y="94"/>
                      <a:pt x="172" y="70"/>
                      <a:pt x="159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33" name="Freeform 259"/>
              <p:cNvSpPr>
                <a:spLocks/>
              </p:cNvSpPr>
              <p:nvPr/>
            </p:nvSpPr>
            <p:spPr bwMode="auto">
              <a:xfrm>
                <a:off x="4424" y="3911"/>
                <a:ext cx="381" cy="778"/>
              </a:xfrm>
              <a:custGeom>
                <a:avLst/>
                <a:gdLst>
                  <a:gd name="T0" fmla="*/ 107 w 161"/>
                  <a:gd name="T1" fmla="*/ 116 h 329"/>
                  <a:gd name="T2" fmla="*/ 121 w 161"/>
                  <a:gd name="T3" fmla="*/ 99 h 329"/>
                  <a:gd name="T4" fmla="*/ 121 w 161"/>
                  <a:gd name="T5" fmla="*/ 94 h 329"/>
                  <a:gd name="T6" fmla="*/ 148 w 161"/>
                  <a:gd name="T7" fmla="*/ 0 h 329"/>
                  <a:gd name="T8" fmla="*/ 148 w 161"/>
                  <a:gd name="T9" fmla="*/ 4 h 329"/>
                  <a:gd name="T10" fmla="*/ 68 w 161"/>
                  <a:gd name="T11" fmla="*/ 83 h 329"/>
                  <a:gd name="T12" fmla="*/ 7 w 161"/>
                  <a:gd name="T13" fmla="*/ 54 h 329"/>
                  <a:gd name="T14" fmla="*/ 0 w 161"/>
                  <a:gd name="T15" fmla="*/ 47 h 329"/>
                  <a:gd name="T16" fmla="*/ 35 w 161"/>
                  <a:gd name="T17" fmla="*/ 90 h 329"/>
                  <a:gd name="T18" fmla="*/ 35 w 161"/>
                  <a:gd name="T19" fmla="*/ 97 h 329"/>
                  <a:gd name="T20" fmla="*/ 49 w 161"/>
                  <a:gd name="T21" fmla="*/ 111 h 329"/>
                  <a:gd name="T22" fmla="*/ 50 w 161"/>
                  <a:gd name="T23" fmla="*/ 117 h 329"/>
                  <a:gd name="T24" fmla="*/ 52 w 161"/>
                  <a:gd name="T25" fmla="*/ 125 h 329"/>
                  <a:gd name="T26" fmla="*/ 51 w 161"/>
                  <a:gd name="T27" fmla="*/ 322 h 329"/>
                  <a:gd name="T28" fmla="*/ 69 w 161"/>
                  <a:gd name="T29" fmla="*/ 329 h 329"/>
                  <a:gd name="T30" fmla="*/ 67 w 161"/>
                  <a:gd name="T31" fmla="*/ 99 h 329"/>
                  <a:gd name="T32" fmla="*/ 90 w 161"/>
                  <a:gd name="T33" fmla="*/ 98 h 329"/>
                  <a:gd name="T34" fmla="*/ 106 w 161"/>
                  <a:gd name="T35" fmla="*/ 322 h 329"/>
                  <a:gd name="T36" fmla="*/ 128 w 161"/>
                  <a:gd name="T37" fmla="*/ 305 h 329"/>
                  <a:gd name="T38" fmla="*/ 125 w 161"/>
                  <a:gd name="T39" fmla="*/ 297 h 329"/>
                  <a:gd name="T40" fmla="*/ 107 w 161"/>
                  <a:gd name="T41" fmla="*/ 116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1" h="329">
                    <a:moveTo>
                      <a:pt x="107" y="116"/>
                    </a:moveTo>
                    <a:cubicBezTo>
                      <a:pt x="107" y="106"/>
                      <a:pt x="114" y="101"/>
                      <a:pt x="121" y="99"/>
                    </a:cubicBezTo>
                    <a:cubicBezTo>
                      <a:pt x="121" y="94"/>
                      <a:pt x="121" y="94"/>
                      <a:pt x="121" y="94"/>
                    </a:cubicBezTo>
                    <a:cubicBezTo>
                      <a:pt x="121" y="94"/>
                      <a:pt x="161" y="70"/>
                      <a:pt x="148" y="0"/>
                    </a:cubicBezTo>
                    <a:cubicBezTo>
                      <a:pt x="148" y="2"/>
                      <a:pt x="148" y="3"/>
                      <a:pt x="148" y="4"/>
                    </a:cubicBezTo>
                    <a:cubicBezTo>
                      <a:pt x="147" y="48"/>
                      <a:pt x="111" y="84"/>
                      <a:pt x="68" y="83"/>
                    </a:cubicBezTo>
                    <a:cubicBezTo>
                      <a:pt x="43" y="83"/>
                      <a:pt x="21" y="71"/>
                      <a:pt x="7" y="54"/>
                    </a:cubicBezTo>
                    <a:cubicBezTo>
                      <a:pt x="5" y="52"/>
                      <a:pt x="2" y="49"/>
                      <a:pt x="0" y="47"/>
                    </a:cubicBezTo>
                    <a:cubicBezTo>
                      <a:pt x="4" y="66"/>
                      <a:pt x="14" y="86"/>
                      <a:pt x="35" y="90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42" y="98"/>
                      <a:pt x="49" y="103"/>
                      <a:pt x="49" y="111"/>
                    </a:cubicBezTo>
                    <a:cubicBezTo>
                      <a:pt x="50" y="113"/>
                      <a:pt x="50" y="115"/>
                      <a:pt x="50" y="117"/>
                    </a:cubicBezTo>
                    <a:cubicBezTo>
                      <a:pt x="51" y="120"/>
                      <a:pt x="52" y="122"/>
                      <a:pt x="52" y="125"/>
                    </a:cubicBezTo>
                    <a:cubicBezTo>
                      <a:pt x="51" y="191"/>
                      <a:pt x="51" y="256"/>
                      <a:pt x="51" y="322"/>
                    </a:cubicBezTo>
                    <a:cubicBezTo>
                      <a:pt x="69" y="329"/>
                      <a:pt x="69" y="329"/>
                      <a:pt x="69" y="329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67" y="99"/>
                      <a:pt x="83" y="102"/>
                      <a:pt x="90" y="98"/>
                    </a:cubicBezTo>
                    <a:cubicBezTo>
                      <a:pt x="106" y="322"/>
                      <a:pt x="106" y="322"/>
                      <a:pt x="106" y="322"/>
                    </a:cubicBezTo>
                    <a:cubicBezTo>
                      <a:pt x="128" y="305"/>
                      <a:pt x="128" y="305"/>
                      <a:pt x="128" y="305"/>
                    </a:cubicBezTo>
                    <a:cubicBezTo>
                      <a:pt x="126" y="303"/>
                      <a:pt x="126" y="300"/>
                      <a:pt x="125" y="297"/>
                    </a:cubicBezTo>
                    <a:cubicBezTo>
                      <a:pt x="122" y="236"/>
                      <a:pt x="104" y="177"/>
                      <a:pt x="107" y="11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34" name="Freeform 260"/>
              <p:cNvSpPr>
                <a:spLocks/>
              </p:cNvSpPr>
              <p:nvPr/>
            </p:nvSpPr>
            <p:spPr bwMode="auto">
              <a:xfrm>
                <a:off x="4417" y="3868"/>
                <a:ext cx="357" cy="112"/>
              </a:xfrm>
              <a:custGeom>
                <a:avLst/>
                <a:gdLst>
                  <a:gd name="T0" fmla="*/ 1 w 151"/>
                  <a:gd name="T1" fmla="*/ 14 h 47"/>
                  <a:gd name="T2" fmla="*/ 0 w 151"/>
                  <a:gd name="T3" fmla="*/ 24 h 47"/>
                  <a:gd name="T4" fmla="*/ 49 w 151"/>
                  <a:gd name="T5" fmla="*/ 24 h 47"/>
                  <a:gd name="T6" fmla="*/ 74 w 151"/>
                  <a:gd name="T7" fmla="*/ 47 h 47"/>
                  <a:gd name="T8" fmla="*/ 98 w 151"/>
                  <a:gd name="T9" fmla="*/ 25 h 47"/>
                  <a:gd name="T10" fmla="*/ 151 w 151"/>
                  <a:gd name="T11" fmla="*/ 21 h 47"/>
                  <a:gd name="T12" fmla="*/ 150 w 151"/>
                  <a:gd name="T13" fmla="*/ 14 h 47"/>
                  <a:gd name="T14" fmla="*/ 1 w 151"/>
                  <a:gd name="T15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" h="47">
                    <a:moveTo>
                      <a:pt x="1" y="1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3" y="23"/>
                      <a:pt x="49" y="24"/>
                    </a:cubicBezTo>
                    <a:cubicBezTo>
                      <a:pt x="59" y="25"/>
                      <a:pt x="63" y="47"/>
                      <a:pt x="74" y="47"/>
                    </a:cubicBezTo>
                    <a:cubicBezTo>
                      <a:pt x="85" y="47"/>
                      <a:pt x="88" y="25"/>
                      <a:pt x="98" y="25"/>
                    </a:cubicBezTo>
                    <a:cubicBezTo>
                      <a:pt x="117" y="24"/>
                      <a:pt x="143" y="25"/>
                      <a:pt x="151" y="21"/>
                    </a:cubicBezTo>
                    <a:cubicBezTo>
                      <a:pt x="150" y="14"/>
                      <a:pt x="150" y="14"/>
                      <a:pt x="150" y="14"/>
                    </a:cubicBezTo>
                    <a:cubicBezTo>
                      <a:pt x="150" y="14"/>
                      <a:pt x="66" y="0"/>
                      <a:pt x="1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35" name="Freeform 261"/>
              <p:cNvSpPr>
                <a:spLocks/>
              </p:cNvSpPr>
              <p:nvPr/>
            </p:nvSpPr>
            <p:spPr bwMode="auto">
              <a:xfrm>
                <a:off x="4225" y="4533"/>
                <a:ext cx="384" cy="194"/>
              </a:xfrm>
              <a:custGeom>
                <a:avLst/>
                <a:gdLst>
                  <a:gd name="T0" fmla="*/ 17 w 162"/>
                  <a:gd name="T1" fmla="*/ 81 h 82"/>
                  <a:gd name="T2" fmla="*/ 155 w 162"/>
                  <a:gd name="T3" fmla="*/ 71 h 82"/>
                  <a:gd name="T4" fmla="*/ 81 w 162"/>
                  <a:gd name="T5" fmla="*/ 2 h 82"/>
                  <a:gd name="T6" fmla="*/ 17 w 162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82">
                    <a:moveTo>
                      <a:pt x="17" y="81"/>
                    </a:moveTo>
                    <a:cubicBezTo>
                      <a:pt x="17" y="81"/>
                      <a:pt x="122" y="82"/>
                      <a:pt x="155" y="71"/>
                    </a:cubicBezTo>
                    <a:cubicBezTo>
                      <a:pt x="155" y="71"/>
                      <a:pt x="162" y="3"/>
                      <a:pt x="81" y="2"/>
                    </a:cubicBezTo>
                    <a:cubicBezTo>
                      <a:pt x="0" y="0"/>
                      <a:pt x="3" y="76"/>
                      <a:pt x="17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36" name="Freeform 262"/>
              <p:cNvSpPr>
                <a:spLocks/>
              </p:cNvSpPr>
              <p:nvPr/>
            </p:nvSpPr>
            <p:spPr bwMode="auto">
              <a:xfrm>
                <a:off x="4256" y="4535"/>
                <a:ext cx="303" cy="166"/>
              </a:xfrm>
              <a:custGeom>
                <a:avLst/>
                <a:gdLst>
                  <a:gd name="T0" fmla="*/ 128 w 128"/>
                  <a:gd name="T1" fmla="*/ 24 h 70"/>
                  <a:gd name="T2" fmla="*/ 68 w 128"/>
                  <a:gd name="T3" fmla="*/ 1 h 70"/>
                  <a:gd name="T4" fmla="*/ 0 w 128"/>
                  <a:gd name="T5" fmla="*/ 40 h 70"/>
                  <a:gd name="T6" fmla="*/ 128 w 128"/>
                  <a:gd name="T7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70">
                    <a:moveTo>
                      <a:pt x="128" y="24"/>
                    </a:moveTo>
                    <a:cubicBezTo>
                      <a:pt x="117" y="12"/>
                      <a:pt x="99" y="1"/>
                      <a:pt x="68" y="1"/>
                    </a:cubicBezTo>
                    <a:cubicBezTo>
                      <a:pt x="26" y="0"/>
                      <a:pt x="7" y="20"/>
                      <a:pt x="0" y="40"/>
                    </a:cubicBezTo>
                    <a:cubicBezTo>
                      <a:pt x="22" y="70"/>
                      <a:pt x="118" y="65"/>
                      <a:pt x="128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37" name="Freeform 263"/>
              <p:cNvSpPr>
                <a:spLocks/>
              </p:cNvSpPr>
              <p:nvPr/>
            </p:nvSpPr>
            <p:spPr bwMode="auto">
              <a:xfrm>
                <a:off x="4322" y="4571"/>
                <a:ext cx="50" cy="26"/>
              </a:xfrm>
              <a:custGeom>
                <a:avLst/>
                <a:gdLst>
                  <a:gd name="T0" fmla="*/ 21 w 21"/>
                  <a:gd name="T1" fmla="*/ 6 h 11"/>
                  <a:gd name="T2" fmla="*/ 11 w 21"/>
                  <a:gd name="T3" fmla="*/ 11 h 11"/>
                  <a:gd name="T4" fmla="*/ 0 w 21"/>
                  <a:gd name="T5" fmla="*/ 6 h 11"/>
                  <a:gd name="T6" fmla="*/ 11 w 21"/>
                  <a:gd name="T7" fmla="*/ 0 h 11"/>
                  <a:gd name="T8" fmla="*/ 21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21" y="6"/>
                    </a:moveTo>
                    <a:cubicBezTo>
                      <a:pt x="21" y="9"/>
                      <a:pt x="16" y="11"/>
                      <a:pt x="11" y="11"/>
                    </a:cubicBezTo>
                    <a:cubicBezTo>
                      <a:pt x="5" y="11"/>
                      <a:pt x="0" y="9"/>
                      <a:pt x="0" y="6"/>
                    </a:cubicBezTo>
                    <a:cubicBezTo>
                      <a:pt x="0" y="3"/>
                      <a:pt x="5" y="0"/>
                      <a:pt x="11" y="0"/>
                    </a:cubicBezTo>
                    <a:cubicBezTo>
                      <a:pt x="17" y="0"/>
                      <a:pt x="21" y="3"/>
                      <a:pt x="21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38" name="Freeform 264"/>
              <p:cNvSpPr>
                <a:spLocks/>
              </p:cNvSpPr>
              <p:nvPr/>
            </p:nvSpPr>
            <p:spPr bwMode="auto">
              <a:xfrm>
                <a:off x="4649" y="4533"/>
                <a:ext cx="383" cy="194"/>
              </a:xfrm>
              <a:custGeom>
                <a:avLst/>
                <a:gdLst>
                  <a:gd name="T0" fmla="*/ 145 w 162"/>
                  <a:gd name="T1" fmla="*/ 81 h 82"/>
                  <a:gd name="T2" fmla="*/ 6 w 162"/>
                  <a:gd name="T3" fmla="*/ 71 h 82"/>
                  <a:gd name="T4" fmla="*/ 81 w 162"/>
                  <a:gd name="T5" fmla="*/ 2 h 82"/>
                  <a:gd name="T6" fmla="*/ 145 w 162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82">
                    <a:moveTo>
                      <a:pt x="145" y="81"/>
                    </a:moveTo>
                    <a:cubicBezTo>
                      <a:pt x="145" y="81"/>
                      <a:pt x="40" y="82"/>
                      <a:pt x="6" y="71"/>
                    </a:cubicBezTo>
                    <a:cubicBezTo>
                      <a:pt x="6" y="71"/>
                      <a:pt x="0" y="3"/>
                      <a:pt x="81" y="2"/>
                    </a:cubicBezTo>
                    <a:cubicBezTo>
                      <a:pt x="162" y="0"/>
                      <a:pt x="159" y="76"/>
                      <a:pt x="145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39" name="Freeform 265"/>
              <p:cNvSpPr>
                <a:spLocks/>
              </p:cNvSpPr>
              <p:nvPr/>
            </p:nvSpPr>
            <p:spPr bwMode="auto">
              <a:xfrm>
                <a:off x="4698" y="4535"/>
                <a:ext cx="303" cy="166"/>
              </a:xfrm>
              <a:custGeom>
                <a:avLst/>
                <a:gdLst>
                  <a:gd name="T0" fmla="*/ 0 w 128"/>
                  <a:gd name="T1" fmla="*/ 24 h 70"/>
                  <a:gd name="T2" fmla="*/ 60 w 128"/>
                  <a:gd name="T3" fmla="*/ 1 h 70"/>
                  <a:gd name="T4" fmla="*/ 128 w 128"/>
                  <a:gd name="T5" fmla="*/ 40 h 70"/>
                  <a:gd name="T6" fmla="*/ 0 w 128"/>
                  <a:gd name="T7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70">
                    <a:moveTo>
                      <a:pt x="0" y="24"/>
                    </a:moveTo>
                    <a:cubicBezTo>
                      <a:pt x="11" y="12"/>
                      <a:pt x="29" y="1"/>
                      <a:pt x="60" y="1"/>
                    </a:cubicBezTo>
                    <a:cubicBezTo>
                      <a:pt x="102" y="0"/>
                      <a:pt x="121" y="20"/>
                      <a:pt x="128" y="40"/>
                    </a:cubicBezTo>
                    <a:cubicBezTo>
                      <a:pt x="105" y="70"/>
                      <a:pt x="10" y="65"/>
                      <a:pt x="0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40" name="Oval 266"/>
              <p:cNvSpPr>
                <a:spLocks noChangeArrowheads="1"/>
              </p:cNvSpPr>
              <p:nvPr/>
            </p:nvSpPr>
            <p:spPr bwMode="auto">
              <a:xfrm>
                <a:off x="4883" y="4571"/>
                <a:ext cx="52" cy="26"/>
              </a:xfrm>
              <a:prstGeom prst="ellipse">
                <a:avLst/>
              </a:pr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41" name="Freeform 267"/>
              <p:cNvSpPr>
                <a:spLocks/>
              </p:cNvSpPr>
              <p:nvPr/>
            </p:nvSpPr>
            <p:spPr bwMode="auto">
              <a:xfrm>
                <a:off x="4689" y="3325"/>
                <a:ext cx="194" cy="527"/>
              </a:xfrm>
              <a:custGeom>
                <a:avLst/>
                <a:gdLst>
                  <a:gd name="T0" fmla="*/ 0 w 82"/>
                  <a:gd name="T1" fmla="*/ 28 h 223"/>
                  <a:gd name="T2" fmla="*/ 37 w 82"/>
                  <a:gd name="T3" fmla="*/ 30 h 223"/>
                  <a:gd name="T4" fmla="*/ 78 w 82"/>
                  <a:gd name="T5" fmla="*/ 144 h 223"/>
                  <a:gd name="T6" fmla="*/ 31 w 82"/>
                  <a:gd name="T7" fmla="*/ 220 h 223"/>
                  <a:gd name="T8" fmla="*/ 0 w 82"/>
                  <a:gd name="T9" fmla="*/ 2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223">
                    <a:moveTo>
                      <a:pt x="0" y="28"/>
                    </a:moveTo>
                    <a:cubicBezTo>
                      <a:pt x="0" y="28"/>
                      <a:pt x="17" y="0"/>
                      <a:pt x="37" y="30"/>
                    </a:cubicBezTo>
                    <a:cubicBezTo>
                      <a:pt x="58" y="61"/>
                      <a:pt x="74" y="119"/>
                      <a:pt x="78" y="144"/>
                    </a:cubicBezTo>
                    <a:cubicBezTo>
                      <a:pt x="82" y="169"/>
                      <a:pt x="54" y="223"/>
                      <a:pt x="31" y="22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42" name="Freeform 268"/>
              <p:cNvSpPr>
                <a:spLocks/>
              </p:cNvSpPr>
              <p:nvPr/>
            </p:nvSpPr>
            <p:spPr bwMode="auto">
              <a:xfrm>
                <a:off x="4687" y="3358"/>
                <a:ext cx="196" cy="494"/>
              </a:xfrm>
              <a:custGeom>
                <a:avLst/>
                <a:gdLst>
                  <a:gd name="T0" fmla="*/ 38 w 83"/>
                  <a:gd name="T1" fmla="*/ 17 h 209"/>
                  <a:gd name="T2" fmla="*/ 39 w 83"/>
                  <a:gd name="T3" fmla="*/ 17 h 209"/>
                  <a:gd name="T4" fmla="*/ 20 w 83"/>
                  <a:gd name="T5" fmla="*/ 42 h 209"/>
                  <a:gd name="T6" fmla="*/ 22 w 83"/>
                  <a:gd name="T7" fmla="*/ 72 h 209"/>
                  <a:gd name="T8" fmla="*/ 27 w 83"/>
                  <a:gd name="T9" fmla="*/ 103 h 209"/>
                  <a:gd name="T10" fmla="*/ 53 w 83"/>
                  <a:gd name="T11" fmla="*/ 126 h 209"/>
                  <a:gd name="T12" fmla="*/ 39 w 83"/>
                  <a:gd name="T13" fmla="*/ 149 h 209"/>
                  <a:gd name="T14" fmla="*/ 45 w 83"/>
                  <a:gd name="T15" fmla="*/ 190 h 209"/>
                  <a:gd name="T16" fmla="*/ 61 w 83"/>
                  <a:gd name="T17" fmla="*/ 175 h 209"/>
                  <a:gd name="T18" fmla="*/ 68 w 83"/>
                  <a:gd name="T19" fmla="*/ 159 h 209"/>
                  <a:gd name="T20" fmla="*/ 73 w 83"/>
                  <a:gd name="T21" fmla="*/ 140 h 209"/>
                  <a:gd name="T22" fmla="*/ 79 w 83"/>
                  <a:gd name="T23" fmla="*/ 130 h 209"/>
                  <a:gd name="T24" fmla="*/ 32 w 83"/>
                  <a:gd name="T25" fmla="*/ 206 h 209"/>
                  <a:gd name="T26" fmla="*/ 1 w 83"/>
                  <a:gd name="T27" fmla="*/ 14 h 209"/>
                  <a:gd name="T28" fmla="*/ 12 w 83"/>
                  <a:gd name="T29" fmla="*/ 4 h 209"/>
                  <a:gd name="T30" fmla="*/ 38 w 83"/>
                  <a:gd name="T31" fmla="*/ 17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209">
                    <a:moveTo>
                      <a:pt x="38" y="17"/>
                    </a:moveTo>
                    <a:cubicBezTo>
                      <a:pt x="38" y="17"/>
                      <a:pt x="39" y="17"/>
                      <a:pt x="39" y="17"/>
                    </a:cubicBezTo>
                    <a:cubicBezTo>
                      <a:pt x="20" y="0"/>
                      <a:pt x="16" y="30"/>
                      <a:pt x="20" y="42"/>
                    </a:cubicBezTo>
                    <a:cubicBezTo>
                      <a:pt x="22" y="52"/>
                      <a:pt x="22" y="62"/>
                      <a:pt x="22" y="72"/>
                    </a:cubicBezTo>
                    <a:cubicBezTo>
                      <a:pt x="23" y="83"/>
                      <a:pt x="24" y="93"/>
                      <a:pt x="27" y="103"/>
                    </a:cubicBezTo>
                    <a:cubicBezTo>
                      <a:pt x="30" y="115"/>
                      <a:pt x="42" y="123"/>
                      <a:pt x="53" y="126"/>
                    </a:cubicBezTo>
                    <a:cubicBezTo>
                      <a:pt x="46" y="133"/>
                      <a:pt x="41" y="140"/>
                      <a:pt x="39" y="149"/>
                    </a:cubicBezTo>
                    <a:cubicBezTo>
                      <a:pt x="38" y="155"/>
                      <a:pt x="40" y="185"/>
                      <a:pt x="45" y="190"/>
                    </a:cubicBezTo>
                    <a:cubicBezTo>
                      <a:pt x="50" y="195"/>
                      <a:pt x="57" y="179"/>
                      <a:pt x="61" y="175"/>
                    </a:cubicBezTo>
                    <a:cubicBezTo>
                      <a:pt x="64" y="171"/>
                      <a:pt x="67" y="165"/>
                      <a:pt x="68" y="159"/>
                    </a:cubicBezTo>
                    <a:cubicBezTo>
                      <a:pt x="70" y="153"/>
                      <a:pt x="72" y="146"/>
                      <a:pt x="73" y="140"/>
                    </a:cubicBezTo>
                    <a:cubicBezTo>
                      <a:pt x="74" y="135"/>
                      <a:pt x="77" y="115"/>
                      <a:pt x="79" y="130"/>
                    </a:cubicBezTo>
                    <a:cubicBezTo>
                      <a:pt x="83" y="155"/>
                      <a:pt x="55" y="209"/>
                      <a:pt x="32" y="206"/>
                    </a:cubicBezTo>
                    <a:cubicBezTo>
                      <a:pt x="32" y="206"/>
                      <a:pt x="1" y="14"/>
                      <a:pt x="1" y="14"/>
                    </a:cubicBezTo>
                    <a:cubicBezTo>
                      <a:pt x="0" y="11"/>
                      <a:pt x="10" y="5"/>
                      <a:pt x="12" y="4"/>
                    </a:cubicBezTo>
                    <a:cubicBezTo>
                      <a:pt x="23" y="0"/>
                      <a:pt x="33" y="7"/>
                      <a:pt x="38" y="1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43" name="Freeform 269"/>
              <p:cNvSpPr>
                <a:spLocks/>
              </p:cNvSpPr>
              <p:nvPr/>
            </p:nvSpPr>
            <p:spPr bwMode="auto">
              <a:xfrm>
                <a:off x="4367" y="3351"/>
                <a:ext cx="440" cy="560"/>
              </a:xfrm>
              <a:custGeom>
                <a:avLst/>
                <a:gdLst>
                  <a:gd name="T0" fmla="*/ 19 w 186"/>
                  <a:gd name="T1" fmla="*/ 12 h 237"/>
                  <a:gd name="T2" fmla="*/ 139 w 186"/>
                  <a:gd name="T3" fmla="*/ 3 h 237"/>
                  <a:gd name="T4" fmla="*/ 155 w 186"/>
                  <a:gd name="T5" fmla="*/ 20 h 237"/>
                  <a:gd name="T6" fmla="*/ 176 w 186"/>
                  <a:gd name="T7" fmla="*/ 165 h 237"/>
                  <a:gd name="T8" fmla="*/ 174 w 186"/>
                  <a:gd name="T9" fmla="*/ 237 h 237"/>
                  <a:gd name="T10" fmla="*/ 18 w 186"/>
                  <a:gd name="T11" fmla="*/ 237 h 237"/>
                  <a:gd name="T12" fmla="*/ 19 w 186"/>
                  <a:gd name="T13" fmla="*/ 1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237">
                    <a:moveTo>
                      <a:pt x="19" y="12"/>
                    </a:moveTo>
                    <a:cubicBezTo>
                      <a:pt x="19" y="12"/>
                      <a:pt x="46" y="0"/>
                      <a:pt x="139" y="3"/>
                    </a:cubicBezTo>
                    <a:cubicBezTo>
                      <a:pt x="139" y="3"/>
                      <a:pt x="151" y="6"/>
                      <a:pt x="155" y="20"/>
                    </a:cubicBezTo>
                    <a:cubicBezTo>
                      <a:pt x="157" y="28"/>
                      <a:pt x="161" y="98"/>
                      <a:pt x="176" y="165"/>
                    </a:cubicBezTo>
                    <a:cubicBezTo>
                      <a:pt x="186" y="207"/>
                      <a:pt x="174" y="237"/>
                      <a:pt x="174" y="237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18" y="237"/>
                      <a:pt x="0" y="35"/>
                      <a:pt x="19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44" name="Freeform 270"/>
              <p:cNvSpPr>
                <a:spLocks/>
              </p:cNvSpPr>
              <p:nvPr/>
            </p:nvSpPr>
            <p:spPr bwMode="auto">
              <a:xfrm>
                <a:off x="4665" y="3358"/>
                <a:ext cx="126" cy="442"/>
              </a:xfrm>
              <a:custGeom>
                <a:avLst/>
                <a:gdLst>
                  <a:gd name="T0" fmla="*/ 52 w 53"/>
                  <a:gd name="T1" fmla="*/ 170 h 187"/>
                  <a:gd name="T2" fmla="*/ 29 w 53"/>
                  <a:gd name="T3" fmla="*/ 17 h 187"/>
                  <a:gd name="T4" fmla="*/ 13 w 53"/>
                  <a:gd name="T5" fmla="*/ 0 h 187"/>
                  <a:gd name="T6" fmla="*/ 0 w 53"/>
                  <a:gd name="T7" fmla="*/ 0 h 187"/>
                  <a:gd name="T8" fmla="*/ 2 w 53"/>
                  <a:gd name="T9" fmla="*/ 16 h 187"/>
                  <a:gd name="T10" fmla="*/ 16 w 53"/>
                  <a:gd name="T11" fmla="*/ 25 h 187"/>
                  <a:gd name="T12" fmla="*/ 22 w 53"/>
                  <a:gd name="T13" fmla="*/ 41 h 187"/>
                  <a:gd name="T14" fmla="*/ 26 w 53"/>
                  <a:gd name="T15" fmla="*/ 76 h 187"/>
                  <a:gd name="T16" fmla="*/ 47 w 53"/>
                  <a:gd name="T17" fmla="*/ 169 h 187"/>
                  <a:gd name="T18" fmla="*/ 53 w 53"/>
                  <a:gd name="T19" fmla="*/ 187 h 187"/>
                  <a:gd name="T20" fmla="*/ 52 w 53"/>
                  <a:gd name="T21" fmla="*/ 17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187">
                    <a:moveTo>
                      <a:pt x="52" y="170"/>
                    </a:moveTo>
                    <a:cubicBezTo>
                      <a:pt x="36" y="100"/>
                      <a:pt x="32" y="26"/>
                      <a:pt x="29" y="17"/>
                    </a:cubicBezTo>
                    <a:cubicBezTo>
                      <a:pt x="26" y="3"/>
                      <a:pt x="13" y="0"/>
                      <a:pt x="13" y="0"/>
                    </a:cubicBezTo>
                    <a:cubicBezTo>
                      <a:pt x="8" y="0"/>
                      <a:pt x="4" y="0"/>
                      <a:pt x="0" y="0"/>
                    </a:cubicBezTo>
                    <a:cubicBezTo>
                      <a:pt x="1" y="5"/>
                      <a:pt x="2" y="11"/>
                      <a:pt x="2" y="16"/>
                    </a:cubicBezTo>
                    <a:cubicBezTo>
                      <a:pt x="2" y="15"/>
                      <a:pt x="15" y="23"/>
                      <a:pt x="16" y="25"/>
                    </a:cubicBezTo>
                    <a:cubicBezTo>
                      <a:pt x="19" y="29"/>
                      <a:pt x="21" y="35"/>
                      <a:pt x="22" y="41"/>
                    </a:cubicBezTo>
                    <a:cubicBezTo>
                      <a:pt x="24" y="52"/>
                      <a:pt x="23" y="65"/>
                      <a:pt x="26" y="76"/>
                    </a:cubicBezTo>
                    <a:cubicBezTo>
                      <a:pt x="32" y="108"/>
                      <a:pt x="36" y="138"/>
                      <a:pt x="47" y="169"/>
                    </a:cubicBezTo>
                    <a:cubicBezTo>
                      <a:pt x="49" y="175"/>
                      <a:pt x="51" y="181"/>
                      <a:pt x="53" y="187"/>
                    </a:cubicBezTo>
                    <a:cubicBezTo>
                      <a:pt x="52" y="181"/>
                      <a:pt x="53" y="176"/>
                      <a:pt x="52" y="17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45" name="Freeform 271"/>
              <p:cNvSpPr>
                <a:spLocks/>
              </p:cNvSpPr>
              <p:nvPr/>
            </p:nvSpPr>
            <p:spPr bwMode="auto">
              <a:xfrm>
                <a:off x="4398" y="3270"/>
                <a:ext cx="144" cy="159"/>
              </a:xfrm>
              <a:custGeom>
                <a:avLst/>
                <a:gdLst>
                  <a:gd name="T0" fmla="*/ 6 w 61"/>
                  <a:gd name="T1" fmla="*/ 0 h 67"/>
                  <a:gd name="T2" fmla="*/ 3 w 61"/>
                  <a:gd name="T3" fmla="*/ 47 h 67"/>
                  <a:gd name="T4" fmla="*/ 24 w 61"/>
                  <a:gd name="T5" fmla="*/ 63 h 67"/>
                  <a:gd name="T6" fmla="*/ 60 w 61"/>
                  <a:gd name="T7" fmla="*/ 55 h 67"/>
                  <a:gd name="T8" fmla="*/ 61 w 61"/>
                  <a:gd name="T9" fmla="*/ 42 h 67"/>
                  <a:gd name="T10" fmla="*/ 6 w 61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7">
                    <a:moveTo>
                      <a:pt x="6" y="0"/>
                    </a:moveTo>
                    <a:cubicBezTo>
                      <a:pt x="6" y="0"/>
                      <a:pt x="0" y="39"/>
                      <a:pt x="3" y="47"/>
                    </a:cubicBezTo>
                    <a:cubicBezTo>
                      <a:pt x="6" y="54"/>
                      <a:pt x="13" y="62"/>
                      <a:pt x="24" y="63"/>
                    </a:cubicBezTo>
                    <a:cubicBezTo>
                      <a:pt x="50" y="67"/>
                      <a:pt x="60" y="55"/>
                      <a:pt x="60" y="55"/>
                    </a:cubicBezTo>
                    <a:cubicBezTo>
                      <a:pt x="61" y="42"/>
                      <a:pt x="61" y="42"/>
                      <a:pt x="61" y="4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46" name="Freeform 272"/>
              <p:cNvSpPr>
                <a:spLocks/>
              </p:cNvSpPr>
              <p:nvPr/>
            </p:nvSpPr>
            <p:spPr bwMode="auto">
              <a:xfrm>
                <a:off x="4391" y="3247"/>
                <a:ext cx="149" cy="158"/>
              </a:xfrm>
              <a:custGeom>
                <a:avLst/>
                <a:gdLst>
                  <a:gd name="T0" fmla="*/ 5 w 63"/>
                  <a:gd name="T1" fmla="*/ 0 h 67"/>
                  <a:gd name="T2" fmla="*/ 3 w 63"/>
                  <a:gd name="T3" fmla="*/ 47 h 67"/>
                  <a:gd name="T4" fmla="*/ 24 w 63"/>
                  <a:gd name="T5" fmla="*/ 64 h 67"/>
                  <a:gd name="T6" fmla="*/ 58 w 63"/>
                  <a:gd name="T7" fmla="*/ 64 h 67"/>
                  <a:gd name="T8" fmla="*/ 63 w 63"/>
                  <a:gd name="T9" fmla="*/ 37 h 67"/>
                  <a:gd name="T10" fmla="*/ 5 w 63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7">
                    <a:moveTo>
                      <a:pt x="5" y="0"/>
                    </a:moveTo>
                    <a:cubicBezTo>
                      <a:pt x="5" y="0"/>
                      <a:pt x="0" y="40"/>
                      <a:pt x="3" y="47"/>
                    </a:cubicBezTo>
                    <a:cubicBezTo>
                      <a:pt x="5" y="55"/>
                      <a:pt x="13" y="62"/>
                      <a:pt x="24" y="64"/>
                    </a:cubicBezTo>
                    <a:cubicBezTo>
                      <a:pt x="50" y="67"/>
                      <a:pt x="58" y="64"/>
                      <a:pt x="58" y="64"/>
                    </a:cubicBezTo>
                    <a:cubicBezTo>
                      <a:pt x="63" y="37"/>
                      <a:pt x="63" y="37"/>
                      <a:pt x="63" y="3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47" name="Freeform 273"/>
              <p:cNvSpPr>
                <a:spLocks/>
              </p:cNvSpPr>
              <p:nvPr/>
            </p:nvSpPr>
            <p:spPr bwMode="auto">
              <a:xfrm>
                <a:off x="4590" y="3277"/>
                <a:ext cx="149" cy="123"/>
              </a:xfrm>
              <a:custGeom>
                <a:avLst/>
                <a:gdLst>
                  <a:gd name="T0" fmla="*/ 63 w 63"/>
                  <a:gd name="T1" fmla="*/ 0 h 52"/>
                  <a:gd name="T2" fmla="*/ 58 w 63"/>
                  <a:gd name="T3" fmla="*/ 36 h 52"/>
                  <a:gd name="T4" fmla="*/ 0 w 63"/>
                  <a:gd name="T5" fmla="*/ 52 h 52"/>
                  <a:gd name="T6" fmla="*/ 8 w 63"/>
                  <a:gd name="T7" fmla="*/ 12 h 52"/>
                  <a:gd name="T8" fmla="*/ 63 w 63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2">
                    <a:moveTo>
                      <a:pt x="63" y="0"/>
                    </a:moveTo>
                    <a:cubicBezTo>
                      <a:pt x="63" y="0"/>
                      <a:pt x="60" y="32"/>
                      <a:pt x="58" y="36"/>
                    </a:cubicBezTo>
                    <a:cubicBezTo>
                      <a:pt x="56" y="39"/>
                      <a:pt x="51" y="50"/>
                      <a:pt x="0" y="52"/>
                    </a:cubicBezTo>
                    <a:cubicBezTo>
                      <a:pt x="8" y="12"/>
                      <a:pt x="8" y="12"/>
                      <a:pt x="8" y="12"/>
                    </a:cubicBez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48" name="Freeform 274"/>
              <p:cNvSpPr>
                <a:spLocks/>
              </p:cNvSpPr>
              <p:nvPr/>
            </p:nvSpPr>
            <p:spPr bwMode="auto">
              <a:xfrm>
                <a:off x="4604" y="3261"/>
                <a:ext cx="142" cy="123"/>
              </a:xfrm>
              <a:custGeom>
                <a:avLst/>
                <a:gdLst>
                  <a:gd name="T0" fmla="*/ 60 w 60"/>
                  <a:gd name="T1" fmla="*/ 0 h 52"/>
                  <a:gd name="T2" fmla="*/ 56 w 60"/>
                  <a:gd name="T3" fmla="*/ 36 h 52"/>
                  <a:gd name="T4" fmla="*/ 0 w 60"/>
                  <a:gd name="T5" fmla="*/ 52 h 52"/>
                  <a:gd name="T6" fmla="*/ 9 w 60"/>
                  <a:gd name="T7" fmla="*/ 12 h 52"/>
                  <a:gd name="T8" fmla="*/ 60 w 60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60" y="0"/>
                    </a:moveTo>
                    <a:cubicBezTo>
                      <a:pt x="60" y="0"/>
                      <a:pt x="58" y="33"/>
                      <a:pt x="56" y="36"/>
                    </a:cubicBezTo>
                    <a:cubicBezTo>
                      <a:pt x="53" y="39"/>
                      <a:pt x="51" y="50"/>
                      <a:pt x="0" y="52"/>
                    </a:cubicBezTo>
                    <a:cubicBezTo>
                      <a:pt x="9" y="12"/>
                      <a:pt x="9" y="12"/>
                      <a:pt x="9" y="12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49" name="Freeform 275"/>
              <p:cNvSpPr>
                <a:spLocks/>
              </p:cNvSpPr>
              <p:nvPr/>
            </p:nvSpPr>
            <p:spPr bwMode="auto">
              <a:xfrm>
                <a:off x="4398" y="3254"/>
                <a:ext cx="154" cy="130"/>
              </a:xfrm>
              <a:custGeom>
                <a:avLst/>
                <a:gdLst>
                  <a:gd name="T0" fmla="*/ 2 w 65"/>
                  <a:gd name="T1" fmla="*/ 12 h 55"/>
                  <a:gd name="T2" fmla="*/ 0 w 65"/>
                  <a:gd name="T3" fmla="*/ 8 h 55"/>
                  <a:gd name="T4" fmla="*/ 5 w 65"/>
                  <a:gd name="T5" fmla="*/ 1 h 55"/>
                  <a:gd name="T6" fmla="*/ 16 w 65"/>
                  <a:gd name="T7" fmla="*/ 7 h 55"/>
                  <a:gd name="T8" fmla="*/ 38 w 65"/>
                  <a:gd name="T9" fmla="*/ 21 h 55"/>
                  <a:gd name="T10" fmla="*/ 57 w 65"/>
                  <a:gd name="T11" fmla="*/ 36 h 55"/>
                  <a:gd name="T12" fmla="*/ 57 w 65"/>
                  <a:gd name="T13" fmla="*/ 54 h 55"/>
                  <a:gd name="T14" fmla="*/ 45 w 65"/>
                  <a:gd name="T15" fmla="*/ 41 h 55"/>
                  <a:gd name="T16" fmla="*/ 36 w 65"/>
                  <a:gd name="T17" fmla="*/ 35 h 55"/>
                  <a:gd name="T18" fmla="*/ 23 w 65"/>
                  <a:gd name="T19" fmla="*/ 28 h 55"/>
                  <a:gd name="T20" fmla="*/ 7 w 65"/>
                  <a:gd name="T21" fmla="*/ 17 h 55"/>
                  <a:gd name="T22" fmla="*/ 2 w 65"/>
                  <a:gd name="T23" fmla="*/ 1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5" h="55">
                    <a:moveTo>
                      <a:pt x="2" y="12"/>
                    </a:moveTo>
                    <a:cubicBezTo>
                      <a:pt x="1" y="11"/>
                      <a:pt x="1" y="9"/>
                      <a:pt x="0" y="8"/>
                    </a:cubicBezTo>
                    <a:cubicBezTo>
                      <a:pt x="0" y="5"/>
                      <a:pt x="0" y="0"/>
                      <a:pt x="5" y="1"/>
                    </a:cubicBezTo>
                    <a:cubicBezTo>
                      <a:pt x="9" y="1"/>
                      <a:pt x="12" y="5"/>
                      <a:pt x="16" y="7"/>
                    </a:cubicBezTo>
                    <a:cubicBezTo>
                      <a:pt x="24" y="11"/>
                      <a:pt x="31" y="16"/>
                      <a:pt x="38" y="21"/>
                    </a:cubicBezTo>
                    <a:cubicBezTo>
                      <a:pt x="44" y="26"/>
                      <a:pt x="51" y="30"/>
                      <a:pt x="57" y="36"/>
                    </a:cubicBezTo>
                    <a:cubicBezTo>
                      <a:pt x="59" y="37"/>
                      <a:pt x="65" y="53"/>
                      <a:pt x="57" y="54"/>
                    </a:cubicBezTo>
                    <a:cubicBezTo>
                      <a:pt x="49" y="55"/>
                      <a:pt x="52" y="44"/>
                      <a:pt x="45" y="41"/>
                    </a:cubicBezTo>
                    <a:cubicBezTo>
                      <a:pt x="42" y="39"/>
                      <a:pt x="39" y="37"/>
                      <a:pt x="36" y="35"/>
                    </a:cubicBezTo>
                    <a:cubicBezTo>
                      <a:pt x="32" y="32"/>
                      <a:pt x="27" y="31"/>
                      <a:pt x="23" y="28"/>
                    </a:cubicBezTo>
                    <a:cubicBezTo>
                      <a:pt x="18" y="24"/>
                      <a:pt x="13" y="20"/>
                      <a:pt x="7" y="17"/>
                    </a:cubicBezTo>
                    <a:cubicBezTo>
                      <a:pt x="5" y="16"/>
                      <a:pt x="3" y="14"/>
                      <a:pt x="2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50" name="Freeform 276"/>
              <p:cNvSpPr>
                <a:spLocks/>
              </p:cNvSpPr>
              <p:nvPr/>
            </p:nvSpPr>
            <p:spPr bwMode="auto">
              <a:xfrm>
                <a:off x="4604" y="3268"/>
                <a:ext cx="142" cy="83"/>
              </a:xfrm>
              <a:custGeom>
                <a:avLst/>
                <a:gdLst>
                  <a:gd name="T0" fmla="*/ 55 w 60"/>
                  <a:gd name="T1" fmla="*/ 1 h 35"/>
                  <a:gd name="T2" fmla="*/ 38 w 60"/>
                  <a:gd name="T3" fmla="*/ 7 h 35"/>
                  <a:gd name="T4" fmla="*/ 20 w 60"/>
                  <a:gd name="T5" fmla="*/ 12 h 35"/>
                  <a:gd name="T6" fmla="*/ 4 w 60"/>
                  <a:gd name="T7" fmla="*/ 27 h 35"/>
                  <a:gd name="T8" fmla="*/ 0 w 60"/>
                  <a:gd name="T9" fmla="*/ 35 h 35"/>
                  <a:gd name="T10" fmla="*/ 20 w 60"/>
                  <a:gd name="T11" fmla="*/ 24 h 35"/>
                  <a:gd name="T12" fmla="*/ 49 w 60"/>
                  <a:gd name="T13" fmla="*/ 13 h 35"/>
                  <a:gd name="T14" fmla="*/ 59 w 60"/>
                  <a:gd name="T15" fmla="*/ 4 h 35"/>
                  <a:gd name="T16" fmla="*/ 55 w 60"/>
                  <a:gd name="T17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35">
                    <a:moveTo>
                      <a:pt x="55" y="1"/>
                    </a:moveTo>
                    <a:cubicBezTo>
                      <a:pt x="49" y="0"/>
                      <a:pt x="43" y="4"/>
                      <a:pt x="38" y="7"/>
                    </a:cubicBezTo>
                    <a:cubicBezTo>
                      <a:pt x="32" y="10"/>
                      <a:pt x="26" y="11"/>
                      <a:pt x="20" y="12"/>
                    </a:cubicBezTo>
                    <a:cubicBezTo>
                      <a:pt x="13" y="14"/>
                      <a:pt x="7" y="20"/>
                      <a:pt x="4" y="27"/>
                    </a:cubicBezTo>
                    <a:cubicBezTo>
                      <a:pt x="3" y="30"/>
                      <a:pt x="2" y="33"/>
                      <a:pt x="0" y="35"/>
                    </a:cubicBezTo>
                    <a:cubicBezTo>
                      <a:pt x="8" y="33"/>
                      <a:pt x="14" y="28"/>
                      <a:pt x="20" y="24"/>
                    </a:cubicBezTo>
                    <a:cubicBezTo>
                      <a:pt x="28" y="18"/>
                      <a:pt x="38" y="13"/>
                      <a:pt x="49" y="13"/>
                    </a:cubicBezTo>
                    <a:cubicBezTo>
                      <a:pt x="55" y="13"/>
                      <a:pt x="60" y="11"/>
                      <a:pt x="59" y="4"/>
                    </a:cubicBezTo>
                    <a:cubicBezTo>
                      <a:pt x="59" y="0"/>
                      <a:pt x="59" y="1"/>
                      <a:pt x="55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51" name="Freeform 277"/>
              <p:cNvSpPr>
                <a:spLocks/>
              </p:cNvSpPr>
              <p:nvPr/>
            </p:nvSpPr>
            <p:spPr bwMode="auto">
              <a:xfrm>
                <a:off x="4457" y="3372"/>
                <a:ext cx="241" cy="539"/>
              </a:xfrm>
              <a:custGeom>
                <a:avLst/>
                <a:gdLst>
                  <a:gd name="T0" fmla="*/ 69 w 241"/>
                  <a:gd name="T1" fmla="*/ 0 h 539"/>
                  <a:gd name="T2" fmla="*/ 0 w 241"/>
                  <a:gd name="T3" fmla="*/ 395 h 539"/>
                  <a:gd name="T4" fmla="*/ 83 w 241"/>
                  <a:gd name="T5" fmla="*/ 539 h 539"/>
                  <a:gd name="T6" fmla="*/ 180 w 241"/>
                  <a:gd name="T7" fmla="*/ 539 h 539"/>
                  <a:gd name="T8" fmla="*/ 241 w 241"/>
                  <a:gd name="T9" fmla="*/ 414 h 539"/>
                  <a:gd name="T10" fmla="*/ 144 w 241"/>
                  <a:gd name="T11" fmla="*/ 0 h 539"/>
                  <a:gd name="T12" fmla="*/ 69 w 241"/>
                  <a:gd name="T13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539">
                    <a:moveTo>
                      <a:pt x="69" y="0"/>
                    </a:moveTo>
                    <a:lnTo>
                      <a:pt x="0" y="395"/>
                    </a:lnTo>
                    <a:lnTo>
                      <a:pt x="83" y="539"/>
                    </a:lnTo>
                    <a:lnTo>
                      <a:pt x="180" y="539"/>
                    </a:lnTo>
                    <a:lnTo>
                      <a:pt x="241" y="414"/>
                    </a:lnTo>
                    <a:lnTo>
                      <a:pt x="144" y="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52" name="Freeform 278"/>
              <p:cNvSpPr>
                <a:spLocks/>
              </p:cNvSpPr>
              <p:nvPr/>
            </p:nvSpPr>
            <p:spPr bwMode="auto">
              <a:xfrm>
                <a:off x="4476" y="3372"/>
                <a:ext cx="206" cy="574"/>
              </a:xfrm>
              <a:custGeom>
                <a:avLst/>
                <a:gdLst>
                  <a:gd name="T0" fmla="*/ 26 w 87"/>
                  <a:gd name="T1" fmla="*/ 1 h 243"/>
                  <a:gd name="T2" fmla="*/ 0 w 87"/>
                  <a:gd name="T3" fmla="*/ 169 h 243"/>
                  <a:gd name="T4" fmla="*/ 49 w 87"/>
                  <a:gd name="T5" fmla="*/ 243 h 243"/>
                  <a:gd name="T6" fmla="*/ 87 w 87"/>
                  <a:gd name="T7" fmla="*/ 176 h 243"/>
                  <a:gd name="T8" fmla="*/ 44 w 87"/>
                  <a:gd name="T9" fmla="*/ 0 h 243"/>
                  <a:gd name="T10" fmla="*/ 26 w 87"/>
                  <a:gd name="T11" fmla="*/ 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243">
                    <a:moveTo>
                      <a:pt x="26" y="1"/>
                    </a:moveTo>
                    <a:cubicBezTo>
                      <a:pt x="26" y="1"/>
                      <a:pt x="9" y="88"/>
                      <a:pt x="0" y="169"/>
                    </a:cubicBezTo>
                    <a:cubicBezTo>
                      <a:pt x="49" y="243"/>
                      <a:pt x="49" y="243"/>
                      <a:pt x="49" y="243"/>
                    </a:cubicBezTo>
                    <a:cubicBezTo>
                      <a:pt x="87" y="176"/>
                      <a:pt x="87" y="176"/>
                      <a:pt x="87" y="176"/>
                    </a:cubicBezTo>
                    <a:cubicBezTo>
                      <a:pt x="87" y="176"/>
                      <a:pt x="73" y="82"/>
                      <a:pt x="44" y="0"/>
                    </a:cubicBezTo>
                    <a:lnTo>
                      <a:pt x="26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53" name="Freeform 279"/>
              <p:cNvSpPr>
                <a:spLocks/>
              </p:cNvSpPr>
              <p:nvPr/>
            </p:nvSpPr>
            <p:spPr bwMode="auto">
              <a:xfrm>
                <a:off x="4566" y="3372"/>
                <a:ext cx="116" cy="574"/>
              </a:xfrm>
              <a:custGeom>
                <a:avLst/>
                <a:gdLst>
                  <a:gd name="T0" fmla="*/ 6 w 49"/>
                  <a:gd name="T1" fmla="*/ 0 h 243"/>
                  <a:gd name="T2" fmla="*/ 2 w 49"/>
                  <a:gd name="T3" fmla="*/ 1 h 243"/>
                  <a:gd name="T4" fmla="*/ 0 w 49"/>
                  <a:gd name="T5" fmla="*/ 2 h 243"/>
                  <a:gd name="T6" fmla="*/ 11 w 49"/>
                  <a:gd name="T7" fmla="*/ 243 h 243"/>
                  <a:gd name="T8" fmla="*/ 49 w 49"/>
                  <a:gd name="T9" fmla="*/ 176 h 243"/>
                  <a:gd name="T10" fmla="*/ 6 w 49"/>
                  <a:gd name="T11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243">
                    <a:moveTo>
                      <a:pt x="6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1" y="243"/>
                      <a:pt x="11" y="243"/>
                      <a:pt x="11" y="243"/>
                    </a:cubicBezTo>
                    <a:cubicBezTo>
                      <a:pt x="49" y="176"/>
                      <a:pt x="49" y="176"/>
                      <a:pt x="49" y="176"/>
                    </a:cubicBezTo>
                    <a:cubicBezTo>
                      <a:pt x="49" y="176"/>
                      <a:pt x="35" y="82"/>
                      <a:pt x="6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54" name="Freeform 280"/>
              <p:cNvSpPr>
                <a:spLocks/>
              </p:cNvSpPr>
              <p:nvPr/>
            </p:nvSpPr>
            <p:spPr bwMode="auto">
              <a:xfrm>
                <a:off x="4504" y="3417"/>
                <a:ext cx="107" cy="135"/>
              </a:xfrm>
              <a:custGeom>
                <a:avLst/>
                <a:gdLst>
                  <a:gd name="T0" fmla="*/ 38 w 45"/>
                  <a:gd name="T1" fmla="*/ 0 h 57"/>
                  <a:gd name="T2" fmla="*/ 38 w 45"/>
                  <a:gd name="T3" fmla="*/ 0 h 57"/>
                  <a:gd name="T4" fmla="*/ 5 w 45"/>
                  <a:gd name="T5" fmla="*/ 32 h 57"/>
                  <a:gd name="T6" fmla="*/ 0 w 45"/>
                  <a:gd name="T7" fmla="*/ 57 h 57"/>
                  <a:gd name="T8" fmla="*/ 0 w 45"/>
                  <a:gd name="T9" fmla="*/ 57 h 57"/>
                  <a:gd name="T10" fmla="*/ 45 w 45"/>
                  <a:gd name="T11" fmla="*/ 23 h 57"/>
                  <a:gd name="T12" fmla="*/ 38 w 45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7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1" y="15"/>
                      <a:pt x="5" y="32"/>
                    </a:cubicBezTo>
                    <a:cubicBezTo>
                      <a:pt x="3" y="40"/>
                      <a:pt x="2" y="48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31" y="47"/>
                      <a:pt x="45" y="23"/>
                    </a:cubicBezTo>
                    <a:cubicBezTo>
                      <a:pt x="43" y="15"/>
                      <a:pt x="40" y="8"/>
                      <a:pt x="3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55" name="Freeform 281"/>
              <p:cNvSpPr>
                <a:spLocks/>
              </p:cNvSpPr>
              <p:nvPr/>
            </p:nvSpPr>
            <p:spPr bwMode="auto">
              <a:xfrm>
                <a:off x="4483" y="3545"/>
                <a:ext cx="163" cy="160"/>
              </a:xfrm>
              <a:custGeom>
                <a:avLst/>
                <a:gdLst>
                  <a:gd name="T0" fmla="*/ 69 w 69"/>
                  <a:gd name="T1" fmla="*/ 25 h 68"/>
                  <a:gd name="T2" fmla="*/ 69 w 69"/>
                  <a:gd name="T3" fmla="*/ 25 h 68"/>
                  <a:gd name="T4" fmla="*/ 63 w 69"/>
                  <a:gd name="T5" fmla="*/ 0 h 68"/>
                  <a:gd name="T6" fmla="*/ 63 w 69"/>
                  <a:gd name="T7" fmla="*/ 0 h 68"/>
                  <a:gd name="T8" fmla="*/ 4 w 69"/>
                  <a:gd name="T9" fmla="*/ 41 h 68"/>
                  <a:gd name="T10" fmla="*/ 4 w 69"/>
                  <a:gd name="T11" fmla="*/ 41 h 68"/>
                  <a:gd name="T12" fmla="*/ 0 w 69"/>
                  <a:gd name="T13" fmla="*/ 68 h 68"/>
                  <a:gd name="T14" fmla="*/ 69 w 69"/>
                  <a:gd name="T15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68">
                    <a:moveTo>
                      <a:pt x="69" y="25"/>
                    </a:moveTo>
                    <a:cubicBezTo>
                      <a:pt x="69" y="25"/>
                      <a:pt x="69" y="25"/>
                      <a:pt x="69" y="25"/>
                    </a:cubicBezTo>
                    <a:cubicBezTo>
                      <a:pt x="67" y="17"/>
                      <a:pt x="65" y="9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31" y="27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2" y="49"/>
                      <a:pt x="1" y="59"/>
                      <a:pt x="0" y="68"/>
                    </a:cubicBezTo>
                    <a:cubicBezTo>
                      <a:pt x="40" y="63"/>
                      <a:pt x="69" y="25"/>
                      <a:pt x="69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56" name="Freeform 282"/>
              <p:cNvSpPr>
                <a:spLocks/>
              </p:cNvSpPr>
              <p:nvPr/>
            </p:nvSpPr>
            <p:spPr bwMode="auto">
              <a:xfrm>
                <a:off x="4511" y="3679"/>
                <a:ext cx="161" cy="185"/>
              </a:xfrm>
              <a:custGeom>
                <a:avLst/>
                <a:gdLst>
                  <a:gd name="T0" fmla="*/ 10 w 68"/>
                  <a:gd name="T1" fmla="*/ 78 h 78"/>
                  <a:gd name="T2" fmla="*/ 68 w 68"/>
                  <a:gd name="T3" fmla="*/ 22 h 78"/>
                  <a:gd name="T4" fmla="*/ 68 w 68"/>
                  <a:gd name="T5" fmla="*/ 22 h 78"/>
                  <a:gd name="T6" fmla="*/ 64 w 68"/>
                  <a:gd name="T7" fmla="*/ 0 h 78"/>
                  <a:gd name="T8" fmla="*/ 64 w 68"/>
                  <a:gd name="T9" fmla="*/ 0 h 78"/>
                  <a:gd name="T10" fmla="*/ 0 w 68"/>
                  <a:gd name="T11" fmla="*/ 61 h 78"/>
                  <a:gd name="T12" fmla="*/ 10 w 68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78">
                    <a:moveTo>
                      <a:pt x="10" y="78"/>
                    </a:moveTo>
                    <a:cubicBezTo>
                      <a:pt x="40" y="66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7" y="16"/>
                      <a:pt x="66" y="8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0" y="36"/>
                      <a:pt x="0" y="61"/>
                      <a:pt x="0" y="61"/>
                    </a:cubicBezTo>
                    <a:lnTo>
                      <a:pt x="10" y="78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57" name="Freeform 283"/>
              <p:cNvSpPr>
                <a:spLocks/>
              </p:cNvSpPr>
              <p:nvPr/>
            </p:nvSpPr>
            <p:spPr bwMode="auto">
              <a:xfrm>
                <a:off x="4516" y="3320"/>
                <a:ext cx="100" cy="66"/>
              </a:xfrm>
              <a:custGeom>
                <a:avLst/>
                <a:gdLst>
                  <a:gd name="T0" fmla="*/ 2 w 42"/>
                  <a:gd name="T1" fmla="*/ 3 h 28"/>
                  <a:gd name="T2" fmla="*/ 8 w 42"/>
                  <a:gd name="T3" fmla="*/ 27 h 28"/>
                  <a:gd name="T4" fmla="*/ 27 w 42"/>
                  <a:gd name="T5" fmla="*/ 26 h 28"/>
                  <a:gd name="T6" fmla="*/ 37 w 42"/>
                  <a:gd name="T7" fmla="*/ 0 h 28"/>
                  <a:gd name="T8" fmla="*/ 2 w 42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8">
                    <a:moveTo>
                      <a:pt x="2" y="3"/>
                    </a:moveTo>
                    <a:cubicBezTo>
                      <a:pt x="0" y="7"/>
                      <a:pt x="1" y="24"/>
                      <a:pt x="8" y="27"/>
                    </a:cubicBezTo>
                    <a:cubicBezTo>
                      <a:pt x="11" y="28"/>
                      <a:pt x="18" y="28"/>
                      <a:pt x="27" y="26"/>
                    </a:cubicBezTo>
                    <a:cubicBezTo>
                      <a:pt x="42" y="23"/>
                      <a:pt x="37" y="0"/>
                      <a:pt x="37" y="0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58" name="Freeform 284"/>
              <p:cNvSpPr>
                <a:spLocks/>
              </p:cNvSpPr>
              <p:nvPr/>
            </p:nvSpPr>
            <p:spPr bwMode="auto">
              <a:xfrm>
                <a:off x="4062" y="2114"/>
                <a:ext cx="899" cy="1244"/>
              </a:xfrm>
              <a:custGeom>
                <a:avLst/>
                <a:gdLst>
                  <a:gd name="T0" fmla="*/ 9 w 380"/>
                  <a:gd name="T1" fmla="*/ 254 h 526"/>
                  <a:gd name="T2" fmla="*/ 24 w 380"/>
                  <a:gd name="T3" fmla="*/ 435 h 526"/>
                  <a:gd name="T4" fmla="*/ 66 w 380"/>
                  <a:gd name="T5" fmla="*/ 486 h 526"/>
                  <a:gd name="T6" fmla="*/ 164 w 380"/>
                  <a:gd name="T7" fmla="*/ 498 h 526"/>
                  <a:gd name="T8" fmla="*/ 210 w 380"/>
                  <a:gd name="T9" fmla="*/ 523 h 526"/>
                  <a:gd name="T10" fmla="*/ 229 w 380"/>
                  <a:gd name="T11" fmla="*/ 518 h 526"/>
                  <a:gd name="T12" fmla="*/ 252 w 380"/>
                  <a:gd name="T13" fmla="*/ 501 h 526"/>
                  <a:gd name="T14" fmla="*/ 353 w 380"/>
                  <a:gd name="T15" fmla="*/ 477 h 526"/>
                  <a:gd name="T16" fmla="*/ 375 w 380"/>
                  <a:gd name="T17" fmla="*/ 430 h 526"/>
                  <a:gd name="T18" fmla="*/ 365 w 380"/>
                  <a:gd name="T19" fmla="*/ 214 h 526"/>
                  <a:gd name="T20" fmla="*/ 301 w 380"/>
                  <a:gd name="T21" fmla="*/ 82 h 526"/>
                  <a:gd name="T22" fmla="*/ 9 w 380"/>
                  <a:gd name="T23" fmla="*/ 254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0" h="526">
                    <a:moveTo>
                      <a:pt x="9" y="254"/>
                    </a:moveTo>
                    <a:cubicBezTo>
                      <a:pt x="9" y="254"/>
                      <a:pt x="14" y="392"/>
                      <a:pt x="24" y="435"/>
                    </a:cubicBezTo>
                    <a:cubicBezTo>
                      <a:pt x="34" y="477"/>
                      <a:pt x="41" y="481"/>
                      <a:pt x="66" y="486"/>
                    </a:cubicBezTo>
                    <a:cubicBezTo>
                      <a:pt x="91" y="491"/>
                      <a:pt x="152" y="491"/>
                      <a:pt x="164" y="498"/>
                    </a:cubicBezTo>
                    <a:cubicBezTo>
                      <a:pt x="176" y="505"/>
                      <a:pt x="193" y="526"/>
                      <a:pt x="210" y="523"/>
                    </a:cubicBezTo>
                    <a:cubicBezTo>
                      <a:pt x="217" y="522"/>
                      <a:pt x="224" y="522"/>
                      <a:pt x="229" y="518"/>
                    </a:cubicBezTo>
                    <a:cubicBezTo>
                      <a:pt x="235" y="513"/>
                      <a:pt x="246" y="503"/>
                      <a:pt x="252" y="501"/>
                    </a:cubicBezTo>
                    <a:cubicBezTo>
                      <a:pt x="261" y="498"/>
                      <a:pt x="340" y="482"/>
                      <a:pt x="353" y="477"/>
                    </a:cubicBezTo>
                    <a:cubicBezTo>
                      <a:pt x="366" y="472"/>
                      <a:pt x="375" y="461"/>
                      <a:pt x="375" y="430"/>
                    </a:cubicBezTo>
                    <a:cubicBezTo>
                      <a:pt x="375" y="399"/>
                      <a:pt x="380" y="273"/>
                      <a:pt x="365" y="214"/>
                    </a:cubicBezTo>
                    <a:cubicBezTo>
                      <a:pt x="350" y="154"/>
                      <a:pt x="340" y="104"/>
                      <a:pt x="301" y="82"/>
                    </a:cubicBezTo>
                    <a:cubicBezTo>
                      <a:pt x="289" y="71"/>
                      <a:pt x="0" y="0"/>
                      <a:pt x="9" y="25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59" name="Freeform 285"/>
              <p:cNvSpPr>
                <a:spLocks/>
              </p:cNvSpPr>
              <p:nvPr/>
            </p:nvSpPr>
            <p:spPr bwMode="auto">
              <a:xfrm>
                <a:off x="4895" y="2705"/>
                <a:ext cx="185" cy="260"/>
              </a:xfrm>
              <a:custGeom>
                <a:avLst/>
                <a:gdLst>
                  <a:gd name="T0" fmla="*/ 13 w 78"/>
                  <a:gd name="T1" fmla="*/ 110 h 110"/>
                  <a:gd name="T2" fmla="*/ 48 w 78"/>
                  <a:gd name="T3" fmla="*/ 16 h 110"/>
                  <a:gd name="T4" fmla="*/ 0 w 78"/>
                  <a:gd name="T5" fmla="*/ 37 h 110"/>
                  <a:gd name="T6" fmla="*/ 13 w 78"/>
                  <a:gd name="T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10">
                    <a:moveTo>
                      <a:pt x="13" y="110"/>
                    </a:moveTo>
                    <a:cubicBezTo>
                      <a:pt x="76" y="107"/>
                      <a:pt x="78" y="33"/>
                      <a:pt x="48" y="16"/>
                    </a:cubicBezTo>
                    <a:cubicBezTo>
                      <a:pt x="19" y="0"/>
                      <a:pt x="0" y="37"/>
                      <a:pt x="0" y="37"/>
                    </a:cubicBezTo>
                    <a:lnTo>
                      <a:pt x="13" y="11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60" name="Freeform 286"/>
              <p:cNvSpPr>
                <a:spLocks/>
              </p:cNvSpPr>
              <p:nvPr/>
            </p:nvSpPr>
            <p:spPr bwMode="auto">
              <a:xfrm>
                <a:off x="3948" y="2764"/>
                <a:ext cx="175" cy="232"/>
              </a:xfrm>
              <a:custGeom>
                <a:avLst/>
                <a:gdLst>
                  <a:gd name="T0" fmla="*/ 69 w 74"/>
                  <a:gd name="T1" fmla="*/ 93 h 98"/>
                  <a:gd name="T2" fmla="*/ 22 w 74"/>
                  <a:gd name="T3" fmla="*/ 79 h 98"/>
                  <a:gd name="T4" fmla="*/ 38 w 74"/>
                  <a:gd name="T5" fmla="*/ 3 h 98"/>
                  <a:gd name="T6" fmla="*/ 73 w 74"/>
                  <a:gd name="T7" fmla="*/ 40 h 98"/>
                  <a:gd name="T8" fmla="*/ 69 w 74"/>
                  <a:gd name="T9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98">
                    <a:moveTo>
                      <a:pt x="69" y="93"/>
                    </a:moveTo>
                    <a:cubicBezTo>
                      <a:pt x="69" y="93"/>
                      <a:pt x="43" y="98"/>
                      <a:pt x="22" y="79"/>
                    </a:cubicBezTo>
                    <a:cubicBezTo>
                      <a:pt x="0" y="60"/>
                      <a:pt x="2" y="6"/>
                      <a:pt x="38" y="3"/>
                    </a:cubicBezTo>
                    <a:cubicBezTo>
                      <a:pt x="74" y="0"/>
                      <a:pt x="73" y="40"/>
                      <a:pt x="73" y="40"/>
                    </a:cubicBezTo>
                    <a:lnTo>
                      <a:pt x="69" y="9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561" name="Freeform 287"/>
              <p:cNvSpPr>
                <a:spLocks/>
              </p:cNvSpPr>
              <p:nvPr/>
            </p:nvSpPr>
            <p:spPr bwMode="auto">
              <a:xfrm>
                <a:off x="4081" y="2072"/>
                <a:ext cx="849" cy="1246"/>
              </a:xfrm>
              <a:custGeom>
                <a:avLst/>
                <a:gdLst>
                  <a:gd name="T0" fmla="*/ 8 w 359"/>
                  <a:gd name="T1" fmla="*/ 254 h 527"/>
                  <a:gd name="T2" fmla="*/ 11 w 359"/>
                  <a:gd name="T3" fmla="*/ 392 h 527"/>
                  <a:gd name="T4" fmla="*/ 17 w 359"/>
                  <a:gd name="T5" fmla="*/ 441 h 527"/>
                  <a:gd name="T6" fmla="*/ 64 w 359"/>
                  <a:gd name="T7" fmla="*/ 487 h 527"/>
                  <a:gd name="T8" fmla="*/ 140 w 359"/>
                  <a:gd name="T9" fmla="*/ 506 h 527"/>
                  <a:gd name="T10" fmla="*/ 207 w 359"/>
                  <a:gd name="T11" fmla="*/ 526 h 527"/>
                  <a:gd name="T12" fmla="*/ 259 w 359"/>
                  <a:gd name="T13" fmla="*/ 506 h 527"/>
                  <a:gd name="T14" fmla="*/ 338 w 359"/>
                  <a:gd name="T15" fmla="*/ 478 h 527"/>
                  <a:gd name="T16" fmla="*/ 359 w 359"/>
                  <a:gd name="T17" fmla="*/ 430 h 527"/>
                  <a:gd name="T18" fmla="*/ 344 w 359"/>
                  <a:gd name="T19" fmla="*/ 214 h 527"/>
                  <a:gd name="T20" fmla="*/ 289 w 359"/>
                  <a:gd name="T21" fmla="*/ 82 h 527"/>
                  <a:gd name="T22" fmla="*/ 8 w 359"/>
                  <a:gd name="T23" fmla="*/ 254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9" h="527">
                    <a:moveTo>
                      <a:pt x="8" y="254"/>
                    </a:moveTo>
                    <a:cubicBezTo>
                      <a:pt x="8" y="254"/>
                      <a:pt x="5" y="335"/>
                      <a:pt x="11" y="392"/>
                    </a:cubicBezTo>
                    <a:cubicBezTo>
                      <a:pt x="12" y="410"/>
                      <a:pt x="14" y="431"/>
                      <a:pt x="17" y="441"/>
                    </a:cubicBezTo>
                    <a:cubicBezTo>
                      <a:pt x="26" y="484"/>
                      <a:pt x="40" y="482"/>
                      <a:pt x="64" y="487"/>
                    </a:cubicBezTo>
                    <a:cubicBezTo>
                      <a:pt x="70" y="488"/>
                      <a:pt x="105" y="495"/>
                      <a:pt x="140" y="506"/>
                    </a:cubicBezTo>
                    <a:cubicBezTo>
                      <a:pt x="163" y="514"/>
                      <a:pt x="183" y="527"/>
                      <a:pt x="207" y="526"/>
                    </a:cubicBezTo>
                    <a:cubicBezTo>
                      <a:pt x="226" y="525"/>
                      <a:pt x="242" y="512"/>
                      <a:pt x="259" y="506"/>
                    </a:cubicBezTo>
                    <a:cubicBezTo>
                      <a:pt x="301" y="493"/>
                      <a:pt x="334" y="479"/>
                      <a:pt x="338" y="478"/>
                    </a:cubicBezTo>
                    <a:cubicBezTo>
                      <a:pt x="351" y="473"/>
                      <a:pt x="359" y="461"/>
                      <a:pt x="359" y="430"/>
                    </a:cubicBezTo>
                    <a:cubicBezTo>
                      <a:pt x="359" y="399"/>
                      <a:pt x="358" y="273"/>
                      <a:pt x="344" y="214"/>
                    </a:cubicBezTo>
                    <a:cubicBezTo>
                      <a:pt x="330" y="154"/>
                      <a:pt x="326" y="104"/>
                      <a:pt x="289" y="82"/>
                    </a:cubicBezTo>
                    <a:cubicBezTo>
                      <a:pt x="277" y="71"/>
                      <a:pt x="0" y="0"/>
                      <a:pt x="8" y="25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</p:grpSp>
        <p:grpSp>
          <p:nvGrpSpPr>
            <p:cNvPr id="92" name="Group 489"/>
            <p:cNvGrpSpPr>
              <a:grpSpLocks/>
            </p:cNvGrpSpPr>
            <p:nvPr/>
          </p:nvGrpSpPr>
          <p:grpSpPr bwMode="auto">
            <a:xfrm>
              <a:off x="2509838" y="-1563688"/>
              <a:ext cx="5610225" cy="9067800"/>
              <a:chOff x="1581" y="-985"/>
              <a:chExt cx="3534" cy="5712"/>
            </a:xfrm>
          </p:grpSpPr>
          <p:sp>
            <p:nvSpPr>
              <p:cNvPr id="162" name="Freeform 289"/>
              <p:cNvSpPr>
                <a:spLocks/>
              </p:cNvSpPr>
              <p:nvPr/>
            </p:nvSpPr>
            <p:spPr bwMode="auto">
              <a:xfrm>
                <a:off x="4100" y="2083"/>
                <a:ext cx="771" cy="573"/>
              </a:xfrm>
              <a:custGeom>
                <a:avLst/>
                <a:gdLst>
                  <a:gd name="T0" fmla="*/ 178 w 326"/>
                  <a:gd name="T1" fmla="*/ 235 h 242"/>
                  <a:gd name="T2" fmla="*/ 326 w 326"/>
                  <a:gd name="T3" fmla="*/ 162 h 242"/>
                  <a:gd name="T4" fmla="*/ 281 w 326"/>
                  <a:gd name="T5" fmla="*/ 77 h 242"/>
                  <a:gd name="T6" fmla="*/ 0 w 326"/>
                  <a:gd name="T7" fmla="*/ 224 h 242"/>
                  <a:gd name="T8" fmla="*/ 128 w 326"/>
                  <a:gd name="T9" fmla="*/ 242 h 242"/>
                  <a:gd name="T10" fmla="*/ 178 w 326"/>
                  <a:gd name="T11" fmla="*/ 235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6" h="242">
                    <a:moveTo>
                      <a:pt x="178" y="235"/>
                    </a:moveTo>
                    <a:cubicBezTo>
                      <a:pt x="230" y="217"/>
                      <a:pt x="280" y="192"/>
                      <a:pt x="326" y="162"/>
                    </a:cubicBezTo>
                    <a:cubicBezTo>
                      <a:pt x="317" y="124"/>
                      <a:pt x="308" y="93"/>
                      <a:pt x="281" y="77"/>
                    </a:cubicBezTo>
                    <a:cubicBezTo>
                      <a:pt x="270" y="67"/>
                      <a:pt x="10" y="0"/>
                      <a:pt x="0" y="224"/>
                    </a:cubicBezTo>
                    <a:cubicBezTo>
                      <a:pt x="43" y="232"/>
                      <a:pt x="85" y="239"/>
                      <a:pt x="128" y="242"/>
                    </a:cubicBezTo>
                    <a:cubicBezTo>
                      <a:pt x="144" y="240"/>
                      <a:pt x="161" y="236"/>
                      <a:pt x="178" y="23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63" name="Freeform 290"/>
              <p:cNvSpPr>
                <a:spLocks/>
              </p:cNvSpPr>
              <p:nvPr/>
            </p:nvSpPr>
            <p:spPr bwMode="auto">
              <a:xfrm>
                <a:off x="3995" y="2386"/>
                <a:ext cx="178" cy="627"/>
              </a:xfrm>
              <a:custGeom>
                <a:avLst/>
                <a:gdLst>
                  <a:gd name="T0" fmla="*/ 2 w 75"/>
                  <a:gd name="T1" fmla="*/ 0 h 265"/>
                  <a:gd name="T2" fmla="*/ 7 w 75"/>
                  <a:gd name="T3" fmla="*/ 165 h 265"/>
                  <a:gd name="T4" fmla="*/ 24 w 75"/>
                  <a:gd name="T5" fmla="*/ 163 h 265"/>
                  <a:gd name="T6" fmla="*/ 53 w 75"/>
                  <a:gd name="T7" fmla="*/ 193 h 265"/>
                  <a:gd name="T8" fmla="*/ 51 w 75"/>
                  <a:gd name="T9" fmla="*/ 261 h 265"/>
                  <a:gd name="T10" fmla="*/ 63 w 75"/>
                  <a:gd name="T11" fmla="*/ 265 h 265"/>
                  <a:gd name="T12" fmla="*/ 75 w 75"/>
                  <a:gd name="T13" fmla="*/ 259 h 265"/>
                  <a:gd name="T14" fmla="*/ 74 w 75"/>
                  <a:gd name="T15" fmla="*/ 22 h 265"/>
                  <a:gd name="T16" fmla="*/ 2 w 75"/>
                  <a:gd name="T17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265">
                    <a:moveTo>
                      <a:pt x="2" y="0"/>
                    </a:moveTo>
                    <a:cubicBezTo>
                      <a:pt x="2" y="0"/>
                      <a:pt x="0" y="122"/>
                      <a:pt x="7" y="165"/>
                    </a:cubicBezTo>
                    <a:cubicBezTo>
                      <a:pt x="7" y="165"/>
                      <a:pt x="15" y="162"/>
                      <a:pt x="24" y="163"/>
                    </a:cubicBezTo>
                    <a:cubicBezTo>
                      <a:pt x="33" y="163"/>
                      <a:pt x="49" y="168"/>
                      <a:pt x="53" y="193"/>
                    </a:cubicBezTo>
                    <a:cubicBezTo>
                      <a:pt x="61" y="241"/>
                      <a:pt x="51" y="261"/>
                      <a:pt x="51" y="261"/>
                    </a:cubicBezTo>
                    <a:cubicBezTo>
                      <a:pt x="51" y="261"/>
                      <a:pt x="52" y="265"/>
                      <a:pt x="63" y="265"/>
                    </a:cubicBezTo>
                    <a:cubicBezTo>
                      <a:pt x="75" y="265"/>
                      <a:pt x="75" y="259"/>
                      <a:pt x="75" y="259"/>
                    </a:cubicBezTo>
                    <a:cubicBezTo>
                      <a:pt x="74" y="22"/>
                      <a:pt x="74" y="22"/>
                      <a:pt x="74" y="22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64" name="Freeform 291"/>
              <p:cNvSpPr>
                <a:spLocks/>
              </p:cNvSpPr>
              <p:nvPr/>
            </p:nvSpPr>
            <p:spPr bwMode="auto">
              <a:xfrm>
                <a:off x="4005" y="2696"/>
                <a:ext cx="92" cy="97"/>
              </a:xfrm>
              <a:custGeom>
                <a:avLst/>
                <a:gdLst>
                  <a:gd name="T0" fmla="*/ 39 w 39"/>
                  <a:gd name="T1" fmla="*/ 41 h 41"/>
                  <a:gd name="T2" fmla="*/ 37 w 39"/>
                  <a:gd name="T3" fmla="*/ 20 h 41"/>
                  <a:gd name="T4" fmla="*/ 31 w 39"/>
                  <a:gd name="T5" fmla="*/ 13 h 41"/>
                  <a:gd name="T6" fmla="*/ 5 w 39"/>
                  <a:gd name="T7" fmla="*/ 0 h 41"/>
                  <a:gd name="T8" fmla="*/ 0 w 39"/>
                  <a:gd name="T9" fmla="*/ 0 h 41"/>
                  <a:gd name="T10" fmla="*/ 3 w 39"/>
                  <a:gd name="T11" fmla="*/ 34 h 41"/>
                  <a:gd name="T12" fmla="*/ 20 w 39"/>
                  <a:gd name="T13" fmla="*/ 32 h 41"/>
                  <a:gd name="T14" fmla="*/ 39 w 39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1">
                    <a:moveTo>
                      <a:pt x="39" y="41"/>
                    </a:moveTo>
                    <a:cubicBezTo>
                      <a:pt x="39" y="34"/>
                      <a:pt x="37" y="28"/>
                      <a:pt x="37" y="20"/>
                    </a:cubicBezTo>
                    <a:cubicBezTo>
                      <a:pt x="35" y="18"/>
                      <a:pt x="33" y="16"/>
                      <a:pt x="31" y="13"/>
                    </a:cubicBezTo>
                    <a:cubicBezTo>
                      <a:pt x="22" y="9"/>
                      <a:pt x="14" y="4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1" y="13"/>
                      <a:pt x="2" y="25"/>
                      <a:pt x="3" y="34"/>
                    </a:cubicBezTo>
                    <a:cubicBezTo>
                      <a:pt x="3" y="34"/>
                      <a:pt x="11" y="31"/>
                      <a:pt x="20" y="32"/>
                    </a:cubicBezTo>
                    <a:cubicBezTo>
                      <a:pt x="25" y="32"/>
                      <a:pt x="33" y="34"/>
                      <a:pt x="39" y="4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65" name="Freeform 292"/>
              <p:cNvSpPr>
                <a:spLocks/>
              </p:cNvSpPr>
              <p:nvPr/>
            </p:nvSpPr>
            <p:spPr bwMode="auto">
              <a:xfrm>
                <a:off x="3998" y="2440"/>
                <a:ext cx="173" cy="149"/>
              </a:xfrm>
              <a:custGeom>
                <a:avLst/>
                <a:gdLst>
                  <a:gd name="T0" fmla="*/ 0 w 73"/>
                  <a:gd name="T1" fmla="*/ 0 h 63"/>
                  <a:gd name="T2" fmla="*/ 1 w 73"/>
                  <a:gd name="T3" fmla="*/ 35 h 63"/>
                  <a:gd name="T4" fmla="*/ 73 w 73"/>
                  <a:gd name="T5" fmla="*/ 62 h 63"/>
                  <a:gd name="T6" fmla="*/ 73 w 73"/>
                  <a:gd name="T7" fmla="*/ 31 h 63"/>
                  <a:gd name="T8" fmla="*/ 0 w 73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3">
                    <a:moveTo>
                      <a:pt x="0" y="0"/>
                    </a:move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37" y="63"/>
                      <a:pt x="73" y="62"/>
                    </a:cubicBezTo>
                    <a:cubicBezTo>
                      <a:pt x="73" y="31"/>
                      <a:pt x="73" y="31"/>
                      <a:pt x="73" y="3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66" name="Freeform 293"/>
              <p:cNvSpPr>
                <a:spLocks/>
              </p:cNvSpPr>
              <p:nvPr/>
            </p:nvSpPr>
            <p:spPr bwMode="auto">
              <a:xfrm>
                <a:off x="3891" y="2076"/>
                <a:ext cx="1224" cy="894"/>
              </a:xfrm>
              <a:custGeom>
                <a:avLst/>
                <a:gdLst>
                  <a:gd name="T0" fmla="*/ 80 w 517"/>
                  <a:gd name="T1" fmla="*/ 19 h 378"/>
                  <a:gd name="T2" fmla="*/ 180 w 517"/>
                  <a:gd name="T3" fmla="*/ 52 h 378"/>
                  <a:gd name="T4" fmla="*/ 345 w 517"/>
                  <a:gd name="T5" fmla="*/ 0 h 378"/>
                  <a:gd name="T6" fmla="*/ 440 w 517"/>
                  <a:gd name="T7" fmla="*/ 81 h 378"/>
                  <a:gd name="T8" fmla="*/ 503 w 517"/>
                  <a:gd name="T9" fmla="*/ 106 h 378"/>
                  <a:gd name="T10" fmla="*/ 475 w 517"/>
                  <a:gd name="T11" fmla="*/ 284 h 378"/>
                  <a:gd name="T12" fmla="*/ 470 w 517"/>
                  <a:gd name="T13" fmla="*/ 281 h 378"/>
                  <a:gd name="T14" fmla="*/ 435 w 517"/>
                  <a:gd name="T15" fmla="*/ 291 h 378"/>
                  <a:gd name="T16" fmla="*/ 440 w 517"/>
                  <a:gd name="T17" fmla="*/ 370 h 378"/>
                  <a:gd name="T18" fmla="*/ 427 w 517"/>
                  <a:gd name="T19" fmla="*/ 377 h 378"/>
                  <a:gd name="T20" fmla="*/ 413 w 517"/>
                  <a:gd name="T21" fmla="*/ 365 h 378"/>
                  <a:gd name="T22" fmla="*/ 406 w 517"/>
                  <a:gd name="T23" fmla="*/ 218 h 378"/>
                  <a:gd name="T24" fmla="*/ 400 w 517"/>
                  <a:gd name="T25" fmla="*/ 154 h 378"/>
                  <a:gd name="T26" fmla="*/ 157 w 517"/>
                  <a:gd name="T27" fmla="*/ 218 h 378"/>
                  <a:gd name="T28" fmla="*/ 0 w 517"/>
                  <a:gd name="T29" fmla="*/ 63 h 378"/>
                  <a:gd name="T30" fmla="*/ 45 w 517"/>
                  <a:gd name="T31" fmla="*/ 106 h 378"/>
                  <a:gd name="T32" fmla="*/ 45 w 517"/>
                  <a:gd name="T33" fmla="*/ 18 h 378"/>
                  <a:gd name="T34" fmla="*/ 73 w 517"/>
                  <a:gd name="T35" fmla="*/ 63 h 378"/>
                  <a:gd name="T36" fmla="*/ 80 w 517"/>
                  <a:gd name="T37" fmla="*/ 1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7" h="378">
                    <a:moveTo>
                      <a:pt x="80" y="19"/>
                    </a:moveTo>
                    <a:cubicBezTo>
                      <a:pt x="80" y="19"/>
                      <a:pt x="84" y="74"/>
                      <a:pt x="180" y="52"/>
                    </a:cubicBezTo>
                    <a:cubicBezTo>
                      <a:pt x="245" y="38"/>
                      <a:pt x="291" y="0"/>
                      <a:pt x="345" y="0"/>
                    </a:cubicBezTo>
                    <a:cubicBezTo>
                      <a:pt x="398" y="0"/>
                      <a:pt x="438" y="47"/>
                      <a:pt x="440" y="81"/>
                    </a:cubicBezTo>
                    <a:cubicBezTo>
                      <a:pt x="440" y="81"/>
                      <a:pt x="480" y="52"/>
                      <a:pt x="503" y="106"/>
                    </a:cubicBezTo>
                    <a:cubicBezTo>
                      <a:pt x="517" y="140"/>
                      <a:pt x="501" y="198"/>
                      <a:pt x="475" y="284"/>
                    </a:cubicBezTo>
                    <a:cubicBezTo>
                      <a:pt x="475" y="284"/>
                      <a:pt x="473" y="283"/>
                      <a:pt x="470" y="281"/>
                    </a:cubicBezTo>
                    <a:cubicBezTo>
                      <a:pt x="464" y="278"/>
                      <a:pt x="450" y="275"/>
                      <a:pt x="435" y="291"/>
                    </a:cubicBezTo>
                    <a:cubicBezTo>
                      <a:pt x="423" y="305"/>
                      <a:pt x="440" y="370"/>
                      <a:pt x="440" y="370"/>
                    </a:cubicBezTo>
                    <a:cubicBezTo>
                      <a:pt x="440" y="370"/>
                      <a:pt x="441" y="376"/>
                      <a:pt x="427" y="377"/>
                    </a:cubicBezTo>
                    <a:cubicBezTo>
                      <a:pt x="412" y="378"/>
                      <a:pt x="413" y="365"/>
                      <a:pt x="413" y="365"/>
                    </a:cubicBezTo>
                    <a:cubicBezTo>
                      <a:pt x="413" y="365"/>
                      <a:pt x="409" y="300"/>
                      <a:pt x="406" y="218"/>
                    </a:cubicBezTo>
                    <a:cubicBezTo>
                      <a:pt x="405" y="184"/>
                      <a:pt x="406" y="163"/>
                      <a:pt x="400" y="154"/>
                    </a:cubicBezTo>
                    <a:cubicBezTo>
                      <a:pt x="400" y="154"/>
                      <a:pt x="283" y="239"/>
                      <a:pt x="157" y="218"/>
                    </a:cubicBezTo>
                    <a:cubicBezTo>
                      <a:pt x="30" y="197"/>
                      <a:pt x="10" y="119"/>
                      <a:pt x="0" y="63"/>
                    </a:cubicBezTo>
                    <a:cubicBezTo>
                      <a:pt x="0" y="63"/>
                      <a:pt x="14" y="97"/>
                      <a:pt x="45" y="106"/>
                    </a:cubicBezTo>
                    <a:cubicBezTo>
                      <a:pt x="45" y="106"/>
                      <a:pt x="16" y="63"/>
                      <a:pt x="45" y="18"/>
                    </a:cubicBezTo>
                    <a:cubicBezTo>
                      <a:pt x="45" y="18"/>
                      <a:pt x="55" y="53"/>
                      <a:pt x="73" y="63"/>
                    </a:cubicBezTo>
                    <a:cubicBezTo>
                      <a:pt x="73" y="63"/>
                      <a:pt x="65" y="56"/>
                      <a:pt x="80" y="19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67" name="Freeform 294"/>
              <p:cNvSpPr>
                <a:spLocks/>
              </p:cNvSpPr>
              <p:nvPr/>
            </p:nvSpPr>
            <p:spPr bwMode="auto">
              <a:xfrm>
                <a:off x="4909" y="2684"/>
                <a:ext cx="126" cy="87"/>
              </a:xfrm>
              <a:custGeom>
                <a:avLst/>
                <a:gdLst>
                  <a:gd name="T0" fmla="*/ 53 w 53"/>
                  <a:gd name="T1" fmla="*/ 0 h 37"/>
                  <a:gd name="T2" fmla="*/ 5 w 53"/>
                  <a:gd name="T3" fmla="*/ 11 h 37"/>
                  <a:gd name="T4" fmla="*/ 4 w 53"/>
                  <a:gd name="T5" fmla="*/ 12 h 37"/>
                  <a:gd name="T6" fmla="*/ 3 w 53"/>
                  <a:gd name="T7" fmla="*/ 37 h 37"/>
                  <a:gd name="T8" fmla="*/ 3 w 53"/>
                  <a:gd name="T9" fmla="*/ 37 h 37"/>
                  <a:gd name="T10" fmla="*/ 5 w 53"/>
                  <a:gd name="T11" fmla="*/ 34 h 37"/>
                  <a:gd name="T12" fmla="*/ 40 w 53"/>
                  <a:gd name="T13" fmla="*/ 24 h 37"/>
                  <a:gd name="T14" fmla="*/ 45 w 53"/>
                  <a:gd name="T15" fmla="*/ 27 h 37"/>
                  <a:gd name="T16" fmla="*/ 53 w 53"/>
                  <a:gd name="T17" fmla="*/ 0 h 37"/>
                  <a:gd name="T18" fmla="*/ 53 w 53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37">
                    <a:moveTo>
                      <a:pt x="53" y="0"/>
                    </a:moveTo>
                    <a:cubicBezTo>
                      <a:pt x="36" y="1"/>
                      <a:pt x="20" y="3"/>
                      <a:pt x="5" y="11"/>
                    </a:cubicBezTo>
                    <a:cubicBezTo>
                      <a:pt x="5" y="11"/>
                      <a:pt x="5" y="12"/>
                      <a:pt x="4" y="12"/>
                    </a:cubicBezTo>
                    <a:cubicBezTo>
                      <a:pt x="2" y="19"/>
                      <a:pt x="0" y="29"/>
                      <a:pt x="3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4" y="36"/>
                      <a:pt x="4" y="35"/>
                      <a:pt x="5" y="34"/>
                    </a:cubicBezTo>
                    <a:cubicBezTo>
                      <a:pt x="20" y="18"/>
                      <a:pt x="34" y="21"/>
                      <a:pt x="40" y="24"/>
                    </a:cubicBezTo>
                    <a:cubicBezTo>
                      <a:pt x="43" y="26"/>
                      <a:pt x="45" y="27"/>
                      <a:pt x="45" y="27"/>
                    </a:cubicBezTo>
                    <a:cubicBezTo>
                      <a:pt x="48" y="18"/>
                      <a:pt x="51" y="9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68" name="Freeform 295"/>
              <p:cNvSpPr>
                <a:spLocks/>
              </p:cNvSpPr>
              <p:nvPr/>
            </p:nvSpPr>
            <p:spPr bwMode="auto">
              <a:xfrm>
                <a:off x="4185" y="2620"/>
                <a:ext cx="149" cy="121"/>
              </a:xfrm>
              <a:custGeom>
                <a:avLst/>
                <a:gdLst>
                  <a:gd name="T0" fmla="*/ 63 w 63"/>
                  <a:gd name="T1" fmla="*/ 12 h 51"/>
                  <a:gd name="T2" fmla="*/ 22 w 63"/>
                  <a:gd name="T3" fmla="*/ 3 h 51"/>
                  <a:gd name="T4" fmla="*/ 0 w 63"/>
                  <a:gd name="T5" fmla="*/ 32 h 51"/>
                  <a:gd name="T6" fmla="*/ 0 w 63"/>
                  <a:gd name="T7" fmla="*/ 51 h 51"/>
                  <a:gd name="T8" fmla="*/ 63 w 63"/>
                  <a:gd name="T9" fmla="*/ 1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1">
                    <a:moveTo>
                      <a:pt x="63" y="12"/>
                    </a:moveTo>
                    <a:cubicBezTo>
                      <a:pt x="63" y="12"/>
                      <a:pt x="38" y="0"/>
                      <a:pt x="22" y="3"/>
                    </a:cubicBezTo>
                    <a:cubicBezTo>
                      <a:pt x="6" y="6"/>
                      <a:pt x="0" y="32"/>
                      <a:pt x="0" y="3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35" y="11"/>
                      <a:pt x="63" y="1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69" name="Freeform 296"/>
              <p:cNvSpPr>
                <a:spLocks/>
              </p:cNvSpPr>
              <p:nvPr/>
            </p:nvSpPr>
            <p:spPr bwMode="auto">
              <a:xfrm>
                <a:off x="4703" y="2625"/>
                <a:ext cx="119" cy="106"/>
              </a:xfrm>
              <a:custGeom>
                <a:avLst/>
                <a:gdLst>
                  <a:gd name="T0" fmla="*/ 13 w 50"/>
                  <a:gd name="T1" fmla="*/ 0 h 45"/>
                  <a:gd name="T2" fmla="*/ 2 w 50"/>
                  <a:gd name="T3" fmla="*/ 13 h 45"/>
                  <a:gd name="T4" fmla="*/ 48 w 50"/>
                  <a:gd name="T5" fmla="*/ 45 h 45"/>
                  <a:gd name="T6" fmla="*/ 47 w 50"/>
                  <a:gd name="T7" fmla="*/ 20 h 45"/>
                  <a:gd name="T8" fmla="*/ 13 w 50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5">
                    <a:moveTo>
                      <a:pt x="13" y="0"/>
                    </a:moveTo>
                    <a:cubicBezTo>
                      <a:pt x="13" y="0"/>
                      <a:pt x="0" y="0"/>
                      <a:pt x="2" y="13"/>
                    </a:cubicBezTo>
                    <a:cubicBezTo>
                      <a:pt x="2" y="13"/>
                      <a:pt x="35" y="20"/>
                      <a:pt x="48" y="45"/>
                    </a:cubicBezTo>
                    <a:cubicBezTo>
                      <a:pt x="48" y="45"/>
                      <a:pt x="50" y="29"/>
                      <a:pt x="47" y="20"/>
                    </a:cubicBezTo>
                    <a:cubicBezTo>
                      <a:pt x="44" y="10"/>
                      <a:pt x="32" y="0"/>
                      <a:pt x="13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70" name="Freeform 297"/>
              <p:cNvSpPr>
                <a:spLocks/>
              </p:cNvSpPr>
              <p:nvPr/>
            </p:nvSpPr>
            <p:spPr bwMode="auto">
              <a:xfrm>
                <a:off x="4928" y="2764"/>
                <a:ext cx="97" cy="123"/>
              </a:xfrm>
              <a:custGeom>
                <a:avLst/>
                <a:gdLst>
                  <a:gd name="T0" fmla="*/ 12 w 41"/>
                  <a:gd name="T1" fmla="*/ 52 h 52"/>
                  <a:gd name="T2" fmla="*/ 25 w 41"/>
                  <a:gd name="T3" fmla="*/ 7 h 52"/>
                  <a:gd name="T4" fmla="*/ 32 w 41"/>
                  <a:gd name="T5" fmla="*/ 40 h 52"/>
                  <a:gd name="T6" fmla="*/ 12 w 41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52">
                    <a:moveTo>
                      <a:pt x="12" y="52"/>
                    </a:moveTo>
                    <a:cubicBezTo>
                      <a:pt x="12" y="52"/>
                      <a:pt x="0" y="0"/>
                      <a:pt x="25" y="7"/>
                    </a:cubicBezTo>
                    <a:cubicBezTo>
                      <a:pt x="41" y="11"/>
                      <a:pt x="40" y="29"/>
                      <a:pt x="32" y="40"/>
                    </a:cubicBezTo>
                    <a:cubicBezTo>
                      <a:pt x="27" y="48"/>
                      <a:pt x="18" y="52"/>
                      <a:pt x="12" y="5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71" name="Freeform 298"/>
              <p:cNvSpPr>
                <a:spLocks/>
              </p:cNvSpPr>
              <p:nvPr/>
            </p:nvSpPr>
            <p:spPr bwMode="auto">
              <a:xfrm>
                <a:off x="4949" y="2783"/>
                <a:ext cx="74" cy="104"/>
              </a:xfrm>
              <a:custGeom>
                <a:avLst/>
                <a:gdLst>
                  <a:gd name="T0" fmla="*/ 3 w 31"/>
                  <a:gd name="T1" fmla="*/ 44 h 44"/>
                  <a:gd name="T2" fmla="*/ 0 w 31"/>
                  <a:gd name="T3" fmla="*/ 30 h 44"/>
                  <a:gd name="T4" fmla="*/ 28 w 31"/>
                  <a:gd name="T5" fmla="*/ 21 h 44"/>
                  <a:gd name="T6" fmla="*/ 3 w 31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4">
                    <a:moveTo>
                      <a:pt x="3" y="44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31" y="0"/>
                      <a:pt x="28" y="21"/>
                    </a:cubicBezTo>
                    <a:cubicBezTo>
                      <a:pt x="24" y="43"/>
                      <a:pt x="3" y="44"/>
                      <a:pt x="3" y="4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72" name="Freeform 299"/>
              <p:cNvSpPr>
                <a:spLocks/>
              </p:cNvSpPr>
              <p:nvPr/>
            </p:nvSpPr>
            <p:spPr bwMode="auto">
              <a:xfrm>
                <a:off x="3986" y="2800"/>
                <a:ext cx="114" cy="142"/>
              </a:xfrm>
              <a:custGeom>
                <a:avLst/>
                <a:gdLst>
                  <a:gd name="T0" fmla="*/ 42 w 48"/>
                  <a:gd name="T1" fmla="*/ 59 h 60"/>
                  <a:gd name="T2" fmla="*/ 18 w 48"/>
                  <a:gd name="T3" fmla="*/ 13 h 60"/>
                  <a:gd name="T4" fmla="*/ 16 w 48"/>
                  <a:gd name="T5" fmla="*/ 50 h 60"/>
                  <a:gd name="T6" fmla="*/ 42 w 48"/>
                  <a:gd name="T7" fmla="*/ 5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60">
                    <a:moveTo>
                      <a:pt x="42" y="59"/>
                    </a:moveTo>
                    <a:cubicBezTo>
                      <a:pt x="42" y="59"/>
                      <a:pt x="48" y="0"/>
                      <a:pt x="18" y="13"/>
                    </a:cubicBezTo>
                    <a:cubicBezTo>
                      <a:pt x="0" y="20"/>
                      <a:pt x="4" y="39"/>
                      <a:pt x="16" y="50"/>
                    </a:cubicBezTo>
                    <a:cubicBezTo>
                      <a:pt x="24" y="56"/>
                      <a:pt x="35" y="60"/>
                      <a:pt x="42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73" name="Freeform 300"/>
              <p:cNvSpPr>
                <a:spLocks/>
              </p:cNvSpPr>
              <p:nvPr/>
            </p:nvSpPr>
            <p:spPr bwMode="auto">
              <a:xfrm>
                <a:off x="3986" y="2840"/>
                <a:ext cx="102" cy="104"/>
              </a:xfrm>
              <a:custGeom>
                <a:avLst/>
                <a:gdLst>
                  <a:gd name="T0" fmla="*/ 42 w 43"/>
                  <a:gd name="T1" fmla="*/ 41 h 44"/>
                  <a:gd name="T2" fmla="*/ 43 w 43"/>
                  <a:gd name="T3" fmla="*/ 26 h 44"/>
                  <a:gd name="T4" fmla="*/ 8 w 43"/>
                  <a:gd name="T5" fmla="*/ 22 h 44"/>
                  <a:gd name="T6" fmla="*/ 42 w 43"/>
                  <a:gd name="T7" fmla="*/ 4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4">
                    <a:moveTo>
                      <a:pt x="42" y="41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6"/>
                      <a:pt x="0" y="0"/>
                      <a:pt x="8" y="22"/>
                    </a:cubicBezTo>
                    <a:cubicBezTo>
                      <a:pt x="16" y="44"/>
                      <a:pt x="42" y="41"/>
                      <a:pt x="42" y="41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74" name="Oval 301"/>
              <p:cNvSpPr>
                <a:spLocks noChangeArrowheads="1"/>
              </p:cNvSpPr>
              <p:nvPr/>
            </p:nvSpPr>
            <p:spPr bwMode="auto">
              <a:xfrm>
                <a:off x="4523" y="3270"/>
                <a:ext cx="83" cy="29"/>
              </a:xfrm>
              <a:prstGeom prst="ellipse">
                <a:avLst/>
              </a:pr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75" name="Freeform 302"/>
              <p:cNvSpPr>
                <a:spLocks/>
              </p:cNvSpPr>
              <p:nvPr/>
            </p:nvSpPr>
            <p:spPr bwMode="auto">
              <a:xfrm>
                <a:off x="4928" y="2828"/>
                <a:ext cx="149" cy="140"/>
              </a:xfrm>
              <a:custGeom>
                <a:avLst/>
                <a:gdLst>
                  <a:gd name="T0" fmla="*/ 7 w 63"/>
                  <a:gd name="T1" fmla="*/ 59 h 59"/>
                  <a:gd name="T2" fmla="*/ 0 w 63"/>
                  <a:gd name="T3" fmla="*/ 55 h 59"/>
                  <a:gd name="T4" fmla="*/ 49 w 63"/>
                  <a:gd name="T5" fmla="*/ 0 h 59"/>
                  <a:gd name="T6" fmla="*/ 7 w 63"/>
                  <a:gd name="T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59">
                    <a:moveTo>
                      <a:pt x="7" y="59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50" y="36"/>
                      <a:pt x="49" y="0"/>
                    </a:cubicBezTo>
                    <a:cubicBezTo>
                      <a:pt x="49" y="0"/>
                      <a:pt x="63" y="39"/>
                      <a:pt x="7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76" name="Freeform 303"/>
              <p:cNvSpPr>
                <a:spLocks/>
              </p:cNvSpPr>
              <p:nvPr/>
            </p:nvSpPr>
            <p:spPr bwMode="auto">
              <a:xfrm>
                <a:off x="3979" y="2239"/>
                <a:ext cx="144" cy="140"/>
              </a:xfrm>
              <a:custGeom>
                <a:avLst/>
                <a:gdLst>
                  <a:gd name="T0" fmla="*/ 1 w 61"/>
                  <a:gd name="T1" fmla="*/ 1 h 59"/>
                  <a:gd name="T2" fmla="*/ 7 w 61"/>
                  <a:gd name="T3" fmla="*/ 18 h 59"/>
                  <a:gd name="T4" fmla="*/ 18 w 61"/>
                  <a:gd name="T5" fmla="*/ 36 h 59"/>
                  <a:gd name="T6" fmla="*/ 53 w 61"/>
                  <a:gd name="T7" fmla="*/ 58 h 59"/>
                  <a:gd name="T8" fmla="*/ 61 w 61"/>
                  <a:gd name="T9" fmla="*/ 59 h 59"/>
                  <a:gd name="T10" fmla="*/ 53 w 61"/>
                  <a:gd name="T11" fmla="*/ 55 h 59"/>
                  <a:gd name="T12" fmla="*/ 45 w 61"/>
                  <a:gd name="T13" fmla="*/ 49 h 59"/>
                  <a:gd name="T14" fmla="*/ 26 w 61"/>
                  <a:gd name="T15" fmla="*/ 35 h 59"/>
                  <a:gd name="T16" fmla="*/ 13 w 61"/>
                  <a:gd name="T17" fmla="*/ 18 h 59"/>
                  <a:gd name="T18" fmla="*/ 4 w 61"/>
                  <a:gd name="T19" fmla="*/ 4 h 59"/>
                  <a:gd name="T20" fmla="*/ 2 w 61"/>
                  <a:gd name="T21" fmla="*/ 0 h 59"/>
                  <a:gd name="T22" fmla="*/ 1 w 61"/>
                  <a:gd name="T23" fmla="*/ 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59">
                    <a:moveTo>
                      <a:pt x="1" y="1"/>
                    </a:moveTo>
                    <a:cubicBezTo>
                      <a:pt x="0" y="6"/>
                      <a:pt x="5" y="15"/>
                      <a:pt x="7" y="18"/>
                    </a:cubicBezTo>
                    <a:cubicBezTo>
                      <a:pt x="10" y="25"/>
                      <a:pt x="13" y="31"/>
                      <a:pt x="18" y="36"/>
                    </a:cubicBezTo>
                    <a:cubicBezTo>
                      <a:pt x="27" y="47"/>
                      <a:pt x="39" y="55"/>
                      <a:pt x="53" y="58"/>
                    </a:cubicBezTo>
                    <a:cubicBezTo>
                      <a:pt x="56" y="58"/>
                      <a:pt x="58" y="59"/>
                      <a:pt x="61" y="59"/>
                    </a:cubicBezTo>
                    <a:cubicBezTo>
                      <a:pt x="59" y="57"/>
                      <a:pt x="55" y="56"/>
                      <a:pt x="53" y="55"/>
                    </a:cubicBezTo>
                    <a:cubicBezTo>
                      <a:pt x="50" y="53"/>
                      <a:pt x="48" y="51"/>
                      <a:pt x="45" y="49"/>
                    </a:cubicBezTo>
                    <a:cubicBezTo>
                      <a:pt x="38" y="45"/>
                      <a:pt x="32" y="41"/>
                      <a:pt x="26" y="35"/>
                    </a:cubicBezTo>
                    <a:cubicBezTo>
                      <a:pt x="21" y="30"/>
                      <a:pt x="17" y="24"/>
                      <a:pt x="13" y="18"/>
                    </a:cubicBezTo>
                    <a:cubicBezTo>
                      <a:pt x="10" y="13"/>
                      <a:pt x="7" y="9"/>
                      <a:pt x="4" y="4"/>
                    </a:cubicBezTo>
                    <a:cubicBezTo>
                      <a:pt x="4" y="2"/>
                      <a:pt x="3" y="1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77" name="Freeform 304"/>
              <p:cNvSpPr>
                <a:spLocks/>
              </p:cNvSpPr>
              <p:nvPr/>
            </p:nvSpPr>
            <p:spPr bwMode="auto">
              <a:xfrm>
                <a:off x="4059" y="2183"/>
                <a:ext cx="86" cy="113"/>
              </a:xfrm>
              <a:custGeom>
                <a:avLst/>
                <a:gdLst>
                  <a:gd name="T0" fmla="*/ 5 w 36"/>
                  <a:gd name="T1" fmla="*/ 0 h 48"/>
                  <a:gd name="T2" fmla="*/ 36 w 36"/>
                  <a:gd name="T3" fmla="*/ 48 h 48"/>
                  <a:gd name="T4" fmla="*/ 5 w 36"/>
                  <a:gd name="T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48">
                    <a:moveTo>
                      <a:pt x="5" y="0"/>
                    </a:moveTo>
                    <a:cubicBezTo>
                      <a:pt x="5" y="0"/>
                      <a:pt x="0" y="38"/>
                      <a:pt x="36" y="48"/>
                    </a:cubicBezTo>
                    <a:cubicBezTo>
                      <a:pt x="36" y="48"/>
                      <a:pt x="11" y="31"/>
                      <a:pt x="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78" name="Freeform 305"/>
              <p:cNvSpPr>
                <a:spLocks/>
              </p:cNvSpPr>
              <p:nvPr/>
            </p:nvSpPr>
            <p:spPr bwMode="auto">
              <a:xfrm>
                <a:off x="4833" y="2275"/>
                <a:ext cx="140" cy="156"/>
              </a:xfrm>
              <a:custGeom>
                <a:avLst/>
                <a:gdLst>
                  <a:gd name="T0" fmla="*/ 40 w 59"/>
                  <a:gd name="T1" fmla="*/ 0 h 66"/>
                  <a:gd name="T2" fmla="*/ 0 w 59"/>
                  <a:gd name="T3" fmla="*/ 66 h 66"/>
                  <a:gd name="T4" fmla="*/ 40 w 59"/>
                  <a:gd name="T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66">
                    <a:moveTo>
                      <a:pt x="40" y="0"/>
                    </a:moveTo>
                    <a:cubicBezTo>
                      <a:pt x="40" y="0"/>
                      <a:pt x="59" y="52"/>
                      <a:pt x="0" y="66"/>
                    </a:cubicBezTo>
                    <a:cubicBezTo>
                      <a:pt x="0" y="66"/>
                      <a:pt x="31" y="40"/>
                      <a:pt x="4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79" name="Freeform 306"/>
              <p:cNvSpPr>
                <a:spLocks/>
              </p:cNvSpPr>
              <p:nvPr/>
            </p:nvSpPr>
            <p:spPr bwMode="auto">
              <a:xfrm>
                <a:off x="4436" y="2069"/>
                <a:ext cx="414" cy="125"/>
              </a:xfrm>
              <a:custGeom>
                <a:avLst/>
                <a:gdLst>
                  <a:gd name="T0" fmla="*/ 175 w 175"/>
                  <a:gd name="T1" fmla="*/ 41 h 53"/>
                  <a:gd name="T2" fmla="*/ 96 w 175"/>
                  <a:gd name="T3" fmla="*/ 18 h 53"/>
                  <a:gd name="T4" fmla="*/ 22 w 175"/>
                  <a:gd name="T5" fmla="*/ 51 h 53"/>
                  <a:gd name="T6" fmla="*/ 120 w 175"/>
                  <a:gd name="T7" fmla="*/ 39 h 53"/>
                  <a:gd name="T8" fmla="*/ 175 w 175"/>
                  <a:gd name="T9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53">
                    <a:moveTo>
                      <a:pt x="175" y="41"/>
                    </a:moveTo>
                    <a:cubicBezTo>
                      <a:pt x="175" y="41"/>
                      <a:pt x="147" y="0"/>
                      <a:pt x="96" y="18"/>
                    </a:cubicBezTo>
                    <a:cubicBezTo>
                      <a:pt x="44" y="37"/>
                      <a:pt x="44" y="50"/>
                      <a:pt x="22" y="51"/>
                    </a:cubicBezTo>
                    <a:cubicBezTo>
                      <a:pt x="0" y="53"/>
                      <a:pt x="78" y="52"/>
                      <a:pt x="120" y="39"/>
                    </a:cubicBezTo>
                    <a:cubicBezTo>
                      <a:pt x="161" y="27"/>
                      <a:pt x="168" y="50"/>
                      <a:pt x="175" y="41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0" name="Freeform 307"/>
              <p:cNvSpPr>
                <a:spLocks/>
              </p:cNvSpPr>
              <p:nvPr/>
            </p:nvSpPr>
            <p:spPr bwMode="auto">
              <a:xfrm>
                <a:off x="4912" y="2327"/>
                <a:ext cx="156" cy="229"/>
              </a:xfrm>
              <a:custGeom>
                <a:avLst/>
                <a:gdLst>
                  <a:gd name="T0" fmla="*/ 0 w 66"/>
                  <a:gd name="T1" fmla="*/ 58 h 97"/>
                  <a:gd name="T2" fmla="*/ 38 w 66"/>
                  <a:gd name="T3" fmla="*/ 0 h 97"/>
                  <a:gd name="T4" fmla="*/ 60 w 66"/>
                  <a:gd name="T5" fmla="*/ 38 h 97"/>
                  <a:gd name="T6" fmla="*/ 0 w 66"/>
                  <a:gd name="T7" fmla="*/ 97 h 97"/>
                  <a:gd name="T8" fmla="*/ 0 w 66"/>
                  <a:gd name="T9" fmla="*/ 5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97">
                    <a:moveTo>
                      <a:pt x="0" y="58"/>
                    </a:moveTo>
                    <a:cubicBezTo>
                      <a:pt x="0" y="58"/>
                      <a:pt x="43" y="33"/>
                      <a:pt x="38" y="0"/>
                    </a:cubicBezTo>
                    <a:cubicBezTo>
                      <a:pt x="38" y="0"/>
                      <a:pt x="66" y="6"/>
                      <a:pt x="60" y="38"/>
                    </a:cubicBezTo>
                    <a:cubicBezTo>
                      <a:pt x="54" y="69"/>
                      <a:pt x="0" y="97"/>
                      <a:pt x="0" y="97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1" name="Freeform 308"/>
              <p:cNvSpPr>
                <a:spLocks/>
              </p:cNvSpPr>
              <p:nvPr/>
            </p:nvSpPr>
            <p:spPr bwMode="auto">
              <a:xfrm>
                <a:off x="4213" y="2909"/>
                <a:ext cx="31" cy="11"/>
              </a:xfrm>
              <a:custGeom>
                <a:avLst/>
                <a:gdLst>
                  <a:gd name="T0" fmla="*/ 13 w 13"/>
                  <a:gd name="T1" fmla="*/ 3 h 5"/>
                  <a:gd name="T2" fmla="*/ 11 w 13"/>
                  <a:gd name="T3" fmla="*/ 5 h 5"/>
                  <a:gd name="T4" fmla="*/ 2 w 13"/>
                  <a:gd name="T5" fmla="*/ 5 h 5"/>
                  <a:gd name="T6" fmla="*/ 0 w 13"/>
                  <a:gd name="T7" fmla="*/ 3 h 5"/>
                  <a:gd name="T8" fmla="*/ 0 w 13"/>
                  <a:gd name="T9" fmla="*/ 3 h 5"/>
                  <a:gd name="T10" fmla="*/ 2 w 13"/>
                  <a:gd name="T11" fmla="*/ 0 h 5"/>
                  <a:gd name="T12" fmla="*/ 11 w 13"/>
                  <a:gd name="T13" fmla="*/ 0 h 5"/>
                  <a:gd name="T14" fmla="*/ 13 w 1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5">
                    <a:moveTo>
                      <a:pt x="13" y="3"/>
                    </a:moveTo>
                    <a:cubicBezTo>
                      <a:pt x="13" y="4"/>
                      <a:pt x="12" y="5"/>
                      <a:pt x="1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2" name="Freeform 309"/>
              <p:cNvSpPr>
                <a:spLocks/>
              </p:cNvSpPr>
              <p:nvPr/>
            </p:nvSpPr>
            <p:spPr bwMode="auto">
              <a:xfrm>
                <a:off x="4784" y="2892"/>
                <a:ext cx="26" cy="9"/>
              </a:xfrm>
              <a:custGeom>
                <a:avLst/>
                <a:gdLst>
                  <a:gd name="T0" fmla="*/ 11 w 11"/>
                  <a:gd name="T1" fmla="*/ 2 h 4"/>
                  <a:gd name="T2" fmla="*/ 10 w 11"/>
                  <a:gd name="T3" fmla="*/ 4 h 4"/>
                  <a:gd name="T4" fmla="*/ 1 w 11"/>
                  <a:gd name="T5" fmla="*/ 4 h 4"/>
                  <a:gd name="T6" fmla="*/ 0 w 11"/>
                  <a:gd name="T7" fmla="*/ 2 h 4"/>
                  <a:gd name="T8" fmla="*/ 0 w 11"/>
                  <a:gd name="T9" fmla="*/ 2 h 4"/>
                  <a:gd name="T10" fmla="*/ 1 w 11"/>
                  <a:gd name="T11" fmla="*/ 0 h 4"/>
                  <a:gd name="T12" fmla="*/ 10 w 11"/>
                  <a:gd name="T13" fmla="*/ 0 h 4"/>
                  <a:gd name="T14" fmla="*/ 11 w 11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4">
                    <a:moveTo>
                      <a:pt x="11" y="2"/>
                    </a:moveTo>
                    <a:cubicBezTo>
                      <a:pt x="11" y="3"/>
                      <a:pt x="11" y="4"/>
                      <a:pt x="1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1" y="1"/>
                      <a:pt x="11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3" name="Freeform 310"/>
              <p:cNvSpPr>
                <a:spLocks/>
              </p:cNvSpPr>
              <p:nvPr/>
            </p:nvSpPr>
            <p:spPr bwMode="auto">
              <a:xfrm>
                <a:off x="4381" y="2788"/>
                <a:ext cx="296" cy="331"/>
              </a:xfrm>
              <a:custGeom>
                <a:avLst/>
                <a:gdLst>
                  <a:gd name="T0" fmla="*/ 30 w 125"/>
                  <a:gd name="T1" fmla="*/ 16 h 140"/>
                  <a:gd name="T2" fmla="*/ 33 w 125"/>
                  <a:gd name="T3" fmla="*/ 114 h 140"/>
                  <a:gd name="T4" fmla="*/ 113 w 125"/>
                  <a:gd name="T5" fmla="*/ 103 h 140"/>
                  <a:gd name="T6" fmla="*/ 88 w 125"/>
                  <a:gd name="T7" fmla="*/ 12 h 140"/>
                  <a:gd name="T8" fmla="*/ 60 w 125"/>
                  <a:gd name="T9" fmla="*/ 0 h 140"/>
                  <a:gd name="T10" fmla="*/ 30 w 125"/>
                  <a:gd name="T11" fmla="*/ 1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140">
                    <a:moveTo>
                      <a:pt x="30" y="16"/>
                    </a:moveTo>
                    <a:cubicBezTo>
                      <a:pt x="30" y="16"/>
                      <a:pt x="0" y="88"/>
                      <a:pt x="33" y="114"/>
                    </a:cubicBezTo>
                    <a:cubicBezTo>
                      <a:pt x="66" y="140"/>
                      <a:pt x="107" y="123"/>
                      <a:pt x="113" y="103"/>
                    </a:cubicBezTo>
                    <a:cubicBezTo>
                      <a:pt x="125" y="69"/>
                      <a:pt x="95" y="59"/>
                      <a:pt x="88" y="12"/>
                    </a:cubicBezTo>
                    <a:cubicBezTo>
                      <a:pt x="88" y="12"/>
                      <a:pt x="78" y="0"/>
                      <a:pt x="60" y="0"/>
                    </a:cubicBezTo>
                    <a:cubicBezTo>
                      <a:pt x="42" y="1"/>
                      <a:pt x="30" y="16"/>
                      <a:pt x="30" y="1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4" name="Freeform 311"/>
              <p:cNvSpPr>
                <a:spLocks/>
              </p:cNvSpPr>
              <p:nvPr/>
            </p:nvSpPr>
            <p:spPr bwMode="auto">
              <a:xfrm>
                <a:off x="4395" y="2783"/>
                <a:ext cx="263" cy="293"/>
              </a:xfrm>
              <a:custGeom>
                <a:avLst/>
                <a:gdLst>
                  <a:gd name="T0" fmla="*/ 26 w 111"/>
                  <a:gd name="T1" fmla="*/ 15 h 124"/>
                  <a:gd name="T2" fmla="*/ 29 w 111"/>
                  <a:gd name="T3" fmla="*/ 100 h 124"/>
                  <a:gd name="T4" fmla="*/ 101 w 111"/>
                  <a:gd name="T5" fmla="*/ 90 h 124"/>
                  <a:gd name="T6" fmla="*/ 79 w 111"/>
                  <a:gd name="T7" fmla="*/ 9 h 124"/>
                  <a:gd name="T8" fmla="*/ 53 w 111"/>
                  <a:gd name="T9" fmla="*/ 1 h 124"/>
                  <a:gd name="T10" fmla="*/ 26 w 111"/>
                  <a:gd name="T11" fmla="*/ 1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24">
                    <a:moveTo>
                      <a:pt x="26" y="15"/>
                    </a:moveTo>
                    <a:cubicBezTo>
                      <a:pt x="26" y="15"/>
                      <a:pt x="0" y="76"/>
                      <a:pt x="29" y="100"/>
                    </a:cubicBezTo>
                    <a:cubicBezTo>
                      <a:pt x="59" y="124"/>
                      <a:pt x="95" y="108"/>
                      <a:pt x="101" y="90"/>
                    </a:cubicBezTo>
                    <a:cubicBezTo>
                      <a:pt x="111" y="58"/>
                      <a:pt x="85" y="52"/>
                      <a:pt x="79" y="9"/>
                    </a:cubicBezTo>
                    <a:cubicBezTo>
                      <a:pt x="79" y="9"/>
                      <a:pt x="70" y="0"/>
                      <a:pt x="53" y="1"/>
                    </a:cubicBezTo>
                    <a:cubicBezTo>
                      <a:pt x="37" y="1"/>
                      <a:pt x="26" y="15"/>
                      <a:pt x="26" y="15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5" name="Oval 312"/>
              <p:cNvSpPr>
                <a:spLocks noChangeArrowheads="1"/>
              </p:cNvSpPr>
              <p:nvPr/>
            </p:nvSpPr>
            <p:spPr bwMode="auto">
              <a:xfrm>
                <a:off x="4540" y="2977"/>
                <a:ext cx="47" cy="21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6" name="Freeform 313"/>
              <p:cNvSpPr>
                <a:spLocks/>
              </p:cNvSpPr>
              <p:nvPr/>
            </p:nvSpPr>
            <p:spPr bwMode="auto">
              <a:xfrm>
                <a:off x="4258" y="2762"/>
                <a:ext cx="116" cy="116"/>
              </a:xfrm>
              <a:custGeom>
                <a:avLst/>
                <a:gdLst>
                  <a:gd name="T0" fmla="*/ 49 w 49"/>
                  <a:gd name="T1" fmla="*/ 24 h 49"/>
                  <a:gd name="T2" fmla="*/ 24 w 49"/>
                  <a:gd name="T3" fmla="*/ 48 h 49"/>
                  <a:gd name="T4" fmla="*/ 0 w 49"/>
                  <a:gd name="T5" fmla="*/ 24 h 49"/>
                  <a:gd name="T6" fmla="*/ 25 w 49"/>
                  <a:gd name="T7" fmla="*/ 0 h 49"/>
                  <a:gd name="T8" fmla="*/ 49 w 49"/>
                  <a:gd name="T9" fmla="*/ 2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9" y="24"/>
                    </a:moveTo>
                    <a:cubicBezTo>
                      <a:pt x="49" y="38"/>
                      <a:pt x="38" y="49"/>
                      <a:pt x="24" y="48"/>
                    </a:cubicBezTo>
                    <a:cubicBezTo>
                      <a:pt x="11" y="48"/>
                      <a:pt x="0" y="38"/>
                      <a:pt x="0" y="24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8" y="0"/>
                      <a:pt x="49" y="11"/>
                      <a:pt x="49" y="24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7" name="Freeform 314"/>
              <p:cNvSpPr>
                <a:spLocks/>
              </p:cNvSpPr>
              <p:nvPr/>
            </p:nvSpPr>
            <p:spPr bwMode="auto">
              <a:xfrm>
                <a:off x="4308" y="2783"/>
                <a:ext cx="57" cy="50"/>
              </a:xfrm>
              <a:custGeom>
                <a:avLst/>
                <a:gdLst>
                  <a:gd name="T0" fmla="*/ 22 w 24"/>
                  <a:gd name="T1" fmla="*/ 14 h 21"/>
                  <a:gd name="T2" fmla="*/ 9 w 24"/>
                  <a:gd name="T3" fmla="*/ 19 h 21"/>
                  <a:gd name="T4" fmla="*/ 2 w 24"/>
                  <a:gd name="T5" fmla="*/ 7 h 21"/>
                  <a:gd name="T6" fmla="*/ 15 w 24"/>
                  <a:gd name="T7" fmla="*/ 2 h 21"/>
                  <a:gd name="T8" fmla="*/ 22 w 24"/>
                  <a:gd name="T9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22" y="14"/>
                    </a:moveTo>
                    <a:cubicBezTo>
                      <a:pt x="20" y="19"/>
                      <a:pt x="14" y="21"/>
                      <a:pt x="9" y="19"/>
                    </a:cubicBezTo>
                    <a:cubicBezTo>
                      <a:pt x="3" y="17"/>
                      <a:pt x="0" y="11"/>
                      <a:pt x="2" y="7"/>
                    </a:cubicBezTo>
                    <a:cubicBezTo>
                      <a:pt x="3" y="2"/>
                      <a:pt x="9" y="0"/>
                      <a:pt x="15" y="2"/>
                    </a:cubicBezTo>
                    <a:cubicBezTo>
                      <a:pt x="20" y="4"/>
                      <a:pt x="24" y="9"/>
                      <a:pt x="22" y="1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8" name="Freeform 315"/>
              <p:cNvSpPr>
                <a:spLocks/>
              </p:cNvSpPr>
              <p:nvPr/>
            </p:nvSpPr>
            <p:spPr bwMode="auto">
              <a:xfrm>
                <a:off x="4646" y="2762"/>
                <a:ext cx="116" cy="116"/>
              </a:xfrm>
              <a:custGeom>
                <a:avLst/>
                <a:gdLst>
                  <a:gd name="T0" fmla="*/ 49 w 49"/>
                  <a:gd name="T1" fmla="*/ 24 h 49"/>
                  <a:gd name="T2" fmla="*/ 25 w 49"/>
                  <a:gd name="T3" fmla="*/ 48 h 49"/>
                  <a:gd name="T4" fmla="*/ 0 w 49"/>
                  <a:gd name="T5" fmla="*/ 24 h 49"/>
                  <a:gd name="T6" fmla="*/ 25 w 49"/>
                  <a:gd name="T7" fmla="*/ 0 h 49"/>
                  <a:gd name="T8" fmla="*/ 49 w 49"/>
                  <a:gd name="T9" fmla="*/ 2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9" y="24"/>
                    </a:moveTo>
                    <a:cubicBezTo>
                      <a:pt x="49" y="38"/>
                      <a:pt x="38" y="49"/>
                      <a:pt x="25" y="48"/>
                    </a:cubicBezTo>
                    <a:cubicBezTo>
                      <a:pt x="11" y="48"/>
                      <a:pt x="0" y="38"/>
                      <a:pt x="0" y="24"/>
                    </a:cubicBezTo>
                    <a:cubicBezTo>
                      <a:pt x="1" y="11"/>
                      <a:pt x="11" y="0"/>
                      <a:pt x="25" y="0"/>
                    </a:cubicBezTo>
                    <a:cubicBezTo>
                      <a:pt x="38" y="0"/>
                      <a:pt x="49" y="11"/>
                      <a:pt x="49" y="24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89" name="Freeform 316"/>
              <p:cNvSpPr>
                <a:spLocks/>
              </p:cNvSpPr>
              <p:nvPr/>
            </p:nvSpPr>
            <p:spPr bwMode="auto">
              <a:xfrm>
                <a:off x="4696" y="2783"/>
                <a:ext cx="57" cy="50"/>
              </a:xfrm>
              <a:custGeom>
                <a:avLst/>
                <a:gdLst>
                  <a:gd name="T0" fmla="*/ 22 w 24"/>
                  <a:gd name="T1" fmla="*/ 14 h 21"/>
                  <a:gd name="T2" fmla="*/ 9 w 24"/>
                  <a:gd name="T3" fmla="*/ 19 h 21"/>
                  <a:gd name="T4" fmla="*/ 2 w 24"/>
                  <a:gd name="T5" fmla="*/ 7 h 21"/>
                  <a:gd name="T6" fmla="*/ 15 w 24"/>
                  <a:gd name="T7" fmla="*/ 2 h 21"/>
                  <a:gd name="T8" fmla="*/ 22 w 24"/>
                  <a:gd name="T9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22" y="14"/>
                    </a:moveTo>
                    <a:cubicBezTo>
                      <a:pt x="21" y="19"/>
                      <a:pt x="15" y="21"/>
                      <a:pt x="9" y="19"/>
                    </a:cubicBezTo>
                    <a:cubicBezTo>
                      <a:pt x="4" y="17"/>
                      <a:pt x="0" y="11"/>
                      <a:pt x="2" y="7"/>
                    </a:cubicBezTo>
                    <a:cubicBezTo>
                      <a:pt x="4" y="2"/>
                      <a:pt x="9" y="0"/>
                      <a:pt x="15" y="2"/>
                    </a:cubicBezTo>
                    <a:cubicBezTo>
                      <a:pt x="21" y="4"/>
                      <a:pt x="24" y="9"/>
                      <a:pt x="22" y="1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0" name="Freeform 317"/>
              <p:cNvSpPr>
                <a:spLocks/>
              </p:cNvSpPr>
              <p:nvPr/>
            </p:nvSpPr>
            <p:spPr bwMode="auto">
              <a:xfrm>
                <a:off x="4348" y="3076"/>
                <a:ext cx="395" cy="178"/>
              </a:xfrm>
              <a:custGeom>
                <a:avLst/>
                <a:gdLst>
                  <a:gd name="T0" fmla="*/ 0 w 167"/>
                  <a:gd name="T1" fmla="*/ 15 h 75"/>
                  <a:gd name="T2" fmla="*/ 87 w 167"/>
                  <a:gd name="T3" fmla="*/ 13 h 75"/>
                  <a:gd name="T4" fmla="*/ 167 w 167"/>
                  <a:gd name="T5" fmla="*/ 0 h 75"/>
                  <a:gd name="T6" fmla="*/ 140 w 167"/>
                  <a:gd name="T7" fmla="*/ 55 h 75"/>
                  <a:gd name="T8" fmla="*/ 43 w 167"/>
                  <a:gd name="T9" fmla="*/ 65 h 75"/>
                  <a:gd name="T10" fmla="*/ 0 w 167"/>
                  <a:gd name="T11" fmla="*/ 1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" h="75">
                    <a:moveTo>
                      <a:pt x="0" y="15"/>
                    </a:moveTo>
                    <a:cubicBezTo>
                      <a:pt x="0" y="15"/>
                      <a:pt x="58" y="16"/>
                      <a:pt x="87" y="13"/>
                    </a:cubicBezTo>
                    <a:cubicBezTo>
                      <a:pt x="116" y="9"/>
                      <a:pt x="167" y="0"/>
                      <a:pt x="167" y="0"/>
                    </a:cubicBezTo>
                    <a:cubicBezTo>
                      <a:pt x="167" y="0"/>
                      <a:pt x="160" y="38"/>
                      <a:pt x="140" y="55"/>
                    </a:cubicBezTo>
                    <a:cubicBezTo>
                      <a:pt x="120" y="72"/>
                      <a:pt x="66" y="75"/>
                      <a:pt x="43" y="65"/>
                    </a:cubicBezTo>
                    <a:cubicBezTo>
                      <a:pt x="20" y="5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1" name="Freeform 318"/>
              <p:cNvSpPr>
                <a:spLocks/>
              </p:cNvSpPr>
              <p:nvPr/>
            </p:nvSpPr>
            <p:spPr bwMode="auto">
              <a:xfrm>
                <a:off x="4407" y="3145"/>
                <a:ext cx="270" cy="109"/>
              </a:xfrm>
              <a:custGeom>
                <a:avLst/>
                <a:gdLst>
                  <a:gd name="T0" fmla="*/ 61 w 114"/>
                  <a:gd name="T1" fmla="*/ 1 h 46"/>
                  <a:gd name="T2" fmla="*/ 0 w 114"/>
                  <a:gd name="T3" fmla="*/ 23 h 46"/>
                  <a:gd name="T4" fmla="*/ 18 w 114"/>
                  <a:gd name="T5" fmla="*/ 36 h 46"/>
                  <a:gd name="T6" fmla="*/ 114 w 114"/>
                  <a:gd name="T7" fmla="*/ 27 h 46"/>
                  <a:gd name="T8" fmla="*/ 61 w 114"/>
                  <a:gd name="T9" fmla="*/ 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46">
                    <a:moveTo>
                      <a:pt x="61" y="1"/>
                    </a:moveTo>
                    <a:cubicBezTo>
                      <a:pt x="39" y="2"/>
                      <a:pt x="15" y="5"/>
                      <a:pt x="0" y="23"/>
                    </a:cubicBezTo>
                    <a:cubicBezTo>
                      <a:pt x="6" y="28"/>
                      <a:pt x="12" y="33"/>
                      <a:pt x="18" y="36"/>
                    </a:cubicBezTo>
                    <a:cubicBezTo>
                      <a:pt x="41" y="46"/>
                      <a:pt x="93" y="43"/>
                      <a:pt x="114" y="27"/>
                    </a:cubicBezTo>
                    <a:cubicBezTo>
                      <a:pt x="101" y="10"/>
                      <a:pt x="86" y="0"/>
                      <a:pt x="61" y="1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2" name="Freeform 319"/>
              <p:cNvSpPr>
                <a:spLocks/>
              </p:cNvSpPr>
              <p:nvPr/>
            </p:nvSpPr>
            <p:spPr bwMode="auto">
              <a:xfrm>
                <a:off x="2088" y="3911"/>
                <a:ext cx="407" cy="778"/>
              </a:xfrm>
              <a:custGeom>
                <a:avLst/>
                <a:gdLst>
                  <a:gd name="T0" fmla="*/ 8 w 172"/>
                  <a:gd name="T1" fmla="*/ 0 h 329"/>
                  <a:gd name="T2" fmla="*/ 46 w 172"/>
                  <a:gd name="T3" fmla="*/ 90 h 329"/>
                  <a:gd name="T4" fmla="*/ 44 w 172"/>
                  <a:gd name="T5" fmla="*/ 315 h 329"/>
                  <a:gd name="T6" fmla="*/ 80 w 172"/>
                  <a:gd name="T7" fmla="*/ 329 h 329"/>
                  <a:gd name="T8" fmla="*/ 78 w 172"/>
                  <a:gd name="T9" fmla="*/ 99 h 329"/>
                  <a:gd name="T10" fmla="*/ 101 w 172"/>
                  <a:gd name="T11" fmla="*/ 97 h 329"/>
                  <a:gd name="T12" fmla="*/ 117 w 172"/>
                  <a:gd name="T13" fmla="*/ 322 h 329"/>
                  <a:gd name="T14" fmla="*/ 142 w 172"/>
                  <a:gd name="T15" fmla="*/ 302 h 329"/>
                  <a:gd name="T16" fmla="*/ 158 w 172"/>
                  <a:gd name="T17" fmla="*/ 287 h 329"/>
                  <a:gd name="T18" fmla="*/ 132 w 172"/>
                  <a:gd name="T19" fmla="*/ 93 h 329"/>
                  <a:gd name="T20" fmla="*/ 159 w 172"/>
                  <a:gd name="T21" fmla="*/ 0 h 329"/>
                  <a:gd name="T22" fmla="*/ 8 w 172"/>
                  <a:gd name="T23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2" h="329">
                    <a:moveTo>
                      <a:pt x="8" y="0"/>
                    </a:moveTo>
                    <a:cubicBezTo>
                      <a:pt x="8" y="0"/>
                      <a:pt x="0" y="81"/>
                      <a:pt x="46" y="90"/>
                    </a:cubicBezTo>
                    <a:cubicBezTo>
                      <a:pt x="44" y="315"/>
                      <a:pt x="44" y="315"/>
                      <a:pt x="44" y="315"/>
                    </a:cubicBezTo>
                    <a:cubicBezTo>
                      <a:pt x="80" y="329"/>
                      <a:pt x="80" y="329"/>
                      <a:pt x="80" y="32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8" y="99"/>
                      <a:pt x="94" y="102"/>
                      <a:pt x="101" y="97"/>
                    </a:cubicBezTo>
                    <a:cubicBezTo>
                      <a:pt x="117" y="322"/>
                      <a:pt x="117" y="322"/>
                      <a:pt x="117" y="322"/>
                    </a:cubicBezTo>
                    <a:cubicBezTo>
                      <a:pt x="142" y="302"/>
                      <a:pt x="142" y="302"/>
                      <a:pt x="142" y="302"/>
                    </a:cubicBezTo>
                    <a:cubicBezTo>
                      <a:pt x="158" y="287"/>
                      <a:pt x="158" y="287"/>
                      <a:pt x="158" y="287"/>
                    </a:cubicBezTo>
                    <a:cubicBezTo>
                      <a:pt x="132" y="93"/>
                      <a:pt x="132" y="93"/>
                      <a:pt x="132" y="93"/>
                    </a:cubicBezTo>
                    <a:cubicBezTo>
                      <a:pt x="132" y="93"/>
                      <a:pt x="172" y="70"/>
                      <a:pt x="159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3" name="Freeform 320"/>
              <p:cNvSpPr>
                <a:spLocks/>
              </p:cNvSpPr>
              <p:nvPr/>
            </p:nvSpPr>
            <p:spPr bwMode="auto">
              <a:xfrm>
                <a:off x="2114" y="3911"/>
                <a:ext cx="381" cy="778"/>
              </a:xfrm>
              <a:custGeom>
                <a:avLst/>
                <a:gdLst>
                  <a:gd name="T0" fmla="*/ 107 w 161"/>
                  <a:gd name="T1" fmla="*/ 116 h 329"/>
                  <a:gd name="T2" fmla="*/ 121 w 161"/>
                  <a:gd name="T3" fmla="*/ 99 h 329"/>
                  <a:gd name="T4" fmla="*/ 121 w 161"/>
                  <a:gd name="T5" fmla="*/ 93 h 329"/>
                  <a:gd name="T6" fmla="*/ 148 w 161"/>
                  <a:gd name="T7" fmla="*/ 0 h 329"/>
                  <a:gd name="T8" fmla="*/ 148 w 161"/>
                  <a:gd name="T9" fmla="*/ 4 h 329"/>
                  <a:gd name="T10" fmla="*/ 68 w 161"/>
                  <a:gd name="T11" fmla="*/ 83 h 329"/>
                  <a:gd name="T12" fmla="*/ 7 w 161"/>
                  <a:gd name="T13" fmla="*/ 54 h 329"/>
                  <a:gd name="T14" fmla="*/ 0 w 161"/>
                  <a:gd name="T15" fmla="*/ 47 h 329"/>
                  <a:gd name="T16" fmla="*/ 35 w 161"/>
                  <a:gd name="T17" fmla="*/ 90 h 329"/>
                  <a:gd name="T18" fmla="*/ 35 w 161"/>
                  <a:gd name="T19" fmla="*/ 97 h 329"/>
                  <a:gd name="T20" fmla="*/ 49 w 161"/>
                  <a:gd name="T21" fmla="*/ 111 h 329"/>
                  <a:gd name="T22" fmla="*/ 50 w 161"/>
                  <a:gd name="T23" fmla="*/ 117 h 329"/>
                  <a:gd name="T24" fmla="*/ 52 w 161"/>
                  <a:gd name="T25" fmla="*/ 125 h 329"/>
                  <a:gd name="T26" fmla="*/ 51 w 161"/>
                  <a:gd name="T27" fmla="*/ 322 h 329"/>
                  <a:gd name="T28" fmla="*/ 69 w 161"/>
                  <a:gd name="T29" fmla="*/ 329 h 329"/>
                  <a:gd name="T30" fmla="*/ 67 w 161"/>
                  <a:gd name="T31" fmla="*/ 99 h 329"/>
                  <a:gd name="T32" fmla="*/ 90 w 161"/>
                  <a:gd name="T33" fmla="*/ 97 h 329"/>
                  <a:gd name="T34" fmla="*/ 106 w 161"/>
                  <a:gd name="T35" fmla="*/ 322 h 329"/>
                  <a:gd name="T36" fmla="*/ 127 w 161"/>
                  <a:gd name="T37" fmla="*/ 305 h 329"/>
                  <a:gd name="T38" fmla="*/ 125 w 161"/>
                  <a:gd name="T39" fmla="*/ 297 h 329"/>
                  <a:gd name="T40" fmla="*/ 107 w 161"/>
                  <a:gd name="T41" fmla="*/ 116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1" h="329">
                    <a:moveTo>
                      <a:pt x="107" y="116"/>
                    </a:moveTo>
                    <a:cubicBezTo>
                      <a:pt x="107" y="106"/>
                      <a:pt x="114" y="101"/>
                      <a:pt x="121" y="99"/>
                    </a:cubicBezTo>
                    <a:cubicBezTo>
                      <a:pt x="121" y="93"/>
                      <a:pt x="121" y="93"/>
                      <a:pt x="121" y="93"/>
                    </a:cubicBezTo>
                    <a:cubicBezTo>
                      <a:pt x="121" y="93"/>
                      <a:pt x="161" y="70"/>
                      <a:pt x="148" y="0"/>
                    </a:cubicBezTo>
                    <a:cubicBezTo>
                      <a:pt x="148" y="1"/>
                      <a:pt x="148" y="3"/>
                      <a:pt x="148" y="4"/>
                    </a:cubicBezTo>
                    <a:cubicBezTo>
                      <a:pt x="147" y="48"/>
                      <a:pt x="111" y="83"/>
                      <a:pt x="68" y="83"/>
                    </a:cubicBezTo>
                    <a:cubicBezTo>
                      <a:pt x="43" y="83"/>
                      <a:pt x="21" y="71"/>
                      <a:pt x="7" y="54"/>
                    </a:cubicBezTo>
                    <a:cubicBezTo>
                      <a:pt x="5" y="51"/>
                      <a:pt x="2" y="49"/>
                      <a:pt x="0" y="47"/>
                    </a:cubicBezTo>
                    <a:cubicBezTo>
                      <a:pt x="4" y="66"/>
                      <a:pt x="14" y="85"/>
                      <a:pt x="35" y="90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42" y="98"/>
                      <a:pt x="49" y="102"/>
                      <a:pt x="49" y="111"/>
                    </a:cubicBezTo>
                    <a:cubicBezTo>
                      <a:pt x="50" y="113"/>
                      <a:pt x="50" y="115"/>
                      <a:pt x="50" y="117"/>
                    </a:cubicBezTo>
                    <a:cubicBezTo>
                      <a:pt x="51" y="119"/>
                      <a:pt x="52" y="122"/>
                      <a:pt x="52" y="125"/>
                    </a:cubicBezTo>
                    <a:cubicBezTo>
                      <a:pt x="51" y="190"/>
                      <a:pt x="51" y="256"/>
                      <a:pt x="51" y="322"/>
                    </a:cubicBezTo>
                    <a:cubicBezTo>
                      <a:pt x="69" y="329"/>
                      <a:pt x="69" y="329"/>
                      <a:pt x="69" y="329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67" y="99"/>
                      <a:pt x="83" y="102"/>
                      <a:pt x="90" y="97"/>
                    </a:cubicBezTo>
                    <a:cubicBezTo>
                      <a:pt x="106" y="322"/>
                      <a:pt x="106" y="322"/>
                      <a:pt x="106" y="322"/>
                    </a:cubicBezTo>
                    <a:cubicBezTo>
                      <a:pt x="127" y="305"/>
                      <a:pt x="127" y="305"/>
                      <a:pt x="127" y="305"/>
                    </a:cubicBezTo>
                    <a:cubicBezTo>
                      <a:pt x="126" y="303"/>
                      <a:pt x="126" y="300"/>
                      <a:pt x="125" y="297"/>
                    </a:cubicBezTo>
                    <a:cubicBezTo>
                      <a:pt x="122" y="236"/>
                      <a:pt x="104" y="177"/>
                      <a:pt x="107" y="11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4" name="Freeform 321"/>
              <p:cNvSpPr>
                <a:spLocks/>
              </p:cNvSpPr>
              <p:nvPr/>
            </p:nvSpPr>
            <p:spPr bwMode="auto">
              <a:xfrm>
                <a:off x="2107" y="3868"/>
                <a:ext cx="357" cy="112"/>
              </a:xfrm>
              <a:custGeom>
                <a:avLst/>
                <a:gdLst>
                  <a:gd name="T0" fmla="*/ 1 w 151"/>
                  <a:gd name="T1" fmla="*/ 14 h 47"/>
                  <a:gd name="T2" fmla="*/ 0 w 151"/>
                  <a:gd name="T3" fmla="*/ 24 h 47"/>
                  <a:gd name="T4" fmla="*/ 49 w 151"/>
                  <a:gd name="T5" fmla="*/ 24 h 47"/>
                  <a:gd name="T6" fmla="*/ 74 w 151"/>
                  <a:gd name="T7" fmla="*/ 47 h 47"/>
                  <a:gd name="T8" fmla="*/ 98 w 151"/>
                  <a:gd name="T9" fmla="*/ 25 h 47"/>
                  <a:gd name="T10" fmla="*/ 151 w 151"/>
                  <a:gd name="T11" fmla="*/ 21 h 47"/>
                  <a:gd name="T12" fmla="*/ 150 w 151"/>
                  <a:gd name="T13" fmla="*/ 14 h 47"/>
                  <a:gd name="T14" fmla="*/ 1 w 151"/>
                  <a:gd name="T15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" h="47">
                    <a:moveTo>
                      <a:pt x="1" y="1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3" y="23"/>
                      <a:pt x="49" y="24"/>
                    </a:cubicBezTo>
                    <a:cubicBezTo>
                      <a:pt x="59" y="25"/>
                      <a:pt x="63" y="46"/>
                      <a:pt x="74" y="47"/>
                    </a:cubicBezTo>
                    <a:cubicBezTo>
                      <a:pt x="85" y="47"/>
                      <a:pt x="88" y="25"/>
                      <a:pt x="98" y="25"/>
                    </a:cubicBezTo>
                    <a:cubicBezTo>
                      <a:pt x="117" y="24"/>
                      <a:pt x="143" y="25"/>
                      <a:pt x="151" y="21"/>
                    </a:cubicBezTo>
                    <a:cubicBezTo>
                      <a:pt x="150" y="14"/>
                      <a:pt x="150" y="14"/>
                      <a:pt x="150" y="14"/>
                    </a:cubicBezTo>
                    <a:cubicBezTo>
                      <a:pt x="150" y="14"/>
                      <a:pt x="66" y="0"/>
                      <a:pt x="1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5" name="Freeform 322"/>
              <p:cNvSpPr>
                <a:spLocks/>
              </p:cNvSpPr>
              <p:nvPr/>
            </p:nvSpPr>
            <p:spPr bwMode="auto">
              <a:xfrm>
                <a:off x="1915" y="4533"/>
                <a:ext cx="383" cy="194"/>
              </a:xfrm>
              <a:custGeom>
                <a:avLst/>
                <a:gdLst>
                  <a:gd name="T0" fmla="*/ 17 w 162"/>
                  <a:gd name="T1" fmla="*/ 81 h 82"/>
                  <a:gd name="T2" fmla="*/ 155 w 162"/>
                  <a:gd name="T3" fmla="*/ 71 h 82"/>
                  <a:gd name="T4" fmla="*/ 81 w 162"/>
                  <a:gd name="T5" fmla="*/ 1 h 82"/>
                  <a:gd name="T6" fmla="*/ 17 w 162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82">
                    <a:moveTo>
                      <a:pt x="17" y="81"/>
                    </a:moveTo>
                    <a:cubicBezTo>
                      <a:pt x="17" y="81"/>
                      <a:pt x="122" y="82"/>
                      <a:pt x="155" y="71"/>
                    </a:cubicBezTo>
                    <a:cubicBezTo>
                      <a:pt x="155" y="71"/>
                      <a:pt x="162" y="3"/>
                      <a:pt x="81" y="1"/>
                    </a:cubicBezTo>
                    <a:cubicBezTo>
                      <a:pt x="0" y="0"/>
                      <a:pt x="3" y="76"/>
                      <a:pt x="17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6" name="Freeform 323"/>
              <p:cNvSpPr>
                <a:spLocks/>
              </p:cNvSpPr>
              <p:nvPr/>
            </p:nvSpPr>
            <p:spPr bwMode="auto">
              <a:xfrm>
                <a:off x="1946" y="4533"/>
                <a:ext cx="303" cy="168"/>
              </a:xfrm>
              <a:custGeom>
                <a:avLst/>
                <a:gdLst>
                  <a:gd name="T0" fmla="*/ 128 w 128"/>
                  <a:gd name="T1" fmla="*/ 25 h 71"/>
                  <a:gd name="T2" fmla="*/ 68 w 128"/>
                  <a:gd name="T3" fmla="*/ 1 h 71"/>
                  <a:gd name="T4" fmla="*/ 0 w 128"/>
                  <a:gd name="T5" fmla="*/ 41 h 71"/>
                  <a:gd name="T6" fmla="*/ 128 w 128"/>
                  <a:gd name="T7" fmla="*/ 2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71">
                    <a:moveTo>
                      <a:pt x="128" y="25"/>
                    </a:moveTo>
                    <a:cubicBezTo>
                      <a:pt x="117" y="12"/>
                      <a:pt x="99" y="2"/>
                      <a:pt x="68" y="1"/>
                    </a:cubicBezTo>
                    <a:cubicBezTo>
                      <a:pt x="26" y="0"/>
                      <a:pt x="7" y="21"/>
                      <a:pt x="0" y="41"/>
                    </a:cubicBezTo>
                    <a:cubicBezTo>
                      <a:pt x="22" y="71"/>
                      <a:pt x="118" y="66"/>
                      <a:pt x="128" y="25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7" name="Freeform 324"/>
              <p:cNvSpPr>
                <a:spLocks/>
              </p:cNvSpPr>
              <p:nvPr/>
            </p:nvSpPr>
            <p:spPr bwMode="auto">
              <a:xfrm>
                <a:off x="2012" y="4571"/>
                <a:ext cx="50" cy="26"/>
              </a:xfrm>
              <a:custGeom>
                <a:avLst/>
                <a:gdLst>
                  <a:gd name="T0" fmla="*/ 21 w 21"/>
                  <a:gd name="T1" fmla="*/ 6 h 11"/>
                  <a:gd name="T2" fmla="*/ 11 w 21"/>
                  <a:gd name="T3" fmla="*/ 11 h 11"/>
                  <a:gd name="T4" fmla="*/ 0 w 21"/>
                  <a:gd name="T5" fmla="*/ 6 h 11"/>
                  <a:gd name="T6" fmla="*/ 11 w 21"/>
                  <a:gd name="T7" fmla="*/ 0 h 11"/>
                  <a:gd name="T8" fmla="*/ 21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21" y="6"/>
                    </a:moveTo>
                    <a:cubicBezTo>
                      <a:pt x="21" y="9"/>
                      <a:pt x="16" y="11"/>
                      <a:pt x="11" y="11"/>
                    </a:cubicBezTo>
                    <a:cubicBezTo>
                      <a:pt x="5" y="11"/>
                      <a:pt x="0" y="9"/>
                      <a:pt x="0" y="6"/>
                    </a:cubicBezTo>
                    <a:cubicBezTo>
                      <a:pt x="0" y="2"/>
                      <a:pt x="5" y="0"/>
                      <a:pt x="11" y="0"/>
                    </a:cubicBezTo>
                    <a:cubicBezTo>
                      <a:pt x="17" y="0"/>
                      <a:pt x="21" y="3"/>
                      <a:pt x="21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8" name="Freeform 325"/>
              <p:cNvSpPr>
                <a:spLocks/>
              </p:cNvSpPr>
              <p:nvPr/>
            </p:nvSpPr>
            <p:spPr bwMode="auto">
              <a:xfrm>
                <a:off x="2338" y="4533"/>
                <a:ext cx="384" cy="194"/>
              </a:xfrm>
              <a:custGeom>
                <a:avLst/>
                <a:gdLst>
                  <a:gd name="T0" fmla="*/ 144 w 162"/>
                  <a:gd name="T1" fmla="*/ 81 h 82"/>
                  <a:gd name="T2" fmla="*/ 6 w 162"/>
                  <a:gd name="T3" fmla="*/ 71 h 82"/>
                  <a:gd name="T4" fmla="*/ 81 w 162"/>
                  <a:gd name="T5" fmla="*/ 1 h 82"/>
                  <a:gd name="T6" fmla="*/ 144 w 162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82">
                    <a:moveTo>
                      <a:pt x="144" y="81"/>
                    </a:moveTo>
                    <a:cubicBezTo>
                      <a:pt x="144" y="81"/>
                      <a:pt x="40" y="82"/>
                      <a:pt x="6" y="71"/>
                    </a:cubicBezTo>
                    <a:cubicBezTo>
                      <a:pt x="6" y="71"/>
                      <a:pt x="0" y="3"/>
                      <a:pt x="81" y="1"/>
                    </a:cubicBezTo>
                    <a:cubicBezTo>
                      <a:pt x="162" y="0"/>
                      <a:pt x="159" y="76"/>
                      <a:pt x="144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99" name="Freeform 326"/>
              <p:cNvSpPr>
                <a:spLocks/>
              </p:cNvSpPr>
              <p:nvPr/>
            </p:nvSpPr>
            <p:spPr bwMode="auto">
              <a:xfrm>
                <a:off x="2388" y="4533"/>
                <a:ext cx="303" cy="168"/>
              </a:xfrm>
              <a:custGeom>
                <a:avLst/>
                <a:gdLst>
                  <a:gd name="T0" fmla="*/ 0 w 128"/>
                  <a:gd name="T1" fmla="*/ 25 h 71"/>
                  <a:gd name="T2" fmla="*/ 60 w 128"/>
                  <a:gd name="T3" fmla="*/ 1 h 71"/>
                  <a:gd name="T4" fmla="*/ 128 w 128"/>
                  <a:gd name="T5" fmla="*/ 41 h 71"/>
                  <a:gd name="T6" fmla="*/ 0 w 128"/>
                  <a:gd name="T7" fmla="*/ 2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71">
                    <a:moveTo>
                      <a:pt x="0" y="25"/>
                    </a:moveTo>
                    <a:cubicBezTo>
                      <a:pt x="10" y="12"/>
                      <a:pt x="29" y="2"/>
                      <a:pt x="60" y="1"/>
                    </a:cubicBezTo>
                    <a:cubicBezTo>
                      <a:pt x="102" y="0"/>
                      <a:pt x="121" y="21"/>
                      <a:pt x="128" y="41"/>
                    </a:cubicBezTo>
                    <a:cubicBezTo>
                      <a:pt x="105" y="71"/>
                      <a:pt x="10" y="66"/>
                      <a:pt x="0" y="25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0" name="Freeform 327"/>
              <p:cNvSpPr>
                <a:spLocks/>
              </p:cNvSpPr>
              <p:nvPr/>
            </p:nvSpPr>
            <p:spPr bwMode="auto">
              <a:xfrm>
                <a:off x="2573" y="4571"/>
                <a:ext cx="52" cy="26"/>
              </a:xfrm>
              <a:custGeom>
                <a:avLst/>
                <a:gdLst>
                  <a:gd name="T0" fmla="*/ 0 w 22"/>
                  <a:gd name="T1" fmla="*/ 6 h 11"/>
                  <a:gd name="T2" fmla="*/ 11 w 22"/>
                  <a:gd name="T3" fmla="*/ 11 h 11"/>
                  <a:gd name="T4" fmla="*/ 22 w 22"/>
                  <a:gd name="T5" fmla="*/ 6 h 11"/>
                  <a:gd name="T6" fmla="*/ 11 w 22"/>
                  <a:gd name="T7" fmla="*/ 0 h 11"/>
                  <a:gd name="T8" fmla="*/ 0 w 22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">
                    <a:moveTo>
                      <a:pt x="0" y="6"/>
                    </a:moveTo>
                    <a:cubicBezTo>
                      <a:pt x="0" y="9"/>
                      <a:pt x="5" y="11"/>
                      <a:pt x="11" y="11"/>
                    </a:cubicBezTo>
                    <a:cubicBezTo>
                      <a:pt x="17" y="11"/>
                      <a:pt x="22" y="9"/>
                      <a:pt x="22" y="6"/>
                    </a:cubicBezTo>
                    <a:cubicBezTo>
                      <a:pt x="22" y="2"/>
                      <a:pt x="17" y="0"/>
                      <a:pt x="11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1" name="Freeform 328"/>
              <p:cNvSpPr>
                <a:spLocks/>
              </p:cNvSpPr>
              <p:nvPr/>
            </p:nvSpPr>
            <p:spPr bwMode="auto">
              <a:xfrm>
                <a:off x="2395" y="3315"/>
                <a:ext cx="183" cy="530"/>
              </a:xfrm>
              <a:custGeom>
                <a:avLst/>
                <a:gdLst>
                  <a:gd name="T0" fmla="*/ 0 w 77"/>
                  <a:gd name="T1" fmla="*/ 27 h 224"/>
                  <a:gd name="T2" fmla="*/ 37 w 77"/>
                  <a:gd name="T3" fmla="*/ 31 h 224"/>
                  <a:gd name="T4" fmla="*/ 74 w 77"/>
                  <a:gd name="T5" fmla="*/ 146 h 224"/>
                  <a:gd name="T6" fmla="*/ 23 w 77"/>
                  <a:gd name="T7" fmla="*/ 220 h 224"/>
                  <a:gd name="T8" fmla="*/ 0 w 77"/>
                  <a:gd name="T9" fmla="*/ 27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24">
                    <a:moveTo>
                      <a:pt x="0" y="27"/>
                    </a:moveTo>
                    <a:cubicBezTo>
                      <a:pt x="0" y="27"/>
                      <a:pt x="18" y="0"/>
                      <a:pt x="37" y="31"/>
                    </a:cubicBezTo>
                    <a:cubicBezTo>
                      <a:pt x="56" y="62"/>
                      <a:pt x="71" y="121"/>
                      <a:pt x="74" y="146"/>
                    </a:cubicBezTo>
                    <a:cubicBezTo>
                      <a:pt x="77" y="171"/>
                      <a:pt x="46" y="224"/>
                      <a:pt x="23" y="220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2" name="Freeform 329"/>
              <p:cNvSpPr>
                <a:spLocks/>
              </p:cNvSpPr>
              <p:nvPr/>
            </p:nvSpPr>
            <p:spPr bwMode="auto">
              <a:xfrm>
                <a:off x="2395" y="3348"/>
                <a:ext cx="183" cy="497"/>
              </a:xfrm>
              <a:custGeom>
                <a:avLst/>
                <a:gdLst>
                  <a:gd name="T0" fmla="*/ 37 w 77"/>
                  <a:gd name="T1" fmla="*/ 17 h 210"/>
                  <a:gd name="T2" fmla="*/ 38 w 77"/>
                  <a:gd name="T3" fmla="*/ 18 h 210"/>
                  <a:gd name="T4" fmla="*/ 18 w 77"/>
                  <a:gd name="T5" fmla="*/ 42 h 210"/>
                  <a:gd name="T6" fmla="*/ 19 w 77"/>
                  <a:gd name="T7" fmla="*/ 72 h 210"/>
                  <a:gd name="T8" fmla="*/ 22 w 77"/>
                  <a:gd name="T9" fmla="*/ 103 h 210"/>
                  <a:gd name="T10" fmla="*/ 47 w 77"/>
                  <a:gd name="T11" fmla="*/ 127 h 210"/>
                  <a:gd name="T12" fmla="*/ 33 w 77"/>
                  <a:gd name="T13" fmla="*/ 150 h 210"/>
                  <a:gd name="T14" fmla="*/ 37 w 77"/>
                  <a:gd name="T15" fmla="*/ 190 h 210"/>
                  <a:gd name="T16" fmla="*/ 53 w 77"/>
                  <a:gd name="T17" fmla="*/ 176 h 210"/>
                  <a:gd name="T18" fmla="*/ 61 w 77"/>
                  <a:gd name="T19" fmla="*/ 161 h 210"/>
                  <a:gd name="T20" fmla="*/ 67 w 77"/>
                  <a:gd name="T21" fmla="*/ 142 h 210"/>
                  <a:gd name="T22" fmla="*/ 74 w 77"/>
                  <a:gd name="T23" fmla="*/ 132 h 210"/>
                  <a:gd name="T24" fmla="*/ 23 w 77"/>
                  <a:gd name="T25" fmla="*/ 206 h 210"/>
                  <a:gd name="T26" fmla="*/ 0 w 77"/>
                  <a:gd name="T27" fmla="*/ 13 h 210"/>
                  <a:gd name="T28" fmla="*/ 12 w 77"/>
                  <a:gd name="T29" fmla="*/ 3 h 210"/>
                  <a:gd name="T30" fmla="*/ 37 w 77"/>
                  <a:gd name="T31" fmla="*/ 17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" h="210">
                    <a:moveTo>
                      <a:pt x="37" y="17"/>
                    </a:moveTo>
                    <a:cubicBezTo>
                      <a:pt x="37" y="17"/>
                      <a:pt x="38" y="18"/>
                      <a:pt x="38" y="18"/>
                    </a:cubicBezTo>
                    <a:cubicBezTo>
                      <a:pt x="20" y="0"/>
                      <a:pt x="14" y="29"/>
                      <a:pt x="18" y="42"/>
                    </a:cubicBezTo>
                    <a:cubicBezTo>
                      <a:pt x="20" y="52"/>
                      <a:pt x="19" y="62"/>
                      <a:pt x="19" y="72"/>
                    </a:cubicBezTo>
                    <a:cubicBezTo>
                      <a:pt x="19" y="83"/>
                      <a:pt x="20" y="93"/>
                      <a:pt x="22" y="103"/>
                    </a:cubicBezTo>
                    <a:cubicBezTo>
                      <a:pt x="25" y="116"/>
                      <a:pt x="36" y="124"/>
                      <a:pt x="47" y="127"/>
                    </a:cubicBezTo>
                    <a:cubicBezTo>
                      <a:pt x="41" y="134"/>
                      <a:pt x="35" y="140"/>
                      <a:pt x="33" y="150"/>
                    </a:cubicBezTo>
                    <a:cubicBezTo>
                      <a:pt x="32" y="155"/>
                      <a:pt x="32" y="185"/>
                      <a:pt x="37" y="190"/>
                    </a:cubicBezTo>
                    <a:cubicBezTo>
                      <a:pt x="42" y="196"/>
                      <a:pt x="50" y="180"/>
                      <a:pt x="53" y="176"/>
                    </a:cubicBezTo>
                    <a:cubicBezTo>
                      <a:pt x="57" y="172"/>
                      <a:pt x="60" y="166"/>
                      <a:pt x="61" y="161"/>
                    </a:cubicBezTo>
                    <a:cubicBezTo>
                      <a:pt x="63" y="155"/>
                      <a:pt x="66" y="148"/>
                      <a:pt x="67" y="142"/>
                    </a:cubicBezTo>
                    <a:cubicBezTo>
                      <a:pt x="69" y="137"/>
                      <a:pt x="72" y="117"/>
                      <a:pt x="74" y="132"/>
                    </a:cubicBezTo>
                    <a:cubicBezTo>
                      <a:pt x="77" y="157"/>
                      <a:pt x="46" y="210"/>
                      <a:pt x="23" y="206"/>
                    </a:cubicBezTo>
                    <a:cubicBezTo>
                      <a:pt x="23" y="206"/>
                      <a:pt x="0" y="13"/>
                      <a:pt x="0" y="13"/>
                    </a:cubicBezTo>
                    <a:cubicBezTo>
                      <a:pt x="0" y="10"/>
                      <a:pt x="10" y="4"/>
                      <a:pt x="12" y="3"/>
                    </a:cubicBezTo>
                    <a:cubicBezTo>
                      <a:pt x="23" y="0"/>
                      <a:pt x="32" y="8"/>
                      <a:pt x="37" y="1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3" name="Freeform 330"/>
              <p:cNvSpPr>
                <a:spLocks/>
              </p:cNvSpPr>
              <p:nvPr/>
            </p:nvSpPr>
            <p:spPr bwMode="auto">
              <a:xfrm>
                <a:off x="1950" y="3332"/>
                <a:ext cx="159" cy="520"/>
              </a:xfrm>
              <a:custGeom>
                <a:avLst/>
                <a:gdLst>
                  <a:gd name="T0" fmla="*/ 67 w 67"/>
                  <a:gd name="T1" fmla="*/ 25 h 220"/>
                  <a:gd name="T2" fmla="*/ 30 w 67"/>
                  <a:gd name="T3" fmla="*/ 32 h 220"/>
                  <a:gd name="T4" fmla="*/ 1 w 67"/>
                  <a:gd name="T5" fmla="*/ 149 h 220"/>
                  <a:gd name="T6" fmla="*/ 61 w 67"/>
                  <a:gd name="T7" fmla="*/ 218 h 220"/>
                  <a:gd name="T8" fmla="*/ 67 w 67"/>
                  <a:gd name="T9" fmla="*/ 25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220">
                    <a:moveTo>
                      <a:pt x="67" y="25"/>
                    </a:moveTo>
                    <a:cubicBezTo>
                      <a:pt x="67" y="25"/>
                      <a:pt x="47" y="0"/>
                      <a:pt x="30" y="32"/>
                    </a:cubicBezTo>
                    <a:cubicBezTo>
                      <a:pt x="13" y="64"/>
                      <a:pt x="3" y="124"/>
                      <a:pt x="1" y="149"/>
                    </a:cubicBezTo>
                    <a:cubicBezTo>
                      <a:pt x="0" y="174"/>
                      <a:pt x="39" y="220"/>
                      <a:pt x="61" y="218"/>
                    </a:cubicBezTo>
                    <a:lnTo>
                      <a:pt x="67" y="25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4" name="Freeform 331"/>
              <p:cNvSpPr>
                <a:spLocks/>
              </p:cNvSpPr>
              <p:nvPr/>
            </p:nvSpPr>
            <p:spPr bwMode="auto">
              <a:xfrm>
                <a:off x="1950" y="3362"/>
                <a:ext cx="161" cy="485"/>
              </a:xfrm>
              <a:custGeom>
                <a:avLst/>
                <a:gdLst>
                  <a:gd name="T0" fmla="*/ 30 w 68"/>
                  <a:gd name="T1" fmla="*/ 19 h 205"/>
                  <a:gd name="T2" fmla="*/ 30 w 68"/>
                  <a:gd name="T3" fmla="*/ 20 h 205"/>
                  <a:gd name="T4" fmla="*/ 52 w 68"/>
                  <a:gd name="T5" fmla="*/ 43 h 205"/>
                  <a:gd name="T6" fmla="*/ 52 w 68"/>
                  <a:gd name="T7" fmla="*/ 73 h 205"/>
                  <a:gd name="T8" fmla="*/ 51 w 68"/>
                  <a:gd name="T9" fmla="*/ 104 h 205"/>
                  <a:gd name="T10" fmla="*/ 27 w 68"/>
                  <a:gd name="T11" fmla="*/ 129 h 205"/>
                  <a:gd name="T12" fmla="*/ 43 w 68"/>
                  <a:gd name="T13" fmla="*/ 151 h 205"/>
                  <a:gd name="T14" fmla="*/ 42 w 68"/>
                  <a:gd name="T15" fmla="*/ 192 h 205"/>
                  <a:gd name="T16" fmla="*/ 24 w 68"/>
                  <a:gd name="T17" fmla="*/ 179 h 205"/>
                  <a:gd name="T18" fmla="*/ 15 w 68"/>
                  <a:gd name="T19" fmla="*/ 164 h 205"/>
                  <a:gd name="T20" fmla="*/ 8 w 68"/>
                  <a:gd name="T21" fmla="*/ 145 h 205"/>
                  <a:gd name="T22" fmla="*/ 1 w 68"/>
                  <a:gd name="T23" fmla="*/ 136 h 205"/>
                  <a:gd name="T24" fmla="*/ 61 w 68"/>
                  <a:gd name="T25" fmla="*/ 205 h 205"/>
                  <a:gd name="T26" fmla="*/ 67 w 68"/>
                  <a:gd name="T27" fmla="*/ 12 h 205"/>
                  <a:gd name="T28" fmla="*/ 55 w 68"/>
                  <a:gd name="T29" fmla="*/ 3 h 205"/>
                  <a:gd name="T30" fmla="*/ 30 w 68"/>
                  <a:gd name="T31" fmla="*/ 19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8" h="205">
                    <a:moveTo>
                      <a:pt x="30" y="19"/>
                    </a:moveTo>
                    <a:cubicBezTo>
                      <a:pt x="30" y="19"/>
                      <a:pt x="30" y="19"/>
                      <a:pt x="30" y="20"/>
                    </a:cubicBezTo>
                    <a:cubicBezTo>
                      <a:pt x="47" y="0"/>
                      <a:pt x="54" y="29"/>
                      <a:pt x="52" y="43"/>
                    </a:cubicBezTo>
                    <a:cubicBezTo>
                      <a:pt x="50" y="52"/>
                      <a:pt x="51" y="63"/>
                      <a:pt x="52" y="73"/>
                    </a:cubicBezTo>
                    <a:cubicBezTo>
                      <a:pt x="53" y="83"/>
                      <a:pt x="52" y="93"/>
                      <a:pt x="51" y="104"/>
                    </a:cubicBezTo>
                    <a:cubicBezTo>
                      <a:pt x="49" y="116"/>
                      <a:pt x="38" y="125"/>
                      <a:pt x="27" y="129"/>
                    </a:cubicBezTo>
                    <a:cubicBezTo>
                      <a:pt x="34" y="136"/>
                      <a:pt x="40" y="142"/>
                      <a:pt x="43" y="151"/>
                    </a:cubicBezTo>
                    <a:cubicBezTo>
                      <a:pt x="45" y="156"/>
                      <a:pt x="46" y="186"/>
                      <a:pt x="42" y="192"/>
                    </a:cubicBezTo>
                    <a:cubicBezTo>
                      <a:pt x="37" y="197"/>
                      <a:pt x="28" y="182"/>
                      <a:pt x="24" y="179"/>
                    </a:cubicBezTo>
                    <a:cubicBezTo>
                      <a:pt x="20" y="175"/>
                      <a:pt x="17" y="169"/>
                      <a:pt x="15" y="164"/>
                    </a:cubicBezTo>
                    <a:cubicBezTo>
                      <a:pt x="13" y="158"/>
                      <a:pt x="10" y="151"/>
                      <a:pt x="8" y="145"/>
                    </a:cubicBezTo>
                    <a:cubicBezTo>
                      <a:pt x="7" y="140"/>
                      <a:pt x="2" y="120"/>
                      <a:pt x="1" y="136"/>
                    </a:cubicBezTo>
                    <a:cubicBezTo>
                      <a:pt x="0" y="161"/>
                      <a:pt x="23" y="205"/>
                      <a:pt x="61" y="205"/>
                    </a:cubicBezTo>
                    <a:cubicBezTo>
                      <a:pt x="61" y="205"/>
                      <a:pt x="67" y="12"/>
                      <a:pt x="67" y="12"/>
                    </a:cubicBezTo>
                    <a:cubicBezTo>
                      <a:pt x="68" y="9"/>
                      <a:pt x="57" y="4"/>
                      <a:pt x="55" y="3"/>
                    </a:cubicBezTo>
                    <a:cubicBezTo>
                      <a:pt x="44" y="1"/>
                      <a:pt x="35" y="9"/>
                      <a:pt x="30" y="1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5" name="Freeform 332"/>
              <p:cNvSpPr>
                <a:spLocks/>
              </p:cNvSpPr>
              <p:nvPr/>
            </p:nvSpPr>
            <p:spPr bwMode="auto">
              <a:xfrm>
                <a:off x="2057" y="3351"/>
                <a:ext cx="440" cy="560"/>
              </a:xfrm>
              <a:custGeom>
                <a:avLst/>
                <a:gdLst>
                  <a:gd name="T0" fmla="*/ 19 w 186"/>
                  <a:gd name="T1" fmla="*/ 12 h 237"/>
                  <a:gd name="T2" fmla="*/ 139 w 186"/>
                  <a:gd name="T3" fmla="*/ 3 h 237"/>
                  <a:gd name="T4" fmla="*/ 155 w 186"/>
                  <a:gd name="T5" fmla="*/ 20 h 237"/>
                  <a:gd name="T6" fmla="*/ 176 w 186"/>
                  <a:gd name="T7" fmla="*/ 165 h 237"/>
                  <a:gd name="T8" fmla="*/ 174 w 186"/>
                  <a:gd name="T9" fmla="*/ 237 h 237"/>
                  <a:gd name="T10" fmla="*/ 18 w 186"/>
                  <a:gd name="T11" fmla="*/ 237 h 237"/>
                  <a:gd name="T12" fmla="*/ 19 w 186"/>
                  <a:gd name="T13" fmla="*/ 1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237">
                    <a:moveTo>
                      <a:pt x="19" y="12"/>
                    </a:moveTo>
                    <a:cubicBezTo>
                      <a:pt x="19" y="12"/>
                      <a:pt x="46" y="0"/>
                      <a:pt x="139" y="3"/>
                    </a:cubicBezTo>
                    <a:cubicBezTo>
                      <a:pt x="139" y="3"/>
                      <a:pt x="151" y="6"/>
                      <a:pt x="155" y="20"/>
                    </a:cubicBezTo>
                    <a:cubicBezTo>
                      <a:pt x="157" y="28"/>
                      <a:pt x="160" y="98"/>
                      <a:pt x="176" y="165"/>
                    </a:cubicBezTo>
                    <a:cubicBezTo>
                      <a:pt x="186" y="207"/>
                      <a:pt x="174" y="237"/>
                      <a:pt x="174" y="237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18" y="237"/>
                      <a:pt x="0" y="35"/>
                      <a:pt x="19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6" name="Freeform 333"/>
              <p:cNvSpPr>
                <a:spLocks/>
              </p:cNvSpPr>
              <p:nvPr/>
            </p:nvSpPr>
            <p:spPr bwMode="auto">
              <a:xfrm>
                <a:off x="2355" y="3358"/>
                <a:ext cx="126" cy="442"/>
              </a:xfrm>
              <a:custGeom>
                <a:avLst/>
                <a:gdLst>
                  <a:gd name="T0" fmla="*/ 52 w 53"/>
                  <a:gd name="T1" fmla="*/ 170 h 187"/>
                  <a:gd name="T2" fmla="*/ 29 w 53"/>
                  <a:gd name="T3" fmla="*/ 17 h 187"/>
                  <a:gd name="T4" fmla="*/ 13 w 53"/>
                  <a:gd name="T5" fmla="*/ 0 h 187"/>
                  <a:gd name="T6" fmla="*/ 0 w 53"/>
                  <a:gd name="T7" fmla="*/ 0 h 187"/>
                  <a:gd name="T8" fmla="*/ 2 w 53"/>
                  <a:gd name="T9" fmla="*/ 16 h 187"/>
                  <a:gd name="T10" fmla="*/ 16 w 53"/>
                  <a:gd name="T11" fmla="*/ 25 h 187"/>
                  <a:gd name="T12" fmla="*/ 22 w 53"/>
                  <a:gd name="T13" fmla="*/ 41 h 187"/>
                  <a:gd name="T14" fmla="*/ 26 w 53"/>
                  <a:gd name="T15" fmla="*/ 76 h 187"/>
                  <a:gd name="T16" fmla="*/ 47 w 53"/>
                  <a:gd name="T17" fmla="*/ 169 h 187"/>
                  <a:gd name="T18" fmla="*/ 53 w 53"/>
                  <a:gd name="T19" fmla="*/ 187 h 187"/>
                  <a:gd name="T20" fmla="*/ 52 w 53"/>
                  <a:gd name="T21" fmla="*/ 17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187">
                    <a:moveTo>
                      <a:pt x="52" y="170"/>
                    </a:moveTo>
                    <a:cubicBezTo>
                      <a:pt x="36" y="100"/>
                      <a:pt x="31" y="25"/>
                      <a:pt x="29" y="17"/>
                    </a:cubicBezTo>
                    <a:cubicBezTo>
                      <a:pt x="26" y="3"/>
                      <a:pt x="13" y="0"/>
                      <a:pt x="13" y="0"/>
                    </a:cubicBezTo>
                    <a:cubicBezTo>
                      <a:pt x="8" y="0"/>
                      <a:pt x="4" y="0"/>
                      <a:pt x="0" y="0"/>
                    </a:cubicBezTo>
                    <a:cubicBezTo>
                      <a:pt x="1" y="5"/>
                      <a:pt x="1" y="11"/>
                      <a:pt x="2" y="16"/>
                    </a:cubicBezTo>
                    <a:cubicBezTo>
                      <a:pt x="2" y="15"/>
                      <a:pt x="15" y="23"/>
                      <a:pt x="16" y="25"/>
                    </a:cubicBezTo>
                    <a:cubicBezTo>
                      <a:pt x="19" y="29"/>
                      <a:pt x="21" y="35"/>
                      <a:pt x="22" y="41"/>
                    </a:cubicBezTo>
                    <a:cubicBezTo>
                      <a:pt x="24" y="52"/>
                      <a:pt x="23" y="64"/>
                      <a:pt x="26" y="76"/>
                    </a:cubicBezTo>
                    <a:cubicBezTo>
                      <a:pt x="32" y="108"/>
                      <a:pt x="36" y="138"/>
                      <a:pt x="47" y="169"/>
                    </a:cubicBezTo>
                    <a:cubicBezTo>
                      <a:pt x="49" y="175"/>
                      <a:pt x="51" y="181"/>
                      <a:pt x="53" y="187"/>
                    </a:cubicBezTo>
                    <a:cubicBezTo>
                      <a:pt x="52" y="181"/>
                      <a:pt x="53" y="176"/>
                      <a:pt x="52" y="17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7" name="Freeform 334"/>
              <p:cNvSpPr>
                <a:spLocks/>
              </p:cNvSpPr>
              <p:nvPr/>
            </p:nvSpPr>
            <p:spPr bwMode="auto">
              <a:xfrm>
                <a:off x="2088" y="3268"/>
                <a:ext cx="144" cy="158"/>
              </a:xfrm>
              <a:custGeom>
                <a:avLst/>
                <a:gdLst>
                  <a:gd name="T0" fmla="*/ 6 w 61"/>
                  <a:gd name="T1" fmla="*/ 0 h 67"/>
                  <a:gd name="T2" fmla="*/ 3 w 61"/>
                  <a:gd name="T3" fmla="*/ 48 h 67"/>
                  <a:gd name="T4" fmla="*/ 24 w 61"/>
                  <a:gd name="T5" fmla="*/ 64 h 67"/>
                  <a:gd name="T6" fmla="*/ 60 w 61"/>
                  <a:gd name="T7" fmla="*/ 56 h 67"/>
                  <a:gd name="T8" fmla="*/ 61 w 61"/>
                  <a:gd name="T9" fmla="*/ 42 h 67"/>
                  <a:gd name="T10" fmla="*/ 6 w 61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7">
                    <a:moveTo>
                      <a:pt x="6" y="0"/>
                    </a:moveTo>
                    <a:cubicBezTo>
                      <a:pt x="6" y="0"/>
                      <a:pt x="0" y="40"/>
                      <a:pt x="3" y="48"/>
                    </a:cubicBezTo>
                    <a:cubicBezTo>
                      <a:pt x="5" y="55"/>
                      <a:pt x="13" y="63"/>
                      <a:pt x="24" y="64"/>
                    </a:cubicBezTo>
                    <a:cubicBezTo>
                      <a:pt x="50" y="67"/>
                      <a:pt x="60" y="56"/>
                      <a:pt x="60" y="56"/>
                    </a:cubicBezTo>
                    <a:cubicBezTo>
                      <a:pt x="61" y="42"/>
                      <a:pt x="61" y="42"/>
                      <a:pt x="61" y="4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8" name="Freeform 335"/>
              <p:cNvSpPr>
                <a:spLocks/>
              </p:cNvSpPr>
              <p:nvPr/>
            </p:nvSpPr>
            <p:spPr bwMode="auto">
              <a:xfrm>
                <a:off x="2080" y="3247"/>
                <a:ext cx="150" cy="158"/>
              </a:xfrm>
              <a:custGeom>
                <a:avLst/>
                <a:gdLst>
                  <a:gd name="T0" fmla="*/ 5 w 63"/>
                  <a:gd name="T1" fmla="*/ 0 h 67"/>
                  <a:gd name="T2" fmla="*/ 3 w 63"/>
                  <a:gd name="T3" fmla="*/ 47 h 67"/>
                  <a:gd name="T4" fmla="*/ 24 w 63"/>
                  <a:gd name="T5" fmla="*/ 63 h 67"/>
                  <a:gd name="T6" fmla="*/ 57 w 63"/>
                  <a:gd name="T7" fmla="*/ 64 h 67"/>
                  <a:gd name="T8" fmla="*/ 63 w 63"/>
                  <a:gd name="T9" fmla="*/ 37 h 67"/>
                  <a:gd name="T10" fmla="*/ 5 w 63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7">
                    <a:moveTo>
                      <a:pt x="5" y="0"/>
                    </a:moveTo>
                    <a:cubicBezTo>
                      <a:pt x="5" y="0"/>
                      <a:pt x="0" y="40"/>
                      <a:pt x="3" y="47"/>
                    </a:cubicBezTo>
                    <a:cubicBezTo>
                      <a:pt x="5" y="55"/>
                      <a:pt x="13" y="62"/>
                      <a:pt x="24" y="63"/>
                    </a:cubicBezTo>
                    <a:cubicBezTo>
                      <a:pt x="50" y="67"/>
                      <a:pt x="57" y="64"/>
                      <a:pt x="57" y="64"/>
                    </a:cubicBezTo>
                    <a:cubicBezTo>
                      <a:pt x="63" y="37"/>
                      <a:pt x="63" y="37"/>
                      <a:pt x="63" y="3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09" name="Freeform 336"/>
              <p:cNvSpPr>
                <a:spLocks/>
              </p:cNvSpPr>
              <p:nvPr/>
            </p:nvSpPr>
            <p:spPr bwMode="auto">
              <a:xfrm>
                <a:off x="2279" y="3277"/>
                <a:ext cx="149" cy="123"/>
              </a:xfrm>
              <a:custGeom>
                <a:avLst/>
                <a:gdLst>
                  <a:gd name="T0" fmla="*/ 63 w 63"/>
                  <a:gd name="T1" fmla="*/ 0 h 52"/>
                  <a:gd name="T2" fmla="*/ 58 w 63"/>
                  <a:gd name="T3" fmla="*/ 36 h 52"/>
                  <a:gd name="T4" fmla="*/ 0 w 63"/>
                  <a:gd name="T5" fmla="*/ 52 h 52"/>
                  <a:gd name="T6" fmla="*/ 8 w 63"/>
                  <a:gd name="T7" fmla="*/ 12 h 52"/>
                  <a:gd name="T8" fmla="*/ 63 w 63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2">
                    <a:moveTo>
                      <a:pt x="63" y="0"/>
                    </a:moveTo>
                    <a:cubicBezTo>
                      <a:pt x="63" y="0"/>
                      <a:pt x="60" y="32"/>
                      <a:pt x="58" y="36"/>
                    </a:cubicBezTo>
                    <a:cubicBezTo>
                      <a:pt x="56" y="39"/>
                      <a:pt x="51" y="50"/>
                      <a:pt x="0" y="52"/>
                    </a:cubicBezTo>
                    <a:cubicBezTo>
                      <a:pt x="8" y="12"/>
                      <a:pt x="8" y="12"/>
                      <a:pt x="8" y="12"/>
                    </a:cubicBez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0" name="Freeform 337"/>
              <p:cNvSpPr>
                <a:spLocks/>
              </p:cNvSpPr>
              <p:nvPr/>
            </p:nvSpPr>
            <p:spPr bwMode="auto">
              <a:xfrm>
                <a:off x="2294" y="3261"/>
                <a:ext cx="142" cy="123"/>
              </a:xfrm>
              <a:custGeom>
                <a:avLst/>
                <a:gdLst>
                  <a:gd name="T0" fmla="*/ 60 w 60"/>
                  <a:gd name="T1" fmla="*/ 0 h 52"/>
                  <a:gd name="T2" fmla="*/ 56 w 60"/>
                  <a:gd name="T3" fmla="*/ 36 h 52"/>
                  <a:gd name="T4" fmla="*/ 0 w 60"/>
                  <a:gd name="T5" fmla="*/ 52 h 52"/>
                  <a:gd name="T6" fmla="*/ 9 w 60"/>
                  <a:gd name="T7" fmla="*/ 12 h 52"/>
                  <a:gd name="T8" fmla="*/ 60 w 60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60" y="0"/>
                    </a:moveTo>
                    <a:cubicBezTo>
                      <a:pt x="60" y="0"/>
                      <a:pt x="58" y="33"/>
                      <a:pt x="56" y="36"/>
                    </a:cubicBezTo>
                    <a:cubicBezTo>
                      <a:pt x="53" y="39"/>
                      <a:pt x="51" y="50"/>
                      <a:pt x="0" y="52"/>
                    </a:cubicBezTo>
                    <a:cubicBezTo>
                      <a:pt x="9" y="12"/>
                      <a:pt x="9" y="12"/>
                      <a:pt x="9" y="12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1" name="Freeform 338"/>
              <p:cNvSpPr>
                <a:spLocks/>
              </p:cNvSpPr>
              <p:nvPr/>
            </p:nvSpPr>
            <p:spPr bwMode="auto">
              <a:xfrm>
                <a:off x="2088" y="3254"/>
                <a:ext cx="151" cy="130"/>
              </a:xfrm>
              <a:custGeom>
                <a:avLst/>
                <a:gdLst>
                  <a:gd name="T0" fmla="*/ 2 w 64"/>
                  <a:gd name="T1" fmla="*/ 12 h 55"/>
                  <a:gd name="T2" fmla="*/ 0 w 64"/>
                  <a:gd name="T3" fmla="*/ 8 h 55"/>
                  <a:gd name="T4" fmla="*/ 5 w 64"/>
                  <a:gd name="T5" fmla="*/ 1 h 55"/>
                  <a:gd name="T6" fmla="*/ 16 w 64"/>
                  <a:gd name="T7" fmla="*/ 7 h 55"/>
                  <a:gd name="T8" fmla="*/ 38 w 64"/>
                  <a:gd name="T9" fmla="*/ 21 h 55"/>
                  <a:gd name="T10" fmla="*/ 57 w 64"/>
                  <a:gd name="T11" fmla="*/ 36 h 55"/>
                  <a:gd name="T12" fmla="*/ 57 w 64"/>
                  <a:gd name="T13" fmla="*/ 54 h 55"/>
                  <a:gd name="T14" fmla="*/ 45 w 64"/>
                  <a:gd name="T15" fmla="*/ 40 h 55"/>
                  <a:gd name="T16" fmla="*/ 36 w 64"/>
                  <a:gd name="T17" fmla="*/ 35 h 55"/>
                  <a:gd name="T18" fmla="*/ 23 w 64"/>
                  <a:gd name="T19" fmla="*/ 28 h 55"/>
                  <a:gd name="T20" fmla="*/ 7 w 64"/>
                  <a:gd name="T21" fmla="*/ 17 h 55"/>
                  <a:gd name="T22" fmla="*/ 2 w 64"/>
                  <a:gd name="T23" fmla="*/ 1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55">
                    <a:moveTo>
                      <a:pt x="2" y="12"/>
                    </a:moveTo>
                    <a:cubicBezTo>
                      <a:pt x="1" y="11"/>
                      <a:pt x="0" y="9"/>
                      <a:pt x="0" y="8"/>
                    </a:cubicBezTo>
                    <a:cubicBezTo>
                      <a:pt x="0" y="4"/>
                      <a:pt x="0" y="0"/>
                      <a:pt x="5" y="1"/>
                    </a:cubicBezTo>
                    <a:cubicBezTo>
                      <a:pt x="9" y="1"/>
                      <a:pt x="12" y="5"/>
                      <a:pt x="16" y="7"/>
                    </a:cubicBezTo>
                    <a:cubicBezTo>
                      <a:pt x="24" y="11"/>
                      <a:pt x="31" y="16"/>
                      <a:pt x="38" y="21"/>
                    </a:cubicBezTo>
                    <a:cubicBezTo>
                      <a:pt x="44" y="26"/>
                      <a:pt x="51" y="30"/>
                      <a:pt x="57" y="36"/>
                    </a:cubicBezTo>
                    <a:cubicBezTo>
                      <a:pt x="59" y="37"/>
                      <a:pt x="64" y="53"/>
                      <a:pt x="57" y="54"/>
                    </a:cubicBezTo>
                    <a:cubicBezTo>
                      <a:pt x="49" y="55"/>
                      <a:pt x="52" y="44"/>
                      <a:pt x="45" y="40"/>
                    </a:cubicBezTo>
                    <a:cubicBezTo>
                      <a:pt x="42" y="39"/>
                      <a:pt x="39" y="37"/>
                      <a:pt x="36" y="35"/>
                    </a:cubicBezTo>
                    <a:cubicBezTo>
                      <a:pt x="32" y="32"/>
                      <a:pt x="27" y="31"/>
                      <a:pt x="23" y="28"/>
                    </a:cubicBezTo>
                    <a:cubicBezTo>
                      <a:pt x="18" y="24"/>
                      <a:pt x="13" y="20"/>
                      <a:pt x="7" y="17"/>
                    </a:cubicBezTo>
                    <a:cubicBezTo>
                      <a:pt x="5" y="16"/>
                      <a:pt x="3" y="14"/>
                      <a:pt x="2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2" name="Freeform 339"/>
              <p:cNvSpPr>
                <a:spLocks/>
              </p:cNvSpPr>
              <p:nvPr/>
            </p:nvSpPr>
            <p:spPr bwMode="auto">
              <a:xfrm>
                <a:off x="2294" y="3268"/>
                <a:ext cx="142" cy="83"/>
              </a:xfrm>
              <a:custGeom>
                <a:avLst/>
                <a:gdLst>
                  <a:gd name="T0" fmla="*/ 55 w 60"/>
                  <a:gd name="T1" fmla="*/ 1 h 35"/>
                  <a:gd name="T2" fmla="*/ 38 w 60"/>
                  <a:gd name="T3" fmla="*/ 7 h 35"/>
                  <a:gd name="T4" fmla="*/ 20 w 60"/>
                  <a:gd name="T5" fmla="*/ 12 h 35"/>
                  <a:gd name="T6" fmla="*/ 4 w 60"/>
                  <a:gd name="T7" fmla="*/ 27 h 35"/>
                  <a:gd name="T8" fmla="*/ 0 w 60"/>
                  <a:gd name="T9" fmla="*/ 35 h 35"/>
                  <a:gd name="T10" fmla="*/ 20 w 60"/>
                  <a:gd name="T11" fmla="*/ 24 h 35"/>
                  <a:gd name="T12" fmla="*/ 49 w 60"/>
                  <a:gd name="T13" fmla="*/ 13 h 35"/>
                  <a:gd name="T14" fmla="*/ 59 w 60"/>
                  <a:gd name="T15" fmla="*/ 4 h 35"/>
                  <a:gd name="T16" fmla="*/ 55 w 60"/>
                  <a:gd name="T17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35">
                    <a:moveTo>
                      <a:pt x="55" y="1"/>
                    </a:moveTo>
                    <a:cubicBezTo>
                      <a:pt x="49" y="0"/>
                      <a:pt x="43" y="4"/>
                      <a:pt x="38" y="7"/>
                    </a:cubicBezTo>
                    <a:cubicBezTo>
                      <a:pt x="32" y="10"/>
                      <a:pt x="26" y="11"/>
                      <a:pt x="20" y="12"/>
                    </a:cubicBezTo>
                    <a:cubicBezTo>
                      <a:pt x="13" y="14"/>
                      <a:pt x="7" y="20"/>
                      <a:pt x="4" y="27"/>
                    </a:cubicBezTo>
                    <a:cubicBezTo>
                      <a:pt x="3" y="30"/>
                      <a:pt x="2" y="32"/>
                      <a:pt x="0" y="35"/>
                    </a:cubicBezTo>
                    <a:cubicBezTo>
                      <a:pt x="7" y="33"/>
                      <a:pt x="14" y="28"/>
                      <a:pt x="20" y="24"/>
                    </a:cubicBezTo>
                    <a:cubicBezTo>
                      <a:pt x="28" y="18"/>
                      <a:pt x="38" y="13"/>
                      <a:pt x="49" y="13"/>
                    </a:cubicBezTo>
                    <a:cubicBezTo>
                      <a:pt x="55" y="13"/>
                      <a:pt x="60" y="10"/>
                      <a:pt x="59" y="4"/>
                    </a:cubicBezTo>
                    <a:cubicBezTo>
                      <a:pt x="59" y="0"/>
                      <a:pt x="59" y="1"/>
                      <a:pt x="55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3" name="Freeform 340"/>
              <p:cNvSpPr>
                <a:spLocks/>
              </p:cNvSpPr>
              <p:nvPr/>
            </p:nvSpPr>
            <p:spPr bwMode="auto">
              <a:xfrm>
                <a:off x="2147" y="3372"/>
                <a:ext cx="241" cy="539"/>
              </a:xfrm>
              <a:custGeom>
                <a:avLst/>
                <a:gdLst>
                  <a:gd name="T0" fmla="*/ 68 w 241"/>
                  <a:gd name="T1" fmla="*/ 0 h 539"/>
                  <a:gd name="T2" fmla="*/ 0 w 241"/>
                  <a:gd name="T3" fmla="*/ 395 h 539"/>
                  <a:gd name="T4" fmla="*/ 83 w 241"/>
                  <a:gd name="T5" fmla="*/ 539 h 539"/>
                  <a:gd name="T6" fmla="*/ 180 w 241"/>
                  <a:gd name="T7" fmla="*/ 539 h 539"/>
                  <a:gd name="T8" fmla="*/ 241 w 241"/>
                  <a:gd name="T9" fmla="*/ 414 h 539"/>
                  <a:gd name="T10" fmla="*/ 144 w 241"/>
                  <a:gd name="T11" fmla="*/ 0 h 539"/>
                  <a:gd name="T12" fmla="*/ 68 w 241"/>
                  <a:gd name="T13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539">
                    <a:moveTo>
                      <a:pt x="68" y="0"/>
                    </a:moveTo>
                    <a:lnTo>
                      <a:pt x="0" y="395"/>
                    </a:lnTo>
                    <a:lnTo>
                      <a:pt x="83" y="539"/>
                    </a:lnTo>
                    <a:lnTo>
                      <a:pt x="180" y="539"/>
                    </a:lnTo>
                    <a:lnTo>
                      <a:pt x="241" y="414"/>
                    </a:lnTo>
                    <a:lnTo>
                      <a:pt x="144" y="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4" name="Freeform 341"/>
              <p:cNvSpPr>
                <a:spLocks/>
              </p:cNvSpPr>
              <p:nvPr/>
            </p:nvSpPr>
            <p:spPr bwMode="auto">
              <a:xfrm>
                <a:off x="2163" y="3372"/>
                <a:ext cx="209" cy="574"/>
              </a:xfrm>
              <a:custGeom>
                <a:avLst/>
                <a:gdLst>
                  <a:gd name="T0" fmla="*/ 27 w 88"/>
                  <a:gd name="T1" fmla="*/ 1 h 243"/>
                  <a:gd name="T2" fmla="*/ 0 w 88"/>
                  <a:gd name="T3" fmla="*/ 169 h 243"/>
                  <a:gd name="T4" fmla="*/ 50 w 88"/>
                  <a:gd name="T5" fmla="*/ 243 h 243"/>
                  <a:gd name="T6" fmla="*/ 88 w 88"/>
                  <a:gd name="T7" fmla="*/ 176 h 243"/>
                  <a:gd name="T8" fmla="*/ 44 w 88"/>
                  <a:gd name="T9" fmla="*/ 0 h 243"/>
                  <a:gd name="T10" fmla="*/ 27 w 88"/>
                  <a:gd name="T11" fmla="*/ 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243">
                    <a:moveTo>
                      <a:pt x="27" y="1"/>
                    </a:moveTo>
                    <a:cubicBezTo>
                      <a:pt x="27" y="1"/>
                      <a:pt x="10" y="88"/>
                      <a:pt x="0" y="169"/>
                    </a:cubicBezTo>
                    <a:cubicBezTo>
                      <a:pt x="50" y="243"/>
                      <a:pt x="50" y="243"/>
                      <a:pt x="50" y="243"/>
                    </a:cubicBezTo>
                    <a:cubicBezTo>
                      <a:pt x="88" y="176"/>
                      <a:pt x="88" y="176"/>
                      <a:pt x="88" y="176"/>
                    </a:cubicBezTo>
                    <a:cubicBezTo>
                      <a:pt x="88" y="176"/>
                      <a:pt x="74" y="82"/>
                      <a:pt x="44" y="0"/>
                    </a:cubicBezTo>
                    <a:lnTo>
                      <a:pt x="27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5" name="Freeform 342"/>
              <p:cNvSpPr>
                <a:spLocks/>
              </p:cNvSpPr>
              <p:nvPr/>
            </p:nvSpPr>
            <p:spPr bwMode="auto">
              <a:xfrm>
                <a:off x="2256" y="3372"/>
                <a:ext cx="116" cy="574"/>
              </a:xfrm>
              <a:custGeom>
                <a:avLst/>
                <a:gdLst>
                  <a:gd name="T0" fmla="*/ 5 w 49"/>
                  <a:gd name="T1" fmla="*/ 0 h 243"/>
                  <a:gd name="T2" fmla="*/ 2 w 49"/>
                  <a:gd name="T3" fmla="*/ 0 h 243"/>
                  <a:gd name="T4" fmla="*/ 0 w 49"/>
                  <a:gd name="T5" fmla="*/ 2 h 243"/>
                  <a:gd name="T6" fmla="*/ 11 w 49"/>
                  <a:gd name="T7" fmla="*/ 243 h 243"/>
                  <a:gd name="T8" fmla="*/ 49 w 49"/>
                  <a:gd name="T9" fmla="*/ 176 h 243"/>
                  <a:gd name="T10" fmla="*/ 5 w 49"/>
                  <a:gd name="T11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243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1" y="243"/>
                      <a:pt x="11" y="243"/>
                      <a:pt x="11" y="243"/>
                    </a:cubicBezTo>
                    <a:cubicBezTo>
                      <a:pt x="49" y="176"/>
                      <a:pt x="49" y="176"/>
                      <a:pt x="49" y="176"/>
                    </a:cubicBezTo>
                    <a:cubicBezTo>
                      <a:pt x="49" y="176"/>
                      <a:pt x="35" y="82"/>
                      <a:pt x="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6" name="Freeform 343"/>
              <p:cNvSpPr>
                <a:spLocks/>
              </p:cNvSpPr>
              <p:nvPr/>
            </p:nvSpPr>
            <p:spPr bwMode="auto">
              <a:xfrm>
                <a:off x="2194" y="3417"/>
                <a:ext cx="107" cy="135"/>
              </a:xfrm>
              <a:custGeom>
                <a:avLst/>
                <a:gdLst>
                  <a:gd name="T0" fmla="*/ 38 w 45"/>
                  <a:gd name="T1" fmla="*/ 0 h 57"/>
                  <a:gd name="T2" fmla="*/ 38 w 45"/>
                  <a:gd name="T3" fmla="*/ 0 h 57"/>
                  <a:gd name="T4" fmla="*/ 5 w 45"/>
                  <a:gd name="T5" fmla="*/ 32 h 57"/>
                  <a:gd name="T6" fmla="*/ 0 w 45"/>
                  <a:gd name="T7" fmla="*/ 57 h 57"/>
                  <a:gd name="T8" fmla="*/ 0 w 45"/>
                  <a:gd name="T9" fmla="*/ 57 h 57"/>
                  <a:gd name="T10" fmla="*/ 45 w 45"/>
                  <a:gd name="T11" fmla="*/ 23 h 57"/>
                  <a:gd name="T12" fmla="*/ 38 w 45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7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1" y="15"/>
                      <a:pt x="5" y="32"/>
                    </a:cubicBezTo>
                    <a:cubicBezTo>
                      <a:pt x="3" y="40"/>
                      <a:pt x="2" y="48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31" y="47"/>
                      <a:pt x="45" y="23"/>
                    </a:cubicBezTo>
                    <a:cubicBezTo>
                      <a:pt x="43" y="15"/>
                      <a:pt x="40" y="8"/>
                      <a:pt x="3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7" name="Freeform 344"/>
              <p:cNvSpPr>
                <a:spLocks/>
              </p:cNvSpPr>
              <p:nvPr/>
            </p:nvSpPr>
            <p:spPr bwMode="auto">
              <a:xfrm>
                <a:off x="2173" y="3545"/>
                <a:ext cx="163" cy="158"/>
              </a:xfrm>
              <a:custGeom>
                <a:avLst/>
                <a:gdLst>
                  <a:gd name="T0" fmla="*/ 69 w 69"/>
                  <a:gd name="T1" fmla="*/ 25 h 67"/>
                  <a:gd name="T2" fmla="*/ 69 w 69"/>
                  <a:gd name="T3" fmla="*/ 25 h 67"/>
                  <a:gd name="T4" fmla="*/ 63 w 69"/>
                  <a:gd name="T5" fmla="*/ 0 h 67"/>
                  <a:gd name="T6" fmla="*/ 63 w 69"/>
                  <a:gd name="T7" fmla="*/ 0 h 67"/>
                  <a:gd name="T8" fmla="*/ 4 w 69"/>
                  <a:gd name="T9" fmla="*/ 40 h 67"/>
                  <a:gd name="T10" fmla="*/ 4 w 69"/>
                  <a:gd name="T11" fmla="*/ 40 h 67"/>
                  <a:gd name="T12" fmla="*/ 0 w 69"/>
                  <a:gd name="T13" fmla="*/ 67 h 67"/>
                  <a:gd name="T14" fmla="*/ 69 w 69"/>
                  <a:gd name="T15" fmla="*/ 2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67">
                    <a:moveTo>
                      <a:pt x="69" y="25"/>
                    </a:moveTo>
                    <a:cubicBezTo>
                      <a:pt x="69" y="25"/>
                      <a:pt x="69" y="25"/>
                      <a:pt x="69" y="25"/>
                    </a:cubicBezTo>
                    <a:cubicBezTo>
                      <a:pt x="67" y="17"/>
                      <a:pt x="65" y="9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31" y="27"/>
                      <a:pt x="4" y="40"/>
                      <a:pt x="4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2" y="49"/>
                      <a:pt x="1" y="58"/>
                      <a:pt x="0" y="67"/>
                    </a:cubicBezTo>
                    <a:cubicBezTo>
                      <a:pt x="40" y="63"/>
                      <a:pt x="69" y="25"/>
                      <a:pt x="69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8" name="Freeform 345"/>
              <p:cNvSpPr>
                <a:spLocks/>
              </p:cNvSpPr>
              <p:nvPr/>
            </p:nvSpPr>
            <p:spPr bwMode="auto">
              <a:xfrm>
                <a:off x="2201" y="3679"/>
                <a:ext cx="161" cy="185"/>
              </a:xfrm>
              <a:custGeom>
                <a:avLst/>
                <a:gdLst>
                  <a:gd name="T0" fmla="*/ 10 w 68"/>
                  <a:gd name="T1" fmla="*/ 78 h 78"/>
                  <a:gd name="T2" fmla="*/ 68 w 68"/>
                  <a:gd name="T3" fmla="*/ 22 h 78"/>
                  <a:gd name="T4" fmla="*/ 68 w 68"/>
                  <a:gd name="T5" fmla="*/ 22 h 78"/>
                  <a:gd name="T6" fmla="*/ 64 w 68"/>
                  <a:gd name="T7" fmla="*/ 0 h 78"/>
                  <a:gd name="T8" fmla="*/ 64 w 68"/>
                  <a:gd name="T9" fmla="*/ 0 h 78"/>
                  <a:gd name="T10" fmla="*/ 0 w 68"/>
                  <a:gd name="T11" fmla="*/ 61 h 78"/>
                  <a:gd name="T12" fmla="*/ 10 w 68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78">
                    <a:moveTo>
                      <a:pt x="10" y="78"/>
                    </a:moveTo>
                    <a:cubicBezTo>
                      <a:pt x="40" y="65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7" y="16"/>
                      <a:pt x="65" y="8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0" y="36"/>
                      <a:pt x="0" y="61"/>
                      <a:pt x="0" y="61"/>
                    </a:cubicBezTo>
                    <a:lnTo>
                      <a:pt x="10" y="78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19" name="Freeform 346"/>
              <p:cNvSpPr>
                <a:spLocks/>
              </p:cNvSpPr>
              <p:nvPr/>
            </p:nvSpPr>
            <p:spPr bwMode="auto">
              <a:xfrm>
                <a:off x="2206" y="3320"/>
                <a:ext cx="99" cy="66"/>
              </a:xfrm>
              <a:custGeom>
                <a:avLst/>
                <a:gdLst>
                  <a:gd name="T0" fmla="*/ 1 w 42"/>
                  <a:gd name="T1" fmla="*/ 3 h 28"/>
                  <a:gd name="T2" fmla="*/ 8 w 42"/>
                  <a:gd name="T3" fmla="*/ 26 h 28"/>
                  <a:gd name="T4" fmla="*/ 26 w 42"/>
                  <a:gd name="T5" fmla="*/ 26 h 28"/>
                  <a:gd name="T6" fmla="*/ 37 w 42"/>
                  <a:gd name="T7" fmla="*/ 0 h 28"/>
                  <a:gd name="T8" fmla="*/ 1 w 42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8">
                    <a:moveTo>
                      <a:pt x="1" y="3"/>
                    </a:moveTo>
                    <a:cubicBezTo>
                      <a:pt x="0" y="7"/>
                      <a:pt x="1" y="24"/>
                      <a:pt x="8" y="26"/>
                    </a:cubicBezTo>
                    <a:cubicBezTo>
                      <a:pt x="11" y="28"/>
                      <a:pt x="18" y="28"/>
                      <a:pt x="26" y="26"/>
                    </a:cubicBezTo>
                    <a:cubicBezTo>
                      <a:pt x="42" y="23"/>
                      <a:pt x="37" y="0"/>
                      <a:pt x="37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0" name="Freeform 347"/>
              <p:cNvSpPr>
                <a:spLocks/>
              </p:cNvSpPr>
              <p:nvPr/>
            </p:nvSpPr>
            <p:spPr bwMode="auto">
              <a:xfrm>
                <a:off x="1751" y="2114"/>
                <a:ext cx="900" cy="1244"/>
              </a:xfrm>
              <a:custGeom>
                <a:avLst/>
                <a:gdLst>
                  <a:gd name="T0" fmla="*/ 9 w 380"/>
                  <a:gd name="T1" fmla="*/ 253 h 526"/>
                  <a:gd name="T2" fmla="*/ 24 w 380"/>
                  <a:gd name="T3" fmla="*/ 435 h 526"/>
                  <a:gd name="T4" fmla="*/ 66 w 380"/>
                  <a:gd name="T5" fmla="*/ 486 h 526"/>
                  <a:gd name="T6" fmla="*/ 164 w 380"/>
                  <a:gd name="T7" fmla="*/ 498 h 526"/>
                  <a:gd name="T8" fmla="*/ 210 w 380"/>
                  <a:gd name="T9" fmla="*/ 523 h 526"/>
                  <a:gd name="T10" fmla="*/ 229 w 380"/>
                  <a:gd name="T11" fmla="*/ 518 h 526"/>
                  <a:gd name="T12" fmla="*/ 251 w 380"/>
                  <a:gd name="T13" fmla="*/ 501 h 526"/>
                  <a:gd name="T14" fmla="*/ 353 w 380"/>
                  <a:gd name="T15" fmla="*/ 477 h 526"/>
                  <a:gd name="T16" fmla="*/ 375 w 380"/>
                  <a:gd name="T17" fmla="*/ 430 h 526"/>
                  <a:gd name="T18" fmla="*/ 365 w 380"/>
                  <a:gd name="T19" fmla="*/ 214 h 526"/>
                  <a:gd name="T20" fmla="*/ 301 w 380"/>
                  <a:gd name="T21" fmla="*/ 82 h 526"/>
                  <a:gd name="T22" fmla="*/ 9 w 380"/>
                  <a:gd name="T23" fmla="*/ 253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0" h="526">
                    <a:moveTo>
                      <a:pt x="9" y="253"/>
                    </a:moveTo>
                    <a:cubicBezTo>
                      <a:pt x="9" y="253"/>
                      <a:pt x="14" y="392"/>
                      <a:pt x="24" y="435"/>
                    </a:cubicBezTo>
                    <a:cubicBezTo>
                      <a:pt x="33" y="477"/>
                      <a:pt x="41" y="481"/>
                      <a:pt x="66" y="486"/>
                    </a:cubicBezTo>
                    <a:cubicBezTo>
                      <a:pt x="91" y="491"/>
                      <a:pt x="152" y="491"/>
                      <a:pt x="164" y="498"/>
                    </a:cubicBezTo>
                    <a:cubicBezTo>
                      <a:pt x="176" y="505"/>
                      <a:pt x="193" y="526"/>
                      <a:pt x="210" y="523"/>
                    </a:cubicBezTo>
                    <a:cubicBezTo>
                      <a:pt x="217" y="521"/>
                      <a:pt x="224" y="522"/>
                      <a:pt x="229" y="518"/>
                    </a:cubicBezTo>
                    <a:cubicBezTo>
                      <a:pt x="235" y="513"/>
                      <a:pt x="246" y="503"/>
                      <a:pt x="251" y="501"/>
                    </a:cubicBezTo>
                    <a:cubicBezTo>
                      <a:pt x="261" y="498"/>
                      <a:pt x="340" y="482"/>
                      <a:pt x="353" y="477"/>
                    </a:cubicBezTo>
                    <a:cubicBezTo>
                      <a:pt x="366" y="472"/>
                      <a:pt x="375" y="460"/>
                      <a:pt x="375" y="430"/>
                    </a:cubicBezTo>
                    <a:cubicBezTo>
                      <a:pt x="375" y="399"/>
                      <a:pt x="380" y="273"/>
                      <a:pt x="365" y="214"/>
                    </a:cubicBezTo>
                    <a:cubicBezTo>
                      <a:pt x="350" y="154"/>
                      <a:pt x="340" y="104"/>
                      <a:pt x="301" y="82"/>
                    </a:cubicBezTo>
                    <a:cubicBezTo>
                      <a:pt x="289" y="71"/>
                      <a:pt x="0" y="0"/>
                      <a:pt x="9" y="25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1" name="Freeform 348"/>
              <p:cNvSpPr>
                <a:spLocks/>
              </p:cNvSpPr>
              <p:nvPr/>
            </p:nvSpPr>
            <p:spPr bwMode="auto">
              <a:xfrm>
                <a:off x="2585" y="2705"/>
                <a:ext cx="184" cy="258"/>
              </a:xfrm>
              <a:custGeom>
                <a:avLst/>
                <a:gdLst>
                  <a:gd name="T0" fmla="*/ 13 w 78"/>
                  <a:gd name="T1" fmla="*/ 109 h 109"/>
                  <a:gd name="T2" fmla="*/ 48 w 78"/>
                  <a:gd name="T3" fmla="*/ 16 h 109"/>
                  <a:gd name="T4" fmla="*/ 0 w 78"/>
                  <a:gd name="T5" fmla="*/ 37 h 109"/>
                  <a:gd name="T6" fmla="*/ 13 w 78"/>
                  <a:gd name="T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09">
                    <a:moveTo>
                      <a:pt x="13" y="109"/>
                    </a:moveTo>
                    <a:cubicBezTo>
                      <a:pt x="76" y="106"/>
                      <a:pt x="78" y="33"/>
                      <a:pt x="48" y="16"/>
                    </a:cubicBezTo>
                    <a:cubicBezTo>
                      <a:pt x="19" y="0"/>
                      <a:pt x="0" y="37"/>
                      <a:pt x="0" y="37"/>
                    </a:cubicBezTo>
                    <a:lnTo>
                      <a:pt x="13" y="10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2" name="Freeform 349"/>
              <p:cNvSpPr>
                <a:spLocks/>
              </p:cNvSpPr>
              <p:nvPr/>
            </p:nvSpPr>
            <p:spPr bwMode="auto">
              <a:xfrm>
                <a:off x="1638" y="2764"/>
                <a:ext cx="175" cy="232"/>
              </a:xfrm>
              <a:custGeom>
                <a:avLst/>
                <a:gdLst>
                  <a:gd name="T0" fmla="*/ 69 w 74"/>
                  <a:gd name="T1" fmla="*/ 93 h 98"/>
                  <a:gd name="T2" fmla="*/ 22 w 74"/>
                  <a:gd name="T3" fmla="*/ 79 h 98"/>
                  <a:gd name="T4" fmla="*/ 38 w 74"/>
                  <a:gd name="T5" fmla="*/ 3 h 98"/>
                  <a:gd name="T6" fmla="*/ 73 w 74"/>
                  <a:gd name="T7" fmla="*/ 40 h 98"/>
                  <a:gd name="T8" fmla="*/ 69 w 74"/>
                  <a:gd name="T9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98">
                    <a:moveTo>
                      <a:pt x="69" y="93"/>
                    </a:moveTo>
                    <a:cubicBezTo>
                      <a:pt x="69" y="93"/>
                      <a:pt x="43" y="98"/>
                      <a:pt x="22" y="79"/>
                    </a:cubicBezTo>
                    <a:cubicBezTo>
                      <a:pt x="0" y="60"/>
                      <a:pt x="2" y="6"/>
                      <a:pt x="38" y="3"/>
                    </a:cubicBezTo>
                    <a:cubicBezTo>
                      <a:pt x="74" y="0"/>
                      <a:pt x="73" y="40"/>
                      <a:pt x="73" y="40"/>
                    </a:cubicBezTo>
                    <a:lnTo>
                      <a:pt x="69" y="9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3" name="Freeform 350"/>
              <p:cNvSpPr>
                <a:spLocks/>
              </p:cNvSpPr>
              <p:nvPr/>
            </p:nvSpPr>
            <p:spPr bwMode="auto">
              <a:xfrm>
                <a:off x="1770" y="2072"/>
                <a:ext cx="850" cy="1243"/>
              </a:xfrm>
              <a:custGeom>
                <a:avLst/>
                <a:gdLst>
                  <a:gd name="T0" fmla="*/ 8 w 359"/>
                  <a:gd name="T1" fmla="*/ 254 h 526"/>
                  <a:gd name="T2" fmla="*/ 11 w 359"/>
                  <a:gd name="T3" fmla="*/ 392 h 526"/>
                  <a:gd name="T4" fmla="*/ 17 w 359"/>
                  <a:gd name="T5" fmla="*/ 441 h 526"/>
                  <a:gd name="T6" fmla="*/ 64 w 359"/>
                  <a:gd name="T7" fmla="*/ 486 h 526"/>
                  <a:gd name="T8" fmla="*/ 140 w 359"/>
                  <a:gd name="T9" fmla="*/ 506 h 526"/>
                  <a:gd name="T10" fmla="*/ 207 w 359"/>
                  <a:gd name="T11" fmla="*/ 526 h 526"/>
                  <a:gd name="T12" fmla="*/ 259 w 359"/>
                  <a:gd name="T13" fmla="*/ 506 h 526"/>
                  <a:gd name="T14" fmla="*/ 338 w 359"/>
                  <a:gd name="T15" fmla="*/ 477 h 526"/>
                  <a:gd name="T16" fmla="*/ 359 w 359"/>
                  <a:gd name="T17" fmla="*/ 430 h 526"/>
                  <a:gd name="T18" fmla="*/ 344 w 359"/>
                  <a:gd name="T19" fmla="*/ 214 h 526"/>
                  <a:gd name="T20" fmla="*/ 289 w 359"/>
                  <a:gd name="T21" fmla="*/ 82 h 526"/>
                  <a:gd name="T22" fmla="*/ 8 w 359"/>
                  <a:gd name="T23" fmla="*/ 254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9" h="526">
                    <a:moveTo>
                      <a:pt x="8" y="254"/>
                    </a:moveTo>
                    <a:cubicBezTo>
                      <a:pt x="8" y="254"/>
                      <a:pt x="5" y="335"/>
                      <a:pt x="11" y="392"/>
                    </a:cubicBezTo>
                    <a:cubicBezTo>
                      <a:pt x="12" y="410"/>
                      <a:pt x="14" y="431"/>
                      <a:pt x="17" y="441"/>
                    </a:cubicBezTo>
                    <a:cubicBezTo>
                      <a:pt x="26" y="483"/>
                      <a:pt x="40" y="481"/>
                      <a:pt x="64" y="486"/>
                    </a:cubicBezTo>
                    <a:cubicBezTo>
                      <a:pt x="70" y="488"/>
                      <a:pt x="105" y="495"/>
                      <a:pt x="140" y="506"/>
                    </a:cubicBezTo>
                    <a:cubicBezTo>
                      <a:pt x="163" y="514"/>
                      <a:pt x="183" y="526"/>
                      <a:pt x="207" y="526"/>
                    </a:cubicBezTo>
                    <a:cubicBezTo>
                      <a:pt x="226" y="525"/>
                      <a:pt x="242" y="512"/>
                      <a:pt x="259" y="506"/>
                    </a:cubicBezTo>
                    <a:cubicBezTo>
                      <a:pt x="300" y="493"/>
                      <a:pt x="334" y="479"/>
                      <a:pt x="338" y="477"/>
                    </a:cubicBezTo>
                    <a:cubicBezTo>
                      <a:pt x="351" y="472"/>
                      <a:pt x="359" y="461"/>
                      <a:pt x="359" y="430"/>
                    </a:cubicBezTo>
                    <a:cubicBezTo>
                      <a:pt x="359" y="399"/>
                      <a:pt x="358" y="273"/>
                      <a:pt x="344" y="214"/>
                    </a:cubicBezTo>
                    <a:cubicBezTo>
                      <a:pt x="329" y="154"/>
                      <a:pt x="326" y="104"/>
                      <a:pt x="289" y="82"/>
                    </a:cubicBezTo>
                    <a:cubicBezTo>
                      <a:pt x="277" y="71"/>
                      <a:pt x="0" y="0"/>
                      <a:pt x="8" y="25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4" name="Freeform 351"/>
              <p:cNvSpPr>
                <a:spLocks/>
              </p:cNvSpPr>
              <p:nvPr/>
            </p:nvSpPr>
            <p:spPr bwMode="auto">
              <a:xfrm>
                <a:off x="2059" y="3074"/>
                <a:ext cx="395" cy="177"/>
              </a:xfrm>
              <a:custGeom>
                <a:avLst/>
                <a:gdLst>
                  <a:gd name="T0" fmla="*/ 0 w 167"/>
                  <a:gd name="T1" fmla="*/ 14 h 75"/>
                  <a:gd name="T2" fmla="*/ 87 w 167"/>
                  <a:gd name="T3" fmla="*/ 12 h 75"/>
                  <a:gd name="T4" fmla="*/ 167 w 167"/>
                  <a:gd name="T5" fmla="*/ 0 h 75"/>
                  <a:gd name="T6" fmla="*/ 140 w 167"/>
                  <a:gd name="T7" fmla="*/ 54 h 75"/>
                  <a:gd name="T8" fmla="*/ 43 w 167"/>
                  <a:gd name="T9" fmla="*/ 64 h 75"/>
                  <a:gd name="T10" fmla="*/ 0 w 167"/>
                  <a:gd name="T11" fmla="*/ 1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" h="75">
                    <a:moveTo>
                      <a:pt x="0" y="14"/>
                    </a:moveTo>
                    <a:cubicBezTo>
                      <a:pt x="0" y="14"/>
                      <a:pt x="58" y="15"/>
                      <a:pt x="87" y="12"/>
                    </a:cubicBezTo>
                    <a:cubicBezTo>
                      <a:pt x="116" y="9"/>
                      <a:pt x="167" y="0"/>
                      <a:pt x="167" y="0"/>
                    </a:cubicBezTo>
                    <a:cubicBezTo>
                      <a:pt x="167" y="0"/>
                      <a:pt x="160" y="37"/>
                      <a:pt x="140" y="54"/>
                    </a:cubicBezTo>
                    <a:cubicBezTo>
                      <a:pt x="120" y="71"/>
                      <a:pt x="66" y="75"/>
                      <a:pt x="43" y="64"/>
                    </a:cubicBezTo>
                    <a:cubicBezTo>
                      <a:pt x="20" y="54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5" name="Freeform 352"/>
              <p:cNvSpPr>
                <a:spLocks/>
              </p:cNvSpPr>
              <p:nvPr/>
            </p:nvSpPr>
            <p:spPr bwMode="auto">
              <a:xfrm>
                <a:off x="2118" y="3140"/>
                <a:ext cx="268" cy="111"/>
              </a:xfrm>
              <a:custGeom>
                <a:avLst/>
                <a:gdLst>
                  <a:gd name="T0" fmla="*/ 61 w 113"/>
                  <a:gd name="T1" fmla="*/ 1 h 47"/>
                  <a:gd name="T2" fmla="*/ 0 w 113"/>
                  <a:gd name="T3" fmla="*/ 23 h 47"/>
                  <a:gd name="T4" fmla="*/ 18 w 113"/>
                  <a:gd name="T5" fmla="*/ 36 h 47"/>
                  <a:gd name="T6" fmla="*/ 113 w 113"/>
                  <a:gd name="T7" fmla="*/ 27 h 47"/>
                  <a:gd name="T8" fmla="*/ 61 w 113"/>
                  <a:gd name="T9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47">
                    <a:moveTo>
                      <a:pt x="61" y="1"/>
                    </a:moveTo>
                    <a:cubicBezTo>
                      <a:pt x="39" y="3"/>
                      <a:pt x="15" y="6"/>
                      <a:pt x="0" y="23"/>
                    </a:cubicBezTo>
                    <a:cubicBezTo>
                      <a:pt x="6" y="29"/>
                      <a:pt x="12" y="34"/>
                      <a:pt x="18" y="36"/>
                    </a:cubicBezTo>
                    <a:cubicBezTo>
                      <a:pt x="41" y="47"/>
                      <a:pt x="92" y="43"/>
                      <a:pt x="113" y="27"/>
                    </a:cubicBezTo>
                    <a:cubicBezTo>
                      <a:pt x="100" y="11"/>
                      <a:pt x="85" y="0"/>
                      <a:pt x="61" y="1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6" name="Freeform 353"/>
              <p:cNvSpPr>
                <a:spLocks/>
              </p:cNvSpPr>
              <p:nvPr/>
            </p:nvSpPr>
            <p:spPr bwMode="auto">
              <a:xfrm>
                <a:off x="1789" y="2083"/>
                <a:ext cx="772" cy="573"/>
              </a:xfrm>
              <a:custGeom>
                <a:avLst/>
                <a:gdLst>
                  <a:gd name="T0" fmla="*/ 178 w 326"/>
                  <a:gd name="T1" fmla="*/ 235 h 242"/>
                  <a:gd name="T2" fmla="*/ 326 w 326"/>
                  <a:gd name="T3" fmla="*/ 162 h 242"/>
                  <a:gd name="T4" fmla="*/ 281 w 326"/>
                  <a:gd name="T5" fmla="*/ 77 h 242"/>
                  <a:gd name="T6" fmla="*/ 0 w 326"/>
                  <a:gd name="T7" fmla="*/ 224 h 242"/>
                  <a:gd name="T8" fmla="*/ 128 w 326"/>
                  <a:gd name="T9" fmla="*/ 242 h 242"/>
                  <a:gd name="T10" fmla="*/ 178 w 326"/>
                  <a:gd name="T11" fmla="*/ 235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6" h="242">
                    <a:moveTo>
                      <a:pt x="178" y="235"/>
                    </a:moveTo>
                    <a:cubicBezTo>
                      <a:pt x="230" y="217"/>
                      <a:pt x="280" y="192"/>
                      <a:pt x="326" y="162"/>
                    </a:cubicBezTo>
                    <a:cubicBezTo>
                      <a:pt x="317" y="124"/>
                      <a:pt x="308" y="93"/>
                      <a:pt x="281" y="77"/>
                    </a:cubicBezTo>
                    <a:cubicBezTo>
                      <a:pt x="270" y="67"/>
                      <a:pt x="10" y="0"/>
                      <a:pt x="0" y="224"/>
                    </a:cubicBezTo>
                    <a:cubicBezTo>
                      <a:pt x="43" y="231"/>
                      <a:pt x="85" y="239"/>
                      <a:pt x="128" y="242"/>
                    </a:cubicBezTo>
                    <a:cubicBezTo>
                      <a:pt x="144" y="240"/>
                      <a:pt x="161" y="236"/>
                      <a:pt x="178" y="23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7" name="Freeform 354"/>
              <p:cNvSpPr>
                <a:spLocks/>
              </p:cNvSpPr>
              <p:nvPr/>
            </p:nvSpPr>
            <p:spPr bwMode="auto">
              <a:xfrm>
                <a:off x="1685" y="2386"/>
                <a:ext cx="178" cy="627"/>
              </a:xfrm>
              <a:custGeom>
                <a:avLst/>
                <a:gdLst>
                  <a:gd name="T0" fmla="*/ 2 w 75"/>
                  <a:gd name="T1" fmla="*/ 0 h 265"/>
                  <a:gd name="T2" fmla="*/ 7 w 75"/>
                  <a:gd name="T3" fmla="*/ 165 h 265"/>
                  <a:gd name="T4" fmla="*/ 24 w 75"/>
                  <a:gd name="T5" fmla="*/ 163 h 265"/>
                  <a:gd name="T6" fmla="*/ 53 w 75"/>
                  <a:gd name="T7" fmla="*/ 193 h 265"/>
                  <a:gd name="T8" fmla="*/ 51 w 75"/>
                  <a:gd name="T9" fmla="*/ 261 h 265"/>
                  <a:gd name="T10" fmla="*/ 63 w 75"/>
                  <a:gd name="T11" fmla="*/ 265 h 265"/>
                  <a:gd name="T12" fmla="*/ 75 w 75"/>
                  <a:gd name="T13" fmla="*/ 259 h 265"/>
                  <a:gd name="T14" fmla="*/ 74 w 75"/>
                  <a:gd name="T15" fmla="*/ 22 h 265"/>
                  <a:gd name="T16" fmla="*/ 2 w 75"/>
                  <a:gd name="T17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265">
                    <a:moveTo>
                      <a:pt x="2" y="0"/>
                    </a:moveTo>
                    <a:cubicBezTo>
                      <a:pt x="2" y="0"/>
                      <a:pt x="0" y="121"/>
                      <a:pt x="7" y="165"/>
                    </a:cubicBezTo>
                    <a:cubicBezTo>
                      <a:pt x="7" y="165"/>
                      <a:pt x="15" y="162"/>
                      <a:pt x="24" y="163"/>
                    </a:cubicBezTo>
                    <a:cubicBezTo>
                      <a:pt x="33" y="163"/>
                      <a:pt x="49" y="168"/>
                      <a:pt x="53" y="193"/>
                    </a:cubicBezTo>
                    <a:cubicBezTo>
                      <a:pt x="61" y="241"/>
                      <a:pt x="51" y="261"/>
                      <a:pt x="51" y="261"/>
                    </a:cubicBezTo>
                    <a:cubicBezTo>
                      <a:pt x="51" y="261"/>
                      <a:pt x="52" y="265"/>
                      <a:pt x="63" y="265"/>
                    </a:cubicBezTo>
                    <a:cubicBezTo>
                      <a:pt x="75" y="265"/>
                      <a:pt x="75" y="259"/>
                      <a:pt x="75" y="259"/>
                    </a:cubicBezTo>
                    <a:cubicBezTo>
                      <a:pt x="74" y="22"/>
                      <a:pt x="74" y="22"/>
                      <a:pt x="74" y="22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8" name="Freeform 355"/>
              <p:cNvSpPr>
                <a:spLocks/>
              </p:cNvSpPr>
              <p:nvPr/>
            </p:nvSpPr>
            <p:spPr bwMode="auto">
              <a:xfrm>
                <a:off x="1695" y="2696"/>
                <a:ext cx="92" cy="94"/>
              </a:xfrm>
              <a:custGeom>
                <a:avLst/>
                <a:gdLst>
                  <a:gd name="T0" fmla="*/ 39 w 39"/>
                  <a:gd name="T1" fmla="*/ 40 h 40"/>
                  <a:gd name="T2" fmla="*/ 37 w 39"/>
                  <a:gd name="T3" fmla="*/ 20 h 40"/>
                  <a:gd name="T4" fmla="*/ 31 w 39"/>
                  <a:gd name="T5" fmla="*/ 13 h 40"/>
                  <a:gd name="T6" fmla="*/ 5 w 39"/>
                  <a:gd name="T7" fmla="*/ 0 h 40"/>
                  <a:gd name="T8" fmla="*/ 0 w 39"/>
                  <a:gd name="T9" fmla="*/ 0 h 40"/>
                  <a:gd name="T10" fmla="*/ 3 w 39"/>
                  <a:gd name="T11" fmla="*/ 34 h 40"/>
                  <a:gd name="T12" fmla="*/ 20 w 39"/>
                  <a:gd name="T13" fmla="*/ 32 h 40"/>
                  <a:gd name="T14" fmla="*/ 39 w 39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0">
                    <a:moveTo>
                      <a:pt x="39" y="40"/>
                    </a:moveTo>
                    <a:cubicBezTo>
                      <a:pt x="39" y="34"/>
                      <a:pt x="37" y="28"/>
                      <a:pt x="37" y="20"/>
                    </a:cubicBezTo>
                    <a:cubicBezTo>
                      <a:pt x="35" y="18"/>
                      <a:pt x="33" y="16"/>
                      <a:pt x="31" y="13"/>
                    </a:cubicBezTo>
                    <a:cubicBezTo>
                      <a:pt x="22" y="9"/>
                      <a:pt x="14" y="4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1" y="13"/>
                      <a:pt x="2" y="25"/>
                      <a:pt x="3" y="34"/>
                    </a:cubicBezTo>
                    <a:cubicBezTo>
                      <a:pt x="3" y="34"/>
                      <a:pt x="11" y="31"/>
                      <a:pt x="20" y="32"/>
                    </a:cubicBezTo>
                    <a:cubicBezTo>
                      <a:pt x="25" y="32"/>
                      <a:pt x="33" y="34"/>
                      <a:pt x="39" y="4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29" name="Freeform 356"/>
              <p:cNvSpPr>
                <a:spLocks/>
              </p:cNvSpPr>
              <p:nvPr/>
            </p:nvSpPr>
            <p:spPr bwMode="auto">
              <a:xfrm>
                <a:off x="1688" y="2440"/>
                <a:ext cx="172" cy="149"/>
              </a:xfrm>
              <a:custGeom>
                <a:avLst/>
                <a:gdLst>
                  <a:gd name="T0" fmla="*/ 0 w 73"/>
                  <a:gd name="T1" fmla="*/ 0 h 63"/>
                  <a:gd name="T2" fmla="*/ 1 w 73"/>
                  <a:gd name="T3" fmla="*/ 35 h 63"/>
                  <a:gd name="T4" fmla="*/ 73 w 73"/>
                  <a:gd name="T5" fmla="*/ 62 h 63"/>
                  <a:gd name="T6" fmla="*/ 73 w 73"/>
                  <a:gd name="T7" fmla="*/ 31 h 63"/>
                  <a:gd name="T8" fmla="*/ 0 w 73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3">
                    <a:moveTo>
                      <a:pt x="0" y="0"/>
                    </a:move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37" y="63"/>
                      <a:pt x="73" y="62"/>
                    </a:cubicBezTo>
                    <a:cubicBezTo>
                      <a:pt x="73" y="31"/>
                      <a:pt x="73" y="31"/>
                      <a:pt x="73" y="3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0" name="Freeform 357"/>
              <p:cNvSpPr>
                <a:spLocks/>
              </p:cNvSpPr>
              <p:nvPr/>
            </p:nvSpPr>
            <p:spPr bwMode="auto">
              <a:xfrm>
                <a:off x="1581" y="2076"/>
                <a:ext cx="1224" cy="894"/>
              </a:xfrm>
              <a:custGeom>
                <a:avLst/>
                <a:gdLst>
                  <a:gd name="T0" fmla="*/ 80 w 517"/>
                  <a:gd name="T1" fmla="*/ 19 h 378"/>
                  <a:gd name="T2" fmla="*/ 180 w 517"/>
                  <a:gd name="T3" fmla="*/ 52 h 378"/>
                  <a:gd name="T4" fmla="*/ 344 w 517"/>
                  <a:gd name="T5" fmla="*/ 0 h 378"/>
                  <a:gd name="T6" fmla="*/ 440 w 517"/>
                  <a:gd name="T7" fmla="*/ 81 h 378"/>
                  <a:gd name="T8" fmla="*/ 503 w 517"/>
                  <a:gd name="T9" fmla="*/ 106 h 378"/>
                  <a:gd name="T10" fmla="*/ 475 w 517"/>
                  <a:gd name="T11" fmla="*/ 284 h 378"/>
                  <a:gd name="T12" fmla="*/ 470 w 517"/>
                  <a:gd name="T13" fmla="*/ 281 h 378"/>
                  <a:gd name="T14" fmla="*/ 435 w 517"/>
                  <a:gd name="T15" fmla="*/ 291 h 378"/>
                  <a:gd name="T16" fmla="*/ 440 w 517"/>
                  <a:gd name="T17" fmla="*/ 370 h 378"/>
                  <a:gd name="T18" fmla="*/ 427 w 517"/>
                  <a:gd name="T19" fmla="*/ 377 h 378"/>
                  <a:gd name="T20" fmla="*/ 413 w 517"/>
                  <a:gd name="T21" fmla="*/ 365 h 378"/>
                  <a:gd name="T22" fmla="*/ 406 w 517"/>
                  <a:gd name="T23" fmla="*/ 218 h 378"/>
                  <a:gd name="T24" fmla="*/ 400 w 517"/>
                  <a:gd name="T25" fmla="*/ 154 h 378"/>
                  <a:gd name="T26" fmla="*/ 157 w 517"/>
                  <a:gd name="T27" fmla="*/ 218 h 378"/>
                  <a:gd name="T28" fmla="*/ 0 w 517"/>
                  <a:gd name="T29" fmla="*/ 63 h 378"/>
                  <a:gd name="T30" fmla="*/ 45 w 517"/>
                  <a:gd name="T31" fmla="*/ 106 h 378"/>
                  <a:gd name="T32" fmla="*/ 45 w 517"/>
                  <a:gd name="T33" fmla="*/ 18 h 378"/>
                  <a:gd name="T34" fmla="*/ 73 w 517"/>
                  <a:gd name="T35" fmla="*/ 63 h 378"/>
                  <a:gd name="T36" fmla="*/ 80 w 517"/>
                  <a:gd name="T37" fmla="*/ 1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7" h="378">
                    <a:moveTo>
                      <a:pt x="80" y="19"/>
                    </a:moveTo>
                    <a:cubicBezTo>
                      <a:pt x="80" y="19"/>
                      <a:pt x="84" y="73"/>
                      <a:pt x="180" y="52"/>
                    </a:cubicBezTo>
                    <a:cubicBezTo>
                      <a:pt x="245" y="38"/>
                      <a:pt x="291" y="0"/>
                      <a:pt x="344" y="0"/>
                    </a:cubicBezTo>
                    <a:cubicBezTo>
                      <a:pt x="398" y="0"/>
                      <a:pt x="438" y="47"/>
                      <a:pt x="440" y="81"/>
                    </a:cubicBezTo>
                    <a:cubicBezTo>
                      <a:pt x="440" y="81"/>
                      <a:pt x="480" y="52"/>
                      <a:pt x="503" y="106"/>
                    </a:cubicBezTo>
                    <a:cubicBezTo>
                      <a:pt x="517" y="140"/>
                      <a:pt x="501" y="198"/>
                      <a:pt x="475" y="284"/>
                    </a:cubicBezTo>
                    <a:cubicBezTo>
                      <a:pt x="475" y="284"/>
                      <a:pt x="473" y="283"/>
                      <a:pt x="470" y="281"/>
                    </a:cubicBezTo>
                    <a:cubicBezTo>
                      <a:pt x="463" y="278"/>
                      <a:pt x="449" y="275"/>
                      <a:pt x="435" y="291"/>
                    </a:cubicBezTo>
                    <a:cubicBezTo>
                      <a:pt x="423" y="305"/>
                      <a:pt x="440" y="370"/>
                      <a:pt x="440" y="370"/>
                    </a:cubicBezTo>
                    <a:cubicBezTo>
                      <a:pt x="440" y="370"/>
                      <a:pt x="441" y="376"/>
                      <a:pt x="427" y="377"/>
                    </a:cubicBezTo>
                    <a:cubicBezTo>
                      <a:pt x="412" y="378"/>
                      <a:pt x="413" y="365"/>
                      <a:pt x="413" y="365"/>
                    </a:cubicBezTo>
                    <a:cubicBezTo>
                      <a:pt x="413" y="365"/>
                      <a:pt x="409" y="300"/>
                      <a:pt x="406" y="218"/>
                    </a:cubicBezTo>
                    <a:cubicBezTo>
                      <a:pt x="405" y="184"/>
                      <a:pt x="406" y="163"/>
                      <a:pt x="400" y="154"/>
                    </a:cubicBezTo>
                    <a:cubicBezTo>
                      <a:pt x="400" y="154"/>
                      <a:pt x="283" y="239"/>
                      <a:pt x="157" y="218"/>
                    </a:cubicBezTo>
                    <a:cubicBezTo>
                      <a:pt x="30" y="197"/>
                      <a:pt x="10" y="118"/>
                      <a:pt x="0" y="63"/>
                    </a:cubicBezTo>
                    <a:cubicBezTo>
                      <a:pt x="0" y="63"/>
                      <a:pt x="14" y="97"/>
                      <a:pt x="45" y="106"/>
                    </a:cubicBezTo>
                    <a:cubicBezTo>
                      <a:pt x="45" y="106"/>
                      <a:pt x="16" y="63"/>
                      <a:pt x="45" y="18"/>
                    </a:cubicBezTo>
                    <a:cubicBezTo>
                      <a:pt x="45" y="18"/>
                      <a:pt x="55" y="53"/>
                      <a:pt x="73" y="63"/>
                    </a:cubicBezTo>
                    <a:cubicBezTo>
                      <a:pt x="73" y="63"/>
                      <a:pt x="65" y="56"/>
                      <a:pt x="80" y="19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1" name="Freeform 358"/>
              <p:cNvSpPr>
                <a:spLocks/>
              </p:cNvSpPr>
              <p:nvPr/>
            </p:nvSpPr>
            <p:spPr bwMode="auto">
              <a:xfrm>
                <a:off x="2599" y="2684"/>
                <a:ext cx="125" cy="87"/>
              </a:xfrm>
              <a:custGeom>
                <a:avLst/>
                <a:gdLst>
                  <a:gd name="T0" fmla="*/ 53 w 53"/>
                  <a:gd name="T1" fmla="*/ 0 h 37"/>
                  <a:gd name="T2" fmla="*/ 5 w 53"/>
                  <a:gd name="T3" fmla="*/ 11 h 37"/>
                  <a:gd name="T4" fmla="*/ 4 w 53"/>
                  <a:gd name="T5" fmla="*/ 12 h 37"/>
                  <a:gd name="T6" fmla="*/ 3 w 53"/>
                  <a:gd name="T7" fmla="*/ 37 h 37"/>
                  <a:gd name="T8" fmla="*/ 3 w 53"/>
                  <a:gd name="T9" fmla="*/ 37 h 37"/>
                  <a:gd name="T10" fmla="*/ 5 w 53"/>
                  <a:gd name="T11" fmla="*/ 34 h 37"/>
                  <a:gd name="T12" fmla="*/ 40 w 53"/>
                  <a:gd name="T13" fmla="*/ 24 h 37"/>
                  <a:gd name="T14" fmla="*/ 45 w 53"/>
                  <a:gd name="T15" fmla="*/ 27 h 37"/>
                  <a:gd name="T16" fmla="*/ 53 w 53"/>
                  <a:gd name="T17" fmla="*/ 0 h 37"/>
                  <a:gd name="T18" fmla="*/ 53 w 53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37">
                    <a:moveTo>
                      <a:pt x="53" y="0"/>
                    </a:moveTo>
                    <a:cubicBezTo>
                      <a:pt x="36" y="1"/>
                      <a:pt x="19" y="3"/>
                      <a:pt x="5" y="11"/>
                    </a:cubicBezTo>
                    <a:cubicBezTo>
                      <a:pt x="5" y="11"/>
                      <a:pt x="5" y="12"/>
                      <a:pt x="4" y="12"/>
                    </a:cubicBezTo>
                    <a:cubicBezTo>
                      <a:pt x="2" y="19"/>
                      <a:pt x="0" y="29"/>
                      <a:pt x="3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4" y="36"/>
                      <a:pt x="4" y="35"/>
                      <a:pt x="5" y="34"/>
                    </a:cubicBezTo>
                    <a:cubicBezTo>
                      <a:pt x="19" y="18"/>
                      <a:pt x="33" y="21"/>
                      <a:pt x="40" y="24"/>
                    </a:cubicBezTo>
                    <a:cubicBezTo>
                      <a:pt x="43" y="26"/>
                      <a:pt x="45" y="27"/>
                      <a:pt x="45" y="27"/>
                    </a:cubicBezTo>
                    <a:cubicBezTo>
                      <a:pt x="48" y="18"/>
                      <a:pt x="50" y="9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2" name="Freeform 359"/>
              <p:cNvSpPr>
                <a:spLocks/>
              </p:cNvSpPr>
              <p:nvPr/>
            </p:nvSpPr>
            <p:spPr bwMode="auto">
              <a:xfrm>
                <a:off x="1875" y="2620"/>
                <a:ext cx="149" cy="121"/>
              </a:xfrm>
              <a:custGeom>
                <a:avLst/>
                <a:gdLst>
                  <a:gd name="T0" fmla="*/ 63 w 63"/>
                  <a:gd name="T1" fmla="*/ 12 h 51"/>
                  <a:gd name="T2" fmla="*/ 22 w 63"/>
                  <a:gd name="T3" fmla="*/ 3 h 51"/>
                  <a:gd name="T4" fmla="*/ 0 w 63"/>
                  <a:gd name="T5" fmla="*/ 32 h 51"/>
                  <a:gd name="T6" fmla="*/ 0 w 63"/>
                  <a:gd name="T7" fmla="*/ 51 h 51"/>
                  <a:gd name="T8" fmla="*/ 63 w 63"/>
                  <a:gd name="T9" fmla="*/ 1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1">
                    <a:moveTo>
                      <a:pt x="63" y="12"/>
                    </a:moveTo>
                    <a:cubicBezTo>
                      <a:pt x="63" y="12"/>
                      <a:pt x="38" y="0"/>
                      <a:pt x="22" y="3"/>
                    </a:cubicBezTo>
                    <a:cubicBezTo>
                      <a:pt x="6" y="6"/>
                      <a:pt x="0" y="32"/>
                      <a:pt x="0" y="3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35" y="11"/>
                      <a:pt x="63" y="1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3" name="Freeform 360"/>
              <p:cNvSpPr>
                <a:spLocks/>
              </p:cNvSpPr>
              <p:nvPr/>
            </p:nvSpPr>
            <p:spPr bwMode="auto">
              <a:xfrm>
                <a:off x="2393" y="2625"/>
                <a:ext cx="118" cy="106"/>
              </a:xfrm>
              <a:custGeom>
                <a:avLst/>
                <a:gdLst>
                  <a:gd name="T0" fmla="*/ 13 w 50"/>
                  <a:gd name="T1" fmla="*/ 0 h 45"/>
                  <a:gd name="T2" fmla="*/ 2 w 50"/>
                  <a:gd name="T3" fmla="*/ 13 h 45"/>
                  <a:gd name="T4" fmla="*/ 48 w 50"/>
                  <a:gd name="T5" fmla="*/ 45 h 45"/>
                  <a:gd name="T6" fmla="*/ 47 w 50"/>
                  <a:gd name="T7" fmla="*/ 20 h 45"/>
                  <a:gd name="T8" fmla="*/ 13 w 50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5">
                    <a:moveTo>
                      <a:pt x="13" y="0"/>
                    </a:moveTo>
                    <a:cubicBezTo>
                      <a:pt x="13" y="0"/>
                      <a:pt x="0" y="0"/>
                      <a:pt x="2" y="13"/>
                    </a:cubicBezTo>
                    <a:cubicBezTo>
                      <a:pt x="2" y="13"/>
                      <a:pt x="35" y="20"/>
                      <a:pt x="48" y="45"/>
                    </a:cubicBezTo>
                    <a:cubicBezTo>
                      <a:pt x="48" y="45"/>
                      <a:pt x="50" y="29"/>
                      <a:pt x="47" y="20"/>
                    </a:cubicBezTo>
                    <a:cubicBezTo>
                      <a:pt x="44" y="10"/>
                      <a:pt x="32" y="0"/>
                      <a:pt x="13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4" name="Freeform 361"/>
              <p:cNvSpPr>
                <a:spLocks/>
              </p:cNvSpPr>
              <p:nvPr/>
            </p:nvSpPr>
            <p:spPr bwMode="auto">
              <a:xfrm>
                <a:off x="2069" y="2757"/>
                <a:ext cx="312" cy="352"/>
              </a:xfrm>
              <a:custGeom>
                <a:avLst/>
                <a:gdLst>
                  <a:gd name="T0" fmla="*/ 31 w 132"/>
                  <a:gd name="T1" fmla="*/ 17 h 149"/>
                  <a:gd name="T2" fmla="*/ 35 w 132"/>
                  <a:gd name="T3" fmla="*/ 121 h 149"/>
                  <a:gd name="T4" fmla="*/ 120 w 132"/>
                  <a:gd name="T5" fmla="*/ 110 h 149"/>
                  <a:gd name="T6" fmla="*/ 93 w 132"/>
                  <a:gd name="T7" fmla="*/ 13 h 149"/>
                  <a:gd name="T8" fmla="*/ 63 w 132"/>
                  <a:gd name="T9" fmla="*/ 0 h 149"/>
                  <a:gd name="T10" fmla="*/ 31 w 132"/>
                  <a:gd name="T11" fmla="*/ 1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49">
                    <a:moveTo>
                      <a:pt x="31" y="17"/>
                    </a:moveTo>
                    <a:cubicBezTo>
                      <a:pt x="31" y="17"/>
                      <a:pt x="0" y="94"/>
                      <a:pt x="35" y="121"/>
                    </a:cubicBezTo>
                    <a:cubicBezTo>
                      <a:pt x="70" y="149"/>
                      <a:pt x="113" y="131"/>
                      <a:pt x="120" y="110"/>
                    </a:cubicBezTo>
                    <a:cubicBezTo>
                      <a:pt x="132" y="73"/>
                      <a:pt x="100" y="62"/>
                      <a:pt x="93" y="13"/>
                    </a:cubicBezTo>
                    <a:cubicBezTo>
                      <a:pt x="93" y="13"/>
                      <a:pt x="83" y="0"/>
                      <a:pt x="63" y="0"/>
                    </a:cubicBezTo>
                    <a:cubicBezTo>
                      <a:pt x="44" y="1"/>
                      <a:pt x="31" y="17"/>
                      <a:pt x="31" y="1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5" name="Freeform 362"/>
              <p:cNvSpPr>
                <a:spLocks/>
              </p:cNvSpPr>
              <p:nvPr/>
            </p:nvSpPr>
            <p:spPr bwMode="auto">
              <a:xfrm>
                <a:off x="2083" y="2752"/>
                <a:ext cx="279" cy="310"/>
              </a:xfrm>
              <a:custGeom>
                <a:avLst/>
                <a:gdLst>
                  <a:gd name="T0" fmla="*/ 28 w 118"/>
                  <a:gd name="T1" fmla="*/ 16 h 131"/>
                  <a:gd name="T2" fmla="*/ 31 w 118"/>
                  <a:gd name="T3" fmla="*/ 106 h 131"/>
                  <a:gd name="T4" fmla="*/ 107 w 118"/>
                  <a:gd name="T5" fmla="*/ 96 h 131"/>
                  <a:gd name="T6" fmla="*/ 83 w 118"/>
                  <a:gd name="T7" fmla="*/ 10 h 131"/>
                  <a:gd name="T8" fmla="*/ 57 w 118"/>
                  <a:gd name="T9" fmla="*/ 0 h 131"/>
                  <a:gd name="T10" fmla="*/ 28 w 118"/>
                  <a:gd name="T11" fmla="*/ 1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31">
                    <a:moveTo>
                      <a:pt x="28" y="16"/>
                    </a:moveTo>
                    <a:cubicBezTo>
                      <a:pt x="28" y="16"/>
                      <a:pt x="0" y="81"/>
                      <a:pt x="31" y="106"/>
                    </a:cubicBezTo>
                    <a:cubicBezTo>
                      <a:pt x="62" y="131"/>
                      <a:pt x="101" y="115"/>
                      <a:pt x="107" y="96"/>
                    </a:cubicBezTo>
                    <a:cubicBezTo>
                      <a:pt x="118" y="62"/>
                      <a:pt x="90" y="55"/>
                      <a:pt x="83" y="10"/>
                    </a:cubicBezTo>
                    <a:cubicBezTo>
                      <a:pt x="83" y="10"/>
                      <a:pt x="74" y="0"/>
                      <a:pt x="57" y="0"/>
                    </a:cubicBezTo>
                    <a:cubicBezTo>
                      <a:pt x="39" y="1"/>
                      <a:pt x="28" y="16"/>
                      <a:pt x="28" y="1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6" name="Freeform 363"/>
              <p:cNvSpPr>
                <a:spLocks/>
              </p:cNvSpPr>
              <p:nvPr/>
            </p:nvSpPr>
            <p:spPr bwMode="auto">
              <a:xfrm>
                <a:off x="2618" y="2764"/>
                <a:ext cx="97" cy="123"/>
              </a:xfrm>
              <a:custGeom>
                <a:avLst/>
                <a:gdLst>
                  <a:gd name="T0" fmla="*/ 12 w 41"/>
                  <a:gd name="T1" fmla="*/ 52 h 52"/>
                  <a:gd name="T2" fmla="*/ 25 w 41"/>
                  <a:gd name="T3" fmla="*/ 7 h 52"/>
                  <a:gd name="T4" fmla="*/ 32 w 41"/>
                  <a:gd name="T5" fmla="*/ 40 h 52"/>
                  <a:gd name="T6" fmla="*/ 12 w 41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52">
                    <a:moveTo>
                      <a:pt x="12" y="52"/>
                    </a:moveTo>
                    <a:cubicBezTo>
                      <a:pt x="12" y="52"/>
                      <a:pt x="0" y="0"/>
                      <a:pt x="25" y="7"/>
                    </a:cubicBezTo>
                    <a:cubicBezTo>
                      <a:pt x="41" y="11"/>
                      <a:pt x="40" y="29"/>
                      <a:pt x="32" y="40"/>
                    </a:cubicBezTo>
                    <a:cubicBezTo>
                      <a:pt x="27" y="48"/>
                      <a:pt x="18" y="52"/>
                      <a:pt x="12" y="5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7" name="Freeform 364"/>
              <p:cNvSpPr>
                <a:spLocks/>
              </p:cNvSpPr>
              <p:nvPr/>
            </p:nvSpPr>
            <p:spPr bwMode="auto">
              <a:xfrm>
                <a:off x="2639" y="2783"/>
                <a:ext cx="73" cy="104"/>
              </a:xfrm>
              <a:custGeom>
                <a:avLst/>
                <a:gdLst>
                  <a:gd name="T0" fmla="*/ 3 w 31"/>
                  <a:gd name="T1" fmla="*/ 44 h 44"/>
                  <a:gd name="T2" fmla="*/ 0 w 31"/>
                  <a:gd name="T3" fmla="*/ 30 h 44"/>
                  <a:gd name="T4" fmla="*/ 28 w 31"/>
                  <a:gd name="T5" fmla="*/ 21 h 44"/>
                  <a:gd name="T6" fmla="*/ 3 w 31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4">
                    <a:moveTo>
                      <a:pt x="3" y="44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31" y="0"/>
                      <a:pt x="28" y="21"/>
                    </a:cubicBezTo>
                    <a:cubicBezTo>
                      <a:pt x="24" y="43"/>
                      <a:pt x="3" y="44"/>
                      <a:pt x="3" y="4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8" name="Freeform 365"/>
              <p:cNvSpPr>
                <a:spLocks/>
              </p:cNvSpPr>
              <p:nvPr/>
            </p:nvSpPr>
            <p:spPr bwMode="auto">
              <a:xfrm>
                <a:off x="1676" y="2800"/>
                <a:ext cx="113" cy="142"/>
              </a:xfrm>
              <a:custGeom>
                <a:avLst/>
                <a:gdLst>
                  <a:gd name="T0" fmla="*/ 42 w 48"/>
                  <a:gd name="T1" fmla="*/ 59 h 60"/>
                  <a:gd name="T2" fmla="*/ 18 w 48"/>
                  <a:gd name="T3" fmla="*/ 13 h 60"/>
                  <a:gd name="T4" fmla="*/ 16 w 48"/>
                  <a:gd name="T5" fmla="*/ 50 h 60"/>
                  <a:gd name="T6" fmla="*/ 42 w 48"/>
                  <a:gd name="T7" fmla="*/ 5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60">
                    <a:moveTo>
                      <a:pt x="42" y="59"/>
                    </a:moveTo>
                    <a:cubicBezTo>
                      <a:pt x="42" y="59"/>
                      <a:pt x="48" y="0"/>
                      <a:pt x="18" y="13"/>
                    </a:cubicBezTo>
                    <a:cubicBezTo>
                      <a:pt x="0" y="20"/>
                      <a:pt x="4" y="39"/>
                      <a:pt x="16" y="50"/>
                    </a:cubicBezTo>
                    <a:cubicBezTo>
                      <a:pt x="24" y="56"/>
                      <a:pt x="35" y="60"/>
                      <a:pt x="42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39" name="Freeform 366"/>
              <p:cNvSpPr>
                <a:spLocks/>
              </p:cNvSpPr>
              <p:nvPr/>
            </p:nvSpPr>
            <p:spPr bwMode="auto">
              <a:xfrm>
                <a:off x="1676" y="2840"/>
                <a:ext cx="101" cy="104"/>
              </a:xfrm>
              <a:custGeom>
                <a:avLst/>
                <a:gdLst>
                  <a:gd name="T0" fmla="*/ 42 w 43"/>
                  <a:gd name="T1" fmla="*/ 41 h 44"/>
                  <a:gd name="T2" fmla="*/ 43 w 43"/>
                  <a:gd name="T3" fmla="*/ 26 h 44"/>
                  <a:gd name="T4" fmla="*/ 8 w 43"/>
                  <a:gd name="T5" fmla="*/ 22 h 44"/>
                  <a:gd name="T6" fmla="*/ 42 w 43"/>
                  <a:gd name="T7" fmla="*/ 4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4">
                    <a:moveTo>
                      <a:pt x="42" y="41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6"/>
                      <a:pt x="0" y="0"/>
                      <a:pt x="8" y="22"/>
                    </a:cubicBezTo>
                    <a:cubicBezTo>
                      <a:pt x="16" y="44"/>
                      <a:pt x="42" y="41"/>
                      <a:pt x="42" y="41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0" name="Oval 367"/>
              <p:cNvSpPr>
                <a:spLocks noChangeArrowheads="1"/>
              </p:cNvSpPr>
              <p:nvPr/>
            </p:nvSpPr>
            <p:spPr bwMode="auto">
              <a:xfrm>
                <a:off x="2213" y="3270"/>
                <a:ext cx="83" cy="26"/>
              </a:xfrm>
              <a:prstGeom prst="ellipse">
                <a:avLst/>
              </a:pr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1" name="Freeform 368"/>
              <p:cNvSpPr>
                <a:spLocks/>
              </p:cNvSpPr>
              <p:nvPr/>
            </p:nvSpPr>
            <p:spPr bwMode="auto">
              <a:xfrm>
                <a:off x="2618" y="2828"/>
                <a:ext cx="149" cy="140"/>
              </a:xfrm>
              <a:custGeom>
                <a:avLst/>
                <a:gdLst>
                  <a:gd name="T0" fmla="*/ 7 w 63"/>
                  <a:gd name="T1" fmla="*/ 59 h 59"/>
                  <a:gd name="T2" fmla="*/ 0 w 63"/>
                  <a:gd name="T3" fmla="*/ 55 h 59"/>
                  <a:gd name="T4" fmla="*/ 49 w 63"/>
                  <a:gd name="T5" fmla="*/ 0 h 59"/>
                  <a:gd name="T6" fmla="*/ 7 w 63"/>
                  <a:gd name="T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59">
                    <a:moveTo>
                      <a:pt x="7" y="59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50" y="36"/>
                      <a:pt x="49" y="0"/>
                    </a:cubicBezTo>
                    <a:cubicBezTo>
                      <a:pt x="49" y="0"/>
                      <a:pt x="63" y="38"/>
                      <a:pt x="7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2" name="Freeform 369"/>
              <p:cNvSpPr>
                <a:spLocks/>
              </p:cNvSpPr>
              <p:nvPr/>
            </p:nvSpPr>
            <p:spPr bwMode="auto">
              <a:xfrm>
                <a:off x="1669" y="2237"/>
                <a:ext cx="144" cy="142"/>
              </a:xfrm>
              <a:custGeom>
                <a:avLst/>
                <a:gdLst>
                  <a:gd name="T0" fmla="*/ 1 w 61"/>
                  <a:gd name="T1" fmla="*/ 2 h 60"/>
                  <a:gd name="T2" fmla="*/ 7 w 61"/>
                  <a:gd name="T3" fmla="*/ 19 h 60"/>
                  <a:gd name="T4" fmla="*/ 18 w 61"/>
                  <a:gd name="T5" fmla="*/ 37 h 60"/>
                  <a:gd name="T6" fmla="*/ 53 w 61"/>
                  <a:gd name="T7" fmla="*/ 59 h 60"/>
                  <a:gd name="T8" fmla="*/ 61 w 61"/>
                  <a:gd name="T9" fmla="*/ 60 h 60"/>
                  <a:gd name="T10" fmla="*/ 53 w 61"/>
                  <a:gd name="T11" fmla="*/ 56 h 60"/>
                  <a:gd name="T12" fmla="*/ 45 w 61"/>
                  <a:gd name="T13" fmla="*/ 50 h 60"/>
                  <a:gd name="T14" fmla="*/ 26 w 61"/>
                  <a:gd name="T15" fmla="*/ 36 h 60"/>
                  <a:gd name="T16" fmla="*/ 13 w 61"/>
                  <a:gd name="T17" fmla="*/ 19 h 60"/>
                  <a:gd name="T18" fmla="*/ 4 w 61"/>
                  <a:gd name="T19" fmla="*/ 5 h 60"/>
                  <a:gd name="T20" fmla="*/ 2 w 61"/>
                  <a:gd name="T21" fmla="*/ 0 h 60"/>
                  <a:gd name="T22" fmla="*/ 1 w 61"/>
                  <a:gd name="T23" fmla="*/ 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60">
                    <a:moveTo>
                      <a:pt x="1" y="2"/>
                    </a:moveTo>
                    <a:cubicBezTo>
                      <a:pt x="0" y="7"/>
                      <a:pt x="5" y="16"/>
                      <a:pt x="7" y="19"/>
                    </a:cubicBezTo>
                    <a:cubicBezTo>
                      <a:pt x="10" y="26"/>
                      <a:pt x="13" y="32"/>
                      <a:pt x="18" y="37"/>
                    </a:cubicBezTo>
                    <a:cubicBezTo>
                      <a:pt x="27" y="48"/>
                      <a:pt x="39" y="56"/>
                      <a:pt x="53" y="59"/>
                    </a:cubicBezTo>
                    <a:cubicBezTo>
                      <a:pt x="56" y="59"/>
                      <a:pt x="58" y="60"/>
                      <a:pt x="61" y="60"/>
                    </a:cubicBezTo>
                    <a:cubicBezTo>
                      <a:pt x="59" y="58"/>
                      <a:pt x="55" y="57"/>
                      <a:pt x="53" y="56"/>
                    </a:cubicBezTo>
                    <a:cubicBezTo>
                      <a:pt x="50" y="54"/>
                      <a:pt x="48" y="52"/>
                      <a:pt x="45" y="50"/>
                    </a:cubicBezTo>
                    <a:cubicBezTo>
                      <a:pt x="38" y="46"/>
                      <a:pt x="32" y="42"/>
                      <a:pt x="26" y="36"/>
                    </a:cubicBezTo>
                    <a:cubicBezTo>
                      <a:pt x="21" y="31"/>
                      <a:pt x="17" y="25"/>
                      <a:pt x="13" y="19"/>
                    </a:cubicBezTo>
                    <a:cubicBezTo>
                      <a:pt x="10" y="14"/>
                      <a:pt x="7" y="10"/>
                      <a:pt x="4" y="5"/>
                    </a:cubicBezTo>
                    <a:cubicBezTo>
                      <a:pt x="3" y="3"/>
                      <a:pt x="3" y="2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3" name="Freeform 370"/>
              <p:cNvSpPr>
                <a:spLocks/>
              </p:cNvSpPr>
              <p:nvPr/>
            </p:nvSpPr>
            <p:spPr bwMode="auto">
              <a:xfrm>
                <a:off x="1749" y="2183"/>
                <a:ext cx="85" cy="113"/>
              </a:xfrm>
              <a:custGeom>
                <a:avLst/>
                <a:gdLst>
                  <a:gd name="T0" fmla="*/ 5 w 36"/>
                  <a:gd name="T1" fmla="*/ 0 h 48"/>
                  <a:gd name="T2" fmla="*/ 36 w 36"/>
                  <a:gd name="T3" fmla="*/ 48 h 48"/>
                  <a:gd name="T4" fmla="*/ 5 w 36"/>
                  <a:gd name="T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48">
                    <a:moveTo>
                      <a:pt x="5" y="0"/>
                    </a:moveTo>
                    <a:cubicBezTo>
                      <a:pt x="5" y="0"/>
                      <a:pt x="0" y="38"/>
                      <a:pt x="36" y="48"/>
                    </a:cubicBezTo>
                    <a:cubicBezTo>
                      <a:pt x="36" y="48"/>
                      <a:pt x="11" y="31"/>
                      <a:pt x="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4" name="Freeform 371"/>
              <p:cNvSpPr>
                <a:spLocks/>
              </p:cNvSpPr>
              <p:nvPr/>
            </p:nvSpPr>
            <p:spPr bwMode="auto">
              <a:xfrm>
                <a:off x="2523" y="2275"/>
                <a:ext cx="140" cy="156"/>
              </a:xfrm>
              <a:custGeom>
                <a:avLst/>
                <a:gdLst>
                  <a:gd name="T0" fmla="*/ 40 w 59"/>
                  <a:gd name="T1" fmla="*/ 0 h 66"/>
                  <a:gd name="T2" fmla="*/ 0 w 59"/>
                  <a:gd name="T3" fmla="*/ 66 h 66"/>
                  <a:gd name="T4" fmla="*/ 40 w 59"/>
                  <a:gd name="T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66">
                    <a:moveTo>
                      <a:pt x="40" y="0"/>
                    </a:moveTo>
                    <a:cubicBezTo>
                      <a:pt x="40" y="0"/>
                      <a:pt x="59" y="52"/>
                      <a:pt x="0" y="66"/>
                    </a:cubicBezTo>
                    <a:cubicBezTo>
                      <a:pt x="0" y="66"/>
                      <a:pt x="31" y="40"/>
                      <a:pt x="4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5" name="Freeform 372"/>
              <p:cNvSpPr>
                <a:spLocks/>
              </p:cNvSpPr>
              <p:nvPr/>
            </p:nvSpPr>
            <p:spPr bwMode="auto">
              <a:xfrm>
                <a:off x="2125" y="2069"/>
                <a:ext cx="415" cy="125"/>
              </a:xfrm>
              <a:custGeom>
                <a:avLst/>
                <a:gdLst>
                  <a:gd name="T0" fmla="*/ 175 w 175"/>
                  <a:gd name="T1" fmla="*/ 41 h 53"/>
                  <a:gd name="T2" fmla="*/ 95 w 175"/>
                  <a:gd name="T3" fmla="*/ 18 h 53"/>
                  <a:gd name="T4" fmla="*/ 22 w 175"/>
                  <a:gd name="T5" fmla="*/ 51 h 53"/>
                  <a:gd name="T6" fmla="*/ 120 w 175"/>
                  <a:gd name="T7" fmla="*/ 39 h 53"/>
                  <a:gd name="T8" fmla="*/ 175 w 175"/>
                  <a:gd name="T9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53">
                    <a:moveTo>
                      <a:pt x="175" y="41"/>
                    </a:moveTo>
                    <a:cubicBezTo>
                      <a:pt x="175" y="41"/>
                      <a:pt x="147" y="0"/>
                      <a:pt x="95" y="18"/>
                    </a:cubicBezTo>
                    <a:cubicBezTo>
                      <a:pt x="43" y="37"/>
                      <a:pt x="44" y="50"/>
                      <a:pt x="22" y="51"/>
                    </a:cubicBezTo>
                    <a:cubicBezTo>
                      <a:pt x="0" y="53"/>
                      <a:pt x="78" y="52"/>
                      <a:pt x="120" y="39"/>
                    </a:cubicBezTo>
                    <a:cubicBezTo>
                      <a:pt x="161" y="27"/>
                      <a:pt x="168" y="50"/>
                      <a:pt x="175" y="41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6" name="Freeform 373"/>
              <p:cNvSpPr>
                <a:spLocks/>
              </p:cNvSpPr>
              <p:nvPr/>
            </p:nvSpPr>
            <p:spPr bwMode="auto">
              <a:xfrm>
                <a:off x="2601" y="2327"/>
                <a:ext cx="156" cy="229"/>
              </a:xfrm>
              <a:custGeom>
                <a:avLst/>
                <a:gdLst>
                  <a:gd name="T0" fmla="*/ 0 w 66"/>
                  <a:gd name="T1" fmla="*/ 58 h 97"/>
                  <a:gd name="T2" fmla="*/ 38 w 66"/>
                  <a:gd name="T3" fmla="*/ 0 h 97"/>
                  <a:gd name="T4" fmla="*/ 60 w 66"/>
                  <a:gd name="T5" fmla="*/ 38 h 97"/>
                  <a:gd name="T6" fmla="*/ 0 w 66"/>
                  <a:gd name="T7" fmla="*/ 97 h 97"/>
                  <a:gd name="T8" fmla="*/ 0 w 66"/>
                  <a:gd name="T9" fmla="*/ 5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97">
                    <a:moveTo>
                      <a:pt x="0" y="58"/>
                    </a:moveTo>
                    <a:cubicBezTo>
                      <a:pt x="0" y="58"/>
                      <a:pt x="43" y="33"/>
                      <a:pt x="38" y="0"/>
                    </a:cubicBezTo>
                    <a:cubicBezTo>
                      <a:pt x="38" y="0"/>
                      <a:pt x="66" y="6"/>
                      <a:pt x="60" y="38"/>
                    </a:cubicBezTo>
                    <a:cubicBezTo>
                      <a:pt x="54" y="69"/>
                      <a:pt x="0" y="97"/>
                      <a:pt x="0" y="97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7" name="Freeform 374"/>
              <p:cNvSpPr>
                <a:spLocks/>
              </p:cNvSpPr>
              <p:nvPr/>
            </p:nvSpPr>
            <p:spPr bwMode="auto">
              <a:xfrm>
                <a:off x="1903" y="2909"/>
                <a:ext cx="31" cy="11"/>
              </a:xfrm>
              <a:custGeom>
                <a:avLst/>
                <a:gdLst>
                  <a:gd name="T0" fmla="*/ 13 w 13"/>
                  <a:gd name="T1" fmla="*/ 3 h 5"/>
                  <a:gd name="T2" fmla="*/ 11 w 13"/>
                  <a:gd name="T3" fmla="*/ 5 h 5"/>
                  <a:gd name="T4" fmla="*/ 2 w 13"/>
                  <a:gd name="T5" fmla="*/ 5 h 5"/>
                  <a:gd name="T6" fmla="*/ 0 w 13"/>
                  <a:gd name="T7" fmla="*/ 3 h 5"/>
                  <a:gd name="T8" fmla="*/ 0 w 13"/>
                  <a:gd name="T9" fmla="*/ 3 h 5"/>
                  <a:gd name="T10" fmla="*/ 2 w 13"/>
                  <a:gd name="T11" fmla="*/ 0 h 5"/>
                  <a:gd name="T12" fmla="*/ 11 w 13"/>
                  <a:gd name="T13" fmla="*/ 0 h 5"/>
                  <a:gd name="T14" fmla="*/ 13 w 1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5">
                    <a:moveTo>
                      <a:pt x="13" y="3"/>
                    </a:moveTo>
                    <a:cubicBezTo>
                      <a:pt x="13" y="4"/>
                      <a:pt x="12" y="5"/>
                      <a:pt x="1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8" name="Freeform 375"/>
              <p:cNvSpPr>
                <a:spLocks/>
              </p:cNvSpPr>
              <p:nvPr/>
            </p:nvSpPr>
            <p:spPr bwMode="auto">
              <a:xfrm>
                <a:off x="2473" y="2892"/>
                <a:ext cx="26" cy="9"/>
              </a:xfrm>
              <a:custGeom>
                <a:avLst/>
                <a:gdLst>
                  <a:gd name="T0" fmla="*/ 11 w 11"/>
                  <a:gd name="T1" fmla="*/ 2 h 4"/>
                  <a:gd name="T2" fmla="*/ 9 w 11"/>
                  <a:gd name="T3" fmla="*/ 4 h 4"/>
                  <a:gd name="T4" fmla="*/ 1 w 11"/>
                  <a:gd name="T5" fmla="*/ 4 h 4"/>
                  <a:gd name="T6" fmla="*/ 0 w 11"/>
                  <a:gd name="T7" fmla="*/ 2 h 4"/>
                  <a:gd name="T8" fmla="*/ 0 w 11"/>
                  <a:gd name="T9" fmla="*/ 2 h 4"/>
                  <a:gd name="T10" fmla="*/ 1 w 11"/>
                  <a:gd name="T11" fmla="*/ 0 h 4"/>
                  <a:gd name="T12" fmla="*/ 9 w 11"/>
                  <a:gd name="T13" fmla="*/ 0 h 4"/>
                  <a:gd name="T14" fmla="*/ 11 w 11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4">
                    <a:moveTo>
                      <a:pt x="11" y="2"/>
                    </a:moveTo>
                    <a:cubicBezTo>
                      <a:pt x="11" y="3"/>
                      <a:pt x="10" y="4"/>
                      <a:pt x="9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1" y="1"/>
                      <a:pt x="11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49" name="Oval 376"/>
              <p:cNvSpPr>
                <a:spLocks noChangeArrowheads="1"/>
              </p:cNvSpPr>
              <p:nvPr/>
            </p:nvSpPr>
            <p:spPr bwMode="auto">
              <a:xfrm>
                <a:off x="2234" y="2958"/>
                <a:ext cx="52" cy="21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0" name="Freeform 377"/>
              <p:cNvSpPr>
                <a:spLocks/>
              </p:cNvSpPr>
              <p:nvPr/>
            </p:nvSpPr>
            <p:spPr bwMode="auto">
              <a:xfrm>
                <a:off x="1998" y="3698"/>
                <a:ext cx="279" cy="170"/>
              </a:xfrm>
              <a:custGeom>
                <a:avLst/>
                <a:gdLst>
                  <a:gd name="T0" fmla="*/ 42 w 118"/>
                  <a:gd name="T1" fmla="*/ 3 h 72"/>
                  <a:gd name="T2" fmla="*/ 41 w 118"/>
                  <a:gd name="T3" fmla="*/ 2 h 72"/>
                  <a:gd name="T4" fmla="*/ 0 w 118"/>
                  <a:gd name="T5" fmla="*/ 19 h 72"/>
                  <a:gd name="T6" fmla="*/ 4 w 118"/>
                  <a:gd name="T7" fmla="*/ 46 h 72"/>
                  <a:gd name="T8" fmla="*/ 104 w 118"/>
                  <a:gd name="T9" fmla="*/ 64 h 72"/>
                  <a:gd name="T10" fmla="*/ 115 w 118"/>
                  <a:gd name="T11" fmla="*/ 65 h 72"/>
                  <a:gd name="T12" fmla="*/ 118 w 118"/>
                  <a:gd name="T13" fmla="*/ 14 h 72"/>
                  <a:gd name="T14" fmla="*/ 42 w 118"/>
                  <a:gd name="T15" fmla="*/ 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8" h="72">
                    <a:moveTo>
                      <a:pt x="42" y="3"/>
                    </a:moveTo>
                    <a:cubicBezTo>
                      <a:pt x="42" y="3"/>
                      <a:pt x="42" y="2"/>
                      <a:pt x="41" y="2"/>
                    </a:cubicBezTo>
                    <a:cubicBezTo>
                      <a:pt x="25" y="0"/>
                      <a:pt x="11" y="7"/>
                      <a:pt x="0" y="19"/>
                    </a:cubicBezTo>
                    <a:cubicBezTo>
                      <a:pt x="0" y="31"/>
                      <a:pt x="1" y="41"/>
                      <a:pt x="4" y="46"/>
                    </a:cubicBezTo>
                    <a:cubicBezTo>
                      <a:pt x="21" y="72"/>
                      <a:pt x="104" y="64"/>
                      <a:pt x="104" y="64"/>
                    </a:cubicBezTo>
                    <a:cubicBezTo>
                      <a:pt x="115" y="65"/>
                      <a:pt x="115" y="65"/>
                      <a:pt x="115" y="65"/>
                    </a:cubicBezTo>
                    <a:cubicBezTo>
                      <a:pt x="118" y="14"/>
                      <a:pt x="118" y="14"/>
                      <a:pt x="118" y="14"/>
                    </a:cubicBezTo>
                    <a:cubicBezTo>
                      <a:pt x="118" y="14"/>
                      <a:pt x="45" y="18"/>
                      <a:pt x="42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1" name="Freeform 378"/>
              <p:cNvSpPr>
                <a:spLocks/>
              </p:cNvSpPr>
              <p:nvPr/>
            </p:nvSpPr>
            <p:spPr bwMode="auto">
              <a:xfrm>
                <a:off x="2047" y="3693"/>
                <a:ext cx="104" cy="36"/>
              </a:xfrm>
              <a:custGeom>
                <a:avLst/>
                <a:gdLst>
                  <a:gd name="T0" fmla="*/ 27 w 44"/>
                  <a:gd name="T1" fmla="*/ 15 h 15"/>
                  <a:gd name="T2" fmla="*/ 44 w 44"/>
                  <a:gd name="T3" fmla="*/ 15 h 15"/>
                  <a:gd name="T4" fmla="*/ 14 w 44"/>
                  <a:gd name="T5" fmla="*/ 1 h 15"/>
                  <a:gd name="T6" fmla="*/ 0 w 44"/>
                  <a:gd name="T7" fmla="*/ 6 h 15"/>
                  <a:gd name="T8" fmla="*/ 27 w 4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5">
                    <a:moveTo>
                      <a:pt x="27" y="15"/>
                    </a:moveTo>
                    <a:cubicBezTo>
                      <a:pt x="33" y="15"/>
                      <a:pt x="39" y="15"/>
                      <a:pt x="44" y="15"/>
                    </a:cubicBezTo>
                    <a:cubicBezTo>
                      <a:pt x="32" y="13"/>
                      <a:pt x="14" y="1"/>
                      <a:pt x="14" y="1"/>
                    </a:cubicBezTo>
                    <a:cubicBezTo>
                      <a:pt x="7" y="0"/>
                      <a:pt x="6" y="4"/>
                      <a:pt x="0" y="6"/>
                    </a:cubicBezTo>
                    <a:cubicBezTo>
                      <a:pt x="9" y="10"/>
                      <a:pt x="17" y="14"/>
                      <a:pt x="27" y="1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2" name="Freeform 379"/>
              <p:cNvSpPr>
                <a:spLocks/>
              </p:cNvSpPr>
              <p:nvPr/>
            </p:nvSpPr>
            <p:spPr bwMode="auto">
              <a:xfrm>
                <a:off x="1995" y="3731"/>
                <a:ext cx="282" cy="137"/>
              </a:xfrm>
              <a:custGeom>
                <a:avLst/>
                <a:gdLst>
                  <a:gd name="T0" fmla="*/ 82 w 119"/>
                  <a:gd name="T1" fmla="*/ 0 h 58"/>
                  <a:gd name="T2" fmla="*/ 97 w 119"/>
                  <a:gd name="T3" fmla="*/ 32 h 58"/>
                  <a:gd name="T4" fmla="*/ 90 w 119"/>
                  <a:gd name="T5" fmla="*/ 41 h 58"/>
                  <a:gd name="T6" fmla="*/ 32 w 119"/>
                  <a:gd name="T7" fmla="*/ 35 h 58"/>
                  <a:gd name="T8" fmla="*/ 0 w 119"/>
                  <a:gd name="T9" fmla="*/ 15 h 58"/>
                  <a:gd name="T10" fmla="*/ 5 w 119"/>
                  <a:gd name="T11" fmla="*/ 32 h 58"/>
                  <a:gd name="T12" fmla="*/ 105 w 119"/>
                  <a:gd name="T13" fmla="*/ 50 h 58"/>
                  <a:gd name="T14" fmla="*/ 116 w 119"/>
                  <a:gd name="T15" fmla="*/ 51 h 58"/>
                  <a:gd name="T16" fmla="*/ 119 w 119"/>
                  <a:gd name="T17" fmla="*/ 0 h 58"/>
                  <a:gd name="T18" fmla="*/ 82 w 119"/>
                  <a:gd name="T1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58">
                    <a:moveTo>
                      <a:pt x="82" y="0"/>
                    </a:moveTo>
                    <a:cubicBezTo>
                      <a:pt x="97" y="4"/>
                      <a:pt x="97" y="18"/>
                      <a:pt x="97" y="32"/>
                    </a:cubicBezTo>
                    <a:cubicBezTo>
                      <a:pt x="97" y="36"/>
                      <a:pt x="94" y="41"/>
                      <a:pt x="90" y="41"/>
                    </a:cubicBezTo>
                    <a:cubicBezTo>
                      <a:pt x="71" y="44"/>
                      <a:pt x="50" y="39"/>
                      <a:pt x="32" y="35"/>
                    </a:cubicBezTo>
                    <a:cubicBezTo>
                      <a:pt x="20" y="32"/>
                      <a:pt x="7" y="24"/>
                      <a:pt x="0" y="15"/>
                    </a:cubicBezTo>
                    <a:cubicBezTo>
                      <a:pt x="0" y="20"/>
                      <a:pt x="4" y="29"/>
                      <a:pt x="5" y="32"/>
                    </a:cubicBezTo>
                    <a:cubicBezTo>
                      <a:pt x="22" y="58"/>
                      <a:pt x="105" y="50"/>
                      <a:pt x="105" y="5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9" y="0"/>
                      <a:pt x="100" y="1"/>
                      <a:pt x="82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3" name="Freeform 380"/>
              <p:cNvSpPr>
                <a:spLocks/>
              </p:cNvSpPr>
              <p:nvPr/>
            </p:nvSpPr>
            <p:spPr bwMode="auto">
              <a:xfrm>
                <a:off x="2284" y="3667"/>
                <a:ext cx="218" cy="244"/>
              </a:xfrm>
              <a:custGeom>
                <a:avLst/>
                <a:gdLst>
                  <a:gd name="T0" fmla="*/ 0 w 92"/>
                  <a:gd name="T1" fmla="*/ 42 h 103"/>
                  <a:gd name="T2" fmla="*/ 22 w 92"/>
                  <a:gd name="T3" fmla="*/ 6 h 103"/>
                  <a:gd name="T4" fmla="*/ 44 w 92"/>
                  <a:gd name="T5" fmla="*/ 1 h 103"/>
                  <a:gd name="T6" fmla="*/ 53 w 92"/>
                  <a:gd name="T7" fmla="*/ 21 h 103"/>
                  <a:gd name="T8" fmla="*/ 90 w 92"/>
                  <a:gd name="T9" fmla="*/ 39 h 103"/>
                  <a:gd name="T10" fmla="*/ 87 w 92"/>
                  <a:gd name="T11" fmla="*/ 63 h 103"/>
                  <a:gd name="T12" fmla="*/ 85 w 92"/>
                  <a:gd name="T13" fmla="*/ 87 h 103"/>
                  <a:gd name="T14" fmla="*/ 40 w 92"/>
                  <a:gd name="T15" fmla="*/ 101 h 103"/>
                  <a:gd name="T16" fmla="*/ 18 w 92"/>
                  <a:gd name="T17" fmla="*/ 90 h 103"/>
                  <a:gd name="T18" fmla="*/ 0 w 92"/>
                  <a:gd name="T19" fmla="*/ 76 h 103"/>
                  <a:gd name="T20" fmla="*/ 0 w 92"/>
                  <a:gd name="T2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103">
                    <a:moveTo>
                      <a:pt x="0" y="42"/>
                    </a:moveTo>
                    <a:cubicBezTo>
                      <a:pt x="9" y="29"/>
                      <a:pt x="7" y="14"/>
                      <a:pt x="22" y="6"/>
                    </a:cubicBezTo>
                    <a:cubicBezTo>
                      <a:pt x="27" y="3"/>
                      <a:pt x="38" y="0"/>
                      <a:pt x="44" y="1"/>
                    </a:cubicBezTo>
                    <a:cubicBezTo>
                      <a:pt x="55" y="4"/>
                      <a:pt x="52" y="12"/>
                      <a:pt x="53" y="21"/>
                    </a:cubicBezTo>
                    <a:cubicBezTo>
                      <a:pt x="70" y="22"/>
                      <a:pt x="84" y="19"/>
                      <a:pt x="90" y="39"/>
                    </a:cubicBezTo>
                    <a:cubicBezTo>
                      <a:pt x="92" y="47"/>
                      <a:pt x="88" y="55"/>
                      <a:pt x="87" y="63"/>
                    </a:cubicBezTo>
                    <a:cubicBezTo>
                      <a:pt x="87" y="70"/>
                      <a:pt x="89" y="80"/>
                      <a:pt x="85" y="87"/>
                    </a:cubicBezTo>
                    <a:cubicBezTo>
                      <a:pt x="78" y="101"/>
                      <a:pt x="55" y="103"/>
                      <a:pt x="40" y="101"/>
                    </a:cubicBezTo>
                    <a:cubicBezTo>
                      <a:pt x="32" y="100"/>
                      <a:pt x="24" y="96"/>
                      <a:pt x="18" y="90"/>
                    </a:cubicBezTo>
                    <a:cubicBezTo>
                      <a:pt x="11" y="84"/>
                      <a:pt x="11" y="74"/>
                      <a:pt x="0" y="76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4" name="Freeform 381"/>
              <p:cNvSpPr>
                <a:spLocks/>
              </p:cNvSpPr>
              <p:nvPr/>
            </p:nvSpPr>
            <p:spPr bwMode="auto">
              <a:xfrm>
                <a:off x="2381" y="3679"/>
                <a:ext cx="57" cy="88"/>
              </a:xfrm>
              <a:custGeom>
                <a:avLst/>
                <a:gdLst>
                  <a:gd name="T0" fmla="*/ 4 w 24"/>
                  <a:gd name="T1" fmla="*/ 14 h 37"/>
                  <a:gd name="T2" fmla="*/ 3 w 24"/>
                  <a:gd name="T3" fmla="*/ 18 h 37"/>
                  <a:gd name="T4" fmla="*/ 3 w 24"/>
                  <a:gd name="T5" fmla="*/ 27 h 37"/>
                  <a:gd name="T6" fmla="*/ 0 w 24"/>
                  <a:gd name="T7" fmla="*/ 37 h 37"/>
                  <a:gd name="T8" fmla="*/ 9 w 24"/>
                  <a:gd name="T9" fmla="*/ 28 h 37"/>
                  <a:gd name="T10" fmla="*/ 12 w 24"/>
                  <a:gd name="T11" fmla="*/ 16 h 37"/>
                  <a:gd name="T12" fmla="*/ 10 w 24"/>
                  <a:gd name="T13" fmla="*/ 0 h 37"/>
                  <a:gd name="T14" fmla="*/ 4 w 24"/>
                  <a:gd name="T15" fmla="*/ 1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7">
                    <a:moveTo>
                      <a:pt x="4" y="14"/>
                    </a:moveTo>
                    <a:cubicBezTo>
                      <a:pt x="3" y="15"/>
                      <a:pt x="3" y="17"/>
                      <a:pt x="3" y="18"/>
                    </a:cubicBezTo>
                    <a:cubicBezTo>
                      <a:pt x="3" y="21"/>
                      <a:pt x="4" y="24"/>
                      <a:pt x="3" y="27"/>
                    </a:cubicBezTo>
                    <a:cubicBezTo>
                      <a:pt x="2" y="31"/>
                      <a:pt x="0" y="33"/>
                      <a:pt x="0" y="37"/>
                    </a:cubicBezTo>
                    <a:cubicBezTo>
                      <a:pt x="4" y="34"/>
                      <a:pt x="6" y="31"/>
                      <a:pt x="9" y="28"/>
                    </a:cubicBezTo>
                    <a:cubicBezTo>
                      <a:pt x="14" y="24"/>
                      <a:pt x="24" y="17"/>
                      <a:pt x="12" y="16"/>
                    </a:cubicBezTo>
                    <a:cubicBezTo>
                      <a:pt x="12" y="12"/>
                      <a:pt x="13" y="4"/>
                      <a:pt x="10" y="0"/>
                    </a:cubicBezTo>
                    <a:cubicBezTo>
                      <a:pt x="7" y="5"/>
                      <a:pt x="4" y="9"/>
                      <a:pt x="4" y="1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5" name="Freeform 382"/>
              <p:cNvSpPr>
                <a:spLocks/>
              </p:cNvSpPr>
              <p:nvPr/>
            </p:nvSpPr>
            <p:spPr bwMode="auto">
              <a:xfrm>
                <a:off x="2284" y="3696"/>
                <a:ext cx="213" cy="215"/>
              </a:xfrm>
              <a:custGeom>
                <a:avLst/>
                <a:gdLst>
                  <a:gd name="T0" fmla="*/ 87 w 90"/>
                  <a:gd name="T1" fmla="*/ 51 h 91"/>
                  <a:gd name="T2" fmla="*/ 90 w 90"/>
                  <a:gd name="T3" fmla="*/ 33 h 91"/>
                  <a:gd name="T4" fmla="*/ 83 w 90"/>
                  <a:gd name="T5" fmla="*/ 32 h 91"/>
                  <a:gd name="T6" fmla="*/ 77 w 90"/>
                  <a:gd name="T7" fmla="*/ 46 h 91"/>
                  <a:gd name="T8" fmla="*/ 47 w 90"/>
                  <a:gd name="T9" fmla="*/ 71 h 91"/>
                  <a:gd name="T10" fmla="*/ 30 w 90"/>
                  <a:gd name="T11" fmla="*/ 68 h 91"/>
                  <a:gd name="T12" fmla="*/ 20 w 90"/>
                  <a:gd name="T13" fmla="*/ 54 h 91"/>
                  <a:gd name="T14" fmla="*/ 20 w 90"/>
                  <a:gd name="T15" fmla="*/ 30 h 91"/>
                  <a:gd name="T16" fmla="*/ 15 w 90"/>
                  <a:gd name="T17" fmla="*/ 0 h 91"/>
                  <a:gd name="T18" fmla="*/ 0 w 90"/>
                  <a:gd name="T19" fmla="*/ 30 h 91"/>
                  <a:gd name="T20" fmla="*/ 0 w 90"/>
                  <a:gd name="T21" fmla="*/ 64 h 91"/>
                  <a:gd name="T22" fmla="*/ 18 w 90"/>
                  <a:gd name="T23" fmla="*/ 78 h 91"/>
                  <a:gd name="T24" fmla="*/ 40 w 90"/>
                  <a:gd name="T25" fmla="*/ 89 h 91"/>
                  <a:gd name="T26" fmla="*/ 85 w 90"/>
                  <a:gd name="T27" fmla="*/ 75 h 91"/>
                  <a:gd name="T28" fmla="*/ 87 w 90"/>
                  <a:gd name="T29" fmla="*/ 5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0" h="91">
                    <a:moveTo>
                      <a:pt x="87" y="51"/>
                    </a:moveTo>
                    <a:cubicBezTo>
                      <a:pt x="88" y="45"/>
                      <a:pt x="90" y="39"/>
                      <a:pt x="90" y="33"/>
                    </a:cubicBezTo>
                    <a:cubicBezTo>
                      <a:pt x="88" y="33"/>
                      <a:pt x="86" y="32"/>
                      <a:pt x="83" y="32"/>
                    </a:cubicBezTo>
                    <a:cubicBezTo>
                      <a:pt x="81" y="37"/>
                      <a:pt x="79" y="41"/>
                      <a:pt x="77" y="46"/>
                    </a:cubicBezTo>
                    <a:cubicBezTo>
                      <a:pt x="71" y="57"/>
                      <a:pt x="62" y="71"/>
                      <a:pt x="47" y="71"/>
                    </a:cubicBezTo>
                    <a:cubicBezTo>
                      <a:pt x="42" y="70"/>
                      <a:pt x="34" y="71"/>
                      <a:pt x="30" y="68"/>
                    </a:cubicBezTo>
                    <a:cubicBezTo>
                      <a:pt x="26" y="65"/>
                      <a:pt x="21" y="59"/>
                      <a:pt x="20" y="54"/>
                    </a:cubicBezTo>
                    <a:cubicBezTo>
                      <a:pt x="19" y="47"/>
                      <a:pt x="20" y="38"/>
                      <a:pt x="20" y="30"/>
                    </a:cubicBezTo>
                    <a:cubicBezTo>
                      <a:pt x="20" y="20"/>
                      <a:pt x="14" y="10"/>
                      <a:pt x="15" y="0"/>
                    </a:cubicBezTo>
                    <a:cubicBezTo>
                      <a:pt x="7" y="8"/>
                      <a:pt x="7" y="20"/>
                      <a:pt x="0" y="30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1" y="62"/>
                      <a:pt x="11" y="72"/>
                      <a:pt x="18" y="78"/>
                    </a:cubicBezTo>
                    <a:cubicBezTo>
                      <a:pt x="24" y="84"/>
                      <a:pt x="32" y="88"/>
                      <a:pt x="40" y="89"/>
                    </a:cubicBezTo>
                    <a:cubicBezTo>
                      <a:pt x="55" y="91"/>
                      <a:pt x="78" y="89"/>
                      <a:pt x="85" y="75"/>
                    </a:cubicBezTo>
                    <a:cubicBezTo>
                      <a:pt x="89" y="68"/>
                      <a:pt x="87" y="58"/>
                      <a:pt x="87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6" name="Freeform 383"/>
              <p:cNvSpPr>
                <a:spLocks/>
              </p:cNvSpPr>
              <p:nvPr/>
            </p:nvSpPr>
            <p:spPr bwMode="auto">
              <a:xfrm>
                <a:off x="2232" y="3705"/>
                <a:ext cx="78" cy="161"/>
              </a:xfrm>
              <a:custGeom>
                <a:avLst/>
                <a:gdLst>
                  <a:gd name="T0" fmla="*/ 5 w 33"/>
                  <a:gd name="T1" fmla="*/ 40 h 68"/>
                  <a:gd name="T2" fmla="*/ 16 w 33"/>
                  <a:gd name="T3" fmla="*/ 0 h 68"/>
                  <a:gd name="T4" fmla="*/ 32 w 33"/>
                  <a:gd name="T5" fmla="*/ 0 h 68"/>
                  <a:gd name="T6" fmla="*/ 33 w 33"/>
                  <a:gd name="T7" fmla="*/ 62 h 68"/>
                  <a:gd name="T8" fmla="*/ 16 w 33"/>
                  <a:gd name="T9" fmla="*/ 68 h 68"/>
                  <a:gd name="T10" fmla="*/ 5 w 33"/>
                  <a:gd name="T11" fmla="*/ 4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68">
                    <a:moveTo>
                      <a:pt x="5" y="40"/>
                    </a:moveTo>
                    <a:cubicBezTo>
                      <a:pt x="5" y="40"/>
                      <a:pt x="0" y="0"/>
                      <a:pt x="1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29" y="47"/>
                      <a:pt x="33" y="62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8"/>
                      <a:pt x="4" y="68"/>
                      <a:pt x="5" y="4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7" name="Oval 384"/>
              <p:cNvSpPr>
                <a:spLocks noChangeArrowheads="1"/>
              </p:cNvSpPr>
              <p:nvPr/>
            </p:nvSpPr>
            <p:spPr bwMode="auto">
              <a:xfrm>
                <a:off x="2260" y="3689"/>
                <a:ext cx="138" cy="194"/>
              </a:xfrm>
              <a:prstGeom prst="ellipse">
                <a:avLst/>
              </a:pr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8" name="Freeform 385"/>
              <p:cNvSpPr>
                <a:spLocks/>
              </p:cNvSpPr>
              <p:nvPr/>
            </p:nvSpPr>
            <p:spPr bwMode="auto">
              <a:xfrm>
                <a:off x="2305" y="3202"/>
                <a:ext cx="959" cy="1144"/>
              </a:xfrm>
              <a:custGeom>
                <a:avLst/>
                <a:gdLst>
                  <a:gd name="T0" fmla="*/ 0 w 405"/>
                  <a:gd name="T1" fmla="*/ 9 h 484"/>
                  <a:gd name="T2" fmla="*/ 405 w 405"/>
                  <a:gd name="T3" fmla="*/ 3 h 484"/>
                  <a:gd name="T4" fmla="*/ 405 w 405"/>
                  <a:gd name="T5" fmla="*/ 484 h 484"/>
                  <a:gd name="T6" fmla="*/ 0 w 405"/>
                  <a:gd name="T7" fmla="*/ 484 h 484"/>
                  <a:gd name="T8" fmla="*/ 0 w 405"/>
                  <a:gd name="T9" fmla="*/ 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5" h="484">
                    <a:moveTo>
                      <a:pt x="0" y="9"/>
                    </a:moveTo>
                    <a:cubicBezTo>
                      <a:pt x="0" y="9"/>
                      <a:pt x="351" y="0"/>
                      <a:pt x="405" y="3"/>
                    </a:cubicBezTo>
                    <a:cubicBezTo>
                      <a:pt x="405" y="484"/>
                      <a:pt x="405" y="484"/>
                      <a:pt x="405" y="484"/>
                    </a:cubicBezTo>
                    <a:cubicBezTo>
                      <a:pt x="0" y="484"/>
                      <a:pt x="0" y="484"/>
                      <a:pt x="0" y="484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CFA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59" name="Freeform 386"/>
              <p:cNvSpPr>
                <a:spLocks/>
              </p:cNvSpPr>
              <p:nvPr/>
            </p:nvSpPr>
            <p:spPr bwMode="auto">
              <a:xfrm>
                <a:off x="2305" y="3206"/>
                <a:ext cx="959" cy="1140"/>
              </a:xfrm>
              <a:custGeom>
                <a:avLst/>
                <a:gdLst>
                  <a:gd name="T0" fmla="*/ 198 w 405"/>
                  <a:gd name="T1" fmla="*/ 3 h 482"/>
                  <a:gd name="T2" fmla="*/ 234 w 405"/>
                  <a:gd name="T3" fmla="*/ 49 h 482"/>
                  <a:gd name="T4" fmla="*/ 299 w 405"/>
                  <a:gd name="T5" fmla="*/ 59 h 482"/>
                  <a:gd name="T6" fmla="*/ 392 w 405"/>
                  <a:gd name="T7" fmla="*/ 192 h 482"/>
                  <a:gd name="T8" fmla="*/ 379 w 405"/>
                  <a:gd name="T9" fmla="*/ 357 h 482"/>
                  <a:gd name="T10" fmla="*/ 264 w 405"/>
                  <a:gd name="T11" fmla="*/ 461 h 482"/>
                  <a:gd name="T12" fmla="*/ 107 w 405"/>
                  <a:gd name="T13" fmla="*/ 456 h 482"/>
                  <a:gd name="T14" fmla="*/ 42 w 405"/>
                  <a:gd name="T15" fmla="*/ 318 h 482"/>
                  <a:gd name="T16" fmla="*/ 63 w 405"/>
                  <a:gd name="T17" fmla="*/ 226 h 482"/>
                  <a:gd name="T18" fmla="*/ 25 w 405"/>
                  <a:gd name="T19" fmla="*/ 146 h 482"/>
                  <a:gd name="T20" fmla="*/ 56 w 405"/>
                  <a:gd name="T21" fmla="*/ 6 h 482"/>
                  <a:gd name="T22" fmla="*/ 0 w 405"/>
                  <a:gd name="T23" fmla="*/ 7 h 482"/>
                  <a:gd name="T24" fmla="*/ 0 w 405"/>
                  <a:gd name="T25" fmla="*/ 482 h 482"/>
                  <a:gd name="T26" fmla="*/ 405 w 405"/>
                  <a:gd name="T27" fmla="*/ 482 h 482"/>
                  <a:gd name="T28" fmla="*/ 405 w 405"/>
                  <a:gd name="T29" fmla="*/ 1 h 482"/>
                  <a:gd name="T30" fmla="*/ 198 w 405"/>
                  <a:gd name="T31" fmla="*/ 3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5" h="482">
                    <a:moveTo>
                      <a:pt x="198" y="3"/>
                    </a:moveTo>
                    <a:cubicBezTo>
                      <a:pt x="199" y="27"/>
                      <a:pt x="209" y="43"/>
                      <a:pt x="234" y="49"/>
                    </a:cubicBezTo>
                    <a:cubicBezTo>
                      <a:pt x="255" y="54"/>
                      <a:pt x="277" y="54"/>
                      <a:pt x="299" y="59"/>
                    </a:cubicBezTo>
                    <a:cubicBezTo>
                      <a:pt x="353" y="73"/>
                      <a:pt x="382" y="143"/>
                      <a:pt x="392" y="192"/>
                    </a:cubicBezTo>
                    <a:cubicBezTo>
                      <a:pt x="404" y="246"/>
                      <a:pt x="401" y="306"/>
                      <a:pt x="379" y="357"/>
                    </a:cubicBezTo>
                    <a:cubicBezTo>
                      <a:pt x="357" y="408"/>
                      <a:pt x="317" y="444"/>
                      <a:pt x="264" y="461"/>
                    </a:cubicBezTo>
                    <a:cubicBezTo>
                      <a:pt x="214" y="476"/>
                      <a:pt x="155" y="480"/>
                      <a:pt x="107" y="456"/>
                    </a:cubicBezTo>
                    <a:cubicBezTo>
                      <a:pt x="57" y="431"/>
                      <a:pt x="24" y="373"/>
                      <a:pt x="42" y="318"/>
                    </a:cubicBezTo>
                    <a:cubicBezTo>
                      <a:pt x="51" y="288"/>
                      <a:pt x="70" y="257"/>
                      <a:pt x="63" y="226"/>
                    </a:cubicBezTo>
                    <a:cubicBezTo>
                      <a:pt x="56" y="197"/>
                      <a:pt x="36" y="174"/>
                      <a:pt x="25" y="146"/>
                    </a:cubicBezTo>
                    <a:cubicBezTo>
                      <a:pt x="8" y="98"/>
                      <a:pt x="28" y="49"/>
                      <a:pt x="56" y="6"/>
                    </a:cubicBezTo>
                    <a:cubicBezTo>
                      <a:pt x="22" y="7"/>
                      <a:pt x="0" y="7"/>
                      <a:pt x="0" y="7"/>
                    </a:cubicBezTo>
                    <a:cubicBezTo>
                      <a:pt x="0" y="482"/>
                      <a:pt x="0" y="482"/>
                      <a:pt x="0" y="482"/>
                    </a:cubicBezTo>
                    <a:cubicBezTo>
                      <a:pt x="405" y="482"/>
                      <a:pt x="405" y="482"/>
                      <a:pt x="405" y="482"/>
                    </a:cubicBezTo>
                    <a:cubicBezTo>
                      <a:pt x="405" y="1"/>
                      <a:pt x="405" y="1"/>
                      <a:pt x="405" y="1"/>
                    </a:cubicBezTo>
                    <a:cubicBezTo>
                      <a:pt x="379" y="0"/>
                      <a:pt x="288" y="1"/>
                      <a:pt x="198" y="3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0" name="Freeform 387"/>
              <p:cNvSpPr>
                <a:spLocks/>
              </p:cNvSpPr>
              <p:nvPr/>
            </p:nvSpPr>
            <p:spPr bwMode="auto">
              <a:xfrm>
                <a:off x="1931" y="2745"/>
                <a:ext cx="123" cy="123"/>
              </a:xfrm>
              <a:custGeom>
                <a:avLst/>
                <a:gdLst>
                  <a:gd name="T0" fmla="*/ 52 w 52"/>
                  <a:gd name="T1" fmla="*/ 25 h 52"/>
                  <a:gd name="T2" fmla="*/ 26 w 52"/>
                  <a:gd name="T3" fmla="*/ 51 h 52"/>
                  <a:gd name="T4" fmla="*/ 0 w 52"/>
                  <a:gd name="T5" fmla="*/ 26 h 52"/>
                  <a:gd name="T6" fmla="*/ 26 w 52"/>
                  <a:gd name="T7" fmla="*/ 0 h 52"/>
                  <a:gd name="T8" fmla="*/ 52 w 52"/>
                  <a:gd name="T9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2">
                    <a:moveTo>
                      <a:pt x="52" y="25"/>
                    </a:moveTo>
                    <a:cubicBezTo>
                      <a:pt x="52" y="40"/>
                      <a:pt x="40" y="51"/>
                      <a:pt x="26" y="51"/>
                    </a:cubicBezTo>
                    <a:cubicBezTo>
                      <a:pt x="12" y="52"/>
                      <a:pt x="0" y="40"/>
                      <a:pt x="0" y="26"/>
                    </a:cubicBezTo>
                    <a:cubicBezTo>
                      <a:pt x="0" y="11"/>
                      <a:pt x="11" y="0"/>
                      <a:pt x="26" y="0"/>
                    </a:cubicBezTo>
                    <a:cubicBezTo>
                      <a:pt x="40" y="0"/>
                      <a:pt x="52" y="11"/>
                      <a:pt x="52" y="25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1" name="Freeform 388"/>
              <p:cNvSpPr>
                <a:spLocks/>
              </p:cNvSpPr>
              <p:nvPr/>
            </p:nvSpPr>
            <p:spPr bwMode="auto">
              <a:xfrm>
                <a:off x="1967" y="2750"/>
                <a:ext cx="66" cy="54"/>
              </a:xfrm>
              <a:custGeom>
                <a:avLst/>
                <a:gdLst>
                  <a:gd name="T0" fmla="*/ 26 w 28"/>
                  <a:gd name="T1" fmla="*/ 16 h 23"/>
                  <a:gd name="T2" fmla="*/ 11 w 28"/>
                  <a:gd name="T3" fmla="*/ 21 h 23"/>
                  <a:gd name="T4" fmla="*/ 1 w 28"/>
                  <a:gd name="T5" fmla="*/ 7 h 23"/>
                  <a:gd name="T6" fmla="*/ 17 w 28"/>
                  <a:gd name="T7" fmla="*/ 3 h 23"/>
                  <a:gd name="T8" fmla="*/ 26 w 28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3">
                    <a:moveTo>
                      <a:pt x="26" y="16"/>
                    </a:moveTo>
                    <a:cubicBezTo>
                      <a:pt x="25" y="21"/>
                      <a:pt x="18" y="23"/>
                      <a:pt x="11" y="21"/>
                    </a:cubicBezTo>
                    <a:cubicBezTo>
                      <a:pt x="4" y="18"/>
                      <a:pt x="0" y="12"/>
                      <a:pt x="1" y="7"/>
                    </a:cubicBezTo>
                    <a:cubicBezTo>
                      <a:pt x="3" y="3"/>
                      <a:pt x="10" y="0"/>
                      <a:pt x="17" y="3"/>
                    </a:cubicBezTo>
                    <a:cubicBezTo>
                      <a:pt x="24" y="5"/>
                      <a:pt x="28" y="11"/>
                      <a:pt x="26" y="1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2" name="Freeform 389"/>
              <p:cNvSpPr>
                <a:spLocks/>
              </p:cNvSpPr>
              <p:nvPr/>
            </p:nvSpPr>
            <p:spPr bwMode="auto">
              <a:xfrm>
                <a:off x="2365" y="2745"/>
                <a:ext cx="123" cy="123"/>
              </a:xfrm>
              <a:custGeom>
                <a:avLst/>
                <a:gdLst>
                  <a:gd name="T0" fmla="*/ 52 w 52"/>
                  <a:gd name="T1" fmla="*/ 25 h 52"/>
                  <a:gd name="T2" fmla="*/ 26 w 52"/>
                  <a:gd name="T3" fmla="*/ 51 h 52"/>
                  <a:gd name="T4" fmla="*/ 0 w 52"/>
                  <a:gd name="T5" fmla="*/ 26 h 52"/>
                  <a:gd name="T6" fmla="*/ 26 w 52"/>
                  <a:gd name="T7" fmla="*/ 0 h 52"/>
                  <a:gd name="T8" fmla="*/ 52 w 52"/>
                  <a:gd name="T9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2">
                    <a:moveTo>
                      <a:pt x="52" y="25"/>
                    </a:moveTo>
                    <a:cubicBezTo>
                      <a:pt x="52" y="40"/>
                      <a:pt x="40" y="51"/>
                      <a:pt x="26" y="51"/>
                    </a:cubicBezTo>
                    <a:cubicBezTo>
                      <a:pt x="12" y="52"/>
                      <a:pt x="0" y="40"/>
                      <a:pt x="0" y="26"/>
                    </a:cubicBezTo>
                    <a:cubicBezTo>
                      <a:pt x="0" y="11"/>
                      <a:pt x="11" y="0"/>
                      <a:pt x="26" y="0"/>
                    </a:cubicBezTo>
                    <a:cubicBezTo>
                      <a:pt x="40" y="0"/>
                      <a:pt x="52" y="11"/>
                      <a:pt x="52" y="25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3" name="Freeform 390"/>
              <p:cNvSpPr>
                <a:spLocks/>
              </p:cNvSpPr>
              <p:nvPr/>
            </p:nvSpPr>
            <p:spPr bwMode="auto">
              <a:xfrm>
                <a:off x="2400" y="2750"/>
                <a:ext cx="66" cy="54"/>
              </a:xfrm>
              <a:custGeom>
                <a:avLst/>
                <a:gdLst>
                  <a:gd name="T0" fmla="*/ 26 w 28"/>
                  <a:gd name="T1" fmla="*/ 16 h 23"/>
                  <a:gd name="T2" fmla="*/ 11 w 28"/>
                  <a:gd name="T3" fmla="*/ 21 h 23"/>
                  <a:gd name="T4" fmla="*/ 1 w 28"/>
                  <a:gd name="T5" fmla="*/ 7 h 23"/>
                  <a:gd name="T6" fmla="*/ 17 w 28"/>
                  <a:gd name="T7" fmla="*/ 3 h 23"/>
                  <a:gd name="T8" fmla="*/ 26 w 28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3">
                    <a:moveTo>
                      <a:pt x="26" y="16"/>
                    </a:moveTo>
                    <a:cubicBezTo>
                      <a:pt x="25" y="21"/>
                      <a:pt x="18" y="23"/>
                      <a:pt x="11" y="21"/>
                    </a:cubicBezTo>
                    <a:cubicBezTo>
                      <a:pt x="4" y="18"/>
                      <a:pt x="0" y="12"/>
                      <a:pt x="1" y="7"/>
                    </a:cubicBezTo>
                    <a:cubicBezTo>
                      <a:pt x="3" y="3"/>
                      <a:pt x="10" y="0"/>
                      <a:pt x="17" y="3"/>
                    </a:cubicBezTo>
                    <a:cubicBezTo>
                      <a:pt x="24" y="5"/>
                      <a:pt x="28" y="11"/>
                      <a:pt x="26" y="1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4" name="Freeform 391"/>
              <p:cNvSpPr>
                <a:spLocks/>
              </p:cNvSpPr>
              <p:nvPr/>
            </p:nvSpPr>
            <p:spPr bwMode="auto">
              <a:xfrm>
                <a:off x="2947" y="3171"/>
                <a:ext cx="99" cy="165"/>
              </a:xfrm>
              <a:custGeom>
                <a:avLst/>
                <a:gdLst>
                  <a:gd name="T0" fmla="*/ 36 w 42"/>
                  <a:gd name="T1" fmla="*/ 18 h 70"/>
                  <a:gd name="T2" fmla="*/ 13 w 42"/>
                  <a:gd name="T3" fmla="*/ 67 h 70"/>
                  <a:gd name="T4" fmla="*/ 2 w 42"/>
                  <a:gd name="T5" fmla="*/ 53 h 70"/>
                  <a:gd name="T6" fmla="*/ 15 w 42"/>
                  <a:gd name="T7" fmla="*/ 3 h 70"/>
                  <a:gd name="T8" fmla="*/ 36 w 42"/>
                  <a:gd name="T9" fmla="*/ 1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70">
                    <a:moveTo>
                      <a:pt x="36" y="18"/>
                    </a:moveTo>
                    <a:cubicBezTo>
                      <a:pt x="36" y="18"/>
                      <a:pt x="19" y="65"/>
                      <a:pt x="13" y="67"/>
                    </a:cubicBezTo>
                    <a:cubicBezTo>
                      <a:pt x="8" y="68"/>
                      <a:pt x="0" y="70"/>
                      <a:pt x="2" y="53"/>
                    </a:cubicBezTo>
                    <a:cubicBezTo>
                      <a:pt x="4" y="35"/>
                      <a:pt x="10" y="6"/>
                      <a:pt x="15" y="3"/>
                    </a:cubicBezTo>
                    <a:cubicBezTo>
                      <a:pt x="20" y="1"/>
                      <a:pt x="42" y="0"/>
                      <a:pt x="36" y="1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5" name="Freeform 392"/>
              <p:cNvSpPr>
                <a:spLocks/>
              </p:cNvSpPr>
              <p:nvPr/>
            </p:nvSpPr>
            <p:spPr bwMode="auto">
              <a:xfrm>
                <a:off x="2963" y="3171"/>
                <a:ext cx="83" cy="156"/>
              </a:xfrm>
              <a:custGeom>
                <a:avLst/>
                <a:gdLst>
                  <a:gd name="T0" fmla="*/ 0 w 35"/>
                  <a:gd name="T1" fmla="*/ 24 h 66"/>
                  <a:gd name="T2" fmla="*/ 6 w 35"/>
                  <a:gd name="T3" fmla="*/ 17 h 66"/>
                  <a:gd name="T4" fmla="*/ 17 w 35"/>
                  <a:gd name="T5" fmla="*/ 20 h 66"/>
                  <a:gd name="T6" fmla="*/ 6 w 35"/>
                  <a:gd name="T7" fmla="*/ 66 h 66"/>
                  <a:gd name="T8" fmla="*/ 29 w 35"/>
                  <a:gd name="T9" fmla="*/ 18 h 66"/>
                  <a:gd name="T10" fmla="*/ 8 w 35"/>
                  <a:gd name="T11" fmla="*/ 3 h 66"/>
                  <a:gd name="T12" fmla="*/ 0 w 35"/>
                  <a:gd name="T13" fmla="*/ 2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66">
                    <a:moveTo>
                      <a:pt x="0" y="24"/>
                    </a:moveTo>
                    <a:cubicBezTo>
                      <a:pt x="2" y="22"/>
                      <a:pt x="4" y="19"/>
                      <a:pt x="6" y="17"/>
                    </a:cubicBezTo>
                    <a:cubicBezTo>
                      <a:pt x="9" y="15"/>
                      <a:pt x="15" y="16"/>
                      <a:pt x="17" y="20"/>
                    </a:cubicBezTo>
                    <a:cubicBezTo>
                      <a:pt x="22" y="37"/>
                      <a:pt x="10" y="50"/>
                      <a:pt x="6" y="66"/>
                    </a:cubicBezTo>
                    <a:cubicBezTo>
                      <a:pt x="12" y="64"/>
                      <a:pt x="29" y="18"/>
                      <a:pt x="29" y="18"/>
                    </a:cubicBezTo>
                    <a:cubicBezTo>
                      <a:pt x="35" y="0"/>
                      <a:pt x="13" y="1"/>
                      <a:pt x="8" y="3"/>
                    </a:cubicBezTo>
                    <a:cubicBezTo>
                      <a:pt x="5" y="5"/>
                      <a:pt x="2" y="14"/>
                      <a:pt x="0" y="2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6" name="Freeform 393"/>
              <p:cNvSpPr>
                <a:spLocks/>
              </p:cNvSpPr>
              <p:nvPr/>
            </p:nvSpPr>
            <p:spPr bwMode="auto">
              <a:xfrm>
                <a:off x="2885" y="3161"/>
                <a:ext cx="90" cy="164"/>
              </a:xfrm>
              <a:custGeom>
                <a:avLst/>
                <a:gdLst>
                  <a:gd name="T0" fmla="*/ 25 w 38"/>
                  <a:gd name="T1" fmla="*/ 58 h 69"/>
                  <a:gd name="T2" fmla="*/ 37 w 38"/>
                  <a:gd name="T3" fmla="*/ 16 h 69"/>
                  <a:gd name="T4" fmla="*/ 24 w 38"/>
                  <a:gd name="T5" fmla="*/ 2 h 69"/>
                  <a:gd name="T6" fmla="*/ 6 w 38"/>
                  <a:gd name="T7" fmla="*/ 26 h 69"/>
                  <a:gd name="T8" fmla="*/ 15 w 38"/>
                  <a:gd name="T9" fmla="*/ 67 h 69"/>
                  <a:gd name="T10" fmla="*/ 25 w 38"/>
                  <a:gd name="T11" fmla="*/ 5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69">
                    <a:moveTo>
                      <a:pt x="25" y="58"/>
                    </a:move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8" y="0"/>
                      <a:pt x="24" y="2"/>
                    </a:cubicBezTo>
                    <a:cubicBezTo>
                      <a:pt x="10" y="3"/>
                      <a:pt x="6" y="26"/>
                      <a:pt x="6" y="26"/>
                    </a:cubicBezTo>
                    <a:cubicBezTo>
                      <a:pt x="6" y="26"/>
                      <a:pt x="0" y="65"/>
                      <a:pt x="15" y="67"/>
                    </a:cubicBezTo>
                    <a:cubicBezTo>
                      <a:pt x="15" y="67"/>
                      <a:pt x="22" y="69"/>
                      <a:pt x="25" y="5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7" name="Freeform 394"/>
              <p:cNvSpPr>
                <a:spLocks/>
              </p:cNvSpPr>
              <p:nvPr/>
            </p:nvSpPr>
            <p:spPr bwMode="auto">
              <a:xfrm>
                <a:off x="2909" y="3161"/>
                <a:ext cx="66" cy="159"/>
              </a:xfrm>
              <a:custGeom>
                <a:avLst/>
                <a:gdLst>
                  <a:gd name="T0" fmla="*/ 0 w 28"/>
                  <a:gd name="T1" fmla="*/ 15 h 67"/>
                  <a:gd name="T2" fmla="*/ 7 w 28"/>
                  <a:gd name="T3" fmla="*/ 15 h 67"/>
                  <a:gd name="T4" fmla="*/ 14 w 28"/>
                  <a:gd name="T5" fmla="*/ 42 h 67"/>
                  <a:gd name="T6" fmla="*/ 10 w 28"/>
                  <a:gd name="T7" fmla="*/ 67 h 67"/>
                  <a:gd name="T8" fmla="*/ 15 w 28"/>
                  <a:gd name="T9" fmla="*/ 58 h 67"/>
                  <a:gd name="T10" fmla="*/ 27 w 28"/>
                  <a:gd name="T11" fmla="*/ 16 h 67"/>
                  <a:gd name="T12" fmla="*/ 14 w 28"/>
                  <a:gd name="T13" fmla="*/ 2 h 67"/>
                  <a:gd name="T14" fmla="*/ 0 w 28"/>
                  <a:gd name="T15" fmla="*/ 1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67">
                    <a:moveTo>
                      <a:pt x="0" y="15"/>
                    </a:moveTo>
                    <a:cubicBezTo>
                      <a:pt x="2" y="14"/>
                      <a:pt x="4" y="13"/>
                      <a:pt x="7" y="15"/>
                    </a:cubicBezTo>
                    <a:cubicBezTo>
                      <a:pt x="16" y="19"/>
                      <a:pt x="15" y="33"/>
                      <a:pt x="14" y="42"/>
                    </a:cubicBezTo>
                    <a:cubicBezTo>
                      <a:pt x="13" y="50"/>
                      <a:pt x="11" y="58"/>
                      <a:pt x="10" y="67"/>
                    </a:cubicBezTo>
                    <a:cubicBezTo>
                      <a:pt x="12" y="65"/>
                      <a:pt x="14" y="63"/>
                      <a:pt x="15" y="5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8" y="0"/>
                      <a:pt x="14" y="2"/>
                    </a:cubicBezTo>
                    <a:cubicBezTo>
                      <a:pt x="7" y="2"/>
                      <a:pt x="2" y="8"/>
                      <a:pt x="0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8" name="Freeform 395"/>
              <p:cNvSpPr>
                <a:spLocks/>
              </p:cNvSpPr>
              <p:nvPr/>
            </p:nvSpPr>
            <p:spPr bwMode="auto">
              <a:xfrm>
                <a:off x="2821" y="3169"/>
                <a:ext cx="93" cy="163"/>
              </a:xfrm>
              <a:custGeom>
                <a:avLst/>
                <a:gdLst>
                  <a:gd name="T0" fmla="*/ 30 w 39"/>
                  <a:gd name="T1" fmla="*/ 46 h 69"/>
                  <a:gd name="T2" fmla="*/ 28 w 39"/>
                  <a:gd name="T3" fmla="*/ 5 h 69"/>
                  <a:gd name="T4" fmla="*/ 2 w 39"/>
                  <a:gd name="T5" fmla="*/ 12 h 69"/>
                  <a:gd name="T6" fmla="*/ 13 w 39"/>
                  <a:gd name="T7" fmla="*/ 52 h 69"/>
                  <a:gd name="T8" fmla="*/ 30 w 39"/>
                  <a:gd name="T9" fmla="*/ 4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69">
                    <a:moveTo>
                      <a:pt x="30" y="46"/>
                    </a:moveTo>
                    <a:cubicBezTo>
                      <a:pt x="30" y="46"/>
                      <a:pt x="39" y="10"/>
                      <a:pt x="28" y="5"/>
                    </a:cubicBezTo>
                    <a:cubicBezTo>
                      <a:pt x="17" y="0"/>
                      <a:pt x="3" y="0"/>
                      <a:pt x="2" y="12"/>
                    </a:cubicBezTo>
                    <a:cubicBezTo>
                      <a:pt x="0" y="24"/>
                      <a:pt x="13" y="52"/>
                      <a:pt x="13" y="52"/>
                    </a:cubicBezTo>
                    <a:cubicBezTo>
                      <a:pt x="13" y="52"/>
                      <a:pt x="27" y="69"/>
                      <a:pt x="30" y="4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69" name="Freeform 396"/>
              <p:cNvSpPr>
                <a:spLocks/>
              </p:cNvSpPr>
              <p:nvPr/>
            </p:nvSpPr>
            <p:spPr bwMode="auto">
              <a:xfrm>
                <a:off x="2826" y="3169"/>
                <a:ext cx="88" cy="139"/>
              </a:xfrm>
              <a:custGeom>
                <a:avLst/>
                <a:gdLst>
                  <a:gd name="T0" fmla="*/ 0 w 37"/>
                  <a:gd name="T1" fmla="*/ 11 h 59"/>
                  <a:gd name="T2" fmla="*/ 5 w 37"/>
                  <a:gd name="T3" fmla="*/ 9 h 59"/>
                  <a:gd name="T4" fmla="*/ 18 w 37"/>
                  <a:gd name="T5" fmla="*/ 56 h 59"/>
                  <a:gd name="T6" fmla="*/ 18 w 37"/>
                  <a:gd name="T7" fmla="*/ 58 h 59"/>
                  <a:gd name="T8" fmla="*/ 28 w 37"/>
                  <a:gd name="T9" fmla="*/ 46 h 59"/>
                  <a:gd name="T10" fmla="*/ 26 w 37"/>
                  <a:gd name="T11" fmla="*/ 5 h 59"/>
                  <a:gd name="T12" fmla="*/ 0 w 37"/>
                  <a:gd name="T13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59">
                    <a:moveTo>
                      <a:pt x="0" y="11"/>
                    </a:moveTo>
                    <a:cubicBezTo>
                      <a:pt x="1" y="10"/>
                      <a:pt x="3" y="9"/>
                      <a:pt x="5" y="9"/>
                    </a:cubicBezTo>
                    <a:cubicBezTo>
                      <a:pt x="27" y="7"/>
                      <a:pt x="18" y="44"/>
                      <a:pt x="18" y="56"/>
                    </a:cubicBezTo>
                    <a:cubicBezTo>
                      <a:pt x="18" y="57"/>
                      <a:pt x="18" y="57"/>
                      <a:pt x="18" y="58"/>
                    </a:cubicBezTo>
                    <a:cubicBezTo>
                      <a:pt x="22" y="59"/>
                      <a:pt x="26" y="58"/>
                      <a:pt x="28" y="46"/>
                    </a:cubicBezTo>
                    <a:cubicBezTo>
                      <a:pt x="28" y="46"/>
                      <a:pt x="37" y="10"/>
                      <a:pt x="26" y="5"/>
                    </a:cubicBezTo>
                    <a:cubicBezTo>
                      <a:pt x="15" y="0"/>
                      <a:pt x="2" y="0"/>
                      <a:pt x="0" y="1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0" name="Freeform 397"/>
              <p:cNvSpPr>
                <a:spLocks/>
              </p:cNvSpPr>
              <p:nvPr/>
            </p:nvSpPr>
            <p:spPr bwMode="auto">
              <a:xfrm>
                <a:off x="2279" y="3658"/>
                <a:ext cx="161" cy="111"/>
              </a:xfrm>
              <a:custGeom>
                <a:avLst/>
                <a:gdLst>
                  <a:gd name="T0" fmla="*/ 19 w 68"/>
                  <a:gd name="T1" fmla="*/ 8 h 47"/>
                  <a:gd name="T2" fmla="*/ 66 w 68"/>
                  <a:gd name="T3" fmla="*/ 34 h 47"/>
                  <a:gd name="T4" fmla="*/ 51 w 68"/>
                  <a:gd name="T5" fmla="*/ 44 h 47"/>
                  <a:gd name="T6" fmla="*/ 3 w 68"/>
                  <a:gd name="T7" fmla="*/ 28 h 47"/>
                  <a:gd name="T8" fmla="*/ 19 w 68"/>
                  <a:gd name="T9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47">
                    <a:moveTo>
                      <a:pt x="19" y="8"/>
                    </a:moveTo>
                    <a:cubicBezTo>
                      <a:pt x="19" y="8"/>
                      <a:pt x="64" y="28"/>
                      <a:pt x="66" y="34"/>
                    </a:cubicBezTo>
                    <a:cubicBezTo>
                      <a:pt x="67" y="40"/>
                      <a:pt x="68" y="47"/>
                      <a:pt x="51" y="44"/>
                    </a:cubicBezTo>
                    <a:cubicBezTo>
                      <a:pt x="33" y="41"/>
                      <a:pt x="5" y="33"/>
                      <a:pt x="3" y="28"/>
                    </a:cubicBezTo>
                    <a:cubicBezTo>
                      <a:pt x="0" y="23"/>
                      <a:pt x="1" y="0"/>
                      <a:pt x="19" y="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1" name="Freeform 398"/>
              <p:cNvSpPr>
                <a:spLocks/>
              </p:cNvSpPr>
              <p:nvPr/>
            </p:nvSpPr>
            <p:spPr bwMode="auto">
              <a:xfrm>
                <a:off x="2279" y="3658"/>
                <a:ext cx="154" cy="87"/>
              </a:xfrm>
              <a:custGeom>
                <a:avLst/>
                <a:gdLst>
                  <a:gd name="T0" fmla="*/ 23 w 65"/>
                  <a:gd name="T1" fmla="*/ 37 h 37"/>
                  <a:gd name="T2" fmla="*/ 16 w 65"/>
                  <a:gd name="T3" fmla="*/ 30 h 37"/>
                  <a:gd name="T4" fmla="*/ 20 w 65"/>
                  <a:gd name="T5" fmla="*/ 20 h 37"/>
                  <a:gd name="T6" fmla="*/ 65 w 65"/>
                  <a:gd name="T7" fmla="*/ 34 h 37"/>
                  <a:gd name="T8" fmla="*/ 19 w 65"/>
                  <a:gd name="T9" fmla="*/ 8 h 37"/>
                  <a:gd name="T10" fmla="*/ 3 w 65"/>
                  <a:gd name="T11" fmla="*/ 28 h 37"/>
                  <a:gd name="T12" fmla="*/ 23 w 65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37">
                    <a:moveTo>
                      <a:pt x="23" y="37"/>
                    </a:moveTo>
                    <a:cubicBezTo>
                      <a:pt x="20" y="35"/>
                      <a:pt x="18" y="33"/>
                      <a:pt x="16" y="30"/>
                    </a:cubicBezTo>
                    <a:cubicBezTo>
                      <a:pt x="14" y="27"/>
                      <a:pt x="15" y="21"/>
                      <a:pt x="20" y="20"/>
                    </a:cubicBezTo>
                    <a:cubicBezTo>
                      <a:pt x="38" y="16"/>
                      <a:pt x="50" y="29"/>
                      <a:pt x="65" y="34"/>
                    </a:cubicBezTo>
                    <a:cubicBezTo>
                      <a:pt x="64" y="27"/>
                      <a:pt x="19" y="8"/>
                      <a:pt x="19" y="8"/>
                    </a:cubicBezTo>
                    <a:cubicBezTo>
                      <a:pt x="1" y="0"/>
                      <a:pt x="0" y="23"/>
                      <a:pt x="3" y="28"/>
                    </a:cubicBezTo>
                    <a:cubicBezTo>
                      <a:pt x="4" y="30"/>
                      <a:pt x="13" y="34"/>
                      <a:pt x="23" y="3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2" name="Freeform 399"/>
              <p:cNvSpPr>
                <a:spLocks/>
              </p:cNvSpPr>
              <p:nvPr/>
            </p:nvSpPr>
            <p:spPr bwMode="auto">
              <a:xfrm>
                <a:off x="2267" y="3729"/>
                <a:ext cx="161" cy="99"/>
              </a:xfrm>
              <a:custGeom>
                <a:avLst/>
                <a:gdLst>
                  <a:gd name="T0" fmla="*/ 57 w 68"/>
                  <a:gd name="T1" fmla="*/ 17 h 42"/>
                  <a:gd name="T2" fmla="*/ 16 w 68"/>
                  <a:gd name="T3" fmla="*/ 2 h 42"/>
                  <a:gd name="T4" fmla="*/ 1 w 68"/>
                  <a:gd name="T5" fmla="*/ 14 h 42"/>
                  <a:gd name="T6" fmla="*/ 24 w 68"/>
                  <a:gd name="T7" fmla="*/ 34 h 42"/>
                  <a:gd name="T8" fmla="*/ 66 w 68"/>
                  <a:gd name="T9" fmla="*/ 27 h 42"/>
                  <a:gd name="T10" fmla="*/ 57 w 68"/>
                  <a:gd name="T11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42">
                    <a:moveTo>
                      <a:pt x="57" y="17"/>
                    </a:move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0" y="0"/>
                      <a:pt x="1" y="14"/>
                    </a:cubicBezTo>
                    <a:cubicBezTo>
                      <a:pt x="1" y="28"/>
                      <a:pt x="24" y="34"/>
                      <a:pt x="24" y="34"/>
                    </a:cubicBezTo>
                    <a:cubicBezTo>
                      <a:pt x="24" y="34"/>
                      <a:pt x="62" y="42"/>
                      <a:pt x="66" y="27"/>
                    </a:cubicBezTo>
                    <a:cubicBezTo>
                      <a:pt x="66" y="27"/>
                      <a:pt x="68" y="21"/>
                      <a:pt x="57" y="1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3" name="Freeform 400"/>
              <p:cNvSpPr>
                <a:spLocks/>
              </p:cNvSpPr>
              <p:nvPr/>
            </p:nvSpPr>
            <p:spPr bwMode="auto">
              <a:xfrm>
                <a:off x="2267" y="3729"/>
                <a:ext cx="154" cy="68"/>
              </a:xfrm>
              <a:custGeom>
                <a:avLst/>
                <a:gdLst>
                  <a:gd name="T0" fmla="*/ 12 w 65"/>
                  <a:gd name="T1" fmla="*/ 29 h 29"/>
                  <a:gd name="T2" fmla="*/ 13 w 65"/>
                  <a:gd name="T3" fmla="*/ 22 h 29"/>
                  <a:gd name="T4" fmla="*/ 40 w 65"/>
                  <a:gd name="T5" fmla="*/ 17 h 29"/>
                  <a:gd name="T6" fmla="*/ 65 w 65"/>
                  <a:gd name="T7" fmla="*/ 23 h 29"/>
                  <a:gd name="T8" fmla="*/ 57 w 65"/>
                  <a:gd name="T9" fmla="*/ 17 h 29"/>
                  <a:gd name="T10" fmla="*/ 16 w 65"/>
                  <a:gd name="T11" fmla="*/ 2 h 29"/>
                  <a:gd name="T12" fmla="*/ 1 w 65"/>
                  <a:gd name="T13" fmla="*/ 14 h 29"/>
                  <a:gd name="T14" fmla="*/ 12 w 65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29">
                    <a:moveTo>
                      <a:pt x="12" y="29"/>
                    </a:moveTo>
                    <a:cubicBezTo>
                      <a:pt x="12" y="27"/>
                      <a:pt x="12" y="25"/>
                      <a:pt x="13" y="22"/>
                    </a:cubicBezTo>
                    <a:cubicBezTo>
                      <a:pt x="18" y="13"/>
                      <a:pt x="32" y="16"/>
                      <a:pt x="40" y="17"/>
                    </a:cubicBezTo>
                    <a:cubicBezTo>
                      <a:pt x="49" y="18"/>
                      <a:pt x="57" y="21"/>
                      <a:pt x="65" y="23"/>
                    </a:cubicBezTo>
                    <a:cubicBezTo>
                      <a:pt x="64" y="21"/>
                      <a:pt x="62" y="19"/>
                      <a:pt x="57" y="17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0" y="0"/>
                      <a:pt x="1" y="14"/>
                    </a:cubicBezTo>
                    <a:cubicBezTo>
                      <a:pt x="1" y="21"/>
                      <a:pt x="7" y="26"/>
                      <a:pt x="12" y="2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4" name="Freeform 401"/>
              <p:cNvSpPr>
                <a:spLocks/>
              </p:cNvSpPr>
              <p:nvPr/>
            </p:nvSpPr>
            <p:spPr bwMode="auto">
              <a:xfrm>
                <a:off x="2265" y="3793"/>
                <a:ext cx="168" cy="94"/>
              </a:xfrm>
              <a:custGeom>
                <a:avLst/>
                <a:gdLst>
                  <a:gd name="T0" fmla="*/ 47 w 71"/>
                  <a:gd name="T1" fmla="*/ 12 h 40"/>
                  <a:gd name="T2" fmla="*/ 6 w 71"/>
                  <a:gd name="T3" fmla="*/ 11 h 40"/>
                  <a:gd name="T4" fmla="*/ 12 w 71"/>
                  <a:gd name="T5" fmla="*/ 37 h 40"/>
                  <a:gd name="T6" fmla="*/ 52 w 71"/>
                  <a:gd name="T7" fmla="*/ 29 h 40"/>
                  <a:gd name="T8" fmla="*/ 47 w 71"/>
                  <a:gd name="T9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40">
                    <a:moveTo>
                      <a:pt x="47" y="12"/>
                    </a:moveTo>
                    <a:cubicBezTo>
                      <a:pt x="47" y="12"/>
                      <a:pt x="12" y="0"/>
                      <a:pt x="6" y="11"/>
                    </a:cubicBezTo>
                    <a:cubicBezTo>
                      <a:pt x="1" y="21"/>
                      <a:pt x="0" y="35"/>
                      <a:pt x="12" y="37"/>
                    </a:cubicBezTo>
                    <a:cubicBezTo>
                      <a:pt x="24" y="40"/>
                      <a:pt x="52" y="29"/>
                      <a:pt x="52" y="29"/>
                    </a:cubicBezTo>
                    <a:cubicBezTo>
                      <a:pt x="52" y="29"/>
                      <a:pt x="71" y="17"/>
                      <a:pt x="47" y="1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5" name="Freeform 402"/>
              <p:cNvSpPr>
                <a:spLocks/>
              </p:cNvSpPr>
              <p:nvPr/>
            </p:nvSpPr>
            <p:spPr bwMode="auto">
              <a:xfrm>
                <a:off x="2265" y="3793"/>
                <a:ext cx="142" cy="87"/>
              </a:xfrm>
              <a:custGeom>
                <a:avLst/>
                <a:gdLst>
                  <a:gd name="T0" fmla="*/ 11 w 60"/>
                  <a:gd name="T1" fmla="*/ 37 h 37"/>
                  <a:gd name="T2" fmla="*/ 9 w 60"/>
                  <a:gd name="T3" fmla="*/ 32 h 37"/>
                  <a:gd name="T4" fmla="*/ 57 w 60"/>
                  <a:gd name="T5" fmla="*/ 22 h 37"/>
                  <a:gd name="T6" fmla="*/ 58 w 60"/>
                  <a:gd name="T7" fmla="*/ 22 h 37"/>
                  <a:gd name="T8" fmla="*/ 47 w 60"/>
                  <a:gd name="T9" fmla="*/ 12 h 37"/>
                  <a:gd name="T10" fmla="*/ 6 w 60"/>
                  <a:gd name="T11" fmla="*/ 11 h 37"/>
                  <a:gd name="T12" fmla="*/ 11 w 60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37">
                    <a:moveTo>
                      <a:pt x="11" y="37"/>
                    </a:moveTo>
                    <a:cubicBezTo>
                      <a:pt x="10" y="36"/>
                      <a:pt x="9" y="34"/>
                      <a:pt x="9" y="32"/>
                    </a:cubicBezTo>
                    <a:cubicBezTo>
                      <a:pt x="8" y="10"/>
                      <a:pt x="45" y="22"/>
                      <a:pt x="57" y="22"/>
                    </a:cubicBezTo>
                    <a:cubicBezTo>
                      <a:pt x="57" y="22"/>
                      <a:pt x="58" y="22"/>
                      <a:pt x="58" y="22"/>
                    </a:cubicBezTo>
                    <a:cubicBezTo>
                      <a:pt x="60" y="18"/>
                      <a:pt x="59" y="14"/>
                      <a:pt x="47" y="12"/>
                    </a:cubicBezTo>
                    <a:cubicBezTo>
                      <a:pt x="47" y="12"/>
                      <a:pt x="12" y="0"/>
                      <a:pt x="6" y="11"/>
                    </a:cubicBezTo>
                    <a:cubicBezTo>
                      <a:pt x="1" y="21"/>
                      <a:pt x="0" y="34"/>
                      <a:pt x="11" y="3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6" name="Freeform 403"/>
              <p:cNvSpPr>
                <a:spLocks/>
              </p:cNvSpPr>
              <p:nvPr/>
            </p:nvSpPr>
            <p:spPr bwMode="auto">
              <a:xfrm>
                <a:off x="4649" y="324"/>
                <a:ext cx="286" cy="535"/>
              </a:xfrm>
              <a:custGeom>
                <a:avLst/>
                <a:gdLst>
                  <a:gd name="T0" fmla="*/ 0 w 121"/>
                  <a:gd name="T1" fmla="*/ 27 h 226"/>
                  <a:gd name="T2" fmla="*/ 38 w 121"/>
                  <a:gd name="T3" fmla="*/ 20 h 226"/>
                  <a:gd name="T4" fmla="*/ 107 w 121"/>
                  <a:gd name="T5" fmla="*/ 162 h 226"/>
                  <a:gd name="T6" fmla="*/ 114 w 121"/>
                  <a:gd name="T7" fmla="*/ 207 h 226"/>
                  <a:gd name="T8" fmla="*/ 56 w 121"/>
                  <a:gd name="T9" fmla="*/ 191 h 226"/>
                  <a:gd name="T10" fmla="*/ 0 w 121"/>
                  <a:gd name="T11" fmla="*/ 27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226">
                    <a:moveTo>
                      <a:pt x="0" y="27"/>
                    </a:moveTo>
                    <a:cubicBezTo>
                      <a:pt x="0" y="27"/>
                      <a:pt x="11" y="0"/>
                      <a:pt x="38" y="20"/>
                    </a:cubicBezTo>
                    <a:cubicBezTo>
                      <a:pt x="65" y="41"/>
                      <a:pt x="107" y="162"/>
                      <a:pt x="107" y="162"/>
                    </a:cubicBezTo>
                    <a:cubicBezTo>
                      <a:pt x="107" y="162"/>
                      <a:pt x="121" y="199"/>
                      <a:pt x="114" y="207"/>
                    </a:cubicBezTo>
                    <a:cubicBezTo>
                      <a:pt x="105" y="217"/>
                      <a:pt x="54" y="226"/>
                      <a:pt x="56" y="191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7" name="Freeform 404"/>
              <p:cNvSpPr>
                <a:spLocks/>
              </p:cNvSpPr>
              <p:nvPr/>
            </p:nvSpPr>
            <p:spPr bwMode="auto">
              <a:xfrm>
                <a:off x="4649" y="324"/>
                <a:ext cx="267" cy="535"/>
              </a:xfrm>
              <a:custGeom>
                <a:avLst/>
                <a:gdLst>
                  <a:gd name="T0" fmla="*/ 107 w 113"/>
                  <a:gd name="T1" fmla="*/ 201 h 226"/>
                  <a:gd name="T2" fmla="*/ 78 w 113"/>
                  <a:gd name="T3" fmla="*/ 177 h 226"/>
                  <a:gd name="T4" fmla="*/ 62 w 113"/>
                  <a:gd name="T5" fmla="*/ 147 h 226"/>
                  <a:gd name="T6" fmla="*/ 36 w 113"/>
                  <a:gd name="T7" fmla="*/ 79 h 226"/>
                  <a:gd name="T8" fmla="*/ 42 w 113"/>
                  <a:gd name="T9" fmla="*/ 25 h 226"/>
                  <a:gd name="T10" fmla="*/ 38 w 113"/>
                  <a:gd name="T11" fmla="*/ 20 h 226"/>
                  <a:gd name="T12" fmla="*/ 0 w 113"/>
                  <a:gd name="T13" fmla="*/ 27 h 226"/>
                  <a:gd name="T14" fmla="*/ 56 w 113"/>
                  <a:gd name="T15" fmla="*/ 191 h 226"/>
                  <a:gd name="T16" fmla="*/ 113 w 113"/>
                  <a:gd name="T17" fmla="*/ 207 h 226"/>
                  <a:gd name="T18" fmla="*/ 107 w 113"/>
                  <a:gd name="T19" fmla="*/ 201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3" h="226">
                    <a:moveTo>
                      <a:pt x="107" y="201"/>
                    </a:moveTo>
                    <a:cubicBezTo>
                      <a:pt x="98" y="192"/>
                      <a:pt x="87" y="185"/>
                      <a:pt x="78" y="177"/>
                    </a:cubicBezTo>
                    <a:cubicBezTo>
                      <a:pt x="69" y="168"/>
                      <a:pt x="67" y="158"/>
                      <a:pt x="62" y="147"/>
                    </a:cubicBezTo>
                    <a:cubicBezTo>
                      <a:pt x="53" y="126"/>
                      <a:pt x="41" y="102"/>
                      <a:pt x="36" y="79"/>
                    </a:cubicBezTo>
                    <a:cubicBezTo>
                      <a:pt x="32" y="60"/>
                      <a:pt x="38" y="43"/>
                      <a:pt x="42" y="25"/>
                    </a:cubicBezTo>
                    <a:cubicBezTo>
                      <a:pt x="41" y="23"/>
                      <a:pt x="39" y="22"/>
                      <a:pt x="38" y="20"/>
                    </a:cubicBezTo>
                    <a:cubicBezTo>
                      <a:pt x="11" y="0"/>
                      <a:pt x="0" y="27"/>
                      <a:pt x="0" y="27"/>
                    </a:cubicBezTo>
                    <a:cubicBezTo>
                      <a:pt x="56" y="191"/>
                      <a:pt x="56" y="191"/>
                      <a:pt x="56" y="191"/>
                    </a:cubicBezTo>
                    <a:cubicBezTo>
                      <a:pt x="54" y="226"/>
                      <a:pt x="104" y="218"/>
                      <a:pt x="113" y="207"/>
                    </a:cubicBezTo>
                    <a:cubicBezTo>
                      <a:pt x="111" y="205"/>
                      <a:pt x="109" y="203"/>
                      <a:pt x="107" y="201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8" name="Freeform 405"/>
              <p:cNvSpPr>
                <a:spLocks/>
              </p:cNvSpPr>
              <p:nvPr/>
            </p:nvSpPr>
            <p:spPr bwMode="auto">
              <a:xfrm>
                <a:off x="4265" y="334"/>
                <a:ext cx="171" cy="534"/>
              </a:xfrm>
              <a:custGeom>
                <a:avLst/>
                <a:gdLst>
                  <a:gd name="T0" fmla="*/ 72 w 72"/>
                  <a:gd name="T1" fmla="*/ 16 h 226"/>
                  <a:gd name="T2" fmla="*/ 23 w 72"/>
                  <a:gd name="T3" fmla="*/ 27 h 226"/>
                  <a:gd name="T4" fmla="*/ 3 w 72"/>
                  <a:gd name="T5" fmla="*/ 171 h 226"/>
                  <a:gd name="T6" fmla="*/ 38 w 72"/>
                  <a:gd name="T7" fmla="*/ 225 h 226"/>
                  <a:gd name="T8" fmla="*/ 63 w 72"/>
                  <a:gd name="T9" fmla="*/ 186 h 226"/>
                  <a:gd name="T10" fmla="*/ 72 w 72"/>
                  <a:gd name="T11" fmla="*/ 1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226">
                    <a:moveTo>
                      <a:pt x="72" y="16"/>
                    </a:moveTo>
                    <a:cubicBezTo>
                      <a:pt x="72" y="16"/>
                      <a:pt x="43" y="0"/>
                      <a:pt x="23" y="27"/>
                    </a:cubicBezTo>
                    <a:cubicBezTo>
                      <a:pt x="4" y="54"/>
                      <a:pt x="3" y="171"/>
                      <a:pt x="3" y="171"/>
                    </a:cubicBezTo>
                    <a:cubicBezTo>
                      <a:pt x="3" y="171"/>
                      <a:pt x="0" y="221"/>
                      <a:pt x="38" y="225"/>
                    </a:cubicBezTo>
                    <a:cubicBezTo>
                      <a:pt x="52" y="226"/>
                      <a:pt x="63" y="186"/>
                      <a:pt x="63" y="186"/>
                    </a:cubicBezTo>
                    <a:lnTo>
                      <a:pt x="72" y="16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79" name="Freeform 406"/>
              <p:cNvSpPr>
                <a:spLocks/>
              </p:cNvSpPr>
              <p:nvPr/>
            </p:nvSpPr>
            <p:spPr bwMode="auto">
              <a:xfrm>
                <a:off x="4310" y="334"/>
                <a:ext cx="126" cy="534"/>
              </a:xfrm>
              <a:custGeom>
                <a:avLst/>
                <a:gdLst>
                  <a:gd name="T0" fmla="*/ 5 w 53"/>
                  <a:gd name="T1" fmla="*/ 26 h 226"/>
                  <a:gd name="T2" fmla="*/ 35 w 53"/>
                  <a:gd name="T3" fmla="*/ 40 h 226"/>
                  <a:gd name="T4" fmla="*/ 20 w 53"/>
                  <a:gd name="T5" fmla="*/ 100 h 226"/>
                  <a:gd name="T6" fmla="*/ 14 w 53"/>
                  <a:gd name="T7" fmla="*/ 175 h 226"/>
                  <a:gd name="T8" fmla="*/ 2 w 53"/>
                  <a:gd name="T9" fmla="*/ 217 h 226"/>
                  <a:gd name="T10" fmla="*/ 2 w 53"/>
                  <a:gd name="T11" fmla="*/ 218 h 226"/>
                  <a:gd name="T12" fmla="*/ 19 w 53"/>
                  <a:gd name="T13" fmla="*/ 225 h 226"/>
                  <a:gd name="T14" fmla="*/ 44 w 53"/>
                  <a:gd name="T15" fmla="*/ 186 h 226"/>
                  <a:gd name="T16" fmla="*/ 53 w 53"/>
                  <a:gd name="T17" fmla="*/ 16 h 226"/>
                  <a:gd name="T18" fmla="*/ 5 w 53"/>
                  <a:gd name="T19" fmla="*/ 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226">
                    <a:moveTo>
                      <a:pt x="5" y="26"/>
                    </a:moveTo>
                    <a:cubicBezTo>
                      <a:pt x="17" y="25"/>
                      <a:pt x="29" y="26"/>
                      <a:pt x="35" y="40"/>
                    </a:cubicBezTo>
                    <a:cubicBezTo>
                      <a:pt x="43" y="59"/>
                      <a:pt x="21" y="81"/>
                      <a:pt x="20" y="100"/>
                    </a:cubicBezTo>
                    <a:cubicBezTo>
                      <a:pt x="19" y="126"/>
                      <a:pt x="26" y="151"/>
                      <a:pt x="14" y="175"/>
                    </a:cubicBezTo>
                    <a:cubicBezTo>
                      <a:pt x="7" y="188"/>
                      <a:pt x="0" y="201"/>
                      <a:pt x="2" y="217"/>
                    </a:cubicBezTo>
                    <a:cubicBezTo>
                      <a:pt x="2" y="217"/>
                      <a:pt x="2" y="218"/>
                      <a:pt x="2" y="218"/>
                    </a:cubicBezTo>
                    <a:cubicBezTo>
                      <a:pt x="6" y="222"/>
                      <a:pt x="12" y="224"/>
                      <a:pt x="19" y="225"/>
                    </a:cubicBezTo>
                    <a:cubicBezTo>
                      <a:pt x="33" y="226"/>
                      <a:pt x="44" y="186"/>
                      <a:pt x="44" y="18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6"/>
                      <a:pt x="24" y="0"/>
                      <a:pt x="5" y="26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0" name="Freeform 407"/>
              <p:cNvSpPr>
                <a:spLocks/>
              </p:cNvSpPr>
              <p:nvPr/>
            </p:nvSpPr>
            <p:spPr bwMode="auto">
              <a:xfrm>
                <a:off x="4381" y="894"/>
                <a:ext cx="403" cy="771"/>
              </a:xfrm>
              <a:custGeom>
                <a:avLst/>
                <a:gdLst>
                  <a:gd name="T0" fmla="*/ 9 w 170"/>
                  <a:gd name="T1" fmla="*/ 0 h 326"/>
                  <a:gd name="T2" fmla="*/ 45 w 170"/>
                  <a:gd name="T3" fmla="*/ 89 h 326"/>
                  <a:gd name="T4" fmla="*/ 40 w 170"/>
                  <a:gd name="T5" fmla="*/ 312 h 326"/>
                  <a:gd name="T6" fmla="*/ 75 w 170"/>
                  <a:gd name="T7" fmla="*/ 326 h 326"/>
                  <a:gd name="T8" fmla="*/ 77 w 170"/>
                  <a:gd name="T9" fmla="*/ 99 h 326"/>
                  <a:gd name="T10" fmla="*/ 99 w 170"/>
                  <a:gd name="T11" fmla="*/ 98 h 326"/>
                  <a:gd name="T12" fmla="*/ 112 w 170"/>
                  <a:gd name="T13" fmla="*/ 320 h 326"/>
                  <a:gd name="T14" fmla="*/ 137 w 170"/>
                  <a:gd name="T15" fmla="*/ 301 h 326"/>
                  <a:gd name="T16" fmla="*/ 154 w 170"/>
                  <a:gd name="T17" fmla="*/ 286 h 326"/>
                  <a:gd name="T18" fmla="*/ 130 w 170"/>
                  <a:gd name="T19" fmla="*/ 94 h 326"/>
                  <a:gd name="T20" fmla="*/ 158 w 170"/>
                  <a:gd name="T21" fmla="*/ 2 h 326"/>
                  <a:gd name="T22" fmla="*/ 9 w 170"/>
                  <a:gd name="T23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326">
                    <a:moveTo>
                      <a:pt x="9" y="0"/>
                    </a:moveTo>
                    <a:cubicBezTo>
                      <a:pt x="9" y="0"/>
                      <a:pt x="0" y="80"/>
                      <a:pt x="45" y="89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75" y="326"/>
                      <a:pt x="75" y="326"/>
                      <a:pt x="75" y="326"/>
                    </a:cubicBezTo>
                    <a:cubicBezTo>
                      <a:pt x="77" y="99"/>
                      <a:pt x="77" y="99"/>
                      <a:pt x="77" y="99"/>
                    </a:cubicBezTo>
                    <a:cubicBezTo>
                      <a:pt x="77" y="99"/>
                      <a:pt x="92" y="102"/>
                      <a:pt x="99" y="98"/>
                    </a:cubicBezTo>
                    <a:cubicBezTo>
                      <a:pt x="112" y="320"/>
                      <a:pt x="112" y="320"/>
                      <a:pt x="112" y="320"/>
                    </a:cubicBezTo>
                    <a:cubicBezTo>
                      <a:pt x="137" y="301"/>
                      <a:pt x="137" y="301"/>
                      <a:pt x="137" y="301"/>
                    </a:cubicBezTo>
                    <a:cubicBezTo>
                      <a:pt x="154" y="286"/>
                      <a:pt x="154" y="286"/>
                      <a:pt x="154" y="286"/>
                    </a:cubicBezTo>
                    <a:cubicBezTo>
                      <a:pt x="130" y="94"/>
                      <a:pt x="130" y="94"/>
                      <a:pt x="130" y="94"/>
                    </a:cubicBezTo>
                    <a:cubicBezTo>
                      <a:pt x="130" y="94"/>
                      <a:pt x="170" y="72"/>
                      <a:pt x="158" y="2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1" name="Freeform 408"/>
              <p:cNvSpPr>
                <a:spLocks/>
              </p:cNvSpPr>
              <p:nvPr/>
            </p:nvSpPr>
            <p:spPr bwMode="auto">
              <a:xfrm>
                <a:off x="4407" y="899"/>
                <a:ext cx="377" cy="766"/>
              </a:xfrm>
              <a:custGeom>
                <a:avLst/>
                <a:gdLst>
                  <a:gd name="T0" fmla="*/ 105 w 159"/>
                  <a:gd name="T1" fmla="*/ 114 h 324"/>
                  <a:gd name="T2" fmla="*/ 119 w 159"/>
                  <a:gd name="T3" fmla="*/ 98 h 324"/>
                  <a:gd name="T4" fmla="*/ 119 w 159"/>
                  <a:gd name="T5" fmla="*/ 92 h 324"/>
                  <a:gd name="T6" fmla="*/ 147 w 159"/>
                  <a:gd name="T7" fmla="*/ 0 h 324"/>
                  <a:gd name="T8" fmla="*/ 147 w 159"/>
                  <a:gd name="T9" fmla="*/ 4 h 324"/>
                  <a:gd name="T10" fmla="*/ 66 w 159"/>
                  <a:gd name="T11" fmla="*/ 81 h 324"/>
                  <a:gd name="T12" fmla="*/ 7 w 159"/>
                  <a:gd name="T13" fmla="*/ 51 h 324"/>
                  <a:gd name="T14" fmla="*/ 0 w 159"/>
                  <a:gd name="T15" fmla="*/ 45 h 324"/>
                  <a:gd name="T16" fmla="*/ 34 w 159"/>
                  <a:gd name="T17" fmla="*/ 87 h 324"/>
                  <a:gd name="T18" fmla="*/ 34 w 159"/>
                  <a:gd name="T19" fmla="*/ 95 h 324"/>
                  <a:gd name="T20" fmla="*/ 48 w 159"/>
                  <a:gd name="T21" fmla="*/ 109 h 324"/>
                  <a:gd name="T22" fmla="*/ 49 w 159"/>
                  <a:gd name="T23" fmla="*/ 115 h 324"/>
                  <a:gd name="T24" fmla="*/ 50 w 159"/>
                  <a:gd name="T25" fmla="*/ 122 h 324"/>
                  <a:gd name="T26" fmla="*/ 47 w 159"/>
                  <a:gd name="T27" fmla="*/ 317 h 324"/>
                  <a:gd name="T28" fmla="*/ 64 w 159"/>
                  <a:gd name="T29" fmla="*/ 324 h 324"/>
                  <a:gd name="T30" fmla="*/ 66 w 159"/>
                  <a:gd name="T31" fmla="*/ 97 h 324"/>
                  <a:gd name="T32" fmla="*/ 88 w 159"/>
                  <a:gd name="T33" fmla="*/ 96 h 324"/>
                  <a:gd name="T34" fmla="*/ 101 w 159"/>
                  <a:gd name="T35" fmla="*/ 318 h 324"/>
                  <a:gd name="T36" fmla="*/ 123 w 159"/>
                  <a:gd name="T37" fmla="*/ 302 h 324"/>
                  <a:gd name="T38" fmla="*/ 121 w 159"/>
                  <a:gd name="T39" fmla="*/ 294 h 324"/>
                  <a:gd name="T40" fmla="*/ 105 w 159"/>
                  <a:gd name="T41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9" h="324">
                    <a:moveTo>
                      <a:pt x="105" y="114"/>
                    </a:moveTo>
                    <a:cubicBezTo>
                      <a:pt x="105" y="105"/>
                      <a:pt x="112" y="99"/>
                      <a:pt x="119" y="98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19" y="92"/>
                      <a:pt x="159" y="70"/>
                      <a:pt x="147" y="0"/>
                    </a:cubicBezTo>
                    <a:cubicBezTo>
                      <a:pt x="147" y="2"/>
                      <a:pt x="147" y="3"/>
                      <a:pt x="147" y="4"/>
                    </a:cubicBezTo>
                    <a:cubicBezTo>
                      <a:pt x="146" y="47"/>
                      <a:pt x="109" y="82"/>
                      <a:pt x="66" y="81"/>
                    </a:cubicBezTo>
                    <a:cubicBezTo>
                      <a:pt x="42" y="81"/>
                      <a:pt x="21" y="69"/>
                      <a:pt x="7" y="51"/>
                    </a:cubicBezTo>
                    <a:cubicBezTo>
                      <a:pt x="4" y="49"/>
                      <a:pt x="2" y="47"/>
                      <a:pt x="0" y="45"/>
                    </a:cubicBezTo>
                    <a:cubicBezTo>
                      <a:pt x="4" y="64"/>
                      <a:pt x="13" y="83"/>
                      <a:pt x="34" y="87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41" y="96"/>
                      <a:pt x="47" y="100"/>
                      <a:pt x="48" y="109"/>
                    </a:cubicBezTo>
                    <a:cubicBezTo>
                      <a:pt x="49" y="111"/>
                      <a:pt x="49" y="113"/>
                      <a:pt x="49" y="115"/>
                    </a:cubicBezTo>
                    <a:cubicBezTo>
                      <a:pt x="50" y="117"/>
                      <a:pt x="50" y="120"/>
                      <a:pt x="50" y="122"/>
                    </a:cubicBezTo>
                    <a:cubicBezTo>
                      <a:pt x="49" y="187"/>
                      <a:pt x="48" y="252"/>
                      <a:pt x="47" y="317"/>
                    </a:cubicBezTo>
                    <a:cubicBezTo>
                      <a:pt x="64" y="324"/>
                      <a:pt x="64" y="324"/>
                      <a:pt x="64" y="324"/>
                    </a:cubicBezTo>
                    <a:cubicBezTo>
                      <a:pt x="66" y="97"/>
                      <a:pt x="66" y="97"/>
                      <a:pt x="66" y="97"/>
                    </a:cubicBezTo>
                    <a:cubicBezTo>
                      <a:pt x="66" y="97"/>
                      <a:pt x="81" y="100"/>
                      <a:pt x="88" y="96"/>
                    </a:cubicBezTo>
                    <a:cubicBezTo>
                      <a:pt x="101" y="318"/>
                      <a:pt x="101" y="318"/>
                      <a:pt x="101" y="318"/>
                    </a:cubicBezTo>
                    <a:cubicBezTo>
                      <a:pt x="123" y="302"/>
                      <a:pt x="123" y="302"/>
                      <a:pt x="123" y="302"/>
                    </a:cubicBezTo>
                    <a:cubicBezTo>
                      <a:pt x="122" y="299"/>
                      <a:pt x="121" y="297"/>
                      <a:pt x="121" y="294"/>
                    </a:cubicBezTo>
                    <a:cubicBezTo>
                      <a:pt x="119" y="234"/>
                      <a:pt x="101" y="175"/>
                      <a:pt x="105" y="1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2" name="Freeform 409"/>
              <p:cNvSpPr>
                <a:spLocks/>
              </p:cNvSpPr>
              <p:nvPr/>
            </p:nvSpPr>
            <p:spPr bwMode="auto">
              <a:xfrm>
                <a:off x="4403" y="854"/>
                <a:ext cx="374" cy="177"/>
              </a:xfrm>
              <a:custGeom>
                <a:avLst/>
                <a:gdLst>
                  <a:gd name="T0" fmla="*/ 0 w 158"/>
                  <a:gd name="T1" fmla="*/ 14 h 75"/>
                  <a:gd name="T2" fmla="*/ 0 w 158"/>
                  <a:gd name="T3" fmla="*/ 23 h 75"/>
                  <a:gd name="T4" fmla="*/ 48 w 158"/>
                  <a:gd name="T5" fmla="*/ 36 h 75"/>
                  <a:gd name="T6" fmla="*/ 77 w 158"/>
                  <a:gd name="T7" fmla="*/ 50 h 75"/>
                  <a:gd name="T8" fmla="*/ 140 w 158"/>
                  <a:gd name="T9" fmla="*/ 74 h 75"/>
                  <a:gd name="T10" fmla="*/ 149 w 158"/>
                  <a:gd name="T11" fmla="*/ 22 h 75"/>
                  <a:gd name="T12" fmla="*/ 148 w 158"/>
                  <a:gd name="T13" fmla="*/ 15 h 75"/>
                  <a:gd name="T14" fmla="*/ 0 w 158"/>
                  <a:gd name="T15" fmla="*/ 1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" h="75">
                    <a:moveTo>
                      <a:pt x="0" y="14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7" y="50"/>
                      <a:pt x="130" y="75"/>
                      <a:pt x="140" y="74"/>
                    </a:cubicBezTo>
                    <a:cubicBezTo>
                      <a:pt x="158" y="74"/>
                      <a:pt x="141" y="26"/>
                      <a:pt x="149" y="22"/>
                    </a:cubicBezTo>
                    <a:cubicBezTo>
                      <a:pt x="148" y="15"/>
                      <a:pt x="148" y="15"/>
                      <a:pt x="148" y="15"/>
                    </a:cubicBezTo>
                    <a:cubicBezTo>
                      <a:pt x="148" y="15"/>
                      <a:pt x="65" y="0"/>
                      <a:pt x="0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3" name="Freeform 410"/>
              <p:cNvSpPr>
                <a:spLocks/>
              </p:cNvSpPr>
              <p:nvPr/>
            </p:nvSpPr>
            <p:spPr bwMode="auto">
              <a:xfrm>
                <a:off x="4367" y="339"/>
                <a:ext cx="417" cy="560"/>
              </a:xfrm>
              <a:custGeom>
                <a:avLst/>
                <a:gdLst>
                  <a:gd name="T0" fmla="*/ 20 w 176"/>
                  <a:gd name="T1" fmla="*/ 11 h 237"/>
                  <a:gd name="T2" fmla="*/ 134 w 176"/>
                  <a:gd name="T3" fmla="*/ 4 h 237"/>
                  <a:gd name="T4" fmla="*/ 149 w 176"/>
                  <a:gd name="T5" fmla="*/ 21 h 237"/>
                  <a:gd name="T6" fmla="*/ 167 w 176"/>
                  <a:gd name="T7" fmla="*/ 165 h 237"/>
                  <a:gd name="T8" fmla="*/ 164 w 176"/>
                  <a:gd name="T9" fmla="*/ 237 h 237"/>
                  <a:gd name="T10" fmla="*/ 15 w 176"/>
                  <a:gd name="T11" fmla="*/ 235 h 237"/>
                  <a:gd name="T12" fmla="*/ 20 w 176"/>
                  <a:gd name="T13" fmla="*/ 11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6" h="237">
                    <a:moveTo>
                      <a:pt x="20" y="11"/>
                    </a:moveTo>
                    <a:cubicBezTo>
                      <a:pt x="20" y="11"/>
                      <a:pt x="45" y="0"/>
                      <a:pt x="134" y="4"/>
                    </a:cubicBezTo>
                    <a:cubicBezTo>
                      <a:pt x="134" y="4"/>
                      <a:pt x="145" y="7"/>
                      <a:pt x="149" y="21"/>
                    </a:cubicBezTo>
                    <a:cubicBezTo>
                      <a:pt x="150" y="29"/>
                      <a:pt x="153" y="99"/>
                      <a:pt x="167" y="165"/>
                    </a:cubicBezTo>
                    <a:cubicBezTo>
                      <a:pt x="176" y="207"/>
                      <a:pt x="164" y="237"/>
                      <a:pt x="164" y="237"/>
                    </a:cubicBezTo>
                    <a:cubicBezTo>
                      <a:pt x="15" y="235"/>
                      <a:pt x="15" y="235"/>
                      <a:pt x="15" y="235"/>
                    </a:cubicBezTo>
                    <a:cubicBezTo>
                      <a:pt x="15" y="235"/>
                      <a:pt x="0" y="35"/>
                      <a:pt x="20" y="1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4" name="Freeform 411"/>
              <p:cNvSpPr>
                <a:spLocks/>
              </p:cNvSpPr>
              <p:nvPr/>
            </p:nvSpPr>
            <p:spPr bwMode="auto">
              <a:xfrm>
                <a:off x="4398" y="785"/>
                <a:ext cx="376" cy="114"/>
              </a:xfrm>
              <a:custGeom>
                <a:avLst/>
                <a:gdLst>
                  <a:gd name="T0" fmla="*/ 0 w 159"/>
                  <a:gd name="T1" fmla="*/ 5 h 48"/>
                  <a:gd name="T2" fmla="*/ 2 w 159"/>
                  <a:gd name="T3" fmla="*/ 46 h 48"/>
                  <a:gd name="T4" fmla="*/ 151 w 159"/>
                  <a:gd name="T5" fmla="*/ 48 h 48"/>
                  <a:gd name="T6" fmla="*/ 157 w 159"/>
                  <a:gd name="T7" fmla="*/ 0 h 48"/>
                  <a:gd name="T8" fmla="*/ 0 w 159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48">
                    <a:moveTo>
                      <a:pt x="0" y="5"/>
                    </a:moveTo>
                    <a:cubicBezTo>
                      <a:pt x="1" y="30"/>
                      <a:pt x="2" y="46"/>
                      <a:pt x="2" y="46"/>
                    </a:cubicBezTo>
                    <a:cubicBezTo>
                      <a:pt x="151" y="48"/>
                      <a:pt x="151" y="48"/>
                      <a:pt x="151" y="48"/>
                    </a:cubicBezTo>
                    <a:cubicBezTo>
                      <a:pt x="151" y="48"/>
                      <a:pt x="159" y="29"/>
                      <a:pt x="157" y="0"/>
                    </a:cubicBezTo>
                    <a:cubicBezTo>
                      <a:pt x="108" y="19"/>
                      <a:pt x="50" y="10"/>
                      <a:pt x="0" y="5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5" name="Freeform 412"/>
              <p:cNvSpPr>
                <a:spLocks/>
              </p:cNvSpPr>
              <p:nvPr/>
            </p:nvSpPr>
            <p:spPr bwMode="auto">
              <a:xfrm>
                <a:off x="4653" y="346"/>
                <a:ext cx="116" cy="425"/>
              </a:xfrm>
              <a:custGeom>
                <a:avLst/>
                <a:gdLst>
                  <a:gd name="T0" fmla="*/ 46 w 49"/>
                  <a:gd name="T1" fmla="*/ 162 h 180"/>
                  <a:gd name="T2" fmla="*/ 28 w 49"/>
                  <a:gd name="T3" fmla="*/ 17 h 180"/>
                  <a:gd name="T4" fmla="*/ 13 w 49"/>
                  <a:gd name="T5" fmla="*/ 1 h 180"/>
                  <a:gd name="T6" fmla="*/ 0 w 49"/>
                  <a:gd name="T7" fmla="*/ 0 h 180"/>
                  <a:gd name="T8" fmla="*/ 3 w 49"/>
                  <a:gd name="T9" fmla="*/ 16 h 180"/>
                  <a:gd name="T10" fmla="*/ 15 w 49"/>
                  <a:gd name="T11" fmla="*/ 24 h 180"/>
                  <a:gd name="T12" fmla="*/ 21 w 49"/>
                  <a:gd name="T13" fmla="*/ 40 h 180"/>
                  <a:gd name="T14" fmla="*/ 24 w 49"/>
                  <a:gd name="T15" fmla="*/ 74 h 180"/>
                  <a:gd name="T16" fmla="*/ 43 w 49"/>
                  <a:gd name="T17" fmla="*/ 163 h 180"/>
                  <a:gd name="T18" fmla="*/ 49 w 49"/>
                  <a:gd name="T19" fmla="*/ 180 h 180"/>
                  <a:gd name="T20" fmla="*/ 46 w 49"/>
                  <a:gd name="T21" fmla="*/ 16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180">
                    <a:moveTo>
                      <a:pt x="46" y="162"/>
                    </a:moveTo>
                    <a:cubicBezTo>
                      <a:pt x="32" y="96"/>
                      <a:pt x="30" y="25"/>
                      <a:pt x="28" y="17"/>
                    </a:cubicBezTo>
                    <a:cubicBezTo>
                      <a:pt x="25" y="4"/>
                      <a:pt x="13" y="1"/>
                      <a:pt x="13" y="1"/>
                    </a:cubicBezTo>
                    <a:cubicBezTo>
                      <a:pt x="9" y="0"/>
                      <a:pt x="4" y="0"/>
                      <a:pt x="0" y="0"/>
                    </a:cubicBezTo>
                    <a:cubicBezTo>
                      <a:pt x="1" y="5"/>
                      <a:pt x="2" y="11"/>
                      <a:pt x="3" y="16"/>
                    </a:cubicBezTo>
                    <a:cubicBezTo>
                      <a:pt x="2" y="15"/>
                      <a:pt x="14" y="23"/>
                      <a:pt x="15" y="24"/>
                    </a:cubicBezTo>
                    <a:cubicBezTo>
                      <a:pt x="18" y="29"/>
                      <a:pt x="20" y="34"/>
                      <a:pt x="21" y="40"/>
                    </a:cubicBezTo>
                    <a:cubicBezTo>
                      <a:pt x="23" y="51"/>
                      <a:pt x="22" y="62"/>
                      <a:pt x="24" y="74"/>
                    </a:cubicBezTo>
                    <a:cubicBezTo>
                      <a:pt x="30" y="104"/>
                      <a:pt x="33" y="133"/>
                      <a:pt x="43" y="163"/>
                    </a:cubicBezTo>
                    <a:cubicBezTo>
                      <a:pt x="45" y="168"/>
                      <a:pt x="47" y="174"/>
                      <a:pt x="49" y="180"/>
                    </a:cubicBezTo>
                    <a:cubicBezTo>
                      <a:pt x="48" y="174"/>
                      <a:pt x="47" y="168"/>
                      <a:pt x="46" y="162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6" name="Freeform 413"/>
              <p:cNvSpPr>
                <a:spLocks/>
              </p:cNvSpPr>
              <p:nvPr/>
            </p:nvSpPr>
            <p:spPr bwMode="auto">
              <a:xfrm>
                <a:off x="4204" y="1506"/>
                <a:ext cx="378" cy="197"/>
              </a:xfrm>
              <a:custGeom>
                <a:avLst/>
                <a:gdLst>
                  <a:gd name="T0" fmla="*/ 16 w 160"/>
                  <a:gd name="T1" fmla="*/ 81 h 83"/>
                  <a:gd name="T2" fmla="*/ 153 w 160"/>
                  <a:gd name="T3" fmla="*/ 73 h 83"/>
                  <a:gd name="T4" fmla="*/ 80 w 160"/>
                  <a:gd name="T5" fmla="*/ 3 h 83"/>
                  <a:gd name="T6" fmla="*/ 16 w 160"/>
                  <a:gd name="T7" fmla="*/ 8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83">
                    <a:moveTo>
                      <a:pt x="16" y="81"/>
                    </a:moveTo>
                    <a:cubicBezTo>
                      <a:pt x="16" y="81"/>
                      <a:pt x="120" y="83"/>
                      <a:pt x="153" y="73"/>
                    </a:cubicBezTo>
                    <a:cubicBezTo>
                      <a:pt x="153" y="73"/>
                      <a:pt x="160" y="5"/>
                      <a:pt x="80" y="3"/>
                    </a:cubicBezTo>
                    <a:cubicBezTo>
                      <a:pt x="0" y="0"/>
                      <a:pt x="2" y="76"/>
                      <a:pt x="16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7" name="Freeform 414"/>
              <p:cNvSpPr>
                <a:spLocks/>
              </p:cNvSpPr>
              <p:nvPr/>
            </p:nvSpPr>
            <p:spPr bwMode="auto">
              <a:xfrm>
                <a:off x="4232" y="1509"/>
                <a:ext cx="301" cy="165"/>
              </a:xfrm>
              <a:custGeom>
                <a:avLst/>
                <a:gdLst>
                  <a:gd name="T0" fmla="*/ 127 w 127"/>
                  <a:gd name="T1" fmla="*/ 26 h 70"/>
                  <a:gd name="T2" fmla="*/ 68 w 127"/>
                  <a:gd name="T3" fmla="*/ 2 h 70"/>
                  <a:gd name="T4" fmla="*/ 0 w 127"/>
                  <a:gd name="T5" fmla="*/ 40 h 70"/>
                  <a:gd name="T6" fmla="*/ 127 w 127"/>
                  <a:gd name="T7" fmla="*/ 2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7" h="70">
                    <a:moveTo>
                      <a:pt x="127" y="26"/>
                    </a:moveTo>
                    <a:cubicBezTo>
                      <a:pt x="117" y="13"/>
                      <a:pt x="99" y="3"/>
                      <a:pt x="68" y="2"/>
                    </a:cubicBezTo>
                    <a:cubicBezTo>
                      <a:pt x="27" y="0"/>
                      <a:pt x="7" y="20"/>
                      <a:pt x="0" y="40"/>
                    </a:cubicBezTo>
                    <a:cubicBezTo>
                      <a:pt x="22" y="70"/>
                      <a:pt x="117" y="67"/>
                      <a:pt x="127" y="26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8" name="Freeform 415"/>
              <p:cNvSpPr>
                <a:spLocks/>
              </p:cNvSpPr>
              <p:nvPr/>
            </p:nvSpPr>
            <p:spPr bwMode="auto">
              <a:xfrm>
                <a:off x="4301" y="1547"/>
                <a:ext cx="50" cy="26"/>
              </a:xfrm>
              <a:custGeom>
                <a:avLst/>
                <a:gdLst>
                  <a:gd name="T0" fmla="*/ 21 w 21"/>
                  <a:gd name="T1" fmla="*/ 6 h 11"/>
                  <a:gd name="T2" fmla="*/ 10 w 21"/>
                  <a:gd name="T3" fmla="*/ 11 h 11"/>
                  <a:gd name="T4" fmla="*/ 0 w 21"/>
                  <a:gd name="T5" fmla="*/ 5 h 11"/>
                  <a:gd name="T6" fmla="*/ 10 w 21"/>
                  <a:gd name="T7" fmla="*/ 0 h 11"/>
                  <a:gd name="T8" fmla="*/ 21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21" y="6"/>
                    </a:moveTo>
                    <a:cubicBezTo>
                      <a:pt x="21" y="9"/>
                      <a:pt x="16" y="11"/>
                      <a:pt x="10" y="11"/>
                    </a:cubicBezTo>
                    <a:cubicBezTo>
                      <a:pt x="4" y="11"/>
                      <a:pt x="0" y="8"/>
                      <a:pt x="0" y="5"/>
                    </a:cubicBezTo>
                    <a:cubicBezTo>
                      <a:pt x="0" y="2"/>
                      <a:pt x="4" y="0"/>
                      <a:pt x="10" y="0"/>
                    </a:cubicBezTo>
                    <a:cubicBezTo>
                      <a:pt x="16" y="0"/>
                      <a:pt x="21" y="3"/>
                      <a:pt x="21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89" name="Freeform 416"/>
              <p:cNvSpPr>
                <a:spLocks/>
              </p:cNvSpPr>
              <p:nvPr/>
            </p:nvSpPr>
            <p:spPr bwMode="auto">
              <a:xfrm>
                <a:off x="4623" y="1506"/>
                <a:ext cx="378" cy="197"/>
              </a:xfrm>
              <a:custGeom>
                <a:avLst/>
                <a:gdLst>
                  <a:gd name="T0" fmla="*/ 144 w 160"/>
                  <a:gd name="T1" fmla="*/ 81 h 83"/>
                  <a:gd name="T2" fmla="*/ 8 w 160"/>
                  <a:gd name="T3" fmla="*/ 73 h 83"/>
                  <a:gd name="T4" fmla="*/ 80 w 160"/>
                  <a:gd name="T5" fmla="*/ 3 h 83"/>
                  <a:gd name="T6" fmla="*/ 144 w 160"/>
                  <a:gd name="T7" fmla="*/ 8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83">
                    <a:moveTo>
                      <a:pt x="144" y="81"/>
                    </a:moveTo>
                    <a:cubicBezTo>
                      <a:pt x="144" y="81"/>
                      <a:pt x="41" y="83"/>
                      <a:pt x="8" y="73"/>
                    </a:cubicBezTo>
                    <a:cubicBezTo>
                      <a:pt x="8" y="73"/>
                      <a:pt x="0" y="5"/>
                      <a:pt x="80" y="3"/>
                    </a:cubicBezTo>
                    <a:cubicBezTo>
                      <a:pt x="160" y="0"/>
                      <a:pt x="159" y="76"/>
                      <a:pt x="144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0" name="Freeform 417"/>
              <p:cNvSpPr>
                <a:spLocks/>
              </p:cNvSpPr>
              <p:nvPr/>
            </p:nvSpPr>
            <p:spPr bwMode="auto">
              <a:xfrm>
                <a:off x="4672" y="1509"/>
                <a:ext cx="301" cy="165"/>
              </a:xfrm>
              <a:custGeom>
                <a:avLst/>
                <a:gdLst>
                  <a:gd name="T0" fmla="*/ 0 w 127"/>
                  <a:gd name="T1" fmla="*/ 26 h 70"/>
                  <a:gd name="T2" fmla="*/ 59 w 127"/>
                  <a:gd name="T3" fmla="*/ 2 h 70"/>
                  <a:gd name="T4" fmla="*/ 127 w 127"/>
                  <a:gd name="T5" fmla="*/ 40 h 70"/>
                  <a:gd name="T6" fmla="*/ 0 w 127"/>
                  <a:gd name="T7" fmla="*/ 2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7" h="70">
                    <a:moveTo>
                      <a:pt x="0" y="26"/>
                    </a:moveTo>
                    <a:cubicBezTo>
                      <a:pt x="11" y="13"/>
                      <a:pt x="29" y="3"/>
                      <a:pt x="59" y="2"/>
                    </a:cubicBezTo>
                    <a:cubicBezTo>
                      <a:pt x="101" y="0"/>
                      <a:pt x="120" y="20"/>
                      <a:pt x="127" y="40"/>
                    </a:cubicBezTo>
                    <a:cubicBezTo>
                      <a:pt x="105" y="70"/>
                      <a:pt x="11" y="67"/>
                      <a:pt x="0" y="26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1" name="Freeform 418"/>
              <p:cNvSpPr>
                <a:spLocks/>
              </p:cNvSpPr>
              <p:nvPr/>
            </p:nvSpPr>
            <p:spPr bwMode="auto">
              <a:xfrm>
                <a:off x="4857" y="1547"/>
                <a:ext cx="50" cy="26"/>
              </a:xfrm>
              <a:custGeom>
                <a:avLst/>
                <a:gdLst>
                  <a:gd name="T0" fmla="*/ 0 w 21"/>
                  <a:gd name="T1" fmla="*/ 6 h 11"/>
                  <a:gd name="T2" fmla="*/ 11 w 21"/>
                  <a:gd name="T3" fmla="*/ 11 h 11"/>
                  <a:gd name="T4" fmla="*/ 21 w 21"/>
                  <a:gd name="T5" fmla="*/ 5 h 11"/>
                  <a:gd name="T6" fmla="*/ 10 w 21"/>
                  <a:gd name="T7" fmla="*/ 0 h 11"/>
                  <a:gd name="T8" fmla="*/ 0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0" y="6"/>
                    </a:moveTo>
                    <a:cubicBezTo>
                      <a:pt x="0" y="9"/>
                      <a:pt x="5" y="11"/>
                      <a:pt x="11" y="11"/>
                    </a:cubicBezTo>
                    <a:cubicBezTo>
                      <a:pt x="17" y="11"/>
                      <a:pt x="21" y="8"/>
                      <a:pt x="21" y="5"/>
                    </a:cubicBezTo>
                    <a:cubicBezTo>
                      <a:pt x="21" y="2"/>
                      <a:pt x="16" y="0"/>
                      <a:pt x="10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2" name="Freeform 419"/>
              <p:cNvSpPr>
                <a:spLocks/>
              </p:cNvSpPr>
              <p:nvPr/>
            </p:nvSpPr>
            <p:spPr bwMode="auto">
              <a:xfrm>
                <a:off x="4400" y="258"/>
                <a:ext cx="138" cy="154"/>
              </a:xfrm>
              <a:custGeom>
                <a:avLst/>
                <a:gdLst>
                  <a:gd name="T0" fmla="*/ 5 w 58"/>
                  <a:gd name="T1" fmla="*/ 0 h 65"/>
                  <a:gd name="T2" fmla="*/ 2 w 58"/>
                  <a:gd name="T3" fmla="*/ 46 h 65"/>
                  <a:gd name="T4" fmla="*/ 22 w 58"/>
                  <a:gd name="T5" fmla="*/ 61 h 65"/>
                  <a:gd name="T6" fmla="*/ 56 w 58"/>
                  <a:gd name="T7" fmla="*/ 54 h 65"/>
                  <a:gd name="T8" fmla="*/ 58 w 58"/>
                  <a:gd name="T9" fmla="*/ 41 h 65"/>
                  <a:gd name="T10" fmla="*/ 5 w 58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65">
                    <a:moveTo>
                      <a:pt x="5" y="0"/>
                    </a:moveTo>
                    <a:cubicBezTo>
                      <a:pt x="5" y="0"/>
                      <a:pt x="0" y="38"/>
                      <a:pt x="2" y="46"/>
                    </a:cubicBezTo>
                    <a:cubicBezTo>
                      <a:pt x="5" y="53"/>
                      <a:pt x="12" y="60"/>
                      <a:pt x="22" y="61"/>
                    </a:cubicBezTo>
                    <a:cubicBezTo>
                      <a:pt x="47" y="65"/>
                      <a:pt x="56" y="54"/>
                      <a:pt x="56" y="54"/>
                    </a:cubicBezTo>
                    <a:cubicBezTo>
                      <a:pt x="58" y="41"/>
                      <a:pt x="58" y="41"/>
                      <a:pt x="58" y="4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3" name="Freeform 420"/>
              <p:cNvSpPr>
                <a:spLocks/>
              </p:cNvSpPr>
              <p:nvPr/>
            </p:nvSpPr>
            <p:spPr bwMode="auto">
              <a:xfrm>
                <a:off x="4393" y="237"/>
                <a:ext cx="142" cy="154"/>
              </a:xfrm>
              <a:custGeom>
                <a:avLst/>
                <a:gdLst>
                  <a:gd name="T0" fmla="*/ 5 w 60"/>
                  <a:gd name="T1" fmla="*/ 0 h 65"/>
                  <a:gd name="T2" fmla="*/ 2 w 60"/>
                  <a:gd name="T3" fmla="*/ 46 h 65"/>
                  <a:gd name="T4" fmla="*/ 22 w 60"/>
                  <a:gd name="T5" fmla="*/ 61 h 65"/>
                  <a:gd name="T6" fmla="*/ 54 w 60"/>
                  <a:gd name="T7" fmla="*/ 62 h 65"/>
                  <a:gd name="T8" fmla="*/ 60 w 60"/>
                  <a:gd name="T9" fmla="*/ 37 h 65"/>
                  <a:gd name="T10" fmla="*/ 5 w 60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5">
                    <a:moveTo>
                      <a:pt x="5" y="0"/>
                    </a:moveTo>
                    <a:cubicBezTo>
                      <a:pt x="5" y="0"/>
                      <a:pt x="0" y="38"/>
                      <a:pt x="2" y="46"/>
                    </a:cubicBezTo>
                    <a:cubicBezTo>
                      <a:pt x="4" y="53"/>
                      <a:pt x="12" y="60"/>
                      <a:pt x="22" y="61"/>
                    </a:cubicBezTo>
                    <a:cubicBezTo>
                      <a:pt x="47" y="65"/>
                      <a:pt x="54" y="62"/>
                      <a:pt x="54" y="62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4" name="Freeform 421"/>
              <p:cNvSpPr>
                <a:spLocks/>
              </p:cNvSpPr>
              <p:nvPr/>
            </p:nvSpPr>
            <p:spPr bwMode="auto">
              <a:xfrm>
                <a:off x="4582" y="270"/>
                <a:ext cx="143" cy="118"/>
              </a:xfrm>
              <a:custGeom>
                <a:avLst/>
                <a:gdLst>
                  <a:gd name="T0" fmla="*/ 60 w 60"/>
                  <a:gd name="T1" fmla="*/ 0 h 50"/>
                  <a:gd name="T2" fmla="*/ 55 w 60"/>
                  <a:gd name="T3" fmla="*/ 35 h 50"/>
                  <a:gd name="T4" fmla="*/ 2 w 60"/>
                  <a:gd name="T5" fmla="*/ 50 h 50"/>
                  <a:gd name="T6" fmla="*/ 0 w 60"/>
                  <a:gd name="T7" fmla="*/ 13 h 50"/>
                  <a:gd name="T8" fmla="*/ 60 w 6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0">
                    <a:moveTo>
                      <a:pt x="60" y="0"/>
                    </a:moveTo>
                    <a:cubicBezTo>
                      <a:pt x="60" y="0"/>
                      <a:pt x="58" y="31"/>
                      <a:pt x="55" y="35"/>
                    </a:cubicBezTo>
                    <a:cubicBezTo>
                      <a:pt x="53" y="38"/>
                      <a:pt x="51" y="48"/>
                      <a:pt x="2" y="50"/>
                    </a:cubicBezTo>
                    <a:cubicBezTo>
                      <a:pt x="0" y="13"/>
                      <a:pt x="0" y="13"/>
                      <a:pt x="0" y="13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5" name="Freeform 422"/>
              <p:cNvSpPr>
                <a:spLocks/>
              </p:cNvSpPr>
              <p:nvPr/>
            </p:nvSpPr>
            <p:spPr bwMode="auto">
              <a:xfrm>
                <a:off x="4594" y="253"/>
                <a:ext cx="140" cy="119"/>
              </a:xfrm>
              <a:custGeom>
                <a:avLst/>
                <a:gdLst>
                  <a:gd name="T0" fmla="*/ 59 w 59"/>
                  <a:gd name="T1" fmla="*/ 0 h 50"/>
                  <a:gd name="T2" fmla="*/ 54 w 59"/>
                  <a:gd name="T3" fmla="*/ 35 h 50"/>
                  <a:gd name="T4" fmla="*/ 0 w 59"/>
                  <a:gd name="T5" fmla="*/ 50 h 50"/>
                  <a:gd name="T6" fmla="*/ 10 w 59"/>
                  <a:gd name="T7" fmla="*/ 11 h 50"/>
                  <a:gd name="T8" fmla="*/ 59 w 59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0">
                    <a:moveTo>
                      <a:pt x="59" y="0"/>
                    </a:moveTo>
                    <a:cubicBezTo>
                      <a:pt x="59" y="0"/>
                      <a:pt x="56" y="32"/>
                      <a:pt x="54" y="35"/>
                    </a:cubicBezTo>
                    <a:cubicBezTo>
                      <a:pt x="52" y="38"/>
                      <a:pt x="49" y="49"/>
                      <a:pt x="0" y="50"/>
                    </a:cubicBezTo>
                    <a:cubicBezTo>
                      <a:pt x="10" y="11"/>
                      <a:pt x="10" y="11"/>
                      <a:pt x="10" y="11"/>
                    </a:cubicBez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6" name="Freeform 423"/>
              <p:cNvSpPr>
                <a:spLocks/>
              </p:cNvSpPr>
              <p:nvPr/>
            </p:nvSpPr>
            <p:spPr bwMode="auto">
              <a:xfrm>
                <a:off x="4400" y="244"/>
                <a:ext cx="145" cy="128"/>
              </a:xfrm>
              <a:custGeom>
                <a:avLst/>
                <a:gdLst>
                  <a:gd name="T0" fmla="*/ 1 w 61"/>
                  <a:gd name="T1" fmla="*/ 11 h 54"/>
                  <a:gd name="T2" fmla="*/ 0 w 61"/>
                  <a:gd name="T3" fmla="*/ 8 h 54"/>
                  <a:gd name="T4" fmla="*/ 4 w 61"/>
                  <a:gd name="T5" fmla="*/ 1 h 54"/>
                  <a:gd name="T6" fmla="*/ 15 w 61"/>
                  <a:gd name="T7" fmla="*/ 7 h 54"/>
                  <a:gd name="T8" fmla="*/ 36 w 61"/>
                  <a:gd name="T9" fmla="*/ 21 h 54"/>
                  <a:gd name="T10" fmla="*/ 54 w 61"/>
                  <a:gd name="T11" fmla="*/ 35 h 54"/>
                  <a:gd name="T12" fmla="*/ 54 w 61"/>
                  <a:gd name="T13" fmla="*/ 52 h 54"/>
                  <a:gd name="T14" fmla="*/ 43 w 61"/>
                  <a:gd name="T15" fmla="*/ 39 h 54"/>
                  <a:gd name="T16" fmla="*/ 34 w 61"/>
                  <a:gd name="T17" fmla="*/ 34 h 54"/>
                  <a:gd name="T18" fmla="*/ 22 w 61"/>
                  <a:gd name="T19" fmla="*/ 27 h 54"/>
                  <a:gd name="T20" fmla="*/ 6 w 61"/>
                  <a:gd name="T21" fmla="*/ 16 h 54"/>
                  <a:gd name="T22" fmla="*/ 1 w 61"/>
                  <a:gd name="T23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54">
                    <a:moveTo>
                      <a:pt x="1" y="11"/>
                    </a:moveTo>
                    <a:cubicBezTo>
                      <a:pt x="1" y="10"/>
                      <a:pt x="0" y="9"/>
                      <a:pt x="0" y="8"/>
                    </a:cubicBezTo>
                    <a:cubicBezTo>
                      <a:pt x="0" y="4"/>
                      <a:pt x="0" y="0"/>
                      <a:pt x="4" y="1"/>
                    </a:cubicBezTo>
                    <a:cubicBezTo>
                      <a:pt x="8" y="1"/>
                      <a:pt x="12" y="5"/>
                      <a:pt x="15" y="7"/>
                    </a:cubicBezTo>
                    <a:cubicBezTo>
                      <a:pt x="22" y="11"/>
                      <a:pt x="29" y="16"/>
                      <a:pt x="36" y="21"/>
                    </a:cubicBezTo>
                    <a:cubicBezTo>
                      <a:pt x="42" y="26"/>
                      <a:pt x="49" y="29"/>
                      <a:pt x="54" y="35"/>
                    </a:cubicBezTo>
                    <a:cubicBezTo>
                      <a:pt x="56" y="37"/>
                      <a:pt x="61" y="51"/>
                      <a:pt x="54" y="52"/>
                    </a:cubicBezTo>
                    <a:cubicBezTo>
                      <a:pt x="46" y="54"/>
                      <a:pt x="49" y="43"/>
                      <a:pt x="43" y="39"/>
                    </a:cubicBezTo>
                    <a:cubicBezTo>
                      <a:pt x="39" y="38"/>
                      <a:pt x="37" y="36"/>
                      <a:pt x="34" y="34"/>
                    </a:cubicBezTo>
                    <a:cubicBezTo>
                      <a:pt x="30" y="31"/>
                      <a:pt x="26" y="30"/>
                      <a:pt x="22" y="27"/>
                    </a:cubicBezTo>
                    <a:cubicBezTo>
                      <a:pt x="17" y="23"/>
                      <a:pt x="12" y="20"/>
                      <a:pt x="6" y="16"/>
                    </a:cubicBezTo>
                    <a:cubicBezTo>
                      <a:pt x="4" y="15"/>
                      <a:pt x="3" y="13"/>
                      <a:pt x="1" y="11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7" name="Freeform 424"/>
              <p:cNvSpPr>
                <a:spLocks/>
              </p:cNvSpPr>
              <p:nvPr/>
            </p:nvSpPr>
            <p:spPr bwMode="auto">
              <a:xfrm>
                <a:off x="4597" y="270"/>
                <a:ext cx="135" cy="78"/>
              </a:xfrm>
              <a:custGeom>
                <a:avLst/>
                <a:gdLst>
                  <a:gd name="T0" fmla="*/ 52 w 57"/>
                  <a:gd name="T1" fmla="*/ 1 h 33"/>
                  <a:gd name="T2" fmla="*/ 36 w 57"/>
                  <a:gd name="T3" fmla="*/ 7 h 33"/>
                  <a:gd name="T4" fmla="*/ 19 w 57"/>
                  <a:gd name="T5" fmla="*/ 12 h 33"/>
                  <a:gd name="T6" fmla="*/ 4 w 57"/>
                  <a:gd name="T7" fmla="*/ 25 h 33"/>
                  <a:gd name="T8" fmla="*/ 0 w 57"/>
                  <a:gd name="T9" fmla="*/ 33 h 33"/>
                  <a:gd name="T10" fmla="*/ 18 w 57"/>
                  <a:gd name="T11" fmla="*/ 23 h 33"/>
                  <a:gd name="T12" fmla="*/ 47 w 57"/>
                  <a:gd name="T13" fmla="*/ 13 h 33"/>
                  <a:gd name="T14" fmla="*/ 56 w 57"/>
                  <a:gd name="T15" fmla="*/ 4 h 33"/>
                  <a:gd name="T16" fmla="*/ 52 w 57"/>
                  <a:gd name="T1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3">
                    <a:moveTo>
                      <a:pt x="52" y="1"/>
                    </a:moveTo>
                    <a:cubicBezTo>
                      <a:pt x="47" y="0"/>
                      <a:pt x="41" y="4"/>
                      <a:pt x="36" y="7"/>
                    </a:cubicBezTo>
                    <a:cubicBezTo>
                      <a:pt x="30" y="10"/>
                      <a:pt x="25" y="10"/>
                      <a:pt x="19" y="12"/>
                    </a:cubicBezTo>
                    <a:cubicBezTo>
                      <a:pt x="12" y="13"/>
                      <a:pt x="6" y="19"/>
                      <a:pt x="4" y="25"/>
                    </a:cubicBezTo>
                    <a:cubicBezTo>
                      <a:pt x="2" y="28"/>
                      <a:pt x="2" y="31"/>
                      <a:pt x="0" y="33"/>
                    </a:cubicBezTo>
                    <a:cubicBezTo>
                      <a:pt x="7" y="31"/>
                      <a:pt x="13" y="27"/>
                      <a:pt x="18" y="23"/>
                    </a:cubicBezTo>
                    <a:cubicBezTo>
                      <a:pt x="27" y="17"/>
                      <a:pt x="37" y="13"/>
                      <a:pt x="47" y="13"/>
                    </a:cubicBezTo>
                    <a:cubicBezTo>
                      <a:pt x="52" y="12"/>
                      <a:pt x="57" y="11"/>
                      <a:pt x="56" y="4"/>
                    </a:cubicBezTo>
                    <a:cubicBezTo>
                      <a:pt x="56" y="0"/>
                      <a:pt x="57" y="2"/>
                      <a:pt x="52" y="1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8" name="Freeform 425"/>
              <p:cNvSpPr>
                <a:spLocks/>
              </p:cNvSpPr>
              <p:nvPr/>
            </p:nvSpPr>
            <p:spPr bwMode="auto">
              <a:xfrm>
                <a:off x="4448" y="372"/>
                <a:ext cx="246" cy="525"/>
              </a:xfrm>
              <a:custGeom>
                <a:avLst/>
                <a:gdLst>
                  <a:gd name="T0" fmla="*/ 71 w 246"/>
                  <a:gd name="T1" fmla="*/ 2 h 525"/>
                  <a:gd name="T2" fmla="*/ 0 w 246"/>
                  <a:gd name="T3" fmla="*/ 402 h 525"/>
                  <a:gd name="T4" fmla="*/ 82 w 246"/>
                  <a:gd name="T5" fmla="*/ 525 h 525"/>
                  <a:gd name="T6" fmla="*/ 182 w 246"/>
                  <a:gd name="T7" fmla="*/ 525 h 525"/>
                  <a:gd name="T8" fmla="*/ 246 w 246"/>
                  <a:gd name="T9" fmla="*/ 423 h 525"/>
                  <a:gd name="T10" fmla="*/ 146 w 246"/>
                  <a:gd name="T11" fmla="*/ 0 h 525"/>
                  <a:gd name="T12" fmla="*/ 71 w 246"/>
                  <a:gd name="T13" fmla="*/ 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6" h="525">
                    <a:moveTo>
                      <a:pt x="71" y="2"/>
                    </a:moveTo>
                    <a:lnTo>
                      <a:pt x="0" y="402"/>
                    </a:lnTo>
                    <a:lnTo>
                      <a:pt x="82" y="525"/>
                    </a:lnTo>
                    <a:lnTo>
                      <a:pt x="182" y="525"/>
                    </a:lnTo>
                    <a:lnTo>
                      <a:pt x="246" y="423"/>
                    </a:lnTo>
                    <a:lnTo>
                      <a:pt x="146" y="0"/>
                    </a:lnTo>
                    <a:lnTo>
                      <a:pt x="71" y="2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299" name="Freeform 426"/>
              <p:cNvSpPr>
                <a:spLocks/>
              </p:cNvSpPr>
              <p:nvPr/>
            </p:nvSpPr>
            <p:spPr bwMode="auto">
              <a:xfrm>
                <a:off x="4466" y="374"/>
                <a:ext cx="211" cy="582"/>
              </a:xfrm>
              <a:custGeom>
                <a:avLst/>
                <a:gdLst>
                  <a:gd name="T0" fmla="*/ 26 w 89"/>
                  <a:gd name="T1" fmla="*/ 0 h 246"/>
                  <a:gd name="T2" fmla="*/ 0 w 89"/>
                  <a:gd name="T3" fmla="*/ 171 h 246"/>
                  <a:gd name="T4" fmla="*/ 50 w 89"/>
                  <a:gd name="T5" fmla="*/ 246 h 246"/>
                  <a:gd name="T6" fmla="*/ 89 w 89"/>
                  <a:gd name="T7" fmla="*/ 178 h 246"/>
                  <a:gd name="T8" fmla="*/ 44 w 89"/>
                  <a:gd name="T9" fmla="*/ 0 h 246"/>
                  <a:gd name="T10" fmla="*/ 26 w 89"/>
                  <a:gd name="T11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246">
                    <a:moveTo>
                      <a:pt x="26" y="0"/>
                    </a:moveTo>
                    <a:cubicBezTo>
                      <a:pt x="26" y="0"/>
                      <a:pt x="9" y="89"/>
                      <a:pt x="0" y="171"/>
                    </a:cubicBezTo>
                    <a:cubicBezTo>
                      <a:pt x="50" y="246"/>
                      <a:pt x="50" y="246"/>
                      <a:pt x="50" y="246"/>
                    </a:cubicBezTo>
                    <a:cubicBezTo>
                      <a:pt x="89" y="178"/>
                      <a:pt x="89" y="178"/>
                      <a:pt x="89" y="178"/>
                    </a:cubicBezTo>
                    <a:cubicBezTo>
                      <a:pt x="89" y="178"/>
                      <a:pt x="75" y="83"/>
                      <a:pt x="44" y="0"/>
                    </a:cubicBez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0" name="Freeform 427"/>
              <p:cNvSpPr>
                <a:spLocks/>
              </p:cNvSpPr>
              <p:nvPr/>
            </p:nvSpPr>
            <p:spPr bwMode="auto">
              <a:xfrm>
                <a:off x="4559" y="374"/>
                <a:ext cx="118" cy="582"/>
              </a:xfrm>
              <a:custGeom>
                <a:avLst/>
                <a:gdLst>
                  <a:gd name="T0" fmla="*/ 5 w 50"/>
                  <a:gd name="T1" fmla="*/ 0 h 246"/>
                  <a:gd name="T2" fmla="*/ 2 w 50"/>
                  <a:gd name="T3" fmla="*/ 0 h 246"/>
                  <a:gd name="T4" fmla="*/ 0 w 50"/>
                  <a:gd name="T5" fmla="*/ 1 h 246"/>
                  <a:gd name="T6" fmla="*/ 11 w 50"/>
                  <a:gd name="T7" fmla="*/ 246 h 246"/>
                  <a:gd name="T8" fmla="*/ 50 w 50"/>
                  <a:gd name="T9" fmla="*/ 178 h 246"/>
                  <a:gd name="T10" fmla="*/ 5 w 50"/>
                  <a:gd name="T11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246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1" y="246"/>
                      <a:pt x="11" y="246"/>
                      <a:pt x="11" y="246"/>
                    </a:cubicBezTo>
                    <a:cubicBezTo>
                      <a:pt x="50" y="178"/>
                      <a:pt x="50" y="178"/>
                      <a:pt x="50" y="178"/>
                    </a:cubicBezTo>
                    <a:cubicBezTo>
                      <a:pt x="50" y="178"/>
                      <a:pt x="36" y="83"/>
                      <a:pt x="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1" name="Freeform 428"/>
              <p:cNvSpPr>
                <a:spLocks/>
              </p:cNvSpPr>
              <p:nvPr/>
            </p:nvSpPr>
            <p:spPr bwMode="auto">
              <a:xfrm>
                <a:off x="4497" y="419"/>
                <a:ext cx="107" cy="137"/>
              </a:xfrm>
              <a:custGeom>
                <a:avLst/>
                <a:gdLst>
                  <a:gd name="T0" fmla="*/ 38 w 45"/>
                  <a:gd name="T1" fmla="*/ 0 h 58"/>
                  <a:gd name="T2" fmla="*/ 38 w 45"/>
                  <a:gd name="T3" fmla="*/ 0 h 58"/>
                  <a:gd name="T4" fmla="*/ 4 w 45"/>
                  <a:gd name="T5" fmla="*/ 32 h 58"/>
                  <a:gd name="T6" fmla="*/ 0 w 45"/>
                  <a:gd name="T7" fmla="*/ 58 h 58"/>
                  <a:gd name="T8" fmla="*/ 0 w 45"/>
                  <a:gd name="T9" fmla="*/ 58 h 58"/>
                  <a:gd name="T10" fmla="*/ 45 w 45"/>
                  <a:gd name="T11" fmla="*/ 23 h 58"/>
                  <a:gd name="T12" fmla="*/ 38 w 45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8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1" y="15"/>
                      <a:pt x="4" y="32"/>
                    </a:cubicBezTo>
                    <a:cubicBezTo>
                      <a:pt x="3" y="40"/>
                      <a:pt x="1" y="49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31" y="47"/>
                      <a:pt x="45" y="23"/>
                    </a:cubicBezTo>
                    <a:cubicBezTo>
                      <a:pt x="43" y="15"/>
                      <a:pt x="41" y="7"/>
                      <a:pt x="3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2" name="Freeform 429"/>
              <p:cNvSpPr>
                <a:spLocks/>
              </p:cNvSpPr>
              <p:nvPr/>
            </p:nvSpPr>
            <p:spPr bwMode="auto">
              <a:xfrm>
                <a:off x="4474" y="547"/>
                <a:ext cx="165" cy="163"/>
              </a:xfrm>
              <a:custGeom>
                <a:avLst/>
                <a:gdLst>
                  <a:gd name="T0" fmla="*/ 70 w 70"/>
                  <a:gd name="T1" fmla="*/ 26 h 69"/>
                  <a:gd name="T2" fmla="*/ 70 w 70"/>
                  <a:gd name="T3" fmla="*/ 26 h 69"/>
                  <a:gd name="T4" fmla="*/ 64 w 70"/>
                  <a:gd name="T5" fmla="*/ 0 h 69"/>
                  <a:gd name="T6" fmla="*/ 64 w 70"/>
                  <a:gd name="T7" fmla="*/ 0 h 69"/>
                  <a:gd name="T8" fmla="*/ 4 w 70"/>
                  <a:gd name="T9" fmla="*/ 42 h 69"/>
                  <a:gd name="T10" fmla="*/ 4 w 70"/>
                  <a:gd name="T11" fmla="*/ 42 h 69"/>
                  <a:gd name="T12" fmla="*/ 0 w 70"/>
                  <a:gd name="T13" fmla="*/ 69 h 69"/>
                  <a:gd name="T14" fmla="*/ 70 w 70"/>
                  <a:gd name="T15" fmla="*/ 2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69">
                    <a:moveTo>
                      <a:pt x="70" y="26"/>
                    </a:moveTo>
                    <a:cubicBezTo>
                      <a:pt x="70" y="26"/>
                      <a:pt x="70" y="26"/>
                      <a:pt x="70" y="26"/>
                    </a:cubicBezTo>
                    <a:cubicBezTo>
                      <a:pt x="68" y="18"/>
                      <a:pt x="66" y="9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32" y="28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51"/>
                      <a:pt x="1" y="60"/>
                      <a:pt x="0" y="69"/>
                    </a:cubicBezTo>
                    <a:cubicBezTo>
                      <a:pt x="41" y="65"/>
                      <a:pt x="70" y="26"/>
                      <a:pt x="70" y="2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3" name="Freeform 430"/>
              <p:cNvSpPr>
                <a:spLocks/>
              </p:cNvSpPr>
              <p:nvPr/>
            </p:nvSpPr>
            <p:spPr bwMode="auto">
              <a:xfrm>
                <a:off x="4502" y="686"/>
                <a:ext cx="166" cy="184"/>
              </a:xfrm>
              <a:custGeom>
                <a:avLst/>
                <a:gdLst>
                  <a:gd name="T0" fmla="*/ 11 w 70"/>
                  <a:gd name="T1" fmla="*/ 78 h 78"/>
                  <a:gd name="T2" fmla="*/ 70 w 70"/>
                  <a:gd name="T3" fmla="*/ 22 h 78"/>
                  <a:gd name="T4" fmla="*/ 70 w 70"/>
                  <a:gd name="T5" fmla="*/ 22 h 78"/>
                  <a:gd name="T6" fmla="*/ 65 w 70"/>
                  <a:gd name="T7" fmla="*/ 0 h 78"/>
                  <a:gd name="T8" fmla="*/ 65 w 70"/>
                  <a:gd name="T9" fmla="*/ 0 h 78"/>
                  <a:gd name="T10" fmla="*/ 0 w 70"/>
                  <a:gd name="T11" fmla="*/ 62 h 78"/>
                  <a:gd name="T12" fmla="*/ 11 w 70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8">
                    <a:moveTo>
                      <a:pt x="11" y="78"/>
                    </a:moveTo>
                    <a:cubicBezTo>
                      <a:pt x="41" y="66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68" y="15"/>
                      <a:pt x="67" y="8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2" y="36"/>
                      <a:pt x="0" y="62"/>
                      <a:pt x="0" y="62"/>
                    </a:cubicBezTo>
                    <a:lnTo>
                      <a:pt x="11" y="78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4" name="Freeform 431"/>
              <p:cNvSpPr>
                <a:spLocks/>
              </p:cNvSpPr>
              <p:nvPr/>
            </p:nvSpPr>
            <p:spPr bwMode="auto">
              <a:xfrm>
                <a:off x="4514" y="334"/>
                <a:ext cx="83" cy="59"/>
              </a:xfrm>
              <a:custGeom>
                <a:avLst/>
                <a:gdLst>
                  <a:gd name="T0" fmla="*/ 35 w 35"/>
                  <a:gd name="T1" fmla="*/ 0 h 25"/>
                  <a:gd name="T2" fmla="*/ 0 w 35"/>
                  <a:gd name="T3" fmla="*/ 1 h 25"/>
                  <a:gd name="T4" fmla="*/ 0 w 35"/>
                  <a:gd name="T5" fmla="*/ 14 h 25"/>
                  <a:gd name="T6" fmla="*/ 2 w 35"/>
                  <a:gd name="T7" fmla="*/ 18 h 25"/>
                  <a:gd name="T8" fmla="*/ 28 w 35"/>
                  <a:gd name="T9" fmla="*/ 21 h 25"/>
                  <a:gd name="T10" fmla="*/ 33 w 35"/>
                  <a:gd name="T11" fmla="*/ 16 h 25"/>
                  <a:gd name="T12" fmla="*/ 35 w 35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5">
                    <a:moveTo>
                      <a:pt x="35" y="0"/>
                    </a:moveTo>
                    <a:cubicBezTo>
                      <a:pt x="35" y="0"/>
                      <a:pt x="19" y="7"/>
                      <a:pt x="0" y="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1" y="17"/>
                      <a:pt x="2" y="18"/>
                    </a:cubicBezTo>
                    <a:cubicBezTo>
                      <a:pt x="6" y="20"/>
                      <a:pt x="16" y="25"/>
                      <a:pt x="28" y="21"/>
                    </a:cubicBezTo>
                    <a:cubicBezTo>
                      <a:pt x="31" y="21"/>
                      <a:pt x="32" y="18"/>
                      <a:pt x="33" y="16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5" name="Freeform 432"/>
              <p:cNvSpPr>
                <a:spLocks/>
              </p:cNvSpPr>
              <p:nvPr/>
            </p:nvSpPr>
            <p:spPr bwMode="auto">
              <a:xfrm>
                <a:off x="4038" y="-943"/>
                <a:ext cx="902" cy="1298"/>
              </a:xfrm>
              <a:custGeom>
                <a:avLst/>
                <a:gdLst>
                  <a:gd name="T0" fmla="*/ 5 w 381"/>
                  <a:gd name="T1" fmla="*/ 258 h 549"/>
                  <a:gd name="T2" fmla="*/ 7 w 381"/>
                  <a:gd name="T3" fmla="*/ 443 h 549"/>
                  <a:gd name="T4" fmla="*/ 47 w 381"/>
                  <a:gd name="T5" fmla="*/ 499 h 549"/>
                  <a:gd name="T6" fmla="*/ 166 w 381"/>
                  <a:gd name="T7" fmla="*/ 518 h 549"/>
                  <a:gd name="T8" fmla="*/ 219 w 381"/>
                  <a:gd name="T9" fmla="*/ 548 h 549"/>
                  <a:gd name="T10" fmla="*/ 255 w 381"/>
                  <a:gd name="T11" fmla="*/ 527 h 549"/>
                  <a:gd name="T12" fmla="*/ 339 w 381"/>
                  <a:gd name="T13" fmla="*/ 509 h 549"/>
                  <a:gd name="T14" fmla="*/ 365 w 381"/>
                  <a:gd name="T15" fmla="*/ 462 h 549"/>
                  <a:gd name="T16" fmla="*/ 370 w 381"/>
                  <a:gd name="T17" fmla="*/ 242 h 549"/>
                  <a:gd name="T18" fmla="*/ 314 w 381"/>
                  <a:gd name="T19" fmla="*/ 104 h 549"/>
                  <a:gd name="T20" fmla="*/ 5 w 381"/>
                  <a:gd name="T21" fmla="*/ 258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1" h="549">
                    <a:moveTo>
                      <a:pt x="5" y="258"/>
                    </a:moveTo>
                    <a:cubicBezTo>
                      <a:pt x="5" y="258"/>
                      <a:pt x="0" y="399"/>
                      <a:pt x="7" y="443"/>
                    </a:cubicBezTo>
                    <a:cubicBezTo>
                      <a:pt x="15" y="487"/>
                      <a:pt x="22" y="492"/>
                      <a:pt x="47" y="499"/>
                    </a:cubicBezTo>
                    <a:cubicBezTo>
                      <a:pt x="72" y="505"/>
                      <a:pt x="154" y="510"/>
                      <a:pt x="166" y="518"/>
                    </a:cubicBezTo>
                    <a:cubicBezTo>
                      <a:pt x="178" y="525"/>
                      <a:pt x="201" y="549"/>
                      <a:pt x="219" y="548"/>
                    </a:cubicBezTo>
                    <a:cubicBezTo>
                      <a:pt x="236" y="546"/>
                      <a:pt x="244" y="529"/>
                      <a:pt x="255" y="527"/>
                    </a:cubicBezTo>
                    <a:cubicBezTo>
                      <a:pt x="265" y="524"/>
                      <a:pt x="326" y="513"/>
                      <a:pt x="339" y="509"/>
                    </a:cubicBezTo>
                    <a:cubicBezTo>
                      <a:pt x="353" y="505"/>
                      <a:pt x="363" y="494"/>
                      <a:pt x="365" y="462"/>
                    </a:cubicBezTo>
                    <a:cubicBezTo>
                      <a:pt x="367" y="431"/>
                      <a:pt x="381" y="304"/>
                      <a:pt x="370" y="242"/>
                    </a:cubicBezTo>
                    <a:cubicBezTo>
                      <a:pt x="358" y="180"/>
                      <a:pt x="352" y="129"/>
                      <a:pt x="314" y="104"/>
                    </a:cubicBezTo>
                    <a:cubicBezTo>
                      <a:pt x="302" y="92"/>
                      <a:pt x="13" y="0"/>
                      <a:pt x="5" y="25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6" name="Freeform 433"/>
              <p:cNvSpPr>
                <a:spLocks/>
              </p:cNvSpPr>
              <p:nvPr/>
            </p:nvSpPr>
            <p:spPr bwMode="auto">
              <a:xfrm>
                <a:off x="4876" y="-279"/>
                <a:ext cx="187" cy="268"/>
              </a:xfrm>
              <a:custGeom>
                <a:avLst/>
                <a:gdLst>
                  <a:gd name="T0" fmla="*/ 8 w 79"/>
                  <a:gd name="T1" fmla="*/ 111 h 113"/>
                  <a:gd name="T2" fmla="*/ 50 w 79"/>
                  <a:gd name="T3" fmla="*/ 19 h 113"/>
                  <a:gd name="T4" fmla="*/ 0 w 79"/>
                  <a:gd name="T5" fmla="*/ 37 h 113"/>
                  <a:gd name="T6" fmla="*/ 8 w 79"/>
                  <a:gd name="T7" fmla="*/ 11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113">
                    <a:moveTo>
                      <a:pt x="8" y="111"/>
                    </a:moveTo>
                    <a:cubicBezTo>
                      <a:pt x="72" y="113"/>
                      <a:pt x="79" y="38"/>
                      <a:pt x="50" y="19"/>
                    </a:cubicBezTo>
                    <a:cubicBezTo>
                      <a:pt x="22" y="0"/>
                      <a:pt x="0" y="37"/>
                      <a:pt x="0" y="37"/>
                    </a:cubicBezTo>
                    <a:lnTo>
                      <a:pt x="8" y="11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7" name="Freeform 434"/>
              <p:cNvSpPr>
                <a:spLocks/>
              </p:cNvSpPr>
              <p:nvPr/>
            </p:nvSpPr>
            <p:spPr bwMode="auto">
              <a:xfrm>
                <a:off x="3898" y="-279"/>
                <a:ext cx="190" cy="232"/>
              </a:xfrm>
              <a:custGeom>
                <a:avLst/>
                <a:gdLst>
                  <a:gd name="T0" fmla="*/ 69 w 80"/>
                  <a:gd name="T1" fmla="*/ 95 h 98"/>
                  <a:gd name="T2" fmla="*/ 21 w 80"/>
                  <a:gd name="T3" fmla="*/ 77 h 98"/>
                  <a:gd name="T4" fmla="*/ 43 w 80"/>
                  <a:gd name="T5" fmla="*/ 0 h 98"/>
                  <a:gd name="T6" fmla="*/ 75 w 80"/>
                  <a:gd name="T7" fmla="*/ 41 h 98"/>
                  <a:gd name="T8" fmla="*/ 69 w 80"/>
                  <a:gd name="T9" fmla="*/ 9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98">
                    <a:moveTo>
                      <a:pt x="69" y="95"/>
                    </a:moveTo>
                    <a:cubicBezTo>
                      <a:pt x="69" y="95"/>
                      <a:pt x="42" y="98"/>
                      <a:pt x="21" y="77"/>
                    </a:cubicBezTo>
                    <a:cubicBezTo>
                      <a:pt x="0" y="56"/>
                      <a:pt x="6" y="1"/>
                      <a:pt x="43" y="0"/>
                    </a:cubicBezTo>
                    <a:cubicBezTo>
                      <a:pt x="80" y="0"/>
                      <a:pt x="75" y="41"/>
                      <a:pt x="75" y="41"/>
                    </a:cubicBezTo>
                    <a:lnTo>
                      <a:pt x="69" y="9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8" name="Freeform 435"/>
              <p:cNvSpPr>
                <a:spLocks/>
              </p:cNvSpPr>
              <p:nvPr/>
            </p:nvSpPr>
            <p:spPr bwMode="auto">
              <a:xfrm>
                <a:off x="4050" y="-985"/>
                <a:ext cx="859" cy="1293"/>
              </a:xfrm>
              <a:custGeom>
                <a:avLst/>
                <a:gdLst>
                  <a:gd name="T0" fmla="*/ 9 w 363"/>
                  <a:gd name="T1" fmla="*/ 258 h 547"/>
                  <a:gd name="T2" fmla="*/ 2 w 363"/>
                  <a:gd name="T3" fmla="*/ 400 h 547"/>
                  <a:gd name="T4" fmla="*/ 4 w 363"/>
                  <a:gd name="T5" fmla="*/ 449 h 547"/>
                  <a:gd name="T6" fmla="*/ 49 w 363"/>
                  <a:gd name="T7" fmla="*/ 499 h 547"/>
                  <a:gd name="T8" fmla="*/ 145 w 363"/>
                  <a:gd name="T9" fmla="*/ 524 h 547"/>
                  <a:gd name="T10" fmla="*/ 210 w 363"/>
                  <a:gd name="T11" fmla="*/ 546 h 547"/>
                  <a:gd name="T12" fmla="*/ 246 w 363"/>
                  <a:gd name="T13" fmla="*/ 532 h 547"/>
                  <a:gd name="T14" fmla="*/ 329 w 363"/>
                  <a:gd name="T15" fmla="*/ 509 h 547"/>
                  <a:gd name="T16" fmla="*/ 353 w 363"/>
                  <a:gd name="T17" fmla="*/ 461 h 547"/>
                  <a:gd name="T18" fmla="*/ 352 w 363"/>
                  <a:gd name="T19" fmla="*/ 241 h 547"/>
                  <a:gd name="T20" fmla="*/ 305 w 363"/>
                  <a:gd name="T21" fmla="*/ 104 h 547"/>
                  <a:gd name="T22" fmla="*/ 9 w 363"/>
                  <a:gd name="T23" fmla="*/ 258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3" h="547">
                    <a:moveTo>
                      <a:pt x="9" y="258"/>
                    </a:moveTo>
                    <a:cubicBezTo>
                      <a:pt x="9" y="258"/>
                      <a:pt x="0" y="341"/>
                      <a:pt x="2" y="400"/>
                    </a:cubicBezTo>
                    <a:cubicBezTo>
                      <a:pt x="2" y="417"/>
                      <a:pt x="3" y="439"/>
                      <a:pt x="4" y="449"/>
                    </a:cubicBezTo>
                    <a:cubicBezTo>
                      <a:pt x="11" y="493"/>
                      <a:pt x="25" y="492"/>
                      <a:pt x="49" y="499"/>
                    </a:cubicBezTo>
                    <a:cubicBezTo>
                      <a:pt x="56" y="501"/>
                      <a:pt x="110" y="511"/>
                      <a:pt x="145" y="524"/>
                    </a:cubicBezTo>
                    <a:cubicBezTo>
                      <a:pt x="168" y="533"/>
                      <a:pt x="185" y="545"/>
                      <a:pt x="210" y="546"/>
                    </a:cubicBezTo>
                    <a:cubicBezTo>
                      <a:pt x="229" y="547"/>
                      <a:pt x="229" y="537"/>
                      <a:pt x="246" y="532"/>
                    </a:cubicBezTo>
                    <a:cubicBezTo>
                      <a:pt x="289" y="521"/>
                      <a:pt x="324" y="510"/>
                      <a:pt x="329" y="509"/>
                    </a:cubicBezTo>
                    <a:cubicBezTo>
                      <a:pt x="342" y="504"/>
                      <a:pt x="351" y="493"/>
                      <a:pt x="353" y="461"/>
                    </a:cubicBezTo>
                    <a:cubicBezTo>
                      <a:pt x="356" y="430"/>
                      <a:pt x="363" y="303"/>
                      <a:pt x="352" y="241"/>
                    </a:cubicBezTo>
                    <a:cubicBezTo>
                      <a:pt x="342" y="179"/>
                      <a:pt x="342" y="128"/>
                      <a:pt x="305" y="104"/>
                    </a:cubicBezTo>
                    <a:cubicBezTo>
                      <a:pt x="295" y="92"/>
                      <a:pt x="17" y="0"/>
                      <a:pt x="9" y="25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09" name="Freeform 436"/>
              <p:cNvSpPr>
                <a:spLocks/>
              </p:cNvSpPr>
              <p:nvPr/>
            </p:nvSpPr>
            <p:spPr bwMode="auto">
              <a:xfrm>
                <a:off x="4085" y="-955"/>
                <a:ext cx="758" cy="516"/>
              </a:xfrm>
              <a:custGeom>
                <a:avLst/>
                <a:gdLst>
                  <a:gd name="T0" fmla="*/ 92 w 320"/>
                  <a:gd name="T1" fmla="*/ 218 h 218"/>
                  <a:gd name="T2" fmla="*/ 192 w 320"/>
                  <a:gd name="T3" fmla="*/ 210 h 218"/>
                  <a:gd name="T4" fmla="*/ 320 w 320"/>
                  <a:gd name="T5" fmla="*/ 154 h 218"/>
                  <a:gd name="T6" fmla="*/ 290 w 320"/>
                  <a:gd name="T7" fmla="*/ 91 h 218"/>
                  <a:gd name="T8" fmla="*/ 0 w 320"/>
                  <a:gd name="T9" fmla="*/ 194 h 218"/>
                  <a:gd name="T10" fmla="*/ 40 w 320"/>
                  <a:gd name="T11" fmla="*/ 207 h 218"/>
                  <a:gd name="T12" fmla="*/ 92 w 320"/>
                  <a:gd name="T13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218">
                    <a:moveTo>
                      <a:pt x="92" y="218"/>
                    </a:moveTo>
                    <a:cubicBezTo>
                      <a:pt x="127" y="217"/>
                      <a:pt x="156" y="215"/>
                      <a:pt x="192" y="210"/>
                    </a:cubicBezTo>
                    <a:cubicBezTo>
                      <a:pt x="241" y="203"/>
                      <a:pt x="278" y="173"/>
                      <a:pt x="320" y="154"/>
                    </a:cubicBezTo>
                    <a:cubicBezTo>
                      <a:pt x="314" y="121"/>
                      <a:pt x="313" y="106"/>
                      <a:pt x="290" y="91"/>
                    </a:cubicBezTo>
                    <a:cubicBezTo>
                      <a:pt x="280" y="80"/>
                      <a:pt x="41" y="0"/>
                      <a:pt x="0" y="194"/>
                    </a:cubicBezTo>
                    <a:cubicBezTo>
                      <a:pt x="13" y="199"/>
                      <a:pt x="27" y="203"/>
                      <a:pt x="40" y="207"/>
                    </a:cubicBezTo>
                    <a:cubicBezTo>
                      <a:pt x="56" y="208"/>
                      <a:pt x="75" y="218"/>
                      <a:pt x="92" y="21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0" name="Freeform 437"/>
              <p:cNvSpPr>
                <a:spLocks/>
              </p:cNvSpPr>
              <p:nvPr/>
            </p:nvSpPr>
            <p:spPr bwMode="auto">
              <a:xfrm>
                <a:off x="3962" y="-671"/>
                <a:ext cx="204" cy="669"/>
              </a:xfrm>
              <a:custGeom>
                <a:avLst/>
                <a:gdLst>
                  <a:gd name="T0" fmla="*/ 11 w 86"/>
                  <a:gd name="T1" fmla="*/ 0 h 283"/>
                  <a:gd name="T2" fmla="*/ 6 w 86"/>
                  <a:gd name="T3" fmla="*/ 168 h 283"/>
                  <a:gd name="T4" fmla="*/ 21 w 86"/>
                  <a:gd name="T5" fmla="*/ 167 h 283"/>
                  <a:gd name="T6" fmla="*/ 49 w 86"/>
                  <a:gd name="T7" fmla="*/ 203 h 283"/>
                  <a:gd name="T8" fmla="*/ 55 w 86"/>
                  <a:gd name="T9" fmla="*/ 277 h 283"/>
                  <a:gd name="T10" fmla="*/ 68 w 86"/>
                  <a:gd name="T11" fmla="*/ 282 h 283"/>
                  <a:gd name="T12" fmla="*/ 82 w 86"/>
                  <a:gd name="T13" fmla="*/ 277 h 283"/>
                  <a:gd name="T14" fmla="*/ 86 w 86"/>
                  <a:gd name="T15" fmla="*/ 27 h 283"/>
                  <a:gd name="T16" fmla="*/ 11 w 86"/>
                  <a:gd name="T17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283">
                    <a:moveTo>
                      <a:pt x="11" y="0"/>
                    </a:moveTo>
                    <a:cubicBezTo>
                      <a:pt x="11" y="0"/>
                      <a:pt x="0" y="123"/>
                      <a:pt x="6" y="168"/>
                    </a:cubicBezTo>
                    <a:cubicBezTo>
                      <a:pt x="6" y="168"/>
                      <a:pt x="13" y="166"/>
                      <a:pt x="21" y="167"/>
                    </a:cubicBezTo>
                    <a:cubicBezTo>
                      <a:pt x="33" y="168"/>
                      <a:pt x="46" y="175"/>
                      <a:pt x="49" y="203"/>
                    </a:cubicBezTo>
                    <a:cubicBezTo>
                      <a:pt x="54" y="252"/>
                      <a:pt x="55" y="277"/>
                      <a:pt x="55" y="277"/>
                    </a:cubicBezTo>
                    <a:cubicBezTo>
                      <a:pt x="55" y="277"/>
                      <a:pt x="56" y="282"/>
                      <a:pt x="68" y="282"/>
                    </a:cubicBezTo>
                    <a:cubicBezTo>
                      <a:pt x="81" y="283"/>
                      <a:pt x="82" y="277"/>
                      <a:pt x="82" y="277"/>
                    </a:cubicBezTo>
                    <a:cubicBezTo>
                      <a:pt x="86" y="27"/>
                      <a:pt x="86" y="27"/>
                      <a:pt x="86" y="27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1" name="Freeform 438"/>
              <p:cNvSpPr>
                <a:spLocks/>
              </p:cNvSpPr>
              <p:nvPr/>
            </p:nvSpPr>
            <p:spPr bwMode="auto">
              <a:xfrm>
                <a:off x="3972" y="-321"/>
                <a:ext cx="90" cy="73"/>
              </a:xfrm>
              <a:custGeom>
                <a:avLst/>
                <a:gdLst>
                  <a:gd name="T0" fmla="*/ 38 w 38"/>
                  <a:gd name="T1" fmla="*/ 29 h 31"/>
                  <a:gd name="T2" fmla="*/ 26 w 38"/>
                  <a:gd name="T3" fmla="*/ 0 h 31"/>
                  <a:gd name="T4" fmla="*/ 0 w 38"/>
                  <a:gd name="T5" fmla="*/ 0 h 31"/>
                  <a:gd name="T6" fmla="*/ 0 w 38"/>
                  <a:gd name="T7" fmla="*/ 0 h 31"/>
                  <a:gd name="T8" fmla="*/ 2 w 38"/>
                  <a:gd name="T9" fmla="*/ 20 h 31"/>
                  <a:gd name="T10" fmla="*/ 17 w 38"/>
                  <a:gd name="T11" fmla="*/ 19 h 31"/>
                  <a:gd name="T12" fmla="*/ 35 w 38"/>
                  <a:gd name="T13" fmla="*/ 28 h 31"/>
                  <a:gd name="T14" fmla="*/ 36 w 38"/>
                  <a:gd name="T15" fmla="*/ 29 h 31"/>
                  <a:gd name="T16" fmla="*/ 36 w 38"/>
                  <a:gd name="T17" fmla="*/ 29 h 31"/>
                  <a:gd name="T18" fmla="*/ 38 w 38"/>
                  <a:gd name="T19" fmla="*/ 31 h 31"/>
                  <a:gd name="T20" fmla="*/ 38 w 38"/>
                  <a:gd name="T21" fmla="*/ 30 h 31"/>
                  <a:gd name="T22" fmla="*/ 38 w 38"/>
                  <a:gd name="T23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1">
                    <a:moveTo>
                      <a:pt x="38" y="29"/>
                    </a:moveTo>
                    <a:cubicBezTo>
                      <a:pt x="35" y="19"/>
                      <a:pt x="31" y="9"/>
                      <a:pt x="26" y="0"/>
                    </a:cubicBezTo>
                    <a:cubicBezTo>
                      <a:pt x="17" y="0"/>
                      <a:pt x="9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5"/>
                      <a:pt x="2" y="20"/>
                    </a:cubicBezTo>
                    <a:cubicBezTo>
                      <a:pt x="2" y="20"/>
                      <a:pt x="9" y="18"/>
                      <a:pt x="17" y="19"/>
                    </a:cubicBezTo>
                    <a:cubicBezTo>
                      <a:pt x="23" y="19"/>
                      <a:pt x="30" y="22"/>
                      <a:pt x="35" y="28"/>
                    </a:cubicBezTo>
                    <a:cubicBezTo>
                      <a:pt x="36" y="28"/>
                      <a:pt x="36" y="28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7" y="30"/>
                      <a:pt x="37" y="31"/>
                      <a:pt x="38" y="31"/>
                    </a:cubicBezTo>
                    <a:cubicBezTo>
                      <a:pt x="38" y="31"/>
                      <a:pt x="38" y="31"/>
                      <a:pt x="38" y="30"/>
                    </a:cubicBezTo>
                    <a:cubicBezTo>
                      <a:pt x="38" y="30"/>
                      <a:pt x="38" y="29"/>
                      <a:pt x="38" y="29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2" name="Freeform 439"/>
              <p:cNvSpPr>
                <a:spLocks/>
              </p:cNvSpPr>
              <p:nvPr/>
            </p:nvSpPr>
            <p:spPr bwMode="auto">
              <a:xfrm>
                <a:off x="3981" y="-645"/>
                <a:ext cx="187" cy="163"/>
              </a:xfrm>
              <a:custGeom>
                <a:avLst/>
                <a:gdLst>
                  <a:gd name="T0" fmla="*/ 1 w 79"/>
                  <a:gd name="T1" fmla="*/ 0 h 69"/>
                  <a:gd name="T2" fmla="*/ 0 w 79"/>
                  <a:gd name="T3" fmla="*/ 37 h 69"/>
                  <a:gd name="T4" fmla="*/ 77 w 79"/>
                  <a:gd name="T5" fmla="*/ 69 h 69"/>
                  <a:gd name="T6" fmla="*/ 79 w 79"/>
                  <a:gd name="T7" fmla="*/ 37 h 69"/>
                  <a:gd name="T8" fmla="*/ 1 w 79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69">
                    <a:moveTo>
                      <a:pt x="1" y="0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38" y="68"/>
                      <a:pt x="77" y="69"/>
                    </a:cubicBezTo>
                    <a:cubicBezTo>
                      <a:pt x="79" y="37"/>
                      <a:pt x="79" y="37"/>
                      <a:pt x="79" y="37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3" name="Freeform 440"/>
              <p:cNvSpPr>
                <a:spLocks/>
              </p:cNvSpPr>
              <p:nvPr/>
            </p:nvSpPr>
            <p:spPr bwMode="auto">
              <a:xfrm>
                <a:off x="3891" y="-957"/>
                <a:ext cx="1215" cy="988"/>
              </a:xfrm>
              <a:custGeom>
                <a:avLst/>
                <a:gdLst>
                  <a:gd name="T0" fmla="*/ 104 w 513"/>
                  <a:gd name="T1" fmla="*/ 4 h 418"/>
                  <a:gd name="T2" fmla="*/ 183 w 513"/>
                  <a:gd name="T3" fmla="*/ 50 h 418"/>
                  <a:gd name="T4" fmla="*/ 328 w 513"/>
                  <a:gd name="T5" fmla="*/ 3 h 418"/>
                  <a:gd name="T6" fmla="*/ 421 w 513"/>
                  <a:gd name="T7" fmla="*/ 79 h 418"/>
                  <a:gd name="T8" fmla="*/ 501 w 513"/>
                  <a:gd name="T9" fmla="*/ 117 h 418"/>
                  <a:gd name="T10" fmla="*/ 466 w 513"/>
                  <a:gd name="T11" fmla="*/ 306 h 418"/>
                  <a:gd name="T12" fmla="*/ 462 w 513"/>
                  <a:gd name="T13" fmla="*/ 304 h 418"/>
                  <a:gd name="T14" fmla="*/ 452 w 513"/>
                  <a:gd name="T15" fmla="*/ 301 h 418"/>
                  <a:gd name="T16" fmla="*/ 426 w 513"/>
                  <a:gd name="T17" fmla="*/ 312 h 418"/>
                  <a:gd name="T18" fmla="*/ 417 w 513"/>
                  <a:gd name="T19" fmla="*/ 411 h 418"/>
                  <a:gd name="T20" fmla="*/ 399 w 513"/>
                  <a:gd name="T21" fmla="*/ 418 h 418"/>
                  <a:gd name="T22" fmla="*/ 384 w 513"/>
                  <a:gd name="T23" fmla="*/ 410 h 418"/>
                  <a:gd name="T24" fmla="*/ 388 w 513"/>
                  <a:gd name="T25" fmla="*/ 227 h 418"/>
                  <a:gd name="T26" fmla="*/ 376 w 513"/>
                  <a:gd name="T27" fmla="*/ 156 h 418"/>
                  <a:gd name="T28" fmla="*/ 144 w 513"/>
                  <a:gd name="T29" fmla="*/ 199 h 418"/>
                  <a:gd name="T30" fmla="*/ 0 w 513"/>
                  <a:gd name="T31" fmla="*/ 32 h 418"/>
                  <a:gd name="T32" fmla="*/ 50 w 513"/>
                  <a:gd name="T33" fmla="*/ 62 h 418"/>
                  <a:gd name="T34" fmla="*/ 63 w 513"/>
                  <a:gd name="T35" fmla="*/ 7 h 418"/>
                  <a:gd name="T36" fmla="*/ 84 w 513"/>
                  <a:gd name="T37" fmla="*/ 45 h 418"/>
                  <a:gd name="T38" fmla="*/ 104 w 513"/>
                  <a:gd name="T39" fmla="*/ 4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13" h="418">
                    <a:moveTo>
                      <a:pt x="104" y="4"/>
                    </a:moveTo>
                    <a:cubicBezTo>
                      <a:pt x="104" y="4"/>
                      <a:pt x="115" y="58"/>
                      <a:pt x="183" y="50"/>
                    </a:cubicBezTo>
                    <a:cubicBezTo>
                      <a:pt x="250" y="43"/>
                      <a:pt x="273" y="0"/>
                      <a:pt x="328" y="3"/>
                    </a:cubicBezTo>
                    <a:cubicBezTo>
                      <a:pt x="383" y="7"/>
                      <a:pt x="421" y="44"/>
                      <a:pt x="421" y="79"/>
                    </a:cubicBezTo>
                    <a:cubicBezTo>
                      <a:pt x="421" y="79"/>
                      <a:pt x="481" y="61"/>
                      <a:pt x="501" y="117"/>
                    </a:cubicBezTo>
                    <a:cubicBezTo>
                      <a:pt x="513" y="152"/>
                      <a:pt x="491" y="209"/>
                      <a:pt x="466" y="306"/>
                    </a:cubicBezTo>
                    <a:cubicBezTo>
                      <a:pt x="466" y="306"/>
                      <a:pt x="465" y="305"/>
                      <a:pt x="462" y="304"/>
                    </a:cubicBezTo>
                    <a:cubicBezTo>
                      <a:pt x="460" y="303"/>
                      <a:pt x="456" y="301"/>
                      <a:pt x="452" y="301"/>
                    </a:cubicBezTo>
                    <a:cubicBezTo>
                      <a:pt x="444" y="300"/>
                      <a:pt x="434" y="303"/>
                      <a:pt x="426" y="312"/>
                    </a:cubicBezTo>
                    <a:cubicBezTo>
                      <a:pt x="412" y="325"/>
                      <a:pt x="417" y="411"/>
                      <a:pt x="417" y="411"/>
                    </a:cubicBezTo>
                    <a:cubicBezTo>
                      <a:pt x="417" y="411"/>
                      <a:pt x="414" y="418"/>
                      <a:pt x="399" y="418"/>
                    </a:cubicBezTo>
                    <a:cubicBezTo>
                      <a:pt x="384" y="417"/>
                      <a:pt x="384" y="410"/>
                      <a:pt x="384" y="410"/>
                    </a:cubicBezTo>
                    <a:cubicBezTo>
                      <a:pt x="384" y="410"/>
                      <a:pt x="385" y="310"/>
                      <a:pt x="388" y="227"/>
                    </a:cubicBezTo>
                    <a:cubicBezTo>
                      <a:pt x="390" y="192"/>
                      <a:pt x="381" y="166"/>
                      <a:pt x="376" y="156"/>
                    </a:cubicBezTo>
                    <a:cubicBezTo>
                      <a:pt x="376" y="156"/>
                      <a:pt x="271" y="229"/>
                      <a:pt x="144" y="199"/>
                    </a:cubicBezTo>
                    <a:cubicBezTo>
                      <a:pt x="17" y="169"/>
                      <a:pt x="6" y="89"/>
                      <a:pt x="0" y="32"/>
                    </a:cubicBezTo>
                    <a:cubicBezTo>
                      <a:pt x="0" y="32"/>
                      <a:pt x="20" y="50"/>
                      <a:pt x="50" y="62"/>
                    </a:cubicBezTo>
                    <a:cubicBezTo>
                      <a:pt x="50" y="62"/>
                      <a:pt x="40" y="24"/>
                      <a:pt x="63" y="7"/>
                    </a:cubicBezTo>
                    <a:cubicBezTo>
                      <a:pt x="63" y="7"/>
                      <a:pt x="67" y="33"/>
                      <a:pt x="84" y="45"/>
                    </a:cubicBezTo>
                    <a:cubicBezTo>
                      <a:pt x="84" y="45"/>
                      <a:pt x="76" y="23"/>
                      <a:pt x="104" y="4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4" name="Freeform 441"/>
              <p:cNvSpPr>
                <a:spLocks/>
              </p:cNvSpPr>
              <p:nvPr/>
            </p:nvSpPr>
            <p:spPr bwMode="auto">
              <a:xfrm>
                <a:off x="4883" y="-305"/>
                <a:ext cx="130" cy="109"/>
              </a:xfrm>
              <a:custGeom>
                <a:avLst/>
                <a:gdLst>
                  <a:gd name="T0" fmla="*/ 51 w 55"/>
                  <a:gd name="T1" fmla="*/ 17 h 46"/>
                  <a:gd name="T2" fmla="*/ 52 w 55"/>
                  <a:gd name="T3" fmla="*/ 14 h 46"/>
                  <a:gd name="T4" fmla="*/ 53 w 55"/>
                  <a:gd name="T5" fmla="*/ 9 h 46"/>
                  <a:gd name="T6" fmla="*/ 54 w 55"/>
                  <a:gd name="T7" fmla="*/ 6 h 46"/>
                  <a:gd name="T8" fmla="*/ 55 w 55"/>
                  <a:gd name="T9" fmla="*/ 0 h 46"/>
                  <a:gd name="T10" fmla="*/ 55 w 55"/>
                  <a:gd name="T11" fmla="*/ 0 h 46"/>
                  <a:gd name="T12" fmla="*/ 22 w 55"/>
                  <a:gd name="T13" fmla="*/ 4 h 46"/>
                  <a:gd name="T14" fmla="*/ 2 w 55"/>
                  <a:gd name="T15" fmla="*/ 46 h 46"/>
                  <a:gd name="T16" fmla="*/ 2 w 55"/>
                  <a:gd name="T17" fmla="*/ 46 h 46"/>
                  <a:gd name="T18" fmla="*/ 7 w 55"/>
                  <a:gd name="T19" fmla="*/ 36 h 46"/>
                  <a:gd name="T20" fmla="*/ 33 w 55"/>
                  <a:gd name="T21" fmla="*/ 25 h 46"/>
                  <a:gd name="T22" fmla="*/ 43 w 55"/>
                  <a:gd name="T23" fmla="*/ 28 h 46"/>
                  <a:gd name="T24" fmla="*/ 47 w 55"/>
                  <a:gd name="T25" fmla="*/ 30 h 46"/>
                  <a:gd name="T26" fmla="*/ 47 w 55"/>
                  <a:gd name="T27" fmla="*/ 30 h 46"/>
                  <a:gd name="T28" fmla="*/ 49 w 55"/>
                  <a:gd name="T29" fmla="*/ 22 h 46"/>
                  <a:gd name="T30" fmla="*/ 51 w 55"/>
                  <a:gd name="T31" fmla="*/ 1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5" h="46">
                    <a:moveTo>
                      <a:pt x="51" y="17"/>
                    </a:moveTo>
                    <a:cubicBezTo>
                      <a:pt x="51" y="16"/>
                      <a:pt x="51" y="15"/>
                      <a:pt x="52" y="14"/>
                    </a:cubicBezTo>
                    <a:cubicBezTo>
                      <a:pt x="52" y="12"/>
                      <a:pt x="52" y="11"/>
                      <a:pt x="53" y="9"/>
                    </a:cubicBezTo>
                    <a:cubicBezTo>
                      <a:pt x="53" y="8"/>
                      <a:pt x="53" y="7"/>
                      <a:pt x="54" y="6"/>
                    </a:cubicBezTo>
                    <a:cubicBezTo>
                      <a:pt x="54" y="4"/>
                      <a:pt x="55" y="2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44" y="0"/>
                      <a:pt x="33" y="1"/>
                      <a:pt x="22" y="4"/>
                    </a:cubicBezTo>
                    <a:cubicBezTo>
                      <a:pt x="8" y="23"/>
                      <a:pt x="0" y="43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3" y="41"/>
                      <a:pt x="5" y="38"/>
                      <a:pt x="7" y="36"/>
                    </a:cubicBezTo>
                    <a:cubicBezTo>
                      <a:pt x="15" y="27"/>
                      <a:pt x="25" y="24"/>
                      <a:pt x="33" y="25"/>
                    </a:cubicBezTo>
                    <a:cubicBezTo>
                      <a:pt x="37" y="25"/>
                      <a:pt x="41" y="27"/>
                      <a:pt x="43" y="28"/>
                    </a:cubicBezTo>
                    <a:cubicBezTo>
                      <a:pt x="45" y="29"/>
                      <a:pt x="46" y="29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8" y="27"/>
                      <a:pt x="49" y="25"/>
                      <a:pt x="49" y="22"/>
                    </a:cubicBezTo>
                    <a:cubicBezTo>
                      <a:pt x="50" y="20"/>
                      <a:pt x="50" y="19"/>
                      <a:pt x="51" y="1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5" name="Freeform 442"/>
              <p:cNvSpPr>
                <a:spLocks/>
              </p:cNvSpPr>
              <p:nvPr/>
            </p:nvSpPr>
            <p:spPr bwMode="auto">
              <a:xfrm>
                <a:off x="4154" y="-442"/>
                <a:ext cx="118" cy="116"/>
              </a:xfrm>
              <a:custGeom>
                <a:avLst/>
                <a:gdLst>
                  <a:gd name="T0" fmla="*/ 50 w 50"/>
                  <a:gd name="T1" fmla="*/ 20 h 49"/>
                  <a:gd name="T2" fmla="*/ 25 w 50"/>
                  <a:gd name="T3" fmla="*/ 2 h 49"/>
                  <a:gd name="T4" fmla="*/ 1 w 50"/>
                  <a:gd name="T5" fmla="*/ 30 h 49"/>
                  <a:gd name="T6" fmla="*/ 0 w 50"/>
                  <a:gd name="T7" fmla="*/ 49 h 49"/>
                  <a:gd name="T8" fmla="*/ 50 w 50"/>
                  <a:gd name="T9" fmla="*/ 2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9">
                    <a:moveTo>
                      <a:pt x="50" y="20"/>
                    </a:moveTo>
                    <a:cubicBezTo>
                      <a:pt x="50" y="20"/>
                      <a:pt x="42" y="0"/>
                      <a:pt x="25" y="2"/>
                    </a:cubicBezTo>
                    <a:cubicBezTo>
                      <a:pt x="9" y="4"/>
                      <a:pt x="1" y="30"/>
                      <a:pt x="1" y="3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22" y="18"/>
                      <a:pt x="50" y="2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6" name="Freeform 443"/>
              <p:cNvSpPr>
                <a:spLocks/>
              </p:cNvSpPr>
              <p:nvPr/>
            </p:nvSpPr>
            <p:spPr bwMode="auto">
              <a:xfrm>
                <a:off x="4672" y="-413"/>
                <a:ext cx="116" cy="120"/>
              </a:xfrm>
              <a:custGeom>
                <a:avLst/>
                <a:gdLst>
                  <a:gd name="T0" fmla="*/ 15 w 49"/>
                  <a:gd name="T1" fmla="*/ 0 h 51"/>
                  <a:gd name="T2" fmla="*/ 1 w 49"/>
                  <a:gd name="T3" fmla="*/ 27 h 51"/>
                  <a:gd name="T4" fmla="*/ 36 w 49"/>
                  <a:gd name="T5" fmla="*/ 51 h 51"/>
                  <a:gd name="T6" fmla="*/ 47 w 49"/>
                  <a:gd name="T7" fmla="*/ 37 h 51"/>
                  <a:gd name="T8" fmla="*/ 15 w 49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1">
                    <a:moveTo>
                      <a:pt x="15" y="0"/>
                    </a:moveTo>
                    <a:cubicBezTo>
                      <a:pt x="15" y="0"/>
                      <a:pt x="0" y="14"/>
                      <a:pt x="1" y="27"/>
                    </a:cubicBezTo>
                    <a:cubicBezTo>
                      <a:pt x="1" y="27"/>
                      <a:pt x="25" y="25"/>
                      <a:pt x="36" y="51"/>
                    </a:cubicBezTo>
                    <a:cubicBezTo>
                      <a:pt x="36" y="51"/>
                      <a:pt x="49" y="46"/>
                      <a:pt x="47" y="37"/>
                    </a:cubicBezTo>
                    <a:cubicBezTo>
                      <a:pt x="45" y="27"/>
                      <a:pt x="35" y="1"/>
                      <a:pt x="15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7" name="Freeform 444"/>
              <p:cNvSpPr>
                <a:spLocks/>
              </p:cNvSpPr>
              <p:nvPr/>
            </p:nvSpPr>
            <p:spPr bwMode="auto">
              <a:xfrm>
                <a:off x="4204" y="-290"/>
                <a:ext cx="123" cy="125"/>
              </a:xfrm>
              <a:custGeom>
                <a:avLst/>
                <a:gdLst>
                  <a:gd name="T0" fmla="*/ 51 w 52"/>
                  <a:gd name="T1" fmla="*/ 28 h 53"/>
                  <a:gd name="T2" fmla="*/ 24 w 52"/>
                  <a:gd name="T3" fmla="*/ 52 h 53"/>
                  <a:gd name="T4" fmla="*/ 1 w 52"/>
                  <a:gd name="T5" fmla="*/ 25 h 53"/>
                  <a:gd name="T6" fmla="*/ 28 w 52"/>
                  <a:gd name="T7" fmla="*/ 1 h 53"/>
                  <a:gd name="T8" fmla="*/ 51 w 52"/>
                  <a:gd name="T9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51" y="28"/>
                    </a:moveTo>
                    <a:cubicBezTo>
                      <a:pt x="50" y="42"/>
                      <a:pt x="38" y="53"/>
                      <a:pt x="24" y="52"/>
                    </a:cubicBezTo>
                    <a:cubicBezTo>
                      <a:pt x="10" y="51"/>
                      <a:pt x="0" y="39"/>
                      <a:pt x="1" y="25"/>
                    </a:cubicBezTo>
                    <a:cubicBezTo>
                      <a:pt x="2" y="11"/>
                      <a:pt x="14" y="0"/>
                      <a:pt x="28" y="1"/>
                    </a:cubicBezTo>
                    <a:cubicBezTo>
                      <a:pt x="42" y="2"/>
                      <a:pt x="52" y="14"/>
                      <a:pt x="51" y="28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8" name="Freeform 445"/>
              <p:cNvSpPr>
                <a:spLocks/>
              </p:cNvSpPr>
              <p:nvPr/>
            </p:nvSpPr>
            <p:spPr bwMode="auto">
              <a:xfrm>
                <a:off x="4242" y="-281"/>
                <a:ext cx="66" cy="54"/>
              </a:xfrm>
              <a:custGeom>
                <a:avLst/>
                <a:gdLst>
                  <a:gd name="T0" fmla="*/ 26 w 28"/>
                  <a:gd name="T1" fmla="*/ 16 h 23"/>
                  <a:gd name="T2" fmla="*/ 10 w 28"/>
                  <a:gd name="T3" fmla="*/ 20 h 23"/>
                  <a:gd name="T4" fmla="*/ 2 w 28"/>
                  <a:gd name="T5" fmla="*/ 6 h 23"/>
                  <a:gd name="T6" fmla="*/ 18 w 28"/>
                  <a:gd name="T7" fmla="*/ 3 h 23"/>
                  <a:gd name="T8" fmla="*/ 26 w 28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3">
                    <a:moveTo>
                      <a:pt x="26" y="16"/>
                    </a:moveTo>
                    <a:cubicBezTo>
                      <a:pt x="24" y="21"/>
                      <a:pt x="17" y="23"/>
                      <a:pt x="10" y="20"/>
                    </a:cubicBezTo>
                    <a:cubicBezTo>
                      <a:pt x="4" y="17"/>
                      <a:pt x="0" y="11"/>
                      <a:pt x="2" y="6"/>
                    </a:cubicBezTo>
                    <a:cubicBezTo>
                      <a:pt x="4" y="2"/>
                      <a:pt x="11" y="0"/>
                      <a:pt x="18" y="3"/>
                    </a:cubicBezTo>
                    <a:cubicBezTo>
                      <a:pt x="24" y="6"/>
                      <a:pt x="28" y="12"/>
                      <a:pt x="26" y="1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19" name="Freeform 446"/>
              <p:cNvSpPr>
                <a:spLocks/>
              </p:cNvSpPr>
              <p:nvPr/>
            </p:nvSpPr>
            <p:spPr bwMode="auto">
              <a:xfrm>
                <a:off x="4623" y="-290"/>
                <a:ext cx="125" cy="125"/>
              </a:xfrm>
              <a:custGeom>
                <a:avLst/>
                <a:gdLst>
                  <a:gd name="T0" fmla="*/ 52 w 53"/>
                  <a:gd name="T1" fmla="*/ 28 h 53"/>
                  <a:gd name="T2" fmla="*/ 25 w 53"/>
                  <a:gd name="T3" fmla="*/ 52 h 53"/>
                  <a:gd name="T4" fmla="*/ 1 w 53"/>
                  <a:gd name="T5" fmla="*/ 25 h 53"/>
                  <a:gd name="T6" fmla="*/ 28 w 53"/>
                  <a:gd name="T7" fmla="*/ 1 h 53"/>
                  <a:gd name="T8" fmla="*/ 52 w 53"/>
                  <a:gd name="T9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3">
                    <a:moveTo>
                      <a:pt x="52" y="28"/>
                    </a:moveTo>
                    <a:cubicBezTo>
                      <a:pt x="51" y="42"/>
                      <a:pt x="39" y="53"/>
                      <a:pt x="25" y="52"/>
                    </a:cubicBezTo>
                    <a:cubicBezTo>
                      <a:pt x="11" y="51"/>
                      <a:pt x="0" y="39"/>
                      <a:pt x="1" y="25"/>
                    </a:cubicBezTo>
                    <a:cubicBezTo>
                      <a:pt x="2" y="11"/>
                      <a:pt x="14" y="0"/>
                      <a:pt x="28" y="1"/>
                    </a:cubicBezTo>
                    <a:cubicBezTo>
                      <a:pt x="42" y="2"/>
                      <a:pt x="53" y="14"/>
                      <a:pt x="52" y="28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0" name="Freeform 447"/>
              <p:cNvSpPr>
                <a:spLocks/>
              </p:cNvSpPr>
              <p:nvPr/>
            </p:nvSpPr>
            <p:spPr bwMode="auto">
              <a:xfrm>
                <a:off x="4661" y="-281"/>
                <a:ext cx="66" cy="54"/>
              </a:xfrm>
              <a:custGeom>
                <a:avLst/>
                <a:gdLst>
                  <a:gd name="T0" fmla="*/ 26 w 28"/>
                  <a:gd name="T1" fmla="*/ 16 h 23"/>
                  <a:gd name="T2" fmla="*/ 11 w 28"/>
                  <a:gd name="T3" fmla="*/ 20 h 23"/>
                  <a:gd name="T4" fmla="*/ 2 w 28"/>
                  <a:gd name="T5" fmla="*/ 6 h 23"/>
                  <a:gd name="T6" fmla="*/ 18 w 28"/>
                  <a:gd name="T7" fmla="*/ 3 h 23"/>
                  <a:gd name="T8" fmla="*/ 26 w 28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3">
                    <a:moveTo>
                      <a:pt x="26" y="16"/>
                    </a:moveTo>
                    <a:cubicBezTo>
                      <a:pt x="24" y="21"/>
                      <a:pt x="17" y="23"/>
                      <a:pt x="11" y="20"/>
                    </a:cubicBezTo>
                    <a:cubicBezTo>
                      <a:pt x="4" y="17"/>
                      <a:pt x="0" y="11"/>
                      <a:pt x="2" y="6"/>
                    </a:cubicBezTo>
                    <a:cubicBezTo>
                      <a:pt x="4" y="2"/>
                      <a:pt x="11" y="0"/>
                      <a:pt x="18" y="3"/>
                    </a:cubicBezTo>
                    <a:cubicBezTo>
                      <a:pt x="24" y="6"/>
                      <a:pt x="28" y="12"/>
                      <a:pt x="26" y="1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1" name="Freeform 448"/>
              <p:cNvSpPr>
                <a:spLocks/>
              </p:cNvSpPr>
              <p:nvPr/>
            </p:nvSpPr>
            <p:spPr bwMode="auto">
              <a:xfrm>
                <a:off x="4897" y="-151"/>
                <a:ext cx="154" cy="137"/>
              </a:xfrm>
              <a:custGeom>
                <a:avLst/>
                <a:gdLst>
                  <a:gd name="T0" fmla="*/ 7 w 65"/>
                  <a:gd name="T1" fmla="*/ 58 h 58"/>
                  <a:gd name="T2" fmla="*/ 0 w 65"/>
                  <a:gd name="T3" fmla="*/ 53 h 58"/>
                  <a:gd name="T4" fmla="*/ 54 w 65"/>
                  <a:gd name="T5" fmla="*/ 0 h 58"/>
                  <a:gd name="T6" fmla="*/ 7 w 65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58">
                    <a:moveTo>
                      <a:pt x="7" y="58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53" y="37"/>
                      <a:pt x="54" y="0"/>
                    </a:cubicBezTo>
                    <a:cubicBezTo>
                      <a:pt x="54" y="0"/>
                      <a:pt x="65" y="40"/>
                      <a:pt x="7" y="5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2" name="Freeform 449"/>
              <p:cNvSpPr>
                <a:spLocks/>
              </p:cNvSpPr>
              <p:nvPr/>
            </p:nvSpPr>
            <p:spPr bwMode="auto">
              <a:xfrm>
                <a:off x="3943" y="-243"/>
                <a:ext cx="116" cy="142"/>
              </a:xfrm>
              <a:custGeom>
                <a:avLst/>
                <a:gdLst>
                  <a:gd name="T0" fmla="*/ 40 w 49"/>
                  <a:gd name="T1" fmla="*/ 59 h 60"/>
                  <a:gd name="T2" fmla="*/ 19 w 49"/>
                  <a:gd name="T3" fmla="*/ 10 h 60"/>
                  <a:gd name="T4" fmla="*/ 14 w 49"/>
                  <a:gd name="T5" fmla="*/ 48 h 60"/>
                  <a:gd name="T6" fmla="*/ 40 w 49"/>
                  <a:gd name="T7" fmla="*/ 5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60">
                    <a:moveTo>
                      <a:pt x="40" y="59"/>
                    </a:moveTo>
                    <a:cubicBezTo>
                      <a:pt x="40" y="59"/>
                      <a:pt x="49" y="0"/>
                      <a:pt x="19" y="10"/>
                    </a:cubicBezTo>
                    <a:cubicBezTo>
                      <a:pt x="0" y="17"/>
                      <a:pt x="3" y="36"/>
                      <a:pt x="14" y="48"/>
                    </a:cubicBezTo>
                    <a:cubicBezTo>
                      <a:pt x="21" y="55"/>
                      <a:pt x="32" y="60"/>
                      <a:pt x="40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3" name="Freeform 450"/>
              <p:cNvSpPr>
                <a:spLocks/>
              </p:cNvSpPr>
              <p:nvPr/>
            </p:nvSpPr>
            <p:spPr bwMode="auto">
              <a:xfrm>
                <a:off x="3943" y="-212"/>
                <a:ext cx="97" cy="108"/>
              </a:xfrm>
              <a:custGeom>
                <a:avLst/>
                <a:gdLst>
                  <a:gd name="T0" fmla="*/ 40 w 41"/>
                  <a:gd name="T1" fmla="*/ 45 h 46"/>
                  <a:gd name="T2" fmla="*/ 41 w 41"/>
                  <a:gd name="T3" fmla="*/ 30 h 46"/>
                  <a:gd name="T4" fmla="*/ 6 w 41"/>
                  <a:gd name="T5" fmla="*/ 23 h 46"/>
                  <a:gd name="T6" fmla="*/ 40 w 41"/>
                  <a:gd name="T7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46">
                    <a:moveTo>
                      <a:pt x="40" y="45"/>
                    </a:move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0"/>
                      <a:pt x="0" y="0"/>
                      <a:pt x="6" y="23"/>
                    </a:cubicBezTo>
                    <a:cubicBezTo>
                      <a:pt x="13" y="46"/>
                      <a:pt x="40" y="45"/>
                      <a:pt x="40" y="45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4" name="Freeform 451"/>
              <p:cNvSpPr>
                <a:spLocks/>
              </p:cNvSpPr>
              <p:nvPr/>
            </p:nvSpPr>
            <p:spPr bwMode="auto">
              <a:xfrm>
                <a:off x="4166" y="-175"/>
                <a:ext cx="35" cy="17"/>
              </a:xfrm>
              <a:custGeom>
                <a:avLst/>
                <a:gdLst>
                  <a:gd name="T0" fmla="*/ 14 w 15"/>
                  <a:gd name="T1" fmla="*/ 4 h 7"/>
                  <a:gd name="T2" fmla="*/ 12 w 15"/>
                  <a:gd name="T3" fmla="*/ 6 h 7"/>
                  <a:gd name="T4" fmla="*/ 2 w 15"/>
                  <a:gd name="T5" fmla="*/ 6 h 7"/>
                  <a:gd name="T6" fmla="*/ 0 w 15"/>
                  <a:gd name="T7" fmla="*/ 3 h 7"/>
                  <a:gd name="T8" fmla="*/ 0 w 15"/>
                  <a:gd name="T9" fmla="*/ 3 h 7"/>
                  <a:gd name="T10" fmla="*/ 3 w 15"/>
                  <a:gd name="T11" fmla="*/ 0 h 7"/>
                  <a:gd name="T12" fmla="*/ 12 w 15"/>
                  <a:gd name="T13" fmla="*/ 1 h 7"/>
                  <a:gd name="T14" fmla="*/ 14 w 15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7">
                    <a:moveTo>
                      <a:pt x="14" y="4"/>
                    </a:moveTo>
                    <a:cubicBezTo>
                      <a:pt x="14" y="5"/>
                      <a:pt x="13" y="7"/>
                      <a:pt x="1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5" y="2"/>
                      <a:pt x="14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5" name="Freeform 452"/>
              <p:cNvSpPr>
                <a:spLocks/>
              </p:cNvSpPr>
              <p:nvPr/>
            </p:nvSpPr>
            <p:spPr bwMode="auto">
              <a:xfrm>
                <a:off x="4772" y="-158"/>
                <a:ext cx="31" cy="12"/>
              </a:xfrm>
              <a:custGeom>
                <a:avLst/>
                <a:gdLst>
                  <a:gd name="T0" fmla="*/ 13 w 13"/>
                  <a:gd name="T1" fmla="*/ 3 h 5"/>
                  <a:gd name="T2" fmla="*/ 11 w 13"/>
                  <a:gd name="T3" fmla="*/ 5 h 5"/>
                  <a:gd name="T4" fmla="*/ 2 w 13"/>
                  <a:gd name="T5" fmla="*/ 5 h 5"/>
                  <a:gd name="T6" fmla="*/ 0 w 13"/>
                  <a:gd name="T7" fmla="*/ 2 h 5"/>
                  <a:gd name="T8" fmla="*/ 0 w 13"/>
                  <a:gd name="T9" fmla="*/ 2 h 5"/>
                  <a:gd name="T10" fmla="*/ 2 w 13"/>
                  <a:gd name="T11" fmla="*/ 0 h 5"/>
                  <a:gd name="T12" fmla="*/ 11 w 13"/>
                  <a:gd name="T13" fmla="*/ 1 h 5"/>
                  <a:gd name="T14" fmla="*/ 13 w 1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5">
                    <a:moveTo>
                      <a:pt x="13" y="3"/>
                    </a:moveTo>
                    <a:cubicBezTo>
                      <a:pt x="12" y="4"/>
                      <a:pt x="12" y="5"/>
                      <a:pt x="1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1"/>
                      <a:pt x="13" y="2"/>
                      <a:pt x="13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6" name="Freeform 453"/>
              <p:cNvSpPr>
                <a:spLocks/>
              </p:cNvSpPr>
              <p:nvPr/>
            </p:nvSpPr>
            <p:spPr bwMode="auto">
              <a:xfrm>
                <a:off x="4488" y="256"/>
                <a:ext cx="83" cy="28"/>
              </a:xfrm>
              <a:custGeom>
                <a:avLst/>
                <a:gdLst>
                  <a:gd name="T0" fmla="*/ 35 w 35"/>
                  <a:gd name="T1" fmla="*/ 7 h 12"/>
                  <a:gd name="T2" fmla="*/ 17 w 35"/>
                  <a:gd name="T3" fmla="*/ 12 h 12"/>
                  <a:gd name="T4" fmla="*/ 0 w 35"/>
                  <a:gd name="T5" fmla="*/ 5 h 12"/>
                  <a:gd name="T6" fmla="*/ 18 w 35"/>
                  <a:gd name="T7" fmla="*/ 0 h 12"/>
                  <a:gd name="T8" fmla="*/ 35 w 35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35" y="7"/>
                    </a:moveTo>
                    <a:cubicBezTo>
                      <a:pt x="35" y="10"/>
                      <a:pt x="27" y="12"/>
                      <a:pt x="17" y="12"/>
                    </a:cubicBezTo>
                    <a:cubicBezTo>
                      <a:pt x="7" y="11"/>
                      <a:pt x="0" y="8"/>
                      <a:pt x="0" y="5"/>
                    </a:cubicBezTo>
                    <a:cubicBezTo>
                      <a:pt x="0" y="2"/>
                      <a:pt x="8" y="0"/>
                      <a:pt x="18" y="0"/>
                    </a:cubicBezTo>
                    <a:cubicBezTo>
                      <a:pt x="28" y="1"/>
                      <a:pt x="35" y="4"/>
                      <a:pt x="35" y="7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7" name="Freeform 454"/>
              <p:cNvSpPr>
                <a:spLocks/>
              </p:cNvSpPr>
              <p:nvPr/>
            </p:nvSpPr>
            <p:spPr bwMode="auto">
              <a:xfrm>
                <a:off x="4848" y="-742"/>
                <a:ext cx="194" cy="300"/>
              </a:xfrm>
              <a:custGeom>
                <a:avLst/>
                <a:gdLst>
                  <a:gd name="T0" fmla="*/ 0 w 82"/>
                  <a:gd name="T1" fmla="*/ 67 h 127"/>
                  <a:gd name="T2" fmla="*/ 13 w 82"/>
                  <a:gd name="T3" fmla="*/ 115 h 127"/>
                  <a:gd name="T4" fmla="*/ 12 w 82"/>
                  <a:gd name="T5" fmla="*/ 127 h 127"/>
                  <a:gd name="T6" fmla="*/ 80 w 82"/>
                  <a:gd name="T7" fmla="*/ 52 h 127"/>
                  <a:gd name="T8" fmla="*/ 74 w 82"/>
                  <a:gd name="T9" fmla="*/ 23 h 127"/>
                  <a:gd name="T10" fmla="*/ 31 w 82"/>
                  <a:gd name="T11" fmla="*/ 15 h 127"/>
                  <a:gd name="T12" fmla="*/ 20 w 82"/>
                  <a:gd name="T13" fmla="*/ 43 h 127"/>
                  <a:gd name="T14" fmla="*/ 12 w 82"/>
                  <a:gd name="T15" fmla="*/ 56 h 127"/>
                  <a:gd name="T16" fmla="*/ 0 w 82"/>
                  <a:gd name="T17" fmla="*/ 6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7">
                    <a:moveTo>
                      <a:pt x="0" y="67"/>
                    </a:moveTo>
                    <a:cubicBezTo>
                      <a:pt x="13" y="79"/>
                      <a:pt x="13" y="98"/>
                      <a:pt x="13" y="115"/>
                    </a:cubicBezTo>
                    <a:cubicBezTo>
                      <a:pt x="13" y="119"/>
                      <a:pt x="12" y="123"/>
                      <a:pt x="12" y="127"/>
                    </a:cubicBezTo>
                    <a:cubicBezTo>
                      <a:pt x="30" y="115"/>
                      <a:pt x="76" y="71"/>
                      <a:pt x="80" y="52"/>
                    </a:cubicBezTo>
                    <a:cubicBezTo>
                      <a:pt x="82" y="42"/>
                      <a:pt x="77" y="32"/>
                      <a:pt x="74" y="23"/>
                    </a:cubicBezTo>
                    <a:cubicBezTo>
                      <a:pt x="72" y="15"/>
                      <a:pt x="56" y="0"/>
                      <a:pt x="31" y="15"/>
                    </a:cubicBezTo>
                    <a:cubicBezTo>
                      <a:pt x="27" y="24"/>
                      <a:pt x="24" y="34"/>
                      <a:pt x="20" y="43"/>
                    </a:cubicBezTo>
                    <a:cubicBezTo>
                      <a:pt x="18" y="48"/>
                      <a:pt x="16" y="53"/>
                      <a:pt x="12" y="56"/>
                    </a:cubicBezTo>
                    <a:cubicBezTo>
                      <a:pt x="9" y="61"/>
                      <a:pt x="3" y="63"/>
                      <a:pt x="0" y="67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8" name="Freeform 455"/>
              <p:cNvSpPr>
                <a:spLocks/>
              </p:cNvSpPr>
              <p:nvPr/>
            </p:nvSpPr>
            <p:spPr bwMode="auto">
              <a:xfrm>
                <a:off x="4748" y="-761"/>
                <a:ext cx="137" cy="163"/>
              </a:xfrm>
              <a:custGeom>
                <a:avLst/>
                <a:gdLst>
                  <a:gd name="T0" fmla="*/ 58 w 58"/>
                  <a:gd name="T1" fmla="*/ 4 h 69"/>
                  <a:gd name="T2" fmla="*/ 0 w 58"/>
                  <a:gd name="T3" fmla="*/ 69 h 69"/>
                  <a:gd name="T4" fmla="*/ 57 w 58"/>
                  <a:gd name="T5" fmla="*/ 6 h 69"/>
                  <a:gd name="T6" fmla="*/ 58 w 58"/>
                  <a:gd name="T7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69">
                    <a:moveTo>
                      <a:pt x="58" y="4"/>
                    </a:moveTo>
                    <a:cubicBezTo>
                      <a:pt x="46" y="0"/>
                      <a:pt x="13" y="62"/>
                      <a:pt x="0" y="69"/>
                    </a:cubicBezTo>
                    <a:cubicBezTo>
                      <a:pt x="26" y="65"/>
                      <a:pt x="52" y="31"/>
                      <a:pt x="57" y="6"/>
                    </a:cubicBezTo>
                    <a:lnTo>
                      <a:pt x="58" y="4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29" name="Freeform 456"/>
              <p:cNvSpPr>
                <a:spLocks/>
              </p:cNvSpPr>
              <p:nvPr/>
            </p:nvSpPr>
            <p:spPr bwMode="auto">
              <a:xfrm>
                <a:off x="4516" y="-917"/>
                <a:ext cx="280" cy="64"/>
              </a:xfrm>
              <a:custGeom>
                <a:avLst/>
                <a:gdLst>
                  <a:gd name="T0" fmla="*/ 0 w 118"/>
                  <a:gd name="T1" fmla="*/ 26 h 27"/>
                  <a:gd name="T2" fmla="*/ 46 w 118"/>
                  <a:gd name="T3" fmla="*/ 2 h 27"/>
                  <a:gd name="T4" fmla="*/ 61 w 118"/>
                  <a:gd name="T5" fmla="*/ 0 h 27"/>
                  <a:gd name="T6" fmla="*/ 99 w 118"/>
                  <a:gd name="T7" fmla="*/ 9 h 27"/>
                  <a:gd name="T8" fmla="*/ 118 w 118"/>
                  <a:gd name="T9" fmla="*/ 27 h 27"/>
                  <a:gd name="T10" fmla="*/ 95 w 118"/>
                  <a:gd name="T11" fmla="*/ 26 h 27"/>
                  <a:gd name="T12" fmla="*/ 71 w 118"/>
                  <a:gd name="T13" fmla="*/ 23 h 27"/>
                  <a:gd name="T14" fmla="*/ 25 w 118"/>
                  <a:gd name="T15" fmla="*/ 21 h 27"/>
                  <a:gd name="T16" fmla="*/ 0 w 118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27">
                    <a:moveTo>
                      <a:pt x="0" y="26"/>
                    </a:moveTo>
                    <a:cubicBezTo>
                      <a:pt x="16" y="20"/>
                      <a:pt x="30" y="8"/>
                      <a:pt x="46" y="2"/>
                    </a:cubicBezTo>
                    <a:cubicBezTo>
                      <a:pt x="51" y="1"/>
                      <a:pt x="56" y="0"/>
                      <a:pt x="61" y="0"/>
                    </a:cubicBezTo>
                    <a:cubicBezTo>
                      <a:pt x="75" y="0"/>
                      <a:pt x="87" y="2"/>
                      <a:pt x="99" y="9"/>
                    </a:cubicBezTo>
                    <a:cubicBezTo>
                      <a:pt x="105" y="13"/>
                      <a:pt x="116" y="20"/>
                      <a:pt x="118" y="27"/>
                    </a:cubicBezTo>
                    <a:cubicBezTo>
                      <a:pt x="118" y="26"/>
                      <a:pt x="97" y="26"/>
                      <a:pt x="95" y="26"/>
                    </a:cubicBezTo>
                    <a:cubicBezTo>
                      <a:pt x="87" y="25"/>
                      <a:pt x="79" y="24"/>
                      <a:pt x="71" y="23"/>
                    </a:cubicBezTo>
                    <a:cubicBezTo>
                      <a:pt x="56" y="21"/>
                      <a:pt x="40" y="19"/>
                      <a:pt x="25" y="21"/>
                    </a:cubicBezTo>
                    <a:cubicBezTo>
                      <a:pt x="17" y="22"/>
                      <a:pt x="9" y="27"/>
                      <a:pt x="0" y="26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0" name="Freeform 457"/>
              <p:cNvSpPr>
                <a:spLocks/>
              </p:cNvSpPr>
              <p:nvPr/>
            </p:nvSpPr>
            <p:spPr bwMode="auto">
              <a:xfrm>
                <a:off x="4012" y="-867"/>
                <a:ext cx="121" cy="151"/>
              </a:xfrm>
              <a:custGeom>
                <a:avLst/>
                <a:gdLst>
                  <a:gd name="T0" fmla="*/ 1 w 51"/>
                  <a:gd name="T1" fmla="*/ 0 h 64"/>
                  <a:gd name="T2" fmla="*/ 3 w 51"/>
                  <a:gd name="T3" fmla="*/ 16 h 64"/>
                  <a:gd name="T4" fmla="*/ 9 w 51"/>
                  <a:gd name="T5" fmla="*/ 30 h 64"/>
                  <a:gd name="T6" fmla="*/ 27 w 51"/>
                  <a:gd name="T7" fmla="*/ 51 h 64"/>
                  <a:gd name="T8" fmla="*/ 51 w 51"/>
                  <a:gd name="T9" fmla="*/ 64 h 64"/>
                  <a:gd name="T10" fmla="*/ 11 w 51"/>
                  <a:gd name="T11" fmla="*/ 22 h 64"/>
                  <a:gd name="T12" fmla="*/ 7 w 51"/>
                  <a:gd name="T13" fmla="*/ 10 h 64"/>
                  <a:gd name="T14" fmla="*/ 1 w 51"/>
                  <a:gd name="T1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64">
                    <a:moveTo>
                      <a:pt x="1" y="0"/>
                    </a:moveTo>
                    <a:cubicBezTo>
                      <a:pt x="0" y="5"/>
                      <a:pt x="2" y="11"/>
                      <a:pt x="3" y="16"/>
                    </a:cubicBezTo>
                    <a:cubicBezTo>
                      <a:pt x="4" y="21"/>
                      <a:pt x="6" y="26"/>
                      <a:pt x="9" y="30"/>
                    </a:cubicBezTo>
                    <a:cubicBezTo>
                      <a:pt x="14" y="39"/>
                      <a:pt x="20" y="46"/>
                      <a:pt x="27" y="51"/>
                    </a:cubicBezTo>
                    <a:cubicBezTo>
                      <a:pt x="35" y="55"/>
                      <a:pt x="42" y="62"/>
                      <a:pt x="51" y="64"/>
                    </a:cubicBezTo>
                    <a:cubicBezTo>
                      <a:pt x="32" y="54"/>
                      <a:pt x="20" y="41"/>
                      <a:pt x="11" y="22"/>
                    </a:cubicBezTo>
                    <a:cubicBezTo>
                      <a:pt x="10" y="18"/>
                      <a:pt x="9" y="14"/>
                      <a:pt x="7" y="10"/>
                    </a:cubicBezTo>
                    <a:cubicBezTo>
                      <a:pt x="6" y="7"/>
                      <a:pt x="4" y="2"/>
                      <a:pt x="1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1" name="Freeform 458"/>
              <p:cNvSpPr>
                <a:spLocks/>
              </p:cNvSpPr>
              <p:nvPr/>
            </p:nvSpPr>
            <p:spPr bwMode="auto">
              <a:xfrm>
                <a:off x="4107" y="-874"/>
                <a:ext cx="106" cy="113"/>
              </a:xfrm>
              <a:custGeom>
                <a:avLst/>
                <a:gdLst>
                  <a:gd name="T0" fmla="*/ 37 w 45"/>
                  <a:gd name="T1" fmla="*/ 43 h 48"/>
                  <a:gd name="T2" fmla="*/ 15 w 45"/>
                  <a:gd name="T3" fmla="*/ 21 h 48"/>
                  <a:gd name="T4" fmla="*/ 0 w 45"/>
                  <a:gd name="T5" fmla="*/ 0 h 48"/>
                  <a:gd name="T6" fmla="*/ 10 w 45"/>
                  <a:gd name="T7" fmla="*/ 29 h 48"/>
                  <a:gd name="T8" fmla="*/ 45 w 45"/>
                  <a:gd name="T9" fmla="*/ 48 h 48"/>
                  <a:gd name="T10" fmla="*/ 44 w 45"/>
                  <a:gd name="T11" fmla="*/ 47 h 48"/>
                  <a:gd name="T12" fmla="*/ 37 w 45"/>
                  <a:gd name="T13" fmla="*/ 4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48">
                    <a:moveTo>
                      <a:pt x="37" y="43"/>
                    </a:moveTo>
                    <a:cubicBezTo>
                      <a:pt x="29" y="37"/>
                      <a:pt x="19" y="29"/>
                      <a:pt x="15" y="21"/>
                    </a:cubicBezTo>
                    <a:cubicBezTo>
                      <a:pt x="10" y="13"/>
                      <a:pt x="6" y="7"/>
                      <a:pt x="0" y="0"/>
                    </a:cubicBezTo>
                    <a:cubicBezTo>
                      <a:pt x="1" y="9"/>
                      <a:pt x="5" y="22"/>
                      <a:pt x="10" y="29"/>
                    </a:cubicBezTo>
                    <a:cubicBezTo>
                      <a:pt x="17" y="39"/>
                      <a:pt x="33" y="46"/>
                      <a:pt x="45" y="48"/>
                    </a:cubicBezTo>
                    <a:cubicBezTo>
                      <a:pt x="44" y="48"/>
                      <a:pt x="44" y="48"/>
                      <a:pt x="44" y="47"/>
                    </a:cubicBezTo>
                    <a:cubicBezTo>
                      <a:pt x="41" y="46"/>
                      <a:pt x="39" y="45"/>
                      <a:pt x="37" y="43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2" name="Freeform 459"/>
              <p:cNvSpPr>
                <a:spLocks/>
              </p:cNvSpPr>
              <p:nvPr/>
            </p:nvSpPr>
            <p:spPr bwMode="auto">
              <a:xfrm>
                <a:off x="4324" y="-269"/>
                <a:ext cx="327" cy="366"/>
              </a:xfrm>
              <a:custGeom>
                <a:avLst/>
                <a:gdLst>
                  <a:gd name="T0" fmla="*/ 38 w 138"/>
                  <a:gd name="T1" fmla="*/ 16 h 155"/>
                  <a:gd name="T2" fmla="*/ 34 w 138"/>
                  <a:gd name="T3" fmla="*/ 124 h 155"/>
                  <a:gd name="T4" fmla="*/ 124 w 138"/>
                  <a:gd name="T5" fmla="*/ 118 h 155"/>
                  <a:gd name="T6" fmla="*/ 102 w 138"/>
                  <a:gd name="T7" fmla="*/ 16 h 155"/>
                  <a:gd name="T8" fmla="*/ 72 w 138"/>
                  <a:gd name="T9" fmla="*/ 1 h 155"/>
                  <a:gd name="T10" fmla="*/ 38 w 138"/>
                  <a:gd name="T11" fmla="*/ 1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155">
                    <a:moveTo>
                      <a:pt x="38" y="16"/>
                    </a:moveTo>
                    <a:cubicBezTo>
                      <a:pt x="38" y="16"/>
                      <a:pt x="0" y="93"/>
                      <a:pt x="34" y="124"/>
                    </a:cubicBezTo>
                    <a:cubicBezTo>
                      <a:pt x="69" y="155"/>
                      <a:pt x="115" y="139"/>
                      <a:pt x="124" y="118"/>
                    </a:cubicBezTo>
                    <a:cubicBezTo>
                      <a:pt x="138" y="81"/>
                      <a:pt x="106" y="68"/>
                      <a:pt x="102" y="16"/>
                    </a:cubicBezTo>
                    <a:cubicBezTo>
                      <a:pt x="102" y="16"/>
                      <a:pt x="93" y="2"/>
                      <a:pt x="72" y="1"/>
                    </a:cubicBezTo>
                    <a:cubicBezTo>
                      <a:pt x="52" y="0"/>
                      <a:pt x="38" y="16"/>
                      <a:pt x="38" y="1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3" name="Freeform 460"/>
              <p:cNvSpPr>
                <a:spLocks/>
              </p:cNvSpPr>
              <p:nvPr/>
            </p:nvSpPr>
            <p:spPr bwMode="auto">
              <a:xfrm>
                <a:off x="4343" y="-274"/>
                <a:ext cx="292" cy="324"/>
              </a:xfrm>
              <a:custGeom>
                <a:avLst/>
                <a:gdLst>
                  <a:gd name="T0" fmla="*/ 33 w 123"/>
                  <a:gd name="T1" fmla="*/ 15 h 137"/>
                  <a:gd name="T2" fmla="*/ 30 w 123"/>
                  <a:gd name="T3" fmla="*/ 108 h 137"/>
                  <a:gd name="T4" fmla="*/ 110 w 123"/>
                  <a:gd name="T5" fmla="*/ 103 h 137"/>
                  <a:gd name="T6" fmla="*/ 91 w 123"/>
                  <a:gd name="T7" fmla="*/ 12 h 137"/>
                  <a:gd name="T8" fmla="*/ 64 w 123"/>
                  <a:gd name="T9" fmla="*/ 1 h 137"/>
                  <a:gd name="T10" fmla="*/ 33 w 123"/>
                  <a:gd name="T11" fmla="*/ 1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" h="137">
                    <a:moveTo>
                      <a:pt x="33" y="15"/>
                    </a:moveTo>
                    <a:cubicBezTo>
                      <a:pt x="33" y="15"/>
                      <a:pt x="0" y="80"/>
                      <a:pt x="30" y="108"/>
                    </a:cubicBezTo>
                    <a:cubicBezTo>
                      <a:pt x="61" y="137"/>
                      <a:pt x="102" y="122"/>
                      <a:pt x="110" y="103"/>
                    </a:cubicBezTo>
                    <a:cubicBezTo>
                      <a:pt x="123" y="69"/>
                      <a:pt x="95" y="60"/>
                      <a:pt x="91" y="12"/>
                    </a:cubicBezTo>
                    <a:cubicBezTo>
                      <a:pt x="91" y="12"/>
                      <a:pt x="82" y="2"/>
                      <a:pt x="64" y="1"/>
                    </a:cubicBezTo>
                    <a:cubicBezTo>
                      <a:pt x="46" y="0"/>
                      <a:pt x="33" y="15"/>
                      <a:pt x="33" y="15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4" name="Freeform 461"/>
              <p:cNvSpPr>
                <a:spLocks/>
              </p:cNvSpPr>
              <p:nvPr/>
            </p:nvSpPr>
            <p:spPr bwMode="auto">
              <a:xfrm>
                <a:off x="4485" y="-30"/>
                <a:ext cx="48" cy="19"/>
              </a:xfrm>
              <a:custGeom>
                <a:avLst/>
                <a:gdLst>
                  <a:gd name="T0" fmla="*/ 20 w 20"/>
                  <a:gd name="T1" fmla="*/ 4 h 8"/>
                  <a:gd name="T2" fmla="*/ 10 w 20"/>
                  <a:gd name="T3" fmla="*/ 8 h 8"/>
                  <a:gd name="T4" fmla="*/ 0 w 20"/>
                  <a:gd name="T5" fmla="*/ 4 h 8"/>
                  <a:gd name="T6" fmla="*/ 10 w 20"/>
                  <a:gd name="T7" fmla="*/ 0 h 8"/>
                  <a:gd name="T8" fmla="*/ 20 w 20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4"/>
                    </a:moveTo>
                    <a:cubicBezTo>
                      <a:pt x="20" y="6"/>
                      <a:pt x="15" y="8"/>
                      <a:pt x="10" y="8"/>
                    </a:cubicBezTo>
                    <a:cubicBezTo>
                      <a:pt x="4" y="8"/>
                      <a:pt x="0" y="6"/>
                      <a:pt x="0" y="4"/>
                    </a:cubicBezTo>
                    <a:cubicBezTo>
                      <a:pt x="0" y="1"/>
                      <a:pt x="4" y="0"/>
                      <a:pt x="10" y="0"/>
                    </a:cubicBezTo>
                    <a:cubicBezTo>
                      <a:pt x="15" y="0"/>
                      <a:pt x="20" y="2"/>
                      <a:pt x="20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5" name="Freeform 462"/>
              <p:cNvSpPr>
                <a:spLocks/>
              </p:cNvSpPr>
              <p:nvPr/>
            </p:nvSpPr>
            <p:spPr bwMode="auto">
              <a:xfrm>
                <a:off x="4888" y="-212"/>
                <a:ext cx="118" cy="142"/>
              </a:xfrm>
              <a:custGeom>
                <a:avLst/>
                <a:gdLst>
                  <a:gd name="T0" fmla="*/ 8 w 50"/>
                  <a:gd name="T1" fmla="*/ 59 h 60"/>
                  <a:gd name="T2" fmla="*/ 31 w 50"/>
                  <a:gd name="T3" fmla="*/ 11 h 60"/>
                  <a:gd name="T4" fmla="*/ 34 w 50"/>
                  <a:gd name="T5" fmla="*/ 49 h 60"/>
                  <a:gd name="T6" fmla="*/ 8 w 50"/>
                  <a:gd name="T7" fmla="*/ 5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60">
                    <a:moveTo>
                      <a:pt x="8" y="59"/>
                    </a:moveTo>
                    <a:cubicBezTo>
                      <a:pt x="8" y="59"/>
                      <a:pt x="0" y="0"/>
                      <a:pt x="31" y="11"/>
                    </a:cubicBezTo>
                    <a:cubicBezTo>
                      <a:pt x="50" y="18"/>
                      <a:pt x="46" y="38"/>
                      <a:pt x="34" y="49"/>
                    </a:cubicBezTo>
                    <a:cubicBezTo>
                      <a:pt x="27" y="56"/>
                      <a:pt x="16" y="60"/>
                      <a:pt x="8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6" name="Freeform 463"/>
              <p:cNvSpPr>
                <a:spLocks/>
              </p:cNvSpPr>
              <p:nvPr/>
            </p:nvSpPr>
            <p:spPr bwMode="auto">
              <a:xfrm>
                <a:off x="4904" y="-177"/>
                <a:ext cx="100" cy="109"/>
              </a:xfrm>
              <a:custGeom>
                <a:avLst/>
                <a:gdLst>
                  <a:gd name="T0" fmla="*/ 1 w 42"/>
                  <a:gd name="T1" fmla="*/ 44 h 46"/>
                  <a:gd name="T2" fmla="*/ 0 w 42"/>
                  <a:gd name="T3" fmla="*/ 28 h 46"/>
                  <a:gd name="T4" fmla="*/ 35 w 42"/>
                  <a:gd name="T5" fmla="*/ 23 h 46"/>
                  <a:gd name="T6" fmla="*/ 1 w 42"/>
                  <a:gd name="T7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6">
                    <a:moveTo>
                      <a:pt x="1" y="44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42" y="0"/>
                      <a:pt x="35" y="23"/>
                    </a:cubicBezTo>
                    <a:cubicBezTo>
                      <a:pt x="28" y="46"/>
                      <a:pt x="1" y="44"/>
                      <a:pt x="1" y="4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7" name="Freeform 464"/>
              <p:cNvSpPr>
                <a:spLocks/>
              </p:cNvSpPr>
              <p:nvPr/>
            </p:nvSpPr>
            <p:spPr bwMode="auto">
              <a:xfrm>
                <a:off x="4332" y="76"/>
                <a:ext cx="355" cy="163"/>
              </a:xfrm>
              <a:custGeom>
                <a:avLst/>
                <a:gdLst>
                  <a:gd name="T0" fmla="*/ 0 w 150"/>
                  <a:gd name="T1" fmla="*/ 0 h 69"/>
                  <a:gd name="T2" fmla="*/ 80 w 150"/>
                  <a:gd name="T3" fmla="*/ 10 h 69"/>
                  <a:gd name="T4" fmla="*/ 150 w 150"/>
                  <a:gd name="T5" fmla="*/ 20 h 69"/>
                  <a:gd name="T6" fmla="*/ 122 w 150"/>
                  <a:gd name="T7" fmla="*/ 56 h 69"/>
                  <a:gd name="T8" fmla="*/ 32 w 150"/>
                  <a:gd name="T9" fmla="*/ 52 h 69"/>
                  <a:gd name="T10" fmla="*/ 0 w 150"/>
                  <a:gd name="T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69">
                    <a:moveTo>
                      <a:pt x="0" y="0"/>
                    </a:moveTo>
                    <a:cubicBezTo>
                      <a:pt x="0" y="0"/>
                      <a:pt x="53" y="9"/>
                      <a:pt x="80" y="10"/>
                    </a:cubicBezTo>
                    <a:cubicBezTo>
                      <a:pt x="106" y="12"/>
                      <a:pt x="150" y="20"/>
                      <a:pt x="150" y="20"/>
                    </a:cubicBezTo>
                    <a:cubicBezTo>
                      <a:pt x="150" y="20"/>
                      <a:pt x="143" y="44"/>
                      <a:pt x="122" y="56"/>
                    </a:cubicBezTo>
                    <a:cubicBezTo>
                      <a:pt x="101" y="69"/>
                      <a:pt x="52" y="65"/>
                      <a:pt x="32" y="52"/>
                    </a:cubicBezTo>
                    <a:cubicBezTo>
                      <a:pt x="13" y="3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8" name="Freeform 465"/>
              <p:cNvSpPr>
                <a:spLocks/>
              </p:cNvSpPr>
              <p:nvPr/>
            </p:nvSpPr>
            <p:spPr bwMode="auto">
              <a:xfrm>
                <a:off x="4332" y="76"/>
                <a:ext cx="220" cy="154"/>
              </a:xfrm>
              <a:custGeom>
                <a:avLst/>
                <a:gdLst>
                  <a:gd name="T0" fmla="*/ 89 w 93"/>
                  <a:gd name="T1" fmla="*/ 49 h 65"/>
                  <a:gd name="T2" fmla="*/ 37 w 93"/>
                  <a:gd name="T3" fmla="*/ 6 h 65"/>
                  <a:gd name="T4" fmla="*/ 0 w 93"/>
                  <a:gd name="T5" fmla="*/ 0 h 65"/>
                  <a:gd name="T6" fmla="*/ 32 w 93"/>
                  <a:gd name="T7" fmla="*/ 52 h 65"/>
                  <a:gd name="T8" fmla="*/ 93 w 93"/>
                  <a:gd name="T9" fmla="*/ 64 h 65"/>
                  <a:gd name="T10" fmla="*/ 89 w 93"/>
                  <a:gd name="T11" fmla="*/ 4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65">
                    <a:moveTo>
                      <a:pt x="89" y="49"/>
                    </a:moveTo>
                    <a:cubicBezTo>
                      <a:pt x="89" y="25"/>
                      <a:pt x="56" y="13"/>
                      <a:pt x="37" y="6"/>
                    </a:cubicBezTo>
                    <a:cubicBezTo>
                      <a:pt x="17" y="3"/>
                      <a:pt x="0" y="0"/>
                      <a:pt x="0" y="0"/>
                    </a:cubicBezTo>
                    <a:cubicBezTo>
                      <a:pt x="0" y="0"/>
                      <a:pt x="13" y="39"/>
                      <a:pt x="32" y="52"/>
                    </a:cubicBezTo>
                    <a:cubicBezTo>
                      <a:pt x="45" y="60"/>
                      <a:pt x="71" y="65"/>
                      <a:pt x="93" y="64"/>
                    </a:cubicBezTo>
                    <a:cubicBezTo>
                      <a:pt x="90" y="60"/>
                      <a:pt x="89" y="55"/>
                      <a:pt x="89" y="49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39" name="Freeform 466"/>
              <p:cNvSpPr>
                <a:spLocks/>
              </p:cNvSpPr>
              <p:nvPr/>
            </p:nvSpPr>
            <p:spPr bwMode="auto">
              <a:xfrm>
                <a:off x="4275" y="31"/>
                <a:ext cx="61" cy="78"/>
              </a:xfrm>
              <a:custGeom>
                <a:avLst/>
                <a:gdLst>
                  <a:gd name="T0" fmla="*/ 23 w 26"/>
                  <a:gd name="T1" fmla="*/ 7 h 33"/>
                  <a:gd name="T2" fmla="*/ 11 w 26"/>
                  <a:gd name="T3" fmla="*/ 18 h 33"/>
                  <a:gd name="T4" fmla="*/ 3 w 26"/>
                  <a:gd name="T5" fmla="*/ 30 h 33"/>
                  <a:gd name="T6" fmla="*/ 10 w 26"/>
                  <a:gd name="T7" fmla="*/ 3 h 33"/>
                  <a:gd name="T8" fmla="*/ 23 w 26"/>
                  <a:gd name="T9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3">
                    <a:moveTo>
                      <a:pt x="23" y="7"/>
                    </a:moveTo>
                    <a:cubicBezTo>
                      <a:pt x="19" y="15"/>
                      <a:pt x="13" y="10"/>
                      <a:pt x="11" y="18"/>
                    </a:cubicBezTo>
                    <a:cubicBezTo>
                      <a:pt x="9" y="24"/>
                      <a:pt x="10" y="33"/>
                      <a:pt x="3" y="30"/>
                    </a:cubicBezTo>
                    <a:cubicBezTo>
                      <a:pt x="0" y="17"/>
                      <a:pt x="1" y="9"/>
                      <a:pt x="10" y="3"/>
                    </a:cubicBezTo>
                    <a:cubicBezTo>
                      <a:pt x="10" y="3"/>
                      <a:pt x="26" y="0"/>
                      <a:pt x="23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0" name="Freeform 467"/>
              <p:cNvSpPr>
                <a:spLocks/>
              </p:cNvSpPr>
              <p:nvPr/>
            </p:nvSpPr>
            <p:spPr bwMode="auto">
              <a:xfrm>
                <a:off x="4632" y="461"/>
                <a:ext cx="66" cy="95"/>
              </a:xfrm>
              <a:custGeom>
                <a:avLst/>
                <a:gdLst>
                  <a:gd name="T0" fmla="*/ 0 w 66"/>
                  <a:gd name="T1" fmla="*/ 8 h 95"/>
                  <a:gd name="T2" fmla="*/ 64 w 66"/>
                  <a:gd name="T3" fmla="*/ 0 h 95"/>
                  <a:gd name="T4" fmla="*/ 66 w 66"/>
                  <a:gd name="T5" fmla="*/ 69 h 95"/>
                  <a:gd name="T6" fmla="*/ 48 w 66"/>
                  <a:gd name="T7" fmla="*/ 95 h 95"/>
                  <a:gd name="T8" fmla="*/ 14 w 66"/>
                  <a:gd name="T9" fmla="*/ 78 h 95"/>
                  <a:gd name="T10" fmla="*/ 0 w 66"/>
                  <a:gd name="T11" fmla="*/ 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95">
                    <a:moveTo>
                      <a:pt x="0" y="8"/>
                    </a:moveTo>
                    <a:lnTo>
                      <a:pt x="64" y="0"/>
                    </a:lnTo>
                    <a:lnTo>
                      <a:pt x="66" y="69"/>
                    </a:lnTo>
                    <a:lnTo>
                      <a:pt x="48" y="95"/>
                    </a:lnTo>
                    <a:lnTo>
                      <a:pt x="14" y="7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1" name="Freeform 468"/>
              <p:cNvSpPr>
                <a:spLocks/>
              </p:cNvSpPr>
              <p:nvPr/>
            </p:nvSpPr>
            <p:spPr bwMode="auto">
              <a:xfrm>
                <a:off x="4637" y="461"/>
                <a:ext cx="59" cy="86"/>
              </a:xfrm>
              <a:custGeom>
                <a:avLst/>
                <a:gdLst>
                  <a:gd name="T0" fmla="*/ 0 w 59"/>
                  <a:gd name="T1" fmla="*/ 10 h 86"/>
                  <a:gd name="T2" fmla="*/ 59 w 59"/>
                  <a:gd name="T3" fmla="*/ 0 h 86"/>
                  <a:gd name="T4" fmla="*/ 59 w 59"/>
                  <a:gd name="T5" fmla="*/ 67 h 86"/>
                  <a:gd name="T6" fmla="*/ 43 w 59"/>
                  <a:gd name="T7" fmla="*/ 86 h 86"/>
                  <a:gd name="T8" fmla="*/ 12 w 59"/>
                  <a:gd name="T9" fmla="*/ 76 h 86"/>
                  <a:gd name="T10" fmla="*/ 0 w 59"/>
                  <a:gd name="T11" fmla="*/ 1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86">
                    <a:moveTo>
                      <a:pt x="0" y="10"/>
                    </a:moveTo>
                    <a:lnTo>
                      <a:pt x="59" y="0"/>
                    </a:lnTo>
                    <a:lnTo>
                      <a:pt x="59" y="67"/>
                    </a:lnTo>
                    <a:lnTo>
                      <a:pt x="43" y="86"/>
                    </a:lnTo>
                    <a:lnTo>
                      <a:pt x="12" y="76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2" name="Freeform 469"/>
              <p:cNvSpPr>
                <a:spLocks/>
              </p:cNvSpPr>
              <p:nvPr/>
            </p:nvSpPr>
            <p:spPr bwMode="auto">
              <a:xfrm>
                <a:off x="4639" y="464"/>
                <a:ext cx="55" cy="78"/>
              </a:xfrm>
              <a:custGeom>
                <a:avLst/>
                <a:gdLst>
                  <a:gd name="T0" fmla="*/ 0 w 55"/>
                  <a:gd name="T1" fmla="*/ 7 h 78"/>
                  <a:gd name="T2" fmla="*/ 55 w 55"/>
                  <a:gd name="T3" fmla="*/ 0 h 78"/>
                  <a:gd name="T4" fmla="*/ 55 w 55"/>
                  <a:gd name="T5" fmla="*/ 59 h 78"/>
                  <a:gd name="T6" fmla="*/ 38 w 55"/>
                  <a:gd name="T7" fmla="*/ 78 h 78"/>
                  <a:gd name="T8" fmla="*/ 12 w 55"/>
                  <a:gd name="T9" fmla="*/ 68 h 78"/>
                  <a:gd name="T10" fmla="*/ 0 w 55"/>
                  <a:gd name="T11" fmla="*/ 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78">
                    <a:moveTo>
                      <a:pt x="0" y="7"/>
                    </a:moveTo>
                    <a:lnTo>
                      <a:pt x="55" y="0"/>
                    </a:lnTo>
                    <a:lnTo>
                      <a:pt x="55" y="59"/>
                    </a:lnTo>
                    <a:lnTo>
                      <a:pt x="38" y="78"/>
                    </a:lnTo>
                    <a:lnTo>
                      <a:pt x="12" y="68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3" name="Freeform 470"/>
              <p:cNvSpPr>
                <a:spLocks/>
              </p:cNvSpPr>
              <p:nvPr/>
            </p:nvSpPr>
            <p:spPr bwMode="auto">
              <a:xfrm>
                <a:off x="4111" y="620"/>
                <a:ext cx="1002" cy="671"/>
              </a:xfrm>
              <a:custGeom>
                <a:avLst/>
                <a:gdLst>
                  <a:gd name="T0" fmla="*/ 1002 w 1002"/>
                  <a:gd name="T1" fmla="*/ 671 h 671"/>
                  <a:gd name="T2" fmla="*/ 34 w 1002"/>
                  <a:gd name="T3" fmla="*/ 671 h 671"/>
                  <a:gd name="T4" fmla="*/ 0 w 1002"/>
                  <a:gd name="T5" fmla="*/ 45 h 671"/>
                  <a:gd name="T6" fmla="*/ 978 w 1002"/>
                  <a:gd name="T7" fmla="*/ 0 h 671"/>
                  <a:gd name="T8" fmla="*/ 1002 w 1002"/>
                  <a:gd name="T9" fmla="*/ 67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2" h="671">
                    <a:moveTo>
                      <a:pt x="1002" y="671"/>
                    </a:moveTo>
                    <a:lnTo>
                      <a:pt x="34" y="671"/>
                    </a:lnTo>
                    <a:lnTo>
                      <a:pt x="0" y="45"/>
                    </a:lnTo>
                    <a:lnTo>
                      <a:pt x="978" y="0"/>
                    </a:lnTo>
                    <a:lnTo>
                      <a:pt x="1002" y="671"/>
                    </a:lnTo>
                    <a:close/>
                  </a:path>
                </a:pathLst>
              </a:custGeom>
              <a:solidFill>
                <a:srgbClr val="FCFA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4" name="Freeform 471"/>
              <p:cNvSpPr>
                <a:spLocks/>
              </p:cNvSpPr>
              <p:nvPr/>
            </p:nvSpPr>
            <p:spPr bwMode="auto">
              <a:xfrm>
                <a:off x="4111" y="651"/>
                <a:ext cx="1002" cy="640"/>
              </a:xfrm>
              <a:custGeom>
                <a:avLst/>
                <a:gdLst>
                  <a:gd name="T0" fmla="*/ 398 w 423"/>
                  <a:gd name="T1" fmla="*/ 238 h 271"/>
                  <a:gd name="T2" fmla="*/ 306 w 423"/>
                  <a:gd name="T3" fmla="*/ 255 h 271"/>
                  <a:gd name="T4" fmla="*/ 180 w 423"/>
                  <a:gd name="T5" fmla="*/ 252 h 271"/>
                  <a:gd name="T6" fmla="*/ 85 w 423"/>
                  <a:gd name="T7" fmla="*/ 232 h 271"/>
                  <a:gd name="T8" fmla="*/ 28 w 423"/>
                  <a:gd name="T9" fmla="*/ 171 h 271"/>
                  <a:gd name="T10" fmla="*/ 32 w 423"/>
                  <a:gd name="T11" fmla="*/ 71 h 271"/>
                  <a:gd name="T12" fmla="*/ 50 w 423"/>
                  <a:gd name="T13" fmla="*/ 46 h 271"/>
                  <a:gd name="T14" fmla="*/ 83 w 423"/>
                  <a:gd name="T15" fmla="*/ 39 h 271"/>
                  <a:gd name="T16" fmla="*/ 120 w 423"/>
                  <a:gd name="T17" fmla="*/ 24 h 271"/>
                  <a:gd name="T18" fmla="*/ 130 w 423"/>
                  <a:gd name="T19" fmla="*/ 0 h 271"/>
                  <a:gd name="T20" fmla="*/ 0 w 423"/>
                  <a:gd name="T21" fmla="*/ 6 h 271"/>
                  <a:gd name="T22" fmla="*/ 14 w 423"/>
                  <a:gd name="T23" fmla="*/ 271 h 271"/>
                  <a:gd name="T24" fmla="*/ 423 w 423"/>
                  <a:gd name="T25" fmla="*/ 271 h 271"/>
                  <a:gd name="T26" fmla="*/ 421 w 423"/>
                  <a:gd name="T27" fmla="*/ 222 h 271"/>
                  <a:gd name="T28" fmla="*/ 398 w 423"/>
                  <a:gd name="T29" fmla="*/ 238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3" h="271">
                    <a:moveTo>
                      <a:pt x="398" y="238"/>
                    </a:moveTo>
                    <a:cubicBezTo>
                      <a:pt x="369" y="252"/>
                      <a:pt x="338" y="254"/>
                      <a:pt x="306" y="255"/>
                    </a:cubicBezTo>
                    <a:cubicBezTo>
                      <a:pt x="264" y="256"/>
                      <a:pt x="222" y="258"/>
                      <a:pt x="180" y="252"/>
                    </a:cubicBezTo>
                    <a:cubicBezTo>
                      <a:pt x="148" y="247"/>
                      <a:pt x="114" y="244"/>
                      <a:pt x="85" y="232"/>
                    </a:cubicBezTo>
                    <a:cubicBezTo>
                      <a:pt x="56" y="221"/>
                      <a:pt x="35" y="201"/>
                      <a:pt x="28" y="171"/>
                    </a:cubicBezTo>
                    <a:cubicBezTo>
                      <a:pt x="22" y="140"/>
                      <a:pt x="21" y="100"/>
                      <a:pt x="32" y="71"/>
                    </a:cubicBezTo>
                    <a:cubicBezTo>
                      <a:pt x="36" y="61"/>
                      <a:pt x="40" y="50"/>
                      <a:pt x="50" y="46"/>
                    </a:cubicBezTo>
                    <a:cubicBezTo>
                      <a:pt x="60" y="41"/>
                      <a:pt x="72" y="41"/>
                      <a:pt x="83" y="39"/>
                    </a:cubicBezTo>
                    <a:cubicBezTo>
                      <a:pt x="95" y="36"/>
                      <a:pt x="111" y="33"/>
                      <a:pt x="120" y="24"/>
                    </a:cubicBezTo>
                    <a:cubicBezTo>
                      <a:pt x="127" y="17"/>
                      <a:pt x="130" y="9"/>
                      <a:pt x="13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4" y="271"/>
                      <a:pt x="14" y="271"/>
                      <a:pt x="14" y="271"/>
                    </a:cubicBezTo>
                    <a:cubicBezTo>
                      <a:pt x="423" y="271"/>
                      <a:pt x="423" y="271"/>
                      <a:pt x="423" y="271"/>
                    </a:cubicBezTo>
                    <a:cubicBezTo>
                      <a:pt x="421" y="222"/>
                      <a:pt x="421" y="222"/>
                      <a:pt x="421" y="222"/>
                    </a:cubicBezTo>
                    <a:cubicBezTo>
                      <a:pt x="414" y="228"/>
                      <a:pt x="406" y="234"/>
                      <a:pt x="398" y="238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5" name="Freeform 472"/>
              <p:cNvSpPr>
                <a:spLocks/>
              </p:cNvSpPr>
              <p:nvPr/>
            </p:nvSpPr>
            <p:spPr bwMode="auto">
              <a:xfrm>
                <a:off x="4727" y="620"/>
                <a:ext cx="369" cy="196"/>
              </a:xfrm>
              <a:custGeom>
                <a:avLst/>
                <a:gdLst>
                  <a:gd name="T0" fmla="*/ 32 w 156"/>
                  <a:gd name="T1" fmla="*/ 26 h 83"/>
                  <a:gd name="T2" fmla="*/ 108 w 156"/>
                  <a:gd name="T3" fmla="*/ 51 h 83"/>
                  <a:gd name="T4" fmla="*/ 156 w 156"/>
                  <a:gd name="T5" fmla="*/ 83 h 83"/>
                  <a:gd name="T6" fmla="*/ 153 w 156"/>
                  <a:gd name="T7" fmla="*/ 0 h 83"/>
                  <a:gd name="T8" fmla="*/ 0 w 156"/>
                  <a:gd name="T9" fmla="*/ 7 h 83"/>
                  <a:gd name="T10" fmla="*/ 32 w 156"/>
                  <a:gd name="T11" fmla="*/ 2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83">
                    <a:moveTo>
                      <a:pt x="32" y="26"/>
                    </a:moveTo>
                    <a:cubicBezTo>
                      <a:pt x="57" y="37"/>
                      <a:pt x="84" y="41"/>
                      <a:pt x="108" y="51"/>
                    </a:cubicBezTo>
                    <a:cubicBezTo>
                      <a:pt x="126" y="59"/>
                      <a:pt x="142" y="70"/>
                      <a:pt x="156" y="83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0" y="15"/>
                      <a:pt x="22" y="21"/>
                      <a:pt x="32" y="26"/>
                    </a:cubicBezTo>
                    <a:close/>
                  </a:path>
                </a:pathLst>
              </a:custGeom>
              <a:solidFill>
                <a:srgbClr val="EFEA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6" name="Freeform 473"/>
              <p:cNvSpPr>
                <a:spLocks/>
              </p:cNvSpPr>
              <p:nvPr/>
            </p:nvSpPr>
            <p:spPr bwMode="auto">
              <a:xfrm>
                <a:off x="4166" y="568"/>
                <a:ext cx="99" cy="170"/>
              </a:xfrm>
              <a:custGeom>
                <a:avLst/>
                <a:gdLst>
                  <a:gd name="T0" fmla="*/ 6 w 42"/>
                  <a:gd name="T1" fmla="*/ 52 h 72"/>
                  <a:gd name="T2" fmla="*/ 19 w 42"/>
                  <a:gd name="T3" fmla="*/ 16 h 72"/>
                  <a:gd name="T4" fmla="*/ 33 w 42"/>
                  <a:gd name="T5" fmla="*/ 5 h 72"/>
                  <a:gd name="T6" fmla="*/ 41 w 42"/>
                  <a:gd name="T7" fmla="*/ 33 h 72"/>
                  <a:gd name="T8" fmla="*/ 13 w 42"/>
                  <a:gd name="T9" fmla="*/ 66 h 72"/>
                  <a:gd name="T10" fmla="*/ 6 w 42"/>
                  <a:gd name="T11" fmla="*/ 5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72">
                    <a:moveTo>
                      <a:pt x="6" y="52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24" y="0"/>
                      <a:pt x="33" y="5"/>
                    </a:cubicBezTo>
                    <a:cubicBezTo>
                      <a:pt x="42" y="9"/>
                      <a:pt x="41" y="33"/>
                      <a:pt x="41" y="33"/>
                    </a:cubicBezTo>
                    <a:cubicBezTo>
                      <a:pt x="41" y="33"/>
                      <a:pt x="27" y="72"/>
                      <a:pt x="13" y="66"/>
                    </a:cubicBezTo>
                    <a:cubicBezTo>
                      <a:pt x="0" y="61"/>
                      <a:pt x="6" y="52"/>
                      <a:pt x="6" y="5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7" name="Freeform 474"/>
              <p:cNvSpPr>
                <a:spLocks/>
              </p:cNvSpPr>
              <p:nvPr/>
            </p:nvSpPr>
            <p:spPr bwMode="auto">
              <a:xfrm>
                <a:off x="4166" y="577"/>
                <a:ext cx="99" cy="161"/>
              </a:xfrm>
              <a:custGeom>
                <a:avLst/>
                <a:gdLst>
                  <a:gd name="T0" fmla="*/ 33 w 42"/>
                  <a:gd name="T1" fmla="*/ 1 h 68"/>
                  <a:gd name="T2" fmla="*/ 30 w 42"/>
                  <a:gd name="T3" fmla="*/ 0 h 68"/>
                  <a:gd name="T4" fmla="*/ 22 w 42"/>
                  <a:gd name="T5" fmla="*/ 36 h 68"/>
                  <a:gd name="T6" fmla="*/ 9 w 42"/>
                  <a:gd name="T7" fmla="*/ 44 h 68"/>
                  <a:gd name="T8" fmla="*/ 8 w 42"/>
                  <a:gd name="T9" fmla="*/ 44 h 68"/>
                  <a:gd name="T10" fmla="*/ 6 w 42"/>
                  <a:gd name="T11" fmla="*/ 48 h 68"/>
                  <a:gd name="T12" fmla="*/ 13 w 42"/>
                  <a:gd name="T13" fmla="*/ 62 h 68"/>
                  <a:gd name="T14" fmla="*/ 41 w 42"/>
                  <a:gd name="T15" fmla="*/ 29 h 68"/>
                  <a:gd name="T16" fmla="*/ 33 w 42"/>
                  <a:gd name="T17" fmla="*/ 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68">
                    <a:moveTo>
                      <a:pt x="33" y="1"/>
                    </a:moveTo>
                    <a:cubicBezTo>
                      <a:pt x="32" y="0"/>
                      <a:pt x="31" y="0"/>
                      <a:pt x="30" y="0"/>
                    </a:cubicBezTo>
                    <a:cubicBezTo>
                      <a:pt x="33" y="12"/>
                      <a:pt x="29" y="26"/>
                      <a:pt x="22" y="36"/>
                    </a:cubicBezTo>
                    <a:cubicBezTo>
                      <a:pt x="19" y="40"/>
                      <a:pt x="14" y="45"/>
                      <a:pt x="9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8"/>
                      <a:pt x="0" y="57"/>
                      <a:pt x="13" y="62"/>
                    </a:cubicBezTo>
                    <a:cubicBezTo>
                      <a:pt x="27" y="68"/>
                      <a:pt x="41" y="29"/>
                      <a:pt x="41" y="29"/>
                    </a:cubicBezTo>
                    <a:cubicBezTo>
                      <a:pt x="41" y="29"/>
                      <a:pt x="42" y="5"/>
                      <a:pt x="33" y="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8" name="Freeform 475"/>
              <p:cNvSpPr>
                <a:spLocks/>
              </p:cNvSpPr>
              <p:nvPr/>
            </p:nvSpPr>
            <p:spPr bwMode="auto">
              <a:xfrm>
                <a:off x="4230" y="542"/>
                <a:ext cx="90" cy="196"/>
              </a:xfrm>
              <a:custGeom>
                <a:avLst/>
                <a:gdLst>
                  <a:gd name="T0" fmla="*/ 15 w 38"/>
                  <a:gd name="T1" fmla="*/ 77 h 83"/>
                  <a:gd name="T2" fmla="*/ 13 w 38"/>
                  <a:gd name="T3" fmla="*/ 28 h 83"/>
                  <a:gd name="T4" fmla="*/ 34 w 38"/>
                  <a:gd name="T5" fmla="*/ 25 h 83"/>
                  <a:gd name="T6" fmla="*/ 36 w 38"/>
                  <a:gd name="T7" fmla="*/ 66 h 83"/>
                  <a:gd name="T8" fmla="*/ 15 w 38"/>
                  <a:gd name="T9" fmla="*/ 7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83">
                    <a:moveTo>
                      <a:pt x="15" y="77"/>
                    </a:moveTo>
                    <a:cubicBezTo>
                      <a:pt x="15" y="77"/>
                      <a:pt x="0" y="57"/>
                      <a:pt x="13" y="28"/>
                    </a:cubicBezTo>
                    <a:cubicBezTo>
                      <a:pt x="26" y="0"/>
                      <a:pt x="34" y="25"/>
                      <a:pt x="34" y="25"/>
                    </a:cubicBezTo>
                    <a:cubicBezTo>
                      <a:pt x="34" y="25"/>
                      <a:pt x="38" y="51"/>
                      <a:pt x="36" y="66"/>
                    </a:cubicBezTo>
                    <a:cubicBezTo>
                      <a:pt x="34" y="81"/>
                      <a:pt x="20" y="83"/>
                      <a:pt x="15" y="7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49" name="Freeform 476"/>
              <p:cNvSpPr>
                <a:spLocks/>
              </p:cNvSpPr>
              <p:nvPr/>
            </p:nvSpPr>
            <p:spPr bwMode="auto">
              <a:xfrm>
                <a:off x="4230" y="587"/>
                <a:ext cx="90" cy="151"/>
              </a:xfrm>
              <a:custGeom>
                <a:avLst/>
                <a:gdLst>
                  <a:gd name="T0" fmla="*/ 31 w 38"/>
                  <a:gd name="T1" fmla="*/ 13 h 64"/>
                  <a:gd name="T2" fmla="*/ 30 w 38"/>
                  <a:gd name="T3" fmla="*/ 33 h 64"/>
                  <a:gd name="T4" fmla="*/ 26 w 38"/>
                  <a:gd name="T5" fmla="*/ 38 h 64"/>
                  <a:gd name="T6" fmla="*/ 17 w 38"/>
                  <a:gd name="T7" fmla="*/ 37 h 64"/>
                  <a:gd name="T8" fmla="*/ 14 w 38"/>
                  <a:gd name="T9" fmla="*/ 8 h 64"/>
                  <a:gd name="T10" fmla="*/ 13 w 38"/>
                  <a:gd name="T11" fmla="*/ 9 h 64"/>
                  <a:gd name="T12" fmla="*/ 15 w 38"/>
                  <a:gd name="T13" fmla="*/ 58 h 64"/>
                  <a:gd name="T14" fmla="*/ 36 w 38"/>
                  <a:gd name="T15" fmla="*/ 47 h 64"/>
                  <a:gd name="T16" fmla="*/ 34 w 38"/>
                  <a:gd name="T17" fmla="*/ 6 h 64"/>
                  <a:gd name="T18" fmla="*/ 31 w 38"/>
                  <a:gd name="T19" fmla="*/ 0 h 64"/>
                  <a:gd name="T20" fmla="*/ 31 w 38"/>
                  <a:gd name="T21" fmla="*/ 1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64">
                    <a:moveTo>
                      <a:pt x="31" y="13"/>
                    </a:moveTo>
                    <a:cubicBezTo>
                      <a:pt x="32" y="20"/>
                      <a:pt x="33" y="27"/>
                      <a:pt x="30" y="33"/>
                    </a:cubicBezTo>
                    <a:cubicBezTo>
                      <a:pt x="30" y="36"/>
                      <a:pt x="28" y="37"/>
                      <a:pt x="26" y="38"/>
                    </a:cubicBezTo>
                    <a:cubicBezTo>
                      <a:pt x="23" y="39"/>
                      <a:pt x="19" y="39"/>
                      <a:pt x="17" y="37"/>
                    </a:cubicBezTo>
                    <a:cubicBezTo>
                      <a:pt x="11" y="29"/>
                      <a:pt x="11" y="18"/>
                      <a:pt x="14" y="8"/>
                    </a:cubicBezTo>
                    <a:cubicBezTo>
                      <a:pt x="14" y="8"/>
                      <a:pt x="13" y="9"/>
                      <a:pt x="13" y="9"/>
                    </a:cubicBezTo>
                    <a:cubicBezTo>
                      <a:pt x="0" y="38"/>
                      <a:pt x="15" y="58"/>
                      <a:pt x="15" y="58"/>
                    </a:cubicBezTo>
                    <a:cubicBezTo>
                      <a:pt x="20" y="64"/>
                      <a:pt x="34" y="62"/>
                      <a:pt x="36" y="47"/>
                    </a:cubicBezTo>
                    <a:cubicBezTo>
                      <a:pt x="38" y="32"/>
                      <a:pt x="34" y="6"/>
                      <a:pt x="34" y="6"/>
                    </a:cubicBezTo>
                    <a:cubicBezTo>
                      <a:pt x="34" y="6"/>
                      <a:pt x="33" y="3"/>
                      <a:pt x="31" y="0"/>
                    </a:cubicBezTo>
                    <a:cubicBezTo>
                      <a:pt x="31" y="4"/>
                      <a:pt x="30" y="9"/>
                      <a:pt x="31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0" name="Freeform 477"/>
              <p:cNvSpPr>
                <a:spLocks/>
              </p:cNvSpPr>
              <p:nvPr/>
            </p:nvSpPr>
            <p:spPr bwMode="auto">
              <a:xfrm>
                <a:off x="4306" y="561"/>
                <a:ext cx="66" cy="165"/>
              </a:xfrm>
              <a:custGeom>
                <a:avLst/>
                <a:gdLst>
                  <a:gd name="T0" fmla="*/ 2 w 28"/>
                  <a:gd name="T1" fmla="*/ 37 h 70"/>
                  <a:gd name="T2" fmla="*/ 0 w 28"/>
                  <a:gd name="T3" fmla="*/ 17 h 70"/>
                  <a:gd name="T4" fmla="*/ 12 w 28"/>
                  <a:gd name="T5" fmla="*/ 2 h 70"/>
                  <a:gd name="T6" fmla="*/ 26 w 28"/>
                  <a:gd name="T7" fmla="*/ 56 h 70"/>
                  <a:gd name="T8" fmla="*/ 5 w 28"/>
                  <a:gd name="T9" fmla="*/ 60 h 70"/>
                  <a:gd name="T10" fmla="*/ 2 w 28"/>
                  <a:gd name="T11" fmla="*/ 3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70">
                    <a:moveTo>
                      <a:pt x="2" y="3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4" y="3"/>
                      <a:pt x="12" y="2"/>
                    </a:cubicBezTo>
                    <a:cubicBezTo>
                      <a:pt x="21" y="0"/>
                      <a:pt x="28" y="48"/>
                      <a:pt x="26" y="56"/>
                    </a:cubicBezTo>
                    <a:cubicBezTo>
                      <a:pt x="23" y="63"/>
                      <a:pt x="10" y="70"/>
                      <a:pt x="5" y="60"/>
                    </a:cubicBezTo>
                    <a:cubicBezTo>
                      <a:pt x="1" y="49"/>
                      <a:pt x="2" y="37"/>
                      <a:pt x="2" y="3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1" name="Freeform 478"/>
              <p:cNvSpPr>
                <a:spLocks/>
              </p:cNvSpPr>
              <p:nvPr/>
            </p:nvSpPr>
            <p:spPr bwMode="auto">
              <a:xfrm>
                <a:off x="4308" y="625"/>
                <a:ext cx="61" cy="101"/>
              </a:xfrm>
              <a:custGeom>
                <a:avLst/>
                <a:gdLst>
                  <a:gd name="T0" fmla="*/ 18 w 26"/>
                  <a:gd name="T1" fmla="*/ 13 h 43"/>
                  <a:gd name="T2" fmla="*/ 7 w 26"/>
                  <a:gd name="T3" fmla="*/ 14 h 43"/>
                  <a:gd name="T4" fmla="*/ 0 w 26"/>
                  <a:gd name="T5" fmla="*/ 1 h 43"/>
                  <a:gd name="T6" fmla="*/ 1 w 26"/>
                  <a:gd name="T7" fmla="*/ 10 h 43"/>
                  <a:gd name="T8" fmla="*/ 4 w 26"/>
                  <a:gd name="T9" fmla="*/ 33 h 43"/>
                  <a:gd name="T10" fmla="*/ 25 w 26"/>
                  <a:gd name="T11" fmla="*/ 29 h 43"/>
                  <a:gd name="T12" fmla="*/ 22 w 26"/>
                  <a:gd name="T13" fmla="*/ 0 h 43"/>
                  <a:gd name="T14" fmla="*/ 18 w 26"/>
                  <a:gd name="T15" fmla="*/ 1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43">
                    <a:moveTo>
                      <a:pt x="18" y="13"/>
                    </a:moveTo>
                    <a:cubicBezTo>
                      <a:pt x="16" y="18"/>
                      <a:pt x="10" y="18"/>
                      <a:pt x="7" y="14"/>
                    </a:cubicBezTo>
                    <a:cubicBezTo>
                      <a:pt x="3" y="10"/>
                      <a:pt x="1" y="6"/>
                      <a:pt x="0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0" y="22"/>
                      <a:pt x="4" y="33"/>
                    </a:cubicBezTo>
                    <a:cubicBezTo>
                      <a:pt x="9" y="43"/>
                      <a:pt x="22" y="36"/>
                      <a:pt x="25" y="29"/>
                    </a:cubicBezTo>
                    <a:cubicBezTo>
                      <a:pt x="26" y="25"/>
                      <a:pt x="25" y="12"/>
                      <a:pt x="22" y="0"/>
                    </a:cubicBezTo>
                    <a:cubicBezTo>
                      <a:pt x="22" y="5"/>
                      <a:pt x="20" y="9"/>
                      <a:pt x="18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2" name="Freeform 479"/>
              <p:cNvSpPr>
                <a:spLocks/>
              </p:cNvSpPr>
              <p:nvPr/>
            </p:nvSpPr>
            <p:spPr bwMode="auto">
              <a:xfrm>
                <a:off x="4838" y="528"/>
                <a:ext cx="71" cy="182"/>
              </a:xfrm>
              <a:custGeom>
                <a:avLst/>
                <a:gdLst>
                  <a:gd name="T0" fmla="*/ 2 w 30"/>
                  <a:gd name="T1" fmla="*/ 58 h 77"/>
                  <a:gd name="T2" fmla="*/ 13 w 30"/>
                  <a:gd name="T3" fmla="*/ 7 h 77"/>
                  <a:gd name="T4" fmla="*/ 27 w 30"/>
                  <a:gd name="T5" fmla="*/ 17 h 77"/>
                  <a:gd name="T6" fmla="*/ 26 w 30"/>
                  <a:gd name="T7" fmla="*/ 68 h 77"/>
                  <a:gd name="T8" fmla="*/ 2 w 30"/>
                  <a:gd name="T9" fmla="*/ 5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77">
                    <a:moveTo>
                      <a:pt x="2" y="58"/>
                    </a:moveTo>
                    <a:cubicBezTo>
                      <a:pt x="2" y="58"/>
                      <a:pt x="7" y="9"/>
                      <a:pt x="13" y="7"/>
                    </a:cubicBezTo>
                    <a:cubicBezTo>
                      <a:pt x="18" y="4"/>
                      <a:pt x="24" y="0"/>
                      <a:pt x="27" y="17"/>
                    </a:cubicBezTo>
                    <a:cubicBezTo>
                      <a:pt x="29" y="35"/>
                      <a:pt x="30" y="64"/>
                      <a:pt x="26" y="68"/>
                    </a:cubicBezTo>
                    <a:cubicBezTo>
                      <a:pt x="22" y="71"/>
                      <a:pt x="0" y="77"/>
                      <a:pt x="2" y="5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3" name="Freeform 480"/>
              <p:cNvSpPr>
                <a:spLocks/>
              </p:cNvSpPr>
              <p:nvPr/>
            </p:nvSpPr>
            <p:spPr bwMode="auto">
              <a:xfrm>
                <a:off x="4838" y="544"/>
                <a:ext cx="69" cy="166"/>
              </a:xfrm>
              <a:custGeom>
                <a:avLst/>
                <a:gdLst>
                  <a:gd name="T0" fmla="*/ 29 w 29"/>
                  <a:gd name="T1" fmla="*/ 38 h 70"/>
                  <a:gd name="T2" fmla="*/ 24 w 29"/>
                  <a:gd name="T3" fmla="*/ 47 h 70"/>
                  <a:gd name="T4" fmla="*/ 14 w 29"/>
                  <a:gd name="T5" fmla="*/ 47 h 70"/>
                  <a:gd name="T6" fmla="*/ 13 w 29"/>
                  <a:gd name="T7" fmla="*/ 0 h 70"/>
                  <a:gd name="T8" fmla="*/ 2 w 29"/>
                  <a:gd name="T9" fmla="*/ 51 h 70"/>
                  <a:gd name="T10" fmla="*/ 26 w 29"/>
                  <a:gd name="T11" fmla="*/ 61 h 70"/>
                  <a:gd name="T12" fmla="*/ 29 w 29"/>
                  <a:gd name="T13" fmla="*/ 3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70">
                    <a:moveTo>
                      <a:pt x="29" y="38"/>
                    </a:moveTo>
                    <a:cubicBezTo>
                      <a:pt x="28" y="42"/>
                      <a:pt x="26" y="44"/>
                      <a:pt x="24" y="47"/>
                    </a:cubicBezTo>
                    <a:cubicBezTo>
                      <a:pt x="22" y="50"/>
                      <a:pt x="16" y="50"/>
                      <a:pt x="14" y="47"/>
                    </a:cubicBezTo>
                    <a:cubicBezTo>
                      <a:pt x="4" y="31"/>
                      <a:pt x="13" y="16"/>
                      <a:pt x="13" y="0"/>
                    </a:cubicBezTo>
                    <a:cubicBezTo>
                      <a:pt x="7" y="3"/>
                      <a:pt x="2" y="51"/>
                      <a:pt x="2" y="51"/>
                    </a:cubicBezTo>
                    <a:cubicBezTo>
                      <a:pt x="0" y="70"/>
                      <a:pt x="22" y="64"/>
                      <a:pt x="26" y="61"/>
                    </a:cubicBezTo>
                    <a:cubicBezTo>
                      <a:pt x="28" y="58"/>
                      <a:pt x="29" y="49"/>
                      <a:pt x="29" y="3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4" name="Freeform 481"/>
              <p:cNvSpPr>
                <a:spLocks/>
              </p:cNvSpPr>
              <p:nvPr/>
            </p:nvSpPr>
            <p:spPr bwMode="auto">
              <a:xfrm>
                <a:off x="4904" y="535"/>
                <a:ext cx="67" cy="168"/>
              </a:xfrm>
              <a:custGeom>
                <a:avLst/>
                <a:gdLst>
                  <a:gd name="T0" fmla="*/ 1 w 28"/>
                  <a:gd name="T1" fmla="*/ 12 h 71"/>
                  <a:gd name="T2" fmla="*/ 0 w 28"/>
                  <a:gd name="T3" fmla="*/ 55 h 71"/>
                  <a:gd name="T4" fmla="*/ 15 w 28"/>
                  <a:gd name="T5" fmla="*/ 66 h 71"/>
                  <a:gd name="T6" fmla="*/ 27 w 28"/>
                  <a:gd name="T7" fmla="*/ 38 h 71"/>
                  <a:gd name="T8" fmla="*/ 9 w 28"/>
                  <a:gd name="T9" fmla="*/ 1 h 71"/>
                  <a:gd name="T10" fmla="*/ 1 w 28"/>
                  <a:gd name="T11" fmla="*/ 1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71">
                    <a:moveTo>
                      <a:pt x="1" y="12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" y="71"/>
                      <a:pt x="15" y="66"/>
                    </a:cubicBezTo>
                    <a:cubicBezTo>
                      <a:pt x="28" y="62"/>
                      <a:pt x="27" y="38"/>
                      <a:pt x="27" y="38"/>
                    </a:cubicBezTo>
                    <a:cubicBezTo>
                      <a:pt x="27" y="38"/>
                      <a:pt x="24" y="0"/>
                      <a:pt x="9" y="1"/>
                    </a:cubicBezTo>
                    <a:cubicBezTo>
                      <a:pt x="9" y="1"/>
                      <a:pt x="1" y="1"/>
                      <a:pt x="1" y="1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5" name="Freeform 482"/>
              <p:cNvSpPr>
                <a:spLocks/>
              </p:cNvSpPr>
              <p:nvPr/>
            </p:nvSpPr>
            <p:spPr bwMode="auto">
              <a:xfrm>
                <a:off x="4904" y="542"/>
                <a:ext cx="62" cy="161"/>
              </a:xfrm>
              <a:custGeom>
                <a:avLst/>
                <a:gdLst>
                  <a:gd name="T0" fmla="*/ 26 w 26"/>
                  <a:gd name="T1" fmla="*/ 48 h 68"/>
                  <a:gd name="T2" fmla="*/ 19 w 26"/>
                  <a:gd name="T3" fmla="*/ 49 h 68"/>
                  <a:gd name="T4" fmla="*/ 6 w 26"/>
                  <a:gd name="T5" fmla="*/ 25 h 68"/>
                  <a:gd name="T6" fmla="*/ 5 w 26"/>
                  <a:gd name="T7" fmla="*/ 0 h 68"/>
                  <a:gd name="T8" fmla="*/ 1 w 26"/>
                  <a:gd name="T9" fmla="*/ 9 h 68"/>
                  <a:gd name="T10" fmla="*/ 0 w 26"/>
                  <a:gd name="T11" fmla="*/ 52 h 68"/>
                  <a:gd name="T12" fmla="*/ 15 w 26"/>
                  <a:gd name="T13" fmla="*/ 63 h 68"/>
                  <a:gd name="T14" fmla="*/ 26 w 26"/>
                  <a:gd name="T15" fmla="*/ 4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68">
                    <a:moveTo>
                      <a:pt x="26" y="48"/>
                    </a:moveTo>
                    <a:cubicBezTo>
                      <a:pt x="25" y="49"/>
                      <a:pt x="22" y="50"/>
                      <a:pt x="19" y="49"/>
                    </a:cubicBezTo>
                    <a:cubicBezTo>
                      <a:pt x="9" y="47"/>
                      <a:pt x="7" y="33"/>
                      <a:pt x="6" y="25"/>
                    </a:cubicBezTo>
                    <a:cubicBezTo>
                      <a:pt x="5" y="17"/>
                      <a:pt x="5" y="8"/>
                      <a:pt x="5" y="0"/>
                    </a:cubicBezTo>
                    <a:cubicBezTo>
                      <a:pt x="3" y="1"/>
                      <a:pt x="1" y="4"/>
                      <a:pt x="1" y="9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2" y="68"/>
                      <a:pt x="15" y="63"/>
                    </a:cubicBezTo>
                    <a:cubicBezTo>
                      <a:pt x="22" y="61"/>
                      <a:pt x="25" y="54"/>
                      <a:pt x="26" y="4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6" name="Freeform 483"/>
              <p:cNvSpPr>
                <a:spLocks/>
              </p:cNvSpPr>
              <p:nvPr/>
            </p:nvSpPr>
            <p:spPr bwMode="auto">
              <a:xfrm>
                <a:off x="4959" y="518"/>
                <a:ext cx="90" cy="152"/>
              </a:xfrm>
              <a:custGeom>
                <a:avLst/>
                <a:gdLst>
                  <a:gd name="T0" fmla="*/ 2 w 38"/>
                  <a:gd name="T1" fmla="*/ 23 h 64"/>
                  <a:gd name="T2" fmla="*/ 13 w 38"/>
                  <a:gd name="T3" fmla="*/ 62 h 64"/>
                  <a:gd name="T4" fmla="*/ 37 w 38"/>
                  <a:gd name="T5" fmla="*/ 49 h 64"/>
                  <a:gd name="T6" fmla="*/ 17 w 38"/>
                  <a:gd name="T7" fmla="*/ 13 h 64"/>
                  <a:gd name="T8" fmla="*/ 2 w 38"/>
                  <a:gd name="T9" fmla="*/ 2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64">
                    <a:moveTo>
                      <a:pt x="2" y="23"/>
                    </a:moveTo>
                    <a:cubicBezTo>
                      <a:pt x="2" y="23"/>
                      <a:pt x="2" y="60"/>
                      <a:pt x="13" y="62"/>
                    </a:cubicBezTo>
                    <a:cubicBezTo>
                      <a:pt x="25" y="64"/>
                      <a:pt x="38" y="61"/>
                      <a:pt x="37" y="49"/>
                    </a:cubicBezTo>
                    <a:cubicBezTo>
                      <a:pt x="35" y="37"/>
                      <a:pt x="17" y="13"/>
                      <a:pt x="17" y="13"/>
                    </a:cubicBezTo>
                    <a:cubicBezTo>
                      <a:pt x="17" y="13"/>
                      <a:pt x="0" y="0"/>
                      <a:pt x="2" y="2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7" name="Freeform 484"/>
              <p:cNvSpPr>
                <a:spLocks/>
              </p:cNvSpPr>
              <p:nvPr/>
            </p:nvSpPr>
            <p:spPr bwMode="auto">
              <a:xfrm>
                <a:off x="4961" y="539"/>
                <a:ext cx="85" cy="131"/>
              </a:xfrm>
              <a:custGeom>
                <a:avLst/>
                <a:gdLst>
                  <a:gd name="T0" fmla="*/ 36 w 36"/>
                  <a:gd name="T1" fmla="*/ 41 h 55"/>
                  <a:gd name="T2" fmla="*/ 31 w 36"/>
                  <a:gd name="T3" fmla="*/ 44 h 55"/>
                  <a:gd name="T4" fmla="*/ 8 w 36"/>
                  <a:gd name="T5" fmla="*/ 2 h 55"/>
                  <a:gd name="T6" fmla="*/ 8 w 36"/>
                  <a:gd name="T7" fmla="*/ 0 h 55"/>
                  <a:gd name="T8" fmla="*/ 1 w 36"/>
                  <a:gd name="T9" fmla="*/ 14 h 55"/>
                  <a:gd name="T10" fmla="*/ 12 w 36"/>
                  <a:gd name="T11" fmla="*/ 53 h 55"/>
                  <a:gd name="T12" fmla="*/ 36 w 36"/>
                  <a:gd name="T13" fmla="*/ 4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55">
                    <a:moveTo>
                      <a:pt x="36" y="41"/>
                    </a:moveTo>
                    <a:cubicBezTo>
                      <a:pt x="35" y="42"/>
                      <a:pt x="33" y="43"/>
                      <a:pt x="31" y="44"/>
                    </a:cubicBezTo>
                    <a:cubicBezTo>
                      <a:pt x="10" y="51"/>
                      <a:pt x="11" y="14"/>
                      <a:pt x="8" y="2"/>
                    </a:cubicBezTo>
                    <a:cubicBezTo>
                      <a:pt x="8" y="1"/>
                      <a:pt x="8" y="1"/>
                      <a:pt x="8" y="0"/>
                    </a:cubicBezTo>
                    <a:cubicBezTo>
                      <a:pt x="3" y="0"/>
                      <a:pt x="0" y="2"/>
                      <a:pt x="1" y="14"/>
                    </a:cubicBezTo>
                    <a:cubicBezTo>
                      <a:pt x="1" y="14"/>
                      <a:pt x="1" y="51"/>
                      <a:pt x="12" y="53"/>
                    </a:cubicBezTo>
                    <a:cubicBezTo>
                      <a:pt x="23" y="55"/>
                      <a:pt x="36" y="52"/>
                      <a:pt x="36" y="4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8" name="Freeform 485"/>
              <p:cNvSpPr>
                <a:spLocks/>
              </p:cNvSpPr>
              <p:nvPr/>
            </p:nvSpPr>
            <p:spPr bwMode="auto">
              <a:xfrm>
                <a:off x="2386" y="315"/>
                <a:ext cx="601" cy="511"/>
              </a:xfrm>
              <a:custGeom>
                <a:avLst/>
                <a:gdLst>
                  <a:gd name="T0" fmla="*/ 0 w 254"/>
                  <a:gd name="T1" fmla="*/ 0 h 216"/>
                  <a:gd name="T2" fmla="*/ 135 w 254"/>
                  <a:gd name="T3" fmla="*/ 86 h 216"/>
                  <a:gd name="T4" fmla="*/ 228 w 254"/>
                  <a:gd name="T5" fmla="*/ 150 h 216"/>
                  <a:gd name="T6" fmla="*/ 254 w 254"/>
                  <a:gd name="T7" fmla="*/ 194 h 216"/>
                  <a:gd name="T8" fmla="*/ 129 w 254"/>
                  <a:gd name="T9" fmla="*/ 163 h 216"/>
                  <a:gd name="T10" fmla="*/ 93 w 254"/>
                  <a:gd name="T11" fmla="*/ 114 h 216"/>
                  <a:gd name="T12" fmla="*/ 20 w 254"/>
                  <a:gd name="T13" fmla="*/ 77 h 216"/>
                  <a:gd name="T14" fmla="*/ 0 w 254"/>
                  <a:gd name="T15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216">
                    <a:moveTo>
                      <a:pt x="0" y="0"/>
                    </a:moveTo>
                    <a:cubicBezTo>
                      <a:pt x="56" y="10"/>
                      <a:pt x="115" y="47"/>
                      <a:pt x="135" y="86"/>
                    </a:cubicBezTo>
                    <a:cubicBezTo>
                      <a:pt x="157" y="129"/>
                      <a:pt x="166" y="146"/>
                      <a:pt x="228" y="150"/>
                    </a:cubicBezTo>
                    <a:cubicBezTo>
                      <a:pt x="236" y="155"/>
                      <a:pt x="254" y="194"/>
                      <a:pt x="254" y="194"/>
                    </a:cubicBezTo>
                    <a:cubicBezTo>
                      <a:pt x="254" y="194"/>
                      <a:pt x="147" y="216"/>
                      <a:pt x="129" y="163"/>
                    </a:cubicBezTo>
                    <a:cubicBezTo>
                      <a:pt x="125" y="149"/>
                      <a:pt x="109" y="130"/>
                      <a:pt x="93" y="114"/>
                    </a:cubicBezTo>
                    <a:cubicBezTo>
                      <a:pt x="71" y="93"/>
                      <a:pt x="46" y="76"/>
                      <a:pt x="20" y="7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59" name="Freeform 486"/>
              <p:cNvSpPr>
                <a:spLocks/>
              </p:cNvSpPr>
              <p:nvPr/>
            </p:nvSpPr>
            <p:spPr bwMode="auto">
              <a:xfrm>
                <a:off x="2386" y="315"/>
                <a:ext cx="601" cy="489"/>
              </a:xfrm>
              <a:custGeom>
                <a:avLst/>
                <a:gdLst>
                  <a:gd name="T0" fmla="*/ 228 w 254"/>
                  <a:gd name="T1" fmla="*/ 150 h 207"/>
                  <a:gd name="T2" fmla="*/ 135 w 254"/>
                  <a:gd name="T3" fmla="*/ 86 h 207"/>
                  <a:gd name="T4" fmla="*/ 110 w 254"/>
                  <a:gd name="T5" fmla="*/ 54 h 207"/>
                  <a:gd name="T6" fmla="*/ 106 w 254"/>
                  <a:gd name="T7" fmla="*/ 71 h 207"/>
                  <a:gd name="T8" fmla="*/ 108 w 254"/>
                  <a:gd name="T9" fmla="*/ 86 h 207"/>
                  <a:gd name="T10" fmla="*/ 101 w 254"/>
                  <a:gd name="T11" fmla="*/ 120 h 207"/>
                  <a:gd name="T12" fmla="*/ 81 w 254"/>
                  <a:gd name="T13" fmla="*/ 83 h 207"/>
                  <a:gd name="T14" fmla="*/ 64 w 254"/>
                  <a:gd name="T15" fmla="*/ 61 h 207"/>
                  <a:gd name="T16" fmla="*/ 58 w 254"/>
                  <a:gd name="T17" fmla="*/ 19 h 207"/>
                  <a:gd name="T18" fmla="*/ 0 w 254"/>
                  <a:gd name="T19" fmla="*/ 0 h 207"/>
                  <a:gd name="T20" fmla="*/ 20 w 254"/>
                  <a:gd name="T21" fmla="*/ 77 h 207"/>
                  <a:gd name="T22" fmla="*/ 129 w 254"/>
                  <a:gd name="T23" fmla="*/ 163 h 207"/>
                  <a:gd name="T24" fmla="*/ 254 w 254"/>
                  <a:gd name="T25" fmla="*/ 194 h 207"/>
                  <a:gd name="T26" fmla="*/ 228 w 254"/>
                  <a:gd name="T27" fmla="*/ 15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4" h="207">
                    <a:moveTo>
                      <a:pt x="228" y="150"/>
                    </a:moveTo>
                    <a:cubicBezTo>
                      <a:pt x="166" y="146"/>
                      <a:pt x="157" y="129"/>
                      <a:pt x="135" y="86"/>
                    </a:cubicBezTo>
                    <a:cubicBezTo>
                      <a:pt x="129" y="74"/>
                      <a:pt x="120" y="63"/>
                      <a:pt x="110" y="54"/>
                    </a:cubicBezTo>
                    <a:cubicBezTo>
                      <a:pt x="111" y="61"/>
                      <a:pt x="107" y="65"/>
                      <a:pt x="106" y="71"/>
                    </a:cubicBezTo>
                    <a:cubicBezTo>
                      <a:pt x="105" y="77"/>
                      <a:pt x="107" y="81"/>
                      <a:pt x="108" y="86"/>
                    </a:cubicBezTo>
                    <a:cubicBezTo>
                      <a:pt x="112" y="96"/>
                      <a:pt x="125" y="132"/>
                      <a:pt x="101" y="120"/>
                    </a:cubicBezTo>
                    <a:cubicBezTo>
                      <a:pt x="97" y="117"/>
                      <a:pt x="85" y="88"/>
                      <a:pt x="81" y="83"/>
                    </a:cubicBezTo>
                    <a:cubicBezTo>
                      <a:pt x="74" y="75"/>
                      <a:pt x="67" y="71"/>
                      <a:pt x="64" y="61"/>
                    </a:cubicBezTo>
                    <a:cubicBezTo>
                      <a:pt x="59" y="48"/>
                      <a:pt x="59" y="32"/>
                      <a:pt x="58" y="19"/>
                    </a:cubicBezTo>
                    <a:cubicBezTo>
                      <a:pt x="40" y="10"/>
                      <a:pt x="20" y="3"/>
                      <a:pt x="0" y="0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67" y="75"/>
                      <a:pt x="105" y="139"/>
                      <a:pt x="129" y="163"/>
                    </a:cubicBezTo>
                    <a:cubicBezTo>
                      <a:pt x="172" y="207"/>
                      <a:pt x="254" y="194"/>
                      <a:pt x="254" y="194"/>
                    </a:cubicBezTo>
                    <a:cubicBezTo>
                      <a:pt x="254" y="194"/>
                      <a:pt x="236" y="155"/>
                      <a:pt x="228" y="15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0" name="Freeform 487"/>
              <p:cNvSpPr>
                <a:spLocks/>
              </p:cNvSpPr>
              <p:nvPr/>
            </p:nvSpPr>
            <p:spPr bwMode="auto">
              <a:xfrm>
                <a:off x="2670" y="367"/>
                <a:ext cx="514" cy="608"/>
              </a:xfrm>
              <a:custGeom>
                <a:avLst/>
                <a:gdLst>
                  <a:gd name="T0" fmla="*/ 514 w 514"/>
                  <a:gd name="T1" fmla="*/ 591 h 608"/>
                  <a:gd name="T2" fmla="*/ 28 w 514"/>
                  <a:gd name="T3" fmla="*/ 608 h 608"/>
                  <a:gd name="T4" fmla="*/ 0 w 514"/>
                  <a:gd name="T5" fmla="*/ 14 h 608"/>
                  <a:gd name="T6" fmla="*/ 447 w 514"/>
                  <a:gd name="T7" fmla="*/ 0 h 608"/>
                  <a:gd name="T8" fmla="*/ 514 w 514"/>
                  <a:gd name="T9" fmla="*/ 591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4" h="608">
                    <a:moveTo>
                      <a:pt x="514" y="591"/>
                    </a:moveTo>
                    <a:lnTo>
                      <a:pt x="28" y="608"/>
                    </a:lnTo>
                    <a:lnTo>
                      <a:pt x="0" y="14"/>
                    </a:lnTo>
                    <a:lnTo>
                      <a:pt x="447" y="0"/>
                    </a:lnTo>
                    <a:lnTo>
                      <a:pt x="514" y="591"/>
                    </a:lnTo>
                    <a:close/>
                  </a:path>
                </a:pathLst>
              </a:custGeom>
              <a:solidFill>
                <a:srgbClr val="FCFA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361" name="Freeform 488"/>
              <p:cNvSpPr>
                <a:spLocks/>
              </p:cNvSpPr>
              <p:nvPr/>
            </p:nvSpPr>
            <p:spPr bwMode="auto">
              <a:xfrm>
                <a:off x="2173" y="885"/>
                <a:ext cx="407" cy="778"/>
              </a:xfrm>
              <a:custGeom>
                <a:avLst/>
                <a:gdLst>
                  <a:gd name="T0" fmla="*/ 8 w 172"/>
                  <a:gd name="T1" fmla="*/ 0 h 329"/>
                  <a:gd name="T2" fmla="*/ 46 w 172"/>
                  <a:gd name="T3" fmla="*/ 90 h 329"/>
                  <a:gd name="T4" fmla="*/ 44 w 172"/>
                  <a:gd name="T5" fmla="*/ 315 h 329"/>
                  <a:gd name="T6" fmla="*/ 80 w 172"/>
                  <a:gd name="T7" fmla="*/ 329 h 329"/>
                  <a:gd name="T8" fmla="*/ 78 w 172"/>
                  <a:gd name="T9" fmla="*/ 99 h 329"/>
                  <a:gd name="T10" fmla="*/ 101 w 172"/>
                  <a:gd name="T11" fmla="*/ 98 h 329"/>
                  <a:gd name="T12" fmla="*/ 117 w 172"/>
                  <a:gd name="T13" fmla="*/ 322 h 329"/>
                  <a:gd name="T14" fmla="*/ 142 w 172"/>
                  <a:gd name="T15" fmla="*/ 303 h 329"/>
                  <a:gd name="T16" fmla="*/ 158 w 172"/>
                  <a:gd name="T17" fmla="*/ 287 h 329"/>
                  <a:gd name="T18" fmla="*/ 132 w 172"/>
                  <a:gd name="T19" fmla="*/ 93 h 329"/>
                  <a:gd name="T20" fmla="*/ 159 w 172"/>
                  <a:gd name="T21" fmla="*/ 0 h 329"/>
                  <a:gd name="T22" fmla="*/ 8 w 172"/>
                  <a:gd name="T23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2" h="329">
                    <a:moveTo>
                      <a:pt x="8" y="0"/>
                    </a:moveTo>
                    <a:cubicBezTo>
                      <a:pt x="8" y="0"/>
                      <a:pt x="0" y="81"/>
                      <a:pt x="46" y="90"/>
                    </a:cubicBezTo>
                    <a:cubicBezTo>
                      <a:pt x="44" y="315"/>
                      <a:pt x="44" y="315"/>
                      <a:pt x="44" y="315"/>
                    </a:cubicBezTo>
                    <a:cubicBezTo>
                      <a:pt x="80" y="329"/>
                      <a:pt x="80" y="329"/>
                      <a:pt x="80" y="32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8" y="99"/>
                      <a:pt x="94" y="102"/>
                      <a:pt x="101" y="98"/>
                    </a:cubicBezTo>
                    <a:cubicBezTo>
                      <a:pt x="117" y="322"/>
                      <a:pt x="117" y="322"/>
                      <a:pt x="117" y="322"/>
                    </a:cubicBezTo>
                    <a:cubicBezTo>
                      <a:pt x="142" y="303"/>
                      <a:pt x="142" y="303"/>
                      <a:pt x="142" y="303"/>
                    </a:cubicBezTo>
                    <a:cubicBezTo>
                      <a:pt x="158" y="287"/>
                      <a:pt x="158" y="287"/>
                      <a:pt x="158" y="287"/>
                    </a:cubicBezTo>
                    <a:cubicBezTo>
                      <a:pt x="132" y="93"/>
                      <a:pt x="132" y="93"/>
                      <a:pt x="132" y="93"/>
                    </a:cubicBezTo>
                    <a:cubicBezTo>
                      <a:pt x="132" y="93"/>
                      <a:pt x="172" y="70"/>
                      <a:pt x="159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</p:grpSp>
        <p:sp>
          <p:nvSpPr>
            <p:cNvPr id="93" name="Freeform 490"/>
            <p:cNvSpPr>
              <a:spLocks/>
            </p:cNvSpPr>
            <p:nvPr/>
          </p:nvSpPr>
          <p:spPr bwMode="auto">
            <a:xfrm>
              <a:off x="3490913" y="1404938"/>
              <a:ext cx="604838" cy="1235075"/>
            </a:xfrm>
            <a:custGeom>
              <a:avLst/>
              <a:gdLst>
                <a:gd name="T0" fmla="*/ 107 w 161"/>
                <a:gd name="T1" fmla="*/ 116 h 329"/>
                <a:gd name="T2" fmla="*/ 121 w 161"/>
                <a:gd name="T3" fmla="*/ 99 h 329"/>
                <a:gd name="T4" fmla="*/ 121 w 161"/>
                <a:gd name="T5" fmla="*/ 93 h 329"/>
                <a:gd name="T6" fmla="*/ 148 w 161"/>
                <a:gd name="T7" fmla="*/ 0 h 329"/>
                <a:gd name="T8" fmla="*/ 148 w 161"/>
                <a:gd name="T9" fmla="*/ 4 h 329"/>
                <a:gd name="T10" fmla="*/ 68 w 161"/>
                <a:gd name="T11" fmla="*/ 83 h 329"/>
                <a:gd name="T12" fmla="*/ 7 w 161"/>
                <a:gd name="T13" fmla="*/ 54 h 329"/>
                <a:gd name="T14" fmla="*/ 0 w 161"/>
                <a:gd name="T15" fmla="*/ 47 h 329"/>
                <a:gd name="T16" fmla="*/ 35 w 161"/>
                <a:gd name="T17" fmla="*/ 90 h 329"/>
                <a:gd name="T18" fmla="*/ 35 w 161"/>
                <a:gd name="T19" fmla="*/ 97 h 329"/>
                <a:gd name="T20" fmla="*/ 49 w 161"/>
                <a:gd name="T21" fmla="*/ 111 h 329"/>
                <a:gd name="T22" fmla="*/ 50 w 161"/>
                <a:gd name="T23" fmla="*/ 117 h 329"/>
                <a:gd name="T24" fmla="*/ 52 w 161"/>
                <a:gd name="T25" fmla="*/ 125 h 329"/>
                <a:gd name="T26" fmla="*/ 51 w 161"/>
                <a:gd name="T27" fmla="*/ 322 h 329"/>
                <a:gd name="T28" fmla="*/ 69 w 161"/>
                <a:gd name="T29" fmla="*/ 329 h 329"/>
                <a:gd name="T30" fmla="*/ 67 w 161"/>
                <a:gd name="T31" fmla="*/ 99 h 329"/>
                <a:gd name="T32" fmla="*/ 90 w 161"/>
                <a:gd name="T33" fmla="*/ 98 h 329"/>
                <a:gd name="T34" fmla="*/ 106 w 161"/>
                <a:gd name="T35" fmla="*/ 322 h 329"/>
                <a:gd name="T36" fmla="*/ 128 w 161"/>
                <a:gd name="T37" fmla="*/ 305 h 329"/>
                <a:gd name="T38" fmla="*/ 125 w 161"/>
                <a:gd name="T39" fmla="*/ 297 h 329"/>
                <a:gd name="T40" fmla="*/ 107 w 161"/>
                <a:gd name="T41" fmla="*/ 116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1" h="329">
                  <a:moveTo>
                    <a:pt x="107" y="116"/>
                  </a:moveTo>
                  <a:cubicBezTo>
                    <a:pt x="107" y="106"/>
                    <a:pt x="114" y="101"/>
                    <a:pt x="121" y="99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3"/>
                    <a:pt x="161" y="70"/>
                    <a:pt x="148" y="0"/>
                  </a:cubicBezTo>
                  <a:cubicBezTo>
                    <a:pt x="148" y="2"/>
                    <a:pt x="148" y="3"/>
                    <a:pt x="148" y="4"/>
                  </a:cubicBezTo>
                  <a:cubicBezTo>
                    <a:pt x="147" y="48"/>
                    <a:pt x="111" y="84"/>
                    <a:pt x="68" y="83"/>
                  </a:cubicBezTo>
                  <a:cubicBezTo>
                    <a:pt x="43" y="83"/>
                    <a:pt x="21" y="71"/>
                    <a:pt x="7" y="54"/>
                  </a:cubicBezTo>
                  <a:cubicBezTo>
                    <a:pt x="5" y="52"/>
                    <a:pt x="2" y="49"/>
                    <a:pt x="0" y="47"/>
                  </a:cubicBezTo>
                  <a:cubicBezTo>
                    <a:pt x="4" y="66"/>
                    <a:pt x="14" y="86"/>
                    <a:pt x="35" y="90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42" y="98"/>
                    <a:pt x="49" y="103"/>
                    <a:pt x="49" y="111"/>
                  </a:cubicBezTo>
                  <a:cubicBezTo>
                    <a:pt x="50" y="113"/>
                    <a:pt x="50" y="115"/>
                    <a:pt x="50" y="117"/>
                  </a:cubicBezTo>
                  <a:cubicBezTo>
                    <a:pt x="51" y="120"/>
                    <a:pt x="52" y="122"/>
                    <a:pt x="52" y="125"/>
                  </a:cubicBezTo>
                  <a:cubicBezTo>
                    <a:pt x="51" y="190"/>
                    <a:pt x="51" y="256"/>
                    <a:pt x="51" y="322"/>
                  </a:cubicBezTo>
                  <a:cubicBezTo>
                    <a:pt x="69" y="329"/>
                    <a:pt x="69" y="329"/>
                    <a:pt x="69" y="32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67" y="99"/>
                    <a:pt x="83" y="102"/>
                    <a:pt x="90" y="98"/>
                  </a:cubicBezTo>
                  <a:cubicBezTo>
                    <a:pt x="106" y="322"/>
                    <a:pt x="106" y="322"/>
                    <a:pt x="106" y="322"/>
                  </a:cubicBezTo>
                  <a:cubicBezTo>
                    <a:pt x="128" y="305"/>
                    <a:pt x="128" y="305"/>
                    <a:pt x="128" y="305"/>
                  </a:cubicBezTo>
                  <a:cubicBezTo>
                    <a:pt x="126" y="303"/>
                    <a:pt x="126" y="300"/>
                    <a:pt x="125" y="297"/>
                  </a:cubicBezTo>
                  <a:cubicBezTo>
                    <a:pt x="122" y="236"/>
                    <a:pt x="104" y="177"/>
                    <a:pt x="107" y="116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4" name="Freeform 491"/>
            <p:cNvSpPr>
              <a:spLocks/>
            </p:cNvSpPr>
            <p:nvPr/>
          </p:nvSpPr>
          <p:spPr bwMode="auto">
            <a:xfrm>
              <a:off x="3479801" y="1336675"/>
              <a:ext cx="566738" cy="176213"/>
            </a:xfrm>
            <a:custGeom>
              <a:avLst/>
              <a:gdLst>
                <a:gd name="T0" fmla="*/ 1 w 151"/>
                <a:gd name="T1" fmla="*/ 14 h 47"/>
                <a:gd name="T2" fmla="*/ 0 w 151"/>
                <a:gd name="T3" fmla="*/ 24 h 47"/>
                <a:gd name="T4" fmla="*/ 49 w 151"/>
                <a:gd name="T5" fmla="*/ 24 h 47"/>
                <a:gd name="T6" fmla="*/ 74 w 151"/>
                <a:gd name="T7" fmla="*/ 47 h 47"/>
                <a:gd name="T8" fmla="*/ 98 w 151"/>
                <a:gd name="T9" fmla="*/ 25 h 47"/>
                <a:gd name="T10" fmla="*/ 151 w 151"/>
                <a:gd name="T11" fmla="*/ 21 h 47"/>
                <a:gd name="T12" fmla="*/ 150 w 151"/>
                <a:gd name="T13" fmla="*/ 14 h 47"/>
                <a:gd name="T14" fmla="*/ 1 w 151"/>
                <a:gd name="T15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47">
                  <a:moveTo>
                    <a:pt x="1" y="1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23" y="23"/>
                    <a:pt x="49" y="24"/>
                  </a:cubicBezTo>
                  <a:cubicBezTo>
                    <a:pt x="59" y="25"/>
                    <a:pt x="63" y="47"/>
                    <a:pt x="74" y="47"/>
                  </a:cubicBezTo>
                  <a:cubicBezTo>
                    <a:pt x="85" y="47"/>
                    <a:pt x="88" y="25"/>
                    <a:pt x="98" y="25"/>
                  </a:cubicBezTo>
                  <a:cubicBezTo>
                    <a:pt x="117" y="24"/>
                    <a:pt x="143" y="25"/>
                    <a:pt x="151" y="21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50" y="14"/>
                    <a:pt x="66" y="0"/>
                    <a:pt x="1" y="14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5" name="Freeform 492"/>
            <p:cNvSpPr>
              <a:spLocks/>
            </p:cNvSpPr>
            <p:nvPr/>
          </p:nvSpPr>
          <p:spPr bwMode="auto">
            <a:xfrm>
              <a:off x="3175001" y="2390775"/>
              <a:ext cx="608013" cy="307975"/>
            </a:xfrm>
            <a:custGeom>
              <a:avLst/>
              <a:gdLst>
                <a:gd name="T0" fmla="*/ 17 w 162"/>
                <a:gd name="T1" fmla="*/ 81 h 82"/>
                <a:gd name="T2" fmla="*/ 155 w 162"/>
                <a:gd name="T3" fmla="*/ 71 h 82"/>
                <a:gd name="T4" fmla="*/ 81 w 162"/>
                <a:gd name="T5" fmla="*/ 1 h 82"/>
                <a:gd name="T6" fmla="*/ 17 w 162"/>
                <a:gd name="T7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82">
                  <a:moveTo>
                    <a:pt x="17" y="81"/>
                  </a:moveTo>
                  <a:cubicBezTo>
                    <a:pt x="17" y="81"/>
                    <a:pt x="122" y="82"/>
                    <a:pt x="155" y="71"/>
                  </a:cubicBezTo>
                  <a:cubicBezTo>
                    <a:pt x="155" y="71"/>
                    <a:pt x="162" y="3"/>
                    <a:pt x="81" y="1"/>
                  </a:cubicBezTo>
                  <a:cubicBezTo>
                    <a:pt x="0" y="0"/>
                    <a:pt x="3" y="76"/>
                    <a:pt x="17" y="81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6" name="Freeform 493"/>
            <p:cNvSpPr>
              <a:spLocks/>
            </p:cNvSpPr>
            <p:nvPr/>
          </p:nvSpPr>
          <p:spPr bwMode="auto">
            <a:xfrm>
              <a:off x="3224213" y="2395538"/>
              <a:ext cx="481013" cy="261938"/>
            </a:xfrm>
            <a:custGeom>
              <a:avLst/>
              <a:gdLst>
                <a:gd name="T0" fmla="*/ 128 w 128"/>
                <a:gd name="T1" fmla="*/ 24 h 70"/>
                <a:gd name="T2" fmla="*/ 68 w 128"/>
                <a:gd name="T3" fmla="*/ 0 h 70"/>
                <a:gd name="T4" fmla="*/ 0 w 128"/>
                <a:gd name="T5" fmla="*/ 40 h 70"/>
                <a:gd name="T6" fmla="*/ 128 w 128"/>
                <a:gd name="T7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70">
                  <a:moveTo>
                    <a:pt x="128" y="24"/>
                  </a:moveTo>
                  <a:cubicBezTo>
                    <a:pt x="117" y="12"/>
                    <a:pt x="99" y="1"/>
                    <a:pt x="68" y="0"/>
                  </a:cubicBezTo>
                  <a:cubicBezTo>
                    <a:pt x="26" y="0"/>
                    <a:pt x="7" y="20"/>
                    <a:pt x="0" y="40"/>
                  </a:cubicBezTo>
                  <a:cubicBezTo>
                    <a:pt x="22" y="70"/>
                    <a:pt x="118" y="65"/>
                    <a:pt x="128" y="24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7" name="Freeform 494"/>
            <p:cNvSpPr>
              <a:spLocks/>
            </p:cNvSpPr>
            <p:nvPr/>
          </p:nvSpPr>
          <p:spPr bwMode="auto">
            <a:xfrm>
              <a:off x="3328988" y="2451100"/>
              <a:ext cx="79375" cy="41275"/>
            </a:xfrm>
            <a:custGeom>
              <a:avLst/>
              <a:gdLst>
                <a:gd name="T0" fmla="*/ 21 w 21"/>
                <a:gd name="T1" fmla="*/ 6 h 11"/>
                <a:gd name="T2" fmla="*/ 11 w 21"/>
                <a:gd name="T3" fmla="*/ 11 h 11"/>
                <a:gd name="T4" fmla="*/ 0 w 21"/>
                <a:gd name="T5" fmla="*/ 6 h 11"/>
                <a:gd name="T6" fmla="*/ 11 w 21"/>
                <a:gd name="T7" fmla="*/ 0 h 11"/>
                <a:gd name="T8" fmla="*/ 21 w 2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1">
                  <a:moveTo>
                    <a:pt x="21" y="6"/>
                  </a:moveTo>
                  <a:cubicBezTo>
                    <a:pt x="21" y="9"/>
                    <a:pt x="16" y="11"/>
                    <a:pt x="11" y="11"/>
                  </a:cubicBezTo>
                  <a:cubicBezTo>
                    <a:pt x="5" y="11"/>
                    <a:pt x="0" y="9"/>
                    <a:pt x="0" y="6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3"/>
                    <a:pt x="21" y="6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8" name="Freeform 495"/>
            <p:cNvSpPr>
              <a:spLocks/>
            </p:cNvSpPr>
            <p:nvPr/>
          </p:nvSpPr>
          <p:spPr bwMode="auto">
            <a:xfrm>
              <a:off x="3848101" y="2390775"/>
              <a:ext cx="608013" cy="307975"/>
            </a:xfrm>
            <a:custGeom>
              <a:avLst/>
              <a:gdLst>
                <a:gd name="T0" fmla="*/ 145 w 162"/>
                <a:gd name="T1" fmla="*/ 81 h 82"/>
                <a:gd name="T2" fmla="*/ 6 w 162"/>
                <a:gd name="T3" fmla="*/ 71 h 82"/>
                <a:gd name="T4" fmla="*/ 81 w 162"/>
                <a:gd name="T5" fmla="*/ 1 h 82"/>
                <a:gd name="T6" fmla="*/ 145 w 162"/>
                <a:gd name="T7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82">
                  <a:moveTo>
                    <a:pt x="145" y="81"/>
                  </a:moveTo>
                  <a:cubicBezTo>
                    <a:pt x="145" y="81"/>
                    <a:pt x="40" y="82"/>
                    <a:pt x="6" y="71"/>
                  </a:cubicBezTo>
                  <a:cubicBezTo>
                    <a:pt x="6" y="71"/>
                    <a:pt x="0" y="3"/>
                    <a:pt x="81" y="1"/>
                  </a:cubicBezTo>
                  <a:cubicBezTo>
                    <a:pt x="162" y="0"/>
                    <a:pt x="159" y="76"/>
                    <a:pt x="145" y="81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9" name="Freeform 496"/>
            <p:cNvSpPr>
              <a:spLocks/>
            </p:cNvSpPr>
            <p:nvPr/>
          </p:nvSpPr>
          <p:spPr bwMode="auto">
            <a:xfrm>
              <a:off x="3925888" y="2395538"/>
              <a:ext cx="481013" cy="261938"/>
            </a:xfrm>
            <a:custGeom>
              <a:avLst/>
              <a:gdLst>
                <a:gd name="T0" fmla="*/ 0 w 128"/>
                <a:gd name="T1" fmla="*/ 24 h 70"/>
                <a:gd name="T2" fmla="*/ 60 w 128"/>
                <a:gd name="T3" fmla="*/ 0 h 70"/>
                <a:gd name="T4" fmla="*/ 128 w 128"/>
                <a:gd name="T5" fmla="*/ 40 h 70"/>
                <a:gd name="T6" fmla="*/ 0 w 128"/>
                <a:gd name="T7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70">
                  <a:moveTo>
                    <a:pt x="0" y="24"/>
                  </a:moveTo>
                  <a:cubicBezTo>
                    <a:pt x="10" y="12"/>
                    <a:pt x="29" y="1"/>
                    <a:pt x="60" y="0"/>
                  </a:cubicBezTo>
                  <a:cubicBezTo>
                    <a:pt x="102" y="0"/>
                    <a:pt x="121" y="20"/>
                    <a:pt x="128" y="40"/>
                  </a:cubicBezTo>
                  <a:cubicBezTo>
                    <a:pt x="105" y="70"/>
                    <a:pt x="10" y="65"/>
                    <a:pt x="0" y="24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0" name="Oval 497"/>
            <p:cNvSpPr>
              <a:spLocks noChangeArrowheads="1"/>
            </p:cNvSpPr>
            <p:nvPr/>
          </p:nvSpPr>
          <p:spPr bwMode="auto">
            <a:xfrm>
              <a:off x="4219576" y="2451100"/>
              <a:ext cx="82550" cy="41275"/>
            </a:xfrm>
            <a:prstGeom prst="ellipse">
              <a:avLst/>
            </a:pr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1" name="Freeform 498"/>
            <p:cNvSpPr>
              <a:spLocks/>
            </p:cNvSpPr>
            <p:nvPr/>
          </p:nvSpPr>
          <p:spPr bwMode="auto">
            <a:xfrm>
              <a:off x="3260726" y="481013"/>
              <a:ext cx="233363" cy="844550"/>
            </a:xfrm>
            <a:custGeom>
              <a:avLst/>
              <a:gdLst>
                <a:gd name="T0" fmla="*/ 62 w 62"/>
                <a:gd name="T1" fmla="*/ 25 h 225"/>
                <a:gd name="T2" fmla="*/ 25 w 62"/>
                <a:gd name="T3" fmla="*/ 32 h 225"/>
                <a:gd name="T4" fmla="*/ 0 w 62"/>
                <a:gd name="T5" fmla="*/ 150 h 225"/>
                <a:gd name="T6" fmla="*/ 58 w 62"/>
                <a:gd name="T7" fmla="*/ 219 h 225"/>
                <a:gd name="T8" fmla="*/ 62 w 62"/>
                <a:gd name="T9" fmla="*/ 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25">
                  <a:moveTo>
                    <a:pt x="62" y="25"/>
                  </a:moveTo>
                  <a:cubicBezTo>
                    <a:pt x="62" y="25"/>
                    <a:pt x="42" y="0"/>
                    <a:pt x="25" y="32"/>
                  </a:cubicBezTo>
                  <a:cubicBezTo>
                    <a:pt x="9" y="65"/>
                    <a:pt x="1" y="125"/>
                    <a:pt x="0" y="150"/>
                  </a:cubicBezTo>
                  <a:cubicBezTo>
                    <a:pt x="0" y="175"/>
                    <a:pt x="36" y="225"/>
                    <a:pt x="58" y="219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2" name="Freeform 499"/>
            <p:cNvSpPr>
              <a:spLocks/>
            </p:cNvSpPr>
            <p:nvPr/>
          </p:nvSpPr>
          <p:spPr bwMode="auto">
            <a:xfrm>
              <a:off x="3260726" y="530225"/>
              <a:ext cx="233363" cy="795338"/>
            </a:xfrm>
            <a:custGeom>
              <a:avLst/>
              <a:gdLst>
                <a:gd name="T0" fmla="*/ 26 w 62"/>
                <a:gd name="T1" fmla="*/ 19 h 212"/>
                <a:gd name="T2" fmla="*/ 25 w 62"/>
                <a:gd name="T3" fmla="*/ 20 h 212"/>
                <a:gd name="T4" fmla="*/ 48 w 62"/>
                <a:gd name="T5" fmla="*/ 42 h 212"/>
                <a:gd name="T6" fmla="*/ 49 w 62"/>
                <a:gd name="T7" fmla="*/ 72 h 212"/>
                <a:gd name="T8" fmla="*/ 49 w 62"/>
                <a:gd name="T9" fmla="*/ 103 h 212"/>
                <a:gd name="T10" fmla="*/ 26 w 62"/>
                <a:gd name="T11" fmla="*/ 129 h 212"/>
                <a:gd name="T12" fmla="*/ 43 w 62"/>
                <a:gd name="T13" fmla="*/ 151 h 212"/>
                <a:gd name="T14" fmla="*/ 43 w 62"/>
                <a:gd name="T15" fmla="*/ 191 h 212"/>
                <a:gd name="T16" fmla="*/ 25 w 62"/>
                <a:gd name="T17" fmla="*/ 179 h 212"/>
                <a:gd name="T18" fmla="*/ 16 w 62"/>
                <a:gd name="T19" fmla="*/ 165 h 212"/>
                <a:gd name="T20" fmla="*/ 8 w 62"/>
                <a:gd name="T21" fmla="*/ 146 h 212"/>
                <a:gd name="T22" fmla="*/ 0 w 62"/>
                <a:gd name="T23" fmla="*/ 137 h 212"/>
                <a:gd name="T24" fmla="*/ 58 w 62"/>
                <a:gd name="T25" fmla="*/ 206 h 212"/>
                <a:gd name="T26" fmla="*/ 62 w 62"/>
                <a:gd name="T27" fmla="*/ 12 h 212"/>
                <a:gd name="T28" fmla="*/ 49 w 62"/>
                <a:gd name="T29" fmla="*/ 3 h 212"/>
                <a:gd name="T30" fmla="*/ 26 w 62"/>
                <a:gd name="T31" fmla="*/ 19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212">
                  <a:moveTo>
                    <a:pt x="26" y="19"/>
                  </a:moveTo>
                  <a:cubicBezTo>
                    <a:pt x="25" y="19"/>
                    <a:pt x="25" y="20"/>
                    <a:pt x="25" y="20"/>
                  </a:cubicBezTo>
                  <a:cubicBezTo>
                    <a:pt x="41" y="0"/>
                    <a:pt x="50" y="29"/>
                    <a:pt x="48" y="42"/>
                  </a:cubicBezTo>
                  <a:cubicBezTo>
                    <a:pt x="46" y="52"/>
                    <a:pt x="48" y="62"/>
                    <a:pt x="49" y="72"/>
                  </a:cubicBezTo>
                  <a:cubicBezTo>
                    <a:pt x="50" y="83"/>
                    <a:pt x="50" y="93"/>
                    <a:pt x="49" y="103"/>
                  </a:cubicBezTo>
                  <a:cubicBezTo>
                    <a:pt x="47" y="116"/>
                    <a:pt x="37" y="125"/>
                    <a:pt x="26" y="129"/>
                  </a:cubicBezTo>
                  <a:cubicBezTo>
                    <a:pt x="34" y="136"/>
                    <a:pt x="40" y="141"/>
                    <a:pt x="43" y="151"/>
                  </a:cubicBezTo>
                  <a:cubicBezTo>
                    <a:pt x="44" y="156"/>
                    <a:pt x="47" y="186"/>
                    <a:pt x="43" y="191"/>
                  </a:cubicBezTo>
                  <a:cubicBezTo>
                    <a:pt x="38" y="197"/>
                    <a:pt x="29" y="183"/>
                    <a:pt x="25" y="179"/>
                  </a:cubicBezTo>
                  <a:cubicBezTo>
                    <a:pt x="21" y="175"/>
                    <a:pt x="18" y="170"/>
                    <a:pt x="16" y="165"/>
                  </a:cubicBezTo>
                  <a:cubicBezTo>
                    <a:pt x="13" y="158"/>
                    <a:pt x="10" y="152"/>
                    <a:pt x="8" y="146"/>
                  </a:cubicBezTo>
                  <a:cubicBezTo>
                    <a:pt x="6" y="141"/>
                    <a:pt x="1" y="121"/>
                    <a:pt x="0" y="137"/>
                  </a:cubicBezTo>
                  <a:cubicBezTo>
                    <a:pt x="0" y="162"/>
                    <a:pt x="36" y="212"/>
                    <a:pt x="58" y="206"/>
                  </a:cubicBezTo>
                  <a:cubicBezTo>
                    <a:pt x="58" y="206"/>
                    <a:pt x="62" y="12"/>
                    <a:pt x="62" y="12"/>
                  </a:cubicBezTo>
                  <a:cubicBezTo>
                    <a:pt x="62" y="8"/>
                    <a:pt x="52" y="3"/>
                    <a:pt x="49" y="3"/>
                  </a:cubicBezTo>
                  <a:cubicBezTo>
                    <a:pt x="38" y="0"/>
                    <a:pt x="30" y="9"/>
                    <a:pt x="26" y="19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3" name="Freeform 500"/>
            <p:cNvSpPr>
              <a:spLocks/>
            </p:cNvSpPr>
            <p:nvPr/>
          </p:nvSpPr>
          <p:spPr bwMode="auto">
            <a:xfrm>
              <a:off x="3400426" y="514350"/>
              <a:ext cx="698500" cy="890588"/>
            </a:xfrm>
            <a:custGeom>
              <a:avLst/>
              <a:gdLst>
                <a:gd name="T0" fmla="*/ 19 w 186"/>
                <a:gd name="T1" fmla="*/ 12 h 237"/>
                <a:gd name="T2" fmla="*/ 139 w 186"/>
                <a:gd name="T3" fmla="*/ 3 h 237"/>
                <a:gd name="T4" fmla="*/ 155 w 186"/>
                <a:gd name="T5" fmla="*/ 20 h 237"/>
                <a:gd name="T6" fmla="*/ 176 w 186"/>
                <a:gd name="T7" fmla="*/ 165 h 237"/>
                <a:gd name="T8" fmla="*/ 174 w 186"/>
                <a:gd name="T9" fmla="*/ 237 h 237"/>
                <a:gd name="T10" fmla="*/ 18 w 186"/>
                <a:gd name="T11" fmla="*/ 237 h 237"/>
                <a:gd name="T12" fmla="*/ 19 w 186"/>
                <a:gd name="T13" fmla="*/ 1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37">
                  <a:moveTo>
                    <a:pt x="19" y="12"/>
                  </a:moveTo>
                  <a:cubicBezTo>
                    <a:pt x="19" y="12"/>
                    <a:pt x="46" y="0"/>
                    <a:pt x="139" y="3"/>
                  </a:cubicBezTo>
                  <a:cubicBezTo>
                    <a:pt x="139" y="3"/>
                    <a:pt x="151" y="6"/>
                    <a:pt x="155" y="20"/>
                  </a:cubicBezTo>
                  <a:cubicBezTo>
                    <a:pt x="157" y="28"/>
                    <a:pt x="161" y="98"/>
                    <a:pt x="176" y="165"/>
                  </a:cubicBezTo>
                  <a:cubicBezTo>
                    <a:pt x="186" y="207"/>
                    <a:pt x="174" y="237"/>
                    <a:pt x="174" y="237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18" y="237"/>
                    <a:pt x="0" y="35"/>
                    <a:pt x="19" y="1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4" name="Freeform 501"/>
            <p:cNvSpPr>
              <a:spLocks/>
            </p:cNvSpPr>
            <p:nvPr/>
          </p:nvSpPr>
          <p:spPr bwMode="auto">
            <a:xfrm>
              <a:off x="3873501" y="525463"/>
              <a:ext cx="200025" cy="703263"/>
            </a:xfrm>
            <a:custGeom>
              <a:avLst/>
              <a:gdLst>
                <a:gd name="T0" fmla="*/ 52 w 53"/>
                <a:gd name="T1" fmla="*/ 170 h 187"/>
                <a:gd name="T2" fmla="*/ 29 w 53"/>
                <a:gd name="T3" fmla="*/ 17 h 187"/>
                <a:gd name="T4" fmla="*/ 13 w 53"/>
                <a:gd name="T5" fmla="*/ 0 h 187"/>
                <a:gd name="T6" fmla="*/ 0 w 53"/>
                <a:gd name="T7" fmla="*/ 0 h 187"/>
                <a:gd name="T8" fmla="*/ 2 w 53"/>
                <a:gd name="T9" fmla="*/ 16 h 187"/>
                <a:gd name="T10" fmla="*/ 16 w 53"/>
                <a:gd name="T11" fmla="*/ 25 h 187"/>
                <a:gd name="T12" fmla="*/ 22 w 53"/>
                <a:gd name="T13" fmla="*/ 41 h 187"/>
                <a:gd name="T14" fmla="*/ 26 w 53"/>
                <a:gd name="T15" fmla="*/ 76 h 187"/>
                <a:gd name="T16" fmla="*/ 47 w 53"/>
                <a:gd name="T17" fmla="*/ 169 h 187"/>
                <a:gd name="T18" fmla="*/ 53 w 53"/>
                <a:gd name="T19" fmla="*/ 187 h 187"/>
                <a:gd name="T20" fmla="*/ 52 w 53"/>
                <a:gd name="T21" fmla="*/ 17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187">
                  <a:moveTo>
                    <a:pt x="52" y="170"/>
                  </a:moveTo>
                  <a:cubicBezTo>
                    <a:pt x="36" y="100"/>
                    <a:pt x="31" y="26"/>
                    <a:pt x="29" y="17"/>
                  </a:cubicBezTo>
                  <a:cubicBezTo>
                    <a:pt x="26" y="3"/>
                    <a:pt x="13" y="0"/>
                    <a:pt x="13" y="0"/>
                  </a:cubicBezTo>
                  <a:cubicBezTo>
                    <a:pt x="8" y="0"/>
                    <a:pt x="4" y="0"/>
                    <a:pt x="0" y="0"/>
                  </a:cubicBezTo>
                  <a:cubicBezTo>
                    <a:pt x="1" y="5"/>
                    <a:pt x="2" y="11"/>
                    <a:pt x="2" y="16"/>
                  </a:cubicBezTo>
                  <a:cubicBezTo>
                    <a:pt x="2" y="15"/>
                    <a:pt x="15" y="23"/>
                    <a:pt x="16" y="25"/>
                  </a:cubicBezTo>
                  <a:cubicBezTo>
                    <a:pt x="19" y="29"/>
                    <a:pt x="21" y="35"/>
                    <a:pt x="22" y="41"/>
                  </a:cubicBezTo>
                  <a:cubicBezTo>
                    <a:pt x="24" y="52"/>
                    <a:pt x="23" y="65"/>
                    <a:pt x="26" y="76"/>
                  </a:cubicBezTo>
                  <a:cubicBezTo>
                    <a:pt x="32" y="108"/>
                    <a:pt x="36" y="138"/>
                    <a:pt x="47" y="169"/>
                  </a:cubicBezTo>
                  <a:cubicBezTo>
                    <a:pt x="49" y="175"/>
                    <a:pt x="51" y="181"/>
                    <a:pt x="53" y="187"/>
                  </a:cubicBezTo>
                  <a:cubicBezTo>
                    <a:pt x="52" y="181"/>
                    <a:pt x="53" y="176"/>
                    <a:pt x="52" y="17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5" name="Freeform 502"/>
            <p:cNvSpPr>
              <a:spLocks/>
            </p:cNvSpPr>
            <p:nvPr/>
          </p:nvSpPr>
          <p:spPr bwMode="auto">
            <a:xfrm>
              <a:off x="3449638" y="387350"/>
              <a:ext cx="228600" cy="247650"/>
            </a:xfrm>
            <a:custGeom>
              <a:avLst/>
              <a:gdLst>
                <a:gd name="T0" fmla="*/ 6 w 61"/>
                <a:gd name="T1" fmla="*/ 0 h 66"/>
                <a:gd name="T2" fmla="*/ 3 w 61"/>
                <a:gd name="T3" fmla="*/ 47 h 66"/>
                <a:gd name="T4" fmla="*/ 24 w 61"/>
                <a:gd name="T5" fmla="*/ 63 h 66"/>
                <a:gd name="T6" fmla="*/ 60 w 61"/>
                <a:gd name="T7" fmla="*/ 55 h 66"/>
                <a:gd name="T8" fmla="*/ 61 w 61"/>
                <a:gd name="T9" fmla="*/ 42 h 66"/>
                <a:gd name="T10" fmla="*/ 6 w 61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6">
                  <a:moveTo>
                    <a:pt x="6" y="0"/>
                  </a:moveTo>
                  <a:cubicBezTo>
                    <a:pt x="6" y="0"/>
                    <a:pt x="0" y="39"/>
                    <a:pt x="3" y="47"/>
                  </a:cubicBezTo>
                  <a:cubicBezTo>
                    <a:pt x="5" y="54"/>
                    <a:pt x="13" y="62"/>
                    <a:pt x="24" y="63"/>
                  </a:cubicBezTo>
                  <a:cubicBezTo>
                    <a:pt x="50" y="66"/>
                    <a:pt x="60" y="55"/>
                    <a:pt x="60" y="55"/>
                  </a:cubicBezTo>
                  <a:cubicBezTo>
                    <a:pt x="61" y="42"/>
                    <a:pt x="61" y="42"/>
                    <a:pt x="61" y="4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6" name="Freeform 503"/>
            <p:cNvSpPr>
              <a:spLocks/>
            </p:cNvSpPr>
            <p:nvPr/>
          </p:nvSpPr>
          <p:spPr bwMode="auto">
            <a:xfrm>
              <a:off x="3438526" y="349250"/>
              <a:ext cx="236538" cy="252413"/>
            </a:xfrm>
            <a:custGeom>
              <a:avLst/>
              <a:gdLst>
                <a:gd name="T0" fmla="*/ 5 w 63"/>
                <a:gd name="T1" fmla="*/ 0 h 67"/>
                <a:gd name="T2" fmla="*/ 3 w 63"/>
                <a:gd name="T3" fmla="*/ 47 h 67"/>
                <a:gd name="T4" fmla="*/ 24 w 63"/>
                <a:gd name="T5" fmla="*/ 64 h 67"/>
                <a:gd name="T6" fmla="*/ 57 w 63"/>
                <a:gd name="T7" fmla="*/ 64 h 67"/>
                <a:gd name="T8" fmla="*/ 63 w 63"/>
                <a:gd name="T9" fmla="*/ 37 h 67"/>
                <a:gd name="T10" fmla="*/ 5 w 63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">
                  <a:moveTo>
                    <a:pt x="5" y="0"/>
                  </a:moveTo>
                  <a:cubicBezTo>
                    <a:pt x="5" y="0"/>
                    <a:pt x="0" y="40"/>
                    <a:pt x="3" y="47"/>
                  </a:cubicBezTo>
                  <a:cubicBezTo>
                    <a:pt x="5" y="55"/>
                    <a:pt x="13" y="62"/>
                    <a:pt x="24" y="64"/>
                  </a:cubicBezTo>
                  <a:cubicBezTo>
                    <a:pt x="50" y="67"/>
                    <a:pt x="57" y="64"/>
                    <a:pt x="57" y="64"/>
                  </a:cubicBezTo>
                  <a:cubicBezTo>
                    <a:pt x="63" y="37"/>
                    <a:pt x="63" y="37"/>
                    <a:pt x="63" y="37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7" name="Freeform 504"/>
            <p:cNvSpPr>
              <a:spLocks/>
            </p:cNvSpPr>
            <p:nvPr/>
          </p:nvSpPr>
          <p:spPr bwMode="auto">
            <a:xfrm>
              <a:off x="3754438" y="398463"/>
              <a:ext cx="236538" cy="195263"/>
            </a:xfrm>
            <a:custGeom>
              <a:avLst/>
              <a:gdLst>
                <a:gd name="T0" fmla="*/ 63 w 63"/>
                <a:gd name="T1" fmla="*/ 0 h 52"/>
                <a:gd name="T2" fmla="*/ 58 w 63"/>
                <a:gd name="T3" fmla="*/ 36 h 52"/>
                <a:gd name="T4" fmla="*/ 0 w 63"/>
                <a:gd name="T5" fmla="*/ 52 h 52"/>
                <a:gd name="T6" fmla="*/ 8 w 63"/>
                <a:gd name="T7" fmla="*/ 12 h 52"/>
                <a:gd name="T8" fmla="*/ 63 w 63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2">
                  <a:moveTo>
                    <a:pt x="63" y="0"/>
                  </a:moveTo>
                  <a:cubicBezTo>
                    <a:pt x="63" y="0"/>
                    <a:pt x="60" y="32"/>
                    <a:pt x="58" y="36"/>
                  </a:cubicBezTo>
                  <a:cubicBezTo>
                    <a:pt x="56" y="39"/>
                    <a:pt x="51" y="50"/>
                    <a:pt x="0" y="52"/>
                  </a:cubicBezTo>
                  <a:cubicBezTo>
                    <a:pt x="8" y="12"/>
                    <a:pt x="8" y="12"/>
                    <a:pt x="8" y="12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8" name="Freeform 505"/>
            <p:cNvSpPr>
              <a:spLocks/>
            </p:cNvSpPr>
            <p:nvPr/>
          </p:nvSpPr>
          <p:spPr bwMode="auto">
            <a:xfrm>
              <a:off x="3776663" y="371475"/>
              <a:ext cx="225425" cy="195263"/>
            </a:xfrm>
            <a:custGeom>
              <a:avLst/>
              <a:gdLst>
                <a:gd name="T0" fmla="*/ 60 w 60"/>
                <a:gd name="T1" fmla="*/ 0 h 52"/>
                <a:gd name="T2" fmla="*/ 56 w 60"/>
                <a:gd name="T3" fmla="*/ 36 h 52"/>
                <a:gd name="T4" fmla="*/ 0 w 60"/>
                <a:gd name="T5" fmla="*/ 52 h 52"/>
                <a:gd name="T6" fmla="*/ 9 w 60"/>
                <a:gd name="T7" fmla="*/ 12 h 52"/>
                <a:gd name="T8" fmla="*/ 60 w 60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2">
                  <a:moveTo>
                    <a:pt x="60" y="0"/>
                  </a:moveTo>
                  <a:cubicBezTo>
                    <a:pt x="60" y="0"/>
                    <a:pt x="58" y="33"/>
                    <a:pt x="56" y="36"/>
                  </a:cubicBezTo>
                  <a:cubicBezTo>
                    <a:pt x="53" y="39"/>
                    <a:pt x="51" y="50"/>
                    <a:pt x="0" y="52"/>
                  </a:cubicBezTo>
                  <a:cubicBezTo>
                    <a:pt x="9" y="12"/>
                    <a:pt x="9" y="12"/>
                    <a:pt x="9" y="12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9" name="Freeform 506"/>
            <p:cNvSpPr>
              <a:spLocks/>
            </p:cNvSpPr>
            <p:nvPr/>
          </p:nvSpPr>
          <p:spPr bwMode="auto">
            <a:xfrm>
              <a:off x="3449638" y="360363"/>
              <a:ext cx="244475" cy="206375"/>
            </a:xfrm>
            <a:custGeom>
              <a:avLst/>
              <a:gdLst>
                <a:gd name="T0" fmla="*/ 2 w 65"/>
                <a:gd name="T1" fmla="*/ 12 h 55"/>
                <a:gd name="T2" fmla="*/ 0 w 65"/>
                <a:gd name="T3" fmla="*/ 8 h 55"/>
                <a:gd name="T4" fmla="*/ 5 w 65"/>
                <a:gd name="T5" fmla="*/ 1 h 55"/>
                <a:gd name="T6" fmla="*/ 16 w 65"/>
                <a:gd name="T7" fmla="*/ 7 h 55"/>
                <a:gd name="T8" fmla="*/ 38 w 65"/>
                <a:gd name="T9" fmla="*/ 21 h 55"/>
                <a:gd name="T10" fmla="*/ 57 w 65"/>
                <a:gd name="T11" fmla="*/ 36 h 55"/>
                <a:gd name="T12" fmla="*/ 57 w 65"/>
                <a:gd name="T13" fmla="*/ 54 h 55"/>
                <a:gd name="T14" fmla="*/ 45 w 65"/>
                <a:gd name="T15" fmla="*/ 40 h 55"/>
                <a:gd name="T16" fmla="*/ 36 w 65"/>
                <a:gd name="T17" fmla="*/ 35 h 55"/>
                <a:gd name="T18" fmla="*/ 23 w 65"/>
                <a:gd name="T19" fmla="*/ 28 h 55"/>
                <a:gd name="T20" fmla="*/ 7 w 65"/>
                <a:gd name="T21" fmla="*/ 17 h 55"/>
                <a:gd name="T22" fmla="*/ 2 w 65"/>
                <a:gd name="T23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55">
                  <a:moveTo>
                    <a:pt x="2" y="12"/>
                  </a:moveTo>
                  <a:cubicBezTo>
                    <a:pt x="1" y="11"/>
                    <a:pt x="1" y="9"/>
                    <a:pt x="0" y="8"/>
                  </a:cubicBezTo>
                  <a:cubicBezTo>
                    <a:pt x="0" y="4"/>
                    <a:pt x="0" y="0"/>
                    <a:pt x="5" y="1"/>
                  </a:cubicBezTo>
                  <a:cubicBezTo>
                    <a:pt x="9" y="1"/>
                    <a:pt x="12" y="5"/>
                    <a:pt x="16" y="7"/>
                  </a:cubicBezTo>
                  <a:cubicBezTo>
                    <a:pt x="24" y="11"/>
                    <a:pt x="31" y="16"/>
                    <a:pt x="38" y="21"/>
                  </a:cubicBezTo>
                  <a:cubicBezTo>
                    <a:pt x="44" y="26"/>
                    <a:pt x="51" y="30"/>
                    <a:pt x="57" y="36"/>
                  </a:cubicBezTo>
                  <a:cubicBezTo>
                    <a:pt x="59" y="37"/>
                    <a:pt x="65" y="53"/>
                    <a:pt x="57" y="54"/>
                  </a:cubicBezTo>
                  <a:cubicBezTo>
                    <a:pt x="49" y="55"/>
                    <a:pt x="52" y="44"/>
                    <a:pt x="45" y="40"/>
                  </a:cubicBezTo>
                  <a:cubicBezTo>
                    <a:pt x="42" y="39"/>
                    <a:pt x="39" y="37"/>
                    <a:pt x="36" y="35"/>
                  </a:cubicBezTo>
                  <a:cubicBezTo>
                    <a:pt x="32" y="32"/>
                    <a:pt x="27" y="31"/>
                    <a:pt x="23" y="28"/>
                  </a:cubicBezTo>
                  <a:cubicBezTo>
                    <a:pt x="18" y="24"/>
                    <a:pt x="13" y="20"/>
                    <a:pt x="7" y="17"/>
                  </a:cubicBezTo>
                  <a:cubicBezTo>
                    <a:pt x="5" y="16"/>
                    <a:pt x="3" y="14"/>
                    <a:pt x="2" y="12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0" name="Freeform 507"/>
            <p:cNvSpPr>
              <a:spLocks/>
            </p:cNvSpPr>
            <p:nvPr/>
          </p:nvSpPr>
          <p:spPr bwMode="auto">
            <a:xfrm>
              <a:off x="3776663" y="384175"/>
              <a:ext cx="225425" cy="130175"/>
            </a:xfrm>
            <a:custGeom>
              <a:avLst/>
              <a:gdLst>
                <a:gd name="T0" fmla="*/ 55 w 60"/>
                <a:gd name="T1" fmla="*/ 1 h 35"/>
                <a:gd name="T2" fmla="*/ 38 w 60"/>
                <a:gd name="T3" fmla="*/ 7 h 35"/>
                <a:gd name="T4" fmla="*/ 20 w 60"/>
                <a:gd name="T5" fmla="*/ 12 h 35"/>
                <a:gd name="T6" fmla="*/ 4 w 60"/>
                <a:gd name="T7" fmla="*/ 27 h 35"/>
                <a:gd name="T8" fmla="*/ 0 w 60"/>
                <a:gd name="T9" fmla="*/ 35 h 35"/>
                <a:gd name="T10" fmla="*/ 20 w 60"/>
                <a:gd name="T11" fmla="*/ 24 h 35"/>
                <a:gd name="T12" fmla="*/ 49 w 60"/>
                <a:gd name="T13" fmla="*/ 13 h 35"/>
                <a:gd name="T14" fmla="*/ 59 w 60"/>
                <a:gd name="T15" fmla="*/ 4 h 35"/>
                <a:gd name="T16" fmla="*/ 55 w 60"/>
                <a:gd name="T17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5">
                  <a:moveTo>
                    <a:pt x="55" y="1"/>
                  </a:moveTo>
                  <a:cubicBezTo>
                    <a:pt x="49" y="0"/>
                    <a:pt x="43" y="4"/>
                    <a:pt x="38" y="7"/>
                  </a:cubicBezTo>
                  <a:cubicBezTo>
                    <a:pt x="32" y="10"/>
                    <a:pt x="26" y="11"/>
                    <a:pt x="20" y="12"/>
                  </a:cubicBezTo>
                  <a:cubicBezTo>
                    <a:pt x="13" y="14"/>
                    <a:pt x="7" y="20"/>
                    <a:pt x="4" y="27"/>
                  </a:cubicBezTo>
                  <a:cubicBezTo>
                    <a:pt x="3" y="30"/>
                    <a:pt x="2" y="33"/>
                    <a:pt x="0" y="35"/>
                  </a:cubicBezTo>
                  <a:cubicBezTo>
                    <a:pt x="7" y="33"/>
                    <a:pt x="14" y="28"/>
                    <a:pt x="20" y="24"/>
                  </a:cubicBezTo>
                  <a:cubicBezTo>
                    <a:pt x="28" y="18"/>
                    <a:pt x="38" y="13"/>
                    <a:pt x="49" y="13"/>
                  </a:cubicBezTo>
                  <a:cubicBezTo>
                    <a:pt x="55" y="13"/>
                    <a:pt x="60" y="10"/>
                    <a:pt x="59" y="4"/>
                  </a:cubicBezTo>
                  <a:cubicBezTo>
                    <a:pt x="59" y="0"/>
                    <a:pt x="59" y="1"/>
                    <a:pt x="55" y="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1" name="Freeform 508"/>
            <p:cNvSpPr>
              <a:spLocks/>
            </p:cNvSpPr>
            <p:nvPr/>
          </p:nvSpPr>
          <p:spPr bwMode="auto">
            <a:xfrm>
              <a:off x="3543301" y="549275"/>
              <a:ext cx="382588" cy="855663"/>
            </a:xfrm>
            <a:custGeom>
              <a:avLst/>
              <a:gdLst>
                <a:gd name="T0" fmla="*/ 69 w 241"/>
                <a:gd name="T1" fmla="*/ 0 h 539"/>
                <a:gd name="T2" fmla="*/ 0 w 241"/>
                <a:gd name="T3" fmla="*/ 394 h 539"/>
                <a:gd name="T4" fmla="*/ 83 w 241"/>
                <a:gd name="T5" fmla="*/ 539 h 539"/>
                <a:gd name="T6" fmla="*/ 180 w 241"/>
                <a:gd name="T7" fmla="*/ 539 h 539"/>
                <a:gd name="T8" fmla="*/ 241 w 241"/>
                <a:gd name="T9" fmla="*/ 413 h 539"/>
                <a:gd name="T10" fmla="*/ 144 w 241"/>
                <a:gd name="T11" fmla="*/ 0 h 539"/>
                <a:gd name="T12" fmla="*/ 69 w 241"/>
                <a:gd name="T13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539">
                  <a:moveTo>
                    <a:pt x="69" y="0"/>
                  </a:moveTo>
                  <a:lnTo>
                    <a:pt x="0" y="394"/>
                  </a:lnTo>
                  <a:lnTo>
                    <a:pt x="83" y="539"/>
                  </a:lnTo>
                  <a:lnTo>
                    <a:pt x="180" y="539"/>
                  </a:lnTo>
                  <a:lnTo>
                    <a:pt x="241" y="413"/>
                  </a:lnTo>
                  <a:lnTo>
                    <a:pt x="144" y="0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2" name="Freeform 509"/>
            <p:cNvSpPr>
              <a:spLocks/>
            </p:cNvSpPr>
            <p:nvPr/>
          </p:nvSpPr>
          <p:spPr bwMode="auto">
            <a:xfrm>
              <a:off x="3573463" y="549275"/>
              <a:ext cx="327025" cy="911225"/>
            </a:xfrm>
            <a:custGeom>
              <a:avLst/>
              <a:gdLst>
                <a:gd name="T0" fmla="*/ 26 w 87"/>
                <a:gd name="T1" fmla="*/ 1 h 243"/>
                <a:gd name="T2" fmla="*/ 0 w 87"/>
                <a:gd name="T3" fmla="*/ 169 h 243"/>
                <a:gd name="T4" fmla="*/ 49 w 87"/>
                <a:gd name="T5" fmla="*/ 243 h 243"/>
                <a:gd name="T6" fmla="*/ 87 w 87"/>
                <a:gd name="T7" fmla="*/ 176 h 243"/>
                <a:gd name="T8" fmla="*/ 44 w 87"/>
                <a:gd name="T9" fmla="*/ 0 h 243"/>
                <a:gd name="T10" fmla="*/ 26 w 87"/>
                <a:gd name="T11" fmla="*/ 1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243">
                  <a:moveTo>
                    <a:pt x="26" y="1"/>
                  </a:moveTo>
                  <a:cubicBezTo>
                    <a:pt x="26" y="1"/>
                    <a:pt x="9" y="88"/>
                    <a:pt x="0" y="169"/>
                  </a:cubicBezTo>
                  <a:cubicBezTo>
                    <a:pt x="49" y="243"/>
                    <a:pt x="49" y="243"/>
                    <a:pt x="49" y="243"/>
                  </a:cubicBezTo>
                  <a:cubicBezTo>
                    <a:pt x="87" y="176"/>
                    <a:pt x="87" y="176"/>
                    <a:pt x="87" y="176"/>
                  </a:cubicBezTo>
                  <a:cubicBezTo>
                    <a:pt x="87" y="176"/>
                    <a:pt x="73" y="82"/>
                    <a:pt x="44" y="0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3" name="Freeform 510"/>
            <p:cNvSpPr>
              <a:spLocks/>
            </p:cNvSpPr>
            <p:nvPr/>
          </p:nvSpPr>
          <p:spPr bwMode="auto">
            <a:xfrm>
              <a:off x="3716338" y="549275"/>
              <a:ext cx="184150" cy="911225"/>
            </a:xfrm>
            <a:custGeom>
              <a:avLst/>
              <a:gdLst>
                <a:gd name="T0" fmla="*/ 6 w 49"/>
                <a:gd name="T1" fmla="*/ 0 h 243"/>
                <a:gd name="T2" fmla="*/ 2 w 49"/>
                <a:gd name="T3" fmla="*/ 1 h 243"/>
                <a:gd name="T4" fmla="*/ 0 w 49"/>
                <a:gd name="T5" fmla="*/ 2 h 243"/>
                <a:gd name="T6" fmla="*/ 11 w 49"/>
                <a:gd name="T7" fmla="*/ 243 h 243"/>
                <a:gd name="T8" fmla="*/ 49 w 49"/>
                <a:gd name="T9" fmla="*/ 176 h 243"/>
                <a:gd name="T10" fmla="*/ 6 w 49"/>
                <a:gd name="T1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43">
                  <a:moveTo>
                    <a:pt x="6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1" y="243"/>
                    <a:pt x="11" y="243"/>
                    <a:pt x="11" y="243"/>
                  </a:cubicBezTo>
                  <a:cubicBezTo>
                    <a:pt x="49" y="176"/>
                    <a:pt x="49" y="176"/>
                    <a:pt x="49" y="176"/>
                  </a:cubicBezTo>
                  <a:cubicBezTo>
                    <a:pt x="49" y="176"/>
                    <a:pt x="35" y="82"/>
                    <a:pt x="6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4" name="Freeform 511"/>
            <p:cNvSpPr>
              <a:spLocks/>
            </p:cNvSpPr>
            <p:nvPr/>
          </p:nvSpPr>
          <p:spPr bwMode="auto">
            <a:xfrm>
              <a:off x="3617913" y="620713"/>
              <a:ext cx="169863" cy="212725"/>
            </a:xfrm>
            <a:custGeom>
              <a:avLst/>
              <a:gdLst>
                <a:gd name="T0" fmla="*/ 38 w 45"/>
                <a:gd name="T1" fmla="*/ 0 h 57"/>
                <a:gd name="T2" fmla="*/ 38 w 45"/>
                <a:gd name="T3" fmla="*/ 0 h 57"/>
                <a:gd name="T4" fmla="*/ 5 w 45"/>
                <a:gd name="T5" fmla="*/ 32 h 57"/>
                <a:gd name="T6" fmla="*/ 0 w 45"/>
                <a:gd name="T7" fmla="*/ 57 h 57"/>
                <a:gd name="T8" fmla="*/ 0 w 45"/>
                <a:gd name="T9" fmla="*/ 57 h 57"/>
                <a:gd name="T10" fmla="*/ 45 w 45"/>
                <a:gd name="T11" fmla="*/ 23 h 57"/>
                <a:gd name="T12" fmla="*/ 38 w 45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7"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1" y="15"/>
                    <a:pt x="5" y="32"/>
                  </a:cubicBezTo>
                  <a:cubicBezTo>
                    <a:pt x="3" y="40"/>
                    <a:pt x="2" y="48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31" y="47"/>
                    <a:pt x="45" y="23"/>
                  </a:cubicBezTo>
                  <a:cubicBezTo>
                    <a:pt x="43" y="15"/>
                    <a:pt x="40" y="8"/>
                    <a:pt x="38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5" name="Freeform 512"/>
            <p:cNvSpPr>
              <a:spLocks/>
            </p:cNvSpPr>
            <p:nvPr/>
          </p:nvSpPr>
          <p:spPr bwMode="auto">
            <a:xfrm>
              <a:off x="3584576" y="822325"/>
              <a:ext cx="258763" cy="255588"/>
            </a:xfrm>
            <a:custGeom>
              <a:avLst/>
              <a:gdLst>
                <a:gd name="T0" fmla="*/ 69 w 69"/>
                <a:gd name="T1" fmla="*/ 25 h 68"/>
                <a:gd name="T2" fmla="*/ 69 w 69"/>
                <a:gd name="T3" fmla="*/ 25 h 68"/>
                <a:gd name="T4" fmla="*/ 63 w 69"/>
                <a:gd name="T5" fmla="*/ 0 h 68"/>
                <a:gd name="T6" fmla="*/ 63 w 69"/>
                <a:gd name="T7" fmla="*/ 0 h 68"/>
                <a:gd name="T8" fmla="*/ 4 w 69"/>
                <a:gd name="T9" fmla="*/ 41 h 68"/>
                <a:gd name="T10" fmla="*/ 4 w 69"/>
                <a:gd name="T11" fmla="*/ 41 h 68"/>
                <a:gd name="T12" fmla="*/ 0 w 69"/>
                <a:gd name="T13" fmla="*/ 68 h 68"/>
                <a:gd name="T14" fmla="*/ 69 w 69"/>
                <a:gd name="T15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68">
                  <a:moveTo>
                    <a:pt x="69" y="25"/>
                  </a:moveTo>
                  <a:cubicBezTo>
                    <a:pt x="69" y="25"/>
                    <a:pt x="69" y="25"/>
                    <a:pt x="69" y="25"/>
                  </a:cubicBezTo>
                  <a:cubicBezTo>
                    <a:pt x="67" y="17"/>
                    <a:pt x="65" y="9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31" y="27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2" y="49"/>
                    <a:pt x="1" y="58"/>
                    <a:pt x="0" y="68"/>
                  </a:cubicBezTo>
                  <a:cubicBezTo>
                    <a:pt x="40" y="63"/>
                    <a:pt x="69" y="25"/>
                    <a:pt x="69" y="2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6" name="Freeform 513"/>
            <p:cNvSpPr>
              <a:spLocks/>
            </p:cNvSpPr>
            <p:nvPr/>
          </p:nvSpPr>
          <p:spPr bwMode="auto">
            <a:xfrm>
              <a:off x="3629026" y="1036638"/>
              <a:ext cx="255588" cy="292100"/>
            </a:xfrm>
            <a:custGeom>
              <a:avLst/>
              <a:gdLst>
                <a:gd name="T0" fmla="*/ 10 w 68"/>
                <a:gd name="T1" fmla="*/ 78 h 78"/>
                <a:gd name="T2" fmla="*/ 68 w 68"/>
                <a:gd name="T3" fmla="*/ 22 h 78"/>
                <a:gd name="T4" fmla="*/ 68 w 68"/>
                <a:gd name="T5" fmla="*/ 22 h 78"/>
                <a:gd name="T6" fmla="*/ 64 w 68"/>
                <a:gd name="T7" fmla="*/ 0 h 78"/>
                <a:gd name="T8" fmla="*/ 64 w 68"/>
                <a:gd name="T9" fmla="*/ 0 h 78"/>
                <a:gd name="T10" fmla="*/ 0 w 68"/>
                <a:gd name="T11" fmla="*/ 61 h 78"/>
                <a:gd name="T12" fmla="*/ 10 w 68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78">
                  <a:moveTo>
                    <a:pt x="10" y="78"/>
                  </a:moveTo>
                  <a:cubicBezTo>
                    <a:pt x="40" y="66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7" y="16"/>
                    <a:pt x="65" y="8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0" y="36"/>
                    <a:pt x="0" y="61"/>
                    <a:pt x="0" y="61"/>
                  </a:cubicBezTo>
                  <a:lnTo>
                    <a:pt x="10" y="78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7" name="Freeform 514"/>
            <p:cNvSpPr>
              <a:spLocks/>
            </p:cNvSpPr>
            <p:nvPr/>
          </p:nvSpPr>
          <p:spPr bwMode="auto">
            <a:xfrm>
              <a:off x="3636963" y="466725"/>
              <a:ext cx="158750" cy="104775"/>
            </a:xfrm>
            <a:custGeom>
              <a:avLst/>
              <a:gdLst>
                <a:gd name="T0" fmla="*/ 1 w 42"/>
                <a:gd name="T1" fmla="*/ 3 h 28"/>
                <a:gd name="T2" fmla="*/ 8 w 42"/>
                <a:gd name="T3" fmla="*/ 27 h 28"/>
                <a:gd name="T4" fmla="*/ 26 w 42"/>
                <a:gd name="T5" fmla="*/ 26 h 28"/>
                <a:gd name="T6" fmla="*/ 37 w 42"/>
                <a:gd name="T7" fmla="*/ 0 h 28"/>
                <a:gd name="T8" fmla="*/ 1 w 42"/>
                <a:gd name="T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8">
                  <a:moveTo>
                    <a:pt x="1" y="3"/>
                  </a:moveTo>
                  <a:cubicBezTo>
                    <a:pt x="0" y="7"/>
                    <a:pt x="1" y="24"/>
                    <a:pt x="8" y="27"/>
                  </a:cubicBezTo>
                  <a:cubicBezTo>
                    <a:pt x="11" y="28"/>
                    <a:pt x="18" y="28"/>
                    <a:pt x="26" y="26"/>
                  </a:cubicBezTo>
                  <a:cubicBezTo>
                    <a:pt x="42" y="23"/>
                    <a:pt x="37" y="0"/>
                    <a:pt x="37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8" name="Freeform 515"/>
            <p:cNvSpPr>
              <a:spLocks/>
            </p:cNvSpPr>
            <p:nvPr/>
          </p:nvSpPr>
          <p:spPr bwMode="auto">
            <a:xfrm>
              <a:off x="2916238" y="-1447800"/>
              <a:ext cx="1427163" cy="1973263"/>
            </a:xfrm>
            <a:custGeom>
              <a:avLst/>
              <a:gdLst>
                <a:gd name="T0" fmla="*/ 9 w 380"/>
                <a:gd name="T1" fmla="*/ 253 h 526"/>
                <a:gd name="T2" fmla="*/ 24 w 380"/>
                <a:gd name="T3" fmla="*/ 435 h 526"/>
                <a:gd name="T4" fmla="*/ 66 w 380"/>
                <a:gd name="T5" fmla="*/ 486 h 526"/>
                <a:gd name="T6" fmla="*/ 164 w 380"/>
                <a:gd name="T7" fmla="*/ 498 h 526"/>
                <a:gd name="T8" fmla="*/ 210 w 380"/>
                <a:gd name="T9" fmla="*/ 523 h 526"/>
                <a:gd name="T10" fmla="*/ 229 w 380"/>
                <a:gd name="T11" fmla="*/ 518 h 526"/>
                <a:gd name="T12" fmla="*/ 251 w 380"/>
                <a:gd name="T13" fmla="*/ 501 h 526"/>
                <a:gd name="T14" fmla="*/ 353 w 380"/>
                <a:gd name="T15" fmla="*/ 477 h 526"/>
                <a:gd name="T16" fmla="*/ 375 w 380"/>
                <a:gd name="T17" fmla="*/ 430 h 526"/>
                <a:gd name="T18" fmla="*/ 365 w 380"/>
                <a:gd name="T19" fmla="*/ 214 h 526"/>
                <a:gd name="T20" fmla="*/ 301 w 380"/>
                <a:gd name="T21" fmla="*/ 82 h 526"/>
                <a:gd name="T22" fmla="*/ 9 w 380"/>
                <a:gd name="T23" fmla="*/ 25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" h="526">
                  <a:moveTo>
                    <a:pt x="9" y="253"/>
                  </a:moveTo>
                  <a:cubicBezTo>
                    <a:pt x="9" y="253"/>
                    <a:pt x="14" y="392"/>
                    <a:pt x="24" y="435"/>
                  </a:cubicBezTo>
                  <a:cubicBezTo>
                    <a:pt x="34" y="477"/>
                    <a:pt x="41" y="481"/>
                    <a:pt x="66" y="486"/>
                  </a:cubicBezTo>
                  <a:cubicBezTo>
                    <a:pt x="91" y="491"/>
                    <a:pt x="152" y="491"/>
                    <a:pt x="164" y="498"/>
                  </a:cubicBezTo>
                  <a:cubicBezTo>
                    <a:pt x="176" y="505"/>
                    <a:pt x="193" y="526"/>
                    <a:pt x="210" y="523"/>
                  </a:cubicBezTo>
                  <a:cubicBezTo>
                    <a:pt x="217" y="522"/>
                    <a:pt x="224" y="522"/>
                    <a:pt x="229" y="518"/>
                  </a:cubicBezTo>
                  <a:cubicBezTo>
                    <a:pt x="235" y="513"/>
                    <a:pt x="246" y="503"/>
                    <a:pt x="251" y="501"/>
                  </a:cubicBezTo>
                  <a:cubicBezTo>
                    <a:pt x="261" y="498"/>
                    <a:pt x="340" y="482"/>
                    <a:pt x="353" y="477"/>
                  </a:cubicBezTo>
                  <a:cubicBezTo>
                    <a:pt x="366" y="472"/>
                    <a:pt x="375" y="461"/>
                    <a:pt x="375" y="430"/>
                  </a:cubicBezTo>
                  <a:cubicBezTo>
                    <a:pt x="375" y="399"/>
                    <a:pt x="380" y="273"/>
                    <a:pt x="365" y="214"/>
                  </a:cubicBezTo>
                  <a:cubicBezTo>
                    <a:pt x="350" y="154"/>
                    <a:pt x="340" y="104"/>
                    <a:pt x="301" y="82"/>
                  </a:cubicBezTo>
                  <a:cubicBezTo>
                    <a:pt x="289" y="71"/>
                    <a:pt x="0" y="0"/>
                    <a:pt x="9" y="25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9" name="Freeform 516"/>
            <p:cNvSpPr>
              <a:spLocks/>
            </p:cNvSpPr>
            <p:nvPr/>
          </p:nvSpPr>
          <p:spPr bwMode="auto">
            <a:xfrm>
              <a:off x="4238626" y="-509587"/>
              <a:ext cx="293688" cy="412750"/>
            </a:xfrm>
            <a:custGeom>
              <a:avLst/>
              <a:gdLst>
                <a:gd name="T0" fmla="*/ 13 w 78"/>
                <a:gd name="T1" fmla="*/ 110 h 110"/>
                <a:gd name="T2" fmla="*/ 48 w 78"/>
                <a:gd name="T3" fmla="*/ 16 h 110"/>
                <a:gd name="T4" fmla="*/ 0 w 78"/>
                <a:gd name="T5" fmla="*/ 37 h 110"/>
                <a:gd name="T6" fmla="*/ 13 w 78"/>
                <a:gd name="T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10">
                  <a:moveTo>
                    <a:pt x="13" y="110"/>
                  </a:moveTo>
                  <a:cubicBezTo>
                    <a:pt x="76" y="107"/>
                    <a:pt x="78" y="33"/>
                    <a:pt x="48" y="16"/>
                  </a:cubicBezTo>
                  <a:cubicBezTo>
                    <a:pt x="19" y="0"/>
                    <a:pt x="0" y="37"/>
                    <a:pt x="0" y="37"/>
                  </a:cubicBezTo>
                  <a:lnTo>
                    <a:pt x="13" y="11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20" name="Freeform 517"/>
            <p:cNvSpPr>
              <a:spLocks/>
            </p:cNvSpPr>
            <p:nvPr/>
          </p:nvSpPr>
          <p:spPr bwMode="auto">
            <a:xfrm>
              <a:off x="2735263" y="-415925"/>
              <a:ext cx="277813" cy="368300"/>
            </a:xfrm>
            <a:custGeom>
              <a:avLst/>
              <a:gdLst>
                <a:gd name="T0" fmla="*/ 69 w 74"/>
                <a:gd name="T1" fmla="*/ 93 h 98"/>
                <a:gd name="T2" fmla="*/ 22 w 74"/>
                <a:gd name="T3" fmla="*/ 79 h 98"/>
                <a:gd name="T4" fmla="*/ 38 w 74"/>
                <a:gd name="T5" fmla="*/ 3 h 98"/>
                <a:gd name="T6" fmla="*/ 73 w 74"/>
                <a:gd name="T7" fmla="*/ 40 h 98"/>
                <a:gd name="T8" fmla="*/ 69 w 74"/>
                <a:gd name="T9" fmla="*/ 9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98">
                  <a:moveTo>
                    <a:pt x="69" y="93"/>
                  </a:moveTo>
                  <a:cubicBezTo>
                    <a:pt x="69" y="93"/>
                    <a:pt x="43" y="98"/>
                    <a:pt x="22" y="79"/>
                  </a:cubicBezTo>
                  <a:cubicBezTo>
                    <a:pt x="0" y="60"/>
                    <a:pt x="2" y="6"/>
                    <a:pt x="38" y="3"/>
                  </a:cubicBezTo>
                  <a:cubicBezTo>
                    <a:pt x="74" y="0"/>
                    <a:pt x="73" y="40"/>
                    <a:pt x="73" y="40"/>
                  </a:cubicBezTo>
                  <a:lnTo>
                    <a:pt x="69" y="93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21" name="Freeform 518"/>
            <p:cNvSpPr>
              <a:spLocks/>
            </p:cNvSpPr>
            <p:nvPr/>
          </p:nvSpPr>
          <p:spPr bwMode="auto">
            <a:xfrm>
              <a:off x="2946401" y="-1516063"/>
              <a:ext cx="1347788" cy="1978025"/>
            </a:xfrm>
            <a:custGeom>
              <a:avLst/>
              <a:gdLst>
                <a:gd name="T0" fmla="*/ 8 w 359"/>
                <a:gd name="T1" fmla="*/ 254 h 527"/>
                <a:gd name="T2" fmla="*/ 11 w 359"/>
                <a:gd name="T3" fmla="*/ 392 h 527"/>
                <a:gd name="T4" fmla="*/ 17 w 359"/>
                <a:gd name="T5" fmla="*/ 441 h 527"/>
                <a:gd name="T6" fmla="*/ 64 w 359"/>
                <a:gd name="T7" fmla="*/ 486 h 527"/>
                <a:gd name="T8" fmla="*/ 140 w 359"/>
                <a:gd name="T9" fmla="*/ 506 h 527"/>
                <a:gd name="T10" fmla="*/ 207 w 359"/>
                <a:gd name="T11" fmla="*/ 526 h 527"/>
                <a:gd name="T12" fmla="*/ 259 w 359"/>
                <a:gd name="T13" fmla="*/ 506 h 527"/>
                <a:gd name="T14" fmla="*/ 338 w 359"/>
                <a:gd name="T15" fmla="*/ 478 h 527"/>
                <a:gd name="T16" fmla="*/ 359 w 359"/>
                <a:gd name="T17" fmla="*/ 430 h 527"/>
                <a:gd name="T18" fmla="*/ 344 w 359"/>
                <a:gd name="T19" fmla="*/ 214 h 527"/>
                <a:gd name="T20" fmla="*/ 289 w 359"/>
                <a:gd name="T21" fmla="*/ 82 h 527"/>
                <a:gd name="T22" fmla="*/ 8 w 359"/>
                <a:gd name="T23" fmla="*/ 25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9" h="527">
                  <a:moveTo>
                    <a:pt x="8" y="254"/>
                  </a:moveTo>
                  <a:cubicBezTo>
                    <a:pt x="8" y="254"/>
                    <a:pt x="5" y="335"/>
                    <a:pt x="11" y="392"/>
                  </a:cubicBezTo>
                  <a:cubicBezTo>
                    <a:pt x="12" y="410"/>
                    <a:pt x="14" y="431"/>
                    <a:pt x="17" y="441"/>
                  </a:cubicBezTo>
                  <a:cubicBezTo>
                    <a:pt x="26" y="484"/>
                    <a:pt x="40" y="482"/>
                    <a:pt x="64" y="486"/>
                  </a:cubicBezTo>
                  <a:cubicBezTo>
                    <a:pt x="70" y="488"/>
                    <a:pt x="105" y="495"/>
                    <a:pt x="140" y="506"/>
                  </a:cubicBezTo>
                  <a:cubicBezTo>
                    <a:pt x="163" y="514"/>
                    <a:pt x="183" y="527"/>
                    <a:pt x="207" y="526"/>
                  </a:cubicBezTo>
                  <a:cubicBezTo>
                    <a:pt x="226" y="525"/>
                    <a:pt x="242" y="512"/>
                    <a:pt x="259" y="506"/>
                  </a:cubicBezTo>
                  <a:cubicBezTo>
                    <a:pt x="301" y="493"/>
                    <a:pt x="334" y="479"/>
                    <a:pt x="338" y="478"/>
                  </a:cubicBezTo>
                  <a:cubicBezTo>
                    <a:pt x="351" y="473"/>
                    <a:pt x="359" y="461"/>
                    <a:pt x="359" y="430"/>
                  </a:cubicBezTo>
                  <a:cubicBezTo>
                    <a:pt x="359" y="399"/>
                    <a:pt x="358" y="273"/>
                    <a:pt x="344" y="214"/>
                  </a:cubicBezTo>
                  <a:cubicBezTo>
                    <a:pt x="330" y="154"/>
                    <a:pt x="326" y="104"/>
                    <a:pt x="289" y="82"/>
                  </a:cubicBezTo>
                  <a:cubicBezTo>
                    <a:pt x="277" y="71"/>
                    <a:pt x="0" y="0"/>
                    <a:pt x="8" y="25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22" name="Freeform 519"/>
            <p:cNvSpPr>
              <a:spLocks/>
            </p:cNvSpPr>
            <p:nvPr/>
          </p:nvSpPr>
          <p:spPr bwMode="auto">
            <a:xfrm>
              <a:off x="2976563" y="-1497012"/>
              <a:ext cx="1223963" cy="908050"/>
            </a:xfrm>
            <a:custGeom>
              <a:avLst/>
              <a:gdLst>
                <a:gd name="T0" fmla="*/ 178 w 326"/>
                <a:gd name="T1" fmla="*/ 235 h 242"/>
                <a:gd name="T2" fmla="*/ 326 w 326"/>
                <a:gd name="T3" fmla="*/ 162 h 242"/>
                <a:gd name="T4" fmla="*/ 281 w 326"/>
                <a:gd name="T5" fmla="*/ 77 h 242"/>
                <a:gd name="T6" fmla="*/ 0 w 326"/>
                <a:gd name="T7" fmla="*/ 224 h 242"/>
                <a:gd name="T8" fmla="*/ 128 w 326"/>
                <a:gd name="T9" fmla="*/ 242 h 242"/>
                <a:gd name="T10" fmla="*/ 178 w 326"/>
                <a:gd name="T11" fmla="*/ 23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" h="242">
                  <a:moveTo>
                    <a:pt x="178" y="235"/>
                  </a:moveTo>
                  <a:cubicBezTo>
                    <a:pt x="230" y="217"/>
                    <a:pt x="280" y="192"/>
                    <a:pt x="326" y="162"/>
                  </a:cubicBezTo>
                  <a:cubicBezTo>
                    <a:pt x="317" y="124"/>
                    <a:pt x="308" y="93"/>
                    <a:pt x="281" y="77"/>
                  </a:cubicBezTo>
                  <a:cubicBezTo>
                    <a:pt x="270" y="67"/>
                    <a:pt x="10" y="0"/>
                    <a:pt x="0" y="224"/>
                  </a:cubicBezTo>
                  <a:cubicBezTo>
                    <a:pt x="43" y="231"/>
                    <a:pt x="85" y="239"/>
                    <a:pt x="128" y="242"/>
                  </a:cubicBezTo>
                  <a:cubicBezTo>
                    <a:pt x="144" y="240"/>
                    <a:pt x="161" y="236"/>
                    <a:pt x="178" y="23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23" name="Freeform 520"/>
            <p:cNvSpPr>
              <a:spLocks/>
            </p:cNvSpPr>
            <p:nvPr/>
          </p:nvSpPr>
          <p:spPr bwMode="auto">
            <a:xfrm>
              <a:off x="2809876" y="-1016000"/>
              <a:ext cx="282575" cy="993775"/>
            </a:xfrm>
            <a:custGeom>
              <a:avLst/>
              <a:gdLst>
                <a:gd name="T0" fmla="*/ 2 w 75"/>
                <a:gd name="T1" fmla="*/ 0 h 265"/>
                <a:gd name="T2" fmla="*/ 7 w 75"/>
                <a:gd name="T3" fmla="*/ 165 h 265"/>
                <a:gd name="T4" fmla="*/ 24 w 75"/>
                <a:gd name="T5" fmla="*/ 163 h 265"/>
                <a:gd name="T6" fmla="*/ 53 w 75"/>
                <a:gd name="T7" fmla="*/ 193 h 265"/>
                <a:gd name="T8" fmla="*/ 51 w 75"/>
                <a:gd name="T9" fmla="*/ 261 h 265"/>
                <a:gd name="T10" fmla="*/ 63 w 75"/>
                <a:gd name="T11" fmla="*/ 265 h 265"/>
                <a:gd name="T12" fmla="*/ 75 w 75"/>
                <a:gd name="T13" fmla="*/ 259 h 265"/>
                <a:gd name="T14" fmla="*/ 74 w 75"/>
                <a:gd name="T15" fmla="*/ 22 h 265"/>
                <a:gd name="T16" fmla="*/ 2 w 75"/>
                <a:gd name="T1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65">
                  <a:moveTo>
                    <a:pt x="2" y="0"/>
                  </a:moveTo>
                  <a:cubicBezTo>
                    <a:pt x="2" y="0"/>
                    <a:pt x="0" y="121"/>
                    <a:pt x="7" y="165"/>
                  </a:cubicBezTo>
                  <a:cubicBezTo>
                    <a:pt x="7" y="165"/>
                    <a:pt x="15" y="162"/>
                    <a:pt x="24" y="163"/>
                  </a:cubicBezTo>
                  <a:cubicBezTo>
                    <a:pt x="33" y="163"/>
                    <a:pt x="49" y="168"/>
                    <a:pt x="53" y="193"/>
                  </a:cubicBezTo>
                  <a:cubicBezTo>
                    <a:pt x="61" y="241"/>
                    <a:pt x="51" y="261"/>
                    <a:pt x="51" y="261"/>
                  </a:cubicBezTo>
                  <a:cubicBezTo>
                    <a:pt x="51" y="261"/>
                    <a:pt x="52" y="265"/>
                    <a:pt x="63" y="265"/>
                  </a:cubicBezTo>
                  <a:cubicBezTo>
                    <a:pt x="75" y="265"/>
                    <a:pt x="75" y="259"/>
                    <a:pt x="75" y="259"/>
                  </a:cubicBezTo>
                  <a:cubicBezTo>
                    <a:pt x="74" y="22"/>
                    <a:pt x="74" y="22"/>
                    <a:pt x="74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24" name="Freeform 521"/>
            <p:cNvSpPr>
              <a:spLocks/>
            </p:cNvSpPr>
            <p:nvPr/>
          </p:nvSpPr>
          <p:spPr bwMode="auto">
            <a:xfrm>
              <a:off x="2825751" y="-525462"/>
              <a:ext cx="146050" cy="153988"/>
            </a:xfrm>
            <a:custGeom>
              <a:avLst/>
              <a:gdLst>
                <a:gd name="T0" fmla="*/ 39 w 39"/>
                <a:gd name="T1" fmla="*/ 41 h 41"/>
                <a:gd name="T2" fmla="*/ 37 w 39"/>
                <a:gd name="T3" fmla="*/ 20 h 41"/>
                <a:gd name="T4" fmla="*/ 31 w 39"/>
                <a:gd name="T5" fmla="*/ 13 h 41"/>
                <a:gd name="T6" fmla="*/ 5 w 39"/>
                <a:gd name="T7" fmla="*/ 0 h 41"/>
                <a:gd name="T8" fmla="*/ 0 w 39"/>
                <a:gd name="T9" fmla="*/ 0 h 41"/>
                <a:gd name="T10" fmla="*/ 3 w 39"/>
                <a:gd name="T11" fmla="*/ 34 h 41"/>
                <a:gd name="T12" fmla="*/ 20 w 39"/>
                <a:gd name="T13" fmla="*/ 32 h 41"/>
                <a:gd name="T14" fmla="*/ 39 w 3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1">
                  <a:moveTo>
                    <a:pt x="39" y="41"/>
                  </a:moveTo>
                  <a:cubicBezTo>
                    <a:pt x="39" y="34"/>
                    <a:pt x="37" y="28"/>
                    <a:pt x="37" y="20"/>
                  </a:cubicBezTo>
                  <a:cubicBezTo>
                    <a:pt x="35" y="18"/>
                    <a:pt x="33" y="16"/>
                    <a:pt x="31" y="13"/>
                  </a:cubicBezTo>
                  <a:cubicBezTo>
                    <a:pt x="22" y="9"/>
                    <a:pt x="14" y="4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3"/>
                    <a:pt x="2" y="25"/>
                    <a:pt x="3" y="34"/>
                  </a:cubicBezTo>
                  <a:cubicBezTo>
                    <a:pt x="3" y="34"/>
                    <a:pt x="11" y="31"/>
                    <a:pt x="20" y="32"/>
                  </a:cubicBezTo>
                  <a:cubicBezTo>
                    <a:pt x="25" y="32"/>
                    <a:pt x="33" y="34"/>
                    <a:pt x="39" y="4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25" name="Freeform 522"/>
            <p:cNvSpPr>
              <a:spLocks/>
            </p:cNvSpPr>
            <p:nvPr/>
          </p:nvSpPr>
          <p:spPr bwMode="auto">
            <a:xfrm>
              <a:off x="2814638" y="-930275"/>
              <a:ext cx="274638" cy="236538"/>
            </a:xfrm>
            <a:custGeom>
              <a:avLst/>
              <a:gdLst>
                <a:gd name="T0" fmla="*/ 0 w 73"/>
                <a:gd name="T1" fmla="*/ 0 h 63"/>
                <a:gd name="T2" fmla="*/ 1 w 73"/>
                <a:gd name="T3" fmla="*/ 35 h 63"/>
                <a:gd name="T4" fmla="*/ 73 w 73"/>
                <a:gd name="T5" fmla="*/ 62 h 63"/>
                <a:gd name="T6" fmla="*/ 73 w 73"/>
                <a:gd name="T7" fmla="*/ 31 h 63"/>
                <a:gd name="T8" fmla="*/ 0 w 73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63">
                  <a:moveTo>
                    <a:pt x="0" y="0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37" y="63"/>
                    <a:pt x="73" y="62"/>
                  </a:cubicBezTo>
                  <a:cubicBezTo>
                    <a:pt x="73" y="31"/>
                    <a:pt x="73" y="31"/>
                    <a:pt x="73" y="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26" name="Freeform 523"/>
            <p:cNvSpPr>
              <a:spLocks/>
            </p:cNvSpPr>
            <p:nvPr/>
          </p:nvSpPr>
          <p:spPr bwMode="auto">
            <a:xfrm>
              <a:off x="2644776" y="-1508125"/>
              <a:ext cx="1943100" cy="1419225"/>
            </a:xfrm>
            <a:custGeom>
              <a:avLst/>
              <a:gdLst>
                <a:gd name="T0" fmla="*/ 80 w 517"/>
                <a:gd name="T1" fmla="*/ 19 h 378"/>
                <a:gd name="T2" fmla="*/ 180 w 517"/>
                <a:gd name="T3" fmla="*/ 52 h 378"/>
                <a:gd name="T4" fmla="*/ 344 w 517"/>
                <a:gd name="T5" fmla="*/ 0 h 378"/>
                <a:gd name="T6" fmla="*/ 440 w 517"/>
                <a:gd name="T7" fmla="*/ 81 h 378"/>
                <a:gd name="T8" fmla="*/ 503 w 517"/>
                <a:gd name="T9" fmla="*/ 106 h 378"/>
                <a:gd name="T10" fmla="*/ 475 w 517"/>
                <a:gd name="T11" fmla="*/ 284 h 378"/>
                <a:gd name="T12" fmla="*/ 470 w 517"/>
                <a:gd name="T13" fmla="*/ 281 h 378"/>
                <a:gd name="T14" fmla="*/ 435 w 517"/>
                <a:gd name="T15" fmla="*/ 291 h 378"/>
                <a:gd name="T16" fmla="*/ 440 w 517"/>
                <a:gd name="T17" fmla="*/ 370 h 378"/>
                <a:gd name="T18" fmla="*/ 427 w 517"/>
                <a:gd name="T19" fmla="*/ 377 h 378"/>
                <a:gd name="T20" fmla="*/ 413 w 517"/>
                <a:gd name="T21" fmla="*/ 365 h 378"/>
                <a:gd name="T22" fmla="*/ 406 w 517"/>
                <a:gd name="T23" fmla="*/ 218 h 378"/>
                <a:gd name="T24" fmla="*/ 400 w 517"/>
                <a:gd name="T25" fmla="*/ 154 h 378"/>
                <a:gd name="T26" fmla="*/ 157 w 517"/>
                <a:gd name="T27" fmla="*/ 218 h 378"/>
                <a:gd name="T28" fmla="*/ 0 w 517"/>
                <a:gd name="T29" fmla="*/ 63 h 378"/>
                <a:gd name="T30" fmla="*/ 45 w 517"/>
                <a:gd name="T31" fmla="*/ 106 h 378"/>
                <a:gd name="T32" fmla="*/ 45 w 517"/>
                <a:gd name="T33" fmla="*/ 18 h 378"/>
                <a:gd name="T34" fmla="*/ 73 w 517"/>
                <a:gd name="T35" fmla="*/ 63 h 378"/>
                <a:gd name="T36" fmla="*/ 80 w 517"/>
                <a:gd name="T37" fmla="*/ 1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7" h="378">
                  <a:moveTo>
                    <a:pt x="80" y="19"/>
                  </a:moveTo>
                  <a:cubicBezTo>
                    <a:pt x="80" y="19"/>
                    <a:pt x="84" y="74"/>
                    <a:pt x="180" y="52"/>
                  </a:cubicBezTo>
                  <a:cubicBezTo>
                    <a:pt x="245" y="38"/>
                    <a:pt x="291" y="0"/>
                    <a:pt x="344" y="0"/>
                  </a:cubicBezTo>
                  <a:cubicBezTo>
                    <a:pt x="398" y="0"/>
                    <a:pt x="438" y="47"/>
                    <a:pt x="440" y="81"/>
                  </a:cubicBezTo>
                  <a:cubicBezTo>
                    <a:pt x="440" y="81"/>
                    <a:pt x="480" y="52"/>
                    <a:pt x="503" y="106"/>
                  </a:cubicBezTo>
                  <a:cubicBezTo>
                    <a:pt x="517" y="140"/>
                    <a:pt x="501" y="198"/>
                    <a:pt x="475" y="284"/>
                  </a:cubicBezTo>
                  <a:cubicBezTo>
                    <a:pt x="475" y="284"/>
                    <a:pt x="473" y="283"/>
                    <a:pt x="470" y="281"/>
                  </a:cubicBezTo>
                  <a:cubicBezTo>
                    <a:pt x="463" y="278"/>
                    <a:pt x="450" y="275"/>
                    <a:pt x="435" y="291"/>
                  </a:cubicBezTo>
                  <a:cubicBezTo>
                    <a:pt x="423" y="305"/>
                    <a:pt x="440" y="370"/>
                    <a:pt x="440" y="370"/>
                  </a:cubicBezTo>
                  <a:cubicBezTo>
                    <a:pt x="440" y="370"/>
                    <a:pt x="441" y="376"/>
                    <a:pt x="427" y="377"/>
                  </a:cubicBezTo>
                  <a:cubicBezTo>
                    <a:pt x="412" y="378"/>
                    <a:pt x="413" y="365"/>
                    <a:pt x="413" y="365"/>
                  </a:cubicBezTo>
                  <a:cubicBezTo>
                    <a:pt x="413" y="365"/>
                    <a:pt x="409" y="300"/>
                    <a:pt x="406" y="218"/>
                  </a:cubicBezTo>
                  <a:cubicBezTo>
                    <a:pt x="405" y="184"/>
                    <a:pt x="406" y="163"/>
                    <a:pt x="400" y="154"/>
                  </a:cubicBezTo>
                  <a:cubicBezTo>
                    <a:pt x="400" y="154"/>
                    <a:pt x="283" y="239"/>
                    <a:pt x="157" y="218"/>
                  </a:cubicBezTo>
                  <a:cubicBezTo>
                    <a:pt x="30" y="197"/>
                    <a:pt x="10" y="119"/>
                    <a:pt x="0" y="63"/>
                  </a:cubicBezTo>
                  <a:cubicBezTo>
                    <a:pt x="0" y="63"/>
                    <a:pt x="14" y="97"/>
                    <a:pt x="45" y="106"/>
                  </a:cubicBezTo>
                  <a:cubicBezTo>
                    <a:pt x="45" y="106"/>
                    <a:pt x="16" y="63"/>
                    <a:pt x="45" y="18"/>
                  </a:cubicBezTo>
                  <a:cubicBezTo>
                    <a:pt x="45" y="18"/>
                    <a:pt x="55" y="53"/>
                    <a:pt x="73" y="63"/>
                  </a:cubicBezTo>
                  <a:cubicBezTo>
                    <a:pt x="73" y="63"/>
                    <a:pt x="65" y="56"/>
                    <a:pt x="80" y="19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27" name="Freeform 524"/>
            <p:cNvSpPr>
              <a:spLocks/>
            </p:cNvSpPr>
            <p:nvPr/>
          </p:nvSpPr>
          <p:spPr bwMode="auto">
            <a:xfrm>
              <a:off x="4260851" y="-542925"/>
              <a:ext cx="200025" cy="138113"/>
            </a:xfrm>
            <a:custGeom>
              <a:avLst/>
              <a:gdLst>
                <a:gd name="T0" fmla="*/ 53 w 53"/>
                <a:gd name="T1" fmla="*/ 0 h 37"/>
                <a:gd name="T2" fmla="*/ 5 w 53"/>
                <a:gd name="T3" fmla="*/ 11 h 37"/>
                <a:gd name="T4" fmla="*/ 4 w 53"/>
                <a:gd name="T5" fmla="*/ 12 h 37"/>
                <a:gd name="T6" fmla="*/ 3 w 53"/>
                <a:gd name="T7" fmla="*/ 37 h 37"/>
                <a:gd name="T8" fmla="*/ 3 w 53"/>
                <a:gd name="T9" fmla="*/ 37 h 37"/>
                <a:gd name="T10" fmla="*/ 5 w 53"/>
                <a:gd name="T11" fmla="*/ 34 h 37"/>
                <a:gd name="T12" fmla="*/ 40 w 53"/>
                <a:gd name="T13" fmla="*/ 24 h 37"/>
                <a:gd name="T14" fmla="*/ 45 w 53"/>
                <a:gd name="T15" fmla="*/ 27 h 37"/>
                <a:gd name="T16" fmla="*/ 53 w 53"/>
                <a:gd name="T17" fmla="*/ 0 h 37"/>
                <a:gd name="T18" fmla="*/ 53 w 53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37">
                  <a:moveTo>
                    <a:pt x="53" y="0"/>
                  </a:moveTo>
                  <a:cubicBezTo>
                    <a:pt x="36" y="1"/>
                    <a:pt x="19" y="3"/>
                    <a:pt x="5" y="11"/>
                  </a:cubicBezTo>
                  <a:cubicBezTo>
                    <a:pt x="5" y="11"/>
                    <a:pt x="5" y="12"/>
                    <a:pt x="4" y="12"/>
                  </a:cubicBezTo>
                  <a:cubicBezTo>
                    <a:pt x="2" y="19"/>
                    <a:pt x="0" y="29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4" y="36"/>
                    <a:pt x="4" y="35"/>
                    <a:pt x="5" y="34"/>
                  </a:cubicBezTo>
                  <a:cubicBezTo>
                    <a:pt x="20" y="18"/>
                    <a:pt x="33" y="21"/>
                    <a:pt x="40" y="24"/>
                  </a:cubicBezTo>
                  <a:cubicBezTo>
                    <a:pt x="43" y="26"/>
                    <a:pt x="45" y="27"/>
                    <a:pt x="45" y="27"/>
                  </a:cubicBezTo>
                  <a:cubicBezTo>
                    <a:pt x="48" y="18"/>
                    <a:pt x="50" y="9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28" name="Freeform 525"/>
            <p:cNvSpPr>
              <a:spLocks/>
            </p:cNvSpPr>
            <p:nvPr/>
          </p:nvSpPr>
          <p:spPr bwMode="auto">
            <a:xfrm>
              <a:off x="3111501" y="-644525"/>
              <a:ext cx="236538" cy="190500"/>
            </a:xfrm>
            <a:custGeom>
              <a:avLst/>
              <a:gdLst>
                <a:gd name="T0" fmla="*/ 63 w 63"/>
                <a:gd name="T1" fmla="*/ 12 h 51"/>
                <a:gd name="T2" fmla="*/ 22 w 63"/>
                <a:gd name="T3" fmla="*/ 3 h 51"/>
                <a:gd name="T4" fmla="*/ 0 w 63"/>
                <a:gd name="T5" fmla="*/ 32 h 51"/>
                <a:gd name="T6" fmla="*/ 0 w 63"/>
                <a:gd name="T7" fmla="*/ 51 h 51"/>
                <a:gd name="T8" fmla="*/ 63 w 63"/>
                <a:gd name="T9" fmla="*/ 1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1">
                  <a:moveTo>
                    <a:pt x="63" y="12"/>
                  </a:moveTo>
                  <a:cubicBezTo>
                    <a:pt x="63" y="12"/>
                    <a:pt x="38" y="0"/>
                    <a:pt x="22" y="3"/>
                  </a:cubicBezTo>
                  <a:cubicBezTo>
                    <a:pt x="6" y="6"/>
                    <a:pt x="0" y="32"/>
                    <a:pt x="0" y="3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35" y="11"/>
                    <a:pt x="63" y="12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29" name="Freeform 526"/>
            <p:cNvSpPr>
              <a:spLocks/>
            </p:cNvSpPr>
            <p:nvPr/>
          </p:nvSpPr>
          <p:spPr bwMode="auto">
            <a:xfrm>
              <a:off x="3933826" y="-636587"/>
              <a:ext cx="187325" cy="168275"/>
            </a:xfrm>
            <a:custGeom>
              <a:avLst/>
              <a:gdLst>
                <a:gd name="T0" fmla="*/ 13 w 50"/>
                <a:gd name="T1" fmla="*/ 0 h 45"/>
                <a:gd name="T2" fmla="*/ 2 w 50"/>
                <a:gd name="T3" fmla="*/ 13 h 45"/>
                <a:gd name="T4" fmla="*/ 48 w 50"/>
                <a:gd name="T5" fmla="*/ 45 h 45"/>
                <a:gd name="T6" fmla="*/ 47 w 50"/>
                <a:gd name="T7" fmla="*/ 20 h 45"/>
                <a:gd name="T8" fmla="*/ 13 w 50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">
                  <a:moveTo>
                    <a:pt x="13" y="0"/>
                  </a:moveTo>
                  <a:cubicBezTo>
                    <a:pt x="13" y="0"/>
                    <a:pt x="0" y="0"/>
                    <a:pt x="2" y="13"/>
                  </a:cubicBezTo>
                  <a:cubicBezTo>
                    <a:pt x="2" y="13"/>
                    <a:pt x="35" y="20"/>
                    <a:pt x="48" y="45"/>
                  </a:cubicBezTo>
                  <a:cubicBezTo>
                    <a:pt x="48" y="45"/>
                    <a:pt x="50" y="29"/>
                    <a:pt x="47" y="20"/>
                  </a:cubicBezTo>
                  <a:cubicBezTo>
                    <a:pt x="44" y="10"/>
                    <a:pt x="32" y="0"/>
                    <a:pt x="13" y="0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0" name="Freeform 527"/>
            <p:cNvSpPr>
              <a:spLocks/>
            </p:cNvSpPr>
            <p:nvPr/>
          </p:nvSpPr>
          <p:spPr bwMode="auto">
            <a:xfrm>
              <a:off x="4291013" y="-415925"/>
              <a:ext cx="153988" cy="195263"/>
            </a:xfrm>
            <a:custGeom>
              <a:avLst/>
              <a:gdLst>
                <a:gd name="T0" fmla="*/ 12 w 41"/>
                <a:gd name="T1" fmla="*/ 52 h 52"/>
                <a:gd name="T2" fmla="*/ 25 w 41"/>
                <a:gd name="T3" fmla="*/ 7 h 52"/>
                <a:gd name="T4" fmla="*/ 32 w 41"/>
                <a:gd name="T5" fmla="*/ 40 h 52"/>
                <a:gd name="T6" fmla="*/ 12 w 41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52">
                  <a:moveTo>
                    <a:pt x="12" y="52"/>
                  </a:moveTo>
                  <a:cubicBezTo>
                    <a:pt x="12" y="52"/>
                    <a:pt x="0" y="0"/>
                    <a:pt x="25" y="7"/>
                  </a:cubicBezTo>
                  <a:cubicBezTo>
                    <a:pt x="41" y="11"/>
                    <a:pt x="40" y="29"/>
                    <a:pt x="32" y="40"/>
                  </a:cubicBezTo>
                  <a:cubicBezTo>
                    <a:pt x="27" y="48"/>
                    <a:pt x="18" y="52"/>
                    <a:pt x="12" y="5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1" name="Freeform 528"/>
            <p:cNvSpPr>
              <a:spLocks/>
            </p:cNvSpPr>
            <p:nvPr/>
          </p:nvSpPr>
          <p:spPr bwMode="auto">
            <a:xfrm>
              <a:off x="4324351" y="-385762"/>
              <a:ext cx="117475" cy="165100"/>
            </a:xfrm>
            <a:custGeom>
              <a:avLst/>
              <a:gdLst>
                <a:gd name="T0" fmla="*/ 3 w 31"/>
                <a:gd name="T1" fmla="*/ 44 h 44"/>
                <a:gd name="T2" fmla="*/ 0 w 31"/>
                <a:gd name="T3" fmla="*/ 30 h 44"/>
                <a:gd name="T4" fmla="*/ 28 w 31"/>
                <a:gd name="T5" fmla="*/ 21 h 44"/>
                <a:gd name="T6" fmla="*/ 3 w 31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4">
                  <a:moveTo>
                    <a:pt x="3" y="44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31" y="0"/>
                    <a:pt x="28" y="21"/>
                  </a:cubicBezTo>
                  <a:cubicBezTo>
                    <a:pt x="24" y="43"/>
                    <a:pt x="3" y="44"/>
                    <a:pt x="3" y="44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2" name="Freeform 529"/>
            <p:cNvSpPr>
              <a:spLocks/>
            </p:cNvSpPr>
            <p:nvPr/>
          </p:nvSpPr>
          <p:spPr bwMode="auto">
            <a:xfrm>
              <a:off x="2795588" y="-360362"/>
              <a:ext cx="180975" cy="225425"/>
            </a:xfrm>
            <a:custGeom>
              <a:avLst/>
              <a:gdLst>
                <a:gd name="T0" fmla="*/ 42 w 48"/>
                <a:gd name="T1" fmla="*/ 59 h 60"/>
                <a:gd name="T2" fmla="*/ 18 w 48"/>
                <a:gd name="T3" fmla="*/ 13 h 60"/>
                <a:gd name="T4" fmla="*/ 16 w 48"/>
                <a:gd name="T5" fmla="*/ 50 h 60"/>
                <a:gd name="T6" fmla="*/ 42 w 48"/>
                <a:gd name="T7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0">
                  <a:moveTo>
                    <a:pt x="42" y="59"/>
                  </a:moveTo>
                  <a:cubicBezTo>
                    <a:pt x="42" y="59"/>
                    <a:pt x="48" y="0"/>
                    <a:pt x="18" y="13"/>
                  </a:cubicBezTo>
                  <a:cubicBezTo>
                    <a:pt x="0" y="20"/>
                    <a:pt x="4" y="39"/>
                    <a:pt x="16" y="50"/>
                  </a:cubicBezTo>
                  <a:cubicBezTo>
                    <a:pt x="24" y="56"/>
                    <a:pt x="35" y="60"/>
                    <a:pt x="42" y="5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3" name="Freeform 530"/>
            <p:cNvSpPr>
              <a:spLocks/>
            </p:cNvSpPr>
            <p:nvPr/>
          </p:nvSpPr>
          <p:spPr bwMode="auto">
            <a:xfrm>
              <a:off x="2795588" y="-295275"/>
              <a:ext cx="161925" cy="165100"/>
            </a:xfrm>
            <a:custGeom>
              <a:avLst/>
              <a:gdLst>
                <a:gd name="T0" fmla="*/ 42 w 43"/>
                <a:gd name="T1" fmla="*/ 41 h 44"/>
                <a:gd name="T2" fmla="*/ 43 w 43"/>
                <a:gd name="T3" fmla="*/ 26 h 44"/>
                <a:gd name="T4" fmla="*/ 8 w 43"/>
                <a:gd name="T5" fmla="*/ 22 h 44"/>
                <a:gd name="T6" fmla="*/ 42 w 43"/>
                <a:gd name="T7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4">
                  <a:moveTo>
                    <a:pt x="42" y="41"/>
                  </a:move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0" y="0"/>
                    <a:pt x="8" y="22"/>
                  </a:cubicBezTo>
                  <a:cubicBezTo>
                    <a:pt x="16" y="44"/>
                    <a:pt x="42" y="41"/>
                    <a:pt x="42" y="41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4" name="Oval 531"/>
            <p:cNvSpPr>
              <a:spLocks noChangeArrowheads="1"/>
            </p:cNvSpPr>
            <p:nvPr/>
          </p:nvSpPr>
          <p:spPr bwMode="auto">
            <a:xfrm>
              <a:off x="3648076" y="387350"/>
              <a:ext cx="131763" cy="44450"/>
            </a:xfrm>
            <a:prstGeom prst="ellipse">
              <a:avLst/>
            </a:pr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5" name="Freeform 532"/>
            <p:cNvSpPr>
              <a:spLocks/>
            </p:cNvSpPr>
            <p:nvPr/>
          </p:nvSpPr>
          <p:spPr bwMode="auto">
            <a:xfrm>
              <a:off x="4291013" y="-314325"/>
              <a:ext cx="236538" cy="220663"/>
            </a:xfrm>
            <a:custGeom>
              <a:avLst/>
              <a:gdLst>
                <a:gd name="T0" fmla="*/ 7 w 63"/>
                <a:gd name="T1" fmla="*/ 59 h 59"/>
                <a:gd name="T2" fmla="*/ 0 w 63"/>
                <a:gd name="T3" fmla="*/ 55 h 59"/>
                <a:gd name="T4" fmla="*/ 49 w 63"/>
                <a:gd name="T5" fmla="*/ 0 h 59"/>
                <a:gd name="T6" fmla="*/ 7 w 63"/>
                <a:gd name="T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59">
                  <a:moveTo>
                    <a:pt x="7" y="59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50" y="36"/>
                    <a:pt x="49" y="0"/>
                  </a:cubicBezTo>
                  <a:cubicBezTo>
                    <a:pt x="49" y="0"/>
                    <a:pt x="63" y="39"/>
                    <a:pt x="7" y="5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6" name="Freeform 533"/>
            <p:cNvSpPr>
              <a:spLocks/>
            </p:cNvSpPr>
            <p:nvPr/>
          </p:nvSpPr>
          <p:spPr bwMode="auto">
            <a:xfrm>
              <a:off x="2784476" y="-1249362"/>
              <a:ext cx="228600" cy="222250"/>
            </a:xfrm>
            <a:custGeom>
              <a:avLst/>
              <a:gdLst>
                <a:gd name="T0" fmla="*/ 1 w 61"/>
                <a:gd name="T1" fmla="*/ 1 h 59"/>
                <a:gd name="T2" fmla="*/ 7 w 61"/>
                <a:gd name="T3" fmla="*/ 18 h 59"/>
                <a:gd name="T4" fmla="*/ 18 w 61"/>
                <a:gd name="T5" fmla="*/ 36 h 59"/>
                <a:gd name="T6" fmla="*/ 53 w 61"/>
                <a:gd name="T7" fmla="*/ 58 h 59"/>
                <a:gd name="T8" fmla="*/ 61 w 61"/>
                <a:gd name="T9" fmla="*/ 59 h 59"/>
                <a:gd name="T10" fmla="*/ 53 w 61"/>
                <a:gd name="T11" fmla="*/ 55 h 59"/>
                <a:gd name="T12" fmla="*/ 45 w 61"/>
                <a:gd name="T13" fmla="*/ 49 h 59"/>
                <a:gd name="T14" fmla="*/ 26 w 61"/>
                <a:gd name="T15" fmla="*/ 35 h 59"/>
                <a:gd name="T16" fmla="*/ 13 w 61"/>
                <a:gd name="T17" fmla="*/ 18 h 59"/>
                <a:gd name="T18" fmla="*/ 4 w 61"/>
                <a:gd name="T19" fmla="*/ 4 h 59"/>
                <a:gd name="T20" fmla="*/ 2 w 61"/>
                <a:gd name="T21" fmla="*/ 0 h 59"/>
                <a:gd name="T22" fmla="*/ 1 w 61"/>
                <a:gd name="T23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59">
                  <a:moveTo>
                    <a:pt x="1" y="1"/>
                  </a:moveTo>
                  <a:cubicBezTo>
                    <a:pt x="0" y="6"/>
                    <a:pt x="5" y="15"/>
                    <a:pt x="7" y="18"/>
                  </a:cubicBezTo>
                  <a:cubicBezTo>
                    <a:pt x="10" y="25"/>
                    <a:pt x="13" y="31"/>
                    <a:pt x="18" y="36"/>
                  </a:cubicBezTo>
                  <a:cubicBezTo>
                    <a:pt x="27" y="47"/>
                    <a:pt x="39" y="55"/>
                    <a:pt x="53" y="58"/>
                  </a:cubicBezTo>
                  <a:cubicBezTo>
                    <a:pt x="56" y="58"/>
                    <a:pt x="58" y="59"/>
                    <a:pt x="61" y="59"/>
                  </a:cubicBezTo>
                  <a:cubicBezTo>
                    <a:pt x="59" y="57"/>
                    <a:pt x="55" y="56"/>
                    <a:pt x="53" y="55"/>
                  </a:cubicBezTo>
                  <a:cubicBezTo>
                    <a:pt x="50" y="53"/>
                    <a:pt x="48" y="51"/>
                    <a:pt x="45" y="49"/>
                  </a:cubicBezTo>
                  <a:cubicBezTo>
                    <a:pt x="38" y="45"/>
                    <a:pt x="32" y="41"/>
                    <a:pt x="26" y="35"/>
                  </a:cubicBezTo>
                  <a:cubicBezTo>
                    <a:pt x="21" y="30"/>
                    <a:pt x="17" y="24"/>
                    <a:pt x="13" y="18"/>
                  </a:cubicBezTo>
                  <a:cubicBezTo>
                    <a:pt x="10" y="13"/>
                    <a:pt x="7" y="9"/>
                    <a:pt x="4" y="4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7" name="Freeform 534"/>
            <p:cNvSpPr>
              <a:spLocks/>
            </p:cNvSpPr>
            <p:nvPr/>
          </p:nvSpPr>
          <p:spPr bwMode="auto">
            <a:xfrm>
              <a:off x="2911476" y="-1339850"/>
              <a:ext cx="136525" cy="180975"/>
            </a:xfrm>
            <a:custGeom>
              <a:avLst/>
              <a:gdLst>
                <a:gd name="T0" fmla="*/ 5 w 36"/>
                <a:gd name="T1" fmla="*/ 0 h 48"/>
                <a:gd name="T2" fmla="*/ 36 w 36"/>
                <a:gd name="T3" fmla="*/ 48 h 48"/>
                <a:gd name="T4" fmla="*/ 5 w 36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8">
                  <a:moveTo>
                    <a:pt x="5" y="0"/>
                  </a:moveTo>
                  <a:cubicBezTo>
                    <a:pt x="5" y="0"/>
                    <a:pt x="0" y="38"/>
                    <a:pt x="36" y="48"/>
                  </a:cubicBezTo>
                  <a:cubicBezTo>
                    <a:pt x="36" y="48"/>
                    <a:pt x="11" y="31"/>
                    <a:pt x="5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8" name="Freeform 535"/>
            <p:cNvSpPr>
              <a:spLocks/>
            </p:cNvSpPr>
            <p:nvPr/>
          </p:nvSpPr>
          <p:spPr bwMode="auto">
            <a:xfrm>
              <a:off x="4140201" y="-1192212"/>
              <a:ext cx="222250" cy="247650"/>
            </a:xfrm>
            <a:custGeom>
              <a:avLst/>
              <a:gdLst>
                <a:gd name="T0" fmla="*/ 40 w 59"/>
                <a:gd name="T1" fmla="*/ 0 h 66"/>
                <a:gd name="T2" fmla="*/ 0 w 59"/>
                <a:gd name="T3" fmla="*/ 66 h 66"/>
                <a:gd name="T4" fmla="*/ 40 w 59"/>
                <a:gd name="T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66">
                  <a:moveTo>
                    <a:pt x="40" y="0"/>
                  </a:moveTo>
                  <a:cubicBezTo>
                    <a:pt x="40" y="0"/>
                    <a:pt x="59" y="52"/>
                    <a:pt x="0" y="66"/>
                  </a:cubicBezTo>
                  <a:cubicBezTo>
                    <a:pt x="0" y="66"/>
                    <a:pt x="31" y="40"/>
                    <a:pt x="40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9" name="Freeform 536"/>
            <p:cNvSpPr>
              <a:spLocks/>
            </p:cNvSpPr>
            <p:nvPr/>
          </p:nvSpPr>
          <p:spPr bwMode="auto">
            <a:xfrm>
              <a:off x="3509963" y="-1519238"/>
              <a:ext cx="657225" cy="198438"/>
            </a:xfrm>
            <a:custGeom>
              <a:avLst/>
              <a:gdLst>
                <a:gd name="T0" fmla="*/ 175 w 175"/>
                <a:gd name="T1" fmla="*/ 41 h 53"/>
                <a:gd name="T2" fmla="*/ 95 w 175"/>
                <a:gd name="T3" fmla="*/ 18 h 53"/>
                <a:gd name="T4" fmla="*/ 22 w 175"/>
                <a:gd name="T5" fmla="*/ 51 h 53"/>
                <a:gd name="T6" fmla="*/ 120 w 175"/>
                <a:gd name="T7" fmla="*/ 39 h 53"/>
                <a:gd name="T8" fmla="*/ 175 w 175"/>
                <a:gd name="T9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53">
                  <a:moveTo>
                    <a:pt x="175" y="41"/>
                  </a:moveTo>
                  <a:cubicBezTo>
                    <a:pt x="175" y="41"/>
                    <a:pt x="147" y="0"/>
                    <a:pt x="95" y="18"/>
                  </a:cubicBezTo>
                  <a:cubicBezTo>
                    <a:pt x="43" y="37"/>
                    <a:pt x="44" y="50"/>
                    <a:pt x="22" y="51"/>
                  </a:cubicBezTo>
                  <a:cubicBezTo>
                    <a:pt x="0" y="53"/>
                    <a:pt x="78" y="52"/>
                    <a:pt x="120" y="39"/>
                  </a:cubicBezTo>
                  <a:cubicBezTo>
                    <a:pt x="161" y="27"/>
                    <a:pt x="168" y="50"/>
                    <a:pt x="175" y="41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0" name="Freeform 537"/>
            <p:cNvSpPr>
              <a:spLocks/>
            </p:cNvSpPr>
            <p:nvPr/>
          </p:nvSpPr>
          <p:spPr bwMode="auto">
            <a:xfrm>
              <a:off x="4264026" y="-1109662"/>
              <a:ext cx="249238" cy="363538"/>
            </a:xfrm>
            <a:custGeom>
              <a:avLst/>
              <a:gdLst>
                <a:gd name="T0" fmla="*/ 0 w 66"/>
                <a:gd name="T1" fmla="*/ 58 h 97"/>
                <a:gd name="T2" fmla="*/ 38 w 66"/>
                <a:gd name="T3" fmla="*/ 0 h 97"/>
                <a:gd name="T4" fmla="*/ 60 w 66"/>
                <a:gd name="T5" fmla="*/ 38 h 97"/>
                <a:gd name="T6" fmla="*/ 0 w 66"/>
                <a:gd name="T7" fmla="*/ 97 h 97"/>
                <a:gd name="T8" fmla="*/ 0 w 66"/>
                <a:gd name="T9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7">
                  <a:moveTo>
                    <a:pt x="0" y="58"/>
                  </a:moveTo>
                  <a:cubicBezTo>
                    <a:pt x="0" y="58"/>
                    <a:pt x="43" y="33"/>
                    <a:pt x="38" y="0"/>
                  </a:cubicBezTo>
                  <a:cubicBezTo>
                    <a:pt x="38" y="0"/>
                    <a:pt x="66" y="6"/>
                    <a:pt x="60" y="38"/>
                  </a:cubicBezTo>
                  <a:cubicBezTo>
                    <a:pt x="54" y="69"/>
                    <a:pt x="0" y="97"/>
                    <a:pt x="0" y="97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1" name="Freeform 538"/>
            <p:cNvSpPr>
              <a:spLocks/>
            </p:cNvSpPr>
            <p:nvPr/>
          </p:nvSpPr>
          <p:spPr bwMode="auto">
            <a:xfrm>
              <a:off x="3155951" y="-187325"/>
              <a:ext cx="49213" cy="19050"/>
            </a:xfrm>
            <a:custGeom>
              <a:avLst/>
              <a:gdLst>
                <a:gd name="T0" fmla="*/ 13 w 13"/>
                <a:gd name="T1" fmla="*/ 3 h 5"/>
                <a:gd name="T2" fmla="*/ 11 w 13"/>
                <a:gd name="T3" fmla="*/ 5 h 5"/>
                <a:gd name="T4" fmla="*/ 2 w 13"/>
                <a:gd name="T5" fmla="*/ 5 h 5"/>
                <a:gd name="T6" fmla="*/ 0 w 13"/>
                <a:gd name="T7" fmla="*/ 3 h 5"/>
                <a:gd name="T8" fmla="*/ 0 w 13"/>
                <a:gd name="T9" fmla="*/ 3 h 5"/>
                <a:gd name="T10" fmla="*/ 2 w 13"/>
                <a:gd name="T11" fmla="*/ 0 h 5"/>
                <a:gd name="T12" fmla="*/ 11 w 13"/>
                <a:gd name="T13" fmla="*/ 0 h 5"/>
                <a:gd name="T14" fmla="*/ 13 w 1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5">
                  <a:moveTo>
                    <a:pt x="13" y="3"/>
                  </a:moveTo>
                  <a:cubicBezTo>
                    <a:pt x="13" y="4"/>
                    <a:pt x="12" y="5"/>
                    <a:pt x="1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2" name="Freeform 539"/>
            <p:cNvSpPr>
              <a:spLocks/>
            </p:cNvSpPr>
            <p:nvPr/>
          </p:nvSpPr>
          <p:spPr bwMode="auto">
            <a:xfrm>
              <a:off x="4062413" y="-212725"/>
              <a:ext cx="41275" cy="14288"/>
            </a:xfrm>
            <a:custGeom>
              <a:avLst/>
              <a:gdLst>
                <a:gd name="T0" fmla="*/ 11 w 11"/>
                <a:gd name="T1" fmla="*/ 2 h 4"/>
                <a:gd name="T2" fmla="*/ 10 w 11"/>
                <a:gd name="T3" fmla="*/ 4 h 4"/>
                <a:gd name="T4" fmla="*/ 1 w 11"/>
                <a:gd name="T5" fmla="*/ 4 h 4"/>
                <a:gd name="T6" fmla="*/ 0 w 11"/>
                <a:gd name="T7" fmla="*/ 2 h 4"/>
                <a:gd name="T8" fmla="*/ 0 w 11"/>
                <a:gd name="T9" fmla="*/ 2 h 4"/>
                <a:gd name="T10" fmla="*/ 1 w 11"/>
                <a:gd name="T11" fmla="*/ 0 h 4"/>
                <a:gd name="T12" fmla="*/ 10 w 11"/>
                <a:gd name="T13" fmla="*/ 0 h 4"/>
                <a:gd name="T14" fmla="*/ 11 w 11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cubicBezTo>
                    <a:pt x="11" y="3"/>
                    <a:pt x="10" y="4"/>
                    <a:pt x="1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1"/>
                    <a:pt x="11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3" name="Freeform 540"/>
            <p:cNvSpPr>
              <a:spLocks/>
            </p:cNvSpPr>
            <p:nvPr/>
          </p:nvSpPr>
          <p:spPr bwMode="auto">
            <a:xfrm>
              <a:off x="3422651" y="-377825"/>
              <a:ext cx="466725" cy="525463"/>
            </a:xfrm>
            <a:custGeom>
              <a:avLst/>
              <a:gdLst>
                <a:gd name="T0" fmla="*/ 30 w 124"/>
                <a:gd name="T1" fmla="*/ 16 h 140"/>
                <a:gd name="T2" fmla="*/ 33 w 124"/>
                <a:gd name="T3" fmla="*/ 114 h 140"/>
                <a:gd name="T4" fmla="*/ 113 w 124"/>
                <a:gd name="T5" fmla="*/ 103 h 140"/>
                <a:gd name="T6" fmla="*/ 88 w 124"/>
                <a:gd name="T7" fmla="*/ 12 h 140"/>
                <a:gd name="T8" fmla="*/ 60 w 124"/>
                <a:gd name="T9" fmla="*/ 0 h 140"/>
                <a:gd name="T10" fmla="*/ 30 w 124"/>
                <a:gd name="T11" fmla="*/ 1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0">
                  <a:moveTo>
                    <a:pt x="30" y="16"/>
                  </a:moveTo>
                  <a:cubicBezTo>
                    <a:pt x="30" y="16"/>
                    <a:pt x="0" y="88"/>
                    <a:pt x="33" y="114"/>
                  </a:cubicBezTo>
                  <a:cubicBezTo>
                    <a:pt x="66" y="140"/>
                    <a:pt x="107" y="123"/>
                    <a:pt x="113" y="103"/>
                  </a:cubicBezTo>
                  <a:cubicBezTo>
                    <a:pt x="124" y="69"/>
                    <a:pt x="95" y="59"/>
                    <a:pt x="88" y="12"/>
                  </a:cubicBezTo>
                  <a:cubicBezTo>
                    <a:pt x="88" y="12"/>
                    <a:pt x="78" y="0"/>
                    <a:pt x="60" y="0"/>
                  </a:cubicBezTo>
                  <a:cubicBezTo>
                    <a:pt x="42" y="1"/>
                    <a:pt x="30" y="16"/>
                    <a:pt x="30" y="1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4" name="Freeform 541"/>
            <p:cNvSpPr>
              <a:spLocks/>
            </p:cNvSpPr>
            <p:nvPr/>
          </p:nvSpPr>
          <p:spPr bwMode="auto">
            <a:xfrm>
              <a:off x="3444876" y="-385762"/>
              <a:ext cx="417513" cy="465138"/>
            </a:xfrm>
            <a:custGeom>
              <a:avLst/>
              <a:gdLst>
                <a:gd name="T0" fmla="*/ 26 w 111"/>
                <a:gd name="T1" fmla="*/ 15 h 124"/>
                <a:gd name="T2" fmla="*/ 29 w 111"/>
                <a:gd name="T3" fmla="*/ 100 h 124"/>
                <a:gd name="T4" fmla="*/ 101 w 111"/>
                <a:gd name="T5" fmla="*/ 90 h 124"/>
                <a:gd name="T6" fmla="*/ 78 w 111"/>
                <a:gd name="T7" fmla="*/ 9 h 124"/>
                <a:gd name="T8" fmla="*/ 53 w 111"/>
                <a:gd name="T9" fmla="*/ 1 h 124"/>
                <a:gd name="T10" fmla="*/ 26 w 111"/>
                <a:gd name="T11" fmla="*/ 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124">
                  <a:moveTo>
                    <a:pt x="26" y="15"/>
                  </a:moveTo>
                  <a:cubicBezTo>
                    <a:pt x="26" y="15"/>
                    <a:pt x="0" y="76"/>
                    <a:pt x="29" y="100"/>
                  </a:cubicBezTo>
                  <a:cubicBezTo>
                    <a:pt x="59" y="124"/>
                    <a:pt x="95" y="108"/>
                    <a:pt x="101" y="90"/>
                  </a:cubicBezTo>
                  <a:cubicBezTo>
                    <a:pt x="111" y="58"/>
                    <a:pt x="85" y="52"/>
                    <a:pt x="78" y="9"/>
                  </a:cubicBezTo>
                  <a:cubicBezTo>
                    <a:pt x="78" y="9"/>
                    <a:pt x="70" y="0"/>
                    <a:pt x="53" y="1"/>
                  </a:cubicBezTo>
                  <a:cubicBezTo>
                    <a:pt x="37" y="1"/>
                    <a:pt x="26" y="15"/>
                    <a:pt x="26" y="15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5" name="Oval 542"/>
            <p:cNvSpPr>
              <a:spLocks noChangeArrowheads="1"/>
            </p:cNvSpPr>
            <p:nvPr/>
          </p:nvSpPr>
          <p:spPr bwMode="auto">
            <a:xfrm>
              <a:off x="3675063" y="-77787"/>
              <a:ext cx="74613" cy="33338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6" name="Freeform 543"/>
            <p:cNvSpPr>
              <a:spLocks/>
            </p:cNvSpPr>
            <p:nvPr/>
          </p:nvSpPr>
          <p:spPr bwMode="auto">
            <a:xfrm>
              <a:off x="3227388" y="-419100"/>
              <a:ext cx="184150" cy="182563"/>
            </a:xfrm>
            <a:custGeom>
              <a:avLst/>
              <a:gdLst>
                <a:gd name="T0" fmla="*/ 49 w 49"/>
                <a:gd name="T1" fmla="*/ 24 h 49"/>
                <a:gd name="T2" fmla="*/ 24 w 49"/>
                <a:gd name="T3" fmla="*/ 48 h 49"/>
                <a:gd name="T4" fmla="*/ 0 w 49"/>
                <a:gd name="T5" fmla="*/ 24 h 49"/>
                <a:gd name="T6" fmla="*/ 25 w 49"/>
                <a:gd name="T7" fmla="*/ 0 h 49"/>
                <a:gd name="T8" fmla="*/ 49 w 49"/>
                <a:gd name="T9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9" y="24"/>
                  </a:moveTo>
                  <a:cubicBezTo>
                    <a:pt x="49" y="38"/>
                    <a:pt x="38" y="49"/>
                    <a:pt x="24" y="48"/>
                  </a:cubicBezTo>
                  <a:cubicBezTo>
                    <a:pt x="11" y="48"/>
                    <a:pt x="0" y="38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8" y="0"/>
                    <a:pt x="49" y="11"/>
                    <a:pt x="49" y="24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7" name="Freeform 544"/>
            <p:cNvSpPr>
              <a:spLocks/>
            </p:cNvSpPr>
            <p:nvPr/>
          </p:nvSpPr>
          <p:spPr bwMode="auto">
            <a:xfrm>
              <a:off x="3306763" y="-385762"/>
              <a:ext cx="90488" cy="79375"/>
            </a:xfrm>
            <a:custGeom>
              <a:avLst/>
              <a:gdLst>
                <a:gd name="T0" fmla="*/ 22 w 24"/>
                <a:gd name="T1" fmla="*/ 14 h 21"/>
                <a:gd name="T2" fmla="*/ 9 w 24"/>
                <a:gd name="T3" fmla="*/ 19 h 21"/>
                <a:gd name="T4" fmla="*/ 2 w 24"/>
                <a:gd name="T5" fmla="*/ 7 h 21"/>
                <a:gd name="T6" fmla="*/ 15 w 24"/>
                <a:gd name="T7" fmla="*/ 2 h 21"/>
                <a:gd name="T8" fmla="*/ 22 w 24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1">
                  <a:moveTo>
                    <a:pt x="22" y="14"/>
                  </a:moveTo>
                  <a:cubicBezTo>
                    <a:pt x="20" y="19"/>
                    <a:pt x="14" y="21"/>
                    <a:pt x="9" y="19"/>
                  </a:cubicBezTo>
                  <a:cubicBezTo>
                    <a:pt x="3" y="17"/>
                    <a:pt x="0" y="11"/>
                    <a:pt x="2" y="7"/>
                  </a:cubicBezTo>
                  <a:cubicBezTo>
                    <a:pt x="3" y="2"/>
                    <a:pt x="9" y="0"/>
                    <a:pt x="15" y="2"/>
                  </a:cubicBezTo>
                  <a:cubicBezTo>
                    <a:pt x="20" y="4"/>
                    <a:pt x="24" y="9"/>
                    <a:pt x="22" y="1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8" name="Freeform 545"/>
            <p:cNvSpPr>
              <a:spLocks/>
            </p:cNvSpPr>
            <p:nvPr/>
          </p:nvSpPr>
          <p:spPr bwMode="auto">
            <a:xfrm>
              <a:off x="3878263" y="-419100"/>
              <a:ext cx="184150" cy="182563"/>
            </a:xfrm>
            <a:custGeom>
              <a:avLst/>
              <a:gdLst>
                <a:gd name="T0" fmla="*/ 49 w 49"/>
                <a:gd name="T1" fmla="*/ 24 h 49"/>
                <a:gd name="T2" fmla="*/ 24 w 49"/>
                <a:gd name="T3" fmla="*/ 48 h 49"/>
                <a:gd name="T4" fmla="*/ 0 w 49"/>
                <a:gd name="T5" fmla="*/ 24 h 49"/>
                <a:gd name="T6" fmla="*/ 24 w 49"/>
                <a:gd name="T7" fmla="*/ 0 h 49"/>
                <a:gd name="T8" fmla="*/ 49 w 49"/>
                <a:gd name="T9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9" y="24"/>
                  </a:moveTo>
                  <a:cubicBezTo>
                    <a:pt x="49" y="38"/>
                    <a:pt x="38" y="49"/>
                    <a:pt x="24" y="48"/>
                  </a:cubicBezTo>
                  <a:cubicBezTo>
                    <a:pt x="11" y="48"/>
                    <a:pt x="0" y="38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8" y="0"/>
                    <a:pt x="49" y="11"/>
                    <a:pt x="49" y="24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9" name="Freeform 546"/>
            <p:cNvSpPr>
              <a:spLocks/>
            </p:cNvSpPr>
            <p:nvPr/>
          </p:nvSpPr>
          <p:spPr bwMode="auto">
            <a:xfrm>
              <a:off x="3956051" y="-385762"/>
              <a:ext cx="87313" cy="79375"/>
            </a:xfrm>
            <a:custGeom>
              <a:avLst/>
              <a:gdLst>
                <a:gd name="T0" fmla="*/ 22 w 23"/>
                <a:gd name="T1" fmla="*/ 14 h 21"/>
                <a:gd name="T2" fmla="*/ 9 w 23"/>
                <a:gd name="T3" fmla="*/ 19 h 21"/>
                <a:gd name="T4" fmla="*/ 2 w 23"/>
                <a:gd name="T5" fmla="*/ 7 h 21"/>
                <a:gd name="T6" fmla="*/ 15 w 23"/>
                <a:gd name="T7" fmla="*/ 2 h 21"/>
                <a:gd name="T8" fmla="*/ 22 w 23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1">
                  <a:moveTo>
                    <a:pt x="22" y="14"/>
                  </a:moveTo>
                  <a:cubicBezTo>
                    <a:pt x="20" y="19"/>
                    <a:pt x="14" y="21"/>
                    <a:pt x="9" y="19"/>
                  </a:cubicBezTo>
                  <a:cubicBezTo>
                    <a:pt x="3" y="17"/>
                    <a:pt x="0" y="11"/>
                    <a:pt x="2" y="7"/>
                  </a:cubicBezTo>
                  <a:cubicBezTo>
                    <a:pt x="3" y="2"/>
                    <a:pt x="9" y="0"/>
                    <a:pt x="15" y="2"/>
                  </a:cubicBezTo>
                  <a:cubicBezTo>
                    <a:pt x="20" y="4"/>
                    <a:pt x="23" y="9"/>
                    <a:pt x="22" y="1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0" name="Freeform 547"/>
            <p:cNvSpPr>
              <a:spLocks/>
            </p:cNvSpPr>
            <p:nvPr/>
          </p:nvSpPr>
          <p:spPr bwMode="auto">
            <a:xfrm>
              <a:off x="3370263" y="79375"/>
              <a:ext cx="627063" cy="280988"/>
            </a:xfrm>
            <a:custGeom>
              <a:avLst/>
              <a:gdLst>
                <a:gd name="T0" fmla="*/ 0 w 167"/>
                <a:gd name="T1" fmla="*/ 15 h 75"/>
                <a:gd name="T2" fmla="*/ 87 w 167"/>
                <a:gd name="T3" fmla="*/ 13 h 75"/>
                <a:gd name="T4" fmla="*/ 167 w 167"/>
                <a:gd name="T5" fmla="*/ 0 h 75"/>
                <a:gd name="T6" fmla="*/ 140 w 167"/>
                <a:gd name="T7" fmla="*/ 55 h 75"/>
                <a:gd name="T8" fmla="*/ 43 w 167"/>
                <a:gd name="T9" fmla="*/ 65 h 75"/>
                <a:gd name="T10" fmla="*/ 0 w 167"/>
                <a:gd name="T11" fmla="*/ 1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75">
                  <a:moveTo>
                    <a:pt x="0" y="15"/>
                  </a:moveTo>
                  <a:cubicBezTo>
                    <a:pt x="0" y="15"/>
                    <a:pt x="58" y="16"/>
                    <a:pt x="87" y="13"/>
                  </a:cubicBezTo>
                  <a:cubicBezTo>
                    <a:pt x="116" y="9"/>
                    <a:pt x="167" y="0"/>
                    <a:pt x="167" y="0"/>
                  </a:cubicBezTo>
                  <a:cubicBezTo>
                    <a:pt x="167" y="0"/>
                    <a:pt x="160" y="38"/>
                    <a:pt x="140" y="55"/>
                  </a:cubicBezTo>
                  <a:cubicBezTo>
                    <a:pt x="120" y="72"/>
                    <a:pt x="66" y="75"/>
                    <a:pt x="43" y="65"/>
                  </a:cubicBezTo>
                  <a:cubicBezTo>
                    <a:pt x="20" y="5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1" name="Freeform 548"/>
            <p:cNvSpPr>
              <a:spLocks/>
            </p:cNvSpPr>
            <p:nvPr/>
          </p:nvSpPr>
          <p:spPr bwMode="auto">
            <a:xfrm>
              <a:off x="3463926" y="188913"/>
              <a:ext cx="428625" cy="171450"/>
            </a:xfrm>
            <a:custGeom>
              <a:avLst/>
              <a:gdLst>
                <a:gd name="T0" fmla="*/ 61 w 114"/>
                <a:gd name="T1" fmla="*/ 1 h 46"/>
                <a:gd name="T2" fmla="*/ 0 w 114"/>
                <a:gd name="T3" fmla="*/ 23 h 46"/>
                <a:gd name="T4" fmla="*/ 18 w 114"/>
                <a:gd name="T5" fmla="*/ 36 h 46"/>
                <a:gd name="T6" fmla="*/ 114 w 114"/>
                <a:gd name="T7" fmla="*/ 27 h 46"/>
                <a:gd name="T8" fmla="*/ 61 w 114"/>
                <a:gd name="T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46">
                  <a:moveTo>
                    <a:pt x="61" y="1"/>
                  </a:moveTo>
                  <a:cubicBezTo>
                    <a:pt x="39" y="2"/>
                    <a:pt x="15" y="5"/>
                    <a:pt x="0" y="23"/>
                  </a:cubicBezTo>
                  <a:cubicBezTo>
                    <a:pt x="6" y="28"/>
                    <a:pt x="12" y="33"/>
                    <a:pt x="18" y="36"/>
                  </a:cubicBezTo>
                  <a:cubicBezTo>
                    <a:pt x="41" y="46"/>
                    <a:pt x="93" y="43"/>
                    <a:pt x="114" y="27"/>
                  </a:cubicBezTo>
                  <a:cubicBezTo>
                    <a:pt x="101" y="10"/>
                    <a:pt x="86" y="0"/>
                    <a:pt x="61" y="1"/>
                  </a:cubicBezTo>
                  <a:close/>
                </a:path>
              </a:pathLst>
            </a:custGeom>
            <a:solidFill>
              <a:srgbClr val="4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2" name="Freeform 549"/>
            <p:cNvSpPr>
              <a:spLocks/>
            </p:cNvSpPr>
            <p:nvPr/>
          </p:nvSpPr>
          <p:spPr bwMode="auto">
            <a:xfrm>
              <a:off x="4241801" y="585788"/>
              <a:ext cx="563563" cy="395288"/>
            </a:xfrm>
            <a:custGeom>
              <a:avLst/>
              <a:gdLst>
                <a:gd name="T0" fmla="*/ 5 w 150"/>
                <a:gd name="T1" fmla="*/ 104 h 105"/>
                <a:gd name="T2" fmla="*/ 31 w 150"/>
                <a:gd name="T3" fmla="*/ 78 h 105"/>
                <a:gd name="T4" fmla="*/ 47 w 150"/>
                <a:gd name="T5" fmla="*/ 60 h 105"/>
                <a:gd name="T6" fmla="*/ 101 w 150"/>
                <a:gd name="T7" fmla="*/ 65 h 105"/>
                <a:gd name="T8" fmla="*/ 120 w 150"/>
                <a:gd name="T9" fmla="*/ 57 h 105"/>
                <a:gd name="T10" fmla="*/ 150 w 150"/>
                <a:gd name="T11" fmla="*/ 0 h 105"/>
                <a:gd name="T12" fmla="*/ 35 w 150"/>
                <a:gd name="T13" fmla="*/ 4 h 105"/>
                <a:gd name="T14" fmla="*/ 36 w 150"/>
                <a:gd name="T15" fmla="*/ 28 h 105"/>
                <a:gd name="T16" fmla="*/ 24 w 150"/>
                <a:gd name="T17" fmla="*/ 37 h 105"/>
                <a:gd name="T18" fmla="*/ 0 w 150"/>
                <a:gd name="T19" fmla="*/ 26 h 105"/>
                <a:gd name="T20" fmla="*/ 4 w 150"/>
                <a:gd name="T21" fmla="*/ 105 h 105"/>
                <a:gd name="T22" fmla="*/ 5 w 150"/>
                <a:gd name="T23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0" h="105">
                  <a:moveTo>
                    <a:pt x="5" y="104"/>
                  </a:moveTo>
                  <a:cubicBezTo>
                    <a:pt x="10" y="93"/>
                    <a:pt x="20" y="84"/>
                    <a:pt x="31" y="78"/>
                  </a:cubicBezTo>
                  <a:cubicBezTo>
                    <a:pt x="35" y="71"/>
                    <a:pt x="41" y="65"/>
                    <a:pt x="47" y="60"/>
                  </a:cubicBezTo>
                  <a:cubicBezTo>
                    <a:pt x="63" y="49"/>
                    <a:pt x="83" y="62"/>
                    <a:pt x="101" y="65"/>
                  </a:cubicBezTo>
                  <a:cubicBezTo>
                    <a:pt x="108" y="62"/>
                    <a:pt x="114" y="60"/>
                    <a:pt x="120" y="57"/>
                  </a:cubicBezTo>
                  <a:cubicBezTo>
                    <a:pt x="143" y="44"/>
                    <a:pt x="150" y="24"/>
                    <a:pt x="150" y="0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12"/>
                    <a:pt x="36" y="20"/>
                    <a:pt x="36" y="28"/>
                  </a:cubicBezTo>
                  <a:cubicBezTo>
                    <a:pt x="37" y="34"/>
                    <a:pt x="30" y="39"/>
                    <a:pt x="24" y="37"/>
                  </a:cubicBezTo>
                  <a:cubicBezTo>
                    <a:pt x="16" y="35"/>
                    <a:pt x="8" y="30"/>
                    <a:pt x="0" y="26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4"/>
                    <a:pt x="5" y="104"/>
                  </a:cubicBezTo>
                  <a:close/>
                </a:path>
              </a:pathLst>
            </a:custGeom>
            <a:solidFill>
              <a:srgbClr val="EFEA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3" name="Freeform 550"/>
            <p:cNvSpPr>
              <a:spLocks/>
            </p:cNvSpPr>
            <p:nvPr/>
          </p:nvSpPr>
          <p:spPr bwMode="auto">
            <a:xfrm>
              <a:off x="4264026" y="1133475"/>
              <a:ext cx="790575" cy="414338"/>
            </a:xfrm>
            <a:custGeom>
              <a:avLst/>
              <a:gdLst>
                <a:gd name="T0" fmla="*/ 206 w 210"/>
                <a:gd name="T1" fmla="*/ 73 h 110"/>
                <a:gd name="T2" fmla="*/ 172 w 210"/>
                <a:gd name="T3" fmla="*/ 97 h 110"/>
                <a:gd name="T4" fmla="*/ 75 w 210"/>
                <a:gd name="T5" fmla="*/ 90 h 110"/>
                <a:gd name="T6" fmla="*/ 21 w 210"/>
                <a:gd name="T7" fmla="*/ 64 h 110"/>
                <a:gd name="T8" fmla="*/ 1 w 210"/>
                <a:gd name="T9" fmla="*/ 3 h 110"/>
                <a:gd name="T10" fmla="*/ 0 w 210"/>
                <a:gd name="T11" fmla="*/ 0 h 110"/>
                <a:gd name="T12" fmla="*/ 5 w 210"/>
                <a:gd name="T13" fmla="*/ 110 h 110"/>
                <a:gd name="T14" fmla="*/ 210 w 210"/>
                <a:gd name="T15" fmla="*/ 103 h 110"/>
                <a:gd name="T16" fmla="*/ 206 w 210"/>
                <a:gd name="T17" fmla="*/ 7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110">
                  <a:moveTo>
                    <a:pt x="206" y="73"/>
                  </a:moveTo>
                  <a:cubicBezTo>
                    <a:pt x="196" y="83"/>
                    <a:pt x="185" y="92"/>
                    <a:pt x="172" y="97"/>
                  </a:cubicBezTo>
                  <a:cubicBezTo>
                    <a:pt x="141" y="109"/>
                    <a:pt x="105" y="106"/>
                    <a:pt x="75" y="90"/>
                  </a:cubicBezTo>
                  <a:cubicBezTo>
                    <a:pt x="55" y="87"/>
                    <a:pt x="35" y="80"/>
                    <a:pt x="21" y="64"/>
                  </a:cubicBezTo>
                  <a:cubicBezTo>
                    <a:pt x="6" y="46"/>
                    <a:pt x="1" y="25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210" y="103"/>
                    <a:pt x="210" y="103"/>
                    <a:pt x="210" y="103"/>
                  </a:cubicBezTo>
                  <a:lnTo>
                    <a:pt x="206" y="73"/>
                  </a:lnTo>
                  <a:close/>
                </a:path>
              </a:pathLst>
            </a:custGeom>
            <a:solidFill>
              <a:srgbClr val="EFEA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4" name="Freeform 551"/>
            <p:cNvSpPr>
              <a:spLocks/>
            </p:cNvSpPr>
            <p:nvPr/>
          </p:nvSpPr>
          <p:spPr bwMode="auto">
            <a:xfrm>
              <a:off x="4618038" y="530225"/>
              <a:ext cx="153988" cy="277813"/>
            </a:xfrm>
            <a:custGeom>
              <a:avLst/>
              <a:gdLst>
                <a:gd name="T0" fmla="*/ 35 w 41"/>
                <a:gd name="T1" fmla="*/ 19 h 74"/>
                <a:gd name="T2" fmla="*/ 13 w 41"/>
                <a:gd name="T3" fmla="*/ 70 h 74"/>
                <a:gd name="T4" fmla="*/ 1 w 41"/>
                <a:gd name="T5" fmla="*/ 55 h 74"/>
                <a:gd name="T6" fmla="*/ 13 w 41"/>
                <a:gd name="T7" fmla="*/ 4 h 74"/>
                <a:gd name="T8" fmla="*/ 35 w 41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4">
                  <a:moveTo>
                    <a:pt x="35" y="19"/>
                  </a:moveTo>
                  <a:cubicBezTo>
                    <a:pt x="35" y="19"/>
                    <a:pt x="19" y="68"/>
                    <a:pt x="13" y="70"/>
                  </a:cubicBezTo>
                  <a:cubicBezTo>
                    <a:pt x="7" y="71"/>
                    <a:pt x="0" y="74"/>
                    <a:pt x="1" y="55"/>
                  </a:cubicBezTo>
                  <a:cubicBezTo>
                    <a:pt x="2" y="37"/>
                    <a:pt x="8" y="7"/>
                    <a:pt x="13" y="4"/>
                  </a:cubicBezTo>
                  <a:cubicBezTo>
                    <a:pt x="18" y="1"/>
                    <a:pt x="41" y="0"/>
                    <a:pt x="35" y="19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5" name="Freeform 552"/>
            <p:cNvSpPr>
              <a:spLocks/>
            </p:cNvSpPr>
            <p:nvPr/>
          </p:nvSpPr>
          <p:spPr bwMode="auto">
            <a:xfrm>
              <a:off x="4637088" y="530225"/>
              <a:ext cx="134938" cy="258763"/>
            </a:xfrm>
            <a:custGeom>
              <a:avLst/>
              <a:gdLst>
                <a:gd name="T0" fmla="*/ 0 w 36"/>
                <a:gd name="T1" fmla="*/ 26 h 69"/>
                <a:gd name="T2" fmla="*/ 7 w 36"/>
                <a:gd name="T3" fmla="*/ 19 h 69"/>
                <a:gd name="T4" fmla="*/ 17 w 36"/>
                <a:gd name="T5" fmla="*/ 21 h 69"/>
                <a:gd name="T6" fmla="*/ 8 w 36"/>
                <a:gd name="T7" fmla="*/ 69 h 69"/>
                <a:gd name="T8" fmla="*/ 30 w 36"/>
                <a:gd name="T9" fmla="*/ 19 h 69"/>
                <a:gd name="T10" fmla="*/ 8 w 36"/>
                <a:gd name="T11" fmla="*/ 4 h 69"/>
                <a:gd name="T12" fmla="*/ 0 w 36"/>
                <a:gd name="T13" fmla="*/ 2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69">
                  <a:moveTo>
                    <a:pt x="0" y="26"/>
                  </a:moveTo>
                  <a:cubicBezTo>
                    <a:pt x="2" y="23"/>
                    <a:pt x="4" y="21"/>
                    <a:pt x="7" y="19"/>
                  </a:cubicBezTo>
                  <a:cubicBezTo>
                    <a:pt x="10" y="16"/>
                    <a:pt x="16" y="17"/>
                    <a:pt x="17" y="21"/>
                  </a:cubicBezTo>
                  <a:cubicBezTo>
                    <a:pt x="24" y="39"/>
                    <a:pt x="11" y="53"/>
                    <a:pt x="8" y="69"/>
                  </a:cubicBezTo>
                  <a:cubicBezTo>
                    <a:pt x="14" y="67"/>
                    <a:pt x="30" y="19"/>
                    <a:pt x="30" y="19"/>
                  </a:cubicBezTo>
                  <a:cubicBezTo>
                    <a:pt x="36" y="0"/>
                    <a:pt x="13" y="1"/>
                    <a:pt x="8" y="4"/>
                  </a:cubicBezTo>
                  <a:cubicBezTo>
                    <a:pt x="5" y="6"/>
                    <a:pt x="3" y="15"/>
                    <a:pt x="0" y="2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6" name="Freeform 553"/>
            <p:cNvSpPr>
              <a:spLocks/>
            </p:cNvSpPr>
            <p:nvPr/>
          </p:nvSpPr>
          <p:spPr bwMode="auto">
            <a:xfrm>
              <a:off x="4516438" y="519113"/>
              <a:ext cx="139700" cy="266700"/>
            </a:xfrm>
            <a:custGeom>
              <a:avLst/>
              <a:gdLst>
                <a:gd name="T0" fmla="*/ 25 w 37"/>
                <a:gd name="T1" fmla="*/ 60 h 71"/>
                <a:gd name="T2" fmla="*/ 36 w 37"/>
                <a:gd name="T3" fmla="*/ 17 h 71"/>
                <a:gd name="T4" fmla="*/ 23 w 37"/>
                <a:gd name="T5" fmla="*/ 2 h 71"/>
                <a:gd name="T6" fmla="*/ 4 w 37"/>
                <a:gd name="T7" fmla="*/ 28 h 71"/>
                <a:gd name="T8" fmla="*/ 15 w 37"/>
                <a:gd name="T9" fmla="*/ 70 h 71"/>
                <a:gd name="T10" fmla="*/ 25 w 37"/>
                <a:gd name="T11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71">
                  <a:moveTo>
                    <a:pt x="25" y="6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7" y="0"/>
                    <a:pt x="23" y="2"/>
                  </a:cubicBezTo>
                  <a:cubicBezTo>
                    <a:pt x="8" y="3"/>
                    <a:pt x="4" y="28"/>
                    <a:pt x="4" y="28"/>
                  </a:cubicBezTo>
                  <a:cubicBezTo>
                    <a:pt x="4" y="28"/>
                    <a:pt x="0" y="68"/>
                    <a:pt x="15" y="70"/>
                  </a:cubicBezTo>
                  <a:cubicBezTo>
                    <a:pt x="15" y="70"/>
                    <a:pt x="22" y="71"/>
                    <a:pt x="25" y="6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7" name="Freeform 554"/>
            <p:cNvSpPr>
              <a:spLocks/>
            </p:cNvSpPr>
            <p:nvPr/>
          </p:nvSpPr>
          <p:spPr bwMode="auto">
            <a:xfrm>
              <a:off x="4546601" y="519113"/>
              <a:ext cx="109538" cy="258763"/>
            </a:xfrm>
            <a:custGeom>
              <a:avLst/>
              <a:gdLst>
                <a:gd name="T0" fmla="*/ 0 w 29"/>
                <a:gd name="T1" fmla="*/ 15 h 69"/>
                <a:gd name="T2" fmla="*/ 7 w 29"/>
                <a:gd name="T3" fmla="*/ 15 h 69"/>
                <a:gd name="T4" fmla="*/ 15 w 29"/>
                <a:gd name="T5" fmla="*/ 43 h 69"/>
                <a:gd name="T6" fmla="*/ 12 w 29"/>
                <a:gd name="T7" fmla="*/ 69 h 69"/>
                <a:gd name="T8" fmla="*/ 17 w 29"/>
                <a:gd name="T9" fmla="*/ 60 h 69"/>
                <a:gd name="T10" fmla="*/ 28 w 29"/>
                <a:gd name="T11" fmla="*/ 17 h 69"/>
                <a:gd name="T12" fmla="*/ 15 w 29"/>
                <a:gd name="T13" fmla="*/ 2 h 69"/>
                <a:gd name="T14" fmla="*/ 0 w 29"/>
                <a:gd name="T1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69">
                  <a:moveTo>
                    <a:pt x="0" y="15"/>
                  </a:moveTo>
                  <a:cubicBezTo>
                    <a:pt x="2" y="14"/>
                    <a:pt x="4" y="14"/>
                    <a:pt x="7" y="15"/>
                  </a:cubicBezTo>
                  <a:cubicBezTo>
                    <a:pt x="17" y="19"/>
                    <a:pt x="16" y="34"/>
                    <a:pt x="15" y="43"/>
                  </a:cubicBezTo>
                  <a:cubicBezTo>
                    <a:pt x="15" y="52"/>
                    <a:pt x="13" y="60"/>
                    <a:pt x="12" y="69"/>
                  </a:cubicBezTo>
                  <a:cubicBezTo>
                    <a:pt x="14" y="68"/>
                    <a:pt x="16" y="65"/>
                    <a:pt x="17" y="60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9" y="0"/>
                    <a:pt x="15" y="2"/>
                  </a:cubicBezTo>
                  <a:cubicBezTo>
                    <a:pt x="7" y="2"/>
                    <a:pt x="3" y="9"/>
                    <a:pt x="0" y="1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8" name="Freeform 555"/>
            <p:cNvSpPr>
              <a:spLocks/>
            </p:cNvSpPr>
            <p:nvPr/>
          </p:nvSpPr>
          <p:spPr bwMode="auto">
            <a:xfrm>
              <a:off x="4406901" y="533400"/>
              <a:ext cx="147638" cy="266700"/>
            </a:xfrm>
            <a:custGeom>
              <a:avLst/>
              <a:gdLst>
                <a:gd name="T0" fmla="*/ 31 w 39"/>
                <a:gd name="T1" fmla="*/ 47 h 71"/>
                <a:gd name="T2" fmla="*/ 28 w 39"/>
                <a:gd name="T3" fmla="*/ 5 h 71"/>
                <a:gd name="T4" fmla="*/ 1 w 39"/>
                <a:gd name="T5" fmla="*/ 13 h 71"/>
                <a:gd name="T6" fmla="*/ 13 w 39"/>
                <a:gd name="T7" fmla="*/ 54 h 71"/>
                <a:gd name="T8" fmla="*/ 31 w 39"/>
                <a:gd name="T9" fmla="*/ 4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71">
                  <a:moveTo>
                    <a:pt x="31" y="47"/>
                  </a:moveTo>
                  <a:cubicBezTo>
                    <a:pt x="31" y="47"/>
                    <a:pt x="39" y="9"/>
                    <a:pt x="28" y="5"/>
                  </a:cubicBezTo>
                  <a:cubicBezTo>
                    <a:pt x="16" y="0"/>
                    <a:pt x="2" y="0"/>
                    <a:pt x="1" y="13"/>
                  </a:cubicBezTo>
                  <a:cubicBezTo>
                    <a:pt x="0" y="25"/>
                    <a:pt x="13" y="54"/>
                    <a:pt x="13" y="54"/>
                  </a:cubicBezTo>
                  <a:cubicBezTo>
                    <a:pt x="13" y="54"/>
                    <a:pt x="28" y="71"/>
                    <a:pt x="31" y="4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9" name="Freeform 556"/>
            <p:cNvSpPr>
              <a:spLocks/>
            </p:cNvSpPr>
            <p:nvPr/>
          </p:nvSpPr>
          <p:spPr bwMode="auto">
            <a:xfrm>
              <a:off x="4411663" y="533400"/>
              <a:ext cx="142875" cy="228600"/>
            </a:xfrm>
            <a:custGeom>
              <a:avLst/>
              <a:gdLst>
                <a:gd name="T0" fmla="*/ 0 w 38"/>
                <a:gd name="T1" fmla="*/ 12 h 61"/>
                <a:gd name="T2" fmla="*/ 5 w 38"/>
                <a:gd name="T3" fmla="*/ 10 h 61"/>
                <a:gd name="T4" fmla="*/ 20 w 38"/>
                <a:gd name="T5" fmla="*/ 58 h 61"/>
                <a:gd name="T6" fmla="*/ 20 w 38"/>
                <a:gd name="T7" fmla="*/ 59 h 61"/>
                <a:gd name="T8" fmla="*/ 30 w 38"/>
                <a:gd name="T9" fmla="*/ 47 h 61"/>
                <a:gd name="T10" fmla="*/ 27 w 38"/>
                <a:gd name="T11" fmla="*/ 5 h 61"/>
                <a:gd name="T12" fmla="*/ 0 w 38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61">
                  <a:moveTo>
                    <a:pt x="0" y="12"/>
                  </a:moveTo>
                  <a:cubicBezTo>
                    <a:pt x="1" y="11"/>
                    <a:pt x="3" y="10"/>
                    <a:pt x="5" y="10"/>
                  </a:cubicBezTo>
                  <a:cubicBezTo>
                    <a:pt x="28" y="7"/>
                    <a:pt x="19" y="45"/>
                    <a:pt x="20" y="58"/>
                  </a:cubicBezTo>
                  <a:cubicBezTo>
                    <a:pt x="20" y="58"/>
                    <a:pt x="20" y="59"/>
                    <a:pt x="20" y="59"/>
                  </a:cubicBezTo>
                  <a:cubicBezTo>
                    <a:pt x="24" y="61"/>
                    <a:pt x="28" y="59"/>
                    <a:pt x="30" y="47"/>
                  </a:cubicBezTo>
                  <a:cubicBezTo>
                    <a:pt x="30" y="47"/>
                    <a:pt x="38" y="9"/>
                    <a:pt x="27" y="5"/>
                  </a:cubicBezTo>
                  <a:cubicBezTo>
                    <a:pt x="16" y="0"/>
                    <a:pt x="2" y="1"/>
                    <a:pt x="0" y="1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60" name="Freeform 557"/>
            <p:cNvSpPr>
              <a:spLocks/>
            </p:cNvSpPr>
            <p:nvPr/>
          </p:nvSpPr>
          <p:spPr bwMode="auto">
            <a:xfrm>
              <a:off x="4216401" y="709613"/>
              <a:ext cx="138113" cy="161925"/>
            </a:xfrm>
            <a:custGeom>
              <a:avLst/>
              <a:gdLst>
                <a:gd name="T0" fmla="*/ 8 w 37"/>
                <a:gd name="T1" fmla="*/ 3 h 43"/>
                <a:gd name="T2" fmla="*/ 26 w 37"/>
                <a:gd name="T3" fmla="*/ 21 h 43"/>
                <a:gd name="T4" fmla="*/ 29 w 37"/>
                <a:gd name="T5" fmla="*/ 37 h 43"/>
                <a:gd name="T6" fmla="*/ 5 w 37"/>
                <a:gd name="T7" fmla="*/ 35 h 43"/>
                <a:gd name="T8" fmla="*/ 3 w 37"/>
                <a:gd name="T9" fmla="*/ 11 h 43"/>
                <a:gd name="T10" fmla="*/ 8 w 37"/>
                <a:gd name="T1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3">
                  <a:moveTo>
                    <a:pt x="8" y="3"/>
                  </a:moveTo>
                  <a:cubicBezTo>
                    <a:pt x="10" y="7"/>
                    <a:pt x="21" y="17"/>
                    <a:pt x="26" y="21"/>
                  </a:cubicBezTo>
                  <a:cubicBezTo>
                    <a:pt x="32" y="25"/>
                    <a:pt x="37" y="32"/>
                    <a:pt x="29" y="37"/>
                  </a:cubicBezTo>
                  <a:cubicBezTo>
                    <a:pt x="22" y="43"/>
                    <a:pt x="10" y="42"/>
                    <a:pt x="5" y="35"/>
                  </a:cubicBezTo>
                  <a:cubicBezTo>
                    <a:pt x="0" y="27"/>
                    <a:pt x="1" y="19"/>
                    <a:pt x="3" y="11"/>
                  </a:cubicBezTo>
                  <a:cubicBezTo>
                    <a:pt x="3" y="11"/>
                    <a:pt x="6" y="0"/>
                    <a:pt x="8" y="3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61" name="Freeform 558"/>
            <p:cNvSpPr>
              <a:spLocks/>
            </p:cNvSpPr>
            <p:nvPr/>
          </p:nvSpPr>
          <p:spPr bwMode="auto">
            <a:xfrm>
              <a:off x="4216401" y="709613"/>
              <a:ext cx="107950" cy="161925"/>
            </a:xfrm>
            <a:custGeom>
              <a:avLst/>
              <a:gdLst>
                <a:gd name="T0" fmla="*/ 21 w 29"/>
                <a:gd name="T1" fmla="*/ 34 h 43"/>
                <a:gd name="T2" fmla="*/ 11 w 29"/>
                <a:gd name="T3" fmla="*/ 23 h 43"/>
                <a:gd name="T4" fmla="*/ 10 w 29"/>
                <a:gd name="T5" fmla="*/ 13 h 43"/>
                <a:gd name="T6" fmla="*/ 10 w 29"/>
                <a:gd name="T7" fmla="*/ 6 h 43"/>
                <a:gd name="T8" fmla="*/ 8 w 29"/>
                <a:gd name="T9" fmla="*/ 3 h 43"/>
                <a:gd name="T10" fmla="*/ 3 w 29"/>
                <a:gd name="T11" fmla="*/ 11 h 43"/>
                <a:gd name="T12" fmla="*/ 5 w 29"/>
                <a:gd name="T13" fmla="*/ 35 h 43"/>
                <a:gd name="T14" fmla="*/ 29 w 29"/>
                <a:gd name="T15" fmla="*/ 37 h 43"/>
                <a:gd name="T16" fmla="*/ 29 w 29"/>
                <a:gd name="T17" fmla="*/ 37 h 43"/>
                <a:gd name="T18" fmla="*/ 21 w 29"/>
                <a:gd name="T19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3">
                  <a:moveTo>
                    <a:pt x="21" y="34"/>
                  </a:moveTo>
                  <a:cubicBezTo>
                    <a:pt x="17" y="32"/>
                    <a:pt x="13" y="28"/>
                    <a:pt x="11" y="23"/>
                  </a:cubicBezTo>
                  <a:cubicBezTo>
                    <a:pt x="10" y="20"/>
                    <a:pt x="10" y="16"/>
                    <a:pt x="10" y="13"/>
                  </a:cubicBezTo>
                  <a:cubicBezTo>
                    <a:pt x="9" y="10"/>
                    <a:pt x="10" y="8"/>
                    <a:pt x="10" y="6"/>
                  </a:cubicBezTo>
                  <a:cubicBezTo>
                    <a:pt x="9" y="5"/>
                    <a:pt x="9" y="4"/>
                    <a:pt x="8" y="3"/>
                  </a:cubicBezTo>
                  <a:cubicBezTo>
                    <a:pt x="6" y="0"/>
                    <a:pt x="3" y="11"/>
                    <a:pt x="3" y="11"/>
                  </a:cubicBezTo>
                  <a:cubicBezTo>
                    <a:pt x="1" y="19"/>
                    <a:pt x="0" y="27"/>
                    <a:pt x="5" y="35"/>
                  </a:cubicBezTo>
                  <a:cubicBezTo>
                    <a:pt x="10" y="42"/>
                    <a:pt x="22" y="43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6" y="37"/>
                    <a:pt x="23" y="36"/>
                    <a:pt x="21" y="3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</p:grpSp>
    </p:spTree>
    <p:extLst>
      <p:ext uri="{BB962C8B-B14F-4D97-AF65-F5344CB8AC3E}">
        <p14:creationId xmlns:p14="http://schemas.microsoft.com/office/powerpoint/2010/main" val="106437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/>
          <p:nvPr/>
        </p:nvGrpSpPr>
        <p:grpSpPr>
          <a:xfrm>
            <a:off x="1444974" y="355481"/>
            <a:ext cx="5405520" cy="9346404"/>
            <a:chOff x="1852613" y="-930275"/>
            <a:chExt cx="7235825" cy="12511088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5748338" y="5165725"/>
              <a:ext cx="1330325" cy="2487613"/>
            </a:xfrm>
            <a:custGeom>
              <a:avLst/>
              <a:gdLst>
                <a:gd name="T0" fmla="*/ 0 w 354"/>
                <a:gd name="T1" fmla="*/ 80 h 663"/>
                <a:gd name="T2" fmla="*/ 111 w 354"/>
                <a:gd name="T3" fmla="*/ 60 h 663"/>
                <a:gd name="T4" fmla="*/ 315 w 354"/>
                <a:gd name="T5" fmla="*/ 477 h 663"/>
                <a:gd name="T6" fmla="*/ 334 w 354"/>
                <a:gd name="T7" fmla="*/ 608 h 663"/>
                <a:gd name="T8" fmla="*/ 163 w 354"/>
                <a:gd name="T9" fmla="*/ 561 h 663"/>
                <a:gd name="T10" fmla="*/ 0 w 354"/>
                <a:gd name="T11" fmla="*/ 8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4" h="663">
                  <a:moveTo>
                    <a:pt x="0" y="80"/>
                  </a:moveTo>
                  <a:cubicBezTo>
                    <a:pt x="0" y="80"/>
                    <a:pt x="32" y="0"/>
                    <a:pt x="111" y="60"/>
                  </a:cubicBezTo>
                  <a:cubicBezTo>
                    <a:pt x="190" y="120"/>
                    <a:pt x="315" y="477"/>
                    <a:pt x="315" y="477"/>
                  </a:cubicBezTo>
                  <a:cubicBezTo>
                    <a:pt x="315" y="477"/>
                    <a:pt x="354" y="583"/>
                    <a:pt x="334" y="608"/>
                  </a:cubicBezTo>
                  <a:cubicBezTo>
                    <a:pt x="309" y="638"/>
                    <a:pt x="160" y="663"/>
                    <a:pt x="163" y="561"/>
                  </a:cubicBezTo>
                  <a:lnTo>
                    <a:pt x="0" y="8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5748338" y="5165725"/>
              <a:ext cx="1252538" cy="2484438"/>
            </a:xfrm>
            <a:custGeom>
              <a:avLst/>
              <a:gdLst>
                <a:gd name="T0" fmla="*/ 315 w 333"/>
                <a:gd name="T1" fmla="*/ 589 h 662"/>
                <a:gd name="T2" fmla="*/ 229 w 333"/>
                <a:gd name="T3" fmla="*/ 518 h 662"/>
                <a:gd name="T4" fmla="*/ 183 w 333"/>
                <a:gd name="T5" fmla="*/ 432 h 662"/>
                <a:gd name="T6" fmla="*/ 106 w 333"/>
                <a:gd name="T7" fmla="*/ 232 h 662"/>
                <a:gd name="T8" fmla="*/ 125 w 333"/>
                <a:gd name="T9" fmla="*/ 74 h 662"/>
                <a:gd name="T10" fmla="*/ 111 w 333"/>
                <a:gd name="T11" fmla="*/ 60 h 662"/>
                <a:gd name="T12" fmla="*/ 0 w 333"/>
                <a:gd name="T13" fmla="*/ 80 h 662"/>
                <a:gd name="T14" fmla="*/ 163 w 333"/>
                <a:gd name="T15" fmla="*/ 561 h 662"/>
                <a:gd name="T16" fmla="*/ 333 w 333"/>
                <a:gd name="T17" fmla="*/ 608 h 662"/>
                <a:gd name="T18" fmla="*/ 315 w 333"/>
                <a:gd name="T19" fmla="*/ 589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3" h="662">
                  <a:moveTo>
                    <a:pt x="315" y="589"/>
                  </a:moveTo>
                  <a:cubicBezTo>
                    <a:pt x="289" y="563"/>
                    <a:pt x="255" y="544"/>
                    <a:pt x="229" y="518"/>
                  </a:cubicBezTo>
                  <a:cubicBezTo>
                    <a:pt x="204" y="492"/>
                    <a:pt x="196" y="463"/>
                    <a:pt x="183" y="432"/>
                  </a:cubicBezTo>
                  <a:cubicBezTo>
                    <a:pt x="156" y="369"/>
                    <a:pt x="121" y="298"/>
                    <a:pt x="106" y="232"/>
                  </a:cubicBezTo>
                  <a:cubicBezTo>
                    <a:pt x="94" y="176"/>
                    <a:pt x="113" y="127"/>
                    <a:pt x="125" y="74"/>
                  </a:cubicBezTo>
                  <a:cubicBezTo>
                    <a:pt x="120" y="68"/>
                    <a:pt x="115" y="64"/>
                    <a:pt x="111" y="60"/>
                  </a:cubicBezTo>
                  <a:cubicBezTo>
                    <a:pt x="32" y="0"/>
                    <a:pt x="0" y="80"/>
                    <a:pt x="0" y="80"/>
                  </a:cubicBezTo>
                  <a:cubicBezTo>
                    <a:pt x="163" y="561"/>
                    <a:pt x="163" y="561"/>
                    <a:pt x="163" y="561"/>
                  </a:cubicBezTo>
                  <a:cubicBezTo>
                    <a:pt x="160" y="662"/>
                    <a:pt x="306" y="638"/>
                    <a:pt x="333" y="608"/>
                  </a:cubicBezTo>
                  <a:cubicBezTo>
                    <a:pt x="327" y="602"/>
                    <a:pt x="321" y="595"/>
                    <a:pt x="315" y="589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963988" y="5210175"/>
              <a:ext cx="793750" cy="2489200"/>
            </a:xfrm>
            <a:custGeom>
              <a:avLst/>
              <a:gdLst>
                <a:gd name="T0" fmla="*/ 211 w 211"/>
                <a:gd name="T1" fmla="*/ 48 h 663"/>
                <a:gd name="T2" fmla="*/ 69 w 211"/>
                <a:gd name="T3" fmla="*/ 78 h 663"/>
                <a:gd name="T4" fmla="*/ 10 w 211"/>
                <a:gd name="T5" fmla="*/ 502 h 663"/>
                <a:gd name="T6" fmla="*/ 113 w 211"/>
                <a:gd name="T7" fmla="*/ 659 h 663"/>
                <a:gd name="T8" fmla="*/ 186 w 211"/>
                <a:gd name="T9" fmla="*/ 545 h 663"/>
                <a:gd name="T10" fmla="*/ 211 w 211"/>
                <a:gd name="T11" fmla="*/ 48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663">
                  <a:moveTo>
                    <a:pt x="211" y="48"/>
                  </a:moveTo>
                  <a:cubicBezTo>
                    <a:pt x="211" y="48"/>
                    <a:pt x="127" y="0"/>
                    <a:pt x="69" y="78"/>
                  </a:cubicBezTo>
                  <a:cubicBezTo>
                    <a:pt x="11" y="157"/>
                    <a:pt x="10" y="502"/>
                    <a:pt x="10" y="502"/>
                  </a:cubicBezTo>
                  <a:cubicBezTo>
                    <a:pt x="10" y="502"/>
                    <a:pt x="0" y="647"/>
                    <a:pt x="113" y="659"/>
                  </a:cubicBezTo>
                  <a:cubicBezTo>
                    <a:pt x="152" y="663"/>
                    <a:pt x="186" y="545"/>
                    <a:pt x="186" y="545"/>
                  </a:cubicBezTo>
                  <a:lnTo>
                    <a:pt x="211" y="48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178301" y="5210175"/>
              <a:ext cx="579438" cy="2489200"/>
            </a:xfrm>
            <a:custGeom>
              <a:avLst/>
              <a:gdLst>
                <a:gd name="T0" fmla="*/ 13 w 154"/>
                <a:gd name="T1" fmla="*/ 78 h 663"/>
                <a:gd name="T2" fmla="*/ 102 w 154"/>
                <a:gd name="T3" fmla="*/ 116 h 663"/>
                <a:gd name="T4" fmla="*/ 59 w 154"/>
                <a:gd name="T5" fmla="*/ 295 h 663"/>
                <a:gd name="T6" fmla="*/ 40 w 154"/>
                <a:gd name="T7" fmla="*/ 512 h 663"/>
                <a:gd name="T8" fmla="*/ 4 w 154"/>
                <a:gd name="T9" fmla="*/ 635 h 663"/>
                <a:gd name="T10" fmla="*/ 4 w 154"/>
                <a:gd name="T11" fmla="*/ 640 h 663"/>
                <a:gd name="T12" fmla="*/ 56 w 154"/>
                <a:gd name="T13" fmla="*/ 659 h 663"/>
                <a:gd name="T14" fmla="*/ 129 w 154"/>
                <a:gd name="T15" fmla="*/ 545 h 663"/>
                <a:gd name="T16" fmla="*/ 154 w 154"/>
                <a:gd name="T17" fmla="*/ 48 h 663"/>
                <a:gd name="T18" fmla="*/ 13 w 154"/>
                <a:gd name="T19" fmla="*/ 78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663">
                  <a:moveTo>
                    <a:pt x="13" y="78"/>
                  </a:moveTo>
                  <a:cubicBezTo>
                    <a:pt x="50" y="73"/>
                    <a:pt x="86" y="76"/>
                    <a:pt x="102" y="116"/>
                  </a:cubicBezTo>
                  <a:cubicBezTo>
                    <a:pt x="124" y="173"/>
                    <a:pt x="62" y="237"/>
                    <a:pt x="59" y="295"/>
                  </a:cubicBezTo>
                  <a:cubicBezTo>
                    <a:pt x="54" y="369"/>
                    <a:pt x="74" y="442"/>
                    <a:pt x="40" y="512"/>
                  </a:cubicBezTo>
                  <a:cubicBezTo>
                    <a:pt x="20" y="552"/>
                    <a:pt x="0" y="590"/>
                    <a:pt x="4" y="635"/>
                  </a:cubicBezTo>
                  <a:cubicBezTo>
                    <a:pt x="4" y="637"/>
                    <a:pt x="4" y="638"/>
                    <a:pt x="4" y="640"/>
                  </a:cubicBezTo>
                  <a:cubicBezTo>
                    <a:pt x="18" y="650"/>
                    <a:pt x="35" y="657"/>
                    <a:pt x="56" y="659"/>
                  </a:cubicBezTo>
                  <a:cubicBezTo>
                    <a:pt x="95" y="663"/>
                    <a:pt x="129" y="545"/>
                    <a:pt x="129" y="545"/>
                  </a:cubicBezTo>
                  <a:cubicBezTo>
                    <a:pt x="154" y="48"/>
                    <a:pt x="154" y="48"/>
                    <a:pt x="154" y="48"/>
                  </a:cubicBezTo>
                  <a:cubicBezTo>
                    <a:pt x="154" y="48"/>
                    <a:pt x="70" y="0"/>
                    <a:pt x="13" y="78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505326" y="7823200"/>
              <a:ext cx="1871663" cy="3587750"/>
            </a:xfrm>
            <a:custGeom>
              <a:avLst/>
              <a:gdLst>
                <a:gd name="T0" fmla="*/ 27 w 498"/>
                <a:gd name="T1" fmla="*/ 0 h 956"/>
                <a:gd name="T2" fmla="*/ 133 w 498"/>
                <a:gd name="T3" fmla="*/ 261 h 956"/>
                <a:gd name="T4" fmla="*/ 119 w 498"/>
                <a:gd name="T5" fmla="*/ 914 h 956"/>
                <a:gd name="T6" fmla="*/ 221 w 498"/>
                <a:gd name="T7" fmla="*/ 956 h 956"/>
                <a:gd name="T8" fmla="*/ 226 w 498"/>
                <a:gd name="T9" fmla="*/ 289 h 956"/>
                <a:gd name="T10" fmla="*/ 292 w 498"/>
                <a:gd name="T11" fmla="*/ 286 h 956"/>
                <a:gd name="T12" fmla="*/ 330 w 498"/>
                <a:gd name="T13" fmla="*/ 936 h 956"/>
                <a:gd name="T14" fmla="*/ 403 w 498"/>
                <a:gd name="T15" fmla="*/ 882 h 956"/>
                <a:gd name="T16" fmla="*/ 451 w 498"/>
                <a:gd name="T17" fmla="*/ 836 h 956"/>
                <a:gd name="T18" fmla="*/ 381 w 498"/>
                <a:gd name="T19" fmla="*/ 275 h 956"/>
                <a:gd name="T20" fmla="*/ 462 w 498"/>
                <a:gd name="T21" fmla="*/ 5 h 956"/>
                <a:gd name="T22" fmla="*/ 27 w 498"/>
                <a:gd name="T23" fmla="*/ 0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8" h="956">
                  <a:moveTo>
                    <a:pt x="27" y="0"/>
                  </a:moveTo>
                  <a:cubicBezTo>
                    <a:pt x="27" y="0"/>
                    <a:pt x="0" y="233"/>
                    <a:pt x="133" y="261"/>
                  </a:cubicBezTo>
                  <a:cubicBezTo>
                    <a:pt x="119" y="914"/>
                    <a:pt x="119" y="914"/>
                    <a:pt x="119" y="914"/>
                  </a:cubicBezTo>
                  <a:cubicBezTo>
                    <a:pt x="221" y="956"/>
                    <a:pt x="221" y="956"/>
                    <a:pt x="221" y="956"/>
                  </a:cubicBezTo>
                  <a:cubicBezTo>
                    <a:pt x="226" y="289"/>
                    <a:pt x="226" y="289"/>
                    <a:pt x="226" y="289"/>
                  </a:cubicBezTo>
                  <a:cubicBezTo>
                    <a:pt x="226" y="289"/>
                    <a:pt x="271" y="298"/>
                    <a:pt x="292" y="286"/>
                  </a:cubicBezTo>
                  <a:cubicBezTo>
                    <a:pt x="330" y="936"/>
                    <a:pt x="330" y="936"/>
                    <a:pt x="330" y="936"/>
                  </a:cubicBezTo>
                  <a:cubicBezTo>
                    <a:pt x="403" y="882"/>
                    <a:pt x="403" y="882"/>
                    <a:pt x="403" y="882"/>
                  </a:cubicBezTo>
                  <a:cubicBezTo>
                    <a:pt x="451" y="836"/>
                    <a:pt x="451" y="836"/>
                    <a:pt x="451" y="836"/>
                  </a:cubicBezTo>
                  <a:cubicBezTo>
                    <a:pt x="381" y="275"/>
                    <a:pt x="381" y="275"/>
                    <a:pt x="381" y="275"/>
                  </a:cubicBezTo>
                  <a:cubicBezTo>
                    <a:pt x="381" y="275"/>
                    <a:pt x="498" y="209"/>
                    <a:pt x="462" y="5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629151" y="7845425"/>
              <a:ext cx="1747838" cy="3565525"/>
            </a:xfrm>
            <a:custGeom>
              <a:avLst/>
              <a:gdLst>
                <a:gd name="T0" fmla="*/ 306 w 465"/>
                <a:gd name="T1" fmla="*/ 334 h 950"/>
                <a:gd name="T2" fmla="*/ 349 w 465"/>
                <a:gd name="T3" fmla="*/ 286 h 950"/>
                <a:gd name="T4" fmla="*/ 348 w 465"/>
                <a:gd name="T5" fmla="*/ 269 h 950"/>
                <a:gd name="T6" fmla="*/ 429 w 465"/>
                <a:gd name="T7" fmla="*/ 0 h 950"/>
                <a:gd name="T8" fmla="*/ 430 w 465"/>
                <a:gd name="T9" fmla="*/ 12 h 950"/>
                <a:gd name="T10" fmla="*/ 194 w 465"/>
                <a:gd name="T11" fmla="*/ 237 h 950"/>
                <a:gd name="T12" fmla="*/ 19 w 465"/>
                <a:gd name="T13" fmla="*/ 150 h 950"/>
                <a:gd name="T14" fmla="*/ 0 w 465"/>
                <a:gd name="T15" fmla="*/ 130 h 950"/>
                <a:gd name="T16" fmla="*/ 100 w 465"/>
                <a:gd name="T17" fmla="*/ 255 h 950"/>
                <a:gd name="T18" fmla="*/ 100 w 465"/>
                <a:gd name="T19" fmla="*/ 277 h 950"/>
                <a:gd name="T20" fmla="*/ 140 w 465"/>
                <a:gd name="T21" fmla="*/ 317 h 950"/>
                <a:gd name="T22" fmla="*/ 143 w 465"/>
                <a:gd name="T23" fmla="*/ 336 h 950"/>
                <a:gd name="T24" fmla="*/ 147 w 465"/>
                <a:gd name="T25" fmla="*/ 357 h 950"/>
                <a:gd name="T26" fmla="*/ 137 w 465"/>
                <a:gd name="T27" fmla="*/ 929 h 950"/>
                <a:gd name="T28" fmla="*/ 188 w 465"/>
                <a:gd name="T29" fmla="*/ 950 h 950"/>
                <a:gd name="T30" fmla="*/ 193 w 465"/>
                <a:gd name="T31" fmla="*/ 283 h 950"/>
                <a:gd name="T32" fmla="*/ 259 w 465"/>
                <a:gd name="T33" fmla="*/ 280 h 950"/>
                <a:gd name="T34" fmla="*/ 297 w 465"/>
                <a:gd name="T35" fmla="*/ 930 h 950"/>
                <a:gd name="T36" fmla="*/ 360 w 465"/>
                <a:gd name="T37" fmla="*/ 883 h 950"/>
                <a:gd name="T38" fmla="*/ 354 w 465"/>
                <a:gd name="T39" fmla="*/ 861 h 950"/>
                <a:gd name="T40" fmla="*/ 306 w 465"/>
                <a:gd name="T41" fmla="*/ 334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5" h="950">
                  <a:moveTo>
                    <a:pt x="306" y="334"/>
                  </a:moveTo>
                  <a:cubicBezTo>
                    <a:pt x="308" y="306"/>
                    <a:pt x="327" y="290"/>
                    <a:pt x="349" y="286"/>
                  </a:cubicBezTo>
                  <a:cubicBezTo>
                    <a:pt x="348" y="269"/>
                    <a:pt x="348" y="269"/>
                    <a:pt x="348" y="269"/>
                  </a:cubicBezTo>
                  <a:cubicBezTo>
                    <a:pt x="348" y="269"/>
                    <a:pt x="465" y="203"/>
                    <a:pt x="429" y="0"/>
                  </a:cubicBezTo>
                  <a:cubicBezTo>
                    <a:pt x="430" y="4"/>
                    <a:pt x="430" y="8"/>
                    <a:pt x="430" y="12"/>
                  </a:cubicBezTo>
                  <a:cubicBezTo>
                    <a:pt x="427" y="137"/>
                    <a:pt x="320" y="240"/>
                    <a:pt x="194" y="237"/>
                  </a:cubicBezTo>
                  <a:cubicBezTo>
                    <a:pt x="124" y="236"/>
                    <a:pt x="61" y="202"/>
                    <a:pt x="19" y="150"/>
                  </a:cubicBezTo>
                  <a:cubicBezTo>
                    <a:pt x="13" y="143"/>
                    <a:pt x="6" y="137"/>
                    <a:pt x="0" y="130"/>
                  </a:cubicBezTo>
                  <a:cubicBezTo>
                    <a:pt x="12" y="187"/>
                    <a:pt x="39" y="243"/>
                    <a:pt x="100" y="255"/>
                  </a:cubicBezTo>
                  <a:cubicBezTo>
                    <a:pt x="100" y="277"/>
                    <a:pt x="100" y="277"/>
                    <a:pt x="100" y="277"/>
                  </a:cubicBezTo>
                  <a:cubicBezTo>
                    <a:pt x="121" y="279"/>
                    <a:pt x="139" y="293"/>
                    <a:pt x="140" y="317"/>
                  </a:cubicBezTo>
                  <a:cubicBezTo>
                    <a:pt x="142" y="323"/>
                    <a:pt x="143" y="330"/>
                    <a:pt x="143" y="336"/>
                  </a:cubicBezTo>
                  <a:cubicBezTo>
                    <a:pt x="146" y="342"/>
                    <a:pt x="148" y="349"/>
                    <a:pt x="147" y="357"/>
                  </a:cubicBezTo>
                  <a:cubicBezTo>
                    <a:pt x="143" y="548"/>
                    <a:pt x="141" y="739"/>
                    <a:pt x="137" y="929"/>
                  </a:cubicBezTo>
                  <a:cubicBezTo>
                    <a:pt x="188" y="950"/>
                    <a:pt x="188" y="950"/>
                    <a:pt x="188" y="950"/>
                  </a:cubicBezTo>
                  <a:cubicBezTo>
                    <a:pt x="193" y="283"/>
                    <a:pt x="193" y="283"/>
                    <a:pt x="193" y="283"/>
                  </a:cubicBezTo>
                  <a:cubicBezTo>
                    <a:pt x="193" y="283"/>
                    <a:pt x="238" y="292"/>
                    <a:pt x="259" y="280"/>
                  </a:cubicBezTo>
                  <a:cubicBezTo>
                    <a:pt x="297" y="930"/>
                    <a:pt x="297" y="930"/>
                    <a:pt x="297" y="930"/>
                  </a:cubicBezTo>
                  <a:cubicBezTo>
                    <a:pt x="360" y="883"/>
                    <a:pt x="360" y="883"/>
                    <a:pt x="360" y="883"/>
                  </a:cubicBezTo>
                  <a:cubicBezTo>
                    <a:pt x="357" y="877"/>
                    <a:pt x="355" y="869"/>
                    <a:pt x="354" y="861"/>
                  </a:cubicBezTo>
                  <a:cubicBezTo>
                    <a:pt x="347" y="684"/>
                    <a:pt x="296" y="512"/>
                    <a:pt x="306" y="334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603751" y="7634288"/>
              <a:ext cx="1738313" cy="819150"/>
            </a:xfrm>
            <a:custGeom>
              <a:avLst/>
              <a:gdLst>
                <a:gd name="T0" fmla="*/ 2 w 463"/>
                <a:gd name="T1" fmla="*/ 39 h 218"/>
                <a:gd name="T2" fmla="*/ 0 w 463"/>
                <a:gd name="T3" fmla="*/ 67 h 218"/>
                <a:gd name="T4" fmla="*/ 141 w 463"/>
                <a:gd name="T5" fmla="*/ 105 h 218"/>
                <a:gd name="T6" fmla="*/ 227 w 463"/>
                <a:gd name="T7" fmla="*/ 146 h 218"/>
                <a:gd name="T8" fmla="*/ 410 w 463"/>
                <a:gd name="T9" fmla="*/ 217 h 218"/>
                <a:gd name="T10" fmla="*/ 438 w 463"/>
                <a:gd name="T11" fmla="*/ 64 h 218"/>
                <a:gd name="T12" fmla="*/ 435 w 463"/>
                <a:gd name="T13" fmla="*/ 43 h 218"/>
                <a:gd name="T14" fmla="*/ 2 w 463"/>
                <a:gd name="T15" fmla="*/ 39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3" h="218">
                  <a:moveTo>
                    <a:pt x="2" y="39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227" y="146"/>
                    <a:pt x="227" y="146"/>
                    <a:pt x="227" y="146"/>
                  </a:cubicBezTo>
                  <a:cubicBezTo>
                    <a:pt x="227" y="146"/>
                    <a:pt x="381" y="218"/>
                    <a:pt x="410" y="217"/>
                  </a:cubicBezTo>
                  <a:cubicBezTo>
                    <a:pt x="463" y="215"/>
                    <a:pt x="413" y="77"/>
                    <a:pt x="438" y="64"/>
                  </a:cubicBezTo>
                  <a:cubicBezTo>
                    <a:pt x="435" y="43"/>
                    <a:pt x="435" y="43"/>
                    <a:pt x="435" y="43"/>
                  </a:cubicBezTo>
                  <a:cubicBezTo>
                    <a:pt x="435" y="43"/>
                    <a:pt x="191" y="0"/>
                    <a:pt x="2" y="39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445001" y="5232400"/>
              <a:ext cx="1931988" cy="2609850"/>
            </a:xfrm>
            <a:custGeom>
              <a:avLst/>
              <a:gdLst>
                <a:gd name="T0" fmla="*/ 56 w 514"/>
                <a:gd name="T1" fmla="*/ 33 h 695"/>
                <a:gd name="T2" fmla="*/ 392 w 514"/>
                <a:gd name="T3" fmla="*/ 11 h 695"/>
                <a:gd name="T4" fmla="*/ 434 w 514"/>
                <a:gd name="T5" fmla="*/ 61 h 695"/>
                <a:gd name="T6" fmla="*/ 489 w 514"/>
                <a:gd name="T7" fmla="*/ 485 h 695"/>
                <a:gd name="T8" fmla="*/ 478 w 514"/>
                <a:gd name="T9" fmla="*/ 695 h 695"/>
                <a:gd name="T10" fmla="*/ 43 w 514"/>
                <a:gd name="T11" fmla="*/ 690 h 695"/>
                <a:gd name="T12" fmla="*/ 56 w 514"/>
                <a:gd name="T13" fmla="*/ 33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4" h="695">
                  <a:moveTo>
                    <a:pt x="56" y="33"/>
                  </a:moveTo>
                  <a:cubicBezTo>
                    <a:pt x="56" y="33"/>
                    <a:pt x="130" y="0"/>
                    <a:pt x="392" y="11"/>
                  </a:cubicBezTo>
                  <a:cubicBezTo>
                    <a:pt x="392" y="11"/>
                    <a:pt x="425" y="20"/>
                    <a:pt x="434" y="61"/>
                  </a:cubicBezTo>
                  <a:cubicBezTo>
                    <a:pt x="439" y="84"/>
                    <a:pt x="448" y="289"/>
                    <a:pt x="489" y="485"/>
                  </a:cubicBezTo>
                  <a:cubicBezTo>
                    <a:pt x="514" y="608"/>
                    <a:pt x="478" y="695"/>
                    <a:pt x="478" y="695"/>
                  </a:cubicBezTo>
                  <a:cubicBezTo>
                    <a:pt x="43" y="690"/>
                    <a:pt x="43" y="690"/>
                    <a:pt x="43" y="690"/>
                  </a:cubicBezTo>
                  <a:cubicBezTo>
                    <a:pt x="43" y="690"/>
                    <a:pt x="0" y="101"/>
                    <a:pt x="56" y="3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4579938" y="7308850"/>
              <a:ext cx="1747838" cy="533400"/>
            </a:xfrm>
            <a:custGeom>
              <a:avLst/>
              <a:gdLst>
                <a:gd name="T0" fmla="*/ 0 w 465"/>
                <a:gd name="T1" fmla="*/ 17 h 142"/>
                <a:gd name="T2" fmla="*/ 7 w 465"/>
                <a:gd name="T3" fmla="*/ 137 h 142"/>
                <a:gd name="T4" fmla="*/ 442 w 465"/>
                <a:gd name="T5" fmla="*/ 142 h 142"/>
                <a:gd name="T6" fmla="*/ 461 w 465"/>
                <a:gd name="T7" fmla="*/ 0 h 142"/>
                <a:gd name="T8" fmla="*/ 0 w 465"/>
                <a:gd name="T9" fmla="*/ 1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142">
                  <a:moveTo>
                    <a:pt x="0" y="17"/>
                  </a:moveTo>
                  <a:cubicBezTo>
                    <a:pt x="3" y="88"/>
                    <a:pt x="7" y="137"/>
                    <a:pt x="7" y="137"/>
                  </a:cubicBezTo>
                  <a:cubicBezTo>
                    <a:pt x="442" y="142"/>
                    <a:pt x="442" y="142"/>
                    <a:pt x="442" y="142"/>
                  </a:cubicBezTo>
                  <a:cubicBezTo>
                    <a:pt x="442" y="142"/>
                    <a:pt x="465" y="86"/>
                    <a:pt x="461" y="0"/>
                  </a:cubicBezTo>
                  <a:cubicBezTo>
                    <a:pt x="318" y="57"/>
                    <a:pt x="148" y="29"/>
                    <a:pt x="0" y="17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775326" y="5267325"/>
              <a:ext cx="533400" cy="1973263"/>
            </a:xfrm>
            <a:custGeom>
              <a:avLst/>
              <a:gdLst>
                <a:gd name="T0" fmla="*/ 135 w 142"/>
                <a:gd name="T1" fmla="*/ 476 h 526"/>
                <a:gd name="T2" fmla="*/ 83 w 142"/>
                <a:gd name="T3" fmla="*/ 51 h 526"/>
                <a:gd name="T4" fmla="*/ 38 w 142"/>
                <a:gd name="T5" fmla="*/ 2 h 526"/>
                <a:gd name="T6" fmla="*/ 0 w 142"/>
                <a:gd name="T7" fmla="*/ 0 h 526"/>
                <a:gd name="T8" fmla="*/ 7 w 142"/>
                <a:gd name="T9" fmla="*/ 47 h 526"/>
                <a:gd name="T10" fmla="*/ 44 w 142"/>
                <a:gd name="T11" fmla="*/ 71 h 526"/>
                <a:gd name="T12" fmla="*/ 60 w 142"/>
                <a:gd name="T13" fmla="*/ 116 h 526"/>
                <a:gd name="T14" fmla="*/ 70 w 142"/>
                <a:gd name="T15" fmla="*/ 216 h 526"/>
                <a:gd name="T16" fmla="*/ 126 w 142"/>
                <a:gd name="T17" fmla="*/ 477 h 526"/>
                <a:gd name="T18" fmla="*/ 142 w 142"/>
                <a:gd name="T19" fmla="*/ 526 h 526"/>
                <a:gd name="T20" fmla="*/ 135 w 142"/>
                <a:gd name="T21" fmla="*/ 476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526">
                  <a:moveTo>
                    <a:pt x="135" y="476"/>
                  </a:moveTo>
                  <a:cubicBezTo>
                    <a:pt x="94" y="280"/>
                    <a:pt x="88" y="74"/>
                    <a:pt x="83" y="51"/>
                  </a:cubicBezTo>
                  <a:cubicBezTo>
                    <a:pt x="73" y="10"/>
                    <a:pt x="38" y="2"/>
                    <a:pt x="38" y="2"/>
                  </a:cubicBezTo>
                  <a:cubicBezTo>
                    <a:pt x="24" y="1"/>
                    <a:pt x="12" y="1"/>
                    <a:pt x="0" y="0"/>
                  </a:cubicBezTo>
                  <a:cubicBezTo>
                    <a:pt x="2" y="16"/>
                    <a:pt x="5" y="31"/>
                    <a:pt x="7" y="47"/>
                  </a:cubicBezTo>
                  <a:cubicBezTo>
                    <a:pt x="7" y="44"/>
                    <a:pt x="41" y="67"/>
                    <a:pt x="44" y="71"/>
                  </a:cubicBezTo>
                  <a:cubicBezTo>
                    <a:pt x="53" y="84"/>
                    <a:pt x="58" y="101"/>
                    <a:pt x="60" y="116"/>
                  </a:cubicBezTo>
                  <a:cubicBezTo>
                    <a:pt x="66" y="149"/>
                    <a:pt x="63" y="183"/>
                    <a:pt x="70" y="216"/>
                  </a:cubicBezTo>
                  <a:cubicBezTo>
                    <a:pt x="87" y="305"/>
                    <a:pt x="96" y="390"/>
                    <a:pt x="126" y="477"/>
                  </a:cubicBezTo>
                  <a:cubicBezTo>
                    <a:pt x="132" y="493"/>
                    <a:pt x="137" y="510"/>
                    <a:pt x="142" y="526"/>
                  </a:cubicBezTo>
                  <a:cubicBezTo>
                    <a:pt x="141" y="510"/>
                    <a:pt x="138" y="494"/>
                    <a:pt x="135" y="476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3683001" y="10671175"/>
              <a:ext cx="1762125" cy="909638"/>
            </a:xfrm>
            <a:custGeom>
              <a:avLst/>
              <a:gdLst>
                <a:gd name="T0" fmla="*/ 47 w 469"/>
                <a:gd name="T1" fmla="*/ 236 h 242"/>
                <a:gd name="T2" fmla="*/ 448 w 469"/>
                <a:gd name="T3" fmla="*/ 212 h 242"/>
                <a:gd name="T4" fmla="*/ 235 w 469"/>
                <a:gd name="T5" fmla="*/ 8 h 242"/>
                <a:gd name="T6" fmla="*/ 47 w 469"/>
                <a:gd name="T7" fmla="*/ 23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9" h="242">
                  <a:moveTo>
                    <a:pt x="47" y="236"/>
                  </a:moveTo>
                  <a:cubicBezTo>
                    <a:pt x="47" y="236"/>
                    <a:pt x="351" y="242"/>
                    <a:pt x="448" y="212"/>
                  </a:cubicBezTo>
                  <a:cubicBezTo>
                    <a:pt x="448" y="212"/>
                    <a:pt x="469" y="15"/>
                    <a:pt x="235" y="8"/>
                  </a:cubicBezTo>
                  <a:cubicBezTo>
                    <a:pt x="0" y="0"/>
                    <a:pt x="6" y="221"/>
                    <a:pt x="47" y="236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3814763" y="10701338"/>
              <a:ext cx="1220788" cy="709613"/>
            </a:xfrm>
            <a:custGeom>
              <a:avLst/>
              <a:gdLst>
                <a:gd name="T0" fmla="*/ 316 w 325"/>
                <a:gd name="T1" fmla="*/ 126 h 189"/>
                <a:gd name="T2" fmla="*/ 244 w 325"/>
                <a:gd name="T3" fmla="*/ 62 h 189"/>
                <a:gd name="T4" fmla="*/ 192 w 325"/>
                <a:gd name="T5" fmla="*/ 6 h 189"/>
                <a:gd name="T6" fmla="*/ 186 w 325"/>
                <a:gd name="T7" fmla="*/ 0 h 189"/>
                <a:gd name="T8" fmla="*/ 0 w 325"/>
                <a:gd name="T9" fmla="*/ 112 h 189"/>
                <a:gd name="T10" fmla="*/ 325 w 325"/>
                <a:gd name="T11" fmla="*/ 131 h 189"/>
                <a:gd name="T12" fmla="*/ 316 w 325"/>
                <a:gd name="T13" fmla="*/ 12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5" h="189">
                  <a:moveTo>
                    <a:pt x="316" y="126"/>
                  </a:moveTo>
                  <a:cubicBezTo>
                    <a:pt x="288" y="109"/>
                    <a:pt x="265" y="87"/>
                    <a:pt x="244" y="62"/>
                  </a:cubicBezTo>
                  <a:cubicBezTo>
                    <a:pt x="228" y="42"/>
                    <a:pt x="212" y="22"/>
                    <a:pt x="192" y="6"/>
                  </a:cubicBezTo>
                  <a:cubicBezTo>
                    <a:pt x="190" y="4"/>
                    <a:pt x="188" y="2"/>
                    <a:pt x="186" y="0"/>
                  </a:cubicBezTo>
                  <a:cubicBezTo>
                    <a:pt x="74" y="0"/>
                    <a:pt x="20" y="56"/>
                    <a:pt x="0" y="112"/>
                  </a:cubicBezTo>
                  <a:cubicBezTo>
                    <a:pt x="52" y="182"/>
                    <a:pt x="236" y="189"/>
                    <a:pt x="325" y="131"/>
                  </a:cubicBezTo>
                  <a:cubicBezTo>
                    <a:pt x="322" y="129"/>
                    <a:pt x="319" y="128"/>
                    <a:pt x="316" y="126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125913" y="10855325"/>
              <a:ext cx="233363" cy="123825"/>
            </a:xfrm>
            <a:custGeom>
              <a:avLst/>
              <a:gdLst>
                <a:gd name="T0" fmla="*/ 62 w 62"/>
                <a:gd name="T1" fmla="*/ 17 h 33"/>
                <a:gd name="T2" fmla="*/ 31 w 62"/>
                <a:gd name="T3" fmla="*/ 32 h 33"/>
                <a:gd name="T4" fmla="*/ 0 w 62"/>
                <a:gd name="T5" fmla="*/ 16 h 33"/>
                <a:gd name="T6" fmla="*/ 32 w 62"/>
                <a:gd name="T7" fmla="*/ 0 h 33"/>
                <a:gd name="T8" fmla="*/ 62 w 62"/>
                <a:gd name="T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3">
                  <a:moveTo>
                    <a:pt x="62" y="17"/>
                  </a:moveTo>
                  <a:cubicBezTo>
                    <a:pt x="62" y="26"/>
                    <a:pt x="48" y="33"/>
                    <a:pt x="31" y="32"/>
                  </a:cubicBezTo>
                  <a:cubicBezTo>
                    <a:pt x="14" y="32"/>
                    <a:pt x="0" y="25"/>
                    <a:pt x="0" y="16"/>
                  </a:cubicBezTo>
                  <a:cubicBezTo>
                    <a:pt x="1" y="7"/>
                    <a:pt x="15" y="0"/>
                    <a:pt x="32" y="0"/>
                  </a:cubicBezTo>
                  <a:cubicBezTo>
                    <a:pt x="49" y="0"/>
                    <a:pt x="62" y="8"/>
                    <a:pt x="62" y="17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5632451" y="10671175"/>
              <a:ext cx="1762125" cy="909638"/>
            </a:xfrm>
            <a:custGeom>
              <a:avLst/>
              <a:gdLst>
                <a:gd name="T0" fmla="*/ 422 w 469"/>
                <a:gd name="T1" fmla="*/ 236 h 242"/>
                <a:gd name="T2" fmla="*/ 22 w 469"/>
                <a:gd name="T3" fmla="*/ 212 h 242"/>
                <a:gd name="T4" fmla="*/ 235 w 469"/>
                <a:gd name="T5" fmla="*/ 8 h 242"/>
                <a:gd name="T6" fmla="*/ 422 w 469"/>
                <a:gd name="T7" fmla="*/ 23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9" h="242">
                  <a:moveTo>
                    <a:pt x="422" y="236"/>
                  </a:moveTo>
                  <a:cubicBezTo>
                    <a:pt x="422" y="236"/>
                    <a:pt x="119" y="242"/>
                    <a:pt x="22" y="212"/>
                  </a:cubicBezTo>
                  <a:cubicBezTo>
                    <a:pt x="22" y="212"/>
                    <a:pt x="0" y="15"/>
                    <a:pt x="235" y="8"/>
                  </a:cubicBezTo>
                  <a:cubicBezTo>
                    <a:pt x="469" y="0"/>
                    <a:pt x="464" y="221"/>
                    <a:pt x="422" y="236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027738" y="10698163"/>
              <a:ext cx="1239838" cy="715963"/>
            </a:xfrm>
            <a:custGeom>
              <a:avLst/>
              <a:gdLst>
                <a:gd name="T0" fmla="*/ 139 w 330"/>
                <a:gd name="T1" fmla="*/ 1 h 191"/>
                <a:gd name="T2" fmla="*/ 54 w 330"/>
                <a:gd name="T3" fmla="*/ 74 h 191"/>
                <a:gd name="T4" fmla="*/ 0 w 330"/>
                <a:gd name="T5" fmla="*/ 129 h 191"/>
                <a:gd name="T6" fmla="*/ 330 w 330"/>
                <a:gd name="T7" fmla="*/ 113 h 191"/>
                <a:gd name="T8" fmla="*/ 139 w 330"/>
                <a:gd name="T9" fmla="*/ 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191">
                  <a:moveTo>
                    <a:pt x="139" y="1"/>
                  </a:moveTo>
                  <a:cubicBezTo>
                    <a:pt x="111" y="26"/>
                    <a:pt x="80" y="47"/>
                    <a:pt x="54" y="74"/>
                  </a:cubicBezTo>
                  <a:cubicBezTo>
                    <a:pt x="36" y="93"/>
                    <a:pt x="19" y="112"/>
                    <a:pt x="0" y="129"/>
                  </a:cubicBezTo>
                  <a:cubicBezTo>
                    <a:pt x="88" y="191"/>
                    <a:pt x="277" y="184"/>
                    <a:pt x="330" y="113"/>
                  </a:cubicBezTo>
                  <a:cubicBezTo>
                    <a:pt x="309" y="56"/>
                    <a:pt x="254" y="0"/>
                    <a:pt x="139" y="1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721476" y="10855325"/>
              <a:ext cx="233363" cy="123825"/>
            </a:xfrm>
            <a:custGeom>
              <a:avLst/>
              <a:gdLst>
                <a:gd name="T0" fmla="*/ 0 w 62"/>
                <a:gd name="T1" fmla="*/ 17 h 33"/>
                <a:gd name="T2" fmla="*/ 31 w 62"/>
                <a:gd name="T3" fmla="*/ 32 h 33"/>
                <a:gd name="T4" fmla="*/ 61 w 62"/>
                <a:gd name="T5" fmla="*/ 16 h 33"/>
                <a:gd name="T6" fmla="*/ 30 w 62"/>
                <a:gd name="T7" fmla="*/ 0 h 33"/>
                <a:gd name="T8" fmla="*/ 0 w 62"/>
                <a:gd name="T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3">
                  <a:moveTo>
                    <a:pt x="0" y="17"/>
                  </a:moveTo>
                  <a:cubicBezTo>
                    <a:pt x="0" y="26"/>
                    <a:pt x="14" y="33"/>
                    <a:pt x="31" y="32"/>
                  </a:cubicBezTo>
                  <a:cubicBezTo>
                    <a:pt x="48" y="32"/>
                    <a:pt x="62" y="25"/>
                    <a:pt x="61" y="16"/>
                  </a:cubicBezTo>
                  <a:cubicBezTo>
                    <a:pt x="61" y="7"/>
                    <a:pt x="47" y="0"/>
                    <a:pt x="30" y="0"/>
                  </a:cubicBezTo>
                  <a:cubicBezTo>
                    <a:pt x="13" y="0"/>
                    <a:pt x="0" y="8"/>
                    <a:pt x="0" y="17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4592638" y="4865688"/>
              <a:ext cx="635000" cy="708025"/>
            </a:xfrm>
            <a:custGeom>
              <a:avLst/>
              <a:gdLst>
                <a:gd name="T0" fmla="*/ 16 w 169"/>
                <a:gd name="T1" fmla="*/ 0 h 189"/>
                <a:gd name="T2" fmla="*/ 7 w 169"/>
                <a:gd name="T3" fmla="*/ 132 h 189"/>
                <a:gd name="T4" fmla="*/ 65 w 169"/>
                <a:gd name="T5" fmla="*/ 178 h 189"/>
                <a:gd name="T6" fmla="*/ 166 w 169"/>
                <a:gd name="T7" fmla="*/ 158 h 189"/>
                <a:gd name="T8" fmla="*/ 169 w 169"/>
                <a:gd name="T9" fmla="*/ 119 h 189"/>
                <a:gd name="T10" fmla="*/ 16 w 169"/>
                <a:gd name="T1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189">
                  <a:moveTo>
                    <a:pt x="16" y="0"/>
                  </a:moveTo>
                  <a:cubicBezTo>
                    <a:pt x="16" y="0"/>
                    <a:pt x="0" y="111"/>
                    <a:pt x="7" y="132"/>
                  </a:cubicBezTo>
                  <a:cubicBezTo>
                    <a:pt x="14" y="153"/>
                    <a:pt x="36" y="174"/>
                    <a:pt x="65" y="178"/>
                  </a:cubicBezTo>
                  <a:cubicBezTo>
                    <a:pt x="138" y="189"/>
                    <a:pt x="166" y="158"/>
                    <a:pt x="166" y="158"/>
                  </a:cubicBezTo>
                  <a:cubicBezTo>
                    <a:pt x="169" y="119"/>
                    <a:pt x="169" y="119"/>
                    <a:pt x="169" y="119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4557713" y="4764088"/>
              <a:ext cx="661988" cy="709613"/>
            </a:xfrm>
            <a:custGeom>
              <a:avLst/>
              <a:gdLst>
                <a:gd name="T0" fmla="*/ 16 w 176"/>
                <a:gd name="T1" fmla="*/ 0 h 189"/>
                <a:gd name="T2" fmla="*/ 7 w 176"/>
                <a:gd name="T3" fmla="*/ 133 h 189"/>
                <a:gd name="T4" fmla="*/ 65 w 176"/>
                <a:gd name="T5" fmla="*/ 179 h 189"/>
                <a:gd name="T6" fmla="*/ 160 w 176"/>
                <a:gd name="T7" fmla="*/ 182 h 189"/>
                <a:gd name="T8" fmla="*/ 176 w 176"/>
                <a:gd name="T9" fmla="*/ 107 h 189"/>
                <a:gd name="T10" fmla="*/ 16 w 176"/>
                <a:gd name="T1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189">
                  <a:moveTo>
                    <a:pt x="16" y="0"/>
                  </a:moveTo>
                  <a:cubicBezTo>
                    <a:pt x="16" y="0"/>
                    <a:pt x="0" y="112"/>
                    <a:pt x="7" y="133"/>
                  </a:cubicBezTo>
                  <a:cubicBezTo>
                    <a:pt x="14" y="154"/>
                    <a:pt x="36" y="174"/>
                    <a:pt x="65" y="179"/>
                  </a:cubicBezTo>
                  <a:cubicBezTo>
                    <a:pt x="138" y="189"/>
                    <a:pt x="160" y="182"/>
                    <a:pt x="160" y="182"/>
                  </a:cubicBezTo>
                  <a:cubicBezTo>
                    <a:pt x="176" y="107"/>
                    <a:pt x="176" y="107"/>
                    <a:pt x="176" y="107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5437188" y="4913313"/>
              <a:ext cx="668338" cy="544513"/>
            </a:xfrm>
            <a:custGeom>
              <a:avLst/>
              <a:gdLst>
                <a:gd name="T0" fmla="*/ 178 w 178"/>
                <a:gd name="T1" fmla="*/ 0 h 145"/>
                <a:gd name="T2" fmla="*/ 164 w 178"/>
                <a:gd name="T3" fmla="*/ 101 h 145"/>
                <a:gd name="T4" fmla="*/ 7 w 178"/>
                <a:gd name="T5" fmla="*/ 145 h 145"/>
                <a:gd name="T6" fmla="*/ 0 w 178"/>
                <a:gd name="T7" fmla="*/ 37 h 145"/>
                <a:gd name="T8" fmla="*/ 178 w 178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45">
                  <a:moveTo>
                    <a:pt x="178" y="0"/>
                  </a:moveTo>
                  <a:cubicBezTo>
                    <a:pt x="178" y="0"/>
                    <a:pt x="170" y="92"/>
                    <a:pt x="164" y="101"/>
                  </a:cubicBezTo>
                  <a:cubicBezTo>
                    <a:pt x="157" y="111"/>
                    <a:pt x="150" y="142"/>
                    <a:pt x="7" y="145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178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5500688" y="4841875"/>
              <a:ext cx="642938" cy="544513"/>
            </a:xfrm>
            <a:custGeom>
              <a:avLst/>
              <a:gdLst>
                <a:gd name="T0" fmla="*/ 171 w 171"/>
                <a:gd name="T1" fmla="*/ 0 h 145"/>
                <a:gd name="T2" fmla="*/ 157 w 171"/>
                <a:gd name="T3" fmla="*/ 101 h 145"/>
                <a:gd name="T4" fmla="*/ 0 w 171"/>
                <a:gd name="T5" fmla="*/ 145 h 145"/>
                <a:gd name="T6" fmla="*/ 28 w 171"/>
                <a:gd name="T7" fmla="*/ 32 h 145"/>
                <a:gd name="T8" fmla="*/ 171 w 171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45">
                  <a:moveTo>
                    <a:pt x="171" y="0"/>
                  </a:moveTo>
                  <a:cubicBezTo>
                    <a:pt x="171" y="0"/>
                    <a:pt x="164" y="92"/>
                    <a:pt x="157" y="101"/>
                  </a:cubicBezTo>
                  <a:cubicBezTo>
                    <a:pt x="151" y="111"/>
                    <a:pt x="144" y="142"/>
                    <a:pt x="0" y="145"/>
                  </a:cubicBezTo>
                  <a:cubicBezTo>
                    <a:pt x="28" y="32"/>
                    <a:pt x="28" y="32"/>
                    <a:pt x="28" y="32"/>
                  </a:cubicBezTo>
                  <a:lnTo>
                    <a:pt x="171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592638" y="4794250"/>
              <a:ext cx="676275" cy="588963"/>
            </a:xfrm>
            <a:custGeom>
              <a:avLst/>
              <a:gdLst>
                <a:gd name="T0" fmla="*/ 5 w 180"/>
                <a:gd name="T1" fmla="*/ 33 h 157"/>
                <a:gd name="T2" fmla="*/ 1 w 180"/>
                <a:gd name="T3" fmla="*/ 23 h 157"/>
                <a:gd name="T4" fmla="*/ 14 w 180"/>
                <a:gd name="T5" fmla="*/ 2 h 157"/>
                <a:gd name="T6" fmla="*/ 45 w 180"/>
                <a:gd name="T7" fmla="*/ 21 h 157"/>
                <a:gd name="T8" fmla="*/ 106 w 180"/>
                <a:gd name="T9" fmla="*/ 61 h 157"/>
                <a:gd name="T10" fmla="*/ 159 w 180"/>
                <a:gd name="T11" fmla="*/ 103 h 157"/>
                <a:gd name="T12" fmla="*/ 159 w 180"/>
                <a:gd name="T13" fmla="*/ 153 h 157"/>
                <a:gd name="T14" fmla="*/ 126 w 180"/>
                <a:gd name="T15" fmla="*/ 115 h 157"/>
                <a:gd name="T16" fmla="*/ 99 w 180"/>
                <a:gd name="T17" fmla="*/ 98 h 157"/>
                <a:gd name="T18" fmla="*/ 65 w 180"/>
                <a:gd name="T19" fmla="*/ 80 h 157"/>
                <a:gd name="T20" fmla="*/ 19 w 180"/>
                <a:gd name="T21" fmla="*/ 48 h 157"/>
                <a:gd name="T22" fmla="*/ 5 w 180"/>
                <a:gd name="T23" fmla="*/ 3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0" h="157">
                  <a:moveTo>
                    <a:pt x="5" y="33"/>
                  </a:moveTo>
                  <a:cubicBezTo>
                    <a:pt x="3" y="30"/>
                    <a:pt x="2" y="27"/>
                    <a:pt x="1" y="23"/>
                  </a:cubicBezTo>
                  <a:cubicBezTo>
                    <a:pt x="0" y="13"/>
                    <a:pt x="0" y="0"/>
                    <a:pt x="14" y="2"/>
                  </a:cubicBezTo>
                  <a:cubicBezTo>
                    <a:pt x="25" y="4"/>
                    <a:pt x="35" y="16"/>
                    <a:pt x="45" y="21"/>
                  </a:cubicBezTo>
                  <a:cubicBezTo>
                    <a:pt x="67" y="33"/>
                    <a:pt x="87" y="46"/>
                    <a:pt x="106" y="61"/>
                  </a:cubicBezTo>
                  <a:cubicBezTo>
                    <a:pt x="123" y="75"/>
                    <a:pt x="144" y="86"/>
                    <a:pt x="159" y="103"/>
                  </a:cubicBezTo>
                  <a:cubicBezTo>
                    <a:pt x="164" y="107"/>
                    <a:pt x="180" y="150"/>
                    <a:pt x="159" y="153"/>
                  </a:cubicBezTo>
                  <a:cubicBezTo>
                    <a:pt x="136" y="157"/>
                    <a:pt x="145" y="125"/>
                    <a:pt x="126" y="115"/>
                  </a:cubicBezTo>
                  <a:cubicBezTo>
                    <a:pt x="116" y="110"/>
                    <a:pt x="108" y="105"/>
                    <a:pt x="99" y="98"/>
                  </a:cubicBezTo>
                  <a:cubicBezTo>
                    <a:pt x="89" y="91"/>
                    <a:pt x="76" y="88"/>
                    <a:pt x="65" y="80"/>
                  </a:cubicBezTo>
                  <a:cubicBezTo>
                    <a:pt x="50" y="68"/>
                    <a:pt x="36" y="57"/>
                    <a:pt x="19" y="48"/>
                  </a:cubicBezTo>
                  <a:cubicBezTo>
                    <a:pt x="13" y="44"/>
                    <a:pt x="8" y="39"/>
                    <a:pt x="5" y="33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5508626" y="4918075"/>
              <a:ext cx="623888" cy="355600"/>
            </a:xfrm>
            <a:custGeom>
              <a:avLst/>
              <a:gdLst>
                <a:gd name="T0" fmla="*/ 154 w 166"/>
                <a:gd name="T1" fmla="*/ 2 h 95"/>
                <a:gd name="T2" fmla="*/ 105 w 166"/>
                <a:gd name="T3" fmla="*/ 19 h 95"/>
                <a:gd name="T4" fmla="*/ 55 w 166"/>
                <a:gd name="T5" fmla="*/ 33 h 95"/>
                <a:gd name="T6" fmla="*/ 10 w 166"/>
                <a:gd name="T7" fmla="*/ 73 h 95"/>
                <a:gd name="T8" fmla="*/ 0 w 166"/>
                <a:gd name="T9" fmla="*/ 95 h 95"/>
                <a:gd name="T10" fmla="*/ 54 w 166"/>
                <a:gd name="T11" fmla="*/ 66 h 95"/>
                <a:gd name="T12" fmla="*/ 138 w 166"/>
                <a:gd name="T13" fmla="*/ 36 h 95"/>
                <a:gd name="T14" fmla="*/ 165 w 166"/>
                <a:gd name="T15" fmla="*/ 12 h 95"/>
                <a:gd name="T16" fmla="*/ 154 w 166"/>
                <a:gd name="T17" fmla="*/ 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95">
                  <a:moveTo>
                    <a:pt x="154" y="2"/>
                  </a:moveTo>
                  <a:cubicBezTo>
                    <a:pt x="137" y="0"/>
                    <a:pt x="120" y="12"/>
                    <a:pt x="105" y="19"/>
                  </a:cubicBezTo>
                  <a:cubicBezTo>
                    <a:pt x="89" y="28"/>
                    <a:pt x="73" y="30"/>
                    <a:pt x="55" y="33"/>
                  </a:cubicBezTo>
                  <a:cubicBezTo>
                    <a:pt x="35" y="38"/>
                    <a:pt x="18" y="54"/>
                    <a:pt x="10" y="73"/>
                  </a:cubicBezTo>
                  <a:cubicBezTo>
                    <a:pt x="7" y="81"/>
                    <a:pt x="6" y="89"/>
                    <a:pt x="0" y="95"/>
                  </a:cubicBezTo>
                  <a:cubicBezTo>
                    <a:pt x="20" y="91"/>
                    <a:pt x="38" y="77"/>
                    <a:pt x="54" y="66"/>
                  </a:cubicBezTo>
                  <a:cubicBezTo>
                    <a:pt x="79" y="49"/>
                    <a:pt x="108" y="36"/>
                    <a:pt x="138" y="36"/>
                  </a:cubicBezTo>
                  <a:cubicBezTo>
                    <a:pt x="153" y="36"/>
                    <a:pt x="166" y="31"/>
                    <a:pt x="165" y="12"/>
                  </a:cubicBezTo>
                  <a:cubicBezTo>
                    <a:pt x="165" y="0"/>
                    <a:pt x="166" y="4"/>
                    <a:pt x="154" y="2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821238" y="5386388"/>
              <a:ext cx="1138238" cy="2443163"/>
            </a:xfrm>
            <a:custGeom>
              <a:avLst/>
              <a:gdLst>
                <a:gd name="T0" fmla="*/ 201 w 717"/>
                <a:gd name="T1" fmla="*/ 5 h 1539"/>
                <a:gd name="T2" fmla="*/ 0 w 717"/>
                <a:gd name="T3" fmla="*/ 1180 h 1539"/>
                <a:gd name="T4" fmla="*/ 241 w 717"/>
                <a:gd name="T5" fmla="*/ 1539 h 1539"/>
                <a:gd name="T6" fmla="*/ 530 w 717"/>
                <a:gd name="T7" fmla="*/ 1539 h 1539"/>
                <a:gd name="T8" fmla="*/ 717 w 717"/>
                <a:gd name="T9" fmla="*/ 1239 h 1539"/>
                <a:gd name="T10" fmla="*/ 426 w 717"/>
                <a:gd name="T11" fmla="*/ 0 h 1539"/>
                <a:gd name="T12" fmla="*/ 201 w 717"/>
                <a:gd name="T13" fmla="*/ 5 h 1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7" h="1539">
                  <a:moveTo>
                    <a:pt x="201" y="5"/>
                  </a:moveTo>
                  <a:lnTo>
                    <a:pt x="0" y="1180"/>
                  </a:lnTo>
                  <a:lnTo>
                    <a:pt x="241" y="1539"/>
                  </a:lnTo>
                  <a:lnTo>
                    <a:pt x="530" y="1539"/>
                  </a:lnTo>
                  <a:lnTo>
                    <a:pt x="717" y="1239"/>
                  </a:lnTo>
                  <a:lnTo>
                    <a:pt x="426" y="0"/>
                  </a:lnTo>
                  <a:lnTo>
                    <a:pt x="201" y="5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900613" y="5394325"/>
              <a:ext cx="984250" cy="2709863"/>
            </a:xfrm>
            <a:custGeom>
              <a:avLst/>
              <a:gdLst>
                <a:gd name="T0" fmla="*/ 78 w 262"/>
                <a:gd name="T1" fmla="*/ 2 h 722"/>
                <a:gd name="T2" fmla="*/ 0 w 262"/>
                <a:gd name="T3" fmla="*/ 502 h 722"/>
                <a:gd name="T4" fmla="*/ 147 w 262"/>
                <a:gd name="T5" fmla="*/ 722 h 722"/>
                <a:gd name="T6" fmla="*/ 262 w 262"/>
                <a:gd name="T7" fmla="*/ 524 h 722"/>
                <a:gd name="T8" fmla="*/ 131 w 262"/>
                <a:gd name="T9" fmla="*/ 0 h 722"/>
                <a:gd name="T10" fmla="*/ 78 w 262"/>
                <a:gd name="T11" fmla="*/ 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2" h="722">
                  <a:moveTo>
                    <a:pt x="78" y="2"/>
                  </a:moveTo>
                  <a:cubicBezTo>
                    <a:pt x="78" y="2"/>
                    <a:pt x="27" y="262"/>
                    <a:pt x="0" y="502"/>
                  </a:cubicBezTo>
                  <a:cubicBezTo>
                    <a:pt x="147" y="722"/>
                    <a:pt x="147" y="722"/>
                    <a:pt x="147" y="722"/>
                  </a:cubicBezTo>
                  <a:cubicBezTo>
                    <a:pt x="262" y="524"/>
                    <a:pt x="262" y="524"/>
                    <a:pt x="262" y="524"/>
                  </a:cubicBezTo>
                  <a:cubicBezTo>
                    <a:pt x="262" y="524"/>
                    <a:pt x="220" y="244"/>
                    <a:pt x="131" y="0"/>
                  </a:cubicBezTo>
                  <a:lnTo>
                    <a:pt x="78" y="2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5332413" y="5394325"/>
              <a:ext cx="552450" cy="2709863"/>
            </a:xfrm>
            <a:custGeom>
              <a:avLst/>
              <a:gdLst>
                <a:gd name="T0" fmla="*/ 16 w 147"/>
                <a:gd name="T1" fmla="*/ 0 h 722"/>
                <a:gd name="T2" fmla="*/ 7 w 147"/>
                <a:gd name="T3" fmla="*/ 0 h 722"/>
                <a:gd name="T4" fmla="*/ 0 w 147"/>
                <a:gd name="T5" fmla="*/ 4 h 722"/>
                <a:gd name="T6" fmla="*/ 32 w 147"/>
                <a:gd name="T7" fmla="*/ 722 h 722"/>
                <a:gd name="T8" fmla="*/ 147 w 147"/>
                <a:gd name="T9" fmla="*/ 524 h 722"/>
                <a:gd name="T10" fmla="*/ 16 w 147"/>
                <a:gd name="T11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722">
                  <a:moveTo>
                    <a:pt x="1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2" y="722"/>
                    <a:pt x="32" y="722"/>
                    <a:pt x="32" y="722"/>
                  </a:cubicBezTo>
                  <a:cubicBezTo>
                    <a:pt x="147" y="524"/>
                    <a:pt x="147" y="524"/>
                    <a:pt x="147" y="524"/>
                  </a:cubicBezTo>
                  <a:cubicBezTo>
                    <a:pt x="147" y="524"/>
                    <a:pt x="105" y="244"/>
                    <a:pt x="16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5046663" y="5603875"/>
              <a:ext cx="500063" cy="638175"/>
            </a:xfrm>
            <a:custGeom>
              <a:avLst/>
              <a:gdLst>
                <a:gd name="T0" fmla="*/ 111 w 133"/>
                <a:gd name="T1" fmla="*/ 0 h 170"/>
                <a:gd name="T2" fmla="*/ 111 w 133"/>
                <a:gd name="T3" fmla="*/ 0 h 170"/>
                <a:gd name="T4" fmla="*/ 12 w 133"/>
                <a:gd name="T5" fmla="*/ 95 h 170"/>
                <a:gd name="T6" fmla="*/ 0 w 133"/>
                <a:gd name="T7" fmla="*/ 170 h 170"/>
                <a:gd name="T8" fmla="*/ 0 w 133"/>
                <a:gd name="T9" fmla="*/ 170 h 170"/>
                <a:gd name="T10" fmla="*/ 133 w 133"/>
                <a:gd name="T11" fmla="*/ 68 h 170"/>
                <a:gd name="T12" fmla="*/ 111 w 133"/>
                <a:gd name="T1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170">
                  <a:moveTo>
                    <a:pt x="111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1" y="0"/>
                    <a:pt x="90" y="43"/>
                    <a:pt x="12" y="95"/>
                  </a:cubicBezTo>
                  <a:cubicBezTo>
                    <a:pt x="8" y="118"/>
                    <a:pt x="4" y="143"/>
                    <a:pt x="0" y="17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70"/>
                    <a:pt x="91" y="140"/>
                    <a:pt x="133" y="68"/>
                  </a:cubicBezTo>
                  <a:cubicBezTo>
                    <a:pt x="126" y="45"/>
                    <a:pt x="119" y="23"/>
                    <a:pt x="111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4937126" y="6205538"/>
              <a:ext cx="769938" cy="757238"/>
            </a:xfrm>
            <a:custGeom>
              <a:avLst/>
              <a:gdLst>
                <a:gd name="T0" fmla="*/ 205 w 205"/>
                <a:gd name="T1" fmla="*/ 75 h 202"/>
                <a:gd name="T2" fmla="*/ 205 w 205"/>
                <a:gd name="T3" fmla="*/ 75 h 202"/>
                <a:gd name="T4" fmla="*/ 187 w 205"/>
                <a:gd name="T5" fmla="*/ 0 h 202"/>
                <a:gd name="T6" fmla="*/ 187 w 205"/>
                <a:gd name="T7" fmla="*/ 0 h 202"/>
                <a:gd name="T8" fmla="*/ 12 w 205"/>
                <a:gd name="T9" fmla="*/ 121 h 202"/>
                <a:gd name="T10" fmla="*/ 12 w 205"/>
                <a:gd name="T11" fmla="*/ 121 h 202"/>
                <a:gd name="T12" fmla="*/ 0 w 205"/>
                <a:gd name="T13" fmla="*/ 202 h 202"/>
                <a:gd name="T14" fmla="*/ 205 w 205"/>
                <a:gd name="T15" fmla="*/ 7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5" h="202">
                  <a:moveTo>
                    <a:pt x="205" y="75"/>
                  </a:moveTo>
                  <a:cubicBezTo>
                    <a:pt x="205" y="75"/>
                    <a:pt x="205" y="75"/>
                    <a:pt x="205" y="75"/>
                  </a:cubicBezTo>
                  <a:cubicBezTo>
                    <a:pt x="200" y="51"/>
                    <a:pt x="194" y="26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94" y="82"/>
                    <a:pt x="12" y="121"/>
                    <a:pt x="12" y="121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8" y="147"/>
                    <a:pt x="4" y="175"/>
                    <a:pt x="0" y="202"/>
                  </a:cubicBezTo>
                  <a:cubicBezTo>
                    <a:pt x="120" y="189"/>
                    <a:pt x="205" y="75"/>
                    <a:pt x="205" y="7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5068888" y="6846888"/>
              <a:ext cx="766763" cy="866775"/>
            </a:xfrm>
            <a:custGeom>
              <a:avLst/>
              <a:gdLst>
                <a:gd name="T0" fmla="*/ 32 w 204"/>
                <a:gd name="T1" fmla="*/ 231 h 231"/>
                <a:gd name="T2" fmla="*/ 204 w 204"/>
                <a:gd name="T3" fmla="*/ 64 h 231"/>
                <a:gd name="T4" fmla="*/ 204 w 204"/>
                <a:gd name="T5" fmla="*/ 64 h 231"/>
                <a:gd name="T6" fmla="*/ 192 w 204"/>
                <a:gd name="T7" fmla="*/ 0 h 231"/>
                <a:gd name="T8" fmla="*/ 191 w 204"/>
                <a:gd name="T9" fmla="*/ 0 h 231"/>
                <a:gd name="T10" fmla="*/ 0 w 204"/>
                <a:gd name="T11" fmla="*/ 182 h 231"/>
                <a:gd name="T12" fmla="*/ 32 w 20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31">
                  <a:moveTo>
                    <a:pt x="32" y="231"/>
                  </a:moveTo>
                  <a:cubicBezTo>
                    <a:pt x="121" y="195"/>
                    <a:pt x="204" y="64"/>
                    <a:pt x="204" y="64"/>
                  </a:cubicBezTo>
                  <a:cubicBezTo>
                    <a:pt x="204" y="64"/>
                    <a:pt x="204" y="64"/>
                    <a:pt x="204" y="64"/>
                  </a:cubicBezTo>
                  <a:cubicBezTo>
                    <a:pt x="201" y="46"/>
                    <a:pt x="196" y="24"/>
                    <a:pt x="192" y="0"/>
                  </a:cubicBezTo>
                  <a:cubicBezTo>
                    <a:pt x="192" y="0"/>
                    <a:pt x="191" y="0"/>
                    <a:pt x="191" y="0"/>
                  </a:cubicBezTo>
                  <a:cubicBezTo>
                    <a:pt x="122" y="107"/>
                    <a:pt x="0" y="182"/>
                    <a:pt x="0" y="182"/>
                  </a:cubicBezTo>
                  <a:lnTo>
                    <a:pt x="32" y="231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5126038" y="5213350"/>
              <a:ext cx="382588" cy="266700"/>
            </a:xfrm>
            <a:custGeom>
              <a:avLst/>
              <a:gdLst>
                <a:gd name="T0" fmla="*/ 102 w 102"/>
                <a:gd name="T1" fmla="*/ 0 h 71"/>
                <a:gd name="T2" fmla="*/ 0 w 102"/>
                <a:gd name="T3" fmla="*/ 2 h 71"/>
                <a:gd name="T4" fmla="*/ 0 w 102"/>
                <a:gd name="T5" fmla="*/ 42 h 71"/>
                <a:gd name="T6" fmla="*/ 6 w 102"/>
                <a:gd name="T7" fmla="*/ 52 h 71"/>
                <a:gd name="T8" fmla="*/ 82 w 102"/>
                <a:gd name="T9" fmla="*/ 62 h 71"/>
                <a:gd name="T10" fmla="*/ 96 w 102"/>
                <a:gd name="T11" fmla="*/ 46 h 71"/>
                <a:gd name="T12" fmla="*/ 102 w 102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71">
                  <a:moveTo>
                    <a:pt x="102" y="0"/>
                  </a:moveTo>
                  <a:cubicBezTo>
                    <a:pt x="102" y="0"/>
                    <a:pt x="55" y="20"/>
                    <a:pt x="0" y="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50"/>
                    <a:pt x="6" y="52"/>
                  </a:cubicBezTo>
                  <a:cubicBezTo>
                    <a:pt x="18" y="58"/>
                    <a:pt x="46" y="71"/>
                    <a:pt x="82" y="62"/>
                  </a:cubicBezTo>
                  <a:cubicBezTo>
                    <a:pt x="89" y="60"/>
                    <a:pt x="95" y="53"/>
                    <a:pt x="96" y="46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2913063" y="-735012"/>
              <a:ext cx="4187825" cy="6049963"/>
            </a:xfrm>
            <a:custGeom>
              <a:avLst/>
              <a:gdLst>
                <a:gd name="T0" fmla="*/ 13 w 1115"/>
                <a:gd name="T1" fmla="*/ 758 h 1612"/>
                <a:gd name="T2" fmla="*/ 21 w 1115"/>
                <a:gd name="T3" fmla="*/ 1300 h 1612"/>
                <a:gd name="T4" fmla="*/ 138 w 1115"/>
                <a:gd name="T5" fmla="*/ 1463 h 1612"/>
                <a:gd name="T6" fmla="*/ 486 w 1115"/>
                <a:gd name="T7" fmla="*/ 1518 h 1612"/>
                <a:gd name="T8" fmla="*/ 641 w 1115"/>
                <a:gd name="T9" fmla="*/ 1606 h 1612"/>
                <a:gd name="T10" fmla="*/ 746 w 1115"/>
                <a:gd name="T11" fmla="*/ 1545 h 1612"/>
                <a:gd name="T12" fmla="*/ 994 w 1115"/>
                <a:gd name="T13" fmla="*/ 1494 h 1612"/>
                <a:gd name="T14" fmla="*/ 1069 w 1115"/>
                <a:gd name="T15" fmla="*/ 1356 h 1612"/>
                <a:gd name="T16" fmla="*/ 1082 w 1115"/>
                <a:gd name="T17" fmla="*/ 711 h 1612"/>
                <a:gd name="T18" fmla="*/ 919 w 1115"/>
                <a:gd name="T19" fmla="*/ 306 h 1612"/>
                <a:gd name="T20" fmla="*/ 13 w 1115"/>
                <a:gd name="T21" fmla="*/ 758 h 1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5" h="1612">
                  <a:moveTo>
                    <a:pt x="13" y="758"/>
                  </a:moveTo>
                  <a:cubicBezTo>
                    <a:pt x="13" y="758"/>
                    <a:pt x="0" y="1171"/>
                    <a:pt x="21" y="1300"/>
                  </a:cubicBezTo>
                  <a:cubicBezTo>
                    <a:pt x="42" y="1430"/>
                    <a:pt x="65" y="1443"/>
                    <a:pt x="138" y="1463"/>
                  </a:cubicBezTo>
                  <a:cubicBezTo>
                    <a:pt x="211" y="1483"/>
                    <a:pt x="452" y="1495"/>
                    <a:pt x="486" y="1518"/>
                  </a:cubicBezTo>
                  <a:cubicBezTo>
                    <a:pt x="520" y="1542"/>
                    <a:pt x="590" y="1612"/>
                    <a:pt x="641" y="1606"/>
                  </a:cubicBezTo>
                  <a:cubicBezTo>
                    <a:pt x="692" y="1601"/>
                    <a:pt x="716" y="1552"/>
                    <a:pt x="746" y="1545"/>
                  </a:cubicBezTo>
                  <a:cubicBezTo>
                    <a:pt x="776" y="1538"/>
                    <a:pt x="955" y="1506"/>
                    <a:pt x="994" y="1494"/>
                  </a:cubicBezTo>
                  <a:cubicBezTo>
                    <a:pt x="1034" y="1482"/>
                    <a:pt x="1063" y="1448"/>
                    <a:pt x="1069" y="1356"/>
                  </a:cubicBezTo>
                  <a:cubicBezTo>
                    <a:pt x="1075" y="1264"/>
                    <a:pt x="1115" y="892"/>
                    <a:pt x="1082" y="711"/>
                  </a:cubicBezTo>
                  <a:cubicBezTo>
                    <a:pt x="1050" y="530"/>
                    <a:pt x="1030" y="379"/>
                    <a:pt x="919" y="306"/>
                  </a:cubicBezTo>
                  <a:cubicBezTo>
                    <a:pt x="886" y="271"/>
                    <a:pt x="37" y="0"/>
                    <a:pt x="13" y="75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6804026" y="2365375"/>
              <a:ext cx="871538" cy="1235075"/>
            </a:xfrm>
            <a:custGeom>
              <a:avLst/>
              <a:gdLst>
                <a:gd name="T0" fmla="*/ 24 w 232"/>
                <a:gd name="T1" fmla="*/ 325 h 329"/>
                <a:gd name="T2" fmla="*/ 148 w 232"/>
                <a:gd name="T3" fmla="*/ 55 h 329"/>
                <a:gd name="T4" fmla="*/ 0 w 232"/>
                <a:gd name="T5" fmla="*/ 107 h 329"/>
                <a:gd name="T6" fmla="*/ 24 w 232"/>
                <a:gd name="T7" fmla="*/ 32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329">
                  <a:moveTo>
                    <a:pt x="24" y="325"/>
                  </a:moveTo>
                  <a:cubicBezTo>
                    <a:pt x="213" y="329"/>
                    <a:pt x="232" y="110"/>
                    <a:pt x="148" y="55"/>
                  </a:cubicBezTo>
                  <a:cubicBezTo>
                    <a:pt x="64" y="0"/>
                    <a:pt x="0" y="107"/>
                    <a:pt x="0" y="107"/>
                  </a:cubicBezTo>
                  <a:lnTo>
                    <a:pt x="24" y="325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2266951" y="2360613"/>
              <a:ext cx="871538" cy="1077913"/>
            </a:xfrm>
            <a:custGeom>
              <a:avLst/>
              <a:gdLst>
                <a:gd name="T0" fmla="*/ 200 w 232"/>
                <a:gd name="T1" fmla="*/ 277 h 287"/>
                <a:gd name="T2" fmla="*/ 60 w 232"/>
                <a:gd name="T3" fmla="*/ 225 h 287"/>
                <a:gd name="T4" fmla="*/ 124 w 232"/>
                <a:gd name="T5" fmla="*/ 1 h 287"/>
                <a:gd name="T6" fmla="*/ 219 w 232"/>
                <a:gd name="T7" fmla="*/ 120 h 287"/>
                <a:gd name="T8" fmla="*/ 200 w 232"/>
                <a:gd name="T9" fmla="*/ 27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87">
                  <a:moveTo>
                    <a:pt x="200" y="277"/>
                  </a:moveTo>
                  <a:cubicBezTo>
                    <a:pt x="200" y="277"/>
                    <a:pt x="121" y="287"/>
                    <a:pt x="60" y="225"/>
                  </a:cubicBezTo>
                  <a:cubicBezTo>
                    <a:pt x="0" y="163"/>
                    <a:pt x="16" y="3"/>
                    <a:pt x="124" y="1"/>
                  </a:cubicBezTo>
                  <a:cubicBezTo>
                    <a:pt x="232" y="0"/>
                    <a:pt x="219" y="120"/>
                    <a:pt x="219" y="120"/>
                  </a:cubicBezTo>
                  <a:lnTo>
                    <a:pt x="200" y="277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2960688" y="-930275"/>
              <a:ext cx="4002088" cy="6016625"/>
            </a:xfrm>
            <a:custGeom>
              <a:avLst/>
              <a:gdLst>
                <a:gd name="T0" fmla="*/ 26 w 1065"/>
                <a:gd name="T1" fmla="*/ 758 h 1603"/>
                <a:gd name="T2" fmla="*/ 6 w 1065"/>
                <a:gd name="T3" fmla="*/ 1172 h 1603"/>
                <a:gd name="T4" fmla="*/ 14 w 1065"/>
                <a:gd name="T5" fmla="*/ 1317 h 1603"/>
                <a:gd name="T6" fmla="*/ 144 w 1065"/>
                <a:gd name="T7" fmla="*/ 1463 h 1603"/>
                <a:gd name="T8" fmla="*/ 427 w 1065"/>
                <a:gd name="T9" fmla="*/ 1537 h 1603"/>
                <a:gd name="T10" fmla="*/ 615 w 1065"/>
                <a:gd name="T11" fmla="*/ 1601 h 1603"/>
                <a:gd name="T12" fmla="*/ 722 w 1065"/>
                <a:gd name="T13" fmla="*/ 1561 h 1603"/>
                <a:gd name="T14" fmla="*/ 965 w 1065"/>
                <a:gd name="T15" fmla="*/ 1491 h 1603"/>
                <a:gd name="T16" fmla="*/ 1037 w 1065"/>
                <a:gd name="T17" fmla="*/ 1353 h 1603"/>
                <a:gd name="T18" fmla="*/ 1034 w 1065"/>
                <a:gd name="T19" fmla="*/ 707 h 1603"/>
                <a:gd name="T20" fmla="*/ 896 w 1065"/>
                <a:gd name="T21" fmla="*/ 304 h 1603"/>
                <a:gd name="T22" fmla="*/ 26 w 1065"/>
                <a:gd name="T23" fmla="*/ 758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5" h="1603">
                  <a:moveTo>
                    <a:pt x="26" y="758"/>
                  </a:moveTo>
                  <a:cubicBezTo>
                    <a:pt x="26" y="758"/>
                    <a:pt x="0" y="1000"/>
                    <a:pt x="6" y="1172"/>
                  </a:cubicBezTo>
                  <a:cubicBezTo>
                    <a:pt x="7" y="1224"/>
                    <a:pt x="9" y="1287"/>
                    <a:pt x="14" y="1317"/>
                  </a:cubicBezTo>
                  <a:cubicBezTo>
                    <a:pt x="33" y="1447"/>
                    <a:pt x="74" y="1443"/>
                    <a:pt x="144" y="1463"/>
                  </a:cubicBezTo>
                  <a:cubicBezTo>
                    <a:pt x="164" y="1469"/>
                    <a:pt x="325" y="1497"/>
                    <a:pt x="427" y="1537"/>
                  </a:cubicBezTo>
                  <a:cubicBezTo>
                    <a:pt x="494" y="1563"/>
                    <a:pt x="543" y="1599"/>
                    <a:pt x="615" y="1601"/>
                  </a:cubicBezTo>
                  <a:cubicBezTo>
                    <a:pt x="673" y="1603"/>
                    <a:pt x="671" y="1574"/>
                    <a:pt x="722" y="1561"/>
                  </a:cubicBezTo>
                  <a:cubicBezTo>
                    <a:pt x="849" y="1529"/>
                    <a:pt x="951" y="1496"/>
                    <a:pt x="965" y="1491"/>
                  </a:cubicBezTo>
                  <a:cubicBezTo>
                    <a:pt x="1003" y="1479"/>
                    <a:pt x="1031" y="1445"/>
                    <a:pt x="1037" y="1353"/>
                  </a:cubicBezTo>
                  <a:cubicBezTo>
                    <a:pt x="1043" y="1261"/>
                    <a:pt x="1065" y="887"/>
                    <a:pt x="1034" y="707"/>
                  </a:cubicBezTo>
                  <a:cubicBezTo>
                    <a:pt x="1003" y="526"/>
                    <a:pt x="1003" y="377"/>
                    <a:pt x="896" y="304"/>
                  </a:cubicBezTo>
                  <a:cubicBezTo>
                    <a:pt x="864" y="269"/>
                    <a:pt x="52" y="0"/>
                    <a:pt x="26" y="758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3127376" y="-787400"/>
              <a:ext cx="3522663" cy="2401888"/>
            </a:xfrm>
            <a:custGeom>
              <a:avLst/>
              <a:gdLst>
                <a:gd name="T0" fmla="*/ 270 w 938"/>
                <a:gd name="T1" fmla="*/ 640 h 640"/>
                <a:gd name="T2" fmla="*/ 563 w 938"/>
                <a:gd name="T3" fmla="*/ 617 h 640"/>
                <a:gd name="T4" fmla="*/ 938 w 938"/>
                <a:gd name="T5" fmla="*/ 452 h 640"/>
                <a:gd name="T6" fmla="*/ 852 w 938"/>
                <a:gd name="T7" fmla="*/ 266 h 640"/>
                <a:gd name="T8" fmla="*/ 0 w 938"/>
                <a:gd name="T9" fmla="*/ 570 h 640"/>
                <a:gd name="T10" fmla="*/ 119 w 938"/>
                <a:gd name="T11" fmla="*/ 609 h 640"/>
                <a:gd name="T12" fmla="*/ 270 w 938"/>
                <a:gd name="T13" fmla="*/ 64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8" h="640">
                  <a:moveTo>
                    <a:pt x="270" y="640"/>
                  </a:moveTo>
                  <a:cubicBezTo>
                    <a:pt x="372" y="638"/>
                    <a:pt x="458" y="632"/>
                    <a:pt x="563" y="617"/>
                  </a:cubicBezTo>
                  <a:cubicBezTo>
                    <a:pt x="708" y="596"/>
                    <a:pt x="816" y="508"/>
                    <a:pt x="938" y="452"/>
                  </a:cubicBezTo>
                  <a:cubicBezTo>
                    <a:pt x="921" y="356"/>
                    <a:pt x="919" y="312"/>
                    <a:pt x="852" y="266"/>
                  </a:cubicBezTo>
                  <a:cubicBezTo>
                    <a:pt x="823" y="234"/>
                    <a:pt x="122" y="0"/>
                    <a:pt x="0" y="570"/>
                  </a:cubicBezTo>
                  <a:cubicBezTo>
                    <a:pt x="40" y="584"/>
                    <a:pt x="79" y="597"/>
                    <a:pt x="119" y="609"/>
                  </a:cubicBezTo>
                  <a:cubicBezTo>
                    <a:pt x="166" y="611"/>
                    <a:pt x="221" y="640"/>
                    <a:pt x="270" y="64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2563813" y="536575"/>
              <a:ext cx="942975" cy="3111500"/>
            </a:xfrm>
            <a:custGeom>
              <a:avLst/>
              <a:gdLst>
                <a:gd name="T0" fmla="*/ 30 w 251"/>
                <a:gd name="T1" fmla="*/ 0 h 829"/>
                <a:gd name="T2" fmla="*/ 15 w 251"/>
                <a:gd name="T3" fmla="*/ 492 h 829"/>
                <a:gd name="T4" fmla="*/ 61 w 251"/>
                <a:gd name="T5" fmla="*/ 488 h 829"/>
                <a:gd name="T6" fmla="*/ 142 w 251"/>
                <a:gd name="T7" fmla="*/ 594 h 829"/>
                <a:gd name="T8" fmla="*/ 160 w 251"/>
                <a:gd name="T9" fmla="*/ 811 h 829"/>
                <a:gd name="T10" fmla="*/ 199 w 251"/>
                <a:gd name="T11" fmla="*/ 827 h 829"/>
                <a:gd name="T12" fmla="*/ 237 w 251"/>
                <a:gd name="T13" fmla="*/ 812 h 829"/>
                <a:gd name="T14" fmla="*/ 251 w 251"/>
                <a:gd name="T15" fmla="*/ 80 h 829"/>
                <a:gd name="T16" fmla="*/ 30 w 251"/>
                <a:gd name="T17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829">
                  <a:moveTo>
                    <a:pt x="30" y="0"/>
                  </a:moveTo>
                  <a:cubicBezTo>
                    <a:pt x="30" y="0"/>
                    <a:pt x="0" y="360"/>
                    <a:pt x="15" y="492"/>
                  </a:cubicBezTo>
                  <a:cubicBezTo>
                    <a:pt x="15" y="492"/>
                    <a:pt x="36" y="485"/>
                    <a:pt x="61" y="488"/>
                  </a:cubicBezTo>
                  <a:cubicBezTo>
                    <a:pt x="94" y="491"/>
                    <a:pt x="134" y="512"/>
                    <a:pt x="142" y="594"/>
                  </a:cubicBezTo>
                  <a:cubicBezTo>
                    <a:pt x="156" y="738"/>
                    <a:pt x="160" y="811"/>
                    <a:pt x="160" y="811"/>
                  </a:cubicBezTo>
                  <a:cubicBezTo>
                    <a:pt x="160" y="811"/>
                    <a:pt x="163" y="826"/>
                    <a:pt x="199" y="827"/>
                  </a:cubicBezTo>
                  <a:cubicBezTo>
                    <a:pt x="235" y="829"/>
                    <a:pt x="237" y="812"/>
                    <a:pt x="237" y="812"/>
                  </a:cubicBezTo>
                  <a:cubicBezTo>
                    <a:pt x="251" y="80"/>
                    <a:pt x="251" y="80"/>
                    <a:pt x="251" y="80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2605088" y="2162175"/>
              <a:ext cx="412750" cy="349250"/>
            </a:xfrm>
            <a:custGeom>
              <a:avLst/>
              <a:gdLst>
                <a:gd name="T0" fmla="*/ 109 w 110"/>
                <a:gd name="T1" fmla="*/ 85 h 93"/>
                <a:gd name="T2" fmla="*/ 74 w 110"/>
                <a:gd name="T3" fmla="*/ 0 h 93"/>
                <a:gd name="T4" fmla="*/ 0 w 110"/>
                <a:gd name="T5" fmla="*/ 0 h 93"/>
                <a:gd name="T6" fmla="*/ 0 w 110"/>
                <a:gd name="T7" fmla="*/ 0 h 93"/>
                <a:gd name="T8" fmla="*/ 4 w 110"/>
                <a:gd name="T9" fmla="*/ 59 h 93"/>
                <a:gd name="T10" fmla="*/ 50 w 110"/>
                <a:gd name="T11" fmla="*/ 55 h 93"/>
                <a:gd name="T12" fmla="*/ 103 w 110"/>
                <a:gd name="T13" fmla="*/ 82 h 93"/>
                <a:gd name="T14" fmla="*/ 105 w 110"/>
                <a:gd name="T15" fmla="*/ 84 h 93"/>
                <a:gd name="T16" fmla="*/ 105 w 110"/>
                <a:gd name="T17" fmla="*/ 85 h 93"/>
                <a:gd name="T18" fmla="*/ 110 w 110"/>
                <a:gd name="T19" fmla="*/ 93 h 93"/>
                <a:gd name="T20" fmla="*/ 110 w 110"/>
                <a:gd name="T21" fmla="*/ 89 h 93"/>
                <a:gd name="T22" fmla="*/ 109 w 110"/>
                <a:gd name="T23" fmla="*/ 8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0" h="93">
                  <a:moveTo>
                    <a:pt x="109" y="85"/>
                  </a:moveTo>
                  <a:cubicBezTo>
                    <a:pt x="103" y="55"/>
                    <a:pt x="91" y="26"/>
                    <a:pt x="74" y="0"/>
                  </a:cubicBezTo>
                  <a:cubicBezTo>
                    <a:pt x="49" y="0"/>
                    <a:pt x="2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"/>
                    <a:pt x="2" y="43"/>
                    <a:pt x="4" y="59"/>
                  </a:cubicBezTo>
                  <a:cubicBezTo>
                    <a:pt x="4" y="59"/>
                    <a:pt x="25" y="52"/>
                    <a:pt x="50" y="55"/>
                  </a:cubicBezTo>
                  <a:cubicBezTo>
                    <a:pt x="67" y="57"/>
                    <a:pt x="87" y="64"/>
                    <a:pt x="103" y="82"/>
                  </a:cubicBezTo>
                  <a:cubicBezTo>
                    <a:pt x="103" y="83"/>
                    <a:pt x="104" y="84"/>
                    <a:pt x="105" y="84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7" y="88"/>
                    <a:pt x="109" y="90"/>
                    <a:pt x="110" y="93"/>
                  </a:cubicBezTo>
                  <a:cubicBezTo>
                    <a:pt x="110" y="91"/>
                    <a:pt x="110" y="90"/>
                    <a:pt x="110" y="89"/>
                  </a:cubicBezTo>
                  <a:cubicBezTo>
                    <a:pt x="110" y="87"/>
                    <a:pt x="110" y="86"/>
                    <a:pt x="109" y="85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2641601" y="657225"/>
              <a:ext cx="876300" cy="754063"/>
            </a:xfrm>
            <a:custGeom>
              <a:avLst/>
              <a:gdLst>
                <a:gd name="T0" fmla="*/ 3 w 233"/>
                <a:gd name="T1" fmla="*/ 0 h 201"/>
                <a:gd name="T2" fmla="*/ 0 w 233"/>
                <a:gd name="T3" fmla="*/ 107 h 201"/>
                <a:gd name="T4" fmla="*/ 227 w 233"/>
                <a:gd name="T5" fmla="*/ 201 h 201"/>
                <a:gd name="T6" fmla="*/ 233 w 233"/>
                <a:gd name="T7" fmla="*/ 108 h 201"/>
                <a:gd name="T8" fmla="*/ 3 w 233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01">
                  <a:moveTo>
                    <a:pt x="3" y="0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111" y="198"/>
                    <a:pt x="227" y="201"/>
                  </a:cubicBezTo>
                  <a:cubicBezTo>
                    <a:pt x="233" y="108"/>
                    <a:pt x="233" y="108"/>
                    <a:pt x="233" y="108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2225676" y="-803275"/>
              <a:ext cx="5649913" cy="4602163"/>
            </a:xfrm>
            <a:custGeom>
              <a:avLst/>
              <a:gdLst>
                <a:gd name="T0" fmla="*/ 307 w 1504"/>
                <a:gd name="T1" fmla="*/ 15 h 1226"/>
                <a:gd name="T2" fmla="*/ 536 w 1504"/>
                <a:gd name="T3" fmla="*/ 149 h 1226"/>
                <a:gd name="T4" fmla="*/ 962 w 1504"/>
                <a:gd name="T5" fmla="*/ 11 h 1226"/>
                <a:gd name="T6" fmla="*/ 1233 w 1504"/>
                <a:gd name="T7" fmla="*/ 232 h 1226"/>
                <a:gd name="T8" fmla="*/ 1468 w 1504"/>
                <a:gd name="T9" fmla="*/ 346 h 1226"/>
                <a:gd name="T10" fmla="*/ 1367 w 1504"/>
                <a:gd name="T11" fmla="*/ 899 h 1226"/>
                <a:gd name="T12" fmla="*/ 1356 w 1504"/>
                <a:gd name="T13" fmla="*/ 893 h 1226"/>
                <a:gd name="T14" fmla="*/ 1325 w 1504"/>
                <a:gd name="T15" fmla="*/ 884 h 1226"/>
                <a:gd name="T16" fmla="*/ 1248 w 1504"/>
                <a:gd name="T17" fmla="*/ 916 h 1226"/>
                <a:gd name="T18" fmla="*/ 1223 w 1504"/>
                <a:gd name="T19" fmla="*/ 1207 h 1226"/>
                <a:gd name="T20" fmla="*/ 1171 w 1504"/>
                <a:gd name="T21" fmla="*/ 1226 h 1226"/>
                <a:gd name="T22" fmla="*/ 1126 w 1504"/>
                <a:gd name="T23" fmla="*/ 1205 h 1226"/>
                <a:gd name="T24" fmla="*/ 1139 w 1504"/>
                <a:gd name="T25" fmla="*/ 666 h 1226"/>
                <a:gd name="T26" fmla="*/ 1102 w 1504"/>
                <a:gd name="T27" fmla="*/ 458 h 1226"/>
                <a:gd name="T28" fmla="*/ 423 w 1504"/>
                <a:gd name="T29" fmla="*/ 586 h 1226"/>
                <a:gd name="T30" fmla="*/ 0 w 1504"/>
                <a:gd name="T31" fmla="*/ 95 h 1226"/>
                <a:gd name="T32" fmla="*/ 147 w 1504"/>
                <a:gd name="T33" fmla="*/ 183 h 1226"/>
                <a:gd name="T34" fmla="*/ 184 w 1504"/>
                <a:gd name="T35" fmla="*/ 21 h 1226"/>
                <a:gd name="T36" fmla="*/ 248 w 1504"/>
                <a:gd name="T37" fmla="*/ 133 h 1226"/>
                <a:gd name="T38" fmla="*/ 307 w 1504"/>
                <a:gd name="T39" fmla="*/ 15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4" h="1226">
                  <a:moveTo>
                    <a:pt x="307" y="15"/>
                  </a:moveTo>
                  <a:cubicBezTo>
                    <a:pt x="307" y="15"/>
                    <a:pt x="338" y="172"/>
                    <a:pt x="536" y="149"/>
                  </a:cubicBezTo>
                  <a:cubicBezTo>
                    <a:pt x="734" y="127"/>
                    <a:pt x="802" y="0"/>
                    <a:pt x="962" y="11"/>
                  </a:cubicBezTo>
                  <a:cubicBezTo>
                    <a:pt x="1122" y="22"/>
                    <a:pt x="1234" y="131"/>
                    <a:pt x="1233" y="232"/>
                  </a:cubicBezTo>
                  <a:cubicBezTo>
                    <a:pt x="1233" y="232"/>
                    <a:pt x="1411" y="180"/>
                    <a:pt x="1468" y="346"/>
                  </a:cubicBezTo>
                  <a:cubicBezTo>
                    <a:pt x="1504" y="448"/>
                    <a:pt x="1441" y="614"/>
                    <a:pt x="1367" y="899"/>
                  </a:cubicBezTo>
                  <a:cubicBezTo>
                    <a:pt x="1367" y="899"/>
                    <a:pt x="1363" y="896"/>
                    <a:pt x="1356" y="893"/>
                  </a:cubicBezTo>
                  <a:cubicBezTo>
                    <a:pt x="1348" y="889"/>
                    <a:pt x="1337" y="885"/>
                    <a:pt x="1325" y="884"/>
                  </a:cubicBezTo>
                  <a:cubicBezTo>
                    <a:pt x="1302" y="882"/>
                    <a:pt x="1274" y="891"/>
                    <a:pt x="1248" y="916"/>
                  </a:cubicBezTo>
                  <a:cubicBezTo>
                    <a:pt x="1210" y="954"/>
                    <a:pt x="1223" y="1207"/>
                    <a:pt x="1223" y="1207"/>
                  </a:cubicBezTo>
                  <a:cubicBezTo>
                    <a:pt x="1223" y="1207"/>
                    <a:pt x="1215" y="1226"/>
                    <a:pt x="1171" y="1226"/>
                  </a:cubicBezTo>
                  <a:cubicBezTo>
                    <a:pt x="1127" y="1225"/>
                    <a:pt x="1126" y="1205"/>
                    <a:pt x="1126" y="1205"/>
                  </a:cubicBezTo>
                  <a:cubicBezTo>
                    <a:pt x="1126" y="1205"/>
                    <a:pt x="1130" y="911"/>
                    <a:pt x="1139" y="666"/>
                  </a:cubicBezTo>
                  <a:cubicBezTo>
                    <a:pt x="1142" y="565"/>
                    <a:pt x="1118" y="488"/>
                    <a:pt x="1102" y="458"/>
                  </a:cubicBezTo>
                  <a:cubicBezTo>
                    <a:pt x="1102" y="458"/>
                    <a:pt x="796" y="673"/>
                    <a:pt x="423" y="586"/>
                  </a:cubicBezTo>
                  <a:cubicBezTo>
                    <a:pt x="51" y="498"/>
                    <a:pt x="19" y="263"/>
                    <a:pt x="0" y="95"/>
                  </a:cubicBezTo>
                  <a:cubicBezTo>
                    <a:pt x="0" y="95"/>
                    <a:pt x="58" y="148"/>
                    <a:pt x="147" y="183"/>
                  </a:cubicBezTo>
                  <a:cubicBezTo>
                    <a:pt x="147" y="183"/>
                    <a:pt x="118" y="73"/>
                    <a:pt x="184" y="21"/>
                  </a:cubicBezTo>
                  <a:cubicBezTo>
                    <a:pt x="184" y="21"/>
                    <a:pt x="197" y="100"/>
                    <a:pt x="248" y="133"/>
                  </a:cubicBezTo>
                  <a:cubicBezTo>
                    <a:pt x="248" y="133"/>
                    <a:pt x="223" y="69"/>
                    <a:pt x="307" y="1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6834188" y="2236788"/>
              <a:ext cx="617538" cy="503238"/>
            </a:xfrm>
            <a:custGeom>
              <a:avLst/>
              <a:gdLst>
                <a:gd name="T0" fmla="*/ 150 w 164"/>
                <a:gd name="T1" fmla="*/ 51 h 134"/>
                <a:gd name="T2" fmla="*/ 153 w 164"/>
                <a:gd name="T3" fmla="*/ 41 h 134"/>
                <a:gd name="T4" fmla="*/ 156 w 164"/>
                <a:gd name="T5" fmla="*/ 28 h 134"/>
                <a:gd name="T6" fmla="*/ 159 w 164"/>
                <a:gd name="T7" fmla="*/ 17 h 134"/>
                <a:gd name="T8" fmla="*/ 163 w 164"/>
                <a:gd name="T9" fmla="*/ 2 h 134"/>
                <a:gd name="T10" fmla="*/ 164 w 164"/>
                <a:gd name="T11" fmla="*/ 0 h 134"/>
                <a:gd name="T12" fmla="*/ 65 w 164"/>
                <a:gd name="T13" fmla="*/ 13 h 134"/>
                <a:gd name="T14" fmla="*/ 8 w 164"/>
                <a:gd name="T15" fmla="*/ 134 h 134"/>
                <a:gd name="T16" fmla="*/ 8 w 164"/>
                <a:gd name="T17" fmla="*/ 134 h 134"/>
                <a:gd name="T18" fmla="*/ 21 w 164"/>
                <a:gd name="T19" fmla="*/ 106 h 134"/>
                <a:gd name="T20" fmla="*/ 98 w 164"/>
                <a:gd name="T21" fmla="*/ 74 h 134"/>
                <a:gd name="T22" fmla="*/ 129 w 164"/>
                <a:gd name="T23" fmla="*/ 83 h 134"/>
                <a:gd name="T24" fmla="*/ 138 w 164"/>
                <a:gd name="T25" fmla="*/ 88 h 134"/>
                <a:gd name="T26" fmla="*/ 140 w 164"/>
                <a:gd name="T27" fmla="*/ 89 h 134"/>
                <a:gd name="T28" fmla="*/ 146 w 164"/>
                <a:gd name="T29" fmla="*/ 66 h 134"/>
                <a:gd name="T30" fmla="*/ 150 w 164"/>
                <a:gd name="T31" fmla="*/ 5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4" h="134">
                  <a:moveTo>
                    <a:pt x="150" y="51"/>
                  </a:moveTo>
                  <a:cubicBezTo>
                    <a:pt x="151" y="48"/>
                    <a:pt x="152" y="44"/>
                    <a:pt x="153" y="41"/>
                  </a:cubicBezTo>
                  <a:cubicBezTo>
                    <a:pt x="154" y="37"/>
                    <a:pt x="155" y="33"/>
                    <a:pt x="156" y="28"/>
                  </a:cubicBezTo>
                  <a:cubicBezTo>
                    <a:pt x="157" y="25"/>
                    <a:pt x="158" y="21"/>
                    <a:pt x="159" y="17"/>
                  </a:cubicBezTo>
                  <a:cubicBezTo>
                    <a:pt x="161" y="12"/>
                    <a:pt x="162" y="7"/>
                    <a:pt x="163" y="2"/>
                  </a:cubicBezTo>
                  <a:cubicBezTo>
                    <a:pt x="163" y="1"/>
                    <a:pt x="164" y="1"/>
                    <a:pt x="164" y="0"/>
                  </a:cubicBezTo>
                  <a:cubicBezTo>
                    <a:pt x="131" y="1"/>
                    <a:pt x="98" y="5"/>
                    <a:pt x="65" y="13"/>
                  </a:cubicBezTo>
                  <a:cubicBezTo>
                    <a:pt x="27" y="68"/>
                    <a:pt x="0" y="128"/>
                    <a:pt x="8" y="134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11" y="122"/>
                    <a:pt x="16" y="112"/>
                    <a:pt x="21" y="106"/>
                  </a:cubicBezTo>
                  <a:cubicBezTo>
                    <a:pt x="47" y="81"/>
                    <a:pt x="75" y="72"/>
                    <a:pt x="98" y="74"/>
                  </a:cubicBezTo>
                  <a:cubicBezTo>
                    <a:pt x="110" y="75"/>
                    <a:pt x="121" y="79"/>
                    <a:pt x="129" y="83"/>
                  </a:cubicBezTo>
                  <a:cubicBezTo>
                    <a:pt x="133" y="85"/>
                    <a:pt x="136" y="87"/>
                    <a:pt x="138" y="88"/>
                  </a:cubicBezTo>
                  <a:cubicBezTo>
                    <a:pt x="140" y="89"/>
                    <a:pt x="140" y="89"/>
                    <a:pt x="140" y="89"/>
                  </a:cubicBezTo>
                  <a:cubicBezTo>
                    <a:pt x="142" y="81"/>
                    <a:pt x="144" y="73"/>
                    <a:pt x="146" y="66"/>
                  </a:cubicBezTo>
                  <a:cubicBezTo>
                    <a:pt x="148" y="61"/>
                    <a:pt x="149" y="56"/>
                    <a:pt x="150" y="5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3446463" y="1603375"/>
              <a:ext cx="558800" cy="536575"/>
            </a:xfrm>
            <a:custGeom>
              <a:avLst/>
              <a:gdLst>
                <a:gd name="T0" fmla="*/ 149 w 149"/>
                <a:gd name="T1" fmla="*/ 60 h 143"/>
                <a:gd name="T2" fmla="*/ 75 w 149"/>
                <a:gd name="T3" fmla="*/ 5 h 143"/>
                <a:gd name="T4" fmla="*/ 4 w 149"/>
                <a:gd name="T5" fmla="*/ 87 h 143"/>
                <a:gd name="T6" fmla="*/ 0 w 149"/>
                <a:gd name="T7" fmla="*/ 143 h 143"/>
                <a:gd name="T8" fmla="*/ 149 w 149"/>
                <a:gd name="T9" fmla="*/ 6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3">
                  <a:moveTo>
                    <a:pt x="149" y="60"/>
                  </a:moveTo>
                  <a:cubicBezTo>
                    <a:pt x="149" y="60"/>
                    <a:pt x="123" y="0"/>
                    <a:pt x="75" y="5"/>
                  </a:cubicBezTo>
                  <a:cubicBezTo>
                    <a:pt x="27" y="11"/>
                    <a:pt x="4" y="87"/>
                    <a:pt x="4" y="87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66" y="51"/>
                    <a:pt x="149" y="60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5861051" y="1738313"/>
              <a:ext cx="541338" cy="558800"/>
            </a:xfrm>
            <a:custGeom>
              <a:avLst/>
              <a:gdLst>
                <a:gd name="T0" fmla="*/ 45 w 144"/>
                <a:gd name="T1" fmla="*/ 0 h 149"/>
                <a:gd name="T2" fmla="*/ 2 w 144"/>
                <a:gd name="T3" fmla="*/ 79 h 149"/>
                <a:gd name="T4" fmla="*/ 106 w 144"/>
                <a:gd name="T5" fmla="*/ 149 h 149"/>
                <a:gd name="T6" fmla="*/ 137 w 144"/>
                <a:gd name="T7" fmla="*/ 106 h 149"/>
                <a:gd name="T8" fmla="*/ 45 w 144"/>
                <a:gd name="T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49">
                  <a:moveTo>
                    <a:pt x="45" y="0"/>
                  </a:moveTo>
                  <a:cubicBezTo>
                    <a:pt x="45" y="0"/>
                    <a:pt x="0" y="40"/>
                    <a:pt x="2" y="79"/>
                  </a:cubicBezTo>
                  <a:cubicBezTo>
                    <a:pt x="2" y="79"/>
                    <a:pt x="73" y="72"/>
                    <a:pt x="106" y="149"/>
                  </a:cubicBezTo>
                  <a:cubicBezTo>
                    <a:pt x="106" y="149"/>
                    <a:pt x="144" y="135"/>
                    <a:pt x="137" y="106"/>
                  </a:cubicBezTo>
                  <a:cubicBezTo>
                    <a:pt x="130" y="78"/>
                    <a:pt x="101" y="3"/>
                    <a:pt x="45" y="0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3679826" y="2312988"/>
              <a:ext cx="577850" cy="573088"/>
            </a:xfrm>
            <a:custGeom>
              <a:avLst/>
              <a:gdLst>
                <a:gd name="T0" fmla="*/ 151 w 154"/>
                <a:gd name="T1" fmla="*/ 81 h 153"/>
                <a:gd name="T2" fmla="*/ 72 w 154"/>
                <a:gd name="T3" fmla="*/ 151 h 153"/>
                <a:gd name="T4" fmla="*/ 3 w 154"/>
                <a:gd name="T5" fmla="*/ 71 h 153"/>
                <a:gd name="T6" fmla="*/ 82 w 154"/>
                <a:gd name="T7" fmla="*/ 2 h 153"/>
                <a:gd name="T8" fmla="*/ 151 w 154"/>
                <a:gd name="T9" fmla="*/ 8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53">
                  <a:moveTo>
                    <a:pt x="151" y="81"/>
                  </a:moveTo>
                  <a:cubicBezTo>
                    <a:pt x="148" y="122"/>
                    <a:pt x="113" y="153"/>
                    <a:pt x="72" y="151"/>
                  </a:cubicBezTo>
                  <a:cubicBezTo>
                    <a:pt x="31" y="148"/>
                    <a:pt x="0" y="112"/>
                    <a:pt x="3" y="71"/>
                  </a:cubicBezTo>
                  <a:cubicBezTo>
                    <a:pt x="6" y="31"/>
                    <a:pt x="41" y="0"/>
                    <a:pt x="82" y="2"/>
                  </a:cubicBezTo>
                  <a:cubicBezTo>
                    <a:pt x="123" y="5"/>
                    <a:pt x="154" y="41"/>
                    <a:pt x="151" y="81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3856038" y="2349500"/>
              <a:ext cx="307975" cy="247650"/>
            </a:xfrm>
            <a:custGeom>
              <a:avLst/>
              <a:gdLst>
                <a:gd name="T0" fmla="*/ 76 w 82"/>
                <a:gd name="T1" fmla="*/ 48 h 66"/>
                <a:gd name="T2" fmla="*/ 30 w 82"/>
                <a:gd name="T3" fmla="*/ 58 h 66"/>
                <a:gd name="T4" fmla="*/ 6 w 82"/>
                <a:gd name="T5" fmla="*/ 18 h 66"/>
                <a:gd name="T6" fmla="*/ 52 w 82"/>
                <a:gd name="T7" fmla="*/ 9 h 66"/>
                <a:gd name="T8" fmla="*/ 76 w 82"/>
                <a:gd name="T9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66">
                  <a:moveTo>
                    <a:pt x="76" y="48"/>
                  </a:moveTo>
                  <a:cubicBezTo>
                    <a:pt x="70" y="62"/>
                    <a:pt x="50" y="66"/>
                    <a:pt x="30" y="58"/>
                  </a:cubicBezTo>
                  <a:cubicBezTo>
                    <a:pt x="11" y="50"/>
                    <a:pt x="0" y="32"/>
                    <a:pt x="6" y="18"/>
                  </a:cubicBezTo>
                  <a:cubicBezTo>
                    <a:pt x="12" y="5"/>
                    <a:pt x="32" y="0"/>
                    <a:pt x="52" y="9"/>
                  </a:cubicBezTo>
                  <a:cubicBezTo>
                    <a:pt x="71" y="17"/>
                    <a:pt x="82" y="35"/>
                    <a:pt x="76" y="4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5651501" y="2312988"/>
              <a:ext cx="577850" cy="573088"/>
            </a:xfrm>
            <a:custGeom>
              <a:avLst/>
              <a:gdLst>
                <a:gd name="T0" fmla="*/ 151 w 154"/>
                <a:gd name="T1" fmla="*/ 81 h 153"/>
                <a:gd name="T2" fmla="*/ 72 w 154"/>
                <a:gd name="T3" fmla="*/ 151 h 153"/>
                <a:gd name="T4" fmla="*/ 3 w 154"/>
                <a:gd name="T5" fmla="*/ 71 h 153"/>
                <a:gd name="T6" fmla="*/ 82 w 154"/>
                <a:gd name="T7" fmla="*/ 2 h 153"/>
                <a:gd name="T8" fmla="*/ 151 w 154"/>
                <a:gd name="T9" fmla="*/ 8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53">
                  <a:moveTo>
                    <a:pt x="151" y="81"/>
                  </a:moveTo>
                  <a:cubicBezTo>
                    <a:pt x="148" y="122"/>
                    <a:pt x="113" y="153"/>
                    <a:pt x="72" y="151"/>
                  </a:cubicBezTo>
                  <a:cubicBezTo>
                    <a:pt x="31" y="148"/>
                    <a:pt x="0" y="112"/>
                    <a:pt x="3" y="71"/>
                  </a:cubicBezTo>
                  <a:cubicBezTo>
                    <a:pt x="6" y="31"/>
                    <a:pt x="41" y="0"/>
                    <a:pt x="82" y="2"/>
                  </a:cubicBezTo>
                  <a:cubicBezTo>
                    <a:pt x="123" y="5"/>
                    <a:pt x="154" y="41"/>
                    <a:pt x="151" y="81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5827713" y="2349500"/>
              <a:ext cx="304800" cy="247650"/>
            </a:xfrm>
            <a:custGeom>
              <a:avLst/>
              <a:gdLst>
                <a:gd name="T0" fmla="*/ 76 w 81"/>
                <a:gd name="T1" fmla="*/ 48 h 66"/>
                <a:gd name="T2" fmla="*/ 30 w 81"/>
                <a:gd name="T3" fmla="*/ 58 h 66"/>
                <a:gd name="T4" fmla="*/ 6 w 81"/>
                <a:gd name="T5" fmla="*/ 18 h 66"/>
                <a:gd name="T6" fmla="*/ 51 w 81"/>
                <a:gd name="T7" fmla="*/ 9 h 66"/>
                <a:gd name="T8" fmla="*/ 76 w 81"/>
                <a:gd name="T9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6">
                  <a:moveTo>
                    <a:pt x="76" y="48"/>
                  </a:moveTo>
                  <a:cubicBezTo>
                    <a:pt x="70" y="62"/>
                    <a:pt x="49" y="66"/>
                    <a:pt x="30" y="58"/>
                  </a:cubicBezTo>
                  <a:cubicBezTo>
                    <a:pt x="11" y="50"/>
                    <a:pt x="0" y="32"/>
                    <a:pt x="6" y="18"/>
                  </a:cubicBezTo>
                  <a:cubicBezTo>
                    <a:pt x="12" y="5"/>
                    <a:pt x="32" y="0"/>
                    <a:pt x="51" y="9"/>
                  </a:cubicBezTo>
                  <a:cubicBezTo>
                    <a:pt x="71" y="17"/>
                    <a:pt x="81" y="35"/>
                    <a:pt x="76" y="4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6905626" y="2962275"/>
              <a:ext cx="717550" cy="630238"/>
            </a:xfrm>
            <a:custGeom>
              <a:avLst/>
              <a:gdLst>
                <a:gd name="T0" fmla="*/ 22 w 191"/>
                <a:gd name="T1" fmla="*/ 168 h 168"/>
                <a:gd name="T2" fmla="*/ 0 w 191"/>
                <a:gd name="T3" fmla="*/ 155 h 168"/>
                <a:gd name="T4" fmla="*/ 158 w 191"/>
                <a:gd name="T5" fmla="*/ 0 h 168"/>
                <a:gd name="T6" fmla="*/ 22 w 191"/>
                <a:gd name="T7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168">
                  <a:moveTo>
                    <a:pt x="22" y="168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154" y="106"/>
                    <a:pt x="158" y="0"/>
                  </a:cubicBezTo>
                  <a:cubicBezTo>
                    <a:pt x="158" y="0"/>
                    <a:pt x="191" y="117"/>
                    <a:pt x="22" y="16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2465388" y="2525713"/>
              <a:ext cx="549275" cy="657225"/>
            </a:xfrm>
            <a:custGeom>
              <a:avLst/>
              <a:gdLst>
                <a:gd name="T0" fmla="*/ 118 w 146"/>
                <a:gd name="T1" fmla="*/ 172 h 175"/>
                <a:gd name="T2" fmla="*/ 55 w 146"/>
                <a:gd name="T3" fmla="*/ 31 h 175"/>
                <a:gd name="T4" fmla="*/ 42 w 146"/>
                <a:gd name="T5" fmla="*/ 140 h 175"/>
                <a:gd name="T6" fmla="*/ 118 w 146"/>
                <a:gd name="T7" fmla="*/ 17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175">
                  <a:moveTo>
                    <a:pt x="118" y="172"/>
                  </a:moveTo>
                  <a:cubicBezTo>
                    <a:pt x="118" y="172"/>
                    <a:pt x="146" y="0"/>
                    <a:pt x="55" y="31"/>
                  </a:cubicBezTo>
                  <a:cubicBezTo>
                    <a:pt x="0" y="49"/>
                    <a:pt x="8" y="106"/>
                    <a:pt x="42" y="140"/>
                  </a:cubicBezTo>
                  <a:cubicBezTo>
                    <a:pt x="62" y="162"/>
                    <a:pt x="95" y="175"/>
                    <a:pt x="118" y="17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2473326" y="2673350"/>
              <a:ext cx="450850" cy="506413"/>
            </a:xfrm>
            <a:custGeom>
              <a:avLst/>
              <a:gdLst>
                <a:gd name="T0" fmla="*/ 116 w 120"/>
                <a:gd name="T1" fmla="*/ 131 h 135"/>
                <a:gd name="T2" fmla="*/ 120 w 120"/>
                <a:gd name="T3" fmla="*/ 87 h 135"/>
                <a:gd name="T4" fmla="*/ 18 w 120"/>
                <a:gd name="T5" fmla="*/ 68 h 135"/>
                <a:gd name="T6" fmla="*/ 116 w 120"/>
                <a:gd name="T7" fmla="*/ 13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35">
                  <a:moveTo>
                    <a:pt x="116" y="131"/>
                  </a:moveTo>
                  <a:cubicBezTo>
                    <a:pt x="120" y="87"/>
                    <a:pt x="120" y="87"/>
                    <a:pt x="120" y="87"/>
                  </a:cubicBezTo>
                  <a:cubicBezTo>
                    <a:pt x="120" y="87"/>
                    <a:pt x="0" y="0"/>
                    <a:pt x="18" y="68"/>
                  </a:cubicBezTo>
                  <a:cubicBezTo>
                    <a:pt x="36" y="135"/>
                    <a:pt x="116" y="131"/>
                    <a:pt x="116" y="131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3502026" y="2849563"/>
              <a:ext cx="161925" cy="66675"/>
            </a:xfrm>
            <a:custGeom>
              <a:avLst/>
              <a:gdLst>
                <a:gd name="T0" fmla="*/ 43 w 43"/>
                <a:gd name="T1" fmla="*/ 11 h 18"/>
                <a:gd name="T2" fmla="*/ 34 w 43"/>
                <a:gd name="T3" fmla="*/ 18 h 18"/>
                <a:gd name="T4" fmla="*/ 7 w 43"/>
                <a:gd name="T5" fmla="*/ 16 h 18"/>
                <a:gd name="T6" fmla="*/ 0 w 43"/>
                <a:gd name="T7" fmla="*/ 8 h 18"/>
                <a:gd name="T8" fmla="*/ 0 w 43"/>
                <a:gd name="T9" fmla="*/ 8 h 18"/>
                <a:gd name="T10" fmla="*/ 9 w 43"/>
                <a:gd name="T11" fmla="*/ 0 h 18"/>
                <a:gd name="T12" fmla="*/ 35 w 43"/>
                <a:gd name="T13" fmla="*/ 2 h 18"/>
                <a:gd name="T14" fmla="*/ 43 w 43"/>
                <a:gd name="T15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8">
                  <a:moveTo>
                    <a:pt x="43" y="11"/>
                  </a:moveTo>
                  <a:cubicBezTo>
                    <a:pt x="43" y="15"/>
                    <a:pt x="39" y="18"/>
                    <a:pt x="34" y="1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40" y="2"/>
                    <a:pt x="43" y="6"/>
                    <a:pt x="43" y="1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6324601" y="2924175"/>
              <a:ext cx="138113" cy="57150"/>
            </a:xfrm>
            <a:custGeom>
              <a:avLst/>
              <a:gdLst>
                <a:gd name="T0" fmla="*/ 37 w 37"/>
                <a:gd name="T1" fmla="*/ 8 h 15"/>
                <a:gd name="T2" fmla="*/ 31 w 37"/>
                <a:gd name="T3" fmla="*/ 15 h 15"/>
                <a:gd name="T4" fmla="*/ 5 w 37"/>
                <a:gd name="T5" fmla="*/ 13 h 15"/>
                <a:gd name="T6" fmla="*/ 0 w 37"/>
                <a:gd name="T7" fmla="*/ 6 h 15"/>
                <a:gd name="T8" fmla="*/ 0 w 37"/>
                <a:gd name="T9" fmla="*/ 6 h 15"/>
                <a:gd name="T10" fmla="*/ 6 w 37"/>
                <a:gd name="T11" fmla="*/ 0 h 15"/>
                <a:gd name="T12" fmla="*/ 32 w 37"/>
                <a:gd name="T13" fmla="*/ 2 h 15"/>
                <a:gd name="T14" fmla="*/ 37 w 37"/>
                <a:gd name="T1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5">
                  <a:moveTo>
                    <a:pt x="37" y="8"/>
                  </a:moveTo>
                  <a:cubicBezTo>
                    <a:pt x="37" y="12"/>
                    <a:pt x="34" y="15"/>
                    <a:pt x="31" y="15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5" y="2"/>
                    <a:pt x="37" y="5"/>
                    <a:pt x="37" y="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4997451" y="4846638"/>
              <a:ext cx="395288" cy="138113"/>
            </a:xfrm>
            <a:custGeom>
              <a:avLst/>
              <a:gdLst>
                <a:gd name="T0" fmla="*/ 105 w 105"/>
                <a:gd name="T1" fmla="*/ 22 h 37"/>
                <a:gd name="T2" fmla="*/ 51 w 105"/>
                <a:gd name="T3" fmla="*/ 35 h 37"/>
                <a:gd name="T4" fmla="*/ 0 w 105"/>
                <a:gd name="T5" fmla="*/ 15 h 37"/>
                <a:gd name="T6" fmla="*/ 54 w 105"/>
                <a:gd name="T7" fmla="*/ 2 h 37"/>
                <a:gd name="T8" fmla="*/ 105 w 105"/>
                <a:gd name="T9" fmla="*/ 2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37">
                  <a:moveTo>
                    <a:pt x="105" y="22"/>
                  </a:moveTo>
                  <a:cubicBezTo>
                    <a:pt x="104" y="31"/>
                    <a:pt x="80" y="37"/>
                    <a:pt x="51" y="35"/>
                  </a:cubicBezTo>
                  <a:cubicBezTo>
                    <a:pt x="23" y="33"/>
                    <a:pt x="0" y="24"/>
                    <a:pt x="0" y="15"/>
                  </a:cubicBezTo>
                  <a:cubicBezTo>
                    <a:pt x="1" y="6"/>
                    <a:pt x="25" y="0"/>
                    <a:pt x="54" y="2"/>
                  </a:cubicBezTo>
                  <a:cubicBezTo>
                    <a:pt x="82" y="4"/>
                    <a:pt x="105" y="13"/>
                    <a:pt x="105" y="22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6673851" y="203200"/>
              <a:ext cx="908050" cy="1395413"/>
            </a:xfrm>
            <a:custGeom>
              <a:avLst/>
              <a:gdLst>
                <a:gd name="T0" fmla="*/ 0 w 242"/>
                <a:gd name="T1" fmla="*/ 196 h 372"/>
                <a:gd name="T2" fmla="*/ 38 w 242"/>
                <a:gd name="T3" fmla="*/ 336 h 372"/>
                <a:gd name="T4" fmla="*/ 37 w 242"/>
                <a:gd name="T5" fmla="*/ 372 h 372"/>
                <a:gd name="T6" fmla="*/ 236 w 242"/>
                <a:gd name="T7" fmla="*/ 152 h 372"/>
                <a:gd name="T8" fmla="*/ 218 w 242"/>
                <a:gd name="T9" fmla="*/ 67 h 372"/>
                <a:gd name="T10" fmla="*/ 93 w 242"/>
                <a:gd name="T11" fmla="*/ 44 h 372"/>
                <a:gd name="T12" fmla="*/ 60 w 242"/>
                <a:gd name="T13" fmla="*/ 127 h 372"/>
                <a:gd name="T14" fmla="*/ 37 w 242"/>
                <a:gd name="T15" fmla="*/ 166 h 372"/>
                <a:gd name="T16" fmla="*/ 0 w 242"/>
                <a:gd name="T17" fmla="*/ 19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372">
                  <a:moveTo>
                    <a:pt x="0" y="196"/>
                  </a:moveTo>
                  <a:cubicBezTo>
                    <a:pt x="38" y="231"/>
                    <a:pt x="38" y="288"/>
                    <a:pt x="38" y="336"/>
                  </a:cubicBezTo>
                  <a:cubicBezTo>
                    <a:pt x="38" y="348"/>
                    <a:pt x="37" y="360"/>
                    <a:pt x="37" y="372"/>
                  </a:cubicBezTo>
                  <a:cubicBezTo>
                    <a:pt x="89" y="339"/>
                    <a:pt x="224" y="207"/>
                    <a:pt x="236" y="152"/>
                  </a:cubicBezTo>
                  <a:cubicBezTo>
                    <a:pt x="242" y="123"/>
                    <a:pt x="226" y="95"/>
                    <a:pt x="218" y="67"/>
                  </a:cubicBezTo>
                  <a:cubicBezTo>
                    <a:pt x="211" y="45"/>
                    <a:pt x="164" y="0"/>
                    <a:pt x="93" y="44"/>
                  </a:cubicBezTo>
                  <a:cubicBezTo>
                    <a:pt x="81" y="71"/>
                    <a:pt x="72" y="100"/>
                    <a:pt x="60" y="127"/>
                  </a:cubicBezTo>
                  <a:cubicBezTo>
                    <a:pt x="54" y="141"/>
                    <a:pt x="46" y="154"/>
                    <a:pt x="37" y="166"/>
                  </a:cubicBezTo>
                  <a:cubicBezTo>
                    <a:pt x="27" y="179"/>
                    <a:pt x="11" y="185"/>
                    <a:pt x="0" y="196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6215063" y="112713"/>
              <a:ext cx="642938" cy="765175"/>
            </a:xfrm>
            <a:custGeom>
              <a:avLst/>
              <a:gdLst>
                <a:gd name="T0" fmla="*/ 171 w 171"/>
                <a:gd name="T1" fmla="*/ 13 h 204"/>
                <a:gd name="T2" fmla="*/ 0 w 171"/>
                <a:gd name="T3" fmla="*/ 204 h 204"/>
                <a:gd name="T4" fmla="*/ 168 w 171"/>
                <a:gd name="T5" fmla="*/ 19 h 204"/>
                <a:gd name="T6" fmla="*/ 171 w 171"/>
                <a:gd name="T7" fmla="*/ 1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204">
                  <a:moveTo>
                    <a:pt x="171" y="13"/>
                  </a:moveTo>
                  <a:cubicBezTo>
                    <a:pt x="134" y="0"/>
                    <a:pt x="37" y="182"/>
                    <a:pt x="0" y="204"/>
                  </a:cubicBezTo>
                  <a:cubicBezTo>
                    <a:pt x="75" y="190"/>
                    <a:pt x="153" y="91"/>
                    <a:pt x="168" y="19"/>
                  </a:cubicBezTo>
                  <a:lnTo>
                    <a:pt x="171" y="13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5132388" y="-615950"/>
              <a:ext cx="1304925" cy="304800"/>
            </a:xfrm>
            <a:custGeom>
              <a:avLst/>
              <a:gdLst>
                <a:gd name="T0" fmla="*/ 0 w 347"/>
                <a:gd name="T1" fmla="*/ 79 h 81"/>
                <a:gd name="T2" fmla="*/ 136 w 347"/>
                <a:gd name="T3" fmla="*/ 9 h 81"/>
                <a:gd name="T4" fmla="*/ 179 w 347"/>
                <a:gd name="T5" fmla="*/ 1 h 81"/>
                <a:gd name="T6" fmla="*/ 290 w 347"/>
                <a:gd name="T7" fmla="*/ 29 h 81"/>
                <a:gd name="T8" fmla="*/ 347 w 347"/>
                <a:gd name="T9" fmla="*/ 80 h 81"/>
                <a:gd name="T10" fmla="*/ 278 w 347"/>
                <a:gd name="T11" fmla="*/ 77 h 81"/>
                <a:gd name="T12" fmla="*/ 209 w 347"/>
                <a:gd name="T13" fmla="*/ 68 h 81"/>
                <a:gd name="T14" fmla="*/ 74 w 347"/>
                <a:gd name="T15" fmla="*/ 63 h 81"/>
                <a:gd name="T16" fmla="*/ 0 w 347"/>
                <a:gd name="T17" fmla="*/ 7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7" h="81">
                  <a:moveTo>
                    <a:pt x="0" y="79"/>
                  </a:moveTo>
                  <a:cubicBezTo>
                    <a:pt x="47" y="60"/>
                    <a:pt x="87" y="25"/>
                    <a:pt x="136" y="9"/>
                  </a:cubicBezTo>
                  <a:cubicBezTo>
                    <a:pt x="150" y="4"/>
                    <a:pt x="164" y="1"/>
                    <a:pt x="179" y="1"/>
                  </a:cubicBezTo>
                  <a:cubicBezTo>
                    <a:pt x="221" y="0"/>
                    <a:pt x="255" y="7"/>
                    <a:pt x="290" y="29"/>
                  </a:cubicBezTo>
                  <a:cubicBezTo>
                    <a:pt x="309" y="40"/>
                    <a:pt x="340" y="60"/>
                    <a:pt x="347" y="80"/>
                  </a:cubicBezTo>
                  <a:cubicBezTo>
                    <a:pt x="347" y="79"/>
                    <a:pt x="285" y="78"/>
                    <a:pt x="278" y="77"/>
                  </a:cubicBezTo>
                  <a:cubicBezTo>
                    <a:pt x="255" y="75"/>
                    <a:pt x="232" y="72"/>
                    <a:pt x="209" y="68"/>
                  </a:cubicBezTo>
                  <a:cubicBezTo>
                    <a:pt x="164" y="62"/>
                    <a:pt x="119" y="57"/>
                    <a:pt x="74" y="63"/>
                  </a:cubicBezTo>
                  <a:cubicBezTo>
                    <a:pt x="49" y="67"/>
                    <a:pt x="26" y="81"/>
                    <a:pt x="0" y="79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2792413" y="-382587"/>
              <a:ext cx="555625" cy="706438"/>
            </a:xfrm>
            <a:custGeom>
              <a:avLst/>
              <a:gdLst>
                <a:gd name="T0" fmla="*/ 2 w 148"/>
                <a:gd name="T1" fmla="*/ 0 h 188"/>
                <a:gd name="T2" fmla="*/ 8 w 148"/>
                <a:gd name="T3" fmla="*/ 47 h 188"/>
                <a:gd name="T4" fmla="*/ 26 w 148"/>
                <a:gd name="T5" fmla="*/ 90 h 188"/>
                <a:gd name="T6" fmla="*/ 79 w 148"/>
                <a:gd name="T7" fmla="*/ 150 h 188"/>
                <a:gd name="T8" fmla="*/ 148 w 148"/>
                <a:gd name="T9" fmla="*/ 188 h 188"/>
                <a:gd name="T10" fmla="*/ 32 w 148"/>
                <a:gd name="T11" fmla="*/ 65 h 188"/>
                <a:gd name="T12" fmla="*/ 20 w 148"/>
                <a:gd name="T13" fmla="*/ 32 h 188"/>
                <a:gd name="T14" fmla="*/ 2 w 148"/>
                <a:gd name="T1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88">
                  <a:moveTo>
                    <a:pt x="2" y="0"/>
                  </a:moveTo>
                  <a:cubicBezTo>
                    <a:pt x="0" y="15"/>
                    <a:pt x="4" y="33"/>
                    <a:pt x="8" y="47"/>
                  </a:cubicBezTo>
                  <a:cubicBezTo>
                    <a:pt x="12" y="62"/>
                    <a:pt x="18" y="77"/>
                    <a:pt x="26" y="90"/>
                  </a:cubicBezTo>
                  <a:cubicBezTo>
                    <a:pt x="39" y="115"/>
                    <a:pt x="56" y="135"/>
                    <a:pt x="79" y="150"/>
                  </a:cubicBezTo>
                  <a:cubicBezTo>
                    <a:pt x="100" y="164"/>
                    <a:pt x="123" y="184"/>
                    <a:pt x="148" y="188"/>
                  </a:cubicBezTo>
                  <a:cubicBezTo>
                    <a:pt x="93" y="160"/>
                    <a:pt x="59" y="120"/>
                    <a:pt x="32" y="65"/>
                  </a:cubicBezTo>
                  <a:cubicBezTo>
                    <a:pt x="27" y="54"/>
                    <a:pt x="24" y="43"/>
                    <a:pt x="20" y="32"/>
                  </a:cubicBezTo>
                  <a:cubicBezTo>
                    <a:pt x="17" y="21"/>
                    <a:pt x="12" y="7"/>
                    <a:pt x="2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3228976" y="-412750"/>
              <a:ext cx="492125" cy="530225"/>
            </a:xfrm>
            <a:custGeom>
              <a:avLst/>
              <a:gdLst>
                <a:gd name="T0" fmla="*/ 110 w 131"/>
                <a:gd name="T1" fmla="*/ 127 h 141"/>
                <a:gd name="T2" fmla="*/ 43 w 131"/>
                <a:gd name="T3" fmla="*/ 62 h 141"/>
                <a:gd name="T4" fmla="*/ 0 w 131"/>
                <a:gd name="T5" fmla="*/ 0 h 141"/>
                <a:gd name="T6" fmla="*/ 30 w 131"/>
                <a:gd name="T7" fmla="*/ 86 h 141"/>
                <a:gd name="T8" fmla="*/ 131 w 131"/>
                <a:gd name="T9" fmla="*/ 141 h 141"/>
                <a:gd name="T10" fmla="*/ 129 w 131"/>
                <a:gd name="T11" fmla="*/ 139 h 141"/>
                <a:gd name="T12" fmla="*/ 110 w 131"/>
                <a:gd name="T13" fmla="*/ 12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41">
                  <a:moveTo>
                    <a:pt x="110" y="127"/>
                  </a:moveTo>
                  <a:cubicBezTo>
                    <a:pt x="85" y="110"/>
                    <a:pt x="57" y="86"/>
                    <a:pt x="43" y="62"/>
                  </a:cubicBezTo>
                  <a:cubicBezTo>
                    <a:pt x="28" y="39"/>
                    <a:pt x="18" y="19"/>
                    <a:pt x="0" y="0"/>
                  </a:cubicBezTo>
                  <a:cubicBezTo>
                    <a:pt x="3" y="26"/>
                    <a:pt x="15" y="66"/>
                    <a:pt x="30" y="86"/>
                  </a:cubicBezTo>
                  <a:cubicBezTo>
                    <a:pt x="49" y="114"/>
                    <a:pt x="96" y="134"/>
                    <a:pt x="131" y="141"/>
                  </a:cubicBezTo>
                  <a:cubicBezTo>
                    <a:pt x="130" y="141"/>
                    <a:pt x="129" y="140"/>
                    <a:pt x="129" y="139"/>
                  </a:cubicBezTo>
                  <a:cubicBezTo>
                    <a:pt x="121" y="136"/>
                    <a:pt x="115" y="132"/>
                    <a:pt x="110" y="127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246563" y="2401888"/>
              <a:ext cx="1520825" cy="1708150"/>
            </a:xfrm>
            <a:custGeom>
              <a:avLst/>
              <a:gdLst>
                <a:gd name="T0" fmla="*/ 110 w 405"/>
                <a:gd name="T1" fmla="*/ 48 h 455"/>
                <a:gd name="T2" fmla="*/ 100 w 405"/>
                <a:gd name="T3" fmla="*/ 364 h 455"/>
                <a:gd name="T4" fmla="*/ 361 w 405"/>
                <a:gd name="T5" fmla="*/ 347 h 455"/>
                <a:gd name="T6" fmla="*/ 298 w 405"/>
                <a:gd name="T7" fmla="*/ 47 h 455"/>
                <a:gd name="T8" fmla="*/ 211 w 405"/>
                <a:gd name="T9" fmla="*/ 3 h 455"/>
                <a:gd name="T10" fmla="*/ 110 w 405"/>
                <a:gd name="T11" fmla="*/ 4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5" h="455">
                  <a:moveTo>
                    <a:pt x="110" y="48"/>
                  </a:moveTo>
                  <a:cubicBezTo>
                    <a:pt x="110" y="48"/>
                    <a:pt x="0" y="273"/>
                    <a:pt x="100" y="364"/>
                  </a:cubicBezTo>
                  <a:cubicBezTo>
                    <a:pt x="200" y="455"/>
                    <a:pt x="337" y="409"/>
                    <a:pt x="361" y="347"/>
                  </a:cubicBezTo>
                  <a:cubicBezTo>
                    <a:pt x="405" y="237"/>
                    <a:pt x="311" y="199"/>
                    <a:pt x="298" y="47"/>
                  </a:cubicBezTo>
                  <a:cubicBezTo>
                    <a:pt x="298" y="47"/>
                    <a:pt x="271" y="6"/>
                    <a:pt x="211" y="3"/>
                  </a:cubicBezTo>
                  <a:cubicBezTo>
                    <a:pt x="152" y="0"/>
                    <a:pt x="110" y="48"/>
                    <a:pt x="110" y="4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4329113" y="2384425"/>
              <a:ext cx="1355725" cy="1504950"/>
            </a:xfrm>
            <a:custGeom>
              <a:avLst/>
              <a:gdLst>
                <a:gd name="T0" fmla="*/ 97 w 361"/>
                <a:gd name="T1" fmla="*/ 44 h 401"/>
                <a:gd name="T2" fmla="*/ 89 w 361"/>
                <a:gd name="T3" fmla="*/ 318 h 401"/>
                <a:gd name="T4" fmla="*/ 322 w 361"/>
                <a:gd name="T5" fmla="*/ 301 h 401"/>
                <a:gd name="T6" fmla="*/ 267 w 361"/>
                <a:gd name="T7" fmla="*/ 36 h 401"/>
                <a:gd name="T8" fmla="*/ 188 w 361"/>
                <a:gd name="T9" fmla="*/ 2 h 401"/>
                <a:gd name="T10" fmla="*/ 97 w 361"/>
                <a:gd name="T11" fmla="*/ 44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" h="401">
                  <a:moveTo>
                    <a:pt x="97" y="44"/>
                  </a:moveTo>
                  <a:cubicBezTo>
                    <a:pt x="97" y="44"/>
                    <a:pt x="0" y="235"/>
                    <a:pt x="89" y="318"/>
                  </a:cubicBezTo>
                  <a:cubicBezTo>
                    <a:pt x="178" y="401"/>
                    <a:pt x="300" y="358"/>
                    <a:pt x="322" y="301"/>
                  </a:cubicBezTo>
                  <a:cubicBezTo>
                    <a:pt x="361" y="201"/>
                    <a:pt x="278" y="175"/>
                    <a:pt x="267" y="36"/>
                  </a:cubicBezTo>
                  <a:cubicBezTo>
                    <a:pt x="267" y="36"/>
                    <a:pt x="241" y="5"/>
                    <a:pt x="188" y="2"/>
                  </a:cubicBezTo>
                  <a:cubicBezTo>
                    <a:pt x="135" y="0"/>
                    <a:pt x="97" y="44"/>
                    <a:pt x="97" y="4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4986338" y="3513138"/>
              <a:ext cx="222250" cy="93663"/>
            </a:xfrm>
            <a:custGeom>
              <a:avLst/>
              <a:gdLst>
                <a:gd name="T0" fmla="*/ 59 w 59"/>
                <a:gd name="T1" fmla="*/ 13 h 25"/>
                <a:gd name="T2" fmla="*/ 29 w 59"/>
                <a:gd name="T3" fmla="*/ 25 h 25"/>
                <a:gd name="T4" fmla="*/ 0 w 59"/>
                <a:gd name="T5" fmla="*/ 12 h 25"/>
                <a:gd name="T6" fmla="*/ 30 w 59"/>
                <a:gd name="T7" fmla="*/ 0 h 25"/>
                <a:gd name="T8" fmla="*/ 59 w 59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5">
                  <a:moveTo>
                    <a:pt x="59" y="13"/>
                  </a:moveTo>
                  <a:cubicBezTo>
                    <a:pt x="59" y="19"/>
                    <a:pt x="46" y="25"/>
                    <a:pt x="29" y="25"/>
                  </a:cubicBezTo>
                  <a:cubicBezTo>
                    <a:pt x="13" y="24"/>
                    <a:pt x="0" y="19"/>
                    <a:pt x="0" y="12"/>
                  </a:cubicBezTo>
                  <a:cubicBezTo>
                    <a:pt x="0" y="5"/>
                    <a:pt x="13" y="0"/>
                    <a:pt x="30" y="0"/>
                  </a:cubicBezTo>
                  <a:cubicBezTo>
                    <a:pt x="46" y="0"/>
                    <a:pt x="59" y="6"/>
                    <a:pt x="59" y="1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6864351" y="2673350"/>
              <a:ext cx="544513" cy="660400"/>
            </a:xfrm>
            <a:custGeom>
              <a:avLst/>
              <a:gdLst>
                <a:gd name="T0" fmla="*/ 23 w 145"/>
                <a:gd name="T1" fmla="*/ 173 h 176"/>
                <a:gd name="T2" fmla="*/ 90 w 145"/>
                <a:gd name="T3" fmla="*/ 33 h 176"/>
                <a:gd name="T4" fmla="*/ 101 w 145"/>
                <a:gd name="T5" fmla="*/ 143 h 176"/>
                <a:gd name="T6" fmla="*/ 23 w 145"/>
                <a:gd name="T7" fmla="*/ 17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76">
                  <a:moveTo>
                    <a:pt x="23" y="173"/>
                  </a:moveTo>
                  <a:cubicBezTo>
                    <a:pt x="23" y="173"/>
                    <a:pt x="0" y="0"/>
                    <a:pt x="90" y="33"/>
                  </a:cubicBezTo>
                  <a:cubicBezTo>
                    <a:pt x="145" y="53"/>
                    <a:pt x="135" y="110"/>
                    <a:pt x="101" y="143"/>
                  </a:cubicBezTo>
                  <a:cubicBezTo>
                    <a:pt x="79" y="164"/>
                    <a:pt x="47" y="176"/>
                    <a:pt x="23" y="17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6940551" y="2833688"/>
              <a:ext cx="461963" cy="503238"/>
            </a:xfrm>
            <a:custGeom>
              <a:avLst/>
              <a:gdLst>
                <a:gd name="T0" fmla="*/ 3 w 123"/>
                <a:gd name="T1" fmla="*/ 128 h 134"/>
                <a:gd name="T2" fmla="*/ 0 w 123"/>
                <a:gd name="T3" fmla="*/ 83 h 134"/>
                <a:gd name="T4" fmla="*/ 103 w 123"/>
                <a:gd name="T5" fmla="*/ 67 h 134"/>
                <a:gd name="T6" fmla="*/ 3 w 123"/>
                <a:gd name="T7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134">
                  <a:moveTo>
                    <a:pt x="3" y="128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123" y="0"/>
                    <a:pt x="103" y="67"/>
                  </a:cubicBezTo>
                  <a:cubicBezTo>
                    <a:pt x="83" y="134"/>
                    <a:pt x="3" y="128"/>
                    <a:pt x="3" y="128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4230688" y="3963988"/>
              <a:ext cx="1698625" cy="712788"/>
            </a:xfrm>
            <a:custGeom>
              <a:avLst/>
              <a:gdLst>
                <a:gd name="T0" fmla="*/ 0 w 452"/>
                <a:gd name="T1" fmla="*/ 20 h 190"/>
                <a:gd name="T2" fmla="*/ 235 w 452"/>
                <a:gd name="T3" fmla="*/ 23 h 190"/>
                <a:gd name="T4" fmla="*/ 452 w 452"/>
                <a:gd name="T5" fmla="*/ 0 h 190"/>
                <a:gd name="T6" fmla="*/ 373 w 452"/>
                <a:gd name="T7" fmla="*/ 144 h 190"/>
                <a:gd name="T8" fmla="*/ 111 w 452"/>
                <a:gd name="T9" fmla="*/ 159 h 190"/>
                <a:gd name="T10" fmla="*/ 0 w 452"/>
                <a:gd name="T11" fmla="*/ 2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2" h="190">
                  <a:moveTo>
                    <a:pt x="0" y="20"/>
                  </a:moveTo>
                  <a:cubicBezTo>
                    <a:pt x="0" y="20"/>
                    <a:pt x="157" y="29"/>
                    <a:pt x="235" y="23"/>
                  </a:cubicBezTo>
                  <a:cubicBezTo>
                    <a:pt x="313" y="18"/>
                    <a:pt x="452" y="0"/>
                    <a:pt x="452" y="0"/>
                  </a:cubicBezTo>
                  <a:cubicBezTo>
                    <a:pt x="452" y="0"/>
                    <a:pt x="430" y="100"/>
                    <a:pt x="373" y="144"/>
                  </a:cubicBezTo>
                  <a:cubicBezTo>
                    <a:pt x="317" y="187"/>
                    <a:pt x="172" y="190"/>
                    <a:pt x="111" y="159"/>
                  </a:cubicBezTo>
                  <a:cubicBezTo>
                    <a:pt x="50" y="129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4475163" y="4222750"/>
              <a:ext cx="1146175" cy="450850"/>
            </a:xfrm>
            <a:custGeom>
              <a:avLst/>
              <a:gdLst>
                <a:gd name="T0" fmla="*/ 166 w 305"/>
                <a:gd name="T1" fmla="*/ 1 h 120"/>
                <a:gd name="T2" fmla="*/ 0 w 305"/>
                <a:gd name="T3" fmla="*/ 52 h 120"/>
                <a:gd name="T4" fmla="*/ 46 w 305"/>
                <a:gd name="T5" fmla="*/ 90 h 120"/>
                <a:gd name="T6" fmla="*/ 305 w 305"/>
                <a:gd name="T7" fmla="*/ 77 h 120"/>
                <a:gd name="T8" fmla="*/ 166 w 305"/>
                <a:gd name="T9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120">
                  <a:moveTo>
                    <a:pt x="166" y="1"/>
                  </a:moveTo>
                  <a:cubicBezTo>
                    <a:pt x="106" y="2"/>
                    <a:pt x="41" y="7"/>
                    <a:pt x="0" y="52"/>
                  </a:cubicBezTo>
                  <a:cubicBezTo>
                    <a:pt x="14" y="68"/>
                    <a:pt x="29" y="82"/>
                    <a:pt x="46" y="90"/>
                  </a:cubicBezTo>
                  <a:cubicBezTo>
                    <a:pt x="106" y="120"/>
                    <a:pt x="246" y="118"/>
                    <a:pt x="305" y="77"/>
                  </a:cubicBezTo>
                  <a:cubicBezTo>
                    <a:pt x="271" y="30"/>
                    <a:pt x="232" y="0"/>
                    <a:pt x="166" y="1"/>
                  </a:cubicBezTo>
                  <a:close/>
                </a:path>
              </a:pathLst>
            </a:custGeom>
            <a:solidFill>
              <a:srgbClr val="4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5673726" y="5810250"/>
              <a:ext cx="307975" cy="439738"/>
            </a:xfrm>
            <a:custGeom>
              <a:avLst/>
              <a:gdLst>
                <a:gd name="T0" fmla="*/ 0 w 194"/>
                <a:gd name="T1" fmla="*/ 17 h 277"/>
                <a:gd name="T2" fmla="*/ 187 w 194"/>
                <a:gd name="T3" fmla="*/ 0 h 277"/>
                <a:gd name="T4" fmla="*/ 194 w 194"/>
                <a:gd name="T5" fmla="*/ 199 h 277"/>
                <a:gd name="T6" fmla="*/ 135 w 194"/>
                <a:gd name="T7" fmla="*/ 277 h 277"/>
                <a:gd name="T8" fmla="*/ 45 w 194"/>
                <a:gd name="T9" fmla="*/ 225 h 277"/>
                <a:gd name="T10" fmla="*/ 0 w 194"/>
                <a:gd name="T11" fmla="*/ 1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77">
                  <a:moveTo>
                    <a:pt x="0" y="17"/>
                  </a:moveTo>
                  <a:lnTo>
                    <a:pt x="187" y="0"/>
                  </a:lnTo>
                  <a:lnTo>
                    <a:pt x="194" y="199"/>
                  </a:lnTo>
                  <a:lnTo>
                    <a:pt x="135" y="277"/>
                  </a:lnTo>
                  <a:lnTo>
                    <a:pt x="45" y="22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5695951" y="5810250"/>
              <a:ext cx="274638" cy="395288"/>
            </a:xfrm>
            <a:custGeom>
              <a:avLst/>
              <a:gdLst>
                <a:gd name="T0" fmla="*/ 0 w 173"/>
                <a:gd name="T1" fmla="*/ 24 h 249"/>
                <a:gd name="T2" fmla="*/ 173 w 173"/>
                <a:gd name="T3" fmla="*/ 0 h 249"/>
                <a:gd name="T4" fmla="*/ 173 w 173"/>
                <a:gd name="T5" fmla="*/ 192 h 249"/>
                <a:gd name="T6" fmla="*/ 123 w 173"/>
                <a:gd name="T7" fmla="*/ 249 h 249"/>
                <a:gd name="T8" fmla="*/ 36 w 173"/>
                <a:gd name="T9" fmla="*/ 220 h 249"/>
                <a:gd name="T10" fmla="*/ 0 w 173"/>
                <a:gd name="T11" fmla="*/ 2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249">
                  <a:moveTo>
                    <a:pt x="0" y="24"/>
                  </a:moveTo>
                  <a:lnTo>
                    <a:pt x="173" y="0"/>
                  </a:lnTo>
                  <a:lnTo>
                    <a:pt x="173" y="192"/>
                  </a:lnTo>
                  <a:lnTo>
                    <a:pt x="123" y="249"/>
                  </a:lnTo>
                  <a:lnTo>
                    <a:pt x="36" y="22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5711826" y="5818188"/>
              <a:ext cx="247650" cy="357188"/>
            </a:xfrm>
            <a:custGeom>
              <a:avLst/>
              <a:gdLst>
                <a:gd name="T0" fmla="*/ 0 w 156"/>
                <a:gd name="T1" fmla="*/ 21 h 225"/>
                <a:gd name="T2" fmla="*/ 156 w 156"/>
                <a:gd name="T3" fmla="*/ 0 h 225"/>
                <a:gd name="T4" fmla="*/ 156 w 156"/>
                <a:gd name="T5" fmla="*/ 175 h 225"/>
                <a:gd name="T6" fmla="*/ 109 w 156"/>
                <a:gd name="T7" fmla="*/ 225 h 225"/>
                <a:gd name="T8" fmla="*/ 31 w 156"/>
                <a:gd name="T9" fmla="*/ 199 h 225"/>
                <a:gd name="T10" fmla="*/ 0 w 156"/>
                <a:gd name="T11" fmla="*/ 2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225">
                  <a:moveTo>
                    <a:pt x="0" y="21"/>
                  </a:moveTo>
                  <a:lnTo>
                    <a:pt x="156" y="0"/>
                  </a:lnTo>
                  <a:lnTo>
                    <a:pt x="156" y="175"/>
                  </a:lnTo>
                  <a:lnTo>
                    <a:pt x="109" y="225"/>
                  </a:lnTo>
                  <a:lnTo>
                    <a:pt x="31" y="199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1954213" y="5226050"/>
              <a:ext cx="7134225" cy="6165850"/>
            </a:xfrm>
            <a:custGeom>
              <a:avLst/>
              <a:gdLst>
                <a:gd name="T0" fmla="*/ 929 w 1899"/>
                <a:gd name="T1" fmla="*/ 228 h 1643"/>
                <a:gd name="T2" fmla="*/ 1412 w 1899"/>
                <a:gd name="T3" fmla="*/ 35 h 1643"/>
                <a:gd name="T4" fmla="*/ 1643 w 1899"/>
                <a:gd name="T5" fmla="*/ 850 h 1643"/>
                <a:gd name="T6" fmla="*/ 970 w 1899"/>
                <a:gd name="T7" fmla="*/ 1643 h 1643"/>
                <a:gd name="T8" fmla="*/ 70 w 1899"/>
                <a:gd name="T9" fmla="*/ 708 h 1643"/>
                <a:gd name="T10" fmla="*/ 397 w 1899"/>
                <a:gd name="T11" fmla="*/ 59 h 1643"/>
                <a:gd name="T12" fmla="*/ 929 w 1899"/>
                <a:gd name="T13" fmla="*/ 228 h 1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9" h="1643">
                  <a:moveTo>
                    <a:pt x="929" y="228"/>
                  </a:moveTo>
                  <a:cubicBezTo>
                    <a:pt x="929" y="228"/>
                    <a:pt x="1191" y="0"/>
                    <a:pt x="1412" y="35"/>
                  </a:cubicBezTo>
                  <a:cubicBezTo>
                    <a:pt x="1633" y="71"/>
                    <a:pt x="1899" y="412"/>
                    <a:pt x="1643" y="850"/>
                  </a:cubicBezTo>
                  <a:cubicBezTo>
                    <a:pt x="1387" y="1287"/>
                    <a:pt x="970" y="1643"/>
                    <a:pt x="970" y="1643"/>
                  </a:cubicBezTo>
                  <a:cubicBezTo>
                    <a:pt x="970" y="1643"/>
                    <a:pt x="140" y="1054"/>
                    <a:pt x="70" y="708"/>
                  </a:cubicBezTo>
                  <a:cubicBezTo>
                    <a:pt x="0" y="362"/>
                    <a:pt x="130" y="112"/>
                    <a:pt x="397" y="59"/>
                  </a:cubicBezTo>
                  <a:cubicBezTo>
                    <a:pt x="663" y="5"/>
                    <a:pt x="929" y="228"/>
                    <a:pt x="929" y="228"/>
                  </a:cubicBezTo>
                  <a:close/>
                </a:path>
              </a:pathLst>
            </a:custGeom>
            <a:solidFill>
              <a:srgbClr val="7F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1954213" y="5226050"/>
              <a:ext cx="7134225" cy="6165850"/>
            </a:xfrm>
            <a:custGeom>
              <a:avLst/>
              <a:gdLst>
                <a:gd name="T0" fmla="*/ 1412 w 1899"/>
                <a:gd name="T1" fmla="*/ 35 h 1643"/>
                <a:gd name="T2" fmla="*/ 929 w 1899"/>
                <a:gd name="T3" fmla="*/ 228 h 1643"/>
                <a:gd name="T4" fmla="*/ 397 w 1899"/>
                <a:gd name="T5" fmla="*/ 59 h 1643"/>
                <a:gd name="T6" fmla="*/ 70 w 1899"/>
                <a:gd name="T7" fmla="*/ 708 h 1643"/>
                <a:gd name="T8" fmla="*/ 970 w 1899"/>
                <a:gd name="T9" fmla="*/ 1643 h 1643"/>
                <a:gd name="T10" fmla="*/ 1643 w 1899"/>
                <a:gd name="T11" fmla="*/ 850 h 1643"/>
                <a:gd name="T12" fmla="*/ 1412 w 1899"/>
                <a:gd name="T13" fmla="*/ 35 h 1643"/>
                <a:gd name="T14" fmla="*/ 1635 w 1899"/>
                <a:gd name="T15" fmla="*/ 348 h 1643"/>
                <a:gd name="T16" fmla="*/ 1537 w 1899"/>
                <a:gd name="T17" fmla="*/ 440 h 1643"/>
                <a:gd name="T18" fmla="*/ 1529 w 1899"/>
                <a:gd name="T19" fmla="*/ 588 h 1643"/>
                <a:gd name="T20" fmla="*/ 1585 w 1899"/>
                <a:gd name="T21" fmla="*/ 663 h 1643"/>
                <a:gd name="T22" fmla="*/ 1522 w 1899"/>
                <a:gd name="T23" fmla="*/ 889 h 1643"/>
                <a:gd name="T24" fmla="*/ 1161 w 1899"/>
                <a:gd name="T25" fmla="*/ 1346 h 1643"/>
                <a:gd name="T26" fmla="*/ 811 w 1899"/>
                <a:gd name="T27" fmla="*/ 1456 h 1643"/>
                <a:gd name="T28" fmla="*/ 416 w 1899"/>
                <a:gd name="T29" fmla="*/ 1126 h 1643"/>
                <a:gd name="T30" fmla="*/ 210 w 1899"/>
                <a:gd name="T31" fmla="*/ 805 h 1643"/>
                <a:gd name="T32" fmla="*/ 298 w 1899"/>
                <a:gd name="T33" fmla="*/ 595 h 1643"/>
                <a:gd name="T34" fmla="*/ 250 w 1899"/>
                <a:gd name="T35" fmla="*/ 469 h 1643"/>
                <a:gd name="T36" fmla="*/ 176 w 1899"/>
                <a:gd name="T37" fmla="*/ 392 h 1643"/>
                <a:gd name="T38" fmla="*/ 401 w 1899"/>
                <a:gd name="T39" fmla="*/ 121 h 1643"/>
                <a:gd name="T40" fmla="*/ 649 w 1899"/>
                <a:gd name="T41" fmla="*/ 130 h 1643"/>
                <a:gd name="T42" fmla="*/ 881 w 1899"/>
                <a:gd name="T43" fmla="*/ 220 h 1643"/>
                <a:gd name="T44" fmla="*/ 912 w 1899"/>
                <a:gd name="T45" fmla="*/ 244 h 1643"/>
                <a:gd name="T46" fmla="*/ 934 w 1899"/>
                <a:gd name="T47" fmla="*/ 259 h 1643"/>
                <a:gd name="T48" fmla="*/ 1028 w 1899"/>
                <a:gd name="T49" fmla="*/ 194 h 1643"/>
                <a:gd name="T50" fmla="*/ 1199 w 1899"/>
                <a:gd name="T51" fmla="*/ 119 h 1643"/>
                <a:gd name="T52" fmla="*/ 1484 w 1899"/>
                <a:gd name="T53" fmla="*/ 107 h 1643"/>
                <a:gd name="T54" fmla="*/ 1635 w 1899"/>
                <a:gd name="T55" fmla="*/ 348 h 1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99" h="1643">
                  <a:moveTo>
                    <a:pt x="1412" y="35"/>
                  </a:moveTo>
                  <a:cubicBezTo>
                    <a:pt x="1191" y="0"/>
                    <a:pt x="929" y="228"/>
                    <a:pt x="929" y="228"/>
                  </a:cubicBezTo>
                  <a:cubicBezTo>
                    <a:pt x="929" y="228"/>
                    <a:pt x="663" y="5"/>
                    <a:pt x="397" y="59"/>
                  </a:cubicBezTo>
                  <a:cubicBezTo>
                    <a:pt x="130" y="112"/>
                    <a:pt x="0" y="362"/>
                    <a:pt x="70" y="708"/>
                  </a:cubicBezTo>
                  <a:cubicBezTo>
                    <a:pt x="140" y="1054"/>
                    <a:pt x="970" y="1643"/>
                    <a:pt x="970" y="1643"/>
                  </a:cubicBezTo>
                  <a:cubicBezTo>
                    <a:pt x="970" y="1643"/>
                    <a:pt x="1387" y="1287"/>
                    <a:pt x="1643" y="850"/>
                  </a:cubicBezTo>
                  <a:cubicBezTo>
                    <a:pt x="1899" y="412"/>
                    <a:pt x="1633" y="71"/>
                    <a:pt x="1412" y="35"/>
                  </a:cubicBezTo>
                  <a:close/>
                  <a:moveTo>
                    <a:pt x="1635" y="348"/>
                  </a:moveTo>
                  <a:cubicBezTo>
                    <a:pt x="1622" y="395"/>
                    <a:pt x="1564" y="414"/>
                    <a:pt x="1537" y="440"/>
                  </a:cubicBezTo>
                  <a:cubicBezTo>
                    <a:pt x="1509" y="467"/>
                    <a:pt x="1510" y="539"/>
                    <a:pt x="1529" y="588"/>
                  </a:cubicBezTo>
                  <a:cubicBezTo>
                    <a:pt x="1540" y="615"/>
                    <a:pt x="1571" y="635"/>
                    <a:pt x="1585" y="663"/>
                  </a:cubicBezTo>
                  <a:cubicBezTo>
                    <a:pt x="1625" y="743"/>
                    <a:pt x="1562" y="823"/>
                    <a:pt x="1522" y="889"/>
                  </a:cubicBezTo>
                  <a:cubicBezTo>
                    <a:pt x="1419" y="1055"/>
                    <a:pt x="1280" y="1192"/>
                    <a:pt x="1161" y="1346"/>
                  </a:cubicBezTo>
                  <a:cubicBezTo>
                    <a:pt x="1067" y="1468"/>
                    <a:pt x="960" y="1563"/>
                    <a:pt x="811" y="1456"/>
                  </a:cubicBezTo>
                  <a:cubicBezTo>
                    <a:pt x="672" y="1357"/>
                    <a:pt x="552" y="1231"/>
                    <a:pt x="416" y="1126"/>
                  </a:cubicBezTo>
                  <a:cubicBezTo>
                    <a:pt x="317" y="1051"/>
                    <a:pt x="188" y="945"/>
                    <a:pt x="210" y="805"/>
                  </a:cubicBezTo>
                  <a:cubicBezTo>
                    <a:pt x="223" y="728"/>
                    <a:pt x="298" y="676"/>
                    <a:pt x="298" y="595"/>
                  </a:cubicBezTo>
                  <a:cubicBezTo>
                    <a:pt x="297" y="545"/>
                    <a:pt x="288" y="503"/>
                    <a:pt x="250" y="469"/>
                  </a:cubicBezTo>
                  <a:cubicBezTo>
                    <a:pt x="224" y="445"/>
                    <a:pt x="194" y="423"/>
                    <a:pt x="176" y="392"/>
                  </a:cubicBezTo>
                  <a:cubicBezTo>
                    <a:pt x="88" y="241"/>
                    <a:pt x="281" y="137"/>
                    <a:pt x="401" y="121"/>
                  </a:cubicBezTo>
                  <a:cubicBezTo>
                    <a:pt x="482" y="111"/>
                    <a:pt x="569" y="114"/>
                    <a:pt x="649" y="130"/>
                  </a:cubicBezTo>
                  <a:cubicBezTo>
                    <a:pt x="732" y="146"/>
                    <a:pt x="804" y="187"/>
                    <a:pt x="881" y="220"/>
                  </a:cubicBezTo>
                  <a:cubicBezTo>
                    <a:pt x="895" y="226"/>
                    <a:pt x="905" y="235"/>
                    <a:pt x="912" y="244"/>
                  </a:cubicBezTo>
                  <a:cubicBezTo>
                    <a:pt x="920" y="249"/>
                    <a:pt x="927" y="253"/>
                    <a:pt x="934" y="259"/>
                  </a:cubicBezTo>
                  <a:cubicBezTo>
                    <a:pt x="965" y="236"/>
                    <a:pt x="995" y="213"/>
                    <a:pt x="1028" y="194"/>
                  </a:cubicBezTo>
                  <a:cubicBezTo>
                    <a:pt x="1083" y="163"/>
                    <a:pt x="1140" y="138"/>
                    <a:pt x="1199" y="119"/>
                  </a:cubicBezTo>
                  <a:cubicBezTo>
                    <a:pt x="1291" y="90"/>
                    <a:pt x="1392" y="72"/>
                    <a:pt x="1484" y="107"/>
                  </a:cubicBezTo>
                  <a:cubicBezTo>
                    <a:pt x="1576" y="142"/>
                    <a:pt x="1661" y="246"/>
                    <a:pt x="1635" y="348"/>
                  </a:cubicBezTo>
                  <a:close/>
                </a:path>
              </a:pathLst>
            </a:custGeom>
            <a:solidFill>
              <a:srgbClr val="68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1901826" y="6662738"/>
              <a:ext cx="995363" cy="682625"/>
            </a:xfrm>
            <a:custGeom>
              <a:avLst/>
              <a:gdLst>
                <a:gd name="T0" fmla="*/ 85 w 265"/>
                <a:gd name="T1" fmla="*/ 30 h 182"/>
                <a:gd name="T2" fmla="*/ 207 w 265"/>
                <a:gd name="T3" fmla="*/ 96 h 182"/>
                <a:gd name="T4" fmla="*/ 243 w 265"/>
                <a:gd name="T5" fmla="*/ 151 h 182"/>
                <a:gd name="T6" fmla="*/ 136 w 265"/>
                <a:gd name="T7" fmla="*/ 167 h 182"/>
                <a:gd name="T8" fmla="*/ 27 w 265"/>
                <a:gd name="T9" fmla="*/ 47 h 182"/>
                <a:gd name="T10" fmla="*/ 85 w 265"/>
                <a:gd name="T11" fmla="*/ 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182">
                  <a:moveTo>
                    <a:pt x="85" y="30"/>
                  </a:moveTo>
                  <a:cubicBezTo>
                    <a:pt x="207" y="96"/>
                    <a:pt x="207" y="96"/>
                    <a:pt x="207" y="96"/>
                  </a:cubicBezTo>
                  <a:cubicBezTo>
                    <a:pt x="207" y="96"/>
                    <a:pt x="265" y="120"/>
                    <a:pt x="243" y="151"/>
                  </a:cubicBezTo>
                  <a:cubicBezTo>
                    <a:pt x="221" y="182"/>
                    <a:pt x="136" y="167"/>
                    <a:pt x="136" y="167"/>
                  </a:cubicBezTo>
                  <a:cubicBezTo>
                    <a:pt x="136" y="167"/>
                    <a:pt x="0" y="94"/>
                    <a:pt x="27" y="47"/>
                  </a:cubicBezTo>
                  <a:cubicBezTo>
                    <a:pt x="53" y="0"/>
                    <a:pt x="85" y="30"/>
                    <a:pt x="85" y="3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6" name="Freeform 74"/>
            <p:cNvSpPr>
              <a:spLocks/>
            </p:cNvSpPr>
            <p:nvPr/>
          </p:nvSpPr>
          <p:spPr bwMode="auto">
            <a:xfrm>
              <a:off x="1901826" y="6662738"/>
              <a:ext cx="928688" cy="682625"/>
            </a:xfrm>
            <a:custGeom>
              <a:avLst/>
              <a:gdLst>
                <a:gd name="T0" fmla="*/ 243 w 247"/>
                <a:gd name="T1" fmla="*/ 151 h 182"/>
                <a:gd name="T2" fmla="*/ 247 w 247"/>
                <a:gd name="T3" fmla="*/ 142 h 182"/>
                <a:gd name="T4" fmla="*/ 120 w 247"/>
                <a:gd name="T5" fmla="*/ 94 h 182"/>
                <a:gd name="T6" fmla="*/ 96 w 247"/>
                <a:gd name="T7" fmla="*/ 40 h 182"/>
                <a:gd name="T8" fmla="*/ 97 w 247"/>
                <a:gd name="T9" fmla="*/ 36 h 182"/>
                <a:gd name="T10" fmla="*/ 85 w 247"/>
                <a:gd name="T11" fmla="*/ 30 h 182"/>
                <a:gd name="T12" fmla="*/ 27 w 247"/>
                <a:gd name="T13" fmla="*/ 47 h 182"/>
                <a:gd name="T14" fmla="*/ 136 w 247"/>
                <a:gd name="T15" fmla="*/ 167 h 182"/>
                <a:gd name="T16" fmla="*/ 243 w 247"/>
                <a:gd name="T17" fmla="*/ 15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7" h="182">
                  <a:moveTo>
                    <a:pt x="243" y="151"/>
                  </a:moveTo>
                  <a:cubicBezTo>
                    <a:pt x="245" y="148"/>
                    <a:pt x="246" y="145"/>
                    <a:pt x="247" y="142"/>
                  </a:cubicBezTo>
                  <a:cubicBezTo>
                    <a:pt x="203" y="149"/>
                    <a:pt x="151" y="125"/>
                    <a:pt x="120" y="94"/>
                  </a:cubicBezTo>
                  <a:cubicBezTo>
                    <a:pt x="106" y="81"/>
                    <a:pt x="90" y="61"/>
                    <a:pt x="96" y="40"/>
                  </a:cubicBezTo>
                  <a:cubicBezTo>
                    <a:pt x="96" y="39"/>
                    <a:pt x="97" y="38"/>
                    <a:pt x="97" y="36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5" y="30"/>
                    <a:pt x="53" y="0"/>
                    <a:pt x="27" y="47"/>
                  </a:cubicBezTo>
                  <a:cubicBezTo>
                    <a:pt x="0" y="94"/>
                    <a:pt x="136" y="167"/>
                    <a:pt x="136" y="167"/>
                  </a:cubicBezTo>
                  <a:cubicBezTo>
                    <a:pt x="136" y="167"/>
                    <a:pt x="221" y="182"/>
                    <a:pt x="243" y="15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1852613" y="7072313"/>
              <a:ext cx="1143000" cy="536575"/>
            </a:xfrm>
            <a:custGeom>
              <a:avLst/>
              <a:gdLst>
                <a:gd name="T0" fmla="*/ 27 w 304"/>
                <a:gd name="T1" fmla="*/ 44 h 143"/>
                <a:gd name="T2" fmla="*/ 206 w 304"/>
                <a:gd name="T3" fmla="*/ 63 h 143"/>
                <a:gd name="T4" fmla="*/ 208 w 304"/>
                <a:gd name="T5" fmla="*/ 142 h 143"/>
                <a:gd name="T6" fmla="*/ 54 w 304"/>
                <a:gd name="T7" fmla="*/ 127 h 143"/>
                <a:gd name="T8" fmla="*/ 27 w 304"/>
                <a:gd name="T9" fmla="*/ 4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" h="143">
                  <a:moveTo>
                    <a:pt x="27" y="44"/>
                  </a:moveTo>
                  <a:cubicBezTo>
                    <a:pt x="27" y="44"/>
                    <a:pt x="108" y="0"/>
                    <a:pt x="206" y="63"/>
                  </a:cubicBezTo>
                  <a:cubicBezTo>
                    <a:pt x="304" y="127"/>
                    <a:pt x="208" y="142"/>
                    <a:pt x="208" y="142"/>
                  </a:cubicBezTo>
                  <a:cubicBezTo>
                    <a:pt x="208" y="142"/>
                    <a:pt x="108" y="143"/>
                    <a:pt x="54" y="127"/>
                  </a:cubicBezTo>
                  <a:cubicBezTo>
                    <a:pt x="0" y="111"/>
                    <a:pt x="1" y="58"/>
                    <a:pt x="27" y="4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1852613" y="7072313"/>
              <a:ext cx="868363" cy="536575"/>
            </a:xfrm>
            <a:custGeom>
              <a:avLst/>
              <a:gdLst>
                <a:gd name="T0" fmla="*/ 181 w 231"/>
                <a:gd name="T1" fmla="*/ 125 h 143"/>
                <a:gd name="T2" fmla="*/ 108 w 231"/>
                <a:gd name="T3" fmla="*/ 114 h 143"/>
                <a:gd name="T4" fmla="*/ 95 w 231"/>
                <a:gd name="T5" fmla="*/ 94 h 143"/>
                <a:gd name="T6" fmla="*/ 103 w 231"/>
                <a:gd name="T7" fmla="*/ 63 h 143"/>
                <a:gd name="T8" fmla="*/ 212 w 231"/>
                <a:gd name="T9" fmla="*/ 67 h 143"/>
                <a:gd name="T10" fmla="*/ 206 w 231"/>
                <a:gd name="T11" fmla="*/ 63 h 143"/>
                <a:gd name="T12" fmla="*/ 27 w 231"/>
                <a:gd name="T13" fmla="*/ 44 h 143"/>
                <a:gd name="T14" fmla="*/ 54 w 231"/>
                <a:gd name="T15" fmla="*/ 127 h 143"/>
                <a:gd name="T16" fmla="*/ 208 w 231"/>
                <a:gd name="T17" fmla="*/ 142 h 143"/>
                <a:gd name="T18" fmla="*/ 231 w 231"/>
                <a:gd name="T19" fmla="*/ 135 h 143"/>
                <a:gd name="T20" fmla="*/ 181 w 231"/>
                <a:gd name="T21" fmla="*/ 12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1" h="143">
                  <a:moveTo>
                    <a:pt x="181" y="125"/>
                  </a:moveTo>
                  <a:cubicBezTo>
                    <a:pt x="155" y="125"/>
                    <a:pt x="132" y="125"/>
                    <a:pt x="108" y="114"/>
                  </a:cubicBezTo>
                  <a:cubicBezTo>
                    <a:pt x="99" y="109"/>
                    <a:pt x="95" y="102"/>
                    <a:pt x="95" y="94"/>
                  </a:cubicBezTo>
                  <a:cubicBezTo>
                    <a:pt x="90" y="84"/>
                    <a:pt x="94" y="69"/>
                    <a:pt x="103" y="63"/>
                  </a:cubicBezTo>
                  <a:cubicBezTo>
                    <a:pt x="134" y="43"/>
                    <a:pt x="175" y="52"/>
                    <a:pt x="212" y="67"/>
                  </a:cubicBezTo>
                  <a:cubicBezTo>
                    <a:pt x="210" y="66"/>
                    <a:pt x="208" y="65"/>
                    <a:pt x="206" y="63"/>
                  </a:cubicBezTo>
                  <a:cubicBezTo>
                    <a:pt x="108" y="0"/>
                    <a:pt x="27" y="44"/>
                    <a:pt x="27" y="44"/>
                  </a:cubicBezTo>
                  <a:cubicBezTo>
                    <a:pt x="1" y="58"/>
                    <a:pt x="0" y="111"/>
                    <a:pt x="54" y="127"/>
                  </a:cubicBezTo>
                  <a:cubicBezTo>
                    <a:pt x="108" y="143"/>
                    <a:pt x="208" y="142"/>
                    <a:pt x="208" y="142"/>
                  </a:cubicBezTo>
                  <a:cubicBezTo>
                    <a:pt x="208" y="142"/>
                    <a:pt x="220" y="140"/>
                    <a:pt x="231" y="135"/>
                  </a:cubicBezTo>
                  <a:cubicBezTo>
                    <a:pt x="214" y="130"/>
                    <a:pt x="198" y="125"/>
                    <a:pt x="181" y="12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9" name="Freeform 77"/>
            <p:cNvSpPr>
              <a:spLocks/>
            </p:cNvSpPr>
            <p:nvPr/>
          </p:nvSpPr>
          <p:spPr bwMode="auto">
            <a:xfrm>
              <a:off x="1879601" y="7518400"/>
              <a:ext cx="942975" cy="376238"/>
            </a:xfrm>
            <a:custGeom>
              <a:avLst/>
              <a:gdLst>
                <a:gd name="T0" fmla="*/ 125 w 251"/>
                <a:gd name="T1" fmla="*/ 12 h 100"/>
                <a:gd name="T2" fmla="*/ 201 w 251"/>
                <a:gd name="T3" fmla="*/ 17 h 100"/>
                <a:gd name="T4" fmla="*/ 251 w 251"/>
                <a:gd name="T5" fmla="*/ 68 h 100"/>
                <a:gd name="T6" fmla="*/ 45 w 251"/>
                <a:gd name="T7" fmla="*/ 88 h 100"/>
                <a:gd name="T8" fmla="*/ 41 w 251"/>
                <a:gd name="T9" fmla="*/ 12 h 100"/>
                <a:gd name="T10" fmla="*/ 125 w 251"/>
                <a:gd name="T11" fmla="*/ 1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100">
                  <a:moveTo>
                    <a:pt x="125" y="12"/>
                  </a:moveTo>
                  <a:cubicBezTo>
                    <a:pt x="201" y="17"/>
                    <a:pt x="201" y="17"/>
                    <a:pt x="201" y="17"/>
                  </a:cubicBezTo>
                  <a:cubicBezTo>
                    <a:pt x="201" y="17"/>
                    <a:pt x="251" y="36"/>
                    <a:pt x="251" y="68"/>
                  </a:cubicBezTo>
                  <a:cubicBezTo>
                    <a:pt x="250" y="100"/>
                    <a:pt x="71" y="100"/>
                    <a:pt x="45" y="88"/>
                  </a:cubicBezTo>
                  <a:cubicBezTo>
                    <a:pt x="20" y="76"/>
                    <a:pt x="0" y="25"/>
                    <a:pt x="41" y="12"/>
                  </a:cubicBezTo>
                  <a:cubicBezTo>
                    <a:pt x="82" y="0"/>
                    <a:pt x="125" y="12"/>
                    <a:pt x="125" y="1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0" name="Freeform 78"/>
            <p:cNvSpPr>
              <a:spLocks/>
            </p:cNvSpPr>
            <p:nvPr/>
          </p:nvSpPr>
          <p:spPr bwMode="auto">
            <a:xfrm>
              <a:off x="1879601" y="7518400"/>
              <a:ext cx="593725" cy="365125"/>
            </a:xfrm>
            <a:custGeom>
              <a:avLst/>
              <a:gdLst>
                <a:gd name="T0" fmla="*/ 106 w 158"/>
                <a:gd name="T1" fmla="*/ 73 h 97"/>
                <a:gd name="T2" fmla="*/ 108 w 158"/>
                <a:gd name="T3" fmla="*/ 31 h 97"/>
                <a:gd name="T4" fmla="*/ 158 w 158"/>
                <a:gd name="T5" fmla="*/ 14 h 97"/>
                <a:gd name="T6" fmla="*/ 125 w 158"/>
                <a:gd name="T7" fmla="*/ 12 h 97"/>
                <a:gd name="T8" fmla="*/ 41 w 158"/>
                <a:gd name="T9" fmla="*/ 12 h 97"/>
                <a:gd name="T10" fmla="*/ 45 w 158"/>
                <a:gd name="T11" fmla="*/ 88 h 97"/>
                <a:gd name="T12" fmla="*/ 151 w 158"/>
                <a:gd name="T13" fmla="*/ 95 h 97"/>
                <a:gd name="T14" fmla="*/ 106 w 158"/>
                <a:gd name="T15" fmla="*/ 7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97">
                  <a:moveTo>
                    <a:pt x="106" y="73"/>
                  </a:moveTo>
                  <a:cubicBezTo>
                    <a:pt x="90" y="61"/>
                    <a:pt x="92" y="42"/>
                    <a:pt x="108" y="31"/>
                  </a:cubicBezTo>
                  <a:cubicBezTo>
                    <a:pt x="123" y="20"/>
                    <a:pt x="141" y="15"/>
                    <a:pt x="158" y="14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82" y="0"/>
                    <a:pt x="41" y="12"/>
                  </a:cubicBezTo>
                  <a:cubicBezTo>
                    <a:pt x="0" y="25"/>
                    <a:pt x="20" y="76"/>
                    <a:pt x="45" y="88"/>
                  </a:cubicBezTo>
                  <a:cubicBezTo>
                    <a:pt x="58" y="94"/>
                    <a:pt x="105" y="97"/>
                    <a:pt x="151" y="95"/>
                  </a:cubicBezTo>
                  <a:cubicBezTo>
                    <a:pt x="134" y="91"/>
                    <a:pt x="118" y="84"/>
                    <a:pt x="106" y="7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7800976" y="7237413"/>
              <a:ext cx="965200" cy="581025"/>
            </a:xfrm>
            <a:custGeom>
              <a:avLst/>
              <a:gdLst>
                <a:gd name="T0" fmla="*/ 192 w 257"/>
                <a:gd name="T1" fmla="*/ 130 h 155"/>
                <a:gd name="T2" fmla="*/ 14 w 257"/>
                <a:gd name="T3" fmla="*/ 48 h 155"/>
                <a:gd name="T4" fmla="*/ 65 w 257"/>
                <a:gd name="T5" fmla="*/ 7 h 155"/>
                <a:gd name="T6" fmla="*/ 245 w 257"/>
                <a:gd name="T7" fmla="*/ 54 h 155"/>
                <a:gd name="T8" fmla="*/ 192 w 257"/>
                <a:gd name="T9" fmla="*/ 13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155">
                  <a:moveTo>
                    <a:pt x="192" y="130"/>
                  </a:moveTo>
                  <a:cubicBezTo>
                    <a:pt x="192" y="130"/>
                    <a:pt x="19" y="70"/>
                    <a:pt x="14" y="48"/>
                  </a:cubicBezTo>
                  <a:cubicBezTo>
                    <a:pt x="8" y="27"/>
                    <a:pt x="0" y="0"/>
                    <a:pt x="65" y="7"/>
                  </a:cubicBezTo>
                  <a:cubicBezTo>
                    <a:pt x="131" y="13"/>
                    <a:pt x="235" y="36"/>
                    <a:pt x="245" y="54"/>
                  </a:cubicBezTo>
                  <a:cubicBezTo>
                    <a:pt x="256" y="71"/>
                    <a:pt x="257" y="155"/>
                    <a:pt x="192" y="13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7853363" y="7327900"/>
              <a:ext cx="912813" cy="490538"/>
            </a:xfrm>
            <a:custGeom>
              <a:avLst/>
              <a:gdLst>
                <a:gd name="T0" fmla="*/ 154 w 243"/>
                <a:gd name="T1" fmla="*/ 0 h 131"/>
                <a:gd name="T2" fmla="*/ 180 w 243"/>
                <a:gd name="T3" fmla="*/ 23 h 131"/>
                <a:gd name="T4" fmla="*/ 171 w 243"/>
                <a:gd name="T5" fmla="*/ 61 h 131"/>
                <a:gd name="T6" fmla="*/ 0 w 243"/>
                <a:gd name="T7" fmla="*/ 25 h 131"/>
                <a:gd name="T8" fmla="*/ 178 w 243"/>
                <a:gd name="T9" fmla="*/ 106 h 131"/>
                <a:gd name="T10" fmla="*/ 231 w 243"/>
                <a:gd name="T11" fmla="*/ 30 h 131"/>
                <a:gd name="T12" fmla="*/ 154 w 243"/>
                <a:gd name="T1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131">
                  <a:moveTo>
                    <a:pt x="154" y="0"/>
                  </a:moveTo>
                  <a:cubicBezTo>
                    <a:pt x="164" y="7"/>
                    <a:pt x="173" y="14"/>
                    <a:pt x="180" y="23"/>
                  </a:cubicBezTo>
                  <a:cubicBezTo>
                    <a:pt x="189" y="35"/>
                    <a:pt x="186" y="56"/>
                    <a:pt x="171" y="61"/>
                  </a:cubicBezTo>
                  <a:cubicBezTo>
                    <a:pt x="107" y="82"/>
                    <a:pt x="59" y="37"/>
                    <a:pt x="0" y="25"/>
                  </a:cubicBezTo>
                  <a:cubicBezTo>
                    <a:pt x="8" y="47"/>
                    <a:pt x="178" y="106"/>
                    <a:pt x="178" y="106"/>
                  </a:cubicBezTo>
                  <a:cubicBezTo>
                    <a:pt x="243" y="131"/>
                    <a:pt x="242" y="47"/>
                    <a:pt x="231" y="30"/>
                  </a:cubicBezTo>
                  <a:cubicBezTo>
                    <a:pt x="226" y="20"/>
                    <a:pt x="193" y="9"/>
                    <a:pt x="154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7872413" y="6880225"/>
              <a:ext cx="946150" cy="514350"/>
            </a:xfrm>
            <a:custGeom>
              <a:avLst/>
              <a:gdLst>
                <a:gd name="T0" fmla="*/ 41 w 252"/>
                <a:gd name="T1" fmla="*/ 92 h 137"/>
                <a:gd name="T2" fmla="*/ 193 w 252"/>
                <a:gd name="T3" fmla="*/ 134 h 137"/>
                <a:gd name="T4" fmla="*/ 248 w 252"/>
                <a:gd name="T5" fmla="*/ 87 h 137"/>
                <a:gd name="T6" fmla="*/ 157 w 252"/>
                <a:gd name="T7" fmla="*/ 20 h 137"/>
                <a:gd name="T8" fmla="*/ 7 w 252"/>
                <a:gd name="T9" fmla="*/ 55 h 137"/>
                <a:gd name="T10" fmla="*/ 41 w 252"/>
                <a:gd name="T11" fmla="*/ 9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41" y="92"/>
                  </a:moveTo>
                  <a:cubicBezTo>
                    <a:pt x="193" y="134"/>
                    <a:pt x="193" y="134"/>
                    <a:pt x="193" y="134"/>
                  </a:cubicBezTo>
                  <a:cubicBezTo>
                    <a:pt x="193" y="134"/>
                    <a:pt x="252" y="137"/>
                    <a:pt x="248" y="87"/>
                  </a:cubicBezTo>
                  <a:cubicBezTo>
                    <a:pt x="244" y="36"/>
                    <a:pt x="157" y="20"/>
                    <a:pt x="157" y="20"/>
                  </a:cubicBezTo>
                  <a:cubicBezTo>
                    <a:pt x="157" y="20"/>
                    <a:pt x="14" y="0"/>
                    <a:pt x="7" y="55"/>
                  </a:cubicBezTo>
                  <a:cubicBezTo>
                    <a:pt x="7" y="55"/>
                    <a:pt x="0" y="81"/>
                    <a:pt x="41" y="9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7905751" y="7008813"/>
              <a:ext cx="912813" cy="385763"/>
            </a:xfrm>
            <a:custGeom>
              <a:avLst/>
              <a:gdLst>
                <a:gd name="T0" fmla="*/ 191 w 243"/>
                <a:gd name="T1" fmla="*/ 0 h 103"/>
                <a:gd name="T2" fmla="*/ 191 w 243"/>
                <a:gd name="T3" fmla="*/ 26 h 103"/>
                <a:gd name="T4" fmla="*/ 92 w 243"/>
                <a:gd name="T5" fmla="*/ 53 h 103"/>
                <a:gd name="T6" fmla="*/ 0 w 243"/>
                <a:gd name="T7" fmla="*/ 37 h 103"/>
                <a:gd name="T8" fmla="*/ 32 w 243"/>
                <a:gd name="T9" fmla="*/ 58 h 103"/>
                <a:gd name="T10" fmla="*/ 184 w 243"/>
                <a:gd name="T11" fmla="*/ 100 h 103"/>
                <a:gd name="T12" fmla="*/ 239 w 243"/>
                <a:gd name="T13" fmla="*/ 53 h 103"/>
                <a:gd name="T14" fmla="*/ 191 w 243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3" h="103">
                  <a:moveTo>
                    <a:pt x="191" y="0"/>
                  </a:moveTo>
                  <a:cubicBezTo>
                    <a:pt x="194" y="7"/>
                    <a:pt x="195" y="16"/>
                    <a:pt x="191" y="26"/>
                  </a:cubicBezTo>
                  <a:cubicBezTo>
                    <a:pt x="176" y="61"/>
                    <a:pt x="122" y="56"/>
                    <a:pt x="92" y="53"/>
                  </a:cubicBezTo>
                  <a:cubicBezTo>
                    <a:pt x="61" y="49"/>
                    <a:pt x="31" y="43"/>
                    <a:pt x="0" y="37"/>
                  </a:cubicBezTo>
                  <a:cubicBezTo>
                    <a:pt x="4" y="45"/>
                    <a:pt x="13" y="53"/>
                    <a:pt x="32" y="58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4" y="100"/>
                    <a:pt x="243" y="103"/>
                    <a:pt x="239" y="53"/>
                  </a:cubicBezTo>
                  <a:cubicBezTo>
                    <a:pt x="237" y="27"/>
                    <a:pt x="213" y="10"/>
                    <a:pt x="191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7826376" y="6505575"/>
              <a:ext cx="954088" cy="533400"/>
            </a:xfrm>
            <a:custGeom>
              <a:avLst/>
              <a:gdLst>
                <a:gd name="T0" fmla="*/ 86 w 254"/>
                <a:gd name="T1" fmla="*/ 109 h 142"/>
                <a:gd name="T2" fmla="*/ 237 w 254"/>
                <a:gd name="T3" fmla="*/ 101 h 142"/>
                <a:gd name="T4" fmla="*/ 210 w 254"/>
                <a:gd name="T5" fmla="*/ 6 h 142"/>
                <a:gd name="T6" fmla="*/ 64 w 254"/>
                <a:gd name="T7" fmla="*/ 46 h 142"/>
                <a:gd name="T8" fmla="*/ 86 w 254"/>
                <a:gd name="T9" fmla="*/ 10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42">
                  <a:moveTo>
                    <a:pt x="86" y="109"/>
                  </a:moveTo>
                  <a:cubicBezTo>
                    <a:pt x="86" y="109"/>
                    <a:pt x="219" y="142"/>
                    <a:pt x="237" y="101"/>
                  </a:cubicBezTo>
                  <a:cubicBezTo>
                    <a:pt x="254" y="61"/>
                    <a:pt x="254" y="11"/>
                    <a:pt x="210" y="6"/>
                  </a:cubicBezTo>
                  <a:cubicBezTo>
                    <a:pt x="165" y="0"/>
                    <a:pt x="64" y="46"/>
                    <a:pt x="64" y="46"/>
                  </a:cubicBezTo>
                  <a:cubicBezTo>
                    <a:pt x="64" y="46"/>
                    <a:pt x="0" y="97"/>
                    <a:pt x="86" y="109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7966076" y="6530975"/>
              <a:ext cx="814388" cy="508000"/>
            </a:xfrm>
            <a:custGeom>
              <a:avLst/>
              <a:gdLst>
                <a:gd name="T0" fmla="*/ 177 w 217"/>
                <a:gd name="T1" fmla="*/ 0 h 135"/>
                <a:gd name="T2" fmla="*/ 183 w 217"/>
                <a:gd name="T3" fmla="*/ 17 h 135"/>
                <a:gd name="T4" fmla="*/ 11 w 217"/>
                <a:gd name="T5" fmla="*/ 67 h 135"/>
                <a:gd name="T6" fmla="*/ 6 w 217"/>
                <a:gd name="T7" fmla="*/ 66 h 135"/>
                <a:gd name="T8" fmla="*/ 49 w 217"/>
                <a:gd name="T9" fmla="*/ 102 h 135"/>
                <a:gd name="T10" fmla="*/ 200 w 217"/>
                <a:gd name="T11" fmla="*/ 94 h 135"/>
                <a:gd name="T12" fmla="*/ 177 w 217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" h="135">
                  <a:moveTo>
                    <a:pt x="177" y="0"/>
                  </a:moveTo>
                  <a:cubicBezTo>
                    <a:pt x="180" y="4"/>
                    <a:pt x="183" y="10"/>
                    <a:pt x="183" y="17"/>
                  </a:cubicBezTo>
                  <a:cubicBezTo>
                    <a:pt x="191" y="99"/>
                    <a:pt x="56" y="65"/>
                    <a:pt x="11" y="67"/>
                  </a:cubicBezTo>
                  <a:cubicBezTo>
                    <a:pt x="9" y="67"/>
                    <a:pt x="7" y="67"/>
                    <a:pt x="6" y="66"/>
                  </a:cubicBezTo>
                  <a:cubicBezTo>
                    <a:pt x="0" y="81"/>
                    <a:pt x="6" y="96"/>
                    <a:pt x="49" y="102"/>
                  </a:cubicBezTo>
                  <a:cubicBezTo>
                    <a:pt x="49" y="102"/>
                    <a:pt x="182" y="135"/>
                    <a:pt x="200" y="94"/>
                  </a:cubicBezTo>
                  <a:cubicBezTo>
                    <a:pt x="217" y="56"/>
                    <a:pt x="217" y="7"/>
                    <a:pt x="177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</p:grpSp>
      <p:grpSp>
        <p:nvGrpSpPr>
          <p:cNvPr id="1144" name="组合 1143"/>
          <p:cNvGrpSpPr/>
          <p:nvPr/>
        </p:nvGrpSpPr>
        <p:grpSpPr>
          <a:xfrm>
            <a:off x="10591601" y="-66671"/>
            <a:ext cx="5658431" cy="10866434"/>
            <a:chOff x="1677988" y="-1512888"/>
            <a:chExt cx="7199313" cy="13825538"/>
          </a:xfrm>
        </p:grpSpPr>
        <p:grpSp>
          <p:nvGrpSpPr>
            <p:cNvPr id="619" name="Group 816"/>
            <p:cNvGrpSpPr>
              <a:grpSpLocks/>
            </p:cNvGrpSpPr>
            <p:nvPr/>
          </p:nvGrpSpPr>
          <p:grpSpPr bwMode="auto">
            <a:xfrm>
              <a:off x="2398713" y="4367212"/>
              <a:ext cx="6478588" cy="7945438"/>
              <a:chOff x="1511" y="2751"/>
              <a:chExt cx="4081" cy="5005"/>
            </a:xfrm>
          </p:grpSpPr>
          <p:sp>
            <p:nvSpPr>
              <p:cNvPr id="944" name="Freeform 616"/>
              <p:cNvSpPr>
                <a:spLocks/>
              </p:cNvSpPr>
              <p:nvPr/>
            </p:nvSpPr>
            <p:spPr bwMode="auto">
              <a:xfrm>
                <a:off x="4263" y="6127"/>
                <a:ext cx="262" cy="430"/>
              </a:xfrm>
              <a:custGeom>
                <a:avLst/>
                <a:gdLst>
                  <a:gd name="T0" fmla="*/ 107 w 111"/>
                  <a:gd name="T1" fmla="*/ 11 h 182"/>
                  <a:gd name="T2" fmla="*/ 82 w 111"/>
                  <a:gd name="T3" fmla="*/ 1 h 182"/>
                  <a:gd name="T4" fmla="*/ 32 w 111"/>
                  <a:gd name="T5" fmla="*/ 55 h 182"/>
                  <a:gd name="T6" fmla="*/ 0 w 111"/>
                  <a:gd name="T7" fmla="*/ 174 h 182"/>
                  <a:gd name="T8" fmla="*/ 41 w 111"/>
                  <a:gd name="T9" fmla="*/ 182 h 182"/>
                  <a:gd name="T10" fmla="*/ 80 w 111"/>
                  <a:gd name="T11" fmla="*/ 53 h 182"/>
                  <a:gd name="T12" fmla="*/ 107 w 111"/>
                  <a:gd name="T13" fmla="*/ 11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182">
                    <a:moveTo>
                      <a:pt x="107" y="11"/>
                    </a:moveTo>
                    <a:cubicBezTo>
                      <a:pt x="107" y="11"/>
                      <a:pt x="111" y="1"/>
                      <a:pt x="82" y="1"/>
                    </a:cubicBezTo>
                    <a:cubicBezTo>
                      <a:pt x="82" y="1"/>
                      <a:pt x="50" y="0"/>
                      <a:pt x="32" y="55"/>
                    </a:cubicBezTo>
                    <a:cubicBezTo>
                      <a:pt x="13" y="111"/>
                      <a:pt x="0" y="174"/>
                      <a:pt x="0" y="174"/>
                    </a:cubicBezTo>
                    <a:cubicBezTo>
                      <a:pt x="41" y="182"/>
                      <a:pt x="41" y="182"/>
                      <a:pt x="41" y="182"/>
                    </a:cubicBezTo>
                    <a:cubicBezTo>
                      <a:pt x="41" y="182"/>
                      <a:pt x="66" y="71"/>
                      <a:pt x="80" y="53"/>
                    </a:cubicBezTo>
                    <a:lnTo>
                      <a:pt x="107" y="11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45" name="Freeform 617"/>
              <p:cNvSpPr>
                <a:spLocks/>
              </p:cNvSpPr>
              <p:nvPr/>
            </p:nvSpPr>
            <p:spPr bwMode="auto">
              <a:xfrm>
                <a:off x="4298" y="6130"/>
                <a:ext cx="227" cy="269"/>
              </a:xfrm>
              <a:custGeom>
                <a:avLst/>
                <a:gdLst>
                  <a:gd name="T0" fmla="*/ 67 w 96"/>
                  <a:gd name="T1" fmla="*/ 0 h 114"/>
                  <a:gd name="T2" fmla="*/ 52 w 96"/>
                  <a:gd name="T3" fmla="*/ 4 h 114"/>
                  <a:gd name="T4" fmla="*/ 60 w 96"/>
                  <a:gd name="T5" fmla="*/ 17 h 114"/>
                  <a:gd name="T6" fmla="*/ 60 w 96"/>
                  <a:gd name="T7" fmla="*/ 19 h 114"/>
                  <a:gd name="T8" fmla="*/ 60 w 96"/>
                  <a:gd name="T9" fmla="*/ 25 h 114"/>
                  <a:gd name="T10" fmla="*/ 43 w 96"/>
                  <a:gd name="T11" fmla="*/ 36 h 114"/>
                  <a:gd name="T12" fmla="*/ 42 w 96"/>
                  <a:gd name="T13" fmla="*/ 36 h 114"/>
                  <a:gd name="T14" fmla="*/ 39 w 96"/>
                  <a:gd name="T15" fmla="*/ 35 h 114"/>
                  <a:gd name="T16" fmla="*/ 33 w 96"/>
                  <a:gd name="T17" fmla="*/ 32 h 114"/>
                  <a:gd name="T18" fmla="*/ 29 w 96"/>
                  <a:gd name="T19" fmla="*/ 28 h 114"/>
                  <a:gd name="T20" fmla="*/ 17 w 96"/>
                  <a:gd name="T21" fmla="*/ 54 h 114"/>
                  <a:gd name="T22" fmla="*/ 0 w 96"/>
                  <a:gd name="T23" fmla="*/ 109 h 114"/>
                  <a:gd name="T24" fmla="*/ 2 w 96"/>
                  <a:gd name="T25" fmla="*/ 110 h 114"/>
                  <a:gd name="T26" fmla="*/ 34 w 96"/>
                  <a:gd name="T27" fmla="*/ 111 h 114"/>
                  <a:gd name="T28" fmla="*/ 44 w 96"/>
                  <a:gd name="T29" fmla="*/ 110 h 114"/>
                  <a:gd name="T30" fmla="*/ 65 w 96"/>
                  <a:gd name="T31" fmla="*/ 52 h 114"/>
                  <a:gd name="T32" fmla="*/ 92 w 96"/>
                  <a:gd name="T33" fmla="*/ 10 h 114"/>
                  <a:gd name="T34" fmla="*/ 67 w 96"/>
                  <a:gd name="T35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114">
                    <a:moveTo>
                      <a:pt x="67" y="0"/>
                    </a:moveTo>
                    <a:cubicBezTo>
                      <a:pt x="67" y="0"/>
                      <a:pt x="61" y="0"/>
                      <a:pt x="52" y="4"/>
                    </a:cubicBezTo>
                    <a:cubicBezTo>
                      <a:pt x="56" y="8"/>
                      <a:pt x="58" y="12"/>
                      <a:pt x="60" y="17"/>
                    </a:cubicBezTo>
                    <a:cubicBezTo>
                      <a:pt x="60" y="18"/>
                      <a:pt x="60" y="18"/>
                      <a:pt x="60" y="19"/>
                    </a:cubicBezTo>
                    <a:cubicBezTo>
                      <a:pt x="61" y="21"/>
                      <a:pt x="61" y="23"/>
                      <a:pt x="60" y="25"/>
                    </a:cubicBezTo>
                    <a:cubicBezTo>
                      <a:pt x="59" y="33"/>
                      <a:pt x="50" y="39"/>
                      <a:pt x="43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1" y="36"/>
                      <a:pt x="40" y="35"/>
                      <a:pt x="39" y="35"/>
                    </a:cubicBezTo>
                    <a:cubicBezTo>
                      <a:pt x="37" y="35"/>
                      <a:pt x="35" y="33"/>
                      <a:pt x="33" y="32"/>
                    </a:cubicBezTo>
                    <a:cubicBezTo>
                      <a:pt x="31" y="31"/>
                      <a:pt x="30" y="30"/>
                      <a:pt x="29" y="28"/>
                    </a:cubicBezTo>
                    <a:cubicBezTo>
                      <a:pt x="24" y="35"/>
                      <a:pt x="20" y="44"/>
                      <a:pt x="17" y="54"/>
                    </a:cubicBezTo>
                    <a:cubicBezTo>
                      <a:pt x="11" y="73"/>
                      <a:pt x="5" y="92"/>
                      <a:pt x="0" y="109"/>
                    </a:cubicBezTo>
                    <a:cubicBezTo>
                      <a:pt x="1" y="109"/>
                      <a:pt x="1" y="109"/>
                      <a:pt x="2" y="110"/>
                    </a:cubicBezTo>
                    <a:cubicBezTo>
                      <a:pt x="12" y="112"/>
                      <a:pt x="24" y="114"/>
                      <a:pt x="34" y="111"/>
                    </a:cubicBezTo>
                    <a:cubicBezTo>
                      <a:pt x="37" y="109"/>
                      <a:pt x="40" y="109"/>
                      <a:pt x="44" y="110"/>
                    </a:cubicBezTo>
                    <a:cubicBezTo>
                      <a:pt x="51" y="84"/>
                      <a:pt x="59" y="60"/>
                      <a:pt x="65" y="52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6" y="0"/>
                      <a:pt x="67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46" name="Freeform 618"/>
              <p:cNvSpPr>
                <a:spLocks/>
              </p:cNvSpPr>
              <p:nvPr/>
            </p:nvSpPr>
            <p:spPr bwMode="auto">
              <a:xfrm>
                <a:off x="4256" y="6520"/>
                <a:ext cx="123" cy="47"/>
              </a:xfrm>
              <a:custGeom>
                <a:avLst/>
                <a:gdLst>
                  <a:gd name="T0" fmla="*/ 1 w 52"/>
                  <a:gd name="T1" fmla="*/ 1 h 20"/>
                  <a:gd name="T2" fmla="*/ 52 w 52"/>
                  <a:gd name="T3" fmla="*/ 0 h 20"/>
                  <a:gd name="T4" fmla="*/ 46 w 52"/>
                  <a:gd name="T5" fmla="*/ 18 h 20"/>
                  <a:gd name="T6" fmla="*/ 6 w 52"/>
                  <a:gd name="T7" fmla="*/ 20 h 20"/>
                  <a:gd name="T8" fmla="*/ 1 w 52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0">
                    <a:moveTo>
                      <a:pt x="1" y="1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0" y="18"/>
                      <a:pt x="1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47" name="Freeform 619"/>
              <p:cNvSpPr>
                <a:spLocks/>
              </p:cNvSpPr>
              <p:nvPr/>
            </p:nvSpPr>
            <p:spPr bwMode="auto">
              <a:xfrm>
                <a:off x="4975" y="5955"/>
                <a:ext cx="617" cy="1044"/>
              </a:xfrm>
              <a:custGeom>
                <a:avLst/>
                <a:gdLst>
                  <a:gd name="T0" fmla="*/ 0 w 261"/>
                  <a:gd name="T1" fmla="*/ 351 h 442"/>
                  <a:gd name="T2" fmla="*/ 53 w 261"/>
                  <a:gd name="T3" fmla="*/ 316 h 442"/>
                  <a:gd name="T4" fmla="*/ 141 w 261"/>
                  <a:gd name="T5" fmla="*/ 37 h 442"/>
                  <a:gd name="T6" fmla="*/ 178 w 261"/>
                  <a:gd name="T7" fmla="*/ 16 h 442"/>
                  <a:gd name="T8" fmla="*/ 180 w 261"/>
                  <a:gd name="T9" fmla="*/ 113 h 442"/>
                  <a:gd name="T10" fmla="*/ 219 w 261"/>
                  <a:gd name="T11" fmla="*/ 66 h 442"/>
                  <a:gd name="T12" fmla="*/ 216 w 261"/>
                  <a:gd name="T13" fmla="*/ 144 h 442"/>
                  <a:gd name="T14" fmla="*/ 235 w 261"/>
                  <a:gd name="T15" fmla="*/ 138 h 442"/>
                  <a:gd name="T16" fmla="*/ 232 w 261"/>
                  <a:gd name="T17" fmla="*/ 202 h 442"/>
                  <a:gd name="T18" fmla="*/ 246 w 261"/>
                  <a:gd name="T19" fmla="*/ 200 h 442"/>
                  <a:gd name="T20" fmla="*/ 217 w 261"/>
                  <a:gd name="T21" fmla="*/ 298 h 442"/>
                  <a:gd name="T22" fmla="*/ 243 w 261"/>
                  <a:gd name="T23" fmla="*/ 286 h 442"/>
                  <a:gd name="T24" fmla="*/ 58 w 261"/>
                  <a:gd name="T25" fmla="*/ 434 h 442"/>
                  <a:gd name="T26" fmla="*/ 3 w 261"/>
                  <a:gd name="T27" fmla="*/ 436 h 442"/>
                  <a:gd name="T28" fmla="*/ 0 w 261"/>
                  <a:gd name="T29" fmla="*/ 351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1" h="442">
                    <a:moveTo>
                      <a:pt x="0" y="351"/>
                    </a:moveTo>
                    <a:cubicBezTo>
                      <a:pt x="53" y="316"/>
                      <a:pt x="53" y="316"/>
                      <a:pt x="53" y="316"/>
                    </a:cubicBezTo>
                    <a:cubicBezTo>
                      <a:pt x="53" y="316"/>
                      <a:pt x="178" y="102"/>
                      <a:pt x="141" y="37"/>
                    </a:cubicBezTo>
                    <a:cubicBezTo>
                      <a:pt x="141" y="37"/>
                      <a:pt x="156" y="0"/>
                      <a:pt x="178" y="16"/>
                    </a:cubicBezTo>
                    <a:cubicBezTo>
                      <a:pt x="201" y="32"/>
                      <a:pt x="180" y="113"/>
                      <a:pt x="180" y="113"/>
                    </a:cubicBezTo>
                    <a:cubicBezTo>
                      <a:pt x="182" y="107"/>
                      <a:pt x="195" y="49"/>
                      <a:pt x="219" y="66"/>
                    </a:cubicBezTo>
                    <a:cubicBezTo>
                      <a:pt x="236" y="78"/>
                      <a:pt x="224" y="122"/>
                      <a:pt x="216" y="144"/>
                    </a:cubicBezTo>
                    <a:cubicBezTo>
                      <a:pt x="216" y="144"/>
                      <a:pt x="222" y="128"/>
                      <a:pt x="235" y="138"/>
                    </a:cubicBezTo>
                    <a:cubicBezTo>
                      <a:pt x="246" y="146"/>
                      <a:pt x="238" y="181"/>
                      <a:pt x="232" y="202"/>
                    </a:cubicBezTo>
                    <a:cubicBezTo>
                      <a:pt x="232" y="202"/>
                      <a:pt x="236" y="192"/>
                      <a:pt x="246" y="200"/>
                    </a:cubicBezTo>
                    <a:cubicBezTo>
                      <a:pt x="261" y="214"/>
                      <a:pt x="217" y="298"/>
                      <a:pt x="217" y="298"/>
                    </a:cubicBezTo>
                    <a:cubicBezTo>
                      <a:pt x="217" y="298"/>
                      <a:pt x="233" y="276"/>
                      <a:pt x="243" y="286"/>
                    </a:cubicBezTo>
                    <a:cubicBezTo>
                      <a:pt x="253" y="296"/>
                      <a:pt x="195" y="442"/>
                      <a:pt x="58" y="434"/>
                    </a:cubicBezTo>
                    <a:cubicBezTo>
                      <a:pt x="3" y="436"/>
                      <a:pt x="3" y="436"/>
                      <a:pt x="3" y="436"/>
                    </a:cubicBezTo>
                    <a:lnTo>
                      <a:pt x="0" y="351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48" name="Freeform 620"/>
              <p:cNvSpPr>
                <a:spLocks/>
              </p:cNvSpPr>
              <p:nvPr/>
            </p:nvSpPr>
            <p:spPr bwMode="auto">
              <a:xfrm>
                <a:off x="5427" y="6167"/>
                <a:ext cx="87" cy="215"/>
              </a:xfrm>
              <a:custGeom>
                <a:avLst/>
                <a:gdLst>
                  <a:gd name="T0" fmla="*/ 9 w 37"/>
                  <a:gd name="T1" fmla="*/ 65 h 91"/>
                  <a:gd name="T2" fmla="*/ 11 w 37"/>
                  <a:gd name="T3" fmla="*/ 75 h 91"/>
                  <a:gd name="T4" fmla="*/ 25 w 37"/>
                  <a:gd name="T5" fmla="*/ 54 h 91"/>
                  <a:gd name="T6" fmla="*/ 37 w 37"/>
                  <a:gd name="T7" fmla="*/ 3 h 91"/>
                  <a:gd name="T8" fmla="*/ 37 w 37"/>
                  <a:gd name="T9" fmla="*/ 3 h 91"/>
                  <a:gd name="T10" fmla="*/ 37 w 37"/>
                  <a:gd name="T11" fmla="*/ 2 h 91"/>
                  <a:gd name="T12" fmla="*/ 37 w 37"/>
                  <a:gd name="T13" fmla="*/ 0 h 91"/>
                  <a:gd name="T14" fmla="*/ 37 w 37"/>
                  <a:gd name="T15" fmla="*/ 0 h 91"/>
                  <a:gd name="T16" fmla="*/ 20 w 37"/>
                  <a:gd name="T17" fmla="*/ 42 h 91"/>
                  <a:gd name="T18" fmla="*/ 9 w 37"/>
                  <a:gd name="T19" fmla="*/ 6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91">
                    <a:moveTo>
                      <a:pt x="9" y="65"/>
                    </a:moveTo>
                    <a:cubicBezTo>
                      <a:pt x="7" y="68"/>
                      <a:pt x="0" y="91"/>
                      <a:pt x="11" y="75"/>
                    </a:cubicBezTo>
                    <a:cubicBezTo>
                      <a:pt x="17" y="68"/>
                      <a:pt x="21" y="62"/>
                      <a:pt x="25" y="54"/>
                    </a:cubicBezTo>
                    <a:cubicBezTo>
                      <a:pt x="30" y="41"/>
                      <a:pt x="36" y="20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2"/>
                      <a:pt x="37" y="2"/>
                    </a:cubicBezTo>
                    <a:cubicBezTo>
                      <a:pt x="37" y="1"/>
                      <a:pt x="37" y="1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4" y="14"/>
                      <a:pt x="26" y="29"/>
                      <a:pt x="20" y="42"/>
                    </a:cubicBezTo>
                    <a:cubicBezTo>
                      <a:pt x="16" y="50"/>
                      <a:pt x="12" y="57"/>
                      <a:pt x="9" y="6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49" name="Freeform 621"/>
              <p:cNvSpPr>
                <a:spLocks/>
              </p:cNvSpPr>
              <p:nvPr/>
            </p:nvSpPr>
            <p:spPr bwMode="auto">
              <a:xfrm>
                <a:off x="5434" y="6434"/>
                <a:ext cx="151" cy="251"/>
              </a:xfrm>
              <a:custGeom>
                <a:avLst/>
                <a:gdLst>
                  <a:gd name="T0" fmla="*/ 14 w 64"/>
                  <a:gd name="T1" fmla="*/ 92 h 106"/>
                  <a:gd name="T2" fmla="*/ 12 w 64"/>
                  <a:gd name="T3" fmla="*/ 101 h 106"/>
                  <a:gd name="T4" fmla="*/ 23 w 64"/>
                  <a:gd name="T5" fmla="*/ 95 h 106"/>
                  <a:gd name="T6" fmla="*/ 53 w 64"/>
                  <a:gd name="T7" fmla="*/ 0 h 106"/>
                  <a:gd name="T8" fmla="*/ 26 w 64"/>
                  <a:gd name="T9" fmla="*/ 73 h 106"/>
                  <a:gd name="T10" fmla="*/ 14 w 64"/>
                  <a:gd name="T11" fmla="*/ 9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106">
                    <a:moveTo>
                      <a:pt x="14" y="92"/>
                    </a:moveTo>
                    <a:cubicBezTo>
                      <a:pt x="12" y="94"/>
                      <a:pt x="0" y="106"/>
                      <a:pt x="12" y="101"/>
                    </a:cubicBezTo>
                    <a:cubicBezTo>
                      <a:pt x="18" y="99"/>
                      <a:pt x="19" y="99"/>
                      <a:pt x="23" y="95"/>
                    </a:cubicBezTo>
                    <a:cubicBezTo>
                      <a:pt x="23" y="95"/>
                      <a:pt x="64" y="18"/>
                      <a:pt x="53" y="0"/>
                    </a:cubicBezTo>
                    <a:cubicBezTo>
                      <a:pt x="50" y="26"/>
                      <a:pt x="39" y="50"/>
                      <a:pt x="26" y="73"/>
                    </a:cubicBezTo>
                    <a:cubicBezTo>
                      <a:pt x="22" y="79"/>
                      <a:pt x="18" y="86"/>
                      <a:pt x="14" y="9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50" name="Freeform 622"/>
              <p:cNvSpPr>
                <a:spLocks/>
              </p:cNvSpPr>
              <p:nvPr/>
            </p:nvSpPr>
            <p:spPr bwMode="auto">
              <a:xfrm>
                <a:off x="5467" y="6278"/>
                <a:ext cx="90" cy="242"/>
              </a:xfrm>
              <a:custGeom>
                <a:avLst/>
                <a:gdLst>
                  <a:gd name="T0" fmla="*/ 24 w 38"/>
                  <a:gd name="T1" fmla="*/ 65 h 102"/>
                  <a:gd name="T2" fmla="*/ 27 w 38"/>
                  <a:gd name="T3" fmla="*/ 1 h 102"/>
                  <a:gd name="T4" fmla="*/ 25 w 38"/>
                  <a:gd name="T5" fmla="*/ 0 h 102"/>
                  <a:gd name="T6" fmla="*/ 13 w 38"/>
                  <a:gd name="T7" fmla="*/ 62 h 102"/>
                  <a:gd name="T8" fmla="*/ 1 w 38"/>
                  <a:gd name="T9" fmla="*/ 102 h 102"/>
                  <a:gd name="T10" fmla="*/ 24 w 38"/>
                  <a:gd name="T11" fmla="*/ 6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02">
                    <a:moveTo>
                      <a:pt x="24" y="65"/>
                    </a:moveTo>
                    <a:cubicBezTo>
                      <a:pt x="30" y="44"/>
                      <a:pt x="38" y="9"/>
                      <a:pt x="27" y="1"/>
                    </a:cubicBezTo>
                    <a:cubicBezTo>
                      <a:pt x="26" y="0"/>
                      <a:pt x="25" y="0"/>
                      <a:pt x="25" y="0"/>
                    </a:cubicBezTo>
                    <a:cubicBezTo>
                      <a:pt x="21" y="20"/>
                      <a:pt x="19" y="42"/>
                      <a:pt x="13" y="62"/>
                    </a:cubicBezTo>
                    <a:cubicBezTo>
                      <a:pt x="9" y="74"/>
                      <a:pt x="0" y="89"/>
                      <a:pt x="1" y="102"/>
                    </a:cubicBezTo>
                    <a:cubicBezTo>
                      <a:pt x="13" y="92"/>
                      <a:pt x="24" y="64"/>
                      <a:pt x="24" y="6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51" name="Freeform 623"/>
              <p:cNvSpPr>
                <a:spLocks/>
              </p:cNvSpPr>
              <p:nvPr/>
            </p:nvSpPr>
            <p:spPr bwMode="auto">
              <a:xfrm>
                <a:off x="4975" y="6624"/>
                <a:ext cx="598" cy="375"/>
              </a:xfrm>
              <a:custGeom>
                <a:avLst/>
                <a:gdLst>
                  <a:gd name="T0" fmla="*/ 243 w 253"/>
                  <a:gd name="T1" fmla="*/ 3 h 159"/>
                  <a:gd name="T2" fmla="*/ 238 w 253"/>
                  <a:gd name="T3" fmla="*/ 0 h 159"/>
                  <a:gd name="T4" fmla="*/ 238 w 253"/>
                  <a:gd name="T5" fmla="*/ 9 h 159"/>
                  <a:gd name="T6" fmla="*/ 128 w 253"/>
                  <a:gd name="T7" fmla="*/ 110 h 159"/>
                  <a:gd name="T8" fmla="*/ 64 w 253"/>
                  <a:gd name="T9" fmla="*/ 14 h 159"/>
                  <a:gd name="T10" fmla="*/ 55 w 253"/>
                  <a:gd name="T11" fmla="*/ 30 h 159"/>
                  <a:gd name="T12" fmla="*/ 55 w 253"/>
                  <a:gd name="T13" fmla="*/ 30 h 159"/>
                  <a:gd name="T14" fmla="*/ 55 w 253"/>
                  <a:gd name="T15" fmla="*/ 31 h 159"/>
                  <a:gd name="T16" fmla="*/ 54 w 253"/>
                  <a:gd name="T17" fmla="*/ 31 h 159"/>
                  <a:gd name="T18" fmla="*/ 54 w 253"/>
                  <a:gd name="T19" fmla="*/ 32 h 159"/>
                  <a:gd name="T20" fmla="*/ 54 w 253"/>
                  <a:gd name="T21" fmla="*/ 32 h 159"/>
                  <a:gd name="T22" fmla="*/ 54 w 253"/>
                  <a:gd name="T23" fmla="*/ 33 h 159"/>
                  <a:gd name="T24" fmla="*/ 54 w 253"/>
                  <a:gd name="T25" fmla="*/ 33 h 159"/>
                  <a:gd name="T26" fmla="*/ 53 w 253"/>
                  <a:gd name="T27" fmla="*/ 33 h 159"/>
                  <a:gd name="T28" fmla="*/ 53 w 253"/>
                  <a:gd name="T29" fmla="*/ 33 h 159"/>
                  <a:gd name="T30" fmla="*/ 0 w 253"/>
                  <a:gd name="T31" fmla="*/ 68 h 159"/>
                  <a:gd name="T32" fmla="*/ 3 w 253"/>
                  <a:gd name="T33" fmla="*/ 153 h 159"/>
                  <a:gd name="T34" fmla="*/ 58 w 253"/>
                  <a:gd name="T35" fmla="*/ 151 h 159"/>
                  <a:gd name="T36" fmla="*/ 243 w 253"/>
                  <a:gd name="T37" fmla="*/ 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3" h="159">
                    <a:moveTo>
                      <a:pt x="243" y="3"/>
                    </a:moveTo>
                    <a:cubicBezTo>
                      <a:pt x="241" y="1"/>
                      <a:pt x="239" y="0"/>
                      <a:pt x="238" y="0"/>
                    </a:cubicBezTo>
                    <a:cubicBezTo>
                      <a:pt x="239" y="1"/>
                      <a:pt x="239" y="6"/>
                      <a:pt x="238" y="9"/>
                    </a:cubicBezTo>
                    <a:cubicBezTo>
                      <a:pt x="227" y="50"/>
                      <a:pt x="177" y="115"/>
                      <a:pt x="128" y="110"/>
                    </a:cubicBezTo>
                    <a:cubicBezTo>
                      <a:pt x="79" y="106"/>
                      <a:pt x="88" y="45"/>
                      <a:pt x="64" y="14"/>
                    </a:cubicBezTo>
                    <a:cubicBezTo>
                      <a:pt x="60" y="21"/>
                      <a:pt x="57" y="27"/>
                      <a:pt x="55" y="30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5" y="30"/>
                      <a:pt x="55" y="31"/>
                      <a:pt x="55" y="31"/>
                    </a:cubicBezTo>
                    <a:cubicBezTo>
                      <a:pt x="55" y="31"/>
                      <a:pt x="54" y="31"/>
                      <a:pt x="54" y="31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32"/>
                      <a:pt x="54" y="33"/>
                      <a:pt x="54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4" y="33"/>
                      <a:pt x="54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3" y="153"/>
                      <a:pt x="3" y="153"/>
                      <a:pt x="3" y="153"/>
                    </a:cubicBezTo>
                    <a:cubicBezTo>
                      <a:pt x="58" y="151"/>
                      <a:pt x="58" y="151"/>
                      <a:pt x="58" y="151"/>
                    </a:cubicBezTo>
                    <a:cubicBezTo>
                      <a:pt x="195" y="159"/>
                      <a:pt x="253" y="13"/>
                      <a:pt x="243" y="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52" name="Freeform 624"/>
              <p:cNvSpPr>
                <a:spLocks/>
              </p:cNvSpPr>
              <p:nvPr/>
            </p:nvSpPr>
            <p:spPr bwMode="auto">
              <a:xfrm>
                <a:off x="5356" y="5985"/>
                <a:ext cx="83" cy="291"/>
              </a:xfrm>
              <a:custGeom>
                <a:avLst/>
                <a:gdLst>
                  <a:gd name="T0" fmla="*/ 4 w 35"/>
                  <a:gd name="T1" fmla="*/ 122 h 123"/>
                  <a:gd name="T2" fmla="*/ 12 w 35"/>
                  <a:gd name="T3" fmla="*/ 115 h 123"/>
                  <a:gd name="T4" fmla="*/ 19 w 35"/>
                  <a:gd name="T5" fmla="*/ 100 h 123"/>
                  <a:gd name="T6" fmla="*/ 24 w 35"/>
                  <a:gd name="T7" fmla="*/ 12 h 123"/>
                  <a:gd name="T8" fmla="*/ 24 w 35"/>
                  <a:gd name="T9" fmla="*/ 11 h 123"/>
                  <a:gd name="T10" fmla="*/ 23 w 35"/>
                  <a:gd name="T11" fmla="*/ 10 h 123"/>
                  <a:gd name="T12" fmla="*/ 21 w 35"/>
                  <a:gd name="T13" fmla="*/ 7 h 123"/>
                  <a:gd name="T14" fmla="*/ 21 w 35"/>
                  <a:gd name="T15" fmla="*/ 7 h 123"/>
                  <a:gd name="T16" fmla="*/ 21 w 35"/>
                  <a:gd name="T17" fmla="*/ 7 h 123"/>
                  <a:gd name="T18" fmla="*/ 20 w 35"/>
                  <a:gd name="T19" fmla="*/ 5 h 123"/>
                  <a:gd name="T20" fmla="*/ 19 w 35"/>
                  <a:gd name="T21" fmla="*/ 4 h 123"/>
                  <a:gd name="T22" fmla="*/ 17 w 35"/>
                  <a:gd name="T23" fmla="*/ 3 h 123"/>
                  <a:gd name="T24" fmla="*/ 17 w 35"/>
                  <a:gd name="T25" fmla="*/ 3 h 123"/>
                  <a:gd name="T26" fmla="*/ 13 w 35"/>
                  <a:gd name="T27" fmla="*/ 1 h 123"/>
                  <a:gd name="T28" fmla="*/ 10 w 35"/>
                  <a:gd name="T29" fmla="*/ 0 h 123"/>
                  <a:gd name="T30" fmla="*/ 3 w 35"/>
                  <a:gd name="T31" fmla="*/ 103 h 123"/>
                  <a:gd name="T32" fmla="*/ 4 w 35"/>
                  <a:gd name="T33" fmla="*/ 12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23">
                    <a:moveTo>
                      <a:pt x="4" y="122"/>
                    </a:moveTo>
                    <a:cubicBezTo>
                      <a:pt x="7" y="123"/>
                      <a:pt x="9" y="119"/>
                      <a:pt x="12" y="115"/>
                    </a:cubicBezTo>
                    <a:cubicBezTo>
                      <a:pt x="15" y="109"/>
                      <a:pt x="17" y="106"/>
                      <a:pt x="19" y="100"/>
                    </a:cubicBezTo>
                    <a:cubicBezTo>
                      <a:pt x="19" y="100"/>
                      <a:pt x="35" y="39"/>
                      <a:pt x="24" y="12"/>
                    </a:cubicBezTo>
                    <a:cubicBezTo>
                      <a:pt x="24" y="12"/>
                      <a:pt x="24" y="12"/>
                      <a:pt x="24" y="11"/>
                    </a:cubicBezTo>
                    <a:cubicBezTo>
                      <a:pt x="23" y="11"/>
                      <a:pt x="23" y="11"/>
                      <a:pt x="23" y="10"/>
                    </a:cubicBezTo>
                    <a:cubicBezTo>
                      <a:pt x="22" y="9"/>
                      <a:pt x="22" y="8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6"/>
                      <a:pt x="20" y="6"/>
                      <a:pt x="20" y="5"/>
                    </a:cubicBezTo>
                    <a:cubicBezTo>
                      <a:pt x="19" y="5"/>
                      <a:pt x="19" y="5"/>
                      <a:pt x="19" y="4"/>
                    </a:cubicBezTo>
                    <a:cubicBezTo>
                      <a:pt x="18" y="4"/>
                      <a:pt x="18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2"/>
                      <a:pt x="15" y="1"/>
                      <a:pt x="13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25" y="32"/>
                      <a:pt x="9" y="71"/>
                      <a:pt x="3" y="103"/>
                    </a:cubicBezTo>
                    <a:cubicBezTo>
                      <a:pt x="2" y="105"/>
                      <a:pt x="0" y="120"/>
                      <a:pt x="4" y="12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53" name="Freeform 625"/>
              <p:cNvSpPr>
                <a:spLocks/>
              </p:cNvSpPr>
              <p:nvPr/>
            </p:nvSpPr>
            <p:spPr bwMode="auto">
              <a:xfrm>
                <a:off x="3503" y="6018"/>
                <a:ext cx="684" cy="965"/>
              </a:xfrm>
              <a:custGeom>
                <a:avLst/>
                <a:gdLst>
                  <a:gd name="T0" fmla="*/ 289 w 289"/>
                  <a:gd name="T1" fmla="*/ 299 h 408"/>
                  <a:gd name="T2" fmla="*/ 254 w 289"/>
                  <a:gd name="T3" fmla="*/ 291 h 408"/>
                  <a:gd name="T4" fmla="*/ 130 w 289"/>
                  <a:gd name="T5" fmla="*/ 16 h 408"/>
                  <a:gd name="T6" fmla="*/ 106 w 289"/>
                  <a:gd name="T7" fmla="*/ 18 h 408"/>
                  <a:gd name="T8" fmla="*/ 80 w 289"/>
                  <a:gd name="T9" fmla="*/ 83 h 408"/>
                  <a:gd name="T10" fmla="*/ 61 w 289"/>
                  <a:gd name="T11" fmla="*/ 68 h 408"/>
                  <a:gd name="T12" fmla="*/ 53 w 289"/>
                  <a:gd name="T13" fmla="*/ 132 h 408"/>
                  <a:gd name="T14" fmla="*/ 27 w 289"/>
                  <a:gd name="T15" fmla="*/ 123 h 408"/>
                  <a:gd name="T16" fmla="*/ 15 w 289"/>
                  <a:gd name="T17" fmla="*/ 158 h 408"/>
                  <a:gd name="T18" fmla="*/ 39 w 289"/>
                  <a:gd name="T19" fmla="*/ 189 h 408"/>
                  <a:gd name="T20" fmla="*/ 11 w 289"/>
                  <a:gd name="T21" fmla="*/ 187 h 408"/>
                  <a:gd name="T22" fmla="*/ 47 w 289"/>
                  <a:gd name="T23" fmla="*/ 249 h 408"/>
                  <a:gd name="T24" fmla="*/ 14 w 289"/>
                  <a:gd name="T25" fmla="*/ 261 h 408"/>
                  <a:gd name="T26" fmla="*/ 58 w 289"/>
                  <a:gd name="T27" fmla="*/ 289 h 408"/>
                  <a:gd name="T28" fmla="*/ 42 w 289"/>
                  <a:gd name="T29" fmla="*/ 322 h 408"/>
                  <a:gd name="T30" fmla="*/ 262 w 289"/>
                  <a:gd name="T31" fmla="*/ 389 h 408"/>
                  <a:gd name="T32" fmla="*/ 289 w 289"/>
                  <a:gd name="T33" fmla="*/ 299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9" h="408">
                    <a:moveTo>
                      <a:pt x="289" y="299"/>
                    </a:moveTo>
                    <a:cubicBezTo>
                      <a:pt x="254" y="291"/>
                      <a:pt x="254" y="291"/>
                      <a:pt x="254" y="291"/>
                    </a:cubicBezTo>
                    <a:cubicBezTo>
                      <a:pt x="254" y="291"/>
                      <a:pt x="84" y="212"/>
                      <a:pt x="130" y="16"/>
                    </a:cubicBezTo>
                    <a:cubicBezTo>
                      <a:pt x="130" y="16"/>
                      <a:pt x="128" y="0"/>
                      <a:pt x="106" y="18"/>
                    </a:cubicBezTo>
                    <a:cubicBezTo>
                      <a:pt x="83" y="36"/>
                      <a:pt x="72" y="54"/>
                      <a:pt x="80" y="83"/>
                    </a:cubicBezTo>
                    <a:cubicBezTo>
                      <a:pt x="80" y="83"/>
                      <a:pt x="68" y="93"/>
                      <a:pt x="61" y="68"/>
                    </a:cubicBezTo>
                    <a:cubicBezTo>
                      <a:pt x="53" y="43"/>
                      <a:pt x="6" y="74"/>
                      <a:pt x="53" y="132"/>
                    </a:cubicBezTo>
                    <a:cubicBezTo>
                      <a:pt x="53" y="132"/>
                      <a:pt x="38" y="133"/>
                      <a:pt x="27" y="123"/>
                    </a:cubicBezTo>
                    <a:cubicBezTo>
                      <a:pt x="15" y="113"/>
                      <a:pt x="0" y="137"/>
                      <a:pt x="15" y="158"/>
                    </a:cubicBezTo>
                    <a:cubicBezTo>
                      <a:pt x="30" y="180"/>
                      <a:pt x="39" y="189"/>
                      <a:pt x="39" y="189"/>
                    </a:cubicBezTo>
                    <a:cubicBezTo>
                      <a:pt x="39" y="189"/>
                      <a:pt x="21" y="179"/>
                      <a:pt x="11" y="187"/>
                    </a:cubicBezTo>
                    <a:cubicBezTo>
                      <a:pt x="2" y="196"/>
                      <a:pt x="22" y="232"/>
                      <a:pt x="47" y="249"/>
                    </a:cubicBezTo>
                    <a:cubicBezTo>
                      <a:pt x="47" y="249"/>
                      <a:pt x="7" y="235"/>
                      <a:pt x="14" y="261"/>
                    </a:cubicBezTo>
                    <a:cubicBezTo>
                      <a:pt x="22" y="288"/>
                      <a:pt x="58" y="289"/>
                      <a:pt x="58" y="289"/>
                    </a:cubicBezTo>
                    <a:cubicBezTo>
                      <a:pt x="58" y="289"/>
                      <a:pt x="29" y="294"/>
                      <a:pt x="42" y="322"/>
                    </a:cubicBezTo>
                    <a:cubicBezTo>
                      <a:pt x="54" y="350"/>
                      <a:pt x="178" y="408"/>
                      <a:pt x="262" y="389"/>
                    </a:cubicBezTo>
                    <a:lnTo>
                      <a:pt x="289" y="29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54" name="Freeform 626"/>
              <p:cNvSpPr>
                <a:spLocks/>
              </p:cNvSpPr>
              <p:nvPr/>
            </p:nvSpPr>
            <p:spPr bwMode="auto">
              <a:xfrm>
                <a:off x="3536" y="6631"/>
                <a:ext cx="166" cy="75"/>
              </a:xfrm>
              <a:custGeom>
                <a:avLst/>
                <a:gdLst>
                  <a:gd name="T0" fmla="*/ 70 w 70"/>
                  <a:gd name="T1" fmla="*/ 30 h 32"/>
                  <a:gd name="T2" fmla="*/ 27 w 70"/>
                  <a:gd name="T3" fmla="*/ 14 h 32"/>
                  <a:gd name="T4" fmla="*/ 0 w 70"/>
                  <a:gd name="T5" fmla="*/ 0 h 32"/>
                  <a:gd name="T6" fmla="*/ 0 w 70"/>
                  <a:gd name="T7" fmla="*/ 2 h 32"/>
                  <a:gd name="T8" fmla="*/ 44 w 70"/>
                  <a:gd name="T9" fmla="*/ 30 h 32"/>
                  <a:gd name="T10" fmla="*/ 70 w 70"/>
                  <a:gd name="T11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2">
                    <a:moveTo>
                      <a:pt x="70" y="30"/>
                    </a:moveTo>
                    <a:cubicBezTo>
                      <a:pt x="57" y="25"/>
                      <a:pt x="41" y="21"/>
                      <a:pt x="27" y="14"/>
                    </a:cubicBezTo>
                    <a:cubicBezTo>
                      <a:pt x="17" y="11"/>
                      <a:pt x="7" y="7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8" y="29"/>
                      <a:pt x="44" y="30"/>
                      <a:pt x="44" y="30"/>
                    </a:cubicBezTo>
                    <a:cubicBezTo>
                      <a:pt x="44" y="30"/>
                      <a:pt x="55" y="32"/>
                      <a:pt x="70" y="3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55" name="Freeform 627"/>
              <p:cNvSpPr>
                <a:spLocks/>
              </p:cNvSpPr>
              <p:nvPr/>
            </p:nvSpPr>
            <p:spPr bwMode="auto">
              <a:xfrm>
                <a:off x="3673" y="6040"/>
                <a:ext cx="116" cy="224"/>
              </a:xfrm>
              <a:custGeom>
                <a:avLst/>
                <a:gdLst>
                  <a:gd name="T0" fmla="*/ 14 w 49"/>
                  <a:gd name="T1" fmla="*/ 95 h 95"/>
                  <a:gd name="T2" fmla="*/ 41 w 49"/>
                  <a:gd name="T3" fmla="*/ 8 h 95"/>
                  <a:gd name="T4" fmla="*/ 49 w 49"/>
                  <a:gd name="T5" fmla="*/ 1 h 95"/>
                  <a:gd name="T6" fmla="*/ 49 w 49"/>
                  <a:gd name="T7" fmla="*/ 0 h 95"/>
                  <a:gd name="T8" fmla="*/ 34 w 49"/>
                  <a:gd name="T9" fmla="*/ 9 h 95"/>
                  <a:gd name="T10" fmla="*/ 8 w 49"/>
                  <a:gd name="T11" fmla="*/ 74 h 95"/>
                  <a:gd name="T12" fmla="*/ 14 w 49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95">
                    <a:moveTo>
                      <a:pt x="14" y="95"/>
                    </a:moveTo>
                    <a:cubicBezTo>
                      <a:pt x="15" y="63"/>
                      <a:pt x="21" y="33"/>
                      <a:pt x="41" y="8"/>
                    </a:cubicBezTo>
                    <a:cubicBezTo>
                      <a:pt x="43" y="6"/>
                      <a:pt x="45" y="4"/>
                      <a:pt x="49" y="1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5" y="1"/>
                      <a:pt x="40" y="3"/>
                      <a:pt x="34" y="9"/>
                    </a:cubicBezTo>
                    <a:cubicBezTo>
                      <a:pt x="11" y="27"/>
                      <a:pt x="0" y="45"/>
                      <a:pt x="8" y="74"/>
                    </a:cubicBezTo>
                    <a:cubicBezTo>
                      <a:pt x="8" y="74"/>
                      <a:pt x="12" y="88"/>
                      <a:pt x="14" y="9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56" name="Freeform 628"/>
              <p:cNvSpPr>
                <a:spLocks/>
              </p:cNvSpPr>
              <p:nvPr/>
            </p:nvSpPr>
            <p:spPr bwMode="auto">
              <a:xfrm>
                <a:off x="3558" y="6165"/>
                <a:ext cx="118" cy="208"/>
              </a:xfrm>
              <a:custGeom>
                <a:avLst/>
                <a:gdLst>
                  <a:gd name="T0" fmla="*/ 50 w 50"/>
                  <a:gd name="T1" fmla="*/ 88 h 88"/>
                  <a:gd name="T2" fmla="*/ 28 w 50"/>
                  <a:gd name="T3" fmla="*/ 44 h 88"/>
                  <a:gd name="T4" fmla="*/ 21 w 50"/>
                  <a:gd name="T5" fmla="*/ 16 h 88"/>
                  <a:gd name="T6" fmla="*/ 20 w 50"/>
                  <a:gd name="T7" fmla="*/ 0 h 88"/>
                  <a:gd name="T8" fmla="*/ 30 w 50"/>
                  <a:gd name="T9" fmla="*/ 70 h 88"/>
                  <a:gd name="T10" fmla="*/ 50 w 50"/>
                  <a:gd name="T11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88">
                    <a:moveTo>
                      <a:pt x="50" y="88"/>
                    </a:moveTo>
                    <a:cubicBezTo>
                      <a:pt x="46" y="76"/>
                      <a:pt x="30" y="56"/>
                      <a:pt x="28" y="44"/>
                    </a:cubicBezTo>
                    <a:cubicBezTo>
                      <a:pt x="24" y="35"/>
                      <a:pt x="21" y="26"/>
                      <a:pt x="21" y="16"/>
                    </a:cubicBezTo>
                    <a:cubicBezTo>
                      <a:pt x="20" y="10"/>
                      <a:pt x="19" y="5"/>
                      <a:pt x="20" y="0"/>
                    </a:cubicBezTo>
                    <a:cubicBezTo>
                      <a:pt x="8" y="7"/>
                      <a:pt x="0" y="33"/>
                      <a:pt x="30" y="70"/>
                    </a:cubicBezTo>
                    <a:cubicBezTo>
                      <a:pt x="30" y="70"/>
                      <a:pt x="43" y="83"/>
                      <a:pt x="50" y="8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57" name="Freeform 629"/>
              <p:cNvSpPr>
                <a:spLocks/>
              </p:cNvSpPr>
              <p:nvPr/>
            </p:nvSpPr>
            <p:spPr bwMode="auto">
              <a:xfrm>
                <a:off x="3517" y="6316"/>
                <a:ext cx="156" cy="178"/>
              </a:xfrm>
              <a:custGeom>
                <a:avLst/>
                <a:gdLst>
                  <a:gd name="T0" fmla="*/ 7 w 66"/>
                  <a:gd name="T1" fmla="*/ 0 h 75"/>
                  <a:gd name="T2" fmla="*/ 9 w 66"/>
                  <a:gd name="T3" fmla="*/ 32 h 75"/>
                  <a:gd name="T4" fmla="*/ 33 w 66"/>
                  <a:gd name="T5" fmla="*/ 63 h 75"/>
                  <a:gd name="T6" fmla="*/ 66 w 66"/>
                  <a:gd name="T7" fmla="*/ 75 h 75"/>
                  <a:gd name="T8" fmla="*/ 7 w 66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75">
                    <a:moveTo>
                      <a:pt x="7" y="0"/>
                    </a:moveTo>
                    <a:cubicBezTo>
                      <a:pt x="2" y="7"/>
                      <a:pt x="0" y="20"/>
                      <a:pt x="9" y="32"/>
                    </a:cubicBezTo>
                    <a:cubicBezTo>
                      <a:pt x="24" y="54"/>
                      <a:pt x="33" y="63"/>
                      <a:pt x="33" y="63"/>
                    </a:cubicBezTo>
                    <a:cubicBezTo>
                      <a:pt x="33" y="63"/>
                      <a:pt x="45" y="69"/>
                      <a:pt x="66" y="75"/>
                    </a:cubicBezTo>
                    <a:cubicBezTo>
                      <a:pt x="45" y="55"/>
                      <a:pt x="7" y="32"/>
                      <a:pt x="7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58" name="Freeform 630"/>
              <p:cNvSpPr>
                <a:spLocks/>
              </p:cNvSpPr>
              <p:nvPr/>
            </p:nvSpPr>
            <p:spPr bwMode="auto">
              <a:xfrm>
                <a:off x="3513" y="6463"/>
                <a:ext cx="149" cy="161"/>
              </a:xfrm>
              <a:custGeom>
                <a:avLst/>
                <a:gdLst>
                  <a:gd name="T0" fmla="*/ 29 w 63"/>
                  <a:gd name="T1" fmla="*/ 36 h 68"/>
                  <a:gd name="T2" fmla="*/ 6 w 63"/>
                  <a:gd name="T3" fmla="*/ 0 h 68"/>
                  <a:gd name="T4" fmla="*/ 6 w 63"/>
                  <a:gd name="T5" fmla="*/ 1 h 68"/>
                  <a:gd name="T6" fmla="*/ 6 w 63"/>
                  <a:gd name="T7" fmla="*/ 1 h 68"/>
                  <a:gd name="T8" fmla="*/ 43 w 63"/>
                  <a:gd name="T9" fmla="*/ 61 h 68"/>
                  <a:gd name="T10" fmla="*/ 63 w 63"/>
                  <a:gd name="T11" fmla="*/ 68 h 68"/>
                  <a:gd name="T12" fmla="*/ 29 w 63"/>
                  <a:gd name="T13" fmla="*/ 3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68">
                    <a:moveTo>
                      <a:pt x="29" y="36"/>
                    </a:moveTo>
                    <a:cubicBezTo>
                      <a:pt x="21" y="27"/>
                      <a:pt x="16" y="21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0" y="12"/>
                      <a:pt x="19" y="45"/>
                      <a:pt x="43" y="61"/>
                    </a:cubicBezTo>
                    <a:cubicBezTo>
                      <a:pt x="50" y="63"/>
                      <a:pt x="56" y="65"/>
                      <a:pt x="63" y="68"/>
                    </a:cubicBezTo>
                    <a:cubicBezTo>
                      <a:pt x="50" y="58"/>
                      <a:pt x="39" y="47"/>
                      <a:pt x="29" y="36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59" name="Freeform 631"/>
              <p:cNvSpPr>
                <a:spLocks/>
              </p:cNvSpPr>
              <p:nvPr/>
            </p:nvSpPr>
            <p:spPr bwMode="auto">
              <a:xfrm>
                <a:off x="3595" y="6678"/>
                <a:ext cx="592" cy="305"/>
              </a:xfrm>
              <a:custGeom>
                <a:avLst/>
                <a:gdLst>
                  <a:gd name="T0" fmla="*/ 215 w 250"/>
                  <a:gd name="T1" fmla="*/ 12 h 129"/>
                  <a:gd name="T2" fmla="*/ 194 w 250"/>
                  <a:gd name="T3" fmla="*/ 0 h 129"/>
                  <a:gd name="T4" fmla="*/ 178 w 250"/>
                  <a:gd name="T5" fmla="*/ 74 h 129"/>
                  <a:gd name="T6" fmla="*/ 173 w 250"/>
                  <a:gd name="T7" fmla="*/ 83 h 129"/>
                  <a:gd name="T8" fmla="*/ 92 w 250"/>
                  <a:gd name="T9" fmla="*/ 88 h 129"/>
                  <a:gd name="T10" fmla="*/ 0 w 250"/>
                  <a:gd name="T11" fmla="*/ 30 h 129"/>
                  <a:gd name="T12" fmla="*/ 3 w 250"/>
                  <a:gd name="T13" fmla="*/ 43 h 129"/>
                  <a:gd name="T14" fmla="*/ 223 w 250"/>
                  <a:gd name="T15" fmla="*/ 110 h 129"/>
                  <a:gd name="T16" fmla="*/ 250 w 250"/>
                  <a:gd name="T17" fmla="*/ 20 h 129"/>
                  <a:gd name="T18" fmla="*/ 215 w 250"/>
                  <a:gd name="T19" fmla="*/ 1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0" h="129">
                    <a:moveTo>
                      <a:pt x="215" y="12"/>
                    </a:moveTo>
                    <a:cubicBezTo>
                      <a:pt x="215" y="12"/>
                      <a:pt x="206" y="8"/>
                      <a:pt x="194" y="0"/>
                    </a:cubicBezTo>
                    <a:cubicBezTo>
                      <a:pt x="180" y="22"/>
                      <a:pt x="171" y="48"/>
                      <a:pt x="178" y="74"/>
                    </a:cubicBezTo>
                    <a:cubicBezTo>
                      <a:pt x="179" y="78"/>
                      <a:pt x="177" y="81"/>
                      <a:pt x="173" y="83"/>
                    </a:cubicBezTo>
                    <a:cubicBezTo>
                      <a:pt x="149" y="94"/>
                      <a:pt x="115" y="96"/>
                      <a:pt x="92" y="88"/>
                    </a:cubicBezTo>
                    <a:cubicBezTo>
                      <a:pt x="58" y="76"/>
                      <a:pt x="27" y="59"/>
                      <a:pt x="0" y="30"/>
                    </a:cubicBezTo>
                    <a:cubicBezTo>
                      <a:pt x="0" y="34"/>
                      <a:pt x="1" y="38"/>
                      <a:pt x="3" y="43"/>
                    </a:cubicBezTo>
                    <a:cubicBezTo>
                      <a:pt x="15" y="71"/>
                      <a:pt x="139" y="129"/>
                      <a:pt x="223" y="110"/>
                    </a:cubicBezTo>
                    <a:cubicBezTo>
                      <a:pt x="250" y="20"/>
                      <a:pt x="250" y="20"/>
                      <a:pt x="250" y="20"/>
                    </a:cubicBezTo>
                    <a:lnTo>
                      <a:pt x="215" y="12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60" name="Freeform 632"/>
              <p:cNvSpPr>
                <a:spLocks/>
              </p:cNvSpPr>
              <p:nvPr/>
            </p:nvSpPr>
            <p:spPr bwMode="auto">
              <a:xfrm>
                <a:off x="3867" y="6371"/>
                <a:ext cx="1520" cy="1130"/>
              </a:xfrm>
              <a:custGeom>
                <a:avLst/>
                <a:gdLst>
                  <a:gd name="T0" fmla="*/ 299 w 642"/>
                  <a:gd name="T1" fmla="*/ 75 h 478"/>
                  <a:gd name="T2" fmla="*/ 459 w 642"/>
                  <a:gd name="T3" fmla="*/ 12 h 478"/>
                  <a:gd name="T4" fmla="*/ 535 w 642"/>
                  <a:gd name="T5" fmla="*/ 281 h 478"/>
                  <a:gd name="T6" fmla="*/ 346 w 642"/>
                  <a:gd name="T7" fmla="*/ 478 h 478"/>
                  <a:gd name="T8" fmla="*/ 24 w 642"/>
                  <a:gd name="T9" fmla="*/ 219 h 478"/>
                  <a:gd name="T10" fmla="*/ 123 w 642"/>
                  <a:gd name="T11" fmla="*/ 19 h 478"/>
                  <a:gd name="T12" fmla="*/ 299 w 642"/>
                  <a:gd name="T13" fmla="*/ 75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2" h="478">
                    <a:moveTo>
                      <a:pt x="299" y="75"/>
                    </a:moveTo>
                    <a:cubicBezTo>
                      <a:pt x="299" y="75"/>
                      <a:pt x="385" y="0"/>
                      <a:pt x="459" y="12"/>
                    </a:cubicBezTo>
                    <a:cubicBezTo>
                      <a:pt x="530" y="23"/>
                      <a:pt x="642" y="99"/>
                      <a:pt x="535" y="281"/>
                    </a:cubicBezTo>
                    <a:cubicBezTo>
                      <a:pt x="450" y="426"/>
                      <a:pt x="346" y="478"/>
                      <a:pt x="346" y="478"/>
                    </a:cubicBezTo>
                    <a:cubicBezTo>
                      <a:pt x="346" y="478"/>
                      <a:pt x="47" y="333"/>
                      <a:pt x="24" y="219"/>
                    </a:cubicBezTo>
                    <a:cubicBezTo>
                      <a:pt x="0" y="104"/>
                      <a:pt x="35" y="37"/>
                      <a:pt x="123" y="19"/>
                    </a:cubicBezTo>
                    <a:cubicBezTo>
                      <a:pt x="211" y="2"/>
                      <a:pt x="299" y="75"/>
                      <a:pt x="299" y="75"/>
                    </a:cubicBezTo>
                    <a:close/>
                  </a:path>
                </a:pathLst>
              </a:custGeom>
              <a:solidFill>
                <a:srgbClr val="7F22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61" name="Freeform 633"/>
              <p:cNvSpPr>
                <a:spLocks/>
              </p:cNvSpPr>
              <p:nvPr/>
            </p:nvSpPr>
            <p:spPr bwMode="auto">
              <a:xfrm>
                <a:off x="3905" y="6371"/>
                <a:ext cx="1458" cy="886"/>
              </a:xfrm>
              <a:custGeom>
                <a:avLst/>
                <a:gdLst>
                  <a:gd name="T0" fmla="*/ 443 w 616"/>
                  <a:gd name="T1" fmla="*/ 12 h 375"/>
                  <a:gd name="T2" fmla="*/ 283 w 616"/>
                  <a:gd name="T3" fmla="*/ 75 h 375"/>
                  <a:gd name="T4" fmla="*/ 107 w 616"/>
                  <a:gd name="T5" fmla="*/ 19 h 375"/>
                  <a:gd name="T6" fmla="*/ 1 w 616"/>
                  <a:gd name="T7" fmla="*/ 158 h 375"/>
                  <a:gd name="T8" fmla="*/ 9 w 616"/>
                  <a:gd name="T9" fmla="*/ 139 h 375"/>
                  <a:gd name="T10" fmla="*/ 64 w 616"/>
                  <a:gd name="T11" fmla="*/ 67 h 375"/>
                  <a:gd name="T12" fmla="*/ 70 w 616"/>
                  <a:gd name="T13" fmla="*/ 65 h 375"/>
                  <a:gd name="T14" fmla="*/ 103 w 616"/>
                  <a:gd name="T15" fmla="*/ 42 h 375"/>
                  <a:gd name="T16" fmla="*/ 130 w 616"/>
                  <a:gd name="T17" fmla="*/ 51 h 375"/>
                  <a:gd name="T18" fmla="*/ 173 w 616"/>
                  <a:gd name="T19" fmla="*/ 44 h 375"/>
                  <a:gd name="T20" fmla="*/ 203 w 616"/>
                  <a:gd name="T21" fmla="*/ 114 h 375"/>
                  <a:gd name="T22" fmla="*/ 219 w 616"/>
                  <a:gd name="T23" fmla="*/ 146 h 375"/>
                  <a:gd name="T24" fmla="*/ 230 w 616"/>
                  <a:gd name="T25" fmla="*/ 152 h 375"/>
                  <a:gd name="T26" fmla="*/ 237 w 616"/>
                  <a:gd name="T27" fmla="*/ 165 h 375"/>
                  <a:gd name="T28" fmla="*/ 224 w 616"/>
                  <a:gd name="T29" fmla="*/ 259 h 375"/>
                  <a:gd name="T30" fmla="*/ 231 w 616"/>
                  <a:gd name="T31" fmla="*/ 293 h 375"/>
                  <a:gd name="T32" fmla="*/ 234 w 616"/>
                  <a:gd name="T33" fmla="*/ 307 h 375"/>
                  <a:gd name="T34" fmla="*/ 224 w 616"/>
                  <a:gd name="T35" fmla="*/ 340 h 375"/>
                  <a:gd name="T36" fmla="*/ 281 w 616"/>
                  <a:gd name="T37" fmla="*/ 364 h 375"/>
                  <a:gd name="T38" fmla="*/ 300 w 616"/>
                  <a:gd name="T39" fmla="*/ 311 h 375"/>
                  <a:gd name="T40" fmla="*/ 271 w 616"/>
                  <a:gd name="T41" fmla="*/ 237 h 375"/>
                  <a:gd name="T42" fmla="*/ 287 w 616"/>
                  <a:gd name="T43" fmla="*/ 177 h 375"/>
                  <a:gd name="T44" fmla="*/ 331 w 616"/>
                  <a:gd name="T45" fmla="*/ 197 h 375"/>
                  <a:gd name="T46" fmla="*/ 353 w 616"/>
                  <a:gd name="T47" fmla="*/ 260 h 375"/>
                  <a:gd name="T48" fmla="*/ 341 w 616"/>
                  <a:gd name="T49" fmla="*/ 327 h 375"/>
                  <a:gd name="T50" fmla="*/ 366 w 616"/>
                  <a:gd name="T51" fmla="*/ 363 h 375"/>
                  <a:gd name="T52" fmla="*/ 399 w 616"/>
                  <a:gd name="T53" fmla="*/ 353 h 375"/>
                  <a:gd name="T54" fmla="*/ 436 w 616"/>
                  <a:gd name="T55" fmla="*/ 342 h 375"/>
                  <a:gd name="T56" fmla="*/ 431 w 616"/>
                  <a:gd name="T57" fmla="*/ 318 h 375"/>
                  <a:gd name="T58" fmla="*/ 410 w 616"/>
                  <a:gd name="T59" fmla="*/ 298 h 375"/>
                  <a:gd name="T60" fmla="*/ 393 w 616"/>
                  <a:gd name="T61" fmla="*/ 249 h 375"/>
                  <a:gd name="T62" fmla="*/ 378 w 616"/>
                  <a:gd name="T63" fmla="*/ 181 h 375"/>
                  <a:gd name="T64" fmla="*/ 362 w 616"/>
                  <a:gd name="T65" fmla="*/ 150 h 375"/>
                  <a:gd name="T66" fmla="*/ 375 w 616"/>
                  <a:gd name="T67" fmla="*/ 121 h 375"/>
                  <a:gd name="T68" fmla="*/ 458 w 616"/>
                  <a:gd name="T69" fmla="*/ 108 h 375"/>
                  <a:gd name="T70" fmla="*/ 457 w 616"/>
                  <a:gd name="T71" fmla="*/ 52 h 375"/>
                  <a:gd name="T72" fmla="*/ 460 w 616"/>
                  <a:gd name="T73" fmla="*/ 38 h 375"/>
                  <a:gd name="T74" fmla="*/ 494 w 616"/>
                  <a:gd name="T75" fmla="*/ 49 h 375"/>
                  <a:gd name="T76" fmla="*/ 532 w 616"/>
                  <a:gd name="T77" fmla="*/ 114 h 375"/>
                  <a:gd name="T78" fmla="*/ 532 w 616"/>
                  <a:gd name="T79" fmla="*/ 257 h 375"/>
                  <a:gd name="T80" fmla="*/ 443 w 616"/>
                  <a:gd name="T81" fmla="*/ 12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16" h="375">
                    <a:moveTo>
                      <a:pt x="443" y="12"/>
                    </a:moveTo>
                    <a:cubicBezTo>
                      <a:pt x="369" y="0"/>
                      <a:pt x="283" y="75"/>
                      <a:pt x="283" y="75"/>
                    </a:cubicBezTo>
                    <a:cubicBezTo>
                      <a:pt x="283" y="75"/>
                      <a:pt x="195" y="2"/>
                      <a:pt x="107" y="19"/>
                    </a:cubicBezTo>
                    <a:cubicBezTo>
                      <a:pt x="36" y="34"/>
                      <a:pt x="0" y="80"/>
                      <a:pt x="1" y="158"/>
                    </a:cubicBezTo>
                    <a:cubicBezTo>
                      <a:pt x="3" y="152"/>
                      <a:pt x="6" y="145"/>
                      <a:pt x="9" y="139"/>
                    </a:cubicBezTo>
                    <a:cubicBezTo>
                      <a:pt x="24" y="112"/>
                      <a:pt x="50" y="94"/>
                      <a:pt x="64" y="67"/>
                    </a:cubicBezTo>
                    <a:cubicBezTo>
                      <a:pt x="66" y="65"/>
                      <a:pt x="68" y="64"/>
                      <a:pt x="70" y="65"/>
                    </a:cubicBezTo>
                    <a:cubicBezTo>
                      <a:pt x="78" y="53"/>
                      <a:pt x="89" y="40"/>
                      <a:pt x="103" y="42"/>
                    </a:cubicBezTo>
                    <a:cubicBezTo>
                      <a:pt x="113" y="43"/>
                      <a:pt x="121" y="46"/>
                      <a:pt x="130" y="51"/>
                    </a:cubicBezTo>
                    <a:cubicBezTo>
                      <a:pt x="151" y="61"/>
                      <a:pt x="156" y="55"/>
                      <a:pt x="173" y="44"/>
                    </a:cubicBezTo>
                    <a:cubicBezTo>
                      <a:pt x="212" y="18"/>
                      <a:pt x="203" y="98"/>
                      <a:pt x="203" y="114"/>
                    </a:cubicBezTo>
                    <a:cubicBezTo>
                      <a:pt x="203" y="128"/>
                      <a:pt x="206" y="139"/>
                      <a:pt x="219" y="146"/>
                    </a:cubicBezTo>
                    <a:cubicBezTo>
                      <a:pt x="223" y="148"/>
                      <a:pt x="227" y="149"/>
                      <a:pt x="230" y="152"/>
                    </a:cubicBezTo>
                    <a:cubicBezTo>
                      <a:pt x="233" y="155"/>
                      <a:pt x="237" y="160"/>
                      <a:pt x="237" y="165"/>
                    </a:cubicBezTo>
                    <a:cubicBezTo>
                      <a:pt x="237" y="197"/>
                      <a:pt x="224" y="227"/>
                      <a:pt x="224" y="259"/>
                    </a:cubicBezTo>
                    <a:cubicBezTo>
                      <a:pt x="224" y="272"/>
                      <a:pt x="226" y="281"/>
                      <a:pt x="231" y="293"/>
                    </a:cubicBezTo>
                    <a:cubicBezTo>
                      <a:pt x="232" y="297"/>
                      <a:pt x="235" y="302"/>
                      <a:pt x="234" y="307"/>
                    </a:cubicBezTo>
                    <a:cubicBezTo>
                      <a:pt x="234" y="320"/>
                      <a:pt x="227" y="327"/>
                      <a:pt x="224" y="340"/>
                    </a:cubicBezTo>
                    <a:cubicBezTo>
                      <a:pt x="219" y="365"/>
                      <a:pt x="269" y="367"/>
                      <a:pt x="281" y="364"/>
                    </a:cubicBezTo>
                    <a:cubicBezTo>
                      <a:pt x="309" y="357"/>
                      <a:pt x="321" y="334"/>
                      <a:pt x="300" y="311"/>
                    </a:cubicBezTo>
                    <a:cubicBezTo>
                      <a:pt x="282" y="291"/>
                      <a:pt x="272" y="265"/>
                      <a:pt x="271" y="237"/>
                    </a:cubicBezTo>
                    <a:cubicBezTo>
                      <a:pt x="270" y="220"/>
                      <a:pt x="271" y="188"/>
                      <a:pt x="287" y="177"/>
                    </a:cubicBezTo>
                    <a:cubicBezTo>
                      <a:pt x="304" y="166"/>
                      <a:pt x="321" y="185"/>
                      <a:pt x="331" y="197"/>
                    </a:cubicBezTo>
                    <a:cubicBezTo>
                      <a:pt x="345" y="214"/>
                      <a:pt x="353" y="238"/>
                      <a:pt x="353" y="260"/>
                    </a:cubicBezTo>
                    <a:cubicBezTo>
                      <a:pt x="353" y="284"/>
                      <a:pt x="345" y="304"/>
                      <a:pt x="341" y="327"/>
                    </a:cubicBezTo>
                    <a:cubicBezTo>
                      <a:pt x="339" y="342"/>
                      <a:pt x="336" y="375"/>
                      <a:pt x="366" y="363"/>
                    </a:cubicBezTo>
                    <a:cubicBezTo>
                      <a:pt x="377" y="359"/>
                      <a:pt x="387" y="354"/>
                      <a:pt x="399" y="353"/>
                    </a:cubicBezTo>
                    <a:cubicBezTo>
                      <a:pt x="410" y="353"/>
                      <a:pt x="430" y="355"/>
                      <a:pt x="436" y="342"/>
                    </a:cubicBezTo>
                    <a:cubicBezTo>
                      <a:pt x="441" y="332"/>
                      <a:pt x="438" y="325"/>
                      <a:pt x="431" y="318"/>
                    </a:cubicBezTo>
                    <a:cubicBezTo>
                      <a:pt x="424" y="311"/>
                      <a:pt x="417" y="305"/>
                      <a:pt x="410" y="298"/>
                    </a:cubicBezTo>
                    <a:cubicBezTo>
                      <a:pt x="395" y="283"/>
                      <a:pt x="395" y="270"/>
                      <a:pt x="393" y="249"/>
                    </a:cubicBezTo>
                    <a:cubicBezTo>
                      <a:pt x="391" y="226"/>
                      <a:pt x="389" y="202"/>
                      <a:pt x="378" y="181"/>
                    </a:cubicBezTo>
                    <a:cubicBezTo>
                      <a:pt x="373" y="171"/>
                      <a:pt x="365" y="160"/>
                      <a:pt x="362" y="150"/>
                    </a:cubicBezTo>
                    <a:cubicBezTo>
                      <a:pt x="359" y="139"/>
                      <a:pt x="360" y="122"/>
                      <a:pt x="375" y="121"/>
                    </a:cubicBezTo>
                    <a:cubicBezTo>
                      <a:pt x="403" y="118"/>
                      <a:pt x="440" y="145"/>
                      <a:pt x="458" y="108"/>
                    </a:cubicBezTo>
                    <a:cubicBezTo>
                      <a:pt x="468" y="88"/>
                      <a:pt x="464" y="72"/>
                      <a:pt x="457" y="52"/>
                    </a:cubicBezTo>
                    <a:cubicBezTo>
                      <a:pt x="455" y="48"/>
                      <a:pt x="456" y="41"/>
                      <a:pt x="460" y="38"/>
                    </a:cubicBezTo>
                    <a:cubicBezTo>
                      <a:pt x="469" y="28"/>
                      <a:pt x="487" y="42"/>
                      <a:pt x="494" y="49"/>
                    </a:cubicBezTo>
                    <a:cubicBezTo>
                      <a:pt x="513" y="66"/>
                      <a:pt x="525" y="89"/>
                      <a:pt x="532" y="114"/>
                    </a:cubicBezTo>
                    <a:cubicBezTo>
                      <a:pt x="544" y="162"/>
                      <a:pt x="542" y="210"/>
                      <a:pt x="532" y="257"/>
                    </a:cubicBezTo>
                    <a:cubicBezTo>
                      <a:pt x="616" y="92"/>
                      <a:pt x="511" y="23"/>
                      <a:pt x="443" y="12"/>
                    </a:cubicBez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62" name="Freeform 634"/>
              <p:cNvSpPr>
                <a:spLocks/>
              </p:cNvSpPr>
              <p:nvPr/>
            </p:nvSpPr>
            <p:spPr bwMode="auto">
              <a:xfrm>
                <a:off x="3870" y="6394"/>
                <a:ext cx="1517" cy="1107"/>
              </a:xfrm>
              <a:custGeom>
                <a:avLst/>
                <a:gdLst>
                  <a:gd name="T0" fmla="*/ 458 w 641"/>
                  <a:gd name="T1" fmla="*/ 2 h 468"/>
                  <a:gd name="T2" fmla="*/ 416 w 641"/>
                  <a:gd name="T3" fmla="*/ 3 h 468"/>
                  <a:gd name="T4" fmla="*/ 474 w 641"/>
                  <a:gd name="T5" fmla="*/ 63 h 468"/>
                  <a:gd name="T6" fmla="*/ 457 w 641"/>
                  <a:gd name="T7" fmla="*/ 283 h 468"/>
                  <a:gd name="T8" fmla="*/ 335 w 641"/>
                  <a:gd name="T9" fmla="*/ 342 h 468"/>
                  <a:gd name="T10" fmla="*/ 151 w 641"/>
                  <a:gd name="T11" fmla="*/ 300 h 468"/>
                  <a:gd name="T12" fmla="*/ 67 w 641"/>
                  <a:gd name="T13" fmla="*/ 134 h 468"/>
                  <a:gd name="T14" fmla="*/ 114 w 641"/>
                  <a:gd name="T15" fmla="*/ 11 h 468"/>
                  <a:gd name="T16" fmla="*/ 23 w 641"/>
                  <a:gd name="T17" fmla="*/ 209 h 468"/>
                  <a:gd name="T18" fmla="*/ 345 w 641"/>
                  <a:gd name="T19" fmla="*/ 468 h 468"/>
                  <a:gd name="T20" fmla="*/ 534 w 641"/>
                  <a:gd name="T21" fmla="*/ 271 h 468"/>
                  <a:gd name="T22" fmla="*/ 458 w 641"/>
                  <a:gd name="T23" fmla="*/ 2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1" h="468">
                    <a:moveTo>
                      <a:pt x="458" y="2"/>
                    </a:moveTo>
                    <a:cubicBezTo>
                      <a:pt x="444" y="0"/>
                      <a:pt x="430" y="0"/>
                      <a:pt x="416" y="3"/>
                    </a:cubicBezTo>
                    <a:cubicBezTo>
                      <a:pt x="440" y="18"/>
                      <a:pt x="460" y="38"/>
                      <a:pt x="474" y="63"/>
                    </a:cubicBezTo>
                    <a:cubicBezTo>
                      <a:pt x="512" y="133"/>
                      <a:pt x="496" y="217"/>
                      <a:pt x="457" y="283"/>
                    </a:cubicBezTo>
                    <a:cubicBezTo>
                      <a:pt x="392" y="293"/>
                      <a:pt x="350" y="324"/>
                      <a:pt x="335" y="342"/>
                    </a:cubicBezTo>
                    <a:cubicBezTo>
                      <a:pt x="323" y="324"/>
                      <a:pt x="221" y="304"/>
                      <a:pt x="151" y="300"/>
                    </a:cubicBezTo>
                    <a:cubicBezTo>
                      <a:pt x="106" y="258"/>
                      <a:pt x="67" y="198"/>
                      <a:pt x="67" y="134"/>
                    </a:cubicBezTo>
                    <a:cubicBezTo>
                      <a:pt x="68" y="96"/>
                      <a:pt x="80" y="39"/>
                      <a:pt x="114" y="11"/>
                    </a:cubicBezTo>
                    <a:cubicBezTo>
                      <a:pt x="32" y="31"/>
                      <a:pt x="0" y="98"/>
                      <a:pt x="23" y="209"/>
                    </a:cubicBezTo>
                    <a:cubicBezTo>
                      <a:pt x="46" y="323"/>
                      <a:pt x="345" y="468"/>
                      <a:pt x="345" y="468"/>
                    </a:cubicBezTo>
                    <a:cubicBezTo>
                      <a:pt x="345" y="468"/>
                      <a:pt x="449" y="416"/>
                      <a:pt x="534" y="271"/>
                    </a:cubicBezTo>
                    <a:cubicBezTo>
                      <a:pt x="641" y="89"/>
                      <a:pt x="529" y="13"/>
                      <a:pt x="458" y="2"/>
                    </a:cubicBez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63" name="Freeform 635"/>
              <p:cNvSpPr>
                <a:spLocks/>
              </p:cNvSpPr>
              <p:nvPr/>
            </p:nvSpPr>
            <p:spPr bwMode="auto">
              <a:xfrm>
                <a:off x="4416" y="6529"/>
                <a:ext cx="403" cy="619"/>
              </a:xfrm>
              <a:custGeom>
                <a:avLst/>
                <a:gdLst>
                  <a:gd name="T0" fmla="*/ 8 w 170"/>
                  <a:gd name="T1" fmla="*/ 0 h 262"/>
                  <a:gd name="T2" fmla="*/ 40 w 170"/>
                  <a:gd name="T3" fmla="*/ 78 h 262"/>
                  <a:gd name="T4" fmla="*/ 15 w 170"/>
                  <a:gd name="T5" fmla="*/ 173 h 262"/>
                  <a:gd name="T6" fmla="*/ 39 w 170"/>
                  <a:gd name="T7" fmla="*/ 250 h 262"/>
                  <a:gd name="T8" fmla="*/ 70 w 170"/>
                  <a:gd name="T9" fmla="*/ 262 h 262"/>
                  <a:gd name="T10" fmla="*/ 44 w 170"/>
                  <a:gd name="T11" fmla="*/ 171 h 262"/>
                  <a:gd name="T12" fmla="*/ 68 w 170"/>
                  <a:gd name="T13" fmla="*/ 86 h 262"/>
                  <a:gd name="T14" fmla="*/ 88 w 170"/>
                  <a:gd name="T15" fmla="*/ 85 h 262"/>
                  <a:gd name="T16" fmla="*/ 140 w 170"/>
                  <a:gd name="T17" fmla="*/ 147 h 262"/>
                  <a:gd name="T18" fmla="*/ 141 w 170"/>
                  <a:gd name="T19" fmla="*/ 259 h 262"/>
                  <a:gd name="T20" fmla="*/ 165 w 170"/>
                  <a:gd name="T21" fmla="*/ 256 h 262"/>
                  <a:gd name="T22" fmla="*/ 162 w 170"/>
                  <a:gd name="T23" fmla="*/ 133 h 262"/>
                  <a:gd name="T24" fmla="*/ 120 w 170"/>
                  <a:gd name="T25" fmla="*/ 76 h 262"/>
                  <a:gd name="T26" fmla="*/ 138 w 170"/>
                  <a:gd name="T27" fmla="*/ 0 h 262"/>
                  <a:gd name="T28" fmla="*/ 8 w 170"/>
                  <a:gd name="T29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0" h="262">
                    <a:moveTo>
                      <a:pt x="8" y="0"/>
                    </a:moveTo>
                    <a:cubicBezTo>
                      <a:pt x="8" y="0"/>
                      <a:pt x="0" y="70"/>
                      <a:pt x="40" y="78"/>
                    </a:cubicBezTo>
                    <a:cubicBezTo>
                      <a:pt x="40" y="78"/>
                      <a:pt x="15" y="142"/>
                      <a:pt x="15" y="173"/>
                    </a:cubicBezTo>
                    <a:cubicBezTo>
                      <a:pt x="14" y="204"/>
                      <a:pt x="39" y="250"/>
                      <a:pt x="39" y="250"/>
                    </a:cubicBezTo>
                    <a:cubicBezTo>
                      <a:pt x="70" y="262"/>
                      <a:pt x="70" y="262"/>
                      <a:pt x="70" y="262"/>
                    </a:cubicBezTo>
                    <a:cubicBezTo>
                      <a:pt x="70" y="262"/>
                      <a:pt x="43" y="196"/>
                      <a:pt x="44" y="171"/>
                    </a:cubicBezTo>
                    <a:cubicBezTo>
                      <a:pt x="45" y="145"/>
                      <a:pt x="68" y="86"/>
                      <a:pt x="68" y="86"/>
                    </a:cubicBezTo>
                    <a:cubicBezTo>
                      <a:pt x="68" y="86"/>
                      <a:pt x="82" y="89"/>
                      <a:pt x="88" y="85"/>
                    </a:cubicBezTo>
                    <a:cubicBezTo>
                      <a:pt x="88" y="85"/>
                      <a:pt x="134" y="128"/>
                      <a:pt x="140" y="147"/>
                    </a:cubicBezTo>
                    <a:cubicBezTo>
                      <a:pt x="146" y="166"/>
                      <a:pt x="141" y="259"/>
                      <a:pt x="141" y="259"/>
                    </a:cubicBezTo>
                    <a:cubicBezTo>
                      <a:pt x="165" y="256"/>
                      <a:pt x="165" y="256"/>
                      <a:pt x="165" y="256"/>
                    </a:cubicBezTo>
                    <a:cubicBezTo>
                      <a:pt x="165" y="256"/>
                      <a:pt x="170" y="154"/>
                      <a:pt x="162" y="133"/>
                    </a:cubicBezTo>
                    <a:cubicBezTo>
                      <a:pt x="154" y="113"/>
                      <a:pt x="120" y="76"/>
                      <a:pt x="120" y="76"/>
                    </a:cubicBezTo>
                    <a:cubicBezTo>
                      <a:pt x="120" y="76"/>
                      <a:pt x="150" y="61"/>
                      <a:pt x="138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64" name="Freeform 636"/>
              <p:cNvSpPr>
                <a:spLocks/>
              </p:cNvSpPr>
              <p:nvPr/>
            </p:nvSpPr>
            <p:spPr bwMode="auto">
              <a:xfrm>
                <a:off x="4419" y="6529"/>
                <a:ext cx="367" cy="619"/>
              </a:xfrm>
              <a:custGeom>
                <a:avLst/>
                <a:gdLst>
                  <a:gd name="T0" fmla="*/ 154 w 155"/>
                  <a:gd name="T1" fmla="*/ 257 h 262"/>
                  <a:gd name="T2" fmla="*/ 154 w 155"/>
                  <a:gd name="T3" fmla="*/ 177 h 262"/>
                  <a:gd name="T4" fmla="*/ 115 w 155"/>
                  <a:gd name="T5" fmla="*/ 99 h 262"/>
                  <a:gd name="T6" fmla="*/ 122 w 155"/>
                  <a:gd name="T7" fmla="*/ 74 h 262"/>
                  <a:gd name="T8" fmla="*/ 137 w 155"/>
                  <a:gd name="T9" fmla="*/ 0 h 262"/>
                  <a:gd name="T10" fmla="*/ 134 w 155"/>
                  <a:gd name="T11" fmla="*/ 0 h 262"/>
                  <a:gd name="T12" fmla="*/ 73 w 155"/>
                  <a:gd name="T13" fmla="*/ 72 h 262"/>
                  <a:gd name="T14" fmla="*/ 13 w 155"/>
                  <a:gd name="T15" fmla="*/ 0 h 262"/>
                  <a:gd name="T16" fmla="*/ 7 w 155"/>
                  <a:gd name="T17" fmla="*/ 0 h 262"/>
                  <a:gd name="T18" fmla="*/ 35 w 155"/>
                  <a:gd name="T19" fmla="*/ 77 h 262"/>
                  <a:gd name="T20" fmla="*/ 50 w 155"/>
                  <a:gd name="T21" fmla="*/ 94 h 262"/>
                  <a:gd name="T22" fmla="*/ 33 w 155"/>
                  <a:gd name="T23" fmla="*/ 198 h 262"/>
                  <a:gd name="T24" fmla="*/ 53 w 155"/>
                  <a:gd name="T25" fmla="*/ 256 h 262"/>
                  <a:gd name="T26" fmla="*/ 69 w 155"/>
                  <a:gd name="T27" fmla="*/ 262 h 262"/>
                  <a:gd name="T28" fmla="*/ 43 w 155"/>
                  <a:gd name="T29" fmla="*/ 171 h 262"/>
                  <a:gd name="T30" fmla="*/ 67 w 155"/>
                  <a:gd name="T31" fmla="*/ 86 h 262"/>
                  <a:gd name="T32" fmla="*/ 87 w 155"/>
                  <a:gd name="T33" fmla="*/ 85 h 262"/>
                  <a:gd name="T34" fmla="*/ 139 w 155"/>
                  <a:gd name="T35" fmla="*/ 147 h 262"/>
                  <a:gd name="T36" fmla="*/ 140 w 155"/>
                  <a:gd name="T37" fmla="*/ 259 h 262"/>
                  <a:gd name="T38" fmla="*/ 154 w 155"/>
                  <a:gd name="T39" fmla="*/ 257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5" h="262">
                    <a:moveTo>
                      <a:pt x="154" y="257"/>
                    </a:moveTo>
                    <a:cubicBezTo>
                      <a:pt x="155" y="230"/>
                      <a:pt x="155" y="204"/>
                      <a:pt x="154" y="177"/>
                    </a:cubicBezTo>
                    <a:cubicBezTo>
                      <a:pt x="153" y="142"/>
                      <a:pt x="148" y="118"/>
                      <a:pt x="115" y="99"/>
                    </a:cubicBezTo>
                    <a:cubicBezTo>
                      <a:pt x="102" y="92"/>
                      <a:pt x="110" y="75"/>
                      <a:pt x="122" y="74"/>
                    </a:cubicBezTo>
                    <a:cubicBezTo>
                      <a:pt x="129" y="69"/>
                      <a:pt x="147" y="50"/>
                      <a:pt x="137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2" y="37"/>
                      <a:pt x="118" y="74"/>
                      <a:pt x="73" y="72"/>
                    </a:cubicBezTo>
                    <a:cubicBezTo>
                      <a:pt x="31" y="71"/>
                      <a:pt x="18" y="35"/>
                      <a:pt x="1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0" y="65"/>
                      <a:pt x="35" y="77"/>
                    </a:cubicBezTo>
                    <a:cubicBezTo>
                      <a:pt x="43" y="77"/>
                      <a:pt x="52" y="83"/>
                      <a:pt x="50" y="94"/>
                    </a:cubicBezTo>
                    <a:cubicBezTo>
                      <a:pt x="44" y="130"/>
                      <a:pt x="20" y="159"/>
                      <a:pt x="33" y="198"/>
                    </a:cubicBezTo>
                    <a:cubicBezTo>
                      <a:pt x="40" y="217"/>
                      <a:pt x="47" y="237"/>
                      <a:pt x="53" y="256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69" y="262"/>
                      <a:pt x="42" y="196"/>
                      <a:pt x="43" y="171"/>
                    </a:cubicBezTo>
                    <a:cubicBezTo>
                      <a:pt x="44" y="145"/>
                      <a:pt x="67" y="86"/>
                      <a:pt x="67" y="86"/>
                    </a:cubicBezTo>
                    <a:cubicBezTo>
                      <a:pt x="67" y="86"/>
                      <a:pt x="81" y="89"/>
                      <a:pt x="87" y="85"/>
                    </a:cubicBezTo>
                    <a:cubicBezTo>
                      <a:pt x="87" y="85"/>
                      <a:pt x="133" y="128"/>
                      <a:pt x="139" y="147"/>
                    </a:cubicBezTo>
                    <a:cubicBezTo>
                      <a:pt x="145" y="166"/>
                      <a:pt x="140" y="259"/>
                      <a:pt x="140" y="259"/>
                    </a:cubicBezTo>
                    <a:lnTo>
                      <a:pt x="154" y="257"/>
                    </a:ln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65" name="Freeform 637"/>
              <p:cNvSpPr>
                <a:spLocks/>
              </p:cNvSpPr>
              <p:nvPr/>
            </p:nvSpPr>
            <p:spPr bwMode="auto">
              <a:xfrm>
                <a:off x="4816" y="6531"/>
                <a:ext cx="50" cy="50"/>
              </a:xfrm>
              <a:custGeom>
                <a:avLst/>
                <a:gdLst>
                  <a:gd name="T0" fmla="*/ 15 w 21"/>
                  <a:gd name="T1" fmla="*/ 20 h 21"/>
                  <a:gd name="T2" fmla="*/ 9 w 21"/>
                  <a:gd name="T3" fmla="*/ 20 h 21"/>
                  <a:gd name="T4" fmla="*/ 3 w 21"/>
                  <a:gd name="T5" fmla="*/ 13 h 21"/>
                  <a:gd name="T6" fmla="*/ 21 w 21"/>
                  <a:gd name="T7" fmla="*/ 0 h 21"/>
                  <a:gd name="T8" fmla="*/ 15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20"/>
                    </a:move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0" y="21"/>
                      <a:pt x="3" y="13"/>
                    </a:cubicBezTo>
                    <a:cubicBezTo>
                      <a:pt x="5" y="5"/>
                      <a:pt x="10" y="2"/>
                      <a:pt x="21" y="0"/>
                    </a:cubicBezTo>
                    <a:lnTo>
                      <a:pt x="15" y="20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66" name="Freeform 638"/>
              <p:cNvSpPr>
                <a:spLocks/>
              </p:cNvSpPr>
              <p:nvPr/>
            </p:nvSpPr>
            <p:spPr bwMode="auto">
              <a:xfrm>
                <a:off x="4797" y="6484"/>
                <a:ext cx="194" cy="206"/>
              </a:xfrm>
              <a:custGeom>
                <a:avLst/>
                <a:gdLst>
                  <a:gd name="T0" fmla="*/ 52 w 82"/>
                  <a:gd name="T1" fmla="*/ 0 h 87"/>
                  <a:gd name="T2" fmla="*/ 63 w 82"/>
                  <a:gd name="T3" fmla="*/ 54 h 87"/>
                  <a:gd name="T4" fmla="*/ 45 w 82"/>
                  <a:gd name="T5" fmla="*/ 60 h 87"/>
                  <a:gd name="T6" fmla="*/ 22 w 82"/>
                  <a:gd name="T7" fmla="*/ 60 h 87"/>
                  <a:gd name="T8" fmla="*/ 9 w 82"/>
                  <a:gd name="T9" fmla="*/ 54 h 87"/>
                  <a:gd name="T10" fmla="*/ 30 w 82"/>
                  <a:gd name="T11" fmla="*/ 13 h 87"/>
                  <a:gd name="T12" fmla="*/ 31 w 82"/>
                  <a:gd name="T13" fmla="*/ 6 h 87"/>
                  <a:gd name="T14" fmla="*/ 52 w 82"/>
                  <a:gd name="T1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87">
                    <a:moveTo>
                      <a:pt x="52" y="0"/>
                    </a:moveTo>
                    <a:cubicBezTo>
                      <a:pt x="52" y="0"/>
                      <a:pt x="82" y="20"/>
                      <a:pt x="63" y="54"/>
                    </a:cubicBezTo>
                    <a:cubicBezTo>
                      <a:pt x="43" y="87"/>
                      <a:pt x="45" y="60"/>
                      <a:pt x="45" y="60"/>
                    </a:cubicBezTo>
                    <a:cubicBezTo>
                      <a:pt x="45" y="60"/>
                      <a:pt x="18" y="76"/>
                      <a:pt x="22" y="60"/>
                    </a:cubicBezTo>
                    <a:cubicBezTo>
                      <a:pt x="22" y="60"/>
                      <a:pt x="0" y="65"/>
                      <a:pt x="9" y="54"/>
                    </a:cubicBezTo>
                    <a:cubicBezTo>
                      <a:pt x="17" y="42"/>
                      <a:pt x="30" y="13"/>
                      <a:pt x="30" y="13"/>
                    </a:cubicBezTo>
                    <a:cubicBezTo>
                      <a:pt x="31" y="6"/>
                      <a:pt x="31" y="6"/>
                      <a:pt x="31" y="6"/>
                    </a:cubicBez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67" name="Freeform 639"/>
              <p:cNvSpPr>
                <a:spLocks/>
              </p:cNvSpPr>
              <p:nvPr/>
            </p:nvSpPr>
            <p:spPr bwMode="auto">
              <a:xfrm>
                <a:off x="4864" y="6595"/>
                <a:ext cx="52" cy="48"/>
              </a:xfrm>
              <a:custGeom>
                <a:avLst/>
                <a:gdLst>
                  <a:gd name="T0" fmla="*/ 22 w 22"/>
                  <a:gd name="T1" fmla="*/ 3 h 20"/>
                  <a:gd name="T2" fmla="*/ 14 w 22"/>
                  <a:gd name="T3" fmla="*/ 0 h 20"/>
                  <a:gd name="T4" fmla="*/ 0 w 22"/>
                  <a:gd name="T5" fmla="*/ 20 h 20"/>
                  <a:gd name="T6" fmla="*/ 17 w 22"/>
                  <a:gd name="T7" fmla="*/ 13 h 20"/>
                  <a:gd name="T8" fmla="*/ 17 w 22"/>
                  <a:gd name="T9" fmla="*/ 13 h 20"/>
                  <a:gd name="T10" fmla="*/ 22 w 22"/>
                  <a:gd name="T1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0">
                    <a:moveTo>
                      <a:pt x="22" y="3"/>
                    </a:moveTo>
                    <a:cubicBezTo>
                      <a:pt x="20" y="2"/>
                      <a:pt x="17" y="1"/>
                      <a:pt x="14" y="0"/>
                    </a:cubicBezTo>
                    <a:cubicBezTo>
                      <a:pt x="10" y="7"/>
                      <a:pt x="6" y="14"/>
                      <a:pt x="0" y="20"/>
                    </a:cubicBezTo>
                    <a:cubicBezTo>
                      <a:pt x="7" y="19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9" y="10"/>
                      <a:pt x="21" y="7"/>
                      <a:pt x="22" y="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68" name="Freeform 640"/>
              <p:cNvSpPr>
                <a:spLocks/>
              </p:cNvSpPr>
              <p:nvPr/>
            </p:nvSpPr>
            <p:spPr bwMode="auto">
              <a:xfrm>
                <a:off x="4828" y="6588"/>
                <a:ext cx="43" cy="40"/>
              </a:xfrm>
              <a:custGeom>
                <a:avLst/>
                <a:gdLst>
                  <a:gd name="T0" fmla="*/ 12 w 18"/>
                  <a:gd name="T1" fmla="*/ 1 h 17"/>
                  <a:gd name="T2" fmla="*/ 10 w 18"/>
                  <a:gd name="T3" fmla="*/ 0 h 17"/>
                  <a:gd name="T4" fmla="*/ 8 w 18"/>
                  <a:gd name="T5" fmla="*/ 3 h 17"/>
                  <a:gd name="T6" fmla="*/ 0 w 18"/>
                  <a:gd name="T7" fmla="*/ 17 h 17"/>
                  <a:gd name="T8" fmla="*/ 0 w 18"/>
                  <a:gd name="T9" fmla="*/ 17 h 17"/>
                  <a:gd name="T10" fmla="*/ 7 w 18"/>
                  <a:gd name="T11" fmla="*/ 17 h 17"/>
                  <a:gd name="T12" fmla="*/ 18 w 18"/>
                  <a:gd name="T13" fmla="*/ 1 h 17"/>
                  <a:gd name="T14" fmla="*/ 12 w 18"/>
                  <a:gd name="T1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9" y="1"/>
                      <a:pt x="9" y="2"/>
                      <a:pt x="8" y="3"/>
                    </a:cubicBezTo>
                    <a:cubicBezTo>
                      <a:pt x="6" y="8"/>
                      <a:pt x="3" y="12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7"/>
                      <a:pt x="5" y="17"/>
                      <a:pt x="7" y="17"/>
                    </a:cubicBezTo>
                    <a:cubicBezTo>
                      <a:pt x="11" y="12"/>
                      <a:pt x="15" y="7"/>
                      <a:pt x="18" y="1"/>
                    </a:cubicBezTo>
                    <a:cubicBezTo>
                      <a:pt x="16" y="1"/>
                      <a:pt x="14" y="1"/>
                      <a:pt x="12" y="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69" name="Freeform 641"/>
              <p:cNvSpPr>
                <a:spLocks/>
              </p:cNvSpPr>
              <p:nvPr/>
            </p:nvSpPr>
            <p:spPr bwMode="auto">
              <a:xfrm>
                <a:off x="4859" y="6484"/>
                <a:ext cx="132" cy="161"/>
              </a:xfrm>
              <a:custGeom>
                <a:avLst/>
                <a:gdLst>
                  <a:gd name="T0" fmla="*/ 26 w 56"/>
                  <a:gd name="T1" fmla="*/ 0 h 68"/>
                  <a:gd name="T2" fmla="*/ 5 w 56"/>
                  <a:gd name="T3" fmla="*/ 6 h 68"/>
                  <a:gd name="T4" fmla="*/ 4 w 56"/>
                  <a:gd name="T5" fmla="*/ 13 h 68"/>
                  <a:gd name="T6" fmla="*/ 0 w 56"/>
                  <a:gd name="T7" fmla="*/ 23 h 68"/>
                  <a:gd name="T8" fmla="*/ 8 w 56"/>
                  <a:gd name="T9" fmla="*/ 19 h 68"/>
                  <a:gd name="T10" fmla="*/ 35 w 56"/>
                  <a:gd name="T11" fmla="*/ 27 h 68"/>
                  <a:gd name="T12" fmla="*/ 27 w 56"/>
                  <a:gd name="T13" fmla="*/ 68 h 68"/>
                  <a:gd name="T14" fmla="*/ 37 w 56"/>
                  <a:gd name="T15" fmla="*/ 54 h 68"/>
                  <a:gd name="T16" fmla="*/ 26 w 56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68">
                    <a:moveTo>
                      <a:pt x="26" y="0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2" y="17"/>
                      <a:pt x="0" y="23"/>
                    </a:cubicBezTo>
                    <a:cubicBezTo>
                      <a:pt x="2" y="21"/>
                      <a:pt x="5" y="20"/>
                      <a:pt x="8" y="19"/>
                    </a:cubicBezTo>
                    <a:cubicBezTo>
                      <a:pt x="16" y="18"/>
                      <a:pt x="31" y="18"/>
                      <a:pt x="35" y="27"/>
                    </a:cubicBezTo>
                    <a:cubicBezTo>
                      <a:pt x="41" y="40"/>
                      <a:pt x="34" y="55"/>
                      <a:pt x="27" y="68"/>
                    </a:cubicBezTo>
                    <a:cubicBezTo>
                      <a:pt x="29" y="66"/>
                      <a:pt x="32" y="61"/>
                      <a:pt x="37" y="54"/>
                    </a:cubicBezTo>
                    <a:cubicBezTo>
                      <a:pt x="56" y="20"/>
                      <a:pt x="26" y="0"/>
                      <a:pt x="26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70" name="Freeform 642"/>
              <p:cNvSpPr>
                <a:spLocks/>
              </p:cNvSpPr>
              <p:nvPr/>
            </p:nvSpPr>
            <p:spPr bwMode="auto">
              <a:xfrm>
                <a:off x="4653" y="6104"/>
                <a:ext cx="296" cy="416"/>
              </a:xfrm>
              <a:custGeom>
                <a:avLst/>
                <a:gdLst>
                  <a:gd name="T0" fmla="*/ 5 w 125"/>
                  <a:gd name="T1" fmla="*/ 17 h 176"/>
                  <a:gd name="T2" fmla="*/ 27 w 125"/>
                  <a:gd name="T3" fmla="*/ 4 h 176"/>
                  <a:gd name="T4" fmla="*/ 82 w 125"/>
                  <a:gd name="T5" fmla="*/ 52 h 176"/>
                  <a:gd name="T6" fmla="*/ 125 w 125"/>
                  <a:gd name="T7" fmla="*/ 165 h 176"/>
                  <a:gd name="T8" fmla="*/ 87 w 125"/>
                  <a:gd name="T9" fmla="*/ 176 h 176"/>
                  <a:gd name="T10" fmla="*/ 35 w 125"/>
                  <a:gd name="T11" fmla="*/ 55 h 176"/>
                  <a:gd name="T12" fmla="*/ 5 w 125"/>
                  <a:gd name="T13" fmla="*/ 1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76">
                    <a:moveTo>
                      <a:pt x="5" y="17"/>
                    </a:moveTo>
                    <a:cubicBezTo>
                      <a:pt x="5" y="17"/>
                      <a:pt x="0" y="8"/>
                      <a:pt x="27" y="4"/>
                    </a:cubicBezTo>
                    <a:cubicBezTo>
                      <a:pt x="27" y="4"/>
                      <a:pt x="58" y="0"/>
                      <a:pt x="82" y="52"/>
                    </a:cubicBezTo>
                    <a:cubicBezTo>
                      <a:pt x="106" y="104"/>
                      <a:pt x="125" y="165"/>
                      <a:pt x="125" y="165"/>
                    </a:cubicBezTo>
                    <a:cubicBezTo>
                      <a:pt x="87" y="176"/>
                      <a:pt x="87" y="176"/>
                      <a:pt x="87" y="176"/>
                    </a:cubicBezTo>
                    <a:cubicBezTo>
                      <a:pt x="87" y="176"/>
                      <a:pt x="51" y="71"/>
                      <a:pt x="35" y="55"/>
                    </a:cubicBezTo>
                    <a:lnTo>
                      <a:pt x="5" y="17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71" name="Freeform 643"/>
              <p:cNvSpPr>
                <a:spLocks/>
              </p:cNvSpPr>
              <p:nvPr/>
            </p:nvSpPr>
            <p:spPr bwMode="auto">
              <a:xfrm>
                <a:off x="4653" y="6111"/>
                <a:ext cx="296" cy="409"/>
              </a:xfrm>
              <a:custGeom>
                <a:avLst/>
                <a:gdLst>
                  <a:gd name="T0" fmla="*/ 119 w 125"/>
                  <a:gd name="T1" fmla="*/ 142 h 173"/>
                  <a:gd name="T2" fmla="*/ 95 w 125"/>
                  <a:gd name="T3" fmla="*/ 147 h 173"/>
                  <a:gd name="T4" fmla="*/ 86 w 125"/>
                  <a:gd name="T5" fmla="*/ 137 h 173"/>
                  <a:gd name="T6" fmla="*/ 57 w 125"/>
                  <a:gd name="T7" fmla="*/ 76 h 173"/>
                  <a:gd name="T8" fmla="*/ 34 w 125"/>
                  <a:gd name="T9" fmla="*/ 35 h 173"/>
                  <a:gd name="T10" fmla="*/ 40 w 125"/>
                  <a:gd name="T11" fmla="*/ 9 h 173"/>
                  <a:gd name="T12" fmla="*/ 41 w 125"/>
                  <a:gd name="T13" fmla="*/ 3 h 173"/>
                  <a:gd name="T14" fmla="*/ 27 w 125"/>
                  <a:gd name="T15" fmla="*/ 1 h 173"/>
                  <a:gd name="T16" fmla="*/ 5 w 125"/>
                  <a:gd name="T17" fmla="*/ 14 h 173"/>
                  <a:gd name="T18" fmla="*/ 35 w 125"/>
                  <a:gd name="T19" fmla="*/ 52 h 173"/>
                  <a:gd name="T20" fmla="*/ 87 w 125"/>
                  <a:gd name="T21" fmla="*/ 173 h 173"/>
                  <a:gd name="T22" fmla="*/ 125 w 125"/>
                  <a:gd name="T23" fmla="*/ 162 h 173"/>
                  <a:gd name="T24" fmla="*/ 119 w 125"/>
                  <a:gd name="T25" fmla="*/ 142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5" h="173">
                    <a:moveTo>
                      <a:pt x="119" y="142"/>
                    </a:moveTo>
                    <a:cubicBezTo>
                      <a:pt x="116" y="152"/>
                      <a:pt x="101" y="155"/>
                      <a:pt x="95" y="147"/>
                    </a:cubicBezTo>
                    <a:cubicBezTo>
                      <a:pt x="91" y="145"/>
                      <a:pt x="87" y="142"/>
                      <a:pt x="86" y="137"/>
                    </a:cubicBezTo>
                    <a:cubicBezTo>
                      <a:pt x="81" y="115"/>
                      <a:pt x="69" y="95"/>
                      <a:pt x="57" y="76"/>
                    </a:cubicBezTo>
                    <a:cubicBezTo>
                      <a:pt x="50" y="65"/>
                      <a:pt x="36" y="49"/>
                      <a:pt x="34" y="35"/>
                    </a:cubicBezTo>
                    <a:cubicBezTo>
                      <a:pt x="33" y="25"/>
                      <a:pt x="35" y="16"/>
                      <a:pt x="40" y="9"/>
                    </a:cubicBezTo>
                    <a:cubicBezTo>
                      <a:pt x="40" y="7"/>
                      <a:pt x="40" y="5"/>
                      <a:pt x="41" y="3"/>
                    </a:cubicBezTo>
                    <a:cubicBezTo>
                      <a:pt x="33" y="0"/>
                      <a:pt x="27" y="1"/>
                      <a:pt x="27" y="1"/>
                    </a:cubicBezTo>
                    <a:cubicBezTo>
                      <a:pt x="0" y="5"/>
                      <a:pt x="5" y="14"/>
                      <a:pt x="5" y="14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51" y="68"/>
                      <a:pt x="87" y="173"/>
                      <a:pt x="87" y="173"/>
                    </a:cubicBezTo>
                    <a:cubicBezTo>
                      <a:pt x="125" y="162"/>
                      <a:pt x="125" y="162"/>
                      <a:pt x="125" y="162"/>
                    </a:cubicBezTo>
                    <a:cubicBezTo>
                      <a:pt x="125" y="162"/>
                      <a:pt x="123" y="154"/>
                      <a:pt x="119" y="14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72" name="Freeform 644"/>
              <p:cNvSpPr>
                <a:spLocks/>
              </p:cNvSpPr>
              <p:nvPr/>
            </p:nvSpPr>
            <p:spPr bwMode="auto">
              <a:xfrm>
                <a:off x="4835" y="6475"/>
                <a:ext cx="123" cy="52"/>
              </a:xfrm>
              <a:custGeom>
                <a:avLst/>
                <a:gdLst>
                  <a:gd name="T0" fmla="*/ 50 w 52"/>
                  <a:gd name="T1" fmla="*/ 0 h 22"/>
                  <a:gd name="T2" fmla="*/ 0 w 52"/>
                  <a:gd name="T3" fmla="*/ 4 h 22"/>
                  <a:gd name="T4" fmla="*/ 7 w 52"/>
                  <a:gd name="T5" fmla="*/ 22 h 22"/>
                  <a:gd name="T6" fmla="*/ 46 w 52"/>
                  <a:gd name="T7" fmla="*/ 20 h 22"/>
                  <a:gd name="T8" fmla="*/ 50 w 5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2">
                    <a:moveTo>
                      <a:pt x="5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52" y="17"/>
                      <a:pt x="50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73" name="Freeform 645"/>
              <p:cNvSpPr>
                <a:spLocks/>
              </p:cNvSpPr>
              <p:nvPr/>
            </p:nvSpPr>
            <p:spPr bwMode="auto">
              <a:xfrm>
                <a:off x="4454" y="6134"/>
                <a:ext cx="306" cy="464"/>
              </a:xfrm>
              <a:custGeom>
                <a:avLst/>
                <a:gdLst>
                  <a:gd name="T0" fmla="*/ 122 w 129"/>
                  <a:gd name="T1" fmla="*/ 133 h 196"/>
                  <a:gd name="T2" fmla="*/ 107 w 129"/>
                  <a:gd name="T3" fmla="*/ 17 h 196"/>
                  <a:gd name="T4" fmla="*/ 96 w 129"/>
                  <a:gd name="T5" fmla="*/ 3 h 196"/>
                  <a:gd name="T6" fmla="*/ 4 w 129"/>
                  <a:gd name="T7" fmla="*/ 10 h 196"/>
                  <a:gd name="T8" fmla="*/ 2 w 129"/>
                  <a:gd name="T9" fmla="*/ 13 h 196"/>
                  <a:gd name="T10" fmla="*/ 5 w 129"/>
                  <a:gd name="T11" fmla="*/ 19 h 196"/>
                  <a:gd name="T12" fmla="*/ 4 w 129"/>
                  <a:gd name="T13" fmla="*/ 57 h 196"/>
                  <a:gd name="T14" fmla="*/ 0 w 129"/>
                  <a:gd name="T15" fmla="*/ 77 h 196"/>
                  <a:gd name="T16" fmla="*/ 4 w 129"/>
                  <a:gd name="T17" fmla="*/ 104 h 196"/>
                  <a:gd name="T18" fmla="*/ 1 w 129"/>
                  <a:gd name="T19" fmla="*/ 188 h 196"/>
                  <a:gd name="T20" fmla="*/ 66 w 129"/>
                  <a:gd name="T21" fmla="*/ 195 h 196"/>
                  <a:gd name="T22" fmla="*/ 123 w 129"/>
                  <a:gd name="T23" fmla="*/ 181 h 196"/>
                  <a:gd name="T24" fmla="*/ 122 w 129"/>
                  <a:gd name="T25" fmla="*/ 133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9" h="196">
                    <a:moveTo>
                      <a:pt x="122" y="133"/>
                    </a:moveTo>
                    <a:cubicBezTo>
                      <a:pt x="111" y="79"/>
                      <a:pt x="109" y="23"/>
                      <a:pt x="107" y="17"/>
                    </a:cubicBezTo>
                    <a:cubicBezTo>
                      <a:pt x="105" y="6"/>
                      <a:pt x="96" y="3"/>
                      <a:pt x="96" y="3"/>
                    </a:cubicBezTo>
                    <a:cubicBezTo>
                      <a:pt x="24" y="0"/>
                      <a:pt x="4" y="10"/>
                      <a:pt x="4" y="10"/>
                    </a:cubicBezTo>
                    <a:cubicBezTo>
                      <a:pt x="3" y="10"/>
                      <a:pt x="3" y="12"/>
                      <a:pt x="2" y="13"/>
                    </a:cubicBezTo>
                    <a:cubicBezTo>
                      <a:pt x="3" y="15"/>
                      <a:pt x="4" y="16"/>
                      <a:pt x="5" y="19"/>
                    </a:cubicBezTo>
                    <a:cubicBezTo>
                      <a:pt x="7" y="32"/>
                      <a:pt x="7" y="44"/>
                      <a:pt x="4" y="57"/>
                    </a:cubicBezTo>
                    <a:cubicBezTo>
                      <a:pt x="2" y="64"/>
                      <a:pt x="1" y="70"/>
                      <a:pt x="0" y="77"/>
                    </a:cubicBezTo>
                    <a:cubicBezTo>
                      <a:pt x="1" y="86"/>
                      <a:pt x="2" y="95"/>
                      <a:pt x="4" y="104"/>
                    </a:cubicBezTo>
                    <a:cubicBezTo>
                      <a:pt x="7" y="122"/>
                      <a:pt x="1" y="188"/>
                      <a:pt x="1" y="188"/>
                    </a:cubicBezTo>
                    <a:cubicBezTo>
                      <a:pt x="1" y="188"/>
                      <a:pt x="37" y="196"/>
                      <a:pt x="66" y="195"/>
                    </a:cubicBezTo>
                    <a:cubicBezTo>
                      <a:pt x="94" y="194"/>
                      <a:pt x="123" y="181"/>
                      <a:pt x="123" y="181"/>
                    </a:cubicBezTo>
                    <a:cubicBezTo>
                      <a:pt x="123" y="181"/>
                      <a:pt x="129" y="166"/>
                      <a:pt x="122" y="13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74" name="Freeform 646"/>
              <p:cNvSpPr>
                <a:spLocks/>
              </p:cNvSpPr>
              <p:nvPr/>
            </p:nvSpPr>
            <p:spPr bwMode="auto">
              <a:xfrm>
                <a:off x="4431" y="6141"/>
                <a:ext cx="329" cy="457"/>
              </a:xfrm>
              <a:custGeom>
                <a:avLst/>
                <a:gdLst>
                  <a:gd name="T0" fmla="*/ 132 w 139"/>
                  <a:gd name="T1" fmla="*/ 130 h 193"/>
                  <a:gd name="T2" fmla="*/ 117 w 139"/>
                  <a:gd name="T3" fmla="*/ 14 h 193"/>
                  <a:gd name="T4" fmla="*/ 106 w 139"/>
                  <a:gd name="T5" fmla="*/ 0 h 193"/>
                  <a:gd name="T6" fmla="*/ 104 w 139"/>
                  <a:gd name="T7" fmla="*/ 0 h 193"/>
                  <a:gd name="T8" fmla="*/ 111 w 139"/>
                  <a:gd name="T9" fmla="*/ 62 h 193"/>
                  <a:gd name="T10" fmla="*/ 104 w 139"/>
                  <a:gd name="T11" fmla="*/ 153 h 193"/>
                  <a:gd name="T12" fmla="*/ 59 w 139"/>
                  <a:gd name="T13" fmla="*/ 176 h 193"/>
                  <a:gd name="T14" fmla="*/ 28 w 139"/>
                  <a:gd name="T15" fmla="*/ 116 h 193"/>
                  <a:gd name="T16" fmla="*/ 25 w 139"/>
                  <a:gd name="T17" fmla="*/ 62 h 193"/>
                  <a:gd name="T18" fmla="*/ 16 w 139"/>
                  <a:gd name="T19" fmla="*/ 7 h 193"/>
                  <a:gd name="T20" fmla="*/ 12 w 139"/>
                  <a:gd name="T21" fmla="*/ 10 h 193"/>
                  <a:gd name="T22" fmla="*/ 15 w 139"/>
                  <a:gd name="T23" fmla="*/ 16 h 193"/>
                  <a:gd name="T24" fmla="*/ 10 w 139"/>
                  <a:gd name="T25" fmla="*/ 46 h 193"/>
                  <a:gd name="T26" fmla="*/ 4 w 139"/>
                  <a:gd name="T27" fmla="*/ 62 h 193"/>
                  <a:gd name="T28" fmla="*/ 4 w 139"/>
                  <a:gd name="T29" fmla="*/ 104 h 193"/>
                  <a:gd name="T30" fmla="*/ 0 w 139"/>
                  <a:gd name="T31" fmla="*/ 168 h 193"/>
                  <a:gd name="T32" fmla="*/ 11 w 139"/>
                  <a:gd name="T33" fmla="*/ 185 h 193"/>
                  <a:gd name="T34" fmla="*/ 76 w 139"/>
                  <a:gd name="T35" fmla="*/ 192 h 193"/>
                  <a:gd name="T36" fmla="*/ 133 w 139"/>
                  <a:gd name="T37" fmla="*/ 178 h 193"/>
                  <a:gd name="T38" fmla="*/ 132 w 139"/>
                  <a:gd name="T39" fmla="*/ 13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9" h="193">
                    <a:moveTo>
                      <a:pt x="132" y="130"/>
                    </a:moveTo>
                    <a:cubicBezTo>
                      <a:pt x="121" y="76"/>
                      <a:pt x="119" y="20"/>
                      <a:pt x="117" y="14"/>
                    </a:cubicBezTo>
                    <a:cubicBezTo>
                      <a:pt x="115" y="3"/>
                      <a:pt x="106" y="0"/>
                      <a:pt x="106" y="0"/>
                    </a:cubicBezTo>
                    <a:cubicBezTo>
                      <a:pt x="105" y="0"/>
                      <a:pt x="105" y="0"/>
                      <a:pt x="104" y="0"/>
                    </a:cubicBezTo>
                    <a:cubicBezTo>
                      <a:pt x="113" y="20"/>
                      <a:pt x="111" y="41"/>
                      <a:pt x="111" y="62"/>
                    </a:cubicBezTo>
                    <a:cubicBezTo>
                      <a:pt x="112" y="90"/>
                      <a:pt x="113" y="125"/>
                      <a:pt x="104" y="153"/>
                    </a:cubicBezTo>
                    <a:cubicBezTo>
                      <a:pt x="98" y="170"/>
                      <a:pt x="78" y="189"/>
                      <a:pt x="59" y="176"/>
                    </a:cubicBezTo>
                    <a:cubicBezTo>
                      <a:pt x="35" y="170"/>
                      <a:pt x="30" y="139"/>
                      <a:pt x="28" y="116"/>
                    </a:cubicBezTo>
                    <a:cubicBezTo>
                      <a:pt x="25" y="96"/>
                      <a:pt x="24" y="82"/>
                      <a:pt x="25" y="62"/>
                    </a:cubicBezTo>
                    <a:cubicBezTo>
                      <a:pt x="26" y="42"/>
                      <a:pt x="22" y="25"/>
                      <a:pt x="16" y="7"/>
                    </a:cubicBezTo>
                    <a:cubicBezTo>
                      <a:pt x="14" y="8"/>
                      <a:pt x="13" y="9"/>
                      <a:pt x="12" y="10"/>
                    </a:cubicBezTo>
                    <a:cubicBezTo>
                      <a:pt x="13" y="11"/>
                      <a:pt x="14" y="13"/>
                      <a:pt x="15" y="16"/>
                    </a:cubicBezTo>
                    <a:cubicBezTo>
                      <a:pt x="17" y="29"/>
                      <a:pt x="13" y="33"/>
                      <a:pt x="10" y="46"/>
                    </a:cubicBezTo>
                    <a:cubicBezTo>
                      <a:pt x="8" y="53"/>
                      <a:pt x="5" y="56"/>
                      <a:pt x="4" y="62"/>
                    </a:cubicBezTo>
                    <a:cubicBezTo>
                      <a:pt x="6" y="71"/>
                      <a:pt x="4" y="95"/>
                      <a:pt x="4" y="104"/>
                    </a:cubicBezTo>
                    <a:cubicBezTo>
                      <a:pt x="4" y="130"/>
                      <a:pt x="0" y="163"/>
                      <a:pt x="0" y="168"/>
                    </a:cubicBezTo>
                    <a:cubicBezTo>
                      <a:pt x="1" y="175"/>
                      <a:pt x="2" y="181"/>
                      <a:pt x="11" y="185"/>
                    </a:cubicBezTo>
                    <a:cubicBezTo>
                      <a:pt x="14" y="187"/>
                      <a:pt x="47" y="193"/>
                      <a:pt x="76" y="192"/>
                    </a:cubicBezTo>
                    <a:cubicBezTo>
                      <a:pt x="104" y="191"/>
                      <a:pt x="133" y="178"/>
                      <a:pt x="133" y="178"/>
                    </a:cubicBezTo>
                    <a:cubicBezTo>
                      <a:pt x="133" y="178"/>
                      <a:pt x="139" y="163"/>
                      <a:pt x="132" y="13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75" name="Freeform 647"/>
              <p:cNvSpPr>
                <a:spLocks/>
              </p:cNvSpPr>
              <p:nvPr/>
            </p:nvSpPr>
            <p:spPr bwMode="auto">
              <a:xfrm>
                <a:off x="4655" y="6141"/>
                <a:ext cx="93" cy="338"/>
              </a:xfrm>
              <a:custGeom>
                <a:avLst/>
                <a:gdLst>
                  <a:gd name="T0" fmla="*/ 37 w 39"/>
                  <a:gd name="T1" fmla="*/ 130 h 143"/>
                  <a:gd name="T2" fmla="*/ 23 w 39"/>
                  <a:gd name="T3" fmla="*/ 14 h 143"/>
                  <a:gd name="T4" fmla="*/ 11 w 39"/>
                  <a:gd name="T5" fmla="*/ 0 h 143"/>
                  <a:gd name="T6" fmla="*/ 0 w 39"/>
                  <a:gd name="T7" fmla="*/ 0 h 143"/>
                  <a:gd name="T8" fmla="*/ 2 w 39"/>
                  <a:gd name="T9" fmla="*/ 13 h 143"/>
                  <a:gd name="T10" fmla="*/ 12 w 39"/>
                  <a:gd name="T11" fmla="*/ 19 h 143"/>
                  <a:gd name="T12" fmla="*/ 17 w 39"/>
                  <a:gd name="T13" fmla="*/ 32 h 143"/>
                  <a:gd name="T14" fmla="*/ 19 w 39"/>
                  <a:gd name="T15" fmla="*/ 59 h 143"/>
                  <a:gd name="T16" fmla="*/ 35 w 39"/>
                  <a:gd name="T17" fmla="*/ 130 h 143"/>
                  <a:gd name="T18" fmla="*/ 39 w 39"/>
                  <a:gd name="T19" fmla="*/ 143 h 143"/>
                  <a:gd name="T20" fmla="*/ 37 w 39"/>
                  <a:gd name="T21" fmla="*/ 13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43">
                    <a:moveTo>
                      <a:pt x="37" y="130"/>
                    </a:moveTo>
                    <a:cubicBezTo>
                      <a:pt x="26" y="76"/>
                      <a:pt x="24" y="20"/>
                      <a:pt x="23" y="14"/>
                    </a:cubicBezTo>
                    <a:cubicBezTo>
                      <a:pt x="20" y="3"/>
                      <a:pt x="11" y="0"/>
                      <a:pt x="11" y="0"/>
                    </a:cubicBezTo>
                    <a:cubicBezTo>
                      <a:pt x="7" y="0"/>
                      <a:pt x="4" y="0"/>
                      <a:pt x="0" y="0"/>
                    </a:cubicBezTo>
                    <a:cubicBezTo>
                      <a:pt x="1" y="4"/>
                      <a:pt x="2" y="8"/>
                      <a:pt x="2" y="13"/>
                    </a:cubicBezTo>
                    <a:cubicBezTo>
                      <a:pt x="2" y="12"/>
                      <a:pt x="12" y="18"/>
                      <a:pt x="12" y="19"/>
                    </a:cubicBezTo>
                    <a:cubicBezTo>
                      <a:pt x="15" y="23"/>
                      <a:pt x="16" y="27"/>
                      <a:pt x="17" y="32"/>
                    </a:cubicBezTo>
                    <a:cubicBezTo>
                      <a:pt x="18" y="41"/>
                      <a:pt x="18" y="50"/>
                      <a:pt x="19" y="59"/>
                    </a:cubicBezTo>
                    <a:cubicBezTo>
                      <a:pt x="24" y="83"/>
                      <a:pt x="26" y="106"/>
                      <a:pt x="35" y="130"/>
                    </a:cubicBezTo>
                    <a:cubicBezTo>
                      <a:pt x="36" y="134"/>
                      <a:pt x="38" y="139"/>
                      <a:pt x="39" y="143"/>
                    </a:cubicBezTo>
                    <a:cubicBezTo>
                      <a:pt x="39" y="139"/>
                      <a:pt x="38" y="134"/>
                      <a:pt x="37" y="13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76" name="Freeform 648"/>
              <p:cNvSpPr>
                <a:spLocks/>
              </p:cNvSpPr>
              <p:nvPr/>
            </p:nvSpPr>
            <p:spPr bwMode="auto">
              <a:xfrm>
                <a:off x="4454" y="6073"/>
                <a:ext cx="109" cy="120"/>
              </a:xfrm>
              <a:custGeom>
                <a:avLst/>
                <a:gdLst>
                  <a:gd name="T0" fmla="*/ 4 w 46"/>
                  <a:gd name="T1" fmla="*/ 0 h 51"/>
                  <a:gd name="T2" fmla="*/ 1 w 46"/>
                  <a:gd name="T3" fmla="*/ 36 h 51"/>
                  <a:gd name="T4" fmla="*/ 17 w 46"/>
                  <a:gd name="T5" fmla="*/ 48 h 51"/>
                  <a:gd name="T6" fmla="*/ 45 w 46"/>
                  <a:gd name="T7" fmla="*/ 43 h 51"/>
                  <a:gd name="T8" fmla="*/ 46 w 46"/>
                  <a:gd name="T9" fmla="*/ 32 h 51"/>
                  <a:gd name="T10" fmla="*/ 4 w 46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51">
                    <a:moveTo>
                      <a:pt x="4" y="0"/>
                    </a:moveTo>
                    <a:cubicBezTo>
                      <a:pt x="4" y="0"/>
                      <a:pt x="0" y="30"/>
                      <a:pt x="1" y="36"/>
                    </a:cubicBezTo>
                    <a:cubicBezTo>
                      <a:pt x="3" y="42"/>
                      <a:pt x="9" y="47"/>
                      <a:pt x="17" y="48"/>
                    </a:cubicBezTo>
                    <a:cubicBezTo>
                      <a:pt x="37" y="51"/>
                      <a:pt x="45" y="43"/>
                      <a:pt x="45" y="43"/>
                    </a:cubicBezTo>
                    <a:cubicBezTo>
                      <a:pt x="46" y="32"/>
                      <a:pt x="46" y="32"/>
                      <a:pt x="46" y="3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77" name="Freeform 649"/>
              <p:cNvSpPr>
                <a:spLocks/>
              </p:cNvSpPr>
              <p:nvPr/>
            </p:nvSpPr>
            <p:spPr bwMode="auto">
              <a:xfrm>
                <a:off x="4447" y="6056"/>
                <a:ext cx="114" cy="121"/>
              </a:xfrm>
              <a:custGeom>
                <a:avLst/>
                <a:gdLst>
                  <a:gd name="T0" fmla="*/ 4 w 48"/>
                  <a:gd name="T1" fmla="*/ 0 h 51"/>
                  <a:gd name="T2" fmla="*/ 2 w 48"/>
                  <a:gd name="T3" fmla="*/ 36 h 51"/>
                  <a:gd name="T4" fmla="*/ 18 w 48"/>
                  <a:gd name="T5" fmla="*/ 48 h 51"/>
                  <a:gd name="T6" fmla="*/ 44 w 48"/>
                  <a:gd name="T7" fmla="*/ 49 h 51"/>
                  <a:gd name="T8" fmla="*/ 48 w 48"/>
                  <a:gd name="T9" fmla="*/ 29 h 51"/>
                  <a:gd name="T10" fmla="*/ 4 w 48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51">
                    <a:moveTo>
                      <a:pt x="4" y="0"/>
                    </a:moveTo>
                    <a:cubicBezTo>
                      <a:pt x="4" y="0"/>
                      <a:pt x="0" y="30"/>
                      <a:pt x="2" y="36"/>
                    </a:cubicBezTo>
                    <a:cubicBezTo>
                      <a:pt x="4" y="41"/>
                      <a:pt x="10" y="47"/>
                      <a:pt x="18" y="48"/>
                    </a:cubicBezTo>
                    <a:cubicBezTo>
                      <a:pt x="38" y="51"/>
                      <a:pt x="44" y="49"/>
                      <a:pt x="44" y="49"/>
                    </a:cubicBezTo>
                    <a:cubicBezTo>
                      <a:pt x="48" y="29"/>
                      <a:pt x="48" y="29"/>
                      <a:pt x="48" y="29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78" name="Freeform 650"/>
              <p:cNvSpPr>
                <a:spLocks/>
              </p:cNvSpPr>
              <p:nvPr/>
            </p:nvSpPr>
            <p:spPr bwMode="auto">
              <a:xfrm>
                <a:off x="4603" y="6080"/>
                <a:ext cx="109" cy="94"/>
              </a:xfrm>
              <a:custGeom>
                <a:avLst/>
                <a:gdLst>
                  <a:gd name="T0" fmla="*/ 46 w 46"/>
                  <a:gd name="T1" fmla="*/ 0 h 40"/>
                  <a:gd name="T2" fmla="*/ 42 w 46"/>
                  <a:gd name="T3" fmla="*/ 28 h 40"/>
                  <a:gd name="T4" fmla="*/ 0 w 46"/>
                  <a:gd name="T5" fmla="*/ 40 h 40"/>
                  <a:gd name="T6" fmla="*/ 4 w 46"/>
                  <a:gd name="T7" fmla="*/ 10 h 40"/>
                  <a:gd name="T8" fmla="*/ 46 w 46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0">
                    <a:moveTo>
                      <a:pt x="46" y="0"/>
                    </a:moveTo>
                    <a:cubicBezTo>
                      <a:pt x="46" y="0"/>
                      <a:pt x="44" y="25"/>
                      <a:pt x="42" y="28"/>
                    </a:cubicBezTo>
                    <a:cubicBezTo>
                      <a:pt x="41" y="31"/>
                      <a:pt x="39" y="39"/>
                      <a:pt x="0" y="40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79" name="Freeform 651"/>
              <p:cNvSpPr>
                <a:spLocks/>
              </p:cNvSpPr>
              <p:nvPr/>
            </p:nvSpPr>
            <p:spPr bwMode="auto">
              <a:xfrm>
                <a:off x="4610" y="6068"/>
                <a:ext cx="109" cy="95"/>
              </a:xfrm>
              <a:custGeom>
                <a:avLst/>
                <a:gdLst>
                  <a:gd name="T0" fmla="*/ 46 w 46"/>
                  <a:gd name="T1" fmla="*/ 0 h 40"/>
                  <a:gd name="T2" fmla="*/ 42 w 46"/>
                  <a:gd name="T3" fmla="*/ 28 h 40"/>
                  <a:gd name="T4" fmla="*/ 0 w 46"/>
                  <a:gd name="T5" fmla="*/ 40 h 40"/>
                  <a:gd name="T6" fmla="*/ 7 w 46"/>
                  <a:gd name="T7" fmla="*/ 9 h 40"/>
                  <a:gd name="T8" fmla="*/ 46 w 46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0">
                    <a:moveTo>
                      <a:pt x="46" y="0"/>
                    </a:moveTo>
                    <a:cubicBezTo>
                      <a:pt x="46" y="0"/>
                      <a:pt x="44" y="25"/>
                      <a:pt x="42" y="28"/>
                    </a:cubicBezTo>
                    <a:cubicBezTo>
                      <a:pt x="40" y="30"/>
                      <a:pt x="39" y="39"/>
                      <a:pt x="0" y="40"/>
                    </a:cubicBezTo>
                    <a:cubicBezTo>
                      <a:pt x="7" y="9"/>
                      <a:pt x="7" y="9"/>
                      <a:pt x="7" y="9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80" name="Freeform 652"/>
              <p:cNvSpPr>
                <a:spLocks/>
              </p:cNvSpPr>
              <p:nvPr/>
            </p:nvSpPr>
            <p:spPr bwMode="auto">
              <a:xfrm>
                <a:off x="4454" y="6061"/>
                <a:ext cx="114" cy="99"/>
              </a:xfrm>
              <a:custGeom>
                <a:avLst/>
                <a:gdLst>
                  <a:gd name="T0" fmla="*/ 1 w 48"/>
                  <a:gd name="T1" fmla="*/ 9 h 42"/>
                  <a:gd name="T2" fmla="*/ 0 w 48"/>
                  <a:gd name="T3" fmla="*/ 6 h 42"/>
                  <a:gd name="T4" fmla="*/ 3 w 48"/>
                  <a:gd name="T5" fmla="*/ 0 h 42"/>
                  <a:gd name="T6" fmla="*/ 12 w 48"/>
                  <a:gd name="T7" fmla="*/ 5 h 42"/>
                  <a:gd name="T8" fmla="*/ 28 w 48"/>
                  <a:gd name="T9" fmla="*/ 16 h 42"/>
                  <a:gd name="T10" fmla="*/ 43 w 48"/>
                  <a:gd name="T11" fmla="*/ 28 h 42"/>
                  <a:gd name="T12" fmla="*/ 43 w 48"/>
                  <a:gd name="T13" fmla="*/ 41 h 42"/>
                  <a:gd name="T14" fmla="*/ 34 w 48"/>
                  <a:gd name="T15" fmla="*/ 31 h 42"/>
                  <a:gd name="T16" fmla="*/ 27 w 48"/>
                  <a:gd name="T17" fmla="*/ 26 h 42"/>
                  <a:gd name="T18" fmla="*/ 17 w 48"/>
                  <a:gd name="T19" fmla="*/ 21 h 42"/>
                  <a:gd name="T20" fmla="*/ 5 w 48"/>
                  <a:gd name="T21" fmla="*/ 13 h 42"/>
                  <a:gd name="T22" fmla="*/ 1 w 48"/>
                  <a:gd name="T23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" h="42">
                    <a:moveTo>
                      <a:pt x="1" y="9"/>
                    </a:moveTo>
                    <a:cubicBezTo>
                      <a:pt x="0" y="8"/>
                      <a:pt x="0" y="7"/>
                      <a:pt x="0" y="6"/>
                    </a:cubicBezTo>
                    <a:cubicBezTo>
                      <a:pt x="0" y="3"/>
                      <a:pt x="0" y="0"/>
                      <a:pt x="3" y="0"/>
                    </a:cubicBezTo>
                    <a:cubicBezTo>
                      <a:pt x="6" y="1"/>
                      <a:pt x="9" y="4"/>
                      <a:pt x="12" y="5"/>
                    </a:cubicBezTo>
                    <a:cubicBezTo>
                      <a:pt x="18" y="9"/>
                      <a:pt x="23" y="12"/>
                      <a:pt x="28" y="16"/>
                    </a:cubicBezTo>
                    <a:cubicBezTo>
                      <a:pt x="33" y="20"/>
                      <a:pt x="39" y="23"/>
                      <a:pt x="43" y="28"/>
                    </a:cubicBezTo>
                    <a:cubicBezTo>
                      <a:pt x="44" y="29"/>
                      <a:pt x="48" y="40"/>
                      <a:pt x="43" y="41"/>
                    </a:cubicBezTo>
                    <a:cubicBezTo>
                      <a:pt x="36" y="42"/>
                      <a:pt x="39" y="34"/>
                      <a:pt x="34" y="31"/>
                    </a:cubicBezTo>
                    <a:cubicBezTo>
                      <a:pt x="31" y="30"/>
                      <a:pt x="29" y="28"/>
                      <a:pt x="27" y="26"/>
                    </a:cubicBezTo>
                    <a:cubicBezTo>
                      <a:pt x="24" y="24"/>
                      <a:pt x="20" y="24"/>
                      <a:pt x="17" y="21"/>
                    </a:cubicBezTo>
                    <a:cubicBezTo>
                      <a:pt x="13" y="18"/>
                      <a:pt x="9" y="15"/>
                      <a:pt x="5" y="13"/>
                    </a:cubicBezTo>
                    <a:cubicBezTo>
                      <a:pt x="3" y="12"/>
                      <a:pt x="2" y="10"/>
                      <a:pt x="1" y="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81" name="Freeform 653"/>
              <p:cNvSpPr>
                <a:spLocks/>
              </p:cNvSpPr>
              <p:nvPr/>
            </p:nvSpPr>
            <p:spPr bwMode="auto">
              <a:xfrm>
                <a:off x="4610" y="6080"/>
                <a:ext cx="107" cy="64"/>
              </a:xfrm>
              <a:custGeom>
                <a:avLst/>
                <a:gdLst>
                  <a:gd name="T0" fmla="*/ 42 w 45"/>
                  <a:gd name="T1" fmla="*/ 1 h 27"/>
                  <a:gd name="T2" fmla="*/ 29 w 45"/>
                  <a:gd name="T3" fmla="*/ 6 h 27"/>
                  <a:gd name="T4" fmla="*/ 15 w 45"/>
                  <a:gd name="T5" fmla="*/ 10 h 27"/>
                  <a:gd name="T6" fmla="*/ 3 w 45"/>
                  <a:gd name="T7" fmla="*/ 21 h 27"/>
                  <a:gd name="T8" fmla="*/ 0 w 45"/>
                  <a:gd name="T9" fmla="*/ 27 h 27"/>
                  <a:gd name="T10" fmla="*/ 15 w 45"/>
                  <a:gd name="T11" fmla="*/ 19 h 27"/>
                  <a:gd name="T12" fmla="*/ 37 w 45"/>
                  <a:gd name="T13" fmla="*/ 10 h 27"/>
                  <a:gd name="T14" fmla="*/ 45 w 45"/>
                  <a:gd name="T15" fmla="*/ 3 h 27"/>
                  <a:gd name="T16" fmla="*/ 42 w 45"/>
                  <a:gd name="T17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27">
                    <a:moveTo>
                      <a:pt x="42" y="1"/>
                    </a:moveTo>
                    <a:cubicBezTo>
                      <a:pt x="37" y="1"/>
                      <a:pt x="33" y="4"/>
                      <a:pt x="29" y="6"/>
                    </a:cubicBezTo>
                    <a:cubicBezTo>
                      <a:pt x="24" y="8"/>
                      <a:pt x="20" y="9"/>
                      <a:pt x="15" y="10"/>
                    </a:cubicBezTo>
                    <a:cubicBezTo>
                      <a:pt x="9" y="11"/>
                      <a:pt x="5" y="15"/>
                      <a:pt x="3" y="21"/>
                    </a:cubicBezTo>
                    <a:cubicBezTo>
                      <a:pt x="2" y="23"/>
                      <a:pt x="2" y="25"/>
                      <a:pt x="0" y="27"/>
                    </a:cubicBezTo>
                    <a:cubicBezTo>
                      <a:pt x="5" y="26"/>
                      <a:pt x="10" y="22"/>
                      <a:pt x="15" y="19"/>
                    </a:cubicBezTo>
                    <a:cubicBezTo>
                      <a:pt x="21" y="14"/>
                      <a:pt x="29" y="11"/>
                      <a:pt x="37" y="10"/>
                    </a:cubicBezTo>
                    <a:cubicBezTo>
                      <a:pt x="42" y="10"/>
                      <a:pt x="45" y="8"/>
                      <a:pt x="45" y="3"/>
                    </a:cubicBezTo>
                    <a:cubicBezTo>
                      <a:pt x="45" y="0"/>
                      <a:pt x="45" y="2"/>
                      <a:pt x="42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82" name="Freeform 654"/>
              <p:cNvSpPr>
                <a:spLocks/>
              </p:cNvSpPr>
              <p:nvPr/>
            </p:nvSpPr>
            <p:spPr bwMode="auto">
              <a:xfrm>
                <a:off x="4367" y="6130"/>
                <a:ext cx="251" cy="257"/>
              </a:xfrm>
              <a:custGeom>
                <a:avLst/>
                <a:gdLst>
                  <a:gd name="T0" fmla="*/ 66 w 106"/>
                  <a:gd name="T1" fmla="*/ 88 h 109"/>
                  <a:gd name="T2" fmla="*/ 39 w 106"/>
                  <a:gd name="T3" fmla="*/ 102 h 109"/>
                  <a:gd name="T4" fmla="*/ 2 w 106"/>
                  <a:gd name="T5" fmla="*/ 109 h 109"/>
                  <a:gd name="T6" fmla="*/ 1 w 106"/>
                  <a:gd name="T7" fmla="*/ 94 h 109"/>
                  <a:gd name="T8" fmla="*/ 18 w 106"/>
                  <a:gd name="T9" fmla="*/ 88 h 109"/>
                  <a:gd name="T10" fmla="*/ 54 w 106"/>
                  <a:gd name="T11" fmla="*/ 70 h 109"/>
                  <a:gd name="T12" fmla="*/ 85 w 106"/>
                  <a:gd name="T13" fmla="*/ 36 h 109"/>
                  <a:gd name="T14" fmla="*/ 93 w 106"/>
                  <a:gd name="T15" fmla="*/ 16 h 109"/>
                  <a:gd name="T16" fmla="*/ 100 w 106"/>
                  <a:gd name="T17" fmla="*/ 6 h 109"/>
                  <a:gd name="T18" fmla="*/ 106 w 106"/>
                  <a:gd name="T19" fmla="*/ 0 h 109"/>
                  <a:gd name="T20" fmla="*/ 103 w 106"/>
                  <a:gd name="T21" fmla="*/ 17 h 109"/>
                  <a:gd name="T22" fmla="*/ 96 w 106"/>
                  <a:gd name="T23" fmla="*/ 21 h 109"/>
                  <a:gd name="T24" fmla="*/ 92 w 106"/>
                  <a:gd name="T25" fmla="*/ 40 h 109"/>
                  <a:gd name="T26" fmla="*/ 66 w 106"/>
                  <a:gd name="T27" fmla="*/ 8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6" h="109">
                    <a:moveTo>
                      <a:pt x="66" y="88"/>
                    </a:moveTo>
                    <a:cubicBezTo>
                      <a:pt x="58" y="94"/>
                      <a:pt x="49" y="99"/>
                      <a:pt x="39" y="102"/>
                    </a:cubicBezTo>
                    <a:cubicBezTo>
                      <a:pt x="24" y="107"/>
                      <a:pt x="18" y="109"/>
                      <a:pt x="2" y="109"/>
                    </a:cubicBezTo>
                    <a:cubicBezTo>
                      <a:pt x="3" y="106"/>
                      <a:pt x="0" y="98"/>
                      <a:pt x="1" y="94"/>
                    </a:cubicBezTo>
                    <a:cubicBezTo>
                      <a:pt x="2" y="94"/>
                      <a:pt x="11" y="91"/>
                      <a:pt x="18" y="88"/>
                    </a:cubicBezTo>
                    <a:cubicBezTo>
                      <a:pt x="31" y="83"/>
                      <a:pt x="43" y="77"/>
                      <a:pt x="54" y="70"/>
                    </a:cubicBezTo>
                    <a:cubicBezTo>
                      <a:pt x="67" y="61"/>
                      <a:pt x="78" y="49"/>
                      <a:pt x="85" y="36"/>
                    </a:cubicBezTo>
                    <a:cubicBezTo>
                      <a:pt x="88" y="30"/>
                      <a:pt x="91" y="23"/>
                      <a:pt x="93" y="16"/>
                    </a:cubicBezTo>
                    <a:cubicBezTo>
                      <a:pt x="94" y="11"/>
                      <a:pt x="93" y="6"/>
                      <a:pt x="100" y="6"/>
                    </a:cubicBezTo>
                    <a:cubicBezTo>
                      <a:pt x="102" y="6"/>
                      <a:pt x="104" y="0"/>
                      <a:pt x="106" y="0"/>
                    </a:cubicBezTo>
                    <a:cubicBezTo>
                      <a:pt x="106" y="6"/>
                      <a:pt x="106" y="12"/>
                      <a:pt x="103" y="17"/>
                    </a:cubicBezTo>
                    <a:cubicBezTo>
                      <a:pt x="101" y="22"/>
                      <a:pt x="98" y="16"/>
                      <a:pt x="96" y="21"/>
                    </a:cubicBezTo>
                    <a:cubicBezTo>
                      <a:pt x="95" y="24"/>
                      <a:pt x="93" y="36"/>
                      <a:pt x="92" y="40"/>
                    </a:cubicBezTo>
                    <a:cubicBezTo>
                      <a:pt x="89" y="56"/>
                      <a:pt x="80" y="77"/>
                      <a:pt x="66" y="8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83" name="Freeform 655"/>
              <p:cNvSpPr>
                <a:spLocks/>
              </p:cNvSpPr>
              <p:nvPr/>
            </p:nvSpPr>
            <p:spPr bwMode="auto">
              <a:xfrm>
                <a:off x="4080" y="6096"/>
                <a:ext cx="512" cy="296"/>
              </a:xfrm>
              <a:custGeom>
                <a:avLst/>
                <a:gdLst>
                  <a:gd name="T0" fmla="*/ 216 w 216"/>
                  <a:gd name="T1" fmla="*/ 29 h 125"/>
                  <a:gd name="T2" fmla="*/ 135 w 216"/>
                  <a:gd name="T3" fmla="*/ 118 h 125"/>
                  <a:gd name="T4" fmla="*/ 26 w 216"/>
                  <a:gd name="T5" fmla="*/ 107 h 125"/>
                  <a:gd name="T6" fmla="*/ 0 w 216"/>
                  <a:gd name="T7" fmla="*/ 25 h 125"/>
                  <a:gd name="T8" fmla="*/ 73 w 216"/>
                  <a:gd name="T9" fmla="*/ 0 h 125"/>
                  <a:gd name="T10" fmla="*/ 151 w 216"/>
                  <a:gd name="T11" fmla="*/ 60 h 125"/>
                  <a:gd name="T12" fmla="*/ 198 w 216"/>
                  <a:gd name="T13" fmla="*/ 25 h 125"/>
                  <a:gd name="T14" fmla="*/ 209 w 216"/>
                  <a:gd name="T15" fmla="*/ 20 h 125"/>
                  <a:gd name="T16" fmla="*/ 216 w 216"/>
                  <a:gd name="T17" fmla="*/ 2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" h="125">
                    <a:moveTo>
                      <a:pt x="216" y="29"/>
                    </a:moveTo>
                    <a:cubicBezTo>
                      <a:pt x="216" y="29"/>
                      <a:pt x="203" y="110"/>
                      <a:pt x="135" y="118"/>
                    </a:cubicBezTo>
                    <a:cubicBezTo>
                      <a:pt x="68" y="125"/>
                      <a:pt x="26" y="107"/>
                      <a:pt x="26" y="10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106" y="63"/>
                      <a:pt x="151" y="60"/>
                    </a:cubicBezTo>
                    <a:cubicBezTo>
                      <a:pt x="196" y="56"/>
                      <a:pt x="198" y="25"/>
                      <a:pt x="198" y="25"/>
                    </a:cubicBezTo>
                    <a:cubicBezTo>
                      <a:pt x="209" y="20"/>
                      <a:pt x="209" y="20"/>
                      <a:pt x="209" y="20"/>
                    </a:cubicBezTo>
                    <a:lnTo>
                      <a:pt x="216" y="29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84" name="Freeform 656"/>
              <p:cNvSpPr>
                <a:spLocks/>
              </p:cNvSpPr>
              <p:nvPr/>
            </p:nvSpPr>
            <p:spPr bwMode="auto">
              <a:xfrm>
                <a:off x="4544" y="6115"/>
                <a:ext cx="74" cy="55"/>
              </a:xfrm>
              <a:custGeom>
                <a:avLst/>
                <a:gdLst>
                  <a:gd name="T0" fmla="*/ 31 w 31"/>
                  <a:gd name="T1" fmla="*/ 3 h 23"/>
                  <a:gd name="T2" fmla="*/ 2 w 31"/>
                  <a:gd name="T3" fmla="*/ 0 h 23"/>
                  <a:gd name="T4" fmla="*/ 0 w 31"/>
                  <a:gd name="T5" fmla="*/ 13 h 23"/>
                  <a:gd name="T6" fmla="*/ 3 w 31"/>
                  <a:gd name="T7" fmla="*/ 18 h 23"/>
                  <a:gd name="T8" fmla="*/ 26 w 31"/>
                  <a:gd name="T9" fmla="*/ 19 h 23"/>
                  <a:gd name="T10" fmla="*/ 28 w 31"/>
                  <a:gd name="T11" fmla="*/ 17 h 23"/>
                  <a:gd name="T12" fmla="*/ 31 w 31"/>
                  <a:gd name="T13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3">
                    <a:moveTo>
                      <a:pt x="31" y="3"/>
                    </a:moveTo>
                    <a:cubicBezTo>
                      <a:pt x="31" y="3"/>
                      <a:pt x="18" y="5"/>
                      <a:pt x="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1" y="17"/>
                      <a:pt x="3" y="18"/>
                    </a:cubicBezTo>
                    <a:cubicBezTo>
                      <a:pt x="8" y="20"/>
                      <a:pt x="16" y="23"/>
                      <a:pt x="26" y="19"/>
                    </a:cubicBezTo>
                    <a:cubicBezTo>
                      <a:pt x="27" y="19"/>
                      <a:pt x="28" y="18"/>
                      <a:pt x="28" y="17"/>
                    </a:cubicBezTo>
                    <a:lnTo>
                      <a:pt x="31" y="3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85" name="Freeform 657"/>
              <p:cNvSpPr>
                <a:spLocks/>
              </p:cNvSpPr>
              <p:nvPr/>
            </p:nvSpPr>
            <p:spPr bwMode="auto">
              <a:xfrm>
                <a:off x="4080" y="6096"/>
                <a:ext cx="490" cy="201"/>
              </a:xfrm>
              <a:custGeom>
                <a:avLst/>
                <a:gdLst>
                  <a:gd name="T0" fmla="*/ 207 w 207"/>
                  <a:gd name="T1" fmla="*/ 31 h 85"/>
                  <a:gd name="T2" fmla="*/ 198 w 207"/>
                  <a:gd name="T3" fmla="*/ 50 h 85"/>
                  <a:gd name="T4" fmla="*/ 176 w 207"/>
                  <a:gd name="T5" fmla="*/ 66 h 85"/>
                  <a:gd name="T6" fmla="*/ 121 w 207"/>
                  <a:gd name="T7" fmla="*/ 84 h 85"/>
                  <a:gd name="T8" fmla="*/ 93 w 207"/>
                  <a:gd name="T9" fmla="*/ 83 h 85"/>
                  <a:gd name="T10" fmla="*/ 0 w 207"/>
                  <a:gd name="T11" fmla="*/ 25 h 85"/>
                  <a:gd name="T12" fmla="*/ 73 w 207"/>
                  <a:gd name="T13" fmla="*/ 0 h 85"/>
                  <a:gd name="T14" fmla="*/ 151 w 207"/>
                  <a:gd name="T15" fmla="*/ 60 h 85"/>
                  <a:gd name="T16" fmla="*/ 198 w 207"/>
                  <a:gd name="T17" fmla="*/ 25 h 85"/>
                  <a:gd name="T18" fmla="*/ 207 w 207"/>
                  <a:gd name="T19" fmla="*/ 27 h 85"/>
                  <a:gd name="T20" fmla="*/ 207 w 207"/>
                  <a:gd name="T21" fmla="*/ 3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7" h="85">
                    <a:moveTo>
                      <a:pt x="207" y="31"/>
                    </a:moveTo>
                    <a:cubicBezTo>
                      <a:pt x="206" y="38"/>
                      <a:pt x="201" y="46"/>
                      <a:pt x="198" y="50"/>
                    </a:cubicBezTo>
                    <a:cubicBezTo>
                      <a:pt x="192" y="57"/>
                      <a:pt x="183" y="62"/>
                      <a:pt x="176" y="66"/>
                    </a:cubicBezTo>
                    <a:cubicBezTo>
                      <a:pt x="158" y="75"/>
                      <a:pt x="140" y="83"/>
                      <a:pt x="121" y="84"/>
                    </a:cubicBezTo>
                    <a:cubicBezTo>
                      <a:pt x="112" y="85"/>
                      <a:pt x="102" y="85"/>
                      <a:pt x="93" y="83"/>
                    </a:cubicBezTo>
                    <a:cubicBezTo>
                      <a:pt x="58" y="73"/>
                      <a:pt x="28" y="47"/>
                      <a:pt x="0" y="25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106" y="63"/>
                      <a:pt x="151" y="60"/>
                    </a:cubicBezTo>
                    <a:cubicBezTo>
                      <a:pt x="196" y="56"/>
                      <a:pt x="198" y="25"/>
                      <a:pt x="198" y="25"/>
                    </a:cubicBezTo>
                    <a:cubicBezTo>
                      <a:pt x="201" y="26"/>
                      <a:pt x="204" y="27"/>
                      <a:pt x="207" y="27"/>
                    </a:cubicBezTo>
                    <a:cubicBezTo>
                      <a:pt x="207" y="28"/>
                      <a:pt x="207" y="29"/>
                      <a:pt x="207" y="31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86" name="Freeform 658"/>
              <p:cNvSpPr>
                <a:spLocks/>
              </p:cNvSpPr>
              <p:nvPr/>
            </p:nvSpPr>
            <p:spPr bwMode="auto">
              <a:xfrm>
                <a:off x="4431" y="6222"/>
                <a:ext cx="137" cy="59"/>
              </a:xfrm>
              <a:custGeom>
                <a:avLst/>
                <a:gdLst>
                  <a:gd name="T0" fmla="*/ 58 w 58"/>
                  <a:gd name="T1" fmla="*/ 7 h 25"/>
                  <a:gd name="T2" fmla="*/ 29 w 58"/>
                  <a:gd name="T3" fmla="*/ 0 h 25"/>
                  <a:gd name="T4" fmla="*/ 0 w 58"/>
                  <a:gd name="T5" fmla="*/ 7 h 25"/>
                  <a:gd name="T6" fmla="*/ 48 w 58"/>
                  <a:gd name="T7" fmla="*/ 25 h 25"/>
                  <a:gd name="T8" fmla="*/ 58 w 58"/>
                  <a:gd name="T9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5">
                    <a:moveTo>
                      <a:pt x="58" y="7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15" y="6"/>
                      <a:pt x="0" y="7"/>
                    </a:cubicBezTo>
                    <a:cubicBezTo>
                      <a:pt x="0" y="7"/>
                      <a:pt x="14" y="20"/>
                      <a:pt x="48" y="25"/>
                    </a:cubicBezTo>
                    <a:cubicBezTo>
                      <a:pt x="48" y="25"/>
                      <a:pt x="54" y="17"/>
                      <a:pt x="58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87" name="Freeform 659"/>
              <p:cNvSpPr>
                <a:spLocks/>
              </p:cNvSpPr>
              <p:nvPr/>
            </p:nvSpPr>
            <p:spPr bwMode="auto">
              <a:xfrm>
                <a:off x="4192" y="6096"/>
                <a:ext cx="267" cy="284"/>
              </a:xfrm>
              <a:custGeom>
                <a:avLst/>
                <a:gdLst>
                  <a:gd name="T0" fmla="*/ 61 w 113"/>
                  <a:gd name="T1" fmla="*/ 44 h 120"/>
                  <a:gd name="T2" fmla="*/ 113 w 113"/>
                  <a:gd name="T3" fmla="*/ 111 h 120"/>
                  <a:gd name="T4" fmla="*/ 68 w 113"/>
                  <a:gd name="T5" fmla="*/ 120 h 120"/>
                  <a:gd name="T6" fmla="*/ 0 w 113"/>
                  <a:gd name="T7" fmla="*/ 9 h 120"/>
                  <a:gd name="T8" fmla="*/ 26 w 113"/>
                  <a:gd name="T9" fmla="*/ 0 h 120"/>
                  <a:gd name="T10" fmla="*/ 61 w 113"/>
                  <a:gd name="T11" fmla="*/ 4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120">
                    <a:moveTo>
                      <a:pt x="61" y="44"/>
                    </a:moveTo>
                    <a:cubicBezTo>
                      <a:pt x="113" y="111"/>
                      <a:pt x="113" y="111"/>
                      <a:pt x="113" y="111"/>
                    </a:cubicBezTo>
                    <a:cubicBezTo>
                      <a:pt x="113" y="111"/>
                      <a:pt x="97" y="120"/>
                      <a:pt x="68" y="12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42" y="29"/>
                      <a:pt x="61" y="4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88" name="Freeform 660"/>
              <p:cNvSpPr>
                <a:spLocks/>
              </p:cNvSpPr>
              <p:nvPr/>
            </p:nvSpPr>
            <p:spPr bwMode="auto">
              <a:xfrm>
                <a:off x="4097" y="6139"/>
                <a:ext cx="144" cy="234"/>
              </a:xfrm>
              <a:custGeom>
                <a:avLst/>
                <a:gdLst>
                  <a:gd name="T0" fmla="*/ 61 w 61"/>
                  <a:gd name="T1" fmla="*/ 99 h 99"/>
                  <a:gd name="T2" fmla="*/ 13 w 61"/>
                  <a:gd name="T3" fmla="*/ 0 h 99"/>
                  <a:gd name="T4" fmla="*/ 0 w 61"/>
                  <a:gd name="T5" fmla="*/ 4 h 99"/>
                  <a:gd name="T6" fmla="*/ 38 w 61"/>
                  <a:gd name="T7" fmla="*/ 95 h 99"/>
                  <a:gd name="T8" fmla="*/ 61 w 61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99">
                    <a:moveTo>
                      <a:pt x="61" y="99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8" y="95"/>
                      <a:pt x="38" y="95"/>
                      <a:pt x="38" y="95"/>
                    </a:cubicBezTo>
                    <a:cubicBezTo>
                      <a:pt x="38" y="95"/>
                      <a:pt x="48" y="98"/>
                      <a:pt x="61" y="9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89" name="Freeform 661"/>
              <p:cNvSpPr>
                <a:spLocks/>
              </p:cNvSpPr>
              <p:nvPr/>
            </p:nvSpPr>
            <p:spPr bwMode="auto">
              <a:xfrm>
                <a:off x="4166" y="5111"/>
                <a:ext cx="719" cy="1037"/>
              </a:xfrm>
              <a:custGeom>
                <a:avLst/>
                <a:gdLst>
                  <a:gd name="T0" fmla="*/ 3 w 304"/>
                  <a:gd name="T1" fmla="*/ 207 h 439"/>
                  <a:gd name="T2" fmla="*/ 5 w 304"/>
                  <a:gd name="T3" fmla="*/ 355 h 439"/>
                  <a:gd name="T4" fmla="*/ 37 w 304"/>
                  <a:gd name="T5" fmla="*/ 399 h 439"/>
                  <a:gd name="T6" fmla="*/ 132 w 304"/>
                  <a:gd name="T7" fmla="*/ 414 h 439"/>
                  <a:gd name="T8" fmla="*/ 174 w 304"/>
                  <a:gd name="T9" fmla="*/ 438 h 439"/>
                  <a:gd name="T10" fmla="*/ 203 w 304"/>
                  <a:gd name="T11" fmla="*/ 421 h 439"/>
                  <a:gd name="T12" fmla="*/ 271 w 304"/>
                  <a:gd name="T13" fmla="*/ 407 h 439"/>
                  <a:gd name="T14" fmla="*/ 291 w 304"/>
                  <a:gd name="T15" fmla="*/ 370 h 439"/>
                  <a:gd name="T16" fmla="*/ 295 w 304"/>
                  <a:gd name="T17" fmla="*/ 194 h 439"/>
                  <a:gd name="T18" fmla="*/ 250 w 304"/>
                  <a:gd name="T19" fmla="*/ 84 h 439"/>
                  <a:gd name="T20" fmla="*/ 3 w 304"/>
                  <a:gd name="T21" fmla="*/ 207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4" h="439">
                    <a:moveTo>
                      <a:pt x="3" y="207"/>
                    </a:moveTo>
                    <a:cubicBezTo>
                      <a:pt x="3" y="207"/>
                      <a:pt x="0" y="319"/>
                      <a:pt x="5" y="355"/>
                    </a:cubicBezTo>
                    <a:cubicBezTo>
                      <a:pt x="11" y="390"/>
                      <a:pt x="17" y="394"/>
                      <a:pt x="37" y="399"/>
                    </a:cubicBezTo>
                    <a:cubicBezTo>
                      <a:pt x="57" y="404"/>
                      <a:pt x="123" y="408"/>
                      <a:pt x="132" y="414"/>
                    </a:cubicBezTo>
                    <a:cubicBezTo>
                      <a:pt x="141" y="420"/>
                      <a:pt x="160" y="439"/>
                      <a:pt x="174" y="438"/>
                    </a:cubicBezTo>
                    <a:cubicBezTo>
                      <a:pt x="188" y="436"/>
                      <a:pt x="195" y="423"/>
                      <a:pt x="203" y="421"/>
                    </a:cubicBezTo>
                    <a:cubicBezTo>
                      <a:pt x="211" y="419"/>
                      <a:pt x="260" y="411"/>
                      <a:pt x="271" y="407"/>
                    </a:cubicBezTo>
                    <a:cubicBezTo>
                      <a:pt x="281" y="404"/>
                      <a:pt x="289" y="395"/>
                      <a:pt x="291" y="370"/>
                    </a:cubicBezTo>
                    <a:cubicBezTo>
                      <a:pt x="293" y="345"/>
                      <a:pt x="304" y="243"/>
                      <a:pt x="295" y="194"/>
                    </a:cubicBezTo>
                    <a:cubicBezTo>
                      <a:pt x="286" y="145"/>
                      <a:pt x="280" y="104"/>
                      <a:pt x="250" y="84"/>
                    </a:cubicBezTo>
                    <a:cubicBezTo>
                      <a:pt x="241" y="74"/>
                      <a:pt x="10" y="0"/>
                      <a:pt x="3" y="20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90" name="Freeform 662"/>
              <p:cNvSpPr>
                <a:spLocks/>
              </p:cNvSpPr>
              <p:nvPr/>
            </p:nvSpPr>
            <p:spPr bwMode="auto">
              <a:xfrm>
                <a:off x="4833" y="5645"/>
                <a:ext cx="149" cy="210"/>
              </a:xfrm>
              <a:custGeom>
                <a:avLst/>
                <a:gdLst>
                  <a:gd name="T0" fmla="*/ 7 w 63"/>
                  <a:gd name="T1" fmla="*/ 88 h 89"/>
                  <a:gd name="T2" fmla="*/ 40 w 63"/>
                  <a:gd name="T3" fmla="*/ 14 h 89"/>
                  <a:gd name="T4" fmla="*/ 0 w 63"/>
                  <a:gd name="T5" fmla="*/ 29 h 89"/>
                  <a:gd name="T6" fmla="*/ 7 w 63"/>
                  <a:gd name="T7" fmla="*/ 8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89">
                    <a:moveTo>
                      <a:pt x="7" y="88"/>
                    </a:moveTo>
                    <a:cubicBezTo>
                      <a:pt x="58" y="89"/>
                      <a:pt x="63" y="29"/>
                      <a:pt x="40" y="14"/>
                    </a:cubicBezTo>
                    <a:cubicBezTo>
                      <a:pt x="17" y="0"/>
                      <a:pt x="0" y="29"/>
                      <a:pt x="0" y="29"/>
                    </a:cubicBezTo>
                    <a:lnTo>
                      <a:pt x="7" y="88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91" name="Freeform 663"/>
              <p:cNvSpPr>
                <a:spLocks/>
              </p:cNvSpPr>
              <p:nvPr/>
            </p:nvSpPr>
            <p:spPr bwMode="auto">
              <a:xfrm>
                <a:off x="4054" y="5643"/>
                <a:ext cx="149" cy="184"/>
              </a:xfrm>
              <a:custGeom>
                <a:avLst/>
                <a:gdLst>
                  <a:gd name="T0" fmla="*/ 54 w 63"/>
                  <a:gd name="T1" fmla="*/ 76 h 78"/>
                  <a:gd name="T2" fmla="*/ 16 w 63"/>
                  <a:gd name="T3" fmla="*/ 61 h 78"/>
                  <a:gd name="T4" fmla="*/ 34 w 63"/>
                  <a:gd name="T5" fmla="*/ 0 h 78"/>
                  <a:gd name="T6" fmla="*/ 59 w 63"/>
                  <a:gd name="T7" fmla="*/ 33 h 78"/>
                  <a:gd name="T8" fmla="*/ 54 w 63"/>
                  <a:gd name="T9" fmla="*/ 7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78">
                    <a:moveTo>
                      <a:pt x="54" y="76"/>
                    </a:moveTo>
                    <a:cubicBezTo>
                      <a:pt x="54" y="76"/>
                      <a:pt x="33" y="78"/>
                      <a:pt x="16" y="61"/>
                    </a:cubicBezTo>
                    <a:cubicBezTo>
                      <a:pt x="0" y="45"/>
                      <a:pt x="4" y="1"/>
                      <a:pt x="34" y="0"/>
                    </a:cubicBezTo>
                    <a:cubicBezTo>
                      <a:pt x="63" y="0"/>
                      <a:pt x="59" y="33"/>
                      <a:pt x="59" y="33"/>
                    </a:cubicBezTo>
                    <a:lnTo>
                      <a:pt x="54" y="76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92" name="Freeform 664"/>
              <p:cNvSpPr>
                <a:spLocks/>
              </p:cNvSpPr>
              <p:nvPr/>
            </p:nvSpPr>
            <p:spPr bwMode="auto">
              <a:xfrm>
                <a:off x="4173" y="5078"/>
                <a:ext cx="686" cy="1033"/>
              </a:xfrm>
              <a:custGeom>
                <a:avLst/>
                <a:gdLst>
                  <a:gd name="T0" fmla="*/ 7 w 290"/>
                  <a:gd name="T1" fmla="*/ 207 h 437"/>
                  <a:gd name="T2" fmla="*/ 2 w 290"/>
                  <a:gd name="T3" fmla="*/ 320 h 437"/>
                  <a:gd name="T4" fmla="*/ 4 w 290"/>
                  <a:gd name="T5" fmla="*/ 359 h 437"/>
                  <a:gd name="T6" fmla="*/ 40 w 290"/>
                  <a:gd name="T7" fmla="*/ 399 h 437"/>
                  <a:gd name="T8" fmla="*/ 117 w 290"/>
                  <a:gd name="T9" fmla="*/ 419 h 437"/>
                  <a:gd name="T10" fmla="*/ 168 w 290"/>
                  <a:gd name="T11" fmla="*/ 436 h 437"/>
                  <a:gd name="T12" fmla="*/ 197 w 290"/>
                  <a:gd name="T13" fmla="*/ 426 h 437"/>
                  <a:gd name="T14" fmla="*/ 263 w 290"/>
                  <a:gd name="T15" fmla="*/ 406 h 437"/>
                  <a:gd name="T16" fmla="*/ 283 w 290"/>
                  <a:gd name="T17" fmla="*/ 369 h 437"/>
                  <a:gd name="T18" fmla="*/ 282 w 290"/>
                  <a:gd name="T19" fmla="*/ 193 h 437"/>
                  <a:gd name="T20" fmla="*/ 244 w 290"/>
                  <a:gd name="T21" fmla="*/ 83 h 437"/>
                  <a:gd name="T22" fmla="*/ 7 w 290"/>
                  <a:gd name="T23" fmla="*/ 207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0" h="437">
                    <a:moveTo>
                      <a:pt x="7" y="207"/>
                    </a:moveTo>
                    <a:cubicBezTo>
                      <a:pt x="7" y="207"/>
                      <a:pt x="0" y="273"/>
                      <a:pt x="2" y="320"/>
                    </a:cubicBezTo>
                    <a:cubicBezTo>
                      <a:pt x="2" y="334"/>
                      <a:pt x="3" y="351"/>
                      <a:pt x="4" y="359"/>
                    </a:cubicBezTo>
                    <a:cubicBezTo>
                      <a:pt x="9" y="394"/>
                      <a:pt x="21" y="393"/>
                      <a:pt x="40" y="399"/>
                    </a:cubicBezTo>
                    <a:cubicBezTo>
                      <a:pt x="45" y="400"/>
                      <a:pt x="89" y="408"/>
                      <a:pt x="117" y="419"/>
                    </a:cubicBezTo>
                    <a:cubicBezTo>
                      <a:pt x="135" y="426"/>
                      <a:pt x="148" y="436"/>
                      <a:pt x="168" y="436"/>
                    </a:cubicBezTo>
                    <a:cubicBezTo>
                      <a:pt x="183" y="437"/>
                      <a:pt x="183" y="429"/>
                      <a:pt x="197" y="426"/>
                    </a:cubicBezTo>
                    <a:cubicBezTo>
                      <a:pt x="232" y="417"/>
                      <a:pt x="259" y="408"/>
                      <a:pt x="263" y="406"/>
                    </a:cubicBezTo>
                    <a:cubicBezTo>
                      <a:pt x="273" y="403"/>
                      <a:pt x="281" y="394"/>
                      <a:pt x="283" y="369"/>
                    </a:cubicBezTo>
                    <a:cubicBezTo>
                      <a:pt x="284" y="344"/>
                      <a:pt x="290" y="242"/>
                      <a:pt x="282" y="193"/>
                    </a:cubicBezTo>
                    <a:cubicBezTo>
                      <a:pt x="274" y="143"/>
                      <a:pt x="273" y="103"/>
                      <a:pt x="244" y="83"/>
                    </a:cubicBezTo>
                    <a:cubicBezTo>
                      <a:pt x="236" y="74"/>
                      <a:pt x="14" y="0"/>
                      <a:pt x="7" y="20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93" name="Freeform 665"/>
              <p:cNvSpPr>
                <a:spLocks/>
              </p:cNvSpPr>
              <p:nvPr/>
            </p:nvSpPr>
            <p:spPr bwMode="auto">
              <a:xfrm>
                <a:off x="4201" y="5104"/>
                <a:ext cx="606" cy="411"/>
              </a:xfrm>
              <a:custGeom>
                <a:avLst/>
                <a:gdLst>
                  <a:gd name="T0" fmla="*/ 74 w 256"/>
                  <a:gd name="T1" fmla="*/ 174 h 174"/>
                  <a:gd name="T2" fmla="*/ 154 w 256"/>
                  <a:gd name="T3" fmla="*/ 168 h 174"/>
                  <a:gd name="T4" fmla="*/ 256 w 256"/>
                  <a:gd name="T5" fmla="*/ 123 h 174"/>
                  <a:gd name="T6" fmla="*/ 232 w 256"/>
                  <a:gd name="T7" fmla="*/ 72 h 174"/>
                  <a:gd name="T8" fmla="*/ 0 w 256"/>
                  <a:gd name="T9" fmla="*/ 155 h 174"/>
                  <a:gd name="T10" fmla="*/ 33 w 256"/>
                  <a:gd name="T11" fmla="*/ 165 h 174"/>
                  <a:gd name="T12" fmla="*/ 74 w 256"/>
                  <a:gd name="T13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" h="174">
                    <a:moveTo>
                      <a:pt x="74" y="174"/>
                    </a:moveTo>
                    <a:cubicBezTo>
                      <a:pt x="102" y="173"/>
                      <a:pt x="125" y="172"/>
                      <a:pt x="154" y="168"/>
                    </a:cubicBezTo>
                    <a:cubicBezTo>
                      <a:pt x="193" y="162"/>
                      <a:pt x="222" y="138"/>
                      <a:pt x="256" y="123"/>
                    </a:cubicBezTo>
                    <a:cubicBezTo>
                      <a:pt x="251" y="97"/>
                      <a:pt x="251" y="85"/>
                      <a:pt x="232" y="72"/>
                    </a:cubicBezTo>
                    <a:cubicBezTo>
                      <a:pt x="224" y="63"/>
                      <a:pt x="34" y="0"/>
                      <a:pt x="0" y="155"/>
                    </a:cubicBezTo>
                    <a:cubicBezTo>
                      <a:pt x="11" y="159"/>
                      <a:pt x="22" y="162"/>
                      <a:pt x="33" y="165"/>
                    </a:cubicBezTo>
                    <a:cubicBezTo>
                      <a:pt x="46" y="166"/>
                      <a:pt x="60" y="174"/>
                      <a:pt x="74" y="17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94" name="Freeform 666"/>
              <p:cNvSpPr>
                <a:spLocks/>
              </p:cNvSpPr>
              <p:nvPr/>
            </p:nvSpPr>
            <p:spPr bwMode="auto">
              <a:xfrm>
                <a:off x="4104" y="5330"/>
                <a:ext cx="163" cy="535"/>
              </a:xfrm>
              <a:custGeom>
                <a:avLst/>
                <a:gdLst>
                  <a:gd name="T0" fmla="*/ 9 w 69"/>
                  <a:gd name="T1" fmla="*/ 0 h 226"/>
                  <a:gd name="T2" fmla="*/ 4 w 69"/>
                  <a:gd name="T3" fmla="*/ 134 h 226"/>
                  <a:gd name="T4" fmla="*/ 18 w 69"/>
                  <a:gd name="T5" fmla="*/ 133 h 226"/>
                  <a:gd name="T6" fmla="*/ 39 w 69"/>
                  <a:gd name="T7" fmla="*/ 162 h 226"/>
                  <a:gd name="T8" fmla="*/ 44 w 69"/>
                  <a:gd name="T9" fmla="*/ 221 h 226"/>
                  <a:gd name="T10" fmla="*/ 55 w 69"/>
                  <a:gd name="T11" fmla="*/ 225 h 226"/>
                  <a:gd name="T12" fmla="*/ 65 w 69"/>
                  <a:gd name="T13" fmla="*/ 221 h 226"/>
                  <a:gd name="T14" fmla="*/ 69 w 69"/>
                  <a:gd name="T15" fmla="*/ 22 h 226"/>
                  <a:gd name="T16" fmla="*/ 9 w 69"/>
                  <a:gd name="T17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226">
                    <a:moveTo>
                      <a:pt x="9" y="0"/>
                    </a:moveTo>
                    <a:cubicBezTo>
                      <a:pt x="9" y="0"/>
                      <a:pt x="0" y="98"/>
                      <a:pt x="4" y="134"/>
                    </a:cubicBezTo>
                    <a:cubicBezTo>
                      <a:pt x="4" y="134"/>
                      <a:pt x="11" y="132"/>
                      <a:pt x="18" y="133"/>
                    </a:cubicBezTo>
                    <a:cubicBezTo>
                      <a:pt x="27" y="134"/>
                      <a:pt x="37" y="140"/>
                      <a:pt x="39" y="162"/>
                    </a:cubicBezTo>
                    <a:cubicBezTo>
                      <a:pt x="43" y="201"/>
                      <a:pt x="44" y="221"/>
                      <a:pt x="44" y="221"/>
                    </a:cubicBezTo>
                    <a:cubicBezTo>
                      <a:pt x="44" y="221"/>
                      <a:pt x="45" y="225"/>
                      <a:pt x="55" y="225"/>
                    </a:cubicBezTo>
                    <a:cubicBezTo>
                      <a:pt x="64" y="226"/>
                      <a:pt x="65" y="221"/>
                      <a:pt x="65" y="221"/>
                    </a:cubicBezTo>
                    <a:cubicBezTo>
                      <a:pt x="69" y="22"/>
                      <a:pt x="69" y="22"/>
                      <a:pt x="69" y="22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95" name="Freeform 667"/>
              <p:cNvSpPr>
                <a:spLocks/>
              </p:cNvSpPr>
              <p:nvPr/>
            </p:nvSpPr>
            <p:spPr bwMode="auto">
              <a:xfrm>
                <a:off x="4111" y="5609"/>
                <a:ext cx="71" cy="60"/>
              </a:xfrm>
              <a:custGeom>
                <a:avLst/>
                <a:gdLst>
                  <a:gd name="T0" fmla="*/ 30 w 30"/>
                  <a:gd name="T1" fmla="*/ 23 h 25"/>
                  <a:gd name="T2" fmla="*/ 21 w 30"/>
                  <a:gd name="T3" fmla="*/ 0 h 25"/>
                  <a:gd name="T4" fmla="*/ 0 w 30"/>
                  <a:gd name="T5" fmla="*/ 0 h 25"/>
                  <a:gd name="T6" fmla="*/ 0 w 30"/>
                  <a:gd name="T7" fmla="*/ 0 h 25"/>
                  <a:gd name="T8" fmla="*/ 1 w 30"/>
                  <a:gd name="T9" fmla="*/ 16 h 25"/>
                  <a:gd name="T10" fmla="*/ 15 w 30"/>
                  <a:gd name="T11" fmla="*/ 15 h 25"/>
                  <a:gd name="T12" fmla="*/ 28 w 30"/>
                  <a:gd name="T13" fmla="*/ 22 h 25"/>
                  <a:gd name="T14" fmla="*/ 30 w 30"/>
                  <a:gd name="T15" fmla="*/ 25 h 25"/>
                  <a:gd name="T16" fmla="*/ 30 w 30"/>
                  <a:gd name="T17" fmla="*/ 24 h 25"/>
                  <a:gd name="T18" fmla="*/ 30 w 30"/>
                  <a:gd name="T1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5">
                    <a:moveTo>
                      <a:pt x="30" y="23"/>
                    </a:moveTo>
                    <a:cubicBezTo>
                      <a:pt x="28" y="15"/>
                      <a:pt x="25" y="7"/>
                      <a:pt x="21" y="0"/>
                    </a:cubicBezTo>
                    <a:cubicBezTo>
                      <a:pt x="14" y="0"/>
                      <a:pt x="7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1" y="11"/>
                      <a:pt x="1" y="16"/>
                    </a:cubicBezTo>
                    <a:cubicBezTo>
                      <a:pt x="1" y="16"/>
                      <a:pt x="8" y="14"/>
                      <a:pt x="15" y="15"/>
                    </a:cubicBezTo>
                    <a:cubicBezTo>
                      <a:pt x="20" y="15"/>
                      <a:pt x="24" y="17"/>
                      <a:pt x="28" y="22"/>
                    </a:cubicBezTo>
                    <a:cubicBezTo>
                      <a:pt x="29" y="23"/>
                      <a:pt x="30" y="24"/>
                      <a:pt x="30" y="25"/>
                    </a:cubicBezTo>
                    <a:cubicBezTo>
                      <a:pt x="30" y="25"/>
                      <a:pt x="30" y="24"/>
                      <a:pt x="30" y="24"/>
                    </a:cubicBezTo>
                    <a:cubicBezTo>
                      <a:pt x="30" y="24"/>
                      <a:pt x="30" y="23"/>
                      <a:pt x="30" y="23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96" name="Freeform 668"/>
              <p:cNvSpPr>
                <a:spLocks/>
              </p:cNvSpPr>
              <p:nvPr/>
            </p:nvSpPr>
            <p:spPr bwMode="auto">
              <a:xfrm>
                <a:off x="4118" y="5349"/>
                <a:ext cx="152" cy="130"/>
              </a:xfrm>
              <a:custGeom>
                <a:avLst/>
                <a:gdLst>
                  <a:gd name="T0" fmla="*/ 1 w 64"/>
                  <a:gd name="T1" fmla="*/ 0 h 55"/>
                  <a:gd name="T2" fmla="*/ 0 w 64"/>
                  <a:gd name="T3" fmla="*/ 30 h 55"/>
                  <a:gd name="T4" fmla="*/ 62 w 64"/>
                  <a:gd name="T5" fmla="*/ 55 h 55"/>
                  <a:gd name="T6" fmla="*/ 64 w 64"/>
                  <a:gd name="T7" fmla="*/ 30 h 55"/>
                  <a:gd name="T8" fmla="*/ 1 w 64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55">
                    <a:moveTo>
                      <a:pt x="1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30" y="54"/>
                      <a:pt x="62" y="55"/>
                    </a:cubicBezTo>
                    <a:cubicBezTo>
                      <a:pt x="64" y="30"/>
                      <a:pt x="64" y="30"/>
                      <a:pt x="64" y="3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97" name="Freeform 669"/>
              <p:cNvSpPr>
                <a:spLocks/>
              </p:cNvSpPr>
              <p:nvPr/>
            </p:nvSpPr>
            <p:spPr bwMode="auto">
              <a:xfrm>
                <a:off x="4047" y="5101"/>
                <a:ext cx="970" cy="787"/>
              </a:xfrm>
              <a:custGeom>
                <a:avLst/>
                <a:gdLst>
                  <a:gd name="T0" fmla="*/ 83 w 410"/>
                  <a:gd name="T1" fmla="*/ 3 h 333"/>
                  <a:gd name="T2" fmla="*/ 146 w 410"/>
                  <a:gd name="T3" fmla="*/ 40 h 333"/>
                  <a:gd name="T4" fmla="*/ 262 w 410"/>
                  <a:gd name="T5" fmla="*/ 2 h 333"/>
                  <a:gd name="T6" fmla="*/ 336 w 410"/>
                  <a:gd name="T7" fmla="*/ 63 h 333"/>
                  <a:gd name="T8" fmla="*/ 400 w 410"/>
                  <a:gd name="T9" fmla="*/ 94 h 333"/>
                  <a:gd name="T10" fmla="*/ 372 w 410"/>
                  <a:gd name="T11" fmla="*/ 244 h 333"/>
                  <a:gd name="T12" fmla="*/ 369 w 410"/>
                  <a:gd name="T13" fmla="*/ 242 h 333"/>
                  <a:gd name="T14" fmla="*/ 363 w 410"/>
                  <a:gd name="T15" fmla="*/ 241 h 333"/>
                  <a:gd name="T16" fmla="*/ 339 w 410"/>
                  <a:gd name="T17" fmla="*/ 250 h 333"/>
                  <a:gd name="T18" fmla="*/ 333 w 410"/>
                  <a:gd name="T19" fmla="*/ 328 h 333"/>
                  <a:gd name="T20" fmla="*/ 319 w 410"/>
                  <a:gd name="T21" fmla="*/ 333 h 333"/>
                  <a:gd name="T22" fmla="*/ 307 w 410"/>
                  <a:gd name="T23" fmla="*/ 328 h 333"/>
                  <a:gd name="T24" fmla="*/ 310 w 410"/>
                  <a:gd name="T25" fmla="*/ 181 h 333"/>
                  <a:gd name="T26" fmla="*/ 300 w 410"/>
                  <a:gd name="T27" fmla="*/ 124 h 333"/>
                  <a:gd name="T28" fmla="*/ 115 w 410"/>
                  <a:gd name="T29" fmla="*/ 159 h 333"/>
                  <a:gd name="T30" fmla="*/ 0 w 410"/>
                  <a:gd name="T31" fmla="*/ 25 h 333"/>
                  <a:gd name="T32" fmla="*/ 40 w 410"/>
                  <a:gd name="T33" fmla="*/ 49 h 333"/>
                  <a:gd name="T34" fmla="*/ 50 w 410"/>
                  <a:gd name="T35" fmla="*/ 5 h 333"/>
                  <a:gd name="T36" fmla="*/ 67 w 410"/>
                  <a:gd name="T37" fmla="*/ 36 h 333"/>
                  <a:gd name="T38" fmla="*/ 83 w 410"/>
                  <a:gd name="T39" fmla="*/ 3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10" h="333">
                    <a:moveTo>
                      <a:pt x="83" y="3"/>
                    </a:moveTo>
                    <a:cubicBezTo>
                      <a:pt x="83" y="3"/>
                      <a:pt x="92" y="46"/>
                      <a:pt x="146" y="40"/>
                    </a:cubicBezTo>
                    <a:cubicBezTo>
                      <a:pt x="200" y="34"/>
                      <a:pt x="218" y="0"/>
                      <a:pt x="262" y="2"/>
                    </a:cubicBezTo>
                    <a:cubicBezTo>
                      <a:pt x="306" y="5"/>
                      <a:pt x="336" y="35"/>
                      <a:pt x="336" y="63"/>
                    </a:cubicBezTo>
                    <a:cubicBezTo>
                      <a:pt x="336" y="63"/>
                      <a:pt x="384" y="49"/>
                      <a:pt x="400" y="94"/>
                    </a:cubicBezTo>
                    <a:cubicBezTo>
                      <a:pt x="410" y="122"/>
                      <a:pt x="392" y="167"/>
                      <a:pt x="372" y="244"/>
                    </a:cubicBezTo>
                    <a:cubicBezTo>
                      <a:pt x="372" y="244"/>
                      <a:pt x="371" y="243"/>
                      <a:pt x="369" y="242"/>
                    </a:cubicBezTo>
                    <a:cubicBezTo>
                      <a:pt x="367" y="242"/>
                      <a:pt x="365" y="241"/>
                      <a:pt x="363" y="241"/>
                    </a:cubicBezTo>
                    <a:cubicBezTo>
                      <a:pt x="356" y="239"/>
                      <a:pt x="348" y="241"/>
                      <a:pt x="339" y="250"/>
                    </a:cubicBezTo>
                    <a:cubicBezTo>
                      <a:pt x="329" y="260"/>
                      <a:pt x="333" y="328"/>
                      <a:pt x="333" y="328"/>
                    </a:cubicBezTo>
                    <a:cubicBezTo>
                      <a:pt x="333" y="328"/>
                      <a:pt x="331" y="333"/>
                      <a:pt x="319" y="333"/>
                    </a:cubicBezTo>
                    <a:cubicBezTo>
                      <a:pt x="307" y="333"/>
                      <a:pt x="307" y="328"/>
                      <a:pt x="307" y="328"/>
                    </a:cubicBezTo>
                    <a:cubicBezTo>
                      <a:pt x="307" y="328"/>
                      <a:pt x="308" y="248"/>
                      <a:pt x="310" y="181"/>
                    </a:cubicBezTo>
                    <a:cubicBezTo>
                      <a:pt x="311" y="153"/>
                      <a:pt x="304" y="133"/>
                      <a:pt x="300" y="124"/>
                    </a:cubicBezTo>
                    <a:cubicBezTo>
                      <a:pt x="300" y="124"/>
                      <a:pt x="217" y="183"/>
                      <a:pt x="115" y="159"/>
                    </a:cubicBezTo>
                    <a:cubicBezTo>
                      <a:pt x="14" y="135"/>
                      <a:pt x="5" y="71"/>
                      <a:pt x="0" y="25"/>
                    </a:cubicBezTo>
                    <a:cubicBezTo>
                      <a:pt x="0" y="25"/>
                      <a:pt x="16" y="40"/>
                      <a:pt x="40" y="49"/>
                    </a:cubicBezTo>
                    <a:cubicBezTo>
                      <a:pt x="40" y="49"/>
                      <a:pt x="32" y="19"/>
                      <a:pt x="50" y="5"/>
                    </a:cubicBezTo>
                    <a:cubicBezTo>
                      <a:pt x="50" y="5"/>
                      <a:pt x="53" y="27"/>
                      <a:pt x="67" y="36"/>
                    </a:cubicBezTo>
                    <a:cubicBezTo>
                      <a:pt x="67" y="36"/>
                      <a:pt x="61" y="18"/>
                      <a:pt x="83" y="3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98" name="Freeform 670"/>
              <p:cNvSpPr>
                <a:spLocks/>
              </p:cNvSpPr>
              <p:nvPr/>
            </p:nvSpPr>
            <p:spPr bwMode="auto">
              <a:xfrm>
                <a:off x="4838" y="5621"/>
                <a:ext cx="106" cy="85"/>
              </a:xfrm>
              <a:custGeom>
                <a:avLst/>
                <a:gdLst>
                  <a:gd name="T0" fmla="*/ 40 w 45"/>
                  <a:gd name="T1" fmla="*/ 16 h 36"/>
                  <a:gd name="T2" fmla="*/ 42 w 45"/>
                  <a:gd name="T3" fmla="*/ 11 h 36"/>
                  <a:gd name="T4" fmla="*/ 42 w 45"/>
                  <a:gd name="T5" fmla="*/ 9 h 36"/>
                  <a:gd name="T6" fmla="*/ 44 w 45"/>
                  <a:gd name="T7" fmla="*/ 4 h 36"/>
                  <a:gd name="T8" fmla="*/ 44 w 45"/>
                  <a:gd name="T9" fmla="*/ 2 h 36"/>
                  <a:gd name="T10" fmla="*/ 45 w 45"/>
                  <a:gd name="T11" fmla="*/ 0 h 36"/>
                  <a:gd name="T12" fmla="*/ 18 w 45"/>
                  <a:gd name="T13" fmla="*/ 4 h 36"/>
                  <a:gd name="T14" fmla="*/ 2 w 45"/>
                  <a:gd name="T15" fmla="*/ 36 h 36"/>
                  <a:gd name="T16" fmla="*/ 2 w 45"/>
                  <a:gd name="T17" fmla="*/ 36 h 36"/>
                  <a:gd name="T18" fmla="*/ 5 w 45"/>
                  <a:gd name="T19" fmla="*/ 30 h 36"/>
                  <a:gd name="T20" fmla="*/ 29 w 45"/>
                  <a:gd name="T21" fmla="*/ 21 h 36"/>
                  <a:gd name="T22" fmla="*/ 35 w 45"/>
                  <a:gd name="T23" fmla="*/ 22 h 36"/>
                  <a:gd name="T24" fmla="*/ 38 w 45"/>
                  <a:gd name="T25" fmla="*/ 24 h 36"/>
                  <a:gd name="T26" fmla="*/ 40 w 45"/>
                  <a:gd name="T27" fmla="*/ 17 h 36"/>
                  <a:gd name="T28" fmla="*/ 40 w 45"/>
                  <a:gd name="T29" fmla="*/ 1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" h="36">
                    <a:moveTo>
                      <a:pt x="40" y="16"/>
                    </a:moveTo>
                    <a:cubicBezTo>
                      <a:pt x="41" y="14"/>
                      <a:pt x="41" y="12"/>
                      <a:pt x="42" y="11"/>
                    </a:cubicBezTo>
                    <a:cubicBezTo>
                      <a:pt x="42" y="10"/>
                      <a:pt x="42" y="10"/>
                      <a:pt x="42" y="9"/>
                    </a:cubicBezTo>
                    <a:cubicBezTo>
                      <a:pt x="43" y="8"/>
                      <a:pt x="43" y="6"/>
                      <a:pt x="44" y="4"/>
                    </a:cubicBezTo>
                    <a:cubicBezTo>
                      <a:pt x="44" y="3"/>
                      <a:pt x="44" y="3"/>
                      <a:pt x="44" y="2"/>
                    </a:cubicBezTo>
                    <a:cubicBezTo>
                      <a:pt x="44" y="2"/>
                      <a:pt x="45" y="1"/>
                      <a:pt x="45" y="0"/>
                    </a:cubicBezTo>
                    <a:cubicBezTo>
                      <a:pt x="36" y="0"/>
                      <a:pt x="27" y="1"/>
                      <a:pt x="18" y="4"/>
                    </a:cubicBezTo>
                    <a:cubicBezTo>
                      <a:pt x="7" y="19"/>
                      <a:pt x="0" y="34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3" y="33"/>
                      <a:pt x="4" y="31"/>
                      <a:pt x="5" y="30"/>
                    </a:cubicBezTo>
                    <a:cubicBezTo>
                      <a:pt x="14" y="21"/>
                      <a:pt x="22" y="19"/>
                      <a:pt x="29" y="21"/>
                    </a:cubicBezTo>
                    <a:cubicBezTo>
                      <a:pt x="31" y="21"/>
                      <a:pt x="33" y="22"/>
                      <a:pt x="35" y="22"/>
                    </a:cubicBezTo>
                    <a:cubicBezTo>
                      <a:pt x="37" y="23"/>
                      <a:pt x="38" y="24"/>
                      <a:pt x="38" y="24"/>
                    </a:cubicBezTo>
                    <a:cubicBezTo>
                      <a:pt x="39" y="22"/>
                      <a:pt x="40" y="20"/>
                      <a:pt x="40" y="17"/>
                    </a:cubicBezTo>
                    <a:cubicBezTo>
                      <a:pt x="40" y="17"/>
                      <a:pt x="40" y="17"/>
                      <a:pt x="40" y="16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99" name="Freeform 671"/>
              <p:cNvSpPr>
                <a:spLocks/>
              </p:cNvSpPr>
              <p:nvPr/>
            </p:nvSpPr>
            <p:spPr bwMode="auto">
              <a:xfrm>
                <a:off x="4256" y="5513"/>
                <a:ext cx="97" cy="92"/>
              </a:xfrm>
              <a:custGeom>
                <a:avLst/>
                <a:gdLst>
                  <a:gd name="T0" fmla="*/ 41 w 41"/>
                  <a:gd name="T1" fmla="*/ 16 h 39"/>
                  <a:gd name="T2" fmla="*/ 21 w 41"/>
                  <a:gd name="T3" fmla="*/ 2 h 39"/>
                  <a:gd name="T4" fmla="*/ 1 w 41"/>
                  <a:gd name="T5" fmla="*/ 24 h 39"/>
                  <a:gd name="T6" fmla="*/ 0 w 41"/>
                  <a:gd name="T7" fmla="*/ 39 h 39"/>
                  <a:gd name="T8" fmla="*/ 41 w 41"/>
                  <a:gd name="T9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9">
                    <a:moveTo>
                      <a:pt x="41" y="16"/>
                    </a:moveTo>
                    <a:cubicBezTo>
                      <a:pt x="41" y="16"/>
                      <a:pt x="34" y="0"/>
                      <a:pt x="21" y="2"/>
                    </a:cubicBezTo>
                    <a:cubicBezTo>
                      <a:pt x="8" y="3"/>
                      <a:pt x="1" y="24"/>
                      <a:pt x="1" y="24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18" y="14"/>
                      <a:pt x="41" y="16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00" name="Freeform 672"/>
              <p:cNvSpPr>
                <a:spLocks/>
              </p:cNvSpPr>
              <p:nvPr/>
            </p:nvSpPr>
            <p:spPr bwMode="auto">
              <a:xfrm>
                <a:off x="4672" y="5536"/>
                <a:ext cx="92" cy="95"/>
              </a:xfrm>
              <a:custGeom>
                <a:avLst/>
                <a:gdLst>
                  <a:gd name="T0" fmla="*/ 12 w 39"/>
                  <a:gd name="T1" fmla="*/ 0 h 40"/>
                  <a:gd name="T2" fmla="*/ 0 w 39"/>
                  <a:gd name="T3" fmla="*/ 21 h 40"/>
                  <a:gd name="T4" fmla="*/ 29 w 39"/>
                  <a:gd name="T5" fmla="*/ 40 h 40"/>
                  <a:gd name="T6" fmla="*/ 37 w 39"/>
                  <a:gd name="T7" fmla="*/ 29 h 40"/>
                  <a:gd name="T8" fmla="*/ 12 w 39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0">
                    <a:moveTo>
                      <a:pt x="12" y="0"/>
                    </a:moveTo>
                    <a:cubicBezTo>
                      <a:pt x="12" y="0"/>
                      <a:pt x="0" y="11"/>
                      <a:pt x="0" y="21"/>
                    </a:cubicBezTo>
                    <a:cubicBezTo>
                      <a:pt x="0" y="21"/>
                      <a:pt x="19" y="20"/>
                      <a:pt x="29" y="40"/>
                    </a:cubicBezTo>
                    <a:cubicBezTo>
                      <a:pt x="29" y="40"/>
                      <a:pt x="39" y="37"/>
                      <a:pt x="37" y="29"/>
                    </a:cubicBezTo>
                    <a:cubicBezTo>
                      <a:pt x="35" y="21"/>
                      <a:pt x="27" y="1"/>
                      <a:pt x="12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01" name="Freeform 673"/>
              <p:cNvSpPr>
                <a:spLocks/>
              </p:cNvSpPr>
              <p:nvPr/>
            </p:nvSpPr>
            <p:spPr bwMode="auto">
              <a:xfrm>
                <a:off x="4296" y="5633"/>
                <a:ext cx="99" cy="99"/>
              </a:xfrm>
              <a:custGeom>
                <a:avLst/>
                <a:gdLst>
                  <a:gd name="T0" fmla="*/ 42 w 42"/>
                  <a:gd name="T1" fmla="*/ 23 h 42"/>
                  <a:gd name="T2" fmla="*/ 20 w 42"/>
                  <a:gd name="T3" fmla="*/ 42 h 42"/>
                  <a:gd name="T4" fmla="*/ 1 w 42"/>
                  <a:gd name="T5" fmla="*/ 20 h 42"/>
                  <a:gd name="T6" fmla="*/ 23 w 42"/>
                  <a:gd name="T7" fmla="*/ 1 h 42"/>
                  <a:gd name="T8" fmla="*/ 42 w 42"/>
                  <a:gd name="T9" fmla="*/ 2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42" y="23"/>
                    </a:moveTo>
                    <a:cubicBezTo>
                      <a:pt x="41" y="34"/>
                      <a:pt x="31" y="42"/>
                      <a:pt x="20" y="42"/>
                    </a:cubicBezTo>
                    <a:cubicBezTo>
                      <a:pt x="9" y="41"/>
                      <a:pt x="0" y="31"/>
                      <a:pt x="1" y="20"/>
                    </a:cubicBezTo>
                    <a:cubicBezTo>
                      <a:pt x="2" y="9"/>
                      <a:pt x="12" y="0"/>
                      <a:pt x="23" y="1"/>
                    </a:cubicBezTo>
                    <a:cubicBezTo>
                      <a:pt x="34" y="2"/>
                      <a:pt x="42" y="12"/>
                      <a:pt x="42" y="23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02" name="Freeform 674"/>
              <p:cNvSpPr>
                <a:spLocks/>
              </p:cNvSpPr>
              <p:nvPr/>
            </p:nvSpPr>
            <p:spPr bwMode="auto">
              <a:xfrm>
                <a:off x="4641" y="5657"/>
                <a:ext cx="97" cy="90"/>
              </a:xfrm>
              <a:custGeom>
                <a:avLst/>
                <a:gdLst>
                  <a:gd name="T0" fmla="*/ 41 w 41"/>
                  <a:gd name="T1" fmla="*/ 21 h 38"/>
                  <a:gd name="T2" fmla="*/ 19 w 41"/>
                  <a:gd name="T3" fmla="*/ 37 h 38"/>
                  <a:gd name="T4" fmla="*/ 0 w 41"/>
                  <a:gd name="T5" fmla="*/ 15 h 38"/>
                  <a:gd name="T6" fmla="*/ 17 w 41"/>
                  <a:gd name="T7" fmla="*/ 1 h 38"/>
                  <a:gd name="T8" fmla="*/ 41 w 41"/>
                  <a:gd name="T9" fmla="*/ 2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8">
                    <a:moveTo>
                      <a:pt x="41" y="21"/>
                    </a:moveTo>
                    <a:cubicBezTo>
                      <a:pt x="40" y="32"/>
                      <a:pt x="30" y="38"/>
                      <a:pt x="19" y="37"/>
                    </a:cubicBezTo>
                    <a:cubicBezTo>
                      <a:pt x="8" y="36"/>
                      <a:pt x="0" y="27"/>
                      <a:pt x="0" y="15"/>
                    </a:cubicBezTo>
                    <a:cubicBezTo>
                      <a:pt x="1" y="4"/>
                      <a:pt x="6" y="0"/>
                      <a:pt x="17" y="1"/>
                    </a:cubicBezTo>
                    <a:cubicBezTo>
                      <a:pt x="28" y="1"/>
                      <a:pt x="41" y="10"/>
                      <a:pt x="41" y="2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03" name="Freeform 675"/>
              <p:cNvSpPr>
                <a:spLocks/>
              </p:cNvSpPr>
              <p:nvPr/>
            </p:nvSpPr>
            <p:spPr bwMode="auto">
              <a:xfrm>
                <a:off x="4327" y="5640"/>
                <a:ext cx="52" cy="43"/>
              </a:xfrm>
              <a:custGeom>
                <a:avLst/>
                <a:gdLst>
                  <a:gd name="T0" fmla="*/ 21 w 22"/>
                  <a:gd name="T1" fmla="*/ 13 h 18"/>
                  <a:gd name="T2" fmla="*/ 8 w 22"/>
                  <a:gd name="T3" fmla="*/ 16 h 18"/>
                  <a:gd name="T4" fmla="*/ 2 w 22"/>
                  <a:gd name="T5" fmla="*/ 5 h 18"/>
                  <a:gd name="T6" fmla="*/ 14 w 22"/>
                  <a:gd name="T7" fmla="*/ 3 h 18"/>
                  <a:gd name="T8" fmla="*/ 21 w 22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21" y="13"/>
                    </a:moveTo>
                    <a:cubicBezTo>
                      <a:pt x="19" y="17"/>
                      <a:pt x="14" y="18"/>
                      <a:pt x="8" y="16"/>
                    </a:cubicBezTo>
                    <a:cubicBezTo>
                      <a:pt x="3" y="14"/>
                      <a:pt x="0" y="9"/>
                      <a:pt x="2" y="5"/>
                    </a:cubicBezTo>
                    <a:cubicBezTo>
                      <a:pt x="3" y="2"/>
                      <a:pt x="9" y="0"/>
                      <a:pt x="14" y="3"/>
                    </a:cubicBezTo>
                    <a:cubicBezTo>
                      <a:pt x="19" y="5"/>
                      <a:pt x="22" y="10"/>
                      <a:pt x="21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04" name="Freeform 676"/>
              <p:cNvSpPr>
                <a:spLocks/>
              </p:cNvSpPr>
              <p:nvPr/>
            </p:nvSpPr>
            <p:spPr bwMode="auto">
              <a:xfrm>
                <a:off x="4672" y="5661"/>
                <a:ext cx="45" cy="48"/>
              </a:xfrm>
              <a:custGeom>
                <a:avLst/>
                <a:gdLst>
                  <a:gd name="T0" fmla="*/ 16 w 19"/>
                  <a:gd name="T1" fmla="*/ 17 h 20"/>
                  <a:gd name="T2" fmla="*/ 4 w 19"/>
                  <a:gd name="T3" fmla="*/ 15 h 20"/>
                  <a:gd name="T4" fmla="*/ 3 w 19"/>
                  <a:gd name="T5" fmla="*/ 3 h 20"/>
                  <a:gd name="T6" fmla="*/ 15 w 19"/>
                  <a:gd name="T7" fmla="*/ 6 h 20"/>
                  <a:gd name="T8" fmla="*/ 16 w 19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6" y="17"/>
                    </a:moveTo>
                    <a:cubicBezTo>
                      <a:pt x="13" y="20"/>
                      <a:pt x="7" y="19"/>
                      <a:pt x="4" y="15"/>
                    </a:cubicBezTo>
                    <a:cubicBezTo>
                      <a:pt x="1" y="11"/>
                      <a:pt x="0" y="5"/>
                      <a:pt x="3" y="3"/>
                    </a:cubicBezTo>
                    <a:cubicBezTo>
                      <a:pt x="6" y="0"/>
                      <a:pt x="12" y="2"/>
                      <a:pt x="15" y="6"/>
                    </a:cubicBezTo>
                    <a:cubicBezTo>
                      <a:pt x="18" y="10"/>
                      <a:pt x="19" y="15"/>
                      <a:pt x="16" y="1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05" name="Freeform 677"/>
              <p:cNvSpPr>
                <a:spLocks/>
              </p:cNvSpPr>
              <p:nvPr/>
            </p:nvSpPr>
            <p:spPr bwMode="auto">
              <a:xfrm>
                <a:off x="4849" y="5747"/>
                <a:ext cx="123" cy="106"/>
              </a:xfrm>
              <a:custGeom>
                <a:avLst/>
                <a:gdLst>
                  <a:gd name="T0" fmla="*/ 6 w 52"/>
                  <a:gd name="T1" fmla="*/ 45 h 45"/>
                  <a:gd name="T2" fmla="*/ 0 w 52"/>
                  <a:gd name="T3" fmla="*/ 42 h 45"/>
                  <a:gd name="T4" fmla="*/ 43 w 52"/>
                  <a:gd name="T5" fmla="*/ 0 h 45"/>
                  <a:gd name="T6" fmla="*/ 6 w 52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45">
                    <a:moveTo>
                      <a:pt x="6" y="45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42" y="29"/>
                      <a:pt x="43" y="0"/>
                    </a:cubicBezTo>
                    <a:cubicBezTo>
                      <a:pt x="43" y="0"/>
                      <a:pt x="52" y="32"/>
                      <a:pt x="6" y="4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06" name="Freeform 678"/>
              <p:cNvSpPr>
                <a:spLocks/>
              </p:cNvSpPr>
              <p:nvPr/>
            </p:nvSpPr>
            <p:spPr bwMode="auto">
              <a:xfrm>
                <a:off x="4088" y="5671"/>
                <a:ext cx="94" cy="113"/>
              </a:xfrm>
              <a:custGeom>
                <a:avLst/>
                <a:gdLst>
                  <a:gd name="T0" fmla="*/ 33 w 40"/>
                  <a:gd name="T1" fmla="*/ 47 h 48"/>
                  <a:gd name="T2" fmla="*/ 15 w 40"/>
                  <a:gd name="T3" fmla="*/ 8 h 48"/>
                  <a:gd name="T4" fmla="*/ 12 w 40"/>
                  <a:gd name="T5" fmla="*/ 38 h 48"/>
                  <a:gd name="T6" fmla="*/ 33 w 40"/>
                  <a:gd name="T7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8">
                    <a:moveTo>
                      <a:pt x="33" y="47"/>
                    </a:moveTo>
                    <a:cubicBezTo>
                      <a:pt x="33" y="47"/>
                      <a:pt x="40" y="0"/>
                      <a:pt x="15" y="8"/>
                    </a:cubicBezTo>
                    <a:cubicBezTo>
                      <a:pt x="0" y="14"/>
                      <a:pt x="3" y="29"/>
                      <a:pt x="12" y="38"/>
                    </a:cubicBezTo>
                    <a:cubicBezTo>
                      <a:pt x="17" y="44"/>
                      <a:pt x="26" y="48"/>
                      <a:pt x="33" y="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07" name="Freeform 679"/>
              <p:cNvSpPr>
                <a:spLocks/>
              </p:cNvSpPr>
              <p:nvPr/>
            </p:nvSpPr>
            <p:spPr bwMode="auto">
              <a:xfrm>
                <a:off x="4090" y="5697"/>
                <a:ext cx="78" cy="87"/>
              </a:xfrm>
              <a:custGeom>
                <a:avLst/>
                <a:gdLst>
                  <a:gd name="T0" fmla="*/ 32 w 33"/>
                  <a:gd name="T1" fmla="*/ 35 h 37"/>
                  <a:gd name="T2" fmla="*/ 33 w 33"/>
                  <a:gd name="T3" fmla="*/ 23 h 37"/>
                  <a:gd name="T4" fmla="*/ 5 w 33"/>
                  <a:gd name="T5" fmla="*/ 18 h 37"/>
                  <a:gd name="T6" fmla="*/ 32 w 33"/>
                  <a:gd name="T7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7">
                    <a:moveTo>
                      <a:pt x="32" y="35"/>
                    </a:move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0" y="0"/>
                      <a:pt x="5" y="18"/>
                    </a:cubicBezTo>
                    <a:cubicBezTo>
                      <a:pt x="10" y="37"/>
                      <a:pt x="32" y="35"/>
                      <a:pt x="32" y="35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08" name="Freeform 680"/>
              <p:cNvSpPr>
                <a:spLocks/>
              </p:cNvSpPr>
              <p:nvPr/>
            </p:nvSpPr>
            <p:spPr bwMode="auto">
              <a:xfrm>
                <a:off x="4265" y="5728"/>
                <a:ext cx="28" cy="11"/>
              </a:xfrm>
              <a:custGeom>
                <a:avLst/>
                <a:gdLst>
                  <a:gd name="T0" fmla="*/ 12 w 12"/>
                  <a:gd name="T1" fmla="*/ 2 h 5"/>
                  <a:gd name="T2" fmla="*/ 10 w 12"/>
                  <a:gd name="T3" fmla="*/ 4 h 5"/>
                  <a:gd name="T4" fmla="*/ 3 w 12"/>
                  <a:gd name="T5" fmla="*/ 4 h 5"/>
                  <a:gd name="T6" fmla="*/ 0 w 12"/>
                  <a:gd name="T7" fmla="*/ 2 h 5"/>
                  <a:gd name="T8" fmla="*/ 0 w 12"/>
                  <a:gd name="T9" fmla="*/ 2 h 5"/>
                  <a:gd name="T10" fmla="*/ 3 w 12"/>
                  <a:gd name="T11" fmla="*/ 0 h 5"/>
                  <a:gd name="T12" fmla="*/ 10 w 12"/>
                  <a:gd name="T13" fmla="*/ 0 h 5"/>
                  <a:gd name="T14" fmla="*/ 12 w 12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5">
                    <a:moveTo>
                      <a:pt x="12" y="2"/>
                    </a:moveTo>
                    <a:cubicBezTo>
                      <a:pt x="12" y="4"/>
                      <a:pt x="11" y="5"/>
                      <a:pt x="1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1"/>
                      <a:pt x="12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09" name="Freeform 681"/>
              <p:cNvSpPr>
                <a:spLocks/>
              </p:cNvSpPr>
              <p:nvPr/>
            </p:nvSpPr>
            <p:spPr bwMode="auto">
              <a:xfrm>
                <a:off x="4750" y="5739"/>
                <a:ext cx="24" cy="10"/>
              </a:xfrm>
              <a:custGeom>
                <a:avLst/>
                <a:gdLst>
                  <a:gd name="T0" fmla="*/ 10 w 10"/>
                  <a:gd name="T1" fmla="*/ 2 h 4"/>
                  <a:gd name="T2" fmla="*/ 8 w 10"/>
                  <a:gd name="T3" fmla="*/ 4 h 4"/>
                  <a:gd name="T4" fmla="*/ 2 w 10"/>
                  <a:gd name="T5" fmla="*/ 4 h 4"/>
                  <a:gd name="T6" fmla="*/ 0 w 10"/>
                  <a:gd name="T7" fmla="*/ 2 h 4"/>
                  <a:gd name="T8" fmla="*/ 0 w 10"/>
                  <a:gd name="T9" fmla="*/ 2 h 4"/>
                  <a:gd name="T10" fmla="*/ 2 w 10"/>
                  <a:gd name="T11" fmla="*/ 0 h 4"/>
                  <a:gd name="T12" fmla="*/ 9 w 10"/>
                  <a:gd name="T13" fmla="*/ 0 h 4"/>
                  <a:gd name="T14" fmla="*/ 10 w 10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">
                    <a:moveTo>
                      <a:pt x="10" y="2"/>
                    </a:moveTo>
                    <a:cubicBezTo>
                      <a:pt x="10" y="3"/>
                      <a:pt x="9" y="4"/>
                      <a:pt x="8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10" name="Freeform 682"/>
              <p:cNvSpPr>
                <a:spLocks/>
              </p:cNvSpPr>
              <p:nvPr/>
            </p:nvSpPr>
            <p:spPr bwMode="auto">
              <a:xfrm>
                <a:off x="4523" y="6068"/>
                <a:ext cx="69" cy="24"/>
              </a:xfrm>
              <a:custGeom>
                <a:avLst/>
                <a:gdLst>
                  <a:gd name="T0" fmla="*/ 28 w 29"/>
                  <a:gd name="T1" fmla="*/ 6 h 10"/>
                  <a:gd name="T2" fmla="*/ 14 w 29"/>
                  <a:gd name="T3" fmla="*/ 10 h 10"/>
                  <a:gd name="T4" fmla="*/ 0 w 29"/>
                  <a:gd name="T5" fmla="*/ 5 h 10"/>
                  <a:gd name="T6" fmla="*/ 15 w 29"/>
                  <a:gd name="T7" fmla="*/ 1 h 10"/>
                  <a:gd name="T8" fmla="*/ 28 w 29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0">
                    <a:moveTo>
                      <a:pt x="28" y="6"/>
                    </a:moveTo>
                    <a:cubicBezTo>
                      <a:pt x="28" y="9"/>
                      <a:pt x="22" y="10"/>
                      <a:pt x="14" y="10"/>
                    </a:cubicBezTo>
                    <a:cubicBezTo>
                      <a:pt x="6" y="9"/>
                      <a:pt x="0" y="7"/>
                      <a:pt x="0" y="5"/>
                    </a:cubicBezTo>
                    <a:cubicBezTo>
                      <a:pt x="0" y="2"/>
                      <a:pt x="7" y="0"/>
                      <a:pt x="15" y="1"/>
                    </a:cubicBezTo>
                    <a:cubicBezTo>
                      <a:pt x="22" y="1"/>
                      <a:pt x="29" y="4"/>
                      <a:pt x="28" y="6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11" name="Freeform 683"/>
              <p:cNvSpPr>
                <a:spLocks/>
              </p:cNvSpPr>
              <p:nvPr/>
            </p:nvSpPr>
            <p:spPr bwMode="auto">
              <a:xfrm>
                <a:off x="4809" y="5274"/>
                <a:ext cx="156" cy="239"/>
              </a:xfrm>
              <a:custGeom>
                <a:avLst/>
                <a:gdLst>
                  <a:gd name="T0" fmla="*/ 0 w 66"/>
                  <a:gd name="T1" fmla="*/ 53 h 101"/>
                  <a:gd name="T2" fmla="*/ 11 w 66"/>
                  <a:gd name="T3" fmla="*/ 91 h 101"/>
                  <a:gd name="T4" fmla="*/ 10 w 66"/>
                  <a:gd name="T5" fmla="*/ 101 h 101"/>
                  <a:gd name="T6" fmla="*/ 65 w 66"/>
                  <a:gd name="T7" fmla="*/ 41 h 101"/>
                  <a:gd name="T8" fmla="*/ 60 w 66"/>
                  <a:gd name="T9" fmla="*/ 18 h 101"/>
                  <a:gd name="T10" fmla="*/ 26 w 66"/>
                  <a:gd name="T11" fmla="*/ 11 h 101"/>
                  <a:gd name="T12" fmla="*/ 17 w 66"/>
                  <a:gd name="T13" fmla="*/ 34 h 101"/>
                  <a:gd name="T14" fmla="*/ 11 w 66"/>
                  <a:gd name="T15" fmla="*/ 45 h 101"/>
                  <a:gd name="T16" fmla="*/ 0 w 66"/>
                  <a:gd name="T17" fmla="*/ 53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101">
                    <a:moveTo>
                      <a:pt x="0" y="53"/>
                    </a:moveTo>
                    <a:cubicBezTo>
                      <a:pt x="11" y="62"/>
                      <a:pt x="11" y="78"/>
                      <a:pt x="11" y="91"/>
                    </a:cubicBezTo>
                    <a:cubicBezTo>
                      <a:pt x="11" y="94"/>
                      <a:pt x="11" y="98"/>
                      <a:pt x="10" y="101"/>
                    </a:cubicBezTo>
                    <a:cubicBezTo>
                      <a:pt x="25" y="92"/>
                      <a:pt x="61" y="56"/>
                      <a:pt x="65" y="41"/>
                    </a:cubicBezTo>
                    <a:cubicBezTo>
                      <a:pt x="66" y="33"/>
                      <a:pt x="62" y="25"/>
                      <a:pt x="60" y="18"/>
                    </a:cubicBezTo>
                    <a:cubicBezTo>
                      <a:pt x="58" y="12"/>
                      <a:pt x="45" y="0"/>
                      <a:pt x="26" y="11"/>
                    </a:cubicBezTo>
                    <a:cubicBezTo>
                      <a:pt x="22" y="19"/>
                      <a:pt x="20" y="27"/>
                      <a:pt x="17" y="34"/>
                    </a:cubicBezTo>
                    <a:cubicBezTo>
                      <a:pt x="15" y="38"/>
                      <a:pt x="13" y="42"/>
                      <a:pt x="11" y="45"/>
                    </a:cubicBezTo>
                    <a:cubicBezTo>
                      <a:pt x="8" y="48"/>
                      <a:pt x="3" y="50"/>
                      <a:pt x="0" y="53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12" name="Freeform 684"/>
              <p:cNvSpPr>
                <a:spLocks/>
              </p:cNvSpPr>
              <p:nvPr/>
            </p:nvSpPr>
            <p:spPr bwMode="auto">
              <a:xfrm>
                <a:off x="4731" y="5257"/>
                <a:ext cx="111" cy="133"/>
              </a:xfrm>
              <a:custGeom>
                <a:avLst/>
                <a:gdLst>
                  <a:gd name="T0" fmla="*/ 47 w 47"/>
                  <a:gd name="T1" fmla="*/ 3 h 56"/>
                  <a:gd name="T2" fmla="*/ 0 w 47"/>
                  <a:gd name="T3" fmla="*/ 56 h 56"/>
                  <a:gd name="T4" fmla="*/ 46 w 47"/>
                  <a:gd name="T5" fmla="*/ 5 h 56"/>
                  <a:gd name="T6" fmla="*/ 47 w 47"/>
                  <a:gd name="T7" fmla="*/ 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56">
                    <a:moveTo>
                      <a:pt x="47" y="3"/>
                    </a:moveTo>
                    <a:cubicBezTo>
                      <a:pt x="37" y="0"/>
                      <a:pt x="10" y="49"/>
                      <a:pt x="0" y="56"/>
                    </a:cubicBezTo>
                    <a:cubicBezTo>
                      <a:pt x="21" y="52"/>
                      <a:pt x="42" y="25"/>
                      <a:pt x="46" y="5"/>
                    </a:cubicBezTo>
                    <a:lnTo>
                      <a:pt x="47" y="3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13" name="Freeform 685"/>
              <p:cNvSpPr>
                <a:spLocks/>
              </p:cNvSpPr>
              <p:nvPr/>
            </p:nvSpPr>
            <p:spPr bwMode="auto">
              <a:xfrm>
                <a:off x="4547" y="5132"/>
                <a:ext cx="222" cy="52"/>
              </a:xfrm>
              <a:custGeom>
                <a:avLst/>
                <a:gdLst>
                  <a:gd name="T0" fmla="*/ 0 w 94"/>
                  <a:gd name="T1" fmla="*/ 22 h 22"/>
                  <a:gd name="T2" fmla="*/ 37 w 94"/>
                  <a:gd name="T3" fmla="*/ 2 h 22"/>
                  <a:gd name="T4" fmla="*/ 48 w 94"/>
                  <a:gd name="T5" fmla="*/ 0 h 22"/>
                  <a:gd name="T6" fmla="*/ 79 w 94"/>
                  <a:gd name="T7" fmla="*/ 8 h 22"/>
                  <a:gd name="T8" fmla="*/ 94 w 94"/>
                  <a:gd name="T9" fmla="*/ 22 h 22"/>
                  <a:gd name="T10" fmla="*/ 76 w 94"/>
                  <a:gd name="T11" fmla="*/ 21 h 22"/>
                  <a:gd name="T12" fmla="*/ 57 w 94"/>
                  <a:gd name="T13" fmla="*/ 19 h 22"/>
                  <a:gd name="T14" fmla="*/ 20 w 94"/>
                  <a:gd name="T15" fmla="*/ 17 h 22"/>
                  <a:gd name="T16" fmla="*/ 0 w 94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22">
                    <a:moveTo>
                      <a:pt x="0" y="22"/>
                    </a:moveTo>
                    <a:cubicBezTo>
                      <a:pt x="13" y="16"/>
                      <a:pt x="23" y="7"/>
                      <a:pt x="37" y="2"/>
                    </a:cubicBezTo>
                    <a:cubicBezTo>
                      <a:pt x="41" y="1"/>
                      <a:pt x="44" y="0"/>
                      <a:pt x="48" y="0"/>
                    </a:cubicBezTo>
                    <a:cubicBezTo>
                      <a:pt x="60" y="0"/>
                      <a:pt x="69" y="2"/>
                      <a:pt x="79" y="8"/>
                    </a:cubicBezTo>
                    <a:cubicBezTo>
                      <a:pt x="84" y="11"/>
                      <a:pt x="92" y="16"/>
                      <a:pt x="94" y="22"/>
                    </a:cubicBezTo>
                    <a:cubicBezTo>
                      <a:pt x="94" y="21"/>
                      <a:pt x="77" y="21"/>
                      <a:pt x="76" y="21"/>
                    </a:cubicBezTo>
                    <a:cubicBezTo>
                      <a:pt x="69" y="21"/>
                      <a:pt x="63" y="20"/>
                      <a:pt x="57" y="19"/>
                    </a:cubicBezTo>
                    <a:cubicBezTo>
                      <a:pt x="45" y="17"/>
                      <a:pt x="32" y="16"/>
                      <a:pt x="20" y="17"/>
                    </a:cubicBezTo>
                    <a:cubicBezTo>
                      <a:pt x="13" y="18"/>
                      <a:pt x="7" y="22"/>
                      <a:pt x="0" y="22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14" name="Freeform 686"/>
              <p:cNvSpPr>
                <a:spLocks/>
              </p:cNvSpPr>
              <p:nvPr/>
            </p:nvSpPr>
            <p:spPr bwMode="auto">
              <a:xfrm>
                <a:off x="4144" y="5172"/>
                <a:ext cx="95" cy="121"/>
              </a:xfrm>
              <a:custGeom>
                <a:avLst/>
                <a:gdLst>
                  <a:gd name="T0" fmla="*/ 1 w 40"/>
                  <a:gd name="T1" fmla="*/ 0 h 51"/>
                  <a:gd name="T2" fmla="*/ 2 w 40"/>
                  <a:gd name="T3" fmla="*/ 13 h 51"/>
                  <a:gd name="T4" fmla="*/ 7 w 40"/>
                  <a:gd name="T5" fmla="*/ 25 h 51"/>
                  <a:gd name="T6" fmla="*/ 22 w 40"/>
                  <a:gd name="T7" fmla="*/ 41 h 51"/>
                  <a:gd name="T8" fmla="*/ 40 w 40"/>
                  <a:gd name="T9" fmla="*/ 51 h 51"/>
                  <a:gd name="T10" fmla="*/ 9 w 40"/>
                  <a:gd name="T11" fmla="*/ 18 h 51"/>
                  <a:gd name="T12" fmla="*/ 6 w 40"/>
                  <a:gd name="T13" fmla="*/ 9 h 51"/>
                  <a:gd name="T14" fmla="*/ 1 w 40"/>
                  <a:gd name="T1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51">
                    <a:moveTo>
                      <a:pt x="1" y="0"/>
                    </a:moveTo>
                    <a:cubicBezTo>
                      <a:pt x="0" y="4"/>
                      <a:pt x="1" y="9"/>
                      <a:pt x="2" y="13"/>
                    </a:cubicBezTo>
                    <a:cubicBezTo>
                      <a:pt x="3" y="17"/>
                      <a:pt x="5" y="21"/>
                      <a:pt x="7" y="25"/>
                    </a:cubicBezTo>
                    <a:cubicBezTo>
                      <a:pt x="11" y="31"/>
                      <a:pt x="15" y="37"/>
                      <a:pt x="22" y="41"/>
                    </a:cubicBezTo>
                    <a:cubicBezTo>
                      <a:pt x="27" y="45"/>
                      <a:pt x="33" y="50"/>
                      <a:pt x="40" y="51"/>
                    </a:cubicBezTo>
                    <a:cubicBezTo>
                      <a:pt x="25" y="43"/>
                      <a:pt x="16" y="33"/>
                      <a:pt x="9" y="18"/>
                    </a:cubicBezTo>
                    <a:cubicBezTo>
                      <a:pt x="7" y="15"/>
                      <a:pt x="7" y="12"/>
                      <a:pt x="6" y="9"/>
                    </a:cubicBezTo>
                    <a:cubicBezTo>
                      <a:pt x="5" y="6"/>
                      <a:pt x="3" y="2"/>
                      <a:pt x="1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15" name="Freeform 687"/>
              <p:cNvSpPr>
                <a:spLocks/>
              </p:cNvSpPr>
              <p:nvPr/>
            </p:nvSpPr>
            <p:spPr bwMode="auto">
              <a:xfrm>
                <a:off x="4220" y="5167"/>
                <a:ext cx="83" cy="90"/>
              </a:xfrm>
              <a:custGeom>
                <a:avLst/>
                <a:gdLst>
                  <a:gd name="T0" fmla="*/ 29 w 35"/>
                  <a:gd name="T1" fmla="*/ 35 h 38"/>
                  <a:gd name="T2" fmla="*/ 11 w 35"/>
                  <a:gd name="T3" fmla="*/ 17 h 38"/>
                  <a:gd name="T4" fmla="*/ 0 w 35"/>
                  <a:gd name="T5" fmla="*/ 0 h 38"/>
                  <a:gd name="T6" fmla="*/ 8 w 35"/>
                  <a:gd name="T7" fmla="*/ 23 h 38"/>
                  <a:gd name="T8" fmla="*/ 35 w 35"/>
                  <a:gd name="T9" fmla="*/ 38 h 38"/>
                  <a:gd name="T10" fmla="*/ 35 w 35"/>
                  <a:gd name="T11" fmla="*/ 38 h 38"/>
                  <a:gd name="T12" fmla="*/ 29 w 35"/>
                  <a:gd name="T13" fmla="*/ 3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8">
                    <a:moveTo>
                      <a:pt x="29" y="35"/>
                    </a:moveTo>
                    <a:cubicBezTo>
                      <a:pt x="23" y="30"/>
                      <a:pt x="15" y="23"/>
                      <a:pt x="11" y="17"/>
                    </a:cubicBezTo>
                    <a:cubicBezTo>
                      <a:pt x="7" y="10"/>
                      <a:pt x="5" y="5"/>
                      <a:pt x="0" y="0"/>
                    </a:cubicBezTo>
                    <a:cubicBezTo>
                      <a:pt x="0" y="7"/>
                      <a:pt x="4" y="18"/>
                      <a:pt x="8" y="23"/>
                    </a:cubicBezTo>
                    <a:cubicBezTo>
                      <a:pt x="13" y="31"/>
                      <a:pt x="26" y="36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3" y="37"/>
                      <a:pt x="31" y="36"/>
                      <a:pt x="29" y="35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16" name="Freeform 688"/>
              <p:cNvSpPr>
                <a:spLocks/>
              </p:cNvSpPr>
              <p:nvPr/>
            </p:nvSpPr>
            <p:spPr bwMode="auto">
              <a:xfrm>
                <a:off x="4393" y="5619"/>
                <a:ext cx="262" cy="293"/>
              </a:xfrm>
              <a:custGeom>
                <a:avLst/>
                <a:gdLst>
                  <a:gd name="T0" fmla="*/ 30 w 111"/>
                  <a:gd name="T1" fmla="*/ 13 h 124"/>
                  <a:gd name="T2" fmla="*/ 28 w 111"/>
                  <a:gd name="T3" fmla="*/ 99 h 124"/>
                  <a:gd name="T4" fmla="*/ 99 w 111"/>
                  <a:gd name="T5" fmla="*/ 94 h 124"/>
                  <a:gd name="T6" fmla="*/ 82 w 111"/>
                  <a:gd name="T7" fmla="*/ 12 h 124"/>
                  <a:gd name="T8" fmla="*/ 58 w 111"/>
                  <a:gd name="T9" fmla="*/ 0 h 124"/>
                  <a:gd name="T10" fmla="*/ 30 w 111"/>
                  <a:gd name="T11" fmla="*/ 1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24">
                    <a:moveTo>
                      <a:pt x="30" y="13"/>
                    </a:moveTo>
                    <a:cubicBezTo>
                      <a:pt x="30" y="13"/>
                      <a:pt x="0" y="74"/>
                      <a:pt x="28" y="99"/>
                    </a:cubicBezTo>
                    <a:cubicBezTo>
                      <a:pt x="55" y="124"/>
                      <a:pt x="92" y="111"/>
                      <a:pt x="99" y="94"/>
                    </a:cubicBezTo>
                    <a:cubicBezTo>
                      <a:pt x="111" y="64"/>
                      <a:pt x="85" y="54"/>
                      <a:pt x="82" y="12"/>
                    </a:cubicBezTo>
                    <a:cubicBezTo>
                      <a:pt x="82" y="12"/>
                      <a:pt x="74" y="1"/>
                      <a:pt x="58" y="0"/>
                    </a:cubicBezTo>
                    <a:cubicBezTo>
                      <a:pt x="42" y="0"/>
                      <a:pt x="30" y="13"/>
                      <a:pt x="30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17" name="Freeform 689"/>
              <p:cNvSpPr>
                <a:spLocks/>
              </p:cNvSpPr>
              <p:nvPr/>
            </p:nvSpPr>
            <p:spPr bwMode="auto">
              <a:xfrm>
                <a:off x="4407" y="5614"/>
                <a:ext cx="234" cy="258"/>
              </a:xfrm>
              <a:custGeom>
                <a:avLst/>
                <a:gdLst>
                  <a:gd name="T0" fmla="*/ 27 w 99"/>
                  <a:gd name="T1" fmla="*/ 12 h 109"/>
                  <a:gd name="T2" fmla="*/ 25 w 99"/>
                  <a:gd name="T3" fmla="*/ 87 h 109"/>
                  <a:gd name="T4" fmla="*/ 88 w 99"/>
                  <a:gd name="T5" fmla="*/ 82 h 109"/>
                  <a:gd name="T6" fmla="*/ 73 w 99"/>
                  <a:gd name="T7" fmla="*/ 10 h 109"/>
                  <a:gd name="T8" fmla="*/ 52 w 99"/>
                  <a:gd name="T9" fmla="*/ 1 h 109"/>
                  <a:gd name="T10" fmla="*/ 27 w 99"/>
                  <a:gd name="T11" fmla="*/ 1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109">
                    <a:moveTo>
                      <a:pt x="27" y="12"/>
                    </a:moveTo>
                    <a:cubicBezTo>
                      <a:pt x="27" y="12"/>
                      <a:pt x="0" y="64"/>
                      <a:pt x="25" y="87"/>
                    </a:cubicBezTo>
                    <a:cubicBezTo>
                      <a:pt x="49" y="109"/>
                      <a:pt x="82" y="98"/>
                      <a:pt x="88" y="82"/>
                    </a:cubicBezTo>
                    <a:cubicBezTo>
                      <a:pt x="99" y="55"/>
                      <a:pt x="76" y="48"/>
                      <a:pt x="73" y="10"/>
                    </a:cubicBezTo>
                    <a:cubicBezTo>
                      <a:pt x="73" y="10"/>
                      <a:pt x="66" y="2"/>
                      <a:pt x="52" y="1"/>
                    </a:cubicBezTo>
                    <a:cubicBezTo>
                      <a:pt x="37" y="0"/>
                      <a:pt x="27" y="12"/>
                      <a:pt x="27" y="1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18" name="Freeform 690"/>
              <p:cNvSpPr>
                <a:spLocks/>
              </p:cNvSpPr>
              <p:nvPr/>
            </p:nvSpPr>
            <p:spPr bwMode="auto">
              <a:xfrm>
                <a:off x="4521" y="5808"/>
                <a:ext cx="37" cy="17"/>
              </a:xfrm>
              <a:custGeom>
                <a:avLst/>
                <a:gdLst>
                  <a:gd name="T0" fmla="*/ 16 w 16"/>
                  <a:gd name="T1" fmla="*/ 4 h 7"/>
                  <a:gd name="T2" fmla="*/ 8 w 16"/>
                  <a:gd name="T3" fmla="*/ 7 h 7"/>
                  <a:gd name="T4" fmla="*/ 0 w 16"/>
                  <a:gd name="T5" fmla="*/ 3 h 7"/>
                  <a:gd name="T6" fmla="*/ 8 w 16"/>
                  <a:gd name="T7" fmla="*/ 0 h 7"/>
                  <a:gd name="T8" fmla="*/ 16 w 16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7">
                    <a:moveTo>
                      <a:pt x="16" y="4"/>
                    </a:moveTo>
                    <a:cubicBezTo>
                      <a:pt x="16" y="5"/>
                      <a:pt x="13" y="7"/>
                      <a:pt x="8" y="7"/>
                    </a:cubicBezTo>
                    <a:cubicBezTo>
                      <a:pt x="4" y="7"/>
                      <a:pt x="0" y="5"/>
                      <a:pt x="0" y="3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3" y="0"/>
                      <a:pt x="16" y="2"/>
                      <a:pt x="16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19" name="Freeform 691"/>
              <p:cNvSpPr>
                <a:spLocks/>
              </p:cNvSpPr>
              <p:nvPr/>
            </p:nvSpPr>
            <p:spPr bwMode="auto">
              <a:xfrm>
                <a:off x="4842" y="5697"/>
                <a:ext cx="95" cy="113"/>
              </a:xfrm>
              <a:custGeom>
                <a:avLst/>
                <a:gdLst>
                  <a:gd name="T0" fmla="*/ 7 w 40"/>
                  <a:gd name="T1" fmla="*/ 47 h 48"/>
                  <a:gd name="T2" fmla="*/ 25 w 40"/>
                  <a:gd name="T3" fmla="*/ 9 h 48"/>
                  <a:gd name="T4" fmla="*/ 28 w 40"/>
                  <a:gd name="T5" fmla="*/ 39 h 48"/>
                  <a:gd name="T6" fmla="*/ 7 w 40"/>
                  <a:gd name="T7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8">
                    <a:moveTo>
                      <a:pt x="7" y="47"/>
                    </a:moveTo>
                    <a:cubicBezTo>
                      <a:pt x="7" y="47"/>
                      <a:pt x="0" y="0"/>
                      <a:pt x="25" y="9"/>
                    </a:cubicBezTo>
                    <a:cubicBezTo>
                      <a:pt x="40" y="14"/>
                      <a:pt x="37" y="30"/>
                      <a:pt x="28" y="39"/>
                    </a:cubicBezTo>
                    <a:cubicBezTo>
                      <a:pt x="22" y="44"/>
                      <a:pt x="13" y="48"/>
                      <a:pt x="7" y="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20" name="Freeform 692"/>
              <p:cNvSpPr>
                <a:spLocks/>
              </p:cNvSpPr>
              <p:nvPr/>
            </p:nvSpPr>
            <p:spPr bwMode="auto">
              <a:xfrm>
                <a:off x="4857" y="5723"/>
                <a:ext cx="78" cy="87"/>
              </a:xfrm>
              <a:custGeom>
                <a:avLst/>
                <a:gdLst>
                  <a:gd name="T0" fmla="*/ 1 w 33"/>
                  <a:gd name="T1" fmla="*/ 35 h 37"/>
                  <a:gd name="T2" fmla="*/ 0 w 33"/>
                  <a:gd name="T3" fmla="*/ 23 h 37"/>
                  <a:gd name="T4" fmla="*/ 28 w 33"/>
                  <a:gd name="T5" fmla="*/ 19 h 37"/>
                  <a:gd name="T6" fmla="*/ 1 w 33"/>
                  <a:gd name="T7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7">
                    <a:moveTo>
                      <a:pt x="1" y="35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33" y="0"/>
                      <a:pt x="28" y="19"/>
                    </a:cubicBezTo>
                    <a:cubicBezTo>
                      <a:pt x="22" y="37"/>
                      <a:pt x="1" y="35"/>
                      <a:pt x="1" y="35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21" name="Freeform 693"/>
              <p:cNvSpPr>
                <a:spLocks/>
              </p:cNvSpPr>
              <p:nvPr/>
            </p:nvSpPr>
            <p:spPr bwMode="auto">
              <a:xfrm>
                <a:off x="4388" y="5886"/>
                <a:ext cx="312" cy="140"/>
              </a:xfrm>
              <a:custGeom>
                <a:avLst/>
                <a:gdLst>
                  <a:gd name="T0" fmla="*/ 0 w 132"/>
                  <a:gd name="T1" fmla="*/ 12 h 59"/>
                  <a:gd name="T2" fmla="*/ 69 w 132"/>
                  <a:gd name="T3" fmla="*/ 10 h 59"/>
                  <a:gd name="T4" fmla="*/ 132 w 132"/>
                  <a:gd name="T5" fmla="*/ 0 h 59"/>
                  <a:gd name="T6" fmla="*/ 111 w 132"/>
                  <a:gd name="T7" fmla="*/ 43 h 59"/>
                  <a:gd name="T8" fmla="*/ 34 w 132"/>
                  <a:gd name="T9" fmla="*/ 51 h 59"/>
                  <a:gd name="T10" fmla="*/ 0 w 132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59">
                    <a:moveTo>
                      <a:pt x="0" y="12"/>
                    </a:moveTo>
                    <a:cubicBezTo>
                      <a:pt x="0" y="12"/>
                      <a:pt x="46" y="12"/>
                      <a:pt x="69" y="10"/>
                    </a:cubicBezTo>
                    <a:cubicBezTo>
                      <a:pt x="92" y="7"/>
                      <a:pt x="132" y="0"/>
                      <a:pt x="132" y="0"/>
                    </a:cubicBezTo>
                    <a:cubicBezTo>
                      <a:pt x="132" y="0"/>
                      <a:pt x="127" y="30"/>
                      <a:pt x="111" y="43"/>
                    </a:cubicBezTo>
                    <a:cubicBezTo>
                      <a:pt x="95" y="57"/>
                      <a:pt x="53" y="59"/>
                      <a:pt x="34" y="51"/>
                    </a:cubicBezTo>
                    <a:cubicBezTo>
                      <a:pt x="16" y="43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22" name="Freeform 694"/>
              <p:cNvSpPr>
                <a:spLocks/>
              </p:cNvSpPr>
              <p:nvPr/>
            </p:nvSpPr>
            <p:spPr bwMode="auto">
              <a:xfrm>
                <a:off x="4435" y="5938"/>
                <a:ext cx="213" cy="88"/>
              </a:xfrm>
              <a:custGeom>
                <a:avLst/>
                <a:gdLst>
                  <a:gd name="T0" fmla="*/ 48 w 90"/>
                  <a:gd name="T1" fmla="*/ 1 h 37"/>
                  <a:gd name="T2" fmla="*/ 0 w 90"/>
                  <a:gd name="T3" fmla="*/ 18 h 37"/>
                  <a:gd name="T4" fmla="*/ 14 w 90"/>
                  <a:gd name="T5" fmla="*/ 29 h 37"/>
                  <a:gd name="T6" fmla="*/ 90 w 90"/>
                  <a:gd name="T7" fmla="*/ 22 h 37"/>
                  <a:gd name="T8" fmla="*/ 48 w 90"/>
                  <a:gd name="T9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37">
                    <a:moveTo>
                      <a:pt x="48" y="1"/>
                    </a:moveTo>
                    <a:cubicBezTo>
                      <a:pt x="31" y="2"/>
                      <a:pt x="12" y="5"/>
                      <a:pt x="0" y="18"/>
                    </a:cubicBezTo>
                    <a:cubicBezTo>
                      <a:pt x="5" y="23"/>
                      <a:pt x="9" y="27"/>
                      <a:pt x="14" y="29"/>
                    </a:cubicBezTo>
                    <a:cubicBezTo>
                      <a:pt x="32" y="37"/>
                      <a:pt x="73" y="35"/>
                      <a:pt x="90" y="22"/>
                    </a:cubicBezTo>
                    <a:cubicBezTo>
                      <a:pt x="79" y="9"/>
                      <a:pt x="67" y="0"/>
                      <a:pt x="48" y="1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23" name="Freeform 695"/>
              <p:cNvSpPr>
                <a:spLocks/>
              </p:cNvSpPr>
              <p:nvPr/>
            </p:nvSpPr>
            <p:spPr bwMode="auto">
              <a:xfrm>
                <a:off x="4431" y="7089"/>
                <a:ext cx="187" cy="152"/>
              </a:xfrm>
              <a:custGeom>
                <a:avLst/>
                <a:gdLst>
                  <a:gd name="T0" fmla="*/ 13 w 79"/>
                  <a:gd name="T1" fmla="*/ 64 h 64"/>
                  <a:gd name="T2" fmla="*/ 79 w 79"/>
                  <a:gd name="T3" fmla="*/ 39 h 64"/>
                  <a:gd name="T4" fmla="*/ 46 w 79"/>
                  <a:gd name="T5" fmla="*/ 9 h 64"/>
                  <a:gd name="T6" fmla="*/ 3 w 79"/>
                  <a:gd name="T7" fmla="*/ 48 h 64"/>
                  <a:gd name="T8" fmla="*/ 13 w 79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64">
                    <a:moveTo>
                      <a:pt x="13" y="64"/>
                    </a:moveTo>
                    <a:cubicBezTo>
                      <a:pt x="79" y="39"/>
                      <a:pt x="79" y="39"/>
                      <a:pt x="79" y="39"/>
                    </a:cubicBezTo>
                    <a:cubicBezTo>
                      <a:pt x="79" y="39"/>
                      <a:pt x="74" y="0"/>
                      <a:pt x="46" y="9"/>
                    </a:cubicBezTo>
                    <a:cubicBezTo>
                      <a:pt x="19" y="18"/>
                      <a:pt x="0" y="31"/>
                      <a:pt x="3" y="48"/>
                    </a:cubicBezTo>
                    <a:cubicBezTo>
                      <a:pt x="6" y="64"/>
                      <a:pt x="13" y="64"/>
                      <a:pt x="13" y="64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24" name="Freeform 696"/>
              <p:cNvSpPr>
                <a:spLocks/>
              </p:cNvSpPr>
              <p:nvPr/>
            </p:nvSpPr>
            <p:spPr bwMode="auto">
              <a:xfrm>
                <a:off x="4445" y="7096"/>
                <a:ext cx="168" cy="93"/>
              </a:xfrm>
              <a:custGeom>
                <a:avLst/>
                <a:gdLst>
                  <a:gd name="T0" fmla="*/ 40 w 71"/>
                  <a:gd name="T1" fmla="*/ 6 h 39"/>
                  <a:gd name="T2" fmla="*/ 0 w 71"/>
                  <a:gd name="T3" fmla="*/ 31 h 39"/>
                  <a:gd name="T4" fmla="*/ 52 w 71"/>
                  <a:gd name="T5" fmla="*/ 39 h 39"/>
                  <a:gd name="T6" fmla="*/ 58 w 71"/>
                  <a:gd name="T7" fmla="*/ 35 h 39"/>
                  <a:gd name="T8" fmla="*/ 63 w 71"/>
                  <a:gd name="T9" fmla="*/ 29 h 39"/>
                  <a:gd name="T10" fmla="*/ 40 w 71"/>
                  <a:gd name="T11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39">
                    <a:moveTo>
                      <a:pt x="40" y="6"/>
                    </a:moveTo>
                    <a:cubicBezTo>
                      <a:pt x="26" y="10"/>
                      <a:pt x="8" y="17"/>
                      <a:pt x="0" y="31"/>
                    </a:cubicBezTo>
                    <a:cubicBezTo>
                      <a:pt x="17" y="25"/>
                      <a:pt x="37" y="32"/>
                      <a:pt x="52" y="39"/>
                    </a:cubicBezTo>
                    <a:cubicBezTo>
                      <a:pt x="54" y="38"/>
                      <a:pt x="56" y="36"/>
                      <a:pt x="58" y="35"/>
                    </a:cubicBezTo>
                    <a:cubicBezTo>
                      <a:pt x="60" y="33"/>
                      <a:pt x="62" y="31"/>
                      <a:pt x="63" y="29"/>
                    </a:cubicBezTo>
                    <a:cubicBezTo>
                      <a:pt x="71" y="16"/>
                      <a:pt x="57" y="0"/>
                      <a:pt x="40" y="6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25" name="Freeform 697"/>
              <p:cNvSpPr>
                <a:spLocks/>
              </p:cNvSpPr>
              <p:nvPr/>
            </p:nvSpPr>
            <p:spPr bwMode="auto">
              <a:xfrm>
                <a:off x="4487" y="7141"/>
                <a:ext cx="29" cy="17"/>
              </a:xfrm>
              <a:custGeom>
                <a:avLst/>
                <a:gdLst>
                  <a:gd name="T0" fmla="*/ 0 w 12"/>
                  <a:gd name="T1" fmla="*/ 1 h 7"/>
                  <a:gd name="T2" fmla="*/ 5 w 12"/>
                  <a:gd name="T3" fmla="*/ 6 h 7"/>
                  <a:gd name="T4" fmla="*/ 11 w 12"/>
                  <a:gd name="T5" fmla="*/ 6 h 7"/>
                  <a:gd name="T6" fmla="*/ 7 w 12"/>
                  <a:gd name="T7" fmla="*/ 1 h 7"/>
                  <a:gd name="T8" fmla="*/ 0 w 12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0" y="1"/>
                    </a:moveTo>
                    <a:cubicBezTo>
                      <a:pt x="0" y="3"/>
                      <a:pt x="2" y="5"/>
                      <a:pt x="5" y="6"/>
                    </a:cubicBezTo>
                    <a:cubicBezTo>
                      <a:pt x="8" y="7"/>
                      <a:pt x="11" y="7"/>
                      <a:pt x="11" y="6"/>
                    </a:cubicBezTo>
                    <a:cubicBezTo>
                      <a:pt x="12" y="4"/>
                      <a:pt x="10" y="2"/>
                      <a:pt x="7" y="1"/>
                    </a:cubicBezTo>
                    <a:cubicBezTo>
                      <a:pt x="4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26" name="Freeform 698"/>
              <p:cNvSpPr>
                <a:spLocks/>
              </p:cNvSpPr>
              <p:nvPr/>
            </p:nvSpPr>
            <p:spPr bwMode="auto">
              <a:xfrm>
                <a:off x="4693" y="7106"/>
                <a:ext cx="227" cy="123"/>
              </a:xfrm>
              <a:custGeom>
                <a:avLst/>
                <a:gdLst>
                  <a:gd name="T0" fmla="*/ 89 w 96"/>
                  <a:gd name="T1" fmla="*/ 38 h 52"/>
                  <a:gd name="T2" fmla="*/ 17 w 96"/>
                  <a:gd name="T3" fmla="*/ 52 h 52"/>
                  <a:gd name="T4" fmla="*/ 29 w 96"/>
                  <a:gd name="T5" fmla="*/ 7 h 52"/>
                  <a:gd name="T6" fmla="*/ 89 w 96"/>
                  <a:gd name="T7" fmla="*/ 18 h 52"/>
                  <a:gd name="T8" fmla="*/ 89 w 96"/>
                  <a:gd name="T9" fmla="*/ 3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2">
                    <a:moveTo>
                      <a:pt x="89" y="38"/>
                    </a:move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0" y="14"/>
                      <a:pt x="29" y="7"/>
                    </a:cubicBezTo>
                    <a:cubicBezTo>
                      <a:pt x="58" y="0"/>
                      <a:pt x="83" y="2"/>
                      <a:pt x="89" y="18"/>
                    </a:cubicBezTo>
                    <a:cubicBezTo>
                      <a:pt x="96" y="34"/>
                      <a:pt x="89" y="38"/>
                      <a:pt x="89" y="38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27" name="Freeform 699"/>
              <p:cNvSpPr>
                <a:spLocks/>
              </p:cNvSpPr>
              <p:nvPr/>
            </p:nvSpPr>
            <p:spPr bwMode="auto">
              <a:xfrm>
                <a:off x="4719" y="7103"/>
                <a:ext cx="192" cy="88"/>
              </a:xfrm>
              <a:custGeom>
                <a:avLst/>
                <a:gdLst>
                  <a:gd name="T0" fmla="*/ 81 w 81"/>
                  <a:gd name="T1" fmla="*/ 28 h 37"/>
                  <a:gd name="T2" fmla="*/ 18 w 81"/>
                  <a:gd name="T3" fmla="*/ 8 h 37"/>
                  <a:gd name="T4" fmla="*/ 1 w 81"/>
                  <a:gd name="T5" fmla="*/ 37 h 37"/>
                  <a:gd name="T6" fmla="*/ 81 w 81"/>
                  <a:gd name="T7" fmla="*/ 2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37">
                    <a:moveTo>
                      <a:pt x="81" y="28"/>
                    </a:moveTo>
                    <a:cubicBezTo>
                      <a:pt x="78" y="0"/>
                      <a:pt x="46" y="1"/>
                      <a:pt x="18" y="8"/>
                    </a:cubicBezTo>
                    <a:cubicBezTo>
                      <a:pt x="2" y="12"/>
                      <a:pt x="0" y="25"/>
                      <a:pt x="1" y="37"/>
                    </a:cubicBezTo>
                    <a:cubicBezTo>
                      <a:pt x="3" y="36"/>
                      <a:pt x="31" y="5"/>
                      <a:pt x="81" y="28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28" name="Freeform 700"/>
              <p:cNvSpPr>
                <a:spLocks/>
              </p:cNvSpPr>
              <p:nvPr/>
            </p:nvSpPr>
            <p:spPr bwMode="auto">
              <a:xfrm>
                <a:off x="4840" y="7129"/>
                <a:ext cx="33" cy="19"/>
              </a:xfrm>
              <a:custGeom>
                <a:avLst/>
                <a:gdLst>
                  <a:gd name="T0" fmla="*/ 0 w 14"/>
                  <a:gd name="T1" fmla="*/ 5 h 8"/>
                  <a:gd name="T2" fmla="*/ 8 w 14"/>
                  <a:gd name="T3" fmla="*/ 8 h 8"/>
                  <a:gd name="T4" fmla="*/ 14 w 14"/>
                  <a:gd name="T5" fmla="*/ 4 h 8"/>
                  <a:gd name="T6" fmla="*/ 7 w 14"/>
                  <a:gd name="T7" fmla="*/ 1 h 8"/>
                  <a:gd name="T8" fmla="*/ 0 w 14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8">
                    <a:moveTo>
                      <a:pt x="0" y="5"/>
                    </a:moveTo>
                    <a:cubicBezTo>
                      <a:pt x="1" y="7"/>
                      <a:pt x="4" y="8"/>
                      <a:pt x="8" y="8"/>
                    </a:cubicBezTo>
                    <a:cubicBezTo>
                      <a:pt x="11" y="7"/>
                      <a:pt x="14" y="5"/>
                      <a:pt x="14" y="4"/>
                    </a:cubicBezTo>
                    <a:cubicBezTo>
                      <a:pt x="14" y="2"/>
                      <a:pt x="10" y="0"/>
                      <a:pt x="7" y="1"/>
                    </a:cubicBezTo>
                    <a:cubicBezTo>
                      <a:pt x="3" y="1"/>
                      <a:pt x="0" y="3"/>
                      <a:pt x="0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29" name="Freeform 701"/>
              <p:cNvSpPr>
                <a:spLocks/>
              </p:cNvSpPr>
              <p:nvPr/>
            </p:nvSpPr>
            <p:spPr bwMode="auto">
              <a:xfrm>
                <a:off x="4303" y="7158"/>
                <a:ext cx="778" cy="589"/>
              </a:xfrm>
              <a:custGeom>
                <a:avLst/>
                <a:gdLst>
                  <a:gd name="T0" fmla="*/ 153 w 329"/>
                  <a:gd name="T1" fmla="*/ 39 h 249"/>
                  <a:gd name="T2" fmla="*/ 235 w 329"/>
                  <a:gd name="T3" fmla="*/ 6 h 249"/>
                  <a:gd name="T4" fmla="*/ 274 w 329"/>
                  <a:gd name="T5" fmla="*/ 144 h 249"/>
                  <a:gd name="T6" fmla="*/ 152 w 329"/>
                  <a:gd name="T7" fmla="*/ 249 h 249"/>
                  <a:gd name="T8" fmla="*/ 12 w 329"/>
                  <a:gd name="T9" fmla="*/ 112 h 249"/>
                  <a:gd name="T10" fmla="*/ 63 w 329"/>
                  <a:gd name="T11" fmla="*/ 10 h 249"/>
                  <a:gd name="T12" fmla="*/ 153 w 329"/>
                  <a:gd name="T13" fmla="*/ 3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9" h="249">
                    <a:moveTo>
                      <a:pt x="153" y="39"/>
                    </a:moveTo>
                    <a:cubicBezTo>
                      <a:pt x="153" y="39"/>
                      <a:pt x="197" y="0"/>
                      <a:pt x="235" y="6"/>
                    </a:cubicBezTo>
                    <a:cubicBezTo>
                      <a:pt x="271" y="12"/>
                      <a:pt x="329" y="51"/>
                      <a:pt x="274" y="144"/>
                    </a:cubicBezTo>
                    <a:cubicBezTo>
                      <a:pt x="231" y="218"/>
                      <a:pt x="152" y="249"/>
                      <a:pt x="152" y="249"/>
                    </a:cubicBezTo>
                    <a:cubicBezTo>
                      <a:pt x="152" y="249"/>
                      <a:pt x="24" y="171"/>
                      <a:pt x="12" y="112"/>
                    </a:cubicBezTo>
                    <a:cubicBezTo>
                      <a:pt x="0" y="53"/>
                      <a:pt x="18" y="19"/>
                      <a:pt x="63" y="10"/>
                    </a:cubicBezTo>
                    <a:cubicBezTo>
                      <a:pt x="108" y="1"/>
                      <a:pt x="153" y="39"/>
                      <a:pt x="153" y="39"/>
                    </a:cubicBezTo>
                    <a:close/>
                  </a:path>
                </a:pathLst>
              </a:custGeom>
              <a:solidFill>
                <a:srgbClr val="7F22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30" name="Freeform 702"/>
              <p:cNvSpPr>
                <a:spLocks/>
              </p:cNvSpPr>
              <p:nvPr/>
            </p:nvSpPr>
            <p:spPr bwMode="auto">
              <a:xfrm>
                <a:off x="4322" y="7248"/>
                <a:ext cx="698" cy="499"/>
              </a:xfrm>
              <a:custGeom>
                <a:avLst/>
                <a:gdLst>
                  <a:gd name="T0" fmla="*/ 278 w 295"/>
                  <a:gd name="T1" fmla="*/ 0 h 211"/>
                  <a:gd name="T2" fmla="*/ 253 w 295"/>
                  <a:gd name="T3" fmla="*/ 88 h 211"/>
                  <a:gd name="T4" fmla="*/ 179 w 295"/>
                  <a:gd name="T5" fmla="*/ 167 h 211"/>
                  <a:gd name="T6" fmla="*/ 74 w 295"/>
                  <a:gd name="T7" fmla="*/ 136 h 211"/>
                  <a:gd name="T8" fmla="*/ 31 w 295"/>
                  <a:gd name="T9" fmla="*/ 92 h 211"/>
                  <a:gd name="T10" fmla="*/ 1 w 295"/>
                  <a:gd name="T11" fmla="*/ 31 h 211"/>
                  <a:gd name="T12" fmla="*/ 4 w 295"/>
                  <a:gd name="T13" fmla="*/ 74 h 211"/>
                  <a:gd name="T14" fmla="*/ 144 w 295"/>
                  <a:gd name="T15" fmla="*/ 211 h 211"/>
                  <a:gd name="T16" fmla="*/ 266 w 295"/>
                  <a:gd name="T17" fmla="*/ 106 h 211"/>
                  <a:gd name="T18" fmla="*/ 278 w 295"/>
                  <a:gd name="T19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5" h="211">
                    <a:moveTo>
                      <a:pt x="278" y="0"/>
                    </a:moveTo>
                    <a:cubicBezTo>
                      <a:pt x="282" y="30"/>
                      <a:pt x="274" y="62"/>
                      <a:pt x="253" y="88"/>
                    </a:cubicBezTo>
                    <a:cubicBezTo>
                      <a:pt x="239" y="122"/>
                      <a:pt x="210" y="151"/>
                      <a:pt x="179" y="167"/>
                    </a:cubicBezTo>
                    <a:cubicBezTo>
                      <a:pt x="142" y="186"/>
                      <a:pt x="99" y="165"/>
                      <a:pt x="74" y="136"/>
                    </a:cubicBezTo>
                    <a:cubicBezTo>
                      <a:pt x="56" y="125"/>
                      <a:pt x="42" y="110"/>
                      <a:pt x="31" y="92"/>
                    </a:cubicBezTo>
                    <a:cubicBezTo>
                      <a:pt x="15" y="77"/>
                      <a:pt x="4" y="53"/>
                      <a:pt x="1" y="31"/>
                    </a:cubicBezTo>
                    <a:cubicBezTo>
                      <a:pt x="0" y="43"/>
                      <a:pt x="1" y="58"/>
                      <a:pt x="4" y="74"/>
                    </a:cubicBezTo>
                    <a:cubicBezTo>
                      <a:pt x="16" y="133"/>
                      <a:pt x="144" y="211"/>
                      <a:pt x="144" y="211"/>
                    </a:cubicBezTo>
                    <a:cubicBezTo>
                      <a:pt x="144" y="211"/>
                      <a:pt x="223" y="180"/>
                      <a:pt x="266" y="106"/>
                    </a:cubicBezTo>
                    <a:cubicBezTo>
                      <a:pt x="295" y="56"/>
                      <a:pt x="292" y="22"/>
                      <a:pt x="278" y="0"/>
                    </a:cubicBez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31" name="Freeform 703"/>
              <p:cNvSpPr>
                <a:spLocks/>
              </p:cNvSpPr>
              <p:nvPr/>
            </p:nvSpPr>
            <p:spPr bwMode="auto">
              <a:xfrm>
                <a:off x="4203" y="6390"/>
                <a:ext cx="133" cy="94"/>
              </a:xfrm>
              <a:custGeom>
                <a:avLst/>
                <a:gdLst>
                  <a:gd name="T0" fmla="*/ 19 w 56"/>
                  <a:gd name="T1" fmla="*/ 4 h 40"/>
                  <a:gd name="T2" fmla="*/ 14 w 56"/>
                  <a:gd name="T3" fmla="*/ 1 h 40"/>
                  <a:gd name="T4" fmla="*/ 7 w 56"/>
                  <a:gd name="T5" fmla="*/ 2 h 40"/>
                  <a:gd name="T6" fmla="*/ 1 w 56"/>
                  <a:gd name="T7" fmla="*/ 15 h 40"/>
                  <a:gd name="T8" fmla="*/ 3 w 56"/>
                  <a:gd name="T9" fmla="*/ 29 h 40"/>
                  <a:gd name="T10" fmla="*/ 10 w 56"/>
                  <a:gd name="T11" fmla="*/ 32 h 40"/>
                  <a:gd name="T12" fmla="*/ 13 w 56"/>
                  <a:gd name="T13" fmla="*/ 27 h 40"/>
                  <a:gd name="T14" fmla="*/ 17 w 56"/>
                  <a:gd name="T15" fmla="*/ 36 h 40"/>
                  <a:gd name="T16" fmla="*/ 24 w 56"/>
                  <a:gd name="T17" fmla="*/ 30 h 40"/>
                  <a:gd name="T18" fmla="*/ 29 w 56"/>
                  <a:gd name="T19" fmla="*/ 40 h 40"/>
                  <a:gd name="T20" fmla="*/ 35 w 56"/>
                  <a:gd name="T21" fmla="*/ 29 h 40"/>
                  <a:gd name="T22" fmla="*/ 45 w 56"/>
                  <a:gd name="T23" fmla="*/ 14 h 40"/>
                  <a:gd name="T24" fmla="*/ 54 w 56"/>
                  <a:gd name="T25" fmla="*/ 13 h 40"/>
                  <a:gd name="T26" fmla="*/ 47 w 56"/>
                  <a:gd name="T27" fmla="*/ 5 h 40"/>
                  <a:gd name="T28" fmla="*/ 40 w 56"/>
                  <a:gd name="T29" fmla="*/ 4 h 40"/>
                  <a:gd name="T30" fmla="*/ 34 w 56"/>
                  <a:gd name="T31" fmla="*/ 8 h 40"/>
                  <a:gd name="T32" fmla="*/ 25 w 56"/>
                  <a:gd name="T33" fmla="*/ 0 h 40"/>
                  <a:gd name="T34" fmla="*/ 19 w 56"/>
                  <a:gd name="T35" fmla="*/ 4 h 40"/>
                  <a:gd name="T36" fmla="*/ 19 w 56"/>
                  <a:gd name="T37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40">
                    <a:moveTo>
                      <a:pt x="19" y="4"/>
                    </a:moveTo>
                    <a:cubicBezTo>
                      <a:pt x="17" y="4"/>
                      <a:pt x="16" y="1"/>
                      <a:pt x="14" y="1"/>
                    </a:cubicBezTo>
                    <a:cubicBezTo>
                      <a:pt x="12" y="0"/>
                      <a:pt x="9" y="1"/>
                      <a:pt x="7" y="2"/>
                    </a:cubicBezTo>
                    <a:cubicBezTo>
                      <a:pt x="3" y="5"/>
                      <a:pt x="2" y="10"/>
                      <a:pt x="1" y="15"/>
                    </a:cubicBezTo>
                    <a:cubicBezTo>
                      <a:pt x="0" y="19"/>
                      <a:pt x="0" y="26"/>
                      <a:pt x="3" y="29"/>
                    </a:cubicBezTo>
                    <a:cubicBezTo>
                      <a:pt x="4" y="30"/>
                      <a:pt x="9" y="32"/>
                      <a:pt x="10" y="32"/>
                    </a:cubicBezTo>
                    <a:cubicBezTo>
                      <a:pt x="13" y="31"/>
                      <a:pt x="12" y="29"/>
                      <a:pt x="13" y="27"/>
                    </a:cubicBezTo>
                    <a:cubicBezTo>
                      <a:pt x="12" y="31"/>
                      <a:pt x="12" y="35"/>
                      <a:pt x="17" y="36"/>
                    </a:cubicBezTo>
                    <a:cubicBezTo>
                      <a:pt x="21" y="37"/>
                      <a:pt x="22" y="34"/>
                      <a:pt x="24" y="30"/>
                    </a:cubicBezTo>
                    <a:cubicBezTo>
                      <a:pt x="23" y="33"/>
                      <a:pt x="26" y="39"/>
                      <a:pt x="29" y="40"/>
                    </a:cubicBezTo>
                    <a:cubicBezTo>
                      <a:pt x="34" y="40"/>
                      <a:pt x="34" y="32"/>
                      <a:pt x="35" y="29"/>
                    </a:cubicBezTo>
                    <a:cubicBezTo>
                      <a:pt x="36" y="25"/>
                      <a:pt x="41" y="16"/>
                      <a:pt x="45" y="14"/>
                    </a:cubicBezTo>
                    <a:cubicBezTo>
                      <a:pt x="50" y="12"/>
                      <a:pt x="52" y="16"/>
                      <a:pt x="54" y="13"/>
                    </a:cubicBezTo>
                    <a:cubicBezTo>
                      <a:pt x="56" y="9"/>
                      <a:pt x="51" y="6"/>
                      <a:pt x="47" y="5"/>
                    </a:cubicBezTo>
                    <a:cubicBezTo>
                      <a:pt x="45" y="4"/>
                      <a:pt x="44" y="3"/>
                      <a:pt x="40" y="4"/>
                    </a:cubicBezTo>
                    <a:cubicBezTo>
                      <a:pt x="36" y="5"/>
                      <a:pt x="34" y="8"/>
                      <a:pt x="34" y="8"/>
                    </a:cubicBezTo>
                    <a:cubicBezTo>
                      <a:pt x="34" y="8"/>
                      <a:pt x="29" y="0"/>
                      <a:pt x="25" y="0"/>
                    </a:cubicBezTo>
                    <a:cubicBezTo>
                      <a:pt x="23" y="1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32" name="Freeform 704"/>
              <p:cNvSpPr>
                <a:spLocks/>
              </p:cNvSpPr>
              <p:nvPr/>
            </p:nvSpPr>
            <p:spPr bwMode="auto">
              <a:xfrm>
                <a:off x="4203" y="6392"/>
                <a:ext cx="128" cy="92"/>
              </a:xfrm>
              <a:custGeom>
                <a:avLst/>
                <a:gdLst>
                  <a:gd name="T0" fmla="*/ 52 w 54"/>
                  <a:gd name="T1" fmla="*/ 12 h 39"/>
                  <a:gd name="T2" fmla="*/ 44 w 54"/>
                  <a:gd name="T3" fmla="*/ 10 h 39"/>
                  <a:gd name="T4" fmla="*/ 37 w 54"/>
                  <a:gd name="T5" fmla="*/ 16 h 39"/>
                  <a:gd name="T6" fmla="*/ 31 w 54"/>
                  <a:gd name="T7" fmla="*/ 30 h 39"/>
                  <a:gd name="T8" fmla="*/ 26 w 54"/>
                  <a:gd name="T9" fmla="*/ 25 h 39"/>
                  <a:gd name="T10" fmla="*/ 36 w 54"/>
                  <a:gd name="T11" fmla="*/ 7 h 39"/>
                  <a:gd name="T12" fmla="*/ 41 w 54"/>
                  <a:gd name="T13" fmla="*/ 3 h 39"/>
                  <a:gd name="T14" fmla="*/ 40 w 54"/>
                  <a:gd name="T15" fmla="*/ 3 h 39"/>
                  <a:gd name="T16" fmla="*/ 34 w 54"/>
                  <a:gd name="T17" fmla="*/ 7 h 39"/>
                  <a:gd name="T18" fmla="*/ 31 w 54"/>
                  <a:gd name="T19" fmla="*/ 3 h 39"/>
                  <a:gd name="T20" fmla="*/ 22 w 54"/>
                  <a:gd name="T21" fmla="*/ 25 h 39"/>
                  <a:gd name="T22" fmla="*/ 15 w 54"/>
                  <a:gd name="T23" fmla="*/ 27 h 39"/>
                  <a:gd name="T24" fmla="*/ 24 w 54"/>
                  <a:gd name="T25" fmla="*/ 0 h 39"/>
                  <a:gd name="T26" fmla="*/ 19 w 54"/>
                  <a:gd name="T27" fmla="*/ 3 h 39"/>
                  <a:gd name="T28" fmla="*/ 19 w 54"/>
                  <a:gd name="T29" fmla="*/ 3 h 39"/>
                  <a:gd name="T30" fmla="*/ 17 w 54"/>
                  <a:gd name="T31" fmla="*/ 2 h 39"/>
                  <a:gd name="T32" fmla="*/ 15 w 54"/>
                  <a:gd name="T33" fmla="*/ 4 h 39"/>
                  <a:gd name="T34" fmla="*/ 9 w 54"/>
                  <a:gd name="T35" fmla="*/ 20 h 39"/>
                  <a:gd name="T36" fmla="*/ 4 w 54"/>
                  <a:gd name="T37" fmla="*/ 24 h 39"/>
                  <a:gd name="T38" fmla="*/ 8 w 54"/>
                  <a:gd name="T39" fmla="*/ 0 h 39"/>
                  <a:gd name="T40" fmla="*/ 7 w 54"/>
                  <a:gd name="T41" fmla="*/ 1 h 39"/>
                  <a:gd name="T42" fmla="*/ 1 w 54"/>
                  <a:gd name="T43" fmla="*/ 14 h 39"/>
                  <a:gd name="T44" fmla="*/ 3 w 54"/>
                  <a:gd name="T45" fmla="*/ 28 h 39"/>
                  <a:gd name="T46" fmla="*/ 10 w 54"/>
                  <a:gd name="T47" fmla="*/ 31 h 39"/>
                  <a:gd name="T48" fmla="*/ 13 w 54"/>
                  <a:gd name="T49" fmla="*/ 26 h 39"/>
                  <a:gd name="T50" fmla="*/ 17 w 54"/>
                  <a:gd name="T51" fmla="*/ 35 h 39"/>
                  <a:gd name="T52" fmla="*/ 24 w 54"/>
                  <a:gd name="T53" fmla="*/ 29 h 39"/>
                  <a:gd name="T54" fmla="*/ 29 w 54"/>
                  <a:gd name="T55" fmla="*/ 39 h 39"/>
                  <a:gd name="T56" fmla="*/ 35 w 54"/>
                  <a:gd name="T57" fmla="*/ 28 h 39"/>
                  <a:gd name="T58" fmla="*/ 45 w 54"/>
                  <a:gd name="T59" fmla="*/ 13 h 39"/>
                  <a:gd name="T60" fmla="*/ 54 w 54"/>
                  <a:gd name="T61" fmla="*/ 12 h 39"/>
                  <a:gd name="T62" fmla="*/ 54 w 54"/>
                  <a:gd name="T63" fmla="*/ 12 h 39"/>
                  <a:gd name="T64" fmla="*/ 52 w 54"/>
                  <a:gd name="T65" fmla="*/ 1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39">
                    <a:moveTo>
                      <a:pt x="52" y="12"/>
                    </a:moveTo>
                    <a:cubicBezTo>
                      <a:pt x="50" y="11"/>
                      <a:pt x="46" y="9"/>
                      <a:pt x="44" y="10"/>
                    </a:cubicBezTo>
                    <a:cubicBezTo>
                      <a:pt x="41" y="11"/>
                      <a:pt x="39" y="13"/>
                      <a:pt x="37" y="16"/>
                    </a:cubicBezTo>
                    <a:cubicBezTo>
                      <a:pt x="35" y="21"/>
                      <a:pt x="32" y="25"/>
                      <a:pt x="31" y="30"/>
                    </a:cubicBezTo>
                    <a:cubicBezTo>
                      <a:pt x="30" y="35"/>
                      <a:pt x="25" y="30"/>
                      <a:pt x="26" y="25"/>
                    </a:cubicBezTo>
                    <a:cubicBezTo>
                      <a:pt x="28" y="17"/>
                      <a:pt x="29" y="12"/>
                      <a:pt x="36" y="7"/>
                    </a:cubicBezTo>
                    <a:cubicBezTo>
                      <a:pt x="38" y="5"/>
                      <a:pt x="40" y="4"/>
                      <a:pt x="41" y="3"/>
                    </a:cubicBezTo>
                    <a:cubicBezTo>
                      <a:pt x="41" y="3"/>
                      <a:pt x="40" y="3"/>
                      <a:pt x="40" y="3"/>
                    </a:cubicBezTo>
                    <a:cubicBezTo>
                      <a:pt x="36" y="4"/>
                      <a:pt x="34" y="7"/>
                      <a:pt x="34" y="7"/>
                    </a:cubicBezTo>
                    <a:cubicBezTo>
                      <a:pt x="34" y="7"/>
                      <a:pt x="33" y="5"/>
                      <a:pt x="31" y="3"/>
                    </a:cubicBezTo>
                    <a:cubicBezTo>
                      <a:pt x="25" y="11"/>
                      <a:pt x="26" y="16"/>
                      <a:pt x="22" y="25"/>
                    </a:cubicBezTo>
                    <a:cubicBezTo>
                      <a:pt x="20" y="31"/>
                      <a:pt x="14" y="32"/>
                      <a:pt x="15" y="27"/>
                    </a:cubicBezTo>
                    <a:cubicBezTo>
                      <a:pt x="16" y="17"/>
                      <a:pt x="18" y="8"/>
                      <a:pt x="24" y="0"/>
                    </a:cubicBezTo>
                    <a:cubicBezTo>
                      <a:pt x="22" y="1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3"/>
                      <a:pt x="17" y="2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ubicBezTo>
                      <a:pt x="11" y="9"/>
                      <a:pt x="12" y="13"/>
                      <a:pt x="9" y="20"/>
                    </a:cubicBezTo>
                    <a:cubicBezTo>
                      <a:pt x="8" y="24"/>
                      <a:pt x="6" y="28"/>
                      <a:pt x="4" y="24"/>
                    </a:cubicBezTo>
                    <a:cubicBezTo>
                      <a:pt x="1" y="15"/>
                      <a:pt x="3" y="7"/>
                      <a:pt x="8" y="0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3" y="4"/>
                      <a:pt x="2" y="9"/>
                      <a:pt x="1" y="14"/>
                    </a:cubicBezTo>
                    <a:cubicBezTo>
                      <a:pt x="0" y="18"/>
                      <a:pt x="0" y="25"/>
                      <a:pt x="3" y="28"/>
                    </a:cubicBezTo>
                    <a:cubicBezTo>
                      <a:pt x="4" y="29"/>
                      <a:pt x="9" y="31"/>
                      <a:pt x="10" y="31"/>
                    </a:cubicBezTo>
                    <a:cubicBezTo>
                      <a:pt x="13" y="30"/>
                      <a:pt x="12" y="28"/>
                      <a:pt x="13" y="26"/>
                    </a:cubicBezTo>
                    <a:cubicBezTo>
                      <a:pt x="12" y="30"/>
                      <a:pt x="12" y="34"/>
                      <a:pt x="17" y="35"/>
                    </a:cubicBezTo>
                    <a:cubicBezTo>
                      <a:pt x="21" y="36"/>
                      <a:pt x="22" y="33"/>
                      <a:pt x="24" y="29"/>
                    </a:cubicBezTo>
                    <a:cubicBezTo>
                      <a:pt x="23" y="32"/>
                      <a:pt x="26" y="38"/>
                      <a:pt x="29" y="39"/>
                    </a:cubicBezTo>
                    <a:cubicBezTo>
                      <a:pt x="34" y="39"/>
                      <a:pt x="34" y="31"/>
                      <a:pt x="35" y="28"/>
                    </a:cubicBezTo>
                    <a:cubicBezTo>
                      <a:pt x="36" y="24"/>
                      <a:pt x="41" y="15"/>
                      <a:pt x="45" y="13"/>
                    </a:cubicBezTo>
                    <a:cubicBezTo>
                      <a:pt x="50" y="11"/>
                      <a:pt x="52" y="15"/>
                      <a:pt x="54" y="1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3" y="12"/>
                      <a:pt x="53" y="12"/>
                      <a:pt x="52" y="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33" name="Freeform 705"/>
              <p:cNvSpPr>
                <a:spLocks/>
              </p:cNvSpPr>
              <p:nvPr/>
            </p:nvSpPr>
            <p:spPr bwMode="auto">
              <a:xfrm>
                <a:off x="3297" y="6999"/>
                <a:ext cx="185" cy="268"/>
              </a:xfrm>
              <a:custGeom>
                <a:avLst/>
                <a:gdLst>
                  <a:gd name="T0" fmla="*/ 19 w 185"/>
                  <a:gd name="T1" fmla="*/ 268 h 268"/>
                  <a:gd name="T2" fmla="*/ 185 w 185"/>
                  <a:gd name="T3" fmla="*/ 0 h 268"/>
                  <a:gd name="T4" fmla="*/ 142 w 185"/>
                  <a:gd name="T5" fmla="*/ 19 h 268"/>
                  <a:gd name="T6" fmla="*/ 0 w 185"/>
                  <a:gd name="T7" fmla="*/ 268 h 268"/>
                  <a:gd name="T8" fmla="*/ 19 w 185"/>
                  <a:gd name="T9" fmla="*/ 26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268">
                    <a:moveTo>
                      <a:pt x="19" y="268"/>
                    </a:moveTo>
                    <a:lnTo>
                      <a:pt x="185" y="0"/>
                    </a:lnTo>
                    <a:lnTo>
                      <a:pt x="142" y="19"/>
                    </a:lnTo>
                    <a:lnTo>
                      <a:pt x="0" y="268"/>
                    </a:lnTo>
                    <a:lnTo>
                      <a:pt x="19" y="268"/>
                    </a:lnTo>
                    <a:close/>
                  </a:path>
                </a:pathLst>
              </a:custGeom>
              <a:solidFill>
                <a:srgbClr val="C998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34" name="Freeform 706"/>
              <p:cNvSpPr>
                <a:spLocks/>
              </p:cNvSpPr>
              <p:nvPr/>
            </p:nvSpPr>
            <p:spPr bwMode="auto">
              <a:xfrm>
                <a:off x="2647" y="7113"/>
                <a:ext cx="184" cy="175"/>
              </a:xfrm>
              <a:custGeom>
                <a:avLst/>
                <a:gdLst>
                  <a:gd name="T0" fmla="*/ 156 w 184"/>
                  <a:gd name="T1" fmla="*/ 175 h 175"/>
                  <a:gd name="T2" fmla="*/ 149 w 184"/>
                  <a:gd name="T3" fmla="*/ 147 h 175"/>
                  <a:gd name="T4" fmla="*/ 0 w 184"/>
                  <a:gd name="T5" fmla="*/ 0 h 175"/>
                  <a:gd name="T6" fmla="*/ 40 w 184"/>
                  <a:gd name="T7" fmla="*/ 0 h 175"/>
                  <a:gd name="T8" fmla="*/ 177 w 184"/>
                  <a:gd name="T9" fmla="*/ 135 h 175"/>
                  <a:gd name="T10" fmla="*/ 184 w 184"/>
                  <a:gd name="T11" fmla="*/ 175 h 175"/>
                  <a:gd name="T12" fmla="*/ 156 w 184"/>
                  <a:gd name="T13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" h="175">
                    <a:moveTo>
                      <a:pt x="156" y="175"/>
                    </a:moveTo>
                    <a:lnTo>
                      <a:pt x="149" y="147"/>
                    </a:lnTo>
                    <a:lnTo>
                      <a:pt x="0" y="0"/>
                    </a:lnTo>
                    <a:lnTo>
                      <a:pt x="40" y="0"/>
                    </a:lnTo>
                    <a:lnTo>
                      <a:pt x="177" y="135"/>
                    </a:lnTo>
                    <a:lnTo>
                      <a:pt x="184" y="175"/>
                    </a:lnTo>
                    <a:lnTo>
                      <a:pt x="156" y="175"/>
                    </a:lnTo>
                    <a:close/>
                  </a:path>
                </a:pathLst>
              </a:custGeom>
              <a:solidFill>
                <a:srgbClr val="C998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35" name="Freeform 707"/>
              <p:cNvSpPr>
                <a:spLocks/>
              </p:cNvSpPr>
              <p:nvPr/>
            </p:nvSpPr>
            <p:spPr bwMode="auto">
              <a:xfrm>
                <a:off x="3297" y="7179"/>
                <a:ext cx="74" cy="88"/>
              </a:xfrm>
              <a:custGeom>
                <a:avLst/>
                <a:gdLst>
                  <a:gd name="T0" fmla="*/ 29 w 31"/>
                  <a:gd name="T1" fmla="*/ 1 h 37"/>
                  <a:gd name="T2" fmla="*/ 14 w 31"/>
                  <a:gd name="T3" fmla="*/ 12 h 37"/>
                  <a:gd name="T4" fmla="*/ 0 w 31"/>
                  <a:gd name="T5" fmla="*/ 37 h 37"/>
                  <a:gd name="T6" fmla="*/ 8 w 31"/>
                  <a:gd name="T7" fmla="*/ 37 h 37"/>
                  <a:gd name="T8" fmla="*/ 31 w 31"/>
                  <a:gd name="T9" fmla="*/ 0 h 37"/>
                  <a:gd name="T10" fmla="*/ 29 w 31"/>
                  <a:gd name="T11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37">
                    <a:moveTo>
                      <a:pt x="29" y="1"/>
                    </a:moveTo>
                    <a:cubicBezTo>
                      <a:pt x="25" y="5"/>
                      <a:pt x="20" y="9"/>
                      <a:pt x="14" y="1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0" y="1"/>
                      <a:pt x="29" y="1"/>
                    </a:cubicBezTo>
                    <a:close/>
                  </a:path>
                </a:pathLst>
              </a:custGeom>
              <a:solidFill>
                <a:srgbClr val="C187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36" name="Freeform 708"/>
              <p:cNvSpPr>
                <a:spLocks/>
              </p:cNvSpPr>
              <p:nvPr/>
            </p:nvSpPr>
            <p:spPr bwMode="auto">
              <a:xfrm>
                <a:off x="2739" y="7203"/>
                <a:ext cx="92" cy="85"/>
              </a:xfrm>
              <a:custGeom>
                <a:avLst/>
                <a:gdLst>
                  <a:gd name="T0" fmla="*/ 26 w 39"/>
                  <a:gd name="T1" fmla="*/ 9 h 36"/>
                  <a:gd name="T2" fmla="*/ 0 w 39"/>
                  <a:gd name="T3" fmla="*/ 0 h 36"/>
                  <a:gd name="T4" fmla="*/ 24 w 39"/>
                  <a:gd name="T5" fmla="*/ 24 h 36"/>
                  <a:gd name="T6" fmla="*/ 27 w 39"/>
                  <a:gd name="T7" fmla="*/ 36 h 36"/>
                  <a:gd name="T8" fmla="*/ 39 w 39"/>
                  <a:gd name="T9" fmla="*/ 36 h 36"/>
                  <a:gd name="T10" fmla="*/ 36 w 39"/>
                  <a:gd name="T11" fmla="*/ 19 h 36"/>
                  <a:gd name="T12" fmla="*/ 26 w 39"/>
                  <a:gd name="T13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6">
                    <a:moveTo>
                      <a:pt x="26" y="9"/>
                    </a:moveTo>
                    <a:cubicBezTo>
                      <a:pt x="17" y="8"/>
                      <a:pt x="8" y="4"/>
                      <a:pt x="0" y="0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C187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37" name="Freeform 709"/>
              <p:cNvSpPr>
                <a:spLocks/>
              </p:cNvSpPr>
              <p:nvPr/>
            </p:nvSpPr>
            <p:spPr bwMode="auto">
              <a:xfrm>
                <a:off x="2758" y="7222"/>
                <a:ext cx="577" cy="439"/>
              </a:xfrm>
              <a:custGeom>
                <a:avLst/>
                <a:gdLst>
                  <a:gd name="T0" fmla="*/ 16 w 244"/>
                  <a:gd name="T1" fmla="*/ 16 h 186"/>
                  <a:gd name="T2" fmla="*/ 235 w 244"/>
                  <a:gd name="T3" fmla="*/ 16 h 186"/>
                  <a:gd name="T4" fmla="*/ 230 w 244"/>
                  <a:gd name="T5" fmla="*/ 177 h 186"/>
                  <a:gd name="T6" fmla="*/ 9 w 244"/>
                  <a:gd name="T7" fmla="*/ 177 h 186"/>
                  <a:gd name="T8" fmla="*/ 16 w 244"/>
                  <a:gd name="T9" fmla="*/ 1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4" h="186">
                    <a:moveTo>
                      <a:pt x="16" y="16"/>
                    </a:moveTo>
                    <a:cubicBezTo>
                      <a:pt x="28" y="0"/>
                      <a:pt x="226" y="3"/>
                      <a:pt x="235" y="16"/>
                    </a:cubicBezTo>
                    <a:cubicBezTo>
                      <a:pt x="244" y="29"/>
                      <a:pt x="242" y="168"/>
                      <a:pt x="230" y="177"/>
                    </a:cubicBezTo>
                    <a:cubicBezTo>
                      <a:pt x="218" y="186"/>
                      <a:pt x="18" y="185"/>
                      <a:pt x="9" y="177"/>
                    </a:cubicBezTo>
                    <a:cubicBezTo>
                      <a:pt x="0" y="170"/>
                      <a:pt x="5" y="31"/>
                      <a:pt x="16" y="16"/>
                    </a:cubicBezTo>
                    <a:close/>
                  </a:path>
                </a:pathLst>
              </a:custGeom>
              <a:solidFill>
                <a:srgbClr val="C998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38" name="Freeform 710"/>
              <p:cNvSpPr>
                <a:spLocks/>
              </p:cNvSpPr>
              <p:nvPr/>
            </p:nvSpPr>
            <p:spPr bwMode="auto">
              <a:xfrm>
                <a:off x="2758" y="7226"/>
                <a:ext cx="577" cy="435"/>
              </a:xfrm>
              <a:custGeom>
                <a:avLst/>
                <a:gdLst>
                  <a:gd name="T0" fmla="*/ 235 w 244"/>
                  <a:gd name="T1" fmla="*/ 14 h 184"/>
                  <a:gd name="T2" fmla="*/ 48 w 244"/>
                  <a:gd name="T3" fmla="*/ 6 h 184"/>
                  <a:gd name="T4" fmla="*/ 87 w 244"/>
                  <a:gd name="T5" fmla="*/ 9 h 184"/>
                  <a:gd name="T6" fmla="*/ 142 w 244"/>
                  <a:gd name="T7" fmla="*/ 9 h 184"/>
                  <a:gd name="T8" fmla="*/ 179 w 244"/>
                  <a:gd name="T9" fmla="*/ 9 h 184"/>
                  <a:gd name="T10" fmla="*/ 222 w 244"/>
                  <a:gd name="T11" fmla="*/ 58 h 184"/>
                  <a:gd name="T12" fmla="*/ 224 w 244"/>
                  <a:gd name="T13" fmla="*/ 109 h 184"/>
                  <a:gd name="T14" fmla="*/ 221 w 244"/>
                  <a:gd name="T15" fmla="*/ 143 h 184"/>
                  <a:gd name="T16" fmla="*/ 149 w 244"/>
                  <a:gd name="T17" fmla="*/ 169 h 184"/>
                  <a:gd name="T18" fmla="*/ 81 w 244"/>
                  <a:gd name="T19" fmla="*/ 170 h 184"/>
                  <a:gd name="T20" fmla="*/ 65 w 244"/>
                  <a:gd name="T21" fmla="*/ 169 h 184"/>
                  <a:gd name="T22" fmla="*/ 57 w 244"/>
                  <a:gd name="T23" fmla="*/ 162 h 184"/>
                  <a:gd name="T24" fmla="*/ 41 w 244"/>
                  <a:gd name="T25" fmla="*/ 141 h 184"/>
                  <a:gd name="T26" fmla="*/ 15 w 244"/>
                  <a:gd name="T27" fmla="*/ 132 h 184"/>
                  <a:gd name="T28" fmla="*/ 13 w 244"/>
                  <a:gd name="T29" fmla="*/ 104 h 184"/>
                  <a:gd name="T30" fmla="*/ 13 w 244"/>
                  <a:gd name="T31" fmla="*/ 63 h 184"/>
                  <a:gd name="T32" fmla="*/ 23 w 244"/>
                  <a:gd name="T33" fmla="*/ 18 h 184"/>
                  <a:gd name="T34" fmla="*/ 31 w 244"/>
                  <a:gd name="T35" fmla="*/ 8 h 184"/>
                  <a:gd name="T36" fmla="*/ 16 w 244"/>
                  <a:gd name="T37" fmla="*/ 14 h 184"/>
                  <a:gd name="T38" fmla="*/ 9 w 244"/>
                  <a:gd name="T39" fmla="*/ 175 h 184"/>
                  <a:gd name="T40" fmla="*/ 230 w 244"/>
                  <a:gd name="T41" fmla="*/ 175 h 184"/>
                  <a:gd name="T42" fmla="*/ 235 w 244"/>
                  <a:gd name="T43" fmla="*/ 1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4" h="184">
                    <a:moveTo>
                      <a:pt x="235" y="14"/>
                    </a:moveTo>
                    <a:cubicBezTo>
                      <a:pt x="228" y="4"/>
                      <a:pt x="108" y="0"/>
                      <a:pt x="48" y="6"/>
                    </a:cubicBezTo>
                    <a:cubicBezTo>
                      <a:pt x="61" y="7"/>
                      <a:pt x="74" y="9"/>
                      <a:pt x="87" y="9"/>
                    </a:cubicBezTo>
                    <a:cubicBezTo>
                      <a:pt x="106" y="9"/>
                      <a:pt x="124" y="9"/>
                      <a:pt x="142" y="9"/>
                    </a:cubicBezTo>
                    <a:cubicBezTo>
                      <a:pt x="154" y="8"/>
                      <a:pt x="167" y="7"/>
                      <a:pt x="179" y="9"/>
                    </a:cubicBezTo>
                    <a:cubicBezTo>
                      <a:pt x="208" y="13"/>
                      <a:pt x="218" y="30"/>
                      <a:pt x="222" y="58"/>
                    </a:cubicBezTo>
                    <a:cubicBezTo>
                      <a:pt x="225" y="75"/>
                      <a:pt x="224" y="92"/>
                      <a:pt x="224" y="109"/>
                    </a:cubicBezTo>
                    <a:cubicBezTo>
                      <a:pt x="225" y="120"/>
                      <a:pt x="226" y="133"/>
                      <a:pt x="221" y="143"/>
                    </a:cubicBezTo>
                    <a:cubicBezTo>
                      <a:pt x="208" y="166"/>
                      <a:pt x="172" y="168"/>
                      <a:pt x="149" y="169"/>
                    </a:cubicBezTo>
                    <a:cubicBezTo>
                      <a:pt x="126" y="170"/>
                      <a:pt x="104" y="171"/>
                      <a:pt x="81" y="170"/>
                    </a:cubicBezTo>
                    <a:cubicBezTo>
                      <a:pt x="76" y="170"/>
                      <a:pt x="70" y="170"/>
                      <a:pt x="65" y="169"/>
                    </a:cubicBezTo>
                    <a:cubicBezTo>
                      <a:pt x="57" y="167"/>
                      <a:pt x="60" y="168"/>
                      <a:pt x="57" y="162"/>
                    </a:cubicBezTo>
                    <a:cubicBezTo>
                      <a:pt x="53" y="154"/>
                      <a:pt x="48" y="147"/>
                      <a:pt x="41" y="141"/>
                    </a:cubicBezTo>
                    <a:cubicBezTo>
                      <a:pt x="33" y="134"/>
                      <a:pt x="25" y="134"/>
                      <a:pt x="15" y="132"/>
                    </a:cubicBezTo>
                    <a:cubicBezTo>
                      <a:pt x="11" y="131"/>
                      <a:pt x="13" y="108"/>
                      <a:pt x="13" y="104"/>
                    </a:cubicBezTo>
                    <a:cubicBezTo>
                      <a:pt x="12" y="90"/>
                      <a:pt x="11" y="77"/>
                      <a:pt x="13" y="63"/>
                    </a:cubicBezTo>
                    <a:cubicBezTo>
                      <a:pt x="15" y="49"/>
                      <a:pt x="22" y="19"/>
                      <a:pt x="23" y="18"/>
                    </a:cubicBezTo>
                    <a:cubicBezTo>
                      <a:pt x="24" y="13"/>
                      <a:pt x="27" y="10"/>
                      <a:pt x="31" y="8"/>
                    </a:cubicBezTo>
                    <a:cubicBezTo>
                      <a:pt x="23" y="10"/>
                      <a:pt x="18" y="12"/>
                      <a:pt x="16" y="14"/>
                    </a:cubicBezTo>
                    <a:cubicBezTo>
                      <a:pt x="5" y="29"/>
                      <a:pt x="0" y="168"/>
                      <a:pt x="9" y="175"/>
                    </a:cubicBezTo>
                    <a:cubicBezTo>
                      <a:pt x="18" y="183"/>
                      <a:pt x="218" y="184"/>
                      <a:pt x="230" y="175"/>
                    </a:cubicBezTo>
                    <a:cubicBezTo>
                      <a:pt x="242" y="166"/>
                      <a:pt x="244" y="27"/>
                      <a:pt x="235" y="14"/>
                    </a:cubicBezTo>
                    <a:close/>
                  </a:path>
                </a:pathLst>
              </a:custGeom>
              <a:solidFill>
                <a:srgbClr val="C187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39" name="Freeform 711"/>
              <p:cNvSpPr>
                <a:spLocks noEditPoints="1"/>
              </p:cNvSpPr>
              <p:nvPr/>
            </p:nvSpPr>
            <p:spPr bwMode="auto">
              <a:xfrm>
                <a:off x="2848" y="7330"/>
                <a:ext cx="59" cy="93"/>
              </a:xfrm>
              <a:custGeom>
                <a:avLst/>
                <a:gdLst>
                  <a:gd name="T0" fmla="*/ 0 w 25"/>
                  <a:gd name="T1" fmla="*/ 1 h 39"/>
                  <a:gd name="T2" fmla="*/ 9 w 25"/>
                  <a:gd name="T3" fmla="*/ 0 h 39"/>
                  <a:gd name="T4" fmla="*/ 20 w 25"/>
                  <a:gd name="T5" fmla="*/ 3 h 39"/>
                  <a:gd name="T6" fmla="*/ 23 w 25"/>
                  <a:gd name="T7" fmla="*/ 9 h 39"/>
                  <a:gd name="T8" fmla="*/ 17 w 25"/>
                  <a:gd name="T9" fmla="*/ 18 h 39"/>
                  <a:gd name="T10" fmla="*/ 17 w 25"/>
                  <a:gd name="T11" fmla="*/ 18 h 39"/>
                  <a:gd name="T12" fmla="*/ 25 w 25"/>
                  <a:gd name="T13" fmla="*/ 27 h 39"/>
                  <a:gd name="T14" fmla="*/ 21 w 25"/>
                  <a:gd name="T15" fmla="*/ 35 h 39"/>
                  <a:gd name="T16" fmla="*/ 8 w 25"/>
                  <a:gd name="T17" fmla="*/ 39 h 39"/>
                  <a:gd name="T18" fmla="*/ 0 w 25"/>
                  <a:gd name="T19" fmla="*/ 38 h 39"/>
                  <a:gd name="T20" fmla="*/ 0 w 25"/>
                  <a:gd name="T21" fmla="*/ 1 h 39"/>
                  <a:gd name="T22" fmla="*/ 5 w 25"/>
                  <a:gd name="T23" fmla="*/ 16 h 39"/>
                  <a:gd name="T24" fmla="*/ 10 w 25"/>
                  <a:gd name="T25" fmla="*/ 16 h 39"/>
                  <a:gd name="T26" fmla="*/ 18 w 25"/>
                  <a:gd name="T27" fmla="*/ 10 h 39"/>
                  <a:gd name="T28" fmla="*/ 10 w 25"/>
                  <a:gd name="T29" fmla="*/ 4 h 39"/>
                  <a:gd name="T30" fmla="*/ 5 w 25"/>
                  <a:gd name="T31" fmla="*/ 4 h 39"/>
                  <a:gd name="T32" fmla="*/ 5 w 25"/>
                  <a:gd name="T33" fmla="*/ 16 h 39"/>
                  <a:gd name="T34" fmla="*/ 5 w 25"/>
                  <a:gd name="T35" fmla="*/ 34 h 39"/>
                  <a:gd name="T36" fmla="*/ 10 w 25"/>
                  <a:gd name="T37" fmla="*/ 35 h 39"/>
                  <a:gd name="T38" fmla="*/ 19 w 25"/>
                  <a:gd name="T39" fmla="*/ 27 h 39"/>
                  <a:gd name="T40" fmla="*/ 9 w 25"/>
                  <a:gd name="T41" fmla="*/ 20 h 39"/>
                  <a:gd name="T42" fmla="*/ 5 w 25"/>
                  <a:gd name="T43" fmla="*/ 20 h 39"/>
                  <a:gd name="T44" fmla="*/ 5 w 25"/>
                  <a:gd name="T45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" h="39">
                    <a:moveTo>
                      <a:pt x="0" y="1"/>
                    </a:moveTo>
                    <a:cubicBezTo>
                      <a:pt x="3" y="0"/>
                      <a:pt x="6" y="0"/>
                      <a:pt x="9" y="0"/>
                    </a:cubicBezTo>
                    <a:cubicBezTo>
                      <a:pt x="14" y="0"/>
                      <a:pt x="18" y="1"/>
                      <a:pt x="20" y="3"/>
                    </a:cubicBezTo>
                    <a:cubicBezTo>
                      <a:pt x="22" y="4"/>
                      <a:pt x="23" y="6"/>
                      <a:pt x="23" y="9"/>
                    </a:cubicBezTo>
                    <a:cubicBezTo>
                      <a:pt x="23" y="13"/>
                      <a:pt x="21" y="16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20" y="19"/>
                      <a:pt x="25" y="22"/>
                      <a:pt x="25" y="27"/>
                    </a:cubicBezTo>
                    <a:cubicBezTo>
                      <a:pt x="25" y="31"/>
                      <a:pt x="23" y="33"/>
                      <a:pt x="21" y="35"/>
                    </a:cubicBezTo>
                    <a:cubicBezTo>
                      <a:pt x="19" y="37"/>
                      <a:pt x="14" y="39"/>
                      <a:pt x="8" y="39"/>
                    </a:cubicBezTo>
                    <a:cubicBezTo>
                      <a:pt x="5" y="39"/>
                      <a:pt x="2" y="38"/>
                      <a:pt x="0" y="38"/>
                    </a:cubicBezTo>
                    <a:lnTo>
                      <a:pt x="0" y="1"/>
                    </a:lnTo>
                    <a:close/>
                    <a:moveTo>
                      <a:pt x="5" y="16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15" y="16"/>
                      <a:pt x="18" y="14"/>
                      <a:pt x="18" y="10"/>
                    </a:cubicBezTo>
                    <a:cubicBezTo>
                      <a:pt x="18" y="5"/>
                      <a:pt x="15" y="4"/>
                      <a:pt x="10" y="4"/>
                    </a:cubicBezTo>
                    <a:cubicBezTo>
                      <a:pt x="8" y="4"/>
                      <a:pt x="6" y="4"/>
                      <a:pt x="5" y="4"/>
                    </a:cubicBezTo>
                    <a:lnTo>
                      <a:pt x="5" y="16"/>
                    </a:lnTo>
                    <a:close/>
                    <a:moveTo>
                      <a:pt x="5" y="34"/>
                    </a:moveTo>
                    <a:cubicBezTo>
                      <a:pt x="6" y="35"/>
                      <a:pt x="8" y="35"/>
                      <a:pt x="10" y="35"/>
                    </a:cubicBezTo>
                    <a:cubicBezTo>
                      <a:pt x="15" y="35"/>
                      <a:pt x="19" y="33"/>
                      <a:pt x="19" y="27"/>
                    </a:cubicBezTo>
                    <a:cubicBezTo>
                      <a:pt x="19" y="22"/>
                      <a:pt x="15" y="20"/>
                      <a:pt x="9" y="20"/>
                    </a:cubicBezTo>
                    <a:cubicBezTo>
                      <a:pt x="5" y="20"/>
                      <a:pt x="5" y="20"/>
                      <a:pt x="5" y="20"/>
                    </a:cubicBezTo>
                    <a:lnTo>
                      <a:pt x="5" y="34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40" name="Freeform 712"/>
              <p:cNvSpPr>
                <a:spLocks noEditPoints="1"/>
              </p:cNvSpPr>
              <p:nvPr/>
            </p:nvSpPr>
            <p:spPr bwMode="auto">
              <a:xfrm>
                <a:off x="2916" y="7354"/>
                <a:ext cx="64" cy="69"/>
              </a:xfrm>
              <a:custGeom>
                <a:avLst/>
                <a:gdLst>
                  <a:gd name="T0" fmla="*/ 27 w 27"/>
                  <a:gd name="T1" fmla="*/ 14 h 29"/>
                  <a:gd name="T2" fmla="*/ 13 w 27"/>
                  <a:gd name="T3" fmla="*/ 29 h 29"/>
                  <a:gd name="T4" fmla="*/ 0 w 27"/>
                  <a:gd name="T5" fmla="*/ 15 h 29"/>
                  <a:gd name="T6" fmla="*/ 14 w 27"/>
                  <a:gd name="T7" fmla="*/ 0 h 29"/>
                  <a:gd name="T8" fmla="*/ 27 w 27"/>
                  <a:gd name="T9" fmla="*/ 14 h 29"/>
                  <a:gd name="T10" fmla="*/ 5 w 27"/>
                  <a:gd name="T11" fmla="*/ 15 h 29"/>
                  <a:gd name="T12" fmla="*/ 14 w 27"/>
                  <a:gd name="T13" fmla="*/ 25 h 29"/>
                  <a:gd name="T14" fmla="*/ 22 w 27"/>
                  <a:gd name="T15" fmla="*/ 15 h 29"/>
                  <a:gd name="T16" fmla="*/ 14 w 27"/>
                  <a:gd name="T17" fmla="*/ 4 h 29"/>
                  <a:gd name="T18" fmla="*/ 5 w 27"/>
                  <a:gd name="T19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9">
                    <a:moveTo>
                      <a:pt x="27" y="14"/>
                    </a:moveTo>
                    <a:cubicBezTo>
                      <a:pt x="27" y="24"/>
                      <a:pt x="20" y="29"/>
                      <a:pt x="13" y="29"/>
                    </a:cubicBezTo>
                    <a:cubicBezTo>
                      <a:pt x="6" y="29"/>
                      <a:pt x="0" y="23"/>
                      <a:pt x="0" y="15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7" y="6"/>
                      <a:pt x="27" y="14"/>
                    </a:cubicBezTo>
                    <a:close/>
                    <a:moveTo>
                      <a:pt x="5" y="15"/>
                    </a:moveTo>
                    <a:cubicBezTo>
                      <a:pt x="5" y="21"/>
                      <a:pt x="9" y="25"/>
                      <a:pt x="14" y="25"/>
                    </a:cubicBezTo>
                    <a:cubicBezTo>
                      <a:pt x="18" y="25"/>
                      <a:pt x="22" y="21"/>
                      <a:pt x="22" y="15"/>
                    </a:cubicBezTo>
                    <a:cubicBezTo>
                      <a:pt x="22" y="10"/>
                      <a:pt x="20" y="4"/>
                      <a:pt x="14" y="4"/>
                    </a:cubicBezTo>
                    <a:cubicBezTo>
                      <a:pt x="8" y="4"/>
                      <a:pt x="5" y="9"/>
                      <a:pt x="5" y="15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41" name="Freeform 713"/>
              <p:cNvSpPr>
                <a:spLocks/>
              </p:cNvSpPr>
              <p:nvPr/>
            </p:nvSpPr>
            <p:spPr bwMode="auto">
              <a:xfrm>
                <a:off x="2985" y="7356"/>
                <a:ext cx="59" cy="64"/>
              </a:xfrm>
              <a:custGeom>
                <a:avLst/>
                <a:gdLst>
                  <a:gd name="T0" fmla="*/ 6 w 25"/>
                  <a:gd name="T1" fmla="*/ 0 h 27"/>
                  <a:gd name="T2" fmla="*/ 10 w 25"/>
                  <a:gd name="T3" fmla="*/ 6 h 27"/>
                  <a:gd name="T4" fmla="*/ 12 w 25"/>
                  <a:gd name="T5" fmla="*/ 10 h 27"/>
                  <a:gd name="T6" fmla="*/ 13 w 25"/>
                  <a:gd name="T7" fmla="*/ 10 h 27"/>
                  <a:gd name="T8" fmla="*/ 15 w 25"/>
                  <a:gd name="T9" fmla="*/ 6 h 27"/>
                  <a:gd name="T10" fmla="*/ 19 w 25"/>
                  <a:gd name="T11" fmla="*/ 0 h 27"/>
                  <a:gd name="T12" fmla="*/ 25 w 25"/>
                  <a:gd name="T13" fmla="*/ 0 h 27"/>
                  <a:gd name="T14" fmla="*/ 15 w 25"/>
                  <a:gd name="T15" fmla="*/ 13 h 27"/>
                  <a:gd name="T16" fmla="*/ 25 w 25"/>
                  <a:gd name="T17" fmla="*/ 27 h 27"/>
                  <a:gd name="T18" fmla="*/ 19 w 25"/>
                  <a:gd name="T19" fmla="*/ 27 h 27"/>
                  <a:gd name="T20" fmla="*/ 15 w 25"/>
                  <a:gd name="T21" fmla="*/ 21 h 27"/>
                  <a:gd name="T22" fmla="*/ 12 w 25"/>
                  <a:gd name="T23" fmla="*/ 16 h 27"/>
                  <a:gd name="T24" fmla="*/ 12 w 25"/>
                  <a:gd name="T25" fmla="*/ 16 h 27"/>
                  <a:gd name="T26" fmla="*/ 9 w 25"/>
                  <a:gd name="T27" fmla="*/ 21 h 27"/>
                  <a:gd name="T28" fmla="*/ 5 w 25"/>
                  <a:gd name="T29" fmla="*/ 27 h 27"/>
                  <a:gd name="T30" fmla="*/ 0 w 25"/>
                  <a:gd name="T31" fmla="*/ 27 h 27"/>
                  <a:gd name="T32" fmla="*/ 9 w 25"/>
                  <a:gd name="T33" fmla="*/ 13 h 27"/>
                  <a:gd name="T34" fmla="*/ 0 w 25"/>
                  <a:gd name="T35" fmla="*/ 0 h 27"/>
                  <a:gd name="T36" fmla="*/ 6 w 25"/>
                  <a:gd name="T3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27">
                    <a:moveTo>
                      <a:pt x="6" y="0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1" y="7"/>
                      <a:pt x="12" y="9"/>
                      <a:pt x="1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19"/>
                      <a:pt x="13" y="18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1" y="18"/>
                      <a:pt x="10" y="19"/>
                      <a:pt x="9" y="21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42" name="Freeform 714"/>
              <p:cNvSpPr>
                <a:spLocks noEditPoints="1"/>
              </p:cNvSpPr>
              <p:nvPr/>
            </p:nvSpPr>
            <p:spPr bwMode="auto">
              <a:xfrm>
                <a:off x="2945" y="7468"/>
                <a:ext cx="61" cy="68"/>
              </a:xfrm>
              <a:custGeom>
                <a:avLst/>
                <a:gdLst>
                  <a:gd name="T0" fmla="*/ 26 w 26"/>
                  <a:gd name="T1" fmla="*/ 14 h 29"/>
                  <a:gd name="T2" fmla="*/ 13 w 26"/>
                  <a:gd name="T3" fmla="*/ 29 h 29"/>
                  <a:gd name="T4" fmla="*/ 0 w 26"/>
                  <a:gd name="T5" fmla="*/ 15 h 29"/>
                  <a:gd name="T6" fmla="*/ 13 w 26"/>
                  <a:gd name="T7" fmla="*/ 0 h 29"/>
                  <a:gd name="T8" fmla="*/ 26 w 26"/>
                  <a:gd name="T9" fmla="*/ 14 h 29"/>
                  <a:gd name="T10" fmla="*/ 5 w 26"/>
                  <a:gd name="T11" fmla="*/ 14 h 29"/>
                  <a:gd name="T12" fmla="*/ 13 w 26"/>
                  <a:gd name="T13" fmla="*/ 25 h 29"/>
                  <a:gd name="T14" fmla="*/ 21 w 26"/>
                  <a:gd name="T15" fmla="*/ 14 h 29"/>
                  <a:gd name="T16" fmla="*/ 13 w 26"/>
                  <a:gd name="T17" fmla="*/ 4 h 29"/>
                  <a:gd name="T18" fmla="*/ 5 w 26"/>
                  <a:gd name="T1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9">
                    <a:moveTo>
                      <a:pt x="26" y="14"/>
                    </a:moveTo>
                    <a:cubicBezTo>
                      <a:pt x="26" y="24"/>
                      <a:pt x="19" y="29"/>
                      <a:pt x="13" y="29"/>
                    </a:cubicBezTo>
                    <a:cubicBezTo>
                      <a:pt x="5" y="29"/>
                      <a:pt x="0" y="23"/>
                      <a:pt x="0" y="15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21" y="0"/>
                      <a:pt x="26" y="6"/>
                      <a:pt x="26" y="14"/>
                    </a:cubicBezTo>
                    <a:close/>
                    <a:moveTo>
                      <a:pt x="5" y="14"/>
                    </a:moveTo>
                    <a:cubicBezTo>
                      <a:pt x="5" y="20"/>
                      <a:pt x="8" y="25"/>
                      <a:pt x="13" y="25"/>
                    </a:cubicBezTo>
                    <a:cubicBezTo>
                      <a:pt x="18" y="25"/>
                      <a:pt x="21" y="20"/>
                      <a:pt x="21" y="14"/>
                    </a:cubicBezTo>
                    <a:cubicBezTo>
                      <a:pt x="21" y="10"/>
                      <a:pt x="19" y="4"/>
                      <a:pt x="13" y="4"/>
                    </a:cubicBezTo>
                    <a:cubicBezTo>
                      <a:pt x="7" y="4"/>
                      <a:pt x="5" y="9"/>
                      <a:pt x="5" y="14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43" name="Freeform 715"/>
              <p:cNvSpPr>
                <a:spLocks/>
              </p:cNvSpPr>
              <p:nvPr/>
            </p:nvSpPr>
            <p:spPr bwMode="auto">
              <a:xfrm>
                <a:off x="3013" y="7437"/>
                <a:ext cx="43" cy="97"/>
              </a:xfrm>
              <a:custGeom>
                <a:avLst/>
                <a:gdLst>
                  <a:gd name="T0" fmla="*/ 4 w 18"/>
                  <a:gd name="T1" fmla="*/ 41 h 41"/>
                  <a:gd name="T2" fmla="*/ 4 w 18"/>
                  <a:gd name="T3" fmla="*/ 17 h 41"/>
                  <a:gd name="T4" fmla="*/ 0 w 18"/>
                  <a:gd name="T5" fmla="*/ 17 h 41"/>
                  <a:gd name="T6" fmla="*/ 0 w 18"/>
                  <a:gd name="T7" fmla="*/ 14 h 41"/>
                  <a:gd name="T8" fmla="*/ 4 w 18"/>
                  <a:gd name="T9" fmla="*/ 14 h 41"/>
                  <a:gd name="T10" fmla="*/ 4 w 18"/>
                  <a:gd name="T11" fmla="*/ 12 h 41"/>
                  <a:gd name="T12" fmla="*/ 7 w 18"/>
                  <a:gd name="T13" fmla="*/ 3 h 41"/>
                  <a:gd name="T14" fmla="*/ 14 w 18"/>
                  <a:gd name="T15" fmla="*/ 0 h 41"/>
                  <a:gd name="T16" fmla="*/ 18 w 18"/>
                  <a:gd name="T17" fmla="*/ 1 h 41"/>
                  <a:gd name="T18" fmla="*/ 17 w 18"/>
                  <a:gd name="T19" fmla="*/ 5 h 41"/>
                  <a:gd name="T20" fmla="*/ 14 w 18"/>
                  <a:gd name="T21" fmla="*/ 4 h 41"/>
                  <a:gd name="T22" fmla="*/ 9 w 18"/>
                  <a:gd name="T23" fmla="*/ 12 h 41"/>
                  <a:gd name="T24" fmla="*/ 9 w 18"/>
                  <a:gd name="T25" fmla="*/ 14 h 41"/>
                  <a:gd name="T26" fmla="*/ 16 w 18"/>
                  <a:gd name="T27" fmla="*/ 14 h 41"/>
                  <a:gd name="T28" fmla="*/ 16 w 18"/>
                  <a:gd name="T29" fmla="*/ 17 h 41"/>
                  <a:gd name="T30" fmla="*/ 9 w 18"/>
                  <a:gd name="T31" fmla="*/ 17 h 41"/>
                  <a:gd name="T32" fmla="*/ 9 w 18"/>
                  <a:gd name="T33" fmla="*/ 41 h 41"/>
                  <a:gd name="T34" fmla="*/ 4 w 18"/>
                  <a:gd name="T3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41">
                    <a:moveTo>
                      <a:pt x="4" y="41"/>
                    </a:moveTo>
                    <a:cubicBezTo>
                      <a:pt x="4" y="17"/>
                      <a:pt x="4" y="17"/>
                      <a:pt x="4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8"/>
                      <a:pt x="5" y="5"/>
                      <a:pt x="7" y="3"/>
                    </a:cubicBezTo>
                    <a:cubicBezTo>
                      <a:pt x="9" y="1"/>
                      <a:pt x="12" y="0"/>
                      <a:pt x="14" y="0"/>
                    </a:cubicBezTo>
                    <a:cubicBezTo>
                      <a:pt x="16" y="0"/>
                      <a:pt x="17" y="1"/>
                      <a:pt x="18" y="1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6" y="4"/>
                      <a:pt x="14" y="4"/>
                    </a:cubicBezTo>
                    <a:cubicBezTo>
                      <a:pt x="10" y="4"/>
                      <a:pt x="9" y="8"/>
                      <a:pt x="9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41"/>
                      <a:pt x="9" y="41"/>
                      <a:pt x="9" y="41"/>
                    </a:cubicBezTo>
                    <a:lnTo>
                      <a:pt x="4" y="41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44" name="Freeform 716"/>
              <p:cNvSpPr>
                <a:spLocks/>
              </p:cNvSpPr>
              <p:nvPr/>
            </p:nvSpPr>
            <p:spPr bwMode="auto">
              <a:xfrm>
                <a:off x="3082" y="7373"/>
                <a:ext cx="173" cy="182"/>
              </a:xfrm>
              <a:custGeom>
                <a:avLst/>
                <a:gdLst>
                  <a:gd name="T0" fmla="*/ 41 w 73"/>
                  <a:gd name="T1" fmla="*/ 77 h 77"/>
                  <a:gd name="T2" fmla="*/ 2 w 73"/>
                  <a:gd name="T3" fmla="*/ 40 h 77"/>
                  <a:gd name="T4" fmla="*/ 27 w 73"/>
                  <a:gd name="T5" fmla="*/ 26 h 77"/>
                  <a:gd name="T6" fmla="*/ 50 w 73"/>
                  <a:gd name="T7" fmla="*/ 4 h 77"/>
                  <a:gd name="T8" fmla="*/ 54 w 73"/>
                  <a:gd name="T9" fmla="*/ 51 h 77"/>
                  <a:gd name="T10" fmla="*/ 41 w 73"/>
                  <a:gd name="T1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77">
                    <a:moveTo>
                      <a:pt x="41" y="77"/>
                    </a:moveTo>
                    <a:cubicBezTo>
                      <a:pt x="41" y="77"/>
                      <a:pt x="3" y="69"/>
                      <a:pt x="2" y="40"/>
                    </a:cubicBezTo>
                    <a:cubicBezTo>
                      <a:pt x="0" y="4"/>
                      <a:pt x="27" y="26"/>
                      <a:pt x="27" y="26"/>
                    </a:cubicBezTo>
                    <a:cubicBezTo>
                      <a:pt x="27" y="26"/>
                      <a:pt x="35" y="0"/>
                      <a:pt x="50" y="4"/>
                    </a:cubicBezTo>
                    <a:cubicBezTo>
                      <a:pt x="66" y="8"/>
                      <a:pt x="73" y="35"/>
                      <a:pt x="54" y="51"/>
                    </a:cubicBezTo>
                    <a:cubicBezTo>
                      <a:pt x="36" y="68"/>
                      <a:pt x="41" y="77"/>
                      <a:pt x="41" y="77"/>
                    </a:cubicBezTo>
                    <a:close/>
                  </a:path>
                </a:pathLst>
              </a:custGeom>
              <a:solidFill>
                <a:srgbClr val="7F22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45" name="Freeform 717"/>
              <p:cNvSpPr>
                <a:spLocks/>
              </p:cNvSpPr>
              <p:nvPr/>
            </p:nvSpPr>
            <p:spPr bwMode="auto">
              <a:xfrm>
                <a:off x="3089" y="7397"/>
                <a:ext cx="57" cy="42"/>
              </a:xfrm>
              <a:custGeom>
                <a:avLst/>
                <a:gdLst>
                  <a:gd name="T0" fmla="*/ 1 w 24"/>
                  <a:gd name="T1" fmla="*/ 17 h 18"/>
                  <a:gd name="T2" fmla="*/ 23 w 24"/>
                  <a:gd name="T3" fmla="*/ 17 h 18"/>
                  <a:gd name="T4" fmla="*/ 24 w 24"/>
                  <a:gd name="T5" fmla="*/ 16 h 18"/>
                  <a:gd name="T6" fmla="*/ 0 w 24"/>
                  <a:gd name="T7" fmla="*/ 18 h 18"/>
                  <a:gd name="T8" fmla="*/ 1 w 24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8">
                    <a:moveTo>
                      <a:pt x="1" y="17"/>
                    </a:moveTo>
                    <a:cubicBezTo>
                      <a:pt x="6" y="10"/>
                      <a:pt x="17" y="14"/>
                      <a:pt x="23" y="17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2" y="14"/>
                      <a:pt x="4" y="0"/>
                      <a:pt x="0" y="18"/>
                    </a:cubicBezTo>
                    <a:cubicBezTo>
                      <a:pt x="0" y="18"/>
                      <a:pt x="1" y="17"/>
                      <a:pt x="1" y="17"/>
                    </a:cubicBez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46" name="Freeform 718"/>
              <p:cNvSpPr>
                <a:spLocks/>
              </p:cNvSpPr>
              <p:nvPr/>
            </p:nvSpPr>
            <p:spPr bwMode="auto">
              <a:xfrm>
                <a:off x="3146" y="7373"/>
                <a:ext cx="109" cy="182"/>
              </a:xfrm>
              <a:custGeom>
                <a:avLst/>
                <a:gdLst>
                  <a:gd name="T0" fmla="*/ 23 w 46"/>
                  <a:gd name="T1" fmla="*/ 4 h 77"/>
                  <a:gd name="T2" fmla="*/ 0 w 46"/>
                  <a:gd name="T3" fmla="*/ 25 h 77"/>
                  <a:gd name="T4" fmla="*/ 28 w 46"/>
                  <a:gd name="T5" fmla="*/ 13 h 77"/>
                  <a:gd name="T6" fmla="*/ 27 w 46"/>
                  <a:gd name="T7" fmla="*/ 48 h 77"/>
                  <a:gd name="T8" fmla="*/ 16 w 46"/>
                  <a:gd name="T9" fmla="*/ 62 h 77"/>
                  <a:gd name="T10" fmla="*/ 10 w 46"/>
                  <a:gd name="T11" fmla="*/ 74 h 77"/>
                  <a:gd name="T12" fmla="*/ 8 w 46"/>
                  <a:gd name="T13" fmla="*/ 76 h 77"/>
                  <a:gd name="T14" fmla="*/ 14 w 46"/>
                  <a:gd name="T15" fmla="*/ 77 h 77"/>
                  <a:gd name="T16" fmla="*/ 27 w 46"/>
                  <a:gd name="T17" fmla="*/ 51 h 77"/>
                  <a:gd name="T18" fmla="*/ 23 w 46"/>
                  <a:gd name="T19" fmla="*/ 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77">
                    <a:moveTo>
                      <a:pt x="23" y="4"/>
                    </a:moveTo>
                    <a:cubicBezTo>
                      <a:pt x="9" y="0"/>
                      <a:pt x="2" y="21"/>
                      <a:pt x="0" y="25"/>
                    </a:cubicBezTo>
                    <a:cubicBezTo>
                      <a:pt x="5" y="16"/>
                      <a:pt x="19" y="8"/>
                      <a:pt x="28" y="13"/>
                    </a:cubicBezTo>
                    <a:cubicBezTo>
                      <a:pt x="42" y="20"/>
                      <a:pt x="34" y="38"/>
                      <a:pt x="27" y="48"/>
                    </a:cubicBezTo>
                    <a:cubicBezTo>
                      <a:pt x="24" y="52"/>
                      <a:pt x="19" y="57"/>
                      <a:pt x="16" y="62"/>
                    </a:cubicBezTo>
                    <a:cubicBezTo>
                      <a:pt x="15" y="66"/>
                      <a:pt x="13" y="71"/>
                      <a:pt x="10" y="74"/>
                    </a:cubicBezTo>
                    <a:cubicBezTo>
                      <a:pt x="10" y="75"/>
                      <a:pt x="9" y="75"/>
                      <a:pt x="8" y="76"/>
                    </a:cubicBezTo>
                    <a:cubicBezTo>
                      <a:pt x="12" y="77"/>
                      <a:pt x="14" y="77"/>
                      <a:pt x="14" y="77"/>
                    </a:cubicBezTo>
                    <a:cubicBezTo>
                      <a:pt x="14" y="77"/>
                      <a:pt x="9" y="68"/>
                      <a:pt x="27" y="51"/>
                    </a:cubicBezTo>
                    <a:cubicBezTo>
                      <a:pt x="46" y="35"/>
                      <a:pt x="39" y="8"/>
                      <a:pt x="23" y="4"/>
                    </a:cubicBez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47" name="Freeform 719"/>
              <p:cNvSpPr>
                <a:spLocks/>
              </p:cNvSpPr>
              <p:nvPr/>
            </p:nvSpPr>
            <p:spPr bwMode="auto">
              <a:xfrm>
                <a:off x="2259" y="6926"/>
                <a:ext cx="411" cy="792"/>
              </a:xfrm>
              <a:custGeom>
                <a:avLst/>
                <a:gdLst>
                  <a:gd name="T0" fmla="*/ 8 w 174"/>
                  <a:gd name="T1" fmla="*/ 0 h 335"/>
                  <a:gd name="T2" fmla="*/ 46 w 174"/>
                  <a:gd name="T3" fmla="*/ 91 h 335"/>
                  <a:gd name="T4" fmla="*/ 44 w 174"/>
                  <a:gd name="T5" fmla="*/ 320 h 335"/>
                  <a:gd name="T6" fmla="*/ 80 w 174"/>
                  <a:gd name="T7" fmla="*/ 335 h 335"/>
                  <a:gd name="T8" fmla="*/ 79 w 174"/>
                  <a:gd name="T9" fmla="*/ 101 h 335"/>
                  <a:gd name="T10" fmla="*/ 102 w 174"/>
                  <a:gd name="T11" fmla="*/ 99 h 335"/>
                  <a:gd name="T12" fmla="*/ 118 w 174"/>
                  <a:gd name="T13" fmla="*/ 327 h 335"/>
                  <a:gd name="T14" fmla="*/ 144 w 174"/>
                  <a:gd name="T15" fmla="*/ 308 h 335"/>
                  <a:gd name="T16" fmla="*/ 161 w 174"/>
                  <a:gd name="T17" fmla="*/ 292 h 335"/>
                  <a:gd name="T18" fmla="*/ 133 w 174"/>
                  <a:gd name="T19" fmla="*/ 95 h 335"/>
                  <a:gd name="T20" fmla="*/ 161 w 174"/>
                  <a:gd name="T21" fmla="*/ 0 h 335"/>
                  <a:gd name="T22" fmla="*/ 8 w 174"/>
                  <a:gd name="T23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4" h="335">
                    <a:moveTo>
                      <a:pt x="8" y="0"/>
                    </a:moveTo>
                    <a:cubicBezTo>
                      <a:pt x="8" y="0"/>
                      <a:pt x="0" y="82"/>
                      <a:pt x="46" y="91"/>
                    </a:cubicBezTo>
                    <a:cubicBezTo>
                      <a:pt x="44" y="320"/>
                      <a:pt x="44" y="320"/>
                      <a:pt x="44" y="320"/>
                    </a:cubicBezTo>
                    <a:cubicBezTo>
                      <a:pt x="80" y="335"/>
                      <a:pt x="80" y="335"/>
                      <a:pt x="80" y="335"/>
                    </a:cubicBezTo>
                    <a:cubicBezTo>
                      <a:pt x="79" y="101"/>
                      <a:pt x="79" y="101"/>
                      <a:pt x="79" y="101"/>
                    </a:cubicBezTo>
                    <a:cubicBezTo>
                      <a:pt x="79" y="101"/>
                      <a:pt x="95" y="103"/>
                      <a:pt x="102" y="99"/>
                    </a:cubicBezTo>
                    <a:cubicBezTo>
                      <a:pt x="118" y="327"/>
                      <a:pt x="118" y="327"/>
                      <a:pt x="118" y="327"/>
                    </a:cubicBezTo>
                    <a:cubicBezTo>
                      <a:pt x="144" y="308"/>
                      <a:pt x="144" y="308"/>
                      <a:pt x="144" y="308"/>
                    </a:cubicBezTo>
                    <a:cubicBezTo>
                      <a:pt x="161" y="292"/>
                      <a:pt x="161" y="292"/>
                      <a:pt x="161" y="292"/>
                    </a:cubicBezTo>
                    <a:cubicBezTo>
                      <a:pt x="133" y="95"/>
                      <a:pt x="133" y="95"/>
                      <a:pt x="133" y="95"/>
                    </a:cubicBezTo>
                    <a:cubicBezTo>
                      <a:pt x="133" y="95"/>
                      <a:pt x="174" y="71"/>
                      <a:pt x="161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48" name="Freeform 720"/>
              <p:cNvSpPr>
                <a:spLocks/>
              </p:cNvSpPr>
              <p:nvPr/>
            </p:nvSpPr>
            <p:spPr bwMode="auto">
              <a:xfrm>
                <a:off x="2285" y="6926"/>
                <a:ext cx="385" cy="792"/>
              </a:xfrm>
              <a:custGeom>
                <a:avLst/>
                <a:gdLst>
                  <a:gd name="T0" fmla="*/ 108 w 163"/>
                  <a:gd name="T1" fmla="*/ 118 h 335"/>
                  <a:gd name="T2" fmla="*/ 123 w 163"/>
                  <a:gd name="T3" fmla="*/ 101 h 335"/>
                  <a:gd name="T4" fmla="*/ 122 w 163"/>
                  <a:gd name="T5" fmla="*/ 95 h 335"/>
                  <a:gd name="T6" fmla="*/ 150 w 163"/>
                  <a:gd name="T7" fmla="*/ 0 h 335"/>
                  <a:gd name="T8" fmla="*/ 150 w 163"/>
                  <a:gd name="T9" fmla="*/ 4 h 335"/>
                  <a:gd name="T10" fmla="*/ 68 w 163"/>
                  <a:gd name="T11" fmla="*/ 84 h 335"/>
                  <a:gd name="T12" fmla="*/ 7 w 163"/>
                  <a:gd name="T13" fmla="*/ 55 h 335"/>
                  <a:gd name="T14" fmla="*/ 0 w 163"/>
                  <a:gd name="T15" fmla="*/ 48 h 335"/>
                  <a:gd name="T16" fmla="*/ 35 w 163"/>
                  <a:gd name="T17" fmla="*/ 91 h 335"/>
                  <a:gd name="T18" fmla="*/ 35 w 163"/>
                  <a:gd name="T19" fmla="*/ 99 h 335"/>
                  <a:gd name="T20" fmla="*/ 50 w 163"/>
                  <a:gd name="T21" fmla="*/ 113 h 335"/>
                  <a:gd name="T22" fmla="*/ 51 w 163"/>
                  <a:gd name="T23" fmla="*/ 119 h 335"/>
                  <a:gd name="T24" fmla="*/ 52 w 163"/>
                  <a:gd name="T25" fmla="*/ 127 h 335"/>
                  <a:gd name="T26" fmla="*/ 51 w 163"/>
                  <a:gd name="T27" fmla="*/ 327 h 335"/>
                  <a:gd name="T28" fmla="*/ 69 w 163"/>
                  <a:gd name="T29" fmla="*/ 335 h 335"/>
                  <a:gd name="T30" fmla="*/ 68 w 163"/>
                  <a:gd name="T31" fmla="*/ 101 h 335"/>
                  <a:gd name="T32" fmla="*/ 91 w 163"/>
                  <a:gd name="T33" fmla="*/ 99 h 335"/>
                  <a:gd name="T34" fmla="*/ 107 w 163"/>
                  <a:gd name="T35" fmla="*/ 327 h 335"/>
                  <a:gd name="T36" fmla="*/ 129 w 163"/>
                  <a:gd name="T37" fmla="*/ 310 h 335"/>
                  <a:gd name="T38" fmla="*/ 127 w 163"/>
                  <a:gd name="T39" fmla="*/ 302 h 335"/>
                  <a:gd name="T40" fmla="*/ 108 w 163"/>
                  <a:gd name="T41" fmla="*/ 118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3" h="335">
                    <a:moveTo>
                      <a:pt x="108" y="118"/>
                    </a:moveTo>
                    <a:cubicBezTo>
                      <a:pt x="109" y="108"/>
                      <a:pt x="115" y="102"/>
                      <a:pt x="123" y="101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2" y="95"/>
                      <a:pt x="163" y="71"/>
                      <a:pt x="150" y="0"/>
                    </a:cubicBezTo>
                    <a:cubicBezTo>
                      <a:pt x="150" y="1"/>
                      <a:pt x="150" y="3"/>
                      <a:pt x="150" y="4"/>
                    </a:cubicBezTo>
                    <a:cubicBezTo>
                      <a:pt x="150" y="48"/>
                      <a:pt x="112" y="85"/>
                      <a:pt x="68" y="84"/>
                    </a:cubicBezTo>
                    <a:cubicBezTo>
                      <a:pt x="44" y="84"/>
                      <a:pt x="21" y="72"/>
                      <a:pt x="7" y="55"/>
                    </a:cubicBezTo>
                    <a:cubicBezTo>
                      <a:pt x="4" y="52"/>
                      <a:pt x="2" y="50"/>
                      <a:pt x="0" y="48"/>
                    </a:cubicBezTo>
                    <a:cubicBezTo>
                      <a:pt x="4" y="67"/>
                      <a:pt x="14" y="87"/>
                      <a:pt x="35" y="91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43" y="99"/>
                      <a:pt x="49" y="104"/>
                      <a:pt x="50" y="113"/>
                    </a:cubicBezTo>
                    <a:cubicBezTo>
                      <a:pt x="50" y="115"/>
                      <a:pt x="51" y="117"/>
                      <a:pt x="51" y="119"/>
                    </a:cubicBezTo>
                    <a:cubicBezTo>
                      <a:pt x="52" y="122"/>
                      <a:pt x="52" y="124"/>
                      <a:pt x="52" y="127"/>
                    </a:cubicBezTo>
                    <a:cubicBezTo>
                      <a:pt x="52" y="194"/>
                      <a:pt x="52" y="261"/>
                      <a:pt x="51" y="327"/>
                    </a:cubicBezTo>
                    <a:cubicBezTo>
                      <a:pt x="69" y="335"/>
                      <a:pt x="69" y="335"/>
                      <a:pt x="69" y="335"/>
                    </a:cubicBezTo>
                    <a:cubicBezTo>
                      <a:pt x="68" y="101"/>
                      <a:pt x="68" y="101"/>
                      <a:pt x="68" y="101"/>
                    </a:cubicBezTo>
                    <a:cubicBezTo>
                      <a:pt x="68" y="101"/>
                      <a:pt x="84" y="103"/>
                      <a:pt x="91" y="99"/>
                    </a:cubicBezTo>
                    <a:cubicBezTo>
                      <a:pt x="107" y="327"/>
                      <a:pt x="107" y="327"/>
                      <a:pt x="107" y="327"/>
                    </a:cubicBezTo>
                    <a:cubicBezTo>
                      <a:pt x="129" y="310"/>
                      <a:pt x="129" y="310"/>
                      <a:pt x="129" y="310"/>
                    </a:cubicBezTo>
                    <a:cubicBezTo>
                      <a:pt x="128" y="308"/>
                      <a:pt x="127" y="306"/>
                      <a:pt x="127" y="302"/>
                    </a:cubicBezTo>
                    <a:cubicBezTo>
                      <a:pt x="124" y="240"/>
                      <a:pt x="105" y="180"/>
                      <a:pt x="108" y="118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49" name="Freeform 721"/>
              <p:cNvSpPr>
                <a:spLocks/>
              </p:cNvSpPr>
              <p:nvPr/>
            </p:nvSpPr>
            <p:spPr bwMode="auto">
              <a:xfrm>
                <a:off x="2277" y="6884"/>
                <a:ext cx="362" cy="111"/>
              </a:xfrm>
              <a:custGeom>
                <a:avLst/>
                <a:gdLst>
                  <a:gd name="T0" fmla="*/ 0 w 153"/>
                  <a:gd name="T1" fmla="*/ 14 h 47"/>
                  <a:gd name="T2" fmla="*/ 0 w 153"/>
                  <a:gd name="T3" fmla="*/ 24 h 47"/>
                  <a:gd name="T4" fmla="*/ 49 w 153"/>
                  <a:gd name="T5" fmla="*/ 24 h 47"/>
                  <a:gd name="T6" fmla="*/ 75 w 153"/>
                  <a:gd name="T7" fmla="*/ 47 h 47"/>
                  <a:gd name="T8" fmla="*/ 100 w 153"/>
                  <a:gd name="T9" fmla="*/ 25 h 47"/>
                  <a:gd name="T10" fmla="*/ 153 w 153"/>
                  <a:gd name="T11" fmla="*/ 21 h 47"/>
                  <a:gd name="T12" fmla="*/ 152 w 153"/>
                  <a:gd name="T13" fmla="*/ 14 h 47"/>
                  <a:gd name="T14" fmla="*/ 0 w 153"/>
                  <a:gd name="T15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3" h="47">
                    <a:moveTo>
                      <a:pt x="0" y="1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3" y="23"/>
                      <a:pt x="49" y="24"/>
                    </a:cubicBezTo>
                    <a:cubicBezTo>
                      <a:pt x="59" y="25"/>
                      <a:pt x="64" y="47"/>
                      <a:pt x="75" y="47"/>
                    </a:cubicBezTo>
                    <a:cubicBezTo>
                      <a:pt x="86" y="47"/>
                      <a:pt x="89" y="25"/>
                      <a:pt x="100" y="25"/>
                    </a:cubicBezTo>
                    <a:cubicBezTo>
                      <a:pt x="118" y="24"/>
                      <a:pt x="145" y="25"/>
                      <a:pt x="153" y="21"/>
                    </a:cubicBezTo>
                    <a:cubicBezTo>
                      <a:pt x="152" y="14"/>
                      <a:pt x="152" y="14"/>
                      <a:pt x="152" y="14"/>
                    </a:cubicBezTo>
                    <a:cubicBezTo>
                      <a:pt x="152" y="14"/>
                      <a:pt x="66" y="0"/>
                      <a:pt x="0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50" name="Freeform 722"/>
              <p:cNvSpPr>
                <a:spLocks/>
              </p:cNvSpPr>
              <p:nvPr/>
            </p:nvSpPr>
            <p:spPr bwMode="auto">
              <a:xfrm>
                <a:off x="2081" y="7557"/>
                <a:ext cx="390" cy="199"/>
              </a:xfrm>
              <a:custGeom>
                <a:avLst/>
                <a:gdLst>
                  <a:gd name="T0" fmla="*/ 18 w 165"/>
                  <a:gd name="T1" fmla="*/ 83 h 84"/>
                  <a:gd name="T2" fmla="*/ 158 w 165"/>
                  <a:gd name="T3" fmla="*/ 73 h 84"/>
                  <a:gd name="T4" fmla="*/ 82 w 165"/>
                  <a:gd name="T5" fmla="*/ 2 h 84"/>
                  <a:gd name="T6" fmla="*/ 18 w 165"/>
                  <a:gd name="T7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5" h="84">
                    <a:moveTo>
                      <a:pt x="18" y="83"/>
                    </a:moveTo>
                    <a:cubicBezTo>
                      <a:pt x="18" y="83"/>
                      <a:pt x="124" y="84"/>
                      <a:pt x="158" y="73"/>
                    </a:cubicBezTo>
                    <a:cubicBezTo>
                      <a:pt x="158" y="73"/>
                      <a:pt x="165" y="4"/>
                      <a:pt x="82" y="2"/>
                    </a:cubicBezTo>
                    <a:cubicBezTo>
                      <a:pt x="0" y="0"/>
                      <a:pt x="3" y="78"/>
                      <a:pt x="18" y="83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51" name="Freeform 723"/>
              <p:cNvSpPr>
                <a:spLocks/>
              </p:cNvSpPr>
              <p:nvPr/>
            </p:nvSpPr>
            <p:spPr bwMode="auto">
              <a:xfrm>
                <a:off x="2112" y="7560"/>
                <a:ext cx="307" cy="170"/>
              </a:xfrm>
              <a:custGeom>
                <a:avLst/>
                <a:gdLst>
                  <a:gd name="T0" fmla="*/ 130 w 130"/>
                  <a:gd name="T1" fmla="*/ 25 h 72"/>
                  <a:gd name="T2" fmla="*/ 69 w 130"/>
                  <a:gd name="T3" fmla="*/ 1 h 72"/>
                  <a:gd name="T4" fmla="*/ 0 w 130"/>
                  <a:gd name="T5" fmla="*/ 41 h 72"/>
                  <a:gd name="T6" fmla="*/ 130 w 130"/>
                  <a:gd name="T7" fmla="*/ 2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" h="72">
                    <a:moveTo>
                      <a:pt x="130" y="25"/>
                    </a:moveTo>
                    <a:cubicBezTo>
                      <a:pt x="120" y="12"/>
                      <a:pt x="101" y="2"/>
                      <a:pt x="69" y="1"/>
                    </a:cubicBezTo>
                    <a:cubicBezTo>
                      <a:pt x="27" y="0"/>
                      <a:pt x="7" y="21"/>
                      <a:pt x="0" y="41"/>
                    </a:cubicBezTo>
                    <a:cubicBezTo>
                      <a:pt x="23" y="72"/>
                      <a:pt x="120" y="67"/>
                      <a:pt x="130" y="25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52" name="Freeform 724"/>
              <p:cNvSpPr>
                <a:spLocks/>
              </p:cNvSpPr>
              <p:nvPr/>
            </p:nvSpPr>
            <p:spPr bwMode="auto">
              <a:xfrm>
                <a:off x="2180" y="7598"/>
                <a:ext cx="52" cy="26"/>
              </a:xfrm>
              <a:custGeom>
                <a:avLst/>
                <a:gdLst>
                  <a:gd name="T0" fmla="*/ 21 w 22"/>
                  <a:gd name="T1" fmla="*/ 6 h 11"/>
                  <a:gd name="T2" fmla="*/ 11 w 22"/>
                  <a:gd name="T3" fmla="*/ 11 h 11"/>
                  <a:gd name="T4" fmla="*/ 0 w 22"/>
                  <a:gd name="T5" fmla="*/ 6 h 11"/>
                  <a:gd name="T6" fmla="*/ 11 w 22"/>
                  <a:gd name="T7" fmla="*/ 0 h 11"/>
                  <a:gd name="T8" fmla="*/ 21 w 22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">
                    <a:moveTo>
                      <a:pt x="21" y="6"/>
                    </a:moveTo>
                    <a:cubicBezTo>
                      <a:pt x="21" y="9"/>
                      <a:pt x="17" y="11"/>
                      <a:pt x="11" y="11"/>
                    </a:cubicBezTo>
                    <a:cubicBezTo>
                      <a:pt x="5" y="11"/>
                      <a:pt x="0" y="9"/>
                      <a:pt x="0" y="6"/>
                    </a:cubicBezTo>
                    <a:cubicBezTo>
                      <a:pt x="0" y="2"/>
                      <a:pt x="5" y="0"/>
                      <a:pt x="11" y="0"/>
                    </a:cubicBezTo>
                    <a:cubicBezTo>
                      <a:pt x="17" y="0"/>
                      <a:pt x="22" y="3"/>
                      <a:pt x="21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53" name="Freeform 725"/>
              <p:cNvSpPr>
                <a:spLocks/>
              </p:cNvSpPr>
              <p:nvPr/>
            </p:nvSpPr>
            <p:spPr bwMode="auto">
              <a:xfrm>
                <a:off x="2514" y="7557"/>
                <a:ext cx="390" cy="199"/>
              </a:xfrm>
              <a:custGeom>
                <a:avLst/>
                <a:gdLst>
                  <a:gd name="T0" fmla="*/ 147 w 165"/>
                  <a:gd name="T1" fmla="*/ 83 h 84"/>
                  <a:gd name="T2" fmla="*/ 7 w 165"/>
                  <a:gd name="T3" fmla="*/ 73 h 84"/>
                  <a:gd name="T4" fmla="*/ 82 w 165"/>
                  <a:gd name="T5" fmla="*/ 2 h 84"/>
                  <a:gd name="T6" fmla="*/ 147 w 165"/>
                  <a:gd name="T7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5" h="84">
                    <a:moveTo>
                      <a:pt x="147" y="83"/>
                    </a:moveTo>
                    <a:cubicBezTo>
                      <a:pt x="147" y="83"/>
                      <a:pt x="41" y="84"/>
                      <a:pt x="7" y="73"/>
                    </a:cubicBezTo>
                    <a:cubicBezTo>
                      <a:pt x="7" y="73"/>
                      <a:pt x="0" y="4"/>
                      <a:pt x="82" y="2"/>
                    </a:cubicBezTo>
                    <a:cubicBezTo>
                      <a:pt x="165" y="0"/>
                      <a:pt x="162" y="78"/>
                      <a:pt x="147" y="83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54" name="Freeform 726"/>
              <p:cNvSpPr>
                <a:spLocks/>
              </p:cNvSpPr>
              <p:nvPr/>
            </p:nvSpPr>
            <p:spPr bwMode="auto">
              <a:xfrm>
                <a:off x="2566" y="7560"/>
                <a:ext cx="308" cy="170"/>
              </a:xfrm>
              <a:custGeom>
                <a:avLst/>
                <a:gdLst>
                  <a:gd name="T0" fmla="*/ 0 w 130"/>
                  <a:gd name="T1" fmla="*/ 25 h 72"/>
                  <a:gd name="T2" fmla="*/ 60 w 130"/>
                  <a:gd name="T3" fmla="*/ 1 h 72"/>
                  <a:gd name="T4" fmla="*/ 130 w 130"/>
                  <a:gd name="T5" fmla="*/ 41 h 72"/>
                  <a:gd name="T6" fmla="*/ 0 w 130"/>
                  <a:gd name="T7" fmla="*/ 2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" h="72">
                    <a:moveTo>
                      <a:pt x="0" y="25"/>
                    </a:moveTo>
                    <a:cubicBezTo>
                      <a:pt x="10" y="12"/>
                      <a:pt x="29" y="2"/>
                      <a:pt x="60" y="1"/>
                    </a:cubicBezTo>
                    <a:cubicBezTo>
                      <a:pt x="103" y="0"/>
                      <a:pt x="123" y="21"/>
                      <a:pt x="130" y="41"/>
                    </a:cubicBezTo>
                    <a:cubicBezTo>
                      <a:pt x="107" y="72"/>
                      <a:pt x="10" y="67"/>
                      <a:pt x="0" y="25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55" name="Freeform 727"/>
              <p:cNvSpPr>
                <a:spLocks/>
              </p:cNvSpPr>
              <p:nvPr/>
            </p:nvSpPr>
            <p:spPr bwMode="auto">
              <a:xfrm>
                <a:off x="2753" y="7598"/>
                <a:ext cx="52" cy="26"/>
              </a:xfrm>
              <a:custGeom>
                <a:avLst/>
                <a:gdLst>
                  <a:gd name="T0" fmla="*/ 0 w 22"/>
                  <a:gd name="T1" fmla="*/ 6 h 11"/>
                  <a:gd name="T2" fmla="*/ 11 w 22"/>
                  <a:gd name="T3" fmla="*/ 11 h 11"/>
                  <a:gd name="T4" fmla="*/ 22 w 22"/>
                  <a:gd name="T5" fmla="*/ 6 h 11"/>
                  <a:gd name="T6" fmla="*/ 11 w 22"/>
                  <a:gd name="T7" fmla="*/ 0 h 11"/>
                  <a:gd name="T8" fmla="*/ 0 w 22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">
                    <a:moveTo>
                      <a:pt x="0" y="6"/>
                    </a:moveTo>
                    <a:cubicBezTo>
                      <a:pt x="0" y="9"/>
                      <a:pt x="5" y="11"/>
                      <a:pt x="11" y="11"/>
                    </a:cubicBezTo>
                    <a:cubicBezTo>
                      <a:pt x="17" y="11"/>
                      <a:pt x="22" y="9"/>
                      <a:pt x="22" y="6"/>
                    </a:cubicBezTo>
                    <a:cubicBezTo>
                      <a:pt x="22" y="2"/>
                      <a:pt x="17" y="0"/>
                      <a:pt x="11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56" name="Freeform 728"/>
              <p:cNvSpPr>
                <a:spLocks/>
              </p:cNvSpPr>
              <p:nvPr/>
            </p:nvSpPr>
            <p:spPr bwMode="auto">
              <a:xfrm>
                <a:off x="1837" y="6352"/>
                <a:ext cx="500" cy="392"/>
              </a:xfrm>
              <a:custGeom>
                <a:avLst/>
                <a:gdLst>
                  <a:gd name="T0" fmla="*/ 197 w 211"/>
                  <a:gd name="T1" fmla="*/ 17 h 166"/>
                  <a:gd name="T2" fmla="*/ 151 w 211"/>
                  <a:gd name="T3" fmla="*/ 20 h 166"/>
                  <a:gd name="T4" fmla="*/ 86 w 211"/>
                  <a:gd name="T5" fmla="*/ 87 h 166"/>
                  <a:gd name="T6" fmla="*/ 55 w 211"/>
                  <a:gd name="T7" fmla="*/ 112 h 166"/>
                  <a:gd name="T8" fmla="*/ 41 w 211"/>
                  <a:gd name="T9" fmla="*/ 64 h 166"/>
                  <a:gd name="T10" fmla="*/ 0 w 211"/>
                  <a:gd name="T11" fmla="*/ 80 h 166"/>
                  <a:gd name="T12" fmla="*/ 13 w 211"/>
                  <a:gd name="T13" fmla="*/ 124 h 166"/>
                  <a:gd name="T14" fmla="*/ 50 w 211"/>
                  <a:gd name="T15" fmla="*/ 164 h 166"/>
                  <a:gd name="T16" fmla="*/ 92 w 211"/>
                  <a:gd name="T17" fmla="*/ 141 h 166"/>
                  <a:gd name="T18" fmla="*/ 158 w 211"/>
                  <a:gd name="T19" fmla="*/ 77 h 166"/>
                  <a:gd name="T20" fmla="*/ 176 w 211"/>
                  <a:gd name="T21" fmla="*/ 59 h 166"/>
                  <a:gd name="T22" fmla="*/ 197 w 211"/>
                  <a:gd name="T23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1" h="166">
                    <a:moveTo>
                      <a:pt x="197" y="17"/>
                    </a:moveTo>
                    <a:cubicBezTo>
                      <a:pt x="197" y="17"/>
                      <a:pt x="177" y="0"/>
                      <a:pt x="151" y="20"/>
                    </a:cubicBezTo>
                    <a:cubicBezTo>
                      <a:pt x="126" y="40"/>
                      <a:pt x="97" y="77"/>
                      <a:pt x="86" y="87"/>
                    </a:cubicBezTo>
                    <a:cubicBezTo>
                      <a:pt x="78" y="94"/>
                      <a:pt x="67" y="112"/>
                      <a:pt x="55" y="112"/>
                    </a:cubicBezTo>
                    <a:cubicBezTo>
                      <a:pt x="48" y="112"/>
                      <a:pt x="41" y="64"/>
                      <a:pt x="41" y="64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3" y="124"/>
                      <a:pt x="25" y="166"/>
                      <a:pt x="50" y="164"/>
                    </a:cubicBezTo>
                    <a:cubicBezTo>
                      <a:pt x="64" y="163"/>
                      <a:pt x="83" y="151"/>
                      <a:pt x="92" y="141"/>
                    </a:cubicBezTo>
                    <a:cubicBezTo>
                      <a:pt x="114" y="119"/>
                      <a:pt x="136" y="98"/>
                      <a:pt x="158" y="77"/>
                    </a:cubicBezTo>
                    <a:cubicBezTo>
                      <a:pt x="163" y="72"/>
                      <a:pt x="170" y="62"/>
                      <a:pt x="176" y="59"/>
                    </a:cubicBezTo>
                    <a:cubicBezTo>
                      <a:pt x="176" y="59"/>
                      <a:pt x="211" y="43"/>
                      <a:pt x="197" y="1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57" name="Freeform 729"/>
              <p:cNvSpPr>
                <a:spLocks/>
              </p:cNvSpPr>
              <p:nvPr/>
            </p:nvSpPr>
            <p:spPr bwMode="auto">
              <a:xfrm>
                <a:off x="1837" y="6356"/>
                <a:ext cx="500" cy="388"/>
              </a:xfrm>
              <a:custGeom>
                <a:avLst/>
                <a:gdLst>
                  <a:gd name="T0" fmla="*/ 17 w 211"/>
                  <a:gd name="T1" fmla="*/ 72 h 164"/>
                  <a:gd name="T2" fmla="*/ 27 w 211"/>
                  <a:gd name="T3" fmla="*/ 68 h 164"/>
                  <a:gd name="T4" fmla="*/ 41 w 211"/>
                  <a:gd name="T5" fmla="*/ 63 h 164"/>
                  <a:gd name="T6" fmla="*/ 42 w 211"/>
                  <a:gd name="T7" fmla="*/ 73 h 164"/>
                  <a:gd name="T8" fmla="*/ 29 w 211"/>
                  <a:gd name="T9" fmla="*/ 78 h 164"/>
                  <a:gd name="T10" fmla="*/ 18 w 211"/>
                  <a:gd name="T11" fmla="*/ 83 h 164"/>
                  <a:gd name="T12" fmla="*/ 19 w 211"/>
                  <a:gd name="T13" fmla="*/ 92 h 164"/>
                  <a:gd name="T14" fmla="*/ 23 w 211"/>
                  <a:gd name="T15" fmla="*/ 112 h 164"/>
                  <a:gd name="T16" fmla="*/ 47 w 211"/>
                  <a:gd name="T17" fmla="*/ 137 h 164"/>
                  <a:gd name="T18" fmla="*/ 113 w 211"/>
                  <a:gd name="T19" fmla="*/ 98 h 164"/>
                  <a:gd name="T20" fmla="*/ 154 w 211"/>
                  <a:gd name="T21" fmla="*/ 55 h 164"/>
                  <a:gd name="T22" fmla="*/ 166 w 211"/>
                  <a:gd name="T23" fmla="*/ 28 h 164"/>
                  <a:gd name="T24" fmla="*/ 157 w 211"/>
                  <a:gd name="T25" fmla="*/ 14 h 164"/>
                  <a:gd name="T26" fmla="*/ 197 w 211"/>
                  <a:gd name="T27" fmla="*/ 15 h 164"/>
                  <a:gd name="T28" fmla="*/ 176 w 211"/>
                  <a:gd name="T29" fmla="*/ 57 h 164"/>
                  <a:gd name="T30" fmla="*/ 158 w 211"/>
                  <a:gd name="T31" fmla="*/ 75 h 164"/>
                  <a:gd name="T32" fmla="*/ 92 w 211"/>
                  <a:gd name="T33" fmla="*/ 139 h 164"/>
                  <a:gd name="T34" fmla="*/ 50 w 211"/>
                  <a:gd name="T35" fmla="*/ 162 h 164"/>
                  <a:gd name="T36" fmla="*/ 13 w 211"/>
                  <a:gd name="T37" fmla="*/ 122 h 164"/>
                  <a:gd name="T38" fmla="*/ 0 w 211"/>
                  <a:gd name="T39" fmla="*/ 78 h 164"/>
                  <a:gd name="T40" fmla="*/ 17 w 211"/>
                  <a:gd name="T41" fmla="*/ 7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1" h="164">
                    <a:moveTo>
                      <a:pt x="17" y="72"/>
                    </a:moveTo>
                    <a:cubicBezTo>
                      <a:pt x="22" y="70"/>
                      <a:pt x="26" y="68"/>
                      <a:pt x="27" y="68"/>
                    </a:cubicBezTo>
                    <a:cubicBezTo>
                      <a:pt x="31" y="66"/>
                      <a:pt x="36" y="63"/>
                      <a:pt x="41" y="63"/>
                    </a:cubicBezTo>
                    <a:cubicBezTo>
                      <a:pt x="41" y="67"/>
                      <a:pt x="42" y="73"/>
                      <a:pt x="42" y="73"/>
                    </a:cubicBezTo>
                    <a:cubicBezTo>
                      <a:pt x="42" y="73"/>
                      <a:pt x="33" y="77"/>
                      <a:pt x="29" y="78"/>
                    </a:cubicBezTo>
                    <a:cubicBezTo>
                      <a:pt x="27" y="79"/>
                      <a:pt x="19" y="81"/>
                      <a:pt x="18" y="83"/>
                    </a:cubicBezTo>
                    <a:cubicBezTo>
                      <a:pt x="17" y="84"/>
                      <a:pt x="18" y="90"/>
                      <a:pt x="19" y="92"/>
                    </a:cubicBezTo>
                    <a:cubicBezTo>
                      <a:pt x="20" y="99"/>
                      <a:pt x="21" y="106"/>
                      <a:pt x="23" y="112"/>
                    </a:cubicBezTo>
                    <a:cubicBezTo>
                      <a:pt x="27" y="123"/>
                      <a:pt x="34" y="135"/>
                      <a:pt x="47" y="137"/>
                    </a:cubicBezTo>
                    <a:cubicBezTo>
                      <a:pt x="74" y="141"/>
                      <a:pt x="96" y="116"/>
                      <a:pt x="113" y="98"/>
                    </a:cubicBezTo>
                    <a:cubicBezTo>
                      <a:pt x="127" y="83"/>
                      <a:pt x="141" y="69"/>
                      <a:pt x="154" y="55"/>
                    </a:cubicBezTo>
                    <a:cubicBezTo>
                      <a:pt x="160" y="48"/>
                      <a:pt x="169" y="38"/>
                      <a:pt x="166" y="28"/>
                    </a:cubicBezTo>
                    <a:cubicBezTo>
                      <a:pt x="164" y="22"/>
                      <a:pt x="161" y="17"/>
                      <a:pt x="157" y="14"/>
                    </a:cubicBezTo>
                    <a:cubicBezTo>
                      <a:pt x="180" y="0"/>
                      <a:pt x="197" y="15"/>
                      <a:pt x="197" y="15"/>
                    </a:cubicBezTo>
                    <a:cubicBezTo>
                      <a:pt x="211" y="41"/>
                      <a:pt x="176" y="57"/>
                      <a:pt x="176" y="57"/>
                    </a:cubicBezTo>
                    <a:cubicBezTo>
                      <a:pt x="170" y="60"/>
                      <a:pt x="163" y="70"/>
                      <a:pt x="158" y="75"/>
                    </a:cubicBezTo>
                    <a:cubicBezTo>
                      <a:pt x="136" y="96"/>
                      <a:pt x="114" y="117"/>
                      <a:pt x="92" y="139"/>
                    </a:cubicBezTo>
                    <a:cubicBezTo>
                      <a:pt x="83" y="149"/>
                      <a:pt x="64" y="161"/>
                      <a:pt x="50" y="162"/>
                    </a:cubicBezTo>
                    <a:cubicBezTo>
                      <a:pt x="25" y="164"/>
                      <a:pt x="13" y="122"/>
                      <a:pt x="13" y="122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77"/>
                      <a:pt x="9" y="74"/>
                      <a:pt x="17" y="7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58" name="Freeform 730"/>
              <p:cNvSpPr>
                <a:spLocks/>
              </p:cNvSpPr>
              <p:nvPr/>
            </p:nvSpPr>
            <p:spPr bwMode="auto">
              <a:xfrm>
                <a:off x="2547" y="6333"/>
                <a:ext cx="206" cy="534"/>
              </a:xfrm>
              <a:custGeom>
                <a:avLst/>
                <a:gdLst>
                  <a:gd name="T0" fmla="*/ 0 w 87"/>
                  <a:gd name="T1" fmla="*/ 29 h 226"/>
                  <a:gd name="T2" fmla="*/ 38 w 87"/>
                  <a:gd name="T3" fmla="*/ 30 h 226"/>
                  <a:gd name="T4" fmla="*/ 82 w 87"/>
                  <a:gd name="T5" fmla="*/ 145 h 226"/>
                  <a:gd name="T6" fmla="*/ 36 w 87"/>
                  <a:gd name="T7" fmla="*/ 224 h 226"/>
                  <a:gd name="T8" fmla="*/ 0 w 87"/>
                  <a:gd name="T9" fmla="*/ 29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226">
                    <a:moveTo>
                      <a:pt x="0" y="29"/>
                    </a:moveTo>
                    <a:cubicBezTo>
                      <a:pt x="0" y="29"/>
                      <a:pt x="17" y="0"/>
                      <a:pt x="38" y="30"/>
                    </a:cubicBezTo>
                    <a:cubicBezTo>
                      <a:pt x="60" y="61"/>
                      <a:pt x="78" y="120"/>
                      <a:pt x="82" y="145"/>
                    </a:cubicBezTo>
                    <a:cubicBezTo>
                      <a:pt x="87" y="170"/>
                      <a:pt x="59" y="226"/>
                      <a:pt x="36" y="224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59" name="Freeform 731"/>
              <p:cNvSpPr>
                <a:spLocks/>
              </p:cNvSpPr>
              <p:nvPr/>
            </p:nvSpPr>
            <p:spPr bwMode="auto">
              <a:xfrm>
                <a:off x="2547" y="6333"/>
                <a:ext cx="206" cy="534"/>
              </a:xfrm>
              <a:custGeom>
                <a:avLst/>
                <a:gdLst>
                  <a:gd name="T0" fmla="*/ 38 w 87"/>
                  <a:gd name="T1" fmla="*/ 30 h 226"/>
                  <a:gd name="T2" fmla="*/ 39 w 87"/>
                  <a:gd name="T3" fmla="*/ 31 h 226"/>
                  <a:gd name="T4" fmla="*/ 38 w 87"/>
                  <a:gd name="T5" fmla="*/ 31 h 226"/>
                  <a:gd name="T6" fmla="*/ 20 w 87"/>
                  <a:gd name="T7" fmla="*/ 50 h 226"/>
                  <a:gd name="T8" fmla="*/ 29 w 87"/>
                  <a:gd name="T9" fmla="*/ 84 h 226"/>
                  <a:gd name="T10" fmla="*/ 37 w 87"/>
                  <a:gd name="T11" fmla="*/ 115 h 226"/>
                  <a:gd name="T12" fmla="*/ 42 w 87"/>
                  <a:gd name="T13" fmla="*/ 137 h 226"/>
                  <a:gd name="T14" fmla="*/ 55 w 87"/>
                  <a:gd name="T15" fmla="*/ 142 h 226"/>
                  <a:gd name="T16" fmla="*/ 42 w 87"/>
                  <a:gd name="T17" fmla="*/ 166 h 226"/>
                  <a:gd name="T18" fmla="*/ 49 w 87"/>
                  <a:gd name="T19" fmla="*/ 207 h 226"/>
                  <a:gd name="T20" fmla="*/ 64 w 87"/>
                  <a:gd name="T21" fmla="*/ 191 h 226"/>
                  <a:gd name="T22" fmla="*/ 72 w 87"/>
                  <a:gd name="T23" fmla="*/ 175 h 226"/>
                  <a:gd name="T24" fmla="*/ 77 w 87"/>
                  <a:gd name="T25" fmla="*/ 155 h 226"/>
                  <a:gd name="T26" fmla="*/ 82 w 87"/>
                  <a:gd name="T27" fmla="*/ 145 h 226"/>
                  <a:gd name="T28" fmla="*/ 36 w 87"/>
                  <a:gd name="T29" fmla="*/ 224 h 226"/>
                  <a:gd name="T30" fmla="*/ 0 w 87"/>
                  <a:gd name="T31" fmla="*/ 29 h 226"/>
                  <a:gd name="T32" fmla="*/ 38 w 87"/>
                  <a:gd name="T33" fmla="*/ 3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7" h="226">
                    <a:moveTo>
                      <a:pt x="38" y="30"/>
                    </a:moveTo>
                    <a:cubicBezTo>
                      <a:pt x="38" y="31"/>
                      <a:pt x="39" y="31"/>
                      <a:pt x="39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27" y="19"/>
                      <a:pt x="16" y="34"/>
                      <a:pt x="20" y="50"/>
                    </a:cubicBezTo>
                    <a:cubicBezTo>
                      <a:pt x="23" y="62"/>
                      <a:pt x="25" y="73"/>
                      <a:pt x="29" y="84"/>
                    </a:cubicBezTo>
                    <a:cubicBezTo>
                      <a:pt x="33" y="94"/>
                      <a:pt x="36" y="104"/>
                      <a:pt x="37" y="115"/>
                    </a:cubicBezTo>
                    <a:cubicBezTo>
                      <a:pt x="38" y="123"/>
                      <a:pt x="36" y="131"/>
                      <a:pt x="42" y="137"/>
                    </a:cubicBezTo>
                    <a:cubicBezTo>
                      <a:pt x="45" y="141"/>
                      <a:pt x="51" y="141"/>
                      <a:pt x="55" y="142"/>
                    </a:cubicBezTo>
                    <a:cubicBezTo>
                      <a:pt x="49" y="149"/>
                      <a:pt x="44" y="156"/>
                      <a:pt x="42" y="166"/>
                    </a:cubicBezTo>
                    <a:cubicBezTo>
                      <a:pt x="41" y="171"/>
                      <a:pt x="44" y="202"/>
                      <a:pt x="49" y="207"/>
                    </a:cubicBezTo>
                    <a:cubicBezTo>
                      <a:pt x="54" y="212"/>
                      <a:pt x="61" y="196"/>
                      <a:pt x="64" y="191"/>
                    </a:cubicBezTo>
                    <a:cubicBezTo>
                      <a:pt x="68" y="187"/>
                      <a:pt x="70" y="181"/>
                      <a:pt x="72" y="175"/>
                    </a:cubicBezTo>
                    <a:cubicBezTo>
                      <a:pt x="73" y="169"/>
                      <a:pt x="75" y="162"/>
                      <a:pt x="77" y="155"/>
                    </a:cubicBezTo>
                    <a:cubicBezTo>
                      <a:pt x="77" y="150"/>
                      <a:pt x="79" y="129"/>
                      <a:pt x="82" y="145"/>
                    </a:cubicBezTo>
                    <a:cubicBezTo>
                      <a:pt x="87" y="170"/>
                      <a:pt x="59" y="226"/>
                      <a:pt x="36" y="22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17" y="0"/>
                      <a:pt x="38" y="3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60" name="Freeform 732"/>
              <p:cNvSpPr>
                <a:spLocks/>
              </p:cNvSpPr>
              <p:nvPr/>
            </p:nvSpPr>
            <p:spPr bwMode="auto">
              <a:xfrm>
                <a:off x="2225" y="6356"/>
                <a:ext cx="450" cy="570"/>
              </a:xfrm>
              <a:custGeom>
                <a:avLst/>
                <a:gdLst>
                  <a:gd name="T0" fmla="*/ 20 w 190"/>
                  <a:gd name="T1" fmla="*/ 12 h 241"/>
                  <a:gd name="T2" fmla="*/ 142 w 190"/>
                  <a:gd name="T3" fmla="*/ 3 h 241"/>
                  <a:gd name="T4" fmla="*/ 157 w 190"/>
                  <a:gd name="T5" fmla="*/ 20 h 241"/>
                  <a:gd name="T6" fmla="*/ 180 w 190"/>
                  <a:gd name="T7" fmla="*/ 168 h 241"/>
                  <a:gd name="T8" fmla="*/ 177 w 190"/>
                  <a:gd name="T9" fmla="*/ 241 h 241"/>
                  <a:gd name="T10" fmla="*/ 19 w 190"/>
                  <a:gd name="T11" fmla="*/ 241 h 241"/>
                  <a:gd name="T12" fmla="*/ 20 w 190"/>
                  <a:gd name="T13" fmla="*/ 12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0" h="241">
                    <a:moveTo>
                      <a:pt x="20" y="12"/>
                    </a:moveTo>
                    <a:cubicBezTo>
                      <a:pt x="20" y="12"/>
                      <a:pt x="47" y="0"/>
                      <a:pt x="142" y="3"/>
                    </a:cubicBezTo>
                    <a:cubicBezTo>
                      <a:pt x="142" y="3"/>
                      <a:pt x="154" y="6"/>
                      <a:pt x="157" y="20"/>
                    </a:cubicBezTo>
                    <a:cubicBezTo>
                      <a:pt x="160" y="28"/>
                      <a:pt x="164" y="100"/>
                      <a:pt x="180" y="168"/>
                    </a:cubicBezTo>
                    <a:cubicBezTo>
                      <a:pt x="190" y="210"/>
                      <a:pt x="177" y="241"/>
                      <a:pt x="177" y="241"/>
                    </a:cubicBezTo>
                    <a:cubicBezTo>
                      <a:pt x="19" y="241"/>
                      <a:pt x="19" y="241"/>
                      <a:pt x="19" y="241"/>
                    </a:cubicBezTo>
                    <a:cubicBezTo>
                      <a:pt x="19" y="241"/>
                      <a:pt x="0" y="36"/>
                      <a:pt x="20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61" name="Freeform 733"/>
              <p:cNvSpPr>
                <a:spLocks/>
              </p:cNvSpPr>
              <p:nvPr/>
            </p:nvSpPr>
            <p:spPr bwMode="auto">
              <a:xfrm>
                <a:off x="2528" y="6361"/>
                <a:ext cx="128" cy="452"/>
              </a:xfrm>
              <a:custGeom>
                <a:avLst/>
                <a:gdLst>
                  <a:gd name="T0" fmla="*/ 51 w 54"/>
                  <a:gd name="T1" fmla="*/ 173 h 191"/>
                  <a:gd name="T2" fmla="*/ 30 w 54"/>
                  <a:gd name="T3" fmla="*/ 18 h 191"/>
                  <a:gd name="T4" fmla="*/ 14 w 54"/>
                  <a:gd name="T5" fmla="*/ 1 h 191"/>
                  <a:gd name="T6" fmla="*/ 0 w 54"/>
                  <a:gd name="T7" fmla="*/ 0 h 191"/>
                  <a:gd name="T8" fmla="*/ 3 w 54"/>
                  <a:gd name="T9" fmla="*/ 17 h 191"/>
                  <a:gd name="T10" fmla="*/ 16 w 54"/>
                  <a:gd name="T11" fmla="*/ 26 h 191"/>
                  <a:gd name="T12" fmla="*/ 23 w 54"/>
                  <a:gd name="T13" fmla="*/ 42 h 191"/>
                  <a:gd name="T14" fmla="*/ 26 w 54"/>
                  <a:gd name="T15" fmla="*/ 78 h 191"/>
                  <a:gd name="T16" fmla="*/ 48 w 54"/>
                  <a:gd name="T17" fmla="*/ 173 h 191"/>
                  <a:gd name="T18" fmla="*/ 54 w 54"/>
                  <a:gd name="T19" fmla="*/ 191 h 191"/>
                  <a:gd name="T20" fmla="*/ 51 w 54"/>
                  <a:gd name="T21" fmla="*/ 17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191">
                    <a:moveTo>
                      <a:pt x="51" y="173"/>
                    </a:moveTo>
                    <a:cubicBezTo>
                      <a:pt x="35" y="102"/>
                      <a:pt x="32" y="27"/>
                      <a:pt x="30" y="18"/>
                    </a:cubicBezTo>
                    <a:cubicBezTo>
                      <a:pt x="27" y="4"/>
                      <a:pt x="14" y="1"/>
                      <a:pt x="14" y="1"/>
                    </a:cubicBezTo>
                    <a:cubicBezTo>
                      <a:pt x="9" y="1"/>
                      <a:pt x="4" y="0"/>
                      <a:pt x="0" y="0"/>
                    </a:cubicBezTo>
                    <a:cubicBezTo>
                      <a:pt x="1" y="6"/>
                      <a:pt x="2" y="12"/>
                      <a:pt x="3" y="17"/>
                    </a:cubicBezTo>
                    <a:cubicBezTo>
                      <a:pt x="3" y="16"/>
                      <a:pt x="15" y="24"/>
                      <a:pt x="16" y="26"/>
                    </a:cubicBezTo>
                    <a:cubicBezTo>
                      <a:pt x="20" y="31"/>
                      <a:pt x="21" y="37"/>
                      <a:pt x="23" y="42"/>
                    </a:cubicBezTo>
                    <a:cubicBezTo>
                      <a:pt x="25" y="54"/>
                      <a:pt x="24" y="66"/>
                      <a:pt x="26" y="78"/>
                    </a:cubicBezTo>
                    <a:cubicBezTo>
                      <a:pt x="33" y="111"/>
                      <a:pt x="37" y="141"/>
                      <a:pt x="48" y="173"/>
                    </a:cubicBezTo>
                    <a:cubicBezTo>
                      <a:pt x="50" y="179"/>
                      <a:pt x="52" y="185"/>
                      <a:pt x="54" y="191"/>
                    </a:cubicBezTo>
                    <a:cubicBezTo>
                      <a:pt x="53" y="185"/>
                      <a:pt x="53" y="179"/>
                      <a:pt x="51" y="17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62" name="Freeform 734"/>
              <p:cNvSpPr>
                <a:spLocks/>
              </p:cNvSpPr>
              <p:nvPr/>
            </p:nvSpPr>
            <p:spPr bwMode="auto">
              <a:xfrm>
                <a:off x="2259" y="6274"/>
                <a:ext cx="144" cy="160"/>
              </a:xfrm>
              <a:custGeom>
                <a:avLst/>
                <a:gdLst>
                  <a:gd name="T0" fmla="*/ 5 w 61"/>
                  <a:gd name="T1" fmla="*/ 0 h 68"/>
                  <a:gd name="T2" fmla="*/ 2 w 61"/>
                  <a:gd name="T3" fmla="*/ 48 h 68"/>
                  <a:gd name="T4" fmla="*/ 24 w 61"/>
                  <a:gd name="T5" fmla="*/ 64 h 68"/>
                  <a:gd name="T6" fmla="*/ 60 w 61"/>
                  <a:gd name="T7" fmla="*/ 56 h 68"/>
                  <a:gd name="T8" fmla="*/ 61 w 61"/>
                  <a:gd name="T9" fmla="*/ 42 h 68"/>
                  <a:gd name="T10" fmla="*/ 5 w 61"/>
                  <a:gd name="T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8">
                    <a:moveTo>
                      <a:pt x="5" y="0"/>
                    </a:moveTo>
                    <a:cubicBezTo>
                      <a:pt x="5" y="0"/>
                      <a:pt x="0" y="40"/>
                      <a:pt x="2" y="48"/>
                    </a:cubicBezTo>
                    <a:cubicBezTo>
                      <a:pt x="5" y="55"/>
                      <a:pt x="13" y="63"/>
                      <a:pt x="24" y="64"/>
                    </a:cubicBezTo>
                    <a:cubicBezTo>
                      <a:pt x="50" y="68"/>
                      <a:pt x="60" y="56"/>
                      <a:pt x="60" y="56"/>
                    </a:cubicBezTo>
                    <a:cubicBezTo>
                      <a:pt x="61" y="42"/>
                      <a:pt x="61" y="42"/>
                      <a:pt x="61" y="42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63" name="Freeform 735"/>
              <p:cNvSpPr>
                <a:spLocks/>
              </p:cNvSpPr>
              <p:nvPr/>
            </p:nvSpPr>
            <p:spPr bwMode="auto">
              <a:xfrm>
                <a:off x="2249" y="6250"/>
                <a:ext cx="151" cy="161"/>
              </a:xfrm>
              <a:custGeom>
                <a:avLst/>
                <a:gdLst>
                  <a:gd name="T0" fmla="*/ 6 w 64"/>
                  <a:gd name="T1" fmla="*/ 0 h 68"/>
                  <a:gd name="T2" fmla="*/ 3 w 64"/>
                  <a:gd name="T3" fmla="*/ 48 h 68"/>
                  <a:gd name="T4" fmla="*/ 24 w 64"/>
                  <a:gd name="T5" fmla="*/ 65 h 68"/>
                  <a:gd name="T6" fmla="*/ 59 w 64"/>
                  <a:gd name="T7" fmla="*/ 65 h 68"/>
                  <a:gd name="T8" fmla="*/ 64 w 64"/>
                  <a:gd name="T9" fmla="*/ 38 h 68"/>
                  <a:gd name="T10" fmla="*/ 6 w 64"/>
                  <a:gd name="T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68">
                    <a:moveTo>
                      <a:pt x="6" y="0"/>
                    </a:moveTo>
                    <a:cubicBezTo>
                      <a:pt x="6" y="0"/>
                      <a:pt x="0" y="41"/>
                      <a:pt x="3" y="48"/>
                    </a:cubicBezTo>
                    <a:cubicBezTo>
                      <a:pt x="6" y="56"/>
                      <a:pt x="14" y="63"/>
                      <a:pt x="24" y="65"/>
                    </a:cubicBezTo>
                    <a:cubicBezTo>
                      <a:pt x="51" y="68"/>
                      <a:pt x="59" y="65"/>
                      <a:pt x="59" y="65"/>
                    </a:cubicBezTo>
                    <a:cubicBezTo>
                      <a:pt x="64" y="38"/>
                      <a:pt x="64" y="38"/>
                      <a:pt x="64" y="38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64" name="Freeform 736"/>
              <p:cNvSpPr>
                <a:spLocks/>
              </p:cNvSpPr>
              <p:nvPr/>
            </p:nvSpPr>
            <p:spPr bwMode="auto">
              <a:xfrm>
                <a:off x="2455" y="6281"/>
                <a:ext cx="149" cy="125"/>
              </a:xfrm>
              <a:custGeom>
                <a:avLst/>
                <a:gdLst>
                  <a:gd name="T0" fmla="*/ 63 w 63"/>
                  <a:gd name="T1" fmla="*/ 0 h 53"/>
                  <a:gd name="T2" fmla="*/ 58 w 63"/>
                  <a:gd name="T3" fmla="*/ 37 h 53"/>
                  <a:gd name="T4" fmla="*/ 0 w 63"/>
                  <a:gd name="T5" fmla="*/ 53 h 53"/>
                  <a:gd name="T6" fmla="*/ 5 w 63"/>
                  <a:gd name="T7" fmla="*/ 13 h 53"/>
                  <a:gd name="T8" fmla="*/ 63 w 63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3">
                    <a:moveTo>
                      <a:pt x="63" y="0"/>
                    </a:moveTo>
                    <a:cubicBezTo>
                      <a:pt x="63" y="0"/>
                      <a:pt x="60" y="33"/>
                      <a:pt x="58" y="37"/>
                    </a:cubicBezTo>
                    <a:cubicBezTo>
                      <a:pt x="56" y="40"/>
                      <a:pt x="52" y="51"/>
                      <a:pt x="0" y="53"/>
                    </a:cubicBezTo>
                    <a:cubicBezTo>
                      <a:pt x="5" y="13"/>
                      <a:pt x="5" y="13"/>
                      <a:pt x="5" y="13"/>
                    </a:cubicBez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65" name="Freeform 737"/>
              <p:cNvSpPr>
                <a:spLocks/>
              </p:cNvSpPr>
              <p:nvPr/>
            </p:nvSpPr>
            <p:spPr bwMode="auto">
              <a:xfrm>
                <a:off x="2467" y="6264"/>
                <a:ext cx="144" cy="126"/>
              </a:xfrm>
              <a:custGeom>
                <a:avLst/>
                <a:gdLst>
                  <a:gd name="T0" fmla="*/ 61 w 61"/>
                  <a:gd name="T1" fmla="*/ 0 h 53"/>
                  <a:gd name="T2" fmla="*/ 57 w 61"/>
                  <a:gd name="T3" fmla="*/ 37 h 53"/>
                  <a:gd name="T4" fmla="*/ 0 w 61"/>
                  <a:gd name="T5" fmla="*/ 53 h 53"/>
                  <a:gd name="T6" fmla="*/ 10 w 61"/>
                  <a:gd name="T7" fmla="*/ 12 h 53"/>
                  <a:gd name="T8" fmla="*/ 61 w 61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61" y="0"/>
                    </a:moveTo>
                    <a:cubicBezTo>
                      <a:pt x="61" y="0"/>
                      <a:pt x="59" y="33"/>
                      <a:pt x="57" y="37"/>
                    </a:cubicBezTo>
                    <a:cubicBezTo>
                      <a:pt x="54" y="40"/>
                      <a:pt x="52" y="51"/>
                      <a:pt x="0" y="53"/>
                    </a:cubicBezTo>
                    <a:cubicBezTo>
                      <a:pt x="10" y="12"/>
                      <a:pt x="10" y="12"/>
                      <a:pt x="10" y="12"/>
                    </a:cubicBez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66" name="Freeform 738"/>
              <p:cNvSpPr>
                <a:spLocks/>
              </p:cNvSpPr>
              <p:nvPr/>
            </p:nvSpPr>
            <p:spPr bwMode="auto">
              <a:xfrm>
                <a:off x="2256" y="6257"/>
                <a:ext cx="156" cy="133"/>
              </a:xfrm>
              <a:custGeom>
                <a:avLst/>
                <a:gdLst>
                  <a:gd name="T0" fmla="*/ 2 w 66"/>
                  <a:gd name="T1" fmla="*/ 12 h 56"/>
                  <a:gd name="T2" fmla="*/ 1 w 66"/>
                  <a:gd name="T3" fmla="*/ 8 h 56"/>
                  <a:gd name="T4" fmla="*/ 5 w 66"/>
                  <a:gd name="T5" fmla="*/ 1 h 56"/>
                  <a:gd name="T6" fmla="*/ 17 w 66"/>
                  <a:gd name="T7" fmla="*/ 7 h 56"/>
                  <a:gd name="T8" fmla="*/ 39 w 66"/>
                  <a:gd name="T9" fmla="*/ 22 h 56"/>
                  <a:gd name="T10" fmla="*/ 58 w 66"/>
                  <a:gd name="T11" fmla="*/ 36 h 56"/>
                  <a:gd name="T12" fmla="*/ 59 w 66"/>
                  <a:gd name="T13" fmla="*/ 55 h 56"/>
                  <a:gd name="T14" fmla="*/ 46 w 66"/>
                  <a:gd name="T15" fmla="*/ 41 h 56"/>
                  <a:gd name="T16" fmla="*/ 37 w 66"/>
                  <a:gd name="T17" fmla="*/ 35 h 56"/>
                  <a:gd name="T18" fmla="*/ 24 w 66"/>
                  <a:gd name="T19" fmla="*/ 29 h 56"/>
                  <a:gd name="T20" fmla="*/ 7 w 66"/>
                  <a:gd name="T21" fmla="*/ 17 h 56"/>
                  <a:gd name="T22" fmla="*/ 2 w 66"/>
                  <a:gd name="T23" fmla="*/ 1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56">
                    <a:moveTo>
                      <a:pt x="2" y="12"/>
                    </a:moveTo>
                    <a:cubicBezTo>
                      <a:pt x="1" y="11"/>
                      <a:pt x="1" y="10"/>
                      <a:pt x="1" y="8"/>
                    </a:cubicBezTo>
                    <a:cubicBezTo>
                      <a:pt x="0" y="5"/>
                      <a:pt x="0" y="0"/>
                      <a:pt x="5" y="1"/>
                    </a:cubicBezTo>
                    <a:cubicBezTo>
                      <a:pt x="9" y="1"/>
                      <a:pt x="13" y="5"/>
                      <a:pt x="17" y="7"/>
                    </a:cubicBezTo>
                    <a:cubicBezTo>
                      <a:pt x="24" y="12"/>
                      <a:pt x="32" y="16"/>
                      <a:pt x="39" y="22"/>
                    </a:cubicBezTo>
                    <a:cubicBezTo>
                      <a:pt x="45" y="27"/>
                      <a:pt x="53" y="30"/>
                      <a:pt x="58" y="36"/>
                    </a:cubicBezTo>
                    <a:cubicBezTo>
                      <a:pt x="60" y="38"/>
                      <a:pt x="66" y="53"/>
                      <a:pt x="59" y="55"/>
                    </a:cubicBezTo>
                    <a:cubicBezTo>
                      <a:pt x="50" y="56"/>
                      <a:pt x="53" y="45"/>
                      <a:pt x="46" y="41"/>
                    </a:cubicBezTo>
                    <a:cubicBezTo>
                      <a:pt x="43" y="39"/>
                      <a:pt x="40" y="38"/>
                      <a:pt x="37" y="35"/>
                    </a:cubicBezTo>
                    <a:cubicBezTo>
                      <a:pt x="33" y="32"/>
                      <a:pt x="28" y="31"/>
                      <a:pt x="24" y="29"/>
                    </a:cubicBezTo>
                    <a:cubicBezTo>
                      <a:pt x="19" y="25"/>
                      <a:pt x="13" y="21"/>
                      <a:pt x="7" y="17"/>
                    </a:cubicBezTo>
                    <a:cubicBezTo>
                      <a:pt x="5" y="16"/>
                      <a:pt x="3" y="14"/>
                      <a:pt x="2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67" name="Freeform 739"/>
              <p:cNvSpPr>
                <a:spLocks/>
              </p:cNvSpPr>
              <p:nvPr/>
            </p:nvSpPr>
            <p:spPr bwMode="auto">
              <a:xfrm>
                <a:off x="2467" y="6281"/>
                <a:ext cx="142" cy="83"/>
              </a:xfrm>
              <a:custGeom>
                <a:avLst/>
                <a:gdLst>
                  <a:gd name="T0" fmla="*/ 56 w 60"/>
                  <a:gd name="T1" fmla="*/ 1 h 35"/>
                  <a:gd name="T2" fmla="*/ 38 w 60"/>
                  <a:gd name="T3" fmla="*/ 7 h 35"/>
                  <a:gd name="T4" fmla="*/ 20 w 60"/>
                  <a:gd name="T5" fmla="*/ 13 h 35"/>
                  <a:gd name="T6" fmla="*/ 4 w 60"/>
                  <a:gd name="T7" fmla="*/ 27 h 35"/>
                  <a:gd name="T8" fmla="*/ 0 w 60"/>
                  <a:gd name="T9" fmla="*/ 35 h 35"/>
                  <a:gd name="T10" fmla="*/ 20 w 60"/>
                  <a:gd name="T11" fmla="*/ 24 h 35"/>
                  <a:gd name="T12" fmla="*/ 50 w 60"/>
                  <a:gd name="T13" fmla="*/ 13 h 35"/>
                  <a:gd name="T14" fmla="*/ 60 w 60"/>
                  <a:gd name="T15" fmla="*/ 5 h 35"/>
                  <a:gd name="T16" fmla="*/ 56 w 60"/>
                  <a:gd name="T17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35">
                    <a:moveTo>
                      <a:pt x="56" y="1"/>
                    </a:moveTo>
                    <a:cubicBezTo>
                      <a:pt x="49" y="0"/>
                      <a:pt x="43" y="4"/>
                      <a:pt x="38" y="7"/>
                    </a:cubicBezTo>
                    <a:cubicBezTo>
                      <a:pt x="32" y="11"/>
                      <a:pt x="27" y="11"/>
                      <a:pt x="20" y="13"/>
                    </a:cubicBezTo>
                    <a:cubicBezTo>
                      <a:pt x="13" y="14"/>
                      <a:pt x="7" y="20"/>
                      <a:pt x="4" y="27"/>
                    </a:cubicBezTo>
                    <a:cubicBezTo>
                      <a:pt x="3" y="30"/>
                      <a:pt x="2" y="33"/>
                      <a:pt x="0" y="35"/>
                    </a:cubicBezTo>
                    <a:cubicBezTo>
                      <a:pt x="8" y="34"/>
                      <a:pt x="14" y="29"/>
                      <a:pt x="20" y="24"/>
                    </a:cubicBezTo>
                    <a:cubicBezTo>
                      <a:pt x="29" y="18"/>
                      <a:pt x="39" y="14"/>
                      <a:pt x="50" y="13"/>
                    </a:cubicBezTo>
                    <a:cubicBezTo>
                      <a:pt x="55" y="13"/>
                      <a:pt x="60" y="12"/>
                      <a:pt x="60" y="5"/>
                    </a:cubicBezTo>
                    <a:cubicBezTo>
                      <a:pt x="60" y="1"/>
                      <a:pt x="60" y="1"/>
                      <a:pt x="56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68" name="Freeform 740"/>
              <p:cNvSpPr>
                <a:spLocks/>
              </p:cNvSpPr>
              <p:nvPr/>
            </p:nvSpPr>
            <p:spPr bwMode="auto">
              <a:xfrm>
                <a:off x="2318" y="6380"/>
                <a:ext cx="243" cy="546"/>
              </a:xfrm>
              <a:custGeom>
                <a:avLst/>
                <a:gdLst>
                  <a:gd name="T0" fmla="*/ 68 w 243"/>
                  <a:gd name="T1" fmla="*/ 2 h 546"/>
                  <a:gd name="T2" fmla="*/ 0 w 243"/>
                  <a:gd name="T3" fmla="*/ 400 h 546"/>
                  <a:gd name="T4" fmla="*/ 82 w 243"/>
                  <a:gd name="T5" fmla="*/ 546 h 546"/>
                  <a:gd name="T6" fmla="*/ 179 w 243"/>
                  <a:gd name="T7" fmla="*/ 546 h 546"/>
                  <a:gd name="T8" fmla="*/ 243 w 243"/>
                  <a:gd name="T9" fmla="*/ 421 h 546"/>
                  <a:gd name="T10" fmla="*/ 144 w 243"/>
                  <a:gd name="T11" fmla="*/ 0 h 546"/>
                  <a:gd name="T12" fmla="*/ 68 w 243"/>
                  <a:gd name="T13" fmla="*/ 2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546">
                    <a:moveTo>
                      <a:pt x="68" y="2"/>
                    </a:moveTo>
                    <a:lnTo>
                      <a:pt x="0" y="400"/>
                    </a:lnTo>
                    <a:lnTo>
                      <a:pt x="82" y="546"/>
                    </a:lnTo>
                    <a:lnTo>
                      <a:pt x="179" y="546"/>
                    </a:lnTo>
                    <a:lnTo>
                      <a:pt x="243" y="421"/>
                    </a:lnTo>
                    <a:lnTo>
                      <a:pt x="144" y="0"/>
                    </a:lnTo>
                    <a:lnTo>
                      <a:pt x="68" y="2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69" name="Freeform 741"/>
              <p:cNvSpPr>
                <a:spLocks/>
              </p:cNvSpPr>
              <p:nvPr/>
            </p:nvSpPr>
            <p:spPr bwMode="auto">
              <a:xfrm>
                <a:off x="2337" y="6382"/>
                <a:ext cx="208" cy="580"/>
              </a:xfrm>
              <a:custGeom>
                <a:avLst/>
                <a:gdLst>
                  <a:gd name="T0" fmla="*/ 26 w 88"/>
                  <a:gd name="T1" fmla="*/ 1 h 245"/>
                  <a:gd name="T2" fmla="*/ 0 w 88"/>
                  <a:gd name="T3" fmla="*/ 170 h 245"/>
                  <a:gd name="T4" fmla="*/ 49 w 88"/>
                  <a:gd name="T5" fmla="*/ 245 h 245"/>
                  <a:gd name="T6" fmla="*/ 88 w 88"/>
                  <a:gd name="T7" fmla="*/ 178 h 245"/>
                  <a:gd name="T8" fmla="*/ 44 w 88"/>
                  <a:gd name="T9" fmla="*/ 0 h 245"/>
                  <a:gd name="T10" fmla="*/ 26 w 88"/>
                  <a:gd name="T11" fmla="*/ 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245">
                    <a:moveTo>
                      <a:pt x="26" y="1"/>
                    </a:moveTo>
                    <a:cubicBezTo>
                      <a:pt x="26" y="1"/>
                      <a:pt x="9" y="89"/>
                      <a:pt x="0" y="170"/>
                    </a:cubicBezTo>
                    <a:cubicBezTo>
                      <a:pt x="49" y="245"/>
                      <a:pt x="49" y="245"/>
                      <a:pt x="49" y="245"/>
                    </a:cubicBezTo>
                    <a:cubicBezTo>
                      <a:pt x="88" y="178"/>
                      <a:pt x="88" y="178"/>
                      <a:pt x="88" y="178"/>
                    </a:cubicBezTo>
                    <a:cubicBezTo>
                      <a:pt x="88" y="178"/>
                      <a:pt x="74" y="83"/>
                      <a:pt x="44" y="0"/>
                    </a:cubicBezTo>
                    <a:lnTo>
                      <a:pt x="26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70" name="Freeform 742"/>
              <p:cNvSpPr>
                <a:spLocks/>
              </p:cNvSpPr>
              <p:nvPr/>
            </p:nvSpPr>
            <p:spPr bwMode="auto">
              <a:xfrm>
                <a:off x="2429" y="6382"/>
                <a:ext cx="116" cy="580"/>
              </a:xfrm>
              <a:custGeom>
                <a:avLst/>
                <a:gdLst>
                  <a:gd name="T0" fmla="*/ 5 w 49"/>
                  <a:gd name="T1" fmla="*/ 0 h 245"/>
                  <a:gd name="T2" fmla="*/ 2 w 49"/>
                  <a:gd name="T3" fmla="*/ 0 h 245"/>
                  <a:gd name="T4" fmla="*/ 0 w 49"/>
                  <a:gd name="T5" fmla="*/ 2 h 245"/>
                  <a:gd name="T6" fmla="*/ 10 w 49"/>
                  <a:gd name="T7" fmla="*/ 245 h 245"/>
                  <a:gd name="T8" fmla="*/ 49 w 49"/>
                  <a:gd name="T9" fmla="*/ 178 h 245"/>
                  <a:gd name="T10" fmla="*/ 5 w 49"/>
                  <a:gd name="T11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245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0" y="245"/>
                      <a:pt x="10" y="245"/>
                      <a:pt x="10" y="245"/>
                    </a:cubicBezTo>
                    <a:cubicBezTo>
                      <a:pt x="49" y="178"/>
                      <a:pt x="49" y="178"/>
                      <a:pt x="49" y="178"/>
                    </a:cubicBezTo>
                    <a:cubicBezTo>
                      <a:pt x="49" y="178"/>
                      <a:pt x="35" y="83"/>
                      <a:pt x="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71" name="Freeform 743"/>
              <p:cNvSpPr>
                <a:spLocks/>
              </p:cNvSpPr>
              <p:nvPr/>
            </p:nvSpPr>
            <p:spPr bwMode="auto">
              <a:xfrm>
                <a:off x="2367" y="6427"/>
                <a:ext cx="107" cy="137"/>
              </a:xfrm>
              <a:custGeom>
                <a:avLst/>
                <a:gdLst>
                  <a:gd name="T0" fmla="*/ 38 w 45"/>
                  <a:gd name="T1" fmla="*/ 0 h 58"/>
                  <a:gd name="T2" fmla="*/ 38 w 45"/>
                  <a:gd name="T3" fmla="*/ 0 h 58"/>
                  <a:gd name="T4" fmla="*/ 4 w 45"/>
                  <a:gd name="T5" fmla="*/ 32 h 58"/>
                  <a:gd name="T6" fmla="*/ 0 w 45"/>
                  <a:gd name="T7" fmla="*/ 58 h 58"/>
                  <a:gd name="T8" fmla="*/ 0 w 45"/>
                  <a:gd name="T9" fmla="*/ 58 h 58"/>
                  <a:gd name="T10" fmla="*/ 45 w 45"/>
                  <a:gd name="T11" fmla="*/ 23 h 58"/>
                  <a:gd name="T12" fmla="*/ 38 w 45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8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0" y="15"/>
                      <a:pt x="4" y="32"/>
                    </a:cubicBezTo>
                    <a:cubicBezTo>
                      <a:pt x="3" y="40"/>
                      <a:pt x="1" y="49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31" y="47"/>
                      <a:pt x="45" y="23"/>
                    </a:cubicBezTo>
                    <a:cubicBezTo>
                      <a:pt x="42" y="15"/>
                      <a:pt x="40" y="8"/>
                      <a:pt x="3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72" name="Freeform 744"/>
              <p:cNvSpPr>
                <a:spLocks/>
              </p:cNvSpPr>
              <p:nvPr/>
            </p:nvSpPr>
            <p:spPr bwMode="auto">
              <a:xfrm>
                <a:off x="2344" y="6555"/>
                <a:ext cx="165" cy="163"/>
              </a:xfrm>
              <a:custGeom>
                <a:avLst/>
                <a:gdLst>
                  <a:gd name="T0" fmla="*/ 70 w 70"/>
                  <a:gd name="T1" fmla="*/ 26 h 69"/>
                  <a:gd name="T2" fmla="*/ 70 w 70"/>
                  <a:gd name="T3" fmla="*/ 26 h 69"/>
                  <a:gd name="T4" fmla="*/ 63 w 70"/>
                  <a:gd name="T5" fmla="*/ 0 h 69"/>
                  <a:gd name="T6" fmla="*/ 63 w 70"/>
                  <a:gd name="T7" fmla="*/ 0 h 69"/>
                  <a:gd name="T8" fmla="*/ 4 w 70"/>
                  <a:gd name="T9" fmla="*/ 41 h 69"/>
                  <a:gd name="T10" fmla="*/ 4 w 70"/>
                  <a:gd name="T11" fmla="*/ 41 h 69"/>
                  <a:gd name="T12" fmla="*/ 0 w 70"/>
                  <a:gd name="T13" fmla="*/ 69 h 69"/>
                  <a:gd name="T14" fmla="*/ 70 w 70"/>
                  <a:gd name="T15" fmla="*/ 2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69">
                    <a:moveTo>
                      <a:pt x="70" y="26"/>
                    </a:moveTo>
                    <a:cubicBezTo>
                      <a:pt x="70" y="26"/>
                      <a:pt x="70" y="26"/>
                      <a:pt x="70" y="26"/>
                    </a:cubicBezTo>
                    <a:cubicBezTo>
                      <a:pt x="68" y="17"/>
                      <a:pt x="66" y="9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32" y="28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50"/>
                      <a:pt x="1" y="59"/>
                      <a:pt x="0" y="69"/>
                    </a:cubicBezTo>
                    <a:cubicBezTo>
                      <a:pt x="41" y="64"/>
                      <a:pt x="70" y="26"/>
                      <a:pt x="70" y="2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73" name="Freeform 745"/>
              <p:cNvSpPr>
                <a:spLocks/>
              </p:cNvSpPr>
              <p:nvPr/>
            </p:nvSpPr>
            <p:spPr bwMode="auto">
              <a:xfrm>
                <a:off x="2372" y="6692"/>
                <a:ext cx="163" cy="185"/>
              </a:xfrm>
              <a:custGeom>
                <a:avLst/>
                <a:gdLst>
                  <a:gd name="T0" fmla="*/ 11 w 69"/>
                  <a:gd name="T1" fmla="*/ 78 h 78"/>
                  <a:gd name="T2" fmla="*/ 69 w 69"/>
                  <a:gd name="T3" fmla="*/ 22 h 78"/>
                  <a:gd name="T4" fmla="*/ 69 w 69"/>
                  <a:gd name="T5" fmla="*/ 22 h 78"/>
                  <a:gd name="T6" fmla="*/ 65 w 69"/>
                  <a:gd name="T7" fmla="*/ 0 h 78"/>
                  <a:gd name="T8" fmla="*/ 65 w 69"/>
                  <a:gd name="T9" fmla="*/ 0 h 78"/>
                  <a:gd name="T10" fmla="*/ 0 w 69"/>
                  <a:gd name="T11" fmla="*/ 62 h 78"/>
                  <a:gd name="T12" fmla="*/ 11 w 69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78">
                    <a:moveTo>
                      <a:pt x="11" y="78"/>
                    </a:moveTo>
                    <a:cubicBezTo>
                      <a:pt x="41" y="66"/>
                      <a:pt x="69" y="22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16"/>
                      <a:pt x="66" y="8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1" y="36"/>
                      <a:pt x="0" y="62"/>
                      <a:pt x="0" y="62"/>
                    </a:cubicBezTo>
                    <a:lnTo>
                      <a:pt x="11" y="78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74" name="Freeform 746"/>
              <p:cNvSpPr>
                <a:spLocks/>
              </p:cNvSpPr>
              <p:nvPr/>
            </p:nvSpPr>
            <p:spPr bwMode="auto">
              <a:xfrm>
                <a:off x="2379" y="6330"/>
                <a:ext cx="97" cy="67"/>
              </a:xfrm>
              <a:custGeom>
                <a:avLst/>
                <a:gdLst>
                  <a:gd name="T0" fmla="*/ 1 w 41"/>
                  <a:gd name="T1" fmla="*/ 2 h 28"/>
                  <a:gd name="T2" fmla="*/ 7 w 41"/>
                  <a:gd name="T3" fmla="*/ 26 h 28"/>
                  <a:gd name="T4" fmla="*/ 26 w 41"/>
                  <a:gd name="T5" fmla="*/ 26 h 28"/>
                  <a:gd name="T6" fmla="*/ 36 w 41"/>
                  <a:gd name="T7" fmla="*/ 0 h 28"/>
                  <a:gd name="T8" fmla="*/ 1 w 41"/>
                  <a:gd name="T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8">
                    <a:moveTo>
                      <a:pt x="1" y="2"/>
                    </a:moveTo>
                    <a:cubicBezTo>
                      <a:pt x="0" y="6"/>
                      <a:pt x="1" y="23"/>
                      <a:pt x="7" y="26"/>
                    </a:cubicBezTo>
                    <a:cubicBezTo>
                      <a:pt x="11" y="28"/>
                      <a:pt x="18" y="28"/>
                      <a:pt x="26" y="26"/>
                    </a:cubicBezTo>
                    <a:cubicBezTo>
                      <a:pt x="41" y="23"/>
                      <a:pt x="36" y="0"/>
                      <a:pt x="36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75" name="Freeform 747"/>
              <p:cNvSpPr>
                <a:spLocks/>
              </p:cNvSpPr>
              <p:nvPr/>
            </p:nvSpPr>
            <p:spPr bwMode="auto">
              <a:xfrm>
                <a:off x="2507" y="6486"/>
                <a:ext cx="71" cy="100"/>
              </a:xfrm>
              <a:custGeom>
                <a:avLst/>
                <a:gdLst>
                  <a:gd name="T0" fmla="*/ 0 w 71"/>
                  <a:gd name="T1" fmla="*/ 8 h 100"/>
                  <a:gd name="T2" fmla="*/ 69 w 71"/>
                  <a:gd name="T3" fmla="*/ 0 h 100"/>
                  <a:gd name="T4" fmla="*/ 71 w 71"/>
                  <a:gd name="T5" fmla="*/ 71 h 100"/>
                  <a:gd name="T6" fmla="*/ 50 w 71"/>
                  <a:gd name="T7" fmla="*/ 100 h 100"/>
                  <a:gd name="T8" fmla="*/ 17 w 71"/>
                  <a:gd name="T9" fmla="*/ 83 h 100"/>
                  <a:gd name="T10" fmla="*/ 0 w 71"/>
                  <a:gd name="T11" fmla="*/ 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100">
                    <a:moveTo>
                      <a:pt x="0" y="8"/>
                    </a:moveTo>
                    <a:lnTo>
                      <a:pt x="69" y="0"/>
                    </a:lnTo>
                    <a:lnTo>
                      <a:pt x="71" y="71"/>
                    </a:lnTo>
                    <a:lnTo>
                      <a:pt x="50" y="100"/>
                    </a:lnTo>
                    <a:lnTo>
                      <a:pt x="17" y="83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76" name="Freeform 748"/>
              <p:cNvSpPr>
                <a:spLocks/>
              </p:cNvSpPr>
              <p:nvPr/>
            </p:nvSpPr>
            <p:spPr bwMode="auto">
              <a:xfrm>
                <a:off x="2512" y="6486"/>
                <a:ext cx="64" cy="90"/>
              </a:xfrm>
              <a:custGeom>
                <a:avLst/>
                <a:gdLst>
                  <a:gd name="T0" fmla="*/ 0 w 64"/>
                  <a:gd name="T1" fmla="*/ 10 h 90"/>
                  <a:gd name="T2" fmla="*/ 64 w 64"/>
                  <a:gd name="T3" fmla="*/ 0 h 90"/>
                  <a:gd name="T4" fmla="*/ 64 w 64"/>
                  <a:gd name="T5" fmla="*/ 69 h 90"/>
                  <a:gd name="T6" fmla="*/ 45 w 64"/>
                  <a:gd name="T7" fmla="*/ 90 h 90"/>
                  <a:gd name="T8" fmla="*/ 14 w 64"/>
                  <a:gd name="T9" fmla="*/ 81 h 90"/>
                  <a:gd name="T10" fmla="*/ 0 w 64"/>
                  <a:gd name="T11" fmla="*/ 1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90">
                    <a:moveTo>
                      <a:pt x="0" y="10"/>
                    </a:moveTo>
                    <a:lnTo>
                      <a:pt x="64" y="0"/>
                    </a:lnTo>
                    <a:lnTo>
                      <a:pt x="64" y="69"/>
                    </a:lnTo>
                    <a:lnTo>
                      <a:pt x="45" y="90"/>
                    </a:lnTo>
                    <a:lnTo>
                      <a:pt x="14" y="81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77" name="Freeform 749"/>
              <p:cNvSpPr>
                <a:spLocks/>
              </p:cNvSpPr>
              <p:nvPr/>
            </p:nvSpPr>
            <p:spPr bwMode="auto">
              <a:xfrm>
                <a:off x="2516" y="6486"/>
                <a:ext cx="57" cy="83"/>
              </a:xfrm>
              <a:custGeom>
                <a:avLst/>
                <a:gdLst>
                  <a:gd name="T0" fmla="*/ 0 w 57"/>
                  <a:gd name="T1" fmla="*/ 10 h 83"/>
                  <a:gd name="T2" fmla="*/ 57 w 57"/>
                  <a:gd name="T3" fmla="*/ 0 h 83"/>
                  <a:gd name="T4" fmla="*/ 57 w 57"/>
                  <a:gd name="T5" fmla="*/ 64 h 83"/>
                  <a:gd name="T6" fmla="*/ 41 w 57"/>
                  <a:gd name="T7" fmla="*/ 83 h 83"/>
                  <a:gd name="T8" fmla="*/ 12 w 57"/>
                  <a:gd name="T9" fmla="*/ 74 h 83"/>
                  <a:gd name="T10" fmla="*/ 0 w 57"/>
                  <a:gd name="T11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83">
                    <a:moveTo>
                      <a:pt x="0" y="10"/>
                    </a:moveTo>
                    <a:lnTo>
                      <a:pt x="57" y="0"/>
                    </a:lnTo>
                    <a:lnTo>
                      <a:pt x="57" y="64"/>
                    </a:lnTo>
                    <a:lnTo>
                      <a:pt x="41" y="83"/>
                    </a:lnTo>
                    <a:lnTo>
                      <a:pt x="12" y="7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78" name="Freeform 750"/>
              <p:cNvSpPr>
                <a:spLocks/>
              </p:cNvSpPr>
              <p:nvPr/>
            </p:nvSpPr>
            <p:spPr bwMode="auto">
              <a:xfrm>
                <a:off x="2012" y="5106"/>
                <a:ext cx="866" cy="1258"/>
              </a:xfrm>
              <a:custGeom>
                <a:avLst/>
                <a:gdLst>
                  <a:gd name="T0" fmla="*/ 15 w 366"/>
                  <a:gd name="T1" fmla="*/ 244 h 532"/>
                  <a:gd name="T2" fmla="*/ 3 w 366"/>
                  <a:gd name="T3" fmla="*/ 419 h 532"/>
                  <a:gd name="T4" fmla="*/ 37 w 366"/>
                  <a:gd name="T5" fmla="*/ 474 h 532"/>
                  <a:gd name="T6" fmla="*/ 129 w 366"/>
                  <a:gd name="T7" fmla="*/ 499 h 532"/>
                  <a:gd name="T8" fmla="*/ 176 w 366"/>
                  <a:gd name="T9" fmla="*/ 532 h 532"/>
                  <a:gd name="T10" fmla="*/ 212 w 366"/>
                  <a:gd name="T11" fmla="*/ 514 h 532"/>
                  <a:gd name="T12" fmla="*/ 312 w 366"/>
                  <a:gd name="T13" fmla="*/ 506 h 532"/>
                  <a:gd name="T14" fmla="*/ 340 w 366"/>
                  <a:gd name="T15" fmla="*/ 463 h 532"/>
                  <a:gd name="T16" fmla="*/ 361 w 366"/>
                  <a:gd name="T17" fmla="*/ 255 h 532"/>
                  <a:gd name="T18" fmla="*/ 318 w 366"/>
                  <a:gd name="T19" fmla="*/ 121 h 532"/>
                  <a:gd name="T20" fmla="*/ 15 w 366"/>
                  <a:gd name="T21" fmla="*/ 244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6" h="532">
                    <a:moveTo>
                      <a:pt x="15" y="244"/>
                    </a:moveTo>
                    <a:cubicBezTo>
                      <a:pt x="15" y="244"/>
                      <a:pt x="0" y="376"/>
                      <a:pt x="3" y="419"/>
                    </a:cubicBezTo>
                    <a:cubicBezTo>
                      <a:pt x="7" y="461"/>
                      <a:pt x="14" y="466"/>
                      <a:pt x="37" y="474"/>
                    </a:cubicBezTo>
                    <a:cubicBezTo>
                      <a:pt x="60" y="482"/>
                      <a:pt x="118" y="491"/>
                      <a:pt x="129" y="499"/>
                    </a:cubicBezTo>
                    <a:cubicBezTo>
                      <a:pt x="139" y="508"/>
                      <a:pt x="160" y="532"/>
                      <a:pt x="176" y="532"/>
                    </a:cubicBezTo>
                    <a:cubicBezTo>
                      <a:pt x="193" y="531"/>
                      <a:pt x="202" y="516"/>
                      <a:pt x="212" y="514"/>
                    </a:cubicBezTo>
                    <a:cubicBezTo>
                      <a:pt x="222" y="513"/>
                      <a:pt x="299" y="509"/>
                      <a:pt x="312" y="506"/>
                    </a:cubicBezTo>
                    <a:cubicBezTo>
                      <a:pt x="325" y="503"/>
                      <a:pt x="335" y="493"/>
                      <a:pt x="340" y="463"/>
                    </a:cubicBezTo>
                    <a:cubicBezTo>
                      <a:pt x="344" y="434"/>
                      <a:pt x="366" y="315"/>
                      <a:pt x="361" y="255"/>
                    </a:cubicBezTo>
                    <a:cubicBezTo>
                      <a:pt x="355" y="196"/>
                      <a:pt x="352" y="147"/>
                      <a:pt x="318" y="121"/>
                    </a:cubicBezTo>
                    <a:cubicBezTo>
                      <a:pt x="308" y="109"/>
                      <a:pt x="42" y="0"/>
                      <a:pt x="15" y="24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79" name="Freeform 751"/>
              <p:cNvSpPr>
                <a:spLocks/>
              </p:cNvSpPr>
              <p:nvPr/>
            </p:nvSpPr>
            <p:spPr bwMode="auto">
              <a:xfrm>
                <a:off x="2817" y="5799"/>
                <a:ext cx="177" cy="260"/>
              </a:xfrm>
              <a:custGeom>
                <a:avLst/>
                <a:gdLst>
                  <a:gd name="T0" fmla="*/ 2 w 75"/>
                  <a:gd name="T1" fmla="*/ 104 h 110"/>
                  <a:gd name="T2" fmla="*/ 49 w 75"/>
                  <a:gd name="T3" fmla="*/ 20 h 110"/>
                  <a:gd name="T4" fmla="*/ 0 w 75"/>
                  <a:gd name="T5" fmla="*/ 33 h 110"/>
                  <a:gd name="T6" fmla="*/ 2 w 75"/>
                  <a:gd name="T7" fmla="*/ 10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110">
                    <a:moveTo>
                      <a:pt x="2" y="104"/>
                    </a:moveTo>
                    <a:cubicBezTo>
                      <a:pt x="63" y="110"/>
                      <a:pt x="75" y="40"/>
                      <a:pt x="49" y="20"/>
                    </a:cubicBezTo>
                    <a:cubicBezTo>
                      <a:pt x="23" y="0"/>
                      <a:pt x="0" y="33"/>
                      <a:pt x="0" y="33"/>
                    </a:cubicBezTo>
                    <a:lnTo>
                      <a:pt x="2" y="104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80" name="Freeform 752"/>
              <p:cNvSpPr>
                <a:spLocks/>
              </p:cNvSpPr>
              <p:nvPr/>
            </p:nvSpPr>
            <p:spPr bwMode="auto">
              <a:xfrm>
                <a:off x="1892" y="5725"/>
                <a:ext cx="187" cy="222"/>
              </a:xfrm>
              <a:custGeom>
                <a:avLst/>
                <a:gdLst>
                  <a:gd name="T0" fmla="*/ 62 w 79"/>
                  <a:gd name="T1" fmla="*/ 93 h 94"/>
                  <a:gd name="T2" fmla="*/ 18 w 79"/>
                  <a:gd name="T3" fmla="*/ 73 h 94"/>
                  <a:gd name="T4" fmla="*/ 44 w 79"/>
                  <a:gd name="T5" fmla="*/ 2 h 94"/>
                  <a:gd name="T6" fmla="*/ 73 w 79"/>
                  <a:gd name="T7" fmla="*/ 43 h 94"/>
                  <a:gd name="T8" fmla="*/ 62 w 79"/>
                  <a:gd name="T9" fmla="*/ 9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94">
                    <a:moveTo>
                      <a:pt x="62" y="93"/>
                    </a:moveTo>
                    <a:cubicBezTo>
                      <a:pt x="62" y="93"/>
                      <a:pt x="36" y="94"/>
                      <a:pt x="18" y="73"/>
                    </a:cubicBezTo>
                    <a:cubicBezTo>
                      <a:pt x="0" y="51"/>
                      <a:pt x="9" y="0"/>
                      <a:pt x="44" y="2"/>
                    </a:cubicBezTo>
                    <a:cubicBezTo>
                      <a:pt x="79" y="4"/>
                      <a:pt x="73" y="43"/>
                      <a:pt x="73" y="43"/>
                    </a:cubicBezTo>
                    <a:lnTo>
                      <a:pt x="62" y="9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81" name="Freeform 753"/>
              <p:cNvSpPr>
                <a:spLocks/>
              </p:cNvSpPr>
              <p:nvPr/>
            </p:nvSpPr>
            <p:spPr bwMode="auto">
              <a:xfrm>
                <a:off x="2031" y="5068"/>
                <a:ext cx="824" cy="1260"/>
              </a:xfrm>
              <a:custGeom>
                <a:avLst/>
                <a:gdLst>
                  <a:gd name="T0" fmla="*/ 16 w 348"/>
                  <a:gd name="T1" fmla="*/ 243 h 533"/>
                  <a:gd name="T2" fmla="*/ 3 w 348"/>
                  <a:gd name="T3" fmla="*/ 331 h 533"/>
                  <a:gd name="T4" fmla="*/ 30 w 348"/>
                  <a:gd name="T5" fmla="*/ 362 h 533"/>
                  <a:gd name="T6" fmla="*/ 51 w 348"/>
                  <a:gd name="T7" fmla="*/ 406 h 533"/>
                  <a:gd name="T8" fmla="*/ 54 w 348"/>
                  <a:gd name="T9" fmla="*/ 468 h 533"/>
                  <a:gd name="T10" fmla="*/ 107 w 348"/>
                  <a:gd name="T11" fmla="*/ 504 h 533"/>
                  <a:gd name="T12" fmla="*/ 168 w 348"/>
                  <a:gd name="T13" fmla="*/ 531 h 533"/>
                  <a:gd name="T14" fmla="*/ 220 w 348"/>
                  <a:gd name="T15" fmla="*/ 520 h 533"/>
                  <a:gd name="T16" fmla="*/ 300 w 348"/>
                  <a:gd name="T17" fmla="*/ 504 h 533"/>
                  <a:gd name="T18" fmla="*/ 327 w 348"/>
                  <a:gd name="T19" fmla="*/ 461 h 533"/>
                  <a:gd name="T20" fmla="*/ 343 w 348"/>
                  <a:gd name="T21" fmla="*/ 253 h 533"/>
                  <a:gd name="T22" fmla="*/ 308 w 348"/>
                  <a:gd name="T23" fmla="*/ 119 h 533"/>
                  <a:gd name="T24" fmla="*/ 16 w 348"/>
                  <a:gd name="T25" fmla="*/ 24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8" h="533">
                    <a:moveTo>
                      <a:pt x="16" y="243"/>
                    </a:moveTo>
                    <a:cubicBezTo>
                      <a:pt x="11" y="270"/>
                      <a:pt x="0" y="304"/>
                      <a:pt x="3" y="331"/>
                    </a:cubicBezTo>
                    <a:cubicBezTo>
                      <a:pt x="5" y="347"/>
                      <a:pt x="20" y="351"/>
                      <a:pt x="30" y="362"/>
                    </a:cubicBezTo>
                    <a:cubicBezTo>
                      <a:pt x="41" y="374"/>
                      <a:pt x="49" y="390"/>
                      <a:pt x="51" y="406"/>
                    </a:cubicBezTo>
                    <a:cubicBezTo>
                      <a:pt x="53" y="427"/>
                      <a:pt x="49" y="448"/>
                      <a:pt x="54" y="468"/>
                    </a:cubicBezTo>
                    <a:cubicBezTo>
                      <a:pt x="61" y="496"/>
                      <a:pt x="85" y="493"/>
                      <a:pt x="107" y="504"/>
                    </a:cubicBezTo>
                    <a:cubicBezTo>
                      <a:pt x="128" y="514"/>
                      <a:pt x="145" y="529"/>
                      <a:pt x="168" y="531"/>
                    </a:cubicBezTo>
                    <a:cubicBezTo>
                      <a:pt x="187" y="533"/>
                      <a:pt x="204" y="523"/>
                      <a:pt x="220" y="520"/>
                    </a:cubicBezTo>
                    <a:cubicBezTo>
                      <a:pt x="262" y="513"/>
                      <a:pt x="296" y="505"/>
                      <a:pt x="300" y="504"/>
                    </a:cubicBezTo>
                    <a:cubicBezTo>
                      <a:pt x="313" y="501"/>
                      <a:pt x="323" y="491"/>
                      <a:pt x="327" y="461"/>
                    </a:cubicBezTo>
                    <a:cubicBezTo>
                      <a:pt x="331" y="432"/>
                      <a:pt x="348" y="312"/>
                      <a:pt x="343" y="253"/>
                    </a:cubicBezTo>
                    <a:cubicBezTo>
                      <a:pt x="337" y="193"/>
                      <a:pt x="341" y="145"/>
                      <a:pt x="308" y="119"/>
                    </a:cubicBezTo>
                    <a:cubicBezTo>
                      <a:pt x="299" y="107"/>
                      <a:pt x="44" y="0"/>
                      <a:pt x="16" y="24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82" name="Freeform 754"/>
              <p:cNvSpPr>
                <a:spLocks/>
              </p:cNvSpPr>
              <p:nvPr/>
            </p:nvSpPr>
            <p:spPr bwMode="auto">
              <a:xfrm>
                <a:off x="2093" y="5104"/>
                <a:ext cx="722" cy="501"/>
              </a:xfrm>
              <a:custGeom>
                <a:avLst/>
                <a:gdLst>
                  <a:gd name="T0" fmla="*/ 85 w 305"/>
                  <a:gd name="T1" fmla="*/ 210 h 212"/>
                  <a:gd name="T2" fmla="*/ 180 w 305"/>
                  <a:gd name="T3" fmla="*/ 210 h 212"/>
                  <a:gd name="T4" fmla="*/ 305 w 305"/>
                  <a:gd name="T5" fmla="*/ 166 h 212"/>
                  <a:gd name="T6" fmla="*/ 282 w 305"/>
                  <a:gd name="T7" fmla="*/ 104 h 212"/>
                  <a:gd name="T8" fmla="*/ 0 w 305"/>
                  <a:gd name="T9" fmla="*/ 180 h 212"/>
                  <a:gd name="T10" fmla="*/ 37 w 305"/>
                  <a:gd name="T11" fmla="*/ 196 h 212"/>
                  <a:gd name="T12" fmla="*/ 85 w 305"/>
                  <a:gd name="T13" fmla="*/ 21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85" y="210"/>
                    </a:moveTo>
                    <a:cubicBezTo>
                      <a:pt x="118" y="212"/>
                      <a:pt x="146" y="212"/>
                      <a:pt x="180" y="210"/>
                    </a:cubicBezTo>
                    <a:cubicBezTo>
                      <a:pt x="227" y="207"/>
                      <a:pt x="264" y="181"/>
                      <a:pt x="305" y="166"/>
                    </a:cubicBezTo>
                    <a:cubicBezTo>
                      <a:pt x="302" y="135"/>
                      <a:pt x="303" y="121"/>
                      <a:pt x="282" y="104"/>
                    </a:cubicBezTo>
                    <a:cubicBezTo>
                      <a:pt x="274" y="93"/>
                      <a:pt x="54" y="0"/>
                      <a:pt x="0" y="180"/>
                    </a:cubicBezTo>
                    <a:cubicBezTo>
                      <a:pt x="12" y="186"/>
                      <a:pt x="25" y="191"/>
                      <a:pt x="37" y="196"/>
                    </a:cubicBezTo>
                    <a:cubicBezTo>
                      <a:pt x="53" y="198"/>
                      <a:pt x="69" y="209"/>
                      <a:pt x="85" y="21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83" name="Freeform 755"/>
              <p:cNvSpPr>
                <a:spLocks/>
              </p:cNvSpPr>
              <p:nvPr/>
            </p:nvSpPr>
            <p:spPr bwMode="auto">
              <a:xfrm>
                <a:off x="1970" y="5356"/>
                <a:ext cx="208" cy="646"/>
              </a:xfrm>
              <a:custGeom>
                <a:avLst/>
                <a:gdLst>
                  <a:gd name="T0" fmla="*/ 19 w 88"/>
                  <a:gd name="T1" fmla="*/ 0 h 273"/>
                  <a:gd name="T2" fmla="*/ 1 w 88"/>
                  <a:gd name="T3" fmla="*/ 159 h 273"/>
                  <a:gd name="T4" fmla="*/ 40 w 88"/>
                  <a:gd name="T5" fmla="*/ 195 h 273"/>
                  <a:gd name="T6" fmla="*/ 40 w 88"/>
                  <a:gd name="T7" fmla="*/ 266 h 273"/>
                  <a:gd name="T8" fmla="*/ 52 w 88"/>
                  <a:gd name="T9" fmla="*/ 272 h 273"/>
                  <a:gd name="T10" fmla="*/ 65 w 88"/>
                  <a:gd name="T11" fmla="*/ 268 h 273"/>
                  <a:gd name="T12" fmla="*/ 88 w 88"/>
                  <a:gd name="T13" fmla="*/ 32 h 273"/>
                  <a:gd name="T14" fmla="*/ 19 w 88"/>
                  <a:gd name="T1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273">
                    <a:moveTo>
                      <a:pt x="19" y="0"/>
                    </a:moveTo>
                    <a:cubicBezTo>
                      <a:pt x="19" y="0"/>
                      <a:pt x="0" y="116"/>
                      <a:pt x="1" y="159"/>
                    </a:cubicBezTo>
                    <a:cubicBezTo>
                      <a:pt x="1" y="159"/>
                      <a:pt x="39" y="148"/>
                      <a:pt x="40" y="195"/>
                    </a:cubicBezTo>
                    <a:cubicBezTo>
                      <a:pt x="41" y="242"/>
                      <a:pt x="40" y="266"/>
                      <a:pt x="40" y="266"/>
                    </a:cubicBezTo>
                    <a:cubicBezTo>
                      <a:pt x="40" y="266"/>
                      <a:pt x="41" y="270"/>
                      <a:pt x="52" y="272"/>
                    </a:cubicBezTo>
                    <a:cubicBezTo>
                      <a:pt x="64" y="273"/>
                      <a:pt x="65" y="268"/>
                      <a:pt x="65" y="268"/>
                    </a:cubicBezTo>
                    <a:cubicBezTo>
                      <a:pt x="88" y="32"/>
                      <a:pt x="88" y="32"/>
                      <a:pt x="88" y="32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84" name="Freeform 756"/>
              <p:cNvSpPr>
                <a:spLocks/>
              </p:cNvSpPr>
              <p:nvPr/>
            </p:nvSpPr>
            <p:spPr bwMode="auto">
              <a:xfrm>
                <a:off x="1972" y="5687"/>
                <a:ext cx="81" cy="76"/>
              </a:xfrm>
              <a:custGeom>
                <a:avLst/>
                <a:gdLst>
                  <a:gd name="T0" fmla="*/ 34 w 34"/>
                  <a:gd name="T1" fmla="*/ 31 h 32"/>
                  <a:gd name="T2" fmla="*/ 34 w 34"/>
                  <a:gd name="T3" fmla="*/ 30 h 32"/>
                  <a:gd name="T4" fmla="*/ 24 w 34"/>
                  <a:gd name="T5" fmla="*/ 2 h 32"/>
                  <a:gd name="T6" fmla="*/ 1 w 34"/>
                  <a:gd name="T7" fmla="*/ 0 h 32"/>
                  <a:gd name="T8" fmla="*/ 1 w 34"/>
                  <a:gd name="T9" fmla="*/ 0 h 32"/>
                  <a:gd name="T10" fmla="*/ 0 w 34"/>
                  <a:gd name="T11" fmla="*/ 19 h 32"/>
                  <a:gd name="T12" fmla="*/ 29 w 34"/>
                  <a:gd name="T13" fmla="*/ 26 h 32"/>
                  <a:gd name="T14" fmla="*/ 34 w 34"/>
                  <a:gd name="T15" fmla="*/ 32 h 32"/>
                  <a:gd name="T16" fmla="*/ 34 w 34"/>
                  <a:gd name="T17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32">
                    <a:moveTo>
                      <a:pt x="34" y="31"/>
                    </a:moveTo>
                    <a:cubicBezTo>
                      <a:pt x="34" y="31"/>
                      <a:pt x="34" y="30"/>
                      <a:pt x="34" y="30"/>
                    </a:cubicBezTo>
                    <a:cubicBezTo>
                      <a:pt x="32" y="20"/>
                      <a:pt x="29" y="10"/>
                      <a:pt x="24" y="2"/>
                    </a:cubicBezTo>
                    <a:cubicBezTo>
                      <a:pt x="16" y="1"/>
                      <a:pt x="9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7"/>
                      <a:pt x="0" y="14"/>
                      <a:pt x="0" y="19"/>
                    </a:cubicBezTo>
                    <a:cubicBezTo>
                      <a:pt x="0" y="19"/>
                      <a:pt x="18" y="14"/>
                      <a:pt x="29" y="26"/>
                    </a:cubicBezTo>
                    <a:cubicBezTo>
                      <a:pt x="31" y="28"/>
                      <a:pt x="33" y="30"/>
                      <a:pt x="34" y="32"/>
                    </a:cubicBezTo>
                    <a:cubicBezTo>
                      <a:pt x="34" y="32"/>
                      <a:pt x="34" y="32"/>
                      <a:pt x="34" y="3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85" name="Freeform 757"/>
              <p:cNvSpPr>
                <a:spLocks/>
              </p:cNvSpPr>
              <p:nvPr/>
            </p:nvSpPr>
            <p:spPr bwMode="auto">
              <a:xfrm>
                <a:off x="1998" y="5382"/>
                <a:ext cx="178" cy="166"/>
              </a:xfrm>
              <a:custGeom>
                <a:avLst/>
                <a:gdLst>
                  <a:gd name="T0" fmla="*/ 4 w 75"/>
                  <a:gd name="T1" fmla="*/ 0 h 70"/>
                  <a:gd name="T2" fmla="*/ 0 w 75"/>
                  <a:gd name="T3" fmla="*/ 34 h 70"/>
                  <a:gd name="T4" fmla="*/ 71 w 75"/>
                  <a:gd name="T5" fmla="*/ 70 h 70"/>
                  <a:gd name="T6" fmla="*/ 75 w 75"/>
                  <a:gd name="T7" fmla="*/ 41 h 70"/>
                  <a:gd name="T8" fmla="*/ 4 w 75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0">
                    <a:moveTo>
                      <a:pt x="4" y="0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34" y="66"/>
                      <a:pt x="71" y="70"/>
                    </a:cubicBezTo>
                    <a:cubicBezTo>
                      <a:pt x="75" y="41"/>
                      <a:pt x="75" y="41"/>
                      <a:pt x="75" y="41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86" name="Freeform 758"/>
              <p:cNvSpPr>
                <a:spLocks/>
              </p:cNvSpPr>
              <p:nvPr/>
            </p:nvSpPr>
            <p:spPr bwMode="auto">
              <a:xfrm>
                <a:off x="1939" y="5106"/>
                <a:ext cx="1126" cy="981"/>
              </a:xfrm>
              <a:custGeom>
                <a:avLst/>
                <a:gdLst>
                  <a:gd name="T0" fmla="*/ 101 w 476"/>
                  <a:gd name="T1" fmla="*/ 1 h 415"/>
                  <a:gd name="T2" fmla="*/ 171 w 476"/>
                  <a:gd name="T3" fmla="*/ 50 h 415"/>
                  <a:gd name="T4" fmla="*/ 312 w 476"/>
                  <a:gd name="T5" fmla="*/ 16 h 415"/>
                  <a:gd name="T6" fmla="*/ 394 w 476"/>
                  <a:gd name="T7" fmla="*/ 95 h 415"/>
                  <a:gd name="T8" fmla="*/ 467 w 476"/>
                  <a:gd name="T9" fmla="*/ 137 h 415"/>
                  <a:gd name="T10" fmla="*/ 420 w 476"/>
                  <a:gd name="T11" fmla="*/ 313 h 415"/>
                  <a:gd name="T12" fmla="*/ 381 w 476"/>
                  <a:gd name="T13" fmla="*/ 316 h 415"/>
                  <a:gd name="T14" fmla="*/ 366 w 476"/>
                  <a:gd name="T15" fmla="*/ 409 h 415"/>
                  <a:gd name="T16" fmla="*/ 349 w 476"/>
                  <a:gd name="T17" fmla="*/ 413 h 415"/>
                  <a:gd name="T18" fmla="*/ 335 w 476"/>
                  <a:gd name="T19" fmla="*/ 405 h 415"/>
                  <a:gd name="T20" fmla="*/ 352 w 476"/>
                  <a:gd name="T21" fmla="*/ 232 h 415"/>
                  <a:gd name="T22" fmla="*/ 346 w 476"/>
                  <a:gd name="T23" fmla="*/ 164 h 415"/>
                  <a:gd name="T24" fmla="*/ 124 w 476"/>
                  <a:gd name="T25" fmla="*/ 188 h 415"/>
                  <a:gd name="T26" fmla="*/ 0 w 476"/>
                  <a:gd name="T27" fmla="*/ 19 h 415"/>
                  <a:gd name="T28" fmla="*/ 45 w 476"/>
                  <a:gd name="T29" fmla="*/ 51 h 415"/>
                  <a:gd name="T30" fmla="*/ 61 w 476"/>
                  <a:gd name="T31" fmla="*/ 0 h 415"/>
                  <a:gd name="T32" fmla="*/ 79 w 476"/>
                  <a:gd name="T33" fmla="*/ 38 h 415"/>
                  <a:gd name="T34" fmla="*/ 101 w 476"/>
                  <a:gd name="T35" fmla="*/ 1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76" h="415">
                    <a:moveTo>
                      <a:pt x="101" y="1"/>
                    </a:moveTo>
                    <a:cubicBezTo>
                      <a:pt x="101" y="1"/>
                      <a:pt x="107" y="52"/>
                      <a:pt x="171" y="50"/>
                    </a:cubicBezTo>
                    <a:cubicBezTo>
                      <a:pt x="236" y="48"/>
                      <a:pt x="261" y="9"/>
                      <a:pt x="312" y="16"/>
                    </a:cubicBezTo>
                    <a:cubicBezTo>
                      <a:pt x="363" y="24"/>
                      <a:pt x="397" y="62"/>
                      <a:pt x="394" y="95"/>
                    </a:cubicBezTo>
                    <a:cubicBezTo>
                      <a:pt x="394" y="95"/>
                      <a:pt x="452" y="82"/>
                      <a:pt x="467" y="137"/>
                    </a:cubicBezTo>
                    <a:cubicBezTo>
                      <a:pt x="476" y="171"/>
                      <a:pt x="451" y="223"/>
                      <a:pt x="420" y="313"/>
                    </a:cubicBezTo>
                    <a:cubicBezTo>
                      <a:pt x="419" y="313"/>
                      <a:pt x="404" y="297"/>
                      <a:pt x="381" y="316"/>
                    </a:cubicBezTo>
                    <a:cubicBezTo>
                      <a:pt x="368" y="327"/>
                      <a:pt x="366" y="409"/>
                      <a:pt x="366" y="409"/>
                    </a:cubicBezTo>
                    <a:cubicBezTo>
                      <a:pt x="366" y="409"/>
                      <a:pt x="363" y="415"/>
                      <a:pt x="349" y="413"/>
                    </a:cubicBezTo>
                    <a:cubicBezTo>
                      <a:pt x="334" y="412"/>
                      <a:pt x="335" y="405"/>
                      <a:pt x="335" y="405"/>
                    </a:cubicBezTo>
                    <a:cubicBezTo>
                      <a:pt x="335" y="405"/>
                      <a:pt x="343" y="311"/>
                      <a:pt x="352" y="232"/>
                    </a:cubicBezTo>
                    <a:cubicBezTo>
                      <a:pt x="356" y="199"/>
                      <a:pt x="350" y="174"/>
                      <a:pt x="346" y="164"/>
                    </a:cubicBezTo>
                    <a:cubicBezTo>
                      <a:pt x="346" y="164"/>
                      <a:pt x="242" y="226"/>
                      <a:pt x="124" y="188"/>
                    </a:cubicBezTo>
                    <a:cubicBezTo>
                      <a:pt x="6" y="150"/>
                      <a:pt x="2" y="74"/>
                      <a:pt x="0" y="19"/>
                    </a:cubicBezTo>
                    <a:cubicBezTo>
                      <a:pt x="0" y="19"/>
                      <a:pt x="17" y="38"/>
                      <a:pt x="45" y="51"/>
                    </a:cubicBezTo>
                    <a:cubicBezTo>
                      <a:pt x="45" y="51"/>
                      <a:pt x="38" y="15"/>
                      <a:pt x="61" y="0"/>
                    </a:cubicBezTo>
                    <a:cubicBezTo>
                      <a:pt x="61" y="0"/>
                      <a:pt x="63" y="26"/>
                      <a:pt x="79" y="38"/>
                    </a:cubicBezTo>
                    <a:cubicBezTo>
                      <a:pt x="79" y="38"/>
                      <a:pt x="72" y="16"/>
                      <a:pt x="101" y="1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87" name="Freeform 759"/>
              <p:cNvSpPr>
                <a:spLocks/>
              </p:cNvSpPr>
              <p:nvPr/>
            </p:nvSpPr>
            <p:spPr bwMode="auto">
              <a:xfrm>
                <a:off x="2824" y="5777"/>
                <a:ext cx="133" cy="95"/>
              </a:xfrm>
              <a:custGeom>
                <a:avLst/>
                <a:gdLst>
                  <a:gd name="T0" fmla="*/ 50 w 56"/>
                  <a:gd name="T1" fmla="*/ 19 h 40"/>
                  <a:gd name="T2" fmla="*/ 52 w 56"/>
                  <a:gd name="T3" fmla="*/ 13 h 40"/>
                  <a:gd name="T4" fmla="*/ 52 w 56"/>
                  <a:gd name="T5" fmla="*/ 12 h 40"/>
                  <a:gd name="T6" fmla="*/ 54 w 56"/>
                  <a:gd name="T7" fmla="*/ 5 h 40"/>
                  <a:gd name="T8" fmla="*/ 55 w 56"/>
                  <a:gd name="T9" fmla="*/ 4 h 40"/>
                  <a:gd name="T10" fmla="*/ 56 w 56"/>
                  <a:gd name="T11" fmla="*/ 1 h 40"/>
                  <a:gd name="T12" fmla="*/ 24 w 56"/>
                  <a:gd name="T13" fmla="*/ 3 h 40"/>
                  <a:gd name="T14" fmla="*/ 2 w 56"/>
                  <a:gd name="T15" fmla="*/ 40 h 40"/>
                  <a:gd name="T16" fmla="*/ 2 w 56"/>
                  <a:gd name="T17" fmla="*/ 40 h 40"/>
                  <a:gd name="T18" fmla="*/ 7 w 56"/>
                  <a:gd name="T19" fmla="*/ 32 h 40"/>
                  <a:gd name="T20" fmla="*/ 46 w 56"/>
                  <a:gd name="T21" fmla="*/ 29 h 40"/>
                  <a:gd name="T22" fmla="*/ 49 w 56"/>
                  <a:gd name="T23" fmla="*/ 21 h 40"/>
                  <a:gd name="T24" fmla="*/ 50 w 56"/>
                  <a:gd name="T25" fmla="*/ 1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40">
                    <a:moveTo>
                      <a:pt x="50" y="19"/>
                    </a:moveTo>
                    <a:cubicBezTo>
                      <a:pt x="50" y="17"/>
                      <a:pt x="51" y="15"/>
                      <a:pt x="52" y="13"/>
                    </a:cubicBezTo>
                    <a:cubicBezTo>
                      <a:pt x="52" y="13"/>
                      <a:pt x="52" y="12"/>
                      <a:pt x="52" y="12"/>
                    </a:cubicBezTo>
                    <a:cubicBezTo>
                      <a:pt x="53" y="9"/>
                      <a:pt x="54" y="7"/>
                      <a:pt x="54" y="5"/>
                    </a:cubicBezTo>
                    <a:cubicBezTo>
                      <a:pt x="55" y="5"/>
                      <a:pt x="55" y="4"/>
                      <a:pt x="55" y="4"/>
                    </a:cubicBezTo>
                    <a:cubicBezTo>
                      <a:pt x="55" y="3"/>
                      <a:pt x="56" y="2"/>
                      <a:pt x="56" y="1"/>
                    </a:cubicBezTo>
                    <a:cubicBezTo>
                      <a:pt x="45" y="0"/>
                      <a:pt x="35" y="1"/>
                      <a:pt x="24" y="3"/>
                    </a:cubicBezTo>
                    <a:cubicBezTo>
                      <a:pt x="10" y="19"/>
                      <a:pt x="0" y="37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4" y="36"/>
                      <a:pt x="5" y="33"/>
                      <a:pt x="7" y="32"/>
                    </a:cubicBezTo>
                    <a:cubicBezTo>
                      <a:pt x="30" y="13"/>
                      <a:pt x="45" y="29"/>
                      <a:pt x="46" y="29"/>
                    </a:cubicBezTo>
                    <a:cubicBezTo>
                      <a:pt x="47" y="26"/>
                      <a:pt x="48" y="24"/>
                      <a:pt x="49" y="21"/>
                    </a:cubicBezTo>
                    <a:cubicBezTo>
                      <a:pt x="49" y="20"/>
                      <a:pt x="49" y="20"/>
                      <a:pt x="50" y="19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88" name="Freeform 760"/>
              <p:cNvSpPr>
                <a:spLocks/>
              </p:cNvSpPr>
              <p:nvPr/>
            </p:nvSpPr>
            <p:spPr bwMode="auto">
              <a:xfrm>
                <a:off x="2145" y="5593"/>
                <a:ext cx="118" cy="104"/>
              </a:xfrm>
              <a:custGeom>
                <a:avLst/>
                <a:gdLst>
                  <a:gd name="T0" fmla="*/ 50 w 50"/>
                  <a:gd name="T1" fmla="*/ 20 h 44"/>
                  <a:gd name="T2" fmla="*/ 28 w 50"/>
                  <a:gd name="T3" fmla="*/ 1 h 44"/>
                  <a:gd name="T4" fmla="*/ 3 w 50"/>
                  <a:gd name="T5" fmla="*/ 26 h 44"/>
                  <a:gd name="T6" fmla="*/ 0 w 50"/>
                  <a:gd name="T7" fmla="*/ 44 h 44"/>
                  <a:gd name="T8" fmla="*/ 50 w 50"/>
                  <a:gd name="T9" fmla="*/ 2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4">
                    <a:moveTo>
                      <a:pt x="50" y="20"/>
                    </a:moveTo>
                    <a:cubicBezTo>
                      <a:pt x="50" y="20"/>
                      <a:pt x="43" y="0"/>
                      <a:pt x="28" y="1"/>
                    </a:cubicBezTo>
                    <a:cubicBezTo>
                      <a:pt x="12" y="2"/>
                      <a:pt x="3" y="26"/>
                      <a:pt x="3" y="26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24" y="15"/>
                      <a:pt x="50" y="2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89" name="Freeform 761"/>
              <p:cNvSpPr>
                <a:spLocks/>
              </p:cNvSpPr>
              <p:nvPr/>
            </p:nvSpPr>
            <p:spPr bwMode="auto">
              <a:xfrm>
                <a:off x="2639" y="5657"/>
                <a:ext cx="105" cy="116"/>
              </a:xfrm>
              <a:custGeom>
                <a:avLst/>
                <a:gdLst>
                  <a:gd name="T0" fmla="*/ 15 w 44"/>
                  <a:gd name="T1" fmla="*/ 0 h 49"/>
                  <a:gd name="T2" fmla="*/ 0 w 44"/>
                  <a:gd name="T3" fmla="*/ 24 h 49"/>
                  <a:gd name="T4" fmla="*/ 31 w 44"/>
                  <a:gd name="T5" fmla="*/ 49 h 49"/>
                  <a:gd name="T6" fmla="*/ 43 w 44"/>
                  <a:gd name="T7" fmla="*/ 36 h 49"/>
                  <a:gd name="T8" fmla="*/ 15 w 44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9">
                    <a:moveTo>
                      <a:pt x="15" y="0"/>
                    </a:moveTo>
                    <a:cubicBezTo>
                      <a:pt x="15" y="0"/>
                      <a:pt x="0" y="11"/>
                      <a:pt x="0" y="24"/>
                    </a:cubicBezTo>
                    <a:cubicBezTo>
                      <a:pt x="0" y="24"/>
                      <a:pt x="23" y="23"/>
                      <a:pt x="31" y="49"/>
                    </a:cubicBezTo>
                    <a:cubicBezTo>
                      <a:pt x="31" y="49"/>
                      <a:pt x="44" y="46"/>
                      <a:pt x="43" y="36"/>
                    </a:cubicBezTo>
                    <a:cubicBezTo>
                      <a:pt x="41" y="27"/>
                      <a:pt x="34" y="2"/>
                      <a:pt x="15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90" name="Freeform 762"/>
              <p:cNvSpPr>
                <a:spLocks/>
              </p:cNvSpPr>
              <p:nvPr/>
            </p:nvSpPr>
            <p:spPr bwMode="auto">
              <a:xfrm>
                <a:off x="2176" y="5692"/>
                <a:ext cx="120" cy="121"/>
              </a:xfrm>
              <a:custGeom>
                <a:avLst/>
                <a:gdLst>
                  <a:gd name="T0" fmla="*/ 49 w 51"/>
                  <a:gd name="T1" fmla="*/ 29 h 51"/>
                  <a:gd name="T2" fmla="*/ 22 w 51"/>
                  <a:gd name="T3" fmla="*/ 49 h 51"/>
                  <a:gd name="T4" fmla="*/ 2 w 51"/>
                  <a:gd name="T5" fmla="*/ 22 h 51"/>
                  <a:gd name="T6" fmla="*/ 29 w 51"/>
                  <a:gd name="T7" fmla="*/ 1 h 51"/>
                  <a:gd name="T8" fmla="*/ 49 w 51"/>
                  <a:gd name="T9" fmla="*/ 2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1">
                    <a:moveTo>
                      <a:pt x="49" y="29"/>
                    </a:moveTo>
                    <a:cubicBezTo>
                      <a:pt x="48" y="42"/>
                      <a:pt x="35" y="51"/>
                      <a:pt x="22" y="49"/>
                    </a:cubicBezTo>
                    <a:cubicBezTo>
                      <a:pt x="9" y="47"/>
                      <a:pt x="0" y="35"/>
                      <a:pt x="2" y="22"/>
                    </a:cubicBezTo>
                    <a:cubicBezTo>
                      <a:pt x="4" y="9"/>
                      <a:pt x="16" y="0"/>
                      <a:pt x="29" y="1"/>
                    </a:cubicBezTo>
                    <a:cubicBezTo>
                      <a:pt x="42" y="3"/>
                      <a:pt x="51" y="16"/>
                      <a:pt x="49" y="29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91" name="Freeform 763"/>
              <p:cNvSpPr>
                <a:spLocks/>
              </p:cNvSpPr>
              <p:nvPr/>
            </p:nvSpPr>
            <p:spPr bwMode="auto">
              <a:xfrm>
                <a:off x="2580" y="5749"/>
                <a:ext cx="121" cy="111"/>
              </a:xfrm>
              <a:custGeom>
                <a:avLst/>
                <a:gdLst>
                  <a:gd name="T0" fmla="*/ 49 w 51"/>
                  <a:gd name="T1" fmla="*/ 28 h 47"/>
                  <a:gd name="T2" fmla="*/ 23 w 51"/>
                  <a:gd name="T3" fmla="*/ 45 h 47"/>
                  <a:gd name="T4" fmla="*/ 2 w 51"/>
                  <a:gd name="T5" fmla="*/ 18 h 47"/>
                  <a:gd name="T6" fmla="*/ 24 w 51"/>
                  <a:gd name="T7" fmla="*/ 2 h 47"/>
                  <a:gd name="T8" fmla="*/ 49 w 51"/>
                  <a:gd name="T9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7">
                    <a:moveTo>
                      <a:pt x="49" y="28"/>
                    </a:moveTo>
                    <a:cubicBezTo>
                      <a:pt x="48" y="41"/>
                      <a:pt x="36" y="47"/>
                      <a:pt x="23" y="45"/>
                    </a:cubicBezTo>
                    <a:cubicBezTo>
                      <a:pt x="10" y="43"/>
                      <a:pt x="0" y="31"/>
                      <a:pt x="2" y="18"/>
                    </a:cubicBezTo>
                    <a:cubicBezTo>
                      <a:pt x="4" y="4"/>
                      <a:pt x="11" y="0"/>
                      <a:pt x="24" y="2"/>
                    </a:cubicBezTo>
                    <a:cubicBezTo>
                      <a:pt x="37" y="4"/>
                      <a:pt x="51" y="15"/>
                      <a:pt x="49" y="28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92" name="Freeform 764"/>
              <p:cNvSpPr>
                <a:spLocks/>
              </p:cNvSpPr>
              <p:nvPr/>
            </p:nvSpPr>
            <p:spPr bwMode="auto">
              <a:xfrm>
                <a:off x="2235" y="5808"/>
                <a:ext cx="362" cy="407"/>
              </a:xfrm>
              <a:custGeom>
                <a:avLst/>
                <a:gdLst>
                  <a:gd name="T0" fmla="*/ 48 w 153"/>
                  <a:gd name="T1" fmla="*/ 17 h 172"/>
                  <a:gd name="T2" fmla="*/ 35 w 153"/>
                  <a:gd name="T3" fmla="*/ 135 h 172"/>
                  <a:gd name="T4" fmla="*/ 133 w 153"/>
                  <a:gd name="T5" fmla="*/ 136 h 172"/>
                  <a:gd name="T6" fmla="*/ 118 w 153"/>
                  <a:gd name="T7" fmla="*/ 22 h 172"/>
                  <a:gd name="T8" fmla="*/ 87 w 153"/>
                  <a:gd name="T9" fmla="*/ 3 h 172"/>
                  <a:gd name="T10" fmla="*/ 48 w 153"/>
                  <a:gd name="T11" fmla="*/ 17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172">
                    <a:moveTo>
                      <a:pt x="48" y="17"/>
                    </a:moveTo>
                    <a:cubicBezTo>
                      <a:pt x="48" y="17"/>
                      <a:pt x="0" y="98"/>
                      <a:pt x="35" y="135"/>
                    </a:cubicBezTo>
                    <a:cubicBezTo>
                      <a:pt x="70" y="172"/>
                      <a:pt x="122" y="159"/>
                      <a:pt x="133" y="136"/>
                    </a:cubicBezTo>
                    <a:cubicBezTo>
                      <a:pt x="153" y="96"/>
                      <a:pt x="119" y="79"/>
                      <a:pt x="118" y="22"/>
                    </a:cubicBezTo>
                    <a:cubicBezTo>
                      <a:pt x="118" y="22"/>
                      <a:pt x="109" y="6"/>
                      <a:pt x="87" y="3"/>
                    </a:cubicBezTo>
                    <a:cubicBezTo>
                      <a:pt x="65" y="0"/>
                      <a:pt x="48" y="17"/>
                      <a:pt x="48" y="1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93" name="Freeform 765"/>
              <p:cNvSpPr>
                <a:spLocks/>
              </p:cNvSpPr>
              <p:nvPr/>
            </p:nvSpPr>
            <p:spPr bwMode="auto">
              <a:xfrm>
                <a:off x="2256" y="5803"/>
                <a:ext cx="324" cy="360"/>
              </a:xfrm>
              <a:custGeom>
                <a:avLst/>
                <a:gdLst>
                  <a:gd name="T0" fmla="*/ 43 w 137"/>
                  <a:gd name="T1" fmla="*/ 16 h 152"/>
                  <a:gd name="T2" fmla="*/ 31 w 137"/>
                  <a:gd name="T3" fmla="*/ 118 h 152"/>
                  <a:gd name="T4" fmla="*/ 119 w 137"/>
                  <a:gd name="T5" fmla="*/ 119 h 152"/>
                  <a:gd name="T6" fmla="*/ 106 w 137"/>
                  <a:gd name="T7" fmla="*/ 18 h 152"/>
                  <a:gd name="T8" fmla="*/ 78 w 137"/>
                  <a:gd name="T9" fmla="*/ 3 h 152"/>
                  <a:gd name="T10" fmla="*/ 43 w 137"/>
                  <a:gd name="T11" fmla="*/ 1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52">
                    <a:moveTo>
                      <a:pt x="43" y="16"/>
                    </a:moveTo>
                    <a:cubicBezTo>
                      <a:pt x="43" y="16"/>
                      <a:pt x="0" y="84"/>
                      <a:pt x="31" y="118"/>
                    </a:cubicBezTo>
                    <a:cubicBezTo>
                      <a:pt x="62" y="152"/>
                      <a:pt x="109" y="139"/>
                      <a:pt x="119" y="119"/>
                    </a:cubicBezTo>
                    <a:cubicBezTo>
                      <a:pt x="137" y="82"/>
                      <a:pt x="106" y="70"/>
                      <a:pt x="106" y="18"/>
                    </a:cubicBezTo>
                    <a:cubicBezTo>
                      <a:pt x="106" y="18"/>
                      <a:pt x="98" y="5"/>
                      <a:pt x="78" y="3"/>
                    </a:cubicBezTo>
                    <a:cubicBezTo>
                      <a:pt x="58" y="0"/>
                      <a:pt x="43" y="16"/>
                      <a:pt x="43" y="1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94" name="Freeform 766"/>
              <p:cNvSpPr>
                <a:spLocks/>
              </p:cNvSpPr>
              <p:nvPr/>
            </p:nvSpPr>
            <p:spPr bwMode="auto">
              <a:xfrm>
                <a:off x="2408" y="6073"/>
                <a:ext cx="52" cy="26"/>
              </a:xfrm>
              <a:custGeom>
                <a:avLst/>
                <a:gdLst>
                  <a:gd name="T0" fmla="*/ 22 w 22"/>
                  <a:gd name="T1" fmla="*/ 7 h 11"/>
                  <a:gd name="T2" fmla="*/ 10 w 22"/>
                  <a:gd name="T3" fmla="*/ 10 h 11"/>
                  <a:gd name="T4" fmla="*/ 0 w 22"/>
                  <a:gd name="T5" fmla="*/ 5 h 11"/>
                  <a:gd name="T6" fmla="*/ 11 w 22"/>
                  <a:gd name="T7" fmla="*/ 1 h 11"/>
                  <a:gd name="T8" fmla="*/ 22 w 22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">
                    <a:moveTo>
                      <a:pt x="22" y="7"/>
                    </a:moveTo>
                    <a:cubicBezTo>
                      <a:pt x="22" y="9"/>
                      <a:pt x="16" y="11"/>
                      <a:pt x="10" y="10"/>
                    </a:cubicBezTo>
                    <a:cubicBezTo>
                      <a:pt x="4" y="10"/>
                      <a:pt x="0" y="7"/>
                      <a:pt x="0" y="5"/>
                    </a:cubicBezTo>
                    <a:cubicBezTo>
                      <a:pt x="0" y="2"/>
                      <a:pt x="5" y="0"/>
                      <a:pt x="11" y="1"/>
                    </a:cubicBezTo>
                    <a:cubicBezTo>
                      <a:pt x="17" y="2"/>
                      <a:pt x="22" y="4"/>
                      <a:pt x="22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95" name="Freeform 767"/>
              <p:cNvSpPr>
                <a:spLocks/>
              </p:cNvSpPr>
              <p:nvPr/>
            </p:nvSpPr>
            <p:spPr bwMode="auto">
              <a:xfrm>
                <a:off x="2225" y="5742"/>
                <a:ext cx="57" cy="49"/>
              </a:xfrm>
              <a:custGeom>
                <a:avLst/>
                <a:gdLst>
                  <a:gd name="T0" fmla="*/ 21 w 24"/>
                  <a:gd name="T1" fmla="*/ 16 h 21"/>
                  <a:gd name="T2" fmla="*/ 8 w 24"/>
                  <a:gd name="T3" fmla="*/ 19 h 21"/>
                  <a:gd name="T4" fmla="*/ 2 w 24"/>
                  <a:gd name="T5" fmla="*/ 6 h 21"/>
                  <a:gd name="T6" fmla="*/ 16 w 24"/>
                  <a:gd name="T7" fmla="*/ 3 h 21"/>
                  <a:gd name="T8" fmla="*/ 21 w 24"/>
                  <a:gd name="T9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21" y="16"/>
                    </a:moveTo>
                    <a:cubicBezTo>
                      <a:pt x="19" y="20"/>
                      <a:pt x="13" y="21"/>
                      <a:pt x="8" y="19"/>
                    </a:cubicBezTo>
                    <a:cubicBezTo>
                      <a:pt x="3" y="16"/>
                      <a:pt x="0" y="10"/>
                      <a:pt x="2" y="6"/>
                    </a:cubicBezTo>
                    <a:cubicBezTo>
                      <a:pt x="5" y="2"/>
                      <a:pt x="11" y="0"/>
                      <a:pt x="16" y="3"/>
                    </a:cubicBezTo>
                    <a:cubicBezTo>
                      <a:pt x="21" y="6"/>
                      <a:pt x="24" y="12"/>
                      <a:pt x="21" y="1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96" name="Freeform 768"/>
              <p:cNvSpPr>
                <a:spLocks/>
              </p:cNvSpPr>
              <p:nvPr/>
            </p:nvSpPr>
            <p:spPr bwMode="auto">
              <a:xfrm>
                <a:off x="2639" y="5794"/>
                <a:ext cx="48" cy="49"/>
              </a:xfrm>
              <a:custGeom>
                <a:avLst/>
                <a:gdLst>
                  <a:gd name="T0" fmla="*/ 15 w 20"/>
                  <a:gd name="T1" fmla="*/ 18 h 21"/>
                  <a:gd name="T2" fmla="*/ 3 w 20"/>
                  <a:gd name="T3" fmla="*/ 15 h 21"/>
                  <a:gd name="T4" fmla="*/ 4 w 20"/>
                  <a:gd name="T5" fmla="*/ 3 h 21"/>
                  <a:gd name="T6" fmla="*/ 17 w 20"/>
                  <a:gd name="T7" fmla="*/ 6 h 21"/>
                  <a:gd name="T8" fmla="*/ 15 w 20"/>
                  <a:gd name="T9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5" y="18"/>
                    </a:moveTo>
                    <a:cubicBezTo>
                      <a:pt x="11" y="21"/>
                      <a:pt x="6" y="20"/>
                      <a:pt x="3" y="15"/>
                    </a:cubicBezTo>
                    <a:cubicBezTo>
                      <a:pt x="0" y="11"/>
                      <a:pt x="1" y="6"/>
                      <a:pt x="4" y="3"/>
                    </a:cubicBezTo>
                    <a:cubicBezTo>
                      <a:pt x="8" y="0"/>
                      <a:pt x="14" y="1"/>
                      <a:pt x="17" y="6"/>
                    </a:cubicBezTo>
                    <a:cubicBezTo>
                      <a:pt x="20" y="10"/>
                      <a:pt x="19" y="15"/>
                      <a:pt x="15" y="1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97" name="Freeform 769"/>
              <p:cNvSpPr>
                <a:spLocks/>
              </p:cNvSpPr>
              <p:nvPr/>
            </p:nvSpPr>
            <p:spPr bwMode="auto">
              <a:xfrm>
                <a:off x="2249" y="6170"/>
                <a:ext cx="383" cy="175"/>
              </a:xfrm>
              <a:custGeom>
                <a:avLst/>
                <a:gdLst>
                  <a:gd name="T0" fmla="*/ 0 w 162"/>
                  <a:gd name="T1" fmla="*/ 4 h 74"/>
                  <a:gd name="T2" fmla="*/ 158 w 162"/>
                  <a:gd name="T3" fmla="*/ 0 h 74"/>
                  <a:gd name="T4" fmla="*/ 161 w 162"/>
                  <a:gd name="T5" fmla="*/ 1 h 74"/>
                  <a:gd name="T6" fmla="*/ 162 w 162"/>
                  <a:gd name="T7" fmla="*/ 4 h 74"/>
                  <a:gd name="T8" fmla="*/ 0 w 162"/>
                  <a:gd name="T9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74">
                    <a:moveTo>
                      <a:pt x="0" y="4"/>
                    </a:moveTo>
                    <a:cubicBezTo>
                      <a:pt x="0" y="4"/>
                      <a:pt x="86" y="65"/>
                      <a:pt x="158" y="0"/>
                    </a:cubicBezTo>
                    <a:cubicBezTo>
                      <a:pt x="158" y="0"/>
                      <a:pt x="160" y="0"/>
                      <a:pt x="161" y="1"/>
                    </a:cubicBezTo>
                    <a:cubicBezTo>
                      <a:pt x="162" y="3"/>
                      <a:pt x="162" y="4"/>
                      <a:pt x="162" y="4"/>
                    </a:cubicBezTo>
                    <a:cubicBezTo>
                      <a:pt x="162" y="4"/>
                      <a:pt x="90" y="74"/>
                      <a:pt x="0" y="4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98" name="Freeform 770"/>
              <p:cNvSpPr>
                <a:spLocks/>
              </p:cNvSpPr>
              <p:nvPr/>
            </p:nvSpPr>
            <p:spPr bwMode="auto">
              <a:xfrm>
                <a:off x="2599" y="6118"/>
                <a:ext cx="69" cy="59"/>
              </a:xfrm>
              <a:custGeom>
                <a:avLst/>
                <a:gdLst>
                  <a:gd name="T0" fmla="*/ 1 w 29"/>
                  <a:gd name="T1" fmla="*/ 7 h 25"/>
                  <a:gd name="T2" fmla="*/ 20 w 29"/>
                  <a:gd name="T3" fmla="*/ 21 h 25"/>
                  <a:gd name="T4" fmla="*/ 24 w 29"/>
                  <a:gd name="T5" fmla="*/ 25 h 25"/>
                  <a:gd name="T6" fmla="*/ 27 w 29"/>
                  <a:gd name="T7" fmla="*/ 23 h 25"/>
                  <a:gd name="T8" fmla="*/ 3 w 29"/>
                  <a:gd name="T9" fmla="*/ 4 h 25"/>
                  <a:gd name="T10" fmla="*/ 1 w 29"/>
                  <a:gd name="T11" fmla="*/ 5 h 25"/>
                  <a:gd name="T12" fmla="*/ 1 w 29"/>
                  <a:gd name="T13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5">
                    <a:moveTo>
                      <a:pt x="1" y="7"/>
                    </a:moveTo>
                    <a:cubicBezTo>
                      <a:pt x="1" y="7"/>
                      <a:pt x="19" y="2"/>
                      <a:pt x="20" y="21"/>
                    </a:cubicBezTo>
                    <a:cubicBezTo>
                      <a:pt x="20" y="21"/>
                      <a:pt x="21" y="24"/>
                      <a:pt x="24" y="25"/>
                    </a:cubicBezTo>
                    <a:cubicBezTo>
                      <a:pt x="26" y="25"/>
                      <a:pt x="27" y="23"/>
                      <a:pt x="27" y="23"/>
                    </a:cubicBezTo>
                    <a:cubicBezTo>
                      <a:pt x="27" y="23"/>
                      <a:pt x="29" y="0"/>
                      <a:pt x="3" y="4"/>
                    </a:cubicBezTo>
                    <a:cubicBezTo>
                      <a:pt x="3" y="5"/>
                      <a:pt x="1" y="5"/>
                      <a:pt x="1" y="5"/>
                    </a:cubicBezTo>
                    <a:cubicBezTo>
                      <a:pt x="0" y="6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099" name="Freeform 771"/>
              <p:cNvSpPr>
                <a:spLocks/>
              </p:cNvSpPr>
              <p:nvPr/>
            </p:nvSpPr>
            <p:spPr bwMode="auto">
              <a:xfrm>
                <a:off x="2824" y="5926"/>
                <a:ext cx="149" cy="121"/>
              </a:xfrm>
              <a:custGeom>
                <a:avLst/>
                <a:gdLst>
                  <a:gd name="T0" fmla="*/ 7 w 63"/>
                  <a:gd name="T1" fmla="*/ 51 h 51"/>
                  <a:gd name="T2" fmla="*/ 0 w 63"/>
                  <a:gd name="T3" fmla="*/ 46 h 51"/>
                  <a:gd name="T4" fmla="*/ 55 w 63"/>
                  <a:gd name="T5" fmla="*/ 0 h 51"/>
                  <a:gd name="T6" fmla="*/ 7 w 63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51">
                    <a:moveTo>
                      <a:pt x="7" y="51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51" y="34"/>
                      <a:pt x="55" y="0"/>
                    </a:cubicBezTo>
                    <a:cubicBezTo>
                      <a:pt x="55" y="0"/>
                      <a:pt x="63" y="39"/>
                      <a:pt x="7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00" name="Freeform 772"/>
              <p:cNvSpPr>
                <a:spLocks/>
              </p:cNvSpPr>
              <p:nvPr/>
            </p:nvSpPr>
            <p:spPr bwMode="auto">
              <a:xfrm>
                <a:off x="2852" y="5855"/>
                <a:ext cx="88" cy="123"/>
              </a:xfrm>
              <a:custGeom>
                <a:avLst/>
                <a:gdLst>
                  <a:gd name="T0" fmla="*/ 4 w 37"/>
                  <a:gd name="T1" fmla="*/ 51 h 52"/>
                  <a:gd name="T2" fmla="*/ 23 w 37"/>
                  <a:gd name="T3" fmla="*/ 10 h 52"/>
                  <a:gd name="T4" fmla="*/ 25 w 37"/>
                  <a:gd name="T5" fmla="*/ 42 h 52"/>
                  <a:gd name="T6" fmla="*/ 4 w 37"/>
                  <a:gd name="T7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52">
                    <a:moveTo>
                      <a:pt x="4" y="51"/>
                    </a:moveTo>
                    <a:cubicBezTo>
                      <a:pt x="4" y="51"/>
                      <a:pt x="0" y="0"/>
                      <a:pt x="23" y="10"/>
                    </a:cubicBezTo>
                    <a:cubicBezTo>
                      <a:pt x="37" y="16"/>
                      <a:pt x="34" y="33"/>
                      <a:pt x="25" y="42"/>
                    </a:cubicBezTo>
                    <a:cubicBezTo>
                      <a:pt x="19" y="49"/>
                      <a:pt x="10" y="52"/>
                      <a:pt x="4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01" name="Freeform 773"/>
              <p:cNvSpPr>
                <a:spLocks/>
              </p:cNvSpPr>
              <p:nvPr/>
            </p:nvSpPr>
            <p:spPr bwMode="auto">
              <a:xfrm>
                <a:off x="2862" y="5886"/>
                <a:ext cx="78" cy="95"/>
              </a:xfrm>
              <a:custGeom>
                <a:avLst/>
                <a:gdLst>
                  <a:gd name="T0" fmla="*/ 0 w 33"/>
                  <a:gd name="T1" fmla="*/ 38 h 40"/>
                  <a:gd name="T2" fmla="*/ 0 w 33"/>
                  <a:gd name="T3" fmla="*/ 24 h 40"/>
                  <a:gd name="T4" fmla="*/ 27 w 33"/>
                  <a:gd name="T5" fmla="*/ 20 h 40"/>
                  <a:gd name="T6" fmla="*/ 0 w 33"/>
                  <a:gd name="T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0">
                    <a:moveTo>
                      <a:pt x="0" y="38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33" y="0"/>
                      <a:pt x="27" y="20"/>
                    </a:cubicBezTo>
                    <a:cubicBezTo>
                      <a:pt x="21" y="40"/>
                      <a:pt x="0" y="38"/>
                      <a:pt x="0" y="3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02" name="Freeform 774"/>
              <p:cNvSpPr>
                <a:spLocks/>
              </p:cNvSpPr>
              <p:nvPr/>
            </p:nvSpPr>
            <p:spPr bwMode="auto">
              <a:xfrm>
                <a:off x="1937" y="5768"/>
                <a:ext cx="113" cy="130"/>
              </a:xfrm>
              <a:custGeom>
                <a:avLst/>
                <a:gdLst>
                  <a:gd name="T0" fmla="*/ 35 w 48"/>
                  <a:gd name="T1" fmla="*/ 55 h 55"/>
                  <a:gd name="T2" fmla="*/ 18 w 48"/>
                  <a:gd name="T3" fmla="*/ 7 h 55"/>
                  <a:gd name="T4" fmla="*/ 11 w 48"/>
                  <a:gd name="T5" fmla="*/ 42 h 55"/>
                  <a:gd name="T6" fmla="*/ 35 w 48"/>
                  <a:gd name="T7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55">
                    <a:moveTo>
                      <a:pt x="35" y="55"/>
                    </a:moveTo>
                    <a:cubicBezTo>
                      <a:pt x="35" y="55"/>
                      <a:pt x="48" y="0"/>
                      <a:pt x="18" y="7"/>
                    </a:cubicBezTo>
                    <a:cubicBezTo>
                      <a:pt x="0" y="12"/>
                      <a:pt x="1" y="31"/>
                      <a:pt x="11" y="42"/>
                    </a:cubicBezTo>
                    <a:cubicBezTo>
                      <a:pt x="17" y="50"/>
                      <a:pt x="27" y="55"/>
                      <a:pt x="35" y="5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03" name="Freeform 775"/>
              <p:cNvSpPr>
                <a:spLocks/>
              </p:cNvSpPr>
              <p:nvPr/>
            </p:nvSpPr>
            <p:spPr bwMode="auto">
              <a:xfrm>
                <a:off x="1939" y="5789"/>
                <a:ext cx="85" cy="106"/>
              </a:xfrm>
              <a:custGeom>
                <a:avLst/>
                <a:gdLst>
                  <a:gd name="T0" fmla="*/ 34 w 36"/>
                  <a:gd name="T1" fmla="*/ 45 h 45"/>
                  <a:gd name="T2" fmla="*/ 36 w 36"/>
                  <a:gd name="T3" fmla="*/ 31 h 45"/>
                  <a:gd name="T4" fmla="*/ 4 w 36"/>
                  <a:gd name="T5" fmla="*/ 22 h 45"/>
                  <a:gd name="T6" fmla="*/ 34 w 36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5">
                    <a:moveTo>
                      <a:pt x="34" y="45"/>
                    </a:move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31"/>
                      <a:pt x="0" y="0"/>
                      <a:pt x="4" y="22"/>
                    </a:cubicBezTo>
                    <a:cubicBezTo>
                      <a:pt x="8" y="44"/>
                      <a:pt x="34" y="45"/>
                      <a:pt x="34" y="45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04" name="Freeform 776"/>
              <p:cNvSpPr>
                <a:spLocks/>
              </p:cNvSpPr>
              <p:nvPr/>
            </p:nvSpPr>
            <p:spPr bwMode="auto">
              <a:xfrm>
                <a:off x="2138" y="5796"/>
                <a:ext cx="33" cy="14"/>
              </a:xfrm>
              <a:custGeom>
                <a:avLst/>
                <a:gdLst>
                  <a:gd name="T0" fmla="*/ 14 w 14"/>
                  <a:gd name="T1" fmla="*/ 4 h 6"/>
                  <a:gd name="T2" fmla="*/ 11 w 14"/>
                  <a:gd name="T3" fmla="*/ 6 h 6"/>
                  <a:gd name="T4" fmla="*/ 2 w 14"/>
                  <a:gd name="T5" fmla="*/ 5 h 6"/>
                  <a:gd name="T6" fmla="*/ 0 w 14"/>
                  <a:gd name="T7" fmla="*/ 2 h 6"/>
                  <a:gd name="T8" fmla="*/ 0 w 14"/>
                  <a:gd name="T9" fmla="*/ 2 h 6"/>
                  <a:gd name="T10" fmla="*/ 3 w 14"/>
                  <a:gd name="T11" fmla="*/ 0 h 6"/>
                  <a:gd name="T12" fmla="*/ 11 w 14"/>
                  <a:gd name="T13" fmla="*/ 1 h 6"/>
                  <a:gd name="T14" fmla="*/ 14 w 14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6">
                    <a:moveTo>
                      <a:pt x="14" y="4"/>
                    </a:moveTo>
                    <a:cubicBezTo>
                      <a:pt x="13" y="5"/>
                      <a:pt x="12" y="6"/>
                      <a:pt x="11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3" y="1"/>
                      <a:pt x="14" y="3"/>
                      <a:pt x="14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05" name="Freeform 777"/>
              <p:cNvSpPr>
                <a:spLocks/>
              </p:cNvSpPr>
              <p:nvPr/>
            </p:nvSpPr>
            <p:spPr bwMode="auto">
              <a:xfrm>
                <a:off x="2708" y="5855"/>
                <a:ext cx="28" cy="14"/>
              </a:xfrm>
              <a:custGeom>
                <a:avLst/>
                <a:gdLst>
                  <a:gd name="T0" fmla="*/ 12 w 12"/>
                  <a:gd name="T1" fmla="*/ 4 h 6"/>
                  <a:gd name="T2" fmla="*/ 10 w 12"/>
                  <a:gd name="T3" fmla="*/ 6 h 6"/>
                  <a:gd name="T4" fmla="*/ 2 w 12"/>
                  <a:gd name="T5" fmla="*/ 4 h 6"/>
                  <a:gd name="T6" fmla="*/ 1 w 12"/>
                  <a:gd name="T7" fmla="*/ 2 h 6"/>
                  <a:gd name="T8" fmla="*/ 1 w 12"/>
                  <a:gd name="T9" fmla="*/ 2 h 6"/>
                  <a:gd name="T10" fmla="*/ 3 w 12"/>
                  <a:gd name="T11" fmla="*/ 0 h 6"/>
                  <a:gd name="T12" fmla="*/ 11 w 12"/>
                  <a:gd name="T13" fmla="*/ 1 h 6"/>
                  <a:gd name="T14" fmla="*/ 12 w 12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6">
                    <a:moveTo>
                      <a:pt x="12" y="4"/>
                    </a:moveTo>
                    <a:cubicBezTo>
                      <a:pt x="12" y="5"/>
                      <a:pt x="11" y="6"/>
                      <a:pt x="10" y="6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2"/>
                      <a:pt x="12" y="3"/>
                      <a:pt x="12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06" name="Freeform 778"/>
              <p:cNvSpPr>
                <a:spLocks/>
              </p:cNvSpPr>
              <p:nvPr/>
            </p:nvSpPr>
            <p:spPr bwMode="auto">
              <a:xfrm>
                <a:off x="2386" y="6278"/>
                <a:ext cx="81" cy="31"/>
              </a:xfrm>
              <a:custGeom>
                <a:avLst/>
                <a:gdLst>
                  <a:gd name="T0" fmla="*/ 34 w 34"/>
                  <a:gd name="T1" fmla="*/ 9 h 13"/>
                  <a:gd name="T2" fmla="*/ 16 w 34"/>
                  <a:gd name="T3" fmla="*/ 12 h 13"/>
                  <a:gd name="T4" fmla="*/ 0 w 34"/>
                  <a:gd name="T5" fmla="*/ 4 h 13"/>
                  <a:gd name="T6" fmla="*/ 18 w 34"/>
                  <a:gd name="T7" fmla="*/ 2 h 13"/>
                  <a:gd name="T8" fmla="*/ 34 w 34"/>
                  <a:gd name="T9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9"/>
                    </a:moveTo>
                    <a:cubicBezTo>
                      <a:pt x="33" y="12"/>
                      <a:pt x="26" y="13"/>
                      <a:pt x="16" y="12"/>
                    </a:cubicBezTo>
                    <a:cubicBezTo>
                      <a:pt x="7" y="11"/>
                      <a:pt x="0" y="7"/>
                      <a:pt x="0" y="4"/>
                    </a:cubicBezTo>
                    <a:cubicBezTo>
                      <a:pt x="1" y="1"/>
                      <a:pt x="9" y="0"/>
                      <a:pt x="18" y="2"/>
                    </a:cubicBezTo>
                    <a:cubicBezTo>
                      <a:pt x="27" y="3"/>
                      <a:pt x="34" y="6"/>
                      <a:pt x="34" y="9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07" name="Freeform 779"/>
              <p:cNvSpPr>
                <a:spLocks/>
              </p:cNvSpPr>
              <p:nvPr/>
            </p:nvSpPr>
            <p:spPr bwMode="auto">
              <a:xfrm>
                <a:off x="2819" y="5364"/>
                <a:ext cx="190" cy="276"/>
              </a:xfrm>
              <a:custGeom>
                <a:avLst/>
                <a:gdLst>
                  <a:gd name="T0" fmla="*/ 0 w 80"/>
                  <a:gd name="T1" fmla="*/ 59 h 117"/>
                  <a:gd name="T2" fmla="*/ 9 w 80"/>
                  <a:gd name="T3" fmla="*/ 105 h 117"/>
                  <a:gd name="T4" fmla="*/ 7 w 80"/>
                  <a:gd name="T5" fmla="*/ 117 h 117"/>
                  <a:gd name="T6" fmla="*/ 77 w 80"/>
                  <a:gd name="T7" fmla="*/ 51 h 117"/>
                  <a:gd name="T8" fmla="*/ 74 w 80"/>
                  <a:gd name="T9" fmla="*/ 23 h 117"/>
                  <a:gd name="T10" fmla="*/ 34 w 80"/>
                  <a:gd name="T11" fmla="*/ 12 h 117"/>
                  <a:gd name="T12" fmla="*/ 10 w 80"/>
                  <a:gd name="T13" fmla="*/ 53 h 117"/>
                  <a:gd name="T14" fmla="*/ 0 w 80"/>
                  <a:gd name="T15" fmla="*/ 5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117">
                    <a:moveTo>
                      <a:pt x="0" y="59"/>
                    </a:moveTo>
                    <a:cubicBezTo>
                      <a:pt x="11" y="71"/>
                      <a:pt x="10" y="90"/>
                      <a:pt x="9" y="105"/>
                    </a:cubicBezTo>
                    <a:cubicBezTo>
                      <a:pt x="8" y="109"/>
                      <a:pt x="8" y="113"/>
                      <a:pt x="7" y="117"/>
                    </a:cubicBezTo>
                    <a:cubicBezTo>
                      <a:pt x="25" y="107"/>
                      <a:pt x="72" y="68"/>
                      <a:pt x="77" y="51"/>
                    </a:cubicBezTo>
                    <a:cubicBezTo>
                      <a:pt x="80" y="42"/>
                      <a:pt x="75" y="32"/>
                      <a:pt x="74" y="23"/>
                    </a:cubicBezTo>
                    <a:cubicBezTo>
                      <a:pt x="72" y="16"/>
                      <a:pt x="58" y="0"/>
                      <a:pt x="34" y="12"/>
                    </a:cubicBezTo>
                    <a:cubicBezTo>
                      <a:pt x="27" y="26"/>
                      <a:pt x="22" y="43"/>
                      <a:pt x="10" y="53"/>
                    </a:cubicBezTo>
                    <a:cubicBezTo>
                      <a:pt x="7" y="55"/>
                      <a:pt x="3" y="57"/>
                      <a:pt x="0" y="59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08" name="Freeform 780"/>
              <p:cNvSpPr>
                <a:spLocks/>
              </p:cNvSpPr>
              <p:nvPr/>
            </p:nvSpPr>
            <p:spPr bwMode="auto">
              <a:xfrm>
                <a:off x="2727" y="5347"/>
                <a:ext cx="142" cy="137"/>
              </a:xfrm>
              <a:custGeom>
                <a:avLst/>
                <a:gdLst>
                  <a:gd name="T0" fmla="*/ 60 w 60"/>
                  <a:gd name="T1" fmla="*/ 1 h 58"/>
                  <a:gd name="T2" fmla="*/ 37 w 60"/>
                  <a:gd name="T3" fmla="*/ 17 h 58"/>
                  <a:gd name="T4" fmla="*/ 11 w 60"/>
                  <a:gd name="T5" fmla="*/ 48 h 58"/>
                  <a:gd name="T6" fmla="*/ 0 w 60"/>
                  <a:gd name="T7" fmla="*/ 58 h 58"/>
                  <a:gd name="T8" fmla="*/ 52 w 60"/>
                  <a:gd name="T9" fmla="*/ 18 h 58"/>
                  <a:gd name="T10" fmla="*/ 56 w 60"/>
                  <a:gd name="T11" fmla="*/ 10 h 58"/>
                  <a:gd name="T12" fmla="*/ 60 w 60"/>
                  <a:gd name="T13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58">
                    <a:moveTo>
                      <a:pt x="60" y="1"/>
                    </a:moveTo>
                    <a:cubicBezTo>
                      <a:pt x="51" y="0"/>
                      <a:pt x="43" y="11"/>
                      <a:pt x="37" y="17"/>
                    </a:cubicBezTo>
                    <a:cubicBezTo>
                      <a:pt x="28" y="27"/>
                      <a:pt x="20" y="38"/>
                      <a:pt x="11" y="48"/>
                    </a:cubicBezTo>
                    <a:cubicBezTo>
                      <a:pt x="9" y="51"/>
                      <a:pt x="4" y="58"/>
                      <a:pt x="0" y="58"/>
                    </a:cubicBezTo>
                    <a:cubicBezTo>
                      <a:pt x="22" y="56"/>
                      <a:pt x="41" y="36"/>
                      <a:pt x="52" y="18"/>
                    </a:cubicBezTo>
                    <a:cubicBezTo>
                      <a:pt x="53" y="15"/>
                      <a:pt x="55" y="12"/>
                      <a:pt x="56" y="10"/>
                    </a:cubicBezTo>
                    <a:cubicBezTo>
                      <a:pt x="57" y="7"/>
                      <a:pt x="59" y="3"/>
                      <a:pt x="60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09" name="Freeform 781"/>
              <p:cNvSpPr>
                <a:spLocks/>
              </p:cNvSpPr>
              <p:nvPr/>
            </p:nvSpPr>
            <p:spPr bwMode="auto">
              <a:xfrm>
                <a:off x="2528" y="5174"/>
                <a:ext cx="263" cy="71"/>
              </a:xfrm>
              <a:custGeom>
                <a:avLst/>
                <a:gdLst>
                  <a:gd name="T0" fmla="*/ 0 w 111"/>
                  <a:gd name="T1" fmla="*/ 21 h 30"/>
                  <a:gd name="T2" fmla="*/ 45 w 111"/>
                  <a:gd name="T3" fmla="*/ 1 h 30"/>
                  <a:gd name="T4" fmla="*/ 59 w 111"/>
                  <a:gd name="T5" fmla="*/ 0 h 30"/>
                  <a:gd name="T6" fmla="*/ 94 w 111"/>
                  <a:gd name="T7" fmla="*/ 12 h 30"/>
                  <a:gd name="T8" fmla="*/ 111 w 111"/>
                  <a:gd name="T9" fmla="*/ 30 h 30"/>
                  <a:gd name="T10" fmla="*/ 37 w 111"/>
                  <a:gd name="T11" fmla="*/ 16 h 30"/>
                  <a:gd name="T12" fmla="*/ 14 w 111"/>
                  <a:gd name="T13" fmla="*/ 17 h 30"/>
                  <a:gd name="T14" fmla="*/ 0 w 111"/>
                  <a:gd name="T15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30">
                    <a:moveTo>
                      <a:pt x="0" y="21"/>
                    </a:moveTo>
                    <a:cubicBezTo>
                      <a:pt x="15" y="15"/>
                      <a:pt x="29" y="5"/>
                      <a:pt x="45" y="1"/>
                    </a:cubicBezTo>
                    <a:cubicBezTo>
                      <a:pt x="50" y="0"/>
                      <a:pt x="54" y="0"/>
                      <a:pt x="59" y="0"/>
                    </a:cubicBezTo>
                    <a:cubicBezTo>
                      <a:pt x="73" y="1"/>
                      <a:pt x="84" y="4"/>
                      <a:pt x="94" y="12"/>
                    </a:cubicBezTo>
                    <a:cubicBezTo>
                      <a:pt x="100" y="16"/>
                      <a:pt x="109" y="23"/>
                      <a:pt x="111" y="30"/>
                    </a:cubicBezTo>
                    <a:cubicBezTo>
                      <a:pt x="86" y="29"/>
                      <a:pt x="62" y="18"/>
                      <a:pt x="37" y="16"/>
                    </a:cubicBezTo>
                    <a:cubicBezTo>
                      <a:pt x="29" y="15"/>
                      <a:pt x="22" y="16"/>
                      <a:pt x="14" y="17"/>
                    </a:cubicBezTo>
                    <a:cubicBezTo>
                      <a:pt x="10" y="18"/>
                      <a:pt x="5" y="20"/>
                      <a:pt x="0" y="21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10" name="Freeform 782"/>
              <p:cNvSpPr>
                <a:spLocks/>
              </p:cNvSpPr>
              <p:nvPr/>
            </p:nvSpPr>
            <p:spPr bwMode="auto">
              <a:xfrm>
                <a:off x="2048" y="5174"/>
                <a:ext cx="106" cy="152"/>
              </a:xfrm>
              <a:custGeom>
                <a:avLst/>
                <a:gdLst>
                  <a:gd name="T0" fmla="*/ 3 w 45"/>
                  <a:gd name="T1" fmla="*/ 0 h 64"/>
                  <a:gd name="T2" fmla="*/ 8 w 45"/>
                  <a:gd name="T3" fmla="*/ 29 h 64"/>
                  <a:gd name="T4" fmla="*/ 24 w 45"/>
                  <a:gd name="T5" fmla="*/ 50 h 64"/>
                  <a:gd name="T6" fmla="*/ 45 w 45"/>
                  <a:gd name="T7" fmla="*/ 64 h 64"/>
                  <a:gd name="T8" fmla="*/ 11 w 45"/>
                  <a:gd name="T9" fmla="*/ 21 h 64"/>
                  <a:gd name="T10" fmla="*/ 8 w 45"/>
                  <a:gd name="T11" fmla="*/ 10 h 64"/>
                  <a:gd name="T12" fmla="*/ 3 w 45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64">
                    <a:moveTo>
                      <a:pt x="3" y="0"/>
                    </a:moveTo>
                    <a:cubicBezTo>
                      <a:pt x="0" y="9"/>
                      <a:pt x="4" y="21"/>
                      <a:pt x="8" y="29"/>
                    </a:cubicBezTo>
                    <a:cubicBezTo>
                      <a:pt x="12" y="37"/>
                      <a:pt x="17" y="44"/>
                      <a:pt x="24" y="50"/>
                    </a:cubicBezTo>
                    <a:cubicBezTo>
                      <a:pt x="30" y="55"/>
                      <a:pt x="37" y="62"/>
                      <a:pt x="45" y="64"/>
                    </a:cubicBezTo>
                    <a:cubicBezTo>
                      <a:pt x="28" y="53"/>
                      <a:pt x="18" y="40"/>
                      <a:pt x="11" y="21"/>
                    </a:cubicBezTo>
                    <a:cubicBezTo>
                      <a:pt x="9" y="18"/>
                      <a:pt x="9" y="14"/>
                      <a:pt x="8" y="10"/>
                    </a:cubicBezTo>
                    <a:cubicBezTo>
                      <a:pt x="7" y="7"/>
                      <a:pt x="5" y="2"/>
                      <a:pt x="3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11" name="Freeform 783"/>
              <p:cNvSpPr>
                <a:spLocks/>
              </p:cNvSpPr>
              <p:nvPr/>
            </p:nvSpPr>
            <p:spPr bwMode="auto">
              <a:xfrm>
                <a:off x="2140" y="5186"/>
                <a:ext cx="90" cy="114"/>
              </a:xfrm>
              <a:custGeom>
                <a:avLst/>
                <a:gdLst>
                  <a:gd name="T0" fmla="*/ 32 w 38"/>
                  <a:gd name="T1" fmla="*/ 44 h 48"/>
                  <a:gd name="T2" fmla="*/ 12 w 38"/>
                  <a:gd name="T3" fmla="*/ 21 h 48"/>
                  <a:gd name="T4" fmla="*/ 0 w 38"/>
                  <a:gd name="T5" fmla="*/ 0 h 48"/>
                  <a:gd name="T6" fmla="*/ 7 w 38"/>
                  <a:gd name="T7" fmla="*/ 28 h 48"/>
                  <a:gd name="T8" fmla="*/ 38 w 38"/>
                  <a:gd name="T9" fmla="*/ 48 h 48"/>
                  <a:gd name="T10" fmla="*/ 37 w 38"/>
                  <a:gd name="T11" fmla="*/ 48 h 48"/>
                  <a:gd name="T12" fmla="*/ 32 w 38"/>
                  <a:gd name="T13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8">
                    <a:moveTo>
                      <a:pt x="32" y="44"/>
                    </a:moveTo>
                    <a:cubicBezTo>
                      <a:pt x="24" y="37"/>
                      <a:pt x="16" y="29"/>
                      <a:pt x="12" y="21"/>
                    </a:cubicBezTo>
                    <a:cubicBezTo>
                      <a:pt x="8" y="13"/>
                      <a:pt x="5" y="6"/>
                      <a:pt x="0" y="0"/>
                    </a:cubicBezTo>
                    <a:cubicBezTo>
                      <a:pt x="0" y="8"/>
                      <a:pt x="3" y="21"/>
                      <a:pt x="7" y="28"/>
                    </a:cubicBezTo>
                    <a:cubicBezTo>
                      <a:pt x="13" y="38"/>
                      <a:pt x="27" y="45"/>
                      <a:pt x="38" y="48"/>
                    </a:cubicBezTo>
                    <a:cubicBezTo>
                      <a:pt x="38" y="48"/>
                      <a:pt x="38" y="48"/>
                      <a:pt x="37" y="48"/>
                    </a:cubicBezTo>
                    <a:cubicBezTo>
                      <a:pt x="35" y="47"/>
                      <a:pt x="33" y="45"/>
                      <a:pt x="32" y="44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12" name="Freeform 784"/>
              <p:cNvSpPr>
                <a:spLocks/>
              </p:cNvSpPr>
              <p:nvPr/>
            </p:nvSpPr>
            <p:spPr bwMode="auto">
              <a:xfrm>
                <a:off x="1511" y="5886"/>
                <a:ext cx="667" cy="579"/>
              </a:xfrm>
              <a:custGeom>
                <a:avLst/>
                <a:gdLst>
                  <a:gd name="T0" fmla="*/ 138 w 282"/>
                  <a:gd name="T1" fmla="*/ 34 h 245"/>
                  <a:gd name="T2" fmla="*/ 210 w 282"/>
                  <a:gd name="T3" fmla="*/ 6 h 245"/>
                  <a:gd name="T4" fmla="*/ 244 w 282"/>
                  <a:gd name="T5" fmla="*/ 127 h 245"/>
                  <a:gd name="T6" fmla="*/ 144 w 282"/>
                  <a:gd name="T7" fmla="*/ 245 h 245"/>
                  <a:gd name="T8" fmla="*/ 10 w 282"/>
                  <a:gd name="T9" fmla="*/ 106 h 245"/>
                  <a:gd name="T10" fmla="*/ 59 w 282"/>
                  <a:gd name="T11" fmla="*/ 9 h 245"/>
                  <a:gd name="T12" fmla="*/ 138 w 282"/>
                  <a:gd name="T13" fmla="*/ 34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" h="245">
                    <a:moveTo>
                      <a:pt x="138" y="34"/>
                    </a:moveTo>
                    <a:cubicBezTo>
                      <a:pt x="138" y="34"/>
                      <a:pt x="177" y="0"/>
                      <a:pt x="210" y="6"/>
                    </a:cubicBezTo>
                    <a:cubicBezTo>
                      <a:pt x="243" y="11"/>
                      <a:pt x="282" y="62"/>
                      <a:pt x="244" y="127"/>
                    </a:cubicBezTo>
                    <a:cubicBezTo>
                      <a:pt x="206" y="192"/>
                      <a:pt x="144" y="245"/>
                      <a:pt x="144" y="245"/>
                    </a:cubicBezTo>
                    <a:cubicBezTo>
                      <a:pt x="144" y="245"/>
                      <a:pt x="21" y="157"/>
                      <a:pt x="10" y="106"/>
                    </a:cubicBezTo>
                    <a:cubicBezTo>
                      <a:pt x="0" y="54"/>
                      <a:pt x="19" y="17"/>
                      <a:pt x="59" y="9"/>
                    </a:cubicBezTo>
                    <a:cubicBezTo>
                      <a:pt x="98" y="1"/>
                      <a:pt x="138" y="34"/>
                      <a:pt x="138" y="34"/>
                    </a:cubicBezTo>
                    <a:close/>
                  </a:path>
                </a:pathLst>
              </a:custGeom>
              <a:solidFill>
                <a:srgbClr val="7F22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13" name="Freeform 785"/>
              <p:cNvSpPr>
                <a:spLocks/>
              </p:cNvSpPr>
              <p:nvPr/>
            </p:nvSpPr>
            <p:spPr bwMode="auto">
              <a:xfrm>
                <a:off x="1648" y="5898"/>
                <a:ext cx="530" cy="567"/>
              </a:xfrm>
              <a:custGeom>
                <a:avLst/>
                <a:gdLst>
                  <a:gd name="T0" fmla="*/ 152 w 224"/>
                  <a:gd name="T1" fmla="*/ 1 h 240"/>
                  <a:gd name="T2" fmla="*/ 133 w 224"/>
                  <a:gd name="T3" fmla="*/ 1 h 240"/>
                  <a:gd name="T4" fmla="*/ 155 w 224"/>
                  <a:gd name="T5" fmla="*/ 14 h 240"/>
                  <a:gd name="T6" fmla="*/ 174 w 224"/>
                  <a:gd name="T7" fmla="*/ 114 h 240"/>
                  <a:gd name="T8" fmla="*/ 133 w 224"/>
                  <a:gd name="T9" fmla="*/ 172 h 240"/>
                  <a:gd name="T10" fmla="*/ 113 w 224"/>
                  <a:gd name="T11" fmla="*/ 172 h 240"/>
                  <a:gd name="T12" fmla="*/ 109 w 224"/>
                  <a:gd name="T13" fmla="*/ 159 h 240"/>
                  <a:gd name="T14" fmla="*/ 95 w 224"/>
                  <a:gd name="T15" fmla="*/ 140 h 240"/>
                  <a:gd name="T16" fmla="*/ 84 w 224"/>
                  <a:gd name="T17" fmla="*/ 148 h 240"/>
                  <a:gd name="T18" fmla="*/ 80 w 224"/>
                  <a:gd name="T19" fmla="*/ 147 h 240"/>
                  <a:gd name="T20" fmla="*/ 53 w 224"/>
                  <a:gd name="T21" fmla="*/ 134 h 240"/>
                  <a:gd name="T22" fmla="*/ 50 w 224"/>
                  <a:gd name="T23" fmla="*/ 133 h 240"/>
                  <a:gd name="T24" fmla="*/ 14 w 224"/>
                  <a:gd name="T25" fmla="*/ 133 h 240"/>
                  <a:gd name="T26" fmla="*/ 5 w 224"/>
                  <a:gd name="T27" fmla="*/ 157 h 240"/>
                  <a:gd name="T28" fmla="*/ 0 w 224"/>
                  <a:gd name="T29" fmla="*/ 168 h 240"/>
                  <a:gd name="T30" fmla="*/ 86 w 224"/>
                  <a:gd name="T31" fmla="*/ 240 h 240"/>
                  <a:gd name="T32" fmla="*/ 186 w 224"/>
                  <a:gd name="T33" fmla="*/ 122 h 240"/>
                  <a:gd name="T34" fmla="*/ 152 w 224"/>
                  <a:gd name="T35" fmla="*/ 1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4" h="240">
                    <a:moveTo>
                      <a:pt x="152" y="1"/>
                    </a:moveTo>
                    <a:cubicBezTo>
                      <a:pt x="146" y="0"/>
                      <a:pt x="139" y="0"/>
                      <a:pt x="133" y="1"/>
                    </a:cubicBezTo>
                    <a:cubicBezTo>
                      <a:pt x="141" y="4"/>
                      <a:pt x="148" y="8"/>
                      <a:pt x="155" y="14"/>
                    </a:cubicBezTo>
                    <a:cubicBezTo>
                      <a:pt x="184" y="39"/>
                      <a:pt x="187" y="79"/>
                      <a:pt x="174" y="114"/>
                    </a:cubicBezTo>
                    <a:cubicBezTo>
                      <a:pt x="166" y="135"/>
                      <a:pt x="153" y="160"/>
                      <a:pt x="133" y="172"/>
                    </a:cubicBezTo>
                    <a:cubicBezTo>
                      <a:pt x="126" y="176"/>
                      <a:pt x="119" y="178"/>
                      <a:pt x="113" y="172"/>
                    </a:cubicBezTo>
                    <a:cubicBezTo>
                      <a:pt x="109" y="169"/>
                      <a:pt x="109" y="163"/>
                      <a:pt x="109" y="159"/>
                    </a:cubicBezTo>
                    <a:cubicBezTo>
                      <a:pt x="110" y="150"/>
                      <a:pt x="107" y="137"/>
                      <a:pt x="95" y="140"/>
                    </a:cubicBezTo>
                    <a:cubicBezTo>
                      <a:pt x="91" y="142"/>
                      <a:pt x="87" y="144"/>
                      <a:pt x="84" y="148"/>
                    </a:cubicBezTo>
                    <a:cubicBezTo>
                      <a:pt x="83" y="149"/>
                      <a:pt x="80" y="149"/>
                      <a:pt x="80" y="147"/>
                    </a:cubicBezTo>
                    <a:cubicBezTo>
                      <a:pt x="74" y="135"/>
                      <a:pt x="68" y="127"/>
                      <a:pt x="53" y="134"/>
                    </a:cubicBezTo>
                    <a:cubicBezTo>
                      <a:pt x="52" y="135"/>
                      <a:pt x="51" y="135"/>
                      <a:pt x="50" y="133"/>
                    </a:cubicBezTo>
                    <a:cubicBezTo>
                      <a:pt x="43" y="122"/>
                      <a:pt x="21" y="121"/>
                      <a:pt x="14" y="133"/>
                    </a:cubicBezTo>
                    <a:cubicBezTo>
                      <a:pt x="9" y="140"/>
                      <a:pt x="7" y="149"/>
                      <a:pt x="5" y="157"/>
                    </a:cubicBezTo>
                    <a:cubicBezTo>
                      <a:pt x="3" y="160"/>
                      <a:pt x="2" y="165"/>
                      <a:pt x="0" y="168"/>
                    </a:cubicBezTo>
                    <a:cubicBezTo>
                      <a:pt x="39" y="206"/>
                      <a:pt x="86" y="240"/>
                      <a:pt x="86" y="240"/>
                    </a:cubicBezTo>
                    <a:cubicBezTo>
                      <a:pt x="86" y="240"/>
                      <a:pt x="148" y="187"/>
                      <a:pt x="186" y="122"/>
                    </a:cubicBezTo>
                    <a:cubicBezTo>
                      <a:pt x="224" y="57"/>
                      <a:pt x="185" y="6"/>
                      <a:pt x="152" y="1"/>
                    </a:cubicBez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14" name="Freeform 786"/>
              <p:cNvSpPr>
                <a:spLocks/>
              </p:cNvSpPr>
              <p:nvPr/>
            </p:nvSpPr>
            <p:spPr bwMode="auto">
              <a:xfrm>
                <a:off x="1610" y="6316"/>
                <a:ext cx="192" cy="161"/>
              </a:xfrm>
              <a:custGeom>
                <a:avLst/>
                <a:gdLst>
                  <a:gd name="T0" fmla="*/ 62 w 81"/>
                  <a:gd name="T1" fmla="*/ 33 h 68"/>
                  <a:gd name="T2" fmla="*/ 19 w 81"/>
                  <a:gd name="T3" fmla="*/ 13 h 68"/>
                  <a:gd name="T4" fmla="*/ 72 w 81"/>
                  <a:gd name="T5" fmla="*/ 51 h 68"/>
                  <a:gd name="T6" fmla="*/ 62 w 81"/>
                  <a:gd name="T7" fmla="*/ 3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68">
                    <a:moveTo>
                      <a:pt x="62" y="33"/>
                    </a:moveTo>
                    <a:cubicBezTo>
                      <a:pt x="62" y="33"/>
                      <a:pt x="38" y="0"/>
                      <a:pt x="19" y="13"/>
                    </a:cubicBezTo>
                    <a:cubicBezTo>
                      <a:pt x="0" y="27"/>
                      <a:pt x="81" y="68"/>
                      <a:pt x="72" y="51"/>
                    </a:cubicBezTo>
                    <a:cubicBezTo>
                      <a:pt x="62" y="33"/>
                      <a:pt x="62" y="33"/>
                      <a:pt x="62" y="3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15" name="Freeform 787"/>
              <p:cNvSpPr>
                <a:spLocks/>
              </p:cNvSpPr>
              <p:nvPr/>
            </p:nvSpPr>
            <p:spPr bwMode="auto">
              <a:xfrm>
                <a:off x="1665" y="6326"/>
                <a:ext cx="127" cy="132"/>
              </a:xfrm>
              <a:custGeom>
                <a:avLst/>
                <a:gdLst>
                  <a:gd name="T0" fmla="*/ 49 w 54"/>
                  <a:gd name="T1" fmla="*/ 47 h 56"/>
                  <a:gd name="T2" fmla="*/ 39 w 54"/>
                  <a:gd name="T3" fmla="*/ 29 h 56"/>
                  <a:gd name="T4" fmla="*/ 0 w 54"/>
                  <a:gd name="T5" fmla="*/ 7 h 56"/>
                  <a:gd name="T6" fmla="*/ 6 w 54"/>
                  <a:gd name="T7" fmla="*/ 18 h 56"/>
                  <a:gd name="T8" fmla="*/ 16 w 54"/>
                  <a:gd name="T9" fmla="*/ 38 h 56"/>
                  <a:gd name="T10" fmla="*/ 49 w 54"/>
                  <a:gd name="T11" fmla="*/ 4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56">
                    <a:moveTo>
                      <a:pt x="49" y="47"/>
                    </a:moveTo>
                    <a:cubicBezTo>
                      <a:pt x="39" y="29"/>
                      <a:pt x="39" y="29"/>
                      <a:pt x="39" y="29"/>
                    </a:cubicBezTo>
                    <a:cubicBezTo>
                      <a:pt x="39" y="29"/>
                      <a:pt x="19" y="0"/>
                      <a:pt x="0" y="7"/>
                    </a:cubicBezTo>
                    <a:cubicBezTo>
                      <a:pt x="3" y="10"/>
                      <a:pt x="4" y="14"/>
                      <a:pt x="6" y="18"/>
                    </a:cubicBezTo>
                    <a:cubicBezTo>
                      <a:pt x="8" y="25"/>
                      <a:pt x="12" y="31"/>
                      <a:pt x="16" y="38"/>
                    </a:cubicBezTo>
                    <a:cubicBezTo>
                      <a:pt x="33" y="49"/>
                      <a:pt x="54" y="56"/>
                      <a:pt x="49" y="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16" name="Freeform 788"/>
              <p:cNvSpPr>
                <a:spLocks/>
              </p:cNvSpPr>
              <p:nvPr/>
            </p:nvSpPr>
            <p:spPr bwMode="auto">
              <a:xfrm>
                <a:off x="1684" y="6217"/>
                <a:ext cx="265" cy="298"/>
              </a:xfrm>
              <a:custGeom>
                <a:avLst/>
                <a:gdLst>
                  <a:gd name="T0" fmla="*/ 87 w 112"/>
                  <a:gd name="T1" fmla="*/ 126 h 126"/>
                  <a:gd name="T2" fmla="*/ 102 w 112"/>
                  <a:gd name="T3" fmla="*/ 115 h 126"/>
                  <a:gd name="T4" fmla="*/ 97 w 112"/>
                  <a:gd name="T5" fmla="*/ 84 h 126"/>
                  <a:gd name="T6" fmla="*/ 86 w 112"/>
                  <a:gd name="T7" fmla="*/ 31 h 126"/>
                  <a:gd name="T8" fmla="*/ 77 w 112"/>
                  <a:gd name="T9" fmla="*/ 19 h 126"/>
                  <a:gd name="T10" fmla="*/ 63 w 112"/>
                  <a:gd name="T11" fmla="*/ 51 h 126"/>
                  <a:gd name="T12" fmla="*/ 51 w 112"/>
                  <a:gd name="T13" fmla="*/ 12 h 126"/>
                  <a:gd name="T14" fmla="*/ 37 w 112"/>
                  <a:gd name="T15" fmla="*/ 55 h 126"/>
                  <a:gd name="T16" fmla="*/ 30 w 112"/>
                  <a:gd name="T17" fmla="*/ 12 h 126"/>
                  <a:gd name="T18" fmla="*/ 11 w 112"/>
                  <a:gd name="T19" fmla="*/ 12 h 126"/>
                  <a:gd name="T20" fmla="*/ 8 w 112"/>
                  <a:gd name="T21" fmla="*/ 57 h 126"/>
                  <a:gd name="T22" fmla="*/ 49 w 112"/>
                  <a:gd name="T23" fmla="*/ 109 h 126"/>
                  <a:gd name="T24" fmla="*/ 61 w 112"/>
                  <a:gd name="T25" fmla="*/ 122 h 126"/>
                  <a:gd name="T26" fmla="*/ 87 w 112"/>
                  <a:gd name="T2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26">
                    <a:moveTo>
                      <a:pt x="87" y="126"/>
                    </a:moveTo>
                    <a:cubicBezTo>
                      <a:pt x="102" y="115"/>
                      <a:pt x="102" y="115"/>
                      <a:pt x="102" y="115"/>
                    </a:cubicBezTo>
                    <a:cubicBezTo>
                      <a:pt x="102" y="115"/>
                      <a:pt x="112" y="102"/>
                      <a:pt x="97" y="84"/>
                    </a:cubicBezTo>
                    <a:cubicBezTo>
                      <a:pt x="82" y="66"/>
                      <a:pt x="86" y="31"/>
                      <a:pt x="86" y="31"/>
                    </a:cubicBezTo>
                    <a:cubicBezTo>
                      <a:pt x="86" y="31"/>
                      <a:pt x="86" y="20"/>
                      <a:pt x="77" y="19"/>
                    </a:cubicBezTo>
                    <a:cubicBezTo>
                      <a:pt x="68" y="19"/>
                      <a:pt x="61" y="34"/>
                      <a:pt x="63" y="51"/>
                    </a:cubicBezTo>
                    <a:cubicBezTo>
                      <a:pt x="63" y="51"/>
                      <a:pt x="65" y="14"/>
                      <a:pt x="51" y="12"/>
                    </a:cubicBezTo>
                    <a:cubicBezTo>
                      <a:pt x="37" y="10"/>
                      <a:pt x="33" y="37"/>
                      <a:pt x="37" y="55"/>
                    </a:cubicBezTo>
                    <a:cubicBezTo>
                      <a:pt x="37" y="55"/>
                      <a:pt x="24" y="33"/>
                      <a:pt x="30" y="12"/>
                    </a:cubicBezTo>
                    <a:cubicBezTo>
                      <a:pt x="30" y="12"/>
                      <a:pt x="23" y="0"/>
                      <a:pt x="11" y="12"/>
                    </a:cubicBezTo>
                    <a:cubicBezTo>
                      <a:pt x="0" y="25"/>
                      <a:pt x="8" y="57"/>
                      <a:pt x="8" y="57"/>
                    </a:cubicBezTo>
                    <a:cubicBezTo>
                      <a:pt x="8" y="57"/>
                      <a:pt x="22" y="98"/>
                      <a:pt x="49" y="109"/>
                    </a:cubicBezTo>
                    <a:cubicBezTo>
                      <a:pt x="61" y="122"/>
                      <a:pt x="61" y="122"/>
                      <a:pt x="61" y="122"/>
                    </a:cubicBezTo>
                    <a:lnTo>
                      <a:pt x="87" y="126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17" name="Freeform 789"/>
              <p:cNvSpPr>
                <a:spLocks/>
              </p:cNvSpPr>
              <p:nvPr/>
            </p:nvSpPr>
            <p:spPr bwMode="auto">
              <a:xfrm>
                <a:off x="1691" y="6252"/>
                <a:ext cx="258" cy="263"/>
              </a:xfrm>
              <a:custGeom>
                <a:avLst/>
                <a:gdLst>
                  <a:gd name="T0" fmla="*/ 94 w 109"/>
                  <a:gd name="T1" fmla="*/ 69 h 111"/>
                  <a:gd name="T2" fmla="*/ 83 w 109"/>
                  <a:gd name="T3" fmla="*/ 26 h 111"/>
                  <a:gd name="T4" fmla="*/ 77 w 109"/>
                  <a:gd name="T5" fmla="*/ 41 h 111"/>
                  <a:gd name="T6" fmla="*/ 68 w 109"/>
                  <a:gd name="T7" fmla="*/ 51 h 111"/>
                  <a:gd name="T8" fmla="*/ 61 w 109"/>
                  <a:gd name="T9" fmla="*/ 30 h 111"/>
                  <a:gd name="T10" fmla="*/ 67 w 109"/>
                  <a:gd name="T11" fmla="*/ 7 h 111"/>
                  <a:gd name="T12" fmla="*/ 60 w 109"/>
                  <a:gd name="T13" fmla="*/ 26 h 111"/>
                  <a:gd name="T14" fmla="*/ 55 w 109"/>
                  <a:gd name="T15" fmla="*/ 2 h 111"/>
                  <a:gd name="T16" fmla="*/ 55 w 109"/>
                  <a:gd name="T17" fmla="*/ 23 h 111"/>
                  <a:gd name="T18" fmla="*/ 47 w 109"/>
                  <a:gd name="T19" fmla="*/ 48 h 111"/>
                  <a:gd name="T20" fmla="*/ 37 w 109"/>
                  <a:gd name="T21" fmla="*/ 4 h 111"/>
                  <a:gd name="T22" fmla="*/ 34 w 109"/>
                  <a:gd name="T23" fmla="*/ 40 h 111"/>
                  <a:gd name="T24" fmla="*/ 26 w 109"/>
                  <a:gd name="T25" fmla="*/ 0 h 111"/>
                  <a:gd name="T26" fmla="*/ 28 w 109"/>
                  <a:gd name="T27" fmla="*/ 39 h 111"/>
                  <a:gd name="T28" fmla="*/ 27 w 109"/>
                  <a:gd name="T29" fmla="*/ 56 h 111"/>
                  <a:gd name="T30" fmla="*/ 5 w 109"/>
                  <a:gd name="T31" fmla="*/ 24 h 111"/>
                  <a:gd name="T32" fmla="*/ 4 w 109"/>
                  <a:gd name="T33" fmla="*/ 6 h 111"/>
                  <a:gd name="T34" fmla="*/ 5 w 109"/>
                  <a:gd name="T35" fmla="*/ 42 h 111"/>
                  <a:gd name="T36" fmla="*/ 46 w 109"/>
                  <a:gd name="T37" fmla="*/ 94 h 111"/>
                  <a:gd name="T38" fmla="*/ 58 w 109"/>
                  <a:gd name="T39" fmla="*/ 107 h 111"/>
                  <a:gd name="T40" fmla="*/ 84 w 109"/>
                  <a:gd name="T41" fmla="*/ 111 h 111"/>
                  <a:gd name="T42" fmla="*/ 99 w 109"/>
                  <a:gd name="T43" fmla="*/ 100 h 111"/>
                  <a:gd name="T44" fmla="*/ 94 w 109"/>
                  <a:gd name="T45" fmla="*/ 6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9" h="111">
                    <a:moveTo>
                      <a:pt x="94" y="69"/>
                    </a:moveTo>
                    <a:cubicBezTo>
                      <a:pt x="84" y="57"/>
                      <a:pt x="83" y="38"/>
                      <a:pt x="83" y="26"/>
                    </a:cubicBezTo>
                    <a:cubicBezTo>
                      <a:pt x="81" y="31"/>
                      <a:pt x="79" y="36"/>
                      <a:pt x="77" y="41"/>
                    </a:cubicBezTo>
                    <a:cubicBezTo>
                      <a:pt x="76" y="44"/>
                      <a:pt x="73" y="53"/>
                      <a:pt x="68" y="51"/>
                    </a:cubicBezTo>
                    <a:cubicBezTo>
                      <a:pt x="61" y="49"/>
                      <a:pt x="61" y="35"/>
                      <a:pt x="61" y="30"/>
                    </a:cubicBezTo>
                    <a:cubicBezTo>
                      <a:pt x="62" y="22"/>
                      <a:pt x="64" y="14"/>
                      <a:pt x="67" y="7"/>
                    </a:cubicBezTo>
                    <a:cubicBezTo>
                      <a:pt x="63" y="11"/>
                      <a:pt x="61" y="17"/>
                      <a:pt x="60" y="26"/>
                    </a:cubicBezTo>
                    <a:cubicBezTo>
                      <a:pt x="60" y="18"/>
                      <a:pt x="59" y="8"/>
                      <a:pt x="55" y="2"/>
                    </a:cubicBezTo>
                    <a:cubicBezTo>
                      <a:pt x="56" y="9"/>
                      <a:pt x="56" y="16"/>
                      <a:pt x="55" y="23"/>
                    </a:cubicBezTo>
                    <a:cubicBezTo>
                      <a:pt x="54" y="26"/>
                      <a:pt x="54" y="49"/>
                      <a:pt x="47" y="48"/>
                    </a:cubicBezTo>
                    <a:cubicBezTo>
                      <a:pt x="33" y="46"/>
                      <a:pt x="34" y="21"/>
                      <a:pt x="37" y="4"/>
                    </a:cubicBezTo>
                    <a:cubicBezTo>
                      <a:pt x="32" y="13"/>
                      <a:pt x="31" y="28"/>
                      <a:pt x="34" y="40"/>
                    </a:cubicBezTo>
                    <a:cubicBezTo>
                      <a:pt x="34" y="40"/>
                      <a:pt x="23" y="20"/>
                      <a:pt x="26" y="0"/>
                    </a:cubicBezTo>
                    <a:cubicBezTo>
                      <a:pt x="13" y="12"/>
                      <a:pt x="21" y="26"/>
                      <a:pt x="28" y="39"/>
                    </a:cubicBezTo>
                    <a:cubicBezTo>
                      <a:pt x="30" y="41"/>
                      <a:pt x="38" y="57"/>
                      <a:pt x="27" y="56"/>
                    </a:cubicBezTo>
                    <a:cubicBezTo>
                      <a:pt x="15" y="54"/>
                      <a:pt x="8" y="35"/>
                      <a:pt x="5" y="24"/>
                    </a:cubicBezTo>
                    <a:cubicBezTo>
                      <a:pt x="4" y="18"/>
                      <a:pt x="3" y="12"/>
                      <a:pt x="4" y="6"/>
                    </a:cubicBezTo>
                    <a:cubicBezTo>
                      <a:pt x="0" y="21"/>
                      <a:pt x="5" y="42"/>
                      <a:pt x="5" y="42"/>
                    </a:cubicBezTo>
                    <a:cubicBezTo>
                      <a:pt x="5" y="42"/>
                      <a:pt x="19" y="83"/>
                      <a:pt x="46" y="94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84" y="111"/>
                      <a:pt x="84" y="111"/>
                      <a:pt x="84" y="111"/>
                    </a:cubicBezTo>
                    <a:cubicBezTo>
                      <a:pt x="99" y="100"/>
                      <a:pt x="99" y="100"/>
                      <a:pt x="99" y="100"/>
                    </a:cubicBezTo>
                    <a:cubicBezTo>
                      <a:pt x="99" y="100"/>
                      <a:pt x="109" y="87"/>
                      <a:pt x="94" y="6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18" name="Freeform 790"/>
              <p:cNvSpPr>
                <a:spLocks/>
              </p:cNvSpPr>
              <p:nvPr/>
            </p:nvSpPr>
            <p:spPr bwMode="auto">
              <a:xfrm>
                <a:off x="1828" y="6470"/>
                <a:ext cx="113" cy="87"/>
              </a:xfrm>
              <a:custGeom>
                <a:avLst/>
                <a:gdLst>
                  <a:gd name="T0" fmla="*/ 113 w 113"/>
                  <a:gd name="T1" fmla="*/ 35 h 87"/>
                  <a:gd name="T2" fmla="*/ 0 w 113"/>
                  <a:gd name="T3" fmla="*/ 87 h 87"/>
                  <a:gd name="T4" fmla="*/ 0 w 113"/>
                  <a:gd name="T5" fmla="*/ 35 h 87"/>
                  <a:gd name="T6" fmla="*/ 109 w 113"/>
                  <a:gd name="T7" fmla="*/ 0 h 87"/>
                  <a:gd name="T8" fmla="*/ 113 w 113"/>
                  <a:gd name="T9" fmla="*/ 3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87">
                    <a:moveTo>
                      <a:pt x="113" y="35"/>
                    </a:moveTo>
                    <a:lnTo>
                      <a:pt x="0" y="87"/>
                    </a:lnTo>
                    <a:lnTo>
                      <a:pt x="0" y="35"/>
                    </a:lnTo>
                    <a:lnTo>
                      <a:pt x="109" y="0"/>
                    </a:lnTo>
                    <a:lnTo>
                      <a:pt x="113" y="35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19" name="Freeform 791"/>
              <p:cNvSpPr>
                <a:spLocks/>
              </p:cNvSpPr>
              <p:nvPr/>
            </p:nvSpPr>
            <p:spPr bwMode="auto">
              <a:xfrm>
                <a:off x="1828" y="6470"/>
                <a:ext cx="109" cy="87"/>
              </a:xfrm>
              <a:custGeom>
                <a:avLst/>
                <a:gdLst>
                  <a:gd name="T0" fmla="*/ 46 w 46"/>
                  <a:gd name="T1" fmla="*/ 0 h 37"/>
                  <a:gd name="T2" fmla="*/ 46 w 46"/>
                  <a:gd name="T3" fmla="*/ 5 h 37"/>
                  <a:gd name="T4" fmla="*/ 35 w 46"/>
                  <a:gd name="T5" fmla="*/ 21 h 37"/>
                  <a:gd name="T6" fmla="*/ 0 w 46"/>
                  <a:gd name="T7" fmla="*/ 37 h 37"/>
                  <a:gd name="T8" fmla="*/ 0 w 46"/>
                  <a:gd name="T9" fmla="*/ 15 h 37"/>
                  <a:gd name="T10" fmla="*/ 46 w 46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37">
                    <a:moveTo>
                      <a:pt x="46" y="0"/>
                    </a:moveTo>
                    <a:cubicBezTo>
                      <a:pt x="46" y="5"/>
                      <a:pt x="46" y="5"/>
                      <a:pt x="46" y="5"/>
                    </a:cubicBezTo>
                    <a:cubicBezTo>
                      <a:pt x="42" y="10"/>
                      <a:pt x="38" y="15"/>
                      <a:pt x="35" y="21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20" name="Freeform 792"/>
              <p:cNvSpPr>
                <a:spLocks/>
              </p:cNvSpPr>
              <p:nvPr/>
            </p:nvSpPr>
            <p:spPr bwMode="auto">
              <a:xfrm>
                <a:off x="5462" y="3605"/>
                <a:ext cx="52" cy="38"/>
              </a:xfrm>
              <a:custGeom>
                <a:avLst/>
                <a:gdLst>
                  <a:gd name="T0" fmla="*/ 0 w 22"/>
                  <a:gd name="T1" fmla="*/ 11 h 16"/>
                  <a:gd name="T2" fmla="*/ 12 w 22"/>
                  <a:gd name="T3" fmla="*/ 1 h 16"/>
                  <a:gd name="T4" fmla="*/ 14 w 22"/>
                  <a:gd name="T5" fmla="*/ 16 h 16"/>
                  <a:gd name="T6" fmla="*/ 0 w 22"/>
                  <a:gd name="T7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6">
                    <a:moveTo>
                      <a:pt x="0" y="11"/>
                    </a:moveTo>
                    <a:cubicBezTo>
                      <a:pt x="0" y="11"/>
                      <a:pt x="10" y="0"/>
                      <a:pt x="12" y="1"/>
                    </a:cubicBezTo>
                    <a:cubicBezTo>
                      <a:pt x="15" y="2"/>
                      <a:pt x="22" y="5"/>
                      <a:pt x="14" y="16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8C1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21" name="Freeform 793"/>
              <p:cNvSpPr>
                <a:spLocks/>
              </p:cNvSpPr>
              <p:nvPr/>
            </p:nvSpPr>
            <p:spPr bwMode="auto">
              <a:xfrm>
                <a:off x="5401" y="3600"/>
                <a:ext cx="175" cy="125"/>
              </a:xfrm>
              <a:custGeom>
                <a:avLst/>
                <a:gdLst>
                  <a:gd name="T0" fmla="*/ 16 w 74"/>
                  <a:gd name="T1" fmla="*/ 1 h 53"/>
                  <a:gd name="T2" fmla="*/ 43 w 74"/>
                  <a:gd name="T3" fmla="*/ 14 h 53"/>
                  <a:gd name="T4" fmla="*/ 58 w 74"/>
                  <a:gd name="T5" fmla="*/ 4 h 53"/>
                  <a:gd name="T6" fmla="*/ 64 w 74"/>
                  <a:gd name="T7" fmla="*/ 2 h 53"/>
                  <a:gd name="T8" fmla="*/ 66 w 74"/>
                  <a:gd name="T9" fmla="*/ 21 h 53"/>
                  <a:gd name="T10" fmla="*/ 65 w 74"/>
                  <a:gd name="T11" fmla="*/ 36 h 53"/>
                  <a:gd name="T12" fmla="*/ 37 w 74"/>
                  <a:gd name="T13" fmla="*/ 47 h 53"/>
                  <a:gd name="T14" fmla="*/ 0 w 74"/>
                  <a:gd name="T15" fmla="*/ 16 h 53"/>
                  <a:gd name="T16" fmla="*/ 16 w 74"/>
                  <a:gd name="T17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53">
                    <a:moveTo>
                      <a:pt x="16" y="1"/>
                    </a:moveTo>
                    <a:cubicBezTo>
                      <a:pt x="16" y="1"/>
                      <a:pt x="34" y="14"/>
                      <a:pt x="43" y="14"/>
                    </a:cubicBezTo>
                    <a:cubicBezTo>
                      <a:pt x="52" y="15"/>
                      <a:pt x="58" y="4"/>
                      <a:pt x="58" y="4"/>
                    </a:cubicBezTo>
                    <a:cubicBezTo>
                      <a:pt x="58" y="4"/>
                      <a:pt x="60" y="0"/>
                      <a:pt x="64" y="2"/>
                    </a:cubicBezTo>
                    <a:cubicBezTo>
                      <a:pt x="67" y="4"/>
                      <a:pt x="71" y="16"/>
                      <a:pt x="66" y="21"/>
                    </a:cubicBezTo>
                    <a:cubicBezTo>
                      <a:pt x="66" y="21"/>
                      <a:pt x="74" y="28"/>
                      <a:pt x="65" y="36"/>
                    </a:cubicBezTo>
                    <a:cubicBezTo>
                      <a:pt x="56" y="44"/>
                      <a:pt x="54" y="53"/>
                      <a:pt x="37" y="47"/>
                    </a:cubicBezTo>
                    <a:cubicBezTo>
                      <a:pt x="21" y="42"/>
                      <a:pt x="0" y="16"/>
                      <a:pt x="0" y="16"/>
                    </a:cubicBezTo>
                    <a:lnTo>
                      <a:pt x="16" y="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22" name="Freeform 794"/>
              <p:cNvSpPr>
                <a:spLocks/>
              </p:cNvSpPr>
              <p:nvPr/>
            </p:nvSpPr>
            <p:spPr bwMode="auto">
              <a:xfrm>
                <a:off x="5521" y="3621"/>
                <a:ext cx="43" cy="45"/>
              </a:xfrm>
              <a:custGeom>
                <a:avLst/>
                <a:gdLst>
                  <a:gd name="T0" fmla="*/ 17 w 18"/>
                  <a:gd name="T1" fmla="*/ 0 h 19"/>
                  <a:gd name="T2" fmla="*/ 0 w 18"/>
                  <a:gd name="T3" fmla="*/ 15 h 19"/>
                  <a:gd name="T4" fmla="*/ 2 w 18"/>
                  <a:gd name="T5" fmla="*/ 19 h 19"/>
                  <a:gd name="T6" fmla="*/ 4 w 18"/>
                  <a:gd name="T7" fmla="*/ 18 h 19"/>
                  <a:gd name="T8" fmla="*/ 8 w 18"/>
                  <a:gd name="T9" fmla="*/ 15 h 19"/>
                  <a:gd name="T10" fmla="*/ 9 w 18"/>
                  <a:gd name="T11" fmla="*/ 14 h 19"/>
                  <a:gd name="T12" fmla="*/ 15 w 18"/>
                  <a:gd name="T13" fmla="*/ 12 h 19"/>
                  <a:gd name="T14" fmla="*/ 15 w 18"/>
                  <a:gd name="T15" fmla="*/ 12 h 19"/>
                  <a:gd name="T16" fmla="*/ 17 w 1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9">
                    <a:moveTo>
                      <a:pt x="17" y="0"/>
                    </a:moveTo>
                    <a:cubicBezTo>
                      <a:pt x="14" y="7"/>
                      <a:pt x="7" y="13"/>
                      <a:pt x="0" y="15"/>
                    </a:cubicBezTo>
                    <a:cubicBezTo>
                      <a:pt x="1" y="16"/>
                      <a:pt x="1" y="18"/>
                      <a:pt x="2" y="19"/>
                    </a:cubicBezTo>
                    <a:cubicBezTo>
                      <a:pt x="3" y="19"/>
                      <a:pt x="3" y="18"/>
                      <a:pt x="4" y="18"/>
                    </a:cubicBezTo>
                    <a:cubicBezTo>
                      <a:pt x="5" y="17"/>
                      <a:pt x="7" y="16"/>
                      <a:pt x="8" y="15"/>
                    </a:cubicBezTo>
                    <a:cubicBezTo>
                      <a:pt x="9" y="15"/>
                      <a:pt x="9" y="14"/>
                      <a:pt x="9" y="14"/>
                    </a:cubicBezTo>
                    <a:cubicBezTo>
                      <a:pt x="11" y="12"/>
                      <a:pt x="13" y="11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8" y="9"/>
                      <a:pt x="18" y="4"/>
                      <a:pt x="17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23" name="Freeform 795"/>
              <p:cNvSpPr>
                <a:spLocks/>
              </p:cNvSpPr>
              <p:nvPr/>
            </p:nvSpPr>
            <p:spPr bwMode="auto">
              <a:xfrm>
                <a:off x="5401" y="3602"/>
                <a:ext cx="163" cy="123"/>
              </a:xfrm>
              <a:custGeom>
                <a:avLst/>
                <a:gdLst>
                  <a:gd name="T0" fmla="*/ 69 w 69"/>
                  <a:gd name="T1" fmla="*/ 26 h 52"/>
                  <a:gd name="T2" fmla="*/ 68 w 69"/>
                  <a:gd name="T3" fmla="*/ 27 h 52"/>
                  <a:gd name="T4" fmla="*/ 60 w 69"/>
                  <a:gd name="T5" fmla="*/ 34 h 52"/>
                  <a:gd name="T6" fmla="*/ 55 w 69"/>
                  <a:gd name="T7" fmla="*/ 37 h 52"/>
                  <a:gd name="T8" fmla="*/ 52 w 69"/>
                  <a:gd name="T9" fmla="*/ 38 h 52"/>
                  <a:gd name="T10" fmla="*/ 50 w 69"/>
                  <a:gd name="T11" fmla="*/ 38 h 52"/>
                  <a:gd name="T12" fmla="*/ 49 w 69"/>
                  <a:gd name="T13" fmla="*/ 38 h 52"/>
                  <a:gd name="T14" fmla="*/ 45 w 69"/>
                  <a:gd name="T15" fmla="*/ 36 h 52"/>
                  <a:gd name="T16" fmla="*/ 43 w 69"/>
                  <a:gd name="T17" fmla="*/ 30 h 52"/>
                  <a:gd name="T18" fmla="*/ 43 w 69"/>
                  <a:gd name="T19" fmla="*/ 28 h 52"/>
                  <a:gd name="T20" fmla="*/ 42 w 69"/>
                  <a:gd name="T21" fmla="*/ 22 h 52"/>
                  <a:gd name="T22" fmla="*/ 34 w 69"/>
                  <a:gd name="T23" fmla="*/ 17 h 52"/>
                  <a:gd name="T24" fmla="*/ 27 w 69"/>
                  <a:gd name="T25" fmla="*/ 10 h 52"/>
                  <a:gd name="T26" fmla="*/ 27 w 69"/>
                  <a:gd name="T27" fmla="*/ 7 h 52"/>
                  <a:gd name="T28" fmla="*/ 16 w 69"/>
                  <a:gd name="T29" fmla="*/ 0 h 52"/>
                  <a:gd name="T30" fmla="*/ 0 w 69"/>
                  <a:gd name="T31" fmla="*/ 15 h 52"/>
                  <a:gd name="T32" fmla="*/ 37 w 69"/>
                  <a:gd name="T33" fmla="*/ 46 h 52"/>
                  <a:gd name="T34" fmla="*/ 65 w 69"/>
                  <a:gd name="T35" fmla="*/ 35 h 52"/>
                  <a:gd name="T36" fmla="*/ 69 w 69"/>
                  <a:gd name="T37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9" h="52">
                    <a:moveTo>
                      <a:pt x="69" y="26"/>
                    </a:moveTo>
                    <a:cubicBezTo>
                      <a:pt x="69" y="26"/>
                      <a:pt x="69" y="26"/>
                      <a:pt x="68" y="27"/>
                    </a:cubicBezTo>
                    <a:cubicBezTo>
                      <a:pt x="67" y="30"/>
                      <a:pt x="63" y="32"/>
                      <a:pt x="60" y="34"/>
                    </a:cubicBezTo>
                    <a:cubicBezTo>
                      <a:pt x="58" y="35"/>
                      <a:pt x="56" y="36"/>
                      <a:pt x="55" y="37"/>
                    </a:cubicBezTo>
                    <a:cubicBezTo>
                      <a:pt x="54" y="37"/>
                      <a:pt x="53" y="38"/>
                      <a:pt x="52" y="38"/>
                    </a:cubicBezTo>
                    <a:cubicBezTo>
                      <a:pt x="51" y="38"/>
                      <a:pt x="51" y="38"/>
                      <a:pt x="50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7" y="38"/>
                      <a:pt x="46" y="37"/>
                      <a:pt x="45" y="36"/>
                    </a:cubicBezTo>
                    <a:cubicBezTo>
                      <a:pt x="44" y="34"/>
                      <a:pt x="43" y="32"/>
                      <a:pt x="43" y="30"/>
                    </a:cubicBezTo>
                    <a:cubicBezTo>
                      <a:pt x="43" y="29"/>
                      <a:pt x="43" y="29"/>
                      <a:pt x="43" y="28"/>
                    </a:cubicBezTo>
                    <a:cubicBezTo>
                      <a:pt x="43" y="26"/>
                      <a:pt x="42" y="24"/>
                      <a:pt x="42" y="22"/>
                    </a:cubicBezTo>
                    <a:cubicBezTo>
                      <a:pt x="39" y="21"/>
                      <a:pt x="36" y="19"/>
                      <a:pt x="34" y="17"/>
                    </a:cubicBezTo>
                    <a:cubicBezTo>
                      <a:pt x="31" y="15"/>
                      <a:pt x="29" y="13"/>
                      <a:pt x="27" y="10"/>
                    </a:cubicBezTo>
                    <a:cubicBezTo>
                      <a:pt x="27" y="9"/>
                      <a:pt x="27" y="8"/>
                      <a:pt x="27" y="7"/>
                    </a:cubicBezTo>
                    <a:cubicBezTo>
                      <a:pt x="21" y="3"/>
                      <a:pt x="16" y="0"/>
                      <a:pt x="16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21" y="41"/>
                      <a:pt x="37" y="46"/>
                    </a:cubicBezTo>
                    <a:cubicBezTo>
                      <a:pt x="54" y="52"/>
                      <a:pt x="56" y="43"/>
                      <a:pt x="65" y="35"/>
                    </a:cubicBezTo>
                    <a:cubicBezTo>
                      <a:pt x="69" y="32"/>
                      <a:pt x="69" y="28"/>
                      <a:pt x="69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24" name="Freeform 796"/>
              <p:cNvSpPr>
                <a:spLocks/>
              </p:cNvSpPr>
              <p:nvPr/>
            </p:nvSpPr>
            <p:spPr bwMode="auto">
              <a:xfrm>
                <a:off x="4868" y="3768"/>
                <a:ext cx="403" cy="364"/>
              </a:xfrm>
              <a:custGeom>
                <a:avLst/>
                <a:gdLst>
                  <a:gd name="T0" fmla="*/ 170 w 170"/>
                  <a:gd name="T1" fmla="*/ 132 h 154"/>
                  <a:gd name="T2" fmla="*/ 162 w 170"/>
                  <a:gd name="T3" fmla="*/ 124 h 154"/>
                  <a:gd name="T4" fmla="*/ 137 w 170"/>
                  <a:gd name="T5" fmla="*/ 117 h 154"/>
                  <a:gd name="T6" fmla="*/ 42 w 170"/>
                  <a:gd name="T7" fmla="*/ 1 h 154"/>
                  <a:gd name="T8" fmla="*/ 0 w 170"/>
                  <a:gd name="T9" fmla="*/ 0 h 154"/>
                  <a:gd name="T10" fmla="*/ 134 w 170"/>
                  <a:gd name="T11" fmla="*/ 150 h 154"/>
                  <a:gd name="T12" fmla="*/ 165 w 170"/>
                  <a:gd name="T13" fmla="*/ 154 h 154"/>
                  <a:gd name="T14" fmla="*/ 169 w 170"/>
                  <a:gd name="T15" fmla="*/ 150 h 154"/>
                  <a:gd name="T16" fmla="*/ 170 w 170"/>
                  <a:gd name="T17" fmla="*/ 13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" h="154">
                    <a:moveTo>
                      <a:pt x="170" y="132"/>
                    </a:moveTo>
                    <a:cubicBezTo>
                      <a:pt x="166" y="130"/>
                      <a:pt x="164" y="128"/>
                      <a:pt x="162" y="124"/>
                    </a:cubicBezTo>
                    <a:cubicBezTo>
                      <a:pt x="159" y="112"/>
                      <a:pt x="137" y="117"/>
                      <a:pt x="137" y="117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4" y="150"/>
                      <a:pt x="134" y="150"/>
                      <a:pt x="134" y="150"/>
                    </a:cubicBezTo>
                    <a:cubicBezTo>
                      <a:pt x="165" y="154"/>
                      <a:pt x="165" y="154"/>
                      <a:pt x="165" y="154"/>
                    </a:cubicBezTo>
                    <a:cubicBezTo>
                      <a:pt x="169" y="150"/>
                      <a:pt x="169" y="150"/>
                      <a:pt x="169" y="150"/>
                    </a:cubicBezTo>
                    <a:cubicBezTo>
                      <a:pt x="167" y="144"/>
                      <a:pt x="168" y="138"/>
                      <a:pt x="170" y="132"/>
                    </a:cubicBez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25" name="Freeform 797"/>
              <p:cNvSpPr>
                <a:spLocks/>
              </p:cNvSpPr>
              <p:nvPr/>
            </p:nvSpPr>
            <p:spPr bwMode="auto">
              <a:xfrm>
                <a:off x="4868" y="3768"/>
                <a:ext cx="403" cy="364"/>
              </a:xfrm>
              <a:custGeom>
                <a:avLst/>
                <a:gdLst>
                  <a:gd name="T0" fmla="*/ 25 w 170"/>
                  <a:gd name="T1" fmla="*/ 26 h 154"/>
                  <a:gd name="T2" fmla="*/ 61 w 170"/>
                  <a:gd name="T3" fmla="*/ 49 h 154"/>
                  <a:gd name="T4" fmla="*/ 98 w 170"/>
                  <a:gd name="T5" fmla="*/ 90 h 154"/>
                  <a:gd name="T6" fmla="*/ 147 w 170"/>
                  <a:gd name="T7" fmla="*/ 152 h 154"/>
                  <a:gd name="T8" fmla="*/ 165 w 170"/>
                  <a:gd name="T9" fmla="*/ 154 h 154"/>
                  <a:gd name="T10" fmla="*/ 169 w 170"/>
                  <a:gd name="T11" fmla="*/ 150 h 154"/>
                  <a:gd name="T12" fmla="*/ 170 w 170"/>
                  <a:gd name="T13" fmla="*/ 132 h 154"/>
                  <a:gd name="T14" fmla="*/ 162 w 170"/>
                  <a:gd name="T15" fmla="*/ 124 h 154"/>
                  <a:gd name="T16" fmla="*/ 137 w 170"/>
                  <a:gd name="T17" fmla="*/ 117 h 154"/>
                  <a:gd name="T18" fmla="*/ 42 w 170"/>
                  <a:gd name="T19" fmla="*/ 1 h 154"/>
                  <a:gd name="T20" fmla="*/ 0 w 170"/>
                  <a:gd name="T21" fmla="*/ 0 h 154"/>
                  <a:gd name="T22" fmla="*/ 22 w 170"/>
                  <a:gd name="T23" fmla="*/ 26 h 154"/>
                  <a:gd name="T24" fmla="*/ 25 w 170"/>
                  <a:gd name="T25" fmla="*/ 2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0" h="154">
                    <a:moveTo>
                      <a:pt x="25" y="26"/>
                    </a:moveTo>
                    <a:cubicBezTo>
                      <a:pt x="40" y="30"/>
                      <a:pt x="51" y="37"/>
                      <a:pt x="61" y="49"/>
                    </a:cubicBezTo>
                    <a:cubicBezTo>
                      <a:pt x="73" y="63"/>
                      <a:pt x="86" y="76"/>
                      <a:pt x="98" y="90"/>
                    </a:cubicBezTo>
                    <a:cubicBezTo>
                      <a:pt x="114" y="111"/>
                      <a:pt x="131" y="131"/>
                      <a:pt x="147" y="152"/>
                    </a:cubicBezTo>
                    <a:cubicBezTo>
                      <a:pt x="165" y="154"/>
                      <a:pt x="165" y="154"/>
                      <a:pt x="165" y="154"/>
                    </a:cubicBezTo>
                    <a:cubicBezTo>
                      <a:pt x="169" y="150"/>
                      <a:pt x="169" y="150"/>
                      <a:pt x="169" y="150"/>
                    </a:cubicBezTo>
                    <a:cubicBezTo>
                      <a:pt x="167" y="144"/>
                      <a:pt x="168" y="138"/>
                      <a:pt x="170" y="132"/>
                    </a:cubicBezTo>
                    <a:cubicBezTo>
                      <a:pt x="166" y="130"/>
                      <a:pt x="164" y="128"/>
                      <a:pt x="162" y="124"/>
                    </a:cubicBezTo>
                    <a:cubicBezTo>
                      <a:pt x="159" y="112"/>
                      <a:pt x="137" y="117"/>
                      <a:pt x="137" y="117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6"/>
                      <a:pt x="24" y="26"/>
                      <a:pt x="25" y="2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26" name="Freeform 798"/>
              <p:cNvSpPr>
                <a:spLocks/>
              </p:cNvSpPr>
              <p:nvPr/>
            </p:nvSpPr>
            <p:spPr bwMode="auto">
              <a:xfrm>
                <a:off x="4807" y="3593"/>
                <a:ext cx="296" cy="217"/>
              </a:xfrm>
              <a:custGeom>
                <a:avLst/>
                <a:gdLst>
                  <a:gd name="T0" fmla="*/ 84 w 125"/>
                  <a:gd name="T1" fmla="*/ 90 h 92"/>
                  <a:gd name="T2" fmla="*/ 122 w 125"/>
                  <a:gd name="T3" fmla="*/ 61 h 92"/>
                  <a:gd name="T4" fmla="*/ 111 w 125"/>
                  <a:gd name="T5" fmla="*/ 0 h 92"/>
                  <a:gd name="T6" fmla="*/ 2 w 125"/>
                  <a:gd name="T7" fmla="*/ 20 h 92"/>
                  <a:gd name="T8" fmla="*/ 9 w 125"/>
                  <a:gd name="T9" fmla="*/ 60 h 92"/>
                  <a:gd name="T10" fmla="*/ 22 w 125"/>
                  <a:gd name="T11" fmla="*/ 83 h 92"/>
                  <a:gd name="T12" fmla="*/ 50 w 125"/>
                  <a:gd name="T13" fmla="*/ 90 h 92"/>
                  <a:gd name="T14" fmla="*/ 84 w 125"/>
                  <a:gd name="T15" fmla="*/ 9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92">
                    <a:moveTo>
                      <a:pt x="84" y="90"/>
                    </a:moveTo>
                    <a:cubicBezTo>
                      <a:pt x="114" y="87"/>
                      <a:pt x="122" y="61"/>
                      <a:pt x="122" y="61"/>
                    </a:cubicBezTo>
                    <a:cubicBezTo>
                      <a:pt x="125" y="49"/>
                      <a:pt x="118" y="22"/>
                      <a:pt x="111" y="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0" y="20"/>
                      <a:pt x="8" y="58"/>
                      <a:pt x="9" y="60"/>
                    </a:cubicBezTo>
                    <a:cubicBezTo>
                      <a:pt x="12" y="67"/>
                      <a:pt x="16" y="78"/>
                      <a:pt x="22" y="83"/>
                    </a:cubicBezTo>
                    <a:cubicBezTo>
                      <a:pt x="29" y="89"/>
                      <a:pt x="41" y="88"/>
                      <a:pt x="50" y="90"/>
                    </a:cubicBezTo>
                    <a:cubicBezTo>
                      <a:pt x="61" y="92"/>
                      <a:pt x="73" y="88"/>
                      <a:pt x="84" y="90"/>
                    </a:cubicBez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27" name="Freeform 799"/>
              <p:cNvSpPr>
                <a:spLocks/>
              </p:cNvSpPr>
              <p:nvPr/>
            </p:nvSpPr>
            <p:spPr bwMode="auto">
              <a:xfrm>
                <a:off x="4845" y="3593"/>
                <a:ext cx="258" cy="217"/>
              </a:xfrm>
              <a:custGeom>
                <a:avLst/>
                <a:gdLst>
                  <a:gd name="T0" fmla="*/ 95 w 109"/>
                  <a:gd name="T1" fmla="*/ 0 h 92"/>
                  <a:gd name="T2" fmla="*/ 80 w 109"/>
                  <a:gd name="T3" fmla="*/ 3 h 92"/>
                  <a:gd name="T4" fmla="*/ 83 w 109"/>
                  <a:gd name="T5" fmla="*/ 8 h 92"/>
                  <a:gd name="T6" fmla="*/ 89 w 109"/>
                  <a:gd name="T7" fmla="*/ 54 h 92"/>
                  <a:gd name="T8" fmla="*/ 61 w 109"/>
                  <a:gd name="T9" fmla="*/ 74 h 92"/>
                  <a:gd name="T10" fmla="*/ 0 w 109"/>
                  <a:gd name="T11" fmla="*/ 75 h 92"/>
                  <a:gd name="T12" fmla="*/ 6 w 109"/>
                  <a:gd name="T13" fmla="*/ 83 h 92"/>
                  <a:gd name="T14" fmla="*/ 34 w 109"/>
                  <a:gd name="T15" fmla="*/ 90 h 92"/>
                  <a:gd name="T16" fmla="*/ 68 w 109"/>
                  <a:gd name="T17" fmla="*/ 90 h 92"/>
                  <a:gd name="T18" fmla="*/ 106 w 109"/>
                  <a:gd name="T19" fmla="*/ 61 h 92"/>
                  <a:gd name="T20" fmla="*/ 95 w 109"/>
                  <a:gd name="T2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2">
                    <a:moveTo>
                      <a:pt x="95" y="0"/>
                    </a:moveTo>
                    <a:cubicBezTo>
                      <a:pt x="80" y="3"/>
                      <a:pt x="80" y="3"/>
                      <a:pt x="80" y="3"/>
                    </a:cubicBezTo>
                    <a:cubicBezTo>
                      <a:pt x="81" y="4"/>
                      <a:pt x="82" y="6"/>
                      <a:pt x="83" y="8"/>
                    </a:cubicBezTo>
                    <a:cubicBezTo>
                      <a:pt x="91" y="23"/>
                      <a:pt x="95" y="37"/>
                      <a:pt x="89" y="54"/>
                    </a:cubicBezTo>
                    <a:cubicBezTo>
                      <a:pt x="85" y="67"/>
                      <a:pt x="73" y="70"/>
                      <a:pt x="61" y="74"/>
                    </a:cubicBezTo>
                    <a:cubicBezTo>
                      <a:pt x="40" y="81"/>
                      <a:pt x="18" y="84"/>
                      <a:pt x="0" y="75"/>
                    </a:cubicBezTo>
                    <a:cubicBezTo>
                      <a:pt x="1" y="78"/>
                      <a:pt x="4" y="81"/>
                      <a:pt x="6" y="83"/>
                    </a:cubicBezTo>
                    <a:cubicBezTo>
                      <a:pt x="13" y="89"/>
                      <a:pt x="25" y="88"/>
                      <a:pt x="34" y="90"/>
                    </a:cubicBezTo>
                    <a:cubicBezTo>
                      <a:pt x="45" y="92"/>
                      <a:pt x="57" y="88"/>
                      <a:pt x="68" y="90"/>
                    </a:cubicBezTo>
                    <a:cubicBezTo>
                      <a:pt x="98" y="87"/>
                      <a:pt x="106" y="61"/>
                      <a:pt x="106" y="61"/>
                    </a:cubicBezTo>
                    <a:cubicBezTo>
                      <a:pt x="109" y="49"/>
                      <a:pt x="102" y="22"/>
                      <a:pt x="95" y="0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28" name="Freeform 800"/>
              <p:cNvSpPr>
                <a:spLocks/>
              </p:cNvSpPr>
              <p:nvPr/>
            </p:nvSpPr>
            <p:spPr bwMode="auto">
              <a:xfrm>
                <a:off x="4807" y="3593"/>
                <a:ext cx="277" cy="184"/>
              </a:xfrm>
              <a:custGeom>
                <a:avLst/>
                <a:gdLst>
                  <a:gd name="T0" fmla="*/ 18 w 117"/>
                  <a:gd name="T1" fmla="*/ 78 h 78"/>
                  <a:gd name="T2" fmla="*/ 63 w 117"/>
                  <a:gd name="T3" fmla="*/ 67 h 78"/>
                  <a:gd name="T4" fmla="*/ 16 w 117"/>
                  <a:gd name="T5" fmla="*/ 36 h 78"/>
                  <a:gd name="T6" fmla="*/ 102 w 117"/>
                  <a:gd name="T7" fmla="*/ 27 h 78"/>
                  <a:gd name="T8" fmla="*/ 114 w 117"/>
                  <a:gd name="T9" fmla="*/ 10 h 78"/>
                  <a:gd name="T10" fmla="*/ 111 w 117"/>
                  <a:gd name="T11" fmla="*/ 0 h 78"/>
                  <a:gd name="T12" fmla="*/ 2 w 117"/>
                  <a:gd name="T13" fmla="*/ 20 h 78"/>
                  <a:gd name="T14" fmla="*/ 9 w 117"/>
                  <a:gd name="T15" fmla="*/ 60 h 78"/>
                  <a:gd name="T16" fmla="*/ 18 w 117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78">
                    <a:moveTo>
                      <a:pt x="18" y="78"/>
                    </a:moveTo>
                    <a:cubicBezTo>
                      <a:pt x="20" y="75"/>
                      <a:pt x="61" y="75"/>
                      <a:pt x="63" y="67"/>
                    </a:cubicBezTo>
                    <a:cubicBezTo>
                      <a:pt x="66" y="60"/>
                      <a:pt x="19" y="54"/>
                      <a:pt x="16" y="36"/>
                    </a:cubicBezTo>
                    <a:cubicBezTo>
                      <a:pt x="13" y="18"/>
                      <a:pt x="95" y="27"/>
                      <a:pt x="102" y="27"/>
                    </a:cubicBezTo>
                    <a:cubicBezTo>
                      <a:pt x="117" y="25"/>
                      <a:pt x="99" y="13"/>
                      <a:pt x="114" y="10"/>
                    </a:cubicBezTo>
                    <a:cubicBezTo>
                      <a:pt x="113" y="7"/>
                      <a:pt x="112" y="3"/>
                      <a:pt x="111" y="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0" y="20"/>
                      <a:pt x="8" y="58"/>
                      <a:pt x="9" y="60"/>
                    </a:cubicBezTo>
                    <a:cubicBezTo>
                      <a:pt x="11" y="66"/>
                      <a:pt x="14" y="73"/>
                      <a:pt x="18" y="78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29" name="Freeform 801"/>
              <p:cNvSpPr>
                <a:spLocks/>
              </p:cNvSpPr>
              <p:nvPr/>
            </p:nvSpPr>
            <p:spPr bwMode="auto">
              <a:xfrm>
                <a:off x="4303" y="2751"/>
                <a:ext cx="222" cy="204"/>
              </a:xfrm>
              <a:custGeom>
                <a:avLst/>
                <a:gdLst>
                  <a:gd name="T0" fmla="*/ 89 w 94"/>
                  <a:gd name="T1" fmla="*/ 71 h 86"/>
                  <a:gd name="T2" fmla="*/ 89 w 94"/>
                  <a:gd name="T3" fmla="*/ 42 h 86"/>
                  <a:gd name="T4" fmla="*/ 76 w 94"/>
                  <a:gd name="T5" fmla="*/ 18 h 86"/>
                  <a:gd name="T6" fmla="*/ 64 w 94"/>
                  <a:gd name="T7" fmla="*/ 14 h 86"/>
                  <a:gd name="T8" fmla="*/ 52 w 94"/>
                  <a:gd name="T9" fmla="*/ 7 h 86"/>
                  <a:gd name="T10" fmla="*/ 11 w 94"/>
                  <a:gd name="T11" fmla="*/ 2 h 86"/>
                  <a:gd name="T12" fmla="*/ 17 w 94"/>
                  <a:gd name="T13" fmla="*/ 12 h 86"/>
                  <a:gd name="T14" fmla="*/ 27 w 94"/>
                  <a:gd name="T15" fmla="*/ 15 h 86"/>
                  <a:gd name="T16" fmla="*/ 11 w 94"/>
                  <a:gd name="T17" fmla="*/ 23 h 86"/>
                  <a:gd name="T18" fmla="*/ 18 w 94"/>
                  <a:gd name="T19" fmla="*/ 33 h 86"/>
                  <a:gd name="T20" fmla="*/ 17 w 94"/>
                  <a:gd name="T21" fmla="*/ 47 h 86"/>
                  <a:gd name="T22" fmla="*/ 39 w 94"/>
                  <a:gd name="T23" fmla="*/ 45 h 86"/>
                  <a:gd name="T24" fmla="*/ 53 w 94"/>
                  <a:gd name="T25" fmla="*/ 62 h 86"/>
                  <a:gd name="T26" fmla="*/ 67 w 94"/>
                  <a:gd name="T27" fmla="*/ 86 h 86"/>
                  <a:gd name="T28" fmla="*/ 89 w 94"/>
                  <a:gd name="T2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4" h="86">
                    <a:moveTo>
                      <a:pt x="89" y="71"/>
                    </a:moveTo>
                    <a:cubicBezTo>
                      <a:pt x="94" y="66"/>
                      <a:pt x="89" y="49"/>
                      <a:pt x="89" y="42"/>
                    </a:cubicBezTo>
                    <a:cubicBezTo>
                      <a:pt x="87" y="32"/>
                      <a:pt x="86" y="22"/>
                      <a:pt x="76" y="18"/>
                    </a:cubicBezTo>
                    <a:cubicBezTo>
                      <a:pt x="72" y="16"/>
                      <a:pt x="68" y="16"/>
                      <a:pt x="64" y="14"/>
                    </a:cubicBezTo>
                    <a:cubicBezTo>
                      <a:pt x="61" y="11"/>
                      <a:pt x="56" y="10"/>
                      <a:pt x="52" y="7"/>
                    </a:cubicBezTo>
                    <a:cubicBezTo>
                      <a:pt x="44" y="3"/>
                      <a:pt x="21" y="0"/>
                      <a:pt x="11" y="2"/>
                    </a:cubicBezTo>
                    <a:cubicBezTo>
                      <a:pt x="7" y="2"/>
                      <a:pt x="0" y="12"/>
                      <a:pt x="17" y="12"/>
                    </a:cubicBezTo>
                    <a:cubicBezTo>
                      <a:pt x="20" y="13"/>
                      <a:pt x="24" y="14"/>
                      <a:pt x="27" y="15"/>
                    </a:cubicBezTo>
                    <a:cubicBezTo>
                      <a:pt x="22" y="17"/>
                      <a:pt x="14" y="19"/>
                      <a:pt x="11" y="23"/>
                    </a:cubicBezTo>
                    <a:cubicBezTo>
                      <a:pt x="6" y="30"/>
                      <a:pt x="12" y="32"/>
                      <a:pt x="18" y="33"/>
                    </a:cubicBezTo>
                    <a:cubicBezTo>
                      <a:pt x="13" y="36"/>
                      <a:pt x="9" y="47"/>
                      <a:pt x="17" y="47"/>
                    </a:cubicBezTo>
                    <a:cubicBezTo>
                      <a:pt x="26" y="47"/>
                      <a:pt x="30" y="38"/>
                      <a:pt x="39" y="45"/>
                    </a:cubicBezTo>
                    <a:cubicBezTo>
                      <a:pt x="45" y="49"/>
                      <a:pt x="49" y="56"/>
                      <a:pt x="53" y="62"/>
                    </a:cubicBezTo>
                    <a:cubicBezTo>
                      <a:pt x="58" y="70"/>
                      <a:pt x="63" y="77"/>
                      <a:pt x="67" y="86"/>
                    </a:cubicBezTo>
                    <a:lnTo>
                      <a:pt x="89" y="7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30" name="Freeform 802"/>
              <p:cNvSpPr>
                <a:spLocks/>
              </p:cNvSpPr>
              <p:nvPr/>
            </p:nvSpPr>
            <p:spPr bwMode="auto">
              <a:xfrm>
                <a:off x="4334" y="2820"/>
                <a:ext cx="45" cy="19"/>
              </a:xfrm>
              <a:custGeom>
                <a:avLst/>
                <a:gdLst>
                  <a:gd name="T0" fmla="*/ 1 w 19"/>
                  <a:gd name="T1" fmla="*/ 8 h 8"/>
                  <a:gd name="T2" fmla="*/ 19 w 19"/>
                  <a:gd name="T3" fmla="*/ 1 h 8"/>
                  <a:gd name="T4" fmla="*/ 19 w 19"/>
                  <a:gd name="T5" fmla="*/ 1 h 8"/>
                  <a:gd name="T6" fmla="*/ 1 w 19"/>
                  <a:gd name="T7" fmla="*/ 2 h 8"/>
                  <a:gd name="T8" fmla="*/ 0 w 19"/>
                  <a:gd name="T9" fmla="*/ 3 h 8"/>
                  <a:gd name="T10" fmla="*/ 5 w 19"/>
                  <a:gd name="T11" fmla="*/ 4 h 8"/>
                  <a:gd name="T12" fmla="*/ 1 w 19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8">
                    <a:moveTo>
                      <a:pt x="1" y="8"/>
                    </a:moveTo>
                    <a:cubicBezTo>
                      <a:pt x="6" y="5"/>
                      <a:pt x="13" y="2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2" y="0"/>
                      <a:pt x="6" y="0"/>
                      <a:pt x="1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1" y="3"/>
                      <a:pt x="3" y="3"/>
                      <a:pt x="5" y="4"/>
                    </a:cubicBezTo>
                    <a:cubicBezTo>
                      <a:pt x="3" y="4"/>
                      <a:pt x="2" y="6"/>
                      <a:pt x="1" y="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31" name="Freeform 803"/>
              <p:cNvSpPr>
                <a:spLocks/>
              </p:cNvSpPr>
              <p:nvPr/>
            </p:nvSpPr>
            <p:spPr bwMode="auto">
              <a:xfrm>
                <a:off x="4312" y="2761"/>
                <a:ext cx="78" cy="40"/>
              </a:xfrm>
              <a:custGeom>
                <a:avLst/>
                <a:gdLst>
                  <a:gd name="T0" fmla="*/ 31 w 33"/>
                  <a:gd name="T1" fmla="*/ 17 h 17"/>
                  <a:gd name="T2" fmla="*/ 33 w 33"/>
                  <a:gd name="T3" fmla="*/ 13 h 17"/>
                  <a:gd name="T4" fmla="*/ 16 w 33"/>
                  <a:gd name="T5" fmla="*/ 7 h 17"/>
                  <a:gd name="T6" fmla="*/ 3 w 33"/>
                  <a:gd name="T7" fmla="*/ 0 h 17"/>
                  <a:gd name="T8" fmla="*/ 13 w 33"/>
                  <a:gd name="T9" fmla="*/ 8 h 17"/>
                  <a:gd name="T10" fmla="*/ 23 w 33"/>
                  <a:gd name="T11" fmla="*/ 11 h 17"/>
                  <a:gd name="T12" fmla="*/ 10 w 33"/>
                  <a:gd name="T13" fmla="*/ 17 h 17"/>
                  <a:gd name="T14" fmla="*/ 31 w 33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17">
                    <a:moveTo>
                      <a:pt x="31" y="17"/>
                    </a:moveTo>
                    <a:cubicBezTo>
                      <a:pt x="31" y="16"/>
                      <a:pt x="32" y="14"/>
                      <a:pt x="33" y="13"/>
                    </a:cubicBezTo>
                    <a:cubicBezTo>
                      <a:pt x="27" y="12"/>
                      <a:pt x="24" y="10"/>
                      <a:pt x="16" y="7"/>
                    </a:cubicBezTo>
                    <a:cubicBezTo>
                      <a:pt x="7" y="6"/>
                      <a:pt x="3" y="2"/>
                      <a:pt x="3" y="0"/>
                    </a:cubicBezTo>
                    <a:cubicBezTo>
                      <a:pt x="0" y="4"/>
                      <a:pt x="2" y="8"/>
                      <a:pt x="13" y="8"/>
                    </a:cubicBezTo>
                    <a:cubicBezTo>
                      <a:pt x="16" y="9"/>
                      <a:pt x="20" y="10"/>
                      <a:pt x="23" y="11"/>
                    </a:cubicBezTo>
                    <a:cubicBezTo>
                      <a:pt x="19" y="13"/>
                      <a:pt x="14" y="14"/>
                      <a:pt x="10" y="17"/>
                    </a:cubicBezTo>
                    <a:cubicBezTo>
                      <a:pt x="17" y="15"/>
                      <a:pt x="24" y="15"/>
                      <a:pt x="31" y="1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32" name="Freeform 804"/>
              <p:cNvSpPr>
                <a:spLocks/>
              </p:cNvSpPr>
              <p:nvPr/>
            </p:nvSpPr>
            <p:spPr bwMode="auto">
              <a:xfrm>
                <a:off x="4419" y="2844"/>
                <a:ext cx="26" cy="49"/>
              </a:xfrm>
              <a:custGeom>
                <a:avLst/>
                <a:gdLst>
                  <a:gd name="T0" fmla="*/ 5 w 11"/>
                  <a:gd name="T1" fmla="*/ 5 h 21"/>
                  <a:gd name="T2" fmla="*/ 0 w 11"/>
                  <a:gd name="T3" fmla="*/ 5 h 21"/>
                  <a:gd name="T4" fmla="*/ 0 w 11"/>
                  <a:gd name="T5" fmla="*/ 4 h 21"/>
                  <a:gd name="T6" fmla="*/ 6 w 11"/>
                  <a:gd name="T7" fmla="*/ 18 h 21"/>
                  <a:gd name="T8" fmla="*/ 11 w 11"/>
                  <a:gd name="T9" fmla="*/ 20 h 21"/>
                  <a:gd name="T10" fmla="*/ 10 w 11"/>
                  <a:gd name="T11" fmla="*/ 4 h 21"/>
                  <a:gd name="T12" fmla="*/ 5 w 11"/>
                  <a:gd name="T13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1">
                    <a:moveTo>
                      <a:pt x="5" y="5"/>
                    </a:moveTo>
                    <a:cubicBezTo>
                      <a:pt x="3" y="5"/>
                      <a:pt x="2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9"/>
                      <a:pt x="2" y="14"/>
                      <a:pt x="6" y="18"/>
                    </a:cubicBezTo>
                    <a:cubicBezTo>
                      <a:pt x="8" y="20"/>
                      <a:pt x="9" y="21"/>
                      <a:pt x="11" y="20"/>
                    </a:cubicBezTo>
                    <a:cubicBezTo>
                      <a:pt x="9" y="15"/>
                      <a:pt x="9" y="9"/>
                      <a:pt x="10" y="4"/>
                    </a:cubicBezTo>
                    <a:cubicBezTo>
                      <a:pt x="10" y="0"/>
                      <a:pt x="9" y="4"/>
                      <a:pt x="5" y="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33" name="Freeform 805"/>
              <p:cNvSpPr>
                <a:spLocks/>
              </p:cNvSpPr>
              <p:nvPr/>
            </p:nvSpPr>
            <p:spPr bwMode="auto">
              <a:xfrm>
                <a:off x="4402" y="2789"/>
                <a:ext cx="123" cy="166"/>
              </a:xfrm>
              <a:custGeom>
                <a:avLst/>
                <a:gdLst>
                  <a:gd name="T0" fmla="*/ 47 w 52"/>
                  <a:gd name="T1" fmla="*/ 26 h 70"/>
                  <a:gd name="T2" fmla="*/ 35 w 52"/>
                  <a:gd name="T3" fmla="*/ 2 h 70"/>
                  <a:gd name="T4" fmla="*/ 34 w 52"/>
                  <a:gd name="T5" fmla="*/ 2 h 70"/>
                  <a:gd name="T6" fmla="*/ 9 w 52"/>
                  <a:gd name="T7" fmla="*/ 2 h 70"/>
                  <a:gd name="T8" fmla="*/ 8 w 52"/>
                  <a:gd name="T9" fmla="*/ 2 h 70"/>
                  <a:gd name="T10" fmla="*/ 9 w 52"/>
                  <a:gd name="T11" fmla="*/ 18 h 70"/>
                  <a:gd name="T12" fmla="*/ 19 w 52"/>
                  <a:gd name="T13" fmla="*/ 17 h 70"/>
                  <a:gd name="T14" fmla="*/ 26 w 52"/>
                  <a:gd name="T15" fmla="*/ 20 h 70"/>
                  <a:gd name="T16" fmla="*/ 30 w 52"/>
                  <a:gd name="T17" fmla="*/ 42 h 70"/>
                  <a:gd name="T18" fmla="*/ 28 w 52"/>
                  <a:gd name="T19" fmla="*/ 50 h 70"/>
                  <a:gd name="T20" fmla="*/ 16 w 52"/>
                  <a:gd name="T21" fmla="*/ 54 h 70"/>
                  <a:gd name="T22" fmla="*/ 25 w 52"/>
                  <a:gd name="T23" fmla="*/ 70 h 70"/>
                  <a:gd name="T24" fmla="*/ 47 w 52"/>
                  <a:gd name="T25" fmla="*/ 55 h 70"/>
                  <a:gd name="T26" fmla="*/ 47 w 52"/>
                  <a:gd name="T27" fmla="*/ 2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" h="70">
                    <a:moveTo>
                      <a:pt x="47" y="26"/>
                    </a:moveTo>
                    <a:cubicBezTo>
                      <a:pt x="45" y="17"/>
                      <a:pt x="44" y="7"/>
                      <a:pt x="35" y="2"/>
                    </a:cubicBezTo>
                    <a:cubicBezTo>
                      <a:pt x="35" y="2"/>
                      <a:pt x="34" y="2"/>
                      <a:pt x="34" y="2"/>
                    </a:cubicBezTo>
                    <a:cubicBezTo>
                      <a:pt x="26" y="0"/>
                      <a:pt x="17" y="1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0" y="4"/>
                      <a:pt x="0" y="17"/>
                      <a:pt x="9" y="18"/>
                    </a:cubicBezTo>
                    <a:cubicBezTo>
                      <a:pt x="12" y="18"/>
                      <a:pt x="16" y="17"/>
                      <a:pt x="19" y="17"/>
                    </a:cubicBezTo>
                    <a:cubicBezTo>
                      <a:pt x="21" y="17"/>
                      <a:pt x="24" y="18"/>
                      <a:pt x="26" y="20"/>
                    </a:cubicBezTo>
                    <a:cubicBezTo>
                      <a:pt x="31" y="26"/>
                      <a:pt x="23" y="35"/>
                      <a:pt x="30" y="42"/>
                    </a:cubicBezTo>
                    <a:cubicBezTo>
                      <a:pt x="32" y="45"/>
                      <a:pt x="30" y="49"/>
                      <a:pt x="28" y="50"/>
                    </a:cubicBezTo>
                    <a:cubicBezTo>
                      <a:pt x="24" y="51"/>
                      <a:pt x="20" y="54"/>
                      <a:pt x="16" y="54"/>
                    </a:cubicBezTo>
                    <a:cubicBezTo>
                      <a:pt x="19" y="59"/>
                      <a:pt x="23" y="64"/>
                      <a:pt x="25" y="70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52" y="50"/>
                      <a:pt x="47" y="33"/>
                      <a:pt x="47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34" name="Freeform 806"/>
              <p:cNvSpPr>
                <a:spLocks/>
              </p:cNvSpPr>
              <p:nvPr/>
            </p:nvSpPr>
            <p:spPr bwMode="auto">
              <a:xfrm>
                <a:off x="4343" y="2841"/>
                <a:ext cx="55" cy="21"/>
              </a:xfrm>
              <a:custGeom>
                <a:avLst/>
                <a:gdLst>
                  <a:gd name="T0" fmla="*/ 22 w 23"/>
                  <a:gd name="T1" fmla="*/ 4 h 9"/>
                  <a:gd name="T2" fmla="*/ 23 w 23"/>
                  <a:gd name="T3" fmla="*/ 1 h 9"/>
                  <a:gd name="T4" fmla="*/ 23 w 23"/>
                  <a:gd name="T5" fmla="*/ 1 h 9"/>
                  <a:gd name="T6" fmla="*/ 22 w 23"/>
                  <a:gd name="T7" fmla="*/ 1 h 9"/>
                  <a:gd name="T8" fmla="*/ 0 w 23"/>
                  <a:gd name="T9" fmla="*/ 9 h 9"/>
                  <a:gd name="T10" fmla="*/ 0 w 23"/>
                  <a:gd name="T11" fmla="*/ 9 h 9"/>
                  <a:gd name="T12" fmla="*/ 22 w 23"/>
                  <a:gd name="T13" fmla="*/ 7 h 9"/>
                  <a:gd name="T14" fmla="*/ 23 w 23"/>
                  <a:gd name="T15" fmla="*/ 8 h 9"/>
                  <a:gd name="T16" fmla="*/ 22 w 23"/>
                  <a:gd name="T1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9">
                    <a:moveTo>
                      <a:pt x="22" y="4"/>
                    </a:moveTo>
                    <a:cubicBezTo>
                      <a:pt x="22" y="3"/>
                      <a:pt x="22" y="2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2" y="1"/>
                    </a:cubicBezTo>
                    <a:cubicBezTo>
                      <a:pt x="15" y="2"/>
                      <a:pt x="6" y="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9"/>
                      <a:pt x="13" y="0"/>
                      <a:pt x="22" y="7"/>
                    </a:cubicBezTo>
                    <a:cubicBezTo>
                      <a:pt x="22" y="7"/>
                      <a:pt x="22" y="7"/>
                      <a:pt x="23" y="8"/>
                    </a:cubicBezTo>
                    <a:cubicBezTo>
                      <a:pt x="23" y="7"/>
                      <a:pt x="22" y="5"/>
                      <a:pt x="22" y="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35" name="Freeform 807"/>
              <p:cNvSpPr>
                <a:spLocks/>
              </p:cNvSpPr>
              <p:nvPr/>
            </p:nvSpPr>
            <p:spPr bwMode="auto">
              <a:xfrm>
                <a:off x="4464" y="2905"/>
                <a:ext cx="423" cy="442"/>
              </a:xfrm>
              <a:custGeom>
                <a:avLst/>
                <a:gdLst>
                  <a:gd name="T0" fmla="*/ 147 w 179"/>
                  <a:gd name="T1" fmla="*/ 184 h 187"/>
                  <a:gd name="T2" fmla="*/ 150 w 179"/>
                  <a:gd name="T3" fmla="*/ 186 h 187"/>
                  <a:gd name="T4" fmla="*/ 151 w 179"/>
                  <a:gd name="T5" fmla="*/ 187 h 187"/>
                  <a:gd name="T6" fmla="*/ 153 w 179"/>
                  <a:gd name="T7" fmla="*/ 186 h 187"/>
                  <a:gd name="T8" fmla="*/ 160 w 179"/>
                  <a:gd name="T9" fmla="*/ 182 h 187"/>
                  <a:gd name="T10" fmla="*/ 173 w 179"/>
                  <a:gd name="T11" fmla="*/ 170 h 187"/>
                  <a:gd name="T12" fmla="*/ 179 w 179"/>
                  <a:gd name="T13" fmla="*/ 159 h 187"/>
                  <a:gd name="T14" fmla="*/ 170 w 179"/>
                  <a:gd name="T15" fmla="*/ 153 h 187"/>
                  <a:gd name="T16" fmla="*/ 25 w 179"/>
                  <a:gd name="T17" fmla="*/ 0 h 187"/>
                  <a:gd name="T18" fmla="*/ 4 w 179"/>
                  <a:gd name="T19" fmla="*/ 27 h 187"/>
                  <a:gd name="T20" fmla="*/ 137 w 179"/>
                  <a:gd name="T21" fmla="*/ 171 h 187"/>
                  <a:gd name="T22" fmla="*/ 147 w 179"/>
                  <a:gd name="T23" fmla="*/ 18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" h="187">
                    <a:moveTo>
                      <a:pt x="147" y="184"/>
                    </a:moveTo>
                    <a:cubicBezTo>
                      <a:pt x="148" y="184"/>
                      <a:pt x="149" y="185"/>
                      <a:pt x="150" y="186"/>
                    </a:cubicBezTo>
                    <a:cubicBezTo>
                      <a:pt x="150" y="186"/>
                      <a:pt x="151" y="186"/>
                      <a:pt x="151" y="187"/>
                    </a:cubicBezTo>
                    <a:cubicBezTo>
                      <a:pt x="151" y="186"/>
                      <a:pt x="152" y="186"/>
                      <a:pt x="153" y="186"/>
                    </a:cubicBezTo>
                    <a:cubicBezTo>
                      <a:pt x="154" y="185"/>
                      <a:pt x="158" y="182"/>
                      <a:pt x="160" y="182"/>
                    </a:cubicBezTo>
                    <a:cubicBezTo>
                      <a:pt x="164" y="178"/>
                      <a:pt x="170" y="174"/>
                      <a:pt x="173" y="170"/>
                    </a:cubicBezTo>
                    <a:cubicBezTo>
                      <a:pt x="176" y="167"/>
                      <a:pt x="177" y="163"/>
                      <a:pt x="179" y="159"/>
                    </a:cubicBezTo>
                    <a:cubicBezTo>
                      <a:pt x="173" y="156"/>
                      <a:pt x="170" y="153"/>
                      <a:pt x="170" y="153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21"/>
                      <a:pt x="4" y="27"/>
                      <a:pt x="4" y="27"/>
                    </a:cubicBezTo>
                    <a:cubicBezTo>
                      <a:pt x="34" y="84"/>
                      <a:pt x="130" y="163"/>
                      <a:pt x="137" y="171"/>
                    </a:cubicBezTo>
                    <a:cubicBezTo>
                      <a:pt x="140" y="175"/>
                      <a:pt x="144" y="179"/>
                      <a:pt x="147" y="18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36" name="Freeform 808"/>
              <p:cNvSpPr>
                <a:spLocks/>
              </p:cNvSpPr>
              <p:nvPr/>
            </p:nvSpPr>
            <p:spPr bwMode="auto">
              <a:xfrm>
                <a:off x="4471" y="2950"/>
                <a:ext cx="419" cy="397"/>
              </a:xfrm>
              <a:custGeom>
                <a:avLst/>
                <a:gdLst>
                  <a:gd name="T0" fmla="*/ 144 w 177"/>
                  <a:gd name="T1" fmla="*/ 165 h 168"/>
                  <a:gd name="T2" fmla="*/ 147 w 177"/>
                  <a:gd name="T3" fmla="*/ 167 h 168"/>
                  <a:gd name="T4" fmla="*/ 148 w 177"/>
                  <a:gd name="T5" fmla="*/ 168 h 168"/>
                  <a:gd name="T6" fmla="*/ 150 w 177"/>
                  <a:gd name="T7" fmla="*/ 167 h 168"/>
                  <a:gd name="T8" fmla="*/ 157 w 177"/>
                  <a:gd name="T9" fmla="*/ 163 h 168"/>
                  <a:gd name="T10" fmla="*/ 161 w 177"/>
                  <a:gd name="T11" fmla="*/ 160 h 168"/>
                  <a:gd name="T12" fmla="*/ 167 w 177"/>
                  <a:gd name="T13" fmla="*/ 154 h 168"/>
                  <a:gd name="T14" fmla="*/ 170 w 177"/>
                  <a:gd name="T15" fmla="*/ 151 h 168"/>
                  <a:gd name="T16" fmla="*/ 177 w 177"/>
                  <a:gd name="T17" fmla="*/ 135 h 168"/>
                  <a:gd name="T18" fmla="*/ 169 w 177"/>
                  <a:gd name="T19" fmla="*/ 131 h 168"/>
                  <a:gd name="T20" fmla="*/ 149 w 177"/>
                  <a:gd name="T21" fmla="*/ 129 h 168"/>
                  <a:gd name="T22" fmla="*/ 132 w 177"/>
                  <a:gd name="T23" fmla="*/ 136 h 168"/>
                  <a:gd name="T24" fmla="*/ 120 w 177"/>
                  <a:gd name="T25" fmla="*/ 124 h 168"/>
                  <a:gd name="T26" fmla="*/ 105 w 177"/>
                  <a:gd name="T27" fmla="*/ 113 h 168"/>
                  <a:gd name="T28" fmla="*/ 75 w 177"/>
                  <a:gd name="T29" fmla="*/ 89 h 168"/>
                  <a:gd name="T30" fmla="*/ 4 w 177"/>
                  <a:gd name="T31" fmla="*/ 0 h 168"/>
                  <a:gd name="T32" fmla="*/ 1 w 177"/>
                  <a:gd name="T33" fmla="*/ 8 h 168"/>
                  <a:gd name="T34" fmla="*/ 134 w 177"/>
                  <a:gd name="T35" fmla="*/ 152 h 168"/>
                  <a:gd name="T36" fmla="*/ 144 w 177"/>
                  <a:gd name="T37" fmla="*/ 165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7" h="168">
                    <a:moveTo>
                      <a:pt x="144" y="165"/>
                    </a:moveTo>
                    <a:cubicBezTo>
                      <a:pt x="145" y="165"/>
                      <a:pt x="146" y="166"/>
                      <a:pt x="147" y="167"/>
                    </a:cubicBezTo>
                    <a:cubicBezTo>
                      <a:pt x="147" y="167"/>
                      <a:pt x="148" y="167"/>
                      <a:pt x="148" y="168"/>
                    </a:cubicBezTo>
                    <a:cubicBezTo>
                      <a:pt x="148" y="167"/>
                      <a:pt x="149" y="167"/>
                      <a:pt x="150" y="167"/>
                    </a:cubicBezTo>
                    <a:cubicBezTo>
                      <a:pt x="151" y="166"/>
                      <a:pt x="155" y="163"/>
                      <a:pt x="157" y="163"/>
                    </a:cubicBezTo>
                    <a:cubicBezTo>
                      <a:pt x="158" y="162"/>
                      <a:pt x="159" y="161"/>
                      <a:pt x="161" y="160"/>
                    </a:cubicBezTo>
                    <a:cubicBezTo>
                      <a:pt x="162" y="157"/>
                      <a:pt x="165" y="155"/>
                      <a:pt x="167" y="154"/>
                    </a:cubicBezTo>
                    <a:cubicBezTo>
                      <a:pt x="168" y="153"/>
                      <a:pt x="169" y="152"/>
                      <a:pt x="170" y="151"/>
                    </a:cubicBezTo>
                    <a:cubicBezTo>
                      <a:pt x="174" y="147"/>
                      <a:pt x="176" y="141"/>
                      <a:pt x="177" y="135"/>
                    </a:cubicBezTo>
                    <a:cubicBezTo>
                      <a:pt x="174" y="133"/>
                      <a:pt x="171" y="131"/>
                      <a:pt x="169" y="131"/>
                    </a:cubicBezTo>
                    <a:cubicBezTo>
                      <a:pt x="162" y="131"/>
                      <a:pt x="156" y="130"/>
                      <a:pt x="149" y="129"/>
                    </a:cubicBezTo>
                    <a:cubicBezTo>
                      <a:pt x="143" y="128"/>
                      <a:pt x="137" y="139"/>
                      <a:pt x="132" y="136"/>
                    </a:cubicBezTo>
                    <a:cubicBezTo>
                      <a:pt x="127" y="132"/>
                      <a:pt x="124" y="128"/>
                      <a:pt x="120" y="124"/>
                    </a:cubicBezTo>
                    <a:cubicBezTo>
                      <a:pt x="115" y="120"/>
                      <a:pt x="110" y="116"/>
                      <a:pt x="105" y="113"/>
                    </a:cubicBezTo>
                    <a:cubicBezTo>
                      <a:pt x="95" y="105"/>
                      <a:pt x="85" y="97"/>
                      <a:pt x="75" y="89"/>
                    </a:cubicBezTo>
                    <a:cubicBezTo>
                      <a:pt x="47" y="64"/>
                      <a:pt x="26" y="30"/>
                      <a:pt x="4" y="0"/>
                    </a:cubicBezTo>
                    <a:cubicBezTo>
                      <a:pt x="0" y="6"/>
                      <a:pt x="1" y="8"/>
                      <a:pt x="1" y="8"/>
                    </a:cubicBezTo>
                    <a:cubicBezTo>
                      <a:pt x="31" y="65"/>
                      <a:pt x="127" y="144"/>
                      <a:pt x="134" y="152"/>
                    </a:cubicBezTo>
                    <a:cubicBezTo>
                      <a:pt x="137" y="156"/>
                      <a:pt x="141" y="160"/>
                      <a:pt x="144" y="16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37" name="Freeform 809"/>
              <p:cNvSpPr>
                <a:spLocks/>
              </p:cNvSpPr>
              <p:nvPr/>
            </p:nvSpPr>
            <p:spPr bwMode="auto">
              <a:xfrm>
                <a:off x="4457" y="2893"/>
                <a:ext cx="80" cy="90"/>
              </a:xfrm>
              <a:custGeom>
                <a:avLst/>
                <a:gdLst>
                  <a:gd name="T0" fmla="*/ 1 w 34"/>
                  <a:gd name="T1" fmla="*/ 24 h 38"/>
                  <a:gd name="T2" fmla="*/ 5 w 34"/>
                  <a:gd name="T3" fmla="*/ 18 h 38"/>
                  <a:gd name="T4" fmla="*/ 25 w 34"/>
                  <a:gd name="T5" fmla="*/ 0 h 38"/>
                  <a:gd name="T6" fmla="*/ 25 w 34"/>
                  <a:gd name="T7" fmla="*/ 1 h 38"/>
                  <a:gd name="T8" fmla="*/ 32 w 34"/>
                  <a:gd name="T9" fmla="*/ 12 h 38"/>
                  <a:gd name="T10" fmla="*/ 34 w 34"/>
                  <a:gd name="T11" fmla="*/ 15 h 38"/>
                  <a:gd name="T12" fmla="*/ 14 w 34"/>
                  <a:gd name="T13" fmla="*/ 38 h 38"/>
                  <a:gd name="T14" fmla="*/ 7 w 34"/>
                  <a:gd name="T15" fmla="*/ 30 h 38"/>
                  <a:gd name="T16" fmla="*/ 3 w 34"/>
                  <a:gd name="T17" fmla="*/ 26 h 38"/>
                  <a:gd name="T18" fmla="*/ 1 w 34"/>
                  <a:gd name="T19" fmla="*/ 25 h 38"/>
                  <a:gd name="T20" fmla="*/ 1 w 34"/>
                  <a:gd name="T21" fmla="*/ 2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8">
                    <a:moveTo>
                      <a:pt x="1" y="24"/>
                    </a:moveTo>
                    <a:cubicBezTo>
                      <a:pt x="1" y="22"/>
                      <a:pt x="3" y="20"/>
                      <a:pt x="5" y="18"/>
                    </a:cubicBezTo>
                    <a:cubicBezTo>
                      <a:pt x="12" y="11"/>
                      <a:pt x="19" y="2"/>
                      <a:pt x="25" y="0"/>
                    </a:cubicBezTo>
                    <a:cubicBezTo>
                      <a:pt x="25" y="0"/>
                      <a:pt x="25" y="0"/>
                      <a:pt x="25" y="1"/>
                    </a:cubicBezTo>
                    <a:cubicBezTo>
                      <a:pt x="27" y="5"/>
                      <a:pt x="29" y="9"/>
                      <a:pt x="32" y="12"/>
                    </a:cubicBezTo>
                    <a:cubicBezTo>
                      <a:pt x="33" y="13"/>
                      <a:pt x="34" y="14"/>
                      <a:pt x="34" y="15"/>
                    </a:cubicBezTo>
                    <a:cubicBezTo>
                      <a:pt x="29" y="18"/>
                      <a:pt x="17" y="28"/>
                      <a:pt x="14" y="38"/>
                    </a:cubicBezTo>
                    <a:cubicBezTo>
                      <a:pt x="12" y="36"/>
                      <a:pt x="8" y="32"/>
                      <a:pt x="7" y="30"/>
                    </a:cubicBezTo>
                    <a:cubicBezTo>
                      <a:pt x="6" y="29"/>
                      <a:pt x="4" y="28"/>
                      <a:pt x="3" y="26"/>
                    </a:cubicBezTo>
                    <a:cubicBezTo>
                      <a:pt x="2" y="26"/>
                      <a:pt x="0" y="22"/>
                      <a:pt x="1" y="25"/>
                    </a:cubicBezTo>
                    <a:cubicBezTo>
                      <a:pt x="1" y="24"/>
                      <a:pt x="1" y="24"/>
                      <a:pt x="1" y="2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38" name="Freeform 810"/>
              <p:cNvSpPr>
                <a:spLocks/>
              </p:cNvSpPr>
              <p:nvPr/>
            </p:nvSpPr>
            <p:spPr bwMode="auto">
              <a:xfrm>
                <a:off x="4452" y="2870"/>
                <a:ext cx="90" cy="106"/>
              </a:xfrm>
              <a:custGeom>
                <a:avLst/>
                <a:gdLst>
                  <a:gd name="T0" fmla="*/ 10 w 38"/>
                  <a:gd name="T1" fmla="*/ 44 h 45"/>
                  <a:gd name="T2" fmla="*/ 5 w 38"/>
                  <a:gd name="T3" fmla="*/ 42 h 45"/>
                  <a:gd name="T4" fmla="*/ 1 w 38"/>
                  <a:gd name="T5" fmla="*/ 32 h 45"/>
                  <a:gd name="T6" fmla="*/ 6 w 38"/>
                  <a:gd name="T7" fmla="*/ 24 h 45"/>
                  <a:gd name="T8" fmla="*/ 31 w 38"/>
                  <a:gd name="T9" fmla="*/ 7 h 45"/>
                  <a:gd name="T10" fmla="*/ 38 w 38"/>
                  <a:gd name="T11" fmla="*/ 19 h 45"/>
                  <a:gd name="T12" fmla="*/ 10 w 38"/>
                  <a:gd name="T13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5">
                    <a:moveTo>
                      <a:pt x="10" y="44"/>
                    </a:moveTo>
                    <a:cubicBezTo>
                      <a:pt x="10" y="44"/>
                      <a:pt x="8" y="45"/>
                      <a:pt x="5" y="42"/>
                    </a:cubicBezTo>
                    <a:cubicBezTo>
                      <a:pt x="3" y="39"/>
                      <a:pt x="0" y="34"/>
                      <a:pt x="1" y="32"/>
                    </a:cubicBezTo>
                    <a:cubicBezTo>
                      <a:pt x="1" y="30"/>
                      <a:pt x="3" y="27"/>
                      <a:pt x="6" y="24"/>
                    </a:cubicBezTo>
                    <a:cubicBezTo>
                      <a:pt x="16" y="14"/>
                      <a:pt x="26" y="0"/>
                      <a:pt x="31" y="7"/>
                    </a:cubicBezTo>
                    <a:cubicBezTo>
                      <a:pt x="37" y="15"/>
                      <a:pt x="38" y="19"/>
                      <a:pt x="38" y="19"/>
                    </a:cubicBezTo>
                    <a:cubicBezTo>
                      <a:pt x="38" y="19"/>
                      <a:pt x="15" y="33"/>
                      <a:pt x="10" y="4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39" name="Freeform 811"/>
              <p:cNvSpPr>
                <a:spLocks/>
              </p:cNvSpPr>
              <p:nvPr/>
            </p:nvSpPr>
            <p:spPr bwMode="auto">
              <a:xfrm>
                <a:off x="4984" y="3255"/>
                <a:ext cx="464" cy="395"/>
              </a:xfrm>
              <a:custGeom>
                <a:avLst/>
                <a:gdLst>
                  <a:gd name="T0" fmla="*/ 28 w 196"/>
                  <a:gd name="T1" fmla="*/ 2 h 167"/>
                  <a:gd name="T2" fmla="*/ 25 w 196"/>
                  <a:gd name="T3" fmla="*/ 1 h 167"/>
                  <a:gd name="T4" fmla="*/ 24 w 196"/>
                  <a:gd name="T5" fmla="*/ 0 h 167"/>
                  <a:gd name="T6" fmla="*/ 22 w 196"/>
                  <a:gd name="T7" fmla="*/ 1 h 167"/>
                  <a:gd name="T8" fmla="*/ 16 w 196"/>
                  <a:gd name="T9" fmla="*/ 6 h 167"/>
                  <a:gd name="T10" fmla="*/ 4 w 196"/>
                  <a:gd name="T11" fmla="*/ 19 h 167"/>
                  <a:gd name="T12" fmla="*/ 0 w 196"/>
                  <a:gd name="T13" fmla="*/ 30 h 167"/>
                  <a:gd name="T14" fmla="*/ 10 w 196"/>
                  <a:gd name="T15" fmla="*/ 35 h 167"/>
                  <a:gd name="T16" fmla="*/ 174 w 196"/>
                  <a:gd name="T17" fmla="*/ 167 h 167"/>
                  <a:gd name="T18" fmla="*/ 191 w 196"/>
                  <a:gd name="T19" fmla="*/ 138 h 167"/>
                  <a:gd name="T20" fmla="*/ 40 w 196"/>
                  <a:gd name="T21" fmla="*/ 13 h 167"/>
                  <a:gd name="T22" fmla="*/ 28 w 196"/>
                  <a:gd name="T23" fmla="*/ 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6" h="167">
                    <a:moveTo>
                      <a:pt x="28" y="2"/>
                    </a:moveTo>
                    <a:cubicBezTo>
                      <a:pt x="27" y="1"/>
                      <a:pt x="26" y="1"/>
                      <a:pt x="25" y="1"/>
                    </a:cubicBezTo>
                    <a:cubicBezTo>
                      <a:pt x="25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21" y="1"/>
                      <a:pt x="17" y="5"/>
                      <a:pt x="16" y="6"/>
                    </a:cubicBezTo>
                    <a:cubicBezTo>
                      <a:pt x="12" y="10"/>
                      <a:pt x="7" y="14"/>
                      <a:pt x="4" y="19"/>
                    </a:cubicBezTo>
                    <a:cubicBezTo>
                      <a:pt x="2" y="23"/>
                      <a:pt x="1" y="26"/>
                      <a:pt x="0" y="30"/>
                    </a:cubicBezTo>
                    <a:cubicBezTo>
                      <a:pt x="7" y="33"/>
                      <a:pt x="10" y="35"/>
                      <a:pt x="10" y="35"/>
                    </a:cubicBezTo>
                    <a:cubicBezTo>
                      <a:pt x="174" y="167"/>
                      <a:pt x="174" y="167"/>
                      <a:pt x="174" y="167"/>
                    </a:cubicBezTo>
                    <a:cubicBezTo>
                      <a:pt x="196" y="143"/>
                      <a:pt x="191" y="138"/>
                      <a:pt x="191" y="138"/>
                    </a:cubicBezTo>
                    <a:cubicBezTo>
                      <a:pt x="153" y="85"/>
                      <a:pt x="48" y="20"/>
                      <a:pt x="40" y="13"/>
                    </a:cubicBezTo>
                    <a:cubicBezTo>
                      <a:pt x="36" y="10"/>
                      <a:pt x="32" y="6"/>
                      <a:pt x="28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40" name="Freeform 812"/>
              <p:cNvSpPr>
                <a:spLocks/>
              </p:cNvSpPr>
              <p:nvPr/>
            </p:nvSpPr>
            <p:spPr bwMode="auto">
              <a:xfrm>
                <a:off x="4984" y="3255"/>
                <a:ext cx="426" cy="395"/>
              </a:xfrm>
              <a:custGeom>
                <a:avLst/>
                <a:gdLst>
                  <a:gd name="T0" fmla="*/ 128 w 180"/>
                  <a:gd name="T1" fmla="*/ 116 h 167"/>
                  <a:gd name="T2" fmla="*/ 72 w 180"/>
                  <a:gd name="T3" fmla="*/ 68 h 167"/>
                  <a:gd name="T4" fmla="*/ 28 w 180"/>
                  <a:gd name="T5" fmla="*/ 21 h 167"/>
                  <a:gd name="T6" fmla="*/ 28 w 180"/>
                  <a:gd name="T7" fmla="*/ 2 h 167"/>
                  <a:gd name="T8" fmla="*/ 25 w 180"/>
                  <a:gd name="T9" fmla="*/ 1 h 167"/>
                  <a:gd name="T10" fmla="*/ 24 w 180"/>
                  <a:gd name="T11" fmla="*/ 0 h 167"/>
                  <a:gd name="T12" fmla="*/ 22 w 180"/>
                  <a:gd name="T13" fmla="*/ 1 h 167"/>
                  <a:gd name="T14" fmla="*/ 16 w 180"/>
                  <a:gd name="T15" fmla="*/ 6 h 167"/>
                  <a:gd name="T16" fmla="*/ 4 w 180"/>
                  <a:gd name="T17" fmla="*/ 19 h 167"/>
                  <a:gd name="T18" fmla="*/ 0 w 180"/>
                  <a:gd name="T19" fmla="*/ 30 h 167"/>
                  <a:gd name="T20" fmla="*/ 10 w 180"/>
                  <a:gd name="T21" fmla="*/ 35 h 167"/>
                  <a:gd name="T22" fmla="*/ 174 w 180"/>
                  <a:gd name="T23" fmla="*/ 167 h 167"/>
                  <a:gd name="T24" fmla="*/ 180 w 180"/>
                  <a:gd name="T25" fmla="*/ 160 h 167"/>
                  <a:gd name="T26" fmla="*/ 128 w 180"/>
                  <a:gd name="T27" fmla="*/ 116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0" h="167">
                    <a:moveTo>
                      <a:pt x="128" y="116"/>
                    </a:moveTo>
                    <a:cubicBezTo>
                      <a:pt x="108" y="102"/>
                      <a:pt x="90" y="85"/>
                      <a:pt x="72" y="68"/>
                    </a:cubicBezTo>
                    <a:cubicBezTo>
                      <a:pt x="56" y="53"/>
                      <a:pt x="39" y="40"/>
                      <a:pt x="28" y="21"/>
                    </a:cubicBezTo>
                    <a:cubicBezTo>
                      <a:pt x="24" y="14"/>
                      <a:pt x="24" y="7"/>
                      <a:pt x="28" y="2"/>
                    </a:cubicBezTo>
                    <a:cubicBezTo>
                      <a:pt x="27" y="1"/>
                      <a:pt x="26" y="1"/>
                      <a:pt x="25" y="1"/>
                    </a:cubicBezTo>
                    <a:cubicBezTo>
                      <a:pt x="25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21" y="1"/>
                      <a:pt x="17" y="5"/>
                      <a:pt x="16" y="6"/>
                    </a:cubicBezTo>
                    <a:cubicBezTo>
                      <a:pt x="12" y="10"/>
                      <a:pt x="7" y="14"/>
                      <a:pt x="4" y="19"/>
                    </a:cubicBezTo>
                    <a:cubicBezTo>
                      <a:pt x="2" y="23"/>
                      <a:pt x="1" y="26"/>
                      <a:pt x="0" y="30"/>
                    </a:cubicBezTo>
                    <a:cubicBezTo>
                      <a:pt x="7" y="33"/>
                      <a:pt x="10" y="35"/>
                      <a:pt x="10" y="35"/>
                    </a:cubicBezTo>
                    <a:cubicBezTo>
                      <a:pt x="174" y="167"/>
                      <a:pt x="174" y="167"/>
                      <a:pt x="174" y="167"/>
                    </a:cubicBezTo>
                    <a:cubicBezTo>
                      <a:pt x="176" y="164"/>
                      <a:pt x="178" y="162"/>
                      <a:pt x="180" y="160"/>
                    </a:cubicBezTo>
                    <a:cubicBezTo>
                      <a:pt x="164" y="143"/>
                      <a:pt x="147" y="130"/>
                      <a:pt x="128" y="116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41" name="Freeform 813"/>
              <p:cNvSpPr>
                <a:spLocks/>
              </p:cNvSpPr>
              <p:nvPr/>
            </p:nvSpPr>
            <p:spPr bwMode="auto">
              <a:xfrm>
                <a:off x="5377" y="3569"/>
                <a:ext cx="81" cy="92"/>
              </a:xfrm>
              <a:custGeom>
                <a:avLst/>
                <a:gdLst>
                  <a:gd name="T0" fmla="*/ 33 w 34"/>
                  <a:gd name="T1" fmla="*/ 12 h 39"/>
                  <a:gd name="T2" fmla="*/ 29 w 34"/>
                  <a:gd name="T3" fmla="*/ 19 h 39"/>
                  <a:gd name="T4" fmla="*/ 12 w 34"/>
                  <a:gd name="T5" fmla="*/ 39 h 39"/>
                  <a:gd name="T6" fmla="*/ 12 w 34"/>
                  <a:gd name="T7" fmla="*/ 38 h 39"/>
                  <a:gd name="T8" fmla="*/ 3 w 34"/>
                  <a:gd name="T9" fmla="*/ 28 h 39"/>
                  <a:gd name="T10" fmla="*/ 0 w 34"/>
                  <a:gd name="T11" fmla="*/ 26 h 39"/>
                  <a:gd name="T12" fmla="*/ 18 w 34"/>
                  <a:gd name="T13" fmla="*/ 0 h 39"/>
                  <a:gd name="T14" fmla="*/ 26 w 34"/>
                  <a:gd name="T15" fmla="*/ 7 h 39"/>
                  <a:gd name="T16" fmla="*/ 30 w 34"/>
                  <a:gd name="T17" fmla="*/ 10 h 39"/>
                  <a:gd name="T18" fmla="*/ 32 w 34"/>
                  <a:gd name="T19" fmla="*/ 11 h 39"/>
                  <a:gd name="T20" fmla="*/ 33 w 34"/>
                  <a:gd name="T21" fmla="*/ 1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9">
                    <a:moveTo>
                      <a:pt x="33" y="12"/>
                    </a:moveTo>
                    <a:cubicBezTo>
                      <a:pt x="32" y="14"/>
                      <a:pt x="31" y="16"/>
                      <a:pt x="29" y="19"/>
                    </a:cubicBezTo>
                    <a:cubicBezTo>
                      <a:pt x="23" y="26"/>
                      <a:pt x="17" y="36"/>
                      <a:pt x="12" y="39"/>
                    </a:cubicBezTo>
                    <a:cubicBezTo>
                      <a:pt x="12" y="39"/>
                      <a:pt x="12" y="38"/>
                      <a:pt x="12" y="38"/>
                    </a:cubicBezTo>
                    <a:cubicBezTo>
                      <a:pt x="9" y="35"/>
                      <a:pt x="6" y="31"/>
                      <a:pt x="3" y="28"/>
                    </a:cubicBezTo>
                    <a:cubicBezTo>
                      <a:pt x="2" y="27"/>
                      <a:pt x="1" y="26"/>
                      <a:pt x="0" y="26"/>
                    </a:cubicBezTo>
                    <a:cubicBezTo>
                      <a:pt x="5" y="22"/>
                      <a:pt x="16" y="10"/>
                      <a:pt x="18" y="0"/>
                    </a:cubicBezTo>
                    <a:cubicBezTo>
                      <a:pt x="19" y="1"/>
                      <a:pt x="24" y="5"/>
                      <a:pt x="26" y="7"/>
                    </a:cubicBezTo>
                    <a:cubicBezTo>
                      <a:pt x="27" y="8"/>
                      <a:pt x="29" y="9"/>
                      <a:pt x="30" y="10"/>
                    </a:cubicBezTo>
                    <a:cubicBezTo>
                      <a:pt x="31" y="10"/>
                      <a:pt x="34" y="13"/>
                      <a:pt x="32" y="11"/>
                    </a:cubicBezTo>
                    <a:cubicBezTo>
                      <a:pt x="32" y="11"/>
                      <a:pt x="32" y="12"/>
                      <a:pt x="33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42" name="Freeform 814"/>
              <p:cNvSpPr>
                <a:spLocks/>
              </p:cNvSpPr>
              <p:nvPr/>
            </p:nvSpPr>
            <p:spPr bwMode="auto">
              <a:xfrm>
                <a:off x="5377" y="3572"/>
                <a:ext cx="85" cy="113"/>
              </a:xfrm>
              <a:custGeom>
                <a:avLst/>
                <a:gdLst>
                  <a:gd name="T0" fmla="*/ 24 w 36"/>
                  <a:gd name="T1" fmla="*/ 1 h 48"/>
                  <a:gd name="T2" fmla="*/ 30 w 36"/>
                  <a:gd name="T3" fmla="*/ 4 h 48"/>
                  <a:gd name="T4" fmla="*/ 35 w 36"/>
                  <a:gd name="T5" fmla="*/ 13 h 48"/>
                  <a:gd name="T6" fmla="*/ 30 w 36"/>
                  <a:gd name="T7" fmla="*/ 22 h 48"/>
                  <a:gd name="T8" fmla="*/ 8 w 36"/>
                  <a:gd name="T9" fmla="*/ 41 h 48"/>
                  <a:gd name="T10" fmla="*/ 0 w 36"/>
                  <a:gd name="T11" fmla="*/ 31 h 48"/>
                  <a:gd name="T12" fmla="*/ 24 w 36"/>
                  <a:gd name="T13" fmla="*/ 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8">
                    <a:moveTo>
                      <a:pt x="24" y="1"/>
                    </a:moveTo>
                    <a:cubicBezTo>
                      <a:pt x="24" y="1"/>
                      <a:pt x="26" y="0"/>
                      <a:pt x="30" y="4"/>
                    </a:cubicBezTo>
                    <a:cubicBezTo>
                      <a:pt x="32" y="6"/>
                      <a:pt x="36" y="11"/>
                      <a:pt x="35" y="13"/>
                    </a:cubicBezTo>
                    <a:cubicBezTo>
                      <a:pt x="34" y="14"/>
                      <a:pt x="34" y="18"/>
                      <a:pt x="30" y="22"/>
                    </a:cubicBezTo>
                    <a:cubicBezTo>
                      <a:pt x="22" y="32"/>
                      <a:pt x="14" y="48"/>
                      <a:pt x="8" y="41"/>
                    </a:cubicBezTo>
                    <a:cubicBezTo>
                      <a:pt x="1" y="35"/>
                      <a:pt x="0" y="31"/>
                      <a:pt x="0" y="31"/>
                    </a:cubicBezTo>
                    <a:cubicBezTo>
                      <a:pt x="0" y="31"/>
                      <a:pt x="20" y="14"/>
                      <a:pt x="24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1143" name="Freeform 815"/>
              <p:cNvSpPr>
                <a:spLocks/>
              </p:cNvSpPr>
              <p:nvPr/>
            </p:nvSpPr>
            <p:spPr bwMode="auto">
              <a:xfrm>
                <a:off x="4788" y="3231"/>
                <a:ext cx="315" cy="409"/>
              </a:xfrm>
              <a:custGeom>
                <a:avLst/>
                <a:gdLst>
                  <a:gd name="T0" fmla="*/ 14 w 133"/>
                  <a:gd name="T1" fmla="*/ 9 h 173"/>
                  <a:gd name="T2" fmla="*/ 101 w 133"/>
                  <a:gd name="T3" fmla="*/ 3 h 173"/>
                  <a:gd name="T4" fmla="*/ 112 w 133"/>
                  <a:gd name="T5" fmla="*/ 16 h 173"/>
                  <a:gd name="T6" fmla="*/ 126 w 133"/>
                  <a:gd name="T7" fmla="*/ 121 h 173"/>
                  <a:gd name="T8" fmla="*/ 123 w 133"/>
                  <a:gd name="T9" fmla="*/ 173 h 173"/>
                  <a:gd name="T10" fmla="*/ 11 w 133"/>
                  <a:gd name="T11" fmla="*/ 172 h 173"/>
                  <a:gd name="T12" fmla="*/ 14 w 133"/>
                  <a:gd name="T13" fmla="*/ 9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173">
                    <a:moveTo>
                      <a:pt x="14" y="9"/>
                    </a:moveTo>
                    <a:cubicBezTo>
                      <a:pt x="14" y="9"/>
                      <a:pt x="33" y="0"/>
                      <a:pt x="101" y="3"/>
                    </a:cubicBezTo>
                    <a:cubicBezTo>
                      <a:pt x="101" y="3"/>
                      <a:pt x="110" y="5"/>
                      <a:pt x="112" y="16"/>
                    </a:cubicBezTo>
                    <a:cubicBezTo>
                      <a:pt x="113" y="21"/>
                      <a:pt x="115" y="72"/>
                      <a:pt x="126" y="121"/>
                    </a:cubicBezTo>
                    <a:cubicBezTo>
                      <a:pt x="133" y="151"/>
                      <a:pt x="123" y="173"/>
                      <a:pt x="123" y="173"/>
                    </a:cubicBezTo>
                    <a:cubicBezTo>
                      <a:pt x="11" y="172"/>
                      <a:pt x="11" y="172"/>
                      <a:pt x="11" y="172"/>
                    </a:cubicBezTo>
                    <a:cubicBezTo>
                      <a:pt x="11" y="172"/>
                      <a:pt x="0" y="26"/>
                      <a:pt x="14" y="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</p:grpSp>
        <p:grpSp>
          <p:nvGrpSpPr>
            <p:cNvPr id="620" name="Group 1017"/>
            <p:cNvGrpSpPr>
              <a:grpSpLocks/>
            </p:cNvGrpSpPr>
            <p:nvPr/>
          </p:nvGrpSpPr>
          <p:grpSpPr bwMode="auto">
            <a:xfrm>
              <a:off x="2762250" y="355600"/>
              <a:ext cx="5919788" cy="7172325"/>
              <a:chOff x="1740" y="224"/>
              <a:chExt cx="3729" cy="4518"/>
            </a:xfrm>
          </p:grpSpPr>
          <p:sp>
            <p:nvSpPr>
              <p:cNvPr id="744" name="Freeform 817"/>
              <p:cNvSpPr>
                <a:spLocks/>
              </p:cNvSpPr>
              <p:nvPr/>
            </p:nvSpPr>
            <p:spPr bwMode="auto">
              <a:xfrm>
                <a:off x="5003" y="3238"/>
                <a:ext cx="88" cy="308"/>
              </a:xfrm>
              <a:custGeom>
                <a:avLst/>
                <a:gdLst>
                  <a:gd name="T0" fmla="*/ 35 w 37"/>
                  <a:gd name="T1" fmla="*/ 118 h 130"/>
                  <a:gd name="T2" fmla="*/ 22 w 37"/>
                  <a:gd name="T3" fmla="*/ 12 h 130"/>
                  <a:gd name="T4" fmla="*/ 10 w 37"/>
                  <a:gd name="T5" fmla="*/ 0 h 130"/>
                  <a:gd name="T6" fmla="*/ 0 w 37"/>
                  <a:gd name="T7" fmla="*/ 0 h 130"/>
                  <a:gd name="T8" fmla="*/ 2 w 37"/>
                  <a:gd name="T9" fmla="*/ 11 h 130"/>
                  <a:gd name="T10" fmla="*/ 12 w 37"/>
                  <a:gd name="T11" fmla="*/ 17 h 130"/>
                  <a:gd name="T12" fmla="*/ 16 w 37"/>
                  <a:gd name="T13" fmla="*/ 28 h 130"/>
                  <a:gd name="T14" fmla="*/ 18 w 37"/>
                  <a:gd name="T15" fmla="*/ 53 h 130"/>
                  <a:gd name="T16" fmla="*/ 33 w 37"/>
                  <a:gd name="T17" fmla="*/ 118 h 130"/>
                  <a:gd name="T18" fmla="*/ 37 w 37"/>
                  <a:gd name="T19" fmla="*/ 130 h 130"/>
                  <a:gd name="T20" fmla="*/ 35 w 37"/>
                  <a:gd name="T21" fmla="*/ 118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130">
                    <a:moveTo>
                      <a:pt x="35" y="118"/>
                    </a:moveTo>
                    <a:cubicBezTo>
                      <a:pt x="24" y="69"/>
                      <a:pt x="23" y="18"/>
                      <a:pt x="22" y="12"/>
                    </a:cubicBezTo>
                    <a:cubicBezTo>
                      <a:pt x="19" y="2"/>
                      <a:pt x="10" y="0"/>
                      <a:pt x="10" y="0"/>
                    </a:cubicBezTo>
                    <a:cubicBezTo>
                      <a:pt x="7" y="0"/>
                      <a:pt x="3" y="0"/>
                      <a:pt x="0" y="0"/>
                    </a:cubicBezTo>
                    <a:cubicBezTo>
                      <a:pt x="1" y="4"/>
                      <a:pt x="1" y="7"/>
                      <a:pt x="2" y="11"/>
                    </a:cubicBezTo>
                    <a:cubicBezTo>
                      <a:pt x="2" y="11"/>
                      <a:pt x="11" y="16"/>
                      <a:pt x="12" y="17"/>
                    </a:cubicBezTo>
                    <a:cubicBezTo>
                      <a:pt x="14" y="21"/>
                      <a:pt x="15" y="25"/>
                      <a:pt x="16" y="28"/>
                    </a:cubicBezTo>
                    <a:cubicBezTo>
                      <a:pt x="17" y="37"/>
                      <a:pt x="17" y="45"/>
                      <a:pt x="18" y="53"/>
                    </a:cubicBezTo>
                    <a:cubicBezTo>
                      <a:pt x="23" y="76"/>
                      <a:pt x="25" y="96"/>
                      <a:pt x="33" y="118"/>
                    </a:cubicBezTo>
                    <a:cubicBezTo>
                      <a:pt x="34" y="122"/>
                      <a:pt x="36" y="126"/>
                      <a:pt x="37" y="130"/>
                    </a:cubicBezTo>
                    <a:cubicBezTo>
                      <a:pt x="37" y="126"/>
                      <a:pt x="36" y="122"/>
                      <a:pt x="35" y="11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45" name="Freeform 818"/>
              <p:cNvSpPr>
                <a:spLocks/>
              </p:cNvSpPr>
              <p:nvPr/>
            </p:nvSpPr>
            <p:spPr bwMode="auto">
              <a:xfrm>
                <a:off x="4831" y="3184"/>
                <a:ext cx="85" cy="95"/>
              </a:xfrm>
              <a:custGeom>
                <a:avLst/>
                <a:gdLst>
                  <a:gd name="T0" fmla="*/ 3 w 36"/>
                  <a:gd name="T1" fmla="*/ 0 h 40"/>
                  <a:gd name="T2" fmla="*/ 1 w 36"/>
                  <a:gd name="T3" fmla="*/ 28 h 40"/>
                  <a:gd name="T4" fmla="*/ 14 w 36"/>
                  <a:gd name="T5" fmla="*/ 38 h 40"/>
                  <a:gd name="T6" fmla="*/ 35 w 36"/>
                  <a:gd name="T7" fmla="*/ 34 h 40"/>
                  <a:gd name="T8" fmla="*/ 36 w 36"/>
                  <a:gd name="T9" fmla="*/ 25 h 40"/>
                  <a:gd name="T10" fmla="*/ 3 w 36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40">
                    <a:moveTo>
                      <a:pt x="3" y="0"/>
                    </a:moveTo>
                    <a:cubicBezTo>
                      <a:pt x="3" y="0"/>
                      <a:pt x="0" y="24"/>
                      <a:pt x="1" y="28"/>
                    </a:cubicBezTo>
                    <a:cubicBezTo>
                      <a:pt x="3" y="33"/>
                      <a:pt x="8" y="37"/>
                      <a:pt x="14" y="38"/>
                    </a:cubicBezTo>
                    <a:cubicBezTo>
                      <a:pt x="29" y="40"/>
                      <a:pt x="35" y="34"/>
                      <a:pt x="35" y="34"/>
                    </a:cubicBezTo>
                    <a:cubicBezTo>
                      <a:pt x="36" y="25"/>
                      <a:pt x="36" y="25"/>
                      <a:pt x="36" y="25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46" name="Freeform 819"/>
              <p:cNvSpPr>
                <a:spLocks/>
              </p:cNvSpPr>
              <p:nvPr/>
            </p:nvSpPr>
            <p:spPr bwMode="auto">
              <a:xfrm>
                <a:off x="4826" y="3170"/>
                <a:ext cx="90" cy="94"/>
              </a:xfrm>
              <a:custGeom>
                <a:avLst/>
                <a:gdLst>
                  <a:gd name="T0" fmla="*/ 3 w 38"/>
                  <a:gd name="T1" fmla="*/ 0 h 40"/>
                  <a:gd name="T2" fmla="*/ 2 w 38"/>
                  <a:gd name="T3" fmla="*/ 28 h 40"/>
                  <a:gd name="T4" fmla="*/ 14 w 38"/>
                  <a:gd name="T5" fmla="*/ 38 h 40"/>
                  <a:gd name="T6" fmla="*/ 34 w 38"/>
                  <a:gd name="T7" fmla="*/ 39 h 40"/>
                  <a:gd name="T8" fmla="*/ 38 w 38"/>
                  <a:gd name="T9" fmla="*/ 23 h 40"/>
                  <a:gd name="T10" fmla="*/ 3 w 38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40">
                    <a:moveTo>
                      <a:pt x="3" y="0"/>
                    </a:moveTo>
                    <a:cubicBezTo>
                      <a:pt x="3" y="0"/>
                      <a:pt x="0" y="24"/>
                      <a:pt x="2" y="28"/>
                    </a:cubicBezTo>
                    <a:cubicBezTo>
                      <a:pt x="3" y="33"/>
                      <a:pt x="8" y="37"/>
                      <a:pt x="14" y="38"/>
                    </a:cubicBezTo>
                    <a:cubicBezTo>
                      <a:pt x="30" y="40"/>
                      <a:pt x="34" y="39"/>
                      <a:pt x="34" y="39"/>
                    </a:cubicBezTo>
                    <a:cubicBezTo>
                      <a:pt x="38" y="23"/>
                      <a:pt x="38" y="23"/>
                      <a:pt x="38" y="23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47" name="Freeform 820"/>
              <p:cNvSpPr>
                <a:spLocks/>
              </p:cNvSpPr>
              <p:nvPr/>
            </p:nvSpPr>
            <p:spPr bwMode="auto">
              <a:xfrm>
                <a:off x="4944" y="3189"/>
                <a:ext cx="90" cy="75"/>
              </a:xfrm>
              <a:custGeom>
                <a:avLst/>
                <a:gdLst>
                  <a:gd name="T0" fmla="*/ 38 w 38"/>
                  <a:gd name="T1" fmla="*/ 0 h 32"/>
                  <a:gd name="T2" fmla="*/ 35 w 38"/>
                  <a:gd name="T3" fmla="*/ 22 h 32"/>
                  <a:gd name="T4" fmla="*/ 0 w 38"/>
                  <a:gd name="T5" fmla="*/ 32 h 32"/>
                  <a:gd name="T6" fmla="*/ 0 w 38"/>
                  <a:gd name="T7" fmla="*/ 13 h 32"/>
                  <a:gd name="T8" fmla="*/ 38 w 3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2">
                    <a:moveTo>
                      <a:pt x="38" y="0"/>
                    </a:moveTo>
                    <a:cubicBezTo>
                      <a:pt x="38" y="0"/>
                      <a:pt x="37" y="20"/>
                      <a:pt x="35" y="22"/>
                    </a:cubicBezTo>
                    <a:cubicBezTo>
                      <a:pt x="34" y="24"/>
                      <a:pt x="31" y="31"/>
                      <a:pt x="0" y="32"/>
                    </a:cubicBezTo>
                    <a:cubicBezTo>
                      <a:pt x="0" y="13"/>
                      <a:pt x="0" y="13"/>
                      <a:pt x="0" y="13"/>
                    </a:cubicBez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48" name="Freeform 821"/>
              <p:cNvSpPr>
                <a:spLocks/>
              </p:cNvSpPr>
              <p:nvPr/>
            </p:nvSpPr>
            <p:spPr bwMode="auto">
              <a:xfrm>
                <a:off x="4954" y="3179"/>
                <a:ext cx="87" cy="76"/>
              </a:xfrm>
              <a:custGeom>
                <a:avLst/>
                <a:gdLst>
                  <a:gd name="T0" fmla="*/ 37 w 37"/>
                  <a:gd name="T1" fmla="*/ 0 h 32"/>
                  <a:gd name="T2" fmla="*/ 34 w 37"/>
                  <a:gd name="T3" fmla="*/ 22 h 32"/>
                  <a:gd name="T4" fmla="*/ 0 w 37"/>
                  <a:gd name="T5" fmla="*/ 32 h 32"/>
                  <a:gd name="T6" fmla="*/ 6 w 37"/>
                  <a:gd name="T7" fmla="*/ 7 h 32"/>
                  <a:gd name="T8" fmla="*/ 37 w 37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2">
                    <a:moveTo>
                      <a:pt x="37" y="0"/>
                    </a:moveTo>
                    <a:cubicBezTo>
                      <a:pt x="37" y="0"/>
                      <a:pt x="35" y="20"/>
                      <a:pt x="34" y="22"/>
                    </a:cubicBezTo>
                    <a:cubicBezTo>
                      <a:pt x="32" y="24"/>
                      <a:pt x="31" y="31"/>
                      <a:pt x="0" y="32"/>
                    </a:cubicBezTo>
                    <a:cubicBezTo>
                      <a:pt x="6" y="7"/>
                      <a:pt x="6" y="7"/>
                      <a:pt x="6" y="7"/>
                    </a:cubicBez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49" name="Freeform 822"/>
              <p:cNvSpPr>
                <a:spLocks/>
              </p:cNvSpPr>
              <p:nvPr/>
            </p:nvSpPr>
            <p:spPr bwMode="auto">
              <a:xfrm>
                <a:off x="4831" y="3175"/>
                <a:ext cx="89" cy="78"/>
              </a:xfrm>
              <a:custGeom>
                <a:avLst/>
                <a:gdLst>
                  <a:gd name="T0" fmla="*/ 1 w 38"/>
                  <a:gd name="T1" fmla="*/ 7 h 33"/>
                  <a:gd name="T2" fmla="*/ 0 w 38"/>
                  <a:gd name="T3" fmla="*/ 4 h 33"/>
                  <a:gd name="T4" fmla="*/ 3 w 38"/>
                  <a:gd name="T5" fmla="*/ 0 h 33"/>
                  <a:gd name="T6" fmla="*/ 10 w 38"/>
                  <a:gd name="T7" fmla="*/ 4 h 33"/>
                  <a:gd name="T8" fmla="*/ 23 w 38"/>
                  <a:gd name="T9" fmla="*/ 13 h 33"/>
                  <a:gd name="T10" fmla="*/ 34 w 38"/>
                  <a:gd name="T11" fmla="*/ 22 h 33"/>
                  <a:gd name="T12" fmla="*/ 34 w 38"/>
                  <a:gd name="T13" fmla="*/ 32 h 33"/>
                  <a:gd name="T14" fmla="*/ 27 w 38"/>
                  <a:gd name="T15" fmla="*/ 24 h 33"/>
                  <a:gd name="T16" fmla="*/ 21 w 38"/>
                  <a:gd name="T17" fmla="*/ 21 h 33"/>
                  <a:gd name="T18" fmla="*/ 14 w 38"/>
                  <a:gd name="T19" fmla="*/ 17 h 33"/>
                  <a:gd name="T20" fmla="*/ 4 w 38"/>
                  <a:gd name="T21" fmla="*/ 10 h 33"/>
                  <a:gd name="T22" fmla="*/ 1 w 38"/>
                  <a:gd name="T23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3">
                    <a:moveTo>
                      <a:pt x="1" y="7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0"/>
                      <a:pt x="3" y="0"/>
                    </a:cubicBezTo>
                    <a:cubicBezTo>
                      <a:pt x="5" y="0"/>
                      <a:pt x="7" y="3"/>
                      <a:pt x="10" y="4"/>
                    </a:cubicBezTo>
                    <a:cubicBezTo>
                      <a:pt x="14" y="7"/>
                      <a:pt x="18" y="9"/>
                      <a:pt x="23" y="13"/>
                    </a:cubicBezTo>
                    <a:cubicBezTo>
                      <a:pt x="26" y="16"/>
                      <a:pt x="31" y="18"/>
                      <a:pt x="34" y="22"/>
                    </a:cubicBezTo>
                    <a:cubicBezTo>
                      <a:pt x="35" y="23"/>
                      <a:pt x="38" y="32"/>
                      <a:pt x="34" y="32"/>
                    </a:cubicBezTo>
                    <a:cubicBezTo>
                      <a:pt x="29" y="33"/>
                      <a:pt x="31" y="26"/>
                      <a:pt x="27" y="24"/>
                    </a:cubicBezTo>
                    <a:cubicBezTo>
                      <a:pt x="25" y="23"/>
                      <a:pt x="23" y="22"/>
                      <a:pt x="21" y="21"/>
                    </a:cubicBezTo>
                    <a:cubicBezTo>
                      <a:pt x="19" y="19"/>
                      <a:pt x="16" y="18"/>
                      <a:pt x="14" y="17"/>
                    </a:cubicBezTo>
                    <a:cubicBezTo>
                      <a:pt x="11" y="14"/>
                      <a:pt x="8" y="12"/>
                      <a:pt x="4" y="10"/>
                    </a:cubicBezTo>
                    <a:cubicBezTo>
                      <a:pt x="3" y="9"/>
                      <a:pt x="2" y="8"/>
                      <a:pt x="1" y="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50" name="Freeform 823"/>
              <p:cNvSpPr>
                <a:spLocks/>
              </p:cNvSpPr>
              <p:nvPr/>
            </p:nvSpPr>
            <p:spPr bwMode="auto">
              <a:xfrm>
                <a:off x="4951" y="3191"/>
                <a:ext cx="88" cy="59"/>
              </a:xfrm>
              <a:custGeom>
                <a:avLst/>
                <a:gdLst>
                  <a:gd name="T0" fmla="*/ 34 w 37"/>
                  <a:gd name="T1" fmla="*/ 0 h 25"/>
                  <a:gd name="T2" fmla="*/ 24 w 37"/>
                  <a:gd name="T3" fmla="*/ 4 h 25"/>
                  <a:gd name="T4" fmla="*/ 13 w 37"/>
                  <a:gd name="T5" fmla="*/ 7 h 25"/>
                  <a:gd name="T6" fmla="*/ 3 w 37"/>
                  <a:gd name="T7" fmla="*/ 15 h 25"/>
                  <a:gd name="T8" fmla="*/ 0 w 37"/>
                  <a:gd name="T9" fmla="*/ 25 h 25"/>
                  <a:gd name="T10" fmla="*/ 9 w 37"/>
                  <a:gd name="T11" fmla="*/ 17 h 25"/>
                  <a:gd name="T12" fmla="*/ 31 w 37"/>
                  <a:gd name="T13" fmla="*/ 7 h 25"/>
                  <a:gd name="T14" fmla="*/ 37 w 37"/>
                  <a:gd name="T15" fmla="*/ 3 h 25"/>
                  <a:gd name="T16" fmla="*/ 34 w 37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5">
                    <a:moveTo>
                      <a:pt x="34" y="0"/>
                    </a:moveTo>
                    <a:cubicBezTo>
                      <a:pt x="31" y="0"/>
                      <a:pt x="27" y="2"/>
                      <a:pt x="24" y="4"/>
                    </a:cubicBezTo>
                    <a:cubicBezTo>
                      <a:pt x="20" y="6"/>
                      <a:pt x="17" y="6"/>
                      <a:pt x="13" y="7"/>
                    </a:cubicBezTo>
                    <a:cubicBezTo>
                      <a:pt x="9" y="8"/>
                      <a:pt x="5" y="11"/>
                      <a:pt x="3" y="15"/>
                    </a:cubicBezTo>
                    <a:cubicBezTo>
                      <a:pt x="3" y="17"/>
                      <a:pt x="1" y="23"/>
                      <a:pt x="0" y="25"/>
                    </a:cubicBezTo>
                    <a:cubicBezTo>
                      <a:pt x="4" y="24"/>
                      <a:pt x="5" y="24"/>
                      <a:pt x="9" y="17"/>
                    </a:cubicBezTo>
                    <a:cubicBezTo>
                      <a:pt x="12" y="12"/>
                      <a:pt x="24" y="7"/>
                      <a:pt x="31" y="7"/>
                    </a:cubicBezTo>
                    <a:cubicBezTo>
                      <a:pt x="34" y="7"/>
                      <a:pt x="37" y="7"/>
                      <a:pt x="37" y="3"/>
                    </a:cubicBezTo>
                    <a:cubicBezTo>
                      <a:pt x="37" y="0"/>
                      <a:pt x="37" y="1"/>
                      <a:pt x="34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51" name="Freeform 824"/>
              <p:cNvSpPr>
                <a:spLocks/>
              </p:cNvSpPr>
              <p:nvPr/>
            </p:nvSpPr>
            <p:spPr bwMode="auto">
              <a:xfrm>
                <a:off x="4854" y="3227"/>
                <a:ext cx="414" cy="333"/>
              </a:xfrm>
              <a:custGeom>
                <a:avLst/>
                <a:gdLst>
                  <a:gd name="T0" fmla="*/ 28 w 175"/>
                  <a:gd name="T1" fmla="*/ 3 h 141"/>
                  <a:gd name="T2" fmla="*/ 42 w 175"/>
                  <a:gd name="T3" fmla="*/ 99 h 141"/>
                  <a:gd name="T4" fmla="*/ 120 w 175"/>
                  <a:gd name="T5" fmla="*/ 141 h 141"/>
                  <a:gd name="T6" fmla="*/ 175 w 175"/>
                  <a:gd name="T7" fmla="*/ 98 h 141"/>
                  <a:gd name="T8" fmla="*/ 137 w 175"/>
                  <a:gd name="T9" fmla="*/ 48 h 141"/>
                  <a:gd name="T10" fmla="*/ 58 w 175"/>
                  <a:gd name="T11" fmla="*/ 53 h 141"/>
                  <a:gd name="T12" fmla="*/ 41 w 175"/>
                  <a:gd name="T13" fmla="*/ 9 h 141"/>
                  <a:gd name="T14" fmla="*/ 36 w 175"/>
                  <a:gd name="T15" fmla="*/ 0 h 141"/>
                  <a:gd name="T16" fmla="*/ 28 w 175"/>
                  <a:gd name="T17" fmla="*/ 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41">
                    <a:moveTo>
                      <a:pt x="28" y="3"/>
                    </a:moveTo>
                    <a:cubicBezTo>
                      <a:pt x="28" y="3"/>
                      <a:pt x="0" y="64"/>
                      <a:pt x="42" y="99"/>
                    </a:cubicBezTo>
                    <a:cubicBezTo>
                      <a:pt x="84" y="134"/>
                      <a:pt x="120" y="141"/>
                      <a:pt x="120" y="141"/>
                    </a:cubicBezTo>
                    <a:cubicBezTo>
                      <a:pt x="175" y="98"/>
                      <a:pt x="175" y="98"/>
                      <a:pt x="175" y="98"/>
                    </a:cubicBezTo>
                    <a:cubicBezTo>
                      <a:pt x="137" y="48"/>
                      <a:pt x="137" y="48"/>
                      <a:pt x="137" y="48"/>
                    </a:cubicBezTo>
                    <a:cubicBezTo>
                      <a:pt x="137" y="48"/>
                      <a:pt x="86" y="76"/>
                      <a:pt x="58" y="53"/>
                    </a:cubicBezTo>
                    <a:cubicBezTo>
                      <a:pt x="29" y="31"/>
                      <a:pt x="41" y="9"/>
                      <a:pt x="41" y="9"/>
                    </a:cubicBezTo>
                    <a:cubicBezTo>
                      <a:pt x="36" y="0"/>
                      <a:pt x="36" y="0"/>
                      <a:pt x="36" y="0"/>
                    </a:cubicBezTo>
                    <a:lnTo>
                      <a:pt x="28" y="3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52" name="Freeform 825"/>
              <p:cNvSpPr>
                <a:spLocks/>
              </p:cNvSpPr>
              <p:nvPr/>
            </p:nvSpPr>
            <p:spPr bwMode="auto">
              <a:xfrm>
                <a:off x="4904" y="3217"/>
                <a:ext cx="59" cy="43"/>
              </a:xfrm>
              <a:custGeom>
                <a:avLst/>
                <a:gdLst>
                  <a:gd name="T0" fmla="*/ 0 w 25"/>
                  <a:gd name="T1" fmla="*/ 0 h 18"/>
                  <a:gd name="T2" fmla="*/ 25 w 25"/>
                  <a:gd name="T3" fmla="*/ 0 h 18"/>
                  <a:gd name="T4" fmla="*/ 25 w 25"/>
                  <a:gd name="T5" fmla="*/ 11 h 18"/>
                  <a:gd name="T6" fmla="*/ 2 w 25"/>
                  <a:gd name="T7" fmla="*/ 12 h 18"/>
                  <a:gd name="T8" fmla="*/ 0 w 25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8">
                    <a:moveTo>
                      <a:pt x="0" y="0"/>
                    </a:moveTo>
                    <a:cubicBezTo>
                      <a:pt x="0" y="0"/>
                      <a:pt x="12" y="4"/>
                      <a:pt x="25" y="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1"/>
                      <a:pt x="15" y="18"/>
                      <a:pt x="2" y="1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53" name="Freeform 826"/>
              <p:cNvSpPr>
                <a:spLocks/>
              </p:cNvSpPr>
              <p:nvPr/>
            </p:nvSpPr>
            <p:spPr bwMode="auto">
              <a:xfrm>
                <a:off x="4923" y="3241"/>
                <a:ext cx="345" cy="231"/>
              </a:xfrm>
              <a:custGeom>
                <a:avLst/>
                <a:gdLst>
                  <a:gd name="T0" fmla="*/ 4 w 146"/>
                  <a:gd name="T1" fmla="*/ 3 h 98"/>
                  <a:gd name="T2" fmla="*/ 2 w 146"/>
                  <a:gd name="T3" fmla="*/ 20 h 98"/>
                  <a:gd name="T4" fmla="*/ 9 w 146"/>
                  <a:gd name="T5" fmla="*/ 40 h 98"/>
                  <a:gd name="T6" fmla="*/ 38 w 146"/>
                  <a:gd name="T7" fmla="*/ 77 h 98"/>
                  <a:gd name="T8" fmla="*/ 57 w 146"/>
                  <a:gd name="T9" fmla="*/ 88 h 98"/>
                  <a:gd name="T10" fmla="*/ 146 w 146"/>
                  <a:gd name="T11" fmla="*/ 92 h 98"/>
                  <a:gd name="T12" fmla="*/ 108 w 146"/>
                  <a:gd name="T13" fmla="*/ 42 h 98"/>
                  <a:gd name="T14" fmla="*/ 29 w 146"/>
                  <a:gd name="T15" fmla="*/ 47 h 98"/>
                  <a:gd name="T16" fmla="*/ 12 w 146"/>
                  <a:gd name="T17" fmla="*/ 3 h 98"/>
                  <a:gd name="T18" fmla="*/ 5 w 146"/>
                  <a:gd name="T19" fmla="*/ 0 h 98"/>
                  <a:gd name="T20" fmla="*/ 4 w 146"/>
                  <a:gd name="T21" fmla="*/ 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98">
                    <a:moveTo>
                      <a:pt x="4" y="3"/>
                    </a:moveTo>
                    <a:cubicBezTo>
                      <a:pt x="1" y="8"/>
                      <a:pt x="1" y="15"/>
                      <a:pt x="2" y="20"/>
                    </a:cubicBezTo>
                    <a:cubicBezTo>
                      <a:pt x="2" y="27"/>
                      <a:pt x="6" y="34"/>
                      <a:pt x="9" y="40"/>
                    </a:cubicBezTo>
                    <a:cubicBezTo>
                      <a:pt x="17" y="54"/>
                      <a:pt x="25" y="67"/>
                      <a:pt x="38" y="77"/>
                    </a:cubicBezTo>
                    <a:cubicBezTo>
                      <a:pt x="43" y="82"/>
                      <a:pt x="50" y="86"/>
                      <a:pt x="57" y="88"/>
                    </a:cubicBezTo>
                    <a:cubicBezTo>
                      <a:pt x="85" y="98"/>
                      <a:pt x="117" y="94"/>
                      <a:pt x="146" y="92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08" y="42"/>
                      <a:pt x="57" y="70"/>
                      <a:pt x="29" y="47"/>
                    </a:cubicBezTo>
                    <a:cubicBezTo>
                      <a:pt x="0" y="25"/>
                      <a:pt x="12" y="3"/>
                      <a:pt x="12" y="3"/>
                    </a:cubicBezTo>
                    <a:cubicBezTo>
                      <a:pt x="10" y="2"/>
                      <a:pt x="8" y="1"/>
                      <a:pt x="5" y="0"/>
                    </a:cubicBezTo>
                    <a:cubicBezTo>
                      <a:pt x="5" y="1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54" name="Freeform 827"/>
              <p:cNvSpPr>
                <a:spLocks/>
              </p:cNvSpPr>
              <p:nvPr/>
            </p:nvSpPr>
            <p:spPr bwMode="auto">
              <a:xfrm>
                <a:off x="4897" y="3293"/>
                <a:ext cx="99" cy="68"/>
              </a:xfrm>
              <a:custGeom>
                <a:avLst/>
                <a:gdLst>
                  <a:gd name="T0" fmla="*/ 3 w 42"/>
                  <a:gd name="T1" fmla="*/ 0 h 29"/>
                  <a:gd name="T2" fmla="*/ 25 w 42"/>
                  <a:gd name="T3" fmla="*/ 9 h 29"/>
                  <a:gd name="T4" fmla="*/ 42 w 42"/>
                  <a:gd name="T5" fmla="*/ 27 h 29"/>
                  <a:gd name="T6" fmla="*/ 1 w 42"/>
                  <a:gd name="T7" fmla="*/ 17 h 29"/>
                  <a:gd name="T8" fmla="*/ 3 w 42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9">
                    <a:moveTo>
                      <a:pt x="3" y="0"/>
                    </a:move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31" y="19"/>
                      <a:pt x="42" y="27"/>
                    </a:cubicBezTo>
                    <a:cubicBezTo>
                      <a:pt x="42" y="27"/>
                      <a:pt x="26" y="29"/>
                      <a:pt x="1" y="17"/>
                    </a:cubicBezTo>
                    <a:cubicBezTo>
                      <a:pt x="1" y="17"/>
                      <a:pt x="0" y="9"/>
                      <a:pt x="3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55" name="Freeform 828"/>
              <p:cNvSpPr>
                <a:spLocks/>
              </p:cNvSpPr>
              <p:nvPr/>
            </p:nvSpPr>
            <p:spPr bwMode="auto">
              <a:xfrm>
                <a:off x="4923" y="3340"/>
                <a:ext cx="286" cy="147"/>
              </a:xfrm>
              <a:custGeom>
                <a:avLst/>
                <a:gdLst>
                  <a:gd name="T0" fmla="*/ 65 w 121"/>
                  <a:gd name="T1" fmla="*/ 14 h 62"/>
                  <a:gd name="T2" fmla="*/ 0 w 121"/>
                  <a:gd name="T3" fmla="*/ 35 h 62"/>
                  <a:gd name="T4" fmla="*/ 26 w 121"/>
                  <a:gd name="T5" fmla="*/ 62 h 62"/>
                  <a:gd name="T6" fmla="*/ 121 w 121"/>
                  <a:gd name="T7" fmla="*/ 17 h 62"/>
                  <a:gd name="T8" fmla="*/ 108 w 121"/>
                  <a:gd name="T9" fmla="*/ 0 h 62"/>
                  <a:gd name="T10" fmla="*/ 65 w 121"/>
                  <a:gd name="T11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62">
                    <a:moveTo>
                      <a:pt x="65" y="14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6" y="48"/>
                      <a:pt x="26" y="62"/>
                    </a:cubicBezTo>
                    <a:cubicBezTo>
                      <a:pt x="121" y="17"/>
                      <a:pt x="121" y="17"/>
                      <a:pt x="121" y="17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84" y="12"/>
                      <a:pt x="65" y="1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56" name="Freeform 829"/>
              <p:cNvSpPr>
                <a:spLocks/>
              </p:cNvSpPr>
              <p:nvPr/>
            </p:nvSpPr>
            <p:spPr bwMode="auto">
              <a:xfrm>
                <a:off x="5060" y="3425"/>
                <a:ext cx="199" cy="125"/>
              </a:xfrm>
              <a:custGeom>
                <a:avLst/>
                <a:gdLst>
                  <a:gd name="T0" fmla="*/ 0 w 84"/>
                  <a:gd name="T1" fmla="*/ 45 h 53"/>
                  <a:gd name="T2" fmla="*/ 77 w 84"/>
                  <a:gd name="T3" fmla="*/ 0 h 53"/>
                  <a:gd name="T4" fmla="*/ 84 w 84"/>
                  <a:gd name="T5" fmla="*/ 8 h 53"/>
                  <a:gd name="T6" fmla="*/ 18 w 84"/>
                  <a:gd name="T7" fmla="*/ 53 h 53"/>
                  <a:gd name="T8" fmla="*/ 0 w 84"/>
                  <a:gd name="T9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53">
                    <a:moveTo>
                      <a:pt x="0" y="45"/>
                    </a:moveTo>
                    <a:cubicBezTo>
                      <a:pt x="77" y="0"/>
                      <a:pt x="77" y="0"/>
                      <a:pt x="77" y="0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53"/>
                      <a:pt x="10" y="50"/>
                      <a:pt x="0" y="4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57" name="Freeform 830"/>
              <p:cNvSpPr>
                <a:spLocks/>
              </p:cNvSpPr>
              <p:nvPr/>
            </p:nvSpPr>
            <p:spPr bwMode="auto">
              <a:xfrm>
                <a:off x="4608" y="2418"/>
                <a:ext cx="568" cy="823"/>
              </a:xfrm>
              <a:custGeom>
                <a:avLst/>
                <a:gdLst>
                  <a:gd name="T0" fmla="*/ 2 w 240"/>
                  <a:gd name="T1" fmla="*/ 164 h 348"/>
                  <a:gd name="T2" fmla="*/ 4 w 240"/>
                  <a:gd name="T3" fmla="*/ 281 h 348"/>
                  <a:gd name="T4" fmla="*/ 29 w 240"/>
                  <a:gd name="T5" fmla="*/ 316 h 348"/>
                  <a:gd name="T6" fmla="*/ 104 w 240"/>
                  <a:gd name="T7" fmla="*/ 328 h 348"/>
                  <a:gd name="T8" fmla="*/ 138 w 240"/>
                  <a:gd name="T9" fmla="*/ 347 h 348"/>
                  <a:gd name="T10" fmla="*/ 161 w 240"/>
                  <a:gd name="T11" fmla="*/ 334 h 348"/>
                  <a:gd name="T12" fmla="*/ 214 w 240"/>
                  <a:gd name="T13" fmla="*/ 323 h 348"/>
                  <a:gd name="T14" fmla="*/ 230 w 240"/>
                  <a:gd name="T15" fmla="*/ 293 h 348"/>
                  <a:gd name="T16" fmla="*/ 233 w 240"/>
                  <a:gd name="T17" fmla="*/ 153 h 348"/>
                  <a:gd name="T18" fmla="*/ 198 w 240"/>
                  <a:gd name="T19" fmla="*/ 66 h 348"/>
                  <a:gd name="T20" fmla="*/ 2 w 240"/>
                  <a:gd name="T21" fmla="*/ 164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0" h="348">
                    <a:moveTo>
                      <a:pt x="2" y="164"/>
                    </a:moveTo>
                    <a:cubicBezTo>
                      <a:pt x="2" y="164"/>
                      <a:pt x="0" y="253"/>
                      <a:pt x="4" y="281"/>
                    </a:cubicBezTo>
                    <a:cubicBezTo>
                      <a:pt x="9" y="309"/>
                      <a:pt x="14" y="312"/>
                      <a:pt x="29" y="316"/>
                    </a:cubicBezTo>
                    <a:cubicBezTo>
                      <a:pt x="45" y="320"/>
                      <a:pt x="97" y="323"/>
                      <a:pt x="104" y="328"/>
                    </a:cubicBezTo>
                    <a:cubicBezTo>
                      <a:pt x="112" y="333"/>
                      <a:pt x="127" y="348"/>
                      <a:pt x="138" y="347"/>
                    </a:cubicBezTo>
                    <a:cubicBezTo>
                      <a:pt x="149" y="346"/>
                      <a:pt x="154" y="335"/>
                      <a:pt x="161" y="334"/>
                    </a:cubicBezTo>
                    <a:cubicBezTo>
                      <a:pt x="167" y="332"/>
                      <a:pt x="206" y="325"/>
                      <a:pt x="214" y="323"/>
                    </a:cubicBezTo>
                    <a:cubicBezTo>
                      <a:pt x="223" y="320"/>
                      <a:pt x="229" y="313"/>
                      <a:pt x="230" y="293"/>
                    </a:cubicBezTo>
                    <a:cubicBezTo>
                      <a:pt x="232" y="273"/>
                      <a:pt x="240" y="192"/>
                      <a:pt x="233" y="153"/>
                    </a:cubicBezTo>
                    <a:cubicBezTo>
                      <a:pt x="226" y="114"/>
                      <a:pt x="222" y="82"/>
                      <a:pt x="198" y="66"/>
                    </a:cubicBezTo>
                    <a:cubicBezTo>
                      <a:pt x="191" y="59"/>
                      <a:pt x="8" y="0"/>
                      <a:pt x="2" y="16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58" name="Freeform 831"/>
              <p:cNvSpPr>
                <a:spLocks/>
              </p:cNvSpPr>
              <p:nvPr/>
            </p:nvSpPr>
            <p:spPr bwMode="auto">
              <a:xfrm>
                <a:off x="5136" y="2839"/>
                <a:ext cx="120" cy="168"/>
              </a:xfrm>
              <a:custGeom>
                <a:avLst/>
                <a:gdLst>
                  <a:gd name="T0" fmla="*/ 6 w 51"/>
                  <a:gd name="T1" fmla="*/ 71 h 71"/>
                  <a:gd name="T2" fmla="*/ 32 w 51"/>
                  <a:gd name="T3" fmla="*/ 12 h 71"/>
                  <a:gd name="T4" fmla="*/ 0 w 51"/>
                  <a:gd name="T5" fmla="*/ 24 h 71"/>
                  <a:gd name="T6" fmla="*/ 6 w 51"/>
                  <a:gd name="T7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71">
                    <a:moveTo>
                      <a:pt x="6" y="71"/>
                    </a:moveTo>
                    <a:cubicBezTo>
                      <a:pt x="46" y="71"/>
                      <a:pt x="51" y="24"/>
                      <a:pt x="32" y="12"/>
                    </a:cubicBezTo>
                    <a:cubicBezTo>
                      <a:pt x="14" y="0"/>
                      <a:pt x="0" y="24"/>
                      <a:pt x="0" y="24"/>
                    </a:cubicBezTo>
                    <a:lnTo>
                      <a:pt x="6" y="7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59" name="Freeform 832"/>
              <p:cNvSpPr>
                <a:spLocks/>
              </p:cNvSpPr>
              <p:nvPr/>
            </p:nvSpPr>
            <p:spPr bwMode="auto">
              <a:xfrm>
                <a:off x="4518" y="2839"/>
                <a:ext cx="118" cy="146"/>
              </a:xfrm>
              <a:custGeom>
                <a:avLst/>
                <a:gdLst>
                  <a:gd name="T0" fmla="*/ 44 w 50"/>
                  <a:gd name="T1" fmla="*/ 60 h 62"/>
                  <a:gd name="T2" fmla="*/ 13 w 50"/>
                  <a:gd name="T3" fmla="*/ 49 h 62"/>
                  <a:gd name="T4" fmla="*/ 27 w 50"/>
                  <a:gd name="T5" fmla="*/ 0 h 62"/>
                  <a:gd name="T6" fmla="*/ 48 w 50"/>
                  <a:gd name="T7" fmla="*/ 26 h 62"/>
                  <a:gd name="T8" fmla="*/ 44 w 50"/>
                  <a:gd name="T9" fmla="*/ 6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62">
                    <a:moveTo>
                      <a:pt x="44" y="60"/>
                    </a:moveTo>
                    <a:cubicBezTo>
                      <a:pt x="44" y="60"/>
                      <a:pt x="27" y="62"/>
                      <a:pt x="13" y="49"/>
                    </a:cubicBezTo>
                    <a:cubicBezTo>
                      <a:pt x="0" y="35"/>
                      <a:pt x="4" y="1"/>
                      <a:pt x="27" y="0"/>
                    </a:cubicBezTo>
                    <a:cubicBezTo>
                      <a:pt x="50" y="0"/>
                      <a:pt x="48" y="26"/>
                      <a:pt x="48" y="26"/>
                    </a:cubicBezTo>
                    <a:lnTo>
                      <a:pt x="44" y="6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0" name="Freeform 833"/>
              <p:cNvSpPr>
                <a:spLocks/>
              </p:cNvSpPr>
              <p:nvPr/>
            </p:nvSpPr>
            <p:spPr bwMode="auto">
              <a:xfrm>
                <a:off x="4613" y="2392"/>
                <a:ext cx="544" cy="818"/>
              </a:xfrm>
              <a:custGeom>
                <a:avLst/>
                <a:gdLst>
                  <a:gd name="T0" fmla="*/ 6 w 230"/>
                  <a:gd name="T1" fmla="*/ 163 h 346"/>
                  <a:gd name="T2" fmla="*/ 2 w 230"/>
                  <a:gd name="T3" fmla="*/ 253 h 346"/>
                  <a:gd name="T4" fmla="*/ 3 w 230"/>
                  <a:gd name="T5" fmla="*/ 284 h 346"/>
                  <a:gd name="T6" fmla="*/ 32 w 230"/>
                  <a:gd name="T7" fmla="*/ 316 h 346"/>
                  <a:gd name="T8" fmla="*/ 93 w 230"/>
                  <a:gd name="T9" fmla="*/ 332 h 346"/>
                  <a:gd name="T10" fmla="*/ 133 w 230"/>
                  <a:gd name="T11" fmla="*/ 346 h 346"/>
                  <a:gd name="T12" fmla="*/ 156 w 230"/>
                  <a:gd name="T13" fmla="*/ 337 h 346"/>
                  <a:gd name="T14" fmla="*/ 209 w 230"/>
                  <a:gd name="T15" fmla="*/ 322 h 346"/>
                  <a:gd name="T16" fmla="*/ 224 w 230"/>
                  <a:gd name="T17" fmla="*/ 292 h 346"/>
                  <a:gd name="T18" fmla="*/ 224 w 230"/>
                  <a:gd name="T19" fmla="*/ 152 h 346"/>
                  <a:gd name="T20" fmla="*/ 194 w 230"/>
                  <a:gd name="T21" fmla="*/ 65 h 346"/>
                  <a:gd name="T22" fmla="*/ 6 w 230"/>
                  <a:gd name="T23" fmla="*/ 163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0" h="346">
                    <a:moveTo>
                      <a:pt x="6" y="163"/>
                    </a:moveTo>
                    <a:cubicBezTo>
                      <a:pt x="6" y="163"/>
                      <a:pt x="0" y="216"/>
                      <a:pt x="2" y="253"/>
                    </a:cubicBezTo>
                    <a:cubicBezTo>
                      <a:pt x="2" y="264"/>
                      <a:pt x="2" y="278"/>
                      <a:pt x="3" y="284"/>
                    </a:cubicBezTo>
                    <a:cubicBezTo>
                      <a:pt x="8" y="312"/>
                      <a:pt x="16" y="311"/>
                      <a:pt x="32" y="316"/>
                    </a:cubicBezTo>
                    <a:cubicBezTo>
                      <a:pt x="36" y="317"/>
                      <a:pt x="71" y="323"/>
                      <a:pt x="93" y="332"/>
                    </a:cubicBezTo>
                    <a:cubicBezTo>
                      <a:pt x="107" y="337"/>
                      <a:pt x="118" y="345"/>
                      <a:pt x="133" y="346"/>
                    </a:cubicBezTo>
                    <a:cubicBezTo>
                      <a:pt x="146" y="346"/>
                      <a:pt x="145" y="340"/>
                      <a:pt x="156" y="337"/>
                    </a:cubicBezTo>
                    <a:cubicBezTo>
                      <a:pt x="184" y="330"/>
                      <a:pt x="206" y="323"/>
                      <a:pt x="209" y="322"/>
                    </a:cubicBezTo>
                    <a:cubicBezTo>
                      <a:pt x="217" y="319"/>
                      <a:pt x="223" y="312"/>
                      <a:pt x="224" y="292"/>
                    </a:cubicBezTo>
                    <a:cubicBezTo>
                      <a:pt x="226" y="272"/>
                      <a:pt x="230" y="191"/>
                      <a:pt x="224" y="152"/>
                    </a:cubicBezTo>
                    <a:cubicBezTo>
                      <a:pt x="217" y="113"/>
                      <a:pt x="217" y="81"/>
                      <a:pt x="194" y="65"/>
                    </a:cubicBezTo>
                    <a:cubicBezTo>
                      <a:pt x="187" y="58"/>
                      <a:pt x="11" y="0"/>
                      <a:pt x="6" y="16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1" name="Freeform 834"/>
              <p:cNvSpPr>
                <a:spLocks/>
              </p:cNvSpPr>
              <p:nvPr/>
            </p:nvSpPr>
            <p:spPr bwMode="auto">
              <a:xfrm>
                <a:off x="4636" y="2411"/>
                <a:ext cx="481" cy="326"/>
              </a:xfrm>
              <a:custGeom>
                <a:avLst/>
                <a:gdLst>
                  <a:gd name="T0" fmla="*/ 58 w 203"/>
                  <a:gd name="T1" fmla="*/ 138 h 138"/>
                  <a:gd name="T2" fmla="*/ 122 w 203"/>
                  <a:gd name="T3" fmla="*/ 133 h 138"/>
                  <a:gd name="T4" fmla="*/ 203 w 203"/>
                  <a:gd name="T5" fmla="*/ 98 h 138"/>
                  <a:gd name="T6" fmla="*/ 184 w 203"/>
                  <a:gd name="T7" fmla="*/ 57 h 138"/>
                  <a:gd name="T8" fmla="*/ 0 w 203"/>
                  <a:gd name="T9" fmla="*/ 123 h 138"/>
                  <a:gd name="T10" fmla="*/ 25 w 203"/>
                  <a:gd name="T11" fmla="*/ 131 h 138"/>
                  <a:gd name="T12" fmla="*/ 58 w 203"/>
                  <a:gd name="T13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138">
                    <a:moveTo>
                      <a:pt x="58" y="138"/>
                    </a:moveTo>
                    <a:cubicBezTo>
                      <a:pt x="80" y="138"/>
                      <a:pt x="99" y="136"/>
                      <a:pt x="122" y="133"/>
                    </a:cubicBezTo>
                    <a:cubicBezTo>
                      <a:pt x="153" y="129"/>
                      <a:pt x="176" y="110"/>
                      <a:pt x="203" y="98"/>
                    </a:cubicBezTo>
                    <a:cubicBezTo>
                      <a:pt x="199" y="77"/>
                      <a:pt x="198" y="67"/>
                      <a:pt x="184" y="57"/>
                    </a:cubicBezTo>
                    <a:cubicBezTo>
                      <a:pt x="178" y="50"/>
                      <a:pt x="26" y="0"/>
                      <a:pt x="0" y="123"/>
                    </a:cubicBezTo>
                    <a:cubicBezTo>
                      <a:pt x="9" y="126"/>
                      <a:pt x="17" y="129"/>
                      <a:pt x="25" y="131"/>
                    </a:cubicBezTo>
                    <a:cubicBezTo>
                      <a:pt x="36" y="132"/>
                      <a:pt x="48" y="138"/>
                      <a:pt x="58" y="13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2" name="Freeform 835"/>
              <p:cNvSpPr>
                <a:spLocks/>
              </p:cNvSpPr>
              <p:nvPr/>
            </p:nvSpPr>
            <p:spPr bwMode="auto">
              <a:xfrm>
                <a:off x="4558" y="2591"/>
                <a:ext cx="131" cy="423"/>
              </a:xfrm>
              <a:custGeom>
                <a:avLst/>
                <a:gdLst>
                  <a:gd name="T0" fmla="*/ 7 w 55"/>
                  <a:gd name="T1" fmla="*/ 0 h 179"/>
                  <a:gd name="T2" fmla="*/ 4 w 55"/>
                  <a:gd name="T3" fmla="*/ 107 h 179"/>
                  <a:gd name="T4" fmla="*/ 15 w 55"/>
                  <a:gd name="T5" fmla="*/ 106 h 179"/>
                  <a:gd name="T6" fmla="*/ 31 w 55"/>
                  <a:gd name="T7" fmla="*/ 128 h 179"/>
                  <a:gd name="T8" fmla="*/ 35 w 55"/>
                  <a:gd name="T9" fmla="*/ 175 h 179"/>
                  <a:gd name="T10" fmla="*/ 43 w 55"/>
                  <a:gd name="T11" fmla="*/ 179 h 179"/>
                  <a:gd name="T12" fmla="*/ 52 w 55"/>
                  <a:gd name="T13" fmla="*/ 175 h 179"/>
                  <a:gd name="T14" fmla="*/ 55 w 55"/>
                  <a:gd name="T15" fmla="*/ 17 h 179"/>
                  <a:gd name="T16" fmla="*/ 7 w 55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179">
                    <a:moveTo>
                      <a:pt x="7" y="0"/>
                    </a:moveTo>
                    <a:cubicBezTo>
                      <a:pt x="7" y="0"/>
                      <a:pt x="0" y="78"/>
                      <a:pt x="4" y="107"/>
                    </a:cubicBezTo>
                    <a:cubicBezTo>
                      <a:pt x="4" y="107"/>
                      <a:pt x="9" y="105"/>
                      <a:pt x="15" y="106"/>
                    </a:cubicBezTo>
                    <a:cubicBezTo>
                      <a:pt x="22" y="107"/>
                      <a:pt x="29" y="112"/>
                      <a:pt x="31" y="128"/>
                    </a:cubicBezTo>
                    <a:cubicBezTo>
                      <a:pt x="34" y="160"/>
                      <a:pt x="35" y="175"/>
                      <a:pt x="35" y="175"/>
                    </a:cubicBezTo>
                    <a:cubicBezTo>
                      <a:pt x="35" y="175"/>
                      <a:pt x="36" y="178"/>
                      <a:pt x="43" y="179"/>
                    </a:cubicBezTo>
                    <a:cubicBezTo>
                      <a:pt x="51" y="179"/>
                      <a:pt x="52" y="175"/>
                      <a:pt x="52" y="175"/>
                    </a:cubicBezTo>
                    <a:cubicBezTo>
                      <a:pt x="55" y="17"/>
                      <a:pt x="55" y="17"/>
                      <a:pt x="55" y="17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3" name="Freeform 836"/>
              <p:cNvSpPr>
                <a:spLocks/>
              </p:cNvSpPr>
              <p:nvPr/>
            </p:nvSpPr>
            <p:spPr bwMode="auto">
              <a:xfrm>
                <a:off x="4566" y="2813"/>
                <a:ext cx="56" cy="47"/>
              </a:xfrm>
              <a:custGeom>
                <a:avLst/>
                <a:gdLst>
                  <a:gd name="T0" fmla="*/ 23 w 24"/>
                  <a:gd name="T1" fmla="*/ 18 h 20"/>
                  <a:gd name="T2" fmla="*/ 16 w 24"/>
                  <a:gd name="T3" fmla="*/ 0 h 20"/>
                  <a:gd name="T4" fmla="*/ 0 w 24"/>
                  <a:gd name="T5" fmla="*/ 0 h 20"/>
                  <a:gd name="T6" fmla="*/ 0 w 24"/>
                  <a:gd name="T7" fmla="*/ 0 h 20"/>
                  <a:gd name="T8" fmla="*/ 1 w 24"/>
                  <a:gd name="T9" fmla="*/ 13 h 20"/>
                  <a:gd name="T10" fmla="*/ 12 w 24"/>
                  <a:gd name="T11" fmla="*/ 12 h 20"/>
                  <a:gd name="T12" fmla="*/ 21 w 24"/>
                  <a:gd name="T13" fmla="*/ 16 h 20"/>
                  <a:gd name="T14" fmla="*/ 24 w 24"/>
                  <a:gd name="T15" fmla="*/ 20 h 20"/>
                  <a:gd name="T16" fmla="*/ 24 w 24"/>
                  <a:gd name="T17" fmla="*/ 19 h 20"/>
                  <a:gd name="T18" fmla="*/ 23 w 24"/>
                  <a:gd name="T1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0">
                    <a:moveTo>
                      <a:pt x="23" y="18"/>
                    </a:moveTo>
                    <a:cubicBezTo>
                      <a:pt x="22" y="11"/>
                      <a:pt x="19" y="5"/>
                      <a:pt x="16" y="0"/>
                    </a:cubicBezTo>
                    <a:cubicBezTo>
                      <a:pt x="10" y="0"/>
                      <a:pt x="5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9"/>
                      <a:pt x="1" y="13"/>
                    </a:cubicBezTo>
                    <a:cubicBezTo>
                      <a:pt x="1" y="13"/>
                      <a:pt x="6" y="11"/>
                      <a:pt x="12" y="12"/>
                    </a:cubicBezTo>
                    <a:cubicBezTo>
                      <a:pt x="15" y="12"/>
                      <a:pt x="18" y="13"/>
                      <a:pt x="21" y="16"/>
                    </a:cubicBezTo>
                    <a:cubicBezTo>
                      <a:pt x="22" y="17"/>
                      <a:pt x="23" y="18"/>
                      <a:pt x="24" y="20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8"/>
                      <a:pt x="23" y="18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4" name="Freeform 837"/>
              <p:cNvSpPr>
                <a:spLocks/>
              </p:cNvSpPr>
              <p:nvPr/>
            </p:nvSpPr>
            <p:spPr bwMode="auto">
              <a:xfrm>
                <a:off x="4570" y="2607"/>
                <a:ext cx="119" cy="102"/>
              </a:xfrm>
              <a:custGeom>
                <a:avLst/>
                <a:gdLst>
                  <a:gd name="T0" fmla="*/ 1 w 50"/>
                  <a:gd name="T1" fmla="*/ 0 h 43"/>
                  <a:gd name="T2" fmla="*/ 0 w 50"/>
                  <a:gd name="T3" fmla="*/ 23 h 43"/>
                  <a:gd name="T4" fmla="*/ 49 w 50"/>
                  <a:gd name="T5" fmla="*/ 43 h 43"/>
                  <a:gd name="T6" fmla="*/ 50 w 50"/>
                  <a:gd name="T7" fmla="*/ 23 h 43"/>
                  <a:gd name="T8" fmla="*/ 1 w 50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3">
                    <a:moveTo>
                      <a:pt x="1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24" y="43"/>
                      <a:pt x="49" y="43"/>
                    </a:cubicBezTo>
                    <a:cubicBezTo>
                      <a:pt x="50" y="23"/>
                      <a:pt x="50" y="23"/>
                      <a:pt x="50" y="2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5" name="Freeform 838"/>
              <p:cNvSpPr>
                <a:spLocks/>
              </p:cNvSpPr>
              <p:nvPr/>
            </p:nvSpPr>
            <p:spPr bwMode="auto">
              <a:xfrm>
                <a:off x="4513" y="2409"/>
                <a:ext cx="769" cy="626"/>
              </a:xfrm>
              <a:custGeom>
                <a:avLst/>
                <a:gdLst>
                  <a:gd name="T0" fmla="*/ 66 w 325"/>
                  <a:gd name="T1" fmla="*/ 3 h 265"/>
                  <a:gd name="T2" fmla="*/ 116 w 325"/>
                  <a:gd name="T3" fmla="*/ 32 h 265"/>
                  <a:gd name="T4" fmla="*/ 208 w 325"/>
                  <a:gd name="T5" fmla="*/ 2 h 265"/>
                  <a:gd name="T6" fmla="*/ 266 w 325"/>
                  <a:gd name="T7" fmla="*/ 50 h 265"/>
                  <a:gd name="T8" fmla="*/ 317 w 325"/>
                  <a:gd name="T9" fmla="*/ 75 h 265"/>
                  <a:gd name="T10" fmla="*/ 295 w 325"/>
                  <a:gd name="T11" fmla="*/ 194 h 265"/>
                  <a:gd name="T12" fmla="*/ 285 w 325"/>
                  <a:gd name="T13" fmla="*/ 191 h 265"/>
                  <a:gd name="T14" fmla="*/ 270 w 325"/>
                  <a:gd name="T15" fmla="*/ 198 h 265"/>
                  <a:gd name="T16" fmla="*/ 264 w 325"/>
                  <a:gd name="T17" fmla="*/ 261 h 265"/>
                  <a:gd name="T18" fmla="*/ 253 w 325"/>
                  <a:gd name="T19" fmla="*/ 265 h 265"/>
                  <a:gd name="T20" fmla="*/ 243 w 325"/>
                  <a:gd name="T21" fmla="*/ 260 h 265"/>
                  <a:gd name="T22" fmla="*/ 246 w 325"/>
                  <a:gd name="T23" fmla="*/ 144 h 265"/>
                  <a:gd name="T24" fmla="*/ 238 w 325"/>
                  <a:gd name="T25" fmla="*/ 99 h 265"/>
                  <a:gd name="T26" fmla="*/ 91 w 325"/>
                  <a:gd name="T27" fmla="*/ 127 h 265"/>
                  <a:gd name="T28" fmla="*/ 0 w 325"/>
                  <a:gd name="T29" fmla="*/ 21 h 265"/>
                  <a:gd name="T30" fmla="*/ 32 w 325"/>
                  <a:gd name="T31" fmla="*/ 39 h 265"/>
                  <a:gd name="T32" fmla="*/ 40 w 325"/>
                  <a:gd name="T33" fmla="*/ 5 h 265"/>
                  <a:gd name="T34" fmla="*/ 54 w 325"/>
                  <a:gd name="T35" fmla="*/ 29 h 265"/>
                  <a:gd name="T36" fmla="*/ 66 w 325"/>
                  <a:gd name="T37" fmla="*/ 3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5" h="265">
                    <a:moveTo>
                      <a:pt x="66" y="3"/>
                    </a:moveTo>
                    <a:cubicBezTo>
                      <a:pt x="66" y="3"/>
                      <a:pt x="73" y="37"/>
                      <a:pt x="116" y="32"/>
                    </a:cubicBezTo>
                    <a:cubicBezTo>
                      <a:pt x="159" y="27"/>
                      <a:pt x="173" y="0"/>
                      <a:pt x="208" y="2"/>
                    </a:cubicBezTo>
                    <a:cubicBezTo>
                      <a:pt x="242" y="5"/>
                      <a:pt x="267" y="28"/>
                      <a:pt x="266" y="50"/>
                    </a:cubicBezTo>
                    <a:cubicBezTo>
                      <a:pt x="266" y="50"/>
                      <a:pt x="305" y="39"/>
                      <a:pt x="317" y="75"/>
                    </a:cubicBezTo>
                    <a:cubicBezTo>
                      <a:pt x="325" y="97"/>
                      <a:pt x="311" y="133"/>
                      <a:pt x="295" y="194"/>
                    </a:cubicBezTo>
                    <a:cubicBezTo>
                      <a:pt x="295" y="194"/>
                      <a:pt x="290" y="191"/>
                      <a:pt x="285" y="191"/>
                    </a:cubicBezTo>
                    <a:cubicBezTo>
                      <a:pt x="280" y="191"/>
                      <a:pt x="275" y="193"/>
                      <a:pt x="270" y="198"/>
                    </a:cubicBezTo>
                    <a:cubicBezTo>
                      <a:pt x="262" y="206"/>
                      <a:pt x="264" y="261"/>
                      <a:pt x="264" y="261"/>
                    </a:cubicBezTo>
                    <a:cubicBezTo>
                      <a:pt x="264" y="261"/>
                      <a:pt x="262" y="265"/>
                      <a:pt x="253" y="265"/>
                    </a:cubicBezTo>
                    <a:cubicBezTo>
                      <a:pt x="244" y="265"/>
                      <a:pt x="243" y="260"/>
                      <a:pt x="243" y="260"/>
                    </a:cubicBezTo>
                    <a:cubicBezTo>
                      <a:pt x="243" y="260"/>
                      <a:pt x="244" y="197"/>
                      <a:pt x="246" y="144"/>
                    </a:cubicBezTo>
                    <a:cubicBezTo>
                      <a:pt x="247" y="122"/>
                      <a:pt x="241" y="106"/>
                      <a:pt x="238" y="99"/>
                    </a:cubicBezTo>
                    <a:cubicBezTo>
                      <a:pt x="238" y="99"/>
                      <a:pt x="172" y="145"/>
                      <a:pt x="91" y="127"/>
                    </a:cubicBezTo>
                    <a:cubicBezTo>
                      <a:pt x="11" y="108"/>
                      <a:pt x="4" y="57"/>
                      <a:pt x="0" y="21"/>
                    </a:cubicBezTo>
                    <a:cubicBezTo>
                      <a:pt x="0" y="21"/>
                      <a:pt x="13" y="32"/>
                      <a:pt x="32" y="39"/>
                    </a:cubicBezTo>
                    <a:cubicBezTo>
                      <a:pt x="32" y="39"/>
                      <a:pt x="26" y="16"/>
                      <a:pt x="40" y="5"/>
                    </a:cubicBezTo>
                    <a:cubicBezTo>
                      <a:pt x="40" y="5"/>
                      <a:pt x="43" y="22"/>
                      <a:pt x="54" y="29"/>
                    </a:cubicBezTo>
                    <a:cubicBezTo>
                      <a:pt x="54" y="29"/>
                      <a:pt x="48" y="15"/>
                      <a:pt x="66" y="3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6" name="Freeform 839"/>
              <p:cNvSpPr>
                <a:spLocks/>
              </p:cNvSpPr>
              <p:nvPr/>
            </p:nvSpPr>
            <p:spPr bwMode="auto">
              <a:xfrm>
                <a:off x="5136" y="2822"/>
                <a:ext cx="87" cy="69"/>
              </a:xfrm>
              <a:custGeom>
                <a:avLst/>
                <a:gdLst>
                  <a:gd name="T0" fmla="*/ 32 w 37"/>
                  <a:gd name="T1" fmla="*/ 19 h 29"/>
                  <a:gd name="T2" fmla="*/ 37 w 37"/>
                  <a:gd name="T3" fmla="*/ 0 h 29"/>
                  <a:gd name="T4" fmla="*/ 16 w 37"/>
                  <a:gd name="T5" fmla="*/ 3 h 29"/>
                  <a:gd name="T6" fmla="*/ 4 w 37"/>
                  <a:gd name="T7" fmla="*/ 29 h 29"/>
                  <a:gd name="T8" fmla="*/ 4 w 37"/>
                  <a:gd name="T9" fmla="*/ 29 h 29"/>
                  <a:gd name="T10" fmla="*/ 7 w 37"/>
                  <a:gd name="T11" fmla="*/ 23 h 29"/>
                  <a:gd name="T12" fmla="*/ 22 w 37"/>
                  <a:gd name="T13" fmla="*/ 16 h 29"/>
                  <a:gd name="T14" fmla="*/ 32 w 37"/>
                  <a:gd name="T1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9">
                    <a:moveTo>
                      <a:pt x="32" y="19"/>
                    </a:moveTo>
                    <a:cubicBezTo>
                      <a:pt x="34" y="13"/>
                      <a:pt x="36" y="6"/>
                      <a:pt x="37" y="0"/>
                    </a:cubicBezTo>
                    <a:cubicBezTo>
                      <a:pt x="30" y="0"/>
                      <a:pt x="23" y="1"/>
                      <a:pt x="16" y="3"/>
                    </a:cubicBezTo>
                    <a:cubicBezTo>
                      <a:pt x="8" y="15"/>
                      <a:pt x="0" y="27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5" y="26"/>
                      <a:pt x="6" y="24"/>
                      <a:pt x="7" y="23"/>
                    </a:cubicBezTo>
                    <a:cubicBezTo>
                      <a:pt x="12" y="18"/>
                      <a:pt x="17" y="16"/>
                      <a:pt x="22" y="16"/>
                    </a:cubicBezTo>
                    <a:cubicBezTo>
                      <a:pt x="27" y="16"/>
                      <a:pt x="32" y="19"/>
                      <a:pt x="32" y="19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7" name="Freeform 840"/>
              <p:cNvSpPr>
                <a:spLocks/>
              </p:cNvSpPr>
              <p:nvPr/>
            </p:nvSpPr>
            <p:spPr bwMode="auto">
              <a:xfrm>
                <a:off x="4679" y="2735"/>
                <a:ext cx="76" cy="73"/>
              </a:xfrm>
              <a:custGeom>
                <a:avLst/>
                <a:gdLst>
                  <a:gd name="T0" fmla="*/ 32 w 32"/>
                  <a:gd name="T1" fmla="*/ 13 h 31"/>
                  <a:gd name="T2" fmla="*/ 16 w 32"/>
                  <a:gd name="T3" fmla="*/ 2 h 31"/>
                  <a:gd name="T4" fmla="*/ 1 w 32"/>
                  <a:gd name="T5" fmla="*/ 19 h 31"/>
                  <a:gd name="T6" fmla="*/ 0 w 32"/>
                  <a:gd name="T7" fmla="*/ 31 h 31"/>
                  <a:gd name="T8" fmla="*/ 32 w 32"/>
                  <a:gd name="T9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32" y="13"/>
                    </a:moveTo>
                    <a:cubicBezTo>
                      <a:pt x="32" y="13"/>
                      <a:pt x="27" y="0"/>
                      <a:pt x="16" y="2"/>
                    </a:cubicBezTo>
                    <a:cubicBezTo>
                      <a:pt x="6" y="3"/>
                      <a:pt x="1" y="19"/>
                      <a:pt x="1" y="19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4" y="12"/>
                      <a:pt x="32" y="13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8" name="Freeform 841"/>
              <p:cNvSpPr>
                <a:spLocks/>
              </p:cNvSpPr>
              <p:nvPr/>
            </p:nvSpPr>
            <p:spPr bwMode="auto">
              <a:xfrm>
                <a:off x="5008" y="2754"/>
                <a:ext cx="73" cy="75"/>
              </a:xfrm>
              <a:custGeom>
                <a:avLst/>
                <a:gdLst>
                  <a:gd name="T0" fmla="*/ 10 w 31"/>
                  <a:gd name="T1" fmla="*/ 0 h 32"/>
                  <a:gd name="T2" fmla="*/ 1 w 31"/>
                  <a:gd name="T3" fmla="*/ 17 h 32"/>
                  <a:gd name="T4" fmla="*/ 23 w 31"/>
                  <a:gd name="T5" fmla="*/ 32 h 32"/>
                  <a:gd name="T6" fmla="*/ 30 w 31"/>
                  <a:gd name="T7" fmla="*/ 23 h 32"/>
                  <a:gd name="T8" fmla="*/ 10 w 31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2">
                    <a:moveTo>
                      <a:pt x="10" y="0"/>
                    </a:moveTo>
                    <a:cubicBezTo>
                      <a:pt x="10" y="0"/>
                      <a:pt x="0" y="9"/>
                      <a:pt x="1" y="17"/>
                    </a:cubicBezTo>
                    <a:cubicBezTo>
                      <a:pt x="1" y="17"/>
                      <a:pt x="16" y="16"/>
                      <a:pt x="23" y="32"/>
                    </a:cubicBezTo>
                    <a:cubicBezTo>
                      <a:pt x="23" y="32"/>
                      <a:pt x="31" y="29"/>
                      <a:pt x="30" y="23"/>
                    </a:cubicBezTo>
                    <a:cubicBezTo>
                      <a:pt x="28" y="17"/>
                      <a:pt x="22" y="1"/>
                      <a:pt x="10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69" name="Freeform 842"/>
              <p:cNvSpPr>
                <a:spLocks/>
              </p:cNvSpPr>
              <p:nvPr/>
            </p:nvSpPr>
            <p:spPr bwMode="auto">
              <a:xfrm>
                <a:off x="4703" y="2808"/>
                <a:ext cx="80" cy="78"/>
              </a:xfrm>
              <a:custGeom>
                <a:avLst/>
                <a:gdLst>
                  <a:gd name="T0" fmla="*/ 33 w 34"/>
                  <a:gd name="T1" fmla="*/ 18 h 33"/>
                  <a:gd name="T2" fmla="*/ 16 w 34"/>
                  <a:gd name="T3" fmla="*/ 33 h 33"/>
                  <a:gd name="T4" fmla="*/ 1 w 34"/>
                  <a:gd name="T5" fmla="*/ 16 h 33"/>
                  <a:gd name="T6" fmla="*/ 18 w 34"/>
                  <a:gd name="T7" fmla="*/ 1 h 33"/>
                  <a:gd name="T8" fmla="*/ 33 w 34"/>
                  <a:gd name="T9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33" y="18"/>
                    </a:moveTo>
                    <a:cubicBezTo>
                      <a:pt x="32" y="27"/>
                      <a:pt x="25" y="33"/>
                      <a:pt x="16" y="33"/>
                    </a:cubicBezTo>
                    <a:cubicBezTo>
                      <a:pt x="7" y="32"/>
                      <a:pt x="0" y="24"/>
                      <a:pt x="1" y="16"/>
                    </a:cubicBezTo>
                    <a:cubicBezTo>
                      <a:pt x="1" y="7"/>
                      <a:pt x="9" y="0"/>
                      <a:pt x="18" y="1"/>
                    </a:cubicBezTo>
                    <a:cubicBezTo>
                      <a:pt x="27" y="1"/>
                      <a:pt x="34" y="9"/>
                      <a:pt x="33" y="18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0" name="Freeform 843"/>
              <p:cNvSpPr>
                <a:spLocks/>
              </p:cNvSpPr>
              <p:nvPr/>
            </p:nvSpPr>
            <p:spPr bwMode="auto">
              <a:xfrm>
                <a:off x="4977" y="2827"/>
                <a:ext cx="78" cy="71"/>
              </a:xfrm>
              <a:custGeom>
                <a:avLst/>
                <a:gdLst>
                  <a:gd name="T0" fmla="*/ 32 w 33"/>
                  <a:gd name="T1" fmla="*/ 16 h 30"/>
                  <a:gd name="T2" fmla="*/ 15 w 33"/>
                  <a:gd name="T3" fmla="*/ 29 h 30"/>
                  <a:gd name="T4" fmla="*/ 0 w 33"/>
                  <a:gd name="T5" fmla="*/ 12 h 30"/>
                  <a:gd name="T6" fmla="*/ 13 w 33"/>
                  <a:gd name="T7" fmla="*/ 0 h 30"/>
                  <a:gd name="T8" fmla="*/ 32 w 33"/>
                  <a:gd name="T9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32" y="16"/>
                    </a:moveTo>
                    <a:cubicBezTo>
                      <a:pt x="31" y="25"/>
                      <a:pt x="24" y="30"/>
                      <a:pt x="15" y="29"/>
                    </a:cubicBezTo>
                    <a:cubicBezTo>
                      <a:pt x="6" y="28"/>
                      <a:pt x="0" y="21"/>
                      <a:pt x="0" y="12"/>
                    </a:cubicBezTo>
                    <a:cubicBezTo>
                      <a:pt x="1" y="3"/>
                      <a:pt x="5" y="0"/>
                      <a:pt x="13" y="0"/>
                    </a:cubicBezTo>
                    <a:cubicBezTo>
                      <a:pt x="22" y="1"/>
                      <a:pt x="33" y="8"/>
                      <a:pt x="32" y="16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1" name="Freeform 844"/>
              <p:cNvSpPr>
                <a:spLocks/>
              </p:cNvSpPr>
              <p:nvPr/>
            </p:nvSpPr>
            <p:spPr bwMode="auto">
              <a:xfrm>
                <a:off x="4722" y="2813"/>
                <a:ext cx="40" cy="35"/>
              </a:xfrm>
              <a:custGeom>
                <a:avLst/>
                <a:gdLst>
                  <a:gd name="T0" fmla="*/ 16 w 17"/>
                  <a:gd name="T1" fmla="*/ 11 h 15"/>
                  <a:gd name="T2" fmla="*/ 6 w 17"/>
                  <a:gd name="T3" fmla="*/ 13 h 15"/>
                  <a:gd name="T4" fmla="*/ 1 w 17"/>
                  <a:gd name="T5" fmla="*/ 4 h 15"/>
                  <a:gd name="T6" fmla="*/ 11 w 17"/>
                  <a:gd name="T7" fmla="*/ 2 h 15"/>
                  <a:gd name="T8" fmla="*/ 16 w 17"/>
                  <a:gd name="T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6" y="11"/>
                    </a:moveTo>
                    <a:cubicBezTo>
                      <a:pt x="15" y="14"/>
                      <a:pt x="10" y="15"/>
                      <a:pt x="6" y="13"/>
                    </a:cubicBezTo>
                    <a:cubicBezTo>
                      <a:pt x="2" y="11"/>
                      <a:pt x="0" y="7"/>
                      <a:pt x="1" y="4"/>
                    </a:cubicBezTo>
                    <a:cubicBezTo>
                      <a:pt x="2" y="1"/>
                      <a:pt x="6" y="0"/>
                      <a:pt x="11" y="2"/>
                    </a:cubicBezTo>
                    <a:cubicBezTo>
                      <a:pt x="15" y="4"/>
                      <a:pt x="17" y="8"/>
                      <a:pt x="16" y="1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2" name="Freeform 845"/>
              <p:cNvSpPr>
                <a:spLocks/>
              </p:cNvSpPr>
              <p:nvPr/>
            </p:nvSpPr>
            <p:spPr bwMode="auto">
              <a:xfrm>
                <a:off x="4994" y="2829"/>
                <a:ext cx="35" cy="38"/>
              </a:xfrm>
              <a:custGeom>
                <a:avLst/>
                <a:gdLst>
                  <a:gd name="T0" fmla="*/ 12 w 15"/>
                  <a:gd name="T1" fmla="*/ 14 h 16"/>
                  <a:gd name="T2" fmla="*/ 3 w 15"/>
                  <a:gd name="T3" fmla="*/ 12 h 16"/>
                  <a:gd name="T4" fmla="*/ 3 w 15"/>
                  <a:gd name="T5" fmla="*/ 2 h 16"/>
                  <a:gd name="T6" fmla="*/ 12 w 15"/>
                  <a:gd name="T7" fmla="*/ 5 h 16"/>
                  <a:gd name="T8" fmla="*/ 12 w 15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12" y="14"/>
                    </a:moveTo>
                    <a:cubicBezTo>
                      <a:pt x="10" y="16"/>
                      <a:pt x="6" y="15"/>
                      <a:pt x="3" y="12"/>
                    </a:cubicBezTo>
                    <a:cubicBezTo>
                      <a:pt x="1" y="9"/>
                      <a:pt x="0" y="4"/>
                      <a:pt x="3" y="2"/>
                    </a:cubicBezTo>
                    <a:cubicBezTo>
                      <a:pt x="5" y="0"/>
                      <a:pt x="9" y="1"/>
                      <a:pt x="12" y="5"/>
                    </a:cubicBezTo>
                    <a:cubicBezTo>
                      <a:pt x="15" y="8"/>
                      <a:pt x="15" y="12"/>
                      <a:pt x="12" y="1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3" name="Freeform 846"/>
              <p:cNvSpPr>
                <a:spLocks/>
              </p:cNvSpPr>
              <p:nvPr/>
            </p:nvSpPr>
            <p:spPr bwMode="auto">
              <a:xfrm>
                <a:off x="5150" y="2922"/>
                <a:ext cx="99" cy="85"/>
              </a:xfrm>
              <a:custGeom>
                <a:avLst/>
                <a:gdLst>
                  <a:gd name="T0" fmla="*/ 5 w 42"/>
                  <a:gd name="T1" fmla="*/ 36 h 36"/>
                  <a:gd name="T2" fmla="*/ 0 w 42"/>
                  <a:gd name="T3" fmla="*/ 33 h 36"/>
                  <a:gd name="T4" fmla="*/ 34 w 42"/>
                  <a:gd name="T5" fmla="*/ 0 h 36"/>
                  <a:gd name="T6" fmla="*/ 5 w 42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36">
                    <a:moveTo>
                      <a:pt x="5" y="36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34" y="23"/>
                      <a:pt x="34" y="0"/>
                    </a:cubicBezTo>
                    <a:cubicBezTo>
                      <a:pt x="34" y="0"/>
                      <a:pt x="42" y="25"/>
                      <a:pt x="5" y="3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4" name="Freeform 847"/>
              <p:cNvSpPr>
                <a:spLocks/>
              </p:cNvSpPr>
              <p:nvPr/>
            </p:nvSpPr>
            <p:spPr bwMode="auto">
              <a:xfrm>
                <a:off x="4547" y="2862"/>
                <a:ext cx="73" cy="88"/>
              </a:xfrm>
              <a:custGeom>
                <a:avLst/>
                <a:gdLst>
                  <a:gd name="T0" fmla="*/ 25 w 31"/>
                  <a:gd name="T1" fmla="*/ 37 h 37"/>
                  <a:gd name="T2" fmla="*/ 12 w 31"/>
                  <a:gd name="T3" fmla="*/ 6 h 37"/>
                  <a:gd name="T4" fmla="*/ 9 w 31"/>
                  <a:gd name="T5" fmla="*/ 30 h 37"/>
                  <a:gd name="T6" fmla="*/ 25 w 31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37">
                    <a:moveTo>
                      <a:pt x="25" y="37"/>
                    </a:moveTo>
                    <a:cubicBezTo>
                      <a:pt x="25" y="37"/>
                      <a:pt x="31" y="0"/>
                      <a:pt x="12" y="6"/>
                    </a:cubicBezTo>
                    <a:cubicBezTo>
                      <a:pt x="0" y="10"/>
                      <a:pt x="2" y="23"/>
                      <a:pt x="9" y="30"/>
                    </a:cubicBezTo>
                    <a:cubicBezTo>
                      <a:pt x="13" y="35"/>
                      <a:pt x="20" y="37"/>
                      <a:pt x="25" y="3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5" name="Freeform 848"/>
              <p:cNvSpPr>
                <a:spLocks/>
              </p:cNvSpPr>
              <p:nvPr/>
            </p:nvSpPr>
            <p:spPr bwMode="auto">
              <a:xfrm>
                <a:off x="4547" y="2881"/>
                <a:ext cx="61" cy="69"/>
              </a:xfrm>
              <a:custGeom>
                <a:avLst/>
                <a:gdLst>
                  <a:gd name="T0" fmla="*/ 25 w 26"/>
                  <a:gd name="T1" fmla="*/ 28 h 29"/>
                  <a:gd name="T2" fmla="*/ 26 w 26"/>
                  <a:gd name="T3" fmla="*/ 19 h 29"/>
                  <a:gd name="T4" fmla="*/ 4 w 26"/>
                  <a:gd name="T5" fmla="*/ 15 h 29"/>
                  <a:gd name="T6" fmla="*/ 25 w 26"/>
                  <a:gd name="T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9">
                    <a:moveTo>
                      <a:pt x="25" y="28"/>
                    </a:move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9"/>
                      <a:pt x="0" y="0"/>
                      <a:pt x="4" y="15"/>
                    </a:cubicBezTo>
                    <a:cubicBezTo>
                      <a:pt x="8" y="29"/>
                      <a:pt x="25" y="28"/>
                      <a:pt x="25" y="2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6" name="Freeform 849"/>
              <p:cNvSpPr>
                <a:spLocks/>
              </p:cNvSpPr>
              <p:nvPr/>
            </p:nvSpPr>
            <p:spPr bwMode="auto">
              <a:xfrm>
                <a:off x="4686" y="2905"/>
                <a:ext cx="24" cy="9"/>
              </a:xfrm>
              <a:custGeom>
                <a:avLst/>
                <a:gdLst>
                  <a:gd name="T0" fmla="*/ 10 w 10"/>
                  <a:gd name="T1" fmla="*/ 2 h 4"/>
                  <a:gd name="T2" fmla="*/ 8 w 10"/>
                  <a:gd name="T3" fmla="*/ 4 h 4"/>
                  <a:gd name="T4" fmla="*/ 2 w 10"/>
                  <a:gd name="T5" fmla="*/ 4 h 4"/>
                  <a:gd name="T6" fmla="*/ 0 w 10"/>
                  <a:gd name="T7" fmla="*/ 2 h 4"/>
                  <a:gd name="T8" fmla="*/ 0 w 10"/>
                  <a:gd name="T9" fmla="*/ 2 h 4"/>
                  <a:gd name="T10" fmla="*/ 2 w 10"/>
                  <a:gd name="T11" fmla="*/ 0 h 4"/>
                  <a:gd name="T12" fmla="*/ 8 w 10"/>
                  <a:gd name="T13" fmla="*/ 1 h 4"/>
                  <a:gd name="T14" fmla="*/ 10 w 10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">
                    <a:moveTo>
                      <a:pt x="10" y="2"/>
                    </a:moveTo>
                    <a:cubicBezTo>
                      <a:pt x="10" y="3"/>
                      <a:pt x="9" y="4"/>
                      <a:pt x="8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10" y="2"/>
                      <a:pt x="1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7" name="Freeform 850"/>
              <p:cNvSpPr>
                <a:spLocks/>
              </p:cNvSpPr>
              <p:nvPr/>
            </p:nvSpPr>
            <p:spPr bwMode="auto">
              <a:xfrm>
                <a:off x="5072" y="2914"/>
                <a:ext cx="19" cy="10"/>
              </a:xfrm>
              <a:custGeom>
                <a:avLst/>
                <a:gdLst>
                  <a:gd name="T0" fmla="*/ 8 w 8"/>
                  <a:gd name="T1" fmla="*/ 2 h 4"/>
                  <a:gd name="T2" fmla="*/ 6 w 8"/>
                  <a:gd name="T3" fmla="*/ 4 h 4"/>
                  <a:gd name="T4" fmla="*/ 1 w 8"/>
                  <a:gd name="T5" fmla="*/ 3 h 4"/>
                  <a:gd name="T6" fmla="*/ 0 w 8"/>
                  <a:gd name="T7" fmla="*/ 2 h 4"/>
                  <a:gd name="T8" fmla="*/ 0 w 8"/>
                  <a:gd name="T9" fmla="*/ 2 h 4"/>
                  <a:gd name="T10" fmla="*/ 1 w 8"/>
                  <a:gd name="T11" fmla="*/ 0 h 4"/>
                  <a:gd name="T12" fmla="*/ 7 w 8"/>
                  <a:gd name="T13" fmla="*/ 1 h 4"/>
                  <a:gd name="T14" fmla="*/ 8 w 8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cubicBezTo>
                      <a:pt x="8" y="3"/>
                      <a:pt x="7" y="4"/>
                      <a:pt x="6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8" name="Freeform 851"/>
              <p:cNvSpPr>
                <a:spLocks/>
              </p:cNvSpPr>
              <p:nvPr/>
            </p:nvSpPr>
            <p:spPr bwMode="auto">
              <a:xfrm>
                <a:off x="4890" y="3177"/>
                <a:ext cx="54" cy="19"/>
              </a:xfrm>
              <a:custGeom>
                <a:avLst/>
                <a:gdLst>
                  <a:gd name="T0" fmla="*/ 23 w 23"/>
                  <a:gd name="T1" fmla="*/ 5 h 8"/>
                  <a:gd name="T2" fmla="*/ 12 w 23"/>
                  <a:gd name="T3" fmla="*/ 8 h 8"/>
                  <a:gd name="T4" fmla="*/ 1 w 23"/>
                  <a:gd name="T5" fmla="*/ 3 h 8"/>
                  <a:gd name="T6" fmla="*/ 12 w 23"/>
                  <a:gd name="T7" fmla="*/ 0 h 8"/>
                  <a:gd name="T8" fmla="*/ 23 w 23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8">
                    <a:moveTo>
                      <a:pt x="23" y="5"/>
                    </a:moveTo>
                    <a:cubicBezTo>
                      <a:pt x="23" y="7"/>
                      <a:pt x="18" y="8"/>
                      <a:pt x="12" y="8"/>
                    </a:cubicBezTo>
                    <a:cubicBezTo>
                      <a:pt x="5" y="7"/>
                      <a:pt x="0" y="5"/>
                      <a:pt x="1" y="3"/>
                    </a:cubicBezTo>
                    <a:cubicBezTo>
                      <a:pt x="1" y="1"/>
                      <a:pt x="6" y="0"/>
                      <a:pt x="12" y="0"/>
                    </a:cubicBezTo>
                    <a:cubicBezTo>
                      <a:pt x="18" y="1"/>
                      <a:pt x="23" y="3"/>
                      <a:pt x="23" y="5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79" name="Freeform 852"/>
              <p:cNvSpPr>
                <a:spLocks/>
              </p:cNvSpPr>
              <p:nvPr/>
            </p:nvSpPr>
            <p:spPr bwMode="auto">
              <a:xfrm>
                <a:off x="5119" y="2546"/>
                <a:ext cx="123" cy="189"/>
              </a:xfrm>
              <a:custGeom>
                <a:avLst/>
                <a:gdLst>
                  <a:gd name="T0" fmla="*/ 0 w 52"/>
                  <a:gd name="T1" fmla="*/ 42 h 80"/>
                  <a:gd name="T2" fmla="*/ 8 w 52"/>
                  <a:gd name="T3" fmla="*/ 73 h 80"/>
                  <a:gd name="T4" fmla="*/ 8 w 52"/>
                  <a:gd name="T5" fmla="*/ 80 h 80"/>
                  <a:gd name="T6" fmla="*/ 51 w 52"/>
                  <a:gd name="T7" fmla="*/ 33 h 80"/>
                  <a:gd name="T8" fmla="*/ 47 w 52"/>
                  <a:gd name="T9" fmla="*/ 14 h 80"/>
                  <a:gd name="T10" fmla="*/ 20 w 52"/>
                  <a:gd name="T11" fmla="*/ 9 h 80"/>
                  <a:gd name="T12" fmla="*/ 13 w 52"/>
                  <a:gd name="T13" fmla="*/ 27 h 80"/>
                  <a:gd name="T14" fmla="*/ 8 w 52"/>
                  <a:gd name="T15" fmla="*/ 36 h 80"/>
                  <a:gd name="T16" fmla="*/ 0 w 52"/>
                  <a:gd name="T17" fmla="*/ 4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80">
                    <a:moveTo>
                      <a:pt x="0" y="42"/>
                    </a:moveTo>
                    <a:cubicBezTo>
                      <a:pt x="8" y="50"/>
                      <a:pt x="8" y="62"/>
                      <a:pt x="8" y="73"/>
                    </a:cubicBezTo>
                    <a:cubicBezTo>
                      <a:pt x="8" y="75"/>
                      <a:pt x="8" y="78"/>
                      <a:pt x="8" y="80"/>
                    </a:cubicBezTo>
                    <a:cubicBezTo>
                      <a:pt x="19" y="73"/>
                      <a:pt x="48" y="45"/>
                      <a:pt x="51" y="33"/>
                    </a:cubicBezTo>
                    <a:cubicBezTo>
                      <a:pt x="52" y="26"/>
                      <a:pt x="49" y="20"/>
                      <a:pt x="47" y="14"/>
                    </a:cubicBezTo>
                    <a:cubicBezTo>
                      <a:pt x="45" y="10"/>
                      <a:pt x="35" y="0"/>
                      <a:pt x="20" y="9"/>
                    </a:cubicBezTo>
                    <a:cubicBezTo>
                      <a:pt x="17" y="15"/>
                      <a:pt x="15" y="22"/>
                      <a:pt x="13" y="27"/>
                    </a:cubicBezTo>
                    <a:cubicBezTo>
                      <a:pt x="11" y="30"/>
                      <a:pt x="10" y="33"/>
                      <a:pt x="8" y="36"/>
                    </a:cubicBezTo>
                    <a:cubicBezTo>
                      <a:pt x="6" y="39"/>
                      <a:pt x="2" y="40"/>
                      <a:pt x="0" y="42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0" name="Freeform 853"/>
              <p:cNvSpPr>
                <a:spLocks/>
              </p:cNvSpPr>
              <p:nvPr/>
            </p:nvSpPr>
            <p:spPr bwMode="auto">
              <a:xfrm>
                <a:off x="5055" y="2534"/>
                <a:ext cx="88" cy="104"/>
              </a:xfrm>
              <a:custGeom>
                <a:avLst/>
                <a:gdLst>
                  <a:gd name="T0" fmla="*/ 37 w 37"/>
                  <a:gd name="T1" fmla="*/ 3 h 44"/>
                  <a:gd name="T2" fmla="*/ 0 w 37"/>
                  <a:gd name="T3" fmla="*/ 44 h 44"/>
                  <a:gd name="T4" fmla="*/ 37 w 37"/>
                  <a:gd name="T5" fmla="*/ 4 h 44"/>
                  <a:gd name="T6" fmla="*/ 37 w 37"/>
                  <a:gd name="T7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44">
                    <a:moveTo>
                      <a:pt x="37" y="3"/>
                    </a:moveTo>
                    <a:cubicBezTo>
                      <a:pt x="29" y="0"/>
                      <a:pt x="8" y="39"/>
                      <a:pt x="0" y="44"/>
                    </a:cubicBezTo>
                    <a:cubicBezTo>
                      <a:pt x="17" y="41"/>
                      <a:pt x="34" y="19"/>
                      <a:pt x="37" y="4"/>
                    </a:cubicBezTo>
                    <a:lnTo>
                      <a:pt x="37" y="3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1" name="Freeform 854"/>
              <p:cNvSpPr>
                <a:spLocks/>
              </p:cNvSpPr>
              <p:nvPr/>
            </p:nvSpPr>
            <p:spPr bwMode="auto">
              <a:xfrm>
                <a:off x="4909" y="2435"/>
                <a:ext cx="177" cy="40"/>
              </a:xfrm>
              <a:custGeom>
                <a:avLst/>
                <a:gdLst>
                  <a:gd name="T0" fmla="*/ 0 w 75"/>
                  <a:gd name="T1" fmla="*/ 17 h 17"/>
                  <a:gd name="T2" fmla="*/ 30 w 75"/>
                  <a:gd name="T3" fmla="*/ 2 h 17"/>
                  <a:gd name="T4" fmla="*/ 39 w 75"/>
                  <a:gd name="T5" fmla="*/ 0 h 17"/>
                  <a:gd name="T6" fmla="*/ 63 w 75"/>
                  <a:gd name="T7" fmla="*/ 6 h 17"/>
                  <a:gd name="T8" fmla="*/ 75 w 75"/>
                  <a:gd name="T9" fmla="*/ 17 h 17"/>
                  <a:gd name="T10" fmla="*/ 60 w 75"/>
                  <a:gd name="T11" fmla="*/ 17 h 17"/>
                  <a:gd name="T12" fmla="*/ 45 w 75"/>
                  <a:gd name="T13" fmla="*/ 15 h 17"/>
                  <a:gd name="T14" fmla="*/ 16 w 75"/>
                  <a:gd name="T15" fmla="*/ 13 h 17"/>
                  <a:gd name="T16" fmla="*/ 0 w 75"/>
                  <a:gd name="T1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17">
                    <a:moveTo>
                      <a:pt x="0" y="17"/>
                    </a:moveTo>
                    <a:cubicBezTo>
                      <a:pt x="10" y="13"/>
                      <a:pt x="19" y="5"/>
                      <a:pt x="30" y="2"/>
                    </a:cubicBezTo>
                    <a:cubicBezTo>
                      <a:pt x="33" y="1"/>
                      <a:pt x="36" y="0"/>
                      <a:pt x="39" y="0"/>
                    </a:cubicBezTo>
                    <a:cubicBezTo>
                      <a:pt x="48" y="0"/>
                      <a:pt x="55" y="1"/>
                      <a:pt x="63" y="6"/>
                    </a:cubicBezTo>
                    <a:cubicBezTo>
                      <a:pt x="67" y="9"/>
                      <a:pt x="74" y="13"/>
                      <a:pt x="75" y="17"/>
                    </a:cubicBezTo>
                    <a:cubicBezTo>
                      <a:pt x="75" y="17"/>
                      <a:pt x="62" y="17"/>
                      <a:pt x="60" y="17"/>
                    </a:cubicBezTo>
                    <a:cubicBezTo>
                      <a:pt x="55" y="16"/>
                      <a:pt x="50" y="15"/>
                      <a:pt x="45" y="15"/>
                    </a:cubicBezTo>
                    <a:cubicBezTo>
                      <a:pt x="36" y="13"/>
                      <a:pt x="26" y="12"/>
                      <a:pt x="16" y="13"/>
                    </a:cubicBezTo>
                    <a:cubicBezTo>
                      <a:pt x="11" y="14"/>
                      <a:pt x="6" y="17"/>
                      <a:pt x="0" y="17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2" name="Freeform 855"/>
              <p:cNvSpPr>
                <a:spLocks/>
              </p:cNvSpPr>
              <p:nvPr/>
            </p:nvSpPr>
            <p:spPr bwMode="auto">
              <a:xfrm>
                <a:off x="4592" y="2465"/>
                <a:ext cx="75" cy="97"/>
              </a:xfrm>
              <a:custGeom>
                <a:avLst/>
                <a:gdLst>
                  <a:gd name="T0" fmla="*/ 0 w 32"/>
                  <a:gd name="T1" fmla="*/ 0 h 41"/>
                  <a:gd name="T2" fmla="*/ 1 w 32"/>
                  <a:gd name="T3" fmla="*/ 10 h 41"/>
                  <a:gd name="T4" fmla="*/ 5 w 32"/>
                  <a:gd name="T5" fmla="*/ 20 h 41"/>
                  <a:gd name="T6" fmla="*/ 17 w 32"/>
                  <a:gd name="T7" fmla="*/ 33 h 41"/>
                  <a:gd name="T8" fmla="*/ 32 w 32"/>
                  <a:gd name="T9" fmla="*/ 41 h 41"/>
                  <a:gd name="T10" fmla="*/ 7 w 32"/>
                  <a:gd name="T11" fmla="*/ 14 h 41"/>
                  <a:gd name="T12" fmla="*/ 4 w 32"/>
                  <a:gd name="T13" fmla="*/ 7 h 41"/>
                  <a:gd name="T14" fmla="*/ 0 w 32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41">
                    <a:moveTo>
                      <a:pt x="0" y="0"/>
                    </a:moveTo>
                    <a:cubicBezTo>
                      <a:pt x="0" y="3"/>
                      <a:pt x="1" y="7"/>
                      <a:pt x="1" y="10"/>
                    </a:cubicBezTo>
                    <a:cubicBezTo>
                      <a:pt x="2" y="14"/>
                      <a:pt x="4" y="17"/>
                      <a:pt x="5" y="20"/>
                    </a:cubicBezTo>
                    <a:cubicBezTo>
                      <a:pt x="8" y="25"/>
                      <a:pt x="12" y="29"/>
                      <a:pt x="17" y="33"/>
                    </a:cubicBezTo>
                    <a:cubicBezTo>
                      <a:pt x="21" y="36"/>
                      <a:pt x="26" y="40"/>
                      <a:pt x="32" y="41"/>
                    </a:cubicBezTo>
                    <a:cubicBezTo>
                      <a:pt x="20" y="35"/>
                      <a:pt x="12" y="26"/>
                      <a:pt x="7" y="14"/>
                    </a:cubicBezTo>
                    <a:cubicBezTo>
                      <a:pt x="6" y="12"/>
                      <a:pt x="5" y="9"/>
                      <a:pt x="4" y="7"/>
                    </a:cubicBezTo>
                    <a:cubicBezTo>
                      <a:pt x="3" y="5"/>
                      <a:pt x="2" y="2"/>
                      <a:pt x="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3" name="Freeform 856"/>
              <p:cNvSpPr>
                <a:spLocks/>
              </p:cNvSpPr>
              <p:nvPr/>
            </p:nvSpPr>
            <p:spPr bwMode="auto">
              <a:xfrm>
                <a:off x="4651" y="2463"/>
                <a:ext cx="66" cy="71"/>
              </a:xfrm>
              <a:custGeom>
                <a:avLst/>
                <a:gdLst>
                  <a:gd name="T0" fmla="*/ 23 w 28"/>
                  <a:gd name="T1" fmla="*/ 27 h 30"/>
                  <a:gd name="T2" fmla="*/ 9 w 28"/>
                  <a:gd name="T3" fmla="*/ 13 h 30"/>
                  <a:gd name="T4" fmla="*/ 0 w 28"/>
                  <a:gd name="T5" fmla="*/ 0 h 30"/>
                  <a:gd name="T6" fmla="*/ 6 w 28"/>
                  <a:gd name="T7" fmla="*/ 18 h 30"/>
                  <a:gd name="T8" fmla="*/ 28 w 28"/>
                  <a:gd name="T9" fmla="*/ 30 h 30"/>
                  <a:gd name="T10" fmla="*/ 28 w 28"/>
                  <a:gd name="T11" fmla="*/ 30 h 30"/>
                  <a:gd name="T12" fmla="*/ 23 w 28"/>
                  <a:gd name="T13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0">
                    <a:moveTo>
                      <a:pt x="23" y="27"/>
                    </a:moveTo>
                    <a:cubicBezTo>
                      <a:pt x="18" y="23"/>
                      <a:pt x="12" y="18"/>
                      <a:pt x="9" y="13"/>
                    </a:cubicBezTo>
                    <a:cubicBezTo>
                      <a:pt x="6" y="8"/>
                      <a:pt x="4" y="4"/>
                      <a:pt x="0" y="0"/>
                    </a:cubicBezTo>
                    <a:cubicBezTo>
                      <a:pt x="0" y="5"/>
                      <a:pt x="3" y="14"/>
                      <a:pt x="6" y="18"/>
                    </a:cubicBezTo>
                    <a:cubicBezTo>
                      <a:pt x="10" y="24"/>
                      <a:pt x="21" y="28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6" y="29"/>
                      <a:pt x="25" y="28"/>
                      <a:pt x="23" y="2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4" name="Freeform 857"/>
              <p:cNvSpPr>
                <a:spLocks/>
              </p:cNvSpPr>
              <p:nvPr/>
            </p:nvSpPr>
            <p:spPr bwMode="auto">
              <a:xfrm>
                <a:off x="4771" y="2818"/>
                <a:ext cx="209" cy="231"/>
              </a:xfrm>
              <a:custGeom>
                <a:avLst/>
                <a:gdLst>
                  <a:gd name="T0" fmla="*/ 24 w 88"/>
                  <a:gd name="T1" fmla="*/ 10 h 98"/>
                  <a:gd name="T2" fmla="*/ 22 w 88"/>
                  <a:gd name="T3" fmla="*/ 79 h 98"/>
                  <a:gd name="T4" fmla="*/ 78 w 88"/>
                  <a:gd name="T5" fmla="*/ 75 h 98"/>
                  <a:gd name="T6" fmla="*/ 65 w 88"/>
                  <a:gd name="T7" fmla="*/ 10 h 98"/>
                  <a:gd name="T8" fmla="*/ 46 w 88"/>
                  <a:gd name="T9" fmla="*/ 1 h 98"/>
                  <a:gd name="T10" fmla="*/ 24 w 88"/>
                  <a:gd name="T11" fmla="*/ 1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98">
                    <a:moveTo>
                      <a:pt x="24" y="10"/>
                    </a:moveTo>
                    <a:cubicBezTo>
                      <a:pt x="24" y="10"/>
                      <a:pt x="0" y="59"/>
                      <a:pt x="22" y="79"/>
                    </a:cubicBezTo>
                    <a:cubicBezTo>
                      <a:pt x="44" y="98"/>
                      <a:pt x="73" y="88"/>
                      <a:pt x="78" y="75"/>
                    </a:cubicBezTo>
                    <a:cubicBezTo>
                      <a:pt x="88" y="51"/>
                      <a:pt x="67" y="43"/>
                      <a:pt x="65" y="10"/>
                    </a:cubicBezTo>
                    <a:cubicBezTo>
                      <a:pt x="65" y="10"/>
                      <a:pt x="59" y="1"/>
                      <a:pt x="46" y="1"/>
                    </a:cubicBezTo>
                    <a:cubicBezTo>
                      <a:pt x="33" y="0"/>
                      <a:pt x="24" y="10"/>
                      <a:pt x="24" y="1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5" name="Freeform 858"/>
              <p:cNvSpPr>
                <a:spLocks/>
              </p:cNvSpPr>
              <p:nvPr/>
            </p:nvSpPr>
            <p:spPr bwMode="auto">
              <a:xfrm>
                <a:off x="4776" y="2818"/>
                <a:ext cx="185" cy="205"/>
              </a:xfrm>
              <a:custGeom>
                <a:avLst/>
                <a:gdLst>
                  <a:gd name="T0" fmla="*/ 21 w 78"/>
                  <a:gd name="T1" fmla="*/ 10 h 87"/>
                  <a:gd name="T2" fmla="*/ 19 w 78"/>
                  <a:gd name="T3" fmla="*/ 69 h 87"/>
                  <a:gd name="T4" fmla="*/ 69 w 78"/>
                  <a:gd name="T5" fmla="*/ 65 h 87"/>
                  <a:gd name="T6" fmla="*/ 57 w 78"/>
                  <a:gd name="T7" fmla="*/ 8 h 87"/>
                  <a:gd name="T8" fmla="*/ 40 w 78"/>
                  <a:gd name="T9" fmla="*/ 1 h 87"/>
                  <a:gd name="T10" fmla="*/ 21 w 78"/>
                  <a:gd name="T11" fmla="*/ 1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87">
                    <a:moveTo>
                      <a:pt x="21" y="10"/>
                    </a:moveTo>
                    <a:cubicBezTo>
                      <a:pt x="21" y="10"/>
                      <a:pt x="0" y="51"/>
                      <a:pt x="19" y="69"/>
                    </a:cubicBezTo>
                    <a:cubicBezTo>
                      <a:pt x="38" y="87"/>
                      <a:pt x="64" y="77"/>
                      <a:pt x="69" y="65"/>
                    </a:cubicBezTo>
                    <a:cubicBezTo>
                      <a:pt x="78" y="43"/>
                      <a:pt x="60" y="38"/>
                      <a:pt x="57" y="8"/>
                    </a:cubicBezTo>
                    <a:cubicBezTo>
                      <a:pt x="57" y="8"/>
                      <a:pt x="52" y="1"/>
                      <a:pt x="40" y="1"/>
                    </a:cubicBezTo>
                    <a:cubicBezTo>
                      <a:pt x="29" y="0"/>
                      <a:pt x="21" y="10"/>
                      <a:pt x="21" y="10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6" name="Oval 859"/>
              <p:cNvSpPr>
                <a:spLocks noChangeArrowheads="1"/>
              </p:cNvSpPr>
              <p:nvPr/>
            </p:nvSpPr>
            <p:spPr bwMode="auto">
              <a:xfrm>
                <a:off x="4864" y="2971"/>
                <a:ext cx="30" cy="12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7" name="Freeform 860"/>
              <p:cNvSpPr>
                <a:spLocks/>
              </p:cNvSpPr>
              <p:nvPr/>
            </p:nvSpPr>
            <p:spPr bwMode="auto">
              <a:xfrm>
                <a:off x="5145" y="2881"/>
                <a:ext cx="74" cy="90"/>
              </a:xfrm>
              <a:custGeom>
                <a:avLst/>
                <a:gdLst>
                  <a:gd name="T0" fmla="*/ 5 w 31"/>
                  <a:gd name="T1" fmla="*/ 37 h 38"/>
                  <a:gd name="T2" fmla="*/ 19 w 31"/>
                  <a:gd name="T3" fmla="*/ 7 h 38"/>
                  <a:gd name="T4" fmla="*/ 22 w 31"/>
                  <a:gd name="T5" fmla="*/ 31 h 38"/>
                  <a:gd name="T6" fmla="*/ 5 w 31"/>
                  <a:gd name="T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38">
                    <a:moveTo>
                      <a:pt x="5" y="37"/>
                    </a:moveTo>
                    <a:cubicBezTo>
                      <a:pt x="5" y="37"/>
                      <a:pt x="0" y="0"/>
                      <a:pt x="19" y="7"/>
                    </a:cubicBezTo>
                    <a:cubicBezTo>
                      <a:pt x="31" y="11"/>
                      <a:pt x="29" y="24"/>
                      <a:pt x="22" y="31"/>
                    </a:cubicBezTo>
                    <a:cubicBezTo>
                      <a:pt x="17" y="35"/>
                      <a:pt x="10" y="38"/>
                      <a:pt x="5" y="3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8" name="Freeform 861"/>
              <p:cNvSpPr>
                <a:spLocks/>
              </p:cNvSpPr>
              <p:nvPr/>
            </p:nvSpPr>
            <p:spPr bwMode="auto">
              <a:xfrm>
                <a:off x="5155" y="2903"/>
                <a:ext cx="64" cy="68"/>
              </a:xfrm>
              <a:custGeom>
                <a:avLst/>
                <a:gdLst>
                  <a:gd name="T0" fmla="*/ 1 w 27"/>
                  <a:gd name="T1" fmla="*/ 28 h 29"/>
                  <a:gd name="T2" fmla="*/ 0 w 27"/>
                  <a:gd name="T3" fmla="*/ 18 h 29"/>
                  <a:gd name="T4" fmla="*/ 22 w 27"/>
                  <a:gd name="T5" fmla="*/ 15 h 29"/>
                  <a:gd name="T6" fmla="*/ 1 w 27"/>
                  <a:gd name="T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9">
                    <a:moveTo>
                      <a:pt x="1" y="28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27" y="0"/>
                      <a:pt x="22" y="15"/>
                    </a:cubicBezTo>
                    <a:cubicBezTo>
                      <a:pt x="18" y="29"/>
                      <a:pt x="1" y="28"/>
                      <a:pt x="1" y="2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89" name="Freeform 862"/>
              <p:cNvSpPr>
                <a:spLocks/>
              </p:cNvSpPr>
              <p:nvPr/>
            </p:nvSpPr>
            <p:spPr bwMode="auto">
              <a:xfrm>
                <a:off x="4783" y="2988"/>
                <a:ext cx="199" cy="168"/>
              </a:xfrm>
              <a:custGeom>
                <a:avLst/>
                <a:gdLst>
                  <a:gd name="T0" fmla="*/ 74 w 84"/>
                  <a:gd name="T1" fmla="*/ 70 h 71"/>
                  <a:gd name="T2" fmla="*/ 27 w 84"/>
                  <a:gd name="T3" fmla="*/ 63 h 71"/>
                  <a:gd name="T4" fmla="*/ 11 w 84"/>
                  <a:gd name="T5" fmla="*/ 31 h 71"/>
                  <a:gd name="T6" fmla="*/ 80 w 84"/>
                  <a:gd name="T7" fmla="*/ 64 h 71"/>
                  <a:gd name="T8" fmla="*/ 74 w 84"/>
                  <a:gd name="T9" fmla="*/ 7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71">
                    <a:moveTo>
                      <a:pt x="74" y="70"/>
                    </a:moveTo>
                    <a:cubicBezTo>
                      <a:pt x="59" y="71"/>
                      <a:pt x="41" y="65"/>
                      <a:pt x="27" y="63"/>
                    </a:cubicBezTo>
                    <a:cubicBezTo>
                      <a:pt x="12" y="60"/>
                      <a:pt x="0" y="45"/>
                      <a:pt x="11" y="31"/>
                    </a:cubicBezTo>
                    <a:cubicBezTo>
                      <a:pt x="34" y="0"/>
                      <a:pt x="78" y="63"/>
                      <a:pt x="80" y="64"/>
                    </a:cubicBezTo>
                    <a:cubicBezTo>
                      <a:pt x="80" y="64"/>
                      <a:pt x="84" y="70"/>
                      <a:pt x="74" y="70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90" name="Freeform 863"/>
              <p:cNvSpPr>
                <a:spLocks/>
              </p:cNvSpPr>
              <p:nvPr/>
            </p:nvSpPr>
            <p:spPr bwMode="auto">
              <a:xfrm>
                <a:off x="4847" y="3063"/>
                <a:ext cx="135" cy="93"/>
              </a:xfrm>
              <a:custGeom>
                <a:avLst/>
                <a:gdLst>
                  <a:gd name="T0" fmla="*/ 25 w 57"/>
                  <a:gd name="T1" fmla="*/ 2 h 39"/>
                  <a:gd name="T2" fmla="*/ 7 w 57"/>
                  <a:gd name="T3" fmla="*/ 14 h 39"/>
                  <a:gd name="T4" fmla="*/ 5 w 57"/>
                  <a:gd name="T5" fmla="*/ 32 h 39"/>
                  <a:gd name="T6" fmla="*/ 47 w 57"/>
                  <a:gd name="T7" fmla="*/ 38 h 39"/>
                  <a:gd name="T8" fmla="*/ 53 w 57"/>
                  <a:gd name="T9" fmla="*/ 32 h 39"/>
                  <a:gd name="T10" fmla="*/ 25 w 57"/>
                  <a:gd name="T11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39">
                    <a:moveTo>
                      <a:pt x="25" y="2"/>
                    </a:moveTo>
                    <a:cubicBezTo>
                      <a:pt x="16" y="0"/>
                      <a:pt x="8" y="10"/>
                      <a:pt x="7" y="14"/>
                    </a:cubicBezTo>
                    <a:cubicBezTo>
                      <a:pt x="6" y="18"/>
                      <a:pt x="0" y="28"/>
                      <a:pt x="5" y="32"/>
                    </a:cubicBezTo>
                    <a:cubicBezTo>
                      <a:pt x="18" y="34"/>
                      <a:pt x="34" y="39"/>
                      <a:pt x="47" y="38"/>
                    </a:cubicBezTo>
                    <a:cubicBezTo>
                      <a:pt x="57" y="38"/>
                      <a:pt x="53" y="32"/>
                      <a:pt x="53" y="32"/>
                    </a:cubicBezTo>
                    <a:cubicBezTo>
                      <a:pt x="52" y="31"/>
                      <a:pt x="39" y="14"/>
                      <a:pt x="25" y="2"/>
                    </a:cubicBezTo>
                    <a:close/>
                  </a:path>
                </a:pathLst>
              </a:custGeom>
              <a:solidFill>
                <a:srgbClr val="6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91" name="Freeform 864"/>
              <p:cNvSpPr>
                <a:spLocks/>
              </p:cNvSpPr>
              <p:nvPr/>
            </p:nvSpPr>
            <p:spPr bwMode="auto">
              <a:xfrm>
                <a:off x="5176" y="4028"/>
                <a:ext cx="142" cy="255"/>
              </a:xfrm>
              <a:custGeom>
                <a:avLst/>
                <a:gdLst>
                  <a:gd name="T0" fmla="*/ 25 w 60"/>
                  <a:gd name="T1" fmla="*/ 8 h 108"/>
                  <a:gd name="T2" fmla="*/ 35 w 60"/>
                  <a:gd name="T3" fmla="*/ 3 h 108"/>
                  <a:gd name="T4" fmla="*/ 49 w 60"/>
                  <a:gd name="T5" fmla="*/ 91 h 108"/>
                  <a:gd name="T6" fmla="*/ 4 w 60"/>
                  <a:gd name="T7" fmla="*/ 40 h 108"/>
                  <a:gd name="T8" fmla="*/ 25 w 60"/>
                  <a:gd name="T9" fmla="*/ 19 h 108"/>
                  <a:gd name="T10" fmla="*/ 25 w 60"/>
                  <a:gd name="T11" fmla="*/ 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108">
                    <a:moveTo>
                      <a:pt x="25" y="8"/>
                    </a:moveTo>
                    <a:cubicBezTo>
                      <a:pt x="25" y="8"/>
                      <a:pt x="32" y="0"/>
                      <a:pt x="35" y="3"/>
                    </a:cubicBezTo>
                    <a:cubicBezTo>
                      <a:pt x="39" y="7"/>
                      <a:pt x="60" y="73"/>
                      <a:pt x="49" y="91"/>
                    </a:cubicBezTo>
                    <a:cubicBezTo>
                      <a:pt x="39" y="108"/>
                      <a:pt x="0" y="58"/>
                      <a:pt x="4" y="40"/>
                    </a:cubicBezTo>
                    <a:cubicBezTo>
                      <a:pt x="7" y="22"/>
                      <a:pt x="25" y="19"/>
                      <a:pt x="25" y="19"/>
                    </a:cubicBezTo>
                    <a:lnTo>
                      <a:pt x="25" y="8"/>
                    </a:ln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92" name="Freeform 865"/>
              <p:cNvSpPr>
                <a:spLocks/>
              </p:cNvSpPr>
              <p:nvPr/>
            </p:nvSpPr>
            <p:spPr bwMode="auto">
              <a:xfrm>
                <a:off x="5181" y="4070"/>
                <a:ext cx="85" cy="159"/>
              </a:xfrm>
              <a:custGeom>
                <a:avLst/>
                <a:gdLst>
                  <a:gd name="T0" fmla="*/ 36 w 36"/>
                  <a:gd name="T1" fmla="*/ 40 h 67"/>
                  <a:gd name="T2" fmla="*/ 23 w 36"/>
                  <a:gd name="T3" fmla="*/ 0 h 67"/>
                  <a:gd name="T4" fmla="*/ 23 w 36"/>
                  <a:gd name="T5" fmla="*/ 1 h 67"/>
                  <a:gd name="T6" fmla="*/ 2 w 36"/>
                  <a:gd name="T7" fmla="*/ 22 h 67"/>
                  <a:gd name="T8" fmla="*/ 25 w 36"/>
                  <a:gd name="T9" fmla="*/ 67 h 67"/>
                  <a:gd name="T10" fmla="*/ 33 w 36"/>
                  <a:gd name="T11" fmla="*/ 55 h 67"/>
                  <a:gd name="T12" fmla="*/ 36 w 36"/>
                  <a:gd name="T13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7">
                    <a:moveTo>
                      <a:pt x="36" y="40"/>
                    </a:moveTo>
                    <a:cubicBezTo>
                      <a:pt x="33" y="26"/>
                      <a:pt x="29" y="12"/>
                      <a:pt x="23" y="0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5" y="4"/>
                      <a:pt x="2" y="22"/>
                    </a:cubicBezTo>
                    <a:cubicBezTo>
                      <a:pt x="0" y="32"/>
                      <a:pt x="12" y="54"/>
                      <a:pt x="25" y="67"/>
                    </a:cubicBezTo>
                    <a:cubicBezTo>
                      <a:pt x="28" y="63"/>
                      <a:pt x="31" y="59"/>
                      <a:pt x="33" y="55"/>
                    </a:cubicBezTo>
                    <a:cubicBezTo>
                      <a:pt x="34" y="50"/>
                      <a:pt x="34" y="45"/>
                      <a:pt x="36" y="40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93" name="Freeform 866"/>
              <p:cNvSpPr>
                <a:spLocks/>
              </p:cNvSpPr>
              <p:nvPr/>
            </p:nvSpPr>
            <p:spPr bwMode="auto">
              <a:xfrm>
                <a:off x="5228" y="4170"/>
                <a:ext cx="17" cy="28"/>
              </a:xfrm>
              <a:custGeom>
                <a:avLst/>
                <a:gdLst>
                  <a:gd name="T0" fmla="*/ 6 w 7"/>
                  <a:gd name="T1" fmla="*/ 1 h 12"/>
                  <a:gd name="T2" fmla="*/ 6 w 7"/>
                  <a:gd name="T3" fmla="*/ 7 h 12"/>
                  <a:gd name="T4" fmla="*/ 1 w 7"/>
                  <a:gd name="T5" fmla="*/ 11 h 12"/>
                  <a:gd name="T6" fmla="*/ 1 w 7"/>
                  <a:gd name="T7" fmla="*/ 5 h 12"/>
                  <a:gd name="T8" fmla="*/ 6 w 7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2">
                    <a:moveTo>
                      <a:pt x="6" y="1"/>
                    </a:moveTo>
                    <a:cubicBezTo>
                      <a:pt x="7" y="1"/>
                      <a:pt x="7" y="4"/>
                      <a:pt x="6" y="7"/>
                    </a:cubicBezTo>
                    <a:cubicBezTo>
                      <a:pt x="5" y="10"/>
                      <a:pt x="3" y="12"/>
                      <a:pt x="1" y="11"/>
                    </a:cubicBezTo>
                    <a:cubicBezTo>
                      <a:pt x="0" y="10"/>
                      <a:pt x="0" y="8"/>
                      <a:pt x="1" y="5"/>
                    </a:cubicBezTo>
                    <a:cubicBezTo>
                      <a:pt x="2" y="2"/>
                      <a:pt x="4" y="0"/>
                      <a:pt x="6" y="1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94" name="Freeform 867"/>
              <p:cNvSpPr>
                <a:spLocks/>
              </p:cNvSpPr>
              <p:nvPr/>
            </p:nvSpPr>
            <p:spPr bwMode="auto">
              <a:xfrm>
                <a:off x="4760" y="3730"/>
                <a:ext cx="321" cy="298"/>
              </a:xfrm>
              <a:custGeom>
                <a:avLst/>
                <a:gdLst>
                  <a:gd name="T0" fmla="*/ 87 w 136"/>
                  <a:gd name="T1" fmla="*/ 0 h 126"/>
                  <a:gd name="T2" fmla="*/ 52 w 136"/>
                  <a:gd name="T3" fmla="*/ 5 h 126"/>
                  <a:gd name="T4" fmla="*/ 14 w 136"/>
                  <a:gd name="T5" fmla="*/ 20 h 126"/>
                  <a:gd name="T6" fmla="*/ 40 w 136"/>
                  <a:gd name="T7" fmla="*/ 85 h 126"/>
                  <a:gd name="T8" fmla="*/ 76 w 136"/>
                  <a:gd name="T9" fmla="*/ 121 h 126"/>
                  <a:gd name="T10" fmla="*/ 90 w 136"/>
                  <a:gd name="T11" fmla="*/ 119 h 126"/>
                  <a:gd name="T12" fmla="*/ 98 w 136"/>
                  <a:gd name="T13" fmla="*/ 106 h 126"/>
                  <a:gd name="T14" fmla="*/ 73 w 136"/>
                  <a:gd name="T15" fmla="*/ 86 h 126"/>
                  <a:gd name="T16" fmla="*/ 60 w 136"/>
                  <a:gd name="T17" fmla="*/ 73 h 126"/>
                  <a:gd name="T18" fmla="*/ 41 w 136"/>
                  <a:gd name="T19" fmla="*/ 43 h 126"/>
                  <a:gd name="T20" fmla="*/ 65 w 136"/>
                  <a:gd name="T21" fmla="*/ 24 h 126"/>
                  <a:gd name="T22" fmla="*/ 96 w 136"/>
                  <a:gd name="T23" fmla="*/ 31 h 126"/>
                  <a:gd name="T24" fmla="*/ 130 w 136"/>
                  <a:gd name="T25" fmla="*/ 3 h 126"/>
                  <a:gd name="T26" fmla="*/ 87 w 136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6" h="126">
                    <a:moveTo>
                      <a:pt x="87" y="0"/>
                    </a:moveTo>
                    <a:cubicBezTo>
                      <a:pt x="79" y="8"/>
                      <a:pt x="62" y="5"/>
                      <a:pt x="52" y="5"/>
                    </a:cubicBezTo>
                    <a:cubicBezTo>
                      <a:pt x="39" y="5"/>
                      <a:pt x="22" y="8"/>
                      <a:pt x="14" y="20"/>
                    </a:cubicBezTo>
                    <a:cubicBezTo>
                      <a:pt x="0" y="43"/>
                      <a:pt x="25" y="67"/>
                      <a:pt x="40" y="85"/>
                    </a:cubicBezTo>
                    <a:cubicBezTo>
                      <a:pt x="48" y="95"/>
                      <a:pt x="67" y="113"/>
                      <a:pt x="76" y="121"/>
                    </a:cubicBezTo>
                    <a:cubicBezTo>
                      <a:pt x="82" y="126"/>
                      <a:pt x="84" y="125"/>
                      <a:pt x="90" y="119"/>
                    </a:cubicBezTo>
                    <a:cubicBezTo>
                      <a:pt x="95" y="115"/>
                      <a:pt x="95" y="111"/>
                      <a:pt x="98" y="106"/>
                    </a:cubicBezTo>
                    <a:cubicBezTo>
                      <a:pt x="95" y="102"/>
                      <a:pt x="77" y="90"/>
                      <a:pt x="73" y="86"/>
                    </a:cubicBezTo>
                    <a:cubicBezTo>
                      <a:pt x="69" y="82"/>
                      <a:pt x="64" y="77"/>
                      <a:pt x="60" y="73"/>
                    </a:cubicBezTo>
                    <a:cubicBezTo>
                      <a:pt x="53" y="65"/>
                      <a:pt x="41" y="54"/>
                      <a:pt x="41" y="43"/>
                    </a:cubicBezTo>
                    <a:cubicBezTo>
                      <a:pt x="41" y="30"/>
                      <a:pt x="54" y="25"/>
                      <a:pt x="65" y="24"/>
                    </a:cubicBezTo>
                    <a:cubicBezTo>
                      <a:pt x="77" y="23"/>
                      <a:pt x="85" y="28"/>
                      <a:pt x="96" y="31"/>
                    </a:cubicBezTo>
                    <a:cubicBezTo>
                      <a:pt x="112" y="34"/>
                      <a:pt x="136" y="23"/>
                      <a:pt x="130" y="3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95" name="Freeform 868"/>
              <p:cNvSpPr>
                <a:spLocks/>
              </p:cNvSpPr>
              <p:nvPr/>
            </p:nvSpPr>
            <p:spPr bwMode="auto">
              <a:xfrm>
                <a:off x="4812" y="3737"/>
                <a:ext cx="269" cy="274"/>
              </a:xfrm>
              <a:custGeom>
                <a:avLst/>
                <a:gdLst>
                  <a:gd name="T0" fmla="*/ 108 w 114"/>
                  <a:gd name="T1" fmla="*/ 0 h 116"/>
                  <a:gd name="T2" fmla="*/ 100 w 114"/>
                  <a:gd name="T3" fmla="*/ 0 h 116"/>
                  <a:gd name="T4" fmla="*/ 90 w 114"/>
                  <a:gd name="T5" fmla="*/ 7 h 116"/>
                  <a:gd name="T6" fmla="*/ 51 w 114"/>
                  <a:gd name="T7" fmla="*/ 15 h 116"/>
                  <a:gd name="T8" fmla="*/ 1 w 114"/>
                  <a:gd name="T9" fmla="*/ 35 h 116"/>
                  <a:gd name="T10" fmla="*/ 36 w 114"/>
                  <a:gd name="T11" fmla="*/ 76 h 116"/>
                  <a:gd name="T12" fmla="*/ 68 w 114"/>
                  <a:gd name="T13" fmla="*/ 116 h 116"/>
                  <a:gd name="T14" fmla="*/ 76 w 114"/>
                  <a:gd name="T15" fmla="*/ 103 h 116"/>
                  <a:gd name="T16" fmla="*/ 51 w 114"/>
                  <a:gd name="T17" fmla="*/ 83 h 116"/>
                  <a:gd name="T18" fmla="*/ 38 w 114"/>
                  <a:gd name="T19" fmla="*/ 70 h 116"/>
                  <a:gd name="T20" fmla="*/ 19 w 114"/>
                  <a:gd name="T21" fmla="*/ 40 h 116"/>
                  <a:gd name="T22" fmla="*/ 43 w 114"/>
                  <a:gd name="T23" fmla="*/ 21 h 116"/>
                  <a:gd name="T24" fmla="*/ 74 w 114"/>
                  <a:gd name="T25" fmla="*/ 28 h 116"/>
                  <a:gd name="T26" fmla="*/ 108 w 114"/>
                  <a:gd name="T2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4" h="116">
                    <a:moveTo>
                      <a:pt x="108" y="0"/>
                    </a:moveTo>
                    <a:cubicBezTo>
                      <a:pt x="100" y="0"/>
                      <a:pt x="100" y="0"/>
                      <a:pt x="100" y="0"/>
                    </a:cubicBezTo>
                    <a:cubicBezTo>
                      <a:pt x="98" y="3"/>
                      <a:pt x="94" y="6"/>
                      <a:pt x="90" y="7"/>
                    </a:cubicBezTo>
                    <a:cubicBezTo>
                      <a:pt x="78" y="14"/>
                      <a:pt x="63" y="14"/>
                      <a:pt x="51" y="15"/>
                    </a:cubicBezTo>
                    <a:cubicBezTo>
                      <a:pt x="39" y="16"/>
                      <a:pt x="0" y="18"/>
                      <a:pt x="1" y="35"/>
                    </a:cubicBezTo>
                    <a:cubicBezTo>
                      <a:pt x="2" y="53"/>
                      <a:pt x="26" y="63"/>
                      <a:pt x="36" y="76"/>
                    </a:cubicBezTo>
                    <a:cubicBezTo>
                      <a:pt x="46" y="90"/>
                      <a:pt x="56" y="104"/>
                      <a:pt x="68" y="116"/>
                    </a:cubicBezTo>
                    <a:cubicBezTo>
                      <a:pt x="73" y="112"/>
                      <a:pt x="73" y="108"/>
                      <a:pt x="76" y="103"/>
                    </a:cubicBezTo>
                    <a:cubicBezTo>
                      <a:pt x="73" y="99"/>
                      <a:pt x="55" y="87"/>
                      <a:pt x="51" y="83"/>
                    </a:cubicBezTo>
                    <a:cubicBezTo>
                      <a:pt x="47" y="79"/>
                      <a:pt x="42" y="74"/>
                      <a:pt x="38" y="70"/>
                    </a:cubicBezTo>
                    <a:cubicBezTo>
                      <a:pt x="31" y="62"/>
                      <a:pt x="19" y="51"/>
                      <a:pt x="19" y="40"/>
                    </a:cubicBezTo>
                    <a:cubicBezTo>
                      <a:pt x="19" y="27"/>
                      <a:pt x="32" y="22"/>
                      <a:pt x="43" y="21"/>
                    </a:cubicBezTo>
                    <a:cubicBezTo>
                      <a:pt x="55" y="20"/>
                      <a:pt x="63" y="25"/>
                      <a:pt x="74" y="28"/>
                    </a:cubicBezTo>
                    <a:cubicBezTo>
                      <a:pt x="90" y="31"/>
                      <a:pt x="114" y="20"/>
                      <a:pt x="108" y="0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96" name="Freeform 869"/>
              <p:cNvSpPr>
                <a:spLocks/>
              </p:cNvSpPr>
              <p:nvPr/>
            </p:nvSpPr>
            <p:spPr bwMode="auto">
              <a:xfrm>
                <a:off x="4873" y="3964"/>
                <a:ext cx="140" cy="227"/>
              </a:xfrm>
              <a:custGeom>
                <a:avLst/>
                <a:gdLst>
                  <a:gd name="T0" fmla="*/ 47 w 59"/>
                  <a:gd name="T1" fmla="*/ 3 h 96"/>
                  <a:gd name="T2" fmla="*/ 58 w 59"/>
                  <a:gd name="T3" fmla="*/ 5 h 96"/>
                  <a:gd name="T4" fmla="*/ 24 w 59"/>
                  <a:gd name="T5" fmla="*/ 86 h 96"/>
                  <a:gd name="T6" fmla="*/ 12 w 59"/>
                  <a:gd name="T7" fmla="*/ 19 h 96"/>
                  <a:gd name="T8" fmla="*/ 41 w 59"/>
                  <a:gd name="T9" fmla="*/ 12 h 96"/>
                  <a:gd name="T10" fmla="*/ 47 w 59"/>
                  <a:gd name="T11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96">
                    <a:moveTo>
                      <a:pt x="47" y="3"/>
                    </a:moveTo>
                    <a:cubicBezTo>
                      <a:pt x="47" y="3"/>
                      <a:pt x="57" y="0"/>
                      <a:pt x="58" y="5"/>
                    </a:cubicBezTo>
                    <a:cubicBezTo>
                      <a:pt x="59" y="9"/>
                      <a:pt x="43" y="77"/>
                      <a:pt x="24" y="86"/>
                    </a:cubicBezTo>
                    <a:cubicBezTo>
                      <a:pt x="5" y="96"/>
                      <a:pt x="0" y="33"/>
                      <a:pt x="12" y="19"/>
                    </a:cubicBezTo>
                    <a:cubicBezTo>
                      <a:pt x="24" y="6"/>
                      <a:pt x="41" y="12"/>
                      <a:pt x="41" y="12"/>
                    </a:cubicBezTo>
                    <a:lnTo>
                      <a:pt x="47" y="3"/>
                    </a:ln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97" name="Freeform 870"/>
              <p:cNvSpPr>
                <a:spLocks/>
              </p:cNvSpPr>
              <p:nvPr/>
            </p:nvSpPr>
            <p:spPr bwMode="auto">
              <a:xfrm>
                <a:off x="4883" y="3978"/>
                <a:ext cx="89" cy="149"/>
              </a:xfrm>
              <a:custGeom>
                <a:avLst/>
                <a:gdLst>
                  <a:gd name="T0" fmla="*/ 27 w 38"/>
                  <a:gd name="T1" fmla="*/ 46 h 63"/>
                  <a:gd name="T2" fmla="*/ 38 w 38"/>
                  <a:gd name="T3" fmla="*/ 5 h 63"/>
                  <a:gd name="T4" fmla="*/ 37 w 38"/>
                  <a:gd name="T5" fmla="*/ 6 h 63"/>
                  <a:gd name="T6" fmla="*/ 8 w 38"/>
                  <a:gd name="T7" fmla="*/ 13 h 63"/>
                  <a:gd name="T8" fmla="*/ 4 w 38"/>
                  <a:gd name="T9" fmla="*/ 63 h 63"/>
                  <a:gd name="T10" fmla="*/ 17 w 38"/>
                  <a:gd name="T11" fmla="*/ 58 h 63"/>
                  <a:gd name="T12" fmla="*/ 27 w 38"/>
                  <a:gd name="T13" fmla="*/ 4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63">
                    <a:moveTo>
                      <a:pt x="27" y="46"/>
                    </a:moveTo>
                    <a:cubicBezTo>
                      <a:pt x="32" y="34"/>
                      <a:pt x="36" y="19"/>
                      <a:pt x="38" y="5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20" y="0"/>
                      <a:pt x="8" y="13"/>
                    </a:cubicBezTo>
                    <a:cubicBezTo>
                      <a:pt x="1" y="21"/>
                      <a:pt x="0" y="46"/>
                      <a:pt x="4" y="63"/>
                    </a:cubicBezTo>
                    <a:cubicBezTo>
                      <a:pt x="8" y="61"/>
                      <a:pt x="13" y="60"/>
                      <a:pt x="17" y="58"/>
                    </a:cubicBezTo>
                    <a:cubicBezTo>
                      <a:pt x="21" y="54"/>
                      <a:pt x="24" y="50"/>
                      <a:pt x="27" y="46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98" name="Freeform 871"/>
              <p:cNvSpPr>
                <a:spLocks/>
              </p:cNvSpPr>
              <p:nvPr/>
            </p:nvSpPr>
            <p:spPr bwMode="auto">
              <a:xfrm>
                <a:off x="4899" y="4078"/>
                <a:ext cx="26" cy="21"/>
              </a:xfrm>
              <a:custGeom>
                <a:avLst/>
                <a:gdLst>
                  <a:gd name="T0" fmla="*/ 10 w 11"/>
                  <a:gd name="T1" fmla="*/ 1 h 9"/>
                  <a:gd name="T2" fmla="*/ 7 w 11"/>
                  <a:gd name="T3" fmla="*/ 7 h 9"/>
                  <a:gd name="T4" fmla="*/ 1 w 11"/>
                  <a:gd name="T5" fmla="*/ 8 h 9"/>
                  <a:gd name="T6" fmla="*/ 4 w 11"/>
                  <a:gd name="T7" fmla="*/ 2 h 9"/>
                  <a:gd name="T8" fmla="*/ 10 w 11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10" y="1"/>
                    </a:moveTo>
                    <a:cubicBezTo>
                      <a:pt x="11" y="2"/>
                      <a:pt x="10" y="5"/>
                      <a:pt x="7" y="7"/>
                    </a:cubicBezTo>
                    <a:cubicBezTo>
                      <a:pt x="5" y="8"/>
                      <a:pt x="2" y="9"/>
                      <a:pt x="1" y="8"/>
                    </a:cubicBezTo>
                    <a:cubicBezTo>
                      <a:pt x="0" y="7"/>
                      <a:pt x="2" y="4"/>
                      <a:pt x="4" y="2"/>
                    </a:cubicBezTo>
                    <a:cubicBezTo>
                      <a:pt x="7" y="1"/>
                      <a:pt x="10" y="0"/>
                      <a:pt x="10" y="1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799" name="Freeform 872"/>
              <p:cNvSpPr>
                <a:spLocks/>
              </p:cNvSpPr>
              <p:nvPr/>
            </p:nvSpPr>
            <p:spPr bwMode="auto">
              <a:xfrm>
                <a:off x="4038" y="2066"/>
                <a:ext cx="177" cy="352"/>
              </a:xfrm>
              <a:custGeom>
                <a:avLst/>
                <a:gdLst>
                  <a:gd name="T0" fmla="*/ 5 w 75"/>
                  <a:gd name="T1" fmla="*/ 125 h 149"/>
                  <a:gd name="T2" fmla="*/ 16 w 75"/>
                  <a:gd name="T3" fmla="*/ 107 h 149"/>
                  <a:gd name="T4" fmla="*/ 1 w 75"/>
                  <a:gd name="T5" fmla="*/ 13 h 149"/>
                  <a:gd name="T6" fmla="*/ 9 w 75"/>
                  <a:gd name="T7" fmla="*/ 2 h 149"/>
                  <a:gd name="T8" fmla="*/ 23 w 75"/>
                  <a:gd name="T9" fmla="*/ 30 h 149"/>
                  <a:gd name="T10" fmla="*/ 28 w 75"/>
                  <a:gd name="T11" fmla="*/ 10 h 149"/>
                  <a:gd name="T12" fmla="*/ 38 w 75"/>
                  <a:gd name="T13" fmla="*/ 33 h 149"/>
                  <a:gd name="T14" fmla="*/ 43 w 75"/>
                  <a:gd name="T15" fmla="*/ 29 h 149"/>
                  <a:gd name="T16" fmla="*/ 51 w 75"/>
                  <a:gd name="T17" fmla="*/ 48 h 149"/>
                  <a:gd name="T18" fmla="*/ 55 w 75"/>
                  <a:gd name="T19" fmla="*/ 46 h 149"/>
                  <a:gd name="T20" fmla="*/ 61 w 75"/>
                  <a:gd name="T21" fmla="*/ 78 h 149"/>
                  <a:gd name="T22" fmla="*/ 67 w 75"/>
                  <a:gd name="T23" fmla="*/ 71 h 149"/>
                  <a:gd name="T24" fmla="*/ 34 w 75"/>
                  <a:gd name="T25" fmla="*/ 141 h 149"/>
                  <a:gd name="T26" fmla="*/ 18 w 75"/>
                  <a:gd name="T27" fmla="*/ 149 h 149"/>
                  <a:gd name="T28" fmla="*/ 5 w 75"/>
                  <a:gd name="T29" fmla="*/ 12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5" h="149">
                    <a:moveTo>
                      <a:pt x="5" y="125"/>
                    </a:moveTo>
                    <a:cubicBezTo>
                      <a:pt x="16" y="107"/>
                      <a:pt x="16" y="107"/>
                      <a:pt x="16" y="107"/>
                    </a:cubicBezTo>
                    <a:cubicBezTo>
                      <a:pt x="16" y="107"/>
                      <a:pt x="21" y="27"/>
                      <a:pt x="1" y="13"/>
                    </a:cubicBezTo>
                    <a:cubicBezTo>
                      <a:pt x="1" y="13"/>
                      <a:pt x="0" y="0"/>
                      <a:pt x="9" y="2"/>
                    </a:cubicBezTo>
                    <a:cubicBezTo>
                      <a:pt x="18" y="3"/>
                      <a:pt x="23" y="30"/>
                      <a:pt x="23" y="30"/>
                    </a:cubicBezTo>
                    <a:cubicBezTo>
                      <a:pt x="23" y="28"/>
                      <a:pt x="18" y="9"/>
                      <a:pt x="28" y="10"/>
                    </a:cubicBezTo>
                    <a:cubicBezTo>
                      <a:pt x="35" y="11"/>
                      <a:pt x="37" y="26"/>
                      <a:pt x="38" y="33"/>
                    </a:cubicBezTo>
                    <a:cubicBezTo>
                      <a:pt x="38" y="33"/>
                      <a:pt x="38" y="28"/>
                      <a:pt x="43" y="29"/>
                    </a:cubicBezTo>
                    <a:cubicBezTo>
                      <a:pt x="47" y="30"/>
                      <a:pt x="50" y="41"/>
                      <a:pt x="51" y="48"/>
                    </a:cubicBezTo>
                    <a:cubicBezTo>
                      <a:pt x="51" y="48"/>
                      <a:pt x="51" y="45"/>
                      <a:pt x="55" y="46"/>
                    </a:cubicBezTo>
                    <a:cubicBezTo>
                      <a:pt x="62" y="47"/>
                      <a:pt x="61" y="78"/>
                      <a:pt x="61" y="78"/>
                    </a:cubicBezTo>
                    <a:cubicBezTo>
                      <a:pt x="61" y="78"/>
                      <a:pt x="62" y="69"/>
                      <a:pt x="67" y="71"/>
                    </a:cubicBezTo>
                    <a:cubicBezTo>
                      <a:pt x="71" y="72"/>
                      <a:pt x="75" y="123"/>
                      <a:pt x="34" y="141"/>
                    </a:cubicBezTo>
                    <a:cubicBezTo>
                      <a:pt x="18" y="149"/>
                      <a:pt x="18" y="149"/>
                      <a:pt x="18" y="149"/>
                    </a:cubicBezTo>
                    <a:lnTo>
                      <a:pt x="5" y="125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00" name="Freeform 873"/>
              <p:cNvSpPr>
                <a:spLocks/>
              </p:cNvSpPr>
              <p:nvPr/>
            </p:nvSpPr>
            <p:spPr bwMode="auto">
              <a:xfrm>
                <a:off x="4118" y="2104"/>
                <a:ext cx="10" cy="75"/>
              </a:xfrm>
              <a:custGeom>
                <a:avLst/>
                <a:gdLst>
                  <a:gd name="T0" fmla="*/ 1 w 4"/>
                  <a:gd name="T1" fmla="*/ 23 h 32"/>
                  <a:gd name="T2" fmla="*/ 3 w 4"/>
                  <a:gd name="T3" fmla="*/ 26 h 32"/>
                  <a:gd name="T4" fmla="*/ 4 w 4"/>
                  <a:gd name="T5" fmla="*/ 17 h 32"/>
                  <a:gd name="T6" fmla="*/ 0 w 4"/>
                  <a:gd name="T7" fmla="*/ 1 h 32"/>
                  <a:gd name="T8" fmla="*/ 0 w 4"/>
                  <a:gd name="T9" fmla="*/ 1 h 32"/>
                  <a:gd name="T10" fmla="*/ 0 w 4"/>
                  <a:gd name="T11" fmla="*/ 1 h 32"/>
                  <a:gd name="T12" fmla="*/ 0 w 4"/>
                  <a:gd name="T13" fmla="*/ 0 h 32"/>
                  <a:gd name="T14" fmla="*/ 0 w 4"/>
                  <a:gd name="T15" fmla="*/ 0 h 32"/>
                  <a:gd name="T16" fmla="*/ 1 w 4"/>
                  <a:gd name="T17" fmla="*/ 15 h 32"/>
                  <a:gd name="T18" fmla="*/ 1 w 4"/>
                  <a:gd name="T19" fmla="*/ 2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32">
                    <a:moveTo>
                      <a:pt x="1" y="23"/>
                    </a:moveTo>
                    <a:cubicBezTo>
                      <a:pt x="1" y="24"/>
                      <a:pt x="2" y="32"/>
                      <a:pt x="3" y="26"/>
                    </a:cubicBezTo>
                    <a:cubicBezTo>
                      <a:pt x="4" y="23"/>
                      <a:pt x="4" y="21"/>
                      <a:pt x="4" y="17"/>
                    </a:cubicBezTo>
                    <a:cubicBezTo>
                      <a:pt x="4" y="13"/>
                      <a:pt x="3" y="6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1" y="10"/>
                      <a:pt x="1" y="15"/>
                    </a:cubicBezTo>
                    <a:cubicBezTo>
                      <a:pt x="1" y="18"/>
                      <a:pt x="1" y="20"/>
                      <a:pt x="1" y="2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01" name="Freeform 874"/>
              <p:cNvSpPr>
                <a:spLocks/>
              </p:cNvSpPr>
              <p:nvPr/>
            </p:nvSpPr>
            <p:spPr bwMode="auto">
              <a:xfrm>
                <a:off x="4170" y="2175"/>
                <a:ext cx="12" cy="92"/>
              </a:xfrm>
              <a:custGeom>
                <a:avLst/>
                <a:gdLst>
                  <a:gd name="T0" fmla="*/ 2 w 5"/>
                  <a:gd name="T1" fmla="*/ 33 h 39"/>
                  <a:gd name="T2" fmla="*/ 3 w 5"/>
                  <a:gd name="T3" fmla="*/ 36 h 39"/>
                  <a:gd name="T4" fmla="*/ 5 w 5"/>
                  <a:gd name="T5" fmla="*/ 32 h 39"/>
                  <a:gd name="T6" fmla="*/ 0 w 5"/>
                  <a:gd name="T7" fmla="*/ 0 h 39"/>
                  <a:gd name="T8" fmla="*/ 2 w 5"/>
                  <a:gd name="T9" fmla="*/ 25 h 39"/>
                  <a:gd name="T10" fmla="*/ 2 w 5"/>
                  <a:gd name="T11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9">
                    <a:moveTo>
                      <a:pt x="2" y="33"/>
                    </a:moveTo>
                    <a:cubicBezTo>
                      <a:pt x="1" y="34"/>
                      <a:pt x="0" y="39"/>
                      <a:pt x="3" y="36"/>
                    </a:cubicBezTo>
                    <a:cubicBezTo>
                      <a:pt x="4" y="34"/>
                      <a:pt x="4" y="34"/>
                      <a:pt x="5" y="32"/>
                    </a:cubicBezTo>
                    <a:cubicBezTo>
                      <a:pt x="5" y="32"/>
                      <a:pt x="5" y="4"/>
                      <a:pt x="0" y="0"/>
                    </a:cubicBezTo>
                    <a:cubicBezTo>
                      <a:pt x="3" y="8"/>
                      <a:pt x="3" y="17"/>
                      <a:pt x="2" y="25"/>
                    </a:cubicBezTo>
                    <a:cubicBezTo>
                      <a:pt x="2" y="28"/>
                      <a:pt x="2" y="30"/>
                      <a:pt x="2" y="3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02" name="Freeform 875"/>
              <p:cNvSpPr>
                <a:spLocks/>
              </p:cNvSpPr>
              <p:nvPr/>
            </p:nvSpPr>
            <p:spPr bwMode="auto">
              <a:xfrm>
                <a:off x="4137" y="2134"/>
                <a:ext cx="24" cy="78"/>
              </a:xfrm>
              <a:custGeom>
                <a:avLst/>
                <a:gdLst>
                  <a:gd name="T0" fmla="*/ 9 w 10"/>
                  <a:gd name="T1" fmla="*/ 19 h 33"/>
                  <a:gd name="T2" fmla="*/ 1 w 10"/>
                  <a:gd name="T3" fmla="*/ 0 h 33"/>
                  <a:gd name="T4" fmla="*/ 0 w 10"/>
                  <a:gd name="T5" fmla="*/ 0 h 33"/>
                  <a:gd name="T6" fmla="*/ 6 w 10"/>
                  <a:gd name="T7" fmla="*/ 20 h 33"/>
                  <a:gd name="T8" fmla="*/ 8 w 10"/>
                  <a:gd name="T9" fmla="*/ 33 h 33"/>
                  <a:gd name="T10" fmla="*/ 9 w 10"/>
                  <a:gd name="T11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33">
                    <a:moveTo>
                      <a:pt x="9" y="19"/>
                    </a:moveTo>
                    <a:cubicBezTo>
                      <a:pt x="8" y="12"/>
                      <a:pt x="5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2" y="6"/>
                      <a:pt x="5" y="13"/>
                      <a:pt x="6" y="20"/>
                    </a:cubicBezTo>
                    <a:cubicBezTo>
                      <a:pt x="6" y="24"/>
                      <a:pt x="6" y="29"/>
                      <a:pt x="8" y="33"/>
                    </a:cubicBezTo>
                    <a:cubicBezTo>
                      <a:pt x="10" y="28"/>
                      <a:pt x="9" y="19"/>
                      <a:pt x="9" y="1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03" name="Freeform 876"/>
              <p:cNvSpPr>
                <a:spLocks/>
              </p:cNvSpPr>
              <p:nvPr/>
            </p:nvSpPr>
            <p:spPr bwMode="auto">
              <a:xfrm>
                <a:off x="4050" y="2234"/>
                <a:ext cx="165" cy="184"/>
              </a:xfrm>
              <a:custGeom>
                <a:avLst/>
                <a:gdLst>
                  <a:gd name="T0" fmla="*/ 62 w 70"/>
                  <a:gd name="T1" fmla="*/ 0 h 78"/>
                  <a:gd name="T2" fmla="*/ 60 w 70"/>
                  <a:gd name="T3" fmla="*/ 0 h 78"/>
                  <a:gd name="T4" fmla="*/ 61 w 70"/>
                  <a:gd name="T5" fmla="*/ 2 h 78"/>
                  <a:gd name="T6" fmla="*/ 44 w 70"/>
                  <a:gd name="T7" fmla="*/ 48 h 78"/>
                  <a:gd name="T8" fmla="*/ 11 w 70"/>
                  <a:gd name="T9" fmla="*/ 29 h 78"/>
                  <a:gd name="T10" fmla="*/ 11 w 70"/>
                  <a:gd name="T11" fmla="*/ 35 h 78"/>
                  <a:gd name="T12" fmla="*/ 11 w 70"/>
                  <a:gd name="T13" fmla="*/ 35 h 78"/>
                  <a:gd name="T14" fmla="*/ 11 w 70"/>
                  <a:gd name="T15" fmla="*/ 35 h 78"/>
                  <a:gd name="T16" fmla="*/ 11 w 70"/>
                  <a:gd name="T17" fmla="*/ 35 h 78"/>
                  <a:gd name="T18" fmla="*/ 11 w 70"/>
                  <a:gd name="T19" fmla="*/ 36 h 78"/>
                  <a:gd name="T20" fmla="*/ 11 w 70"/>
                  <a:gd name="T21" fmla="*/ 36 h 78"/>
                  <a:gd name="T22" fmla="*/ 11 w 70"/>
                  <a:gd name="T23" fmla="*/ 36 h 78"/>
                  <a:gd name="T24" fmla="*/ 11 w 70"/>
                  <a:gd name="T25" fmla="*/ 36 h 78"/>
                  <a:gd name="T26" fmla="*/ 11 w 70"/>
                  <a:gd name="T27" fmla="*/ 36 h 78"/>
                  <a:gd name="T28" fmla="*/ 11 w 70"/>
                  <a:gd name="T29" fmla="*/ 36 h 78"/>
                  <a:gd name="T30" fmla="*/ 0 w 70"/>
                  <a:gd name="T31" fmla="*/ 54 h 78"/>
                  <a:gd name="T32" fmla="*/ 13 w 70"/>
                  <a:gd name="T33" fmla="*/ 78 h 78"/>
                  <a:gd name="T34" fmla="*/ 29 w 70"/>
                  <a:gd name="T35" fmla="*/ 70 h 78"/>
                  <a:gd name="T36" fmla="*/ 62 w 70"/>
                  <a:gd name="T3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0" h="78">
                    <a:moveTo>
                      <a:pt x="62" y="0"/>
                    </a:moveTo>
                    <a:cubicBezTo>
                      <a:pt x="61" y="0"/>
                      <a:pt x="60" y="0"/>
                      <a:pt x="60" y="0"/>
                    </a:cubicBezTo>
                    <a:cubicBezTo>
                      <a:pt x="60" y="0"/>
                      <a:pt x="61" y="1"/>
                      <a:pt x="61" y="2"/>
                    </a:cubicBezTo>
                    <a:cubicBezTo>
                      <a:pt x="64" y="16"/>
                      <a:pt x="59" y="42"/>
                      <a:pt x="44" y="48"/>
                    </a:cubicBezTo>
                    <a:cubicBezTo>
                      <a:pt x="29" y="53"/>
                      <a:pt x="22" y="35"/>
                      <a:pt x="11" y="29"/>
                    </a:cubicBezTo>
                    <a:cubicBezTo>
                      <a:pt x="11" y="32"/>
                      <a:pt x="11" y="34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70" y="52"/>
                      <a:pt x="66" y="1"/>
                      <a:pt x="62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04" name="Freeform 877"/>
              <p:cNvSpPr>
                <a:spLocks/>
              </p:cNvSpPr>
              <p:nvPr/>
            </p:nvSpPr>
            <p:spPr bwMode="auto">
              <a:xfrm>
                <a:off x="4052" y="2071"/>
                <a:ext cx="43" cy="85"/>
              </a:xfrm>
              <a:custGeom>
                <a:avLst/>
                <a:gdLst>
                  <a:gd name="T0" fmla="*/ 16 w 18"/>
                  <a:gd name="T1" fmla="*/ 36 h 36"/>
                  <a:gd name="T2" fmla="*/ 17 w 18"/>
                  <a:gd name="T3" fmla="*/ 33 h 36"/>
                  <a:gd name="T4" fmla="*/ 17 w 18"/>
                  <a:gd name="T5" fmla="*/ 28 h 36"/>
                  <a:gd name="T6" fmla="*/ 6 w 18"/>
                  <a:gd name="T7" fmla="*/ 1 h 36"/>
                  <a:gd name="T8" fmla="*/ 6 w 18"/>
                  <a:gd name="T9" fmla="*/ 1 h 36"/>
                  <a:gd name="T10" fmla="*/ 6 w 18"/>
                  <a:gd name="T11" fmla="*/ 1 h 36"/>
                  <a:gd name="T12" fmla="*/ 5 w 18"/>
                  <a:gd name="T13" fmla="*/ 0 h 36"/>
                  <a:gd name="T14" fmla="*/ 5 w 18"/>
                  <a:gd name="T15" fmla="*/ 0 h 36"/>
                  <a:gd name="T16" fmla="*/ 4 w 18"/>
                  <a:gd name="T17" fmla="*/ 0 h 36"/>
                  <a:gd name="T18" fmla="*/ 4 w 18"/>
                  <a:gd name="T19" fmla="*/ 0 h 36"/>
                  <a:gd name="T20" fmla="*/ 3 w 18"/>
                  <a:gd name="T21" fmla="*/ 0 h 36"/>
                  <a:gd name="T22" fmla="*/ 3 w 18"/>
                  <a:gd name="T23" fmla="*/ 0 h 36"/>
                  <a:gd name="T24" fmla="*/ 3 w 18"/>
                  <a:gd name="T25" fmla="*/ 0 h 36"/>
                  <a:gd name="T26" fmla="*/ 1 w 18"/>
                  <a:gd name="T27" fmla="*/ 0 h 36"/>
                  <a:gd name="T28" fmla="*/ 0 w 18"/>
                  <a:gd name="T29" fmla="*/ 0 h 36"/>
                  <a:gd name="T30" fmla="*/ 13 w 18"/>
                  <a:gd name="T31" fmla="*/ 31 h 36"/>
                  <a:gd name="T32" fmla="*/ 16 w 18"/>
                  <a:gd name="T3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36">
                    <a:moveTo>
                      <a:pt x="16" y="36"/>
                    </a:moveTo>
                    <a:cubicBezTo>
                      <a:pt x="17" y="36"/>
                      <a:pt x="17" y="35"/>
                      <a:pt x="17" y="33"/>
                    </a:cubicBezTo>
                    <a:cubicBezTo>
                      <a:pt x="17" y="31"/>
                      <a:pt x="18" y="30"/>
                      <a:pt x="17" y="28"/>
                    </a:cubicBezTo>
                    <a:cubicBezTo>
                      <a:pt x="17" y="28"/>
                      <a:pt x="13" y="8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9" y="7"/>
                      <a:pt x="10" y="21"/>
                      <a:pt x="13" y="31"/>
                    </a:cubicBezTo>
                    <a:cubicBezTo>
                      <a:pt x="13" y="32"/>
                      <a:pt x="15" y="36"/>
                      <a:pt x="16" y="36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05" name="Freeform 878"/>
              <p:cNvSpPr>
                <a:spLocks/>
              </p:cNvSpPr>
              <p:nvPr/>
            </p:nvSpPr>
            <p:spPr bwMode="auto">
              <a:xfrm>
                <a:off x="3510" y="2288"/>
                <a:ext cx="249" cy="296"/>
              </a:xfrm>
              <a:custGeom>
                <a:avLst/>
                <a:gdLst>
                  <a:gd name="T0" fmla="*/ 105 w 105"/>
                  <a:gd name="T1" fmla="*/ 83 h 125"/>
                  <a:gd name="T2" fmla="*/ 94 w 105"/>
                  <a:gd name="T3" fmla="*/ 83 h 125"/>
                  <a:gd name="T4" fmla="*/ 35 w 105"/>
                  <a:gd name="T5" fmla="*/ 5 h 125"/>
                  <a:gd name="T6" fmla="*/ 28 w 105"/>
                  <a:gd name="T7" fmla="*/ 7 h 125"/>
                  <a:gd name="T8" fmla="*/ 25 w 105"/>
                  <a:gd name="T9" fmla="*/ 30 h 125"/>
                  <a:gd name="T10" fmla="*/ 17 w 105"/>
                  <a:gd name="T11" fmla="*/ 26 h 125"/>
                  <a:gd name="T12" fmla="*/ 19 w 105"/>
                  <a:gd name="T13" fmla="*/ 47 h 125"/>
                  <a:gd name="T14" fmla="*/ 10 w 105"/>
                  <a:gd name="T15" fmla="*/ 46 h 125"/>
                  <a:gd name="T16" fmla="*/ 9 w 105"/>
                  <a:gd name="T17" fmla="*/ 58 h 125"/>
                  <a:gd name="T18" fmla="*/ 19 w 105"/>
                  <a:gd name="T19" fmla="*/ 66 h 125"/>
                  <a:gd name="T20" fmla="*/ 10 w 105"/>
                  <a:gd name="T21" fmla="*/ 67 h 125"/>
                  <a:gd name="T22" fmla="*/ 26 w 105"/>
                  <a:gd name="T23" fmla="*/ 84 h 125"/>
                  <a:gd name="T24" fmla="*/ 16 w 105"/>
                  <a:gd name="T25" fmla="*/ 90 h 125"/>
                  <a:gd name="T26" fmla="*/ 32 w 105"/>
                  <a:gd name="T27" fmla="*/ 96 h 125"/>
                  <a:gd name="T28" fmla="*/ 29 w 105"/>
                  <a:gd name="T29" fmla="*/ 107 h 125"/>
                  <a:gd name="T30" fmla="*/ 103 w 105"/>
                  <a:gd name="T31" fmla="*/ 113 h 125"/>
                  <a:gd name="T32" fmla="*/ 105 w 105"/>
                  <a:gd name="T33" fmla="*/ 8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5" h="125">
                    <a:moveTo>
                      <a:pt x="105" y="83"/>
                    </a:moveTo>
                    <a:cubicBezTo>
                      <a:pt x="94" y="83"/>
                      <a:pt x="94" y="83"/>
                      <a:pt x="94" y="83"/>
                    </a:cubicBezTo>
                    <a:cubicBezTo>
                      <a:pt x="94" y="83"/>
                      <a:pt x="35" y="70"/>
                      <a:pt x="35" y="5"/>
                    </a:cubicBezTo>
                    <a:cubicBezTo>
                      <a:pt x="35" y="5"/>
                      <a:pt x="33" y="0"/>
                      <a:pt x="28" y="7"/>
                    </a:cubicBezTo>
                    <a:cubicBezTo>
                      <a:pt x="22" y="15"/>
                      <a:pt x="20" y="21"/>
                      <a:pt x="25" y="30"/>
                    </a:cubicBezTo>
                    <a:cubicBezTo>
                      <a:pt x="25" y="30"/>
                      <a:pt x="21" y="34"/>
                      <a:pt x="17" y="26"/>
                    </a:cubicBezTo>
                    <a:cubicBezTo>
                      <a:pt x="13" y="19"/>
                      <a:pt x="0" y="32"/>
                      <a:pt x="19" y="47"/>
                    </a:cubicBezTo>
                    <a:cubicBezTo>
                      <a:pt x="19" y="47"/>
                      <a:pt x="15" y="48"/>
                      <a:pt x="10" y="46"/>
                    </a:cubicBezTo>
                    <a:cubicBezTo>
                      <a:pt x="6" y="44"/>
                      <a:pt x="3" y="52"/>
                      <a:pt x="9" y="58"/>
                    </a:cubicBezTo>
                    <a:cubicBezTo>
                      <a:pt x="16" y="64"/>
                      <a:pt x="19" y="66"/>
                      <a:pt x="19" y="66"/>
                    </a:cubicBezTo>
                    <a:cubicBezTo>
                      <a:pt x="19" y="66"/>
                      <a:pt x="13" y="64"/>
                      <a:pt x="10" y="67"/>
                    </a:cubicBezTo>
                    <a:cubicBezTo>
                      <a:pt x="8" y="71"/>
                      <a:pt x="17" y="81"/>
                      <a:pt x="26" y="84"/>
                    </a:cubicBezTo>
                    <a:cubicBezTo>
                      <a:pt x="26" y="84"/>
                      <a:pt x="12" y="82"/>
                      <a:pt x="16" y="90"/>
                    </a:cubicBezTo>
                    <a:cubicBezTo>
                      <a:pt x="21" y="98"/>
                      <a:pt x="32" y="96"/>
                      <a:pt x="32" y="96"/>
                    </a:cubicBezTo>
                    <a:cubicBezTo>
                      <a:pt x="32" y="96"/>
                      <a:pt x="23" y="100"/>
                      <a:pt x="29" y="107"/>
                    </a:cubicBezTo>
                    <a:cubicBezTo>
                      <a:pt x="35" y="115"/>
                      <a:pt x="78" y="125"/>
                      <a:pt x="103" y="113"/>
                    </a:cubicBezTo>
                    <a:lnTo>
                      <a:pt x="105" y="83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06" name="Freeform 879"/>
              <p:cNvSpPr>
                <a:spLocks/>
              </p:cNvSpPr>
              <p:nvPr/>
            </p:nvSpPr>
            <p:spPr bwMode="auto">
              <a:xfrm>
                <a:off x="3548" y="2501"/>
                <a:ext cx="57" cy="19"/>
              </a:xfrm>
              <a:custGeom>
                <a:avLst/>
                <a:gdLst>
                  <a:gd name="T0" fmla="*/ 24 w 24"/>
                  <a:gd name="T1" fmla="*/ 4 h 8"/>
                  <a:gd name="T2" fmla="*/ 10 w 24"/>
                  <a:gd name="T3" fmla="*/ 2 h 8"/>
                  <a:gd name="T4" fmla="*/ 0 w 24"/>
                  <a:gd name="T5" fmla="*/ 0 h 8"/>
                  <a:gd name="T6" fmla="*/ 0 w 24"/>
                  <a:gd name="T7" fmla="*/ 0 h 8"/>
                  <a:gd name="T8" fmla="*/ 16 w 24"/>
                  <a:gd name="T9" fmla="*/ 6 h 8"/>
                  <a:gd name="T10" fmla="*/ 24 w 24"/>
                  <a:gd name="T1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8">
                    <a:moveTo>
                      <a:pt x="24" y="4"/>
                    </a:moveTo>
                    <a:cubicBezTo>
                      <a:pt x="20" y="4"/>
                      <a:pt x="15" y="3"/>
                      <a:pt x="10" y="2"/>
                    </a:cubicBezTo>
                    <a:cubicBezTo>
                      <a:pt x="6" y="2"/>
                      <a:pt x="3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8"/>
                      <a:pt x="16" y="6"/>
                      <a:pt x="16" y="6"/>
                    </a:cubicBezTo>
                    <a:cubicBezTo>
                      <a:pt x="16" y="6"/>
                      <a:pt x="20" y="6"/>
                      <a:pt x="24" y="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07" name="Freeform 880"/>
              <p:cNvSpPr>
                <a:spLocks/>
              </p:cNvSpPr>
              <p:nvPr/>
            </p:nvSpPr>
            <p:spPr bwMode="auto">
              <a:xfrm>
                <a:off x="3558" y="2297"/>
                <a:ext cx="28" cy="76"/>
              </a:xfrm>
              <a:custGeom>
                <a:avLst/>
                <a:gdLst>
                  <a:gd name="T0" fmla="*/ 8 w 12"/>
                  <a:gd name="T1" fmla="*/ 32 h 32"/>
                  <a:gd name="T2" fmla="*/ 10 w 12"/>
                  <a:gd name="T3" fmla="*/ 3 h 32"/>
                  <a:gd name="T4" fmla="*/ 12 w 12"/>
                  <a:gd name="T5" fmla="*/ 0 h 32"/>
                  <a:gd name="T6" fmla="*/ 12 w 12"/>
                  <a:gd name="T7" fmla="*/ 0 h 32"/>
                  <a:gd name="T8" fmla="*/ 8 w 12"/>
                  <a:gd name="T9" fmla="*/ 3 h 32"/>
                  <a:gd name="T10" fmla="*/ 5 w 12"/>
                  <a:gd name="T11" fmla="*/ 26 h 32"/>
                  <a:gd name="T12" fmla="*/ 8 w 12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2">
                    <a:moveTo>
                      <a:pt x="8" y="32"/>
                    </a:moveTo>
                    <a:cubicBezTo>
                      <a:pt x="6" y="22"/>
                      <a:pt x="5" y="12"/>
                      <a:pt x="10" y="3"/>
                    </a:cubicBezTo>
                    <a:cubicBezTo>
                      <a:pt x="11" y="2"/>
                      <a:pt x="11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0" y="1"/>
                      <a:pt x="8" y="3"/>
                    </a:cubicBezTo>
                    <a:cubicBezTo>
                      <a:pt x="2" y="11"/>
                      <a:pt x="0" y="17"/>
                      <a:pt x="5" y="26"/>
                    </a:cubicBezTo>
                    <a:cubicBezTo>
                      <a:pt x="5" y="26"/>
                      <a:pt x="7" y="30"/>
                      <a:pt x="8" y="3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08" name="Freeform 881"/>
              <p:cNvSpPr>
                <a:spLocks/>
              </p:cNvSpPr>
              <p:nvPr/>
            </p:nvSpPr>
            <p:spPr bwMode="auto">
              <a:xfrm>
                <a:off x="3527" y="2349"/>
                <a:ext cx="47" cy="60"/>
              </a:xfrm>
              <a:custGeom>
                <a:avLst/>
                <a:gdLst>
                  <a:gd name="T0" fmla="*/ 20 w 20"/>
                  <a:gd name="T1" fmla="*/ 25 h 25"/>
                  <a:gd name="T2" fmla="*/ 10 w 20"/>
                  <a:gd name="T3" fmla="*/ 13 h 25"/>
                  <a:gd name="T4" fmla="*/ 6 w 20"/>
                  <a:gd name="T5" fmla="*/ 5 h 25"/>
                  <a:gd name="T6" fmla="*/ 4 w 20"/>
                  <a:gd name="T7" fmla="*/ 0 h 25"/>
                  <a:gd name="T8" fmla="*/ 12 w 20"/>
                  <a:gd name="T9" fmla="*/ 21 h 25"/>
                  <a:gd name="T10" fmla="*/ 20 w 20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5">
                    <a:moveTo>
                      <a:pt x="20" y="25"/>
                    </a:moveTo>
                    <a:cubicBezTo>
                      <a:pt x="18" y="22"/>
                      <a:pt x="11" y="17"/>
                      <a:pt x="10" y="13"/>
                    </a:cubicBezTo>
                    <a:cubicBezTo>
                      <a:pt x="8" y="11"/>
                      <a:pt x="7" y="8"/>
                      <a:pt x="6" y="5"/>
                    </a:cubicBezTo>
                    <a:cubicBezTo>
                      <a:pt x="5" y="3"/>
                      <a:pt x="4" y="1"/>
                      <a:pt x="4" y="0"/>
                    </a:cubicBezTo>
                    <a:cubicBezTo>
                      <a:pt x="1" y="3"/>
                      <a:pt x="0" y="12"/>
                      <a:pt x="12" y="21"/>
                    </a:cubicBezTo>
                    <a:cubicBezTo>
                      <a:pt x="12" y="21"/>
                      <a:pt x="18" y="24"/>
                      <a:pt x="20" y="2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09" name="Freeform 882"/>
              <p:cNvSpPr>
                <a:spLocks/>
              </p:cNvSpPr>
              <p:nvPr/>
            </p:nvSpPr>
            <p:spPr bwMode="auto">
              <a:xfrm>
                <a:off x="3522" y="2401"/>
                <a:ext cx="59" cy="45"/>
              </a:xfrm>
              <a:custGeom>
                <a:avLst/>
                <a:gdLst>
                  <a:gd name="T0" fmla="*/ 1 w 25"/>
                  <a:gd name="T1" fmla="*/ 0 h 19"/>
                  <a:gd name="T2" fmla="*/ 4 w 25"/>
                  <a:gd name="T3" fmla="*/ 10 h 19"/>
                  <a:gd name="T4" fmla="*/ 14 w 25"/>
                  <a:gd name="T5" fmla="*/ 18 h 19"/>
                  <a:gd name="T6" fmla="*/ 25 w 25"/>
                  <a:gd name="T7" fmla="*/ 19 h 19"/>
                  <a:gd name="T8" fmla="*/ 1 w 25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1" y="0"/>
                    </a:moveTo>
                    <a:cubicBezTo>
                      <a:pt x="0" y="2"/>
                      <a:pt x="1" y="7"/>
                      <a:pt x="4" y="10"/>
                    </a:cubicBezTo>
                    <a:cubicBezTo>
                      <a:pt x="11" y="16"/>
                      <a:pt x="14" y="18"/>
                      <a:pt x="14" y="18"/>
                    </a:cubicBezTo>
                    <a:cubicBezTo>
                      <a:pt x="14" y="18"/>
                      <a:pt x="18" y="19"/>
                      <a:pt x="25" y="19"/>
                    </a:cubicBezTo>
                    <a:cubicBezTo>
                      <a:pt x="17" y="15"/>
                      <a:pt x="4" y="10"/>
                      <a:pt x="1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10" name="Freeform 883"/>
              <p:cNvSpPr>
                <a:spLocks/>
              </p:cNvSpPr>
              <p:nvPr/>
            </p:nvSpPr>
            <p:spPr bwMode="auto">
              <a:xfrm>
                <a:off x="3531" y="2449"/>
                <a:ext cx="55" cy="40"/>
              </a:xfrm>
              <a:custGeom>
                <a:avLst/>
                <a:gdLst>
                  <a:gd name="T0" fmla="*/ 11 w 23"/>
                  <a:gd name="T1" fmla="*/ 9 h 17"/>
                  <a:gd name="T2" fmla="*/ 1 w 23"/>
                  <a:gd name="T3" fmla="*/ 0 h 17"/>
                  <a:gd name="T4" fmla="*/ 1 w 23"/>
                  <a:gd name="T5" fmla="*/ 0 h 17"/>
                  <a:gd name="T6" fmla="*/ 1 w 23"/>
                  <a:gd name="T7" fmla="*/ 0 h 17"/>
                  <a:gd name="T8" fmla="*/ 17 w 23"/>
                  <a:gd name="T9" fmla="*/ 16 h 17"/>
                  <a:gd name="T10" fmla="*/ 23 w 23"/>
                  <a:gd name="T11" fmla="*/ 17 h 17"/>
                  <a:gd name="T12" fmla="*/ 11 w 23"/>
                  <a:gd name="T13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7">
                    <a:moveTo>
                      <a:pt x="11" y="9"/>
                    </a:moveTo>
                    <a:cubicBezTo>
                      <a:pt x="8" y="7"/>
                      <a:pt x="5" y="5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8" y="13"/>
                      <a:pt x="17" y="16"/>
                    </a:cubicBezTo>
                    <a:cubicBezTo>
                      <a:pt x="19" y="16"/>
                      <a:pt x="21" y="17"/>
                      <a:pt x="23" y="17"/>
                    </a:cubicBezTo>
                    <a:cubicBezTo>
                      <a:pt x="19" y="15"/>
                      <a:pt x="14" y="12"/>
                      <a:pt x="11" y="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11" name="Freeform 884"/>
              <p:cNvSpPr>
                <a:spLocks/>
              </p:cNvSpPr>
              <p:nvPr/>
            </p:nvSpPr>
            <p:spPr bwMode="auto">
              <a:xfrm>
                <a:off x="3574" y="2477"/>
                <a:ext cx="185" cy="107"/>
              </a:xfrm>
              <a:custGeom>
                <a:avLst/>
                <a:gdLst>
                  <a:gd name="T0" fmla="*/ 67 w 78"/>
                  <a:gd name="T1" fmla="*/ 3 h 45"/>
                  <a:gd name="T2" fmla="*/ 59 w 78"/>
                  <a:gd name="T3" fmla="*/ 0 h 45"/>
                  <a:gd name="T4" fmla="*/ 59 w 78"/>
                  <a:gd name="T5" fmla="*/ 25 h 45"/>
                  <a:gd name="T6" fmla="*/ 59 w 78"/>
                  <a:gd name="T7" fmla="*/ 28 h 45"/>
                  <a:gd name="T8" fmla="*/ 33 w 78"/>
                  <a:gd name="T9" fmla="*/ 35 h 45"/>
                  <a:gd name="T10" fmla="*/ 0 w 78"/>
                  <a:gd name="T11" fmla="*/ 24 h 45"/>
                  <a:gd name="T12" fmla="*/ 2 w 78"/>
                  <a:gd name="T13" fmla="*/ 27 h 45"/>
                  <a:gd name="T14" fmla="*/ 76 w 78"/>
                  <a:gd name="T15" fmla="*/ 33 h 45"/>
                  <a:gd name="T16" fmla="*/ 78 w 78"/>
                  <a:gd name="T17" fmla="*/ 3 h 45"/>
                  <a:gd name="T18" fmla="*/ 67 w 78"/>
                  <a:gd name="T19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45">
                    <a:moveTo>
                      <a:pt x="67" y="3"/>
                    </a:moveTo>
                    <a:cubicBezTo>
                      <a:pt x="67" y="3"/>
                      <a:pt x="64" y="2"/>
                      <a:pt x="59" y="0"/>
                    </a:cubicBezTo>
                    <a:cubicBezTo>
                      <a:pt x="56" y="8"/>
                      <a:pt x="55" y="17"/>
                      <a:pt x="59" y="25"/>
                    </a:cubicBezTo>
                    <a:cubicBezTo>
                      <a:pt x="60" y="26"/>
                      <a:pt x="60" y="27"/>
                      <a:pt x="59" y="28"/>
                    </a:cubicBezTo>
                    <a:cubicBezTo>
                      <a:pt x="52" y="33"/>
                      <a:pt x="41" y="36"/>
                      <a:pt x="33" y="35"/>
                    </a:cubicBezTo>
                    <a:cubicBezTo>
                      <a:pt x="22" y="34"/>
                      <a:pt x="11" y="31"/>
                      <a:pt x="0" y="24"/>
                    </a:cubicBezTo>
                    <a:cubicBezTo>
                      <a:pt x="1" y="25"/>
                      <a:pt x="1" y="26"/>
                      <a:pt x="2" y="27"/>
                    </a:cubicBezTo>
                    <a:cubicBezTo>
                      <a:pt x="8" y="35"/>
                      <a:pt x="51" y="45"/>
                      <a:pt x="76" y="33"/>
                    </a:cubicBezTo>
                    <a:cubicBezTo>
                      <a:pt x="78" y="3"/>
                      <a:pt x="78" y="3"/>
                      <a:pt x="78" y="3"/>
                    </a:cubicBezTo>
                    <a:lnTo>
                      <a:pt x="67" y="3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12" name="Freeform 885"/>
              <p:cNvSpPr>
                <a:spLocks/>
              </p:cNvSpPr>
              <p:nvPr/>
            </p:nvSpPr>
            <p:spPr bwMode="auto">
              <a:xfrm>
                <a:off x="3666" y="2300"/>
                <a:ext cx="495" cy="432"/>
              </a:xfrm>
              <a:custGeom>
                <a:avLst/>
                <a:gdLst>
                  <a:gd name="T0" fmla="*/ 97 w 209"/>
                  <a:gd name="T1" fmla="*/ 43 h 183"/>
                  <a:gd name="T2" fmla="*/ 38 w 209"/>
                  <a:gd name="T3" fmla="*/ 50 h 183"/>
                  <a:gd name="T4" fmla="*/ 180 w 209"/>
                  <a:gd name="T5" fmla="*/ 167 h 183"/>
                  <a:gd name="T6" fmla="*/ 178 w 209"/>
                  <a:gd name="T7" fmla="*/ 131 h 183"/>
                  <a:gd name="T8" fmla="*/ 147 w 209"/>
                  <a:gd name="T9" fmla="*/ 0 h 183"/>
                  <a:gd name="T10" fmla="*/ 97 w 209"/>
                  <a:gd name="T11" fmla="*/ 4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183">
                    <a:moveTo>
                      <a:pt x="97" y="43"/>
                    </a:moveTo>
                    <a:cubicBezTo>
                      <a:pt x="97" y="43"/>
                      <a:pt x="56" y="19"/>
                      <a:pt x="38" y="50"/>
                    </a:cubicBezTo>
                    <a:cubicBezTo>
                      <a:pt x="0" y="111"/>
                      <a:pt x="73" y="183"/>
                      <a:pt x="180" y="167"/>
                    </a:cubicBezTo>
                    <a:cubicBezTo>
                      <a:pt x="180" y="167"/>
                      <a:pt x="168" y="148"/>
                      <a:pt x="178" y="131"/>
                    </a:cubicBezTo>
                    <a:cubicBezTo>
                      <a:pt x="209" y="77"/>
                      <a:pt x="200" y="0"/>
                      <a:pt x="147" y="0"/>
                    </a:cubicBezTo>
                    <a:cubicBezTo>
                      <a:pt x="98" y="0"/>
                      <a:pt x="97" y="43"/>
                      <a:pt x="97" y="43"/>
                    </a:cubicBezTo>
                    <a:close/>
                  </a:path>
                </a:pathLst>
              </a:custGeom>
              <a:solidFill>
                <a:srgbClr val="7F22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13" name="Freeform 886"/>
              <p:cNvSpPr>
                <a:spLocks/>
              </p:cNvSpPr>
              <p:nvPr/>
            </p:nvSpPr>
            <p:spPr bwMode="auto">
              <a:xfrm>
                <a:off x="3896" y="2300"/>
                <a:ext cx="265" cy="395"/>
              </a:xfrm>
              <a:custGeom>
                <a:avLst/>
                <a:gdLst>
                  <a:gd name="T0" fmla="*/ 80 w 112"/>
                  <a:gd name="T1" fmla="*/ 31 h 167"/>
                  <a:gd name="T2" fmla="*/ 76 w 112"/>
                  <a:gd name="T3" fmla="*/ 163 h 167"/>
                  <a:gd name="T4" fmla="*/ 83 w 112"/>
                  <a:gd name="T5" fmla="*/ 167 h 167"/>
                  <a:gd name="T6" fmla="*/ 81 w 112"/>
                  <a:gd name="T7" fmla="*/ 131 h 167"/>
                  <a:gd name="T8" fmla="*/ 50 w 112"/>
                  <a:gd name="T9" fmla="*/ 0 h 167"/>
                  <a:gd name="T10" fmla="*/ 0 w 112"/>
                  <a:gd name="T11" fmla="*/ 42 h 167"/>
                  <a:gd name="T12" fmla="*/ 0 w 112"/>
                  <a:gd name="T13" fmla="*/ 42 h 167"/>
                  <a:gd name="T14" fmla="*/ 80 w 112"/>
                  <a:gd name="T15" fmla="*/ 31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167">
                    <a:moveTo>
                      <a:pt x="80" y="31"/>
                    </a:moveTo>
                    <a:cubicBezTo>
                      <a:pt x="112" y="70"/>
                      <a:pt x="49" y="119"/>
                      <a:pt x="76" y="163"/>
                    </a:cubicBezTo>
                    <a:cubicBezTo>
                      <a:pt x="76" y="163"/>
                      <a:pt x="80" y="166"/>
                      <a:pt x="83" y="167"/>
                    </a:cubicBezTo>
                    <a:cubicBezTo>
                      <a:pt x="81" y="162"/>
                      <a:pt x="73" y="145"/>
                      <a:pt x="81" y="131"/>
                    </a:cubicBezTo>
                    <a:cubicBezTo>
                      <a:pt x="112" y="77"/>
                      <a:pt x="103" y="0"/>
                      <a:pt x="50" y="0"/>
                    </a:cubicBezTo>
                    <a:cubicBezTo>
                      <a:pt x="4" y="0"/>
                      <a:pt x="0" y="3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8" y="8"/>
                      <a:pt x="60" y="7"/>
                      <a:pt x="80" y="31"/>
                    </a:cubicBez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14" name="Freeform 887"/>
              <p:cNvSpPr>
                <a:spLocks/>
              </p:cNvSpPr>
              <p:nvPr/>
            </p:nvSpPr>
            <p:spPr bwMode="auto">
              <a:xfrm>
                <a:off x="3884" y="2841"/>
                <a:ext cx="130" cy="144"/>
              </a:xfrm>
              <a:custGeom>
                <a:avLst/>
                <a:gdLst>
                  <a:gd name="T0" fmla="*/ 16 w 55"/>
                  <a:gd name="T1" fmla="*/ 28 h 61"/>
                  <a:gd name="T2" fmla="*/ 3 w 55"/>
                  <a:gd name="T3" fmla="*/ 39 h 61"/>
                  <a:gd name="T4" fmla="*/ 55 w 55"/>
                  <a:gd name="T5" fmla="*/ 45 h 61"/>
                  <a:gd name="T6" fmla="*/ 19 w 55"/>
                  <a:gd name="T7" fmla="*/ 11 h 61"/>
                  <a:gd name="T8" fmla="*/ 16 w 55"/>
                  <a:gd name="T9" fmla="*/ 2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1">
                    <a:moveTo>
                      <a:pt x="16" y="28"/>
                    </a:moveTo>
                    <a:cubicBezTo>
                      <a:pt x="16" y="28"/>
                      <a:pt x="0" y="29"/>
                      <a:pt x="3" y="39"/>
                    </a:cubicBezTo>
                    <a:cubicBezTo>
                      <a:pt x="6" y="49"/>
                      <a:pt x="28" y="61"/>
                      <a:pt x="55" y="45"/>
                    </a:cubicBezTo>
                    <a:cubicBezTo>
                      <a:pt x="55" y="45"/>
                      <a:pt x="37" y="0"/>
                      <a:pt x="19" y="11"/>
                    </a:cubicBezTo>
                    <a:cubicBezTo>
                      <a:pt x="7" y="18"/>
                      <a:pt x="16" y="28"/>
                      <a:pt x="16" y="28"/>
                    </a:cubicBezTo>
                    <a:close/>
                  </a:path>
                </a:pathLst>
              </a:custGeom>
              <a:solidFill>
                <a:srgbClr val="7F22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15" name="Freeform 888"/>
              <p:cNvSpPr>
                <a:spLocks/>
              </p:cNvSpPr>
              <p:nvPr/>
            </p:nvSpPr>
            <p:spPr bwMode="auto">
              <a:xfrm>
                <a:off x="4111" y="2721"/>
                <a:ext cx="119" cy="115"/>
              </a:xfrm>
              <a:custGeom>
                <a:avLst/>
                <a:gdLst>
                  <a:gd name="T0" fmla="*/ 20 w 50"/>
                  <a:gd name="T1" fmla="*/ 12 h 49"/>
                  <a:gd name="T2" fmla="*/ 7 w 50"/>
                  <a:gd name="T3" fmla="*/ 6 h 49"/>
                  <a:gd name="T4" fmla="*/ 22 w 50"/>
                  <a:gd name="T5" fmla="*/ 49 h 49"/>
                  <a:gd name="T6" fmla="*/ 35 w 50"/>
                  <a:gd name="T7" fmla="*/ 8 h 49"/>
                  <a:gd name="T8" fmla="*/ 20 w 50"/>
                  <a:gd name="T9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9">
                    <a:moveTo>
                      <a:pt x="20" y="12"/>
                    </a:moveTo>
                    <a:cubicBezTo>
                      <a:pt x="20" y="12"/>
                      <a:pt x="14" y="0"/>
                      <a:pt x="7" y="6"/>
                    </a:cubicBezTo>
                    <a:cubicBezTo>
                      <a:pt x="1" y="13"/>
                      <a:pt x="0" y="34"/>
                      <a:pt x="22" y="49"/>
                    </a:cubicBezTo>
                    <a:cubicBezTo>
                      <a:pt x="22" y="49"/>
                      <a:pt x="50" y="18"/>
                      <a:pt x="35" y="8"/>
                    </a:cubicBezTo>
                    <a:cubicBezTo>
                      <a:pt x="25" y="2"/>
                      <a:pt x="20" y="12"/>
                      <a:pt x="20" y="12"/>
                    </a:cubicBezTo>
                    <a:close/>
                  </a:path>
                </a:pathLst>
              </a:custGeom>
              <a:solidFill>
                <a:srgbClr val="7F22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16" name="Freeform 889"/>
              <p:cNvSpPr>
                <a:spLocks/>
              </p:cNvSpPr>
              <p:nvPr/>
            </p:nvSpPr>
            <p:spPr bwMode="auto">
              <a:xfrm>
                <a:off x="3884" y="2862"/>
                <a:ext cx="130" cy="123"/>
              </a:xfrm>
              <a:custGeom>
                <a:avLst/>
                <a:gdLst>
                  <a:gd name="T0" fmla="*/ 23 w 55"/>
                  <a:gd name="T1" fmla="*/ 37 h 52"/>
                  <a:gd name="T2" fmla="*/ 7 w 55"/>
                  <a:gd name="T3" fmla="*/ 32 h 52"/>
                  <a:gd name="T4" fmla="*/ 17 w 55"/>
                  <a:gd name="T5" fmla="*/ 20 h 52"/>
                  <a:gd name="T6" fmla="*/ 27 w 55"/>
                  <a:gd name="T7" fmla="*/ 0 h 52"/>
                  <a:gd name="T8" fmla="*/ 19 w 55"/>
                  <a:gd name="T9" fmla="*/ 2 h 52"/>
                  <a:gd name="T10" fmla="*/ 16 w 55"/>
                  <a:gd name="T11" fmla="*/ 19 h 52"/>
                  <a:gd name="T12" fmla="*/ 3 w 55"/>
                  <a:gd name="T13" fmla="*/ 30 h 52"/>
                  <a:gd name="T14" fmla="*/ 55 w 55"/>
                  <a:gd name="T15" fmla="*/ 36 h 52"/>
                  <a:gd name="T16" fmla="*/ 54 w 55"/>
                  <a:gd name="T17" fmla="*/ 34 h 52"/>
                  <a:gd name="T18" fmla="*/ 23 w 55"/>
                  <a:gd name="T19" fmla="*/ 3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2">
                    <a:moveTo>
                      <a:pt x="23" y="37"/>
                    </a:moveTo>
                    <a:cubicBezTo>
                      <a:pt x="18" y="37"/>
                      <a:pt x="10" y="37"/>
                      <a:pt x="7" y="32"/>
                    </a:cubicBezTo>
                    <a:cubicBezTo>
                      <a:pt x="2" y="23"/>
                      <a:pt x="10" y="21"/>
                      <a:pt x="17" y="20"/>
                    </a:cubicBezTo>
                    <a:cubicBezTo>
                      <a:pt x="16" y="12"/>
                      <a:pt x="16" y="1"/>
                      <a:pt x="27" y="0"/>
                    </a:cubicBezTo>
                    <a:cubicBezTo>
                      <a:pt x="24" y="0"/>
                      <a:pt x="22" y="0"/>
                      <a:pt x="19" y="2"/>
                    </a:cubicBezTo>
                    <a:cubicBezTo>
                      <a:pt x="7" y="9"/>
                      <a:pt x="16" y="19"/>
                      <a:pt x="16" y="19"/>
                    </a:cubicBezTo>
                    <a:cubicBezTo>
                      <a:pt x="16" y="19"/>
                      <a:pt x="0" y="20"/>
                      <a:pt x="3" y="30"/>
                    </a:cubicBezTo>
                    <a:cubicBezTo>
                      <a:pt x="6" y="40"/>
                      <a:pt x="28" y="52"/>
                      <a:pt x="55" y="36"/>
                    </a:cubicBezTo>
                    <a:cubicBezTo>
                      <a:pt x="55" y="36"/>
                      <a:pt x="55" y="36"/>
                      <a:pt x="54" y="34"/>
                    </a:cubicBezTo>
                    <a:cubicBezTo>
                      <a:pt x="44" y="35"/>
                      <a:pt x="33" y="37"/>
                      <a:pt x="23" y="37"/>
                    </a:cubicBez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17" name="Freeform 890"/>
              <p:cNvSpPr>
                <a:spLocks/>
              </p:cNvSpPr>
              <p:nvPr/>
            </p:nvSpPr>
            <p:spPr bwMode="auto">
              <a:xfrm>
                <a:off x="4123" y="2721"/>
                <a:ext cx="107" cy="115"/>
              </a:xfrm>
              <a:custGeom>
                <a:avLst/>
                <a:gdLst>
                  <a:gd name="T0" fmla="*/ 30 w 45"/>
                  <a:gd name="T1" fmla="*/ 8 h 49"/>
                  <a:gd name="T2" fmla="*/ 15 w 45"/>
                  <a:gd name="T3" fmla="*/ 12 h 49"/>
                  <a:gd name="T4" fmla="*/ 2 w 45"/>
                  <a:gd name="T5" fmla="*/ 6 h 49"/>
                  <a:gd name="T6" fmla="*/ 0 w 45"/>
                  <a:gd name="T7" fmla="*/ 11 h 49"/>
                  <a:gd name="T8" fmla="*/ 15 w 45"/>
                  <a:gd name="T9" fmla="*/ 13 h 49"/>
                  <a:gd name="T10" fmla="*/ 28 w 45"/>
                  <a:gd name="T11" fmla="*/ 13 h 49"/>
                  <a:gd name="T12" fmla="*/ 30 w 45"/>
                  <a:gd name="T13" fmla="*/ 19 h 49"/>
                  <a:gd name="T14" fmla="*/ 30 w 45"/>
                  <a:gd name="T15" fmla="*/ 20 h 49"/>
                  <a:gd name="T16" fmla="*/ 24 w 45"/>
                  <a:gd name="T17" fmla="*/ 32 h 49"/>
                  <a:gd name="T18" fmla="*/ 13 w 45"/>
                  <a:gd name="T19" fmla="*/ 46 h 49"/>
                  <a:gd name="T20" fmla="*/ 17 w 45"/>
                  <a:gd name="T21" fmla="*/ 49 h 49"/>
                  <a:gd name="T22" fmla="*/ 30 w 45"/>
                  <a:gd name="T23" fmla="*/ 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49">
                    <a:moveTo>
                      <a:pt x="30" y="8"/>
                    </a:moveTo>
                    <a:cubicBezTo>
                      <a:pt x="20" y="2"/>
                      <a:pt x="15" y="12"/>
                      <a:pt x="15" y="12"/>
                    </a:cubicBezTo>
                    <a:cubicBezTo>
                      <a:pt x="15" y="12"/>
                      <a:pt x="9" y="0"/>
                      <a:pt x="2" y="6"/>
                    </a:cubicBezTo>
                    <a:cubicBezTo>
                      <a:pt x="1" y="8"/>
                      <a:pt x="0" y="9"/>
                      <a:pt x="0" y="11"/>
                    </a:cubicBezTo>
                    <a:cubicBezTo>
                      <a:pt x="4" y="8"/>
                      <a:pt x="10" y="10"/>
                      <a:pt x="15" y="13"/>
                    </a:cubicBezTo>
                    <a:cubicBezTo>
                      <a:pt x="18" y="9"/>
                      <a:pt x="24" y="8"/>
                      <a:pt x="28" y="13"/>
                    </a:cubicBezTo>
                    <a:cubicBezTo>
                      <a:pt x="29" y="14"/>
                      <a:pt x="30" y="16"/>
                      <a:pt x="30" y="19"/>
                    </a:cubicBezTo>
                    <a:cubicBezTo>
                      <a:pt x="30" y="19"/>
                      <a:pt x="30" y="19"/>
                      <a:pt x="30" y="20"/>
                    </a:cubicBezTo>
                    <a:cubicBezTo>
                      <a:pt x="30" y="24"/>
                      <a:pt x="26" y="29"/>
                      <a:pt x="24" y="32"/>
                    </a:cubicBezTo>
                    <a:cubicBezTo>
                      <a:pt x="21" y="37"/>
                      <a:pt x="16" y="41"/>
                      <a:pt x="13" y="46"/>
                    </a:cubicBezTo>
                    <a:cubicBezTo>
                      <a:pt x="14" y="47"/>
                      <a:pt x="15" y="48"/>
                      <a:pt x="17" y="49"/>
                    </a:cubicBezTo>
                    <a:cubicBezTo>
                      <a:pt x="17" y="49"/>
                      <a:pt x="45" y="18"/>
                      <a:pt x="30" y="8"/>
                    </a:cubicBez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18" name="Freeform 891"/>
              <p:cNvSpPr>
                <a:spLocks/>
              </p:cNvSpPr>
              <p:nvPr/>
            </p:nvSpPr>
            <p:spPr bwMode="auto">
              <a:xfrm>
                <a:off x="5313" y="3021"/>
                <a:ext cx="128" cy="113"/>
              </a:xfrm>
              <a:custGeom>
                <a:avLst/>
                <a:gdLst>
                  <a:gd name="T0" fmla="*/ 28 w 54"/>
                  <a:gd name="T1" fmla="*/ 14 h 48"/>
                  <a:gd name="T2" fmla="*/ 18 w 54"/>
                  <a:gd name="T3" fmla="*/ 3 h 48"/>
                  <a:gd name="T4" fmla="*/ 14 w 54"/>
                  <a:gd name="T5" fmla="*/ 48 h 48"/>
                  <a:gd name="T6" fmla="*/ 44 w 54"/>
                  <a:gd name="T7" fmla="*/ 17 h 48"/>
                  <a:gd name="T8" fmla="*/ 28 w 54"/>
                  <a:gd name="T9" fmla="*/ 1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8">
                    <a:moveTo>
                      <a:pt x="28" y="14"/>
                    </a:moveTo>
                    <a:cubicBezTo>
                      <a:pt x="28" y="14"/>
                      <a:pt x="27" y="0"/>
                      <a:pt x="18" y="3"/>
                    </a:cubicBezTo>
                    <a:cubicBezTo>
                      <a:pt x="10" y="6"/>
                      <a:pt x="0" y="24"/>
                      <a:pt x="14" y="48"/>
                    </a:cubicBezTo>
                    <a:cubicBezTo>
                      <a:pt x="14" y="48"/>
                      <a:pt x="54" y="32"/>
                      <a:pt x="44" y="17"/>
                    </a:cubicBezTo>
                    <a:cubicBezTo>
                      <a:pt x="37" y="7"/>
                      <a:pt x="28" y="14"/>
                      <a:pt x="28" y="14"/>
                    </a:cubicBezTo>
                    <a:close/>
                  </a:path>
                </a:pathLst>
              </a:custGeom>
              <a:solidFill>
                <a:srgbClr val="7F22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19" name="Freeform 892"/>
              <p:cNvSpPr>
                <a:spLocks/>
              </p:cNvSpPr>
              <p:nvPr/>
            </p:nvSpPr>
            <p:spPr bwMode="auto">
              <a:xfrm>
                <a:off x="5353" y="3309"/>
                <a:ext cx="116" cy="109"/>
              </a:xfrm>
              <a:custGeom>
                <a:avLst/>
                <a:gdLst>
                  <a:gd name="T0" fmla="*/ 37 w 49"/>
                  <a:gd name="T1" fmla="*/ 17 h 46"/>
                  <a:gd name="T2" fmla="*/ 35 w 49"/>
                  <a:gd name="T3" fmla="*/ 2 h 46"/>
                  <a:gd name="T4" fmla="*/ 0 w 49"/>
                  <a:gd name="T5" fmla="*/ 39 h 46"/>
                  <a:gd name="T6" fmla="*/ 49 w 49"/>
                  <a:gd name="T7" fmla="*/ 28 h 46"/>
                  <a:gd name="T8" fmla="*/ 37 w 49"/>
                  <a:gd name="T9" fmla="*/ 1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6">
                    <a:moveTo>
                      <a:pt x="37" y="17"/>
                    </a:moveTo>
                    <a:cubicBezTo>
                      <a:pt x="37" y="17"/>
                      <a:pt x="44" y="5"/>
                      <a:pt x="35" y="2"/>
                    </a:cubicBezTo>
                    <a:cubicBezTo>
                      <a:pt x="26" y="0"/>
                      <a:pt x="1" y="12"/>
                      <a:pt x="0" y="39"/>
                    </a:cubicBezTo>
                    <a:cubicBezTo>
                      <a:pt x="0" y="39"/>
                      <a:pt x="49" y="46"/>
                      <a:pt x="49" y="28"/>
                    </a:cubicBezTo>
                    <a:cubicBezTo>
                      <a:pt x="49" y="15"/>
                      <a:pt x="37" y="17"/>
                      <a:pt x="37" y="17"/>
                    </a:cubicBezTo>
                    <a:close/>
                  </a:path>
                </a:pathLst>
              </a:custGeom>
              <a:solidFill>
                <a:srgbClr val="7F22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20" name="Freeform 893"/>
              <p:cNvSpPr>
                <a:spLocks/>
              </p:cNvSpPr>
              <p:nvPr/>
            </p:nvSpPr>
            <p:spPr bwMode="auto">
              <a:xfrm>
                <a:off x="5342" y="3021"/>
                <a:ext cx="99" cy="113"/>
              </a:xfrm>
              <a:custGeom>
                <a:avLst/>
                <a:gdLst>
                  <a:gd name="T0" fmla="*/ 32 w 42"/>
                  <a:gd name="T1" fmla="*/ 17 h 48"/>
                  <a:gd name="T2" fmla="*/ 16 w 42"/>
                  <a:gd name="T3" fmla="*/ 14 h 48"/>
                  <a:gd name="T4" fmla="*/ 6 w 42"/>
                  <a:gd name="T5" fmla="*/ 3 h 48"/>
                  <a:gd name="T6" fmla="*/ 4 w 42"/>
                  <a:gd name="T7" fmla="*/ 4 h 48"/>
                  <a:gd name="T8" fmla="*/ 13 w 42"/>
                  <a:gd name="T9" fmla="*/ 16 h 48"/>
                  <a:gd name="T10" fmla="*/ 30 w 42"/>
                  <a:gd name="T11" fmla="*/ 25 h 48"/>
                  <a:gd name="T12" fmla="*/ 3 w 42"/>
                  <a:gd name="T13" fmla="*/ 44 h 48"/>
                  <a:gd name="T14" fmla="*/ 0 w 42"/>
                  <a:gd name="T15" fmla="*/ 43 h 48"/>
                  <a:gd name="T16" fmla="*/ 2 w 42"/>
                  <a:gd name="T17" fmla="*/ 48 h 48"/>
                  <a:gd name="T18" fmla="*/ 32 w 42"/>
                  <a:gd name="T19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48">
                    <a:moveTo>
                      <a:pt x="32" y="17"/>
                    </a:moveTo>
                    <a:cubicBezTo>
                      <a:pt x="25" y="7"/>
                      <a:pt x="16" y="14"/>
                      <a:pt x="16" y="14"/>
                    </a:cubicBezTo>
                    <a:cubicBezTo>
                      <a:pt x="16" y="14"/>
                      <a:pt x="15" y="0"/>
                      <a:pt x="6" y="3"/>
                    </a:cubicBezTo>
                    <a:cubicBezTo>
                      <a:pt x="6" y="3"/>
                      <a:pt x="5" y="4"/>
                      <a:pt x="4" y="4"/>
                    </a:cubicBezTo>
                    <a:cubicBezTo>
                      <a:pt x="8" y="6"/>
                      <a:pt x="11" y="10"/>
                      <a:pt x="13" y="16"/>
                    </a:cubicBezTo>
                    <a:cubicBezTo>
                      <a:pt x="21" y="13"/>
                      <a:pt x="33" y="15"/>
                      <a:pt x="30" y="25"/>
                    </a:cubicBezTo>
                    <a:cubicBezTo>
                      <a:pt x="27" y="35"/>
                      <a:pt x="13" y="44"/>
                      <a:pt x="3" y="44"/>
                    </a:cubicBezTo>
                    <a:cubicBezTo>
                      <a:pt x="2" y="44"/>
                      <a:pt x="1" y="43"/>
                      <a:pt x="0" y="43"/>
                    </a:cubicBezTo>
                    <a:cubicBezTo>
                      <a:pt x="0" y="45"/>
                      <a:pt x="1" y="46"/>
                      <a:pt x="2" y="48"/>
                    </a:cubicBezTo>
                    <a:cubicBezTo>
                      <a:pt x="2" y="48"/>
                      <a:pt x="42" y="32"/>
                      <a:pt x="32" y="17"/>
                    </a:cubicBez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21" name="Freeform 894"/>
              <p:cNvSpPr>
                <a:spLocks/>
              </p:cNvSpPr>
              <p:nvPr/>
            </p:nvSpPr>
            <p:spPr bwMode="auto">
              <a:xfrm>
                <a:off x="5353" y="3314"/>
                <a:ext cx="116" cy="104"/>
              </a:xfrm>
              <a:custGeom>
                <a:avLst/>
                <a:gdLst>
                  <a:gd name="T0" fmla="*/ 37 w 49"/>
                  <a:gd name="T1" fmla="*/ 15 h 44"/>
                  <a:gd name="T2" fmla="*/ 35 w 49"/>
                  <a:gd name="T3" fmla="*/ 0 h 44"/>
                  <a:gd name="T4" fmla="*/ 28 w 49"/>
                  <a:gd name="T5" fmla="*/ 0 h 44"/>
                  <a:gd name="T6" fmla="*/ 36 w 49"/>
                  <a:gd name="T7" fmla="*/ 9 h 44"/>
                  <a:gd name="T8" fmla="*/ 33 w 49"/>
                  <a:gd name="T9" fmla="*/ 17 h 44"/>
                  <a:gd name="T10" fmla="*/ 41 w 49"/>
                  <a:gd name="T11" fmla="*/ 19 h 44"/>
                  <a:gd name="T12" fmla="*/ 44 w 49"/>
                  <a:gd name="T13" fmla="*/ 24 h 44"/>
                  <a:gd name="T14" fmla="*/ 1 w 49"/>
                  <a:gd name="T15" fmla="*/ 33 h 44"/>
                  <a:gd name="T16" fmla="*/ 0 w 49"/>
                  <a:gd name="T17" fmla="*/ 37 h 44"/>
                  <a:gd name="T18" fmla="*/ 49 w 49"/>
                  <a:gd name="T19" fmla="*/ 26 h 44"/>
                  <a:gd name="T20" fmla="*/ 37 w 49"/>
                  <a:gd name="T21" fmla="*/ 1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44">
                    <a:moveTo>
                      <a:pt x="37" y="15"/>
                    </a:moveTo>
                    <a:cubicBezTo>
                      <a:pt x="37" y="15"/>
                      <a:pt x="44" y="3"/>
                      <a:pt x="35" y="0"/>
                    </a:cubicBezTo>
                    <a:cubicBezTo>
                      <a:pt x="33" y="0"/>
                      <a:pt x="31" y="0"/>
                      <a:pt x="28" y="0"/>
                    </a:cubicBezTo>
                    <a:cubicBezTo>
                      <a:pt x="34" y="2"/>
                      <a:pt x="37" y="4"/>
                      <a:pt x="36" y="9"/>
                    </a:cubicBezTo>
                    <a:cubicBezTo>
                      <a:pt x="35" y="11"/>
                      <a:pt x="33" y="15"/>
                      <a:pt x="33" y="17"/>
                    </a:cubicBezTo>
                    <a:cubicBezTo>
                      <a:pt x="33" y="17"/>
                      <a:pt x="40" y="19"/>
                      <a:pt x="41" y="19"/>
                    </a:cubicBezTo>
                    <a:cubicBezTo>
                      <a:pt x="43" y="20"/>
                      <a:pt x="44" y="22"/>
                      <a:pt x="44" y="24"/>
                    </a:cubicBezTo>
                    <a:cubicBezTo>
                      <a:pt x="49" y="39"/>
                      <a:pt x="20" y="39"/>
                      <a:pt x="1" y="33"/>
                    </a:cubicBezTo>
                    <a:cubicBezTo>
                      <a:pt x="0" y="34"/>
                      <a:pt x="0" y="36"/>
                      <a:pt x="0" y="37"/>
                    </a:cubicBezTo>
                    <a:cubicBezTo>
                      <a:pt x="0" y="37"/>
                      <a:pt x="49" y="44"/>
                      <a:pt x="49" y="26"/>
                    </a:cubicBezTo>
                    <a:cubicBezTo>
                      <a:pt x="49" y="13"/>
                      <a:pt x="37" y="15"/>
                      <a:pt x="37" y="15"/>
                    </a:cubicBez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22" name="Freeform 895"/>
              <p:cNvSpPr>
                <a:spLocks/>
              </p:cNvSpPr>
              <p:nvPr/>
            </p:nvSpPr>
            <p:spPr bwMode="auto">
              <a:xfrm>
                <a:off x="4743" y="4037"/>
                <a:ext cx="78" cy="102"/>
              </a:xfrm>
              <a:custGeom>
                <a:avLst/>
                <a:gdLst>
                  <a:gd name="T0" fmla="*/ 33 w 33"/>
                  <a:gd name="T1" fmla="*/ 43 h 43"/>
                  <a:gd name="T2" fmla="*/ 0 w 33"/>
                  <a:gd name="T3" fmla="*/ 21 h 43"/>
                  <a:gd name="T4" fmla="*/ 16 w 33"/>
                  <a:gd name="T5" fmla="*/ 5 h 43"/>
                  <a:gd name="T6" fmla="*/ 33 w 3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3">
                    <a:moveTo>
                      <a:pt x="33" y="43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3" y="0"/>
                      <a:pt x="16" y="5"/>
                    </a:cubicBezTo>
                    <a:cubicBezTo>
                      <a:pt x="29" y="11"/>
                      <a:pt x="33" y="43"/>
                      <a:pt x="33" y="43"/>
                    </a:cubicBezTo>
                    <a:close/>
                  </a:path>
                </a:pathLst>
              </a:custGeom>
              <a:solidFill>
                <a:srgbClr val="7F22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23" name="Freeform 896"/>
              <p:cNvSpPr>
                <a:spLocks/>
              </p:cNvSpPr>
              <p:nvPr/>
            </p:nvSpPr>
            <p:spPr bwMode="auto">
              <a:xfrm>
                <a:off x="4689" y="4101"/>
                <a:ext cx="132" cy="85"/>
              </a:xfrm>
              <a:custGeom>
                <a:avLst/>
                <a:gdLst>
                  <a:gd name="T0" fmla="*/ 18 w 56"/>
                  <a:gd name="T1" fmla="*/ 5 h 36"/>
                  <a:gd name="T2" fmla="*/ 56 w 56"/>
                  <a:gd name="T3" fmla="*/ 28 h 36"/>
                  <a:gd name="T4" fmla="*/ 18 w 56"/>
                  <a:gd name="T5" fmla="*/ 28 h 36"/>
                  <a:gd name="T6" fmla="*/ 18 w 56"/>
                  <a:gd name="T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6">
                    <a:moveTo>
                      <a:pt x="18" y="5"/>
                    </a:move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28"/>
                      <a:pt x="36" y="36"/>
                      <a:pt x="18" y="28"/>
                    </a:cubicBezTo>
                    <a:cubicBezTo>
                      <a:pt x="0" y="19"/>
                      <a:pt x="9" y="0"/>
                      <a:pt x="18" y="5"/>
                    </a:cubicBezTo>
                    <a:close/>
                  </a:path>
                </a:pathLst>
              </a:custGeom>
              <a:solidFill>
                <a:srgbClr val="7F22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24" name="Freeform 897"/>
              <p:cNvSpPr>
                <a:spLocks/>
              </p:cNvSpPr>
              <p:nvPr/>
            </p:nvSpPr>
            <p:spPr bwMode="auto">
              <a:xfrm>
                <a:off x="4743" y="4061"/>
                <a:ext cx="78" cy="78"/>
              </a:xfrm>
              <a:custGeom>
                <a:avLst/>
                <a:gdLst>
                  <a:gd name="T0" fmla="*/ 30 w 33"/>
                  <a:gd name="T1" fmla="*/ 19 h 33"/>
                  <a:gd name="T2" fmla="*/ 10 w 33"/>
                  <a:gd name="T3" fmla="*/ 13 h 33"/>
                  <a:gd name="T4" fmla="*/ 4 w 33"/>
                  <a:gd name="T5" fmla="*/ 0 h 33"/>
                  <a:gd name="T6" fmla="*/ 0 w 33"/>
                  <a:gd name="T7" fmla="*/ 11 h 33"/>
                  <a:gd name="T8" fmla="*/ 33 w 33"/>
                  <a:gd name="T9" fmla="*/ 33 h 33"/>
                  <a:gd name="T10" fmla="*/ 30 w 33"/>
                  <a:gd name="T11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0" y="19"/>
                    </a:moveTo>
                    <a:cubicBezTo>
                      <a:pt x="25" y="24"/>
                      <a:pt x="14" y="17"/>
                      <a:pt x="10" y="13"/>
                    </a:cubicBezTo>
                    <a:cubicBezTo>
                      <a:pt x="7" y="10"/>
                      <a:pt x="4" y="5"/>
                      <a:pt x="4" y="0"/>
                    </a:cubicBezTo>
                    <a:cubicBezTo>
                      <a:pt x="1" y="5"/>
                      <a:pt x="0" y="11"/>
                      <a:pt x="0" y="11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3"/>
                      <a:pt x="32" y="27"/>
                      <a:pt x="30" y="19"/>
                    </a:cubicBez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25" name="Freeform 898"/>
              <p:cNvSpPr>
                <a:spLocks/>
              </p:cNvSpPr>
              <p:nvPr/>
            </p:nvSpPr>
            <p:spPr bwMode="auto">
              <a:xfrm>
                <a:off x="4703" y="4104"/>
                <a:ext cx="118" cy="68"/>
              </a:xfrm>
              <a:custGeom>
                <a:avLst/>
                <a:gdLst>
                  <a:gd name="T0" fmla="*/ 14 w 50"/>
                  <a:gd name="T1" fmla="*/ 10 h 29"/>
                  <a:gd name="T2" fmla="*/ 42 w 50"/>
                  <a:gd name="T3" fmla="*/ 29 h 29"/>
                  <a:gd name="T4" fmla="*/ 50 w 50"/>
                  <a:gd name="T5" fmla="*/ 27 h 29"/>
                  <a:gd name="T6" fmla="*/ 12 w 50"/>
                  <a:gd name="T7" fmla="*/ 4 h 29"/>
                  <a:gd name="T8" fmla="*/ 2 w 50"/>
                  <a:gd name="T9" fmla="*/ 17 h 29"/>
                  <a:gd name="T10" fmla="*/ 14 w 50"/>
                  <a:gd name="T11" fmla="*/ 1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29">
                    <a:moveTo>
                      <a:pt x="14" y="10"/>
                    </a:moveTo>
                    <a:cubicBezTo>
                      <a:pt x="23" y="14"/>
                      <a:pt x="35" y="20"/>
                      <a:pt x="42" y="29"/>
                    </a:cubicBezTo>
                    <a:cubicBezTo>
                      <a:pt x="46" y="28"/>
                      <a:pt x="50" y="27"/>
                      <a:pt x="50" y="27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6" y="0"/>
                      <a:pt x="0" y="8"/>
                      <a:pt x="2" y="17"/>
                    </a:cubicBezTo>
                    <a:cubicBezTo>
                      <a:pt x="3" y="11"/>
                      <a:pt x="7" y="6"/>
                      <a:pt x="14" y="10"/>
                    </a:cubicBez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26" name="Freeform 899"/>
              <p:cNvSpPr>
                <a:spLocks/>
              </p:cNvSpPr>
              <p:nvPr/>
            </p:nvSpPr>
            <p:spPr bwMode="auto">
              <a:xfrm>
                <a:off x="5216" y="4399"/>
                <a:ext cx="218" cy="343"/>
              </a:xfrm>
              <a:custGeom>
                <a:avLst/>
                <a:gdLst>
                  <a:gd name="T0" fmla="*/ 9 w 92"/>
                  <a:gd name="T1" fmla="*/ 89 h 145"/>
                  <a:gd name="T2" fmla="*/ 28 w 92"/>
                  <a:gd name="T3" fmla="*/ 132 h 145"/>
                  <a:gd name="T4" fmla="*/ 79 w 92"/>
                  <a:gd name="T5" fmla="*/ 93 h 145"/>
                  <a:gd name="T6" fmla="*/ 66 w 92"/>
                  <a:gd name="T7" fmla="*/ 0 h 145"/>
                  <a:gd name="T8" fmla="*/ 58 w 92"/>
                  <a:gd name="T9" fmla="*/ 18 h 145"/>
                  <a:gd name="T10" fmla="*/ 64 w 92"/>
                  <a:gd name="T11" fmla="*/ 30 h 145"/>
                  <a:gd name="T12" fmla="*/ 49 w 92"/>
                  <a:gd name="T13" fmla="*/ 35 h 145"/>
                  <a:gd name="T14" fmla="*/ 54 w 92"/>
                  <a:gd name="T15" fmla="*/ 43 h 145"/>
                  <a:gd name="T16" fmla="*/ 48 w 92"/>
                  <a:gd name="T17" fmla="*/ 59 h 145"/>
                  <a:gd name="T18" fmla="*/ 37 w 92"/>
                  <a:gd name="T19" fmla="*/ 62 h 145"/>
                  <a:gd name="T20" fmla="*/ 39 w 92"/>
                  <a:gd name="T21" fmla="*/ 81 h 145"/>
                  <a:gd name="T22" fmla="*/ 26 w 92"/>
                  <a:gd name="T23" fmla="*/ 80 h 145"/>
                  <a:gd name="T24" fmla="*/ 23 w 92"/>
                  <a:gd name="T25" fmla="*/ 95 h 145"/>
                  <a:gd name="T26" fmla="*/ 9 w 92"/>
                  <a:gd name="T27" fmla="*/ 8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" h="145">
                    <a:moveTo>
                      <a:pt x="9" y="89"/>
                    </a:moveTo>
                    <a:cubicBezTo>
                      <a:pt x="9" y="89"/>
                      <a:pt x="0" y="119"/>
                      <a:pt x="28" y="132"/>
                    </a:cubicBezTo>
                    <a:cubicBezTo>
                      <a:pt x="56" y="145"/>
                      <a:pt x="75" y="108"/>
                      <a:pt x="79" y="93"/>
                    </a:cubicBezTo>
                    <a:cubicBezTo>
                      <a:pt x="83" y="78"/>
                      <a:pt x="92" y="55"/>
                      <a:pt x="66" y="0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48" y="59"/>
                      <a:pt x="48" y="59"/>
                      <a:pt x="48" y="59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26" y="80"/>
                      <a:pt x="26" y="80"/>
                      <a:pt x="26" y="80"/>
                    </a:cubicBezTo>
                    <a:cubicBezTo>
                      <a:pt x="23" y="95"/>
                      <a:pt x="23" y="95"/>
                      <a:pt x="23" y="95"/>
                    </a:cubicBezTo>
                    <a:lnTo>
                      <a:pt x="9" y="89"/>
                    </a:lnTo>
                    <a:close/>
                  </a:path>
                </a:pathLst>
              </a:custGeom>
              <a:solidFill>
                <a:srgbClr val="7F22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27" name="Freeform 900"/>
              <p:cNvSpPr>
                <a:spLocks/>
              </p:cNvSpPr>
              <p:nvPr/>
            </p:nvSpPr>
            <p:spPr bwMode="auto">
              <a:xfrm>
                <a:off x="5079" y="4383"/>
                <a:ext cx="265" cy="234"/>
              </a:xfrm>
              <a:custGeom>
                <a:avLst/>
                <a:gdLst>
                  <a:gd name="T0" fmla="*/ 55 w 112"/>
                  <a:gd name="T1" fmla="*/ 90 h 99"/>
                  <a:gd name="T2" fmla="*/ 14 w 112"/>
                  <a:gd name="T3" fmla="*/ 85 h 99"/>
                  <a:gd name="T4" fmla="*/ 14 w 112"/>
                  <a:gd name="T5" fmla="*/ 39 h 99"/>
                  <a:gd name="T6" fmla="*/ 70 w 112"/>
                  <a:gd name="T7" fmla="*/ 7 h 99"/>
                  <a:gd name="T8" fmla="*/ 112 w 112"/>
                  <a:gd name="T9" fmla="*/ 0 h 99"/>
                  <a:gd name="T10" fmla="*/ 104 w 112"/>
                  <a:gd name="T11" fmla="*/ 15 h 99"/>
                  <a:gd name="T12" fmla="*/ 109 w 112"/>
                  <a:gd name="T13" fmla="*/ 24 h 99"/>
                  <a:gd name="T14" fmla="*/ 96 w 112"/>
                  <a:gd name="T15" fmla="*/ 27 h 99"/>
                  <a:gd name="T16" fmla="*/ 98 w 112"/>
                  <a:gd name="T17" fmla="*/ 34 h 99"/>
                  <a:gd name="T18" fmla="*/ 89 w 112"/>
                  <a:gd name="T19" fmla="*/ 50 h 99"/>
                  <a:gd name="T20" fmla="*/ 77 w 112"/>
                  <a:gd name="T21" fmla="*/ 51 h 99"/>
                  <a:gd name="T22" fmla="*/ 83 w 112"/>
                  <a:gd name="T23" fmla="*/ 66 h 99"/>
                  <a:gd name="T24" fmla="*/ 72 w 112"/>
                  <a:gd name="T25" fmla="*/ 67 h 99"/>
                  <a:gd name="T26" fmla="*/ 72 w 112"/>
                  <a:gd name="T27" fmla="*/ 77 h 99"/>
                  <a:gd name="T28" fmla="*/ 55 w 112"/>
                  <a:gd name="T29" fmla="*/ 78 h 99"/>
                  <a:gd name="T30" fmla="*/ 55 w 112"/>
                  <a:gd name="T31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2" h="99">
                    <a:moveTo>
                      <a:pt x="55" y="90"/>
                    </a:moveTo>
                    <a:cubicBezTo>
                      <a:pt x="55" y="90"/>
                      <a:pt x="27" y="99"/>
                      <a:pt x="14" y="85"/>
                    </a:cubicBezTo>
                    <a:cubicBezTo>
                      <a:pt x="0" y="71"/>
                      <a:pt x="7" y="47"/>
                      <a:pt x="14" y="39"/>
                    </a:cubicBezTo>
                    <a:cubicBezTo>
                      <a:pt x="26" y="23"/>
                      <a:pt x="51" y="12"/>
                      <a:pt x="70" y="7"/>
                    </a:cubicBezTo>
                    <a:cubicBezTo>
                      <a:pt x="89" y="2"/>
                      <a:pt x="112" y="0"/>
                      <a:pt x="112" y="0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8" y="34"/>
                      <a:pt x="98" y="34"/>
                      <a:pt x="98" y="34"/>
                    </a:cubicBezTo>
                    <a:cubicBezTo>
                      <a:pt x="89" y="50"/>
                      <a:pt x="89" y="50"/>
                      <a:pt x="89" y="50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83" y="66"/>
                      <a:pt x="83" y="66"/>
                      <a:pt x="83" y="66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77"/>
                      <a:pt x="72" y="77"/>
                      <a:pt x="72" y="77"/>
                    </a:cubicBezTo>
                    <a:cubicBezTo>
                      <a:pt x="55" y="78"/>
                      <a:pt x="55" y="78"/>
                      <a:pt x="55" y="78"/>
                    </a:cubicBezTo>
                    <a:lnTo>
                      <a:pt x="55" y="90"/>
                    </a:lnTo>
                    <a:close/>
                  </a:path>
                </a:pathLst>
              </a:custGeom>
              <a:solidFill>
                <a:srgbClr val="7F22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28" name="Freeform 901"/>
              <p:cNvSpPr>
                <a:spLocks/>
              </p:cNvSpPr>
              <p:nvPr/>
            </p:nvSpPr>
            <p:spPr bwMode="auto">
              <a:xfrm>
                <a:off x="5216" y="4399"/>
                <a:ext cx="197" cy="343"/>
              </a:xfrm>
              <a:custGeom>
                <a:avLst/>
                <a:gdLst>
                  <a:gd name="T0" fmla="*/ 69 w 83"/>
                  <a:gd name="T1" fmla="*/ 104 h 145"/>
                  <a:gd name="T2" fmla="*/ 42 w 83"/>
                  <a:gd name="T3" fmla="*/ 122 h 145"/>
                  <a:gd name="T4" fmla="*/ 18 w 83"/>
                  <a:gd name="T5" fmla="*/ 121 h 145"/>
                  <a:gd name="T6" fmla="*/ 20 w 83"/>
                  <a:gd name="T7" fmla="*/ 102 h 145"/>
                  <a:gd name="T8" fmla="*/ 33 w 83"/>
                  <a:gd name="T9" fmla="*/ 90 h 145"/>
                  <a:gd name="T10" fmla="*/ 39 w 83"/>
                  <a:gd name="T11" fmla="*/ 87 h 145"/>
                  <a:gd name="T12" fmla="*/ 45 w 83"/>
                  <a:gd name="T13" fmla="*/ 74 h 145"/>
                  <a:gd name="T14" fmla="*/ 61 w 83"/>
                  <a:gd name="T15" fmla="*/ 42 h 145"/>
                  <a:gd name="T16" fmla="*/ 65 w 83"/>
                  <a:gd name="T17" fmla="*/ 37 h 145"/>
                  <a:gd name="T18" fmla="*/ 69 w 83"/>
                  <a:gd name="T19" fmla="*/ 24 h 145"/>
                  <a:gd name="T20" fmla="*/ 68 w 83"/>
                  <a:gd name="T21" fmla="*/ 5 h 145"/>
                  <a:gd name="T22" fmla="*/ 66 w 83"/>
                  <a:gd name="T23" fmla="*/ 0 h 145"/>
                  <a:gd name="T24" fmla="*/ 58 w 83"/>
                  <a:gd name="T25" fmla="*/ 18 h 145"/>
                  <a:gd name="T26" fmla="*/ 64 w 83"/>
                  <a:gd name="T27" fmla="*/ 30 h 145"/>
                  <a:gd name="T28" fmla="*/ 49 w 83"/>
                  <a:gd name="T29" fmla="*/ 35 h 145"/>
                  <a:gd name="T30" fmla="*/ 54 w 83"/>
                  <a:gd name="T31" fmla="*/ 43 h 145"/>
                  <a:gd name="T32" fmla="*/ 48 w 83"/>
                  <a:gd name="T33" fmla="*/ 59 h 145"/>
                  <a:gd name="T34" fmla="*/ 37 w 83"/>
                  <a:gd name="T35" fmla="*/ 62 h 145"/>
                  <a:gd name="T36" fmla="*/ 39 w 83"/>
                  <a:gd name="T37" fmla="*/ 81 h 145"/>
                  <a:gd name="T38" fmla="*/ 26 w 83"/>
                  <a:gd name="T39" fmla="*/ 80 h 145"/>
                  <a:gd name="T40" fmla="*/ 23 w 83"/>
                  <a:gd name="T41" fmla="*/ 95 h 145"/>
                  <a:gd name="T42" fmla="*/ 9 w 83"/>
                  <a:gd name="T43" fmla="*/ 89 h 145"/>
                  <a:gd name="T44" fmla="*/ 28 w 83"/>
                  <a:gd name="T45" fmla="*/ 132 h 145"/>
                  <a:gd name="T46" fmla="*/ 79 w 83"/>
                  <a:gd name="T47" fmla="*/ 93 h 145"/>
                  <a:gd name="T48" fmla="*/ 83 w 83"/>
                  <a:gd name="T49" fmla="*/ 79 h 145"/>
                  <a:gd name="T50" fmla="*/ 69 w 83"/>
                  <a:gd name="T51" fmla="*/ 10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3" h="145">
                    <a:moveTo>
                      <a:pt x="69" y="104"/>
                    </a:moveTo>
                    <a:cubicBezTo>
                      <a:pt x="62" y="113"/>
                      <a:pt x="52" y="119"/>
                      <a:pt x="42" y="122"/>
                    </a:cubicBezTo>
                    <a:cubicBezTo>
                      <a:pt x="35" y="124"/>
                      <a:pt x="23" y="127"/>
                      <a:pt x="18" y="121"/>
                    </a:cubicBezTo>
                    <a:cubicBezTo>
                      <a:pt x="13" y="115"/>
                      <a:pt x="12" y="106"/>
                      <a:pt x="20" y="102"/>
                    </a:cubicBezTo>
                    <a:cubicBezTo>
                      <a:pt x="26" y="99"/>
                      <a:pt x="28" y="94"/>
                      <a:pt x="33" y="90"/>
                    </a:cubicBezTo>
                    <a:cubicBezTo>
                      <a:pt x="35" y="88"/>
                      <a:pt x="37" y="88"/>
                      <a:pt x="39" y="87"/>
                    </a:cubicBezTo>
                    <a:cubicBezTo>
                      <a:pt x="46" y="85"/>
                      <a:pt x="45" y="79"/>
                      <a:pt x="45" y="74"/>
                    </a:cubicBezTo>
                    <a:cubicBezTo>
                      <a:pt x="46" y="62"/>
                      <a:pt x="54" y="52"/>
                      <a:pt x="61" y="42"/>
                    </a:cubicBezTo>
                    <a:cubicBezTo>
                      <a:pt x="62" y="40"/>
                      <a:pt x="63" y="39"/>
                      <a:pt x="65" y="37"/>
                    </a:cubicBezTo>
                    <a:cubicBezTo>
                      <a:pt x="70" y="34"/>
                      <a:pt x="70" y="30"/>
                      <a:pt x="69" y="24"/>
                    </a:cubicBezTo>
                    <a:cubicBezTo>
                      <a:pt x="68" y="18"/>
                      <a:pt x="68" y="12"/>
                      <a:pt x="68" y="5"/>
                    </a:cubicBezTo>
                    <a:cubicBezTo>
                      <a:pt x="68" y="4"/>
                      <a:pt x="67" y="2"/>
                      <a:pt x="66" y="0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48" y="59"/>
                      <a:pt x="48" y="59"/>
                      <a:pt x="48" y="59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26" y="80"/>
                      <a:pt x="26" y="80"/>
                      <a:pt x="26" y="80"/>
                    </a:cubicBezTo>
                    <a:cubicBezTo>
                      <a:pt x="23" y="95"/>
                      <a:pt x="23" y="95"/>
                      <a:pt x="23" y="95"/>
                    </a:cubicBezTo>
                    <a:cubicBezTo>
                      <a:pt x="9" y="89"/>
                      <a:pt x="9" y="89"/>
                      <a:pt x="9" y="89"/>
                    </a:cubicBezTo>
                    <a:cubicBezTo>
                      <a:pt x="9" y="89"/>
                      <a:pt x="0" y="119"/>
                      <a:pt x="28" y="132"/>
                    </a:cubicBezTo>
                    <a:cubicBezTo>
                      <a:pt x="56" y="145"/>
                      <a:pt x="75" y="108"/>
                      <a:pt x="79" y="93"/>
                    </a:cubicBezTo>
                    <a:cubicBezTo>
                      <a:pt x="80" y="89"/>
                      <a:pt x="82" y="85"/>
                      <a:pt x="83" y="79"/>
                    </a:cubicBezTo>
                    <a:cubicBezTo>
                      <a:pt x="79" y="88"/>
                      <a:pt x="74" y="96"/>
                      <a:pt x="69" y="104"/>
                    </a:cubicBez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29" name="Freeform 902"/>
              <p:cNvSpPr>
                <a:spLocks/>
              </p:cNvSpPr>
              <p:nvPr/>
            </p:nvSpPr>
            <p:spPr bwMode="auto">
              <a:xfrm>
                <a:off x="5124" y="4383"/>
                <a:ext cx="220" cy="229"/>
              </a:xfrm>
              <a:custGeom>
                <a:avLst/>
                <a:gdLst>
                  <a:gd name="T0" fmla="*/ 87 w 93"/>
                  <a:gd name="T1" fmla="*/ 1 h 97"/>
                  <a:gd name="T2" fmla="*/ 83 w 93"/>
                  <a:gd name="T3" fmla="*/ 6 h 97"/>
                  <a:gd name="T4" fmla="*/ 80 w 93"/>
                  <a:gd name="T5" fmla="*/ 16 h 97"/>
                  <a:gd name="T6" fmla="*/ 73 w 93"/>
                  <a:gd name="T7" fmla="*/ 28 h 97"/>
                  <a:gd name="T8" fmla="*/ 72 w 93"/>
                  <a:gd name="T9" fmla="*/ 38 h 97"/>
                  <a:gd name="T10" fmla="*/ 55 w 93"/>
                  <a:gd name="T11" fmla="*/ 50 h 97"/>
                  <a:gd name="T12" fmla="*/ 50 w 93"/>
                  <a:gd name="T13" fmla="*/ 60 h 97"/>
                  <a:gd name="T14" fmla="*/ 40 w 93"/>
                  <a:gd name="T15" fmla="*/ 71 h 97"/>
                  <a:gd name="T16" fmla="*/ 32 w 93"/>
                  <a:gd name="T17" fmla="*/ 73 h 97"/>
                  <a:gd name="T18" fmla="*/ 27 w 93"/>
                  <a:gd name="T19" fmla="*/ 83 h 97"/>
                  <a:gd name="T20" fmla="*/ 0 w 93"/>
                  <a:gd name="T21" fmla="*/ 89 h 97"/>
                  <a:gd name="T22" fmla="*/ 36 w 93"/>
                  <a:gd name="T23" fmla="*/ 90 h 97"/>
                  <a:gd name="T24" fmla="*/ 36 w 93"/>
                  <a:gd name="T25" fmla="*/ 78 h 97"/>
                  <a:gd name="T26" fmla="*/ 53 w 93"/>
                  <a:gd name="T27" fmla="*/ 77 h 97"/>
                  <a:gd name="T28" fmla="*/ 53 w 93"/>
                  <a:gd name="T29" fmla="*/ 67 h 97"/>
                  <a:gd name="T30" fmla="*/ 64 w 93"/>
                  <a:gd name="T31" fmla="*/ 66 h 97"/>
                  <a:gd name="T32" fmla="*/ 58 w 93"/>
                  <a:gd name="T33" fmla="*/ 51 h 97"/>
                  <a:gd name="T34" fmla="*/ 70 w 93"/>
                  <a:gd name="T35" fmla="*/ 50 h 97"/>
                  <a:gd name="T36" fmla="*/ 79 w 93"/>
                  <a:gd name="T37" fmla="*/ 34 h 97"/>
                  <a:gd name="T38" fmla="*/ 77 w 93"/>
                  <a:gd name="T39" fmla="*/ 27 h 97"/>
                  <a:gd name="T40" fmla="*/ 90 w 93"/>
                  <a:gd name="T41" fmla="*/ 24 h 97"/>
                  <a:gd name="T42" fmla="*/ 85 w 93"/>
                  <a:gd name="T43" fmla="*/ 15 h 97"/>
                  <a:gd name="T44" fmla="*/ 93 w 93"/>
                  <a:gd name="T45" fmla="*/ 0 h 97"/>
                  <a:gd name="T46" fmla="*/ 87 w 93"/>
                  <a:gd name="T47" fmla="*/ 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3" h="97">
                    <a:moveTo>
                      <a:pt x="87" y="1"/>
                    </a:moveTo>
                    <a:cubicBezTo>
                      <a:pt x="85" y="2"/>
                      <a:pt x="84" y="4"/>
                      <a:pt x="83" y="6"/>
                    </a:cubicBezTo>
                    <a:cubicBezTo>
                      <a:pt x="82" y="8"/>
                      <a:pt x="81" y="14"/>
                      <a:pt x="80" y="16"/>
                    </a:cubicBezTo>
                    <a:cubicBezTo>
                      <a:pt x="78" y="21"/>
                      <a:pt x="73" y="22"/>
                      <a:pt x="73" y="28"/>
                    </a:cubicBezTo>
                    <a:cubicBezTo>
                      <a:pt x="73" y="32"/>
                      <a:pt x="73" y="35"/>
                      <a:pt x="72" y="38"/>
                    </a:cubicBezTo>
                    <a:cubicBezTo>
                      <a:pt x="69" y="47"/>
                      <a:pt x="58" y="41"/>
                      <a:pt x="55" y="50"/>
                    </a:cubicBezTo>
                    <a:cubicBezTo>
                      <a:pt x="54" y="53"/>
                      <a:pt x="56" y="61"/>
                      <a:pt x="50" y="60"/>
                    </a:cubicBezTo>
                    <a:cubicBezTo>
                      <a:pt x="43" y="59"/>
                      <a:pt x="44" y="67"/>
                      <a:pt x="40" y="71"/>
                    </a:cubicBezTo>
                    <a:cubicBezTo>
                      <a:pt x="38" y="73"/>
                      <a:pt x="35" y="73"/>
                      <a:pt x="32" y="73"/>
                    </a:cubicBezTo>
                    <a:cubicBezTo>
                      <a:pt x="27" y="73"/>
                      <a:pt x="28" y="80"/>
                      <a:pt x="27" y="83"/>
                    </a:cubicBezTo>
                    <a:cubicBezTo>
                      <a:pt x="23" y="92"/>
                      <a:pt x="11" y="91"/>
                      <a:pt x="0" y="89"/>
                    </a:cubicBezTo>
                    <a:cubicBezTo>
                      <a:pt x="14" y="97"/>
                      <a:pt x="36" y="90"/>
                      <a:pt x="36" y="90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53" y="77"/>
                      <a:pt x="53" y="77"/>
                      <a:pt x="53" y="7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64" y="66"/>
                      <a:pt x="64" y="66"/>
                      <a:pt x="64" y="66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79" y="34"/>
                      <a:pt x="79" y="34"/>
                      <a:pt x="79" y="34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1" y="0"/>
                      <a:pt x="87" y="1"/>
                    </a:cubicBez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30" name="Freeform 903"/>
              <p:cNvSpPr>
                <a:spLocks/>
              </p:cNvSpPr>
              <p:nvPr/>
            </p:nvSpPr>
            <p:spPr bwMode="auto">
              <a:xfrm>
                <a:off x="3787" y="2430"/>
                <a:ext cx="111" cy="196"/>
              </a:xfrm>
              <a:custGeom>
                <a:avLst/>
                <a:gdLst>
                  <a:gd name="T0" fmla="*/ 10 w 47"/>
                  <a:gd name="T1" fmla="*/ 0 h 83"/>
                  <a:gd name="T2" fmla="*/ 0 w 47"/>
                  <a:gd name="T3" fmla="*/ 23 h 83"/>
                  <a:gd name="T4" fmla="*/ 1 w 47"/>
                  <a:gd name="T5" fmla="*/ 39 h 83"/>
                  <a:gd name="T6" fmla="*/ 8 w 47"/>
                  <a:gd name="T7" fmla="*/ 58 h 83"/>
                  <a:gd name="T8" fmla="*/ 47 w 47"/>
                  <a:gd name="T9" fmla="*/ 83 h 83"/>
                  <a:gd name="T10" fmla="*/ 29 w 47"/>
                  <a:gd name="T11" fmla="*/ 72 h 83"/>
                  <a:gd name="T12" fmla="*/ 15 w 47"/>
                  <a:gd name="T13" fmla="*/ 47 h 83"/>
                  <a:gd name="T14" fmla="*/ 15 w 47"/>
                  <a:gd name="T15" fmla="*/ 21 h 83"/>
                  <a:gd name="T16" fmla="*/ 22 w 47"/>
                  <a:gd name="T17" fmla="*/ 10 h 83"/>
                  <a:gd name="T18" fmla="*/ 26 w 47"/>
                  <a:gd name="T19" fmla="*/ 1 h 83"/>
                  <a:gd name="T20" fmla="*/ 11 w 47"/>
                  <a:gd name="T21" fmla="*/ 0 h 83"/>
                  <a:gd name="T22" fmla="*/ 10 w 47"/>
                  <a:gd name="T2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83">
                    <a:moveTo>
                      <a:pt x="10" y="0"/>
                    </a:moveTo>
                    <a:cubicBezTo>
                      <a:pt x="2" y="2"/>
                      <a:pt x="0" y="16"/>
                      <a:pt x="0" y="23"/>
                    </a:cubicBezTo>
                    <a:cubicBezTo>
                      <a:pt x="0" y="28"/>
                      <a:pt x="0" y="34"/>
                      <a:pt x="1" y="39"/>
                    </a:cubicBezTo>
                    <a:cubicBezTo>
                      <a:pt x="2" y="46"/>
                      <a:pt x="5" y="52"/>
                      <a:pt x="8" y="58"/>
                    </a:cubicBezTo>
                    <a:cubicBezTo>
                      <a:pt x="16" y="73"/>
                      <a:pt x="30" y="83"/>
                      <a:pt x="47" y="83"/>
                    </a:cubicBezTo>
                    <a:cubicBezTo>
                      <a:pt x="41" y="82"/>
                      <a:pt x="33" y="76"/>
                      <a:pt x="29" y="72"/>
                    </a:cubicBezTo>
                    <a:cubicBezTo>
                      <a:pt x="22" y="66"/>
                      <a:pt x="18" y="56"/>
                      <a:pt x="15" y="47"/>
                    </a:cubicBezTo>
                    <a:cubicBezTo>
                      <a:pt x="13" y="39"/>
                      <a:pt x="12" y="29"/>
                      <a:pt x="15" y="21"/>
                    </a:cubicBezTo>
                    <a:cubicBezTo>
                      <a:pt x="17" y="17"/>
                      <a:pt x="19" y="13"/>
                      <a:pt x="22" y="10"/>
                    </a:cubicBezTo>
                    <a:cubicBezTo>
                      <a:pt x="23" y="8"/>
                      <a:pt x="27" y="4"/>
                      <a:pt x="26" y="1"/>
                    </a:cubicBezTo>
                    <a:cubicBezTo>
                      <a:pt x="22" y="0"/>
                      <a:pt x="16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872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31" name="Freeform 904"/>
              <p:cNvSpPr>
                <a:spLocks/>
              </p:cNvSpPr>
              <p:nvPr/>
            </p:nvSpPr>
            <p:spPr bwMode="auto">
              <a:xfrm>
                <a:off x="2658" y="3825"/>
                <a:ext cx="90" cy="215"/>
              </a:xfrm>
              <a:custGeom>
                <a:avLst/>
                <a:gdLst>
                  <a:gd name="T0" fmla="*/ 25 w 38"/>
                  <a:gd name="T1" fmla="*/ 0 h 91"/>
                  <a:gd name="T2" fmla="*/ 36 w 38"/>
                  <a:gd name="T3" fmla="*/ 41 h 91"/>
                  <a:gd name="T4" fmla="*/ 29 w 38"/>
                  <a:gd name="T5" fmla="*/ 65 h 91"/>
                  <a:gd name="T6" fmla="*/ 9 w 38"/>
                  <a:gd name="T7" fmla="*/ 89 h 91"/>
                  <a:gd name="T8" fmla="*/ 19 w 38"/>
                  <a:gd name="T9" fmla="*/ 59 h 91"/>
                  <a:gd name="T10" fmla="*/ 12 w 38"/>
                  <a:gd name="T11" fmla="*/ 30 h 91"/>
                  <a:gd name="T12" fmla="*/ 9 w 38"/>
                  <a:gd name="T13" fmla="*/ 47 h 91"/>
                  <a:gd name="T14" fmla="*/ 0 w 38"/>
                  <a:gd name="T15" fmla="*/ 47 h 91"/>
                  <a:gd name="T16" fmla="*/ 3 w 38"/>
                  <a:gd name="T17" fmla="*/ 4 h 91"/>
                  <a:gd name="T18" fmla="*/ 25 w 38"/>
                  <a:gd name="T1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91">
                    <a:moveTo>
                      <a:pt x="25" y="0"/>
                    </a:move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38" y="51"/>
                      <a:pt x="29" y="65"/>
                    </a:cubicBezTo>
                    <a:cubicBezTo>
                      <a:pt x="21" y="79"/>
                      <a:pt x="13" y="91"/>
                      <a:pt x="9" y="89"/>
                    </a:cubicBezTo>
                    <a:cubicBezTo>
                      <a:pt x="5" y="86"/>
                      <a:pt x="13" y="65"/>
                      <a:pt x="19" y="59"/>
                    </a:cubicBezTo>
                    <a:cubicBezTo>
                      <a:pt x="24" y="54"/>
                      <a:pt x="12" y="30"/>
                      <a:pt x="12" y="30"/>
                    </a:cubicBezTo>
                    <a:cubicBezTo>
                      <a:pt x="12" y="30"/>
                      <a:pt x="6" y="39"/>
                      <a:pt x="9" y="47"/>
                    </a:cubicBezTo>
                    <a:cubicBezTo>
                      <a:pt x="9" y="47"/>
                      <a:pt x="3" y="53"/>
                      <a:pt x="0" y="47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16" y="4"/>
                      <a:pt x="25" y="0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32" name="Freeform 905"/>
              <p:cNvSpPr>
                <a:spLocks/>
              </p:cNvSpPr>
              <p:nvPr/>
            </p:nvSpPr>
            <p:spPr bwMode="auto">
              <a:xfrm>
                <a:off x="2665" y="3825"/>
                <a:ext cx="60" cy="37"/>
              </a:xfrm>
              <a:custGeom>
                <a:avLst/>
                <a:gdLst>
                  <a:gd name="T0" fmla="*/ 25 w 25"/>
                  <a:gd name="T1" fmla="*/ 12 h 16"/>
                  <a:gd name="T2" fmla="*/ 22 w 25"/>
                  <a:gd name="T3" fmla="*/ 0 h 16"/>
                  <a:gd name="T4" fmla="*/ 0 w 25"/>
                  <a:gd name="T5" fmla="*/ 4 h 16"/>
                  <a:gd name="T6" fmla="*/ 0 w 25"/>
                  <a:gd name="T7" fmla="*/ 16 h 16"/>
                  <a:gd name="T8" fmla="*/ 25 w 25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6">
                    <a:moveTo>
                      <a:pt x="25" y="12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3" y="4"/>
                      <a:pt x="0" y="4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8" y="14"/>
                      <a:pt x="17" y="12"/>
                      <a:pt x="25" y="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33" name="Freeform 906"/>
              <p:cNvSpPr>
                <a:spLocks/>
              </p:cNvSpPr>
              <p:nvPr/>
            </p:nvSpPr>
            <p:spPr bwMode="auto">
              <a:xfrm>
                <a:off x="2668" y="3884"/>
                <a:ext cx="57" cy="151"/>
              </a:xfrm>
              <a:custGeom>
                <a:avLst/>
                <a:gdLst>
                  <a:gd name="T0" fmla="*/ 8 w 24"/>
                  <a:gd name="T1" fmla="*/ 5 h 64"/>
                  <a:gd name="T2" fmla="*/ 15 w 24"/>
                  <a:gd name="T3" fmla="*/ 34 h 64"/>
                  <a:gd name="T4" fmla="*/ 5 w 24"/>
                  <a:gd name="T5" fmla="*/ 64 h 64"/>
                  <a:gd name="T6" fmla="*/ 5 w 24"/>
                  <a:gd name="T7" fmla="*/ 64 h 64"/>
                  <a:gd name="T8" fmla="*/ 24 w 24"/>
                  <a:gd name="T9" fmla="*/ 30 h 64"/>
                  <a:gd name="T10" fmla="*/ 14 w 24"/>
                  <a:gd name="T11" fmla="*/ 3 h 64"/>
                  <a:gd name="T12" fmla="*/ 2 w 24"/>
                  <a:gd name="T13" fmla="*/ 2 h 64"/>
                  <a:gd name="T14" fmla="*/ 0 w 24"/>
                  <a:gd name="T15" fmla="*/ 25 h 64"/>
                  <a:gd name="T16" fmla="*/ 5 w 24"/>
                  <a:gd name="T17" fmla="*/ 22 h 64"/>
                  <a:gd name="T18" fmla="*/ 8 w 24"/>
                  <a:gd name="T19" fmla="*/ 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64">
                    <a:moveTo>
                      <a:pt x="8" y="5"/>
                    </a:moveTo>
                    <a:cubicBezTo>
                      <a:pt x="8" y="5"/>
                      <a:pt x="20" y="29"/>
                      <a:pt x="15" y="34"/>
                    </a:cubicBezTo>
                    <a:cubicBezTo>
                      <a:pt x="9" y="40"/>
                      <a:pt x="1" y="61"/>
                      <a:pt x="5" y="64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11" y="52"/>
                      <a:pt x="20" y="42"/>
                      <a:pt x="24" y="30"/>
                    </a:cubicBezTo>
                    <a:cubicBezTo>
                      <a:pt x="22" y="20"/>
                      <a:pt x="20" y="10"/>
                      <a:pt x="14" y="3"/>
                    </a:cubicBezTo>
                    <a:cubicBezTo>
                      <a:pt x="10" y="0"/>
                      <a:pt x="5" y="0"/>
                      <a:pt x="2" y="2"/>
                    </a:cubicBezTo>
                    <a:cubicBezTo>
                      <a:pt x="2" y="10"/>
                      <a:pt x="1" y="17"/>
                      <a:pt x="0" y="25"/>
                    </a:cubicBezTo>
                    <a:cubicBezTo>
                      <a:pt x="3" y="25"/>
                      <a:pt x="5" y="22"/>
                      <a:pt x="5" y="22"/>
                    </a:cubicBezTo>
                    <a:cubicBezTo>
                      <a:pt x="2" y="14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34" name="Freeform 907"/>
              <p:cNvSpPr>
                <a:spLocks/>
              </p:cNvSpPr>
              <p:nvPr/>
            </p:nvSpPr>
            <p:spPr bwMode="auto">
              <a:xfrm>
                <a:off x="2535" y="3347"/>
                <a:ext cx="192" cy="504"/>
              </a:xfrm>
              <a:custGeom>
                <a:avLst/>
                <a:gdLst>
                  <a:gd name="T0" fmla="*/ 0 w 81"/>
                  <a:gd name="T1" fmla="*/ 30 h 213"/>
                  <a:gd name="T2" fmla="*/ 38 w 81"/>
                  <a:gd name="T3" fmla="*/ 29 h 213"/>
                  <a:gd name="T4" fmla="*/ 81 w 81"/>
                  <a:gd name="T5" fmla="*/ 193 h 213"/>
                  <a:gd name="T6" fmla="*/ 48 w 81"/>
                  <a:gd name="T7" fmla="*/ 212 h 213"/>
                  <a:gd name="T8" fmla="*/ 0 w 81"/>
                  <a:gd name="T9" fmla="*/ 3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213">
                    <a:moveTo>
                      <a:pt x="0" y="30"/>
                    </a:moveTo>
                    <a:cubicBezTo>
                      <a:pt x="0" y="30"/>
                      <a:pt x="14" y="0"/>
                      <a:pt x="38" y="29"/>
                    </a:cubicBezTo>
                    <a:cubicBezTo>
                      <a:pt x="62" y="57"/>
                      <a:pt x="81" y="193"/>
                      <a:pt x="81" y="193"/>
                    </a:cubicBezTo>
                    <a:cubicBezTo>
                      <a:pt x="81" y="193"/>
                      <a:pt x="71" y="213"/>
                      <a:pt x="48" y="212"/>
                    </a:cubicBez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35" name="Freeform 908"/>
              <p:cNvSpPr>
                <a:spLocks/>
              </p:cNvSpPr>
              <p:nvPr/>
            </p:nvSpPr>
            <p:spPr bwMode="auto">
              <a:xfrm>
                <a:off x="2533" y="3380"/>
                <a:ext cx="196" cy="471"/>
              </a:xfrm>
              <a:custGeom>
                <a:avLst/>
                <a:gdLst>
                  <a:gd name="T0" fmla="*/ 80 w 83"/>
                  <a:gd name="T1" fmla="*/ 168 h 199"/>
                  <a:gd name="T2" fmla="*/ 76 w 83"/>
                  <a:gd name="T3" fmla="*/ 175 h 199"/>
                  <a:gd name="T4" fmla="*/ 61 w 83"/>
                  <a:gd name="T5" fmla="*/ 174 h 199"/>
                  <a:gd name="T6" fmla="*/ 45 w 83"/>
                  <a:gd name="T7" fmla="*/ 138 h 199"/>
                  <a:gd name="T8" fmla="*/ 36 w 83"/>
                  <a:gd name="T9" fmla="*/ 71 h 199"/>
                  <a:gd name="T10" fmla="*/ 33 w 83"/>
                  <a:gd name="T11" fmla="*/ 43 h 199"/>
                  <a:gd name="T12" fmla="*/ 33 w 83"/>
                  <a:gd name="T13" fmla="*/ 20 h 199"/>
                  <a:gd name="T14" fmla="*/ 44 w 83"/>
                  <a:gd name="T15" fmla="*/ 21 h 199"/>
                  <a:gd name="T16" fmla="*/ 40 w 83"/>
                  <a:gd name="T17" fmla="*/ 15 h 199"/>
                  <a:gd name="T18" fmla="*/ 14 w 83"/>
                  <a:gd name="T19" fmla="*/ 3 h 199"/>
                  <a:gd name="T20" fmla="*/ 1 w 83"/>
                  <a:gd name="T21" fmla="*/ 16 h 199"/>
                  <a:gd name="T22" fmla="*/ 49 w 83"/>
                  <a:gd name="T23" fmla="*/ 198 h 199"/>
                  <a:gd name="T24" fmla="*/ 82 w 83"/>
                  <a:gd name="T25" fmla="*/ 179 h 199"/>
                  <a:gd name="T26" fmla="*/ 80 w 83"/>
                  <a:gd name="T27" fmla="*/ 168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199">
                    <a:moveTo>
                      <a:pt x="80" y="168"/>
                    </a:moveTo>
                    <a:cubicBezTo>
                      <a:pt x="79" y="167"/>
                      <a:pt x="76" y="174"/>
                      <a:pt x="76" y="175"/>
                    </a:cubicBezTo>
                    <a:cubicBezTo>
                      <a:pt x="75" y="181"/>
                      <a:pt x="63" y="176"/>
                      <a:pt x="61" y="174"/>
                    </a:cubicBezTo>
                    <a:cubicBezTo>
                      <a:pt x="49" y="167"/>
                      <a:pt x="47" y="151"/>
                      <a:pt x="45" y="138"/>
                    </a:cubicBezTo>
                    <a:cubicBezTo>
                      <a:pt x="43" y="116"/>
                      <a:pt x="38" y="93"/>
                      <a:pt x="36" y="71"/>
                    </a:cubicBezTo>
                    <a:cubicBezTo>
                      <a:pt x="35" y="61"/>
                      <a:pt x="34" y="52"/>
                      <a:pt x="33" y="43"/>
                    </a:cubicBezTo>
                    <a:cubicBezTo>
                      <a:pt x="32" y="36"/>
                      <a:pt x="29" y="26"/>
                      <a:pt x="33" y="20"/>
                    </a:cubicBezTo>
                    <a:cubicBezTo>
                      <a:pt x="37" y="16"/>
                      <a:pt x="44" y="25"/>
                      <a:pt x="44" y="21"/>
                    </a:cubicBezTo>
                    <a:cubicBezTo>
                      <a:pt x="44" y="20"/>
                      <a:pt x="41" y="16"/>
                      <a:pt x="40" y="15"/>
                    </a:cubicBezTo>
                    <a:cubicBezTo>
                      <a:pt x="35" y="8"/>
                      <a:pt x="23" y="0"/>
                      <a:pt x="14" y="3"/>
                    </a:cubicBezTo>
                    <a:cubicBezTo>
                      <a:pt x="11" y="4"/>
                      <a:pt x="0" y="12"/>
                      <a:pt x="1" y="16"/>
                    </a:cubicBezTo>
                    <a:cubicBezTo>
                      <a:pt x="1" y="16"/>
                      <a:pt x="49" y="198"/>
                      <a:pt x="49" y="198"/>
                    </a:cubicBezTo>
                    <a:cubicBezTo>
                      <a:pt x="72" y="199"/>
                      <a:pt x="82" y="179"/>
                      <a:pt x="82" y="179"/>
                    </a:cubicBezTo>
                    <a:cubicBezTo>
                      <a:pt x="83" y="177"/>
                      <a:pt x="81" y="170"/>
                      <a:pt x="80" y="16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36" name="Freeform 909"/>
              <p:cNvSpPr>
                <a:spLocks/>
              </p:cNvSpPr>
              <p:nvPr/>
            </p:nvSpPr>
            <p:spPr bwMode="auto">
              <a:xfrm>
                <a:off x="2642" y="3799"/>
                <a:ext cx="94" cy="63"/>
              </a:xfrm>
              <a:custGeom>
                <a:avLst/>
                <a:gdLst>
                  <a:gd name="T0" fmla="*/ 0 w 40"/>
                  <a:gd name="T1" fmla="*/ 12 h 27"/>
                  <a:gd name="T2" fmla="*/ 18 w 40"/>
                  <a:gd name="T3" fmla="*/ 9 h 27"/>
                  <a:gd name="T4" fmla="*/ 36 w 40"/>
                  <a:gd name="T5" fmla="*/ 3 h 27"/>
                  <a:gd name="T6" fmla="*/ 40 w 40"/>
                  <a:gd name="T7" fmla="*/ 13 h 27"/>
                  <a:gd name="T8" fmla="*/ 0 w 40"/>
                  <a:gd name="T9" fmla="*/ 22 h 27"/>
                  <a:gd name="T10" fmla="*/ 0 w 40"/>
                  <a:gd name="T11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27">
                    <a:moveTo>
                      <a:pt x="0" y="12"/>
                    </a:moveTo>
                    <a:cubicBezTo>
                      <a:pt x="0" y="12"/>
                      <a:pt x="9" y="12"/>
                      <a:pt x="18" y="9"/>
                    </a:cubicBezTo>
                    <a:cubicBezTo>
                      <a:pt x="26" y="7"/>
                      <a:pt x="35" y="4"/>
                      <a:pt x="36" y="3"/>
                    </a:cubicBezTo>
                    <a:cubicBezTo>
                      <a:pt x="40" y="0"/>
                      <a:pt x="40" y="13"/>
                      <a:pt x="40" y="13"/>
                    </a:cubicBezTo>
                    <a:cubicBezTo>
                      <a:pt x="40" y="13"/>
                      <a:pt x="25" y="27"/>
                      <a:pt x="0" y="22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37" name="Freeform 910"/>
              <p:cNvSpPr>
                <a:spLocks/>
              </p:cNvSpPr>
              <p:nvPr/>
            </p:nvSpPr>
            <p:spPr bwMode="auto">
              <a:xfrm>
                <a:off x="2171" y="3836"/>
                <a:ext cx="92" cy="227"/>
              </a:xfrm>
              <a:custGeom>
                <a:avLst/>
                <a:gdLst>
                  <a:gd name="T0" fmla="*/ 1 w 39"/>
                  <a:gd name="T1" fmla="*/ 0 h 96"/>
                  <a:gd name="T2" fmla="*/ 0 w 39"/>
                  <a:gd name="T3" fmla="*/ 50 h 96"/>
                  <a:gd name="T4" fmla="*/ 10 w 39"/>
                  <a:gd name="T5" fmla="*/ 74 h 96"/>
                  <a:gd name="T6" fmla="*/ 30 w 39"/>
                  <a:gd name="T7" fmla="*/ 96 h 96"/>
                  <a:gd name="T8" fmla="*/ 31 w 39"/>
                  <a:gd name="T9" fmla="*/ 79 h 96"/>
                  <a:gd name="T10" fmla="*/ 18 w 39"/>
                  <a:gd name="T11" fmla="*/ 55 h 96"/>
                  <a:gd name="T12" fmla="*/ 18 w 39"/>
                  <a:gd name="T13" fmla="*/ 33 h 96"/>
                  <a:gd name="T14" fmla="*/ 29 w 39"/>
                  <a:gd name="T15" fmla="*/ 44 h 96"/>
                  <a:gd name="T16" fmla="*/ 15 w 39"/>
                  <a:gd name="T17" fmla="*/ 1 h 96"/>
                  <a:gd name="T18" fmla="*/ 1 w 39"/>
                  <a:gd name="T1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96">
                    <a:moveTo>
                      <a:pt x="1" y="0"/>
                    </a:moveTo>
                    <a:cubicBezTo>
                      <a:pt x="0" y="50"/>
                      <a:pt x="0" y="50"/>
                      <a:pt x="0" y="50"/>
                    </a:cubicBezTo>
                    <a:cubicBezTo>
                      <a:pt x="0" y="50"/>
                      <a:pt x="0" y="64"/>
                      <a:pt x="10" y="74"/>
                    </a:cubicBezTo>
                    <a:cubicBezTo>
                      <a:pt x="20" y="84"/>
                      <a:pt x="28" y="96"/>
                      <a:pt x="30" y="96"/>
                    </a:cubicBezTo>
                    <a:cubicBezTo>
                      <a:pt x="32" y="96"/>
                      <a:pt x="39" y="95"/>
                      <a:pt x="31" y="79"/>
                    </a:cubicBezTo>
                    <a:cubicBezTo>
                      <a:pt x="23" y="63"/>
                      <a:pt x="18" y="55"/>
                      <a:pt x="18" y="55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21" y="46"/>
                      <a:pt x="29" y="44"/>
                    </a:cubicBezTo>
                    <a:cubicBezTo>
                      <a:pt x="37" y="41"/>
                      <a:pt x="16" y="16"/>
                      <a:pt x="15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38" name="Freeform 911"/>
              <p:cNvSpPr>
                <a:spLocks/>
              </p:cNvSpPr>
              <p:nvPr/>
            </p:nvSpPr>
            <p:spPr bwMode="auto">
              <a:xfrm>
                <a:off x="2173" y="3836"/>
                <a:ext cx="50" cy="48"/>
              </a:xfrm>
              <a:custGeom>
                <a:avLst/>
                <a:gdLst>
                  <a:gd name="T0" fmla="*/ 21 w 21"/>
                  <a:gd name="T1" fmla="*/ 20 h 20"/>
                  <a:gd name="T2" fmla="*/ 14 w 21"/>
                  <a:gd name="T3" fmla="*/ 1 h 20"/>
                  <a:gd name="T4" fmla="*/ 0 w 21"/>
                  <a:gd name="T5" fmla="*/ 0 h 20"/>
                  <a:gd name="T6" fmla="*/ 0 w 21"/>
                  <a:gd name="T7" fmla="*/ 16 h 20"/>
                  <a:gd name="T8" fmla="*/ 21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21" y="20"/>
                    </a:moveTo>
                    <a:cubicBezTo>
                      <a:pt x="18" y="13"/>
                      <a:pt x="14" y="7"/>
                      <a:pt x="14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7" y="17"/>
                      <a:pt x="14" y="19"/>
                      <a:pt x="21" y="2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39" name="Freeform 912"/>
              <p:cNvSpPr>
                <a:spLocks/>
              </p:cNvSpPr>
              <p:nvPr/>
            </p:nvSpPr>
            <p:spPr bwMode="auto">
              <a:xfrm>
                <a:off x="2192" y="3898"/>
                <a:ext cx="62" cy="161"/>
              </a:xfrm>
              <a:custGeom>
                <a:avLst/>
                <a:gdLst>
                  <a:gd name="T0" fmla="*/ 9 w 26"/>
                  <a:gd name="T1" fmla="*/ 29 h 68"/>
                  <a:gd name="T2" fmla="*/ 9 w 26"/>
                  <a:gd name="T3" fmla="*/ 7 h 68"/>
                  <a:gd name="T4" fmla="*/ 20 w 26"/>
                  <a:gd name="T5" fmla="*/ 18 h 68"/>
                  <a:gd name="T6" fmla="*/ 21 w 26"/>
                  <a:gd name="T7" fmla="*/ 17 h 68"/>
                  <a:gd name="T8" fmla="*/ 11 w 26"/>
                  <a:gd name="T9" fmla="*/ 0 h 68"/>
                  <a:gd name="T10" fmla="*/ 9 w 26"/>
                  <a:gd name="T11" fmla="*/ 0 h 68"/>
                  <a:gd name="T12" fmla="*/ 7 w 26"/>
                  <a:gd name="T13" fmla="*/ 1 h 68"/>
                  <a:gd name="T14" fmla="*/ 2 w 26"/>
                  <a:gd name="T15" fmla="*/ 4 h 68"/>
                  <a:gd name="T16" fmla="*/ 7 w 26"/>
                  <a:gd name="T17" fmla="*/ 42 h 68"/>
                  <a:gd name="T18" fmla="*/ 25 w 26"/>
                  <a:gd name="T19" fmla="*/ 68 h 68"/>
                  <a:gd name="T20" fmla="*/ 22 w 26"/>
                  <a:gd name="T21" fmla="*/ 53 h 68"/>
                  <a:gd name="T22" fmla="*/ 9 w 26"/>
                  <a:gd name="T23" fmla="*/ 2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68">
                    <a:moveTo>
                      <a:pt x="9" y="29"/>
                    </a:move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12" y="20"/>
                      <a:pt x="20" y="18"/>
                    </a:cubicBezTo>
                    <a:cubicBezTo>
                      <a:pt x="20" y="17"/>
                      <a:pt x="21" y="17"/>
                      <a:pt x="21" y="17"/>
                    </a:cubicBezTo>
                    <a:cubicBezTo>
                      <a:pt x="17" y="12"/>
                      <a:pt x="14" y="6"/>
                      <a:pt x="11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8" y="0"/>
                      <a:pt x="8" y="1"/>
                      <a:pt x="7" y="1"/>
                    </a:cubicBezTo>
                    <a:cubicBezTo>
                      <a:pt x="5" y="2"/>
                      <a:pt x="4" y="3"/>
                      <a:pt x="2" y="4"/>
                    </a:cubicBezTo>
                    <a:cubicBezTo>
                      <a:pt x="2" y="17"/>
                      <a:pt x="0" y="30"/>
                      <a:pt x="7" y="42"/>
                    </a:cubicBezTo>
                    <a:cubicBezTo>
                      <a:pt x="12" y="51"/>
                      <a:pt x="18" y="60"/>
                      <a:pt x="25" y="68"/>
                    </a:cubicBezTo>
                    <a:cubicBezTo>
                      <a:pt x="26" y="66"/>
                      <a:pt x="26" y="61"/>
                      <a:pt x="22" y="53"/>
                    </a:cubicBezTo>
                    <a:cubicBezTo>
                      <a:pt x="14" y="37"/>
                      <a:pt x="9" y="29"/>
                      <a:pt x="9" y="2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40" name="Freeform 913"/>
              <p:cNvSpPr>
                <a:spLocks/>
              </p:cNvSpPr>
              <p:nvPr/>
            </p:nvSpPr>
            <p:spPr bwMode="auto">
              <a:xfrm>
                <a:off x="2159" y="3364"/>
                <a:ext cx="161" cy="510"/>
              </a:xfrm>
              <a:custGeom>
                <a:avLst/>
                <a:gdLst>
                  <a:gd name="T0" fmla="*/ 68 w 68"/>
                  <a:gd name="T1" fmla="*/ 19 h 216"/>
                  <a:gd name="T2" fmla="*/ 20 w 68"/>
                  <a:gd name="T3" fmla="*/ 32 h 216"/>
                  <a:gd name="T4" fmla="*/ 1 w 68"/>
                  <a:gd name="T5" fmla="*/ 201 h 216"/>
                  <a:gd name="T6" fmla="*/ 37 w 68"/>
                  <a:gd name="T7" fmla="*/ 212 h 216"/>
                  <a:gd name="T8" fmla="*/ 68 w 68"/>
                  <a:gd name="T9" fmla="*/ 19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216">
                    <a:moveTo>
                      <a:pt x="68" y="19"/>
                    </a:moveTo>
                    <a:cubicBezTo>
                      <a:pt x="68" y="19"/>
                      <a:pt x="39" y="0"/>
                      <a:pt x="20" y="32"/>
                    </a:cubicBezTo>
                    <a:cubicBezTo>
                      <a:pt x="0" y="64"/>
                      <a:pt x="1" y="201"/>
                      <a:pt x="1" y="201"/>
                    </a:cubicBezTo>
                    <a:cubicBezTo>
                      <a:pt x="1" y="201"/>
                      <a:pt x="14" y="216"/>
                      <a:pt x="37" y="212"/>
                    </a:cubicBezTo>
                    <a:lnTo>
                      <a:pt x="68" y="1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41" name="Freeform 914"/>
              <p:cNvSpPr>
                <a:spLocks/>
              </p:cNvSpPr>
              <p:nvPr/>
            </p:nvSpPr>
            <p:spPr bwMode="auto">
              <a:xfrm>
                <a:off x="2161" y="3375"/>
                <a:ext cx="159" cy="499"/>
              </a:xfrm>
              <a:custGeom>
                <a:avLst/>
                <a:gdLst>
                  <a:gd name="T0" fmla="*/ 26 w 67"/>
                  <a:gd name="T1" fmla="*/ 17 h 211"/>
                  <a:gd name="T2" fmla="*/ 45 w 67"/>
                  <a:gd name="T3" fmla="*/ 27 h 211"/>
                  <a:gd name="T4" fmla="*/ 33 w 67"/>
                  <a:gd name="T5" fmla="*/ 128 h 211"/>
                  <a:gd name="T6" fmla="*/ 24 w 67"/>
                  <a:gd name="T7" fmla="*/ 188 h 211"/>
                  <a:gd name="T8" fmla="*/ 0 w 67"/>
                  <a:gd name="T9" fmla="*/ 185 h 211"/>
                  <a:gd name="T10" fmla="*/ 0 w 67"/>
                  <a:gd name="T11" fmla="*/ 196 h 211"/>
                  <a:gd name="T12" fmla="*/ 36 w 67"/>
                  <a:gd name="T13" fmla="*/ 207 h 211"/>
                  <a:gd name="T14" fmla="*/ 67 w 67"/>
                  <a:gd name="T15" fmla="*/ 14 h 211"/>
                  <a:gd name="T16" fmla="*/ 26 w 67"/>
                  <a:gd name="T17" fmla="*/ 17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211">
                    <a:moveTo>
                      <a:pt x="26" y="17"/>
                    </a:moveTo>
                    <a:cubicBezTo>
                      <a:pt x="36" y="14"/>
                      <a:pt x="47" y="12"/>
                      <a:pt x="45" y="27"/>
                    </a:cubicBezTo>
                    <a:cubicBezTo>
                      <a:pt x="42" y="61"/>
                      <a:pt x="34" y="94"/>
                      <a:pt x="33" y="128"/>
                    </a:cubicBezTo>
                    <a:cubicBezTo>
                      <a:pt x="33" y="142"/>
                      <a:pt x="40" y="179"/>
                      <a:pt x="24" y="188"/>
                    </a:cubicBezTo>
                    <a:cubicBezTo>
                      <a:pt x="15" y="192"/>
                      <a:pt x="7" y="190"/>
                      <a:pt x="0" y="185"/>
                    </a:cubicBezTo>
                    <a:cubicBezTo>
                      <a:pt x="0" y="192"/>
                      <a:pt x="0" y="196"/>
                      <a:pt x="0" y="196"/>
                    </a:cubicBezTo>
                    <a:cubicBezTo>
                      <a:pt x="0" y="196"/>
                      <a:pt x="13" y="211"/>
                      <a:pt x="36" y="207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45" y="0"/>
                      <a:pt x="26" y="1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42" name="Freeform 915"/>
              <p:cNvSpPr>
                <a:spLocks/>
              </p:cNvSpPr>
              <p:nvPr/>
            </p:nvSpPr>
            <p:spPr bwMode="auto">
              <a:xfrm>
                <a:off x="2150" y="3820"/>
                <a:ext cx="109" cy="52"/>
              </a:xfrm>
              <a:custGeom>
                <a:avLst/>
                <a:gdLst>
                  <a:gd name="T0" fmla="*/ 3 w 46"/>
                  <a:gd name="T1" fmla="*/ 0 h 22"/>
                  <a:gd name="T2" fmla="*/ 44 w 46"/>
                  <a:gd name="T3" fmla="*/ 12 h 22"/>
                  <a:gd name="T4" fmla="*/ 40 w 46"/>
                  <a:gd name="T5" fmla="*/ 22 h 22"/>
                  <a:gd name="T6" fmla="*/ 1 w 46"/>
                  <a:gd name="T7" fmla="*/ 13 h 22"/>
                  <a:gd name="T8" fmla="*/ 3 w 46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3" y="0"/>
                    </a:moveTo>
                    <a:cubicBezTo>
                      <a:pt x="3" y="0"/>
                      <a:pt x="11" y="9"/>
                      <a:pt x="44" y="12"/>
                    </a:cubicBezTo>
                    <a:cubicBezTo>
                      <a:pt x="44" y="12"/>
                      <a:pt x="46" y="21"/>
                      <a:pt x="40" y="22"/>
                    </a:cubicBezTo>
                    <a:cubicBezTo>
                      <a:pt x="35" y="22"/>
                      <a:pt x="5" y="22"/>
                      <a:pt x="1" y="13"/>
                    </a:cubicBezTo>
                    <a:cubicBezTo>
                      <a:pt x="0" y="3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43" name="Freeform 916"/>
              <p:cNvSpPr>
                <a:spLocks/>
              </p:cNvSpPr>
              <p:nvPr/>
            </p:nvSpPr>
            <p:spPr bwMode="auto">
              <a:xfrm>
                <a:off x="2268" y="3924"/>
                <a:ext cx="402" cy="773"/>
              </a:xfrm>
              <a:custGeom>
                <a:avLst/>
                <a:gdLst>
                  <a:gd name="T0" fmla="*/ 9 w 170"/>
                  <a:gd name="T1" fmla="*/ 0 h 327"/>
                  <a:gd name="T2" fmla="*/ 45 w 170"/>
                  <a:gd name="T3" fmla="*/ 90 h 327"/>
                  <a:gd name="T4" fmla="*/ 40 w 170"/>
                  <a:gd name="T5" fmla="*/ 312 h 327"/>
                  <a:gd name="T6" fmla="*/ 75 w 170"/>
                  <a:gd name="T7" fmla="*/ 327 h 327"/>
                  <a:gd name="T8" fmla="*/ 77 w 170"/>
                  <a:gd name="T9" fmla="*/ 99 h 327"/>
                  <a:gd name="T10" fmla="*/ 99 w 170"/>
                  <a:gd name="T11" fmla="*/ 98 h 327"/>
                  <a:gd name="T12" fmla="*/ 112 w 170"/>
                  <a:gd name="T13" fmla="*/ 320 h 327"/>
                  <a:gd name="T14" fmla="*/ 137 w 170"/>
                  <a:gd name="T15" fmla="*/ 301 h 327"/>
                  <a:gd name="T16" fmla="*/ 154 w 170"/>
                  <a:gd name="T17" fmla="*/ 286 h 327"/>
                  <a:gd name="T18" fmla="*/ 130 w 170"/>
                  <a:gd name="T19" fmla="*/ 94 h 327"/>
                  <a:gd name="T20" fmla="*/ 158 w 170"/>
                  <a:gd name="T21" fmla="*/ 2 h 327"/>
                  <a:gd name="T22" fmla="*/ 9 w 170"/>
                  <a:gd name="T23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327">
                    <a:moveTo>
                      <a:pt x="9" y="0"/>
                    </a:moveTo>
                    <a:cubicBezTo>
                      <a:pt x="9" y="0"/>
                      <a:pt x="0" y="80"/>
                      <a:pt x="45" y="90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75" y="327"/>
                      <a:pt x="75" y="327"/>
                      <a:pt x="75" y="327"/>
                    </a:cubicBezTo>
                    <a:cubicBezTo>
                      <a:pt x="77" y="99"/>
                      <a:pt x="77" y="99"/>
                      <a:pt x="77" y="99"/>
                    </a:cubicBezTo>
                    <a:cubicBezTo>
                      <a:pt x="77" y="99"/>
                      <a:pt x="92" y="102"/>
                      <a:pt x="99" y="98"/>
                    </a:cubicBezTo>
                    <a:cubicBezTo>
                      <a:pt x="112" y="320"/>
                      <a:pt x="112" y="320"/>
                      <a:pt x="112" y="320"/>
                    </a:cubicBezTo>
                    <a:cubicBezTo>
                      <a:pt x="137" y="301"/>
                      <a:pt x="137" y="301"/>
                      <a:pt x="137" y="301"/>
                    </a:cubicBezTo>
                    <a:cubicBezTo>
                      <a:pt x="154" y="286"/>
                      <a:pt x="154" y="286"/>
                      <a:pt x="154" y="286"/>
                    </a:cubicBezTo>
                    <a:cubicBezTo>
                      <a:pt x="130" y="94"/>
                      <a:pt x="130" y="94"/>
                      <a:pt x="130" y="94"/>
                    </a:cubicBezTo>
                    <a:cubicBezTo>
                      <a:pt x="130" y="94"/>
                      <a:pt x="170" y="72"/>
                      <a:pt x="158" y="2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44" name="Freeform 917"/>
              <p:cNvSpPr>
                <a:spLocks/>
              </p:cNvSpPr>
              <p:nvPr/>
            </p:nvSpPr>
            <p:spPr bwMode="auto">
              <a:xfrm>
                <a:off x="2294" y="3929"/>
                <a:ext cx="376" cy="768"/>
              </a:xfrm>
              <a:custGeom>
                <a:avLst/>
                <a:gdLst>
                  <a:gd name="T0" fmla="*/ 105 w 159"/>
                  <a:gd name="T1" fmla="*/ 114 h 325"/>
                  <a:gd name="T2" fmla="*/ 119 w 159"/>
                  <a:gd name="T3" fmla="*/ 98 h 325"/>
                  <a:gd name="T4" fmla="*/ 119 w 159"/>
                  <a:gd name="T5" fmla="*/ 92 h 325"/>
                  <a:gd name="T6" fmla="*/ 147 w 159"/>
                  <a:gd name="T7" fmla="*/ 0 h 325"/>
                  <a:gd name="T8" fmla="*/ 147 w 159"/>
                  <a:gd name="T9" fmla="*/ 4 h 325"/>
                  <a:gd name="T10" fmla="*/ 66 w 159"/>
                  <a:gd name="T11" fmla="*/ 81 h 325"/>
                  <a:gd name="T12" fmla="*/ 7 w 159"/>
                  <a:gd name="T13" fmla="*/ 52 h 325"/>
                  <a:gd name="T14" fmla="*/ 0 w 159"/>
                  <a:gd name="T15" fmla="*/ 45 h 325"/>
                  <a:gd name="T16" fmla="*/ 34 w 159"/>
                  <a:gd name="T17" fmla="*/ 88 h 325"/>
                  <a:gd name="T18" fmla="*/ 34 w 159"/>
                  <a:gd name="T19" fmla="*/ 95 h 325"/>
                  <a:gd name="T20" fmla="*/ 48 w 159"/>
                  <a:gd name="T21" fmla="*/ 109 h 325"/>
                  <a:gd name="T22" fmla="*/ 49 w 159"/>
                  <a:gd name="T23" fmla="*/ 115 h 325"/>
                  <a:gd name="T24" fmla="*/ 50 w 159"/>
                  <a:gd name="T25" fmla="*/ 122 h 325"/>
                  <a:gd name="T26" fmla="*/ 47 w 159"/>
                  <a:gd name="T27" fmla="*/ 317 h 325"/>
                  <a:gd name="T28" fmla="*/ 64 w 159"/>
                  <a:gd name="T29" fmla="*/ 325 h 325"/>
                  <a:gd name="T30" fmla="*/ 66 w 159"/>
                  <a:gd name="T31" fmla="*/ 97 h 325"/>
                  <a:gd name="T32" fmla="*/ 88 w 159"/>
                  <a:gd name="T33" fmla="*/ 96 h 325"/>
                  <a:gd name="T34" fmla="*/ 101 w 159"/>
                  <a:gd name="T35" fmla="*/ 318 h 325"/>
                  <a:gd name="T36" fmla="*/ 123 w 159"/>
                  <a:gd name="T37" fmla="*/ 302 h 325"/>
                  <a:gd name="T38" fmla="*/ 121 w 159"/>
                  <a:gd name="T39" fmla="*/ 294 h 325"/>
                  <a:gd name="T40" fmla="*/ 105 w 159"/>
                  <a:gd name="T41" fmla="*/ 114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9" h="325">
                    <a:moveTo>
                      <a:pt x="105" y="114"/>
                    </a:moveTo>
                    <a:cubicBezTo>
                      <a:pt x="105" y="105"/>
                      <a:pt x="112" y="99"/>
                      <a:pt x="119" y="98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19" y="92"/>
                      <a:pt x="159" y="70"/>
                      <a:pt x="147" y="0"/>
                    </a:cubicBezTo>
                    <a:cubicBezTo>
                      <a:pt x="147" y="2"/>
                      <a:pt x="147" y="3"/>
                      <a:pt x="147" y="4"/>
                    </a:cubicBezTo>
                    <a:cubicBezTo>
                      <a:pt x="146" y="47"/>
                      <a:pt x="109" y="82"/>
                      <a:pt x="66" y="81"/>
                    </a:cubicBezTo>
                    <a:cubicBezTo>
                      <a:pt x="42" y="81"/>
                      <a:pt x="21" y="69"/>
                      <a:pt x="7" y="52"/>
                    </a:cubicBezTo>
                    <a:cubicBezTo>
                      <a:pt x="5" y="49"/>
                      <a:pt x="2" y="47"/>
                      <a:pt x="0" y="45"/>
                    </a:cubicBezTo>
                    <a:cubicBezTo>
                      <a:pt x="4" y="64"/>
                      <a:pt x="14" y="83"/>
                      <a:pt x="34" y="88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41" y="96"/>
                      <a:pt x="47" y="100"/>
                      <a:pt x="48" y="109"/>
                    </a:cubicBezTo>
                    <a:cubicBezTo>
                      <a:pt x="49" y="111"/>
                      <a:pt x="49" y="113"/>
                      <a:pt x="49" y="115"/>
                    </a:cubicBezTo>
                    <a:cubicBezTo>
                      <a:pt x="50" y="117"/>
                      <a:pt x="51" y="120"/>
                      <a:pt x="50" y="122"/>
                    </a:cubicBezTo>
                    <a:cubicBezTo>
                      <a:pt x="49" y="187"/>
                      <a:pt x="48" y="252"/>
                      <a:pt x="47" y="317"/>
                    </a:cubicBezTo>
                    <a:cubicBezTo>
                      <a:pt x="64" y="325"/>
                      <a:pt x="64" y="325"/>
                      <a:pt x="64" y="325"/>
                    </a:cubicBezTo>
                    <a:cubicBezTo>
                      <a:pt x="66" y="97"/>
                      <a:pt x="66" y="97"/>
                      <a:pt x="66" y="97"/>
                    </a:cubicBezTo>
                    <a:cubicBezTo>
                      <a:pt x="66" y="97"/>
                      <a:pt x="81" y="100"/>
                      <a:pt x="88" y="96"/>
                    </a:cubicBezTo>
                    <a:cubicBezTo>
                      <a:pt x="101" y="318"/>
                      <a:pt x="101" y="318"/>
                      <a:pt x="101" y="318"/>
                    </a:cubicBezTo>
                    <a:cubicBezTo>
                      <a:pt x="123" y="302"/>
                      <a:pt x="123" y="302"/>
                      <a:pt x="123" y="302"/>
                    </a:cubicBezTo>
                    <a:cubicBezTo>
                      <a:pt x="122" y="300"/>
                      <a:pt x="121" y="297"/>
                      <a:pt x="121" y="294"/>
                    </a:cubicBezTo>
                    <a:cubicBezTo>
                      <a:pt x="119" y="234"/>
                      <a:pt x="101" y="175"/>
                      <a:pt x="105" y="1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45" name="Freeform 918"/>
              <p:cNvSpPr>
                <a:spLocks/>
              </p:cNvSpPr>
              <p:nvPr/>
            </p:nvSpPr>
            <p:spPr bwMode="auto">
              <a:xfrm>
                <a:off x="2289" y="3884"/>
                <a:ext cx="353" cy="101"/>
              </a:xfrm>
              <a:custGeom>
                <a:avLst/>
                <a:gdLst>
                  <a:gd name="T0" fmla="*/ 0 w 149"/>
                  <a:gd name="T1" fmla="*/ 14 h 43"/>
                  <a:gd name="T2" fmla="*/ 0 w 149"/>
                  <a:gd name="T3" fmla="*/ 23 h 43"/>
                  <a:gd name="T4" fmla="*/ 50 w 149"/>
                  <a:gd name="T5" fmla="*/ 23 h 43"/>
                  <a:gd name="T6" fmla="*/ 76 w 149"/>
                  <a:gd name="T7" fmla="*/ 43 h 43"/>
                  <a:gd name="T8" fmla="*/ 98 w 149"/>
                  <a:gd name="T9" fmla="*/ 23 h 43"/>
                  <a:gd name="T10" fmla="*/ 149 w 149"/>
                  <a:gd name="T11" fmla="*/ 22 h 43"/>
                  <a:gd name="T12" fmla="*/ 148 w 149"/>
                  <a:gd name="T13" fmla="*/ 15 h 43"/>
                  <a:gd name="T14" fmla="*/ 0 w 149"/>
                  <a:gd name="T15" fmla="*/ 1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9" h="43">
                    <a:moveTo>
                      <a:pt x="0" y="14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25" y="21"/>
                      <a:pt x="50" y="23"/>
                    </a:cubicBezTo>
                    <a:cubicBezTo>
                      <a:pt x="60" y="23"/>
                      <a:pt x="65" y="42"/>
                      <a:pt x="76" y="43"/>
                    </a:cubicBezTo>
                    <a:cubicBezTo>
                      <a:pt x="86" y="43"/>
                      <a:pt x="88" y="23"/>
                      <a:pt x="98" y="23"/>
                    </a:cubicBezTo>
                    <a:cubicBezTo>
                      <a:pt x="116" y="23"/>
                      <a:pt x="141" y="26"/>
                      <a:pt x="149" y="22"/>
                    </a:cubicBezTo>
                    <a:cubicBezTo>
                      <a:pt x="148" y="15"/>
                      <a:pt x="148" y="15"/>
                      <a:pt x="148" y="15"/>
                    </a:cubicBezTo>
                    <a:cubicBezTo>
                      <a:pt x="148" y="15"/>
                      <a:pt x="65" y="0"/>
                      <a:pt x="0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46" name="Freeform 919"/>
              <p:cNvSpPr>
                <a:spLocks/>
              </p:cNvSpPr>
              <p:nvPr/>
            </p:nvSpPr>
            <p:spPr bwMode="auto">
              <a:xfrm>
                <a:off x="2254" y="3368"/>
                <a:ext cx="416" cy="561"/>
              </a:xfrm>
              <a:custGeom>
                <a:avLst/>
                <a:gdLst>
                  <a:gd name="T0" fmla="*/ 20 w 176"/>
                  <a:gd name="T1" fmla="*/ 11 h 237"/>
                  <a:gd name="T2" fmla="*/ 134 w 176"/>
                  <a:gd name="T3" fmla="*/ 4 h 237"/>
                  <a:gd name="T4" fmla="*/ 149 w 176"/>
                  <a:gd name="T5" fmla="*/ 21 h 237"/>
                  <a:gd name="T6" fmla="*/ 167 w 176"/>
                  <a:gd name="T7" fmla="*/ 165 h 237"/>
                  <a:gd name="T8" fmla="*/ 164 w 176"/>
                  <a:gd name="T9" fmla="*/ 237 h 237"/>
                  <a:gd name="T10" fmla="*/ 15 w 176"/>
                  <a:gd name="T11" fmla="*/ 235 h 237"/>
                  <a:gd name="T12" fmla="*/ 20 w 176"/>
                  <a:gd name="T13" fmla="*/ 11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6" h="237">
                    <a:moveTo>
                      <a:pt x="20" y="11"/>
                    </a:moveTo>
                    <a:cubicBezTo>
                      <a:pt x="20" y="11"/>
                      <a:pt x="45" y="0"/>
                      <a:pt x="134" y="4"/>
                    </a:cubicBezTo>
                    <a:cubicBezTo>
                      <a:pt x="134" y="4"/>
                      <a:pt x="145" y="7"/>
                      <a:pt x="149" y="21"/>
                    </a:cubicBezTo>
                    <a:cubicBezTo>
                      <a:pt x="150" y="29"/>
                      <a:pt x="153" y="99"/>
                      <a:pt x="167" y="165"/>
                    </a:cubicBezTo>
                    <a:cubicBezTo>
                      <a:pt x="176" y="207"/>
                      <a:pt x="164" y="237"/>
                      <a:pt x="164" y="237"/>
                    </a:cubicBezTo>
                    <a:cubicBezTo>
                      <a:pt x="15" y="235"/>
                      <a:pt x="15" y="235"/>
                      <a:pt x="15" y="235"/>
                    </a:cubicBezTo>
                    <a:cubicBezTo>
                      <a:pt x="15" y="235"/>
                      <a:pt x="0" y="35"/>
                      <a:pt x="20" y="1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47" name="Freeform 920"/>
              <p:cNvSpPr>
                <a:spLocks/>
              </p:cNvSpPr>
              <p:nvPr/>
            </p:nvSpPr>
            <p:spPr bwMode="auto">
              <a:xfrm>
                <a:off x="2540" y="3375"/>
                <a:ext cx="116" cy="426"/>
              </a:xfrm>
              <a:custGeom>
                <a:avLst/>
                <a:gdLst>
                  <a:gd name="T0" fmla="*/ 46 w 49"/>
                  <a:gd name="T1" fmla="*/ 162 h 180"/>
                  <a:gd name="T2" fmla="*/ 28 w 49"/>
                  <a:gd name="T3" fmla="*/ 17 h 180"/>
                  <a:gd name="T4" fmla="*/ 13 w 49"/>
                  <a:gd name="T5" fmla="*/ 1 h 180"/>
                  <a:gd name="T6" fmla="*/ 0 w 49"/>
                  <a:gd name="T7" fmla="*/ 0 h 180"/>
                  <a:gd name="T8" fmla="*/ 3 w 49"/>
                  <a:gd name="T9" fmla="*/ 16 h 180"/>
                  <a:gd name="T10" fmla="*/ 15 w 49"/>
                  <a:gd name="T11" fmla="*/ 24 h 180"/>
                  <a:gd name="T12" fmla="*/ 21 w 49"/>
                  <a:gd name="T13" fmla="*/ 40 h 180"/>
                  <a:gd name="T14" fmla="*/ 24 w 49"/>
                  <a:gd name="T15" fmla="*/ 74 h 180"/>
                  <a:gd name="T16" fmla="*/ 43 w 49"/>
                  <a:gd name="T17" fmla="*/ 163 h 180"/>
                  <a:gd name="T18" fmla="*/ 49 w 49"/>
                  <a:gd name="T19" fmla="*/ 180 h 180"/>
                  <a:gd name="T20" fmla="*/ 46 w 49"/>
                  <a:gd name="T21" fmla="*/ 16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180">
                    <a:moveTo>
                      <a:pt x="46" y="162"/>
                    </a:moveTo>
                    <a:cubicBezTo>
                      <a:pt x="32" y="96"/>
                      <a:pt x="30" y="25"/>
                      <a:pt x="28" y="17"/>
                    </a:cubicBezTo>
                    <a:cubicBezTo>
                      <a:pt x="25" y="4"/>
                      <a:pt x="13" y="1"/>
                      <a:pt x="13" y="1"/>
                    </a:cubicBezTo>
                    <a:cubicBezTo>
                      <a:pt x="9" y="0"/>
                      <a:pt x="4" y="0"/>
                      <a:pt x="0" y="0"/>
                    </a:cubicBezTo>
                    <a:cubicBezTo>
                      <a:pt x="1" y="5"/>
                      <a:pt x="2" y="11"/>
                      <a:pt x="3" y="16"/>
                    </a:cubicBezTo>
                    <a:cubicBezTo>
                      <a:pt x="2" y="15"/>
                      <a:pt x="14" y="23"/>
                      <a:pt x="15" y="24"/>
                    </a:cubicBezTo>
                    <a:cubicBezTo>
                      <a:pt x="18" y="29"/>
                      <a:pt x="20" y="34"/>
                      <a:pt x="21" y="40"/>
                    </a:cubicBezTo>
                    <a:cubicBezTo>
                      <a:pt x="23" y="51"/>
                      <a:pt x="22" y="62"/>
                      <a:pt x="24" y="74"/>
                    </a:cubicBezTo>
                    <a:cubicBezTo>
                      <a:pt x="30" y="104"/>
                      <a:pt x="33" y="133"/>
                      <a:pt x="43" y="163"/>
                    </a:cubicBezTo>
                    <a:cubicBezTo>
                      <a:pt x="45" y="168"/>
                      <a:pt x="47" y="174"/>
                      <a:pt x="49" y="180"/>
                    </a:cubicBezTo>
                    <a:cubicBezTo>
                      <a:pt x="48" y="174"/>
                      <a:pt x="47" y="168"/>
                      <a:pt x="46" y="16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48" name="Freeform 921"/>
              <p:cNvSpPr>
                <a:spLocks/>
              </p:cNvSpPr>
              <p:nvPr/>
            </p:nvSpPr>
            <p:spPr bwMode="auto">
              <a:xfrm>
                <a:off x="2091" y="4536"/>
                <a:ext cx="378" cy="196"/>
              </a:xfrm>
              <a:custGeom>
                <a:avLst/>
                <a:gdLst>
                  <a:gd name="T0" fmla="*/ 16 w 160"/>
                  <a:gd name="T1" fmla="*/ 81 h 83"/>
                  <a:gd name="T2" fmla="*/ 153 w 160"/>
                  <a:gd name="T3" fmla="*/ 73 h 83"/>
                  <a:gd name="T4" fmla="*/ 80 w 160"/>
                  <a:gd name="T5" fmla="*/ 3 h 83"/>
                  <a:gd name="T6" fmla="*/ 16 w 160"/>
                  <a:gd name="T7" fmla="*/ 8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83">
                    <a:moveTo>
                      <a:pt x="16" y="81"/>
                    </a:moveTo>
                    <a:cubicBezTo>
                      <a:pt x="16" y="81"/>
                      <a:pt x="120" y="83"/>
                      <a:pt x="153" y="73"/>
                    </a:cubicBezTo>
                    <a:cubicBezTo>
                      <a:pt x="153" y="73"/>
                      <a:pt x="160" y="6"/>
                      <a:pt x="80" y="3"/>
                    </a:cubicBezTo>
                    <a:cubicBezTo>
                      <a:pt x="0" y="0"/>
                      <a:pt x="2" y="76"/>
                      <a:pt x="16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49" name="Freeform 922"/>
              <p:cNvSpPr>
                <a:spLocks/>
              </p:cNvSpPr>
              <p:nvPr/>
            </p:nvSpPr>
            <p:spPr bwMode="auto">
              <a:xfrm>
                <a:off x="2119" y="4541"/>
                <a:ext cx="300" cy="163"/>
              </a:xfrm>
              <a:custGeom>
                <a:avLst/>
                <a:gdLst>
                  <a:gd name="T0" fmla="*/ 127 w 127"/>
                  <a:gd name="T1" fmla="*/ 25 h 69"/>
                  <a:gd name="T2" fmla="*/ 68 w 127"/>
                  <a:gd name="T3" fmla="*/ 1 h 69"/>
                  <a:gd name="T4" fmla="*/ 0 w 127"/>
                  <a:gd name="T5" fmla="*/ 39 h 69"/>
                  <a:gd name="T6" fmla="*/ 127 w 127"/>
                  <a:gd name="T7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7" h="69">
                    <a:moveTo>
                      <a:pt x="127" y="25"/>
                    </a:moveTo>
                    <a:cubicBezTo>
                      <a:pt x="117" y="13"/>
                      <a:pt x="99" y="2"/>
                      <a:pt x="68" y="1"/>
                    </a:cubicBezTo>
                    <a:cubicBezTo>
                      <a:pt x="27" y="0"/>
                      <a:pt x="7" y="19"/>
                      <a:pt x="0" y="39"/>
                    </a:cubicBezTo>
                    <a:cubicBezTo>
                      <a:pt x="23" y="69"/>
                      <a:pt x="117" y="66"/>
                      <a:pt x="127" y="25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50" name="Freeform 923"/>
              <p:cNvSpPr>
                <a:spLocks/>
              </p:cNvSpPr>
              <p:nvPr/>
            </p:nvSpPr>
            <p:spPr bwMode="auto">
              <a:xfrm>
                <a:off x="2188" y="4576"/>
                <a:ext cx="49" cy="26"/>
              </a:xfrm>
              <a:custGeom>
                <a:avLst/>
                <a:gdLst>
                  <a:gd name="T0" fmla="*/ 21 w 21"/>
                  <a:gd name="T1" fmla="*/ 6 h 11"/>
                  <a:gd name="T2" fmla="*/ 10 w 21"/>
                  <a:gd name="T3" fmla="*/ 11 h 11"/>
                  <a:gd name="T4" fmla="*/ 0 w 21"/>
                  <a:gd name="T5" fmla="*/ 5 h 11"/>
                  <a:gd name="T6" fmla="*/ 10 w 21"/>
                  <a:gd name="T7" fmla="*/ 0 h 11"/>
                  <a:gd name="T8" fmla="*/ 21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21" y="6"/>
                    </a:moveTo>
                    <a:cubicBezTo>
                      <a:pt x="21" y="9"/>
                      <a:pt x="16" y="11"/>
                      <a:pt x="10" y="11"/>
                    </a:cubicBezTo>
                    <a:cubicBezTo>
                      <a:pt x="4" y="11"/>
                      <a:pt x="0" y="8"/>
                      <a:pt x="0" y="5"/>
                    </a:cubicBezTo>
                    <a:cubicBezTo>
                      <a:pt x="0" y="2"/>
                      <a:pt x="4" y="0"/>
                      <a:pt x="10" y="0"/>
                    </a:cubicBezTo>
                    <a:cubicBezTo>
                      <a:pt x="16" y="0"/>
                      <a:pt x="21" y="3"/>
                      <a:pt x="21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51" name="Freeform 924"/>
              <p:cNvSpPr>
                <a:spLocks/>
              </p:cNvSpPr>
              <p:nvPr/>
            </p:nvSpPr>
            <p:spPr bwMode="auto">
              <a:xfrm>
                <a:off x="2509" y="4536"/>
                <a:ext cx="379" cy="196"/>
              </a:xfrm>
              <a:custGeom>
                <a:avLst/>
                <a:gdLst>
                  <a:gd name="T0" fmla="*/ 144 w 160"/>
                  <a:gd name="T1" fmla="*/ 81 h 83"/>
                  <a:gd name="T2" fmla="*/ 8 w 160"/>
                  <a:gd name="T3" fmla="*/ 73 h 83"/>
                  <a:gd name="T4" fmla="*/ 80 w 160"/>
                  <a:gd name="T5" fmla="*/ 3 h 83"/>
                  <a:gd name="T6" fmla="*/ 144 w 160"/>
                  <a:gd name="T7" fmla="*/ 8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83">
                    <a:moveTo>
                      <a:pt x="144" y="81"/>
                    </a:moveTo>
                    <a:cubicBezTo>
                      <a:pt x="144" y="81"/>
                      <a:pt x="41" y="83"/>
                      <a:pt x="8" y="73"/>
                    </a:cubicBezTo>
                    <a:cubicBezTo>
                      <a:pt x="8" y="73"/>
                      <a:pt x="0" y="6"/>
                      <a:pt x="80" y="3"/>
                    </a:cubicBezTo>
                    <a:cubicBezTo>
                      <a:pt x="160" y="0"/>
                      <a:pt x="159" y="76"/>
                      <a:pt x="144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52" name="Freeform 925"/>
              <p:cNvSpPr>
                <a:spLocks/>
              </p:cNvSpPr>
              <p:nvPr/>
            </p:nvSpPr>
            <p:spPr bwMode="auto">
              <a:xfrm>
                <a:off x="2561" y="4541"/>
                <a:ext cx="301" cy="163"/>
              </a:xfrm>
              <a:custGeom>
                <a:avLst/>
                <a:gdLst>
                  <a:gd name="T0" fmla="*/ 0 w 127"/>
                  <a:gd name="T1" fmla="*/ 25 h 69"/>
                  <a:gd name="T2" fmla="*/ 58 w 127"/>
                  <a:gd name="T3" fmla="*/ 1 h 69"/>
                  <a:gd name="T4" fmla="*/ 127 w 127"/>
                  <a:gd name="T5" fmla="*/ 39 h 69"/>
                  <a:gd name="T6" fmla="*/ 0 w 127"/>
                  <a:gd name="T7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7" h="69">
                    <a:moveTo>
                      <a:pt x="0" y="25"/>
                    </a:moveTo>
                    <a:cubicBezTo>
                      <a:pt x="10" y="13"/>
                      <a:pt x="28" y="2"/>
                      <a:pt x="58" y="1"/>
                    </a:cubicBezTo>
                    <a:cubicBezTo>
                      <a:pt x="100" y="0"/>
                      <a:pt x="119" y="19"/>
                      <a:pt x="127" y="39"/>
                    </a:cubicBezTo>
                    <a:cubicBezTo>
                      <a:pt x="104" y="69"/>
                      <a:pt x="10" y="66"/>
                      <a:pt x="0" y="25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53" name="Freeform 926"/>
              <p:cNvSpPr>
                <a:spLocks/>
              </p:cNvSpPr>
              <p:nvPr/>
            </p:nvSpPr>
            <p:spPr bwMode="auto">
              <a:xfrm>
                <a:off x="2744" y="4576"/>
                <a:ext cx="49" cy="26"/>
              </a:xfrm>
              <a:custGeom>
                <a:avLst/>
                <a:gdLst>
                  <a:gd name="T0" fmla="*/ 0 w 21"/>
                  <a:gd name="T1" fmla="*/ 6 h 11"/>
                  <a:gd name="T2" fmla="*/ 11 w 21"/>
                  <a:gd name="T3" fmla="*/ 11 h 11"/>
                  <a:gd name="T4" fmla="*/ 21 w 21"/>
                  <a:gd name="T5" fmla="*/ 5 h 11"/>
                  <a:gd name="T6" fmla="*/ 11 w 21"/>
                  <a:gd name="T7" fmla="*/ 0 h 11"/>
                  <a:gd name="T8" fmla="*/ 0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0" y="6"/>
                    </a:moveTo>
                    <a:cubicBezTo>
                      <a:pt x="0" y="9"/>
                      <a:pt x="5" y="11"/>
                      <a:pt x="11" y="11"/>
                    </a:cubicBezTo>
                    <a:cubicBezTo>
                      <a:pt x="17" y="11"/>
                      <a:pt x="21" y="8"/>
                      <a:pt x="21" y="5"/>
                    </a:cubicBezTo>
                    <a:cubicBezTo>
                      <a:pt x="21" y="2"/>
                      <a:pt x="16" y="0"/>
                      <a:pt x="11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54" name="Freeform 927"/>
              <p:cNvSpPr>
                <a:spLocks/>
              </p:cNvSpPr>
              <p:nvPr/>
            </p:nvSpPr>
            <p:spPr bwMode="auto">
              <a:xfrm>
                <a:off x="2287" y="3288"/>
                <a:ext cx="137" cy="154"/>
              </a:xfrm>
              <a:custGeom>
                <a:avLst/>
                <a:gdLst>
                  <a:gd name="T0" fmla="*/ 5 w 58"/>
                  <a:gd name="T1" fmla="*/ 0 h 65"/>
                  <a:gd name="T2" fmla="*/ 2 w 58"/>
                  <a:gd name="T3" fmla="*/ 46 h 65"/>
                  <a:gd name="T4" fmla="*/ 22 w 58"/>
                  <a:gd name="T5" fmla="*/ 61 h 65"/>
                  <a:gd name="T6" fmla="*/ 56 w 58"/>
                  <a:gd name="T7" fmla="*/ 54 h 65"/>
                  <a:gd name="T8" fmla="*/ 58 w 58"/>
                  <a:gd name="T9" fmla="*/ 41 h 65"/>
                  <a:gd name="T10" fmla="*/ 5 w 58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65">
                    <a:moveTo>
                      <a:pt x="5" y="0"/>
                    </a:moveTo>
                    <a:cubicBezTo>
                      <a:pt x="5" y="0"/>
                      <a:pt x="0" y="39"/>
                      <a:pt x="2" y="46"/>
                    </a:cubicBezTo>
                    <a:cubicBezTo>
                      <a:pt x="5" y="53"/>
                      <a:pt x="12" y="60"/>
                      <a:pt x="22" y="61"/>
                    </a:cubicBezTo>
                    <a:cubicBezTo>
                      <a:pt x="47" y="65"/>
                      <a:pt x="56" y="54"/>
                      <a:pt x="56" y="54"/>
                    </a:cubicBezTo>
                    <a:cubicBezTo>
                      <a:pt x="58" y="41"/>
                      <a:pt x="58" y="41"/>
                      <a:pt x="58" y="4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55" name="Freeform 928"/>
              <p:cNvSpPr>
                <a:spLocks/>
              </p:cNvSpPr>
              <p:nvPr/>
            </p:nvSpPr>
            <p:spPr bwMode="auto">
              <a:xfrm>
                <a:off x="2280" y="3267"/>
                <a:ext cx="142" cy="153"/>
              </a:xfrm>
              <a:custGeom>
                <a:avLst/>
                <a:gdLst>
                  <a:gd name="T0" fmla="*/ 5 w 60"/>
                  <a:gd name="T1" fmla="*/ 0 h 65"/>
                  <a:gd name="T2" fmla="*/ 2 w 60"/>
                  <a:gd name="T3" fmla="*/ 46 h 65"/>
                  <a:gd name="T4" fmla="*/ 22 w 60"/>
                  <a:gd name="T5" fmla="*/ 61 h 65"/>
                  <a:gd name="T6" fmla="*/ 54 w 60"/>
                  <a:gd name="T7" fmla="*/ 62 h 65"/>
                  <a:gd name="T8" fmla="*/ 60 w 60"/>
                  <a:gd name="T9" fmla="*/ 37 h 65"/>
                  <a:gd name="T10" fmla="*/ 5 w 60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5">
                    <a:moveTo>
                      <a:pt x="5" y="0"/>
                    </a:moveTo>
                    <a:cubicBezTo>
                      <a:pt x="5" y="0"/>
                      <a:pt x="0" y="38"/>
                      <a:pt x="2" y="46"/>
                    </a:cubicBezTo>
                    <a:cubicBezTo>
                      <a:pt x="5" y="53"/>
                      <a:pt x="12" y="60"/>
                      <a:pt x="22" y="61"/>
                    </a:cubicBezTo>
                    <a:cubicBezTo>
                      <a:pt x="47" y="65"/>
                      <a:pt x="54" y="62"/>
                      <a:pt x="54" y="62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56" name="Freeform 929"/>
              <p:cNvSpPr>
                <a:spLocks/>
              </p:cNvSpPr>
              <p:nvPr/>
            </p:nvSpPr>
            <p:spPr bwMode="auto">
              <a:xfrm>
                <a:off x="2469" y="3300"/>
                <a:ext cx="142" cy="118"/>
              </a:xfrm>
              <a:custGeom>
                <a:avLst/>
                <a:gdLst>
                  <a:gd name="T0" fmla="*/ 60 w 60"/>
                  <a:gd name="T1" fmla="*/ 0 h 50"/>
                  <a:gd name="T2" fmla="*/ 55 w 60"/>
                  <a:gd name="T3" fmla="*/ 35 h 50"/>
                  <a:gd name="T4" fmla="*/ 2 w 60"/>
                  <a:gd name="T5" fmla="*/ 50 h 50"/>
                  <a:gd name="T6" fmla="*/ 0 w 60"/>
                  <a:gd name="T7" fmla="*/ 13 h 50"/>
                  <a:gd name="T8" fmla="*/ 60 w 6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0">
                    <a:moveTo>
                      <a:pt x="60" y="0"/>
                    </a:moveTo>
                    <a:cubicBezTo>
                      <a:pt x="60" y="0"/>
                      <a:pt x="58" y="31"/>
                      <a:pt x="55" y="35"/>
                    </a:cubicBezTo>
                    <a:cubicBezTo>
                      <a:pt x="53" y="38"/>
                      <a:pt x="51" y="48"/>
                      <a:pt x="2" y="50"/>
                    </a:cubicBezTo>
                    <a:cubicBezTo>
                      <a:pt x="0" y="13"/>
                      <a:pt x="0" y="13"/>
                      <a:pt x="0" y="13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57" name="Freeform 930"/>
              <p:cNvSpPr>
                <a:spLocks/>
              </p:cNvSpPr>
              <p:nvPr/>
            </p:nvSpPr>
            <p:spPr bwMode="auto">
              <a:xfrm>
                <a:off x="2481" y="3286"/>
                <a:ext cx="140" cy="115"/>
              </a:xfrm>
              <a:custGeom>
                <a:avLst/>
                <a:gdLst>
                  <a:gd name="T0" fmla="*/ 59 w 59"/>
                  <a:gd name="T1" fmla="*/ 0 h 49"/>
                  <a:gd name="T2" fmla="*/ 54 w 59"/>
                  <a:gd name="T3" fmla="*/ 34 h 49"/>
                  <a:gd name="T4" fmla="*/ 0 w 59"/>
                  <a:gd name="T5" fmla="*/ 49 h 49"/>
                  <a:gd name="T6" fmla="*/ 10 w 59"/>
                  <a:gd name="T7" fmla="*/ 10 h 49"/>
                  <a:gd name="T8" fmla="*/ 59 w 59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9">
                    <a:moveTo>
                      <a:pt x="59" y="0"/>
                    </a:moveTo>
                    <a:cubicBezTo>
                      <a:pt x="59" y="0"/>
                      <a:pt x="56" y="31"/>
                      <a:pt x="54" y="34"/>
                    </a:cubicBezTo>
                    <a:cubicBezTo>
                      <a:pt x="52" y="37"/>
                      <a:pt x="49" y="48"/>
                      <a:pt x="0" y="49"/>
                    </a:cubicBezTo>
                    <a:cubicBezTo>
                      <a:pt x="10" y="10"/>
                      <a:pt x="10" y="10"/>
                      <a:pt x="10" y="10"/>
                    </a:cubicBez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58" name="Freeform 931"/>
              <p:cNvSpPr>
                <a:spLocks/>
              </p:cNvSpPr>
              <p:nvPr/>
            </p:nvSpPr>
            <p:spPr bwMode="auto">
              <a:xfrm>
                <a:off x="2287" y="3274"/>
                <a:ext cx="144" cy="127"/>
              </a:xfrm>
              <a:custGeom>
                <a:avLst/>
                <a:gdLst>
                  <a:gd name="T0" fmla="*/ 1 w 61"/>
                  <a:gd name="T1" fmla="*/ 11 h 54"/>
                  <a:gd name="T2" fmla="*/ 0 w 61"/>
                  <a:gd name="T3" fmla="*/ 8 h 54"/>
                  <a:gd name="T4" fmla="*/ 4 w 61"/>
                  <a:gd name="T5" fmla="*/ 1 h 54"/>
                  <a:gd name="T6" fmla="*/ 15 w 61"/>
                  <a:gd name="T7" fmla="*/ 7 h 54"/>
                  <a:gd name="T8" fmla="*/ 36 w 61"/>
                  <a:gd name="T9" fmla="*/ 21 h 54"/>
                  <a:gd name="T10" fmla="*/ 54 w 61"/>
                  <a:gd name="T11" fmla="*/ 35 h 54"/>
                  <a:gd name="T12" fmla="*/ 54 w 61"/>
                  <a:gd name="T13" fmla="*/ 52 h 54"/>
                  <a:gd name="T14" fmla="*/ 43 w 61"/>
                  <a:gd name="T15" fmla="*/ 39 h 54"/>
                  <a:gd name="T16" fmla="*/ 34 w 61"/>
                  <a:gd name="T17" fmla="*/ 34 h 54"/>
                  <a:gd name="T18" fmla="*/ 22 w 61"/>
                  <a:gd name="T19" fmla="*/ 27 h 54"/>
                  <a:gd name="T20" fmla="*/ 6 w 61"/>
                  <a:gd name="T21" fmla="*/ 16 h 54"/>
                  <a:gd name="T22" fmla="*/ 1 w 61"/>
                  <a:gd name="T23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54">
                    <a:moveTo>
                      <a:pt x="1" y="11"/>
                    </a:moveTo>
                    <a:cubicBezTo>
                      <a:pt x="1" y="10"/>
                      <a:pt x="0" y="9"/>
                      <a:pt x="0" y="8"/>
                    </a:cubicBezTo>
                    <a:cubicBezTo>
                      <a:pt x="0" y="4"/>
                      <a:pt x="0" y="0"/>
                      <a:pt x="4" y="1"/>
                    </a:cubicBezTo>
                    <a:cubicBezTo>
                      <a:pt x="8" y="1"/>
                      <a:pt x="12" y="5"/>
                      <a:pt x="15" y="7"/>
                    </a:cubicBezTo>
                    <a:cubicBezTo>
                      <a:pt x="23" y="11"/>
                      <a:pt x="29" y="16"/>
                      <a:pt x="36" y="21"/>
                    </a:cubicBezTo>
                    <a:cubicBezTo>
                      <a:pt x="42" y="26"/>
                      <a:pt x="49" y="29"/>
                      <a:pt x="54" y="35"/>
                    </a:cubicBezTo>
                    <a:cubicBezTo>
                      <a:pt x="56" y="37"/>
                      <a:pt x="61" y="51"/>
                      <a:pt x="54" y="52"/>
                    </a:cubicBezTo>
                    <a:cubicBezTo>
                      <a:pt x="46" y="54"/>
                      <a:pt x="49" y="43"/>
                      <a:pt x="43" y="39"/>
                    </a:cubicBezTo>
                    <a:cubicBezTo>
                      <a:pt x="39" y="38"/>
                      <a:pt x="37" y="36"/>
                      <a:pt x="34" y="34"/>
                    </a:cubicBezTo>
                    <a:cubicBezTo>
                      <a:pt x="30" y="31"/>
                      <a:pt x="26" y="30"/>
                      <a:pt x="22" y="27"/>
                    </a:cubicBezTo>
                    <a:cubicBezTo>
                      <a:pt x="17" y="23"/>
                      <a:pt x="12" y="20"/>
                      <a:pt x="6" y="16"/>
                    </a:cubicBezTo>
                    <a:cubicBezTo>
                      <a:pt x="4" y="15"/>
                      <a:pt x="3" y="13"/>
                      <a:pt x="1" y="1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59" name="Freeform 932"/>
              <p:cNvSpPr>
                <a:spLocks/>
              </p:cNvSpPr>
              <p:nvPr/>
            </p:nvSpPr>
            <p:spPr bwMode="auto">
              <a:xfrm>
                <a:off x="2483" y="3300"/>
                <a:ext cx="135" cy="78"/>
              </a:xfrm>
              <a:custGeom>
                <a:avLst/>
                <a:gdLst>
                  <a:gd name="T0" fmla="*/ 52 w 57"/>
                  <a:gd name="T1" fmla="*/ 1 h 33"/>
                  <a:gd name="T2" fmla="*/ 36 w 57"/>
                  <a:gd name="T3" fmla="*/ 7 h 33"/>
                  <a:gd name="T4" fmla="*/ 19 w 57"/>
                  <a:gd name="T5" fmla="*/ 12 h 33"/>
                  <a:gd name="T6" fmla="*/ 4 w 57"/>
                  <a:gd name="T7" fmla="*/ 25 h 33"/>
                  <a:gd name="T8" fmla="*/ 0 w 57"/>
                  <a:gd name="T9" fmla="*/ 33 h 33"/>
                  <a:gd name="T10" fmla="*/ 19 w 57"/>
                  <a:gd name="T11" fmla="*/ 23 h 33"/>
                  <a:gd name="T12" fmla="*/ 47 w 57"/>
                  <a:gd name="T13" fmla="*/ 13 h 33"/>
                  <a:gd name="T14" fmla="*/ 56 w 57"/>
                  <a:gd name="T15" fmla="*/ 4 h 33"/>
                  <a:gd name="T16" fmla="*/ 52 w 57"/>
                  <a:gd name="T1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3">
                    <a:moveTo>
                      <a:pt x="52" y="1"/>
                    </a:moveTo>
                    <a:cubicBezTo>
                      <a:pt x="47" y="0"/>
                      <a:pt x="41" y="4"/>
                      <a:pt x="36" y="7"/>
                    </a:cubicBezTo>
                    <a:cubicBezTo>
                      <a:pt x="30" y="10"/>
                      <a:pt x="25" y="10"/>
                      <a:pt x="19" y="12"/>
                    </a:cubicBezTo>
                    <a:cubicBezTo>
                      <a:pt x="12" y="13"/>
                      <a:pt x="6" y="19"/>
                      <a:pt x="4" y="25"/>
                    </a:cubicBezTo>
                    <a:cubicBezTo>
                      <a:pt x="3" y="28"/>
                      <a:pt x="2" y="31"/>
                      <a:pt x="0" y="33"/>
                    </a:cubicBezTo>
                    <a:cubicBezTo>
                      <a:pt x="7" y="32"/>
                      <a:pt x="13" y="27"/>
                      <a:pt x="19" y="23"/>
                    </a:cubicBezTo>
                    <a:cubicBezTo>
                      <a:pt x="27" y="17"/>
                      <a:pt x="37" y="13"/>
                      <a:pt x="47" y="13"/>
                    </a:cubicBezTo>
                    <a:cubicBezTo>
                      <a:pt x="52" y="12"/>
                      <a:pt x="57" y="11"/>
                      <a:pt x="56" y="4"/>
                    </a:cubicBezTo>
                    <a:cubicBezTo>
                      <a:pt x="56" y="0"/>
                      <a:pt x="57" y="2"/>
                      <a:pt x="52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60" name="Freeform 933"/>
              <p:cNvSpPr>
                <a:spLocks/>
              </p:cNvSpPr>
              <p:nvPr/>
            </p:nvSpPr>
            <p:spPr bwMode="auto">
              <a:xfrm>
                <a:off x="2341" y="3404"/>
                <a:ext cx="235" cy="522"/>
              </a:xfrm>
              <a:custGeom>
                <a:avLst/>
                <a:gdLst>
                  <a:gd name="T0" fmla="*/ 67 w 235"/>
                  <a:gd name="T1" fmla="*/ 0 h 522"/>
                  <a:gd name="T2" fmla="*/ 0 w 235"/>
                  <a:gd name="T3" fmla="*/ 383 h 522"/>
                  <a:gd name="T4" fmla="*/ 81 w 235"/>
                  <a:gd name="T5" fmla="*/ 522 h 522"/>
                  <a:gd name="T6" fmla="*/ 173 w 235"/>
                  <a:gd name="T7" fmla="*/ 522 h 522"/>
                  <a:gd name="T8" fmla="*/ 235 w 235"/>
                  <a:gd name="T9" fmla="*/ 402 h 522"/>
                  <a:gd name="T10" fmla="*/ 140 w 235"/>
                  <a:gd name="T11" fmla="*/ 0 h 522"/>
                  <a:gd name="T12" fmla="*/ 67 w 235"/>
                  <a:gd name="T13" fmla="*/ 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522">
                    <a:moveTo>
                      <a:pt x="67" y="0"/>
                    </a:moveTo>
                    <a:lnTo>
                      <a:pt x="0" y="383"/>
                    </a:lnTo>
                    <a:lnTo>
                      <a:pt x="81" y="522"/>
                    </a:lnTo>
                    <a:lnTo>
                      <a:pt x="173" y="522"/>
                    </a:lnTo>
                    <a:lnTo>
                      <a:pt x="235" y="402"/>
                    </a:lnTo>
                    <a:lnTo>
                      <a:pt x="140" y="0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61" name="Freeform 934"/>
              <p:cNvSpPr>
                <a:spLocks/>
              </p:cNvSpPr>
              <p:nvPr/>
            </p:nvSpPr>
            <p:spPr bwMode="auto">
              <a:xfrm>
                <a:off x="2358" y="3404"/>
                <a:ext cx="201" cy="555"/>
              </a:xfrm>
              <a:custGeom>
                <a:avLst/>
                <a:gdLst>
                  <a:gd name="T0" fmla="*/ 25 w 85"/>
                  <a:gd name="T1" fmla="*/ 1 h 235"/>
                  <a:gd name="T2" fmla="*/ 0 w 85"/>
                  <a:gd name="T3" fmla="*/ 163 h 235"/>
                  <a:gd name="T4" fmla="*/ 48 w 85"/>
                  <a:gd name="T5" fmla="*/ 235 h 235"/>
                  <a:gd name="T6" fmla="*/ 85 w 85"/>
                  <a:gd name="T7" fmla="*/ 171 h 235"/>
                  <a:gd name="T8" fmla="*/ 43 w 85"/>
                  <a:gd name="T9" fmla="*/ 0 h 235"/>
                  <a:gd name="T10" fmla="*/ 25 w 85"/>
                  <a:gd name="T11" fmla="*/ 1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235">
                    <a:moveTo>
                      <a:pt x="25" y="1"/>
                    </a:moveTo>
                    <a:cubicBezTo>
                      <a:pt x="25" y="1"/>
                      <a:pt x="9" y="85"/>
                      <a:pt x="0" y="163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85" y="171"/>
                      <a:pt x="85" y="171"/>
                      <a:pt x="85" y="171"/>
                    </a:cubicBezTo>
                    <a:cubicBezTo>
                      <a:pt x="85" y="171"/>
                      <a:pt x="71" y="80"/>
                      <a:pt x="43" y="0"/>
                    </a:cubicBezTo>
                    <a:lnTo>
                      <a:pt x="25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62" name="Freeform 935"/>
              <p:cNvSpPr>
                <a:spLocks/>
              </p:cNvSpPr>
              <p:nvPr/>
            </p:nvSpPr>
            <p:spPr bwMode="auto">
              <a:xfrm>
                <a:off x="2448" y="3404"/>
                <a:ext cx="111" cy="555"/>
              </a:xfrm>
              <a:custGeom>
                <a:avLst/>
                <a:gdLst>
                  <a:gd name="T0" fmla="*/ 5 w 47"/>
                  <a:gd name="T1" fmla="*/ 0 h 235"/>
                  <a:gd name="T2" fmla="*/ 2 w 47"/>
                  <a:gd name="T3" fmla="*/ 1 h 235"/>
                  <a:gd name="T4" fmla="*/ 0 w 47"/>
                  <a:gd name="T5" fmla="*/ 2 h 235"/>
                  <a:gd name="T6" fmla="*/ 10 w 47"/>
                  <a:gd name="T7" fmla="*/ 235 h 235"/>
                  <a:gd name="T8" fmla="*/ 47 w 47"/>
                  <a:gd name="T9" fmla="*/ 171 h 235"/>
                  <a:gd name="T10" fmla="*/ 5 w 47"/>
                  <a:gd name="T11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35">
                    <a:moveTo>
                      <a:pt x="5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0" y="235"/>
                      <a:pt x="10" y="235"/>
                      <a:pt x="10" y="235"/>
                    </a:cubicBezTo>
                    <a:cubicBezTo>
                      <a:pt x="47" y="171"/>
                      <a:pt x="47" y="171"/>
                      <a:pt x="47" y="171"/>
                    </a:cubicBezTo>
                    <a:cubicBezTo>
                      <a:pt x="47" y="171"/>
                      <a:pt x="33" y="80"/>
                      <a:pt x="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63" name="Freeform 936"/>
              <p:cNvSpPr>
                <a:spLocks/>
              </p:cNvSpPr>
              <p:nvPr/>
            </p:nvSpPr>
            <p:spPr bwMode="auto">
              <a:xfrm>
                <a:off x="2389" y="3449"/>
                <a:ext cx="101" cy="130"/>
              </a:xfrm>
              <a:custGeom>
                <a:avLst/>
                <a:gdLst>
                  <a:gd name="T0" fmla="*/ 36 w 43"/>
                  <a:gd name="T1" fmla="*/ 0 h 55"/>
                  <a:gd name="T2" fmla="*/ 36 w 43"/>
                  <a:gd name="T3" fmla="*/ 0 h 55"/>
                  <a:gd name="T4" fmla="*/ 4 w 43"/>
                  <a:gd name="T5" fmla="*/ 30 h 55"/>
                  <a:gd name="T6" fmla="*/ 0 w 43"/>
                  <a:gd name="T7" fmla="*/ 55 h 55"/>
                  <a:gd name="T8" fmla="*/ 0 w 43"/>
                  <a:gd name="T9" fmla="*/ 55 h 55"/>
                  <a:gd name="T10" fmla="*/ 43 w 43"/>
                  <a:gd name="T11" fmla="*/ 22 h 55"/>
                  <a:gd name="T12" fmla="*/ 36 w 43"/>
                  <a:gd name="T1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55">
                    <a:moveTo>
                      <a:pt x="36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29" y="14"/>
                      <a:pt x="4" y="30"/>
                    </a:cubicBezTo>
                    <a:cubicBezTo>
                      <a:pt x="2" y="38"/>
                      <a:pt x="1" y="46"/>
                      <a:pt x="0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9" y="45"/>
                      <a:pt x="43" y="22"/>
                    </a:cubicBezTo>
                    <a:cubicBezTo>
                      <a:pt x="41" y="14"/>
                      <a:pt x="38" y="7"/>
                      <a:pt x="36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64" name="Freeform 937"/>
              <p:cNvSpPr>
                <a:spLocks/>
              </p:cNvSpPr>
              <p:nvPr/>
            </p:nvSpPr>
            <p:spPr bwMode="auto">
              <a:xfrm>
                <a:off x="2365" y="3572"/>
                <a:ext cx="159" cy="153"/>
              </a:xfrm>
              <a:custGeom>
                <a:avLst/>
                <a:gdLst>
                  <a:gd name="T0" fmla="*/ 67 w 67"/>
                  <a:gd name="T1" fmla="*/ 24 h 65"/>
                  <a:gd name="T2" fmla="*/ 67 w 67"/>
                  <a:gd name="T3" fmla="*/ 24 h 65"/>
                  <a:gd name="T4" fmla="*/ 61 w 67"/>
                  <a:gd name="T5" fmla="*/ 0 h 65"/>
                  <a:gd name="T6" fmla="*/ 61 w 67"/>
                  <a:gd name="T7" fmla="*/ 0 h 65"/>
                  <a:gd name="T8" fmla="*/ 4 w 67"/>
                  <a:gd name="T9" fmla="*/ 39 h 65"/>
                  <a:gd name="T10" fmla="*/ 4 w 67"/>
                  <a:gd name="T11" fmla="*/ 39 h 65"/>
                  <a:gd name="T12" fmla="*/ 0 w 67"/>
                  <a:gd name="T13" fmla="*/ 65 h 65"/>
                  <a:gd name="T14" fmla="*/ 67 w 67"/>
                  <a:gd name="T15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65">
                    <a:moveTo>
                      <a:pt x="67" y="24"/>
                    </a:moveTo>
                    <a:cubicBezTo>
                      <a:pt x="67" y="24"/>
                      <a:pt x="67" y="24"/>
                      <a:pt x="67" y="24"/>
                    </a:cubicBezTo>
                    <a:cubicBezTo>
                      <a:pt x="65" y="16"/>
                      <a:pt x="63" y="8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31" y="26"/>
                      <a:pt x="4" y="39"/>
                      <a:pt x="4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48"/>
                      <a:pt x="2" y="56"/>
                      <a:pt x="0" y="65"/>
                    </a:cubicBezTo>
                    <a:cubicBezTo>
                      <a:pt x="39" y="61"/>
                      <a:pt x="67" y="24"/>
                      <a:pt x="67" y="2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65" name="Freeform 938"/>
              <p:cNvSpPr>
                <a:spLocks/>
              </p:cNvSpPr>
              <p:nvPr/>
            </p:nvSpPr>
            <p:spPr bwMode="auto">
              <a:xfrm>
                <a:off x="2393" y="3702"/>
                <a:ext cx="157" cy="177"/>
              </a:xfrm>
              <a:custGeom>
                <a:avLst/>
                <a:gdLst>
                  <a:gd name="T0" fmla="*/ 10 w 66"/>
                  <a:gd name="T1" fmla="*/ 75 h 75"/>
                  <a:gd name="T2" fmla="*/ 66 w 66"/>
                  <a:gd name="T3" fmla="*/ 21 h 75"/>
                  <a:gd name="T4" fmla="*/ 66 w 66"/>
                  <a:gd name="T5" fmla="*/ 21 h 75"/>
                  <a:gd name="T6" fmla="*/ 62 w 66"/>
                  <a:gd name="T7" fmla="*/ 0 h 75"/>
                  <a:gd name="T8" fmla="*/ 62 w 66"/>
                  <a:gd name="T9" fmla="*/ 0 h 75"/>
                  <a:gd name="T10" fmla="*/ 0 w 66"/>
                  <a:gd name="T11" fmla="*/ 59 h 75"/>
                  <a:gd name="T12" fmla="*/ 10 w 66"/>
                  <a:gd name="T13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75">
                    <a:moveTo>
                      <a:pt x="10" y="75"/>
                    </a:moveTo>
                    <a:cubicBezTo>
                      <a:pt x="39" y="63"/>
                      <a:pt x="66" y="21"/>
                      <a:pt x="66" y="21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65" y="15"/>
                      <a:pt x="63" y="8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39" y="35"/>
                      <a:pt x="0" y="59"/>
                      <a:pt x="0" y="59"/>
                    </a:cubicBezTo>
                    <a:lnTo>
                      <a:pt x="10" y="75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66" name="Freeform 939"/>
              <p:cNvSpPr>
                <a:spLocks/>
              </p:cNvSpPr>
              <p:nvPr/>
            </p:nvSpPr>
            <p:spPr bwMode="auto">
              <a:xfrm>
                <a:off x="2398" y="3354"/>
                <a:ext cx="95" cy="64"/>
              </a:xfrm>
              <a:custGeom>
                <a:avLst/>
                <a:gdLst>
                  <a:gd name="T0" fmla="*/ 1 w 40"/>
                  <a:gd name="T1" fmla="*/ 2 h 27"/>
                  <a:gd name="T2" fmla="*/ 7 w 40"/>
                  <a:gd name="T3" fmla="*/ 25 h 27"/>
                  <a:gd name="T4" fmla="*/ 26 w 40"/>
                  <a:gd name="T5" fmla="*/ 25 h 27"/>
                  <a:gd name="T6" fmla="*/ 36 w 40"/>
                  <a:gd name="T7" fmla="*/ 0 h 27"/>
                  <a:gd name="T8" fmla="*/ 1 w 40"/>
                  <a:gd name="T9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7">
                    <a:moveTo>
                      <a:pt x="1" y="2"/>
                    </a:moveTo>
                    <a:cubicBezTo>
                      <a:pt x="0" y="7"/>
                      <a:pt x="1" y="23"/>
                      <a:pt x="7" y="25"/>
                    </a:cubicBezTo>
                    <a:cubicBezTo>
                      <a:pt x="11" y="27"/>
                      <a:pt x="18" y="27"/>
                      <a:pt x="26" y="25"/>
                    </a:cubicBezTo>
                    <a:cubicBezTo>
                      <a:pt x="40" y="22"/>
                      <a:pt x="36" y="0"/>
                      <a:pt x="36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67" name="Freeform 940"/>
              <p:cNvSpPr>
                <a:spLocks/>
              </p:cNvSpPr>
              <p:nvPr/>
            </p:nvSpPr>
            <p:spPr bwMode="auto">
              <a:xfrm>
                <a:off x="1925" y="2085"/>
                <a:ext cx="901" cy="1300"/>
              </a:xfrm>
              <a:custGeom>
                <a:avLst/>
                <a:gdLst>
                  <a:gd name="T0" fmla="*/ 5 w 381"/>
                  <a:gd name="T1" fmla="*/ 259 h 550"/>
                  <a:gd name="T2" fmla="*/ 7 w 381"/>
                  <a:gd name="T3" fmla="*/ 444 h 550"/>
                  <a:gd name="T4" fmla="*/ 47 w 381"/>
                  <a:gd name="T5" fmla="*/ 500 h 550"/>
                  <a:gd name="T6" fmla="*/ 166 w 381"/>
                  <a:gd name="T7" fmla="*/ 519 h 550"/>
                  <a:gd name="T8" fmla="*/ 219 w 381"/>
                  <a:gd name="T9" fmla="*/ 549 h 550"/>
                  <a:gd name="T10" fmla="*/ 255 w 381"/>
                  <a:gd name="T11" fmla="*/ 528 h 550"/>
                  <a:gd name="T12" fmla="*/ 339 w 381"/>
                  <a:gd name="T13" fmla="*/ 510 h 550"/>
                  <a:gd name="T14" fmla="*/ 365 w 381"/>
                  <a:gd name="T15" fmla="*/ 463 h 550"/>
                  <a:gd name="T16" fmla="*/ 370 w 381"/>
                  <a:gd name="T17" fmla="*/ 243 h 550"/>
                  <a:gd name="T18" fmla="*/ 314 w 381"/>
                  <a:gd name="T19" fmla="*/ 105 h 550"/>
                  <a:gd name="T20" fmla="*/ 5 w 381"/>
                  <a:gd name="T21" fmla="*/ 259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1" h="550">
                    <a:moveTo>
                      <a:pt x="5" y="259"/>
                    </a:moveTo>
                    <a:cubicBezTo>
                      <a:pt x="5" y="259"/>
                      <a:pt x="0" y="400"/>
                      <a:pt x="7" y="444"/>
                    </a:cubicBezTo>
                    <a:cubicBezTo>
                      <a:pt x="15" y="488"/>
                      <a:pt x="22" y="493"/>
                      <a:pt x="47" y="500"/>
                    </a:cubicBezTo>
                    <a:cubicBezTo>
                      <a:pt x="72" y="507"/>
                      <a:pt x="154" y="511"/>
                      <a:pt x="166" y="519"/>
                    </a:cubicBezTo>
                    <a:cubicBezTo>
                      <a:pt x="178" y="526"/>
                      <a:pt x="201" y="550"/>
                      <a:pt x="219" y="549"/>
                    </a:cubicBezTo>
                    <a:cubicBezTo>
                      <a:pt x="236" y="547"/>
                      <a:pt x="245" y="530"/>
                      <a:pt x="255" y="528"/>
                    </a:cubicBezTo>
                    <a:cubicBezTo>
                      <a:pt x="265" y="525"/>
                      <a:pt x="326" y="514"/>
                      <a:pt x="339" y="510"/>
                    </a:cubicBezTo>
                    <a:cubicBezTo>
                      <a:pt x="353" y="506"/>
                      <a:pt x="363" y="495"/>
                      <a:pt x="365" y="463"/>
                    </a:cubicBezTo>
                    <a:cubicBezTo>
                      <a:pt x="367" y="432"/>
                      <a:pt x="381" y="305"/>
                      <a:pt x="370" y="243"/>
                    </a:cubicBezTo>
                    <a:cubicBezTo>
                      <a:pt x="359" y="181"/>
                      <a:pt x="352" y="130"/>
                      <a:pt x="314" y="105"/>
                    </a:cubicBezTo>
                    <a:cubicBezTo>
                      <a:pt x="302" y="93"/>
                      <a:pt x="13" y="0"/>
                      <a:pt x="5" y="2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68" name="Freeform 941"/>
              <p:cNvSpPr>
                <a:spLocks/>
              </p:cNvSpPr>
              <p:nvPr/>
            </p:nvSpPr>
            <p:spPr bwMode="auto">
              <a:xfrm>
                <a:off x="2762" y="2754"/>
                <a:ext cx="187" cy="264"/>
              </a:xfrm>
              <a:custGeom>
                <a:avLst/>
                <a:gdLst>
                  <a:gd name="T0" fmla="*/ 8 w 79"/>
                  <a:gd name="T1" fmla="*/ 110 h 112"/>
                  <a:gd name="T2" fmla="*/ 50 w 79"/>
                  <a:gd name="T3" fmla="*/ 18 h 112"/>
                  <a:gd name="T4" fmla="*/ 0 w 79"/>
                  <a:gd name="T5" fmla="*/ 36 h 112"/>
                  <a:gd name="T6" fmla="*/ 8 w 79"/>
                  <a:gd name="T7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112">
                    <a:moveTo>
                      <a:pt x="8" y="110"/>
                    </a:moveTo>
                    <a:cubicBezTo>
                      <a:pt x="72" y="112"/>
                      <a:pt x="79" y="37"/>
                      <a:pt x="50" y="18"/>
                    </a:cubicBezTo>
                    <a:cubicBezTo>
                      <a:pt x="22" y="0"/>
                      <a:pt x="0" y="36"/>
                      <a:pt x="0" y="36"/>
                    </a:cubicBezTo>
                    <a:lnTo>
                      <a:pt x="8" y="11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69" name="Freeform 942"/>
              <p:cNvSpPr>
                <a:spLocks/>
              </p:cNvSpPr>
              <p:nvPr/>
            </p:nvSpPr>
            <p:spPr bwMode="auto">
              <a:xfrm>
                <a:off x="1785" y="2751"/>
                <a:ext cx="190" cy="232"/>
              </a:xfrm>
              <a:custGeom>
                <a:avLst/>
                <a:gdLst>
                  <a:gd name="T0" fmla="*/ 69 w 80"/>
                  <a:gd name="T1" fmla="*/ 95 h 98"/>
                  <a:gd name="T2" fmla="*/ 21 w 80"/>
                  <a:gd name="T3" fmla="*/ 77 h 98"/>
                  <a:gd name="T4" fmla="*/ 43 w 80"/>
                  <a:gd name="T5" fmla="*/ 0 h 98"/>
                  <a:gd name="T6" fmla="*/ 75 w 80"/>
                  <a:gd name="T7" fmla="*/ 41 h 98"/>
                  <a:gd name="T8" fmla="*/ 69 w 80"/>
                  <a:gd name="T9" fmla="*/ 9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98">
                    <a:moveTo>
                      <a:pt x="69" y="95"/>
                    </a:moveTo>
                    <a:cubicBezTo>
                      <a:pt x="69" y="95"/>
                      <a:pt x="42" y="98"/>
                      <a:pt x="21" y="77"/>
                    </a:cubicBezTo>
                    <a:cubicBezTo>
                      <a:pt x="0" y="56"/>
                      <a:pt x="6" y="1"/>
                      <a:pt x="43" y="0"/>
                    </a:cubicBezTo>
                    <a:cubicBezTo>
                      <a:pt x="80" y="0"/>
                      <a:pt x="75" y="41"/>
                      <a:pt x="75" y="41"/>
                    </a:cubicBezTo>
                    <a:lnTo>
                      <a:pt x="69" y="9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70" name="Freeform 943"/>
              <p:cNvSpPr>
                <a:spLocks/>
              </p:cNvSpPr>
              <p:nvPr/>
            </p:nvSpPr>
            <p:spPr bwMode="auto">
              <a:xfrm>
                <a:off x="1937" y="2045"/>
                <a:ext cx="859" cy="1293"/>
              </a:xfrm>
              <a:custGeom>
                <a:avLst/>
                <a:gdLst>
                  <a:gd name="T0" fmla="*/ 9 w 363"/>
                  <a:gd name="T1" fmla="*/ 258 h 547"/>
                  <a:gd name="T2" fmla="*/ 2 w 363"/>
                  <a:gd name="T3" fmla="*/ 400 h 547"/>
                  <a:gd name="T4" fmla="*/ 4 w 363"/>
                  <a:gd name="T5" fmla="*/ 449 h 547"/>
                  <a:gd name="T6" fmla="*/ 49 w 363"/>
                  <a:gd name="T7" fmla="*/ 499 h 547"/>
                  <a:gd name="T8" fmla="*/ 145 w 363"/>
                  <a:gd name="T9" fmla="*/ 524 h 547"/>
                  <a:gd name="T10" fmla="*/ 210 w 363"/>
                  <a:gd name="T11" fmla="*/ 546 h 547"/>
                  <a:gd name="T12" fmla="*/ 246 w 363"/>
                  <a:gd name="T13" fmla="*/ 532 h 547"/>
                  <a:gd name="T14" fmla="*/ 329 w 363"/>
                  <a:gd name="T15" fmla="*/ 509 h 547"/>
                  <a:gd name="T16" fmla="*/ 353 w 363"/>
                  <a:gd name="T17" fmla="*/ 461 h 547"/>
                  <a:gd name="T18" fmla="*/ 352 w 363"/>
                  <a:gd name="T19" fmla="*/ 241 h 547"/>
                  <a:gd name="T20" fmla="*/ 305 w 363"/>
                  <a:gd name="T21" fmla="*/ 104 h 547"/>
                  <a:gd name="T22" fmla="*/ 9 w 363"/>
                  <a:gd name="T23" fmla="*/ 258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3" h="547">
                    <a:moveTo>
                      <a:pt x="9" y="258"/>
                    </a:moveTo>
                    <a:cubicBezTo>
                      <a:pt x="9" y="258"/>
                      <a:pt x="0" y="341"/>
                      <a:pt x="2" y="400"/>
                    </a:cubicBezTo>
                    <a:cubicBezTo>
                      <a:pt x="2" y="417"/>
                      <a:pt x="3" y="439"/>
                      <a:pt x="4" y="449"/>
                    </a:cubicBezTo>
                    <a:cubicBezTo>
                      <a:pt x="11" y="493"/>
                      <a:pt x="25" y="492"/>
                      <a:pt x="49" y="499"/>
                    </a:cubicBezTo>
                    <a:cubicBezTo>
                      <a:pt x="56" y="501"/>
                      <a:pt x="111" y="511"/>
                      <a:pt x="145" y="524"/>
                    </a:cubicBezTo>
                    <a:cubicBezTo>
                      <a:pt x="168" y="533"/>
                      <a:pt x="185" y="545"/>
                      <a:pt x="210" y="546"/>
                    </a:cubicBezTo>
                    <a:cubicBezTo>
                      <a:pt x="229" y="547"/>
                      <a:pt x="229" y="537"/>
                      <a:pt x="246" y="532"/>
                    </a:cubicBezTo>
                    <a:cubicBezTo>
                      <a:pt x="289" y="522"/>
                      <a:pt x="324" y="510"/>
                      <a:pt x="329" y="509"/>
                    </a:cubicBezTo>
                    <a:cubicBezTo>
                      <a:pt x="342" y="504"/>
                      <a:pt x="351" y="493"/>
                      <a:pt x="353" y="461"/>
                    </a:cubicBezTo>
                    <a:cubicBezTo>
                      <a:pt x="356" y="430"/>
                      <a:pt x="363" y="303"/>
                      <a:pt x="352" y="241"/>
                    </a:cubicBezTo>
                    <a:cubicBezTo>
                      <a:pt x="342" y="179"/>
                      <a:pt x="342" y="128"/>
                      <a:pt x="305" y="104"/>
                    </a:cubicBezTo>
                    <a:cubicBezTo>
                      <a:pt x="295" y="92"/>
                      <a:pt x="17" y="0"/>
                      <a:pt x="9" y="25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71" name="Freeform 944"/>
              <p:cNvSpPr>
                <a:spLocks/>
              </p:cNvSpPr>
              <p:nvPr/>
            </p:nvSpPr>
            <p:spPr bwMode="auto">
              <a:xfrm>
                <a:off x="1972" y="2075"/>
                <a:ext cx="757" cy="516"/>
              </a:xfrm>
              <a:custGeom>
                <a:avLst/>
                <a:gdLst>
                  <a:gd name="T0" fmla="*/ 92 w 320"/>
                  <a:gd name="T1" fmla="*/ 218 h 218"/>
                  <a:gd name="T2" fmla="*/ 192 w 320"/>
                  <a:gd name="T3" fmla="*/ 210 h 218"/>
                  <a:gd name="T4" fmla="*/ 320 w 320"/>
                  <a:gd name="T5" fmla="*/ 154 h 218"/>
                  <a:gd name="T6" fmla="*/ 290 w 320"/>
                  <a:gd name="T7" fmla="*/ 91 h 218"/>
                  <a:gd name="T8" fmla="*/ 0 w 320"/>
                  <a:gd name="T9" fmla="*/ 194 h 218"/>
                  <a:gd name="T10" fmla="*/ 40 w 320"/>
                  <a:gd name="T11" fmla="*/ 207 h 218"/>
                  <a:gd name="T12" fmla="*/ 92 w 320"/>
                  <a:gd name="T13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218">
                    <a:moveTo>
                      <a:pt x="92" y="218"/>
                    </a:moveTo>
                    <a:cubicBezTo>
                      <a:pt x="127" y="217"/>
                      <a:pt x="156" y="216"/>
                      <a:pt x="192" y="210"/>
                    </a:cubicBezTo>
                    <a:cubicBezTo>
                      <a:pt x="241" y="203"/>
                      <a:pt x="278" y="173"/>
                      <a:pt x="320" y="154"/>
                    </a:cubicBezTo>
                    <a:cubicBezTo>
                      <a:pt x="314" y="121"/>
                      <a:pt x="313" y="106"/>
                      <a:pt x="290" y="91"/>
                    </a:cubicBezTo>
                    <a:cubicBezTo>
                      <a:pt x="280" y="80"/>
                      <a:pt x="42" y="0"/>
                      <a:pt x="0" y="194"/>
                    </a:cubicBezTo>
                    <a:cubicBezTo>
                      <a:pt x="13" y="199"/>
                      <a:pt x="27" y="203"/>
                      <a:pt x="40" y="207"/>
                    </a:cubicBezTo>
                    <a:cubicBezTo>
                      <a:pt x="57" y="208"/>
                      <a:pt x="75" y="218"/>
                      <a:pt x="92" y="21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72" name="Freeform 945"/>
              <p:cNvSpPr>
                <a:spLocks/>
              </p:cNvSpPr>
              <p:nvPr/>
            </p:nvSpPr>
            <p:spPr bwMode="auto">
              <a:xfrm>
                <a:off x="1849" y="2359"/>
                <a:ext cx="204" cy="669"/>
              </a:xfrm>
              <a:custGeom>
                <a:avLst/>
                <a:gdLst>
                  <a:gd name="T0" fmla="*/ 11 w 86"/>
                  <a:gd name="T1" fmla="*/ 0 h 283"/>
                  <a:gd name="T2" fmla="*/ 6 w 86"/>
                  <a:gd name="T3" fmla="*/ 168 h 283"/>
                  <a:gd name="T4" fmla="*/ 21 w 86"/>
                  <a:gd name="T5" fmla="*/ 167 h 283"/>
                  <a:gd name="T6" fmla="*/ 49 w 86"/>
                  <a:gd name="T7" fmla="*/ 203 h 283"/>
                  <a:gd name="T8" fmla="*/ 55 w 86"/>
                  <a:gd name="T9" fmla="*/ 277 h 283"/>
                  <a:gd name="T10" fmla="*/ 68 w 86"/>
                  <a:gd name="T11" fmla="*/ 282 h 283"/>
                  <a:gd name="T12" fmla="*/ 82 w 86"/>
                  <a:gd name="T13" fmla="*/ 277 h 283"/>
                  <a:gd name="T14" fmla="*/ 86 w 86"/>
                  <a:gd name="T15" fmla="*/ 28 h 283"/>
                  <a:gd name="T16" fmla="*/ 11 w 86"/>
                  <a:gd name="T17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283">
                    <a:moveTo>
                      <a:pt x="11" y="0"/>
                    </a:moveTo>
                    <a:cubicBezTo>
                      <a:pt x="11" y="0"/>
                      <a:pt x="0" y="123"/>
                      <a:pt x="6" y="168"/>
                    </a:cubicBezTo>
                    <a:cubicBezTo>
                      <a:pt x="6" y="168"/>
                      <a:pt x="13" y="166"/>
                      <a:pt x="21" y="167"/>
                    </a:cubicBezTo>
                    <a:cubicBezTo>
                      <a:pt x="33" y="168"/>
                      <a:pt x="46" y="175"/>
                      <a:pt x="49" y="203"/>
                    </a:cubicBezTo>
                    <a:cubicBezTo>
                      <a:pt x="54" y="252"/>
                      <a:pt x="55" y="277"/>
                      <a:pt x="55" y="277"/>
                    </a:cubicBezTo>
                    <a:cubicBezTo>
                      <a:pt x="55" y="277"/>
                      <a:pt x="56" y="282"/>
                      <a:pt x="68" y="282"/>
                    </a:cubicBezTo>
                    <a:cubicBezTo>
                      <a:pt x="81" y="283"/>
                      <a:pt x="82" y="277"/>
                      <a:pt x="82" y="277"/>
                    </a:cubicBezTo>
                    <a:cubicBezTo>
                      <a:pt x="86" y="28"/>
                      <a:pt x="86" y="28"/>
                      <a:pt x="86" y="28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73" name="Freeform 946"/>
              <p:cNvSpPr>
                <a:spLocks/>
              </p:cNvSpPr>
              <p:nvPr/>
            </p:nvSpPr>
            <p:spPr bwMode="auto">
              <a:xfrm>
                <a:off x="1859" y="2709"/>
                <a:ext cx="90" cy="75"/>
              </a:xfrm>
              <a:custGeom>
                <a:avLst/>
                <a:gdLst>
                  <a:gd name="T0" fmla="*/ 38 w 38"/>
                  <a:gd name="T1" fmla="*/ 29 h 32"/>
                  <a:gd name="T2" fmla="*/ 26 w 38"/>
                  <a:gd name="T3" fmla="*/ 0 h 32"/>
                  <a:gd name="T4" fmla="*/ 0 w 38"/>
                  <a:gd name="T5" fmla="*/ 0 h 32"/>
                  <a:gd name="T6" fmla="*/ 0 w 38"/>
                  <a:gd name="T7" fmla="*/ 0 h 32"/>
                  <a:gd name="T8" fmla="*/ 2 w 38"/>
                  <a:gd name="T9" fmla="*/ 20 h 32"/>
                  <a:gd name="T10" fmla="*/ 17 w 38"/>
                  <a:gd name="T11" fmla="*/ 19 h 32"/>
                  <a:gd name="T12" fmla="*/ 35 w 38"/>
                  <a:gd name="T13" fmla="*/ 28 h 32"/>
                  <a:gd name="T14" fmla="*/ 36 w 38"/>
                  <a:gd name="T15" fmla="*/ 29 h 32"/>
                  <a:gd name="T16" fmla="*/ 36 w 38"/>
                  <a:gd name="T17" fmla="*/ 29 h 32"/>
                  <a:gd name="T18" fmla="*/ 38 w 38"/>
                  <a:gd name="T19" fmla="*/ 32 h 32"/>
                  <a:gd name="T20" fmla="*/ 38 w 38"/>
                  <a:gd name="T21" fmla="*/ 30 h 32"/>
                  <a:gd name="T22" fmla="*/ 38 w 38"/>
                  <a:gd name="T23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2">
                    <a:moveTo>
                      <a:pt x="38" y="29"/>
                    </a:moveTo>
                    <a:cubicBezTo>
                      <a:pt x="35" y="19"/>
                      <a:pt x="31" y="9"/>
                      <a:pt x="26" y="0"/>
                    </a:cubicBezTo>
                    <a:cubicBezTo>
                      <a:pt x="17" y="0"/>
                      <a:pt x="9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5"/>
                      <a:pt x="2" y="20"/>
                    </a:cubicBezTo>
                    <a:cubicBezTo>
                      <a:pt x="2" y="20"/>
                      <a:pt x="9" y="18"/>
                      <a:pt x="17" y="19"/>
                    </a:cubicBezTo>
                    <a:cubicBezTo>
                      <a:pt x="23" y="19"/>
                      <a:pt x="30" y="22"/>
                      <a:pt x="35" y="28"/>
                    </a:cubicBezTo>
                    <a:cubicBezTo>
                      <a:pt x="36" y="28"/>
                      <a:pt x="36" y="28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7" y="30"/>
                      <a:pt x="37" y="31"/>
                      <a:pt x="38" y="32"/>
                    </a:cubicBezTo>
                    <a:cubicBezTo>
                      <a:pt x="38" y="31"/>
                      <a:pt x="38" y="31"/>
                      <a:pt x="38" y="30"/>
                    </a:cubicBezTo>
                    <a:cubicBezTo>
                      <a:pt x="38" y="30"/>
                      <a:pt x="38" y="29"/>
                      <a:pt x="38" y="29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74" name="Freeform 947"/>
              <p:cNvSpPr>
                <a:spLocks/>
              </p:cNvSpPr>
              <p:nvPr/>
            </p:nvSpPr>
            <p:spPr bwMode="auto">
              <a:xfrm>
                <a:off x="1868" y="2385"/>
                <a:ext cx="187" cy="163"/>
              </a:xfrm>
              <a:custGeom>
                <a:avLst/>
                <a:gdLst>
                  <a:gd name="T0" fmla="*/ 1 w 79"/>
                  <a:gd name="T1" fmla="*/ 0 h 69"/>
                  <a:gd name="T2" fmla="*/ 0 w 79"/>
                  <a:gd name="T3" fmla="*/ 37 h 69"/>
                  <a:gd name="T4" fmla="*/ 77 w 79"/>
                  <a:gd name="T5" fmla="*/ 69 h 69"/>
                  <a:gd name="T6" fmla="*/ 79 w 79"/>
                  <a:gd name="T7" fmla="*/ 37 h 69"/>
                  <a:gd name="T8" fmla="*/ 1 w 79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69">
                    <a:moveTo>
                      <a:pt x="1" y="0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38" y="68"/>
                      <a:pt x="77" y="69"/>
                    </a:cubicBezTo>
                    <a:cubicBezTo>
                      <a:pt x="79" y="37"/>
                      <a:pt x="79" y="37"/>
                      <a:pt x="79" y="37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75" name="Freeform 948"/>
              <p:cNvSpPr>
                <a:spLocks/>
              </p:cNvSpPr>
              <p:nvPr/>
            </p:nvSpPr>
            <p:spPr bwMode="auto">
              <a:xfrm>
                <a:off x="1778" y="2073"/>
                <a:ext cx="1214" cy="988"/>
              </a:xfrm>
              <a:custGeom>
                <a:avLst/>
                <a:gdLst>
                  <a:gd name="T0" fmla="*/ 104 w 513"/>
                  <a:gd name="T1" fmla="*/ 4 h 418"/>
                  <a:gd name="T2" fmla="*/ 183 w 513"/>
                  <a:gd name="T3" fmla="*/ 50 h 418"/>
                  <a:gd name="T4" fmla="*/ 328 w 513"/>
                  <a:gd name="T5" fmla="*/ 3 h 418"/>
                  <a:gd name="T6" fmla="*/ 421 w 513"/>
                  <a:gd name="T7" fmla="*/ 79 h 418"/>
                  <a:gd name="T8" fmla="*/ 501 w 513"/>
                  <a:gd name="T9" fmla="*/ 117 h 418"/>
                  <a:gd name="T10" fmla="*/ 466 w 513"/>
                  <a:gd name="T11" fmla="*/ 306 h 418"/>
                  <a:gd name="T12" fmla="*/ 462 w 513"/>
                  <a:gd name="T13" fmla="*/ 304 h 418"/>
                  <a:gd name="T14" fmla="*/ 452 w 513"/>
                  <a:gd name="T15" fmla="*/ 301 h 418"/>
                  <a:gd name="T16" fmla="*/ 426 w 513"/>
                  <a:gd name="T17" fmla="*/ 312 h 418"/>
                  <a:gd name="T18" fmla="*/ 417 w 513"/>
                  <a:gd name="T19" fmla="*/ 411 h 418"/>
                  <a:gd name="T20" fmla="*/ 399 w 513"/>
                  <a:gd name="T21" fmla="*/ 418 h 418"/>
                  <a:gd name="T22" fmla="*/ 384 w 513"/>
                  <a:gd name="T23" fmla="*/ 410 h 418"/>
                  <a:gd name="T24" fmla="*/ 388 w 513"/>
                  <a:gd name="T25" fmla="*/ 227 h 418"/>
                  <a:gd name="T26" fmla="*/ 376 w 513"/>
                  <a:gd name="T27" fmla="*/ 156 h 418"/>
                  <a:gd name="T28" fmla="*/ 144 w 513"/>
                  <a:gd name="T29" fmla="*/ 199 h 418"/>
                  <a:gd name="T30" fmla="*/ 0 w 513"/>
                  <a:gd name="T31" fmla="*/ 32 h 418"/>
                  <a:gd name="T32" fmla="*/ 50 w 513"/>
                  <a:gd name="T33" fmla="*/ 62 h 418"/>
                  <a:gd name="T34" fmla="*/ 63 w 513"/>
                  <a:gd name="T35" fmla="*/ 7 h 418"/>
                  <a:gd name="T36" fmla="*/ 84 w 513"/>
                  <a:gd name="T37" fmla="*/ 45 h 418"/>
                  <a:gd name="T38" fmla="*/ 104 w 513"/>
                  <a:gd name="T39" fmla="*/ 4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13" h="418">
                    <a:moveTo>
                      <a:pt x="104" y="4"/>
                    </a:moveTo>
                    <a:cubicBezTo>
                      <a:pt x="104" y="4"/>
                      <a:pt x="115" y="58"/>
                      <a:pt x="183" y="50"/>
                    </a:cubicBezTo>
                    <a:cubicBezTo>
                      <a:pt x="250" y="43"/>
                      <a:pt x="274" y="0"/>
                      <a:pt x="328" y="3"/>
                    </a:cubicBezTo>
                    <a:cubicBezTo>
                      <a:pt x="383" y="7"/>
                      <a:pt x="421" y="44"/>
                      <a:pt x="421" y="79"/>
                    </a:cubicBezTo>
                    <a:cubicBezTo>
                      <a:pt x="421" y="79"/>
                      <a:pt x="481" y="61"/>
                      <a:pt x="501" y="117"/>
                    </a:cubicBezTo>
                    <a:cubicBezTo>
                      <a:pt x="513" y="152"/>
                      <a:pt x="491" y="209"/>
                      <a:pt x="466" y="306"/>
                    </a:cubicBezTo>
                    <a:cubicBezTo>
                      <a:pt x="466" y="306"/>
                      <a:pt x="465" y="305"/>
                      <a:pt x="462" y="304"/>
                    </a:cubicBezTo>
                    <a:cubicBezTo>
                      <a:pt x="460" y="303"/>
                      <a:pt x="456" y="301"/>
                      <a:pt x="452" y="301"/>
                    </a:cubicBezTo>
                    <a:cubicBezTo>
                      <a:pt x="444" y="300"/>
                      <a:pt x="434" y="304"/>
                      <a:pt x="426" y="312"/>
                    </a:cubicBezTo>
                    <a:cubicBezTo>
                      <a:pt x="413" y="325"/>
                      <a:pt x="417" y="411"/>
                      <a:pt x="417" y="411"/>
                    </a:cubicBezTo>
                    <a:cubicBezTo>
                      <a:pt x="417" y="411"/>
                      <a:pt x="414" y="418"/>
                      <a:pt x="399" y="418"/>
                    </a:cubicBezTo>
                    <a:cubicBezTo>
                      <a:pt x="384" y="417"/>
                      <a:pt x="384" y="410"/>
                      <a:pt x="384" y="410"/>
                    </a:cubicBezTo>
                    <a:cubicBezTo>
                      <a:pt x="384" y="410"/>
                      <a:pt x="385" y="310"/>
                      <a:pt x="388" y="227"/>
                    </a:cubicBezTo>
                    <a:cubicBezTo>
                      <a:pt x="390" y="192"/>
                      <a:pt x="381" y="166"/>
                      <a:pt x="376" y="156"/>
                    </a:cubicBezTo>
                    <a:cubicBezTo>
                      <a:pt x="376" y="156"/>
                      <a:pt x="271" y="229"/>
                      <a:pt x="144" y="199"/>
                    </a:cubicBezTo>
                    <a:cubicBezTo>
                      <a:pt x="17" y="169"/>
                      <a:pt x="6" y="89"/>
                      <a:pt x="0" y="32"/>
                    </a:cubicBezTo>
                    <a:cubicBezTo>
                      <a:pt x="0" y="32"/>
                      <a:pt x="20" y="50"/>
                      <a:pt x="50" y="62"/>
                    </a:cubicBezTo>
                    <a:cubicBezTo>
                      <a:pt x="50" y="62"/>
                      <a:pt x="40" y="24"/>
                      <a:pt x="63" y="7"/>
                    </a:cubicBezTo>
                    <a:cubicBezTo>
                      <a:pt x="63" y="7"/>
                      <a:pt x="67" y="33"/>
                      <a:pt x="84" y="45"/>
                    </a:cubicBezTo>
                    <a:cubicBezTo>
                      <a:pt x="84" y="45"/>
                      <a:pt x="76" y="23"/>
                      <a:pt x="104" y="4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76" name="Freeform 949"/>
              <p:cNvSpPr>
                <a:spLocks/>
              </p:cNvSpPr>
              <p:nvPr/>
            </p:nvSpPr>
            <p:spPr bwMode="auto">
              <a:xfrm>
                <a:off x="2770" y="2725"/>
                <a:ext cx="130" cy="109"/>
              </a:xfrm>
              <a:custGeom>
                <a:avLst/>
                <a:gdLst>
                  <a:gd name="T0" fmla="*/ 51 w 55"/>
                  <a:gd name="T1" fmla="*/ 17 h 46"/>
                  <a:gd name="T2" fmla="*/ 52 w 55"/>
                  <a:gd name="T3" fmla="*/ 14 h 46"/>
                  <a:gd name="T4" fmla="*/ 53 w 55"/>
                  <a:gd name="T5" fmla="*/ 9 h 46"/>
                  <a:gd name="T6" fmla="*/ 54 w 55"/>
                  <a:gd name="T7" fmla="*/ 6 h 46"/>
                  <a:gd name="T8" fmla="*/ 55 w 55"/>
                  <a:gd name="T9" fmla="*/ 0 h 46"/>
                  <a:gd name="T10" fmla="*/ 55 w 55"/>
                  <a:gd name="T11" fmla="*/ 0 h 46"/>
                  <a:gd name="T12" fmla="*/ 22 w 55"/>
                  <a:gd name="T13" fmla="*/ 4 h 46"/>
                  <a:gd name="T14" fmla="*/ 2 w 55"/>
                  <a:gd name="T15" fmla="*/ 46 h 46"/>
                  <a:gd name="T16" fmla="*/ 2 w 55"/>
                  <a:gd name="T17" fmla="*/ 46 h 46"/>
                  <a:gd name="T18" fmla="*/ 7 w 55"/>
                  <a:gd name="T19" fmla="*/ 36 h 46"/>
                  <a:gd name="T20" fmla="*/ 33 w 55"/>
                  <a:gd name="T21" fmla="*/ 25 h 46"/>
                  <a:gd name="T22" fmla="*/ 43 w 55"/>
                  <a:gd name="T23" fmla="*/ 28 h 46"/>
                  <a:gd name="T24" fmla="*/ 47 w 55"/>
                  <a:gd name="T25" fmla="*/ 30 h 46"/>
                  <a:gd name="T26" fmla="*/ 47 w 55"/>
                  <a:gd name="T27" fmla="*/ 30 h 46"/>
                  <a:gd name="T28" fmla="*/ 49 w 55"/>
                  <a:gd name="T29" fmla="*/ 22 h 46"/>
                  <a:gd name="T30" fmla="*/ 51 w 55"/>
                  <a:gd name="T31" fmla="*/ 1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5" h="46">
                    <a:moveTo>
                      <a:pt x="51" y="17"/>
                    </a:moveTo>
                    <a:cubicBezTo>
                      <a:pt x="51" y="16"/>
                      <a:pt x="51" y="15"/>
                      <a:pt x="52" y="14"/>
                    </a:cubicBezTo>
                    <a:cubicBezTo>
                      <a:pt x="52" y="12"/>
                      <a:pt x="52" y="11"/>
                      <a:pt x="53" y="9"/>
                    </a:cubicBezTo>
                    <a:cubicBezTo>
                      <a:pt x="53" y="8"/>
                      <a:pt x="53" y="7"/>
                      <a:pt x="54" y="6"/>
                    </a:cubicBezTo>
                    <a:cubicBezTo>
                      <a:pt x="54" y="4"/>
                      <a:pt x="55" y="2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44" y="0"/>
                      <a:pt x="33" y="1"/>
                      <a:pt x="22" y="4"/>
                    </a:cubicBezTo>
                    <a:cubicBezTo>
                      <a:pt x="9" y="23"/>
                      <a:pt x="0" y="43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3" y="41"/>
                      <a:pt x="5" y="38"/>
                      <a:pt x="7" y="36"/>
                    </a:cubicBezTo>
                    <a:cubicBezTo>
                      <a:pt x="15" y="28"/>
                      <a:pt x="25" y="24"/>
                      <a:pt x="33" y="25"/>
                    </a:cubicBezTo>
                    <a:cubicBezTo>
                      <a:pt x="37" y="25"/>
                      <a:pt x="41" y="27"/>
                      <a:pt x="43" y="28"/>
                    </a:cubicBezTo>
                    <a:cubicBezTo>
                      <a:pt x="45" y="29"/>
                      <a:pt x="46" y="29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8" y="27"/>
                      <a:pt x="49" y="25"/>
                      <a:pt x="49" y="22"/>
                    </a:cubicBezTo>
                    <a:cubicBezTo>
                      <a:pt x="50" y="20"/>
                      <a:pt x="50" y="19"/>
                      <a:pt x="51" y="1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77" name="Freeform 950"/>
              <p:cNvSpPr>
                <a:spLocks/>
              </p:cNvSpPr>
              <p:nvPr/>
            </p:nvSpPr>
            <p:spPr bwMode="auto">
              <a:xfrm>
                <a:off x="2041" y="2624"/>
                <a:ext cx="118" cy="116"/>
              </a:xfrm>
              <a:custGeom>
                <a:avLst/>
                <a:gdLst>
                  <a:gd name="T0" fmla="*/ 50 w 50"/>
                  <a:gd name="T1" fmla="*/ 21 h 49"/>
                  <a:gd name="T2" fmla="*/ 25 w 50"/>
                  <a:gd name="T3" fmla="*/ 2 h 49"/>
                  <a:gd name="T4" fmla="*/ 1 w 50"/>
                  <a:gd name="T5" fmla="*/ 30 h 49"/>
                  <a:gd name="T6" fmla="*/ 0 w 50"/>
                  <a:gd name="T7" fmla="*/ 49 h 49"/>
                  <a:gd name="T8" fmla="*/ 50 w 50"/>
                  <a:gd name="T9" fmla="*/ 2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9">
                    <a:moveTo>
                      <a:pt x="50" y="21"/>
                    </a:moveTo>
                    <a:cubicBezTo>
                      <a:pt x="50" y="21"/>
                      <a:pt x="42" y="0"/>
                      <a:pt x="25" y="2"/>
                    </a:cubicBezTo>
                    <a:cubicBezTo>
                      <a:pt x="9" y="4"/>
                      <a:pt x="1" y="30"/>
                      <a:pt x="1" y="3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22" y="18"/>
                      <a:pt x="50" y="21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78" name="Freeform 951"/>
              <p:cNvSpPr>
                <a:spLocks/>
              </p:cNvSpPr>
              <p:nvPr/>
            </p:nvSpPr>
            <p:spPr bwMode="auto">
              <a:xfrm>
                <a:off x="2559" y="2654"/>
                <a:ext cx="116" cy="119"/>
              </a:xfrm>
              <a:custGeom>
                <a:avLst/>
                <a:gdLst>
                  <a:gd name="T0" fmla="*/ 15 w 49"/>
                  <a:gd name="T1" fmla="*/ 0 h 50"/>
                  <a:gd name="T2" fmla="*/ 1 w 49"/>
                  <a:gd name="T3" fmla="*/ 26 h 50"/>
                  <a:gd name="T4" fmla="*/ 36 w 49"/>
                  <a:gd name="T5" fmla="*/ 50 h 50"/>
                  <a:gd name="T6" fmla="*/ 47 w 49"/>
                  <a:gd name="T7" fmla="*/ 36 h 50"/>
                  <a:gd name="T8" fmla="*/ 15 w 49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15" y="0"/>
                    </a:moveTo>
                    <a:cubicBezTo>
                      <a:pt x="15" y="0"/>
                      <a:pt x="0" y="13"/>
                      <a:pt x="1" y="26"/>
                    </a:cubicBezTo>
                    <a:cubicBezTo>
                      <a:pt x="1" y="26"/>
                      <a:pt x="25" y="24"/>
                      <a:pt x="36" y="50"/>
                    </a:cubicBezTo>
                    <a:cubicBezTo>
                      <a:pt x="36" y="50"/>
                      <a:pt x="49" y="46"/>
                      <a:pt x="47" y="36"/>
                    </a:cubicBezTo>
                    <a:cubicBezTo>
                      <a:pt x="45" y="26"/>
                      <a:pt x="35" y="0"/>
                      <a:pt x="15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79" name="Freeform 952"/>
              <p:cNvSpPr>
                <a:spLocks/>
              </p:cNvSpPr>
              <p:nvPr/>
            </p:nvSpPr>
            <p:spPr bwMode="auto">
              <a:xfrm>
                <a:off x="2091" y="2740"/>
                <a:ext cx="123" cy="125"/>
              </a:xfrm>
              <a:custGeom>
                <a:avLst/>
                <a:gdLst>
                  <a:gd name="T0" fmla="*/ 51 w 52"/>
                  <a:gd name="T1" fmla="*/ 28 h 53"/>
                  <a:gd name="T2" fmla="*/ 24 w 52"/>
                  <a:gd name="T3" fmla="*/ 52 h 53"/>
                  <a:gd name="T4" fmla="*/ 1 w 52"/>
                  <a:gd name="T5" fmla="*/ 25 h 53"/>
                  <a:gd name="T6" fmla="*/ 28 w 52"/>
                  <a:gd name="T7" fmla="*/ 1 h 53"/>
                  <a:gd name="T8" fmla="*/ 51 w 52"/>
                  <a:gd name="T9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51" y="28"/>
                    </a:moveTo>
                    <a:cubicBezTo>
                      <a:pt x="51" y="42"/>
                      <a:pt x="38" y="53"/>
                      <a:pt x="24" y="52"/>
                    </a:cubicBezTo>
                    <a:cubicBezTo>
                      <a:pt x="11" y="51"/>
                      <a:pt x="0" y="39"/>
                      <a:pt x="1" y="25"/>
                    </a:cubicBezTo>
                    <a:cubicBezTo>
                      <a:pt x="2" y="11"/>
                      <a:pt x="14" y="0"/>
                      <a:pt x="28" y="1"/>
                    </a:cubicBezTo>
                    <a:cubicBezTo>
                      <a:pt x="42" y="2"/>
                      <a:pt x="52" y="14"/>
                      <a:pt x="51" y="28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80" name="Freeform 953"/>
              <p:cNvSpPr>
                <a:spLocks/>
              </p:cNvSpPr>
              <p:nvPr/>
            </p:nvSpPr>
            <p:spPr bwMode="auto">
              <a:xfrm>
                <a:off x="2521" y="2761"/>
                <a:ext cx="123" cy="120"/>
              </a:xfrm>
              <a:custGeom>
                <a:avLst/>
                <a:gdLst>
                  <a:gd name="T0" fmla="*/ 51 w 52"/>
                  <a:gd name="T1" fmla="*/ 30 h 51"/>
                  <a:gd name="T2" fmla="*/ 24 w 52"/>
                  <a:gd name="T3" fmla="*/ 50 h 51"/>
                  <a:gd name="T4" fmla="*/ 1 w 52"/>
                  <a:gd name="T5" fmla="*/ 23 h 51"/>
                  <a:gd name="T6" fmla="*/ 27 w 52"/>
                  <a:gd name="T7" fmla="*/ 1 h 51"/>
                  <a:gd name="T8" fmla="*/ 51 w 52"/>
                  <a:gd name="T9" fmla="*/ 3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1">
                    <a:moveTo>
                      <a:pt x="51" y="30"/>
                    </a:moveTo>
                    <a:cubicBezTo>
                      <a:pt x="50" y="44"/>
                      <a:pt x="38" y="51"/>
                      <a:pt x="24" y="50"/>
                    </a:cubicBezTo>
                    <a:cubicBezTo>
                      <a:pt x="10" y="49"/>
                      <a:pt x="0" y="37"/>
                      <a:pt x="1" y="23"/>
                    </a:cubicBezTo>
                    <a:cubicBezTo>
                      <a:pt x="2" y="9"/>
                      <a:pt x="13" y="0"/>
                      <a:pt x="27" y="1"/>
                    </a:cubicBezTo>
                    <a:cubicBezTo>
                      <a:pt x="41" y="2"/>
                      <a:pt x="52" y="16"/>
                      <a:pt x="51" y="3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81" name="Freeform 954"/>
              <p:cNvSpPr>
                <a:spLocks/>
              </p:cNvSpPr>
              <p:nvPr/>
            </p:nvSpPr>
            <p:spPr bwMode="auto">
              <a:xfrm>
                <a:off x="2105" y="2796"/>
                <a:ext cx="66" cy="55"/>
              </a:xfrm>
              <a:custGeom>
                <a:avLst/>
                <a:gdLst>
                  <a:gd name="T0" fmla="*/ 26 w 28"/>
                  <a:gd name="T1" fmla="*/ 17 h 23"/>
                  <a:gd name="T2" fmla="*/ 10 w 28"/>
                  <a:gd name="T3" fmla="*/ 20 h 23"/>
                  <a:gd name="T4" fmla="*/ 2 w 28"/>
                  <a:gd name="T5" fmla="*/ 6 h 23"/>
                  <a:gd name="T6" fmla="*/ 17 w 28"/>
                  <a:gd name="T7" fmla="*/ 3 h 23"/>
                  <a:gd name="T8" fmla="*/ 26 w 28"/>
                  <a:gd name="T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3">
                    <a:moveTo>
                      <a:pt x="26" y="17"/>
                    </a:moveTo>
                    <a:cubicBezTo>
                      <a:pt x="24" y="21"/>
                      <a:pt x="17" y="23"/>
                      <a:pt x="10" y="20"/>
                    </a:cubicBezTo>
                    <a:cubicBezTo>
                      <a:pt x="4" y="17"/>
                      <a:pt x="0" y="11"/>
                      <a:pt x="2" y="6"/>
                    </a:cubicBezTo>
                    <a:cubicBezTo>
                      <a:pt x="4" y="2"/>
                      <a:pt x="11" y="0"/>
                      <a:pt x="17" y="3"/>
                    </a:cubicBezTo>
                    <a:cubicBezTo>
                      <a:pt x="24" y="6"/>
                      <a:pt x="28" y="12"/>
                      <a:pt x="26" y="1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82" name="Freeform 955"/>
              <p:cNvSpPr>
                <a:spLocks/>
              </p:cNvSpPr>
              <p:nvPr/>
            </p:nvSpPr>
            <p:spPr bwMode="auto">
              <a:xfrm>
                <a:off x="2538" y="2810"/>
                <a:ext cx="54" cy="60"/>
              </a:xfrm>
              <a:custGeom>
                <a:avLst/>
                <a:gdLst>
                  <a:gd name="T0" fmla="*/ 19 w 23"/>
                  <a:gd name="T1" fmla="*/ 22 h 25"/>
                  <a:gd name="T2" fmla="*/ 5 w 23"/>
                  <a:gd name="T3" fmla="*/ 18 h 25"/>
                  <a:gd name="T4" fmla="*/ 4 w 23"/>
                  <a:gd name="T5" fmla="*/ 4 h 25"/>
                  <a:gd name="T6" fmla="*/ 18 w 23"/>
                  <a:gd name="T7" fmla="*/ 7 h 25"/>
                  <a:gd name="T8" fmla="*/ 19 w 23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5">
                    <a:moveTo>
                      <a:pt x="19" y="22"/>
                    </a:moveTo>
                    <a:cubicBezTo>
                      <a:pt x="15" y="25"/>
                      <a:pt x="9" y="23"/>
                      <a:pt x="5" y="18"/>
                    </a:cubicBezTo>
                    <a:cubicBezTo>
                      <a:pt x="0" y="13"/>
                      <a:pt x="0" y="7"/>
                      <a:pt x="4" y="4"/>
                    </a:cubicBezTo>
                    <a:cubicBezTo>
                      <a:pt x="8" y="0"/>
                      <a:pt x="14" y="2"/>
                      <a:pt x="18" y="7"/>
                    </a:cubicBezTo>
                    <a:cubicBezTo>
                      <a:pt x="22" y="12"/>
                      <a:pt x="23" y="19"/>
                      <a:pt x="19" y="2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83" name="Freeform 956"/>
              <p:cNvSpPr>
                <a:spLocks/>
              </p:cNvSpPr>
              <p:nvPr/>
            </p:nvSpPr>
            <p:spPr bwMode="auto">
              <a:xfrm>
                <a:off x="2784" y="2881"/>
                <a:ext cx="154" cy="135"/>
              </a:xfrm>
              <a:custGeom>
                <a:avLst/>
                <a:gdLst>
                  <a:gd name="T0" fmla="*/ 7 w 65"/>
                  <a:gd name="T1" fmla="*/ 57 h 57"/>
                  <a:gd name="T2" fmla="*/ 0 w 65"/>
                  <a:gd name="T3" fmla="*/ 52 h 57"/>
                  <a:gd name="T4" fmla="*/ 54 w 65"/>
                  <a:gd name="T5" fmla="*/ 0 h 57"/>
                  <a:gd name="T6" fmla="*/ 7 w 65"/>
                  <a:gd name="T7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57">
                    <a:moveTo>
                      <a:pt x="7" y="57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53" y="36"/>
                      <a:pt x="54" y="0"/>
                    </a:cubicBezTo>
                    <a:cubicBezTo>
                      <a:pt x="54" y="0"/>
                      <a:pt x="65" y="40"/>
                      <a:pt x="7" y="5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84" name="Freeform 957"/>
              <p:cNvSpPr>
                <a:spLocks/>
              </p:cNvSpPr>
              <p:nvPr/>
            </p:nvSpPr>
            <p:spPr bwMode="auto">
              <a:xfrm>
                <a:off x="1830" y="2787"/>
                <a:ext cx="116" cy="142"/>
              </a:xfrm>
              <a:custGeom>
                <a:avLst/>
                <a:gdLst>
                  <a:gd name="T0" fmla="*/ 40 w 49"/>
                  <a:gd name="T1" fmla="*/ 59 h 60"/>
                  <a:gd name="T2" fmla="*/ 19 w 49"/>
                  <a:gd name="T3" fmla="*/ 10 h 60"/>
                  <a:gd name="T4" fmla="*/ 14 w 49"/>
                  <a:gd name="T5" fmla="*/ 48 h 60"/>
                  <a:gd name="T6" fmla="*/ 40 w 49"/>
                  <a:gd name="T7" fmla="*/ 5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60">
                    <a:moveTo>
                      <a:pt x="40" y="59"/>
                    </a:moveTo>
                    <a:cubicBezTo>
                      <a:pt x="40" y="59"/>
                      <a:pt x="49" y="0"/>
                      <a:pt x="19" y="10"/>
                    </a:cubicBezTo>
                    <a:cubicBezTo>
                      <a:pt x="0" y="17"/>
                      <a:pt x="3" y="36"/>
                      <a:pt x="14" y="48"/>
                    </a:cubicBezTo>
                    <a:cubicBezTo>
                      <a:pt x="21" y="55"/>
                      <a:pt x="32" y="60"/>
                      <a:pt x="40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85" name="Freeform 958"/>
              <p:cNvSpPr>
                <a:spLocks/>
              </p:cNvSpPr>
              <p:nvPr/>
            </p:nvSpPr>
            <p:spPr bwMode="auto">
              <a:xfrm>
                <a:off x="1830" y="2818"/>
                <a:ext cx="97" cy="108"/>
              </a:xfrm>
              <a:custGeom>
                <a:avLst/>
                <a:gdLst>
                  <a:gd name="T0" fmla="*/ 40 w 41"/>
                  <a:gd name="T1" fmla="*/ 45 h 46"/>
                  <a:gd name="T2" fmla="*/ 41 w 41"/>
                  <a:gd name="T3" fmla="*/ 30 h 46"/>
                  <a:gd name="T4" fmla="*/ 7 w 41"/>
                  <a:gd name="T5" fmla="*/ 23 h 46"/>
                  <a:gd name="T6" fmla="*/ 40 w 41"/>
                  <a:gd name="T7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46">
                    <a:moveTo>
                      <a:pt x="40" y="45"/>
                    </a:move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0"/>
                      <a:pt x="0" y="0"/>
                      <a:pt x="7" y="23"/>
                    </a:cubicBezTo>
                    <a:cubicBezTo>
                      <a:pt x="13" y="46"/>
                      <a:pt x="40" y="45"/>
                      <a:pt x="40" y="45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86" name="Freeform 959"/>
              <p:cNvSpPr>
                <a:spLocks/>
              </p:cNvSpPr>
              <p:nvPr/>
            </p:nvSpPr>
            <p:spPr bwMode="auto">
              <a:xfrm>
                <a:off x="2053" y="2855"/>
                <a:ext cx="35" cy="17"/>
              </a:xfrm>
              <a:custGeom>
                <a:avLst/>
                <a:gdLst>
                  <a:gd name="T0" fmla="*/ 15 w 15"/>
                  <a:gd name="T1" fmla="*/ 4 h 7"/>
                  <a:gd name="T2" fmla="*/ 12 w 15"/>
                  <a:gd name="T3" fmla="*/ 7 h 7"/>
                  <a:gd name="T4" fmla="*/ 2 w 15"/>
                  <a:gd name="T5" fmla="*/ 6 h 7"/>
                  <a:gd name="T6" fmla="*/ 0 w 15"/>
                  <a:gd name="T7" fmla="*/ 3 h 7"/>
                  <a:gd name="T8" fmla="*/ 0 w 15"/>
                  <a:gd name="T9" fmla="*/ 3 h 7"/>
                  <a:gd name="T10" fmla="*/ 3 w 15"/>
                  <a:gd name="T11" fmla="*/ 0 h 7"/>
                  <a:gd name="T12" fmla="*/ 12 w 15"/>
                  <a:gd name="T13" fmla="*/ 1 h 7"/>
                  <a:gd name="T14" fmla="*/ 15 w 15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7">
                    <a:moveTo>
                      <a:pt x="15" y="4"/>
                    </a:moveTo>
                    <a:cubicBezTo>
                      <a:pt x="14" y="5"/>
                      <a:pt x="13" y="7"/>
                      <a:pt x="1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5" y="2"/>
                      <a:pt x="15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87" name="Freeform 960"/>
              <p:cNvSpPr>
                <a:spLocks/>
              </p:cNvSpPr>
              <p:nvPr/>
            </p:nvSpPr>
            <p:spPr bwMode="auto">
              <a:xfrm>
                <a:off x="2658" y="2872"/>
                <a:ext cx="31" cy="12"/>
              </a:xfrm>
              <a:custGeom>
                <a:avLst/>
                <a:gdLst>
                  <a:gd name="T0" fmla="*/ 13 w 13"/>
                  <a:gd name="T1" fmla="*/ 3 h 5"/>
                  <a:gd name="T2" fmla="*/ 11 w 13"/>
                  <a:gd name="T3" fmla="*/ 5 h 5"/>
                  <a:gd name="T4" fmla="*/ 2 w 13"/>
                  <a:gd name="T5" fmla="*/ 5 h 5"/>
                  <a:gd name="T6" fmla="*/ 0 w 13"/>
                  <a:gd name="T7" fmla="*/ 2 h 5"/>
                  <a:gd name="T8" fmla="*/ 0 w 13"/>
                  <a:gd name="T9" fmla="*/ 2 h 5"/>
                  <a:gd name="T10" fmla="*/ 2 w 13"/>
                  <a:gd name="T11" fmla="*/ 0 h 5"/>
                  <a:gd name="T12" fmla="*/ 11 w 13"/>
                  <a:gd name="T13" fmla="*/ 1 h 5"/>
                  <a:gd name="T14" fmla="*/ 13 w 1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5">
                    <a:moveTo>
                      <a:pt x="13" y="3"/>
                    </a:moveTo>
                    <a:cubicBezTo>
                      <a:pt x="13" y="4"/>
                      <a:pt x="12" y="5"/>
                      <a:pt x="1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1"/>
                      <a:pt x="13" y="2"/>
                      <a:pt x="13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88" name="Freeform 961"/>
              <p:cNvSpPr>
                <a:spLocks/>
              </p:cNvSpPr>
              <p:nvPr/>
            </p:nvSpPr>
            <p:spPr bwMode="auto">
              <a:xfrm>
                <a:off x="2374" y="3286"/>
                <a:ext cx="86" cy="28"/>
              </a:xfrm>
              <a:custGeom>
                <a:avLst/>
                <a:gdLst>
                  <a:gd name="T0" fmla="*/ 35 w 36"/>
                  <a:gd name="T1" fmla="*/ 7 h 12"/>
                  <a:gd name="T2" fmla="*/ 17 w 36"/>
                  <a:gd name="T3" fmla="*/ 12 h 12"/>
                  <a:gd name="T4" fmla="*/ 0 w 36"/>
                  <a:gd name="T5" fmla="*/ 5 h 12"/>
                  <a:gd name="T6" fmla="*/ 18 w 36"/>
                  <a:gd name="T7" fmla="*/ 0 h 12"/>
                  <a:gd name="T8" fmla="*/ 35 w 36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2">
                    <a:moveTo>
                      <a:pt x="35" y="7"/>
                    </a:moveTo>
                    <a:cubicBezTo>
                      <a:pt x="35" y="10"/>
                      <a:pt x="27" y="12"/>
                      <a:pt x="17" y="12"/>
                    </a:cubicBezTo>
                    <a:cubicBezTo>
                      <a:pt x="7" y="11"/>
                      <a:pt x="0" y="8"/>
                      <a:pt x="0" y="5"/>
                    </a:cubicBezTo>
                    <a:cubicBezTo>
                      <a:pt x="0" y="2"/>
                      <a:pt x="8" y="0"/>
                      <a:pt x="18" y="0"/>
                    </a:cubicBezTo>
                    <a:cubicBezTo>
                      <a:pt x="28" y="1"/>
                      <a:pt x="36" y="4"/>
                      <a:pt x="35" y="7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89" name="Freeform 962"/>
              <p:cNvSpPr>
                <a:spLocks/>
              </p:cNvSpPr>
              <p:nvPr/>
            </p:nvSpPr>
            <p:spPr bwMode="auto">
              <a:xfrm>
                <a:off x="2734" y="2288"/>
                <a:ext cx="194" cy="300"/>
              </a:xfrm>
              <a:custGeom>
                <a:avLst/>
                <a:gdLst>
                  <a:gd name="T0" fmla="*/ 0 w 82"/>
                  <a:gd name="T1" fmla="*/ 67 h 127"/>
                  <a:gd name="T2" fmla="*/ 13 w 82"/>
                  <a:gd name="T3" fmla="*/ 115 h 127"/>
                  <a:gd name="T4" fmla="*/ 12 w 82"/>
                  <a:gd name="T5" fmla="*/ 127 h 127"/>
                  <a:gd name="T6" fmla="*/ 80 w 82"/>
                  <a:gd name="T7" fmla="*/ 52 h 127"/>
                  <a:gd name="T8" fmla="*/ 74 w 82"/>
                  <a:gd name="T9" fmla="*/ 23 h 127"/>
                  <a:gd name="T10" fmla="*/ 31 w 82"/>
                  <a:gd name="T11" fmla="*/ 15 h 127"/>
                  <a:gd name="T12" fmla="*/ 20 w 82"/>
                  <a:gd name="T13" fmla="*/ 43 h 127"/>
                  <a:gd name="T14" fmla="*/ 12 w 82"/>
                  <a:gd name="T15" fmla="*/ 56 h 127"/>
                  <a:gd name="T16" fmla="*/ 0 w 82"/>
                  <a:gd name="T17" fmla="*/ 6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7">
                    <a:moveTo>
                      <a:pt x="0" y="67"/>
                    </a:moveTo>
                    <a:cubicBezTo>
                      <a:pt x="13" y="79"/>
                      <a:pt x="13" y="98"/>
                      <a:pt x="13" y="115"/>
                    </a:cubicBezTo>
                    <a:cubicBezTo>
                      <a:pt x="13" y="119"/>
                      <a:pt x="12" y="123"/>
                      <a:pt x="12" y="127"/>
                    </a:cubicBezTo>
                    <a:cubicBezTo>
                      <a:pt x="30" y="115"/>
                      <a:pt x="76" y="71"/>
                      <a:pt x="80" y="52"/>
                    </a:cubicBezTo>
                    <a:cubicBezTo>
                      <a:pt x="82" y="42"/>
                      <a:pt x="77" y="32"/>
                      <a:pt x="74" y="23"/>
                    </a:cubicBezTo>
                    <a:cubicBezTo>
                      <a:pt x="72" y="15"/>
                      <a:pt x="56" y="0"/>
                      <a:pt x="31" y="15"/>
                    </a:cubicBezTo>
                    <a:cubicBezTo>
                      <a:pt x="27" y="24"/>
                      <a:pt x="25" y="34"/>
                      <a:pt x="20" y="43"/>
                    </a:cubicBezTo>
                    <a:cubicBezTo>
                      <a:pt x="18" y="48"/>
                      <a:pt x="16" y="53"/>
                      <a:pt x="12" y="56"/>
                    </a:cubicBezTo>
                    <a:cubicBezTo>
                      <a:pt x="9" y="61"/>
                      <a:pt x="4" y="63"/>
                      <a:pt x="0" y="67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90" name="Freeform 963"/>
              <p:cNvSpPr>
                <a:spLocks/>
              </p:cNvSpPr>
              <p:nvPr/>
            </p:nvSpPr>
            <p:spPr bwMode="auto">
              <a:xfrm>
                <a:off x="2635" y="2269"/>
                <a:ext cx="137" cy="163"/>
              </a:xfrm>
              <a:custGeom>
                <a:avLst/>
                <a:gdLst>
                  <a:gd name="T0" fmla="*/ 58 w 58"/>
                  <a:gd name="T1" fmla="*/ 4 h 69"/>
                  <a:gd name="T2" fmla="*/ 0 w 58"/>
                  <a:gd name="T3" fmla="*/ 69 h 69"/>
                  <a:gd name="T4" fmla="*/ 57 w 58"/>
                  <a:gd name="T5" fmla="*/ 6 h 69"/>
                  <a:gd name="T6" fmla="*/ 58 w 58"/>
                  <a:gd name="T7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69">
                    <a:moveTo>
                      <a:pt x="58" y="4"/>
                    </a:moveTo>
                    <a:cubicBezTo>
                      <a:pt x="46" y="0"/>
                      <a:pt x="13" y="62"/>
                      <a:pt x="0" y="69"/>
                    </a:cubicBezTo>
                    <a:cubicBezTo>
                      <a:pt x="26" y="65"/>
                      <a:pt x="52" y="31"/>
                      <a:pt x="57" y="6"/>
                    </a:cubicBezTo>
                    <a:lnTo>
                      <a:pt x="58" y="4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91" name="Freeform 964"/>
              <p:cNvSpPr>
                <a:spLocks/>
              </p:cNvSpPr>
              <p:nvPr/>
            </p:nvSpPr>
            <p:spPr bwMode="auto">
              <a:xfrm>
                <a:off x="2403" y="2113"/>
                <a:ext cx="279" cy="64"/>
              </a:xfrm>
              <a:custGeom>
                <a:avLst/>
                <a:gdLst>
                  <a:gd name="T0" fmla="*/ 0 w 118"/>
                  <a:gd name="T1" fmla="*/ 26 h 27"/>
                  <a:gd name="T2" fmla="*/ 46 w 118"/>
                  <a:gd name="T3" fmla="*/ 2 h 27"/>
                  <a:gd name="T4" fmla="*/ 61 w 118"/>
                  <a:gd name="T5" fmla="*/ 0 h 27"/>
                  <a:gd name="T6" fmla="*/ 99 w 118"/>
                  <a:gd name="T7" fmla="*/ 9 h 27"/>
                  <a:gd name="T8" fmla="*/ 118 w 118"/>
                  <a:gd name="T9" fmla="*/ 27 h 27"/>
                  <a:gd name="T10" fmla="*/ 95 w 118"/>
                  <a:gd name="T11" fmla="*/ 26 h 27"/>
                  <a:gd name="T12" fmla="*/ 71 w 118"/>
                  <a:gd name="T13" fmla="*/ 23 h 27"/>
                  <a:gd name="T14" fmla="*/ 25 w 118"/>
                  <a:gd name="T15" fmla="*/ 21 h 27"/>
                  <a:gd name="T16" fmla="*/ 0 w 118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27">
                    <a:moveTo>
                      <a:pt x="0" y="26"/>
                    </a:moveTo>
                    <a:cubicBezTo>
                      <a:pt x="16" y="20"/>
                      <a:pt x="30" y="8"/>
                      <a:pt x="46" y="2"/>
                    </a:cubicBezTo>
                    <a:cubicBezTo>
                      <a:pt x="51" y="1"/>
                      <a:pt x="56" y="0"/>
                      <a:pt x="61" y="0"/>
                    </a:cubicBezTo>
                    <a:cubicBezTo>
                      <a:pt x="75" y="0"/>
                      <a:pt x="87" y="2"/>
                      <a:pt x="99" y="9"/>
                    </a:cubicBezTo>
                    <a:cubicBezTo>
                      <a:pt x="105" y="13"/>
                      <a:pt x="116" y="20"/>
                      <a:pt x="118" y="27"/>
                    </a:cubicBezTo>
                    <a:cubicBezTo>
                      <a:pt x="118" y="26"/>
                      <a:pt x="97" y="26"/>
                      <a:pt x="95" y="26"/>
                    </a:cubicBezTo>
                    <a:cubicBezTo>
                      <a:pt x="87" y="25"/>
                      <a:pt x="79" y="24"/>
                      <a:pt x="71" y="23"/>
                    </a:cubicBezTo>
                    <a:cubicBezTo>
                      <a:pt x="56" y="21"/>
                      <a:pt x="40" y="19"/>
                      <a:pt x="25" y="21"/>
                    </a:cubicBezTo>
                    <a:cubicBezTo>
                      <a:pt x="17" y="22"/>
                      <a:pt x="9" y="27"/>
                      <a:pt x="0" y="26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92" name="Freeform 965"/>
              <p:cNvSpPr>
                <a:spLocks/>
              </p:cNvSpPr>
              <p:nvPr/>
            </p:nvSpPr>
            <p:spPr bwMode="auto">
              <a:xfrm>
                <a:off x="1899" y="2163"/>
                <a:ext cx="121" cy="151"/>
              </a:xfrm>
              <a:custGeom>
                <a:avLst/>
                <a:gdLst>
                  <a:gd name="T0" fmla="*/ 1 w 51"/>
                  <a:gd name="T1" fmla="*/ 0 h 64"/>
                  <a:gd name="T2" fmla="*/ 3 w 51"/>
                  <a:gd name="T3" fmla="*/ 16 h 64"/>
                  <a:gd name="T4" fmla="*/ 9 w 51"/>
                  <a:gd name="T5" fmla="*/ 30 h 64"/>
                  <a:gd name="T6" fmla="*/ 27 w 51"/>
                  <a:gd name="T7" fmla="*/ 51 h 64"/>
                  <a:gd name="T8" fmla="*/ 51 w 51"/>
                  <a:gd name="T9" fmla="*/ 64 h 64"/>
                  <a:gd name="T10" fmla="*/ 11 w 51"/>
                  <a:gd name="T11" fmla="*/ 22 h 64"/>
                  <a:gd name="T12" fmla="*/ 7 w 51"/>
                  <a:gd name="T13" fmla="*/ 10 h 64"/>
                  <a:gd name="T14" fmla="*/ 1 w 51"/>
                  <a:gd name="T1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64">
                    <a:moveTo>
                      <a:pt x="1" y="0"/>
                    </a:moveTo>
                    <a:cubicBezTo>
                      <a:pt x="0" y="5"/>
                      <a:pt x="2" y="11"/>
                      <a:pt x="3" y="16"/>
                    </a:cubicBezTo>
                    <a:cubicBezTo>
                      <a:pt x="4" y="21"/>
                      <a:pt x="6" y="26"/>
                      <a:pt x="9" y="30"/>
                    </a:cubicBezTo>
                    <a:cubicBezTo>
                      <a:pt x="14" y="39"/>
                      <a:pt x="20" y="46"/>
                      <a:pt x="27" y="51"/>
                    </a:cubicBezTo>
                    <a:cubicBezTo>
                      <a:pt x="35" y="55"/>
                      <a:pt x="42" y="62"/>
                      <a:pt x="51" y="64"/>
                    </a:cubicBezTo>
                    <a:cubicBezTo>
                      <a:pt x="32" y="54"/>
                      <a:pt x="20" y="41"/>
                      <a:pt x="11" y="22"/>
                    </a:cubicBezTo>
                    <a:cubicBezTo>
                      <a:pt x="10" y="18"/>
                      <a:pt x="9" y="14"/>
                      <a:pt x="7" y="10"/>
                    </a:cubicBezTo>
                    <a:cubicBezTo>
                      <a:pt x="6" y="7"/>
                      <a:pt x="4" y="2"/>
                      <a:pt x="1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93" name="Freeform 966"/>
              <p:cNvSpPr>
                <a:spLocks/>
              </p:cNvSpPr>
              <p:nvPr/>
            </p:nvSpPr>
            <p:spPr bwMode="auto">
              <a:xfrm>
                <a:off x="1993" y="2156"/>
                <a:ext cx="107" cy="113"/>
              </a:xfrm>
              <a:custGeom>
                <a:avLst/>
                <a:gdLst>
                  <a:gd name="T0" fmla="*/ 37 w 45"/>
                  <a:gd name="T1" fmla="*/ 43 h 48"/>
                  <a:gd name="T2" fmla="*/ 15 w 45"/>
                  <a:gd name="T3" fmla="*/ 21 h 48"/>
                  <a:gd name="T4" fmla="*/ 0 w 45"/>
                  <a:gd name="T5" fmla="*/ 0 h 48"/>
                  <a:gd name="T6" fmla="*/ 10 w 45"/>
                  <a:gd name="T7" fmla="*/ 29 h 48"/>
                  <a:gd name="T8" fmla="*/ 45 w 45"/>
                  <a:gd name="T9" fmla="*/ 48 h 48"/>
                  <a:gd name="T10" fmla="*/ 44 w 45"/>
                  <a:gd name="T11" fmla="*/ 47 h 48"/>
                  <a:gd name="T12" fmla="*/ 37 w 45"/>
                  <a:gd name="T13" fmla="*/ 4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48">
                    <a:moveTo>
                      <a:pt x="37" y="43"/>
                    </a:moveTo>
                    <a:cubicBezTo>
                      <a:pt x="29" y="37"/>
                      <a:pt x="19" y="29"/>
                      <a:pt x="15" y="21"/>
                    </a:cubicBezTo>
                    <a:cubicBezTo>
                      <a:pt x="10" y="13"/>
                      <a:pt x="6" y="7"/>
                      <a:pt x="0" y="0"/>
                    </a:cubicBezTo>
                    <a:cubicBezTo>
                      <a:pt x="1" y="9"/>
                      <a:pt x="5" y="22"/>
                      <a:pt x="10" y="29"/>
                    </a:cubicBezTo>
                    <a:cubicBezTo>
                      <a:pt x="17" y="39"/>
                      <a:pt x="33" y="46"/>
                      <a:pt x="45" y="48"/>
                    </a:cubicBezTo>
                    <a:cubicBezTo>
                      <a:pt x="44" y="48"/>
                      <a:pt x="44" y="48"/>
                      <a:pt x="44" y="47"/>
                    </a:cubicBezTo>
                    <a:cubicBezTo>
                      <a:pt x="41" y="46"/>
                      <a:pt x="39" y="45"/>
                      <a:pt x="37" y="43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94" name="Freeform 967"/>
              <p:cNvSpPr>
                <a:spLocks/>
              </p:cNvSpPr>
              <p:nvPr/>
            </p:nvSpPr>
            <p:spPr bwMode="auto">
              <a:xfrm>
                <a:off x="2211" y="2761"/>
                <a:ext cx="329" cy="366"/>
              </a:xfrm>
              <a:custGeom>
                <a:avLst/>
                <a:gdLst>
                  <a:gd name="T0" fmla="*/ 38 w 139"/>
                  <a:gd name="T1" fmla="*/ 16 h 155"/>
                  <a:gd name="T2" fmla="*/ 35 w 139"/>
                  <a:gd name="T3" fmla="*/ 124 h 155"/>
                  <a:gd name="T4" fmla="*/ 124 w 139"/>
                  <a:gd name="T5" fmla="*/ 118 h 155"/>
                  <a:gd name="T6" fmla="*/ 102 w 139"/>
                  <a:gd name="T7" fmla="*/ 16 h 155"/>
                  <a:gd name="T8" fmla="*/ 73 w 139"/>
                  <a:gd name="T9" fmla="*/ 1 h 155"/>
                  <a:gd name="T10" fmla="*/ 38 w 139"/>
                  <a:gd name="T11" fmla="*/ 1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55">
                    <a:moveTo>
                      <a:pt x="38" y="16"/>
                    </a:moveTo>
                    <a:cubicBezTo>
                      <a:pt x="38" y="16"/>
                      <a:pt x="0" y="93"/>
                      <a:pt x="35" y="124"/>
                    </a:cubicBezTo>
                    <a:cubicBezTo>
                      <a:pt x="69" y="155"/>
                      <a:pt x="115" y="139"/>
                      <a:pt x="124" y="118"/>
                    </a:cubicBezTo>
                    <a:cubicBezTo>
                      <a:pt x="139" y="81"/>
                      <a:pt x="107" y="68"/>
                      <a:pt x="102" y="16"/>
                    </a:cubicBezTo>
                    <a:cubicBezTo>
                      <a:pt x="102" y="16"/>
                      <a:pt x="93" y="2"/>
                      <a:pt x="73" y="1"/>
                    </a:cubicBezTo>
                    <a:cubicBezTo>
                      <a:pt x="52" y="0"/>
                      <a:pt x="38" y="16"/>
                      <a:pt x="38" y="1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95" name="Freeform 968"/>
              <p:cNvSpPr>
                <a:spLocks/>
              </p:cNvSpPr>
              <p:nvPr/>
            </p:nvSpPr>
            <p:spPr bwMode="auto">
              <a:xfrm>
                <a:off x="2230" y="2756"/>
                <a:ext cx="291" cy="324"/>
              </a:xfrm>
              <a:custGeom>
                <a:avLst/>
                <a:gdLst>
                  <a:gd name="T0" fmla="*/ 33 w 123"/>
                  <a:gd name="T1" fmla="*/ 15 h 137"/>
                  <a:gd name="T2" fmla="*/ 30 w 123"/>
                  <a:gd name="T3" fmla="*/ 108 h 137"/>
                  <a:gd name="T4" fmla="*/ 110 w 123"/>
                  <a:gd name="T5" fmla="*/ 103 h 137"/>
                  <a:gd name="T6" fmla="*/ 91 w 123"/>
                  <a:gd name="T7" fmla="*/ 12 h 137"/>
                  <a:gd name="T8" fmla="*/ 64 w 123"/>
                  <a:gd name="T9" fmla="*/ 1 h 137"/>
                  <a:gd name="T10" fmla="*/ 33 w 123"/>
                  <a:gd name="T11" fmla="*/ 1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" h="137">
                    <a:moveTo>
                      <a:pt x="33" y="15"/>
                    </a:moveTo>
                    <a:cubicBezTo>
                      <a:pt x="33" y="15"/>
                      <a:pt x="0" y="80"/>
                      <a:pt x="30" y="108"/>
                    </a:cubicBezTo>
                    <a:cubicBezTo>
                      <a:pt x="61" y="137"/>
                      <a:pt x="102" y="122"/>
                      <a:pt x="110" y="103"/>
                    </a:cubicBezTo>
                    <a:cubicBezTo>
                      <a:pt x="123" y="69"/>
                      <a:pt x="95" y="60"/>
                      <a:pt x="91" y="12"/>
                    </a:cubicBezTo>
                    <a:cubicBezTo>
                      <a:pt x="91" y="12"/>
                      <a:pt x="82" y="2"/>
                      <a:pt x="64" y="1"/>
                    </a:cubicBezTo>
                    <a:cubicBezTo>
                      <a:pt x="46" y="0"/>
                      <a:pt x="33" y="15"/>
                      <a:pt x="33" y="15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96" name="Freeform 969"/>
              <p:cNvSpPr>
                <a:spLocks/>
              </p:cNvSpPr>
              <p:nvPr/>
            </p:nvSpPr>
            <p:spPr bwMode="auto">
              <a:xfrm>
                <a:off x="2372" y="3000"/>
                <a:ext cx="47" cy="18"/>
              </a:xfrm>
              <a:custGeom>
                <a:avLst/>
                <a:gdLst>
                  <a:gd name="T0" fmla="*/ 20 w 20"/>
                  <a:gd name="T1" fmla="*/ 4 h 8"/>
                  <a:gd name="T2" fmla="*/ 10 w 20"/>
                  <a:gd name="T3" fmla="*/ 8 h 8"/>
                  <a:gd name="T4" fmla="*/ 0 w 20"/>
                  <a:gd name="T5" fmla="*/ 4 h 8"/>
                  <a:gd name="T6" fmla="*/ 10 w 20"/>
                  <a:gd name="T7" fmla="*/ 0 h 8"/>
                  <a:gd name="T8" fmla="*/ 20 w 20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4"/>
                    </a:moveTo>
                    <a:cubicBezTo>
                      <a:pt x="20" y="6"/>
                      <a:pt x="15" y="8"/>
                      <a:pt x="10" y="8"/>
                    </a:cubicBezTo>
                    <a:cubicBezTo>
                      <a:pt x="4" y="8"/>
                      <a:pt x="0" y="6"/>
                      <a:pt x="0" y="4"/>
                    </a:cubicBezTo>
                    <a:cubicBezTo>
                      <a:pt x="0" y="1"/>
                      <a:pt x="4" y="0"/>
                      <a:pt x="10" y="0"/>
                    </a:cubicBezTo>
                    <a:cubicBezTo>
                      <a:pt x="15" y="0"/>
                      <a:pt x="20" y="2"/>
                      <a:pt x="20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97" name="Freeform 970"/>
              <p:cNvSpPr>
                <a:spLocks/>
              </p:cNvSpPr>
              <p:nvPr/>
            </p:nvSpPr>
            <p:spPr bwMode="auto">
              <a:xfrm>
                <a:off x="2774" y="2818"/>
                <a:ext cx="119" cy="141"/>
              </a:xfrm>
              <a:custGeom>
                <a:avLst/>
                <a:gdLst>
                  <a:gd name="T0" fmla="*/ 8 w 50"/>
                  <a:gd name="T1" fmla="*/ 59 h 60"/>
                  <a:gd name="T2" fmla="*/ 31 w 50"/>
                  <a:gd name="T3" fmla="*/ 11 h 60"/>
                  <a:gd name="T4" fmla="*/ 35 w 50"/>
                  <a:gd name="T5" fmla="*/ 49 h 60"/>
                  <a:gd name="T6" fmla="*/ 8 w 50"/>
                  <a:gd name="T7" fmla="*/ 5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60">
                    <a:moveTo>
                      <a:pt x="8" y="59"/>
                    </a:moveTo>
                    <a:cubicBezTo>
                      <a:pt x="8" y="59"/>
                      <a:pt x="0" y="0"/>
                      <a:pt x="31" y="11"/>
                    </a:cubicBezTo>
                    <a:cubicBezTo>
                      <a:pt x="50" y="18"/>
                      <a:pt x="46" y="38"/>
                      <a:pt x="35" y="49"/>
                    </a:cubicBezTo>
                    <a:cubicBezTo>
                      <a:pt x="27" y="56"/>
                      <a:pt x="16" y="60"/>
                      <a:pt x="8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98" name="Freeform 971"/>
              <p:cNvSpPr>
                <a:spLocks/>
              </p:cNvSpPr>
              <p:nvPr/>
            </p:nvSpPr>
            <p:spPr bwMode="auto">
              <a:xfrm>
                <a:off x="2791" y="2853"/>
                <a:ext cx="99" cy="109"/>
              </a:xfrm>
              <a:custGeom>
                <a:avLst/>
                <a:gdLst>
                  <a:gd name="T0" fmla="*/ 1 w 42"/>
                  <a:gd name="T1" fmla="*/ 44 h 46"/>
                  <a:gd name="T2" fmla="*/ 0 w 42"/>
                  <a:gd name="T3" fmla="*/ 28 h 46"/>
                  <a:gd name="T4" fmla="*/ 35 w 42"/>
                  <a:gd name="T5" fmla="*/ 23 h 46"/>
                  <a:gd name="T6" fmla="*/ 1 w 42"/>
                  <a:gd name="T7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6">
                    <a:moveTo>
                      <a:pt x="1" y="44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42" y="0"/>
                      <a:pt x="35" y="23"/>
                    </a:cubicBezTo>
                    <a:cubicBezTo>
                      <a:pt x="28" y="46"/>
                      <a:pt x="1" y="44"/>
                      <a:pt x="1" y="4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899" name="Freeform 972"/>
              <p:cNvSpPr>
                <a:spLocks/>
              </p:cNvSpPr>
              <p:nvPr/>
            </p:nvSpPr>
            <p:spPr bwMode="auto">
              <a:xfrm>
                <a:off x="2121" y="3118"/>
                <a:ext cx="483" cy="71"/>
              </a:xfrm>
              <a:custGeom>
                <a:avLst/>
                <a:gdLst>
                  <a:gd name="T0" fmla="*/ 192 w 204"/>
                  <a:gd name="T1" fmla="*/ 9 h 30"/>
                  <a:gd name="T2" fmla="*/ 184 w 204"/>
                  <a:gd name="T3" fmla="*/ 12 h 30"/>
                  <a:gd name="T4" fmla="*/ 166 w 204"/>
                  <a:gd name="T5" fmla="*/ 14 h 30"/>
                  <a:gd name="T6" fmla="*/ 150 w 204"/>
                  <a:gd name="T7" fmla="*/ 5 h 30"/>
                  <a:gd name="T8" fmla="*/ 111 w 204"/>
                  <a:gd name="T9" fmla="*/ 21 h 30"/>
                  <a:gd name="T10" fmla="*/ 96 w 204"/>
                  <a:gd name="T11" fmla="*/ 14 h 30"/>
                  <a:gd name="T12" fmla="*/ 76 w 204"/>
                  <a:gd name="T13" fmla="*/ 7 h 30"/>
                  <a:gd name="T14" fmla="*/ 56 w 204"/>
                  <a:gd name="T15" fmla="*/ 15 h 30"/>
                  <a:gd name="T16" fmla="*/ 38 w 204"/>
                  <a:gd name="T17" fmla="*/ 8 h 30"/>
                  <a:gd name="T18" fmla="*/ 2 w 204"/>
                  <a:gd name="T19" fmla="*/ 17 h 30"/>
                  <a:gd name="T20" fmla="*/ 7 w 204"/>
                  <a:gd name="T21" fmla="*/ 24 h 30"/>
                  <a:gd name="T22" fmla="*/ 15 w 204"/>
                  <a:gd name="T23" fmla="*/ 14 h 30"/>
                  <a:gd name="T24" fmla="*/ 34 w 204"/>
                  <a:gd name="T25" fmla="*/ 19 h 30"/>
                  <a:gd name="T26" fmla="*/ 60 w 204"/>
                  <a:gd name="T27" fmla="*/ 21 h 30"/>
                  <a:gd name="T28" fmla="*/ 104 w 204"/>
                  <a:gd name="T29" fmla="*/ 28 h 30"/>
                  <a:gd name="T30" fmla="*/ 147 w 204"/>
                  <a:gd name="T31" fmla="*/ 17 h 30"/>
                  <a:gd name="T32" fmla="*/ 169 w 204"/>
                  <a:gd name="T33" fmla="*/ 26 h 30"/>
                  <a:gd name="T34" fmla="*/ 189 w 204"/>
                  <a:gd name="T35" fmla="*/ 19 h 30"/>
                  <a:gd name="T36" fmla="*/ 199 w 204"/>
                  <a:gd name="T37" fmla="*/ 15 h 30"/>
                  <a:gd name="T38" fmla="*/ 192 w 204"/>
                  <a:gd name="T39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4" h="30">
                    <a:moveTo>
                      <a:pt x="192" y="9"/>
                    </a:moveTo>
                    <a:cubicBezTo>
                      <a:pt x="187" y="11"/>
                      <a:pt x="185" y="11"/>
                      <a:pt x="184" y="12"/>
                    </a:cubicBezTo>
                    <a:cubicBezTo>
                      <a:pt x="176" y="16"/>
                      <a:pt x="175" y="19"/>
                      <a:pt x="166" y="14"/>
                    </a:cubicBezTo>
                    <a:cubicBezTo>
                      <a:pt x="160" y="11"/>
                      <a:pt x="157" y="6"/>
                      <a:pt x="150" y="5"/>
                    </a:cubicBezTo>
                    <a:cubicBezTo>
                      <a:pt x="136" y="5"/>
                      <a:pt x="123" y="19"/>
                      <a:pt x="111" y="21"/>
                    </a:cubicBezTo>
                    <a:cubicBezTo>
                      <a:pt x="105" y="22"/>
                      <a:pt x="100" y="19"/>
                      <a:pt x="96" y="14"/>
                    </a:cubicBezTo>
                    <a:cubicBezTo>
                      <a:pt x="89" y="8"/>
                      <a:pt x="86" y="6"/>
                      <a:pt x="76" y="7"/>
                    </a:cubicBezTo>
                    <a:cubicBezTo>
                      <a:pt x="69" y="8"/>
                      <a:pt x="63" y="13"/>
                      <a:pt x="56" y="15"/>
                    </a:cubicBezTo>
                    <a:cubicBezTo>
                      <a:pt x="47" y="17"/>
                      <a:pt x="45" y="11"/>
                      <a:pt x="38" y="8"/>
                    </a:cubicBezTo>
                    <a:cubicBezTo>
                      <a:pt x="25" y="0"/>
                      <a:pt x="6" y="3"/>
                      <a:pt x="2" y="17"/>
                    </a:cubicBezTo>
                    <a:cubicBezTo>
                      <a:pt x="0" y="23"/>
                      <a:pt x="7" y="24"/>
                      <a:pt x="7" y="24"/>
                    </a:cubicBezTo>
                    <a:cubicBezTo>
                      <a:pt x="12" y="22"/>
                      <a:pt x="11" y="17"/>
                      <a:pt x="15" y="14"/>
                    </a:cubicBezTo>
                    <a:cubicBezTo>
                      <a:pt x="22" y="10"/>
                      <a:pt x="30" y="16"/>
                      <a:pt x="34" y="19"/>
                    </a:cubicBezTo>
                    <a:cubicBezTo>
                      <a:pt x="44" y="26"/>
                      <a:pt x="50" y="27"/>
                      <a:pt x="60" y="21"/>
                    </a:cubicBezTo>
                    <a:cubicBezTo>
                      <a:pt x="83" y="9"/>
                      <a:pt x="88" y="26"/>
                      <a:pt x="104" y="28"/>
                    </a:cubicBezTo>
                    <a:cubicBezTo>
                      <a:pt x="120" y="30"/>
                      <a:pt x="131" y="19"/>
                      <a:pt x="147" y="17"/>
                    </a:cubicBezTo>
                    <a:cubicBezTo>
                      <a:pt x="157" y="15"/>
                      <a:pt x="160" y="25"/>
                      <a:pt x="169" y="26"/>
                    </a:cubicBezTo>
                    <a:cubicBezTo>
                      <a:pt x="175" y="27"/>
                      <a:pt x="183" y="21"/>
                      <a:pt x="189" y="19"/>
                    </a:cubicBezTo>
                    <a:cubicBezTo>
                      <a:pt x="192" y="17"/>
                      <a:pt x="195" y="16"/>
                      <a:pt x="199" y="15"/>
                    </a:cubicBezTo>
                    <a:cubicBezTo>
                      <a:pt x="204" y="13"/>
                      <a:pt x="196" y="7"/>
                      <a:pt x="192" y="9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00" name="Freeform 973"/>
              <p:cNvSpPr>
                <a:spLocks/>
              </p:cNvSpPr>
              <p:nvPr/>
            </p:nvSpPr>
            <p:spPr bwMode="auto">
              <a:xfrm>
                <a:off x="2519" y="3494"/>
                <a:ext cx="66" cy="92"/>
              </a:xfrm>
              <a:custGeom>
                <a:avLst/>
                <a:gdLst>
                  <a:gd name="T0" fmla="*/ 0 w 66"/>
                  <a:gd name="T1" fmla="*/ 4 h 92"/>
                  <a:gd name="T2" fmla="*/ 64 w 66"/>
                  <a:gd name="T3" fmla="*/ 0 h 92"/>
                  <a:gd name="T4" fmla="*/ 66 w 66"/>
                  <a:gd name="T5" fmla="*/ 66 h 92"/>
                  <a:gd name="T6" fmla="*/ 47 w 66"/>
                  <a:gd name="T7" fmla="*/ 92 h 92"/>
                  <a:gd name="T8" fmla="*/ 14 w 66"/>
                  <a:gd name="T9" fmla="*/ 75 h 92"/>
                  <a:gd name="T10" fmla="*/ 0 w 66"/>
                  <a:gd name="T11" fmla="*/ 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92">
                    <a:moveTo>
                      <a:pt x="0" y="4"/>
                    </a:moveTo>
                    <a:lnTo>
                      <a:pt x="64" y="0"/>
                    </a:lnTo>
                    <a:lnTo>
                      <a:pt x="66" y="66"/>
                    </a:lnTo>
                    <a:lnTo>
                      <a:pt x="47" y="92"/>
                    </a:lnTo>
                    <a:lnTo>
                      <a:pt x="14" y="75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01" name="Freeform 974"/>
              <p:cNvSpPr>
                <a:spLocks/>
              </p:cNvSpPr>
              <p:nvPr/>
            </p:nvSpPr>
            <p:spPr bwMode="auto">
              <a:xfrm>
                <a:off x="2524" y="3494"/>
                <a:ext cx="59" cy="82"/>
              </a:xfrm>
              <a:custGeom>
                <a:avLst/>
                <a:gdLst>
                  <a:gd name="T0" fmla="*/ 0 w 59"/>
                  <a:gd name="T1" fmla="*/ 7 h 82"/>
                  <a:gd name="T2" fmla="*/ 59 w 59"/>
                  <a:gd name="T3" fmla="*/ 0 h 82"/>
                  <a:gd name="T4" fmla="*/ 59 w 59"/>
                  <a:gd name="T5" fmla="*/ 63 h 82"/>
                  <a:gd name="T6" fmla="*/ 42 w 59"/>
                  <a:gd name="T7" fmla="*/ 82 h 82"/>
                  <a:gd name="T8" fmla="*/ 11 w 59"/>
                  <a:gd name="T9" fmla="*/ 73 h 82"/>
                  <a:gd name="T10" fmla="*/ 0 w 59"/>
                  <a:gd name="T11" fmla="*/ 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82">
                    <a:moveTo>
                      <a:pt x="0" y="7"/>
                    </a:moveTo>
                    <a:lnTo>
                      <a:pt x="59" y="0"/>
                    </a:lnTo>
                    <a:lnTo>
                      <a:pt x="59" y="63"/>
                    </a:lnTo>
                    <a:lnTo>
                      <a:pt x="42" y="82"/>
                    </a:lnTo>
                    <a:lnTo>
                      <a:pt x="11" y="73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02" name="Freeform 975"/>
              <p:cNvSpPr>
                <a:spLocks/>
              </p:cNvSpPr>
              <p:nvPr/>
            </p:nvSpPr>
            <p:spPr bwMode="auto">
              <a:xfrm>
                <a:off x="2526" y="3494"/>
                <a:ext cx="54" cy="78"/>
              </a:xfrm>
              <a:custGeom>
                <a:avLst/>
                <a:gdLst>
                  <a:gd name="T0" fmla="*/ 0 w 54"/>
                  <a:gd name="T1" fmla="*/ 7 h 78"/>
                  <a:gd name="T2" fmla="*/ 54 w 54"/>
                  <a:gd name="T3" fmla="*/ 0 h 78"/>
                  <a:gd name="T4" fmla="*/ 54 w 54"/>
                  <a:gd name="T5" fmla="*/ 59 h 78"/>
                  <a:gd name="T6" fmla="*/ 38 w 54"/>
                  <a:gd name="T7" fmla="*/ 78 h 78"/>
                  <a:gd name="T8" fmla="*/ 12 w 54"/>
                  <a:gd name="T9" fmla="*/ 68 h 78"/>
                  <a:gd name="T10" fmla="*/ 0 w 54"/>
                  <a:gd name="T11" fmla="*/ 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78">
                    <a:moveTo>
                      <a:pt x="0" y="7"/>
                    </a:moveTo>
                    <a:lnTo>
                      <a:pt x="54" y="0"/>
                    </a:lnTo>
                    <a:lnTo>
                      <a:pt x="54" y="59"/>
                    </a:lnTo>
                    <a:lnTo>
                      <a:pt x="38" y="78"/>
                    </a:lnTo>
                    <a:lnTo>
                      <a:pt x="12" y="68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03" name="Freeform 976"/>
              <p:cNvSpPr>
                <a:spLocks/>
              </p:cNvSpPr>
              <p:nvPr/>
            </p:nvSpPr>
            <p:spPr bwMode="auto">
              <a:xfrm>
                <a:off x="1740" y="3189"/>
                <a:ext cx="729" cy="1132"/>
              </a:xfrm>
              <a:custGeom>
                <a:avLst/>
                <a:gdLst>
                  <a:gd name="T0" fmla="*/ 257 w 308"/>
                  <a:gd name="T1" fmla="*/ 103 h 479"/>
                  <a:gd name="T2" fmla="*/ 108 w 308"/>
                  <a:gd name="T3" fmla="*/ 29 h 479"/>
                  <a:gd name="T4" fmla="*/ 56 w 308"/>
                  <a:gd name="T5" fmla="*/ 254 h 479"/>
                  <a:gd name="T6" fmla="*/ 308 w 308"/>
                  <a:gd name="T7" fmla="*/ 479 h 479"/>
                  <a:gd name="T8" fmla="*/ 287 w 308"/>
                  <a:gd name="T9" fmla="*/ 413 h 479"/>
                  <a:gd name="T10" fmla="*/ 245 w 308"/>
                  <a:gd name="T11" fmla="*/ 392 h 479"/>
                  <a:gd name="T12" fmla="*/ 272 w 308"/>
                  <a:gd name="T13" fmla="*/ 344 h 479"/>
                  <a:gd name="T14" fmla="*/ 241 w 308"/>
                  <a:gd name="T15" fmla="*/ 334 h 479"/>
                  <a:gd name="T16" fmla="*/ 221 w 308"/>
                  <a:gd name="T17" fmla="*/ 276 h 479"/>
                  <a:gd name="T18" fmla="*/ 245 w 308"/>
                  <a:gd name="T19" fmla="*/ 242 h 479"/>
                  <a:gd name="T20" fmla="*/ 194 w 308"/>
                  <a:gd name="T21" fmla="*/ 194 h 479"/>
                  <a:gd name="T22" fmla="*/ 231 w 308"/>
                  <a:gd name="T23" fmla="*/ 167 h 479"/>
                  <a:gd name="T24" fmla="*/ 207 w 308"/>
                  <a:gd name="T25" fmla="*/ 120 h 479"/>
                  <a:gd name="T26" fmla="*/ 257 w 308"/>
                  <a:gd name="T27" fmla="*/ 103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8" h="479">
                    <a:moveTo>
                      <a:pt x="257" y="103"/>
                    </a:moveTo>
                    <a:cubicBezTo>
                      <a:pt x="257" y="103"/>
                      <a:pt x="216" y="0"/>
                      <a:pt x="108" y="29"/>
                    </a:cubicBezTo>
                    <a:cubicBezTo>
                      <a:pt x="0" y="58"/>
                      <a:pt x="32" y="202"/>
                      <a:pt x="56" y="254"/>
                    </a:cubicBezTo>
                    <a:cubicBezTo>
                      <a:pt x="80" y="305"/>
                      <a:pt x="110" y="388"/>
                      <a:pt x="308" y="479"/>
                    </a:cubicBezTo>
                    <a:cubicBezTo>
                      <a:pt x="287" y="413"/>
                      <a:pt x="287" y="413"/>
                      <a:pt x="287" y="413"/>
                    </a:cubicBezTo>
                    <a:cubicBezTo>
                      <a:pt x="245" y="392"/>
                      <a:pt x="245" y="392"/>
                      <a:pt x="245" y="392"/>
                    </a:cubicBezTo>
                    <a:cubicBezTo>
                      <a:pt x="272" y="344"/>
                      <a:pt x="272" y="344"/>
                      <a:pt x="272" y="344"/>
                    </a:cubicBezTo>
                    <a:cubicBezTo>
                      <a:pt x="241" y="334"/>
                      <a:pt x="241" y="334"/>
                      <a:pt x="241" y="334"/>
                    </a:cubicBezTo>
                    <a:cubicBezTo>
                      <a:pt x="221" y="276"/>
                      <a:pt x="221" y="276"/>
                      <a:pt x="221" y="276"/>
                    </a:cubicBezTo>
                    <a:cubicBezTo>
                      <a:pt x="245" y="242"/>
                      <a:pt x="245" y="242"/>
                      <a:pt x="245" y="242"/>
                    </a:cubicBezTo>
                    <a:cubicBezTo>
                      <a:pt x="194" y="194"/>
                      <a:pt x="194" y="194"/>
                      <a:pt x="194" y="194"/>
                    </a:cubicBezTo>
                    <a:cubicBezTo>
                      <a:pt x="231" y="167"/>
                      <a:pt x="231" y="167"/>
                      <a:pt x="231" y="167"/>
                    </a:cubicBezTo>
                    <a:cubicBezTo>
                      <a:pt x="207" y="120"/>
                      <a:pt x="207" y="120"/>
                      <a:pt x="207" y="120"/>
                    </a:cubicBezTo>
                    <a:lnTo>
                      <a:pt x="257" y="103"/>
                    </a:lnTo>
                    <a:close/>
                  </a:path>
                </a:pathLst>
              </a:custGeom>
              <a:solidFill>
                <a:srgbClr val="7F22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04" name="Freeform 977"/>
              <p:cNvSpPr>
                <a:spLocks/>
              </p:cNvSpPr>
              <p:nvPr/>
            </p:nvSpPr>
            <p:spPr bwMode="auto">
              <a:xfrm>
                <a:off x="2412" y="3198"/>
                <a:ext cx="580" cy="1102"/>
              </a:xfrm>
              <a:custGeom>
                <a:avLst/>
                <a:gdLst>
                  <a:gd name="T0" fmla="*/ 19 w 245"/>
                  <a:gd name="T1" fmla="*/ 88 h 466"/>
                  <a:gd name="T2" fmla="*/ 148 w 245"/>
                  <a:gd name="T3" fmla="*/ 7 h 466"/>
                  <a:gd name="T4" fmla="*/ 243 w 245"/>
                  <a:gd name="T5" fmla="*/ 121 h 466"/>
                  <a:gd name="T6" fmla="*/ 172 w 245"/>
                  <a:gd name="T7" fmla="*/ 351 h 466"/>
                  <a:gd name="T8" fmla="*/ 71 w 245"/>
                  <a:gd name="T9" fmla="*/ 466 h 466"/>
                  <a:gd name="T10" fmla="*/ 59 w 245"/>
                  <a:gd name="T11" fmla="*/ 408 h 466"/>
                  <a:gd name="T12" fmla="*/ 24 w 245"/>
                  <a:gd name="T13" fmla="*/ 394 h 466"/>
                  <a:gd name="T14" fmla="*/ 55 w 245"/>
                  <a:gd name="T15" fmla="*/ 355 h 466"/>
                  <a:gd name="T16" fmla="*/ 30 w 245"/>
                  <a:gd name="T17" fmla="*/ 340 h 466"/>
                  <a:gd name="T18" fmla="*/ 19 w 245"/>
                  <a:gd name="T19" fmla="*/ 275 h 466"/>
                  <a:gd name="T20" fmla="*/ 50 w 245"/>
                  <a:gd name="T21" fmla="*/ 247 h 466"/>
                  <a:gd name="T22" fmla="*/ 0 w 245"/>
                  <a:gd name="T23" fmla="*/ 217 h 466"/>
                  <a:gd name="T24" fmla="*/ 29 w 245"/>
                  <a:gd name="T25" fmla="*/ 190 h 466"/>
                  <a:gd name="T26" fmla="*/ 3 w 245"/>
                  <a:gd name="T27" fmla="*/ 163 h 466"/>
                  <a:gd name="T28" fmla="*/ 48 w 245"/>
                  <a:gd name="T29" fmla="*/ 120 h 466"/>
                  <a:gd name="T30" fmla="*/ 19 w 245"/>
                  <a:gd name="T31" fmla="*/ 88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466">
                    <a:moveTo>
                      <a:pt x="19" y="88"/>
                    </a:moveTo>
                    <a:cubicBezTo>
                      <a:pt x="19" y="88"/>
                      <a:pt x="78" y="0"/>
                      <a:pt x="148" y="7"/>
                    </a:cubicBezTo>
                    <a:cubicBezTo>
                      <a:pt x="217" y="14"/>
                      <a:pt x="245" y="83"/>
                      <a:pt x="243" y="121"/>
                    </a:cubicBezTo>
                    <a:cubicBezTo>
                      <a:pt x="240" y="159"/>
                      <a:pt x="213" y="293"/>
                      <a:pt x="172" y="351"/>
                    </a:cubicBezTo>
                    <a:cubicBezTo>
                      <a:pt x="131" y="410"/>
                      <a:pt x="71" y="466"/>
                      <a:pt x="71" y="466"/>
                    </a:cubicBezTo>
                    <a:cubicBezTo>
                      <a:pt x="59" y="408"/>
                      <a:pt x="59" y="408"/>
                      <a:pt x="59" y="408"/>
                    </a:cubicBezTo>
                    <a:cubicBezTo>
                      <a:pt x="24" y="394"/>
                      <a:pt x="24" y="394"/>
                      <a:pt x="24" y="394"/>
                    </a:cubicBezTo>
                    <a:cubicBezTo>
                      <a:pt x="55" y="355"/>
                      <a:pt x="55" y="355"/>
                      <a:pt x="55" y="355"/>
                    </a:cubicBezTo>
                    <a:cubicBezTo>
                      <a:pt x="30" y="340"/>
                      <a:pt x="30" y="340"/>
                      <a:pt x="30" y="340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50" y="247"/>
                      <a:pt x="50" y="247"/>
                      <a:pt x="50" y="247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29" y="190"/>
                      <a:pt x="29" y="190"/>
                      <a:pt x="29" y="190"/>
                    </a:cubicBezTo>
                    <a:cubicBezTo>
                      <a:pt x="3" y="163"/>
                      <a:pt x="3" y="163"/>
                      <a:pt x="3" y="163"/>
                    </a:cubicBezTo>
                    <a:cubicBezTo>
                      <a:pt x="48" y="120"/>
                      <a:pt x="48" y="120"/>
                      <a:pt x="48" y="120"/>
                    </a:cubicBezTo>
                    <a:lnTo>
                      <a:pt x="19" y="88"/>
                    </a:lnTo>
                    <a:close/>
                  </a:path>
                </a:pathLst>
              </a:custGeom>
              <a:solidFill>
                <a:srgbClr val="7F22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05" name="Freeform 978"/>
              <p:cNvSpPr>
                <a:spLocks/>
              </p:cNvSpPr>
              <p:nvPr/>
            </p:nvSpPr>
            <p:spPr bwMode="auto">
              <a:xfrm>
                <a:off x="1781" y="3366"/>
                <a:ext cx="688" cy="955"/>
              </a:xfrm>
              <a:custGeom>
                <a:avLst/>
                <a:gdLst>
                  <a:gd name="T0" fmla="*/ 270 w 291"/>
                  <a:gd name="T1" fmla="*/ 338 h 404"/>
                  <a:gd name="T2" fmla="*/ 265 w 291"/>
                  <a:gd name="T3" fmla="*/ 335 h 404"/>
                  <a:gd name="T4" fmla="*/ 249 w 291"/>
                  <a:gd name="T5" fmla="*/ 371 h 404"/>
                  <a:gd name="T6" fmla="*/ 195 w 291"/>
                  <a:gd name="T7" fmla="*/ 340 h 404"/>
                  <a:gd name="T8" fmla="*/ 137 w 291"/>
                  <a:gd name="T9" fmla="*/ 264 h 404"/>
                  <a:gd name="T10" fmla="*/ 118 w 291"/>
                  <a:gd name="T11" fmla="*/ 214 h 404"/>
                  <a:gd name="T12" fmla="*/ 90 w 291"/>
                  <a:gd name="T13" fmla="*/ 169 h 404"/>
                  <a:gd name="T14" fmla="*/ 85 w 291"/>
                  <a:gd name="T15" fmla="*/ 159 h 404"/>
                  <a:gd name="T16" fmla="*/ 82 w 291"/>
                  <a:gd name="T17" fmla="*/ 154 h 404"/>
                  <a:gd name="T18" fmla="*/ 31 w 291"/>
                  <a:gd name="T19" fmla="*/ 1 h 404"/>
                  <a:gd name="T20" fmla="*/ 30 w 291"/>
                  <a:gd name="T21" fmla="*/ 0 h 404"/>
                  <a:gd name="T22" fmla="*/ 39 w 291"/>
                  <a:gd name="T23" fmla="*/ 179 h 404"/>
                  <a:gd name="T24" fmla="*/ 291 w 291"/>
                  <a:gd name="T25" fmla="*/ 404 h 404"/>
                  <a:gd name="T26" fmla="*/ 270 w 291"/>
                  <a:gd name="T27" fmla="*/ 338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1" h="404">
                    <a:moveTo>
                      <a:pt x="270" y="338"/>
                    </a:moveTo>
                    <a:cubicBezTo>
                      <a:pt x="265" y="335"/>
                      <a:pt x="265" y="335"/>
                      <a:pt x="265" y="335"/>
                    </a:cubicBezTo>
                    <a:cubicBezTo>
                      <a:pt x="266" y="350"/>
                      <a:pt x="267" y="371"/>
                      <a:pt x="249" y="371"/>
                    </a:cubicBezTo>
                    <a:cubicBezTo>
                      <a:pt x="230" y="371"/>
                      <a:pt x="209" y="352"/>
                      <a:pt x="195" y="340"/>
                    </a:cubicBezTo>
                    <a:cubicBezTo>
                      <a:pt x="169" y="319"/>
                      <a:pt x="151" y="295"/>
                      <a:pt x="137" y="264"/>
                    </a:cubicBezTo>
                    <a:cubicBezTo>
                      <a:pt x="130" y="248"/>
                      <a:pt x="127" y="230"/>
                      <a:pt x="118" y="214"/>
                    </a:cubicBezTo>
                    <a:cubicBezTo>
                      <a:pt x="110" y="198"/>
                      <a:pt x="99" y="184"/>
                      <a:pt x="90" y="169"/>
                    </a:cubicBezTo>
                    <a:cubicBezTo>
                      <a:pt x="89" y="166"/>
                      <a:pt x="87" y="163"/>
                      <a:pt x="85" y="159"/>
                    </a:cubicBezTo>
                    <a:cubicBezTo>
                      <a:pt x="84" y="158"/>
                      <a:pt x="83" y="156"/>
                      <a:pt x="82" y="154"/>
                    </a:cubicBezTo>
                    <a:cubicBezTo>
                      <a:pt x="58" y="113"/>
                      <a:pt x="8" y="51"/>
                      <a:pt x="31" y="1"/>
                    </a:cubicBezTo>
                    <a:cubicBezTo>
                      <a:pt x="31" y="1"/>
                      <a:pt x="30" y="0"/>
                      <a:pt x="30" y="0"/>
                    </a:cubicBezTo>
                    <a:cubicBezTo>
                      <a:pt x="0" y="56"/>
                      <a:pt x="21" y="142"/>
                      <a:pt x="39" y="179"/>
                    </a:cubicBezTo>
                    <a:cubicBezTo>
                      <a:pt x="63" y="230"/>
                      <a:pt x="93" y="313"/>
                      <a:pt x="291" y="404"/>
                    </a:cubicBezTo>
                    <a:lnTo>
                      <a:pt x="270" y="338"/>
                    </a:ln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06" name="Freeform 979"/>
              <p:cNvSpPr>
                <a:spLocks/>
              </p:cNvSpPr>
              <p:nvPr/>
            </p:nvSpPr>
            <p:spPr bwMode="auto">
              <a:xfrm>
                <a:off x="2571" y="3234"/>
                <a:ext cx="435" cy="1066"/>
              </a:xfrm>
              <a:custGeom>
                <a:avLst/>
                <a:gdLst>
                  <a:gd name="T0" fmla="*/ 111 w 184"/>
                  <a:gd name="T1" fmla="*/ 0 h 451"/>
                  <a:gd name="T2" fmla="*/ 161 w 184"/>
                  <a:gd name="T3" fmla="*/ 164 h 451"/>
                  <a:gd name="T4" fmla="*/ 124 w 184"/>
                  <a:gd name="T5" fmla="*/ 227 h 451"/>
                  <a:gd name="T6" fmla="*/ 97 w 184"/>
                  <a:gd name="T7" fmla="*/ 246 h 451"/>
                  <a:gd name="T8" fmla="*/ 69 w 184"/>
                  <a:gd name="T9" fmla="*/ 258 h 451"/>
                  <a:gd name="T10" fmla="*/ 58 w 184"/>
                  <a:gd name="T11" fmla="*/ 287 h 451"/>
                  <a:gd name="T12" fmla="*/ 67 w 184"/>
                  <a:gd name="T13" fmla="*/ 361 h 451"/>
                  <a:gd name="T14" fmla="*/ 0 w 184"/>
                  <a:gd name="T15" fmla="*/ 429 h 451"/>
                  <a:gd name="T16" fmla="*/ 4 w 184"/>
                  <a:gd name="T17" fmla="*/ 451 h 451"/>
                  <a:gd name="T18" fmla="*/ 105 w 184"/>
                  <a:gd name="T19" fmla="*/ 336 h 451"/>
                  <a:gd name="T20" fmla="*/ 176 w 184"/>
                  <a:gd name="T21" fmla="*/ 106 h 451"/>
                  <a:gd name="T22" fmla="*/ 111 w 184"/>
                  <a:gd name="T23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4" h="451">
                    <a:moveTo>
                      <a:pt x="111" y="0"/>
                    </a:moveTo>
                    <a:cubicBezTo>
                      <a:pt x="162" y="32"/>
                      <a:pt x="184" y="105"/>
                      <a:pt x="161" y="164"/>
                    </a:cubicBezTo>
                    <a:cubicBezTo>
                      <a:pt x="152" y="186"/>
                      <a:pt x="142" y="211"/>
                      <a:pt x="124" y="227"/>
                    </a:cubicBezTo>
                    <a:cubicBezTo>
                      <a:pt x="115" y="235"/>
                      <a:pt x="107" y="241"/>
                      <a:pt x="97" y="246"/>
                    </a:cubicBezTo>
                    <a:cubicBezTo>
                      <a:pt x="88" y="251"/>
                      <a:pt x="77" y="253"/>
                      <a:pt x="69" y="258"/>
                    </a:cubicBezTo>
                    <a:cubicBezTo>
                      <a:pt x="62" y="263"/>
                      <a:pt x="56" y="281"/>
                      <a:pt x="58" y="287"/>
                    </a:cubicBezTo>
                    <a:cubicBezTo>
                      <a:pt x="69" y="309"/>
                      <a:pt x="76" y="337"/>
                      <a:pt x="67" y="361"/>
                    </a:cubicBezTo>
                    <a:cubicBezTo>
                      <a:pt x="56" y="390"/>
                      <a:pt x="30" y="423"/>
                      <a:pt x="0" y="429"/>
                    </a:cubicBezTo>
                    <a:cubicBezTo>
                      <a:pt x="4" y="451"/>
                      <a:pt x="4" y="451"/>
                      <a:pt x="4" y="451"/>
                    </a:cubicBezTo>
                    <a:cubicBezTo>
                      <a:pt x="4" y="451"/>
                      <a:pt x="64" y="395"/>
                      <a:pt x="105" y="336"/>
                    </a:cubicBezTo>
                    <a:cubicBezTo>
                      <a:pt x="146" y="278"/>
                      <a:pt x="173" y="144"/>
                      <a:pt x="176" y="106"/>
                    </a:cubicBezTo>
                    <a:cubicBezTo>
                      <a:pt x="178" y="74"/>
                      <a:pt x="158" y="21"/>
                      <a:pt x="111" y="0"/>
                    </a:cubicBez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07" name="Freeform 980"/>
              <p:cNvSpPr>
                <a:spLocks/>
              </p:cNvSpPr>
              <p:nvPr/>
            </p:nvSpPr>
            <p:spPr bwMode="auto">
              <a:xfrm>
                <a:off x="2793" y="3822"/>
                <a:ext cx="130" cy="114"/>
              </a:xfrm>
              <a:custGeom>
                <a:avLst/>
                <a:gdLst>
                  <a:gd name="T0" fmla="*/ 35 w 55"/>
                  <a:gd name="T1" fmla="*/ 39 h 48"/>
                  <a:gd name="T2" fmla="*/ 0 w 55"/>
                  <a:gd name="T3" fmla="*/ 11 h 48"/>
                  <a:gd name="T4" fmla="*/ 16 w 55"/>
                  <a:gd name="T5" fmla="*/ 5 h 48"/>
                  <a:gd name="T6" fmla="*/ 54 w 55"/>
                  <a:gd name="T7" fmla="*/ 25 h 48"/>
                  <a:gd name="T8" fmla="*/ 35 w 55"/>
                  <a:gd name="T9" fmla="*/ 3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8">
                    <a:moveTo>
                      <a:pt x="35" y="39"/>
                    </a:moveTo>
                    <a:cubicBezTo>
                      <a:pt x="35" y="39"/>
                      <a:pt x="0" y="16"/>
                      <a:pt x="0" y="11"/>
                    </a:cubicBezTo>
                    <a:cubicBezTo>
                      <a:pt x="1" y="6"/>
                      <a:pt x="1" y="0"/>
                      <a:pt x="16" y="5"/>
                    </a:cubicBezTo>
                    <a:cubicBezTo>
                      <a:pt x="31" y="10"/>
                      <a:pt x="53" y="21"/>
                      <a:pt x="54" y="25"/>
                    </a:cubicBezTo>
                    <a:cubicBezTo>
                      <a:pt x="55" y="29"/>
                      <a:pt x="48" y="48"/>
                      <a:pt x="35" y="3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08" name="Freeform 981"/>
              <p:cNvSpPr>
                <a:spLocks/>
              </p:cNvSpPr>
              <p:nvPr/>
            </p:nvSpPr>
            <p:spPr bwMode="auto">
              <a:xfrm>
                <a:off x="2793" y="3848"/>
                <a:ext cx="130" cy="88"/>
              </a:xfrm>
              <a:custGeom>
                <a:avLst/>
                <a:gdLst>
                  <a:gd name="T0" fmla="*/ 39 w 55"/>
                  <a:gd name="T1" fmla="*/ 3 h 37"/>
                  <a:gd name="T2" fmla="*/ 43 w 55"/>
                  <a:gd name="T3" fmla="*/ 10 h 37"/>
                  <a:gd name="T4" fmla="*/ 37 w 55"/>
                  <a:gd name="T5" fmla="*/ 17 h 37"/>
                  <a:gd name="T6" fmla="*/ 0 w 55"/>
                  <a:gd name="T7" fmla="*/ 0 h 37"/>
                  <a:gd name="T8" fmla="*/ 35 w 55"/>
                  <a:gd name="T9" fmla="*/ 28 h 37"/>
                  <a:gd name="T10" fmla="*/ 54 w 55"/>
                  <a:gd name="T11" fmla="*/ 14 h 37"/>
                  <a:gd name="T12" fmla="*/ 39 w 55"/>
                  <a:gd name="T13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37">
                    <a:moveTo>
                      <a:pt x="39" y="3"/>
                    </a:moveTo>
                    <a:cubicBezTo>
                      <a:pt x="40" y="5"/>
                      <a:pt x="42" y="7"/>
                      <a:pt x="43" y="10"/>
                    </a:cubicBezTo>
                    <a:cubicBezTo>
                      <a:pt x="44" y="13"/>
                      <a:pt x="41" y="17"/>
                      <a:pt x="37" y="17"/>
                    </a:cubicBezTo>
                    <a:cubicBezTo>
                      <a:pt x="20" y="18"/>
                      <a:pt x="13" y="6"/>
                      <a:pt x="0" y="0"/>
                    </a:cubicBezTo>
                    <a:cubicBezTo>
                      <a:pt x="0" y="5"/>
                      <a:pt x="35" y="28"/>
                      <a:pt x="35" y="28"/>
                    </a:cubicBezTo>
                    <a:cubicBezTo>
                      <a:pt x="48" y="37"/>
                      <a:pt x="55" y="18"/>
                      <a:pt x="54" y="14"/>
                    </a:cubicBezTo>
                    <a:cubicBezTo>
                      <a:pt x="54" y="12"/>
                      <a:pt x="47" y="7"/>
                      <a:pt x="39" y="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09" name="Freeform 982"/>
              <p:cNvSpPr>
                <a:spLocks/>
              </p:cNvSpPr>
              <p:nvPr/>
            </p:nvSpPr>
            <p:spPr bwMode="auto">
              <a:xfrm>
                <a:off x="1878" y="3808"/>
                <a:ext cx="153" cy="149"/>
              </a:xfrm>
              <a:custGeom>
                <a:avLst/>
                <a:gdLst>
                  <a:gd name="T0" fmla="*/ 11 w 65"/>
                  <a:gd name="T1" fmla="*/ 34 h 63"/>
                  <a:gd name="T2" fmla="*/ 42 w 65"/>
                  <a:gd name="T3" fmla="*/ 12 h 63"/>
                  <a:gd name="T4" fmla="*/ 60 w 65"/>
                  <a:gd name="T5" fmla="*/ 9 h 63"/>
                  <a:gd name="T6" fmla="*/ 51 w 65"/>
                  <a:gd name="T7" fmla="*/ 38 h 63"/>
                  <a:gd name="T8" fmla="*/ 8 w 65"/>
                  <a:gd name="T9" fmla="*/ 51 h 63"/>
                  <a:gd name="T10" fmla="*/ 11 w 65"/>
                  <a:gd name="T11" fmla="*/ 3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63">
                    <a:moveTo>
                      <a:pt x="11" y="34"/>
                    </a:move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55" y="0"/>
                      <a:pt x="60" y="9"/>
                    </a:cubicBezTo>
                    <a:cubicBezTo>
                      <a:pt x="65" y="18"/>
                      <a:pt x="51" y="38"/>
                      <a:pt x="51" y="38"/>
                    </a:cubicBezTo>
                    <a:cubicBezTo>
                      <a:pt x="51" y="38"/>
                      <a:pt x="17" y="63"/>
                      <a:pt x="8" y="51"/>
                    </a:cubicBezTo>
                    <a:cubicBezTo>
                      <a:pt x="0" y="39"/>
                      <a:pt x="11" y="34"/>
                      <a:pt x="11" y="3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10" name="Freeform 983"/>
              <p:cNvSpPr>
                <a:spLocks/>
              </p:cNvSpPr>
              <p:nvPr/>
            </p:nvSpPr>
            <p:spPr bwMode="auto">
              <a:xfrm>
                <a:off x="1923" y="3874"/>
                <a:ext cx="151" cy="137"/>
              </a:xfrm>
              <a:custGeom>
                <a:avLst/>
                <a:gdLst>
                  <a:gd name="T0" fmla="*/ 2 w 64"/>
                  <a:gd name="T1" fmla="*/ 41 h 58"/>
                  <a:gd name="T2" fmla="*/ 35 w 64"/>
                  <a:gd name="T3" fmla="*/ 9 h 58"/>
                  <a:gd name="T4" fmla="*/ 51 w 64"/>
                  <a:gd name="T5" fmla="*/ 21 h 58"/>
                  <a:gd name="T6" fmla="*/ 23 w 64"/>
                  <a:gd name="T7" fmla="*/ 50 h 58"/>
                  <a:gd name="T8" fmla="*/ 2 w 64"/>
                  <a:gd name="T9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58">
                    <a:moveTo>
                      <a:pt x="2" y="41"/>
                    </a:moveTo>
                    <a:cubicBezTo>
                      <a:pt x="2" y="41"/>
                      <a:pt x="6" y="18"/>
                      <a:pt x="35" y="9"/>
                    </a:cubicBezTo>
                    <a:cubicBezTo>
                      <a:pt x="64" y="0"/>
                      <a:pt x="51" y="21"/>
                      <a:pt x="51" y="21"/>
                    </a:cubicBezTo>
                    <a:cubicBezTo>
                      <a:pt x="51" y="21"/>
                      <a:pt x="35" y="42"/>
                      <a:pt x="23" y="50"/>
                    </a:cubicBezTo>
                    <a:cubicBezTo>
                      <a:pt x="11" y="58"/>
                      <a:pt x="0" y="49"/>
                      <a:pt x="2" y="4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11" name="Freeform 984"/>
              <p:cNvSpPr>
                <a:spLocks/>
              </p:cNvSpPr>
              <p:nvPr/>
            </p:nvSpPr>
            <p:spPr bwMode="auto">
              <a:xfrm>
                <a:off x="1953" y="3926"/>
                <a:ext cx="133" cy="126"/>
              </a:xfrm>
              <a:custGeom>
                <a:avLst/>
                <a:gdLst>
                  <a:gd name="T0" fmla="*/ 18 w 56"/>
                  <a:gd name="T1" fmla="*/ 22 h 53"/>
                  <a:gd name="T2" fmla="*/ 31 w 56"/>
                  <a:gd name="T3" fmla="*/ 7 h 53"/>
                  <a:gd name="T4" fmla="*/ 49 w 56"/>
                  <a:gd name="T5" fmla="*/ 5 h 53"/>
                  <a:gd name="T6" fmla="*/ 20 w 56"/>
                  <a:gd name="T7" fmla="*/ 50 h 53"/>
                  <a:gd name="T8" fmla="*/ 4 w 56"/>
                  <a:gd name="T9" fmla="*/ 38 h 53"/>
                  <a:gd name="T10" fmla="*/ 18 w 56"/>
                  <a:gd name="T11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53">
                    <a:moveTo>
                      <a:pt x="18" y="22"/>
                    </a:move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43" y="0"/>
                      <a:pt x="49" y="5"/>
                    </a:cubicBezTo>
                    <a:cubicBezTo>
                      <a:pt x="56" y="11"/>
                      <a:pt x="27" y="47"/>
                      <a:pt x="20" y="50"/>
                    </a:cubicBezTo>
                    <a:cubicBezTo>
                      <a:pt x="13" y="53"/>
                      <a:pt x="0" y="49"/>
                      <a:pt x="4" y="38"/>
                    </a:cubicBezTo>
                    <a:cubicBezTo>
                      <a:pt x="8" y="28"/>
                      <a:pt x="18" y="22"/>
                      <a:pt x="18" y="2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12" name="Freeform 985"/>
              <p:cNvSpPr>
                <a:spLocks/>
              </p:cNvSpPr>
              <p:nvPr/>
            </p:nvSpPr>
            <p:spPr bwMode="auto">
              <a:xfrm>
                <a:off x="1878" y="3825"/>
                <a:ext cx="153" cy="132"/>
              </a:xfrm>
              <a:custGeom>
                <a:avLst/>
                <a:gdLst>
                  <a:gd name="T0" fmla="*/ 60 w 65"/>
                  <a:gd name="T1" fmla="*/ 2 h 56"/>
                  <a:gd name="T2" fmla="*/ 58 w 65"/>
                  <a:gd name="T3" fmla="*/ 0 h 56"/>
                  <a:gd name="T4" fmla="*/ 31 w 65"/>
                  <a:gd name="T5" fmla="*/ 26 h 56"/>
                  <a:gd name="T6" fmla="*/ 15 w 65"/>
                  <a:gd name="T7" fmla="*/ 26 h 56"/>
                  <a:gd name="T8" fmla="*/ 14 w 65"/>
                  <a:gd name="T9" fmla="*/ 25 h 56"/>
                  <a:gd name="T10" fmla="*/ 11 w 65"/>
                  <a:gd name="T11" fmla="*/ 27 h 56"/>
                  <a:gd name="T12" fmla="*/ 8 w 65"/>
                  <a:gd name="T13" fmla="*/ 44 h 56"/>
                  <a:gd name="T14" fmla="*/ 51 w 65"/>
                  <a:gd name="T15" fmla="*/ 31 h 56"/>
                  <a:gd name="T16" fmla="*/ 60 w 65"/>
                  <a:gd name="T17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56">
                    <a:moveTo>
                      <a:pt x="60" y="2"/>
                    </a:moveTo>
                    <a:cubicBezTo>
                      <a:pt x="59" y="1"/>
                      <a:pt x="59" y="1"/>
                      <a:pt x="58" y="0"/>
                    </a:cubicBezTo>
                    <a:cubicBezTo>
                      <a:pt x="54" y="12"/>
                      <a:pt x="42" y="22"/>
                      <a:pt x="31" y="26"/>
                    </a:cubicBezTo>
                    <a:cubicBezTo>
                      <a:pt x="26" y="28"/>
                      <a:pt x="19" y="29"/>
                      <a:pt x="15" y="26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0" y="32"/>
                      <a:pt x="8" y="44"/>
                    </a:cubicBezTo>
                    <a:cubicBezTo>
                      <a:pt x="17" y="56"/>
                      <a:pt x="51" y="31"/>
                      <a:pt x="51" y="31"/>
                    </a:cubicBezTo>
                    <a:cubicBezTo>
                      <a:pt x="51" y="31"/>
                      <a:pt x="65" y="11"/>
                      <a:pt x="60" y="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13" name="Freeform 986"/>
              <p:cNvSpPr>
                <a:spLocks/>
              </p:cNvSpPr>
              <p:nvPr/>
            </p:nvSpPr>
            <p:spPr bwMode="auto">
              <a:xfrm>
                <a:off x="1923" y="3893"/>
                <a:ext cx="127" cy="118"/>
              </a:xfrm>
              <a:custGeom>
                <a:avLst/>
                <a:gdLst>
                  <a:gd name="T0" fmla="*/ 43 w 54"/>
                  <a:gd name="T1" fmla="*/ 16 h 50"/>
                  <a:gd name="T2" fmla="*/ 29 w 54"/>
                  <a:gd name="T3" fmla="*/ 29 h 50"/>
                  <a:gd name="T4" fmla="*/ 23 w 54"/>
                  <a:gd name="T5" fmla="*/ 28 h 50"/>
                  <a:gd name="T6" fmla="*/ 18 w 54"/>
                  <a:gd name="T7" fmla="*/ 21 h 50"/>
                  <a:gd name="T8" fmla="*/ 37 w 54"/>
                  <a:gd name="T9" fmla="*/ 0 h 50"/>
                  <a:gd name="T10" fmla="*/ 35 w 54"/>
                  <a:gd name="T11" fmla="*/ 1 h 50"/>
                  <a:gd name="T12" fmla="*/ 2 w 54"/>
                  <a:gd name="T13" fmla="*/ 33 h 50"/>
                  <a:gd name="T14" fmla="*/ 23 w 54"/>
                  <a:gd name="T15" fmla="*/ 42 h 50"/>
                  <a:gd name="T16" fmla="*/ 51 w 54"/>
                  <a:gd name="T17" fmla="*/ 13 h 50"/>
                  <a:gd name="T18" fmla="*/ 54 w 54"/>
                  <a:gd name="T19" fmla="*/ 8 h 50"/>
                  <a:gd name="T20" fmla="*/ 43 w 54"/>
                  <a:gd name="T21" fmla="*/ 1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50">
                    <a:moveTo>
                      <a:pt x="43" y="16"/>
                    </a:moveTo>
                    <a:cubicBezTo>
                      <a:pt x="39" y="21"/>
                      <a:pt x="35" y="26"/>
                      <a:pt x="29" y="29"/>
                    </a:cubicBezTo>
                    <a:cubicBezTo>
                      <a:pt x="27" y="30"/>
                      <a:pt x="25" y="29"/>
                      <a:pt x="23" y="28"/>
                    </a:cubicBezTo>
                    <a:cubicBezTo>
                      <a:pt x="20" y="27"/>
                      <a:pt x="18" y="24"/>
                      <a:pt x="18" y="21"/>
                    </a:cubicBezTo>
                    <a:cubicBezTo>
                      <a:pt x="19" y="12"/>
                      <a:pt x="28" y="5"/>
                      <a:pt x="37" y="0"/>
                    </a:cubicBezTo>
                    <a:cubicBezTo>
                      <a:pt x="36" y="0"/>
                      <a:pt x="36" y="1"/>
                      <a:pt x="35" y="1"/>
                    </a:cubicBezTo>
                    <a:cubicBezTo>
                      <a:pt x="6" y="10"/>
                      <a:pt x="2" y="33"/>
                      <a:pt x="2" y="33"/>
                    </a:cubicBezTo>
                    <a:cubicBezTo>
                      <a:pt x="0" y="41"/>
                      <a:pt x="11" y="50"/>
                      <a:pt x="23" y="42"/>
                    </a:cubicBezTo>
                    <a:cubicBezTo>
                      <a:pt x="35" y="34"/>
                      <a:pt x="51" y="13"/>
                      <a:pt x="51" y="13"/>
                    </a:cubicBezTo>
                    <a:cubicBezTo>
                      <a:pt x="51" y="13"/>
                      <a:pt x="53" y="11"/>
                      <a:pt x="54" y="8"/>
                    </a:cubicBezTo>
                    <a:cubicBezTo>
                      <a:pt x="50" y="10"/>
                      <a:pt x="46" y="13"/>
                      <a:pt x="43" y="1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14" name="Freeform 987"/>
              <p:cNvSpPr>
                <a:spLocks/>
              </p:cNvSpPr>
              <p:nvPr/>
            </p:nvSpPr>
            <p:spPr bwMode="auto">
              <a:xfrm>
                <a:off x="1953" y="3962"/>
                <a:ext cx="93" cy="90"/>
              </a:xfrm>
              <a:custGeom>
                <a:avLst/>
                <a:gdLst>
                  <a:gd name="T0" fmla="*/ 27 w 39"/>
                  <a:gd name="T1" fmla="*/ 20 h 38"/>
                  <a:gd name="T2" fmla="*/ 19 w 39"/>
                  <a:gd name="T3" fmla="*/ 13 h 38"/>
                  <a:gd name="T4" fmla="*/ 23 w 39"/>
                  <a:gd name="T5" fmla="*/ 0 h 38"/>
                  <a:gd name="T6" fmla="*/ 18 w 39"/>
                  <a:gd name="T7" fmla="*/ 7 h 38"/>
                  <a:gd name="T8" fmla="*/ 4 w 39"/>
                  <a:gd name="T9" fmla="*/ 23 h 38"/>
                  <a:gd name="T10" fmla="*/ 20 w 39"/>
                  <a:gd name="T11" fmla="*/ 35 h 38"/>
                  <a:gd name="T12" fmla="*/ 39 w 39"/>
                  <a:gd name="T13" fmla="*/ 15 h 38"/>
                  <a:gd name="T14" fmla="*/ 27 w 39"/>
                  <a:gd name="T15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38">
                    <a:moveTo>
                      <a:pt x="27" y="20"/>
                    </a:moveTo>
                    <a:cubicBezTo>
                      <a:pt x="22" y="21"/>
                      <a:pt x="18" y="18"/>
                      <a:pt x="19" y="13"/>
                    </a:cubicBezTo>
                    <a:cubicBezTo>
                      <a:pt x="19" y="8"/>
                      <a:pt x="21" y="4"/>
                      <a:pt x="23" y="0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8" y="13"/>
                      <a:pt x="4" y="23"/>
                    </a:cubicBezTo>
                    <a:cubicBezTo>
                      <a:pt x="0" y="34"/>
                      <a:pt x="13" y="38"/>
                      <a:pt x="20" y="35"/>
                    </a:cubicBezTo>
                    <a:cubicBezTo>
                      <a:pt x="23" y="33"/>
                      <a:pt x="31" y="24"/>
                      <a:pt x="39" y="15"/>
                    </a:cubicBezTo>
                    <a:cubicBezTo>
                      <a:pt x="35" y="17"/>
                      <a:pt x="31" y="19"/>
                      <a:pt x="27" y="2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15" name="Freeform 988"/>
              <p:cNvSpPr>
                <a:spLocks/>
              </p:cNvSpPr>
              <p:nvPr/>
            </p:nvSpPr>
            <p:spPr bwMode="auto">
              <a:xfrm>
                <a:off x="2744" y="3907"/>
                <a:ext cx="132" cy="140"/>
              </a:xfrm>
              <a:custGeom>
                <a:avLst/>
                <a:gdLst>
                  <a:gd name="T0" fmla="*/ 36 w 56"/>
                  <a:gd name="T1" fmla="*/ 48 h 59"/>
                  <a:gd name="T2" fmla="*/ 1 w 56"/>
                  <a:gd name="T3" fmla="*/ 12 h 59"/>
                  <a:gd name="T4" fmla="*/ 17 w 56"/>
                  <a:gd name="T5" fmla="*/ 7 h 59"/>
                  <a:gd name="T6" fmla="*/ 55 w 56"/>
                  <a:gd name="T7" fmla="*/ 34 h 59"/>
                  <a:gd name="T8" fmla="*/ 36 w 56"/>
                  <a:gd name="T9" fmla="*/ 4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9">
                    <a:moveTo>
                      <a:pt x="36" y="48"/>
                    </a:moveTo>
                    <a:cubicBezTo>
                      <a:pt x="36" y="48"/>
                      <a:pt x="0" y="18"/>
                      <a:pt x="1" y="12"/>
                    </a:cubicBezTo>
                    <a:cubicBezTo>
                      <a:pt x="1" y="7"/>
                      <a:pt x="2" y="0"/>
                      <a:pt x="17" y="7"/>
                    </a:cubicBezTo>
                    <a:cubicBezTo>
                      <a:pt x="32" y="14"/>
                      <a:pt x="54" y="29"/>
                      <a:pt x="55" y="34"/>
                    </a:cubicBezTo>
                    <a:cubicBezTo>
                      <a:pt x="56" y="39"/>
                      <a:pt x="49" y="59"/>
                      <a:pt x="36" y="4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16" name="Freeform 989"/>
              <p:cNvSpPr>
                <a:spLocks/>
              </p:cNvSpPr>
              <p:nvPr/>
            </p:nvSpPr>
            <p:spPr bwMode="auto">
              <a:xfrm>
                <a:off x="2746" y="3936"/>
                <a:ext cx="130" cy="111"/>
              </a:xfrm>
              <a:custGeom>
                <a:avLst/>
                <a:gdLst>
                  <a:gd name="T0" fmla="*/ 39 w 55"/>
                  <a:gd name="T1" fmla="*/ 8 h 47"/>
                  <a:gd name="T2" fmla="*/ 43 w 55"/>
                  <a:gd name="T3" fmla="*/ 16 h 47"/>
                  <a:gd name="T4" fmla="*/ 37 w 55"/>
                  <a:gd name="T5" fmla="*/ 24 h 47"/>
                  <a:gd name="T6" fmla="*/ 0 w 55"/>
                  <a:gd name="T7" fmla="*/ 0 h 47"/>
                  <a:gd name="T8" fmla="*/ 35 w 55"/>
                  <a:gd name="T9" fmla="*/ 36 h 47"/>
                  <a:gd name="T10" fmla="*/ 54 w 55"/>
                  <a:gd name="T11" fmla="*/ 22 h 47"/>
                  <a:gd name="T12" fmla="*/ 39 w 55"/>
                  <a:gd name="T13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47">
                    <a:moveTo>
                      <a:pt x="39" y="8"/>
                    </a:moveTo>
                    <a:cubicBezTo>
                      <a:pt x="40" y="11"/>
                      <a:pt x="42" y="13"/>
                      <a:pt x="43" y="16"/>
                    </a:cubicBezTo>
                    <a:cubicBezTo>
                      <a:pt x="44" y="20"/>
                      <a:pt x="41" y="25"/>
                      <a:pt x="37" y="24"/>
                    </a:cubicBezTo>
                    <a:cubicBezTo>
                      <a:pt x="20" y="24"/>
                      <a:pt x="13" y="9"/>
                      <a:pt x="0" y="0"/>
                    </a:cubicBezTo>
                    <a:cubicBezTo>
                      <a:pt x="0" y="6"/>
                      <a:pt x="35" y="36"/>
                      <a:pt x="35" y="36"/>
                    </a:cubicBezTo>
                    <a:cubicBezTo>
                      <a:pt x="48" y="47"/>
                      <a:pt x="55" y="27"/>
                      <a:pt x="54" y="22"/>
                    </a:cubicBezTo>
                    <a:cubicBezTo>
                      <a:pt x="54" y="20"/>
                      <a:pt x="47" y="14"/>
                      <a:pt x="39" y="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17" name="Freeform 990"/>
              <p:cNvSpPr>
                <a:spLocks/>
              </p:cNvSpPr>
              <p:nvPr/>
            </p:nvSpPr>
            <p:spPr bwMode="auto">
              <a:xfrm>
                <a:off x="2746" y="3855"/>
                <a:ext cx="151" cy="123"/>
              </a:xfrm>
              <a:custGeom>
                <a:avLst/>
                <a:gdLst>
                  <a:gd name="T0" fmla="*/ 10 w 64"/>
                  <a:gd name="T1" fmla="*/ 25 h 52"/>
                  <a:gd name="T2" fmla="*/ 44 w 64"/>
                  <a:gd name="T3" fmla="*/ 47 h 52"/>
                  <a:gd name="T4" fmla="*/ 61 w 64"/>
                  <a:gd name="T5" fmla="*/ 40 h 52"/>
                  <a:gd name="T6" fmla="*/ 44 w 64"/>
                  <a:gd name="T7" fmla="*/ 16 h 52"/>
                  <a:gd name="T8" fmla="*/ 4 w 64"/>
                  <a:gd name="T9" fmla="*/ 13 h 52"/>
                  <a:gd name="T10" fmla="*/ 10 w 64"/>
                  <a:gd name="T11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52">
                    <a:moveTo>
                      <a:pt x="10" y="25"/>
                    </a:move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58" y="52"/>
                      <a:pt x="61" y="40"/>
                    </a:cubicBezTo>
                    <a:cubicBezTo>
                      <a:pt x="64" y="27"/>
                      <a:pt x="44" y="16"/>
                      <a:pt x="44" y="16"/>
                    </a:cubicBezTo>
                    <a:cubicBezTo>
                      <a:pt x="44" y="16"/>
                      <a:pt x="10" y="0"/>
                      <a:pt x="4" y="13"/>
                    </a:cubicBezTo>
                    <a:cubicBezTo>
                      <a:pt x="4" y="13"/>
                      <a:pt x="0" y="19"/>
                      <a:pt x="10" y="25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18" name="Freeform 991"/>
              <p:cNvSpPr>
                <a:spLocks/>
              </p:cNvSpPr>
              <p:nvPr/>
            </p:nvSpPr>
            <p:spPr bwMode="auto">
              <a:xfrm>
                <a:off x="2753" y="3896"/>
                <a:ext cx="142" cy="82"/>
              </a:xfrm>
              <a:custGeom>
                <a:avLst/>
                <a:gdLst>
                  <a:gd name="T0" fmla="*/ 51 w 60"/>
                  <a:gd name="T1" fmla="*/ 6 h 35"/>
                  <a:gd name="T2" fmla="*/ 48 w 60"/>
                  <a:gd name="T3" fmla="*/ 12 h 35"/>
                  <a:gd name="T4" fmla="*/ 22 w 60"/>
                  <a:gd name="T5" fmla="*/ 11 h 35"/>
                  <a:gd name="T6" fmla="*/ 0 w 60"/>
                  <a:gd name="T7" fmla="*/ 0 h 35"/>
                  <a:gd name="T8" fmla="*/ 7 w 60"/>
                  <a:gd name="T9" fmla="*/ 8 h 35"/>
                  <a:gd name="T10" fmla="*/ 41 w 60"/>
                  <a:gd name="T11" fmla="*/ 30 h 35"/>
                  <a:gd name="T12" fmla="*/ 58 w 60"/>
                  <a:gd name="T13" fmla="*/ 23 h 35"/>
                  <a:gd name="T14" fmla="*/ 51 w 60"/>
                  <a:gd name="T15" fmla="*/ 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35">
                    <a:moveTo>
                      <a:pt x="51" y="6"/>
                    </a:moveTo>
                    <a:cubicBezTo>
                      <a:pt x="51" y="8"/>
                      <a:pt x="50" y="10"/>
                      <a:pt x="48" y="12"/>
                    </a:cubicBezTo>
                    <a:cubicBezTo>
                      <a:pt x="42" y="20"/>
                      <a:pt x="29" y="14"/>
                      <a:pt x="22" y="11"/>
                    </a:cubicBezTo>
                    <a:cubicBezTo>
                      <a:pt x="15" y="8"/>
                      <a:pt x="8" y="4"/>
                      <a:pt x="0" y="0"/>
                    </a:cubicBezTo>
                    <a:cubicBezTo>
                      <a:pt x="1" y="2"/>
                      <a:pt x="2" y="5"/>
                      <a:pt x="7" y="8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0"/>
                      <a:pt x="55" y="35"/>
                      <a:pt x="58" y="23"/>
                    </a:cubicBezTo>
                    <a:cubicBezTo>
                      <a:pt x="60" y="16"/>
                      <a:pt x="55" y="10"/>
                      <a:pt x="51" y="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19" name="Freeform 992"/>
              <p:cNvSpPr>
                <a:spLocks/>
              </p:cNvSpPr>
              <p:nvPr/>
            </p:nvSpPr>
            <p:spPr bwMode="auto">
              <a:xfrm>
                <a:off x="2308" y="4115"/>
                <a:ext cx="111" cy="50"/>
              </a:xfrm>
              <a:custGeom>
                <a:avLst/>
                <a:gdLst>
                  <a:gd name="T0" fmla="*/ 0 w 111"/>
                  <a:gd name="T1" fmla="*/ 31 h 50"/>
                  <a:gd name="T2" fmla="*/ 12 w 111"/>
                  <a:gd name="T3" fmla="*/ 0 h 50"/>
                  <a:gd name="T4" fmla="*/ 111 w 111"/>
                  <a:gd name="T5" fmla="*/ 50 h 50"/>
                  <a:gd name="T6" fmla="*/ 0 w 111"/>
                  <a:gd name="T7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" h="50">
                    <a:moveTo>
                      <a:pt x="0" y="31"/>
                    </a:moveTo>
                    <a:lnTo>
                      <a:pt x="12" y="0"/>
                    </a:lnTo>
                    <a:lnTo>
                      <a:pt x="111" y="5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20" name="Freeform 993"/>
              <p:cNvSpPr>
                <a:spLocks/>
              </p:cNvSpPr>
              <p:nvPr/>
            </p:nvSpPr>
            <p:spPr bwMode="auto">
              <a:xfrm>
                <a:off x="2263" y="3841"/>
                <a:ext cx="121" cy="161"/>
              </a:xfrm>
              <a:custGeom>
                <a:avLst/>
                <a:gdLst>
                  <a:gd name="T0" fmla="*/ 121 w 121"/>
                  <a:gd name="T1" fmla="*/ 161 h 161"/>
                  <a:gd name="T2" fmla="*/ 38 w 121"/>
                  <a:gd name="T3" fmla="*/ 161 h 161"/>
                  <a:gd name="T4" fmla="*/ 0 w 121"/>
                  <a:gd name="T5" fmla="*/ 0 h 161"/>
                  <a:gd name="T6" fmla="*/ 57 w 121"/>
                  <a:gd name="T7" fmla="*/ 140 h 161"/>
                  <a:gd name="T8" fmla="*/ 121 w 121"/>
                  <a:gd name="T9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61">
                    <a:moveTo>
                      <a:pt x="121" y="161"/>
                    </a:moveTo>
                    <a:lnTo>
                      <a:pt x="38" y="161"/>
                    </a:lnTo>
                    <a:lnTo>
                      <a:pt x="0" y="0"/>
                    </a:lnTo>
                    <a:lnTo>
                      <a:pt x="57" y="140"/>
                    </a:lnTo>
                    <a:lnTo>
                      <a:pt x="121" y="161"/>
                    </a:ln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21" name="Freeform 994"/>
              <p:cNvSpPr>
                <a:spLocks/>
              </p:cNvSpPr>
              <p:nvPr/>
            </p:nvSpPr>
            <p:spPr bwMode="auto">
              <a:xfrm>
                <a:off x="2199" y="3647"/>
                <a:ext cx="121" cy="114"/>
              </a:xfrm>
              <a:custGeom>
                <a:avLst/>
                <a:gdLst>
                  <a:gd name="T0" fmla="*/ 121 w 121"/>
                  <a:gd name="T1" fmla="*/ 114 h 114"/>
                  <a:gd name="T2" fmla="*/ 109 w 121"/>
                  <a:gd name="T3" fmla="*/ 67 h 114"/>
                  <a:gd name="T4" fmla="*/ 0 w 121"/>
                  <a:gd name="T5" fmla="*/ 0 h 114"/>
                  <a:gd name="T6" fmla="*/ 121 w 121"/>
                  <a:gd name="T7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1" h="114">
                    <a:moveTo>
                      <a:pt x="121" y="114"/>
                    </a:moveTo>
                    <a:lnTo>
                      <a:pt x="109" y="67"/>
                    </a:lnTo>
                    <a:lnTo>
                      <a:pt x="0" y="0"/>
                    </a:lnTo>
                    <a:lnTo>
                      <a:pt x="121" y="114"/>
                    </a:ln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22" name="Freeform 995"/>
              <p:cNvSpPr>
                <a:spLocks/>
              </p:cNvSpPr>
              <p:nvPr/>
            </p:nvSpPr>
            <p:spPr bwMode="auto">
              <a:xfrm>
                <a:off x="2469" y="4037"/>
                <a:ext cx="104" cy="93"/>
              </a:xfrm>
              <a:custGeom>
                <a:avLst/>
                <a:gdLst>
                  <a:gd name="T0" fmla="*/ 73 w 104"/>
                  <a:gd name="T1" fmla="*/ 0 h 93"/>
                  <a:gd name="T2" fmla="*/ 104 w 104"/>
                  <a:gd name="T3" fmla="*/ 10 h 93"/>
                  <a:gd name="T4" fmla="*/ 0 w 104"/>
                  <a:gd name="T5" fmla="*/ 93 h 93"/>
                  <a:gd name="T6" fmla="*/ 73 w 104"/>
                  <a:gd name="T7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93">
                    <a:moveTo>
                      <a:pt x="73" y="0"/>
                    </a:moveTo>
                    <a:lnTo>
                      <a:pt x="104" y="10"/>
                    </a:lnTo>
                    <a:lnTo>
                      <a:pt x="0" y="93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23" name="Freeform 996"/>
              <p:cNvSpPr>
                <a:spLocks/>
              </p:cNvSpPr>
              <p:nvPr/>
            </p:nvSpPr>
            <p:spPr bwMode="auto">
              <a:xfrm>
                <a:off x="2457" y="3782"/>
                <a:ext cx="93" cy="66"/>
              </a:xfrm>
              <a:custGeom>
                <a:avLst/>
                <a:gdLst>
                  <a:gd name="T0" fmla="*/ 0 w 93"/>
                  <a:gd name="T1" fmla="*/ 66 h 66"/>
                  <a:gd name="T2" fmla="*/ 93 w 93"/>
                  <a:gd name="T3" fmla="*/ 19 h 66"/>
                  <a:gd name="T4" fmla="*/ 74 w 93"/>
                  <a:gd name="T5" fmla="*/ 0 h 66"/>
                  <a:gd name="T6" fmla="*/ 0 w 93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66">
                    <a:moveTo>
                      <a:pt x="0" y="66"/>
                    </a:moveTo>
                    <a:lnTo>
                      <a:pt x="93" y="19"/>
                    </a:lnTo>
                    <a:lnTo>
                      <a:pt x="74" y="0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24" name="Freeform 997"/>
              <p:cNvSpPr>
                <a:spLocks/>
              </p:cNvSpPr>
              <p:nvPr/>
            </p:nvSpPr>
            <p:spPr bwMode="auto">
              <a:xfrm>
                <a:off x="2412" y="3624"/>
                <a:ext cx="74" cy="87"/>
              </a:xfrm>
              <a:custGeom>
                <a:avLst/>
                <a:gdLst>
                  <a:gd name="T0" fmla="*/ 45 w 74"/>
                  <a:gd name="T1" fmla="*/ 0 h 87"/>
                  <a:gd name="T2" fmla="*/ 0 w 74"/>
                  <a:gd name="T3" fmla="*/ 87 h 87"/>
                  <a:gd name="T4" fmla="*/ 74 w 74"/>
                  <a:gd name="T5" fmla="*/ 23 h 87"/>
                  <a:gd name="T6" fmla="*/ 45 w 74"/>
                  <a:gd name="T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87">
                    <a:moveTo>
                      <a:pt x="45" y="0"/>
                    </a:moveTo>
                    <a:lnTo>
                      <a:pt x="0" y="87"/>
                    </a:lnTo>
                    <a:lnTo>
                      <a:pt x="74" y="23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25" name="Freeform 998"/>
              <p:cNvSpPr>
                <a:spLocks/>
              </p:cNvSpPr>
              <p:nvPr/>
            </p:nvSpPr>
            <p:spPr bwMode="auto">
              <a:xfrm>
                <a:off x="2419" y="3482"/>
                <a:ext cx="131" cy="101"/>
              </a:xfrm>
              <a:custGeom>
                <a:avLst/>
                <a:gdLst>
                  <a:gd name="T0" fmla="*/ 107 w 131"/>
                  <a:gd name="T1" fmla="*/ 0 h 101"/>
                  <a:gd name="T2" fmla="*/ 0 w 131"/>
                  <a:gd name="T3" fmla="*/ 101 h 101"/>
                  <a:gd name="T4" fmla="*/ 131 w 131"/>
                  <a:gd name="T5" fmla="*/ 26 h 101"/>
                  <a:gd name="T6" fmla="*/ 107 w 131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101">
                    <a:moveTo>
                      <a:pt x="107" y="0"/>
                    </a:moveTo>
                    <a:lnTo>
                      <a:pt x="0" y="101"/>
                    </a:lnTo>
                    <a:lnTo>
                      <a:pt x="131" y="26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26" name="Freeform 999"/>
              <p:cNvSpPr>
                <a:spLocks/>
              </p:cNvSpPr>
              <p:nvPr/>
            </p:nvSpPr>
            <p:spPr bwMode="auto">
              <a:xfrm>
                <a:off x="2228" y="3432"/>
                <a:ext cx="120" cy="62"/>
              </a:xfrm>
              <a:custGeom>
                <a:avLst/>
                <a:gdLst>
                  <a:gd name="T0" fmla="*/ 120 w 120"/>
                  <a:gd name="T1" fmla="*/ 0 h 62"/>
                  <a:gd name="T2" fmla="*/ 12 w 120"/>
                  <a:gd name="T3" fmla="*/ 62 h 62"/>
                  <a:gd name="T4" fmla="*/ 0 w 120"/>
                  <a:gd name="T5" fmla="*/ 36 h 62"/>
                  <a:gd name="T6" fmla="*/ 120 w 120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" h="62">
                    <a:moveTo>
                      <a:pt x="120" y="0"/>
                    </a:moveTo>
                    <a:lnTo>
                      <a:pt x="12" y="62"/>
                    </a:lnTo>
                    <a:lnTo>
                      <a:pt x="0" y="36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68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27" name="Freeform 1000"/>
              <p:cNvSpPr>
                <a:spLocks/>
              </p:cNvSpPr>
              <p:nvPr/>
            </p:nvSpPr>
            <p:spPr bwMode="auto">
              <a:xfrm>
                <a:off x="4492" y="321"/>
                <a:ext cx="161" cy="532"/>
              </a:xfrm>
              <a:custGeom>
                <a:avLst/>
                <a:gdLst>
                  <a:gd name="T0" fmla="*/ 68 w 68"/>
                  <a:gd name="T1" fmla="*/ 26 h 225"/>
                  <a:gd name="T2" fmla="*/ 31 w 68"/>
                  <a:gd name="T3" fmla="*/ 32 h 225"/>
                  <a:gd name="T4" fmla="*/ 2 w 68"/>
                  <a:gd name="T5" fmla="*/ 149 h 225"/>
                  <a:gd name="T6" fmla="*/ 56 w 68"/>
                  <a:gd name="T7" fmla="*/ 220 h 225"/>
                  <a:gd name="T8" fmla="*/ 68 w 68"/>
                  <a:gd name="T9" fmla="*/ 26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225">
                    <a:moveTo>
                      <a:pt x="68" y="26"/>
                    </a:moveTo>
                    <a:cubicBezTo>
                      <a:pt x="68" y="26"/>
                      <a:pt x="48" y="0"/>
                      <a:pt x="31" y="32"/>
                    </a:cubicBezTo>
                    <a:cubicBezTo>
                      <a:pt x="14" y="64"/>
                      <a:pt x="3" y="124"/>
                      <a:pt x="2" y="149"/>
                    </a:cubicBezTo>
                    <a:cubicBezTo>
                      <a:pt x="0" y="174"/>
                      <a:pt x="34" y="225"/>
                      <a:pt x="56" y="220"/>
                    </a:cubicBezTo>
                    <a:lnTo>
                      <a:pt x="68" y="26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28" name="Freeform 1001"/>
              <p:cNvSpPr>
                <a:spLocks/>
              </p:cNvSpPr>
              <p:nvPr/>
            </p:nvSpPr>
            <p:spPr bwMode="auto">
              <a:xfrm>
                <a:off x="4492" y="352"/>
                <a:ext cx="161" cy="501"/>
              </a:xfrm>
              <a:custGeom>
                <a:avLst/>
                <a:gdLst>
                  <a:gd name="T0" fmla="*/ 31 w 68"/>
                  <a:gd name="T1" fmla="*/ 19 h 212"/>
                  <a:gd name="T2" fmla="*/ 31 w 68"/>
                  <a:gd name="T3" fmla="*/ 20 h 212"/>
                  <a:gd name="T4" fmla="*/ 44 w 68"/>
                  <a:gd name="T5" fmla="*/ 43 h 212"/>
                  <a:gd name="T6" fmla="*/ 44 w 68"/>
                  <a:gd name="T7" fmla="*/ 73 h 212"/>
                  <a:gd name="T8" fmla="*/ 42 w 68"/>
                  <a:gd name="T9" fmla="*/ 104 h 212"/>
                  <a:gd name="T10" fmla="*/ 28 w 68"/>
                  <a:gd name="T11" fmla="*/ 129 h 212"/>
                  <a:gd name="T12" fmla="*/ 43 w 68"/>
                  <a:gd name="T13" fmla="*/ 151 h 212"/>
                  <a:gd name="T14" fmla="*/ 42 w 68"/>
                  <a:gd name="T15" fmla="*/ 192 h 212"/>
                  <a:gd name="T16" fmla="*/ 25 w 68"/>
                  <a:gd name="T17" fmla="*/ 179 h 212"/>
                  <a:gd name="T18" fmla="*/ 16 w 68"/>
                  <a:gd name="T19" fmla="*/ 164 h 212"/>
                  <a:gd name="T20" fmla="*/ 8 w 68"/>
                  <a:gd name="T21" fmla="*/ 145 h 212"/>
                  <a:gd name="T22" fmla="*/ 2 w 68"/>
                  <a:gd name="T23" fmla="*/ 136 h 212"/>
                  <a:gd name="T24" fmla="*/ 56 w 68"/>
                  <a:gd name="T25" fmla="*/ 207 h 212"/>
                  <a:gd name="T26" fmla="*/ 68 w 68"/>
                  <a:gd name="T27" fmla="*/ 13 h 212"/>
                  <a:gd name="T28" fmla="*/ 55 w 68"/>
                  <a:gd name="T29" fmla="*/ 4 h 212"/>
                  <a:gd name="T30" fmla="*/ 31 w 68"/>
                  <a:gd name="T31" fmla="*/ 19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8" h="212">
                    <a:moveTo>
                      <a:pt x="31" y="19"/>
                    </a:moveTo>
                    <a:cubicBezTo>
                      <a:pt x="31" y="19"/>
                      <a:pt x="31" y="19"/>
                      <a:pt x="31" y="20"/>
                    </a:cubicBezTo>
                    <a:cubicBezTo>
                      <a:pt x="47" y="0"/>
                      <a:pt x="46" y="29"/>
                      <a:pt x="44" y="43"/>
                    </a:cubicBezTo>
                    <a:cubicBezTo>
                      <a:pt x="42" y="52"/>
                      <a:pt x="43" y="63"/>
                      <a:pt x="44" y="73"/>
                    </a:cubicBezTo>
                    <a:cubicBezTo>
                      <a:pt x="44" y="83"/>
                      <a:pt x="44" y="93"/>
                      <a:pt x="42" y="104"/>
                    </a:cubicBezTo>
                    <a:cubicBezTo>
                      <a:pt x="41" y="116"/>
                      <a:pt x="38" y="125"/>
                      <a:pt x="28" y="129"/>
                    </a:cubicBezTo>
                    <a:cubicBezTo>
                      <a:pt x="35" y="136"/>
                      <a:pt x="41" y="142"/>
                      <a:pt x="43" y="151"/>
                    </a:cubicBezTo>
                    <a:cubicBezTo>
                      <a:pt x="45" y="156"/>
                      <a:pt x="46" y="186"/>
                      <a:pt x="42" y="192"/>
                    </a:cubicBezTo>
                    <a:cubicBezTo>
                      <a:pt x="37" y="197"/>
                      <a:pt x="29" y="182"/>
                      <a:pt x="25" y="179"/>
                    </a:cubicBezTo>
                    <a:cubicBezTo>
                      <a:pt x="21" y="175"/>
                      <a:pt x="17" y="169"/>
                      <a:pt x="16" y="164"/>
                    </a:cubicBezTo>
                    <a:cubicBezTo>
                      <a:pt x="14" y="158"/>
                      <a:pt x="10" y="151"/>
                      <a:pt x="8" y="145"/>
                    </a:cubicBezTo>
                    <a:cubicBezTo>
                      <a:pt x="7" y="140"/>
                      <a:pt x="3" y="120"/>
                      <a:pt x="2" y="136"/>
                    </a:cubicBezTo>
                    <a:cubicBezTo>
                      <a:pt x="0" y="161"/>
                      <a:pt x="34" y="212"/>
                      <a:pt x="56" y="207"/>
                    </a:cubicBezTo>
                    <a:cubicBezTo>
                      <a:pt x="56" y="207"/>
                      <a:pt x="68" y="13"/>
                      <a:pt x="68" y="13"/>
                    </a:cubicBezTo>
                    <a:cubicBezTo>
                      <a:pt x="68" y="9"/>
                      <a:pt x="58" y="4"/>
                      <a:pt x="55" y="4"/>
                    </a:cubicBezTo>
                    <a:cubicBezTo>
                      <a:pt x="44" y="1"/>
                      <a:pt x="36" y="9"/>
                      <a:pt x="31" y="1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29" name="Freeform 1002"/>
              <p:cNvSpPr>
                <a:spLocks/>
              </p:cNvSpPr>
              <p:nvPr/>
            </p:nvSpPr>
            <p:spPr bwMode="auto">
              <a:xfrm>
                <a:off x="4613" y="889"/>
                <a:ext cx="407" cy="777"/>
              </a:xfrm>
              <a:custGeom>
                <a:avLst/>
                <a:gdLst>
                  <a:gd name="T0" fmla="*/ 8 w 172"/>
                  <a:gd name="T1" fmla="*/ 0 h 329"/>
                  <a:gd name="T2" fmla="*/ 46 w 172"/>
                  <a:gd name="T3" fmla="*/ 90 h 329"/>
                  <a:gd name="T4" fmla="*/ 44 w 172"/>
                  <a:gd name="T5" fmla="*/ 315 h 329"/>
                  <a:gd name="T6" fmla="*/ 80 w 172"/>
                  <a:gd name="T7" fmla="*/ 329 h 329"/>
                  <a:gd name="T8" fmla="*/ 78 w 172"/>
                  <a:gd name="T9" fmla="*/ 99 h 329"/>
                  <a:gd name="T10" fmla="*/ 101 w 172"/>
                  <a:gd name="T11" fmla="*/ 98 h 329"/>
                  <a:gd name="T12" fmla="*/ 117 w 172"/>
                  <a:gd name="T13" fmla="*/ 322 h 329"/>
                  <a:gd name="T14" fmla="*/ 142 w 172"/>
                  <a:gd name="T15" fmla="*/ 303 h 329"/>
                  <a:gd name="T16" fmla="*/ 158 w 172"/>
                  <a:gd name="T17" fmla="*/ 287 h 329"/>
                  <a:gd name="T18" fmla="*/ 132 w 172"/>
                  <a:gd name="T19" fmla="*/ 93 h 329"/>
                  <a:gd name="T20" fmla="*/ 159 w 172"/>
                  <a:gd name="T21" fmla="*/ 0 h 329"/>
                  <a:gd name="T22" fmla="*/ 8 w 172"/>
                  <a:gd name="T23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2" h="329">
                    <a:moveTo>
                      <a:pt x="8" y="0"/>
                    </a:moveTo>
                    <a:cubicBezTo>
                      <a:pt x="8" y="0"/>
                      <a:pt x="0" y="81"/>
                      <a:pt x="46" y="90"/>
                    </a:cubicBezTo>
                    <a:cubicBezTo>
                      <a:pt x="44" y="315"/>
                      <a:pt x="44" y="315"/>
                      <a:pt x="44" y="315"/>
                    </a:cubicBezTo>
                    <a:cubicBezTo>
                      <a:pt x="80" y="329"/>
                      <a:pt x="80" y="329"/>
                      <a:pt x="80" y="32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8" y="99"/>
                      <a:pt x="94" y="102"/>
                      <a:pt x="101" y="98"/>
                    </a:cubicBezTo>
                    <a:cubicBezTo>
                      <a:pt x="117" y="322"/>
                      <a:pt x="117" y="322"/>
                      <a:pt x="117" y="322"/>
                    </a:cubicBezTo>
                    <a:cubicBezTo>
                      <a:pt x="142" y="303"/>
                      <a:pt x="142" y="303"/>
                      <a:pt x="142" y="303"/>
                    </a:cubicBezTo>
                    <a:cubicBezTo>
                      <a:pt x="158" y="287"/>
                      <a:pt x="158" y="287"/>
                      <a:pt x="158" y="287"/>
                    </a:cubicBezTo>
                    <a:cubicBezTo>
                      <a:pt x="132" y="93"/>
                      <a:pt x="132" y="93"/>
                      <a:pt x="132" y="93"/>
                    </a:cubicBezTo>
                    <a:cubicBezTo>
                      <a:pt x="132" y="93"/>
                      <a:pt x="172" y="70"/>
                      <a:pt x="159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30" name="Freeform 1003"/>
              <p:cNvSpPr>
                <a:spLocks/>
              </p:cNvSpPr>
              <p:nvPr/>
            </p:nvSpPr>
            <p:spPr bwMode="auto">
              <a:xfrm>
                <a:off x="4639" y="889"/>
                <a:ext cx="381" cy="777"/>
              </a:xfrm>
              <a:custGeom>
                <a:avLst/>
                <a:gdLst>
                  <a:gd name="T0" fmla="*/ 107 w 161"/>
                  <a:gd name="T1" fmla="*/ 116 h 329"/>
                  <a:gd name="T2" fmla="*/ 121 w 161"/>
                  <a:gd name="T3" fmla="*/ 99 h 329"/>
                  <a:gd name="T4" fmla="*/ 121 w 161"/>
                  <a:gd name="T5" fmla="*/ 93 h 329"/>
                  <a:gd name="T6" fmla="*/ 148 w 161"/>
                  <a:gd name="T7" fmla="*/ 0 h 329"/>
                  <a:gd name="T8" fmla="*/ 148 w 161"/>
                  <a:gd name="T9" fmla="*/ 4 h 329"/>
                  <a:gd name="T10" fmla="*/ 68 w 161"/>
                  <a:gd name="T11" fmla="*/ 83 h 329"/>
                  <a:gd name="T12" fmla="*/ 7 w 161"/>
                  <a:gd name="T13" fmla="*/ 54 h 329"/>
                  <a:gd name="T14" fmla="*/ 0 w 161"/>
                  <a:gd name="T15" fmla="*/ 47 h 329"/>
                  <a:gd name="T16" fmla="*/ 35 w 161"/>
                  <a:gd name="T17" fmla="*/ 90 h 329"/>
                  <a:gd name="T18" fmla="*/ 35 w 161"/>
                  <a:gd name="T19" fmla="*/ 97 h 329"/>
                  <a:gd name="T20" fmla="*/ 49 w 161"/>
                  <a:gd name="T21" fmla="*/ 111 h 329"/>
                  <a:gd name="T22" fmla="*/ 50 w 161"/>
                  <a:gd name="T23" fmla="*/ 117 h 329"/>
                  <a:gd name="T24" fmla="*/ 52 w 161"/>
                  <a:gd name="T25" fmla="*/ 125 h 329"/>
                  <a:gd name="T26" fmla="*/ 51 w 161"/>
                  <a:gd name="T27" fmla="*/ 322 h 329"/>
                  <a:gd name="T28" fmla="*/ 69 w 161"/>
                  <a:gd name="T29" fmla="*/ 329 h 329"/>
                  <a:gd name="T30" fmla="*/ 67 w 161"/>
                  <a:gd name="T31" fmla="*/ 99 h 329"/>
                  <a:gd name="T32" fmla="*/ 90 w 161"/>
                  <a:gd name="T33" fmla="*/ 98 h 329"/>
                  <a:gd name="T34" fmla="*/ 106 w 161"/>
                  <a:gd name="T35" fmla="*/ 322 h 329"/>
                  <a:gd name="T36" fmla="*/ 128 w 161"/>
                  <a:gd name="T37" fmla="*/ 305 h 329"/>
                  <a:gd name="T38" fmla="*/ 125 w 161"/>
                  <a:gd name="T39" fmla="*/ 297 h 329"/>
                  <a:gd name="T40" fmla="*/ 107 w 161"/>
                  <a:gd name="T41" fmla="*/ 116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1" h="329">
                    <a:moveTo>
                      <a:pt x="107" y="116"/>
                    </a:moveTo>
                    <a:cubicBezTo>
                      <a:pt x="107" y="106"/>
                      <a:pt x="114" y="101"/>
                      <a:pt x="121" y="99"/>
                    </a:cubicBezTo>
                    <a:cubicBezTo>
                      <a:pt x="121" y="93"/>
                      <a:pt x="121" y="93"/>
                      <a:pt x="121" y="93"/>
                    </a:cubicBezTo>
                    <a:cubicBezTo>
                      <a:pt x="121" y="93"/>
                      <a:pt x="161" y="70"/>
                      <a:pt x="148" y="0"/>
                    </a:cubicBezTo>
                    <a:cubicBezTo>
                      <a:pt x="148" y="2"/>
                      <a:pt x="148" y="3"/>
                      <a:pt x="148" y="4"/>
                    </a:cubicBezTo>
                    <a:cubicBezTo>
                      <a:pt x="147" y="48"/>
                      <a:pt x="111" y="83"/>
                      <a:pt x="68" y="83"/>
                    </a:cubicBezTo>
                    <a:cubicBezTo>
                      <a:pt x="43" y="83"/>
                      <a:pt x="21" y="71"/>
                      <a:pt x="7" y="54"/>
                    </a:cubicBezTo>
                    <a:cubicBezTo>
                      <a:pt x="5" y="52"/>
                      <a:pt x="2" y="49"/>
                      <a:pt x="0" y="47"/>
                    </a:cubicBezTo>
                    <a:cubicBezTo>
                      <a:pt x="4" y="66"/>
                      <a:pt x="14" y="86"/>
                      <a:pt x="35" y="90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42" y="98"/>
                      <a:pt x="49" y="102"/>
                      <a:pt x="49" y="111"/>
                    </a:cubicBezTo>
                    <a:cubicBezTo>
                      <a:pt x="50" y="113"/>
                      <a:pt x="50" y="115"/>
                      <a:pt x="50" y="117"/>
                    </a:cubicBezTo>
                    <a:cubicBezTo>
                      <a:pt x="51" y="120"/>
                      <a:pt x="52" y="122"/>
                      <a:pt x="52" y="125"/>
                    </a:cubicBezTo>
                    <a:cubicBezTo>
                      <a:pt x="51" y="190"/>
                      <a:pt x="51" y="256"/>
                      <a:pt x="51" y="322"/>
                    </a:cubicBezTo>
                    <a:cubicBezTo>
                      <a:pt x="69" y="329"/>
                      <a:pt x="69" y="329"/>
                      <a:pt x="69" y="329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67" y="99"/>
                      <a:pt x="83" y="102"/>
                      <a:pt x="90" y="98"/>
                    </a:cubicBezTo>
                    <a:cubicBezTo>
                      <a:pt x="106" y="322"/>
                      <a:pt x="106" y="322"/>
                      <a:pt x="106" y="322"/>
                    </a:cubicBezTo>
                    <a:cubicBezTo>
                      <a:pt x="128" y="305"/>
                      <a:pt x="128" y="305"/>
                      <a:pt x="128" y="305"/>
                    </a:cubicBezTo>
                    <a:cubicBezTo>
                      <a:pt x="126" y="303"/>
                      <a:pt x="126" y="300"/>
                      <a:pt x="125" y="297"/>
                    </a:cubicBezTo>
                    <a:cubicBezTo>
                      <a:pt x="122" y="236"/>
                      <a:pt x="104" y="177"/>
                      <a:pt x="107" y="11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31" name="Freeform 1004"/>
              <p:cNvSpPr>
                <a:spLocks/>
              </p:cNvSpPr>
              <p:nvPr/>
            </p:nvSpPr>
            <p:spPr bwMode="auto">
              <a:xfrm>
                <a:off x="4632" y="846"/>
                <a:ext cx="357" cy="111"/>
              </a:xfrm>
              <a:custGeom>
                <a:avLst/>
                <a:gdLst>
                  <a:gd name="T0" fmla="*/ 1 w 151"/>
                  <a:gd name="T1" fmla="*/ 14 h 47"/>
                  <a:gd name="T2" fmla="*/ 0 w 151"/>
                  <a:gd name="T3" fmla="*/ 24 h 47"/>
                  <a:gd name="T4" fmla="*/ 49 w 151"/>
                  <a:gd name="T5" fmla="*/ 24 h 47"/>
                  <a:gd name="T6" fmla="*/ 74 w 151"/>
                  <a:gd name="T7" fmla="*/ 47 h 47"/>
                  <a:gd name="T8" fmla="*/ 98 w 151"/>
                  <a:gd name="T9" fmla="*/ 25 h 47"/>
                  <a:gd name="T10" fmla="*/ 151 w 151"/>
                  <a:gd name="T11" fmla="*/ 21 h 47"/>
                  <a:gd name="T12" fmla="*/ 150 w 151"/>
                  <a:gd name="T13" fmla="*/ 14 h 47"/>
                  <a:gd name="T14" fmla="*/ 1 w 151"/>
                  <a:gd name="T15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" h="47">
                    <a:moveTo>
                      <a:pt x="1" y="1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3" y="23"/>
                      <a:pt x="49" y="24"/>
                    </a:cubicBezTo>
                    <a:cubicBezTo>
                      <a:pt x="59" y="25"/>
                      <a:pt x="63" y="47"/>
                      <a:pt x="74" y="47"/>
                    </a:cubicBezTo>
                    <a:cubicBezTo>
                      <a:pt x="85" y="47"/>
                      <a:pt x="88" y="25"/>
                      <a:pt x="98" y="25"/>
                    </a:cubicBezTo>
                    <a:cubicBezTo>
                      <a:pt x="117" y="24"/>
                      <a:pt x="143" y="25"/>
                      <a:pt x="151" y="21"/>
                    </a:cubicBezTo>
                    <a:cubicBezTo>
                      <a:pt x="150" y="14"/>
                      <a:pt x="150" y="14"/>
                      <a:pt x="150" y="14"/>
                    </a:cubicBezTo>
                    <a:cubicBezTo>
                      <a:pt x="150" y="14"/>
                      <a:pt x="66" y="0"/>
                      <a:pt x="1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32" name="Freeform 1005"/>
              <p:cNvSpPr>
                <a:spLocks/>
              </p:cNvSpPr>
              <p:nvPr/>
            </p:nvSpPr>
            <p:spPr bwMode="auto">
              <a:xfrm>
                <a:off x="4440" y="1510"/>
                <a:ext cx="383" cy="194"/>
              </a:xfrm>
              <a:custGeom>
                <a:avLst/>
                <a:gdLst>
                  <a:gd name="T0" fmla="*/ 17 w 162"/>
                  <a:gd name="T1" fmla="*/ 81 h 82"/>
                  <a:gd name="T2" fmla="*/ 155 w 162"/>
                  <a:gd name="T3" fmla="*/ 71 h 82"/>
                  <a:gd name="T4" fmla="*/ 81 w 162"/>
                  <a:gd name="T5" fmla="*/ 1 h 82"/>
                  <a:gd name="T6" fmla="*/ 17 w 162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82">
                    <a:moveTo>
                      <a:pt x="17" y="81"/>
                    </a:moveTo>
                    <a:cubicBezTo>
                      <a:pt x="17" y="81"/>
                      <a:pt x="122" y="82"/>
                      <a:pt x="155" y="71"/>
                    </a:cubicBezTo>
                    <a:cubicBezTo>
                      <a:pt x="155" y="71"/>
                      <a:pt x="162" y="3"/>
                      <a:pt x="81" y="1"/>
                    </a:cubicBezTo>
                    <a:cubicBezTo>
                      <a:pt x="0" y="0"/>
                      <a:pt x="3" y="76"/>
                      <a:pt x="17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33" name="Freeform 1006"/>
              <p:cNvSpPr>
                <a:spLocks/>
              </p:cNvSpPr>
              <p:nvPr/>
            </p:nvSpPr>
            <p:spPr bwMode="auto">
              <a:xfrm>
                <a:off x="4471" y="1513"/>
                <a:ext cx="303" cy="165"/>
              </a:xfrm>
              <a:custGeom>
                <a:avLst/>
                <a:gdLst>
                  <a:gd name="T0" fmla="*/ 128 w 128"/>
                  <a:gd name="T1" fmla="*/ 24 h 70"/>
                  <a:gd name="T2" fmla="*/ 68 w 128"/>
                  <a:gd name="T3" fmla="*/ 0 h 70"/>
                  <a:gd name="T4" fmla="*/ 0 w 128"/>
                  <a:gd name="T5" fmla="*/ 40 h 70"/>
                  <a:gd name="T6" fmla="*/ 128 w 128"/>
                  <a:gd name="T7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70">
                    <a:moveTo>
                      <a:pt x="128" y="24"/>
                    </a:moveTo>
                    <a:cubicBezTo>
                      <a:pt x="117" y="12"/>
                      <a:pt x="99" y="1"/>
                      <a:pt x="68" y="0"/>
                    </a:cubicBezTo>
                    <a:cubicBezTo>
                      <a:pt x="26" y="0"/>
                      <a:pt x="7" y="20"/>
                      <a:pt x="0" y="40"/>
                    </a:cubicBezTo>
                    <a:cubicBezTo>
                      <a:pt x="22" y="70"/>
                      <a:pt x="118" y="65"/>
                      <a:pt x="128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34" name="Freeform 1007"/>
              <p:cNvSpPr>
                <a:spLocks/>
              </p:cNvSpPr>
              <p:nvPr/>
            </p:nvSpPr>
            <p:spPr bwMode="auto">
              <a:xfrm>
                <a:off x="4537" y="1548"/>
                <a:ext cx="50" cy="26"/>
              </a:xfrm>
              <a:custGeom>
                <a:avLst/>
                <a:gdLst>
                  <a:gd name="T0" fmla="*/ 21 w 21"/>
                  <a:gd name="T1" fmla="*/ 6 h 11"/>
                  <a:gd name="T2" fmla="*/ 11 w 21"/>
                  <a:gd name="T3" fmla="*/ 11 h 11"/>
                  <a:gd name="T4" fmla="*/ 0 w 21"/>
                  <a:gd name="T5" fmla="*/ 6 h 11"/>
                  <a:gd name="T6" fmla="*/ 11 w 21"/>
                  <a:gd name="T7" fmla="*/ 0 h 11"/>
                  <a:gd name="T8" fmla="*/ 21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21" y="6"/>
                    </a:moveTo>
                    <a:cubicBezTo>
                      <a:pt x="21" y="9"/>
                      <a:pt x="16" y="11"/>
                      <a:pt x="11" y="11"/>
                    </a:cubicBezTo>
                    <a:cubicBezTo>
                      <a:pt x="5" y="11"/>
                      <a:pt x="0" y="9"/>
                      <a:pt x="0" y="6"/>
                    </a:cubicBezTo>
                    <a:cubicBezTo>
                      <a:pt x="0" y="3"/>
                      <a:pt x="5" y="0"/>
                      <a:pt x="11" y="0"/>
                    </a:cubicBezTo>
                    <a:cubicBezTo>
                      <a:pt x="17" y="0"/>
                      <a:pt x="21" y="3"/>
                      <a:pt x="21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35" name="Freeform 1008"/>
              <p:cNvSpPr>
                <a:spLocks/>
              </p:cNvSpPr>
              <p:nvPr/>
            </p:nvSpPr>
            <p:spPr bwMode="auto">
              <a:xfrm>
                <a:off x="4864" y="1510"/>
                <a:ext cx="383" cy="194"/>
              </a:xfrm>
              <a:custGeom>
                <a:avLst/>
                <a:gdLst>
                  <a:gd name="T0" fmla="*/ 144 w 162"/>
                  <a:gd name="T1" fmla="*/ 81 h 82"/>
                  <a:gd name="T2" fmla="*/ 6 w 162"/>
                  <a:gd name="T3" fmla="*/ 71 h 82"/>
                  <a:gd name="T4" fmla="*/ 81 w 162"/>
                  <a:gd name="T5" fmla="*/ 1 h 82"/>
                  <a:gd name="T6" fmla="*/ 144 w 162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82">
                    <a:moveTo>
                      <a:pt x="144" y="81"/>
                    </a:moveTo>
                    <a:cubicBezTo>
                      <a:pt x="144" y="81"/>
                      <a:pt x="40" y="82"/>
                      <a:pt x="6" y="71"/>
                    </a:cubicBezTo>
                    <a:cubicBezTo>
                      <a:pt x="6" y="71"/>
                      <a:pt x="0" y="3"/>
                      <a:pt x="81" y="1"/>
                    </a:cubicBezTo>
                    <a:cubicBezTo>
                      <a:pt x="162" y="0"/>
                      <a:pt x="159" y="76"/>
                      <a:pt x="144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36" name="Freeform 1009"/>
              <p:cNvSpPr>
                <a:spLocks/>
              </p:cNvSpPr>
              <p:nvPr/>
            </p:nvSpPr>
            <p:spPr bwMode="auto">
              <a:xfrm>
                <a:off x="4913" y="1513"/>
                <a:ext cx="303" cy="165"/>
              </a:xfrm>
              <a:custGeom>
                <a:avLst/>
                <a:gdLst>
                  <a:gd name="T0" fmla="*/ 0 w 128"/>
                  <a:gd name="T1" fmla="*/ 24 h 70"/>
                  <a:gd name="T2" fmla="*/ 60 w 128"/>
                  <a:gd name="T3" fmla="*/ 0 h 70"/>
                  <a:gd name="T4" fmla="*/ 128 w 128"/>
                  <a:gd name="T5" fmla="*/ 40 h 70"/>
                  <a:gd name="T6" fmla="*/ 0 w 128"/>
                  <a:gd name="T7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70">
                    <a:moveTo>
                      <a:pt x="0" y="24"/>
                    </a:moveTo>
                    <a:cubicBezTo>
                      <a:pt x="10" y="12"/>
                      <a:pt x="29" y="1"/>
                      <a:pt x="60" y="0"/>
                    </a:cubicBezTo>
                    <a:cubicBezTo>
                      <a:pt x="102" y="0"/>
                      <a:pt x="121" y="20"/>
                      <a:pt x="128" y="40"/>
                    </a:cubicBezTo>
                    <a:cubicBezTo>
                      <a:pt x="105" y="70"/>
                      <a:pt x="10" y="65"/>
                      <a:pt x="0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37" name="Oval 1010"/>
              <p:cNvSpPr>
                <a:spLocks noChangeArrowheads="1"/>
              </p:cNvSpPr>
              <p:nvPr/>
            </p:nvSpPr>
            <p:spPr bwMode="auto">
              <a:xfrm>
                <a:off x="5098" y="1548"/>
                <a:ext cx="52" cy="26"/>
              </a:xfrm>
              <a:prstGeom prst="ellipse">
                <a:avLst/>
              </a:pr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38" name="Freeform 1011"/>
              <p:cNvSpPr>
                <a:spLocks/>
              </p:cNvSpPr>
              <p:nvPr/>
            </p:nvSpPr>
            <p:spPr bwMode="auto">
              <a:xfrm>
                <a:off x="4920" y="293"/>
                <a:ext cx="183" cy="529"/>
              </a:xfrm>
              <a:custGeom>
                <a:avLst/>
                <a:gdLst>
                  <a:gd name="T0" fmla="*/ 0 w 77"/>
                  <a:gd name="T1" fmla="*/ 27 h 224"/>
                  <a:gd name="T2" fmla="*/ 37 w 77"/>
                  <a:gd name="T3" fmla="*/ 31 h 224"/>
                  <a:gd name="T4" fmla="*/ 74 w 77"/>
                  <a:gd name="T5" fmla="*/ 146 h 224"/>
                  <a:gd name="T6" fmla="*/ 23 w 77"/>
                  <a:gd name="T7" fmla="*/ 220 h 224"/>
                  <a:gd name="T8" fmla="*/ 0 w 77"/>
                  <a:gd name="T9" fmla="*/ 27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24">
                    <a:moveTo>
                      <a:pt x="0" y="27"/>
                    </a:moveTo>
                    <a:cubicBezTo>
                      <a:pt x="0" y="27"/>
                      <a:pt x="18" y="0"/>
                      <a:pt x="37" y="31"/>
                    </a:cubicBezTo>
                    <a:cubicBezTo>
                      <a:pt x="57" y="62"/>
                      <a:pt x="71" y="122"/>
                      <a:pt x="74" y="146"/>
                    </a:cubicBezTo>
                    <a:cubicBezTo>
                      <a:pt x="77" y="171"/>
                      <a:pt x="46" y="224"/>
                      <a:pt x="23" y="220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39" name="Freeform 1012"/>
              <p:cNvSpPr>
                <a:spLocks/>
              </p:cNvSpPr>
              <p:nvPr/>
            </p:nvSpPr>
            <p:spPr bwMode="auto">
              <a:xfrm>
                <a:off x="4920" y="326"/>
                <a:ext cx="183" cy="496"/>
              </a:xfrm>
              <a:custGeom>
                <a:avLst/>
                <a:gdLst>
                  <a:gd name="T0" fmla="*/ 37 w 77"/>
                  <a:gd name="T1" fmla="*/ 17 h 210"/>
                  <a:gd name="T2" fmla="*/ 38 w 77"/>
                  <a:gd name="T3" fmla="*/ 18 h 210"/>
                  <a:gd name="T4" fmla="*/ 18 w 77"/>
                  <a:gd name="T5" fmla="*/ 42 h 210"/>
                  <a:gd name="T6" fmla="*/ 19 w 77"/>
                  <a:gd name="T7" fmla="*/ 72 h 210"/>
                  <a:gd name="T8" fmla="*/ 22 w 77"/>
                  <a:gd name="T9" fmla="*/ 103 h 210"/>
                  <a:gd name="T10" fmla="*/ 47 w 77"/>
                  <a:gd name="T11" fmla="*/ 127 h 210"/>
                  <a:gd name="T12" fmla="*/ 33 w 77"/>
                  <a:gd name="T13" fmla="*/ 150 h 210"/>
                  <a:gd name="T14" fmla="*/ 37 w 77"/>
                  <a:gd name="T15" fmla="*/ 190 h 210"/>
                  <a:gd name="T16" fmla="*/ 53 w 77"/>
                  <a:gd name="T17" fmla="*/ 176 h 210"/>
                  <a:gd name="T18" fmla="*/ 61 w 77"/>
                  <a:gd name="T19" fmla="*/ 161 h 210"/>
                  <a:gd name="T20" fmla="*/ 67 w 77"/>
                  <a:gd name="T21" fmla="*/ 142 h 210"/>
                  <a:gd name="T22" fmla="*/ 74 w 77"/>
                  <a:gd name="T23" fmla="*/ 132 h 210"/>
                  <a:gd name="T24" fmla="*/ 23 w 77"/>
                  <a:gd name="T25" fmla="*/ 206 h 210"/>
                  <a:gd name="T26" fmla="*/ 0 w 77"/>
                  <a:gd name="T27" fmla="*/ 13 h 210"/>
                  <a:gd name="T28" fmla="*/ 12 w 77"/>
                  <a:gd name="T29" fmla="*/ 3 h 210"/>
                  <a:gd name="T30" fmla="*/ 37 w 77"/>
                  <a:gd name="T31" fmla="*/ 17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" h="210">
                    <a:moveTo>
                      <a:pt x="37" y="17"/>
                    </a:moveTo>
                    <a:cubicBezTo>
                      <a:pt x="37" y="18"/>
                      <a:pt x="38" y="18"/>
                      <a:pt x="38" y="18"/>
                    </a:cubicBezTo>
                    <a:cubicBezTo>
                      <a:pt x="20" y="0"/>
                      <a:pt x="14" y="29"/>
                      <a:pt x="18" y="42"/>
                    </a:cubicBezTo>
                    <a:cubicBezTo>
                      <a:pt x="20" y="52"/>
                      <a:pt x="19" y="62"/>
                      <a:pt x="19" y="72"/>
                    </a:cubicBezTo>
                    <a:cubicBezTo>
                      <a:pt x="19" y="83"/>
                      <a:pt x="20" y="93"/>
                      <a:pt x="22" y="103"/>
                    </a:cubicBezTo>
                    <a:cubicBezTo>
                      <a:pt x="25" y="116"/>
                      <a:pt x="36" y="124"/>
                      <a:pt x="47" y="127"/>
                    </a:cubicBezTo>
                    <a:cubicBezTo>
                      <a:pt x="41" y="134"/>
                      <a:pt x="35" y="140"/>
                      <a:pt x="33" y="150"/>
                    </a:cubicBezTo>
                    <a:cubicBezTo>
                      <a:pt x="32" y="155"/>
                      <a:pt x="32" y="186"/>
                      <a:pt x="37" y="190"/>
                    </a:cubicBezTo>
                    <a:cubicBezTo>
                      <a:pt x="42" y="196"/>
                      <a:pt x="50" y="181"/>
                      <a:pt x="53" y="176"/>
                    </a:cubicBezTo>
                    <a:cubicBezTo>
                      <a:pt x="57" y="172"/>
                      <a:pt x="60" y="167"/>
                      <a:pt x="61" y="161"/>
                    </a:cubicBezTo>
                    <a:cubicBezTo>
                      <a:pt x="63" y="155"/>
                      <a:pt x="66" y="148"/>
                      <a:pt x="67" y="142"/>
                    </a:cubicBezTo>
                    <a:cubicBezTo>
                      <a:pt x="69" y="137"/>
                      <a:pt x="72" y="117"/>
                      <a:pt x="74" y="132"/>
                    </a:cubicBezTo>
                    <a:cubicBezTo>
                      <a:pt x="77" y="157"/>
                      <a:pt x="46" y="210"/>
                      <a:pt x="23" y="206"/>
                    </a:cubicBezTo>
                    <a:cubicBezTo>
                      <a:pt x="23" y="206"/>
                      <a:pt x="0" y="13"/>
                      <a:pt x="0" y="13"/>
                    </a:cubicBezTo>
                    <a:cubicBezTo>
                      <a:pt x="0" y="10"/>
                      <a:pt x="10" y="4"/>
                      <a:pt x="12" y="3"/>
                    </a:cubicBezTo>
                    <a:cubicBezTo>
                      <a:pt x="23" y="0"/>
                      <a:pt x="32" y="8"/>
                      <a:pt x="37" y="1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40" name="Freeform 1013"/>
              <p:cNvSpPr>
                <a:spLocks/>
              </p:cNvSpPr>
              <p:nvPr/>
            </p:nvSpPr>
            <p:spPr bwMode="auto">
              <a:xfrm>
                <a:off x="4582" y="328"/>
                <a:ext cx="440" cy="561"/>
              </a:xfrm>
              <a:custGeom>
                <a:avLst/>
                <a:gdLst>
                  <a:gd name="T0" fmla="*/ 19 w 186"/>
                  <a:gd name="T1" fmla="*/ 12 h 237"/>
                  <a:gd name="T2" fmla="*/ 139 w 186"/>
                  <a:gd name="T3" fmla="*/ 3 h 237"/>
                  <a:gd name="T4" fmla="*/ 155 w 186"/>
                  <a:gd name="T5" fmla="*/ 20 h 237"/>
                  <a:gd name="T6" fmla="*/ 176 w 186"/>
                  <a:gd name="T7" fmla="*/ 165 h 237"/>
                  <a:gd name="T8" fmla="*/ 174 w 186"/>
                  <a:gd name="T9" fmla="*/ 237 h 237"/>
                  <a:gd name="T10" fmla="*/ 18 w 186"/>
                  <a:gd name="T11" fmla="*/ 237 h 237"/>
                  <a:gd name="T12" fmla="*/ 19 w 186"/>
                  <a:gd name="T13" fmla="*/ 1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237">
                    <a:moveTo>
                      <a:pt x="19" y="12"/>
                    </a:moveTo>
                    <a:cubicBezTo>
                      <a:pt x="19" y="12"/>
                      <a:pt x="46" y="0"/>
                      <a:pt x="139" y="3"/>
                    </a:cubicBezTo>
                    <a:cubicBezTo>
                      <a:pt x="139" y="3"/>
                      <a:pt x="151" y="6"/>
                      <a:pt x="155" y="20"/>
                    </a:cubicBezTo>
                    <a:cubicBezTo>
                      <a:pt x="157" y="28"/>
                      <a:pt x="161" y="98"/>
                      <a:pt x="176" y="165"/>
                    </a:cubicBezTo>
                    <a:cubicBezTo>
                      <a:pt x="186" y="207"/>
                      <a:pt x="174" y="237"/>
                      <a:pt x="174" y="237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18" y="237"/>
                      <a:pt x="0" y="35"/>
                      <a:pt x="19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41" name="Freeform 1014"/>
              <p:cNvSpPr>
                <a:spLocks/>
              </p:cNvSpPr>
              <p:nvPr/>
            </p:nvSpPr>
            <p:spPr bwMode="auto">
              <a:xfrm>
                <a:off x="4880" y="335"/>
                <a:ext cx="126" cy="442"/>
              </a:xfrm>
              <a:custGeom>
                <a:avLst/>
                <a:gdLst>
                  <a:gd name="T0" fmla="*/ 52 w 53"/>
                  <a:gd name="T1" fmla="*/ 170 h 187"/>
                  <a:gd name="T2" fmla="*/ 29 w 53"/>
                  <a:gd name="T3" fmla="*/ 17 h 187"/>
                  <a:gd name="T4" fmla="*/ 13 w 53"/>
                  <a:gd name="T5" fmla="*/ 0 h 187"/>
                  <a:gd name="T6" fmla="*/ 0 w 53"/>
                  <a:gd name="T7" fmla="*/ 0 h 187"/>
                  <a:gd name="T8" fmla="*/ 2 w 53"/>
                  <a:gd name="T9" fmla="*/ 16 h 187"/>
                  <a:gd name="T10" fmla="*/ 16 w 53"/>
                  <a:gd name="T11" fmla="*/ 25 h 187"/>
                  <a:gd name="T12" fmla="*/ 22 w 53"/>
                  <a:gd name="T13" fmla="*/ 41 h 187"/>
                  <a:gd name="T14" fmla="*/ 26 w 53"/>
                  <a:gd name="T15" fmla="*/ 76 h 187"/>
                  <a:gd name="T16" fmla="*/ 47 w 53"/>
                  <a:gd name="T17" fmla="*/ 169 h 187"/>
                  <a:gd name="T18" fmla="*/ 53 w 53"/>
                  <a:gd name="T19" fmla="*/ 187 h 187"/>
                  <a:gd name="T20" fmla="*/ 52 w 53"/>
                  <a:gd name="T21" fmla="*/ 17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187">
                    <a:moveTo>
                      <a:pt x="52" y="170"/>
                    </a:moveTo>
                    <a:cubicBezTo>
                      <a:pt x="36" y="100"/>
                      <a:pt x="31" y="26"/>
                      <a:pt x="29" y="17"/>
                    </a:cubicBezTo>
                    <a:cubicBezTo>
                      <a:pt x="26" y="3"/>
                      <a:pt x="13" y="0"/>
                      <a:pt x="13" y="0"/>
                    </a:cubicBezTo>
                    <a:cubicBezTo>
                      <a:pt x="8" y="0"/>
                      <a:pt x="4" y="0"/>
                      <a:pt x="0" y="0"/>
                    </a:cubicBezTo>
                    <a:cubicBezTo>
                      <a:pt x="1" y="5"/>
                      <a:pt x="2" y="11"/>
                      <a:pt x="2" y="16"/>
                    </a:cubicBezTo>
                    <a:cubicBezTo>
                      <a:pt x="2" y="15"/>
                      <a:pt x="15" y="23"/>
                      <a:pt x="16" y="25"/>
                    </a:cubicBezTo>
                    <a:cubicBezTo>
                      <a:pt x="19" y="29"/>
                      <a:pt x="21" y="35"/>
                      <a:pt x="22" y="41"/>
                    </a:cubicBezTo>
                    <a:cubicBezTo>
                      <a:pt x="24" y="52"/>
                      <a:pt x="23" y="65"/>
                      <a:pt x="26" y="76"/>
                    </a:cubicBezTo>
                    <a:cubicBezTo>
                      <a:pt x="32" y="108"/>
                      <a:pt x="36" y="138"/>
                      <a:pt x="47" y="169"/>
                    </a:cubicBezTo>
                    <a:cubicBezTo>
                      <a:pt x="49" y="175"/>
                      <a:pt x="51" y="181"/>
                      <a:pt x="53" y="187"/>
                    </a:cubicBezTo>
                    <a:cubicBezTo>
                      <a:pt x="52" y="181"/>
                      <a:pt x="53" y="176"/>
                      <a:pt x="52" y="17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42" name="Freeform 1015"/>
              <p:cNvSpPr>
                <a:spLocks/>
              </p:cNvSpPr>
              <p:nvPr/>
            </p:nvSpPr>
            <p:spPr bwMode="auto">
              <a:xfrm>
                <a:off x="4613" y="248"/>
                <a:ext cx="144" cy="156"/>
              </a:xfrm>
              <a:custGeom>
                <a:avLst/>
                <a:gdLst>
                  <a:gd name="T0" fmla="*/ 6 w 61"/>
                  <a:gd name="T1" fmla="*/ 0 h 66"/>
                  <a:gd name="T2" fmla="*/ 3 w 61"/>
                  <a:gd name="T3" fmla="*/ 47 h 66"/>
                  <a:gd name="T4" fmla="*/ 24 w 61"/>
                  <a:gd name="T5" fmla="*/ 63 h 66"/>
                  <a:gd name="T6" fmla="*/ 60 w 61"/>
                  <a:gd name="T7" fmla="*/ 55 h 66"/>
                  <a:gd name="T8" fmla="*/ 61 w 61"/>
                  <a:gd name="T9" fmla="*/ 42 h 66"/>
                  <a:gd name="T10" fmla="*/ 6 w 61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6">
                    <a:moveTo>
                      <a:pt x="6" y="0"/>
                    </a:moveTo>
                    <a:cubicBezTo>
                      <a:pt x="6" y="0"/>
                      <a:pt x="0" y="39"/>
                      <a:pt x="3" y="47"/>
                    </a:cubicBezTo>
                    <a:cubicBezTo>
                      <a:pt x="5" y="54"/>
                      <a:pt x="13" y="62"/>
                      <a:pt x="24" y="63"/>
                    </a:cubicBezTo>
                    <a:cubicBezTo>
                      <a:pt x="50" y="66"/>
                      <a:pt x="60" y="55"/>
                      <a:pt x="60" y="55"/>
                    </a:cubicBezTo>
                    <a:cubicBezTo>
                      <a:pt x="61" y="42"/>
                      <a:pt x="61" y="42"/>
                      <a:pt x="61" y="4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  <p:sp>
            <p:nvSpPr>
              <p:cNvPr id="943" name="Freeform 1016"/>
              <p:cNvSpPr>
                <a:spLocks/>
              </p:cNvSpPr>
              <p:nvPr/>
            </p:nvSpPr>
            <p:spPr bwMode="auto">
              <a:xfrm>
                <a:off x="4606" y="224"/>
                <a:ext cx="149" cy="159"/>
              </a:xfrm>
              <a:custGeom>
                <a:avLst/>
                <a:gdLst>
                  <a:gd name="T0" fmla="*/ 5 w 63"/>
                  <a:gd name="T1" fmla="*/ 0 h 67"/>
                  <a:gd name="T2" fmla="*/ 3 w 63"/>
                  <a:gd name="T3" fmla="*/ 47 h 67"/>
                  <a:gd name="T4" fmla="*/ 24 w 63"/>
                  <a:gd name="T5" fmla="*/ 64 h 67"/>
                  <a:gd name="T6" fmla="*/ 57 w 63"/>
                  <a:gd name="T7" fmla="*/ 64 h 67"/>
                  <a:gd name="T8" fmla="*/ 63 w 63"/>
                  <a:gd name="T9" fmla="*/ 37 h 67"/>
                  <a:gd name="T10" fmla="*/ 5 w 63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7">
                    <a:moveTo>
                      <a:pt x="5" y="0"/>
                    </a:moveTo>
                    <a:cubicBezTo>
                      <a:pt x="5" y="0"/>
                      <a:pt x="0" y="40"/>
                      <a:pt x="3" y="47"/>
                    </a:cubicBezTo>
                    <a:cubicBezTo>
                      <a:pt x="5" y="55"/>
                      <a:pt x="13" y="62"/>
                      <a:pt x="24" y="64"/>
                    </a:cubicBezTo>
                    <a:cubicBezTo>
                      <a:pt x="50" y="67"/>
                      <a:pt x="57" y="64"/>
                      <a:pt x="57" y="64"/>
                    </a:cubicBezTo>
                    <a:cubicBezTo>
                      <a:pt x="63" y="37"/>
                      <a:pt x="63" y="37"/>
                      <a:pt x="63" y="3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4223" tIns="82111" rIns="164223" bIns="8211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33"/>
              </a:p>
            </p:txBody>
          </p:sp>
        </p:grpSp>
        <p:sp>
          <p:nvSpPr>
            <p:cNvPr id="621" name="Freeform 1018"/>
            <p:cNvSpPr>
              <a:spLocks/>
            </p:cNvSpPr>
            <p:nvPr/>
          </p:nvSpPr>
          <p:spPr bwMode="auto">
            <a:xfrm>
              <a:off x="7626350" y="404812"/>
              <a:ext cx="238125" cy="195263"/>
            </a:xfrm>
            <a:custGeom>
              <a:avLst/>
              <a:gdLst>
                <a:gd name="T0" fmla="*/ 63 w 63"/>
                <a:gd name="T1" fmla="*/ 0 h 52"/>
                <a:gd name="T2" fmla="*/ 58 w 63"/>
                <a:gd name="T3" fmla="*/ 36 h 52"/>
                <a:gd name="T4" fmla="*/ 0 w 63"/>
                <a:gd name="T5" fmla="*/ 52 h 52"/>
                <a:gd name="T6" fmla="*/ 8 w 63"/>
                <a:gd name="T7" fmla="*/ 12 h 52"/>
                <a:gd name="T8" fmla="*/ 63 w 63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2">
                  <a:moveTo>
                    <a:pt x="63" y="0"/>
                  </a:moveTo>
                  <a:cubicBezTo>
                    <a:pt x="63" y="0"/>
                    <a:pt x="60" y="32"/>
                    <a:pt x="58" y="36"/>
                  </a:cubicBezTo>
                  <a:cubicBezTo>
                    <a:pt x="56" y="39"/>
                    <a:pt x="51" y="50"/>
                    <a:pt x="0" y="52"/>
                  </a:cubicBezTo>
                  <a:cubicBezTo>
                    <a:pt x="8" y="12"/>
                    <a:pt x="8" y="12"/>
                    <a:pt x="8" y="12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2" name="Freeform 1019"/>
            <p:cNvSpPr>
              <a:spLocks/>
            </p:cNvSpPr>
            <p:nvPr/>
          </p:nvSpPr>
          <p:spPr bwMode="auto">
            <a:xfrm>
              <a:off x="7650163" y="377825"/>
              <a:ext cx="225425" cy="195263"/>
            </a:xfrm>
            <a:custGeom>
              <a:avLst/>
              <a:gdLst>
                <a:gd name="T0" fmla="*/ 60 w 60"/>
                <a:gd name="T1" fmla="*/ 0 h 52"/>
                <a:gd name="T2" fmla="*/ 56 w 60"/>
                <a:gd name="T3" fmla="*/ 36 h 52"/>
                <a:gd name="T4" fmla="*/ 0 w 60"/>
                <a:gd name="T5" fmla="*/ 52 h 52"/>
                <a:gd name="T6" fmla="*/ 9 w 60"/>
                <a:gd name="T7" fmla="*/ 12 h 52"/>
                <a:gd name="T8" fmla="*/ 60 w 60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2">
                  <a:moveTo>
                    <a:pt x="60" y="0"/>
                  </a:moveTo>
                  <a:cubicBezTo>
                    <a:pt x="60" y="0"/>
                    <a:pt x="58" y="33"/>
                    <a:pt x="56" y="36"/>
                  </a:cubicBezTo>
                  <a:cubicBezTo>
                    <a:pt x="53" y="39"/>
                    <a:pt x="51" y="50"/>
                    <a:pt x="0" y="52"/>
                  </a:cubicBezTo>
                  <a:cubicBezTo>
                    <a:pt x="9" y="12"/>
                    <a:pt x="9" y="12"/>
                    <a:pt x="9" y="12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3" name="Freeform 1020"/>
            <p:cNvSpPr>
              <a:spLocks/>
            </p:cNvSpPr>
            <p:nvPr/>
          </p:nvSpPr>
          <p:spPr bwMode="auto">
            <a:xfrm>
              <a:off x="7323138" y="366712"/>
              <a:ext cx="244475" cy="206375"/>
            </a:xfrm>
            <a:custGeom>
              <a:avLst/>
              <a:gdLst>
                <a:gd name="T0" fmla="*/ 2 w 65"/>
                <a:gd name="T1" fmla="*/ 12 h 55"/>
                <a:gd name="T2" fmla="*/ 0 w 65"/>
                <a:gd name="T3" fmla="*/ 8 h 55"/>
                <a:gd name="T4" fmla="*/ 5 w 65"/>
                <a:gd name="T5" fmla="*/ 1 h 55"/>
                <a:gd name="T6" fmla="*/ 16 w 65"/>
                <a:gd name="T7" fmla="*/ 7 h 55"/>
                <a:gd name="T8" fmla="*/ 38 w 65"/>
                <a:gd name="T9" fmla="*/ 21 h 55"/>
                <a:gd name="T10" fmla="*/ 57 w 65"/>
                <a:gd name="T11" fmla="*/ 36 h 55"/>
                <a:gd name="T12" fmla="*/ 57 w 65"/>
                <a:gd name="T13" fmla="*/ 54 h 55"/>
                <a:gd name="T14" fmla="*/ 45 w 65"/>
                <a:gd name="T15" fmla="*/ 40 h 55"/>
                <a:gd name="T16" fmla="*/ 36 w 65"/>
                <a:gd name="T17" fmla="*/ 35 h 55"/>
                <a:gd name="T18" fmla="*/ 23 w 65"/>
                <a:gd name="T19" fmla="*/ 28 h 55"/>
                <a:gd name="T20" fmla="*/ 7 w 65"/>
                <a:gd name="T21" fmla="*/ 17 h 55"/>
                <a:gd name="T22" fmla="*/ 2 w 65"/>
                <a:gd name="T23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55">
                  <a:moveTo>
                    <a:pt x="2" y="12"/>
                  </a:moveTo>
                  <a:cubicBezTo>
                    <a:pt x="1" y="11"/>
                    <a:pt x="0" y="9"/>
                    <a:pt x="0" y="8"/>
                  </a:cubicBezTo>
                  <a:cubicBezTo>
                    <a:pt x="0" y="4"/>
                    <a:pt x="0" y="0"/>
                    <a:pt x="5" y="1"/>
                  </a:cubicBezTo>
                  <a:cubicBezTo>
                    <a:pt x="9" y="1"/>
                    <a:pt x="12" y="5"/>
                    <a:pt x="16" y="7"/>
                  </a:cubicBezTo>
                  <a:cubicBezTo>
                    <a:pt x="24" y="11"/>
                    <a:pt x="31" y="16"/>
                    <a:pt x="38" y="21"/>
                  </a:cubicBezTo>
                  <a:cubicBezTo>
                    <a:pt x="44" y="26"/>
                    <a:pt x="51" y="30"/>
                    <a:pt x="57" y="36"/>
                  </a:cubicBezTo>
                  <a:cubicBezTo>
                    <a:pt x="59" y="37"/>
                    <a:pt x="65" y="53"/>
                    <a:pt x="57" y="54"/>
                  </a:cubicBezTo>
                  <a:cubicBezTo>
                    <a:pt x="49" y="55"/>
                    <a:pt x="52" y="44"/>
                    <a:pt x="45" y="40"/>
                  </a:cubicBezTo>
                  <a:cubicBezTo>
                    <a:pt x="42" y="39"/>
                    <a:pt x="39" y="37"/>
                    <a:pt x="36" y="35"/>
                  </a:cubicBezTo>
                  <a:cubicBezTo>
                    <a:pt x="32" y="32"/>
                    <a:pt x="27" y="31"/>
                    <a:pt x="23" y="28"/>
                  </a:cubicBezTo>
                  <a:cubicBezTo>
                    <a:pt x="18" y="24"/>
                    <a:pt x="13" y="20"/>
                    <a:pt x="7" y="17"/>
                  </a:cubicBezTo>
                  <a:cubicBezTo>
                    <a:pt x="5" y="16"/>
                    <a:pt x="3" y="14"/>
                    <a:pt x="2" y="12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4" name="Freeform 1021"/>
            <p:cNvSpPr>
              <a:spLocks/>
            </p:cNvSpPr>
            <p:nvPr/>
          </p:nvSpPr>
          <p:spPr bwMode="auto">
            <a:xfrm>
              <a:off x="7650163" y="390525"/>
              <a:ext cx="225425" cy="130175"/>
            </a:xfrm>
            <a:custGeom>
              <a:avLst/>
              <a:gdLst>
                <a:gd name="T0" fmla="*/ 55 w 60"/>
                <a:gd name="T1" fmla="*/ 1 h 35"/>
                <a:gd name="T2" fmla="*/ 38 w 60"/>
                <a:gd name="T3" fmla="*/ 7 h 35"/>
                <a:gd name="T4" fmla="*/ 20 w 60"/>
                <a:gd name="T5" fmla="*/ 12 h 35"/>
                <a:gd name="T6" fmla="*/ 4 w 60"/>
                <a:gd name="T7" fmla="*/ 27 h 35"/>
                <a:gd name="T8" fmla="*/ 0 w 60"/>
                <a:gd name="T9" fmla="*/ 35 h 35"/>
                <a:gd name="T10" fmla="*/ 20 w 60"/>
                <a:gd name="T11" fmla="*/ 24 h 35"/>
                <a:gd name="T12" fmla="*/ 49 w 60"/>
                <a:gd name="T13" fmla="*/ 13 h 35"/>
                <a:gd name="T14" fmla="*/ 59 w 60"/>
                <a:gd name="T15" fmla="*/ 4 h 35"/>
                <a:gd name="T16" fmla="*/ 55 w 60"/>
                <a:gd name="T17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5">
                  <a:moveTo>
                    <a:pt x="55" y="1"/>
                  </a:moveTo>
                  <a:cubicBezTo>
                    <a:pt x="49" y="0"/>
                    <a:pt x="43" y="4"/>
                    <a:pt x="38" y="7"/>
                  </a:cubicBezTo>
                  <a:cubicBezTo>
                    <a:pt x="32" y="10"/>
                    <a:pt x="26" y="11"/>
                    <a:pt x="20" y="12"/>
                  </a:cubicBezTo>
                  <a:cubicBezTo>
                    <a:pt x="13" y="14"/>
                    <a:pt x="7" y="20"/>
                    <a:pt x="4" y="27"/>
                  </a:cubicBezTo>
                  <a:cubicBezTo>
                    <a:pt x="3" y="30"/>
                    <a:pt x="2" y="33"/>
                    <a:pt x="0" y="35"/>
                  </a:cubicBezTo>
                  <a:cubicBezTo>
                    <a:pt x="7" y="33"/>
                    <a:pt x="14" y="28"/>
                    <a:pt x="20" y="24"/>
                  </a:cubicBezTo>
                  <a:cubicBezTo>
                    <a:pt x="28" y="18"/>
                    <a:pt x="38" y="13"/>
                    <a:pt x="49" y="13"/>
                  </a:cubicBezTo>
                  <a:cubicBezTo>
                    <a:pt x="55" y="13"/>
                    <a:pt x="60" y="10"/>
                    <a:pt x="59" y="4"/>
                  </a:cubicBezTo>
                  <a:cubicBezTo>
                    <a:pt x="59" y="0"/>
                    <a:pt x="59" y="1"/>
                    <a:pt x="55" y="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5" name="Freeform 1022"/>
            <p:cNvSpPr>
              <a:spLocks/>
            </p:cNvSpPr>
            <p:nvPr/>
          </p:nvSpPr>
          <p:spPr bwMode="auto">
            <a:xfrm>
              <a:off x="7416800" y="555625"/>
              <a:ext cx="382588" cy="855663"/>
            </a:xfrm>
            <a:custGeom>
              <a:avLst/>
              <a:gdLst>
                <a:gd name="T0" fmla="*/ 69 w 241"/>
                <a:gd name="T1" fmla="*/ 0 h 539"/>
                <a:gd name="T2" fmla="*/ 0 w 241"/>
                <a:gd name="T3" fmla="*/ 394 h 539"/>
                <a:gd name="T4" fmla="*/ 83 w 241"/>
                <a:gd name="T5" fmla="*/ 539 h 539"/>
                <a:gd name="T6" fmla="*/ 180 w 241"/>
                <a:gd name="T7" fmla="*/ 539 h 539"/>
                <a:gd name="T8" fmla="*/ 241 w 241"/>
                <a:gd name="T9" fmla="*/ 413 h 539"/>
                <a:gd name="T10" fmla="*/ 144 w 241"/>
                <a:gd name="T11" fmla="*/ 0 h 539"/>
                <a:gd name="T12" fmla="*/ 69 w 241"/>
                <a:gd name="T13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539">
                  <a:moveTo>
                    <a:pt x="69" y="0"/>
                  </a:moveTo>
                  <a:lnTo>
                    <a:pt x="0" y="394"/>
                  </a:lnTo>
                  <a:lnTo>
                    <a:pt x="83" y="539"/>
                  </a:lnTo>
                  <a:lnTo>
                    <a:pt x="180" y="539"/>
                  </a:lnTo>
                  <a:lnTo>
                    <a:pt x="241" y="413"/>
                  </a:lnTo>
                  <a:lnTo>
                    <a:pt x="144" y="0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6" name="Freeform 1023"/>
            <p:cNvSpPr>
              <a:spLocks/>
            </p:cNvSpPr>
            <p:nvPr/>
          </p:nvSpPr>
          <p:spPr bwMode="auto">
            <a:xfrm>
              <a:off x="7446963" y="555625"/>
              <a:ext cx="327025" cy="911225"/>
            </a:xfrm>
            <a:custGeom>
              <a:avLst/>
              <a:gdLst>
                <a:gd name="T0" fmla="*/ 26 w 87"/>
                <a:gd name="T1" fmla="*/ 1 h 243"/>
                <a:gd name="T2" fmla="*/ 0 w 87"/>
                <a:gd name="T3" fmla="*/ 169 h 243"/>
                <a:gd name="T4" fmla="*/ 49 w 87"/>
                <a:gd name="T5" fmla="*/ 243 h 243"/>
                <a:gd name="T6" fmla="*/ 87 w 87"/>
                <a:gd name="T7" fmla="*/ 176 h 243"/>
                <a:gd name="T8" fmla="*/ 44 w 87"/>
                <a:gd name="T9" fmla="*/ 0 h 243"/>
                <a:gd name="T10" fmla="*/ 26 w 87"/>
                <a:gd name="T11" fmla="*/ 1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243">
                  <a:moveTo>
                    <a:pt x="26" y="1"/>
                  </a:moveTo>
                  <a:cubicBezTo>
                    <a:pt x="26" y="1"/>
                    <a:pt x="9" y="88"/>
                    <a:pt x="0" y="169"/>
                  </a:cubicBezTo>
                  <a:cubicBezTo>
                    <a:pt x="49" y="243"/>
                    <a:pt x="49" y="243"/>
                    <a:pt x="49" y="243"/>
                  </a:cubicBezTo>
                  <a:cubicBezTo>
                    <a:pt x="87" y="176"/>
                    <a:pt x="87" y="176"/>
                    <a:pt x="87" y="176"/>
                  </a:cubicBezTo>
                  <a:cubicBezTo>
                    <a:pt x="87" y="176"/>
                    <a:pt x="73" y="82"/>
                    <a:pt x="44" y="0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7" name="Freeform 1024"/>
            <p:cNvSpPr>
              <a:spLocks/>
            </p:cNvSpPr>
            <p:nvPr/>
          </p:nvSpPr>
          <p:spPr bwMode="auto">
            <a:xfrm>
              <a:off x="7589838" y="555625"/>
              <a:ext cx="184150" cy="911225"/>
            </a:xfrm>
            <a:custGeom>
              <a:avLst/>
              <a:gdLst>
                <a:gd name="T0" fmla="*/ 6 w 49"/>
                <a:gd name="T1" fmla="*/ 0 h 243"/>
                <a:gd name="T2" fmla="*/ 2 w 49"/>
                <a:gd name="T3" fmla="*/ 1 h 243"/>
                <a:gd name="T4" fmla="*/ 0 w 49"/>
                <a:gd name="T5" fmla="*/ 2 h 243"/>
                <a:gd name="T6" fmla="*/ 11 w 49"/>
                <a:gd name="T7" fmla="*/ 243 h 243"/>
                <a:gd name="T8" fmla="*/ 49 w 49"/>
                <a:gd name="T9" fmla="*/ 176 h 243"/>
                <a:gd name="T10" fmla="*/ 6 w 49"/>
                <a:gd name="T1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43">
                  <a:moveTo>
                    <a:pt x="6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1" y="243"/>
                    <a:pt x="11" y="243"/>
                    <a:pt x="11" y="243"/>
                  </a:cubicBezTo>
                  <a:cubicBezTo>
                    <a:pt x="49" y="176"/>
                    <a:pt x="49" y="176"/>
                    <a:pt x="49" y="176"/>
                  </a:cubicBezTo>
                  <a:cubicBezTo>
                    <a:pt x="49" y="176"/>
                    <a:pt x="35" y="82"/>
                    <a:pt x="6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8" name="Freeform 1025"/>
            <p:cNvSpPr>
              <a:spLocks/>
            </p:cNvSpPr>
            <p:nvPr/>
          </p:nvSpPr>
          <p:spPr bwMode="auto">
            <a:xfrm>
              <a:off x="7491413" y="625475"/>
              <a:ext cx="169863" cy="214313"/>
            </a:xfrm>
            <a:custGeom>
              <a:avLst/>
              <a:gdLst>
                <a:gd name="T0" fmla="*/ 38 w 45"/>
                <a:gd name="T1" fmla="*/ 0 h 57"/>
                <a:gd name="T2" fmla="*/ 38 w 45"/>
                <a:gd name="T3" fmla="*/ 0 h 57"/>
                <a:gd name="T4" fmla="*/ 5 w 45"/>
                <a:gd name="T5" fmla="*/ 32 h 57"/>
                <a:gd name="T6" fmla="*/ 0 w 45"/>
                <a:gd name="T7" fmla="*/ 57 h 57"/>
                <a:gd name="T8" fmla="*/ 0 w 45"/>
                <a:gd name="T9" fmla="*/ 57 h 57"/>
                <a:gd name="T10" fmla="*/ 45 w 45"/>
                <a:gd name="T11" fmla="*/ 23 h 57"/>
                <a:gd name="T12" fmla="*/ 38 w 45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7"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1" y="15"/>
                    <a:pt x="5" y="32"/>
                  </a:cubicBezTo>
                  <a:cubicBezTo>
                    <a:pt x="3" y="40"/>
                    <a:pt x="2" y="48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31" y="47"/>
                    <a:pt x="45" y="23"/>
                  </a:cubicBezTo>
                  <a:cubicBezTo>
                    <a:pt x="43" y="15"/>
                    <a:pt x="40" y="8"/>
                    <a:pt x="38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29" name="Freeform 1026"/>
            <p:cNvSpPr>
              <a:spLocks/>
            </p:cNvSpPr>
            <p:nvPr/>
          </p:nvSpPr>
          <p:spPr bwMode="auto">
            <a:xfrm>
              <a:off x="7458075" y="828675"/>
              <a:ext cx="258763" cy="255588"/>
            </a:xfrm>
            <a:custGeom>
              <a:avLst/>
              <a:gdLst>
                <a:gd name="T0" fmla="*/ 69 w 69"/>
                <a:gd name="T1" fmla="*/ 25 h 68"/>
                <a:gd name="T2" fmla="*/ 69 w 69"/>
                <a:gd name="T3" fmla="*/ 25 h 68"/>
                <a:gd name="T4" fmla="*/ 63 w 69"/>
                <a:gd name="T5" fmla="*/ 0 h 68"/>
                <a:gd name="T6" fmla="*/ 63 w 69"/>
                <a:gd name="T7" fmla="*/ 0 h 68"/>
                <a:gd name="T8" fmla="*/ 4 w 69"/>
                <a:gd name="T9" fmla="*/ 40 h 68"/>
                <a:gd name="T10" fmla="*/ 4 w 69"/>
                <a:gd name="T11" fmla="*/ 40 h 68"/>
                <a:gd name="T12" fmla="*/ 0 w 69"/>
                <a:gd name="T13" fmla="*/ 68 h 68"/>
                <a:gd name="T14" fmla="*/ 69 w 69"/>
                <a:gd name="T15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68">
                  <a:moveTo>
                    <a:pt x="69" y="25"/>
                  </a:moveTo>
                  <a:cubicBezTo>
                    <a:pt x="69" y="25"/>
                    <a:pt x="69" y="25"/>
                    <a:pt x="69" y="25"/>
                  </a:cubicBezTo>
                  <a:cubicBezTo>
                    <a:pt x="67" y="17"/>
                    <a:pt x="65" y="9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31" y="27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9"/>
                    <a:pt x="1" y="58"/>
                    <a:pt x="0" y="68"/>
                  </a:cubicBezTo>
                  <a:cubicBezTo>
                    <a:pt x="40" y="63"/>
                    <a:pt x="69" y="25"/>
                    <a:pt x="69" y="2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0" name="Freeform 1027"/>
            <p:cNvSpPr>
              <a:spLocks/>
            </p:cNvSpPr>
            <p:nvPr/>
          </p:nvSpPr>
          <p:spPr bwMode="auto">
            <a:xfrm>
              <a:off x="7502525" y="1042987"/>
              <a:ext cx="255588" cy="292100"/>
            </a:xfrm>
            <a:custGeom>
              <a:avLst/>
              <a:gdLst>
                <a:gd name="T0" fmla="*/ 10 w 68"/>
                <a:gd name="T1" fmla="*/ 78 h 78"/>
                <a:gd name="T2" fmla="*/ 68 w 68"/>
                <a:gd name="T3" fmla="*/ 22 h 78"/>
                <a:gd name="T4" fmla="*/ 68 w 68"/>
                <a:gd name="T5" fmla="*/ 22 h 78"/>
                <a:gd name="T6" fmla="*/ 64 w 68"/>
                <a:gd name="T7" fmla="*/ 0 h 78"/>
                <a:gd name="T8" fmla="*/ 64 w 68"/>
                <a:gd name="T9" fmla="*/ 0 h 78"/>
                <a:gd name="T10" fmla="*/ 0 w 68"/>
                <a:gd name="T11" fmla="*/ 61 h 78"/>
                <a:gd name="T12" fmla="*/ 10 w 68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78">
                  <a:moveTo>
                    <a:pt x="10" y="78"/>
                  </a:moveTo>
                  <a:cubicBezTo>
                    <a:pt x="40" y="66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7" y="16"/>
                    <a:pt x="65" y="8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0" y="36"/>
                    <a:pt x="0" y="61"/>
                    <a:pt x="0" y="61"/>
                  </a:cubicBezTo>
                  <a:lnTo>
                    <a:pt x="10" y="78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1" name="Freeform 1028"/>
            <p:cNvSpPr>
              <a:spLocks/>
            </p:cNvSpPr>
            <p:nvPr/>
          </p:nvSpPr>
          <p:spPr bwMode="auto">
            <a:xfrm>
              <a:off x="7510463" y="473075"/>
              <a:ext cx="158750" cy="104775"/>
            </a:xfrm>
            <a:custGeom>
              <a:avLst/>
              <a:gdLst>
                <a:gd name="T0" fmla="*/ 1 w 42"/>
                <a:gd name="T1" fmla="*/ 3 h 28"/>
                <a:gd name="T2" fmla="*/ 8 w 42"/>
                <a:gd name="T3" fmla="*/ 27 h 28"/>
                <a:gd name="T4" fmla="*/ 26 w 42"/>
                <a:gd name="T5" fmla="*/ 26 h 28"/>
                <a:gd name="T6" fmla="*/ 37 w 42"/>
                <a:gd name="T7" fmla="*/ 0 h 28"/>
                <a:gd name="T8" fmla="*/ 1 w 42"/>
                <a:gd name="T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8">
                  <a:moveTo>
                    <a:pt x="1" y="3"/>
                  </a:moveTo>
                  <a:cubicBezTo>
                    <a:pt x="0" y="7"/>
                    <a:pt x="1" y="24"/>
                    <a:pt x="8" y="27"/>
                  </a:cubicBezTo>
                  <a:cubicBezTo>
                    <a:pt x="11" y="28"/>
                    <a:pt x="18" y="28"/>
                    <a:pt x="26" y="26"/>
                  </a:cubicBezTo>
                  <a:cubicBezTo>
                    <a:pt x="42" y="23"/>
                    <a:pt x="37" y="0"/>
                    <a:pt x="37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2" name="Freeform 1029"/>
            <p:cNvSpPr>
              <a:spLocks/>
            </p:cNvSpPr>
            <p:nvPr/>
          </p:nvSpPr>
          <p:spPr bwMode="auto">
            <a:xfrm>
              <a:off x="7840663" y="1268412"/>
              <a:ext cx="203200" cy="93663"/>
            </a:xfrm>
            <a:custGeom>
              <a:avLst/>
              <a:gdLst>
                <a:gd name="T0" fmla="*/ 42 w 54"/>
                <a:gd name="T1" fmla="*/ 19 h 25"/>
                <a:gd name="T2" fmla="*/ 6 w 54"/>
                <a:gd name="T3" fmla="*/ 22 h 25"/>
                <a:gd name="T4" fmla="*/ 11 w 54"/>
                <a:gd name="T5" fmla="*/ 11 h 25"/>
                <a:gd name="T6" fmla="*/ 43 w 54"/>
                <a:gd name="T7" fmla="*/ 2 h 25"/>
                <a:gd name="T8" fmla="*/ 42 w 54"/>
                <a:gd name="T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5">
                  <a:moveTo>
                    <a:pt x="42" y="19"/>
                  </a:moveTo>
                  <a:cubicBezTo>
                    <a:pt x="42" y="19"/>
                    <a:pt x="9" y="25"/>
                    <a:pt x="6" y="22"/>
                  </a:cubicBezTo>
                  <a:cubicBezTo>
                    <a:pt x="3" y="19"/>
                    <a:pt x="0" y="16"/>
                    <a:pt x="11" y="11"/>
                  </a:cubicBezTo>
                  <a:cubicBezTo>
                    <a:pt x="21" y="6"/>
                    <a:pt x="40" y="0"/>
                    <a:pt x="43" y="2"/>
                  </a:cubicBezTo>
                  <a:cubicBezTo>
                    <a:pt x="46" y="4"/>
                    <a:pt x="54" y="17"/>
                    <a:pt x="42" y="19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3" name="Freeform 1030"/>
            <p:cNvSpPr>
              <a:spLocks/>
            </p:cNvSpPr>
            <p:nvPr/>
          </p:nvSpPr>
          <p:spPr bwMode="auto">
            <a:xfrm>
              <a:off x="7864475" y="1271587"/>
              <a:ext cx="179388" cy="90488"/>
            </a:xfrm>
            <a:custGeom>
              <a:avLst/>
              <a:gdLst>
                <a:gd name="T0" fmla="*/ 22 w 48"/>
                <a:gd name="T1" fmla="*/ 4 h 24"/>
                <a:gd name="T2" fmla="*/ 28 w 48"/>
                <a:gd name="T3" fmla="*/ 5 h 24"/>
                <a:gd name="T4" fmla="*/ 30 w 48"/>
                <a:gd name="T5" fmla="*/ 12 h 24"/>
                <a:gd name="T6" fmla="*/ 0 w 48"/>
                <a:gd name="T7" fmla="*/ 21 h 24"/>
                <a:gd name="T8" fmla="*/ 36 w 48"/>
                <a:gd name="T9" fmla="*/ 18 h 24"/>
                <a:gd name="T10" fmla="*/ 37 w 48"/>
                <a:gd name="T11" fmla="*/ 1 h 24"/>
                <a:gd name="T12" fmla="*/ 22 w 48"/>
                <a:gd name="T13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4">
                  <a:moveTo>
                    <a:pt x="22" y="4"/>
                  </a:moveTo>
                  <a:cubicBezTo>
                    <a:pt x="25" y="4"/>
                    <a:pt x="27" y="4"/>
                    <a:pt x="28" y="5"/>
                  </a:cubicBezTo>
                  <a:cubicBezTo>
                    <a:pt x="31" y="6"/>
                    <a:pt x="33" y="9"/>
                    <a:pt x="30" y="12"/>
                  </a:cubicBezTo>
                  <a:cubicBezTo>
                    <a:pt x="22" y="21"/>
                    <a:pt x="11" y="18"/>
                    <a:pt x="0" y="21"/>
                  </a:cubicBezTo>
                  <a:cubicBezTo>
                    <a:pt x="4" y="24"/>
                    <a:pt x="36" y="18"/>
                    <a:pt x="36" y="18"/>
                  </a:cubicBezTo>
                  <a:cubicBezTo>
                    <a:pt x="48" y="16"/>
                    <a:pt x="40" y="3"/>
                    <a:pt x="37" y="1"/>
                  </a:cubicBezTo>
                  <a:cubicBezTo>
                    <a:pt x="35" y="0"/>
                    <a:pt x="29" y="1"/>
                    <a:pt x="22" y="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4" name="Freeform 1031"/>
            <p:cNvSpPr>
              <a:spLocks/>
            </p:cNvSpPr>
            <p:nvPr/>
          </p:nvSpPr>
          <p:spPr bwMode="auto">
            <a:xfrm>
              <a:off x="7826375" y="1203325"/>
              <a:ext cx="187325" cy="109538"/>
            </a:xfrm>
            <a:custGeom>
              <a:avLst/>
              <a:gdLst>
                <a:gd name="T0" fmla="*/ 13 w 50"/>
                <a:gd name="T1" fmla="*/ 27 h 29"/>
                <a:gd name="T2" fmla="*/ 41 w 50"/>
                <a:gd name="T3" fmla="*/ 20 h 29"/>
                <a:gd name="T4" fmla="*/ 45 w 50"/>
                <a:gd name="T5" fmla="*/ 8 h 29"/>
                <a:gd name="T6" fmla="*/ 25 w 50"/>
                <a:gd name="T7" fmla="*/ 5 h 29"/>
                <a:gd name="T8" fmla="*/ 4 w 50"/>
                <a:gd name="T9" fmla="*/ 24 h 29"/>
                <a:gd name="T10" fmla="*/ 13 w 50"/>
                <a:gd name="T1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9">
                  <a:moveTo>
                    <a:pt x="13" y="27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50" y="15"/>
                    <a:pt x="45" y="8"/>
                  </a:cubicBezTo>
                  <a:cubicBezTo>
                    <a:pt x="40" y="0"/>
                    <a:pt x="25" y="5"/>
                    <a:pt x="25" y="5"/>
                  </a:cubicBezTo>
                  <a:cubicBezTo>
                    <a:pt x="25" y="5"/>
                    <a:pt x="0" y="15"/>
                    <a:pt x="4" y="24"/>
                  </a:cubicBezTo>
                  <a:cubicBezTo>
                    <a:pt x="4" y="24"/>
                    <a:pt x="5" y="29"/>
                    <a:pt x="13" y="2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5" name="Freeform 1032"/>
            <p:cNvSpPr>
              <a:spLocks/>
            </p:cNvSpPr>
            <p:nvPr/>
          </p:nvSpPr>
          <p:spPr bwMode="auto">
            <a:xfrm>
              <a:off x="7848600" y="1216025"/>
              <a:ext cx="165100" cy="93663"/>
            </a:xfrm>
            <a:custGeom>
              <a:avLst/>
              <a:gdLst>
                <a:gd name="T0" fmla="*/ 27 w 44"/>
                <a:gd name="T1" fmla="*/ 1 h 25"/>
                <a:gd name="T2" fmla="*/ 29 w 44"/>
                <a:gd name="T3" fmla="*/ 5 h 25"/>
                <a:gd name="T4" fmla="*/ 16 w 44"/>
                <a:gd name="T5" fmla="*/ 18 h 25"/>
                <a:gd name="T6" fmla="*/ 0 w 44"/>
                <a:gd name="T7" fmla="*/ 24 h 25"/>
                <a:gd name="T8" fmla="*/ 7 w 44"/>
                <a:gd name="T9" fmla="*/ 24 h 25"/>
                <a:gd name="T10" fmla="*/ 35 w 44"/>
                <a:gd name="T11" fmla="*/ 17 h 25"/>
                <a:gd name="T12" fmla="*/ 39 w 44"/>
                <a:gd name="T13" fmla="*/ 5 h 25"/>
                <a:gd name="T14" fmla="*/ 27 w 44"/>
                <a:gd name="T1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5">
                  <a:moveTo>
                    <a:pt x="27" y="1"/>
                  </a:moveTo>
                  <a:cubicBezTo>
                    <a:pt x="28" y="1"/>
                    <a:pt x="29" y="3"/>
                    <a:pt x="29" y="5"/>
                  </a:cubicBezTo>
                  <a:cubicBezTo>
                    <a:pt x="30" y="12"/>
                    <a:pt x="21" y="15"/>
                    <a:pt x="16" y="18"/>
                  </a:cubicBezTo>
                  <a:cubicBezTo>
                    <a:pt x="11" y="20"/>
                    <a:pt x="5" y="22"/>
                    <a:pt x="0" y="24"/>
                  </a:cubicBezTo>
                  <a:cubicBezTo>
                    <a:pt x="1" y="24"/>
                    <a:pt x="3" y="25"/>
                    <a:pt x="7" y="24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44" y="12"/>
                    <a:pt x="39" y="5"/>
                  </a:cubicBezTo>
                  <a:cubicBezTo>
                    <a:pt x="36" y="1"/>
                    <a:pt x="31" y="0"/>
                    <a:pt x="27" y="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6" name="Freeform 1033"/>
            <p:cNvSpPr>
              <a:spLocks/>
            </p:cNvSpPr>
            <p:nvPr/>
          </p:nvSpPr>
          <p:spPr bwMode="auto">
            <a:xfrm>
              <a:off x="7810500" y="1128712"/>
              <a:ext cx="147638" cy="139700"/>
            </a:xfrm>
            <a:custGeom>
              <a:avLst/>
              <a:gdLst>
                <a:gd name="T0" fmla="*/ 15 w 39"/>
                <a:gd name="T1" fmla="*/ 31 h 37"/>
                <a:gd name="T2" fmla="*/ 38 w 39"/>
                <a:gd name="T3" fmla="*/ 16 h 37"/>
                <a:gd name="T4" fmla="*/ 25 w 39"/>
                <a:gd name="T5" fmla="*/ 4 h 37"/>
                <a:gd name="T6" fmla="*/ 5 w 39"/>
                <a:gd name="T7" fmla="*/ 23 h 37"/>
                <a:gd name="T8" fmla="*/ 15 w 3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15" y="31"/>
                  </a:moveTo>
                  <a:cubicBezTo>
                    <a:pt x="15" y="31"/>
                    <a:pt x="39" y="24"/>
                    <a:pt x="38" y="16"/>
                  </a:cubicBezTo>
                  <a:cubicBezTo>
                    <a:pt x="37" y="8"/>
                    <a:pt x="32" y="0"/>
                    <a:pt x="25" y="4"/>
                  </a:cubicBezTo>
                  <a:cubicBezTo>
                    <a:pt x="17" y="7"/>
                    <a:pt x="5" y="23"/>
                    <a:pt x="5" y="23"/>
                  </a:cubicBezTo>
                  <a:cubicBezTo>
                    <a:pt x="5" y="23"/>
                    <a:pt x="0" y="37"/>
                    <a:pt x="15" y="31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7" name="Freeform 1034"/>
            <p:cNvSpPr>
              <a:spLocks/>
            </p:cNvSpPr>
            <p:nvPr/>
          </p:nvSpPr>
          <p:spPr bwMode="auto">
            <a:xfrm>
              <a:off x="7829550" y="1133475"/>
              <a:ext cx="128588" cy="123825"/>
            </a:xfrm>
            <a:custGeom>
              <a:avLst/>
              <a:gdLst>
                <a:gd name="T0" fmla="*/ 20 w 34"/>
                <a:gd name="T1" fmla="*/ 2 h 33"/>
                <a:gd name="T2" fmla="*/ 23 w 34"/>
                <a:gd name="T3" fmla="*/ 4 h 33"/>
                <a:gd name="T4" fmla="*/ 1 w 34"/>
                <a:gd name="T5" fmla="*/ 28 h 33"/>
                <a:gd name="T6" fmla="*/ 0 w 34"/>
                <a:gd name="T7" fmla="*/ 28 h 33"/>
                <a:gd name="T8" fmla="*/ 10 w 34"/>
                <a:gd name="T9" fmla="*/ 30 h 33"/>
                <a:gd name="T10" fmla="*/ 33 w 34"/>
                <a:gd name="T11" fmla="*/ 15 h 33"/>
                <a:gd name="T12" fmla="*/ 20 w 34"/>
                <a:gd name="T1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20" y="2"/>
                  </a:moveTo>
                  <a:cubicBezTo>
                    <a:pt x="21" y="3"/>
                    <a:pt x="22" y="3"/>
                    <a:pt x="23" y="4"/>
                  </a:cubicBezTo>
                  <a:cubicBezTo>
                    <a:pt x="32" y="17"/>
                    <a:pt x="7" y="24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10" y="30"/>
                  </a:cubicBezTo>
                  <a:cubicBezTo>
                    <a:pt x="10" y="30"/>
                    <a:pt x="34" y="23"/>
                    <a:pt x="33" y="15"/>
                  </a:cubicBezTo>
                  <a:cubicBezTo>
                    <a:pt x="32" y="8"/>
                    <a:pt x="27" y="0"/>
                    <a:pt x="20" y="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8" name="Freeform 1035"/>
            <p:cNvSpPr>
              <a:spLocks/>
            </p:cNvSpPr>
            <p:nvPr/>
          </p:nvSpPr>
          <p:spPr bwMode="auto">
            <a:xfrm>
              <a:off x="6789738" y="-1441450"/>
              <a:ext cx="1427163" cy="1973263"/>
            </a:xfrm>
            <a:custGeom>
              <a:avLst/>
              <a:gdLst>
                <a:gd name="T0" fmla="*/ 9 w 380"/>
                <a:gd name="T1" fmla="*/ 253 h 526"/>
                <a:gd name="T2" fmla="*/ 24 w 380"/>
                <a:gd name="T3" fmla="*/ 435 h 526"/>
                <a:gd name="T4" fmla="*/ 66 w 380"/>
                <a:gd name="T5" fmla="*/ 486 h 526"/>
                <a:gd name="T6" fmla="*/ 164 w 380"/>
                <a:gd name="T7" fmla="*/ 498 h 526"/>
                <a:gd name="T8" fmla="*/ 210 w 380"/>
                <a:gd name="T9" fmla="*/ 523 h 526"/>
                <a:gd name="T10" fmla="*/ 229 w 380"/>
                <a:gd name="T11" fmla="*/ 518 h 526"/>
                <a:gd name="T12" fmla="*/ 251 w 380"/>
                <a:gd name="T13" fmla="*/ 501 h 526"/>
                <a:gd name="T14" fmla="*/ 353 w 380"/>
                <a:gd name="T15" fmla="*/ 477 h 526"/>
                <a:gd name="T16" fmla="*/ 375 w 380"/>
                <a:gd name="T17" fmla="*/ 430 h 526"/>
                <a:gd name="T18" fmla="*/ 365 w 380"/>
                <a:gd name="T19" fmla="*/ 214 h 526"/>
                <a:gd name="T20" fmla="*/ 301 w 380"/>
                <a:gd name="T21" fmla="*/ 82 h 526"/>
                <a:gd name="T22" fmla="*/ 9 w 380"/>
                <a:gd name="T23" fmla="*/ 25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" h="526">
                  <a:moveTo>
                    <a:pt x="9" y="253"/>
                  </a:moveTo>
                  <a:cubicBezTo>
                    <a:pt x="9" y="253"/>
                    <a:pt x="14" y="392"/>
                    <a:pt x="24" y="435"/>
                  </a:cubicBezTo>
                  <a:cubicBezTo>
                    <a:pt x="34" y="477"/>
                    <a:pt x="41" y="481"/>
                    <a:pt x="66" y="486"/>
                  </a:cubicBezTo>
                  <a:cubicBezTo>
                    <a:pt x="91" y="491"/>
                    <a:pt x="152" y="491"/>
                    <a:pt x="164" y="498"/>
                  </a:cubicBezTo>
                  <a:cubicBezTo>
                    <a:pt x="176" y="505"/>
                    <a:pt x="193" y="526"/>
                    <a:pt x="210" y="523"/>
                  </a:cubicBezTo>
                  <a:cubicBezTo>
                    <a:pt x="217" y="522"/>
                    <a:pt x="224" y="522"/>
                    <a:pt x="229" y="518"/>
                  </a:cubicBezTo>
                  <a:cubicBezTo>
                    <a:pt x="235" y="513"/>
                    <a:pt x="246" y="503"/>
                    <a:pt x="251" y="501"/>
                  </a:cubicBezTo>
                  <a:cubicBezTo>
                    <a:pt x="261" y="498"/>
                    <a:pt x="340" y="482"/>
                    <a:pt x="353" y="477"/>
                  </a:cubicBezTo>
                  <a:cubicBezTo>
                    <a:pt x="366" y="472"/>
                    <a:pt x="375" y="461"/>
                    <a:pt x="375" y="430"/>
                  </a:cubicBezTo>
                  <a:cubicBezTo>
                    <a:pt x="375" y="399"/>
                    <a:pt x="380" y="273"/>
                    <a:pt x="365" y="214"/>
                  </a:cubicBezTo>
                  <a:cubicBezTo>
                    <a:pt x="350" y="154"/>
                    <a:pt x="340" y="104"/>
                    <a:pt x="301" y="82"/>
                  </a:cubicBezTo>
                  <a:cubicBezTo>
                    <a:pt x="289" y="71"/>
                    <a:pt x="0" y="0"/>
                    <a:pt x="9" y="25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39" name="Freeform 1036"/>
            <p:cNvSpPr>
              <a:spLocks/>
            </p:cNvSpPr>
            <p:nvPr/>
          </p:nvSpPr>
          <p:spPr bwMode="auto">
            <a:xfrm>
              <a:off x="8112125" y="-503238"/>
              <a:ext cx="292100" cy="412750"/>
            </a:xfrm>
            <a:custGeom>
              <a:avLst/>
              <a:gdLst>
                <a:gd name="T0" fmla="*/ 13 w 78"/>
                <a:gd name="T1" fmla="*/ 110 h 110"/>
                <a:gd name="T2" fmla="*/ 48 w 78"/>
                <a:gd name="T3" fmla="*/ 16 h 110"/>
                <a:gd name="T4" fmla="*/ 0 w 78"/>
                <a:gd name="T5" fmla="*/ 37 h 110"/>
                <a:gd name="T6" fmla="*/ 13 w 78"/>
                <a:gd name="T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10">
                  <a:moveTo>
                    <a:pt x="13" y="110"/>
                  </a:moveTo>
                  <a:cubicBezTo>
                    <a:pt x="76" y="107"/>
                    <a:pt x="78" y="33"/>
                    <a:pt x="48" y="16"/>
                  </a:cubicBezTo>
                  <a:cubicBezTo>
                    <a:pt x="19" y="0"/>
                    <a:pt x="0" y="37"/>
                    <a:pt x="0" y="37"/>
                  </a:cubicBezTo>
                  <a:lnTo>
                    <a:pt x="13" y="11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0" name="Freeform 1037"/>
            <p:cNvSpPr>
              <a:spLocks/>
            </p:cNvSpPr>
            <p:nvPr/>
          </p:nvSpPr>
          <p:spPr bwMode="auto">
            <a:xfrm>
              <a:off x="6608763" y="-409575"/>
              <a:ext cx="277813" cy="368300"/>
            </a:xfrm>
            <a:custGeom>
              <a:avLst/>
              <a:gdLst>
                <a:gd name="T0" fmla="*/ 69 w 74"/>
                <a:gd name="T1" fmla="*/ 93 h 98"/>
                <a:gd name="T2" fmla="*/ 22 w 74"/>
                <a:gd name="T3" fmla="*/ 79 h 98"/>
                <a:gd name="T4" fmla="*/ 38 w 74"/>
                <a:gd name="T5" fmla="*/ 3 h 98"/>
                <a:gd name="T6" fmla="*/ 73 w 74"/>
                <a:gd name="T7" fmla="*/ 40 h 98"/>
                <a:gd name="T8" fmla="*/ 69 w 74"/>
                <a:gd name="T9" fmla="*/ 9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98">
                  <a:moveTo>
                    <a:pt x="69" y="93"/>
                  </a:moveTo>
                  <a:cubicBezTo>
                    <a:pt x="69" y="93"/>
                    <a:pt x="43" y="98"/>
                    <a:pt x="22" y="79"/>
                  </a:cubicBezTo>
                  <a:cubicBezTo>
                    <a:pt x="0" y="60"/>
                    <a:pt x="2" y="6"/>
                    <a:pt x="38" y="3"/>
                  </a:cubicBezTo>
                  <a:cubicBezTo>
                    <a:pt x="74" y="0"/>
                    <a:pt x="73" y="40"/>
                    <a:pt x="73" y="40"/>
                  </a:cubicBezTo>
                  <a:lnTo>
                    <a:pt x="69" y="93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1" name="Freeform 1038"/>
            <p:cNvSpPr>
              <a:spLocks/>
            </p:cNvSpPr>
            <p:nvPr/>
          </p:nvSpPr>
          <p:spPr bwMode="auto">
            <a:xfrm>
              <a:off x="6819900" y="-1509713"/>
              <a:ext cx="1347788" cy="1978025"/>
            </a:xfrm>
            <a:custGeom>
              <a:avLst/>
              <a:gdLst>
                <a:gd name="T0" fmla="*/ 8 w 359"/>
                <a:gd name="T1" fmla="*/ 254 h 527"/>
                <a:gd name="T2" fmla="*/ 11 w 359"/>
                <a:gd name="T3" fmla="*/ 392 h 527"/>
                <a:gd name="T4" fmla="*/ 17 w 359"/>
                <a:gd name="T5" fmla="*/ 441 h 527"/>
                <a:gd name="T6" fmla="*/ 64 w 359"/>
                <a:gd name="T7" fmla="*/ 486 h 527"/>
                <a:gd name="T8" fmla="*/ 140 w 359"/>
                <a:gd name="T9" fmla="*/ 506 h 527"/>
                <a:gd name="T10" fmla="*/ 207 w 359"/>
                <a:gd name="T11" fmla="*/ 526 h 527"/>
                <a:gd name="T12" fmla="*/ 259 w 359"/>
                <a:gd name="T13" fmla="*/ 506 h 527"/>
                <a:gd name="T14" fmla="*/ 338 w 359"/>
                <a:gd name="T15" fmla="*/ 478 h 527"/>
                <a:gd name="T16" fmla="*/ 359 w 359"/>
                <a:gd name="T17" fmla="*/ 430 h 527"/>
                <a:gd name="T18" fmla="*/ 344 w 359"/>
                <a:gd name="T19" fmla="*/ 214 h 527"/>
                <a:gd name="T20" fmla="*/ 289 w 359"/>
                <a:gd name="T21" fmla="*/ 82 h 527"/>
                <a:gd name="T22" fmla="*/ 8 w 359"/>
                <a:gd name="T23" fmla="*/ 25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9" h="527">
                  <a:moveTo>
                    <a:pt x="8" y="254"/>
                  </a:moveTo>
                  <a:cubicBezTo>
                    <a:pt x="8" y="254"/>
                    <a:pt x="5" y="335"/>
                    <a:pt x="11" y="392"/>
                  </a:cubicBezTo>
                  <a:cubicBezTo>
                    <a:pt x="12" y="410"/>
                    <a:pt x="14" y="431"/>
                    <a:pt x="17" y="441"/>
                  </a:cubicBezTo>
                  <a:cubicBezTo>
                    <a:pt x="26" y="483"/>
                    <a:pt x="40" y="481"/>
                    <a:pt x="64" y="486"/>
                  </a:cubicBezTo>
                  <a:cubicBezTo>
                    <a:pt x="70" y="488"/>
                    <a:pt x="105" y="495"/>
                    <a:pt x="140" y="506"/>
                  </a:cubicBezTo>
                  <a:cubicBezTo>
                    <a:pt x="163" y="514"/>
                    <a:pt x="183" y="527"/>
                    <a:pt x="207" y="526"/>
                  </a:cubicBezTo>
                  <a:cubicBezTo>
                    <a:pt x="226" y="525"/>
                    <a:pt x="242" y="512"/>
                    <a:pt x="259" y="506"/>
                  </a:cubicBezTo>
                  <a:cubicBezTo>
                    <a:pt x="301" y="493"/>
                    <a:pt x="334" y="479"/>
                    <a:pt x="338" y="478"/>
                  </a:cubicBezTo>
                  <a:cubicBezTo>
                    <a:pt x="351" y="473"/>
                    <a:pt x="359" y="461"/>
                    <a:pt x="359" y="430"/>
                  </a:cubicBezTo>
                  <a:cubicBezTo>
                    <a:pt x="359" y="399"/>
                    <a:pt x="358" y="273"/>
                    <a:pt x="344" y="214"/>
                  </a:cubicBezTo>
                  <a:cubicBezTo>
                    <a:pt x="329" y="154"/>
                    <a:pt x="326" y="104"/>
                    <a:pt x="289" y="82"/>
                  </a:cubicBezTo>
                  <a:cubicBezTo>
                    <a:pt x="277" y="71"/>
                    <a:pt x="0" y="0"/>
                    <a:pt x="8" y="25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2" name="Freeform 1039"/>
            <p:cNvSpPr>
              <a:spLocks/>
            </p:cNvSpPr>
            <p:nvPr/>
          </p:nvSpPr>
          <p:spPr bwMode="auto">
            <a:xfrm>
              <a:off x="6850063" y="-1490663"/>
              <a:ext cx="1223963" cy="908050"/>
            </a:xfrm>
            <a:custGeom>
              <a:avLst/>
              <a:gdLst>
                <a:gd name="T0" fmla="*/ 178 w 326"/>
                <a:gd name="T1" fmla="*/ 235 h 242"/>
                <a:gd name="T2" fmla="*/ 326 w 326"/>
                <a:gd name="T3" fmla="*/ 162 h 242"/>
                <a:gd name="T4" fmla="*/ 281 w 326"/>
                <a:gd name="T5" fmla="*/ 77 h 242"/>
                <a:gd name="T6" fmla="*/ 0 w 326"/>
                <a:gd name="T7" fmla="*/ 224 h 242"/>
                <a:gd name="T8" fmla="*/ 128 w 326"/>
                <a:gd name="T9" fmla="*/ 242 h 242"/>
                <a:gd name="T10" fmla="*/ 178 w 326"/>
                <a:gd name="T11" fmla="*/ 23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" h="242">
                  <a:moveTo>
                    <a:pt x="178" y="235"/>
                  </a:moveTo>
                  <a:cubicBezTo>
                    <a:pt x="230" y="217"/>
                    <a:pt x="280" y="192"/>
                    <a:pt x="326" y="162"/>
                  </a:cubicBezTo>
                  <a:cubicBezTo>
                    <a:pt x="317" y="124"/>
                    <a:pt x="308" y="93"/>
                    <a:pt x="281" y="77"/>
                  </a:cubicBezTo>
                  <a:cubicBezTo>
                    <a:pt x="270" y="67"/>
                    <a:pt x="10" y="0"/>
                    <a:pt x="0" y="224"/>
                  </a:cubicBezTo>
                  <a:cubicBezTo>
                    <a:pt x="43" y="231"/>
                    <a:pt x="85" y="239"/>
                    <a:pt x="128" y="242"/>
                  </a:cubicBezTo>
                  <a:cubicBezTo>
                    <a:pt x="144" y="240"/>
                    <a:pt x="161" y="236"/>
                    <a:pt x="178" y="23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3" name="Freeform 1040"/>
            <p:cNvSpPr>
              <a:spLocks/>
            </p:cNvSpPr>
            <p:nvPr/>
          </p:nvSpPr>
          <p:spPr bwMode="auto">
            <a:xfrm>
              <a:off x="6684963" y="-1009650"/>
              <a:ext cx="280988" cy="993775"/>
            </a:xfrm>
            <a:custGeom>
              <a:avLst/>
              <a:gdLst>
                <a:gd name="T0" fmla="*/ 2 w 75"/>
                <a:gd name="T1" fmla="*/ 0 h 265"/>
                <a:gd name="T2" fmla="*/ 7 w 75"/>
                <a:gd name="T3" fmla="*/ 165 h 265"/>
                <a:gd name="T4" fmla="*/ 24 w 75"/>
                <a:gd name="T5" fmla="*/ 163 h 265"/>
                <a:gd name="T6" fmla="*/ 53 w 75"/>
                <a:gd name="T7" fmla="*/ 193 h 265"/>
                <a:gd name="T8" fmla="*/ 51 w 75"/>
                <a:gd name="T9" fmla="*/ 261 h 265"/>
                <a:gd name="T10" fmla="*/ 63 w 75"/>
                <a:gd name="T11" fmla="*/ 265 h 265"/>
                <a:gd name="T12" fmla="*/ 75 w 75"/>
                <a:gd name="T13" fmla="*/ 259 h 265"/>
                <a:gd name="T14" fmla="*/ 74 w 75"/>
                <a:gd name="T15" fmla="*/ 22 h 265"/>
                <a:gd name="T16" fmla="*/ 2 w 75"/>
                <a:gd name="T1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65">
                  <a:moveTo>
                    <a:pt x="2" y="0"/>
                  </a:moveTo>
                  <a:cubicBezTo>
                    <a:pt x="2" y="0"/>
                    <a:pt x="0" y="121"/>
                    <a:pt x="7" y="165"/>
                  </a:cubicBezTo>
                  <a:cubicBezTo>
                    <a:pt x="7" y="165"/>
                    <a:pt x="15" y="162"/>
                    <a:pt x="24" y="163"/>
                  </a:cubicBezTo>
                  <a:cubicBezTo>
                    <a:pt x="33" y="163"/>
                    <a:pt x="49" y="168"/>
                    <a:pt x="53" y="193"/>
                  </a:cubicBezTo>
                  <a:cubicBezTo>
                    <a:pt x="61" y="241"/>
                    <a:pt x="51" y="261"/>
                    <a:pt x="51" y="261"/>
                  </a:cubicBezTo>
                  <a:cubicBezTo>
                    <a:pt x="51" y="261"/>
                    <a:pt x="52" y="265"/>
                    <a:pt x="63" y="265"/>
                  </a:cubicBezTo>
                  <a:cubicBezTo>
                    <a:pt x="75" y="265"/>
                    <a:pt x="75" y="259"/>
                    <a:pt x="75" y="259"/>
                  </a:cubicBezTo>
                  <a:cubicBezTo>
                    <a:pt x="74" y="22"/>
                    <a:pt x="74" y="22"/>
                    <a:pt x="74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4" name="Freeform 1041"/>
            <p:cNvSpPr>
              <a:spLocks/>
            </p:cNvSpPr>
            <p:nvPr/>
          </p:nvSpPr>
          <p:spPr bwMode="auto">
            <a:xfrm>
              <a:off x="6699250" y="-519113"/>
              <a:ext cx="146050" cy="153988"/>
            </a:xfrm>
            <a:custGeom>
              <a:avLst/>
              <a:gdLst>
                <a:gd name="T0" fmla="*/ 39 w 39"/>
                <a:gd name="T1" fmla="*/ 41 h 41"/>
                <a:gd name="T2" fmla="*/ 37 w 39"/>
                <a:gd name="T3" fmla="*/ 20 h 41"/>
                <a:gd name="T4" fmla="*/ 31 w 39"/>
                <a:gd name="T5" fmla="*/ 13 h 41"/>
                <a:gd name="T6" fmla="*/ 5 w 39"/>
                <a:gd name="T7" fmla="*/ 0 h 41"/>
                <a:gd name="T8" fmla="*/ 0 w 39"/>
                <a:gd name="T9" fmla="*/ 0 h 41"/>
                <a:gd name="T10" fmla="*/ 3 w 39"/>
                <a:gd name="T11" fmla="*/ 34 h 41"/>
                <a:gd name="T12" fmla="*/ 20 w 39"/>
                <a:gd name="T13" fmla="*/ 32 h 41"/>
                <a:gd name="T14" fmla="*/ 39 w 3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1">
                  <a:moveTo>
                    <a:pt x="39" y="41"/>
                  </a:moveTo>
                  <a:cubicBezTo>
                    <a:pt x="39" y="34"/>
                    <a:pt x="37" y="28"/>
                    <a:pt x="37" y="20"/>
                  </a:cubicBezTo>
                  <a:cubicBezTo>
                    <a:pt x="35" y="18"/>
                    <a:pt x="33" y="16"/>
                    <a:pt x="31" y="13"/>
                  </a:cubicBezTo>
                  <a:cubicBezTo>
                    <a:pt x="22" y="9"/>
                    <a:pt x="14" y="4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3"/>
                    <a:pt x="2" y="25"/>
                    <a:pt x="3" y="34"/>
                  </a:cubicBezTo>
                  <a:cubicBezTo>
                    <a:pt x="3" y="34"/>
                    <a:pt x="11" y="31"/>
                    <a:pt x="20" y="32"/>
                  </a:cubicBezTo>
                  <a:cubicBezTo>
                    <a:pt x="25" y="32"/>
                    <a:pt x="33" y="34"/>
                    <a:pt x="39" y="4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5" name="Freeform 1042"/>
            <p:cNvSpPr>
              <a:spLocks/>
            </p:cNvSpPr>
            <p:nvPr/>
          </p:nvSpPr>
          <p:spPr bwMode="auto">
            <a:xfrm>
              <a:off x="6688138" y="-923925"/>
              <a:ext cx="274638" cy="236538"/>
            </a:xfrm>
            <a:custGeom>
              <a:avLst/>
              <a:gdLst>
                <a:gd name="T0" fmla="*/ 0 w 73"/>
                <a:gd name="T1" fmla="*/ 0 h 63"/>
                <a:gd name="T2" fmla="*/ 1 w 73"/>
                <a:gd name="T3" fmla="*/ 35 h 63"/>
                <a:gd name="T4" fmla="*/ 73 w 73"/>
                <a:gd name="T5" fmla="*/ 62 h 63"/>
                <a:gd name="T6" fmla="*/ 73 w 73"/>
                <a:gd name="T7" fmla="*/ 31 h 63"/>
                <a:gd name="T8" fmla="*/ 0 w 73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63">
                  <a:moveTo>
                    <a:pt x="0" y="0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37" y="63"/>
                    <a:pt x="73" y="62"/>
                  </a:cubicBezTo>
                  <a:cubicBezTo>
                    <a:pt x="73" y="31"/>
                    <a:pt x="73" y="31"/>
                    <a:pt x="73" y="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6" name="Freeform 1043"/>
            <p:cNvSpPr>
              <a:spLocks/>
            </p:cNvSpPr>
            <p:nvPr/>
          </p:nvSpPr>
          <p:spPr bwMode="auto">
            <a:xfrm>
              <a:off x="6518275" y="-1501775"/>
              <a:ext cx="1943100" cy="1419225"/>
            </a:xfrm>
            <a:custGeom>
              <a:avLst/>
              <a:gdLst>
                <a:gd name="T0" fmla="*/ 80 w 517"/>
                <a:gd name="T1" fmla="*/ 19 h 378"/>
                <a:gd name="T2" fmla="*/ 180 w 517"/>
                <a:gd name="T3" fmla="*/ 52 h 378"/>
                <a:gd name="T4" fmla="*/ 344 w 517"/>
                <a:gd name="T5" fmla="*/ 0 h 378"/>
                <a:gd name="T6" fmla="*/ 440 w 517"/>
                <a:gd name="T7" fmla="*/ 81 h 378"/>
                <a:gd name="T8" fmla="*/ 503 w 517"/>
                <a:gd name="T9" fmla="*/ 106 h 378"/>
                <a:gd name="T10" fmla="*/ 475 w 517"/>
                <a:gd name="T11" fmla="*/ 284 h 378"/>
                <a:gd name="T12" fmla="*/ 470 w 517"/>
                <a:gd name="T13" fmla="*/ 281 h 378"/>
                <a:gd name="T14" fmla="*/ 435 w 517"/>
                <a:gd name="T15" fmla="*/ 291 h 378"/>
                <a:gd name="T16" fmla="*/ 440 w 517"/>
                <a:gd name="T17" fmla="*/ 370 h 378"/>
                <a:gd name="T18" fmla="*/ 427 w 517"/>
                <a:gd name="T19" fmla="*/ 377 h 378"/>
                <a:gd name="T20" fmla="*/ 413 w 517"/>
                <a:gd name="T21" fmla="*/ 365 h 378"/>
                <a:gd name="T22" fmla="*/ 406 w 517"/>
                <a:gd name="T23" fmla="*/ 218 h 378"/>
                <a:gd name="T24" fmla="*/ 400 w 517"/>
                <a:gd name="T25" fmla="*/ 154 h 378"/>
                <a:gd name="T26" fmla="*/ 157 w 517"/>
                <a:gd name="T27" fmla="*/ 218 h 378"/>
                <a:gd name="T28" fmla="*/ 0 w 517"/>
                <a:gd name="T29" fmla="*/ 63 h 378"/>
                <a:gd name="T30" fmla="*/ 45 w 517"/>
                <a:gd name="T31" fmla="*/ 106 h 378"/>
                <a:gd name="T32" fmla="*/ 45 w 517"/>
                <a:gd name="T33" fmla="*/ 18 h 378"/>
                <a:gd name="T34" fmla="*/ 73 w 517"/>
                <a:gd name="T35" fmla="*/ 63 h 378"/>
                <a:gd name="T36" fmla="*/ 80 w 517"/>
                <a:gd name="T37" fmla="*/ 1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7" h="378">
                  <a:moveTo>
                    <a:pt x="80" y="19"/>
                  </a:moveTo>
                  <a:cubicBezTo>
                    <a:pt x="80" y="19"/>
                    <a:pt x="84" y="74"/>
                    <a:pt x="180" y="52"/>
                  </a:cubicBezTo>
                  <a:cubicBezTo>
                    <a:pt x="245" y="38"/>
                    <a:pt x="291" y="0"/>
                    <a:pt x="344" y="0"/>
                  </a:cubicBezTo>
                  <a:cubicBezTo>
                    <a:pt x="398" y="0"/>
                    <a:pt x="438" y="47"/>
                    <a:pt x="440" y="81"/>
                  </a:cubicBezTo>
                  <a:cubicBezTo>
                    <a:pt x="440" y="81"/>
                    <a:pt x="480" y="52"/>
                    <a:pt x="503" y="106"/>
                  </a:cubicBezTo>
                  <a:cubicBezTo>
                    <a:pt x="517" y="140"/>
                    <a:pt x="501" y="198"/>
                    <a:pt x="475" y="284"/>
                  </a:cubicBezTo>
                  <a:cubicBezTo>
                    <a:pt x="475" y="284"/>
                    <a:pt x="473" y="283"/>
                    <a:pt x="470" y="281"/>
                  </a:cubicBezTo>
                  <a:cubicBezTo>
                    <a:pt x="463" y="278"/>
                    <a:pt x="450" y="275"/>
                    <a:pt x="435" y="291"/>
                  </a:cubicBezTo>
                  <a:cubicBezTo>
                    <a:pt x="423" y="305"/>
                    <a:pt x="440" y="370"/>
                    <a:pt x="440" y="370"/>
                  </a:cubicBezTo>
                  <a:cubicBezTo>
                    <a:pt x="440" y="370"/>
                    <a:pt x="441" y="376"/>
                    <a:pt x="427" y="377"/>
                  </a:cubicBezTo>
                  <a:cubicBezTo>
                    <a:pt x="412" y="378"/>
                    <a:pt x="413" y="365"/>
                    <a:pt x="413" y="365"/>
                  </a:cubicBezTo>
                  <a:cubicBezTo>
                    <a:pt x="413" y="365"/>
                    <a:pt x="409" y="300"/>
                    <a:pt x="406" y="218"/>
                  </a:cubicBezTo>
                  <a:cubicBezTo>
                    <a:pt x="405" y="184"/>
                    <a:pt x="406" y="163"/>
                    <a:pt x="400" y="154"/>
                  </a:cubicBezTo>
                  <a:cubicBezTo>
                    <a:pt x="400" y="154"/>
                    <a:pt x="283" y="239"/>
                    <a:pt x="157" y="218"/>
                  </a:cubicBezTo>
                  <a:cubicBezTo>
                    <a:pt x="30" y="197"/>
                    <a:pt x="10" y="119"/>
                    <a:pt x="0" y="63"/>
                  </a:cubicBezTo>
                  <a:cubicBezTo>
                    <a:pt x="0" y="63"/>
                    <a:pt x="14" y="97"/>
                    <a:pt x="45" y="106"/>
                  </a:cubicBezTo>
                  <a:cubicBezTo>
                    <a:pt x="45" y="106"/>
                    <a:pt x="16" y="63"/>
                    <a:pt x="45" y="18"/>
                  </a:cubicBezTo>
                  <a:cubicBezTo>
                    <a:pt x="45" y="18"/>
                    <a:pt x="55" y="53"/>
                    <a:pt x="73" y="63"/>
                  </a:cubicBezTo>
                  <a:cubicBezTo>
                    <a:pt x="73" y="63"/>
                    <a:pt x="65" y="56"/>
                    <a:pt x="80" y="19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7" name="Freeform 1044"/>
            <p:cNvSpPr>
              <a:spLocks/>
            </p:cNvSpPr>
            <p:nvPr/>
          </p:nvSpPr>
          <p:spPr bwMode="auto">
            <a:xfrm>
              <a:off x="8134350" y="-536575"/>
              <a:ext cx="198438" cy="138113"/>
            </a:xfrm>
            <a:custGeom>
              <a:avLst/>
              <a:gdLst>
                <a:gd name="T0" fmla="*/ 53 w 53"/>
                <a:gd name="T1" fmla="*/ 0 h 37"/>
                <a:gd name="T2" fmla="*/ 5 w 53"/>
                <a:gd name="T3" fmla="*/ 11 h 37"/>
                <a:gd name="T4" fmla="*/ 4 w 53"/>
                <a:gd name="T5" fmla="*/ 12 h 37"/>
                <a:gd name="T6" fmla="*/ 3 w 53"/>
                <a:gd name="T7" fmla="*/ 37 h 37"/>
                <a:gd name="T8" fmla="*/ 3 w 53"/>
                <a:gd name="T9" fmla="*/ 37 h 37"/>
                <a:gd name="T10" fmla="*/ 5 w 53"/>
                <a:gd name="T11" fmla="*/ 34 h 37"/>
                <a:gd name="T12" fmla="*/ 40 w 53"/>
                <a:gd name="T13" fmla="*/ 24 h 37"/>
                <a:gd name="T14" fmla="*/ 45 w 53"/>
                <a:gd name="T15" fmla="*/ 27 h 37"/>
                <a:gd name="T16" fmla="*/ 53 w 53"/>
                <a:gd name="T17" fmla="*/ 0 h 37"/>
                <a:gd name="T18" fmla="*/ 53 w 53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37">
                  <a:moveTo>
                    <a:pt x="53" y="0"/>
                  </a:moveTo>
                  <a:cubicBezTo>
                    <a:pt x="36" y="1"/>
                    <a:pt x="19" y="3"/>
                    <a:pt x="5" y="11"/>
                  </a:cubicBezTo>
                  <a:cubicBezTo>
                    <a:pt x="5" y="11"/>
                    <a:pt x="5" y="12"/>
                    <a:pt x="4" y="12"/>
                  </a:cubicBezTo>
                  <a:cubicBezTo>
                    <a:pt x="2" y="19"/>
                    <a:pt x="0" y="29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4" y="36"/>
                    <a:pt x="4" y="35"/>
                    <a:pt x="5" y="34"/>
                  </a:cubicBezTo>
                  <a:cubicBezTo>
                    <a:pt x="20" y="18"/>
                    <a:pt x="33" y="21"/>
                    <a:pt x="40" y="24"/>
                  </a:cubicBezTo>
                  <a:cubicBezTo>
                    <a:pt x="43" y="26"/>
                    <a:pt x="45" y="27"/>
                    <a:pt x="45" y="27"/>
                  </a:cubicBezTo>
                  <a:cubicBezTo>
                    <a:pt x="48" y="18"/>
                    <a:pt x="50" y="9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8" name="Freeform 1045"/>
            <p:cNvSpPr>
              <a:spLocks/>
            </p:cNvSpPr>
            <p:nvPr/>
          </p:nvSpPr>
          <p:spPr bwMode="auto">
            <a:xfrm>
              <a:off x="6985000" y="-638175"/>
              <a:ext cx="236538" cy="190500"/>
            </a:xfrm>
            <a:custGeom>
              <a:avLst/>
              <a:gdLst>
                <a:gd name="T0" fmla="*/ 63 w 63"/>
                <a:gd name="T1" fmla="*/ 12 h 51"/>
                <a:gd name="T2" fmla="*/ 22 w 63"/>
                <a:gd name="T3" fmla="*/ 3 h 51"/>
                <a:gd name="T4" fmla="*/ 0 w 63"/>
                <a:gd name="T5" fmla="*/ 32 h 51"/>
                <a:gd name="T6" fmla="*/ 0 w 63"/>
                <a:gd name="T7" fmla="*/ 51 h 51"/>
                <a:gd name="T8" fmla="*/ 63 w 63"/>
                <a:gd name="T9" fmla="*/ 1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1">
                  <a:moveTo>
                    <a:pt x="63" y="12"/>
                  </a:moveTo>
                  <a:cubicBezTo>
                    <a:pt x="63" y="12"/>
                    <a:pt x="38" y="0"/>
                    <a:pt x="22" y="3"/>
                  </a:cubicBezTo>
                  <a:cubicBezTo>
                    <a:pt x="6" y="6"/>
                    <a:pt x="0" y="32"/>
                    <a:pt x="0" y="3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35" y="11"/>
                    <a:pt x="63" y="12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49" name="Freeform 1046"/>
            <p:cNvSpPr>
              <a:spLocks/>
            </p:cNvSpPr>
            <p:nvPr/>
          </p:nvSpPr>
          <p:spPr bwMode="auto">
            <a:xfrm>
              <a:off x="7807325" y="-631825"/>
              <a:ext cx="187325" cy="169863"/>
            </a:xfrm>
            <a:custGeom>
              <a:avLst/>
              <a:gdLst>
                <a:gd name="T0" fmla="*/ 13 w 50"/>
                <a:gd name="T1" fmla="*/ 0 h 45"/>
                <a:gd name="T2" fmla="*/ 2 w 50"/>
                <a:gd name="T3" fmla="*/ 13 h 45"/>
                <a:gd name="T4" fmla="*/ 48 w 50"/>
                <a:gd name="T5" fmla="*/ 45 h 45"/>
                <a:gd name="T6" fmla="*/ 47 w 50"/>
                <a:gd name="T7" fmla="*/ 20 h 45"/>
                <a:gd name="T8" fmla="*/ 13 w 50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">
                  <a:moveTo>
                    <a:pt x="13" y="0"/>
                  </a:moveTo>
                  <a:cubicBezTo>
                    <a:pt x="13" y="0"/>
                    <a:pt x="0" y="0"/>
                    <a:pt x="2" y="13"/>
                  </a:cubicBezTo>
                  <a:cubicBezTo>
                    <a:pt x="2" y="13"/>
                    <a:pt x="35" y="20"/>
                    <a:pt x="48" y="45"/>
                  </a:cubicBezTo>
                  <a:cubicBezTo>
                    <a:pt x="48" y="45"/>
                    <a:pt x="50" y="29"/>
                    <a:pt x="47" y="20"/>
                  </a:cubicBezTo>
                  <a:cubicBezTo>
                    <a:pt x="44" y="10"/>
                    <a:pt x="32" y="0"/>
                    <a:pt x="13" y="0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0" name="Freeform 1047"/>
            <p:cNvSpPr>
              <a:spLocks/>
            </p:cNvSpPr>
            <p:nvPr/>
          </p:nvSpPr>
          <p:spPr bwMode="auto">
            <a:xfrm>
              <a:off x="8164513" y="-409575"/>
              <a:ext cx="153988" cy="195263"/>
            </a:xfrm>
            <a:custGeom>
              <a:avLst/>
              <a:gdLst>
                <a:gd name="T0" fmla="*/ 12 w 41"/>
                <a:gd name="T1" fmla="*/ 52 h 52"/>
                <a:gd name="T2" fmla="*/ 25 w 41"/>
                <a:gd name="T3" fmla="*/ 7 h 52"/>
                <a:gd name="T4" fmla="*/ 32 w 41"/>
                <a:gd name="T5" fmla="*/ 40 h 52"/>
                <a:gd name="T6" fmla="*/ 12 w 41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52">
                  <a:moveTo>
                    <a:pt x="12" y="52"/>
                  </a:moveTo>
                  <a:cubicBezTo>
                    <a:pt x="12" y="52"/>
                    <a:pt x="0" y="0"/>
                    <a:pt x="25" y="7"/>
                  </a:cubicBezTo>
                  <a:cubicBezTo>
                    <a:pt x="41" y="11"/>
                    <a:pt x="40" y="29"/>
                    <a:pt x="32" y="40"/>
                  </a:cubicBezTo>
                  <a:cubicBezTo>
                    <a:pt x="27" y="48"/>
                    <a:pt x="18" y="52"/>
                    <a:pt x="12" y="5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1" name="Freeform 1048"/>
            <p:cNvSpPr>
              <a:spLocks/>
            </p:cNvSpPr>
            <p:nvPr/>
          </p:nvSpPr>
          <p:spPr bwMode="auto">
            <a:xfrm>
              <a:off x="8197850" y="-379413"/>
              <a:ext cx="115888" cy="165100"/>
            </a:xfrm>
            <a:custGeom>
              <a:avLst/>
              <a:gdLst>
                <a:gd name="T0" fmla="*/ 3 w 31"/>
                <a:gd name="T1" fmla="*/ 44 h 44"/>
                <a:gd name="T2" fmla="*/ 0 w 31"/>
                <a:gd name="T3" fmla="*/ 30 h 44"/>
                <a:gd name="T4" fmla="*/ 28 w 31"/>
                <a:gd name="T5" fmla="*/ 21 h 44"/>
                <a:gd name="T6" fmla="*/ 3 w 31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4">
                  <a:moveTo>
                    <a:pt x="3" y="44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31" y="0"/>
                    <a:pt x="28" y="21"/>
                  </a:cubicBezTo>
                  <a:cubicBezTo>
                    <a:pt x="24" y="43"/>
                    <a:pt x="3" y="44"/>
                    <a:pt x="3" y="44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2" name="Freeform 1049"/>
            <p:cNvSpPr>
              <a:spLocks/>
            </p:cNvSpPr>
            <p:nvPr/>
          </p:nvSpPr>
          <p:spPr bwMode="auto">
            <a:xfrm>
              <a:off x="6669088" y="-354013"/>
              <a:ext cx="180975" cy="225425"/>
            </a:xfrm>
            <a:custGeom>
              <a:avLst/>
              <a:gdLst>
                <a:gd name="T0" fmla="*/ 42 w 48"/>
                <a:gd name="T1" fmla="*/ 59 h 60"/>
                <a:gd name="T2" fmla="*/ 18 w 48"/>
                <a:gd name="T3" fmla="*/ 13 h 60"/>
                <a:gd name="T4" fmla="*/ 16 w 48"/>
                <a:gd name="T5" fmla="*/ 50 h 60"/>
                <a:gd name="T6" fmla="*/ 42 w 48"/>
                <a:gd name="T7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0">
                  <a:moveTo>
                    <a:pt x="42" y="59"/>
                  </a:moveTo>
                  <a:cubicBezTo>
                    <a:pt x="42" y="59"/>
                    <a:pt x="48" y="0"/>
                    <a:pt x="18" y="13"/>
                  </a:cubicBezTo>
                  <a:cubicBezTo>
                    <a:pt x="0" y="20"/>
                    <a:pt x="4" y="39"/>
                    <a:pt x="16" y="50"/>
                  </a:cubicBezTo>
                  <a:cubicBezTo>
                    <a:pt x="24" y="56"/>
                    <a:pt x="35" y="60"/>
                    <a:pt x="42" y="5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3" name="Freeform 1050"/>
            <p:cNvSpPr>
              <a:spLocks/>
            </p:cNvSpPr>
            <p:nvPr/>
          </p:nvSpPr>
          <p:spPr bwMode="auto">
            <a:xfrm>
              <a:off x="6669088" y="-288925"/>
              <a:ext cx="161925" cy="165100"/>
            </a:xfrm>
            <a:custGeom>
              <a:avLst/>
              <a:gdLst>
                <a:gd name="T0" fmla="*/ 42 w 43"/>
                <a:gd name="T1" fmla="*/ 41 h 44"/>
                <a:gd name="T2" fmla="*/ 43 w 43"/>
                <a:gd name="T3" fmla="*/ 26 h 44"/>
                <a:gd name="T4" fmla="*/ 8 w 43"/>
                <a:gd name="T5" fmla="*/ 22 h 44"/>
                <a:gd name="T6" fmla="*/ 42 w 43"/>
                <a:gd name="T7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4">
                  <a:moveTo>
                    <a:pt x="42" y="41"/>
                  </a:move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0" y="0"/>
                    <a:pt x="8" y="22"/>
                  </a:cubicBezTo>
                  <a:cubicBezTo>
                    <a:pt x="16" y="44"/>
                    <a:pt x="42" y="41"/>
                    <a:pt x="42" y="41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4" name="Oval 1051"/>
            <p:cNvSpPr>
              <a:spLocks noChangeArrowheads="1"/>
            </p:cNvSpPr>
            <p:nvPr/>
          </p:nvSpPr>
          <p:spPr bwMode="auto">
            <a:xfrm>
              <a:off x="7521575" y="393700"/>
              <a:ext cx="131763" cy="44450"/>
            </a:xfrm>
            <a:prstGeom prst="ellipse">
              <a:avLst/>
            </a:pr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5" name="Freeform 1052"/>
            <p:cNvSpPr>
              <a:spLocks/>
            </p:cNvSpPr>
            <p:nvPr/>
          </p:nvSpPr>
          <p:spPr bwMode="auto">
            <a:xfrm>
              <a:off x="8164513" y="-307975"/>
              <a:ext cx="236538" cy="220663"/>
            </a:xfrm>
            <a:custGeom>
              <a:avLst/>
              <a:gdLst>
                <a:gd name="T0" fmla="*/ 7 w 63"/>
                <a:gd name="T1" fmla="*/ 59 h 59"/>
                <a:gd name="T2" fmla="*/ 0 w 63"/>
                <a:gd name="T3" fmla="*/ 55 h 59"/>
                <a:gd name="T4" fmla="*/ 49 w 63"/>
                <a:gd name="T5" fmla="*/ 0 h 59"/>
                <a:gd name="T6" fmla="*/ 7 w 63"/>
                <a:gd name="T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59">
                  <a:moveTo>
                    <a:pt x="7" y="59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50" y="36"/>
                    <a:pt x="49" y="0"/>
                  </a:cubicBezTo>
                  <a:cubicBezTo>
                    <a:pt x="49" y="0"/>
                    <a:pt x="63" y="39"/>
                    <a:pt x="7" y="5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6" name="Freeform 1053"/>
            <p:cNvSpPr>
              <a:spLocks/>
            </p:cNvSpPr>
            <p:nvPr/>
          </p:nvSpPr>
          <p:spPr bwMode="auto">
            <a:xfrm>
              <a:off x="6657975" y="-1243013"/>
              <a:ext cx="228600" cy="222250"/>
            </a:xfrm>
            <a:custGeom>
              <a:avLst/>
              <a:gdLst>
                <a:gd name="T0" fmla="*/ 1 w 61"/>
                <a:gd name="T1" fmla="*/ 1 h 59"/>
                <a:gd name="T2" fmla="*/ 7 w 61"/>
                <a:gd name="T3" fmla="*/ 18 h 59"/>
                <a:gd name="T4" fmla="*/ 18 w 61"/>
                <a:gd name="T5" fmla="*/ 36 h 59"/>
                <a:gd name="T6" fmla="*/ 53 w 61"/>
                <a:gd name="T7" fmla="*/ 58 h 59"/>
                <a:gd name="T8" fmla="*/ 61 w 61"/>
                <a:gd name="T9" fmla="*/ 59 h 59"/>
                <a:gd name="T10" fmla="*/ 53 w 61"/>
                <a:gd name="T11" fmla="*/ 55 h 59"/>
                <a:gd name="T12" fmla="*/ 45 w 61"/>
                <a:gd name="T13" fmla="*/ 49 h 59"/>
                <a:gd name="T14" fmla="*/ 26 w 61"/>
                <a:gd name="T15" fmla="*/ 35 h 59"/>
                <a:gd name="T16" fmla="*/ 13 w 61"/>
                <a:gd name="T17" fmla="*/ 18 h 59"/>
                <a:gd name="T18" fmla="*/ 4 w 61"/>
                <a:gd name="T19" fmla="*/ 4 h 59"/>
                <a:gd name="T20" fmla="*/ 2 w 61"/>
                <a:gd name="T21" fmla="*/ 0 h 59"/>
                <a:gd name="T22" fmla="*/ 1 w 61"/>
                <a:gd name="T23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59">
                  <a:moveTo>
                    <a:pt x="1" y="1"/>
                  </a:moveTo>
                  <a:cubicBezTo>
                    <a:pt x="0" y="6"/>
                    <a:pt x="5" y="15"/>
                    <a:pt x="7" y="18"/>
                  </a:cubicBezTo>
                  <a:cubicBezTo>
                    <a:pt x="10" y="25"/>
                    <a:pt x="13" y="31"/>
                    <a:pt x="18" y="36"/>
                  </a:cubicBezTo>
                  <a:cubicBezTo>
                    <a:pt x="27" y="47"/>
                    <a:pt x="39" y="55"/>
                    <a:pt x="53" y="58"/>
                  </a:cubicBezTo>
                  <a:cubicBezTo>
                    <a:pt x="56" y="58"/>
                    <a:pt x="58" y="59"/>
                    <a:pt x="61" y="59"/>
                  </a:cubicBezTo>
                  <a:cubicBezTo>
                    <a:pt x="59" y="57"/>
                    <a:pt x="55" y="56"/>
                    <a:pt x="53" y="55"/>
                  </a:cubicBezTo>
                  <a:cubicBezTo>
                    <a:pt x="50" y="53"/>
                    <a:pt x="48" y="51"/>
                    <a:pt x="45" y="49"/>
                  </a:cubicBezTo>
                  <a:cubicBezTo>
                    <a:pt x="38" y="45"/>
                    <a:pt x="32" y="41"/>
                    <a:pt x="26" y="35"/>
                  </a:cubicBezTo>
                  <a:cubicBezTo>
                    <a:pt x="21" y="30"/>
                    <a:pt x="17" y="24"/>
                    <a:pt x="13" y="18"/>
                  </a:cubicBezTo>
                  <a:cubicBezTo>
                    <a:pt x="10" y="13"/>
                    <a:pt x="7" y="9"/>
                    <a:pt x="4" y="4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7" name="Freeform 1054"/>
            <p:cNvSpPr>
              <a:spLocks/>
            </p:cNvSpPr>
            <p:nvPr/>
          </p:nvSpPr>
          <p:spPr bwMode="auto">
            <a:xfrm>
              <a:off x="6784975" y="-1333500"/>
              <a:ext cx="136525" cy="180975"/>
            </a:xfrm>
            <a:custGeom>
              <a:avLst/>
              <a:gdLst>
                <a:gd name="T0" fmla="*/ 5 w 36"/>
                <a:gd name="T1" fmla="*/ 0 h 48"/>
                <a:gd name="T2" fmla="*/ 36 w 36"/>
                <a:gd name="T3" fmla="*/ 48 h 48"/>
                <a:gd name="T4" fmla="*/ 5 w 36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8">
                  <a:moveTo>
                    <a:pt x="5" y="0"/>
                  </a:moveTo>
                  <a:cubicBezTo>
                    <a:pt x="5" y="0"/>
                    <a:pt x="0" y="38"/>
                    <a:pt x="36" y="48"/>
                  </a:cubicBezTo>
                  <a:cubicBezTo>
                    <a:pt x="36" y="48"/>
                    <a:pt x="11" y="31"/>
                    <a:pt x="5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8" name="Freeform 1055"/>
            <p:cNvSpPr>
              <a:spLocks/>
            </p:cNvSpPr>
            <p:nvPr/>
          </p:nvSpPr>
          <p:spPr bwMode="auto">
            <a:xfrm>
              <a:off x="8013700" y="-1185863"/>
              <a:ext cx="222250" cy="247650"/>
            </a:xfrm>
            <a:custGeom>
              <a:avLst/>
              <a:gdLst>
                <a:gd name="T0" fmla="*/ 40 w 59"/>
                <a:gd name="T1" fmla="*/ 0 h 66"/>
                <a:gd name="T2" fmla="*/ 0 w 59"/>
                <a:gd name="T3" fmla="*/ 66 h 66"/>
                <a:gd name="T4" fmla="*/ 40 w 59"/>
                <a:gd name="T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66">
                  <a:moveTo>
                    <a:pt x="40" y="0"/>
                  </a:moveTo>
                  <a:cubicBezTo>
                    <a:pt x="40" y="0"/>
                    <a:pt x="59" y="52"/>
                    <a:pt x="0" y="66"/>
                  </a:cubicBezTo>
                  <a:cubicBezTo>
                    <a:pt x="0" y="66"/>
                    <a:pt x="31" y="40"/>
                    <a:pt x="40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59" name="Freeform 1056"/>
            <p:cNvSpPr>
              <a:spLocks/>
            </p:cNvSpPr>
            <p:nvPr/>
          </p:nvSpPr>
          <p:spPr bwMode="auto">
            <a:xfrm>
              <a:off x="7383463" y="-1512888"/>
              <a:ext cx="657225" cy="198438"/>
            </a:xfrm>
            <a:custGeom>
              <a:avLst/>
              <a:gdLst>
                <a:gd name="T0" fmla="*/ 175 w 175"/>
                <a:gd name="T1" fmla="*/ 41 h 53"/>
                <a:gd name="T2" fmla="*/ 95 w 175"/>
                <a:gd name="T3" fmla="*/ 18 h 53"/>
                <a:gd name="T4" fmla="*/ 22 w 175"/>
                <a:gd name="T5" fmla="*/ 51 h 53"/>
                <a:gd name="T6" fmla="*/ 120 w 175"/>
                <a:gd name="T7" fmla="*/ 39 h 53"/>
                <a:gd name="T8" fmla="*/ 175 w 175"/>
                <a:gd name="T9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53">
                  <a:moveTo>
                    <a:pt x="175" y="41"/>
                  </a:moveTo>
                  <a:cubicBezTo>
                    <a:pt x="175" y="41"/>
                    <a:pt x="147" y="0"/>
                    <a:pt x="95" y="18"/>
                  </a:cubicBezTo>
                  <a:cubicBezTo>
                    <a:pt x="43" y="37"/>
                    <a:pt x="44" y="50"/>
                    <a:pt x="22" y="51"/>
                  </a:cubicBezTo>
                  <a:cubicBezTo>
                    <a:pt x="0" y="53"/>
                    <a:pt x="78" y="52"/>
                    <a:pt x="120" y="39"/>
                  </a:cubicBezTo>
                  <a:cubicBezTo>
                    <a:pt x="161" y="27"/>
                    <a:pt x="168" y="50"/>
                    <a:pt x="175" y="41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0" name="Freeform 1057"/>
            <p:cNvSpPr>
              <a:spLocks/>
            </p:cNvSpPr>
            <p:nvPr/>
          </p:nvSpPr>
          <p:spPr bwMode="auto">
            <a:xfrm>
              <a:off x="8137525" y="-1103313"/>
              <a:ext cx="247650" cy="363538"/>
            </a:xfrm>
            <a:custGeom>
              <a:avLst/>
              <a:gdLst>
                <a:gd name="T0" fmla="*/ 0 w 66"/>
                <a:gd name="T1" fmla="*/ 58 h 97"/>
                <a:gd name="T2" fmla="*/ 38 w 66"/>
                <a:gd name="T3" fmla="*/ 0 h 97"/>
                <a:gd name="T4" fmla="*/ 60 w 66"/>
                <a:gd name="T5" fmla="*/ 38 h 97"/>
                <a:gd name="T6" fmla="*/ 0 w 66"/>
                <a:gd name="T7" fmla="*/ 97 h 97"/>
                <a:gd name="T8" fmla="*/ 0 w 66"/>
                <a:gd name="T9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7">
                  <a:moveTo>
                    <a:pt x="0" y="58"/>
                  </a:moveTo>
                  <a:cubicBezTo>
                    <a:pt x="0" y="58"/>
                    <a:pt x="43" y="33"/>
                    <a:pt x="38" y="0"/>
                  </a:cubicBezTo>
                  <a:cubicBezTo>
                    <a:pt x="38" y="0"/>
                    <a:pt x="66" y="6"/>
                    <a:pt x="60" y="38"/>
                  </a:cubicBezTo>
                  <a:cubicBezTo>
                    <a:pt x="54" y="69"/>
                    <a:pt x="0" y="97"/>
                    <a:pt x="0" y="97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1" name="Freeform 1058"/>
            <p:cNvSpPr>
              <a:spLocks/>
            </p:cNvSpPr>
            <p:nvPr/>
          </p:nvSpPr>
          <p:spPr bwMode="auto">
            <a:xfrm>
              <a:off x="7029450" y="-180975"/>
              <a:ext cx="49213" cy="19050"/>
            </a:xfrm>
            <a:custGeom>
              <a:avLst/>
              <a:gdLst>
                <a:gd name="T0" fmla="*/ 13 w 13"/>
                <a:gd name="T1" fmla="*/ 3 h 5"/>
                <a:gd name="T2" fmla="*/ 11 w 13"/>
                <a:gd name="T3" fmla="*/ 5 h 5"/>
                <a:gd name="T4" fmla="*/ 2 w 13"/>
                <a:gd name="T5" fmla="*/ 5 h 5"/>
                <a:gd name="T6" fmla="*/ 0 w 13"/>
                <a:gd name="T7" fmla="*/ 3 h 5"/>
                <a:gd name="T8" fmla="*/ 0 w 13"/>
                <a:gd name="T9" fmla="*/ 3 h 5"/>
                <a:gd name="T10" fmla="*/ 2 w 13"/>
                <a:gd name="T11" fmla="*/ 0 h 5"/>
                <a:gd name="T12" fmla="*/ 11 w 13"/>
                <a:gd name="T13" fmla="*/ 0 h 5"/>
                <a:gd name="T14" fmla="*/ 13 w 1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5">
                  <a:moveTo>
                    <a:pt x="13" y="3"/>
                  </a:moveTo>
                  <a:cubicBezTo>
                    <a:pt x="13" y="4"/>
                    <a:pt x="12" y="5"/>
                    <a:pt x="1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2" name="Freeform 1059"/>
            <p:cNvSpPr>
              <a:spLocks/>
            </p:cNvSpPr>
            <p:nvPr/>
          </p:nvSpPr>
          <p:spPr bwMode="auto">
            <a:xfrm>
              <a:off x="7935913" y="-206375"/>
              <a:ext cx="41275" cy="14288"/>
            </a:xfrm>
            <a:custGeom>
              <a:avLst/>
              <a:gdLst>
                <a:gd name="T0" fmla="*/ 11 w 11"/>
                <a:gd name="T1" fmla="*/ 2 h 4"/>
                <a:gd name="T2" fmla="*/ 10 w 11"/>
                <a:gd name="T3" fmla="*/ 4 h 4"/>
                <a:gd name="T4" fmla="*/ 1 w 11"/>
                <a:gd name="T5" fmla="*/ 4 h 4"/>
                <a:gd name="T6" fmla="*/ 0 w 11"/>
                <a:gd name="T7" fmla="*/ 2 h 4"/>
                <a:gd name="T8" fmla="*/ 0 w 11"/>
                <a:gd name="T9" fmla="*/ 2 h 4"/>
                <a:gd name="T10" fmla="*/ 1 w 11"/>
                <a:gd name="T11" fmla="*/ 0 h 4"/>
                <a:gd name="T12" fmla="*/ 10 w 11"/>
                <a:gd name="T13" fmla="*/ 0 h 4"/>
                <a:gd name="T14" fmla="*/ 11 w 11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cubicBezTo>
                    <a:pt x="11" y="3"/>
                    <a:pt x="10" y="4"/>
                    <a:pt x="1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1"/>
                    <a:pt x="11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3" name="Freeform 1060"/>
            <p:cNvSpPr>
              <a:spLocks/>
            </p:cNvSpPr>
            <p:nvPr/>
          </p:nvSpPr>
          <p:spPr bwMode="auto">
            <a:xfrm>
              <a:off x="7296150" y="-371475"/>
              <a:ext cx="466725" cy="525463"/>
            </a:xfrm>
            <a:custGeom>
              <a:avLst/>
              <a:gdLst>
                <a:gd name="T0" fmla="*/ 30 w 124"/>
                <a:gd name="T1" fmla="*/ 16 h 140"/>
                <a:gd name="T2" fmla="*/ 33 w 124"/>
                <a:gd name="T3" fmla="*/ 114 h 140"/>
                <a:gd name="T4" fmla="*/ 113 w 124"/>
                <a:gd name="T5" fmla="*/ 103 h 140"/>
                <a:gd name="T6" fmla="*/ 88 w 124"/>
                <a:gd name="T7" fmla="*/ 12 h 140"/>
                <a:gd name="T8" fmla="*/ 60 w 124"/>
                <a:gd name="T9" fmla="*/ 0 h 140"/>
                <a:gd name="T10" fmla="*/ 30 w 124"/>
                <a:gd name="T11" fmla="*/ 1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0">
                  <a:moveTo>
                    <a:pt x="30" y="16"/>
                  </a:moveTo>
                  <a:cubicBezTo>
                    <a:pt x="30" y="16"/>
                    <a:pt x="0" y="88"/>
                    <a:pt x="33" y="114"/>
                  </a:cubicBezTo>
                  <a:cubicBezTo>
                    <a:pt x="66" y="140"/>
                    <a:pt x="107" y="123"/>
                    <a:pt x="113" y="103"/>
                  </a:cubicBezTo>
                  <a:cubicBezTo>
                    <a:pt x="124" y="69"/>
                    <a:pt x="95" y="59"/>
                    <a:pt x="88" y="12"/>
                  </a:cubicBezTo>
                  <a:cubicBezTo>
                    <a:pt x="88" y="12"/>
                    <a:pt x="78" y="0"/>
                    <a:pt x="60" y="0"/>
                  </a:cubicBezTo>
                  <a:cubicBezTo>
                    <a:pt x="42" y="1"/>
                    <a:pt x="30" y="16"/>
                    <a:pt x="30" y="1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4" name="Freeform 1061"/>
            <p:cNvSpPr>
              <a:spLocks/>
            </p:cNvSpPr>
            <p:nvPr/>
          </p:nvSpPr>
          <p:spPr bwMode="auto">
            <a:xfrm>
              <a:off x="7318375" y="-379413"/>
              <a:ext cx="417513" cy="465138"/>
            </a:xfrm>
            <a:custGeom>
              <a:avLst/>
              <a:gdLst>
                <a:gd name="T0" fmla="*/ 26 w 111"/>
                <a:gd name="T1" fmla="*/ 15 h 124"/>
                <a:gd name="T2" fmla="*/ 29 w 111"/>
                <a:gd name="T3" fmla="*/ 100 h 124"/>
                <a:gd name="T4" fmla="*/ 101 w 111"/>
                <a:gd name="T5" fmla="*/ 90 h 124"/>
                <a:gd name="T6" fmla="*/ 78 w 111"/>
                <a:gd name="T7" fmla="*/ 9 h 124"/>
                <a:gd name="T8" fmla="*/ 53 w 111"/>
                <a:gd name="T9" fmla="*/ 1 h 124"/>
                <a:gd name="T10" fmla="*/ 26 w 111"/>
                <a:gd name="T11" fmla="*/ 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124">
                  <a:moveTo>
                    <a:pt x="26" y="15"/>
                  </a:moveTo>
                  <a:cubicBezTo>
                    <a:pt x="26" y="15"/>
                    <a:pt x="0" y="76"/>
                    <a:pt x="29" y="100"/>
                  </a:cubicBezTo>
                  <a:cubicBezTo>
                    <a:pt x="59" y="124"/>
                    <a:pt x="95" y="108"/>
                    <a:pt x="101" y="90"/>
                  </a:cubicBezTo>
                  <a:cubicBezTo>
                    <a:pt x="111" y="58"/>
                    <a:pt x="85" y="52"/>
                    <a:pt x="78" y="9"/>
                  </a:cubicBezTo>
                  <a:cubicBezTo>
                    <a:pt x="78" y="9"/>
                    <a:pt x="70" y="0"/>
                    <a:pt x="53" y="1"/>
                  </a:cubicBezTo>
                  <a:cubicBezTo>
                    <a:pt x="37" y="1"/>
                    <a:pt x="26" y="15"/>
                    <a:pt x="26" y="15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5" name="Oval 1062"/>
            <p:cNvSpPr>
              <a:spLocks noChangeArrowheads="1"/>
            </p:cNvSpPr>
            <p:nvPr/>
          </p:nvSpPr>
          <p:spPr bwMode="auto">
            <a:xfrm>
              <a:off x="7548563" y="-71438"/>
              <a:ext cx="74613" cy="33338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6" name="Freeform 1063"/>
            <p:cNvSpPr>
              <a:spLocks/>
            </p:cNvSpPr>
            <p:nvPr/>
          </p:nvSpPr>
          <p:spPr bwMode="auto">
            <a:xfrm>
              <a:off x="7045325" y="-447675"/>
              <a:ext cx="319088" cy="241300"/>
            </a:xfrm>
            <a:custGeom>
              <a:avLst/>
              <a:gdLst>
                <a:gd name="T0" fmla="*/ 34 w 85"/>
                <a:gd name="T1" fmla="*/ 15 h 64"/>
                <a:gd name="T2" fmla="*/ 11 w 85"/>
                <a:gd name="T3" fmla="*/ 9 h 64"/>
                <a:gd name="T4" fmla="*/ 40 w 85"/>
                <a:gd name="T5" fmla="*/ 64 h 64"/>
                <a:gd name="T6" fmla="*/ 58 w 85"/>
                <a:gd name="T7" fmla="*/ 7 h 64"/>
                <a:gd name="T8" fmla="*/ 34 w 85"/>
                <a:gd name="T9" fmla="*/ 1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64">
                  <a:moveTo>
                    <a:pt x="34" y="15"/>
                  </a:moveTo>
                  <a:cubicBezTo>
                    <a:pt x="34" y="15"/>
                    <a:pt x="21" y="0"/>
                    <a:pt x="11" y="9"/>
                  </a:cubicBezTo>
                  <a:cubicBezTo>
                    <a:pt x="0" y="19"/>
                    <a:pt x="0" y="48"/>
                    <a:pt x="40" y="64"/>
                  </a:cubicBezTo>
                  <a:cubicBezTo>
                    <a:pt x="40" y="64"/>
                    <a:pt x="85" y="18"/>
                    <a:pt x="58" y="7"/>
                  </a:cubicBezTo>
                  <a:cubicBezTo>
                    <a:pt x="40" y="0"/>
                    <a:pt x="34" y="15"/>
                    <a:pt x="34" y="15"/>
                  </a:cubicBezTo>
                  <a:close/>
                </a:path>
              </a:pathLst>
            </a:custGeom>
            <a:solidFill>
              <a:srgbClr val="7F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7" name="Freeform 1064"/>
            <p:cNvSpPr>
              <a:spLocks/>
            </p:cNvSpPr>
            <p:nvPr/>
          </p:nvSpPr>
          <p:spPr bwMode="auto">
            <a:xfrm>
              <a:off x="7180263" y="-439738"/>
              <a:ext cx="120650" cy="85725"/>
            </a:xfrm>
            <a:custGeom>
              <a:avLst/>
              <a:gdLst>
                <a:gd name="T0" fmla="*/ 27 w 32"/>
                <a:gd name="T1" fmla="*/ 14 h 23"/>
                <a:gd name="T2" fmla="*/ 30 w 32"/>
                <a:gd name="T3" fmla="*/ 23 h 23"/>
                <a:gd name="T4" fmla="*/ 22 w 32"/>
                <a:gd name="T5" fmla="*/ 5 h 23"/>
                <a:gd name="T6" fmla="*/ 0 w 32"/>
                <a:gd name="T7" fmla="*/ 10 h 23"/>
                <a:gd name="T8" fmla="*/ 27 w 32"/>
                <a:gd name="T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3">
                  <a:moveTo>
                    <a:pt x="27" y="14"/>
                  </a:moveTo>
                  <a:cubicBezTo>
                    <a:pt x="29" y="17"/>
                    <a:pt x="30" y="20"/>
                    <a:pt x="30" y="23"/>
                  </a:cubicBezTo>
                  <a:cubicBezTo>
                    <a:pt x="32" y="15"/>
                    <a:pt x="31" y="9"/>
                    <a:pt x="22" y="5"/>
                  </a:cubicBezTo>
                  <a:cubicBezTo>
                    <a:pt x="10" y="0"/>
                    <a:pt x="3" y="6"/>
                    <a:pt x="0" y="10"/>
                  </a:cubicBezTo>
                  <a:cubicBezTo>
                    <a:pt x="8" y="5"/>
                    <a:pt x="21" y="4"/>
                    <a:pt x="27" y="14"/>
                  </a:cubicBezTo>
                  <a:close/>
                </a:path>
              </a:pathLst>
            </a:custGeom>
            <a:solidFill>
              <a:srgbClr val="68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8" name="Freeform 1065"/>
            <p:cNvSpPr>
              <a:spLocks/>
            </p:cNvSpPr>
            <p:nvPr/>
          </p:nvSpPr>
          <p:spPr bwMode="auto">
            <a:xfrm>
              <a:off x="7045325" y="-442913"/>
              <a:ext cx="160338" cy="236538"/>
            </a:xfrm>
            <a:custGeom>
              <a:avLst/>
              <a:gdLst>
                <a:gd name="T0" fmla="*/ 9 w 43"/>
                <a:gd name="T1" fmla="*/ 24 h 63"/>
                <a:gd name="T2" fmla="*/ 16 w 43"/>
                <a:gd name="T3" fmla="*/ 9 h 63"/>
                <a:gd name="T4" fmla="*/ 32 w 43"/>
                <a:gd name="T5" fmla="*/ 14 h 63"/>
                <a:gd name="T6" fmla="*/ 33 w 43"/>
                <a:gd name="T7" fmla="*/ 13 h 63"/>
                <a:gd name="T8" fmla="*/ 11 w 43"/>
                <a:gd name="T9" fmla="*/ 8 h 63"/>
                <a:gd name="T10" fmla="*/ 40 w 43"/>
                <a:gd name="T11" fmla="*/ 63 h 63"/>
                <a:gd name="T12" fmla="*/ 43 w 43"/>
                <a:gd name="T13" fmla="*/ 61 h 63"/>
                <a:gd name="T14" fmla="*/ 9 w 43"/>
                <a:gd name="T15" fmla="*/ 2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3">
                  <a:moveTo>
                    <a:pt x="9" y="24"/>
                  </a:moveTo>
                  <a:cubicBezTo>
                    <a:pt x="8" y="18"/>
                    <a:pt x="10" y="10"/>
                    <a:pt x="16" y="9"/>
                  </a:cubicBezTo>
                  <a:cubicBezTo>
                    <a:pt x="23" y="8"/>
                    <a:pt x="27" y="11"/>
                    <a:pt x="32" y="14"/>
                  </a:cubicBezTo>
                  <a:cubicBezTo>
                    <a:pt x="32" y="14"/>
                    <a:pt x="33" y="14"/>
                    <a:pt x="33" y="13"/>
                  </a:cubicBezTo>
                  <a:cubicBezTo>
                    <a:pt x="30" y="10"/>
                    <a:pt x="20" y="0"/>
                    <a:pt x="11" y="8"/>
                  </a:cubicBezTo>
                  <a:cubicBezTo>
                    <a:pt x="0" y="18"/>
                    <a:pt x="0" y="47"/>
                    <a:pt x="40" y="63"/>
                  </a:cubicBezTo>
                  <a:cubicBezTo>
                    <a:pt x="40" y="63"/>
                    <a:pt x="41" y="62"/>
                    <a:pt x="43" y="61"/>
                  </a:cubicBezTo>
                  <a:cubicBezTo>
                    <a:pt x="29" y="52"/>
                    <a:pt x="11" y="41"/>
                    <a:pt x="9" y="24"/>
                  </a:cubicBezTo>
                  <a:close/>
                </a:path>
              </a:pathLst>
            </a:custGeom>
            <a:solidFill>
              <a:srgbClr val="68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69" name="Freeform 1066"/>
            <p:cNvSpPr>
              <a:spLocks/>
            </p:cNvSpPr>
            <p:nvPr/>
          </p:nvSpPr>
          <p:spPr bwMode="auto">
            <a:xfrm>
              <a:off x="7716838" y="-461963"/>
              <a:ext cx="304800" cy="228600"/>
            </a:xfrm>
            <a:custGeom>
              <a:avLst/>
              <a:gdLst>
                <a:gd name="T0" fmla="*/ 32 w 81"/>
                <a:gd name="T1" fmla="*/ 15 h 61"/>
                <a:gd name="T2" fmla="*/ 10 w 81"/>
                <a:gd name="T3" fmla="*/ 9 h 61"/>
                <a:gd name="T4" fmla="*/ 38 w 81"/>
                <a:gd name="T5" fmla="*/ 61 h 61"/>
                <a:gd name="T6" fmla="*/ 55 w 81"/>
                <a:gd name="T7" fmla="*/ 7 h 61"/>
                <a:gd name="T8" fmla="*/ 32 w 81"/>
                <a:gd name="T9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1">
                  <a:moveTo>
                    <a:pt x="32" y="15"/>
                  </a:moveTo>
                  <a:cubicBezTo>
                    <a:pt x="32" y="15"/>
                    <a:pt x="20" y="0"/>
                    <a:pt x="10" y="9"/>
                  </a:cubicBezTo>
                  <a:cubicBezTo>
                    <a:pt x="0" y="18"/>
                    <a:pt x="1" y="45"/>
                    <a:pt x="38" y="61"/>
                  </a:cubicBezTo>
                  <a:cubicBezTo>
                    <a:pt x="38" y="61"/>
                    <a:pt x="81" y="17"/>
                    <a:pt x="55" y="7"/>
                  </a:cubicBezTo>
                  <a:cubicBezTo>
                    <a:pt x="38" y="0"/>
                    <a:pt x="32" y="15"/>
                    <a:pt x="32" y="15"/>
                  </a:cubicBezTo>
                  <a:close/>
                </a:path>
              </a:pathLst>
            </a:custGeom>
            <a:solidFill>
              <a:srgbClr val="7F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0" name="Freeform 1067"/>
            <p:cNvSpPr>
              <a:spLocks/>
            </p:cNvSpPr>
            <p:nvPr/>
          </p:nvSpPr>
          <p:spPr bwMode="auto">
            <a:xfrm>
              <a:off x="7716838" y="-454025"/>
              <a:ext cx="153988" cy="220663"/>
            </a:xfrm>
            <a:custGeom>
              <a:avLst/>
              <a:gdLst>
                <a:gd name="T0" fmla="*/ 9 w 41"/>
                <a:gd name="T1" fmla="*/ 22 h 59"/>
                <a:gd name="T2" fmla="*/ 30 w 41"/>
                <a:gd name="T3" fmla="*/ 11 h 59"/>
                <a:gd name="T4" fmla="*/ 10 w 41"/>
                <a:gd name="T5" fmla="*/ 7 h 59"/>
                <a:gd name="T6" fmla="*/ 38 w 41"/>
                <a:gd name="T7" fmla="*/ 59 h 59"/>
                <a:gd name="T8" fmla="*/ 41 w 41"/>
                <a:gd name="T9" fmla="*/ 56 h 59"/>
                <a:gd name="T10" fmla="*/ 9 w 41"/>
                <a:gd name="T11" fmla="*/ 2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9">
                  <a:moveTo>
                    <a:pt x="9" y="22"/>
                  </a:moveTo>
                  <a:cubicBezTo>
                    <a:pt x="8" y="8"/>
                    <a:pt x="20" y="7"/>
                    <a:pt x="30" y="11"/>
                  </a:cubicBezTo>
                  <a:cubicBezTo>
                    <a:pt x="27" y="8"/>
                    <a:pt x="18" y="0"/>
                    <a:pt x="10" y="7"/>
                  </a:cubicBezTo>
                  <a:cubicBezTo>
                    <a:pt x="0" y="16"/>
                    <a:pt x="1" y="43"/>
                    <a:pt x="38" y="59"/>
                  </a:cubicBezTo>
                  <a:cubicBezTo>
                    <a:pt x="38" y="59"/>
                    <a:pt x="39" y="57"/>
                    <a:pt x="41" y="56"/>
                  </a:cubicBezTo>
                  <a:cubicBezTo>
                    <a:pt x="27" y="47"/>
                    <a:pt x="9" y="41"/>
                    <a:pt x="9" y="22"/>
                  </a:cubicBezTo>
                  <a:close/>
                </a:path>
              </a:pathLst>
            </a:custGeom>
            <a:solidFill>
              <a:srgbClr val="68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1" name="Freeform 1068"/>
            <p:cNvSpPr>
              <a:spLocks/>
            </p:cNvSpPr>
            <p:nvPr/>
          </p:nvSpPr>
          <p:spPr bwMode="auto">
            <a:xfrm>
              <a:off x="7837488" y="-458788"/>
              <a:ext cx="120650" cy="76200"/>
            </a:xfrm>
            <a:custGeom>
              <a:avLst/>
              <a:gdLst>
                <a:gd name="T0" fmla="*/ 1 w 32"/>
                <a:gd name="T1" fmla="*/ 13 h 20"/>
                <a:gd name="T2" fmla="*/ 28 w 32"/>
                <a:gd name="T3" fmla="*/ 14 h 20"/>
                <a:gd name="T4" fmla="*/ 31 w 32"/>
                <a:gd name="T5" fmla="*/ 20 h 20"/>
                <a:gd name="T6" fmla="*/ 23 w 32"/>
                <a:gd name="T7" fmla="*/ 6 h 20"/>
                <a:gd name="T8" fmla="*/ 0 w 32"/>
                <a:gd name="T9" fmla="*/ 13 h 20"/>
                <a:gd name="T10" fmla="*/ 1 w 32"/>
                <a:gd name="T11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0">
                  <a:moveTo>
                    <a:pt x="1" y="13"/>
                  </a:moveTo>
                  <a:cubicBezTo>
                    <a:pt x="8" y="5"/>
                    <a:pt x="20" y="5"/>
                    <a:pt x="28" y="14"/>
                  </a:cubicBezTo>
                  <a:cubicBezTo>
                    <a:pt x="29" y="16"/>
                    <a:pt x="30" y="18"/>
                    <a:pt x="31" y="20"/>
                  </a:cubicBezTo>
                  <a:cubicBezTo>
                    <a:pt x="32" y="14"/>
                    <a:pt x="30" y="9"/>
                    <a:pt x="23" y="6"/>
                  </a:cubicBezTo>
                  <a:cubicBezTo>
                    <a:pt x="8" y="0"/>
                    <a:pt x="2" y="10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lose/>
                </a:path>
              </a:pathLst>
            </a:custGeom>
            <a:solidFill>
              <a:srgbClr val="68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2" name="Freeform 1069"/>
            <p:cNvSpPr>
              <a:spLocks/>
            </p:cNvSpPr>
            <p:nvPr/>
          </p:nvSpPr>
          <p:spPr bwMode="auto">
            <a:xfrm>
              <a:off x="7273925" y="74612"/>
              <a:ext cx="608013" cy="292100"/>
            </a:xfrm>
            <a:custGeom>
              <a:avLst/>
              <a:gdLst>
                <a:gd name="T0" fmla="*/ 0 w 162"/>
                <a:gd name="T1" fmla="*/ 49 h 78"/>
                <a:gd name="T2" fmla="*/ 91 w 162"/>
                <a:gd name="T3" fmla="*/ 30 h 78"/>
                <a:gd name="T4" fmla="*/ 149 w 162"/>
                <a:gd name="T5" fmla="*/ 0 h 78"/>
                <a:gd name="T6" fmla="*/ 140 w 162"/>
                <a:gd name="T7" fmla="*/ 58 h 78"/>
                <a:gd name="T8" fmla="*/ 43 w 162"/>
                <a:gd name="T9" fmla="*/ 68 h 78"/>
                <a:gd name="T10" fmla="*/ 0 w 162"/>
                <a:gd name="T11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78">
                  <a:moveTo>
                    <a:pt x="0" y="49"/>
                  </a:moveTo>
                  <a:cubicBezTo>
                    <a:pt x="0" y="49"/>
                    <a:pt x="56" y="43"/>
                    <a:pt x="91" y="30"/>
                  </a:cubicBezTo>
                  <a:cubicBezTo>
                    <a:pt x="125" y="17"/>
                    <a:pt x="149" y="0"/>
                    <a:pt x="149" y="0"/>
                  </a:cubicBezTo>
                  <a:cubicBezTo>
                    <a:pt x="149" y="0"/>
                    <a:pt x="162" y="49"/>
                    <a:pt x="140" y="58"/>
                  </a:cubicBezTo>
                  <a:cubicBezTo>
                    <a:pt x="114" y="70"/>
                    <a:pt x="78" y="78"/>
                    <a:pt x="43" y="68"/>
                  </a:cubicBezTo>
                  <a:cubicBezTo>
                    <a:pt x="21" y="61"/>
                    <a:pt x="0" y="49"/>
                    <a:pt x="0" y="49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3" name="Freeform 1070"/>
            <p:cNvSpPr>
              <a:spLocks/>
            </p:cNvSpPr>
            <p:nvPr/>
          </p:nvSpPr>
          <p:spPr bwMode="auto">
            <a:xfrm>
              <a:off x="7431088" y="242887"/>
              <a:ext cx="354013" cy="123825"/>
            </a:xfrm>
            <a:custGeom>
              <a:avLst/>
              <a:gdLst>
                <a:gd name="T0" fmla="*/ 56 w 94"/>
                <a:gd name="T1" fmla="*/ 0 h 33"/>
                <a:gd name="T2" fmla="*/ 0 w 94"/>
                <a:gd name="T3" fmla="*/ 22 h 33"/>
                <a:gd name="T4" fmla="*/ 1 w 94"/>
                <a:gd name="T5" fmla="*/ 23 h 33"/>
                <a:gd name="T6" fmla="*/ 94 w 94"/>
                <a:gd name="T7" fmla="*/ 15 h 33"/>
                <a:gd name="T8" fmla="*/ 56 w 94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33">
                  <a:moveTo>
                    <a:pt x="56" y="0"/>
                  </a:moveTo>
                  <a:cubicBezTo>
                    <a:pt x="33" y="0"/>
                    <a:pt x="16" y="8"/>
                    <a:pt x="0" y="22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34" y="33"/>
                    <a:pt x="68" y="26"/>
                    <a:pt x="94" y="15"/>
                  </a:cubicBezTo>
                  <a:cubicBezTo>
                    <a:pt x="83" y="6"/>
                    <a:pt x="71" y="0"/>
                    <a:pt x="56" y="0"/>
                  </a:cubicBezTo>
                  <a:close/>
                </a:path>
              </a:pathLst>
            </a:custGeom>
            <a:solidFill>
              <a:srgbClr val="4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4" name="Freeform 1071"/>
            <p:cNvSpPr>
              <a:spLocks/>
            </p:cNvSpPr>
            <p:nvPr/>
          </p:nvSpPr>
          <p:spPr bwMode="auto">
            <a:xfrm>
              <a:off x="3746500" y="1316037"/>
              <a:ext cx="698500" cy="1336675"/>
            </a:xfrm>
            <a:custGeom>
              <a:avLst/>
              <a:gdLst>
                <a:gd name="T0" fmla="*/ 9 w 186"/>
                <a:gd name="T1" fmla="*/ 0 h 356"/>
                <a:gd name="T2" fmla="*/ 50 w 186"/>
                <a:gd name="T3" fmla="*/ 97 h 356"/>
                <a:gd name="T4" fmla="*/ 48 w 186"/>
                <a:gd name="T5" fmla="*/ 341 h 356"/>
                <a:gd name="T6" fmla="*/ 86 w 186"/>
                <a:gd name="T7" fmla="*/ 356 h 356"/>
                <a:gd name="T8" fmla="*/ 85 w 186"/>
                <a:gd name="T9" fmla="*/ 107 h 356"/>
                <a:gd name="T10" fmla="*/ 109 w 186"/>
                <a:gd name="T11" fmla="*/ 106 h 356"/>
                <a:gd name="T12" fmla="*/ 127 w 186"/>
                <a:gd name="T13" fmla="*/ 348 h 356"/>
                <a:gd name="T14" fmla="*/ 154 w 186"/>
                <a:gd name="T15" fmla="*/ 327 h 356"/>
                <a:gd name="T16" fmla="*/ 171 w 186"/>
                <a:gd name="T17" fmla="*/ 310 h 356"/>
                <a:gd name="T18" fmla="*/ 143 w 186"/>
                <a:gd name="T19" fmla="*/ 101 h 356"/>
                <a:gd name="T20" fmla="*/ 172 w 186"/>
                <a:gd name="T21" fmla="*/ 0 h 356"/>
                <a:gd name="T22" fmla="*/ 9 w 186"/>
                <a:gd name="T23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6" h="356">
                  <a:moveTo>
                    <a:pt x="9" y="0"/>
                  </a:moveTo>
                  <a:cubicBezTo>
                    <a:pt x="9" y="0"/>
                    <a:pt x="0" y="88"/>
                    <a:pt x="50" y="97"/>
                  </a:cubicBezTo>
                  <a:cubicBezTo>
                    <a:pt x="48" y="341"/>
                    <a:pt x="48" y="341"/>
                    <a:pt x="48" y="341"/>
                  </a:cubicBezTo>
                  <a:cubicBezTo>
                    <a:pt x="86" y="356"/>
                    <a:pt x="86" y="356"/>
                    <a:pt x="86" y="356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85" y="107"/>
                    <a:pt x="102" y="110"/>
                    <a:pt x="109" y="106"/>
                  </a:cubicBezTo>
                  <a:cubicBezTo>
                    <a:pt x="127" y="348"/>
                    <a:pt x="127" y="348"/>
                    <a:pt x="127" y="348"/>
                  </a:cubicBezTo>
                  <a:cubicBezTo>
                    <a:pt x="154" y="327"/>
                    <a:pt x="154" y="327"/>
                    <a:pt x="154" y="327"/>
                  </a:cubicBezTo>
                  <a:cubicBezTo>
                    <a:pt x="171" y="310"/>
                    <a:pt x="171" y="310"/>
                    <a:pt x="171" y="310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3" y="101"/>
                    <a:pt x="186" y="76"/>
                    <a:pt x="172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5" name="Freeform 1072"/>
            <p:cNvSpPr>
              <a:spLocks/>
            </p:cNvSpPr>
            <p:nvPr/>
          </p:nvSpPr>
          <p:spPr bwMode="auto">
            <a:xfrm>
              <a:off x="3792538" y="1320800"/>
              <a:ext cx="652463" cy="1331913"/>
            </a:xfrm>
            <a:custGeom>
              <a:avLst/>
              <a:gdLst>
                <a:gd name="T0" fmla="*/ 116 w 174"/>
                <a:gd name="T1" fmla="*/ 125 h 355"/>
                <a:gd name="T2" fmla="*/ 131 w 174"/>
                <a:gd name="T3" fmla="*/ 106 h 355"/>
                <a:gd name="T4" fmla="*/ 131 w 174"/>
                <a:gd name="T5" fmla="*/ 100 h 355"/>
                <a:gd name="T6" fmla="*/ 160 w 174"/>
                <a:gd name="T7" fmla="*/ 0 h 355"/>
                <a:gd name="T8" fmla="*/ 160 w 174"/>
                <a:gd name="T9" fmla="*/ 4 h 355"/>
                <a:gd name="T10" fmla="*/ 73 w 174"/>
                <a:gd name="T11" fmla="*/ 89 h 355"/>
                <a:gd name="T12" fmla="*/ 8 w 174"/>
                <a:gd name="T13" fmla="*/ 57 h 355"/>
                <a:gd name="T14" fmla="*/ 0 w 174"/>
                <a:gd name="T15" fmla="*/ 50 h 355"/>
                <a:gd name="T16" fmla="*/ 38 w 174"/>
                <a:gd name="T17" fmla="*/ 96 h 355"/>
                <a:gd name="T18" fmla="*/ 38 w 174"/>
                <a:gd name="T19" fmla="*/ 104 h 355"/>
                <a:gd name="T20" fmla="*/ 53 w 174"/>
                <a:gd name="T21" fmla="*/ 119 h 355"/>
                <a:gd name="T22" fmla="*/ 55 w 174"/>
                <a:gd name="T23" fmla="*/ 126 h 355"/>
                <a:gd name="T24" fmla="*/ 56 w 174"/>
                <a:gd name="T25" fmla="*/ 134 h 355"/>
                <a:gd name="T26" fmla="*/ 55 w 174"/>
                <a:gd name="T27" fmla="*/ 347 h 355"/>
                <a:gd name="T28" fmla="*/ 74 w 174"/>
                <a:gd name="T29" fmla="*/ 355 h 355"/>
                <a:gd name="T30" fmla="*/ 73 w 174"/>
                <a:gd name="T31" fmla="*/ 106 h 355"/>
                <a:gd name="T32" fmla="*/ 97 w 174"/>
                <a:gd name="T33" fmla="*/ 105 h 355"/>
                <a:gd name="T34" fmla="*/ 115 w 174"/>
                <a:gd name="T35" fmla="*/ 347 h 355"/>
                <a:gd name="T36" fmla="*/ 138 w 174"/>
                <a:gd name="T37" fmla="*/ 329 h 355"/>
                <a:gd name="T38" fmla="*/ 136 w 174"/>
                <a:gd name="T39" fmla="*/ 321 h 355"/>
                <a:gd name="T40" fmla="*/ 116 w 174"/>
                <a:gd name="T41" fmla="*/ 12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4" h="355">
                  <a:moveTo>
                    <a:pt x="116" y="125"/>
                  </a:moveTo>
                  <a:cubicBezTo>
                    <a:pt x="116" y="114"/>
                    <a:pt x="123" y="108"/>
                    <a:pt x="131" y="106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1" y="100"/>
                    <a:pt x="174" y="75"/>
                    <a:pt x="160" y="0"/>
                  </a:cubicBezTo>
                  <a:cubicBezTo>
                    <a:pt x="160" y="1"/>
                    <a:pt x="160" y="3"/>
                    <a:pt x="160" y="4"/>
                  </a:cubicBezTo>
                  <a:cubicBezTo>
                    <a:pt x="160" y="51"/>
                    <a:pt x="120" y="90"/>
                    <a:pt x="73" y="89"/>
                  </a:cubicBezTo>
                  <a:cubicBezTo>
                    <a:pt x="47" y="89"/>
                    <a:pt x="23" y="76"/>
                    <a:pt x="8" y="57"/>
                  </a:cubicBezTo>
                  <a:cubicBezTo>
                    <a:pt x="5" y="55"/>
                    <a:pt x="3" y="53"/>
                    <a:pt x="0" y="50"/>
                  </a:cubicBezTo>
                  <a:cubicBezTo>
                    <a:pt x="5" y="71"/>
                    <a:pt x="15" y="92"/>
                    <a:pt x="38" y="96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6" y="105"/>
                    <a:pt x="53" y="110"/>
                    <a:pt x="53" y="119"/>
                  </a:cubicBezTo>
                  <a:cubicBezTo>
                    <a:pt x="54" y="121"/>
                    <a:pt x="55" y="124"/>
                    <a:pt x="55" y="126"/>
                  </a:cubicBezTo>
                  <a:cubicBezTo>
                    <a:pt x="56" y="129"/>
                    <a:pt x="56" y="131"/>
                    <a:pt x="56" y="134"/>
                  </a:cubicBezTo>
                  <a:cubicBezTo>
                    <a:pt x="56" y="205"/>
                    <a:pt x="56" y="276"/>
                    <a:pt x="55" y="347"/>
                  </a:cubicBezTo>
                  <a:cubicBezTo>
                    <a:pt x="74" y="355"/>
                    <a:pt x="74" y="355"/>
                    <a:pt x="74" y="35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3" y="106"/>
                    <a:pt x="90" y="109"/>
                    <a:pt x="97" y="105"/>
                  </a:cubicBezTo>
                  <a:cubicBezTo>
                    <a:pt x="115" y="347"/>
                    <a:pt x="115" y="347"/>
                    <a:pt x="115" y="347"/>
                  </a:cubicBezTo>
                  <a:cubicBezTo>
                    <a:pt x="138" y="329"/>
                    <a:pt x="138" y="329"/>
                    <a:pt x="138" y="329"/>
                  </a:cubicBezTo>
                  <a:cubicBezTo>
                    <a:pt x="137" y="327"/>
                    <a:pt x="136" y="324"/>
                    <a:pt x="136" y="321"/>
                  </a:cubicBezTo>
                  <a:cubicBezTo>
                    <a:pt x="132" y="255"/>
                    <a:pt x="112" y="191"/>
                    <a:pt x="116" y="125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6" name="Freeform 1073"/>
            <p:cNvSpPr>
              <a:spLocks/>
            </p:cNvSpPr>
            <p:nvPr/>
          </p:nvSpPr>
          <p:spPr bwMode="auto">
            <a:xfrm>
              <a:off x="3781425" y="1246187"/>
              <a:ext cx="633413" cy="385763"/>
            </a:xfrm>
            <a:custGeom>
              <a:avLst/>
              <a:gdLst>
                <a:gd name="T0" fmla="*/ 1 w 169"/>
                <a:gd name="T1" fmla="*/ 15 h 103"/>
                <a:gd name="T2" fmla="*/ 0 w 169"/>
                <a:gd name="T3" fmla="*/ 26 h 103"/>
                <a:gd name="T4" fmla="*/ 33 w 169"/>
                <a:gd name="T5" fmla="*/ 102 h 103"/>
                <a:gd name="T6" fmla="*/ 96 w 169"/>
                <a:gd name="T7" fmla="*/ 36 h 103"/>
                <a:gd name="T8" fmla="*/ 130 w 169"/>
                <a:gd name="T9" fmla="*/ 36 h 103"/>
                <a:gd name="T10" fmla="*/ 150 w 169"/>
                <a:gd name="T11" fmla="*/ 79 h 103"/>
                <a:gd name="T12" fmla="*/ 163 w 169"/>
                <a:gd name="T13" fmla="*/ 23 h 103"/>
                <a:gd name="T14" fmla="*/ 162 w 169"/>
                <a:gd name="T15" fmla="*/ 15 h 103"/>
                <a:gd name="T16" fmla="*/ 1 w 169"/>
                <a:gd name="T17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03">
                  <a:moveTo>
                    <a:pt x="1" y="15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5" y="101"/>
                    <a:pt x="33" y="102"/>
                  </a:cubicBezTo>
                  <a:cubicBezTo>
                    <a:pt x="37" y="103"/>
                    <a:pt x="69" y="56"/>
                    <a:pt x="96" y="36"/>
                  </a:cubicBezTo>
                  <a:cubicBezTo>
                    <a:pt x="110" y="26"/>
                    <a:pt x="123" y="32"/>
                    <a:pt x="130" y="36"/>
                  </a:cubicBezTo>
                  <a:cubicBezTo>
                    <a:pt x="151" y="49"/>
                    <a:pt x="145" y="79"/>
                    <a:pt x="150" y="79"/>
                  </a:cubicBezTo>
                  <a:cubicBezTo>
                    <a:pt x="169" y="78"/>
                    <a:pt x="154" y="27"/>
                    <a:pt x="163" y="23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2" y="15"/>
                    <a:pt x="71" y="0"/>
                    <a:pt x="1" y="15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7" name="Freeform 1074"/>
            <p:cNvSpPr>
              <a:spLocks/>
            </p:cNvSpPr>
            <p:nvPr/>
          </p:nvSpPr>
          <p:spPr bwMode="auto">
            <a:xfrm>
              <a:off x="3443288" y="2374900"/>
              <a:ext cx="657225" cy="333375"/>
            </a:xfrm>
            <a:custGeom>
              <a:avLst/>
              <a:gdLst>
                <a:gd name="T0" fmla="*/ 19 w 175"/>
                <a:gd name="T1" fmla="*/ 88 h 89"/>
                <a:gd name="T2" fmla="*/ 168 w 175"/>
                <a:gd name="T3" fmla="*/ 77 h 89"/>
                <a:gd name="T4" fmla="*/ 88 w 175"/>
                <a:gd name="T5" fmla="*/ 2 h 89"/>
                <a:gd name="T6" fmla="*/ 19 w 175"/>
                <a:gd name="T7" fmla="*/ 8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89">
                  <a:moveTo>
                    <a:pt x="19" y="88"/>
                  </a:moveTo>
                  <a:cubicBezTo>
                    <a:pt x="19" y="88"/>
                    <a:pt x="132" y="89"/>
                    <a:pt x="168" y="77"/>
                  </a:cubicBezTo>
                  <a:cubicBezTo>
                    <a:pt x="168" y="77"/>
                    <a:pt x="175" y="3"/>
                    <a:pt x="88" y="2"/>
                  </a:cubicBezTo>
                  <a:cubicBezTo>
                    <a:pt x="0" y="0"/>
                    <a:pt x="3" y="82"/>
                    <a:pt x="19" y="88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8" name="Freeform 1075"/>
            <p:cNvSpPr>
              <a:spLocks/>
            </p:cNvSpPr>
            <p:nvPr/>
          </p:nvSpPr>
          <p:spPr bwMode="auto">
            <a:xfrm>
              <a:off x="3495675" y="2378075"/>
              <a:ext cx="517525" cy="285750"/>
            </a:xfrm>
            <a:custGeom>
              <a:avLst/>
              <a:gdLst>
                <a:gd name="T0" fmla="*/ 138 w 138"/>
                <a:gd name="T1" fmla="*/ 26 h 76"/>
                <a:gd name="T2" fmla="*/ 74 w 138"/>
                <a:gd name="T3" fmla="*/ 1 h 76"/>
                <a:gd name="T4" fmla="*/ 0 w 138"/>
                <a:gd name="T5" fmla="*/ 43 h 76"/>
                <a:gd name="T6" fmla="*/ 138 w 138"/>
                <a:gd name="T7" fmla="*/ 2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76">
                  <a:moveTo>
                    <a:pt x="138" y="26"/>
                  </a:moveTo>
                  <a:cubicBezTo>
                    <a:pt x="127" y="13"/>
                    <a:pt x="107" y="1"/>
                    <a:pt x="74" y="1"/>
                  </a:cubicBezTo>
                  <a:cubicBezTo>
                    <a:pt x="28" y="0"/>
                    <a:pt x="7" y="21"/>
                    <a:pt x="0" y="43"/>
                  </a:cubicBezTo>
                  <a:cubicBezTo>
                    <a:pt x="24" y="76"/>
                    <a:pt x="127" y="71"/>
                    <a:pt x="138" y="26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79" name="Freeform 1076"/>
            <p:cNvSpPr>
              <a:spLocks/>
            </p:cNvSpPr>
            <p:nvPr/>
          </p:nvSpPr>
          <p:spPr bwMode="auto">
            <a:xfrm>
              <a:off x="3608388" y="2438400"/>
              <a:ext cx="85725" cy="49213"/>
            </a:xfrm>
            <a:custGeom>
              <a:avLst/>
              <a:gdLst>
                <a:gd name="T0" fmla="*/ 23 w 23"/>
                <a:gd name="T1" fmla="*/ 7 h 13"/>
                <a:gd name="T2" fmla="*/ 12 w 23"/>
                <a:gd name="T3" fmla="*/ 13 h 13"/>
                <a:gd name="T4" fmla="*/ 0 w 23"/>
                <a:gd name="T5" fmla="*/ 6 h 13"/>
                <a:gd name="T6" fmla="*/ 12 w 23"/>
                <a:gd name="T7" fmla="*/ 0 h 13"/>
                <a:gd name="T8" fmla="*/ 23 w 23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3">
                  <a:moveTo>
                    <a:pt x="23" y="7"/>
                  </a:moveTo>
                  <a:cubicBezTo>
                    <a:pt x="23" y="10"/>
                    <a:pt x="18" y="13"/>
                    <a:pt x="12" y="13"/>
                  </a:cubicBezTo>
                  <a:cubicBezTo>
                    <a:pt x="5" y="12"/>
                    <a:pt x="0" y="10"/>
                    <a:pt x="0" y="6"/>
                  </a:cubicBezTo>
                  <a:cubicBezTo>
                    <a:pt x="0" y="3"/>
                    <a:pt x="6" y="0"/>
                    <a:pt x="12" y="0"/>
                  </a:cubicBezTo>
                  <a:cubicBezTo>
                    <a:pt x="18" y="1"/>
                    <a:pt x="23" y="3"/>
                    <a:pt x="23" y="7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0" name="Freeform 1077"/>
            <p:cNvSpPr>
              <a:spLocks/>
            </p:cNvSpPr>
            <p:nvPr/>
          </p:nvSpPr>
          <p:spPr bwMode="auto">
            <a:xfrm>
              <a:off x="4167188" y="2374900"/>
              <a:ext cx="657225" cy="333375"/>
            </a:xfrm>
            <a:custGeom>
              <a:avLst/>
              <a:gdLst>
                <a:gd name="T0" fmla="*/ 157 w 175"/>
                <a:gd name="T1" fmla="*/ 88 h 89"/>
                <a:gd name="T2" fmla="*/ 7 w 175"/>
                <a:gd name="T3" fmla="*/ 77 h 89"/>
                <a:gd name="T4" fmla="*/ 88 w 175"/>
                <a:gd name="T5" fmla="*/ 2 h 89"/>
                <a:gd name="T6" fmla="*/ 157 w 175"/>
                <a:gd name="T7" fmla="*/ 8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89">
                  <a:moveTo>
                    <a:pt x="157" y="88"/>
                  </a:moveTo>
                  <a:cubicBezTo>
                    <a:pt x="157" y="88"/>
                    <a:pt x="44" y="89"/>
                    <a:pt x="7" y="77"/>
                  </a:cubicBezTo>
                  <a:cubicBezTo>
                    <a:pt x="7" y="77"/>
                    <a:pt x="0" y="3"/>
                    <a:pt x="88" y="2"/>
                  </a:cubicBezTo>
                  <a:cubicBezTo>
                    <a:pt x="175" y="0"/>
                    <a:pt x="172" y="82"/>
                    <a:pt x="157" y="88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1" name="Freeform 1078"/>
            <p:cNvSpPr>
              <a:spLocks/>
            </p:cNvSpPr>
            <p:nvPr/>
          </p:nvSpPr>
          <p:spPr bwMode="auto">
            <a:xfrm>
              <a:off x="4254500" y="2378075"/>
              <a:ext cx="522288" cy="285750"/>
            </a:xfrm>
            <a:custGeom>
              <a:avLst/>
              <a:gdLst>
                <a:gd name="T0" fmla="*/ 0 w 139"/>
                <a:gd name="T1" fmla="*/ 26 h 76"/>
                <a:gd name="T2" fmla="*/ 65 w 139"/>
                <a:gd name="T3" fmla="*/ 1 h 76"/>
                <a:gd name="T4" fmla="*/ 139 w 139"/>
                <a:gd name="T5" fmla="*/ 43 h 76"/>
                <a:gd name="T6" fmla="*/ 0 w 139"/>
                <a:gd name="T7" fmla="*/ 2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76">
                  <a:moveTo>
                    <a:pt x="0" y="26"/>
                  </a:moveTo>
                  <a:cubicBezTo>
                    <a:pt x="12" y="13"/>
                    <a:pt x="31" y="1"/>
                    <a:pt x="65" y="1"/>
                  </a:cubicBezTo>
                  <a:cubicBezTo>
                    <a:pt x="110" y="0"/>
                    <a:pt x="131" y="21"/>
                    <a:pt x="139" y="43"/>
                  </a:cubicBezTo>
                  <a:cubicBezTo>
                    <a:pt x="114" y="76"/>
                    <a:pt x="11" y="71"/>
                    <a:pt x="0" y="26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2" name="Freeform 1079"/>
            <p:cNvSpPr>
              <a:spLocks/>
            </p:cNvSpPr>
            <p:nvPr/>
          </p:nvSpPr>
          <p:spPr bwMode="auto">
            <a:xfrm>
              <a:off x="4573588" y="2438400"/>
              <a:ext cx="85725" cy="49213"/>
            </a:xfrm>
            <a:custGeom>
              <a:avLst/>
              <a:gdLst>
                <a:gd name="T0" fmla="*/ 0 w 23"/>
                <a:gd name="T1" fmla="*/ 7 h 13"/>
                <a:gd name="T2" fmla="*/ 12 w 23"/>
                <a:gd name="T3" fmla="*/ 13 h 13"/>
                <a:gd name="T4" fmla="*/ 23 w 23"/>
                <a:gd name="T5" fmla="*/ 6 h 13"/>
                <a:gd name="T6" fmla="*/ 11 w 23"/>
                <a:gd name="T7" fmla="*/ 0 h 13"/>
                <a:gd name="T8" fmla="*/ 0 w 23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3">
                  <a:moveTo>
                    <a:pt x="0" y="7"/>
                  </a:moveTo>
                  <a:cubicBezTo>
                    <a:pt x="0" y="10"/>
                    <a:pt x="5" y="13"/>
                    <a:pt x="12" y="13"/>
                  </a:cubicBezTo>
                  <a:cubicBezTo>
                    <a:pt x="18" y="12"/>
                    <a:pt x="23" y="10"/>
                    <a:pt x="23" y="6"/>
                  </a:cubicBezTo>
                  <a:cubicBezTo>
                    <a:pt x="23" y="3"/>
                    <a:pt x="18" y="0"/>
                    <a:pt x="11" y="0"/>
                  </a:cubicBezTo>
                  <a:cubicBezTo>
                    <a:pt x="5" y="1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3" name="Freeform 1080"/>
            <p:cNvSpPr>
              <a:spLocks/>
            </p:cNvSpPr>
            <p:nvPr/>
          </p:nvSpPr>
          <p:spPr bwMode="auto">
            <a:xfrm>
              <a:off x="5275263" y="1233487"/>
              <a:ext cx="360363" cy="495300"/>
            </a:xfrm>
            <a:custGeom>
              <a:avLst/>
              <a:gdLst>
                <a:gd name="T0" fmla="*/ 2 w 96"/>
                <a:gd name="T1" fmla="*/ 33 h 132"/>
                <a:gd name="T2" fmla="*/ 21 w 96"/>
                <a:gd name="T3" fmla="*/ 13 h 132"/>
                <a:gd name="T4" fmla="*/ 52 w 96"/>
                <a:gd name="T5" fmla="*/ 2 h 132"/>
                <a:gd name="T6" fmla="*/ 88 w 96"/>
                <a:gd name="T7" fmla="*/ 7 h 132"/>
                <a:gd name="T8" fmla="*/ 60 w 96"/>
                <a:gd name="T9" fmla="*/ 18 h 132"/>
                <a:gd name="T10" fmla="*/ 81 w 96"/>
                <a:gd name="T11" fmla="*/ 59 h 132"/>
                <a:gd name="T12" fmla="*/ 82 w 96"/>
                <a:gd name="T13" fmla="*/ 72 h 132"/>
                <a:gd name="T14" fmla="*/ 74 w 96"/>
                <a:gd name="T15" fmla="*/ 79 h 132"/>
                <a:gd name="T16" fmla="*/ 71 w 96"/>
                <a:gd name="T17" fmla="*/ 107 h 132"/>
                <a:gd name="T18" fmla="*/ 66 w 96"/>
                <a:gd name="T19" fmla="*/ 102 h 132"/>
                <a:gd name="T20" fmla="*/ 57 w 96"/>
                <a:gd name="T21" fmla="*/ 119 h 132"/>
                <a:gd name="T22" fmla="*/ 36 w 96"/>
                <a:gd name="T23" fmla="*/ 92 h 132"/>
                <a:gd name="T24" fmla="*/ 21 w 96"/>
                <a:gd name="T25" fmla="*/ 69 h 132"/>
                <a:gd name="T26" fmla="*/ 0 w 96"/>
                <a:gd name="T27" fmla="*/ 52 h 132"/>
                <a:gd name="T28" fmla="*/ 2 w 96"/>
                <a:gd name="T29" fmla="*/ 3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132">
                  <a:moveTo>
                    <a:pt x="2" y="33"/>
                  </a:moveTo>
                  <a:cubicBezTo>
                    <a:pt x="9" y="28"/>
                    <a:pt x="14" y="20"/>
                    <a:pt x="21" y="13"/>
                  </a:cubicBezTo>
                  <a:cubicBezTo>
                    <a:pt x="29" y="4"/>
                    <a:pt x="39" y="1"/>
                    <a:pt x="52" y="2"/>
                  </a:cubicBezTo>
                  <a:cubicBezTo>
                    <a:pt x="60" y="2"/>
                    <a:pt x="83" y="0"/>
                    <a:pt x="88" y="7"/>
                  </a:cubicBezTo>
                  <a:cubicBezTo>
                    <a:pt x="96" y="19"/>
                    <a:pt x="66" y="18"/>
                    <a:pt x="60" y="18"/>
                  </a:cubicBezTo>
                  <a:cubicBezTo>
                    <a:pt x="72" y="27"/>
                    <a:pt x="76" y="46"/>
                    <a:pt x="81" y="59"/>
                  </a:cubicBezTo>
                  <a:cubicBezTo>
                    <a:pt x="84" y="66"/>
                    <a:pt x="83" y="70"/>
                    <a:pt x="82" y="72"/>
                  </a:cubicBezTo>
                  <a:cubicBezTo>
                    <a:pt x="81" y="77"/>
                    <a:pt x="78" y="85"/>
                    <a:pt x="74" y="79"/>
                  </a:cubicBezTo>
                  <a:cubicBezTo>
                    <a:pt x="76" y="87"/>
                    <a:pt x="81" y="102"/>
                    <a:pt x="71" y="107"/>
                  </a:cubicBezTo>
                  <a:cubicBezTo>
                    <a:pt x="68" y="108"/>
                    <a:pt x="68" y="104"/>
                    <a:pt x="66" y="102"/>
                  </a:cubicBezTo>
                  <a:cubicBezTo>
                    <a:pt x="69" y="112"/>
                    <a:pt x="68" y="132"/>
                    <a:pt x="57" y="119"/>
                  </a:cubicBezTo>
                  <a:cubicBezTo>
                    <a:pt x="51" y="112"/>
                    <a:pt x="42" y="101"/>
                    <a:pt x="36" y="92"/>
                  </a:cubicBezTo>
                  <a:cubicBezTo>
                    <a:pt x="31" y="85"/>
                    <a:pt x="27" y="76"/>
                    <a:pt x="21" y="69"/>
                  </a:cubicBezTo>
                  <a:cubicBezTo>
                    <a:pt x="16" y="64"/>
                    <a:pt x="0" y="59"/>
                    <a:pt x="0" y="52"/>
                  </a:cubicBezTo>
                  <a:lnTo>
                    <a:pt x="2" y="33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4" name="Freeform 1081"/>
            <p:cNvSpPr>
              <a:spLocks/>
            </p:cNvSpPr>
            <p:nvPr/>
          </p:nvSpPr>
          <p:spPr bwMode="auto">
            <a:xfrm>
              <a:off x="5275263" y="1268412"/>
              <a:ext cx="327025" cy="460375"/>
            </a:xfrm>
            <a:custGeom>
              <a:avLst/>
              <a:gdLst>
                <a:gd name="T0" fmla="*/ 66 w 87"/>
                <a:gd name="T1" fmla="*/ 93 h 123"/>
                <a:gd name="T2" fmla="*/ 71 w 87"/>
                <a:gd name="T3" fmla="*/ 98 h 123"/>
                <a:gd name="T4" fmla="*/ 74 w 87"/>
                <a:gd name="T5" fmla="*/ 70 h 123"/>
                <a:gd name="T6" fmla="*/ 84 w 87"/>
                <a:gd name="T7" fmla="*/ 69 h 123"/>
                <a:gd name="T8" fmla="*/ 81 w 87"/>
                <a:gd name="T9" fmla="*/ 50 h 123"/>
                <a:gd name="T10" fmla="*/ 60 w 87"/>
                <a:gd name="T11" fmla="*/ 9 h 123"/>
                <a:gd name="T12" fmla="*/ 87 w 87"/>
                <a:gd name="T13" fmla="*/ 5 h 123"/>
                <a:gd name="T14" fmla="*/ 60 w 87"/>
                <a:gd name="T15" fmla="*/ 0 h 123"/>
                <a:gd name="T16" fmla="*/ 49 w 87"/>
                <a:gd name="T17" fmla="*/ 13 h 123"/>
                <a:gd name="T18" fmla="*/ 49 w 87"/>
                <a:gd name="T19" fmla="*/ 23 h 123"/>
                <a:gd name="T20" fmla="*/ 42 w 87"/>
                <a:gd name="T21" fmla="*/ 57 h 123"/>
                <a:gd name="T22" fmla="*/ 42 w 87"/>
                <a:gd name="T23" fmla="*/ 58 h 123"/>
                <a:gd name="T24" fmla="*/ 48 w 87"/>
                <a:gd name="T25" fmla="*/ 50 h 123"/>
                <a:gd name="T26" fmla="*/ 56 w 87"/>
                <a:gd name="T27" fmla="*/ 18 h 123"/>
                <a:gd name="T28" fmla="*/ 64 w 87"/>
                <a:gd name="T29" fmla="*/ 17 h 123"/>
                <a:gd name="T30" fmla="*/ 69 w 87"/>
                <a:gd name="T31" fmla="*/ 33 h 123"/>
                <a:gd name="T32" fmla="*/ 81 w 87"/>
                <a:gd name="T33" fmla="*/ 64 h 123"/>
                <a:gd name="T34" fmla="*/ 78 w 87"/>
                <a:gd name="T35" fmla="*/ 63 h 123"/>
                <a:gd name="T36" fmla="*/ 73 w 87"/>
                <a:gd name="T37" fmla="*/ 63 h 123"/>
                <a:gd name="T38" fmla="*/ 64 w 87"/>
                <a:gd name="T39" fmla="*/ 52 h 123"/>
                <a:gd name="T40" fmla="*/ 62 w 87"/>
                <a:gd name="T41" fmla="*/ 45 h 123"/>
                <a:gd name="T42" fmla="*/ 55 w 87"/>
                <a:gd name="T43" fmla="*/ 56 h 123"/>
                <a:gd name="T44" fmla="*/ 54 w 87"/>
                <a:gd name="T45" fmla="*/ 57 h 123"/>
                <a:gd name="T46" fmla="*/ 68 w 87"/>
                <a:gd name="T47" fmla="*/ 75 h 123"/>
                <a:gd name="T48" fmla="*/ 71 w 87"/>
                <a:gd name="T49" fmla="*/ 83 h 123"/>
                <a:gd name="T50" fmla="*/ 66 w 87"/>
                <a:gd name="T51" fmla="*/ 86 h 123"/>
                <a:gd name="T52" fmla="*/ 66 w 87"/>
                <a:gd name="T53" fmla="*/ 83 h 123"/>
                <a:gd name="T54" fmla="*/ 65 w 87"/>
                <a:gd name="T55" fmla="*/ 81 h 123"/>
                <a:gd name="T56" fmla="*/ 63 w 87"/>
                <a:gd name="T57" fmla="*/ 77 h 123"/>
                <a:gd name="T58" fmla="*/ 50 w 87"/>
                <a:gd name="T59" fmla="*/ 65 h 123"/>
                <a:gd name="T60" fmla="*/ 49 w 87"/>
                <a:gd name="T61" fmla="*/ 64 h 123"/>
                <a:gd name="T62" fmla="*/ 47 w 87"/>
                <a:gd name="T63" fmla="*/ 67 h 123"/>
                <a:gd name="T64" fmla="*/ 46 w 87"/>
                <a:gd name="T65" fmla="*/ 67 h 123"/>
                <a:gd name="T66" fmla="*/ 46 w 87"/>
                <a:gd name="T67" fmla="*/ 68 h 123"/>
                <a:gd name="T68" fmla="*/ 55 w 87"/>
                <a:gd name="T69" fmla="*/ 85 h 123"/>
                <a:gd name="T70" fmla="*/ 61 w 87"/>
                <a:gd name="T71" fmla="*/ 100 h 123"/>
                <a:gd name="T72" fmla="*/ 54 w 87"/>
                <a:gd name="T73" fmla="*/ 104 h 123"/>
                <a:gd name="T74" fmla="*/ 38 w 87"/>
                <a:gd name="T75" fmla="*/ 75 h 123"/>
                <a:gd name="T76" fmla="*/ 38 w 87"/>
                <a:gd name="T77" fmla="*/ 75 h 123"/>
                <a:gd name="T78" fmla="*/ 33 w 87"/>
                <a:gd name="T79" fmla="*/ 72 h 123"/>
                <a:gd name="T80" fmla="*/ 20 w 87"/>
                <a:gd name="T81" fmla="*/ 42 h 123"/>
                <a:gd name="T82" fmla="*/ 17 w 87"/>
                <a:gd name="T83" fmla="*/ 8 h 123"/>
                <a:gd name="T84" fmla="*/ 7 w 87"/>
                <a:gd name="T85" fmla="*/ 19 h 123"/>
                <a:gd name="T86" fmla="*/ 7 w 87"/>
                <a:gd name="T87" fmla="*/ 20 h 123"/>
                <a:gd name="T88" fmla="*/ 5 w 87"/>
                <a:gd name="T89" fmla="*/ 21 h 123"/>
                <a:gd name="T90" fmla="*/ 4 w 87"/>
                <a:gd name="T91" fmla="*/ 22 h 123"/>
                <a:gd name="T92" fmla="*/ 2 w 87"/>
                <a:gd name="T93" fmla="*/ 24 h 123"/>
                <a:gd name="T94" fmla="*/ 0 w 87"/>
                <a:gd name="T95" fmla="*/ 43 h 123"/>
                <a:gd name="T96" fmla="*/ 21 w 87"/>
                <a:gd name="T97" fmla="*/ 60 h 123"/>
                <a:gd name="T98" fmla="*/ 36 w 87"/>
                <a:gd name="T99" fmla="*/ 83 h 123"/>
                <a:gd name="T100" fmla="*/ 57 w 87"/>
                <a:gd name="T101" fmla="*/ 110 h 123"/>
                <a:gd name="T102" fmla="*/ 66 w 87"/>
                <a:gd name="T103" fmla="*/ 9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" h="123">
                  <a:moveTo>
                    <a:pt x="66" y="93"/>
                  </a:moveTo>
                  <a:cubicBezTo>
                    <a:pt x="68" y="95"/>
                    <a:pt x="68" y="99"/>
                    <a:pt x="71" y="98"/>
                  </a:cubicBezTo>
                  <a:cubicBezTo>
                    <a:pt x="81" y="93"/>
                    <a:pt x="76" y="78"/>
                    <a:pt x="74" y="70"/>
                  </a:cubicBezTo>
                  <a:cubicBezTo>
                    <a:pt x="78" y="76"/>
                    <a:pt x="82" y="75"/>
                    <a:pt x="84" y="69"/>
                  </a:cubicBezTo>
                  <a:cubicBezTo>
                    <a:pt x="85" y="66"/>
                    <a:pt x="84" y="57"/>
                    <a:pt x="81" y="50"/>
                  </a:cubicBezTo>
                  <a:cubicBezTo>
                    <a:pt x="76" y="37"/>
                    <a:pt x="72" y="18"/>
                    <a:pt x="60" y="9"/>
                  </a:cubicBezTo>
                  <a:cubicBezTo>
                    <a:pt x="64" y="9"/>
                    <a:pt x="81" y="9"/>
                    <a:pt x="87" y="5"/>
                  </a:cubicBezTo>
                  <a:cubicBezTo>
                    <a:pt x="78" y="2"/>
                    <a:pt x="70" y="0"/>
                    <a:pt x="60" y="0"/>
                  </a:cubicBezTo>
                  <a:cubicBezTo>
                    <a:pt x="49" y="0"/>
                    <a:pt x="47" y="2"/>
                    <a:pt x="49" y="13"/>
                  </a:cubicBezTo>
                  <a:cubicBezTo>
                    <a:pt x="49" y="17"/>
                    <a:pt x="50" y="20"/>
                    <a:pt x="49" y="23"/>
                  </a:cubicBezTo>
                  <a:cubicBezTo>
                    <a:pt x="49" y="35"/>
                    <a:pt x="47" y="47"/>
                    <a:pt x="42" y="57"/>
                  </a:cubicBezTo>
                  <a:cubicBezTo>
                    <a:pt x="42" y="57"/>
                    <a:pt x="42" y="58"/>
                    <a:pt x="42" y="58"/>
                  </a:cubicBezTo>
                  <a:cubicBezTo>
                    <a:pt x="44" y="56"/>
                    <a:pt x="46" y="53"/>
                    <a:pt x="48" y="50"/>
                  </a:cubicBezTo>
                  <a:cubicBezTo>
                    <a:pt x="53" y="40"/>
                    <a:pt x="54" y="29"/>
                    <a:pt x="56" y="18"/>
                  </a:cubicBezTo>
                  <a:cubicBezTo>
                    <a:pt x="57" y="14"/>
                    <a:pt x="62" y="14"/>
                    <a:pt x="64" y="17"/>
                  </a:cubicBezTo>
                  <a:cubicBezTo>
                    <a:pt x="67" y="22"/>
                    <a:pt x="69" y="28"/>
                    <a:pt x="69" y="33"/>
                  </a:cubicBezTo>
                  <a:cubicBezTo>
                    <a:pt x="79" y="46"/>
                    <a:pt x="79" y="54"/>
                    <a:pt x="81" y="64"/>
                  </a:cubicBezTo>
                  <a:cubicBezTo>
                    <a:pt x="82" y="66"/>
                    <a:pt x="80" y="63"/>
                    <a:pt x="78" y="63"/>
                  </a:cubicBezTo>
                  <a:cubicBezTo>
                    <a:pt x="76" y="65"/>
                    <a:pt x="75" y="67"/>
                    <a:pt x="73" y="63"/>
                  </a:cubicBezTo>
                  <a:cubicBezTo>
                    <a:pt x="71" y="58"/>
                    <a:pt x="65" y="57"/>
                    <a:pt x="64" y="52"/>
                  </a:cubicBezTo>
                  <a:cubicBezTo>
                    <a:pt x="63" y="50"/>
                    <a:pt x="63" y="47"/>
                    <a:pt x="62" y="45"/>
                  </a:cubicBezTo>
                  <a:cubicBezTo>
                    <a:pt x="60" y="49"/>
                    <a:pt x="57" y="52"/>
                    <a:pt x="55" y="56"/>
                  </a:cubicBezTo>
                  <a:cubicBezTo>
                    <a:pt x="54" y="56"/>
                    <a:pt x="54" y="57"/>
                    <a:pt x="54" y="57"/>
                  </a:cubicBezTo>
                  <a:cubicBezTo>
                    <a:pt x="62" y="56"/>
                    <a:pt x="66" y="66"/>
                    <a:pt x="68" y="75"/>
                  </a:cubicBezTo>
                  <a:cubicBezTo>
                    <a:pt x="69" y="77"/>
                    <a:pt x="70" y="80"/>
                    <a:pt x="71" y="83"/>
                  </a:cubicBezTo>
                  <a:cubicBezTo>
                    <a:pt x="72" y="88"/>
                    <a:pt x="67" y="91"/>
                    <a:pt x="66" y="86"/>
                  </a:cubicBezTo>
                  <a:cubicBezTo>
                    <a:pt x="66" y="85"/>
                    <a:pt x="66" y="84"/>
                    <a:pt x="66" y="83"/>
                  </a:cubicBezTo>
                  <a:cubicBezTo>
                    <a:pt x="65" y="82"/>
                    <a:pt x="65" y="82"/>
                    <a:pt x="65" y="81"/>
                  </a:cubicBezTo>
                  <a:cubicBezTo>
                    <a:pt x="65" y="79"/>
                    <a:pt x="64" y="79"/>
                    <a:pt x="63" y="77"/>
                  </a:cubicBezTo>
                  <a:cubicBezTo>
                    <a:pt x="61" y="72"/>
                    <a:pt x="54" y="68"/>
                    <a:pt x="50" y="65"/>
                  </a:cubicBezTo>
                  <a:cubicBezTo>
                    <a:pt x="50" y="65"/>
                    <a:pt x="50" y="64"/>
                    <a:pt x="49" y="64"/>
                  </a:cubicBezTo>
                  <a:cubicBezTo>
                    <a:pt x="49" y="65"/>
                    <a:pt x="48" y="66"/>
                    <a:pt x="47" y="67"/>
                  </a:cubicBezTo>
                  <a:cubicBezTo>
                    <a:pt x="47" y="67"/>
                    <a:pt x="46" y="67"/>
                    <a:pt x="46" y="67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50" y="73"/>
                    <a:pt x="52" y="79"/>
                    <a:pt x="55" y="85"/>
                  </a:cubicBezTo>
                  <a:cubicBezTo>
                    <a:pt x="57" y="90"/>
                    <a:pt x="60" y="95"/>
                    <a:pt x="61" y="100"/>
                  </a:cubicBezTo>
                  <a:cubicBezTo>
                    <a:pt x="62" y="104"/>
                    <a:pt x="57" y="108"/>
                    <a:pt x="54" y="104"/>
                  </a:cubicBezTo>
                  <a:cubicBezTo>
                    <a:pt x="47" y="95"/>
                    <a:pt x="45" y="84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6" y="75"/>
                    <a:pt x="35" y="74"/>
                    <a:pt x="33" y="72"/>
                  </a:cubicBezTo>
                  <a:cubicBezTo>
                    <a:pt x="27" y="64"/>
                    <a:pt x="20" y="53"/>
                    <a:pt x="20" y="42"/>
                  </a:cubicBezTo>
                  <a:cubicBezTo>
                    <a:pt x="21" y="30"/>
                    <a:pt x="19" y="19"/>
                    <a:pt x="17" y="8"/>
                  </a:cubicBezTo>
                  <a:cubicBezTo>
                    <a:pt x="14" y="12"/>
                    <a:pt x="11" y="16"/>
                    <a:pt x="7" y="19"/>
                  </a:cubicBezTo>
                  <a:cubicBezTo>
                    <a:pt x="7" y="19"/>
                    <a:pt x="7" y="20"/>
                    <a:pt x="7" y="20"/>
                  </a:cubicBezTo>
                  <a:cubicBezTo>
                    <a:pt x="6" y="20"/>
                    <a:pt x="6" y="21"/>
                    <a:pt x="5" y="21"/>
                  </a:cubicBezTo>
                  <a:cubicBezTo>
                    <a:pt x="5" y="21"/>
                    <a:pt x="5" y="22"/>
                    <a:pt x="4" y="22"/>
                  </a:cubicBezTo>
                  <a:cubicBezTo>
                    <a:pt x="4" y="23"/>
                    <a:pt x="3" y="23"/>
                    <a:pt x="2" y="2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0"/>
                    <a:pt x="16" y="55"/>
                    <a:pt x="21" y="60"/>
                  </a:cubicBezTo>
                  <a:cubicBezTo>
                    <a:pt x="27" y="67"/>
                    <a:pt x="31" y="76"/>
                    <a:pt x="36" y="83"/>
                  </a:cubicBezTo>
                  <a:cubicBezTo>
                    <a:pt x="42" y="92"/>
                    <a:pt x="51" y="103"/>
                    <a:pt x="57" y="110"/>
                  </a:cubicBezTo>
                  <a:cubicBezTo>
                    <a:pt x="68" y="123"/>
                    <a:pt x="69" y="103"/>
                    <a:pt x="66" y="93"/>
                  </a:cubicBezTo>
                  <a:close/>
                </a:path>
              </a:pathLst>
            </a:custGeom>
            <a:solidFill>
              <a:srgbClr val="E8C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5" name="Freeform 1082"/>
            <p:cNvSpPr>
              <a:spLocks/>
            </p:cNvSpPr>
            <p:nvPr/>
          </p:nvSpPr>
          <p:spPr bwMode="auto">
            <a:xfrm>
              <a:off x="4497388" y="630237"/>
              <a:ext cx="782638" cy="828675"/>
            </a:xfrm>
            <a:custGeom>
              <a:avLst/>
              <a:gdLst>
                <a:gd name="T0" fmla="*/ 14 w 208"/>
                <a:gd name="T1" fmla="*/ 0 h 221"/>
                <a:gd name="T2" fmla="*/ 52 w 208"/>
                <a:gd name="T3" fmla="*/ 26 h 221"/>
                <a:gd name="T4" fmla="*/ 66 w 208"/>
                <a:gd name="T5" fmla="*/ 79 h 221"/>
                <a:gd name="T6" fmla="*/ 89 w 208"/>
                <a:gd name="T7" fmla="*/ 136 h 221"/>
                <a:gd name="T8" fmla="*/ 118 w 208"/>
                <a:gd name="T9" fmla="*/ 157 h 221"/>
                <a:gd name="T10" fmla="*/ 208 w 208"/>
                <a:gd name="T11" fmla="*/ 176 h 221"/>
                <a:gd name="T12" fmla="*/ 201 w 208"/>
                <a:gd name="T13" fmla="*/ 204 h 221"/>
                <a:gd name="T14" fmla="*/ 191 w 208"/>
                <a:gd name="T15" fmla="*/ 221 h 221"/>
                <a:gd name="T16" fmla="*/ 134 w 208"/>
                <a:gd name="T17" fmla="*/ 213 h 221"/>
                <a:gd name="T18" fmla="*/ 47 w 208"/>
                <a:gd name="T19" fmla="*/ 167 h 221"/>
                <a:gd name="T20" fmla="*/ 8 w 208"/>
                <a:gd name="T21" fmla="*/ 52 h 221"/>
                <a:gd name="T22" fmla="*/ 14 w 208"/>
                <a:gd name="T2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21">
                  <a:moveTo>
                    <a:pt x="14" y="0"/>
                  </a:moveTo>
                  <a:cubicBezTo>
                    <a:pt x="36" y="1"/>
                    <a:pt x="49" y="8"/>
                    <a:pt x="52" y="26"/>
                  </a:cubicBezTo>
                  <a:cubicBezTo>
                    <a:pt x="56" y="46"/>
                    <a:pt x="61" y="60"/>
                    <a:pt x="66" y="79"/>
                  </a:cubicBezTo>
                  <a:cubicBezTo>
                    <a:pt x="72" y="98"/>
                    <a:pt x="75" y="119"/>
                    <a:pt x="89" y="136"/>
                  </a:cubicBezTo>
                  <a:cubicBezTo>
                    <a:pt x="101" y="149"/>
                    <a:pt x="101" y="150"/>
                    <a:pt x="118" y="157"/>
                  </a:cubicBezTo>
                  <a:cubicBezTo>
                    <a:pt x="150" y="171"/>
                    <a:pt x="173" y="174"/>
                    <a:pt x="208" y="176"/>
                  </a:cubicBezTo>
                  <a:cubicBezTo>
                    <a:pt x="204" y="182"/>
                    <a:pt x="201" y="204"/>
                    <a:pt x="201" y="204"/>
                  </a:cubicBezTo>
                  <a:cubicBezTo>
                    <a:pt x="191" y="221"/>
                    <a:pt x="191" y="221"/>
                    <a:pt x="191" y="221"/>
                  </a:cubicBezTo>
                  <a:cubicBezTo>
                    <a:pt x="191" y="221"/>
                    <a:pt x="150" y="218"/>
                    <a:pt x="134" y="213"/>
                  </a:cubicBezTo>
                  <a:cubicBezTo>
                    <a:pt x="99" y="203"/>
                    <a:pt x="72" y="191"/>
                    <a:pt x="47" y="167"/>
                  </a:cubicBezTo>
                  <a:cubicBezTo>
                    <a:pt x="25" y="145"/>
                    <a:pt x="0" y="81"/>
                    <a:pt x="8" y="52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6" name="Freeform 1083"/>
            <p:cNvSpPr>
              <a:spLocks/>
            </p:cNvSpPr>
            <p:nvPr/>
          </p:nvSpPr>
          <p:spPr bwMode="auto">
            <a:xfrm>
              <a:off x="4497388" y="630237"/>
              <a:ext cx="782638" cy="828675"/>
            </a:xfrm>
            <a:custGeom>
              <a:avLst/>
              <a:gdLst>
                <a:gd name="T0" fmla="*/ 180 w 208"/>
                <a:gd name="T1" fmla="*/ 174 h 221"/>
                <a:gd name="T2" fmla="*/ 179 w 208"/>
                <a:gd name="T3" fmla="*/ 186 h 221"/>
                <a:gd name="T4" fmla="*/ 175 w 208"/>
                <a:gd name="T5" fmla="*/ 199 h 221"/>
                <a:gd name="T6" fmla="*/ 156 w 208"/>
                <a:gd name="T7" fmla="*/ 206 h 221"/>
                <a:gd name="T8" fmla="*/ 83 w 208"/>
                <a:gd name="T9" fmla="*/ 183 h 221"/>
                <a:gd name="T10" fmla="*/ 29 w 208"/>
                <a:gd name="T11" fmla="*/ 21 h 221"/>
                <a:gd name="T12" fmla="*/ 43 w 208"/>
                <a:gd name="T13" fmla="*/ 17 h 221"/>
                <a:gd name="T14" fmla="*/ 51 w 208"/>
                <a:gd name="T15" fmla="*/ 22 h 221"/>
                <a:gd name="T16" fmla="*/ 14 w 208"/>
                <a:gd name="T17" fmla="*/ 0 h 221"/>
                <a:gd name="T18" fmla="*/ 8 w 208"/>
                <a:gd name="T19" fmla="*/ 52 h 221"/>
                <a:gd name="T20" fmla="*/ 47 w 208"/>
                <a:gd name="T21" fmla="*/ 167 h 221"/>
                <a:gd name="T22" fmla="*/ 134 w 208"/>
                <a:gd name="T23" fmla="*/ 213 h 221"/>
                <a:gd name="T24" fmla="*/ 191 w 208"/>
                <a:gd name="T25" fmla="*/ 221 h 221"/>
                <a:gd name="T26" fmla="*/ 201 w 208"/>
                <a:gd name="T27" fmla="*/ 204 h 221"/>
                <a:gd name="T28" fmla="*/ 208 w 208"/>
                <a:gd name="T29" fmla="*/ 176 h 221"/>
                <a:gd name="T30" fmla="*/ 180 w 208"/>
                <a:gd name="T31" fmla="*/ 17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8" h="221">
                  <a:moveTo>
                    <a:pt x="180" y="174"/>
                  </a:moveTo>
                  <a:cubicBezTo>
                    <a:pt x="180" y="176"/>
                    <a:pt x="179" y="184"/>
                    <a:pt x="179" y="186"/>
                  </a:cubicBezTo>
                  <a:cubicBezTo>
                    <a:pt x="178" y="190"/>
                    <a:pt x="178" y="196"/>
                    <a:pt x="175" y="199"/>
                  </a:cubicBezTo>
                  <a:cubicBezTo>
                    <a:pt x="171" y="206"/>
                    <a:pt x="164" y="207"/>
                    <a:pt x="156" y="206"/>
                  </a:cubicBezTo>
                  <a:cubicBezTo>
                    <a:pt x="131" y="203"/>
                    <a:pt x="103" y="195"/>
                    <a:pt x="83" y="183"/>
                  </a:cubicBezTo>
                  <a:cubicBezTo>
                    <a:pt x="25" y="151"/>
                    <a:pt x="2" y="78"/>
                    <a:pt x="29" y="21"/>
                  </a:cubicBezTo>
                  <a:cubicBezTo>
                    <a:pt x="31" y="16"/>
                    <a:pt x="38" y="14"/>
                    <a:pt x="43" y="17"/>
                  </a:cubicBezTo>
                  <a:cubicBezTo>
                    <a:pt x="46" y="18"/>
                    <a:pt x="49" y="20"/>
                    <a:pt x="51" y="22"/>
                  </a:cubicBezTo>
                  <a:cubicBezTo>
                    <a:pt x="47" y="7"/>
                    <a:pt x="34" y="1"/>
                    <a:pt x="14" y="0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0" y="81"/>
                    <a:pt x="25" y="145"/>
                    <a:pt x="47" y="167"/>
                  </a:cubicBezTo>
                  <a:cubicBezTo>
                    <a:pt x="72" y="191"/>
                    <a:pt x="99" y="203"/>
                    <a:pt x="134" y="213"/>
                  </a:cubicBezTo>
                  <a:cubicBezTo>
                    <a:pt x="150" y="218"/>
                    <a:pt x="191" y="221"/>
                    <a:pt x="191" y="221"/>
                  </a:cubicBezTo>
                  <a:cubicBezTo>
                    <a:pt x="201" y="204"/>
                    <a:pt x="201" y="204"/>
                    <a:pt x="201" y="204"/>
                  </a:cubicBezTo>
                  <a:cubicBezTo>
                    <a:pt x="201" y="204"/>
                    <a:pt x="204" y="182"/>
                    <a:pt x="208" y="176"/>
                  </a:cubicBezTo>
                  <a:cubicBezTo>
                    <a:pt x="198" y="176"/>
                    <a:pt x="189" y="175"/>
                    <a:pt x="180" y="174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7" name="Freeform 1084"/>
            <p:cNvSpPr>
              <a:spLocks/>
            </p:cNvSpPr>
            <p:nvPr/>
          </p:nvSpPr>
          <p:spPr bwMode="auto">
            <a:xfrm>
              <a:off x="5189538" y="1271587"/>
              <a:ext cx="138113" cy="217488"/>
            </a:xfrm>
            <a:custGeom>
              <a:avLst/>
              <a:gdLst>
                <a:gd name="T0" fmla="*/ 10 w 37"/>
                <a:gd name="T1" fmla="*/ 0 h 58"/>
                <a:gd name="T2" fmla="*/ 0 w 37"/>
                <a:gd name="T3" fmla="*/ 53 h 58"/>
                <a:gd name="T4" fmla="*/ 12 w 37"/>
                <a:gd name="T5" fmla="*/ 57 h 58"/>
                <a:gd name="T6" fmla="*/ 25 w 37"/>
                <a:gd name="T7" fmla="*/ 58 h 58"/>
                <a:gd name="T8" fmla="*/ 37 w 37"/>
                <a:gd name="T9" fmla="*/ 4 h 58"/>
                <a:gd name="T10" fmla="*/ 10 w 37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58">
                  <a:moveTo>
                    <a:pt x="10" y="0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5" y="55"/>
                    <a:pt x="12" y="57"/>
                  </a:cubicBezTo>
                  <a:cubicBezTo>
                    <a:pt x="19" y="58"/>
                    <a:pt x="25" y="58"/>
                    <a:pt x="25" y="58"/>
                  </a:cubicBezTo>
                  <a:cubicBezTo>
                    <a:pt x="37" y="4"/>
                    <a:pt x="37" y="4"/>
                    <a:pt x="3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8" name="Freeform 1085"/>
            <p:cNvSpPr>
              <a:spLocks/>
            </p:cNvSpPr>
            <p:nvPr/>
          </p:nvSpPr>
          <p:spPr bwMode="auto">
            <a:xfrm>
              <a:off x="3870325" y="390525"/>
              <a:ext cx="431800" cy="825500"/>
            </a:xfrm>
            <a:custGeom>
              <a:avLst/>
              <a:gdLst>
                <a:gd name="T0" fmla="*/ 110 w 115"/>
                <a:gd name="T1" fmla="*/ 14 h 220"/>
                <a:gd name="T2" fmla="*/ 81 w 115"/>
                <a:gd name="T3" fmla="*/ 2 h 220"/>
                <a:gd name="T4" fmla="*/ 23 w 115"/>
                <a:gd name="T5" fmla="*/ 64 h 220"/>
                <a:gd name="T6" fmla="*/ 3 w 115"/>
                <a:gd name="T7" fmla="*/ 202 h 220"/>
                <a:gd name="T8" fmla="*/ 37 w 115"/>
                <a:gd name="T9" fmla="*/ 220 h 220"/>
                <a:gd name="T10" fmla="*/ 78 w 115"/>
                <a:gd name="T11" fmla="*/ 62 h 220"/>
                <a:gd name="T12" fmla="*/ 110 w 115"/>
                <a:gd name="T13" fmla="*/ 1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20">
                  <a:moveTo>
                    <a:pt x="110" y="14"/>
                  </a:moveTo>
                  <a:cubicBezTo>
                    <a:pt x="110" y="14"/>
                    <a:pt x="115" y="3"/>
                    <a:pt x="81" y="2"/>
                  </a:cubicBezTo>
                  <a:cubicBezTo>
                    <a:pt x="81" y="2"/>
                    <a:pt x="45" y="0"/>
                    <a:pt x="23" y="64"/>
                  </a:cubicBezTo>
                  <a:cubicBezTo>
                    <a:pt x="0" y="128"/>
                    <a:pt x="3" y="202"/>
                    <a:pt x="3" y="202"/>
                  </a:cubicBezTo>
                  <a:cubicBezTo>
                    <a:pt x="37" y="220"/>
                    <a:pt x="37" y="220"/>
                    <a:pt x="37" y="220"/>
                  </a:cubicBezTo>
                  <a:cubicBezTo>
                    <a:pt x="37" y="220"/>
                    <a:pt x="47" y="72"/>
                    <a:pt x="78" y="62"/>
                  </a:cubicBezTo>
                  <a:lnTo>
                    <a:pt x="110" y="1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89" name="Freeform 1086"/>
            <p:cNvSpPr>
              <a:spLocks/>
            </p:cNvSpPr>
            <p:nvPr/>
          </p:nvSpPr>
          <p:spPr bwMode="auto">
            <a:xfrm>
              <a:off x="3941763" y="393700"/>
              <a:ext cx="360363" cy="822325"/>
            </a:xfrm>
            <a:custGeom>
              <a:avLst/>
              <a:gdLst>
                <a:gd name="T0" fmla="*/ 59 w 96"/>
                <a:gd name="T1" fmla="*/ 61 h 219"/>
                <a:gd name="T2" fmla="*/ 91 w 96"/>
                <a:gd name="T3" fmla="*/ 13 h 219"/>
                <a:gd name="T4" fmla="*/ 62 w 96"/>
                <a:gd name="T5" fmla="*/ 1 h 219"/>
                <a:gd name="T6" fmla="*/ 52 w 96"/>
                <a:gd name="T7" fmla="*/ 3 h 219"/>
                <a:gd name="T8" fmla="*/ 56 w 96"/>
                <a:gd name="T9" fmla="*/ 6 h 219"/>
                <a:gd name="T10" fmla="*/ 59 w 96"/>
                <a:gd name="T11" fmla="*/ 8 h 219"/>
                <a:gd name="T12" fmla="*/ 59 w 96"/>
                <a:gd name="T13" fmla="*/ 8 h 219"/>
                <a:gd name="T14" fmla="*/ 63 w 96"/>
                <a:gd name="T15" fmla="*/ 9 h 219"/>
                <a:gd name="T16" fmla="*/ 66 w 96"/>
                <a:gd name="T17" fmla="*/ 11 h 219"/>
                <a:gd name="T18" fmla="*/ 72 w 96"/>
                <a:gd name="T19" fmla="*/ 29 h 219"/>
                <a:gd name="T20" fmla="*/ 64 w 96"/>
                <a:gd name="T21" fmla="*/ 41 h 219"/>
                <a:gd name="T22" fmla="*/ 54 w 96"/>
                <a:gd name="T23" fmla="*/ 58 h 219"/>
                <a:gd name="T24" fmla="*/ 43 w 96"/>
                <a:gd name="T25" fmla="*/ 70 h 219"/>
                <a:gd name="T26" fmla="*/ 26 w 96"/>
                <a:gd name="T27" fmla="*/ 114 h 219"/>
                <a:gd name="T28" fmla="*/ 5 w 96"/>
                <a:gd name="T29" fmla="*/ 152 h 219"/>
                <a:gd name="T30" fmla="*/ 1 w 96"/>
                <a:gd name="T31" fmla="*/ 210 h 219"/>
                <a:gd name="T32" fmla="*/ 18 w 96"/>
                <a:gd name="T33" fmla="*/ 219 h 219"/>
                <a:gd name="T34" fmla="*/ 59 w 96"/>
                <a:gd name="T35" fmla="*/ 6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219">
                  <a:moveTo>
                    <a:pt x="59" y="61"/>
                  </a:move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6" y="2"/>
                    <a:pt x="62" y="1"/>
                  </a:cubicBezTo>
                  <a:cubicBezTo>
                    <a:pt x="62" y="1"/>
                    <a:pt x="58" y="0"/>
                    <a:pt x="52" y="3"/>
                  </a:cubicBezTo>
                  <a:cubicBezTo>
                    <a:pt x="54" y="4"/>
                    <a:pt x="55" y="5"/>
                    <a:pt x="56" y="6"/>
                  </a:cubicBezTo>
                  <a:cubicBezTo>
                    <a:pt x="57" y="7"/>
                    <a:pt x="58" y="7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1" y="8"/>
                    <a:pt x="62" y="8"/>
                    <a:pt x="63" y="9"/>
                  </a:cubicBezTo>
                  <a:cubicBezTo>
                    <a:pt x="65" y="10"/>
                    <a:pt x="66" y="11"/>
                    <a:pt x="66" y="11"/>
                  </a:cubicBezTo>
                  <a:cubicBezTo>
                    <a:pt x="73" y="15"/>
                    <a:pt x="77" y="22"/>
                    <a:pt x="72" y="29"/>
                  </a:cubicBezTo>
                  <a:cubicBezTo>
                    <a:pt x="70" y="33"/>
                    <a:pt x="67" y="37"/>
                    <a:pt x="64" y="41"/>
                  </a:cubicBezTo>
                  <a:cubicBezTo>
                    <a:pt x="61" y="47"/>
                    <a:pt x="58" y="53"/>
                    <a:pt x="54" y="58"/>
                  </a:cubicBezTo>
                  <a:cubicBezTo>
                    <a:pt x="50" y="63"/>
                    <a:pt x="46" y="66"/>
                    <a:pt x="43" y="70"/>
                  </a:cubicBezTo>
                  <a:cubicBezTo>
                    <a:pt x="37" y="85"/>
                    <a:pt x="31" y="99"/>
                    <a:pt x="26" y="114"/>
                  </a:cubicBezTo>
                  <a:cubicBezTo>
                    <a:pt x="21" y="129"/>
                    <a:pt x="15" y="142"/>
                    <a:pt x="5" y="152"/>
                  </a:cubicBezTo>
                  <a:cubicBezTo>
                    <a:pt x="2" y="171"/>
                    <a:pt x="0" y="191"/>
                    <a:pt x="1" y="210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18" y="219"/>
                    <a:pt x="28" y="71"/>
                    <a:pt x="59" y="6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0" name="Freeform 1087"/>
            <p:cNvSpPr>
              <a:spLocks/>
            </p:cNvSpPr>
            <p:nvPr/>
          </p:nvSpPr>
          <p:spPr bwMode="auto">
            <a:xfrm>
              <a:off x="3852863" y="460375"/>
              <a:ext cx="776288" cy="893763"/>
            </a:xfrm>
            <a:custGeom>
              <a:avLst/>
              <a:gdLst>
                <a:gd name="T0" fmla="*/ 154 w 207"/>
                <a:gd name="T1" fmla="*/ 191 h 238"/>
                <a:gd name="T2" fmla="*/ 203 w 207"/>
                <a:gd name="T3" fmla="*/ 65 h 238"/>
                <a:gd name="T4" fmla="*/ 199 w 207"/>
                <a:gd name="T5" fmla="*/ 44 h 238"/>
                <a:gd name="T6" fmla="*/ 102 w 207"/>
                <a:gd name="T7" fmla="*/ 0 h 238"/>
                <a:gd name="T8" fmla="*/ 98 w 207"/>
                <a:gd name="T9" fmla="*/ 3 h 238"/>
                <a:gd name="T10" fmla="*/ 98 w 207"/>
                <a:gd name="T11" fmla="*/ 10 h 238"/>
                <a:gd name="T12" fmla="*/ 76 w 207"/>
                <a:gd name="T13" fmla="*/ 48 h 238"/>
                <a:gd name="T14" fmla="*/ 61 w 207"/>
                <a:gd name="T15" fmla="*/ 66 h 238"/>
                <a:gd name="T16" fmla="*/ 50 w 207"/>
                <a:gd name="T17" fmla="*/ 96 h 238"/>
                <a:gd name="T18" fmla="*/ 17 w 207"/>
                <a:gd name="T19" fmla="*/ 143 h 238"/>
                <a:gd name="T20" fmla="*/ 0 w 207"/>
                <a:gd name="T21" fmla="*/ 180 h 238"/>
                <a:gd name="T22" fmla="*/ 63 w 207"/>
                <a:gd name="T23" fmla="*/ 223 h 238"/>
                <a:gd name="T24" fmla="*/ 116 w 207"/>
                <a:gd name="T25" fmla="*/ 229 h 238"/>
                <a:gd name="T26" fmla="*/ 154 w 207"/>
                <a:gd name="T27" fmla="*/ 19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7" h="238">
                  <a:moveTo>
                    <a:pt x="154" y="191"/>
                  </a:moveTo>
                  <a:cubicBezTo>
                    <a:pt x="172" y="130"/>
                    <a:pt x="201" y="72"/>
                    <a:pt x="203" y="65"/>
                  </a:cubicBezTo>
                  <a:cubicBezTo>
                    <a:pt x="207" y="52"/>
                    <a:pt x="199" y="44"/>
                    <a:pt x="199" y="44"/>
                  </a:cubicBezTo>
                  <a:cubicBezTo>
                    <a:pt x="128" y="2"/>
                    <a:pt x="102" y="0"/>
                    <a:pt x="102" y="0"/>
                  </a:cubicBezTo>
                  <a:cubicBezTo>
                    <a:pt x="101" y="0"/>
                    <a:pt x="100" y="1"/>
                    <a:pt x="98" y="3"/>
                  </a:cubicBezTo>
                  <a:cubicBezTo>
                    <a:pt x="99" y="5"/>
                    <a:pt x="99" y="7"/>
                    <a:pt x="98" y="10"/>
                  </a:cubicBezTo>
                  <a:cubicBezTo>
                    <a:pt x="93" y="24"/>
                    <a:pt x="86" y="37"/>
                    <a:pt x="76" y="48"/>
                  </a:cubicBezTo>
                  <a:cubicBezTo>
                    <a:pt x="70" y="54"/>
                    <a:pt x="66" y="60"/>
                    <a:pt x="61" y="66"/>
                  </a:cubicBezTo>
                  <a:cubicBezTo>
                    <a:pt x="57" y="76"/>
                    <a:pt x="53" y="86"/>
                    <a:pt x="50" y="96"/>
                  </a:cubicBezTo>
                  <a:cubicBezTo>
                    <a:pt x="43" y="116"/>
                    <a:pt x="34" y="133"/>
                    <a:pt x="17" y="143"/>
                  </a:cubicBezTo>
                  <a:cubicBezTo>
                    <a:pt x="7" y="165"/>
                    <a:pt x="0" y="180"/>
                    <a:pt x="0" y="180"/>
                  </a:cubicBezTo>
                  <a:cubicBezTo>
                    <a:pt x="0" y="180"/>
                    <a:pt x="33" y="209"/>
                    <a:pt x="63" y="223"/>
                  </a:cubicBezTo>
                  <a:cubicBezTo>
                    <a:pt x="92" y="238"/>
                    <a:pt x="116" y="229"/>
                    <a:pt x="116" y="229"/>
                  </a:cubicBezTo>
                  <a:cubicBezTo>
                    <a:pt x="116" y="229"/>
                    <a:pt x="143" y="228"/>
                    <a:pt x="154" y="19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1" name="Freeform 1088"/>
            <p:cNvSpPr>
              <a:spLocks/>
            </p:cNvSpPr>
            <p:nvPr/>
          </p:nvSpPr>
          <p:spPr bwMode="auto">
            <a:xfrm>
              <a:off x="3852863" y="465137"/>
              <a:ext cx="776288" cy="889000"/>
            </a:xfrm>
            <a:custGeom>
              <a:avLst/>
              <a:gdLst>
                <a:gd name="T0" fmla="*/ 154 w 207"/>
                <a:gd name="T1" fmla="*/ 190 h 237"/>
                <a:gd name="T2" fmla="*/ 203 w 207"/>
                <a:gd name="T3" fmla="*/ 64 h 237"/>
                <a:gd name="T4" fmla="*/ 199 w 207"/>
                <a:gd name="T5" fmla="*/ 43 h 237"/>
                <a:gd name="T6" fmla="*/ 198 w 207"/>
                <a:gd name="T7" fmla="*/ 43 h 237"/>
                <a:gd name="T8" fmla="*/ 171 w 207"/>
                <a:gd name="T9" fmla="*/ 109 h 237"/>
                <a:gd name="T10" fmla="*/ 113 w 207"/>
                <a:gd name="T11" fmla="*/ 197 h 237"/>
                <a:gd name="T12" fmla="*/ 55 w 207"/>
                <a:gd name="T13" fmla="*/ 196 h 237"/>
                <a:gd name="T14" fmla="*/ 56 w 207"/>
                <a:gd name="T15" fmla="*/ 118 h 237"/>
                <a:gd name="T16" fmla="*/ 82 w 207"/>
                <a:gd name="T17" fmla="*/ 62 h 237"/>
                <a:gd name="T18" fmla="*/ 104 w 207"/>
                <a:gd name="T19" fmla="*/ 0 h 237"/>
                <a:gd name="T20" fmla="*/ 98 w 207"/>
                <a:gd name="T21" fmla="*/ 1 h 237"/>
                <a:gd name="T22" fmla="*/ 98 w 207"/>
                <a:gd name="T23" fmla="*/ 9 h 237"/>
                <a:gd name="T24" fmla="*/ 72 w 207"/>
                <a:gd name="T25" fmla="*/ 45 h 237"/>
                <a:gd name="T26" fmla="*/ 61 w 207"/>
                <a:gd name="T27" fmla="*/ 65 h 237"/>
                <a:gd name="T28" fmla="*/ 50 w 207"/>
                <a:gd name="T29" fmla="*/ 95 h 237"/>
                <a:gd name="T30" fmla="*/ 17 w 207"/>
                <a:gd name="T31" fmla="*/ 142 h 237"/>
                <a:gd name="T32" fmla="*/ 9 w 207"/>
                <a:gd name="T33" fmla="*/ 158 h 237"/>
                <a:gd name="T34" fmla="*/ 0 w 207"/>
                <a:gd name="T35" fmla="*/ 179 h 237"/>
                <a:gd name="T36" fmla="*/ 0 w 207"/>
                <a:gd name="T37" fmla="*/ 179 h 237"/>
                <a:gd name="T38" fmla="*/ 63 w 207"/>
                <a:gd name="T39" fmla="*/ 222 h 237"/>
                <a:gd name="T40" fmla="*/ 116 w 207"/>
                <a:gd name="T41" fmla="*/ 228 h 237"/>
                <a:gd name="T42" fmla="*/ 154 w 207"/>
                <a:gd name="T43" fmla="*/ 19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7" h="237">
                  <a:moveTo>
                    <a:pt x="154" y="190"/>
                  </a:moveTo>
                  <a:cubicBezTo>
                    <a:pt x="172" y="129"/>
                    <a:pt x="201" y="71"/>
                    <a:pt x="203" y="64"/>
                  </a:cubicBezTo>
                  <a:cubicBezTo>
                    <a:pt x="207" y="51"/>
                    <a:pt x="199" y="43"/>
                    <a:pt x="199" y="43"/>
                  </a:cubicBezTo>
                  <a:cubicBezTo>
                    <a:pt x="198" y="43"/>
                    <a:pt x="198" y="43"/>
                    <a:pt x="198" y="43"/>
                  </a:cubicBezTo>
                  <a:cubicBezTo>
                    <a:pt x="196" y="67"/>
                    <a:pt x="181" y="88"/>
                    <a:pt x="171" y="109"/>
                  </a:cubicBezTo>
                  <a:cubicBezTo>
                    <a:pt x="156" y="138"/>
                    <a:pt x="137" y="175"/>
                    <a:pt x="113" y="197"/>
                  </a:cubicBezTo>
                  <a:cubicBezTo>
                    <a:pt x="98" y="212"/>
                    <a:pt x="67" y="220"/>
                    <a:pt x="55" y="196"/>
                  </a:cubicBezTo>
                  <a:cubicBezTo>
                    <a:pt x="33" y="177"/>
                    <a:pt x="45" y="143"/>
                    <a:pt x="56" y="118"/>
                  </a:cubicBezTo>
                  <a:cubicBezTo>
                    <a:pt x="64" y="97"/>
                    <a:pt x="71" y="81"/>
                    <a:pt x="82" y="62"/>
                  </a:cubicBezTo>
                  <a:cubicBezTo>
                    <a:pt x="94" y="42"/>
                    <a:pt x="100" y="22"/>
                    <a:pt x="104" y="0"/>
                  </a:cubicBezTo>
                  <a:cubicBezTo>
                    <a:pt x="102" y="0"/>
                    <a:pt x="100" y="1"/>
                    <a:pt x="98" y="1"/>
                  </a:cubicBezTo>
                  <a:cubicBezTo>
                    <a:pt x="99" y="3"/>
                    <a:pt x="99" y="6"/>
                    <a:pt x="98" y="9"/>
                  </a:cubicBezTo>
                  <a:cubicBezTo>
                    <a:pt x="93" y="23"/>
                    <a:pt x="82" y="33"/>
                    <a:pt x="72" y="45"/>
                  </a:cubicBezTo>
                  <a:cubicBezTo>
                    <a:pt x="66" y="51"/>
                    <a:pt x="66" y="59"/>
                    <a:pt x="61" y="65"/>
                  </a:cubicBezTo>
                  <a:cubicBezTo>
                    <a:pt x="57" y="75"/>
                    <a:pt x="53" y="85"/>
                    <a:pt x="50" y="95"/>
                  </a:cubicBezTo>
                  <a:cubicBezTo>
                    <a:pt x="43" y="116"/>
                    <a:pt x="34" y="132"/>
                    <a:pt x="17" y="142"/>
                  </a:cubicBezTo>
                  <a:cubicBezTo>
                    <a:pt x="14" y="148"/>
                    <a:pt x="12" y="153"/>
                    <a:pt x="9" y="158"/>
                  </a:cubicBezTo>
                  <a:cubicBezTo>
                    <a:pt x="7" y="165"/>
                    <a:pt x="4" y="172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79"/>
                    <a:pt x="33" y="208"/>
                    <a:pt x="63" y="222"/>
                  </a:cubicBezTo>
                  <a:cubicBezTo>
                    <a:pt x="92" y="237"/>
                    <a:pt x="116" y="228"/>
                    <a:pt x="116" y="228"/>
                  </a:cubicBezTo>
                  <a:cubicBezTo>
                    <a:pt x="116" y="228"/>
                    <a:pt x="143" y="227"/>
                    <a:pt x="154" y="19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2" name="Freeform 1089"/>
            <p:cNvSpPr>
              <a:spLocks/>
            </p:cNvSpPr>
            <p:nvPr/>
          </p:nvSpPr>
          <p:spPr bwMode="auto">
            <a:xfrm>
              <a:off x="4411663" y="603250"/>
              <a:ext cx="217488" cy="630238"/>
            </a:xfrm>
            <a:custGeom>
              <a:avLst/>
              <a:gdLst>
                <a:gd name="T0" fmla="*/ 5 w 58"/>
                <a:gd name="T1" fmla="*/ 153 h 168"/>
                <a:gd name="T2" fmla="*/ 55 w 58"/>
                <a:gd name="T3" fmla="*/ 27 h 168"/>
                <a:gd name="T4" fmla="*/ 50 w 58"/>
                <a:gd name="T5" fmla="*/ 6 h 168"/>
                <a:gd name="T6" fmla="*/ 39 w 58"/>
                <a:gd name="T7" fmla="*/ 0 h 168"/>
                <a:gd name="T8" fmla="*/ 35 w 58"/>
                <a:gd name="T9" fmla="*/ 14 h 168"/>
                <a:gd name="T10" fmla="*/ 41 w 58"/>
                <a:gd name="T11" fmla="*/ 27 h 168"/>
                <a:gd name="T12" fmla="*/ 39 w 58"/>
                <a:gd name="T13" fmla="*/ 41 h 168"/>
                <a:gd name="T14" fmla="*/ 27 w 58"/>
                <a:gd name="T15" fmla="*/ 71 h 168"/>
                <a:gd name="T16" fmla="*/ 3 w 58"/>
                <a:gd name="T17" fmla="*/ 151 h 168"/>
                <a:gd name="T18" fmla="*/ 0 w 58"/>
                <a:gd name="T19" fmla="*/ 168 h 168"/>
                <a:gd name="T20" fmla="*/ 5 w 58"/>
                <a:gd name="T21" fmla="*/ 15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168">
                  <a:moveTo>
                    <a:pt x="5" y="153"/>
                  </a:moveTo>
                  <a:cubicBezTo>
                    <a:pt x="23" y="92"/>
                    <a:pt x="53" y="34"/>
                    <a:pt x="55" y="27"/>
                  </a:cubicBezTo>
                  <a:cubicBezTo>
                    <a:pt x="58" y="14"/>
                    <a:pt x="50" y="6"/>
                    <a:pt x="50" y="6"/>
                  </a:cubicBezTo>
                  <a:cubicBezTo>
                    <a:pt x="46" y="4"/>
                    <a:pt x="43" y="2"/>
                    <a:pt x="39" y="0"/>
                  </a:cubicBezTo>
                  <a:cubicBezTo>
                    <a:pt x="38" y="5"/>
                    <a:pt x="36" y="10"/>
                    <a:pt x="35" y="14"/>
                  </a:cubicBezTo>
                  <a:cubicBezTo>
                    <a:pt x="35" y="13"/>
                    <a:pt x="41" y="25"/>
                    <a:pt x="41" y="27"/>
                  </a:cubicBezTo>
                  <a:cubicBezTo>
                    <a:pt x="42" y="32"/>
                    <a:pt x="40" y="37"/>
                    <a:pt x="39" y="41"/>
                  </a:cubicBezTo>
                  <a:cubicBezTo>
                    <a:pt x="36" y="51"/>
                    <a:pt x="30" y="60"/>
                    <a:pt x="27" y="71"/>
                  </a:cubicBezTo>
                  <a:cubicBezTo>
                    <a:pt x="18" y="98"/>
                    <a:pt x="8" y="123"/>
                    <a:pt x="3" y="151"/>
                  </a:cubicBezTo>
                  <a:cubicBezTo>
                    <a:pt x="2" y="157"/>
                    <a:pt x="1" y="162"/>
                    <a:pt x="0" y="168"/>
                  </a:cubicBezTo>
                  <a:cubicBezTo>
                    <a:pt x="2" y="163"/>
                    <a:pt x="4" y="158"/>
                    <a:pt x="5" y="153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3" name="Freeform 1090"/>
            <p:cNvSpPr>
              <a:spLocks/>
            </p:cNvSpPr>
            <p:nvPr/>
          </p:nvSpPr>
          <p:spPr bwMode="auto">
            <a:xfrm>
              <a:off x="4219575" y="322262"/>
              <a:ext cx="180975" cy="266700"/>
            </a:xfrm>
            <a:custGeom>
              <a:avLst/>
              <a:gdLst>
                <a:gd name="T0" fmla="*/ 24 w 48"/>
                <a:gd name="T1" fmla="*/ 0 h 71"/>
                <a:gd name="T2" fmla="*/ 1 w 48"/>
                <a:gd name="T3" fmla="*/ 36 h 71"/>
                <a:gd name="T4" fmla="*/ 11 w 48"/>
                <a:gd name="T5" fmla="*/ 57 h 71"/>
                <a:gd name="T6" fmla="*/ 42 w 48"/>
                <a:gd name="T7" fmla="*/ 67 h 71"/>
                <a:gd name="T8" fmla="*/ 48 w 48"/>
                <a:gd name="T9" fmla="*/ 57 h 71"/>
                <a:gd name="T10" fmla="*/ 24 w 48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71">
                  <a:moveTo>
                    <a:pt x="24" y="0"/>
                  </a:moveTo>
                  <a:cubicBezTo>
                    <a:pt x="24" y="0"/>
                    <a:pt x="3" y="29"/>
                    <a:pt x="1" y="36"/>
                  </a:cubicBezTo>
                  <a:cubicBezTo>
                    <a:pt x="0" y="43"/>
                    <a:pt x="3" y="52"/>
                    <a:pt x="11" y="57"/>
                  </a:cubicBezTo>
                  <a:cubicBezTo>
                    <a:pt x="29" y="71"/>
                    <a:pt x="42" y="67"/>
                    <a:pt x="42" y="67"/>
                  </a:cubicBezTo>
                  <a:cubicBezTo>
                    <a:pt x="48" y="57"/>
                    <a:pt x="48" y="57"/>
                    <a:pt x="48" y="57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4" name="Freeform 1091"/>
            <p:cNvSpPr>
              <a:spLocks/>
            </p:cNvSpPr>
            <p:nvPr/>
          </p:nvSpPr>
          <p:spPr bwMode="auto">
            <a:xfrm>
              <a:off x="4227513" y="292100"/>
              <a:ext cx="195263" cy="269875"/>
            </a:xfrm>
            <a:custGeom>
              <a:avLst/>
              <a:gdLst>
                <a:gd name="T0" fmla="*/ 23 w 52"/>
                <a:gd name="T1" fmla="*/ 0 h 72"/>
                <a:gd name="T2" fmla="*/ 1 w 52"/>
                <a:gd name="T3" fmla="*/ 35 h 72"/>
                <a:gd name="T4" fmla="*/ 10 w 52"/>
                <a:gd name="T5" fmla="*/ 57 h 72"/>
                <a:gd name="T6" fmla="*/ 36 w 52"/>
                <a:gd name="T7" fmla="*/ 72 h 72"/>
                <a:gd name="T8" fmla="*/ 52 w 52"/>
                <a:gd name="T9" fmla="*/ 53 h 72"/>
                <a:gd name="T10" fmla="*/ 23 w 52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72">
                  <a:moveTo>
                    <a:pt x="23" y="0"/>
                  </a:moveTo>
                  <a:cubicBezTo>
                    <a:pt x="23" y="0"/>
                    <a:pt x="2" y="28"/>
                    <a:pt x="1" y="35"/>
                  </a:cubicBezTo>
                  <a:cubicBezTo>
                    <a:pt x="0" y="42"/>
                    <a:pt x="3" y="51"/>
                    <a:pt x="10" y="57"/>
                  </a:cubicBezTo>
                  <a:cubicBezTo>
                    <a:pt x="29" y="70"/>
                    <a:pt x="36" y="72"/>
                    <a:pt x="36" y="72"/>
                  </a:cubicBezTo>
                  <a:cubicBezTo>
                    <a:pt x="52" y="53"/>
                    <a:pt x="52" y="53"/>
                    <a:pt x="52" y="53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5" name="Freeform 1092"/>
            <p:cNvSpPr>
              <a:spLocks/>
            </p:cNvSpPr>
            <p:nvPr/>
          </p:nvSpPr>
          <p:spPr bwMode="auto">
            <a:xfrm>
              <a:off x="4445000" y="501650"/>
              <a:ext cx="260350" cy="184150"/>
            </a:xfrm>
            <a:custGeom>
              <a:avLst/>
              <a:gdLst>
                <a:gd name="T0" fmla="*/ 69 w 69"/>
                <a:gd name="T1" fmla="*/ 14 h 49"/>
                <a:gd name="T2" fmla="*/ 50 w 69"/>
                <a:gd name="T3" fmla="*/ 40 h 49"/>
                <a:gd name="T4" fmla="*/ 0 w 69"/>
                <a:gd name="T5" fmla="*/ 29 h 49"/>
                <a:gd name="T6" fmla="*/ 20 w 69"/>
                <a:gd name="T7" fmla="*/ 0 h 49"/>
                <a:gd name="T8" fmla="*/ 69 w 69"/>
                <a:gd name="T9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9">
                  <a:moveTo>
                    <a:pt x="69" y="14"/>
                  </a:moveTo>
                  <a:cubicBezTo>
                    <a:pt x="69" y="14"/>
                    <a:pt x="53" y="39"/>
                    <a:pt x="50" y="40"/>
                  </a:cubicBezTo>
                  <a:cubicBezTo>
                    <a:pt x="47" y="42"/>
                    <a:pt x="40" y="49"/>
                    <a:pt x="0" y="29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69" y="14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6" name="Freeform 1093"/>
            <p:cNvSpPr>
              <a:spLocks/>
            </p:cNvSpPr>
            <p:nvPr/>
          </p:nvSpPr>
          <p:spPr bwMode="auto">
            <a:xfrm>
              <a:off x="4468813" y="495300"/>
              <a:ext cx="258763" cy="179388"/>
            </a:xfrm>
            <a:custGeom>
              <a:avLst/>
              <a:gdLst>
                <a:gd name="T0" fmla="*/ 69 w 69"/>
                <a:gd name="T1" fmla="*/ 13 h 48"/>
                <a:gd name="T2" fmla="*/ 50 w 69"/>
                <a:gd name="T3" fmla="*/ 39 h 48"/>
                <a:gd name="T4" fmla="*/ 0 w 69"/>
                <a:gd name="T5" fmla="*/ 27 h 48"/>
                <a:gd name="T6" fmla="*/ 24 w 69"/>
                <a:gd name="T7" fmla="*/ 0 h 48"/>
                <a:gd name="T8" fmla="*/ 69 w 69"/>
                <a:gd name="T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8">
                  <a:moveTo>
                    <a:pt x="69" y="13"/>
                  </a:moveTo>
                  <a:cubicBezTo>
                    <a:pt x="69" y="13"/>
                    <a:pt x="53" y="37"/>
                    <a:pt x="50" y="39"/>
                  </a:cubicBezTo>
                  <a:cubicBezTo>
                    <a:pt x="46" y="40"/>
                    <a:pt x="40" y="48"/>
                    <a:pt x="0" y="27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69" y="13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7" name="Freeform 1094"/>
            <p:cNvSpPr>
              <a:spLocks/>
            </p:cNvSpPr>
            <p:nvPr/>
          </p:nvSpPr>
          <p:spPr bwMode="auto">
            <a:xfrm>
              <a:off x="4287838" y="295275"/>
              <a:ext cx="123825" cy="255588"/>
            </a:xfrm>
            <a:custGeom>
              <a:avLst/>
              <a:gdLst>
                <a:gd name="T0" fmla="*/ 0 w 33"/>
                <a:gd name="T1" fmla="*/ 10 h 68"/>
                <a:gd name="T2" fmla="*/ 1 w 33"/>
                <a:gd name="T3" fmla="*/ 6 h 68"/>
                <a:gd name="T4" fmla="*/ 8 w 33"/>
                <a:gd name="T5" fmla="*/ 2 h 68"/>
                <a:gd name="T6" fmla="*/ 14 w 33"/>
                <a:gd name="T7" fmla="*/ 12 h 68"/>
                <a:gd name="T8" fmla="*/ 24 w 33"/>
                <a:gd name="T9" fmla="*/ 33 h 68"/>
                <a:gd name="T10" fmla="*/ 33 w 33"/>
                <a:gd name="T11" fmla="*/ 52 h 68"/>
                <a:gd name="T12" fmla="*/ 25 w 33"/>
                <a:gd name="T13" fmla="*/ 66 h 68"/>
                <a:gd name="T14" fmla="*/ 22 w 33"/>
                <a:gd name="T15" fmla="*/ 51 h 68"/>
                <a:gd name="T16" fmla="*/ 17 w 33"/>
                <a:gd name="T17" fmla="*/ 42 h 68"/>
                <a:gd name="T18" fmla="*/ 10 w 33"/>
                <a:gd name="T19" fmla="*/ 32 h 68"/>
                <a:gd name="T20" fmla="*/ 2 w 33"/>
                <a:gd name="T21" fmla="*/ 16 h 68"/>
                <a:gd name="T22" fmla="*/ 0 w 33"/>
                <a:gd name="T23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68">
                  <a:moveTo>
                    <a:pt x="0" y="10"/>
                  </a:moveTo>
                  <a:cubicBezTo>
                    <a:pt x="0" y="9"/>
                    <a:pt x="1" y="7"/>
                    <a:pt x="1" y="6"/>
                  </a:cubicBezTo>
                  <a:cubicBezTo>
                    <a:pt x="2" y="3"/>
                    <a:pt x="4" y="0"/>
                    <a:pt x="8" y="2"/>
                  </a:cubicBezTo>
                  <a:cubicBezTo>
                    <a:pt x="11" y="5"/>
                    <a:pt x="12" y="9"/>
                    <a:pt x="14" y="12"/>
                  </a:cubicBezTo>
                  <a:cubicBezTo>
                    <a:pt x="18" y="19"/>
                    <a:pt x="21" y="25"/>
                    <a:pt x="24" y="33"/>
                  </a:cubicBezTo>
                  <a:cubicBezTo>
                    <a:pt x="27" y="39"/>
                    <a:pt x="31" y="45"/>
                    <a:pt x="33" y="52"/>
                  </a:cubicBezTo>
                  <a:cubicBezTo>
                    <a:pt x="33" y="54"/>
                    <a:pt x="31" y="68"/>
                    <a:pt x="25" y="66"/>
                  </a:cubicBezTo>
                  <a:cubicBezTo>
                    <a:pt x="18" y="64"/>
                    <a:pt x="26" y="56"/>
                    <a:pt x="22" y="51"/>
                  </a:cubicBezTo>
                  <a:cubicBezTo>
                    <a:pt x="20" y="48"/>
                    <a:pt x="18" y="45"/>
                    <a:pt x="17" y="42"/>
                  </a:cubicBezTo>
                  <a:cubicBezTo>
                    <a:pt x="15" y="38"/>
                    <a:pt x="12" y="36"/>
                    <a:pt x="10" y="32"/>
                  </a:cubicBezTo>
                  <a:cubicBezTo>
                    <a:pt x="8" y="26"/>
                    <a:pt x="5" y="21"/>
                    <a:pt x="2" y="16"/>
                  </a:cubicBezTo>
                  <a:cubicBezTo>
                    <a:pt x="1" y="14"/>
                    <a:pt x="0" y="12"/>
                    <a:pt x="0" y="1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8" name="Freeform 1095"/>
            <p:cNvSpPr>
              <a:spLocks/>
            </p:cNvSpPr>
            <p:nvPr/>
          </p:nvSpPr>
          <p:spPr bwMode="auto">
            <a:xfrm>
              <a:off x="4486275" y="525462"/>
              <a:ext cx="225425" cy="63500"/>
            </a:xfrm>
            <a:custGeom>
              <a:avLst/>
              <a:gdLst>
                <a:gd name="T0" fmla="*/ 56 w 60"/>
                <a:gd name="T1" fmla="*/ 8 h 17"/>
                <a:gd name="T2" fmla="*/ 40 w 60"/>
                <a:gd name="T3" fmla="*/ 6 h 17"/>
                <a:gd name="T4" fmla="*/ 24 w 60"/>
                <a:gd name="T5" fmla="*/ 2 h 17"/>
                <a:gd name="T6" fmla="*/ 6 w 60"/>
                <a:gd name="T7" fmla="*/ 7 h 17"/>
                <a:gd name="T8" fmla="*/ 0 w 60"/>
                <a:gd name="T9" fmla="*/ 11 h 17"/>
                <a:gd name="T10" fmla="*/ 19 w 60"/>
                <a:gd name="T11" fmla="*/ 11 h 17"/>
                <a:gd name="T12" fmla="*/ 47 w 60"/>
                <a:gd name="T13" fmla="*/ 15 h 17"/>
                <a:gd name="T14" fmla="*/ 59 w 60"/>
                <a:gd name="T15" fmla="*/ 12 h 17"/>
                <a:gd name="T16" fmla="*/ 56 w 60"/>
                <a:gd name="T17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7">
                  <a:moveTo>
                    <a:pt x="56" y="8"/>
                  </a:moveTo>
                  <a:cubicBezTo>
                    <a:pt x="52" y="5"/>
                    <a:pt x="45" y="6"/>
                    <a:pt x="40" y="6"/>
                  </a:cubicBezTo>
                  <a:cubicBezTo>
                    <a:pt x="34" y="6"/>
                    <a:pt x="30" y="4"/>
                    <a:pt x="24" y="2"/>
                  </a:cubicBezTo>
                  <a:cubicBezTo>
                    <a:pt x="18" y="0"/>
                    <a:pt x="11" y="2"/>
                    <a:pt x="6" y="7"/>
                  </a:cubicBezTo>
                  <a:cubicBezTo>
                    <a:pt x="4" y="8"/>
                    <a:pt x="2" y="10"/>
                    <a:pt x="0" y="11"/>
                  </a:cubicBezTo>
                  <a:cubicBezTo>
                    <a:pt x="6" y="13"/>
                    <a:pt x="13" y="12"/>
                    <a:pt x="19" y="11"/>
                  </a:cubicBezTo>
                  <a:cubicBezTo>
                    <a:pt x="28" y="10"/>
                    <a:pt x="38" y="11"/>
                    <a:pt x="47" y="15"/>
                  </a:cubicBezTo>
                  <a:cubicBezTo>
                    <a:pt x="51" y="17"/>
                    <a:pt x="56" y="17"/>
                    <a:pt x="59" y="12"/>
                  </a:cubicBezTo>
                  <a:cubicBezTo>
                    <a:pt x="60" y="9"/>
                    <a:pt x="59" y="11"/>
                    <a:pt x="56" y="8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699" name="Freeform 1096"/>
            <p:cNvSpPr>
              <a:spLocks/>
            </p:cNvSpPr>
            <p:nvPr/>
          </p:nvSpPr>
          <p:spPr bwMode="auto">
            <a:xfrm>
              <a:off x="4400550" y="584200"/>
              <a:ext cx="146050" cy="649288"/>
            </a:xfrm>
            <a:custGeom>
              <a:avLst/>
              <a:gdLst>
                <a:gd name="T0" fmla="*/ 7 w 92"/>
                <a:gd name="T1" fmla="*/ 0 h 409"/>
                <a:gd name="T2" fmla="*/ 0 w 92"/>
                <a:gd name="T3" fmla="*/ 409 h 409"/>
                <a:gd name="T4" fmla="*/ 66 w 92"/>
                <a:gd name="T5" fmla="*/ 398 h 409"/>
                <a:gd name="T6" fmla="*/ 71 w 92"/>
                <a:gd name="T7" fmla="*/ 232 h 409"/>
                <a:gd name="T8" fmla="*/ 92 w 92"/>
                <a:gd name="T9" fmla="*/ 175 h 409"/>
                <a:gd name="T10" fmla="*/ 47 w 92"/>
                <a:gd name="T11" fmla="*/ 0 h 409"/>
                <a:gd name="T12" fmla="*/ 7 w 92"/>
                <a:gd name="T13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409">
                  <a:moveTo>
                    <a:pt x="7" y="0"/>
                  </a:moveTo>
                  <a:lnTo>
                    <a:pt x="0" y="409"/>
                  </a:lnTo>
                  <a:lnTo>
                    <a:pt x="66" y="398"/>
                  </a:lnTo>
                  <a:lnTo>
                    <a:pt x="71" y="232"/>
                  </a:lnTo>
                  <a:lnTo>
                    <a:pt x="92" y="175"/>
                  </a:lnTo>
                  <a:lnTo>
                    <a:pt x="4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0" name="Freeform 1097"/>
            <p:cNvSpPr>
              <a:spLocks/>
            </p:cNvSpPr>
            <p:nvPr/>
          </p:nvSpPr>
          <p:spPr bwMode="auto">
            <a:xfrm>
              <a:off x="4318000" y="584200"/>
              <a:ext cx="285750" cy="995363"/>
            </a:xfrm>
            <a:custGeom>
              <a:avLst/>
              <a:gdLst>
                <a:gd name="T0" fmla="*/ 22 w 76"/>
                <a:gd name="T1" fmla="*/ 1 h 265"/>
                <a:gd name="T2" fmla="*/ 0 w 76"/>
                <a:gd name="T3" fmla="*/ 184 h 265"/>
                <a:gd name="T4" fmla="*/ 42 w 76"/>
                <a:gd name="T5" fmla="*/ 265 h 265"/>
                <a:gd name="T6" fmla="*/ 76 w 76"/>
                <a:gd name="T7" fmla="*/ 192 h 265"/>
                <a:gd name="T8" fmla="*/ 38 w 76"/>
                <a:gd name="T9" fmla="*/ 0 h 265"/>
                <a:gd name="T10" fmla="*/ 22 w 76"/>
                <a:gd name="T11" fmla="*/ 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265">
                  <a:moveTo>
                    <a:pt x="22" y="1"/>
                  </a:moveTo>
                  <a:cubicBezTo>
                    <a:pt x="22" y="1"/>
                    <a:pt x="8" y="96"/>
                    <a:pt x="0" y="184"/>
                  </a:cubicBezTo>
                  <a:cubicBezTo>
                    <a:pt x="42" y="265"/>
                    <a:pt x="42" y="265"/>
                    <a:pt x="42" y="265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76" y="192"/>
                    <a:pt x="63" y="90"/>
                    <a:pt x="38" y="0"/>
                  </a:cubicBezTo>
                  <a:lnTo>
                    <a:pt x="22" y="1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1" name="Freeform 1098"/>
            <p:cNvSpPr>
              <a:spLocks/>
            </p:cNvSpPr>
            <p:nvPr/>
          </p:nvSpPr>
          <p:spPr bwMode="auto">
            <a:xfrm>
              <a:off x="4441825" y="584200"/>
              <a:ext cx="161925" cy="995363"/>
            </a:xfrm>
            <a:custGeom>
              <a:avLst/>
              <a:gdLst>
                <a:gd name="T0" fmla="*/ 5 w 43"/>
                <a:gd name="T1" fmla="*/ 0 h 265"/>
                <a:gd name="T2" fmla="*/ 2 w 43"/>
                <a:gd name="T3" fmla="*/ 0 h 265"/>
                <a:gd name="T4" fmla="*/ 0 w 43"/>
                <a:gd name="T5" fmla="*/ 2 h 265"/>
                <a:gd name="T6" fmla="*/ 9 w 43"/>
                <a:gd name="T7" fmla="*/ 265 h 265"/>
                <a:gd name="T8" fmla="*/ 43 w 43"/>
                <a:gd name="T9" fmla="*/ 192 h 265"/>
                <a:gd name="T10" fmla="*/ 5 w 43"/>
                <a:gd name="T11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5">
                  <a:moveTo>
                    <a:pt x="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9" y="265"/>
                    <a:pt x="9" y="265"/>
                    <a:pt x="9" y="265"/>
                  </a:cubicBezTo>
                  <a:cubicBezTo>
                    <a:pt x="43" y="192"/>
                    <a:pt x="43" y="192"/>
                    <a:pt x="43" y="192"/>
                  </a:cubicBezTo>
                  <a:cubicBezTo>
                    <a:pt x="43" y="192"/>
                    <a:pt x="30" y="90"/>
                    <a:pt x="5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2" name="Freeform 1099"/>
            <p:cNvSpPr>
              <a:spLocks/>
            </p:cNvSpPr>
            <p:nvPr/>
          </p:nvSpPr>
          <p:spPr bwMode="auto">
            <a:xfrm>
              <a:off x="4359275" y="663575"/>
              <a:ext cx="146050" cy="233363"/>
            </a:xfrm>
            <a:custGeom>
              <a:avLst/>
              <a:gdLst>
                <a:gd name="T0" fmla="*/ 32 w 39"/>
                <a:gd name="T1" fmla="*/ 0 h 62"/>
                <a:gd name="T2" fmla="*/ 32 w 39"/>
                <a:gd name="T3" fmla="*/ 0 h 62"/>
                <a:gd name="T4" fmla="*/ 4 w 39"/>
                <a:gd name="T5" fmla="*/ 35 h 62"/>
                <a:gd name="T6" fmla="*/ 0 w 39"/>
                <a:gd name="T7" fmla="*/ 62 h 62"/>
                <a:gd name="T8" fmla="*/ 0 w 39"/>
                <a:gd name="T9" fmla="*/ 62 h 62"/>
                <a:gd name="T10" fmla="*/ 39 w 39"/>
                <a:gd name="T11" fmla="*/ 25 h 62"/>
                <a:gd name="T12" fmla="*/ 32 w 39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62"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26" y="16"/>
                    <a:pt x="4" y="35"/>
                  </a:cubicBezTo>
                  <a:cubicBezTo>
                    <a:pt x="2" y="43"/>
                    <a:pt x="1" y="5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27" y="51"/>
                    <a:pt x="39" y="25"/>
                  </a:cubicBezTo>
                  <a:cubicBezTo>
                    <a:pt x="37" y="16"/>
                    <a:pt x="35" y="8"/>
                    <a:pt x="32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3" name="Freeform 1100"/>
            <p:cNvSpPr>
              <a:spLocks/>
            </p:cNvSpPr>
            <p:nvPr/>
          </p:nvSpPr>
          <p:spPr bwMode="auto">
            <a:xfrm>
              <a:off x="4329113" y="885825"/>
              <a:ext cx="222250" cy="273050"/>
            </a:xfrm>
            <a:custGeom>
              <a:avLst/>
              <a:gdLst>
                <a:gd name="T0" fmla="*/ 59 w 59"/>
                <a:gd name="T1" fmla="*/ 27 h 73"/>
                <a:gd name="T2" fmla="*/ 59 w 59"/>
                <a:gd name="T3" fmla="*/ 27 h 73"/>
                <a:gd name="T4" fmla="*/ 54 w 59"/>
                <a:gd name="T5" fmla="*/ 0 h 73"/>
                <a:gd name="T6" fmla="*/ 54 w 59"/>
                <a:gd name="T7" fmla="*/ 0 h 73"/>
                <a:gd name="T8" fmla="*/ 3 w 59"/>
                <a:gd name="T9" fmla="*/ 44 h 73"/>
                <a:gd name="T10" fmla="*/ 3 w 59"/>
                <a:gd name="T11" fmla="*/ 44 h 73"/>
                <a:gd name="T12" fmla="*/ 0 w 59"/>
                <a:gd name="T13" fmla="*/ 73 h 73"/>
                <a:gd name="T14" fmla="*/ 59 w 59"/>
                <a:gd name="T15" fmla="*/ 2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73">
                  <a:moveTo>
                    <a:pt x="59" y="27"/>
                  </a:moveTo>
                  <a:cubicBezTo>
                    <a:pt x="59" y="27"/>
                    <a:pt x="59" y="27"/>
                    <a:pt x="59" y="27"/>
                  </a:cubicBezTo>
                  <a:cubicBezTo>
                    <a:pt x="58" y="18"/>
                    <a:pt x="56" y="9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27" y="30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2" y="53"/>
                    <a:pt x="1" y="63"/>
                    <a:pt x="0" y="73"/>
                  </a:cubicBezTo>
                  <a:cubicBezTo>
                    <a:pt x="34" y="69"/>
                    <a:pt x="59" y="27"/>
                    <a:pt x="59" y="2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4" name="Freeform 1101"/>
            <p:cNvSpPr>
              <a:spLocks/>
            </p:cNvSpPr>
            <p:nvPr/>
          </p:nvSpPr>
          <p:spPr bwMode="auto">
            <a:xfrm>
              <a:off x="4367213" y="1117600"/>
              <a:ext cx="220663" cy="319088"/>
            </a:xfrm>
            <a:custGeom>
              <a:avLst/>
              <a:gdLst>
                <a:gd name="T0" fmla="*/ 9 w 59"/>
                <a:gd name="T1" fmla="*/ 85 h 85"/>
                <a:gd name="T2" fmla="*/ 59 w 59"/>
                <a:gd name="T3" fmla="*/ 24 h 85"/>
                <a:gd name="T4" fmla="*/ 59 w 59"/>
                <a:gd name="T5" fmla="*/ 24 h 85"/>
                <a:gd name="T6" fmla="*/ 55 w 59"/>
                <a:gd name="T7" fmla="*/ 0 h 85"/>
                <a:gd name="T8" fmla="*/ 55 w 59"/>
                <a:gd name="T9" fmla="*/ 0 h 85"/>
                <a:gd name="T10" fmla="*/ 0 w 59"/>
                <a:gd name="T11" fmla="*/ 67 h 85"/>
                <a:gd name="T12" fmla="*/ 9 w 59"/>
                <a:gd name="T1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85">
                  <a:moveTo>
                    <a:pt x="9" y="85"/>
                  </a:moveTo>
                  <a:cubicBezTo>
                    <a:pt x="35" y="71"/>
                    <a:pt x="59" y="24"/>
                    <a:pt x="59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8" y="17"/>
                    <a:pt x="57" y="9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5" y="39"/>
                    <a:pt x="0" y="67"/>
                    <a:pt x="0" y="67"/>
                  </a:cubicBezTo>
                  <a:lnTo>
                    <a:pt x="9" y="85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5" name="Freeform 1102"/>
            <p:cNvSpPr>
              <a:spLocks/>
            </p:cNvSpPr>
            <p:nvPr/>
          </p:nvSpPr>
          <p:spPr bwMode="auto">
            <a:xfrm>
              <a:off x="4359275" y="495300"/>
              <a:ext cx="138113" cy="115888"/>
            </a:xfrm>
            <a:custGeom>
              <a:avLst/>
              <a:gdLst>
                <a:gd name="T0" fmla="*/ 6 w 37"/>
                <a:gd name="T1" fmla="*/ 0 h 31"/>
                <a:gd name="T2" fmla="*/ 37 w 37"/>
                <a:gd name="T3" fmla="*/ 14 h 31"/>
                <a:gd name="T4" fmla="*/ 31 w 37"/>
                <a:gd name="T5" fmla="*/ 27 h 31"/>
                <a:gd name="T6" fmla="*/ 25 w 37"/>
                <a:gd name="T7" fmla="*/ 31 h 31"/>
                <a:gd name="T8" fmla="*/ 2 w 37"/>
                <a:gd name="T9" fmla="*/ 20 h 31"/>
                <a:gd name="T10" fmla="*/ 1 w 37"/>
                <a:gd name="T11" fmla="*/ 16 h 31"/>
                <a:gd name="T12" fmla="*/ 6 w 37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1">
                  <a:moveTo>
                    <a:pt x="6" y="0"/>
                  </a:moveTo>
                  <a:cubicBezTo>
                    <a:pt x="6" y="0"/>
                    <a:pt x="18" y="10"/>
                    <a:pt x="37" y="14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9"/>
                    <a:pt x="28" y="31"/>
                    <a:pt x="25" y="31"/>
                  </a:cubicBezTo>
                  <a:cubicBezTo>
                    <a:pt x="20" y="31"/>
                    <a:pt x="10" y="29"/>
                    <a:pt x="2" y="20"/>
                  </a:cubicBezTo>
                  <a:cubicBezTo>
                    <a:pt x="0" y="19"/>
                    <a:pt x="0" y="17"/>
                    <a:pt x="1" y="16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6" name="Freeform 1103"/>
            <p:cNvSpPr>
              <a:spLocks/>
            </p:cNvSpPr>
            <p:nvPr/>
          </p:nvSpPr>
          <p:spPr bwMode="auto">
            <a:xfrm>
              <a:off x="3905250" y="-1471613"/>
              <a:ext cx="1625600" cy="2105025"/>
            </a:xfrm>
            <a:custGeom>
              <a:avLst/>
              <a:gdLst>
                <a:gd name="T0" fmla="*/ 93 w 433"/>
                <a:gd name="T1" fmla="*/ 207 h 561"/>
                <a:gd name="T2" fmla="*/ 14 w 433"/>
                <a:gd name="T3" fmla="*/ 359 h 561"/>
                <a:gd name="T4" fmla="*/ 22 w 433"/>
                <a:gd name="T5" fmla="*/ 422 h 561"/>
                <a:gd name="T6" fmla="*/ 110 w 433"/>
                <a:gd name="T7" fmla="*/ 489 h 561"/>
                <a:gd name="T8" fmla="*/ 140 w 433"/>
                <a:gd name="T9" fmla="*/ 537 h 561"/>
                <a:gd name="T10" fmla="*/ 178 w 433"/>
                <a:gd name="T11" fmla="*/ 536 h 561"/>
                <a:gd name="T12" fmla="*/ 255 w 433"/>
                <a:gd name="T13" fmla="*/ 559 h 561"/>
                <a:gd name="T14" fmla="*/ 296 w 433"/>
                <a:gd name="T15" fmla="*/ 532 h 561"/>
                <a:gd name="T16" fmla="*/ 397 w 433"/>
                <a:gd name="T17" fmla="*/ 355 h 561"/>
                <a:gd name="T18" fmla="*/ 413 w 433"/>
                <a:gd name="T19" fmla="*/ 218 h 561"/>
                <a:gd name="T20" fmla="*/ 93 w 433"/>
                <a:gd name="T21" fmla="*/ 207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3" h="561">
                  <a:moveTo>
                    <a:pt x="93" y="207"/>
                  </a:moveTo>
                  <a:cubicBezTo>
                    <a:pt x="93" y="207"/>
                    <a:pt x="27" y="320"/>
                    <a:pt x="14" y="359"/>
                  </a:cubicBezTo>
                  <a:cubicBezTo>
                    <a:pt x="0" y="398"/>
                    <a:pt x="5" y="405"/>
                    <a:pt x="22" y="422"/>
                  </a:cubicBezTo>
                  <a:cubicBezTo>
                    <a:pt x="39" y="438"/>
                    <a:pt x="104" y="478"/>
                    <a:pt x="110" y="489"/>
                  </a:cubicBezTo>
                  <a:cubicBezTo>
                    <a:pt x="116" y="501"/>
                    <a:pt x="125" y="531"/>
                    <a:pt x="140" y="537"/>
                  </a:cubicBezTo>
                  <a:cubicBezTo>
                    <a:pt x="155" y="543"/>
                    <a:pt x="169" y="533"/>
                    <a:pt x="178" y="536"/>
                  </a:cubicBezTo>
                  <a:cubicBezTo>
                    <a:pt x="188" y="538"/>
                    <a:pt x="242" y="556"/>
                    <a:pt x="255" y="559"/>
                  </a:cubicBezTo>
                  <a:cubicBezTo>
                    <a:pt x="268" y="561"/>
                    <a:pt x="281" y="556"/>
                    <a:pt x="296" y="532"/>
                  </a:cubicBezTo>
                  <a:cubicBezTo>
                    <a:pt x="312" y="507"/>
                    <a:pt x="379" y="410"/>
                    <a:pt x="397" y="355"/>
                  </a:cubicBezTo>
                  <a:cubicBezTo>
                    <a:pt x="415" y="300"/>
                    <a:pt x="433" y="255"/>
                    <a:pt x="413" y="218"/>
                  </a:cubicBezTo>
                  <a:cubicBezTo>
                    <a:pt x="409" y="203"/>
                    <a:pt x="214" y="0"/>
                    <a:pt x="93" y="20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7" name="Freeform 1104"/>
            <p:cNvSpPr>
              <a:spLocks/>
            </p:cNvSpPr>
            <p:nvPr/>
          </p:nvSpPr>
          <p:spPr bwMode="auto">
            <a:xfrm>
              <a:off x="5126038" y="-7938"/>
              <a:ext cx="338138" cy="423863"/>
            </a:xfrm>
            <a:custGeom>
              <a:avLst/>
              <a:gdLst>
                <a:gd name="T0" fmla="*/ 0 w 90"/>
                <a:gd name="T1" fmla="*/ 84 h 113"/>
                <a:gd name="T2" fmla="*/ 75 w 90"/>
                <a:gd name="T3" fmla="*/ 27 h 113"/>
                <a:gd name="T4" fmla="*/ 26 w 90"/>
                <a:gd name="T5" fmla="*/ 20 h 113"/>
                <a:gd name="T6" fmla="*/ 0 w 90"/>
                <a:gd name="T7" fmla="*/ 8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13">
                  <a:moveTo>
                    <a:pt x="0" y="84"/>
                  </a:moveTo>
                  <a:cubicBezTo>
                    <a:pt x="52" y="113"/>
                    <a:pt x="90" y="55"/>
                    <a:pt x="75" y="27"/>
                  </a:cubicBezTo>
                  <a:cubicBezTo>
                    <a:pt x="60" y="0"/>
                    <a:pt x="26" y="20"/>
                    <a:pt x="26" y="20"/>
                  </a:cubicBezTo>
                  <a:lnTo>
                    <a:pt x="0" y="84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8" name="Freeform 1105"/>
            <p:cNvSpPr>
              <a:spLocks/>
            </p:cNvSpPr>
            <p:nvPr/>
          </p:nvSpPr>
          <p:spPr bwMode="auto">
            <a:xfrm>
              <a:off x="3930650" y="-717550"/>
              <a:ext cx="334963" cy="390525"/>
            </a:xfrm>
            <a:custGeom>
              <a:avLst/>
              <a:gdLst>
                <a:gd name="T0" fmla="*/ 39 w 89"/>
                <a:gd name="T1" fmla="*/ 104 h 104"/>
                <a:gd name="T2" fmla="*/ 8 w 89"/>
                <a:gd name="T3" fmla="*/ 68 h 104"/>
                <a:gd name="T4" fmla="*/ 59 w 89"/>
                <a:gd name="T5" fmla="*/ 16 h 104"/>
                <a:gd name="T6" fmla="*/ 67 w 89"/>
                <a:gd name="T7" fmla="*/ 63 h 104"/>
                <a:gd name="T8" fmla="*/ 39 w 89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4">
                  <a:moveTo>
                    <a:pt x="39" y="104"/>
                  </a:moveTo>
                  <a:cubicBezTo>
                    <a:pt x="39" y="104"/>
                    <a:pt x="15" y="95"/>
                    <a:pt x="8" y="68"/>
                  </a:cubicBezTo>
                  <a:cubicBezTo>
                    <a:pt x="0" y="42"/>
                    <a:pt x="29" y="0"/>
                    <a:pt x="59" y="16"/>
                  </a:cubicBezTo>
                  <a:cubicBezTo>
                    <a:pt x="89" y="32"/>
                    <a:pt x="67" y="63"/>
                    <a:pt x="67" y="63"/>
                  </a:cubicBezTo>
                  <a:lnTo>
                    <a:pt x="39" y="104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09" name="Freeform 1106"/>
            <p:cNvSpPr>
              <a:spLocks/>
            </p:cNvSpPr>
            <p:nvPr/>
          </p:nvSpPr>
          <p:spPr bwMode="auto">
            <a:xfrm>
              <a:off x="3930650" y="-1509713"/>
              <a:ext cx="1616075" cy="2079625"/>
            </a:xfrm>
            <a:custGeom>
              <a:avLst/>
              <a:gdLst>
                <a:gd name="T0" fmla="*/ 101 w 430"/>
                <a:gd name="T1" fmla="*/ 207 h 554"/>
                <a:gd name="T2" fmla="*/ 33 w 430"/>
                <a:gd name="T3" fmla="*/ 318 h 554"/>
                <a:gd name="T4" fmla="*/ 14 w 430"/>
                <a:gd name="T5" fmla="*/ 360 h 554"/>
                <a:gd name="T6" fmla="*/ 28 w 430"/>
                <a:gd name="T7" fmla="*/ 420 h 554"/>
                <a:gd name="T8" fmla="*/ 95 w 430"/>
                <a:gd name="T9" fmla="*/ 483 h 554"/>
                <a:gd name="T10" fmla="*/ 138 w 430"/>
                <a:gd name="T11" fmla="*/ 529 h 554"/>
                <a:gd name="T12" fmla="*/ 174 w 430"/>
                <a:gd name="T13" fmla="*/ 534 h 554"/>
                <a:gd name="T14" fmla="*/ 251 w 430"/>
                <a:gd name="T15" fmla="*/ 551 h 554"/>
                <a:gd name="T16" fmla="*/ 292 w 430"/>
                <a:gd name="T17" fmla="*/ 524 h 554"/>
                <a:gd name="T18" fmla="*/ 389 w 430"/>
                <a:gd name="T19" fmla="*/ 344 h 554"/>
                <a:gd name="T20" fmla="*/ 411 w 430"/>
                <a:gd name="T21" fmla="*/ 211 h 554"/>
                <a:gd name="T22" fmla="*/ 101 w 430"/>
                <a:gd name="T23" fmla="*/ 207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0" h="554">
                  <a:moveTo>
                    <a:pt x="101" y="207"/>
                  </a:moveTo>
                  <a:cubicBezTo>
                    <a:pt x="101" y="207"/>
                    <a:pt x="58" y="270"/>
                    <a:pt x="33" y="318"/>
                  </a:cubicBezTo>
                  <a:cubicBezTo>
                    <a:pt x="26" y="333"/>
                    <a:pt x="17" y="351"/>
                    <a:pt x="14" y="360"/>
                  </a:cubicBezTo>
                  <a:cubicBezTo>
                    <a:pt x="0" y="399"/>
                    <a:pt x="12" y="404"/>
                    <a:pt x="28" y="420"/>
                  </a:cubicBezTo>
                  <a:cubicBezTo>
                    <a:pt x="33" y="425"/>
                    <a:pt x="73" y="457"/>
                    <a:pt x="95" y="483"/>
                  </a:cubicBezTo>
                  <a:cubicBezTo>
                    <a:pt x="110" y="500"/>
                    <a:pt x="118" y="518"/>
                    <a:pt x="138" y="529"/>
                  </a:cubicBezTo>
                  <a:cubicBezTo>
                    <a:pt x="154" y="538"/>
                    <a:pt x="158" y="530"/>
                    <a:pt x="174" y="534"/>
                  </a:cubicBezTo>
                  <a:cubicBezTo>
                    <a:pt x="214" y="544"/>
                    <a:pt x="247" y="550"/>
                    <a:pt x="251" y="551"/>
                  </a:cubicBezTo>
                  <a:cubicBezTo>
                    <a:pt x="264" y="554"/>
                    <a:pt x="277" y="548"/>
                    <a:pt x="292" y="524"/>
                  </a:cubicBezTo>
                  <a:cubicBezTo>
                    <a:pt x="308" y="499"/>
                    <a:pt x="370" y="399"/>
                    <a:pt x="389" y="344"/>
                  </a:cubicBezTo>
                  <a:cubicBezTo>
                    <a:pt x="407" y="289"/>
                    <a:pt x="430" y="248"/>
                    <a:pt x="411" y="211"/>
                  </a:cubicBezTo>
                  <a:cubicBezTo>
                    <a:pt x="407" y="197"/>
                    <a:pt x="222" y="0"/>
                    <a:pt x="101" y="20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0" name="Freeform 1107"/>
            <p:cNvSpPr>
              <a:spLocks/>
            </p:cNvSpPr>
            <p:nvPr/>
          </p:nvSpPr>
          <p:spPr bwMode="auto">
            <a:xfrm>
              <a:off x="4414838" y="-1403350"/>
              <a:ext cx="1104900" cy="949325"/>
            </a:xfrm>
            <a:custGeom>
              <a:avLst/>
              <a:gdLst>
                <a:gd name="T0" fmla="*/ 64 w 294"/>
                <a:gd name="T1" fmla="*/ 199 h 253"/>
                <a:gd name="T2" fmla="*/ 149 w 294"/>
                <a:gd name="T3" fmla="*/ 237 h 253"/>
                <a:gd name="T4" fmla="*/ 278 w 294"/>
                <a:gd name="T5" fmla="*/ 248 h 253"/>
                <a:gd name="T6" fmla="*/ 282 w 294"/>
                <a:gd name="T7" fmla="*/ 183 h 253"/>
                <a:gd name="T8" fmla="*/ 0 w 294"/>
                <a:gd name="T9" fmla="*/ 139 h 253"/>
                <a:gd name="T10" fmla="*/ 27 w 294"/>
                <a:gd name="T11" fmla="*/ 168 h 253"/>
                <a:gd name="T12" fmla="*/ 64 w 294"/>
                <a:gd name="T13" fmla="*/ 199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253">
                  <a:moveTo>
                    <a:pt x="64" y="199"/>
                  </a:moveTo>
                  <a:cubicBezTo>
                    <a:pt x="93" y="214"/>
                    <a:pt x="118" y="226"/>
                    <a:pt x="149" y="237"/>
                  </a:cubicBezTo>
                  <a:cubicBezTo>
                    <a:pt x="192" y="253"/>
                    <a:pt x="236" y="245"/>
                    <a:pt x="278" y="248"/>
                  </a:cubicBezTo>
                  <a:cubicBezTo>
                    <a:pt x="288" y="219"/>
                    <a:pt x="294" y="206"/>
                    <a:pt x="282" y="183"/>
                  </a:cubicBezTo>
                  <a:cubicBezTo>
                    <a:pt x="279" y="170"/>
                    <a:pt x="119" y="0"/>
                    <a:pt x="0" y="139"/>
                  </a:cubicBezTo>
                  <a:cubicBezTo>
                    <a:pt x="9" y="150"/>
                    <a:pt x="18" y="159"/>
                    <a:pt x="27" y="168"/>
                  </a:cubicBezTo>
                  <a:cubicBezTo>
                    <a:pt x="40" y="176"/>
                    <a:pt x="51" y="192"/>
                    <a:pt x="64" y="19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1" name="Freeform 1108"/>
            <p:cNvSpPr>
              <a:spLocks/>
            </p:cNvSpPr>
            <p:nvPr/>
          </p:nvSpPr>
          <p:spPr bwMode="auto">
            <a:xfrm>
              <a:off x="4084638" y="-1174750"/>
              <a:ext cx="511175" cy="979488"/>
            </a:xfrm>
            <a:custGeom>
              <a:avLst/>
              <a:gdLst>
                <a:gd name="T0" fmla="*/ 87 w 136"/>
                <a:gd name="T1" fmla="*/ 0 h 261"/>
                <a:gd name="T2" fmla="*/ 9 w 136"/>
                <a:gd name="T3" fmla="*/ 135 h 261"/>
                <a:gd name="T4" fmla="*/ 23 w 136"/>
                <a:gd name="T5" fmla="*/ 141 h 261"/>
                <a:gd name="T6" fmla="*/ 29 w 136"/>
                <a:gd name="T7" fmla="*/ 182 h 261"/>
                <a:gd name="T8" fmla="*/ 1 w 136"/>
                <a:gd name="T9" fmla="*/ 245 h 261"/>
                <a:gd name="T10" fmla="*/ 10 w 136"/>
                <a:gd name="T11" fmla="*/ 255 h 261"/>
                <a:gd name="T12" fmla="*/ 23 w 136"/>
                <a:gd name="T13" fmla="*/ 257 h 261"/>
                <a:gd name="T14" fmla="*/ 136 w 136"/>
                <a:gd name="T15" fmla="*/ 56 h 261"/>
                <a:gd name="T16" fmla="*/ 87 w 136"/>
                <a:gd name="T17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261">
                  <a:moveTo>
                    <a:pt x="87" y="0"/>
                  </a:moveTo>
                  <a:cubicBezTo>
                    <a:pt x="87" y="0"/>
                    <a:pt x="24" y="96"/>
                    <a:pt x="9" y="135"/>
                  </a:cubicBezTo>
                  <a:cubicBezTo>
                    <a:pt x="9" y="135"/>
                    <a:pt x="16" y="136"/>
                    <a:pt x="23" y="141"/>
                  </a:cubicBezTo>
                  <a:cubicBezTo>
                    <a:pt x="32" y="147"/>
                    <a:pt x="38" y="159"/>
                    <a:pt x="29" y="182"/>
                  </a:cubicBezTo>
                  <a:cubicBezTo>
                    <a:pt x="11" y="224"/>
                    <a:pt x="1" y="245"/>
                    <a:pt x="1" y="245"/>
                  </a:cubicBezTo>
                  <a:cubicBezTo>
                    <a:pt x="1" y="245"/>
                    <a:pt x="0" y="250"/>
                    <a:pt x="10" y="255"/>
                  </a:cubicBezTo>
                  <a:cubicBezTo>
                    <a:pt x="19" y="261"/>
                    <a:pt x="23" y="257"/>
                    <a:pt x="23" y="257"/>
                  </a:cubicBezTo>
                  <a:cubicBezTo>
                    <a:pt x="136" y="56"/>
                    <a:pt x="136" y="56"/>
                    <a:pt x="136" y="56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2" name="Freeform 1109"/>
            <p:cNvSpPr>
              <a:spLocks/>
            </p:cNvSpPr>
            <p:nvPr/>
          </p:nvSpPr>
          <p:spPr bwMode="auto">
            <a:xfrm>
              <a:off x="4119563" y="-731838"/>
              <a:ext cx="107950" cy="157163"/>
            </a:xfrm>
            <a:custGeom>
              <a:avLst/>
              <a:gdLst>
                <a:gd name="T0" fmla="*/ 25 w 29"/>
                <a:gd name="T1" fmla="*/ 40 h 42"/>
                <a:gd name="T2" fmla="*/ 28 w 29"/>
                <a:gd name="T3" fmla="*/ 11 h 42"/>
                <a:gd name="T4" fmla="*/ 8 w 29"/>
                <a:gd name="T5" fmla="*/ 0 h 42"/>
                <a:gd name="T6" fmla="*/ 8 w 29"/>
                <a:gd name="T7" fmla="*/ 0 h 42"/>
                <a:gd name="T8" fmla="*/ 0 w 29"/>
                <a:gd name="T9" fmla="*/ 17 h 42"/>
                <a:gd name="T10" fmla="*/ 14 w 29"/>
                <a:gd name="T11" fmla="*/ 23 h 42"/>
                <a:gd name="T12" fmla="*/ 24 w 29"/>
                <a:gd name="T13" fmla="*/ 38 h 42"/>
                <a:gd name="T14" fmla="*/ 24 w 29"/>
                <a:gd name="T15" fmla="*/ 42 h 42"/>
                <a:gd name="T16" fmla="*/ 25 w 29"/>
                <a:gd name="T17" fmla="*/ 41 h 42"/>
                <a:gd name="T18" fmla="*/ 25 w 29"/>
                <a:gd name="T19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25" y="40"/>
                  </a:moveTo>
                  <a:cubicBezTo>
                    <a:pt x="28" y="30"/>
                    <a:pt x="29" y="20"/>
                    <a:pt x="28" y="11"/>
                  </a:cubicBezTo>
                  <a:cubicBezTo>
                    <a:pt x="21" y="7"/>
                    <a:pt x="15" y="3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6"/>
                    <a:pt x="2" y="12"/>
                    <a:pt x="0" y="17"/>
                  </a:cubicBezTo>
                  <a:cubicBezTo>
                    <a:pt x="0" y="17"/>
                    <a:pt x="7" y="18"/>
                    <a:pt x="14" y="23"/>
                  </a:cubicBezTo>
                  <a:cubicBezTo>
                    <a:pt x="19" y="26"/>
                    <a:pt x="22" y="31"/>
                    <a:pt x="24" y="38"/>
                  </a:cubicBezTo>
                  <a:cubicBezTo>
                    <a:pt x="24" y="39"/>
                    <a:pt x="24" y="40"/>
                    <a:pt x="24" y="42"/>
                  </a:cubicBezTo>
                  <a:cubicBezTo>
                    <a:pt x="25" y="42"/>
                    <a:pt x="25" y="41"/>
                    <a:pt x="25" y="41"/>
                  </a:cubicBezTo>
                  <a:cubicBezTo>
                    <a:pt x="25" y="40"/>
                    <a:pt x="25" y="40"/>
                    <a:pt x="25" y="4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3" name="Freeform 1110"/>
            <p:cNvSpPr>
              <a:spLocks/>
            </p:cNvSpPr>
            <p:nvPr/>
          </p:nvSpPr>
          <p:spPr bwMode="auto">
            <a:xfrm>
              <a:off x="4325938" y="-1144588"/>
              <a:ext cx="239713" cy="336550"/>
            </a:xfrm>
            <a:custGeom>
              <a:avLst/>
              <a:gdLst>
                <a:gd name="T0" fmla="*/ 17 w 64"/>
                <a:gd name="T1" fmla="*/ 0 h 90"/>
                <a:gd name="T2" fmla="*/ 0 w 64"/>
                <a:gd name="T3" fmla="*/ 30 h 90"/>
                <a:gd name="T4" fmla="*/ 49 w 64"/>
                <a:gd name="T5" fmla="*/ 90 h 90"/>
                <a:gd name="T6" fmla="*/ 64 w 64"/>
                <a:gd name="T7" fmla="*/ 65 h 90"/>
                <a:gd name="T8" fmla="*/ 17 w 64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90">
                  <a:moveTo>
                    <a:pt x="17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7" y="72"/>
                    <a:pt x="49" y="90"/>
                  </a:cubicBezTo>
                  <a:cubicBezTo>
                    <a:pt x="64" y="65"/>
                    <a:pt x="64" y="65"/>
                    <a:pt x="64" y="65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4" name="Freeform 1111"/>
            <p:cNvSpPr>
              <a:spLocks/>
            </p:cNvSpPr>
            <p:nvPr/>
          </p:nvSpPr>
          <p:spPr bwMode="auto">
            <a:xfrm>
              <a:off x="4260850" y="-1512888"/>
              <a:ext cx="1597025" cy="1862138"/>
            </a:xfrm>
            <a:custGeom>
              <a:avLst/>
              <a:gdLst>
                <a:gd name="T0" fmla="*/ 143 w 425"/>
                <a:gd name="T1" fmla="*/ 23 h 496"/>
                <a:gd name="T2" fmla="*/ 187 w 425"/>
                <a:gd name="T3" fmla="*/ 95 h 496"/>
                <a:gd name="T4" fmla="*/ 326 w 425"/>
                <a:gd name="T5" fmla="*/ 121 h 496"/>
                <a:gd name="T6" fmla="*/ 368 w 425"/>
                <a:gd name="T7" fmla="*/ 223 h 496"/>
                <a:gd name="T8" fmla="*/ 416 w 425"/>
                <a:gd name="T9" fmla="*/ 290 h 496"/>
                <a:gd name="T10" fmla="*/ 305 w 425"/>
                <a:gd name="T11" fmla="*/ 428 h 496"/>
                <a:gd name="T12" fmla="*/ 302 w 425"/>
                <a:gd name="T13" fmla="*/ 424 h 496"/>
                <a:gd name="T14" fmla="*/ 297 w 425"/>
                <a:gd name="T15" fmla="*/ 419 h 496"/>
                <a:gd name="T16" fmla="*/ 268 w 425"/>
                <a:gd name="T17" fmla="*/ 416 h 496"/>
                <a:gd name="T18" fmla="*/ 218 w 425"/>
                <a:gd name="T19" fmla="*/ 492 h 496"/>
                <a:gd name="T20" fmla="*/ 201 w 425"/>
                <a:gd name="T21" fmla="*/ 490 h 496"/>
                <a:gd name="T22" fmla="*/ 192 w 425"/>
                <a:gd name="T23" fmla="*/ 477 h 496"/>
                <a:gd name="T24" fmla="*/ 276 w 425"/>
                <a:gd name="T25" fmla="*/ 329 h 496"/>
                <a:gd name="T26" fmla="*/ 297 w 425"/>
                <a:gd name="T27" fmla="*/ 266 h 496"/>
                <a:gd name="T28" fmla="*/ 90 w 425"/>
                <a:gd name="T29" fmla="*/ 199 h 496"/>
                <a:gd name="T30" fmla="*/ 46 w 425"/>
                <a:gd name="T31" fmla="*/ 0 h 496"/>
                <a:gd name="T32" fmla="*/ 74 w 425"/>
                <a:gd name="T33" fmla="*/ 46 h 496"/>
                <a:gd name="T34" fmla="*/ 108 w 425"/>
                <a:gd name="T35" fmla="*/ 7 h 496"/>
                <a:gd name="T36" fmla="*/ 109 w 425"/>
                <a:gd name="T37" fmla="*/ 47 h 496"/>
                <a:gd name="T38" fmla="*/ 143 w 425"/>
                <a:gd name="T39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5" h="496">
                  <a:moveTo>
                    <a:pt x="143" y="23"/>
                  </a:moveTo>
                  <a:cubicBezTo>
                    <a:pt x="143" y="23"/>
                    <a:pt x="128" y="72"/>
                    <a:pt x="187" y="95"/>
                  </a:cubicBezTo>
                  <a:cubicBezTo>
                    <a:pt x="245" y="119"/>
                    <a:pt x="283" y="94"/>
                    <a:pt x="326" y="121"/>
                  </a:cubicBezTo>
                  <a:cubicBezTo>
                    <a:pt x="369" y="148"/>
                    <a:pt x="383" y="195"/>
                    <a:pt x="368" y="223"/>
                  </a:cubicBezTo>
                  <a:cubicBezTo>
                    <a:pt x="368" y="223"/>
                    <a:pt x="425" y="235"/>
                    <a:pt x="416" y="290"/>
                  </a:cubicBezTo>
                  <a:cubicBezTo>
                    <a:pt x="411" y="324"/>
                    <a:pt x="368" y="360"/>
                    <a:pt x="305" y="428"/>
                  </a:cubicBezTo>
                  <a:cubicBezTo>
                    <a:pt x="305" y="428"/>
                    <a:pt x="304" y="427"/>
                    <a:pt x="302" y="424"/>
                  </a:cubicBezTo>
                  <a:cubicBezTo>
                    <a:pt x="301" y="423"/>
                    <a:pt x="299" y="421"/>
                    <a:pt x="297" y="419"/>
                  </a:cubicBezTo>
                  <a:cubicBezTo>
                    <a:pt x="291" y="414"/>
                    <a:pt x="282" y="412"/>
                    <a:pt x="268" y="416"/>
                  </a:cubicBezTo>
                  <a:cubicBezTo>
                    <a:pt x="252" y="420"/>
                    <a:pt x="218" y="492"/>
                    <a:pt x="218" y="492"/>
                  </a:cubicBezTo>
                  <a:cubicBezTo>
                    <a:pt x="218" y="492"/>
                    <a:pt x="213" y="496"/>
                    <a:pt x="201" y="490"/>
                  </a:cubicBezTo>
                  <a:cubicBezTo>
                    <a:pt x="189" y="483"/>
                    <a:pt x="192" y="477"/>
                    <a:pt x="192" y="477"/>
                  </a:cubicBezTo>
                  <a:cubicBezTo>
                    <a:pt x="192" y="477"/>
                    <a:pt x="237" y="396"/>
                    <a:pt x="276" y="329"/>
                  </a:cubicBezTo>
                  <a:cubicBezTo>
                    <a:pt x="293" y="302"/>
                    <a:pt x="297" y="277"/>
                    <a:pt x="297" y="266"/>
                  </a:cubicBezTo>
                  <a:cubicBezTo>
                    <a:pt x="297" y="266"/>
                    <a:pt x="180" y="280"/>
                    <a:pt x="90" y="199"/>
                  </a:cubicBezTo>
                  <a:cubicBezTo>
                    <a:pt x="0" y="119"/>
                    <a:pt x="26" y="49"/>
                    <a:pt x="46" y="0"/>
                  </a:cubicBezTo>
                  <a:cubicBezTo>
                    <a:pt x="46" y="0"/>
                    <a:pt x="54" y="23"/>
                    <a:pt x="74" y="46"/>
                  </a:cubicBezTo>
                  <a:cubicBezTo>
                    <a:pt x="74" y="46"/>
                    <a:pt x="82" y="11"/>
                    <a:pt x="108" y="7"/>
                  </a:cubicBezTo>
                  <a:cubicBezTo>
                    <a:pt x="108" y="7"/>
                    <a:pt x="100" y="30"/>
                    <a:pt x="109" y="47"/>
                  </a:cubicBezTo>
                  <a:cubicBezTo>
                    <a:pt x="109" y="47"/>
                    <a:pt x="112" y="26"/>
                    <a:pt x="143" y="23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5" name="Freeform 1112"/>
            <p:cNvSpPr>
              <a:spLocks/>
            </p:cNvSpPr>
            <p:nvPr/>
          </p:nvSpPr>
          <p:spPr bwMode="auto">
            <a:xfrm>
              <a:off x="5238750" y="-26988"/>
              <a:ext cx="242888" cy="120650"/>
            </a:xfrm>
            <a:custGeom>
              <a:avLst/>
              <a:gdLst>
                <a:gd name="T0" fmla="*/ 51 w 65"/>
                <a:gd name="T1" fmla="*/ 25 h 32"/>
                <a:gd name="T2" fmla="*/ 56 w 65"/>
                <a:gd name="T3" fmla="*/ 20 h 32"/>
                <a:gd name="T4" fmla="*/ 57 w 65"/>
                <a:gd name="T5" fmla="*/ 19 h 32"/>
                <a:gd name="T6" fmla="*/ 62 w 65"/>
                <a:gd name="T7" fmla="*/ 15 h 32"/>
                <a:gd name="T8" fmla="*/ 63 w 65"/>
                <a:gd name="T9" fmla="*/ 13 h 32"/>
                <a:gd name="T10" fmla="*/ 65 w 65"/>
                <a:gd name="T11" fmla="*/ 11 h 32"/>
                <a:gd name="T12" fmla="*/ 35 w 65"/>
                <a:gd name="T13" fmla="*/ 0 h 32"/>
                <a:gd name="T14" fmla="*/ 1 w 65"/>
                <a:gd name="T15" fmla="*/ 24 h 32"/>
                <a:gd name="T16" fmla="*/ 1 w 65"/>
                <a:gd name="T17" fmla="*/ 24 h 32"/>
                <a:gd name="T18" fmla="*/ 8 w 65"/>
                <a:gd name="T19" fmla="*/ 20 h 32"/>
                <a:gd name="T20" fmla="*/ 37 w 65"/>
                <a:gd name="T21" fmla="*/ 23 h 32"/>
                <a:gd name="T22" fmla="*/ 42 w 65"/>
                <a:gd name="T23" fmla="*/ 28 h 32"/>
                <a:gd name="T24" fmla="*/ 45 w 65"/>
                <a:gd name="T25" fmla="*/ 32 h 32"/>
                <a:gd name="T26" fmla="*/ 50 w 65"/>
                <a:gd name="T27" fmla="*/ 26 h 32"/>
                <a:gd name="T28" fmla="*/ 51 w 65"/>
                <a:gd name="T2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32">
                  <a:moveTo>
                    <a:pt x="51" y="25"/>
                  </a:moveTo>
                  <a:cubicBezTo>
                    <a:pt x="53" y="24"/>
                    <a:pt x="55" y="22"/>
                    <a:pt x="56" y="20"/>
                  </a:cubicBezTo>
                  <a:cubicBezTo>
                    <a:pt x="56" y="20"/>
                    <a:pt x="57" y="20"/>
                    <a:pt x="57" y="19"/>
                  </a:cubicBezTo>
                  <a:cubicBezTo>
                    <a:pt x="59" y="18"/>
                    <a:pt x="60" y="16"/>
                    <a:pt x="62" y="15"/>
                  </a:cubicBezTo>
                  <a:cubicBezTo>
                    <a:pt x="62" y="14"/>
                    <a:pt x="62" y="14"/>
                    <a:pt x="63" y="13"/>
                  </a:cubicBezTo>
                  <a:cubicBezTo>
                    <a:pt x="63" y="13"/>
                    <a:pt x="64" y="12"/>
                    <a:pt x="65" y="11"/>
                  </a:cubicBezTo>
                  <a:cubicBezTo>
                    <a:pt x="55" y="7"/>
                    <a:pt x="46" y="3"/>
                    <a:pt x="35" y="0"/>
                  </a:cubicBezTo>
                  <a:cubicBezTo>
                    <a:pt x="16" y="9"/>
                    <a:pt x="0" y="21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" y="22"/>
                    <a:pt x="6" y="20"/>
                    <a:pt x="8" y="20"/>
                  </a:cubicBezTo>
                  <a:cubicBezTo>
                    <a:pt x="22" y="16"/>
                    <a:pt x="31" y="18"/>
                    <a:pt x="37" y="23"/>
                  </a:cubicBezTo>
                  <a:cubicBezTo>
                    <a:pt x="39" y="25"/>
                    <a:pt x="41" y="27"/>
                    <a:pt x="42" y="28"/>
                  </a:cubicBezTo>
                  <a:cubicBezTo>
                    <a:pt x="44" y="31"/>
                    <a:pt x="45" y="32"/>
                    <a:pt x="45" y="32"/>
                  </a:cubicBezTo>
                  <a:cubicBezTo>
                    <a:pt x="47" y="30"/>
                    <a:pt x="49" y="28"/>
                    <a:pt x="50" y="26"/>
                  </a:cubicBezTo>
                  <a:cubicBezTo>
                    <a:pt x="51" y="26"/>
                    <a:pt x="51" y="26"/>
                    <a:pt x="51" y="25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6" name="Freeform 1113"/>
            <p:cNvSpPr>
              <a:spLocks/>
            </p:cNvSpPr>
            <p:nvPr/>
          </p:nvSpPr>
          <p:spPr bwMode="auto">
            <a:xfrm>
              <a:off x="4389438" y="-687388"/>
              <a:ext cx="209550" cy="120650"/>
            </a:xfrm>
            <a:custGeom>
              <a:avLst/>
              <a:gdLst>
                <a:gd name="T0" fmla="*/ 54 w 56"/>
                <a:gd name="T1" fmla="*/ 31 h 32"/>
                <a:gd name="T2" fmla="*/ 41 w 56"/>
                <a:gd name="T3" fmla="*/ 5 h 32"/>
                <a:gd name="T4" fmla="*/ 9 w 56"/>
                <a:gd name="T5" fmla="*/ 17 h 32"/>
                <a:gd name="T6" fmla="*/ 0 w 56"/>
                <a:gd name="T7" fmla="*/ 32 h 32"/>
                <a:gd name="T8" fmla="*/ 54 w 56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2">
                  <a:moveTo>
                    <a:pt x="54" y="31"/>
                  </a:moveTo>
                  <a:cubicBezTo>
                    <a:pt x="54" y="31"/>
                    <a:pt x="56" y="11"/>
                    <a:pt x="41" y="5"/>
                  </a:cubicBezTo>
                  <a:cubicBezTo>
                    <a:pt x="27" y="0"/>
                    <a:pt x="9" y="17"/>
                    <a:pt x="9" y="1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32" y="16"/>
                    <a:pt x="54" y="31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7" name="Freeform 1114"/>
            <p:cNvSpPr>
              <a:spLocks/>
            </p:cNvSpPr>
            <p:nvPr/>
          </p:nvSpPr>
          <p:spPr bwMode="auto">
            <a:xfrm>
              <a:off x="5095875" y="-300038"/>
              <a:ext cx="146050" cy="193675"/>
            </a:xfrm>
            <a:custGeom>
              <a:avLst/>
              <a:gdLst>
                <a:gd name="T0" fmla="*/ 23 w 39"/>
                <a:gd name="T1" fmla="*/ 0 h 52"/>
                <a:gd name="T2" fmla="*/ 0 w 39"/>
                <a:gd name="T3" fmla="*/ 15 h 52"/>
                <a:gd name="T4" fmla="*/ 18 w 39"/>
                <a:gd name="T5" fmla="*/ 50 h 52"/>
                <a:gd name="T6" fmla="*/ 33 w 39"/>
                <a:gd name="T7" fmla="*/ 43 h 52"/>
                <a:gd name="T8" fmla="*/ 23 w 39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2">
                  <a:moveTo>
                    <a:pt x="23" y="0"/>
                  </a:moveTo>
                  <a:cubicBezTo>
                    <a:pt x="23" y="0"/>
                    <a:pt x="5" y="4"/>
                    <a:pt x="0" y="15"/>
                  </a:cubicBezTo>
                  <a:cubicBezTo>
                    <a:pt x="0" y="15"/>
                    <a:pt x="20" y="24"/>
                    <a:pt x="18" y="50"/>
                  </a:cubicBezTo>
                  <a:cubicBezTo>
                    <a:pt x="18" y="50"/>
                    <a:pt x="31" y="52"/>
                    <a:pt x="33" y="43"/>
                  </a:cubicBezTo>
                  <a:cubicBezTo>
                    <a:pt x="36" y="34"/>
                    <a:pt x="39" y="9"/>
                    <a:pt x="23" y="0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8" name="Freeform 1115"/>
            <p:cNvSpPr>
              <a:spLocks/>
            </p:cNvSpPr>
            <p:nvPr/>
          </p:nvSpPr>
          <p:spPr bwMode="auto">
            <a:xfrm>
              <a:off x="4359275" y="-506413"/>
              <a:ext cx="203200" cy="198438"/>
            </a:xfrm>
            <a:custGeom>
              <a:avLst/>
              <a:gdLst>
                <a:gd name="T0" fmla="*/ 47 w 54"/>
                <a:gd name="T1" fmla="*/ 39 h 53"/>
                <a:gd name="T2" fmla="*/ 14 w 54"/>
                <a:gd name="T3" fmla="*/ 46 h 53"/>
                <a:gd name="T4" fmla="*/ 7 w 54"/>
                <a:gd name="T5" fmla="*/ 14 h 53"/>
                <a:gd name="T6" fmla="*/ 40 w 54"/>
                <a:gd name="T7" fmla="*/ 7 h 53"/>
                <a:gd name="T8" fmla="*/ 47 w 54"/>
                <a:gd name="T9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3">
                  <a:moveTo>
                    <a:pt x="47" y="39"/>
                  </a:moveTo>
                  <a:cubicBezTo>
                    <a:pt x="40" y="50"/>
                    <a:pt x="25" y="53"/>
                    <a:pt x="14" y="46"/>
                  </a:cubicBezTo>
                  <a:cubicBezTo>
                    <a:pt x="4" y="39"/>
                    <a:pt x="0" y="25"/>
                    <a:pt x="7" y="14"/>
                  </a:cubicBezTo>
                  <a:cubicBezTo>
                    <a:pt x="14" y="3"/>
                    <a:pt x="29" y="0"/>
                    <a:pt x="40" y="7"/>
                  </a:cubicBezTo>
                  <a:cubicBezTo>
                    <a:pt x="50" y="14"/>
                    <a:pt x="54" y="28"/>
                    <a:pt x="47" y="39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19" name="Freeform 1116"/>
            <p:cNvSpPr>
              <a:spLocks/>
            </p:cNvSpPr>
            <p:nvPr/>
          </p:nvSpPr>
          <p:spPr bwMode="auto">
            <a:xfrm>
              <a:off x="4903788" y="-180975"/>
              <a:ext cx="195263" cy="195263"/>
            </a:xfrm>
            <a:custGeom>
              <a:avLst/>
              <a:gdLst>
                <a:gd name="T0" fmla="*/ 45 w 52"/>
                <a:gd name="T1" fmla="*/ 41 h 52"/>
                <a:gd name="T2" fmla="*/ 15 w 52"/>
                <a:gd name="T3" fmla="*/ 45 h 52"/>
                <a:gd name="T4" fmla="*/ 7 w 52"/>
                <a:gd name="T5" fmla="*/ 13 h 52"/>
                <a:gd name="T6" fmla="*/ 33 w 52"/>
                <a:gd name="T7" fmla="*/ 7 h 52"/>
                <a:gd name="T8" fmla="*/ 45 w 52"/>
                <a:gd name="T9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45" y="41"/>
                  </a:moveTo>
                  <a:cubicBezTo>
                    <a:pt x="38" y="52"/>
                    <a:pt x="26" y="52"/>
                    <a:pt x="15" y="45"/>
                  </a:cubicBezTo>
                  <a:cubicBezTo>
                    <a:pt x="4" y="38"/>
                    <a:pt x="0" y="24"/>
                    <a:pt x="7" y="13"/>
                  </a:cubicBezTo>
                  <a:cubicBezTo>
                    <a:pt x="14" y="2"/>
                    <a:pt x="22" y="0"/>
                    <a:pt x="33" y="7"/>
                  </a:cubicBezTo>
                  <a:cubicBezTo>
                    <a:pt x="43" y="14"/>
                    <a:pt x="52" y="30"/>
                    <a:pt x="45" y="41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0" name="Freeform 1117"/>
            <p:cNvSpPr>
              <a:spLocks/>
            </p:cNvSpPr>
            <p:nvPr/>
          </p:nvSpPr>
          <p:spPr bwMode="auto">
            <a:xfrm>
              <a:off x="4449763" y="-481013"/>
              <a:ext cx="82550" cy="90488"/>
            </a:xfrm>
            <a:custGeom>
              <a:avLst/>
              <a:gdLst>
                <a:gd name="T0" fmla="*/ 18 w 22"/>
                <a:gd name="T1" fmla="*/ 21 h 24"/>
                <a:gd name="T2" fmla="*/ 4 w 22"/>
                <a:gd name="T3" fmla="*/ 17 h 24"/>
                <a:gd name="T4" fmla="*/ 4 w 22"/>
                <a:gd name="T5" fmla="*/ 3 h 24"/>
                <a:gd name="T6" fmla="*/ 18 w 22"/>
                <a:gd name="T7" fmla="*/ 7 h 24"/>
                <a:gd name="T8" fmla="*/ 18 w 22"/>
                <a:gd name="T9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18" y="21"/>
                  </a:moveTo>
                  <a:cubicBezTo>
                    <a:pt x="15" y="24"/>
                    <a:pt x="8" y="23"/>
                    <a:pt x="4" y="17"/>
                  </a:cubicBezTo>
                  <a:cubicBezTo>
                    <a:pt x="0" y="12"/>
                    <a:pt x="0" y="6"/>
                    <a:pt x="4" y="3"/>
                  </a:cubicBezTo>
                  <a:cubicBezTo>
                    <a:pt x="7" y="0"/>
                    <a:pt x="14" y="2"/>
                    <a:pt x="18" y="7"/>
                  </a:cubicBezTo>
                  <a:cubicBezTo>
                    <a:pt x="22" y="12"/>
                    <a:pt x="22" y="19"/>
                    <a:pt x="18" y="2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1" name="Freeform 1118"/>
            <p:cNvSpPr>
              <a:spLocks/>
            </p:cNvSpPr>
            <p:nvPr/>
          </p:nvSpPr>
          <p:spPr bwMode="auto">
            <a:xfrm>
              <a:off x="4986338" y="-142875"/>
              <a:ext cx="71438" cy="85725"/>
            </a:xfrm>
            <a:custGeom>
              <a:avLst/>
              <a:gdLst>
                <a:gd name="T0" fmla="*/ 12 w 19"/>
                <a:gd name="T1" fmla="*/ 22 h 23"/>
                <a:gd name="T2" fmla="*/ 1 w 19"/>
                <a:gd name="T3" fmla="*/ 13 h 23"/>
                <a:gd name="T4" fmla="*/ 7 w 19"/>
                <a:gd name="T5" fmla="*/ 1 h 23"/>
                <a:gd name="T6" fmla="*/ 18 w 19"/>
                <a:gd name="T7" fmla="*/ 10 h 23"/>
                <a:gd name="T8" fmla="*/ 12 w 1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12" y="22"/>
                  </a:moveTo>
                  <a:cubicBezTo>
                    <a:pt x="7" y="23"/>
                    <a:pt x="3" y="19"/>
                    <a:pt x="1" y="13"/>
                  </a:cubicBezTo>
                  <a:cubicBezTo>
                    <a:pt x="0" y="7"/>
                    <a:pt x="3" y="2"/>
                    <a:pt x="7" y="1"/>
                  </a:cubicBezTo>
                  <a:cubicBezTo>
                    <a:pt x="12" y="0"/>
                    <a:pt x="16" y="4"/>
                    <a:pt x="18" y="10"/>
                  </a:cubicBezTo>
                  <a:cubicBezTo>
                    <a:pt x="19" y="16"/>
                    <a:pt x="16" y="21"/>
                    <a:pt x="12" y="2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2" name="Freeform 1119"/>
            <p:cNvSpPr>
              <a:spLocks/>
            </p:cNvSpPr>
            <p:nvPr/>
          </p:nvSpPr>
          <p:spPr bwMode="auto">
            <a:xfrm>
              <a:off x="5132388" y="223837"/>
              <a:ext cx="252413" cy="139700"/>
            </a:xfrm>
            <a:custGeom>
              <a:avLst/>
              <a:gdLst>
                <a:gd name="T0" fmla="*/ 4 w 67"/>
                <a:gd name="T1" fmla="*/ 26 h 37"/>
                <a:gd name="T2" fmla="*/ 0 w 67"/>
                <a:gd name="T3" fmla="*/ 19 h 37"/>
                <a:gd name="T4" fmla="*/ 67 w 67"/>
                <a:gd name="T5" fmla="*/ 0 h 37"/>
                <a:gd name="T6" fmla="*/ 4 w 67"/>
                <a:gd name="T7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37">
                  <a:moveTo>
                    <a:pt x="4" y="26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50" y="29"/>
                    <a:pt x="67" y="0"/>
                  </a:cubicBezTo>
                  <a:cubicBezTo>
                    <a:pt x="67" y="0"/>
                    <a:pt x="59" y="37"/>
                    <a:pt x="4" y="2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3" name="Freeform 1120"/>
            <p:cNvSpPr>
              <a:spLocks/>
            </p:cNvSpPr>
            <p:nvPr/>
          </p:nvSpPr>
          <p:spPr bwMode="auto">
            <a:xfrm>
              <a:off x="4002088" y="-601663"/>
              <a:ext cx="203200" cy="195263"/>
            </a:xfrm>
            <a:custGeom>
              <a:avLst/>
              <a:gdLst>
                <a:gd name="T0" fmla="*/ 21 w 54"/>
                <a:gd name="T1" fmla="*/ 52 h 52"/>
                <a:gd name="T2" fmla="*/ 25 w 54"/>
                <a:gd name="T3" fmla="*/ 3 h 52"/>
                <a:gd name="T4" fmla="*/ 4 w 54"/>
                <a:gd name="T5" fmla="*/ 31 h 52"/>
                <a:gd name="T6" fmla="*/ 21 w 54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2">
                  <a:moveTo>
                    <a:pt x="21" y="52"/>
                  </a:moveTo>
                  <a:cubicBezTo>
                    <a:pt x="21" y="52"/>
                    <a:pt x="54" y="8"/>
                    <a:pt x="25" y="3"/>
                  </a:cubicBezTo>
                  <a:cubicBezTo>
                    <a:pt x="6" y="0"/>
                    <a:pt x="0" y="17"/>
                    <a:pt x="4" y="31"/>
                  </a:cubicBezTo>
                  <a:cubicBezTo>
                    <a:pt x="7" y="40"/>
                    <a:pt x="14" y="49"/>
                    <a:pt x="21" y="5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4" name="Freeform 1121"/>
            <p:cNvSpPr>
              <a:spLocks/>
            </p:cNvSpPr>
            <p:nvPr/>
          </p:nvSpPr>
          <p:spPr bwMode="auto">
            <a:xfrm>
              <a:off x="3994150" y="-612775"/>
              <a:ext cx="117475" cy="203200"/>
            </a:xfrm>
            <a:custGeom>
              <a:avLst/>
              <a:gdLst>
                <a:gd name="T0" fmla="*/ 23 w 31"/>
                <a:gd name="T1" fmla="*/ 54 h 54"/>
                <a:gd name="T2" fmla="*/ 31 w 31"/>
                <a:gd name="T3" fmla="*/ 42 h 54"/>
                <a:gd name="T4" fmla="*/ 5 w 31"/>
                <a:gd name="T5" fmla="*/ 22 h 54"/>
                <a:gd name="T6" fmla="*/ 23 w 31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10" y="0"/>
                    <a:pt x="5" y="22"/>
                  </a:cubicBezTo>
                  <a:cubicBezTo>
                    <a:pt x="0" y="43"/>
                    <a:pt x="23" y="54"/>
                    <a:pt x="23" y="54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5" name="Freeform 1122"/>
            <p:cNvSpPr>
              <a:spLocks/>
            </p:cNvSpPr>
            <p:nvPr/>
          </p:nvSpPr>
          <p:spPr bwMode="auto">
            <a:xfrm>
              <a:off x="4287838" y="-406400"/>
              <a:ext cx="49213" cy="38100"/>
            </a:xfrm>
            <a:custGeom>
              <a:avLst/>
              <a:gdLst>
                <a:gd name="T0" fmla="*/ 12 w 13"/>
                <a:gd name="T1" fmla="*/ 9 h 10"/>
                <a:gd name="T2" fmla="*/ 8 w 13"/>
                <a:gd name="T3" fmla="*/ 10 h 10"/>
                <a:gd name="T4" fmla="*/ 1 w 13"/>
                <a:gd name="T5" fmla="*/ 5 h 10"/>
                <a:gd name="T6" fmla="*/ 0 w 13"/>
                <a:gd name="T7" fmla="*/ 2 h 10"/>
                <a:gd name="T8" fmla="*/ 0 w 13"/>
                <a:gd name="T9" fmla="*/ 2 h 10"/>
                <a:gd name="T10" fmla="*/ 4 w 13"/>
                <a:gd name="T11" fmla="*/ 1 h 10"/>
                <a:gd name="T12" fmla="*/ 11 w 13"/>
                <a:gd name="T13" fmla="*/ 5 h 10"/>
                <a:gd name="T14" fmla="*/ 12 w 13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0">
                  <a:moveTo>
                    <a:pt x="12" y="9"/>
                  </a:moveTo>
                  <a:cubicBezTo>
                    <a:pt x="11" y="10"/>
                    <a:pt x="10" y="10"/>
                    <a:pt x="8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6"/>
                    <a:pt x="13" y="8"/>
                    <a:pt x="12" y="9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6" name="Freeform 1123"/>
            <p:cNvSpPr>
              <a:spLocks/>
            </p:cNvSpPr>
            <p:nvPr/>
          </p:nvSpPr>
          <p:spPr bwMode="auto">
            <a:xfrm>
              <a:off x="5060950" y="36512"/>
              <a:ext cx="41275" cy="34925"/>
            </a:xfrm>
            <a:custGeom>
              <a:avLst/>
              <a:gdLst>
                <a:gd name="T0" fmla="*/ 10 w 11"/>
                <a:gd name="T1" fmla="*/ 8 h 9"/>
                <a:gd name="T2" fmla="*/ 7 w 11"/>
                <a:gd name="T3" fmla="*/ 9 h 9"/>
                <a:gd name="T4" fmla="*/ 1 w 11"/>
                <a:gd name="T5" fmla="*/ 4 h 9"/>
                <a:gd name="T6" fmla="*/ 0 w 11"/>
                <a:gd name="T7" fmla="*/ 2 h 9"/>
                <a:gd name="T8" fmla="*/ 0 w 11"/>
                <a:gd name="T9" fmla="*/ 2 h 9"/>
                <a:gd name="T10" fmla="*/ 3 w 11"/>
                <a:gd name="T11" fmla="*/ 1 h 9"/>
                <a:gd name="T12" fmla="*/ 10 w 11"/>
                <a:gd name="T13" fmla="*/ 5 h 9"/>
                <a:gd name="T14" fmla="*/ 10 w 11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9">
                  <a:moveTo>
                    <a:pt x="10" y="8"/>
                  </a:moveTo>
                  <a:cubicBezTo>
                    <a:pt x="9" y="9"/>
                    <a:pt x="8" y="9"/>
                    <a:pt x="7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1" y="7"/>
                    <a:pt x="10" y="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7" name="Freeform 1124"/>
            <p:cNvSpPr>
              <a:spLocks/>
            </p:cNvSpPr>
            <p:nvPr/>
          </p:nvSpPr>
          <p:spPr bwMode="auto">
            <a:xfrm>
              <a:off x="4392613" y="377825"/>
              <a:ext cx="117475" cy="82550"/>
            </a:xfrm>
            <a:custGeom>
              <a:avLst/>
              <a:gdLst>
                <a:gd name="T0" fmla="*/ 30 w 31"/>
                <a:gd name="T1" fmla="*/ 20 h 22"/>
                <a:gd name="T2" fmla="*/ 13 w 31"/>
                <a:gd name="T3" fmla="*/ 15 h 22"/>
                <a:gd name="T4" fmla="*/ 2 w 31"/>
                <a:gd name="T5" fmla="*/ 2 h 22"/>
                <a:gd name="T6" fmla="*/ 19 w 31"/>
                <a:gd name="T7" fmla="*/ 6 h 22"/>
                <a:gd name="T8" fmla="*/ 30 w 31"/>
                <a:gd name="T9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2">
                  <a:moveTo>
                    <a:pt x="30" y="20"/>
                  </a:moveTo>
                  <a:cubicBezTo>
                    <a:pt x="28" y="22"/>
                    <a:pt x="21" y="20"/>
                    <a:pt x="13" y="15"/>
                  </a:cubicBezTo>
                  <a:cubicBezTo>
                    <a:pt x="5" y="10"/>
                    <a:pt x="0" y="5"/>
                    <a:pt x="2" y="2"/>
                  </a:cubicBezTo>
                  <a:cubicBezTo>
                    <a:pt x="3" y="0"/>
                    <a:pt x="11" y="2"/>
                    <a:pt x="19" y="6"/>
                  </a:cubicBezTo>
                  <a:cubicBezTo>
                    <a:pt x="26" y="11"/>
                    <a:pt x="31" y="17"/>
                    <a:pt x="30" y="20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8" name="Freeform 1125"/>
            <p:cNvSpPr>
              <a:spLocks/>
            </p:cNvSpPr>
            <p:nvPr/>
          </p:nvSpPr>
          <p:spPr bwMode="auto">
            <a:xfrm>
              <a:off x="5399088" y="-574675"/>
              <a:ext cx="368300" cy="319088"/>
            </a:xfrm>
            <a:custGeom>
              <a:avLst/>
              <a:gdLst>
                <a:gd name="T0" fmla="*/ 16 w 98"/>
                <a:gd name="T1" fmla="*/ 30 h 85"/>
                <a:gd name="T2" fmla="*/ 6 w 98"/>
                <a:gd name="T3" fmla="*/ 75 h 85"/>
                <a:gd name="T4" fmla="*/ 0 w 98"/>
                <a:gd name="T5" fmla="*/ 85 h 85"/>
                <a:gd name="T6" fmla="*/ 89 w 98"/>
                <a:gd name="T7" fmla="*/ 53 h 85"/>
                <a:gd name="T8" fmla="*/ 96 w 98"/>
                <a:gd name="T9" fmla="*/ 27 h 85"/>
                <a:gd name="T10" fmla="*/ 65 w 98"/>
                <a:gd name="T11" fmla="*/ 2 h 85"/>
                <a:gd name="T12" fmla="*/ 43 w 98"/>
                <a:gd name="T13" fmla="*/ 20 h 85"/>
                <a:gd name="T14" fmla="*/ 31 w 98"/>
                <a:gd name="T15" fmla="*/ 27 h 85"/>
                <a:gd name="T16" fmla="*/ 16 w 98"/>
                <a:gd name="T17" fmla="*/ 3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85">
                  <a:moveTo>
                    <a:pt x="16" y="30"/>
                  </a:moveTo>
                  <a:cubicBezTo>
                    <a:pt x="22" y="46"/>
                    <a:pt x="13" y="61"/>
                    <a:pt x="6" y="75"/>
                  </a:cubicBezTo>
                  <a:cubicBezTo>
                    <a:pt x="4" y="78"/>
                    <a:pt x="2" y="81"/>
                    <a:pt x="0" y="85"/>
                  </a:cubicBezTo>
                  <a:cubicBezTo>
                    <a:pt x="20" y="83"/>
                    <a:pt x="77" y="67"/>
                    <a:pt x="89" y="53"/>
                  </a:cubicBezTo>
                  <a:cubicBezTo>
                    <a:pt x="95" y="46"/>
                    <a:pt x="94" y="36"/>
                    <a:pt x="96" y="27"/>
                  </a:cubicBezTo>
                  <a:cubicBezTo>
                    <a:pt x="98" y="20"/>
                    <a:pt x="91" y="0"/>
                    <a:pt x="65" y="2"/>
                  </a:cubicBezTo>
                  <a:cubicBezTo>
                    <a:pt x="57" y="8"/>
                    <a:pt x="51" y="14"/>
                    <a:pt x="43" y="20"/>
                  </a:cubicBezTo>
                  <a:cubicBezTo>
                    <a:pt x="40" y="23"/>
                    <a:pt x="36" y="26"/>
                    <a:pt x="31" y="27"/>
                  </a:cubicBezTo>
                  <a:cubicBezTo>
                    <a:pt x="26" y="29"/>
                    <a:pt x="21" y="29"/>
                    <a:pt x="16" y="30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29" name="Freeform 1126"/>
            <p:cNvSpPr>
              <a:spLocks/>
            </p:cNvSpPr>
            <p:nvPr/>
          </p:nvSpPr>
          <p:spPr bwMode="auto">
            <a:xfrm>
              <a:off x="5343525" y="-684213"/>
              <a:ext cx="285750" cy="165100"/>
            </a:xfrm>
            <a:custGeom>
              <a:avLst/>
              <a:gdLst>
                <a:gd name="T0" fmla="*/ 76 w 76"/>
                <a:gd name="T1" fmla="*/ 9 h 44"/>
                <a:gd name="T2" fmla="*/ 0 w 76"/>
                <a:gd name="T3" fmla="*/ 36 h 44"/>
                <a:gd name="T4" fmla="*/ 74 w 76"/>
                <a:gd name="T5" fmla="*/ 10 h 44"/>
                <a:gd name="T6" fmla="*/ 76 w 76"/>
                <a:gd name="T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44">
                  <a:moveTo>
                    <a:pt x="76" y="9"/>
                  </a:moveTo>
                  <a:cubicBezTo>
                    <a:pt x="68" y="0"/>
                    <a:pt x="13" y="36"/>
                    <a:pt x="0" y="36"/>
                  </a:cubicBezTo>
                  <a:cubicBezTo>
                    <a:pt x="23" y="44"/>
                    <a:pt x="59" y="28"/>
                    <a:pt x="74" y="10"/>
                  </a:cubicBezTo>
                  <a:lnTo>
                    <a:pt x="76" y="9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0" name="Freeform 1127"/>
            <p:cNvSpPr>
              <a:spLocks/>
            </p:cNvSpPr>
            <p:nvPr/>
          </p:nvSpPr>
          <p:spPr bwMode="auto">
            <a:xfrm>
              <a:off x="5222875" y="-1050925"/>
              <a:ext cx="365125" cy="206375"/>
            </a:xfrm>
            <a:custGeom>
              <a:avLst/>
              <a:gdLst>
                <a:gd name="T0" fmla="*/ 0 w 97"/>
                <a:gd name="T1" fmla="*/ 2 h 55"/>
                <a:gd name="T2" fmla="*/ 48 w 97"/>
                <a:gd name="T3" fmla="*/ 3 h 55"/>
                <a:gd name="T4" fmla="*/ 61 w 97"/>
                <a:gd name="T5" fmla="*/ 8 h 55"/>
                <a:gd name="T6" fmla="*/ 88 w 97"/>
                <a:gd name="T7" fmla="*/ 32 h 55"/>
                <a:gd name="T8" fmla="*/ 96 w 97"/>
                <a:gd name="T9" fmla="*/ 55 h 55"/>
                <a:gd name="T10" fmla="*/ 77 w 97"/>
                <a:gd name="T11" fmla="*/ 44 h 55"/>
                <a:gd name="T12" fmla="*/ 60 w 97"/>
                <a:gd name="T13" fmla="*/ 31 h 55"/>
                <a:gd name="T14" fmla="*/ 23 w 97"/>
                <a:gd name="T15" fmla="*/ 9 h 55"/>
                <a:gd name="T16" fmla="*/ 0 w 97"/>
                <a:gd name="T17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55">
                  <a:moveTo>
                    <a:pt x="0" y="2"/>
                  </a:moveTo>
                  <a:cubicBezTo>
                    <a:pt x="16" y="4"/>
                    <a:pt x="32" y="0"/>
                    <a:pt x="48" y="3"/>
                  </a:cubicBezTo>
                  <a:cubicBezTo>
                    <a:pt x="53" y="4"/>
                    <a:pt x="57" y="6"/>
                    <a:pt x="61" y="8"/>
                  </a:cubicBezTo>
                  <a:cubicBezTo>
                    <a:pt x="73" y="14"/>
                    <a:pt x="82" y="21"/>
                    <a:pt x="88" y="32"/>
                  </a:cubicBezTo>
                  <a:cubicBezTo>
                    <a:pt x="91" y="38"/>
                    <a:pt x="97" y="48"/>
                    <a:pt x="96" y="55"/>
                  </a:cubicBezTo>
                  <a:cubicBezTo>
                    <a:pt x="96" y="54"/>
                    <a:pt x="79" y="45"/>
                    <a:pt x="77" y="44"/>
                  </a:cubicBezTo>
                  <a:cubicBezTo>
                    <a:pt x="71" y="40"/>
                    <a:pt x="66" y="35"/>
                    <a:pt x="60" y="31"/>
                  </a:cubicBezTo>
                  <a:cubicBezTo>
                    <a:pt x="48" y="23"/>
                    <a:pt x="36" y="14"/>
                    <a:pt x="23" y="9"/>
                  </a:cubicBezTo>
                  <a:cubicBezTo>
                    <a:pt x="15" y="6"/>
                    <a:pt x="7" y="7"/>
                    <a:pt x="0" y="2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1" name="Freeform 1128"/>
            <p:cNvSpPr>
              <a:spLocks/>
            </p:cNvSpPr>
            <p:nvPr/>
          </p:nvSpPr>
          <p:spPr bwMode="auto">
            <a:xfrm>
              <a:off x="4557713" y="-1411288"/>
              <a:ext cx="71438" cy="277813"/>
            </a:xfrm>
            <a:custGeom>
              <a:avLst/>
              <a:gdLst>
                <a:gd name="T0" fmla="*/ 7 w 19"/>
                <a:gd name="T1" fmla="*/ 0 h 74"/>
                <a:gd name="T2" fmla="*/ 2 w 19"/>
                <a:gd name="T3" fmla="*/ 14 h 74"/>
                <a:gd name="T4" fmla="*/ 0 w 19"/>
                <a:gd name="T5" fmla="*/ 29 h 74"/>
                <a:gd name="T6" fmla="*/ 6 w 19"/>
                <a:gd name="T7" fmla="*/ 54 h 74"/>
                <a:gd name="T8" fmla="*/ 19 w 19"/>
                <a:gd name="T9" fmla="*/ 74 h 74"/>
                <a:gd name="T10" fmla="*/ 6 w 19"/>
                <a:gd name="T11" fmla="*/ 23 h 74"/>
                <a:gd name="T12" fmla="*/ 8 w 19"/>
                <a:gd name="T13" fmla="*/ 12 h 74"/>
                <a:gd name="T14" fmla="*/ 7 w 19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74">
                  <a:moveTo>
                    <a:pt x="7" y="0"/>
                  </a:moveTo>
                  <a:cubicBezTo>
                    <a:pt x="4" y="4"/>
                    <a:pt x="3" y="10"/>
                    <a:pt x="2" y="14"/>
                  </a:cubicBezTo>
                  <a:cubicBezTo>
                    <a:pt x="1" y="19"/>
                    <a:pt x="0" y="24"/>
                    <a:pt x="0" y="29"/>
                  </a:cubicBezTo>
                  <a:cubicBezTo>
                    <a:pt x="0" y="38"/>
                    <a:pt x="2" y="46"/>
                    <a:pt x="6" y="54"/>
                  </a:cubicBezTo>
                  <a:cubicBezTo>
                    <a:pt x="10" y="61"/>
                    <a:pt x="13" y="70"/>
                    <a:pt x="19" y="74"/>
                  </a:cubicBezTo>
                  <a:cubicBezTo>
                    <a:pt x="8" y="58"/>
                    <a:pt x="5" y="42"/>
                    <a:pt x="6" y="23"/>
                  </a:cubicBezTo>
                  <a:cubicBezTo>
                    <a:pt x="6" y="19"/>
                    <a:pt x="7" y="16"/>
                    <a:pt x="8" y="12"/>
                  </a:cubicBezTo>
                  <a:cubicBezTo>
                    <a:pt x="8" y="8"/>
                    <a:pt x="9" y="4"/>
                    <a:pt x="7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2" name="Freeform 1129"/>
            <p:cNvSpPr>
              <a:spLocks/>
            </p:cNvSpPr>
            <p:nvPr/>
          </p:nvSpPr>
          <p:spPr bwMode="auto">
            <a:xfrm>
              <a:off x="4686300" y="-1355725"/>
              <a:ext cx="77788" cy="222250"/>
            </a:xfrm>
            <a:custGeom>
              <a:avLst/>
              <a:gdLst>
                <a:gd name="T0" fmla="*/ 17 w 21"/>
                <a:gd name="T1" fmla="*/ 52 h 59"/>
                <a:gd name="T2" fmla="*/ 8 w 21"/>
                <a:gd name="T3" fmla="*/ 24 h 59"/>
                <a:gd name="T4" fmla="*/ 6 w 21"/>
                <a:gd name="T5" fmla="*/ 0 h 59"/>
                <a:gd name="T6" fmla="*/ 1 w 21"/>
                <a:gd name="T7" fmla="*/ 29 h 59"/>
                <a:gd name="T8" fmla="*/ 21 w 21"/>
                <a:gd name="T9" fmla="*/ 59 h 59"/>
                <a:gd name="T10" fmla="*/ 21 w 21"/>
                <a:gd name="T11" fmla="*/ 58 h 59"/>
                <a:gd name="T12" fmla="*/ 17 w 21"/>
                <a:gd name="T13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7" y="52"/>
                  </a:moveTo>
                  <a:cubicBezTo>
                    <a:pt x="13" y="43"/>
                    <a:pt x="9" y="33"/>
                    <a:pt x="8" y="24"/>
                  </a:cubicBezTo>
                  <a:cubicBezTo>
                    <a:pt x="8" y="15"/>
                    <a:pt x="8" y="8"/>
                    <a:pt x="6" y="0"/>
                  </a:cubicBezTo>
                  <a:cubicBezTo>
                    <a:pt x="3" y="8"/>
                    <a:pt x="0" y="21"/>
                    <a:pt x="1" y="29"/>
                  </a:cubicBezTo>
                  <a:cubicBezTo>
                    <a:pt x="3" y="39"/>
                    <a:pt x="13" y="52"/>
                    <a:pt x="21" y="59"/>
                  </a:cubicBezTo>
                  <a:cubicBezTo>
                    <a:pt x="21" y="59"/>
                    <a:pt x="21" y="59"/>
                    <a:pt x="21" y="58"/>
                  </a:cubicBezTo>
                  <a:cubicBezTo>
                    <a:pt x="19" y="56"/>
                    <a:pt x="18" y="54"/>
                    <a:pt x="17" y="5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3" name="Freeform 1130"/>
            <p:cNvSpPr>
              <a:spLocks/>
            </p:cNvSpPr>
            <p:nvPr/>
          </p:nvSpPr>
          <p:spPr bwMode="auto">
            <a:xfrm>
              <a:off x="4471988" y="-357188"/>
              <a:ext cx="382588" cy="457200"/>
            </a:xfrm>
            <a:custGeom>
              <a:avLst/>
              <a:gdLst>
                <a:gd name="T0" fmla="*/ 56 w 102"/>
                <a:gd name="T1" fmla="*/ 6 h 122"/>
                <a:gd name="T2" fmla="*/ 13 w 102"/>
                <a:gd name="T3" fmla="*/ 81 h 122"/>
                <a:gd name="T4" fmla="*/ 77 w 102"/>
                <a:gd name="T5" fmla="*/ 110 h 122"/>
                <a:gd name="T6" fmla="*/ 101 w 102"/>
                <a:gd name="T7" fmla="*/ 30 h 122"/>
                <a:gd name="T8" fmla="*/ 86 w 102"/>
                <a:gd name="T9" fmla="*/ 9 h 122"/>
                <a:gd name="T10" fmla="*/ 56 w 102"/>
                <a:gd name="T11" fmla="*/ 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22">
                  <a:moveTo>
                    <a:pt x="56" y="6"/>
                  </a:moveTo>
                  <a:cubicBezTo>
                    <a:pt x="56" y="6"/>
                    <a:pt x="0" y="46"/>
                    <a:pt x="13" y="81"/>
                  </a:cubicBezTo>
                  <a:cubicBezTo>
                    <a:pt x="25" y="115"/>
                    <a:pt x="64" y="122"/>
                    <a:pt x="77" y="110"/>
                  </a:cubicBezTo>
                  <a:cubicBezTo>
                    <a:pt x="102" y="90"/>
                    <a:pt x="85" y="69"/>
                    <a:pt x="101" y="30"/>
                  </a:cubicBezTo>
                  <a:cubicBezTo>
                    <a:pt x="101" y="30"/>
                    <a:pt x="100" y="17"/>
                    <a:pt x="86" y="9"/>
                  </a:cubicBezTo>
                  <a:cubicBezTo>
                    <a:pt x="72" y="0"/>
                    <a:pt x="56" y="6"/>
                    <a:pt x="56" y="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4" name="Freeform 1131"/>
            <p:cNvSpPr>
              <a:spLocks/>
            </p:cNvSpPr>
            <p:nvPr/>
          </p:nvSpPr>
          <p:spPr bwMode="auto">
            <a:xfrm>
              <a:off x="4513263" y="-360363"/>
              <a:ext cx="341313" cy="404813"/>
            </a:xfrm>
            <a:custGeom>
              <a:avLst/>
              <a:gdLst>
                <a:gd name="T0" fmla="*/ 48 w 91"/>
                <a:gd name="T1" fmla="*/ 6 h 108"/>
                <a:gd name="T2" fmla="*/ 11 w 91"/>
                <a:gd name="T3" fmla="*/ 71 h 108"/>
                <a:gd name="T4" fmla="*/ 69 w 91"/>
                <a:gd name="T5" fmla="*/ 97 h 108"/>
                <a:gd name="T6" fmla="*/ 90 w 91"/>
                <a:gd name="T7" fmla="*/ 26 h 108"/>
                <a:gd name="T8" fmla="*/ 76 w 91"/>
                <a:gd name="T9" fmla="*/ 8 h 108"/>
                <a:gd name="T10" fmla="*/ 48 w 91"/>
                <a:gd name="T11" fmla="*/ 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108">
                  <a:moveTo>
                    <a:pt x="48" y="6"/>
                  </a:moveTo>
                  <a:cubicBezTo>
                    <a:pt x="48" y="6"/>
                    <a:pt x="0" y="39"/>
                    <a:pt x="11" y="71"/>
                  </a:cubicBezTo>
                  <a:cubicBezTo>
                    <a:pt x="21" y="102"/>
                    <a:pt x="56" y="108"/>
                    <a:pt x="69" y="97"/>
                  </a:cubicBezTo>
                  <a:cubicBezTo>
                    <a:pt x="91" y="78"/>
                    <a:pt x="75" y="61"/>
                    <a:pt x="90" y="26"/>
                  </a:cubicBezTo>
                  <a:cubicBezTo>
                    <a:pt x="90" y="26"/>
                    <a:pt x="88" y="16"/>
                    <a:pt x="76" y="8"/>
                  </a:cubicBezTo>
                  <a:cubicBezTo>
                    <a:pt x="63" y="0"/>
                    <a:pt x="48" y="6"/>
                    <a:pt x="48" y="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5" name="Freeform 1132"/>
            <p:cNvSpPr>
              <a:spLocks/>
            </p:cNvSpPr>
            <p:nvPr/>
          </p:nvSpPr>
          <p:spPr bwMode="auto">
            <a:xfrm>
              <a:off x="4629150" y="-65088"/>
              <a:ext cx="60325" cy="41275"/>
            </a:xfrm>
            <a:custGeom>
              <a:avLst/>
              <a:gdLst>
                <a:gd name="T0" fmla="*/ 15 w 16"/>
                <a:gd name="T1" fmla="*/ 10 h 11"/>
                <a:gd name="T2" fmla="*/ 6 w 16"/>
                <a:gd name="T3" fmla="*/ 9 h 11"/>
                <a:gd name="T4" fmla="*/ 1 w 16"/>
                <a:gd name="T5" fmla="*/ 2 h 11"/>
                <a:gd name="T6" fmla="*/ 10 w 16"/>
                <a:gd name="T7" fmla="*/ 3 h 11"/>
                <a:gd name="T8" fmla="*/ 15 w 16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5" y="10"/>
                  </a:moveTo>
                  <a:cubicBezTo>
                    <a:pt x="14" y="11"/>
                    <a:pt x="10" y="11"/>
                    <a:pt x="6" y="9"/>
                  </a:cubicBezTo>
                  <a:cubicBezTo>
                    <a:pt x="3" y="6"/>
                    <a:pt x="0" y="3"/>
                    <a:pt x="1" y="2"/>
                  </a:cubicBezTo>
                  <a:cubicBezTo>
                    <a:pt x="2" y="0"/>
                    <a:pt x="6" y="1"/>
                    <a:pt x="10" y="3"/>
                  </a:cubicBezTo>
                  <a:cubicBezTo>
                    <a:pt x="14" y="5"/>
                    <a:pt x="16" y="8"/>
                    <a:pt x="15" y="1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6" name="Freeform 1133"/>
            <p:cNvSpPr>
              <a:spLocks/>
            </p:cNvSpPr>
            <p:nvPr/>
          </p:nvSpPr>
          <p:spPr bwMode="auto">
            <a:xfrm>
              <a:off x="5178425" y="47625"/>
              <a:ext cx="195263" cy="214313"/>
            </a:xfrm>
            <a:custGeom>
              <a:avLst/>
              <a:gdLst>
                <a:gd name="T0" fmla="*/ 0 w 52"/>
                <a:gd name="T1" fmla="*/ 51 h 57"/>
                <a:gd name="T2" fmla="*/ 40 w 52"/>
                <a:gd name="T3" fmla="*/ 23 h 57"/>
                <a:gd name="T4" fmla="*/ 26 w 52"/>
                <a:gd name="T5" fmla="*/ 55 h 57"/>
                <a:gd name="T6" fmla="*/ 0 w 52"/>
                <a:gd name="T7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7">
                  <a:moveTo>
                    <a:pt x="0" y="51"/>
                  </a:moveTo>
                  <a:cubicBezTo>
                    <a:pt x="0" y="51"/>
                    <a:pt x="20" y="0"/>
                    <a:pt x="40" y="23"/>
                  </a:cubicBezTo>
                  <a:cubicBezTo>
                    <a:pt x="52" y="36"/>
                    <a:pt x="41" y="51"/>
                    <a:pt x="26" y="55"/>
                  </a:cubicBezTo>
                  <a:cubicBezTo>
                    <a:pt x="17" y="57"/>
                    <a:pt x="6" y="56"/>
                    <a:pt x="0" y="5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7" name="Freeform 1134"/>
            <p:cNvSpPr>
              <a:spLocks/>
            </p:cNvSpPr>
            <p:nvPr/>
          </p:nvSpPr>
          <p:spPr bwMode="auto">
            <a:xfrm>
              <a:off x="5181600" y="171450"/>
              <a:ext cx="195263" cy="120650"/>
            </a:xfrm>
            <a:custGeom>
              <a:avLst/>
              <a:gdLst>
                <a:gd name="T0" fmla="*/ 0 w 52"/>
                <a:gd name="T1" fmla="*/ 18 h 32"/>
                <a:gd name="T2" fmla="*/ 6 w 52"/>
                <a:gd name="T3" fmla="*/ 5 h 32"/>
                <a:gd name="T4" fmla="*/ 37 w 52"/>
                <a:gd name="T5" fmla="*/ 16 h 32"/>
                <a:gd name="T6" fmla="*/ 0 w 52"/>
                <a:gd name="T7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32">
                  <a:moveTo>
                    <a:pt x="0" y="18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2" y="0"/>
                    <a:pt x="37" y="16"/>
                  </a:cubicBezTo>
                  <a:cubicBezTo>
                    <a:pt x="21" y="32"/>
                    <a:pt x="0" y="18"/>
                    <a:pt x="0" y="18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8" name="Freeform 1135"/>
            <p:cNvSpPr>
              <a:spLocks/>
            </p:cNvSpPr>
            <p:nvPr/>
          </p:nvSpPr>
          <p:spPr bwMode="auto">
            <a:xfrm>
              <a:off x="4343400" y="-23813"/>
              <a:ext cx="492125" cy="357188"/>
            </a:xfrm>
            <a:custGeom>
              <a:avLst/>
              <a:gdLst>
                <a:gd name="T0" fmla="*/ 3 w 131"/>
                <a:gd name="T1" fmla="*/ 0 h 95"/>
                <a:gd name="T2" fmla="*/ 67 w 131"/>
                <a:gd name="T3" fmla="*/ 38 h 95"/>
                <a:gd name="T4" fmla="*/ 131 w 131"/>
                <a:gd name="T5" fmla="*/ 65 h 95"/>
                <a:gd name="T6" fmla="*/ 86 w 131"/>
                <a:gd name="T7" fmla="*/ 92 h 95"/>
                <a:gd name="T8" fmla="*/ 12 w 131"/>
                <a:gd name="T9" fmla="*/ 56 h 95"/>
                <a:gd name="T10" fmla="*/ 3 w 131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95">
                  <a:moveTo>
                    <a:pt x="3" y="0"/>
                  </a:moveTo>
                  <a:cubicBezTo>
                    <a:pt x="3" y="0"/>
                    <a:pt x="45" y="27"/>
                    <a:pt x="67" y="38"/>
                  </a:cubicBezTo>
                  <a:cubicBezTo>
                    <a:pt x="90" y="48"/>
                    <a:pt x="131" y="65"/>
                    <a:pt x="131" y="65"/>
                  </a:cubicBezTo>
                  <a:cubicBezTo>
                    <a:pt x="131" y="65"/>
                    <a:pt x="109" y="89"/>
                    <a:pt x="86" y="92"/>
                  </a:cubicBezTo>
                  <a:cubicBezTo>
                    <a:pt x="64" y="95"/>
                    <a:pt x="24" y="74"/>
                    <a:pt x="12" y="56"/>
                  </a:cubicBezTo>
                  <a:cubicBezTo>
                    <a:pt x="0" y="38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39" name="Freeform 1136"/>
            <p:cNvSpPr>
              <a:spLocks/>
            </p:cNvSpPr>
            <p:nvPr/>
          </p:nvSpPr>
          <p:spPr bwMode="auto">
            <a:xfrm>
              <a:off x="4362450" y="96837"/>
              <a:ext cx="301625" cy="236538"/>
            </a:xfrm>
            <a:custGeom>
              <a:avLst/>
              <a:gdLst>
                <a:gd name="T0" fmla="*/ 54 w 80"/>
                <a:gd name="T1" fmla="*/ 18 h 63"/>
                <a:gd name="T2" fmla="*/ 0 w 80"/>
                <a:gd name="T3" fmla="*/ 6 h 63"/>
                <a:gd name="T4" fmla="*/ 7 w 80"/>
                <a:gd name="T5" fmla="*/ 24 h 63"/>
                <a:gd name="T6" fmla="*/ 80 w 80"/>
                <a:gd name="T7" fmla="*/ 60 h 63"/>
                <a:gd name="T8" fmla="*/ 54 w 80"/>
                <a:gd name="T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63">
                  <a:moveTo>
                    <a:pt x="54" y="18"/>
                  </a:moveTo>
                  <a:cubicBezTo>
                    <a:pt x="37" y="9"/>
                    <a:pt x="18" y="0"/>
                    <a:pt x="0" y="6"/>
                  </a:cubicBezTo>
                  <a:cubicBezTo>
                    <a:pt x="1" y="13"/>
                    <a:pt x="4" y="19"/>
                    <a:pt x="7" y="24"/>
                  </a:cubicBezTo>
                  <a:cubicBezTo>
                    <a:pt x="19" y="41"/>
                    <a:pt x="58" y="63"/>
                    <a:pt x="80" y="60"/>
                  </a:cubicBezTo>
                  <a:cubicBezTo>
                    <a:pt x="78" y="42"/>
                    <a:pt x="72" y="28"/>
                    <a:pt x="54" y="18"/>
                  </a:cubicBezTo>
                  <a:close/>
                </a:path>
              </a:pathLst>
            </a:custGeom>
            <a:solidFill>
              <a:srgbClr val="4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40" name="Freeform 1137"/>
            <p:cNvSpPr>
              <a:spLocks/>
            </p:cNvSpPr>
            <p:nvPr/>
          </p:nvSpPr>
          <p:spPr bwMode="auto">
            <a:xfrm>
              <a:off x="1677988" y="-511175"/>
              <a:ext cx="2838449" cy="2976563"/>
            </a:xfrm>
            <a:custGeom>
              <a:avLst/>
              <a:gdLst>
                <a:gd name="T0" fmla="*/ 399 w 756"/>
                <a:gd name="T1" fmla="*/ 133 h 793"/>
                <a:gd name="T2" fmla="*/ 157 w 756"/>
                <a:gd name="T3" fmla="*/ 89 h 793"/>
                <a:gd name="T4" fmla="*/ 157 w 756"/>
                <a:gd name="T5" fmla="*/ 546 h 793"/>
                <a:gd name="T6" fmla="*/ 448 w 756"/>
                <a:gd name="T7" fmla="*/ 793 h 793"/>
                <a:gd name="T8" fmla="*/ 642 w 756"/>
                <a:gd name="T9" fmla="*/ 505 h 793"/>
                <a:gd name="T10" fmla="*/ 580 w 756"/>
                <a:gd name="T11" fmla="*/ 71 h 793"/>
                <a:gd name="T12" fmla="*/ 399 w 756"/>
                <a:gd name="T13" fmla="*/ 13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6" h="793">
                  <a:moveTo>
                    <a:pt x="399" y="133"/>
                  </a:moveTo>
                  <a:cubicBezTo>
                    <a:pt x="399" y="133"/>
                    <a:pt x="315" y="0"/>
                    <a:pt x="157" y="89"/>
                  </a:cubicBezTo>
                  <a:cubicBezTo>
                    <a:pt x="0" y="178"/>
                    <a:pt x="27" y="432"/>
                    <a:pt x="157" y="546"/>
                  </a:cubicBezTo>
                  <a:cubicBezTo>
                    <a:pt x="288" y="661"/>
                    <a:pt x="419" y="740"/>
                    <a:pt x="448" y="793"/>
                  </a:cubicBezTo>
                  <a:cubicBezTo>
                    <a:pt x="448" y="793"/>
                    <a:pt x="528" y="626"/>
                    <a:pt x="642" y="505"/>
                  </a:cubicBezTo>
                  <a:cubicBezTo>
                    <a:pt x="756" y="383"/>
                    <a:pt x="720" y="109"/>
                    <a:pt x="580" y="71"/>
                  </a:cubicBezTo>
                  <a:cubicBezTo>
                    <a:pt x="462" y="39"/>
                    <a:pt x="399" y="133"/>
                    <a:pt x="399" y="133"/>
                  </a:cubicBezTo>
                  <a:close/>
                </a:path>
              </a:pathLst>
            </a:custGeom>
            <a:solidFill>
              <a:srgbClr val="7F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41" name="Freeform 1138"/>
            <p:cNvSpPr>
              <a:spLocks/>
            </p:cNvSpPr>
            <p:nvPr/>
          </p:nvSpPr>
          <p:spPr bwMode="auto">
            <a:xfrm>
              <a:off x="1677988" y="-511175"/>
              <a:ext cx="2617788" cy="2976563"/>
            </a:xfrm>
            <a:custGeom>
              <a:avLst/>
              <a:gdLst>
                <a:gd name="T0" fmla="*/ 366 w 697"/>
                <a:gd name="T1" fmla="*/ 648 h 793"/>
                <a:gd name="T2" fmla="*/ 219 w 697"/>
                <a:gd name="T3" fmla="*/ 548 h 793"/>
                <a:gd name="T4" fmla="*/ 100 w 697"/>
                <a:gd name="T5" fmla="*/ 382 h 793"/>
                <a:gd name="T6" fmla="*/ 101 w 697"/>
                <a:gd name="T7" fmla="*/ 181 h 793"/>
                <a:gd name="T8" fmla="*/ 234 w 697"/>
                <a:gd name="T9" fmla="*/ 97 h 793"/>
                <a:gd name="T10" fmla="*/ 320 w 697"/>
                <a:gd name="T11" fmla="*/ 114 h 793"/>
                <a:gd name="T12" fmla="*/ 401 w 697"/>
                <a:gd name="T13" fmla="*/ 151 h 793"/>
                <a:gd name="T14" fmla="*/ 454 w 697"/>
                <a:gd name="T15" fmla="*/ 143 h 793"/>
                <a:gd name="T16" fmla="*/ 501 w 697"/>
                <a:gd name="T17" fmla="*/ 150 h 793"/>
                <a:gd name="T18" fmla="*/ 526 w 697"/>
                <a:gd name="T19" fmla="*/ 134 h 793"/>
                <a:gd name="T20" fmla="*/ 541 w 697"/>
                <a:gd name="T21" fmla="*/ 104 h 793"/>
                <a:gd name="T22" fmla="*/ 669 w 697"/>
                <a:gd name="T23" fmla="*/ 161 h 793"/>
                <a:gd name="T24" fmla="*/ 697 w 697"/>
                <a:gd name="T25" fmla="*/ 213 h 793"/>
                <a:gd name="T26" fmla="*/ 580 w 697"/>
                <a:gd name="T27" fmla="*/ 71 h 793"/>
                <a:gd name="T28" fmla="*/ 399 w 697"/>
                <a:gd name="T29" fmla="*/ 133 h 793"/>
                <a:gd name="T30" fmla="*/ 157 w 697"/>
                <a:gd name="T31" fmla="*/ 89 h 793"/>
                <a:gd name="T32" fmla="*/ 157 w 697"/>
                <a:gd name="T33" fmla="*/ 546 h 793"/>
                <a:gd name="T34" fmla="*/ 448 w 697"/>
                <a:gd name="T35" fmla="*/ 793 h 793"/>
                <a:gd name="T36" fmla="*/ 466 w 697"/>
                <a:gd name="T37" fmla="*/ 757 h 793"/>
                <a:gd name="T38" fmla="*/ 366 w 697"/>
                <a:gd name="T39" fmla="*/ 648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7" h="793">
                  <a:moveTo>
                    <a:pt x="366" y="648"/>
                  </a:moveTo>
                  <a:cubicBezTo>
                    <a:pt x="319" y="612"/>
                    <a:pt x="266" y="584"/>
                    <a:pt x="219" y="548"/>
                  </a:cubicBezTo>
                  <a:cubicBezTo>
                    <a:pt x="163" y="505"/>
                    <a:pt x="122" y="449"/>
                    <a:pt x="100" y="382"/>
                  </a:cubicBezTo>
                  <a:cubicBezTo>
                    <a:pt x="78" y="316"/>
                    <a:pt x="64" y="244"/>
                    <a:pt x="101" y="181"/>
                  </a:cubicBezTo>
                  <a:cubicBezTo>
                    <a:pt x="129" y="133"/>
                    <a:pt x="177" y="100"/>
                    <a:pt x="234" y="97"/>
                  </a:cubicBezTo>
                  <a:cubicBezTo>
                    <a:pt x="264" y="96"/>
                    <a:pt x="293" y="102"/>
                    <a:pt x="320" y="114"/>
                  </a:cubicBezTo>
                  <a:cubicBezTo>
                    <a:pt x="343" y="123"/>
                    <a:pt x="376" y="157"/>
                    <a:pt x="401" y="151"/>
                  </a:cubicBezTo>
                  <a:cubicBezTo>
                    <a:pt x="418" y="148"/>
                    <a:pt x="437" y="141"/>
                    <a:pt x="454" y="143"/>
                  </a:cubicBezTo>
                  <a:cubicBezTo>
                    <a:pt x="470" y="145"/>
                    <a:pt x="486" y="150"/>
                    <a:pt x="501" y="150"/>
                  </a:cubicBezTo>
                  <a:cubicBezTo>
                    <a:pt x="517" y="150"/>
                    <a:pt x="521" y="149"/>
                    <a:pt x="526" y="134"/>
                  </a:cubicBezTo>
                  <a:cubicBezTo>
                    <a:pt x="529" y="123"/>
                    <a:pt x="533" y="111"/>
                    <a:pt x="541" y="104"/>
                  </a:cubicBezTo>
                  <a:cubicBezTo>
                    <a:pt x="589" y="58"/>
                    <a:pt x="644" y="122"/>
                    <a:pt x="669" y="161"/>
                  </a:cubicBezTo>
                  <a:cubicBezTo>
                    <a:pt x="679" y="178"/>
                    <a:pt x="689" y="196"/>
                    <a:pt x="697" y="213"/>
                  </a:cubicBezTo>
                  <a:cubicBezTo>
                    <a:pt x="679" y="144"/>
                    <a:pt x="638" y="87"/>
                    <a:pt x="580" y="71"/>
                  </a:cubicBezTo>
                  <a:cubicBezTo>
                    <a:pt x="462" y="39"/>
                    <a:pt x="399" y="133"/>
                    <a:pt x="399" y="133"/>
                  </a:cubicBezTo>
                  <a:cubicBezTo>
                    <a:pt x="399" y="133"/>
                    <a:pt x="315" y="0"/>
                    <a:pt x="157" y="89"/>
                  </a:cubicBezTo>
                  <a:cubicBezTo>
                    <a:pt x="0" y="178"/>
                    <a:pt x="27" y="432"/>
                    <a:pt x="157" y="546"/>
                  </a:cubicBezTo>
                  <a:cubicBezTo>
                    <a:pt x="288" y="661"/>
                    <a:pt x="419" y="740"/>
                    <a:pt x="448" y="793"/>
                  </a:cubicBezTo>
                  <a:cubicBezTo>
                    <a:pt x="448" y="793"/>
                    <a:pt x="454" y="779"/>
                    <a:pt x="466" y="757"/>
                  </a:cubicBezTo>
                  <a:cubicBezTo>
                    <a:pt x="446" y="713"/>
                    <a:pt x="403" y="676"/>
                    <a:pt x="366" y="648"/>
                  </a:cubicBezTo>
                  <a:close/>
                </a:path>
              </a:pathLst>
            </a:custGeom>
            <a:solidFill>
              <a:srgbClr val="68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42" name="Freeform 1139"/>
            <p:cNvSpPr>
              <a:spLocks/>
            </p:cNvSpPr>
            <p:nvPr/>
          </p:nvSpPr>
          <p:spPr bwMode="auto">
            <a:xfrm>
              <a:off x="3284538" y="-346075"/>
              <a:ext cx="473075" cy="360363"/>
            </a:xfrm>
            <a:custGeom>
              <a:avLst/>
              <a:gdLst>
                <a:gd name="T0" fmla="*/ 37 w 126"/>
                <a:gd name="T1" fmla="*/ 17 h 96"/>
                <a:gd name="T2" fmla="*/ 24 w 126"/>
                <a:gd name="T3" fmla="*/ 12 h 96"/>
                <a:gd name="T4" fmla="*/ 8 w 126"/>
                <a:gd name="T5" fmla="*/ 19 h 96"/>
                <a:gd name="T6" fmla="*/ 1 w 126"/>
                <a:gd name="T7" fmla="*/ 52 h 96"/>
                <a:gd name="T8" fmla="*/ 14 w 126"/>
                <a:gd name="T9" fmla="*/ 85 h 96"/>
                <a:gd name="T10" fmla="*/ 33 w 126"/>
                <a:gd name="T11" fmla="*/ 87 h 96"/>
                <a:gd name="T12" fmla="*/ 36 w 126"/>
                <a:gd name="T13" fmla="*/ 74 h 96"/>
                <a:gd name="T14" fmla="*/ 49 w 126"/>
                <a:gd name="T15" fmla="*/ 92 h 96"/>
                <a:gd name="T16" fmla="*/ 64 w 126"/>
                <a:gd name="T17" fmla="*/ 75 h 96"/>
                <a:gd name="T18" fmla="*/ 82 w 126"/>
                <a:gd name="T19" fmla="*/ 95 h 96"/>
                <a:gd name="T20" fmla="*/ 88 w 126"/>
                <a:gd name="T21" fmla="*/ 66 h 96"/>
                <a:gd name="T22" fmla="*/ 104 w 126"/>
                <a:gd name="T23" fmla="*/ 25 h 96"/>
                <a:gd name="T24" fmla="*/ 124 w 126"/>
                <a:gd name="T25" fmla="*/ 18 h 96"/>
                <a:gd name="T26" fmla="*/ 104 w 126"/>
                <a:gd name="T27" fmla="*/ 3 h 96"/>
                <a:gd name="T28" fmla="*/ 85 w 126"/>
                <a:gd name="T29" fmla="*/ 5 h 96"/>
                <a:gd name="T30" fmla="*/ 74 w 126"/>
                <a:gd name="T31" fmla="*/ 18 h 96"/>
                <a:gd name="T32" fmla="*/ 49 w 126"/>
                <a:gd name="T33" fmla="*/ 5 h 96"/>
                <a:gd name="T34" fmla="*/ 38 w 126"/>
                <a:gd name="T35" fmla="*/ 17 h 96"/>
                <a:gd name="T36" fmla="*/ 37 w 126"/>
                <a:gd name="T37" fmla="*/ 1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96">
                  <a:moveTo>
                    <a:pt x="37" y="17"/>
                  </a:moveTo>
                  <a:cubicBezTo>
                    <a:pt x="33" y="18"/>
                    <a:pt x="29" y="13"/>
                    <a:pt x="24" y="12"/>
                  </a:cubicBezTo>
                  <a:cubicBezTo>
                    <a:pt x="18" y="11"/>
                    <a:pt x="12" y="15"/>
                    <a:pt x="8" y="19"/>
                  </a:cubicBezTo>
                  <a:cubicBezTo>
                    <a:pt x="0" y="27"/>
                    <a:pt x="0" y="41"/>
                    <a:pt x="1" y="52"/>
                  </a:cubicBezTo>
                  <a:cubicBezTo>
                    <a:pt x="2" y="62"/>
                    <a:pt x="5" y="79"/>
                    <a:pt x="14" y="85"/>
                  </a:cubicBezTo>
                  <a:cubicBezTo>
                    <a:pt x="18" y="87"/>
                    <a:pt x="29" y="89"/>
                    <a:pt x="33" y="87"/>
                  </a:cubicBezTo>
                  <a:cubicBezTo>
                    <a:pt x="38" y="84"/>
                    <a:pt x="35" y="79"/>
                    <a:pt x="36" y="74"/>
                  </a:cubicBezTo>
                  <a:cubicBezTo>
                    <a:pt x="36" y="83"/>
                    <a:pt x="39" y="93"/>
                    <a:pt x="49" y="92"/>
                  </a:cubicBezTo>
                  <a:cubicBezTo>
                    <a:pt x="61" y="92"/>
                    <a:pt x="62" y="84"/>
                    <a:pt x="64" y="75"/>
                  </a:cubicBezTo>
                  <a:cubicBezTo>
                    <a:pt x="64" y="83"/>
                    <a:pt x="73" y="96"/>
                    <a:pt x="82" y="95"/>
                  </a:cubicBezTo>
                  <a:cubicBezTo>
                    <a:pt x="93" y="94"/>
                    <a:pt x="88" y="75"/>
                    <a:pt x="88" y="66"/>
                  </a:cubicBezTo>
                  <a:cubicBezTo>
                    <a:pt x="90" y="55"/>
                    <a:pt x="95" y="32"/>
                    <a:pt x="104" y="25"/>
                  </a:cubicBezTo>
                  <a:cubicBezTo>
                    <a:pt x="114" y="17"/>
                    <a:pt x="122" y="26"/>
                    <a:pt x="124" y="18"/>
                  </a:cubicBezTo>
                  <a:cubicBezTo>
                    <a:pt x="126" y="7"/>
                    <a:pt x="112" y="4"/>
                    <a:pt x="104" y="3"/>
                  </a:cubicBezTo>
                  <a:cubicBezTo>
                    <a:pt x="97" y="2"/>
                    <a:pt x="94" y="1"/>
                    <a:pt x="85" y="5"/>
                  </a:cubicBezTo>
                  <a:cubicBezTo>
                    <a:pt x="77" y="9"/>
                    <a:pt x="74" y="18"/>
                    <a:pt x="74" y="18"/>
                  </a:cubicBezTo>
                  <a:cubicBezTo>
                    <a:pt x="74" y="18"/>
                    <a:pt x="58" y="0"/>
                    <a:pt x="49" y="5"/>
                  </a:cubicBezTo>
                  <a:cubicBezTo>
                    <a:pt x="44" y="7"/>
                    <a:pt x="38" y="17"/>
                    <a:pt x="38" y="17"/>
                  </a:cubicBezTo>
                  <a:cubicBezTo>
                    <a:pt x="38" y="17"/>
                    <a:pt x="37" y="17"/>
                    <a:pt x="37" y="1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  <p:sp>
          <p:nvSpPr>
            <p:cNvPr id="743" name="Freeform 1140"/>
            <p:cNvSpPr>
              <a:spLocks/>
            </p:cNvSpPr>
            <p:nvPr/>
          </p:nvSpPr>
          <p:spPr bwMode="auto">
            <a:xfrm>
              <a:off x="3284538" y="-330200"/>
              <a:ext cx="466725" cy="344488"/>
            </a:xfrm>
            <a:custGeom>
              <a:avLst/>
              <a:gdLst>
                <a:gd name="T0" fmla="*/ 120 w 124"/>
                <a:gd name="T1" fmla="*/ 14 h 92"/>
                <a:gd name="T2" fmla="*/ 99 w 124"/>
                <a:gd name="T3" fmla="*/ 15 h 92"/>
                <a:gd name="T4" fmla="*/ 87 w 124"/>
                <a:gd name="T5" fmla="*/ 32 h 92"/>
                <a:gd name="T6" fmla="*/ 81 w 124"/>
                <a:gd name="T7" fmla="*/ 70 h 92"/>
                <a:gd name="T8" fmla="*/ 66 w 124"/>
                <a:gd name="T9" fmla="*/ 61 h 92"/>
                <a:gd name="T10" fmla="*/ 80 w 124"/>
                <a:gd name="T11" fmla="*/ 11 h 92"/>
                <a:gd name="T12" fmla="*/ 89 w 124"/>
                <a:gd name="T13" fmla="*/ 0 h 92"/>
                <a:gd name="T14" fmla="*/ 85 w 124"/>
                <a:gd name="T15" fmla="*/ 1 h 92"/>
                <a:gd name="T16" fmla="*/ 74 w 124"/>
                <a:gd name="T17" fmla="*/ 14 h 92"/>
                <a:gd name="T18" fmla="*/ 65 w 124"/>
                <a:gd name="T19" fmla="*/ 6 h 92"/>
                <a:gd name="T20" fmla="*/ 57 w 124"/>
                <a:gd name="T21" fmla="*/ 61 h 92"/>
                <a:gd name="T22" fmla="*/ 41 w 124"/>
                <a:gd name="T23" fmla="*/ 72 h 92"/>
                <a:gd name="T24" fmla="*/ 46 w 124"/>
                <a:gd name="T25" fmla="*/ 3 h 92"/>
                <a:gd name="T26" fmla="*/ 38 w 124"/>
                <a:gd name="T27" fmla="*/ 13 h 92"/>
                <a:gd name="T28" fmla="*/ 37 w 124"/>
                <a:gd name="T29" fmla="*/ 13 h 92"/>
                <a:gd name="T30" fmla="*/ 30 w 124"/>
                <a:gd name="T31" fmla="*/ 11 h 92"/>
                <a:gd name="T32" fmla="*/ 29 w 124"/>
                <a:gd name="T33" fmla="*/ 18 h 92"/>
                <a:gd name="T34" fmla="*/ 24 w 124"/>
                <a:gd name="T35" fmla="*/ 58 h 92"/>
                <a:gd name="T36" fmla="*/ 14 w 124"/>
                <a:gd name="T37" fmla="*/ 69 h 92"/>
                <a:gd name="T38" fmla="*/ 11 w 124"/>
                <a:gd name="T39" fmla="*/ 13 h 92"/>
                <a:gd name="T40" fmla="*/ 8 w 124"/>
                <a:gd name="T41" fmla="*/ 15 h 92"/>
                <a:gd name="T42" fmla="*/ 1 w 124"/>
                <a:gd name="T43" fmla="*/ 48 h 92"/>
                <a:gd name="T44" fmla="*/ 14 w 124"/>
                <a:gd name="T45" fmla="*/ 81 h 92"/>
                <a:gd name="T46" fmla="*/ 33 w 124"/>
                <a:gd name="T47" fmla="*/ 83 h 92"/>
                <a:gd name="T48" fmla="*/ 36 w 124"/>
                <a:gd name="T49" fmla="*/ 70 h 92"/>
                <a:gd name="T50" fmla="*/ 49 w 124"/>
                <a:gd name="T51" fmla="*/ 88 h 92"/>
                <a:gd name="T52" fmla="*/ 64 w 124"/>
                <a:gd name="T53" fmla="*/ 71 h 92"/>
                <a:gd name="T54" fmla="*/ 82 w 124"/>
                <a:gd name="T55" fmla="*/ 91 h 92"/>
                <a:gd name="T56" fmla="*/ 88 w 124"/>
                <a:gd name="T57" fmla="*/ 62 h 92"/>
                <a:gd name="T58" fmla="*/ 104 w 124"/>
                <a:gd name="T59" fmla="*/ 21 h 92"/>
                <a:gd name="T60" fmla="*/ 124 w 124"/>
                <a:gd name="T61" fmla="*/ 14 h 92"/>
                <a:gd name="T62" fmla="*/ 124 w 124"/>
                <a:gd name="T63" fmla="*/ 13 h 92"/>
                <a:gd name="T64" fmla="*/ 120 w 124"/>
                <a:gd name="T65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4" h="92">
                  <a:moveTo>
                    <a:pt x="120" y="14"/>
                  </a:moveTo>
                  <a:cubicBezTo>
                    <a:pt x="114" y="14"/>
                    <a:pt x="105" y="12"/>
                    <a:pt x="99" y="15"/>
                  </a:cubicBezTo>
                  <a:cubicBezTo>
                    <a:pt x="94" y="19"/>
                    <a:pt x="89" y="25"/>
                    <a:pt x="87" y="32"/>
                  </a:cubicBezTo>
                  <a:cubicBezTo>
                    <a:pt x="85" y="45"/>
                    <a:pt x="80" y="56"/>
                    <a:pt x="81" y="70"/>
                  </a:cubicBezTo>
                  <a:cubicBezTo>
                    <a:pt x="81" y="82"/>
                    <a:pt x="67" y="73"/>
                    <a:pt x="66" y="61"/>
                  </a:cubicBezTo>
                  <a:cubicBezTo>
                    <a:pt x="66" y="40"/>
                    <a:pt x="66" y="29"/>
                    <a:pt x="80" y="11"/>
                  </a:cubicBezTo>
                  <a:cubicBezTo>
                    <a:pt x="84" y="6"/>
                    <a:pt x="86" y="3"/>
                    <a:pt x="89" y="0"/>
                  </a:cubicBezTo>
                  <a:cubicBezTo>
                    <a:pt x="88" y="0"/>
                    <a:pt x="87" y="0"/>
                    <a:pt x="85" y="1"/>
                  </a:cubicBezTo>
                  <a:cubicBezTo>
                    <a:pt x="77" y="5"/>
                    <a:pt x="74" y="14"/>
                    <a:pt x="74" y="14"/>
                  </a:cubicBezTo>
                  <a:cubicBezTo>
                    <a:pt x="74" y="14"/>
                    <a:pt x="70" y="10"/>
                    <a:pt x="65" y="6"/>
                  </a:cubicBezTo>
                  <a:cubicBezTo>
                    <a:pt x="56" y="27"/>
                    <a:pt x="61" y="39"/>
                    <a:pt x="57" y="61"/>
                  </a:cubicBezTo>
                  <a:cubicBezTo>
                    <a:pt x="55" y="77"/>
                    <a:pt x="42" y="84"/>
                    <a:pt x="41" y="72"/>
                  </a:cubicBezTo>
                  <a:cubicBezTo>
                    <a:pt x="39" y="48"/>
                    <a:pt x="38" y="25"/>
                    <a:pt x="46" y="3"/>
                  </a:cubicBezTo>
                  <a:cubicBezTo>
                    <a:pt x="42" y="7"/>
                    <a:pt x="38" y="13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5" y="14"/>
                    <a:pt x="33" y="13"/>
                    <a:pt x="30" y="11"/>
                  </a:cubicBezTo>
                  <a:cubicBezTo>
                    <a:pt x="31" y="13"/>
                    <a:pt x="31" y="16"/>
                    <a:pt x="29" y="18"/>
                  </a:cubicBezTo>
                  <a:cubicBezTo>
                    <a:pt x="21" y="32"/>
                    <a:pt x="26" y="41"/>
                    <a:pt x="24" y="58"/>
                  </a:cubicBezTo>
                  <a:cubicBezTo>
                    <a:pt x="24" y="68"/>
                    <a:pt x="21" y="79"/>
                    <a:pt x="14" y="69"/>
                  </a:cubicBezTo>
                  <a:cubicBezTo>
                    <a:pt x="2" y="51"/>
                    <a:pt x="1" y="32"/>
                    <a:pt x="11" y="13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0" y="23"/>
                    <a:pt x="0" y="37"/>
                    <a:pt x="1" y="48"/>
                  </a:cubicBezTo>
                  <a:cubicBezTo>
                    <a:pt x="2" y="58"/>
                    <a:pt x="5" y="75"/>
                    <a:pt x="14" y="81"/>
                  </a:cubicBezTo>
                  <a:cubicBezTo>
                    <a:pt x="18" y="83"/>
                    <a:pt x="29" y="85"/>
                    <a:pt x="33" y="83"/>
                  </a:cubicBezTo>
                  <a:cubicBezTo>
                    <a:pt x="38" y="80"/>
                    <a:pt x="35" y="75"/>
                    <a:pt x="36" y="70"/>
                  </a:cubicBezTo>
                  <a:cubicBezTo>
                    <a:pt x="36" y="79"/>
                    <a:pt x="39" y="89"/>
                    <a:pt x="49" y="88"/>
                  </a:cubicBezTo>
                  <a:cubicBezTo>
                    <a:pt x="61" y="88"/>
                    <a:pt x="62" y="80"/>
                    <a:pt x="64" y="71"/>
                  </a:cubicBezTo>
                  <a:cubicBezTo>
                    <a:pt x="64" y="79"/>
                    <a:pt x="73" y="92"/>
                    <a:pt x="82" y="91"/>
                  </a:cubicBezTo>
                  <a:cubicBezTo>
                    <a:pt x="93" y="90"/>
                    <a:pt x="88" y="71"/>
                    <a:pt x="88" y="62"/>
                  </a:cubicBezTo>
                  <a:cubicBezTo>
                    <a:pt x="90" y="51"/>
                    <a:pt x="95" y="28"/>
                    <a:pt x="104" y="21"/>
                  </a:cubicBezTo>
                  <a:cubicBezTo>
                    <a:pt x="114" y="13"/>
                    <a:pt x="122" y="22"/>
                    <a:pt x="124" y="14"/>
                  </a:cubicBezTo>
                  <a:cubicBezTo>
                    <a:pt x="124" y="14"/>
                    <a:pt x="124" y="13"/>
                    <a:pt x="124" y="13"/>
                  </a:cubicBezTo>
                  <a:cubicBezTo>
                    <a:pt x="123" y="14"/>
                    <a:pt x="121" y="14"/>
                    <a:pt x="120" y="1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4223" tIns="82111" rIns="164223" bIns="821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33"/>
            </a:p>
          </p:txBody>
        </p:sp>
      </p:grpSp>
    </p:spTree>
    <p:extLst>
      <p:ext uri="{BB962C8B-B14F-4D97-AF65-F5344CB8AC3E}">
        <p14:creationId xmlns:p14="http://schemas.microsoft.com/office/powerpoint/2010/main" val="31670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1350963" y="419099"/>
            <a:ext cx="5254825" cy="9652001"/>
            <a:chOff x="5999163" y="-1349375"/>
            <a:chExt cx="7275513" cy="13363576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1904663" y="604838"/>
              <a:ext cx="1370013" cy="1892300"/>
            </a:xfrm>
            <a:custGeom>
              <a:avLst/>
              <a:gdLst>
                <a:gd name="T0" fmla="*/ 0 w 365"/>
                <a:gd name="T1" fmla="*/ 433 h 504"/>
                <a:gd name="T2" fmla="*/ 68 w 365"/>
                <a:gd name="T3" fmla="*/ 256 h 504"/>
                <a:gd name="T4" fmla="*/ 213 w 365"/>
                <a:gd name="T5" fmla="*/ 10 h 504"/>
                <a:gd name="T6" fmla="*/ 248 w 365"/>
                <a:gd name="T7" fmla="*/ 35 h 504"/>
                <a:gd name="T8" fmla="*/ 236 w 365"/>
                <a:gd name="T9" fmla="*/ 55 h 504"/>
                <a:gd name="T10" fmla="*/ 306 w 365"/>
                <a:gd name="T11" fmla="*/ 39 h 504"/>
                <a:gd name="T12" fmla="*/ 291 w 365"/>
                <a:gd name="T13" fmla="*/ 94 h 504"/>
                <a:gd name="T14" fmla="*/ 338 w 365"/>
                <a:gd name="T15" fmla="*/ 88 h 504"/>
                <a:gd name="T16" fmla="*/ 271 w 365"/>
                <a:gd name="T17" fmla="*/ 309 h 504"/>
                <a:gd name="T18" fmla="*/ 141 w 365"/>
                <a:gd name="T19" fmla="*/ 474 h 504"/>
                <a:gd name="T20" fmla="*/ 111 w 365"/>
                <a:gd name="T21" fmla="*/ 504 h 504"/>
                <a:gd name="T22" fmla="*/ 0 w 365"/>
                <a:gd name="T23" fmla="*/ 433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5" h="504">
                  <a:moveTo>
                    <a:pt x="0" y="433"/>
                  </a:moveTo>
                  <a:cubicBezTo>
                    <a:pt x="68" y="256"/>
                    <a:pt x="68" y="256"/>
                    <a:pt x="68" y="256"/>
                  </a:cubicBezTo>
                  <a:cubicBezTo>
                    <a:pt x="68" y="256"/>
                    <a:pt x="141" y="25"/>
                    <a:pt x="213" y="10"/>
                  </a:cubicBezTo>
                  <a:cubicBezTo>
                    <a:pt x="213" y="10"/>
                    <a:pt x="263" y="0"/>
                    <a:pt x="248" y="35"/>
                  </a:cubicBezTo>
                  <a:cubicBezTo>
                    <a:pt x="236" y="55"/>
                    <a:pt x="236" y="55"/>
                    <a:pt x="236" y="55"/>
                  </a:cubicBezTo>
                  <a:cubicBezTo>
                    <a:pt x="236" y="55"/>
                    <a:pt x="279" y="18"/>
                    <a:pt x="306" y="39"/>
                  </a:cubicBezTo>
                  <a:cubicBezTo>
                    <a:pt x="306" y="39"/>
                    <a:pt x="322" y="51"/>
                    <a:pt x="291" y="94"/>
                  </a:cubicBezTo>
                  <a:cubicBezTo>
                    <a:pt x="291" y="94"/>
                    <a:pt x="310" y="61"/>
                    <a:pt x="338" y="88"/>
                  </a:cubicBezTo>
                  <a:cubicBezTo>
                    <a:pt x="365" y="115"/>
                    <a:pt x="299" y="175"/>
                    <a:pt x="271" y="309"/>
                  </a:cubicBezTo>
                  <a:cubicBezTo>
                    <a:pt x="244" y="443"/>
                    <a:pt x="141" y="474"/>
                    <a:pt x="141" y="474"/>
                  </a:cubicBezTo>
                  <a:cubicBezTo>
                    <a:pt x="111" y="504"/>
                    <a:pt x="111" y="504"/>
                    <a:pt x="111" y="504"/>
                  </a:cubicBezTo>
                  <a:lnTo>
                    <a:pt x="0" y="433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1896726" y="1135063"/>
              <a:ext cx="547688" cy="1343025"/>
            </a:xfrm>
            <a:custGeom>
              <a:avLst/>
              <a:gdLst>
                <a:gd name="T0" fmla="*/ 17 w 146"/>
                <a:gd name="T1" fmla="*/ 270 h 358"/>
                <a:gd name="T2" fmla="*/ 17 w 146"/>
                <a:gd name="T3" fmla="*/ 199 h 358"/>
                <a:gd name="T4" fmla="*/ 90 w 146"/>
                <a:gd name="T5" fmla="*/ 4 h 358"/>
                <a:gd name="T6" fmla="*/ 111 w 146"/>
                <a:gd name="T7" fmla="*/ 46 h 358"/>
                <a:gd name="T8" fmla="*/ 113 w 146"/>
                <a:gd name="T9" fmla="*/ 177 h 358"/>
                <a:gd name="T10" fmla="*/ 17 w 146"/>
                <a:gd name="T11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358">
                  <a:moveTo>
                    <a:pt x="17" y="270"/>
                  </a:moveTo>
                  <a:cubicBezTo>
                    <a:pt x="17" y="270"/>
                    <a:pt x="0" y="264"/>
                    <a:pt x="17" y="199"/>
                  </a:cubicBezTo>
                  <a:cubicBezTo>
                    <a:pt x="33" y="134"/>
                    <a:pt x="72" y="0"/>
                    <a:pt x="90" y="4"/>
                  </a:cubicBezTo>
                  <a:cubicBezTo>
                    <a:pt x="107" y="7"/>
                    <a:pt x="117" y="27"/>
                    <a:pt x="111" y="46"/>
                  </a:cubicBezTo>
                  <a:cubicBezTo>
                    <a:pt x="106" y="66"/>
                    <a:pt x="97" y="142"/>
                    <a:pt x="113" y="177"/>
                  </a:cubicBezTo>
                  <a:cubicBezTo>
                    <a:pt x="113" y="177"/>
                    <a:pt x="146" y="358"/>
                    <a:pt x="17" y="27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11904663" y="604838"/>
              <a:ext cx="1295400" cy="1892300"/>
            </a:xfrm>
            <a:custGeom>
              <a:avLst/>
              <a:gdLst>
                <a:gd name="T0" fmla="*/ 338 w 345"/>
                <a:gd name="T1" fmla="*/ 88 h 504"/>
                <a:gd name="T2" fmla="*/ 328 w 345"/>
                <a:gd name="T3" fmla="*/ 81 h 504"/>
                <a:gd name="T4" fmla="*/ 328 w 345"/>
                <a:gd name="T5" fmla="*/ 93 h 504"/>
                <a:gd name="T6" fmla="*/ 285 w 345"/>
                <a:gd name="T7" fmla="*/ 207 h 504"/>
                <a:gd name="T8" fmla="*/ 241 w 345"/>
                <a:gd name="T9" fmla="*/ 222 h 504"/>
                <a:gd name="T10" fmla="*/ 303 w 345"/>
                <a:gd name="T11" fmla="*/ 81 h 504"/>
                <a:gd name="T12" fmla="*/ 294 w 345"/>
                <a:gd name="T13" fmla="*/ 90 h 504"/>
                <a:gd name="T14" fmla="*/ 310 w 345"/>
                <a:gd name="T15" fmla="*/ 48 h 504"/>
                <a:gd name="T16" fmla="*/ 264 w 345"/>
                <a:gd name="T17" fmla="*/ 134 h 504"/>
                <a:gd name="T18" fmla="*/ 194 w 345"/>
                <a:gd name="T19" fmla="*/ 152 h 504"/>
                <a:gd name="T20" fmla="*/ 242 w 345"/>
                <a:gd name="T21" fmla="*/ 61 h 504"/>
                <a:gd name="T22" fmla="*/ 236 w 345"/>
                <a:gd name="T23" fmla="*/ 55 h 504"/>
                <a:gd name="T24" fmla="*/ 213 w 345"/>
                <a:gd name="T25" fmla="*/ 10 h 504"/>
                <a:gd name="T26" fmla="*/ 194 w 345"/>
                <a:gd name="T27" fmla="*/ 18 h 504"/>
                <a:gd name="T28" fmla="*/ 223 w 345"/>
                <a:gd name="T29" fmla="*/ 50 h 504"/>
                <a:gd name="T30" fmla="*/ 193 w 345"/>
                <a:gd name="T31" fmla="*/ 116 h 504"/>
                <a:gd name="T32" fmla="*/ 111 w 345"/>
                <a:gd name="T33" fmla="*/ 147 h 504"/>
                <a:gd name="T34" fmla="*/ 105 w 345"/>
                <a:gd name="T35" fmla="*/ 157 h 504"/>
                <a:gd name="T36" fmla="*/ 104 w 345"/>
                <a:gd name="T37" fmla="*/ 161 h 504"/>
                <a:gd name="T38" fmla="*/ 108 w 345"/>
                <a:gd name="T39" fmla="*/ 252 h 504"/>
                <a:gd name="T40" fmla="*/ 99 w 345"/>
                <a:gd name="T41" fmla="*/ 365 h 504"/>
                <a:gd name="T42" fmla="*/ 54 w 345"/>
                <a:gd name="T43" fmla="*/ 373 h 504"/>
                <a:gd name="T44" fmla="*/ 41 w 345"/>
                <a:gd name="T45" fmla="*/ 371 h 504"/>
                <a:gd name="T46" fmla="*/ 32 w 345"/>
                <a:gd name="T47" fmla="*/ 349 h 504"/>
                <a:gd name="T48" fmla="*/ 48 w 345"/>
                <a:gd name="T49" fmla="*/ 228 h 504"/>
                <a:gd name="T50" fmla="*/ 15 w 345"/>
                <a:gd name="T51" fmla="*/ 340 h 504"/>
                <a:gd name="T52" fmla="*/ 9 w 345"/>
                <a:gd name="T53" fmla="*/ 371 h 504"/>
                <a:gd name="T54" fmla="*/ 10 w 345"/>
                <a:gd name="T55" fmla="*/ 404 h 504"/>
                <a:gd name="T56" fmla="*/ 0 w 345"/>
                <a:gd name="T57" fmla="*/ 433 h 504"/>
                <a:gd name="T58" fmla="*/ 141 w 345"/>
                <a:gd name="T59" fmla="*/ 474 h 504"/>
                <a:gd name="T60" fmla="*/ 326 w 345"/>
                <a:gd name="T61" fmla="*/ 157 h 504"/>
                <a:gd name="T62" fmla="*/ 237 w 345"/>
                <a:gd name="T63" fmla="*/ 326 h 504"/>
                <a:gd name="T64" fmla="*/ 216 w 345"/>
                <a:gd name="T65" fmla="*/ 401 h 504"/>
                <a:gd name="T66" fmla="*/ 134 w 345"/>
                <a:gd name="T67" fmla="*/ 347 h 504"/>
                <a:gd name="T68" fmla="*/ 128 w 345"/>
                <a:gd name="T69" fmla="*/ 220 h 504"/>
                <a:gd name="T70" fmla="*/ 203 w 345"/>
                <a:gd name="T71" fmla="*/ 252 h 504"/>
                <a:gd name="T72" fmla="*/ 237 w 345"/>
                <a:gd name="T73" fmla="*/ 326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5" h="504">
                  <a:moveTo>
                    <a:pt x="343" y="112"/>
                  </a:moveTo>
                  <a:cubicBezTo>
                    <a:pt x="345" y="103"/>
                    <a:pt x="343" y="94"/>
                    <a:pt x="338" y="88"/>
                  </a:cubicBezTo>
                  <a:cubicBezTo>
                    <a:pt x="338" y="88"/>
                    <a:pt x="337" y="88"/>
                    <a:pt x="337" y="88"/>
                  </a:cubicBezTo>
                  <a:cubicBezTo>
                    <a:pt x="334" y="85"/>
                    <a:pt x="331" y="82"/>
                    <a:pt x="328" y="81"/>
                  </a:cubicBezTo>
                  <a:cubicBezTo>
                    <a:pt x="327" y="80"/>
                    <a:pt x="326" y="80"/>
                    <a:pt x="325" y="79"/>
                  </a:cubicBezTo>
                  <a:cubicBezTo>
                    <a:pt x="328" y="84"/>
                    <a:pt x="327" y="89"/>
                    <a:pt x="328" y="93"/>
                  </a:cubicBezTo>
                  <a:cubicBezTo>
                    <a:pt x="333" y="108"/>
                    <a:pt x="334" y="117"/>
                    <a:pt x="326" y="131"/>
                  </a:cubicBezTo>
                  <a:cubicBezTo>
                    <a:pt x="316" y="158"/>
                    <a:pt x="296" y="180"/>
                    <a:pt x="285" y="207"/>
                  </a:cubicBezTo>
                  <a:cubicBezTo>
                    <a:pt x="280" y="218"/>
                    <a:pt x="276" y="252"/>
                    <a:pt x="257" y="238"/>
                  </a:cubicBezTo>
                  <a:cubicBezTo>
                    <a:pt x="252" y="234"/>
                    <a:pt x="246" y="227"/>
                    <a:pt x="241" y="222"/>
                  </a:cubicBezTo>
                  <a:cubicBezTo>
                    <a:pt x="222" y="204"/>
                    <a:pt x="255" y="176"/>
                    <a:pt x="266" y="161"/>
                  </a:cubicBezTo>
                  <a:cubicBezTo>
                    <a:pt x="282" y="137"/>
                    <a:pt x="297" y="111"/>
                    <a:pt x="303" y="81"/>
                  </a:cubicBezTo>
                  <a:cubicBezTo>
                    <a:pt x="303" y="81"/>
                    <a:pt x="303" y="81"/>
                    <a:pt x="303" y="81"/>
                  </a:cubicBezTo>
                  <a:cubicBezTo>
                    <a:pt x="299" y="84"/>
                    <a:pt x="296" y="87"/>
                    <a:pt x="294" y="90"/>
                  </a:cubicBezTo>
                  <a:cubicBezTo>
                    <a:pt x="308" y="69"/>
                    <a:pt x="311" y="55"/>
                    <a:pt x="310" y="48"/>
                  </a:cubicBezTo>
                  <a:cubicBezTo>
                    <a:pt x="310" y="48"/>
                    <a:pt x="310" y="48"/>
                    <a:pt x="310" y="48"/>
                  </a:cubicBezTo>
                  <a:cubicBezTo>
                    <a:pt x="301" y="52"/>
                    <a:pt x="301" y="65"/>
                    <a:pt x="297" y="73"/>
                  </a:cubicBezTo>
                  <a:cubicBezTo>
                    <a:pt x="289" y="95"/>
                    <a:pt x="277" y="115"/>
                    <a:pt x="264" y="134"/>
                  </a:cubicBezTo>
                  <a:cubicBezTo>
                    <a:pt x="252" y="152"/>
                    <a:pt x="227" y="197"/>
                    <a:pt x="199" y="186"/>
                  </a:cubicBezTo>
                  <a:cubicBezTo>
                    <a:pt x="181" y="178"/>
                    <a:pt x="187" y="165"/>
                    <a:pt x="194" y="152"/>
                  </a:cubicBezTo>
                  <a:cubicBezTo>
                    <a:pt x="202" y="136"/>
                    <a:pt x="212" y="121"/>
                    <a:pt x="220" y="106"/>
                  </a:cubicBezTo>
                  <a:cubicBezTo>
                    <a:pt x="227" y="91"/>
                    <a:pt x="232" y="74"/>
                    <a:pt x="242" y="61"/>
                  </a:cubicBezTo>
                  <a:cubicBezTo>
                    <a:pt x="254" y="47"/>
                    <a:pt x="273" y="43"/>
                    <a:pt x="287" y="32"/>
                  </a:cubicBezTo>
                  <a:cubicBezTo>
                    <a:pt x="263" y="32"/>
                    <a:pt x="236" y="55"/>
                    <a:pt x="236" y="55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63" y="0"/>
                    <a:pt x="213" y="10"/>
                    <a:pt x="213" y="10"/>
                  </a:cubicBezTo>
                  <a:cubicBezTo>
                    <a:pt x="207" y="11"/>
                    <a:pt x="200" y="14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205" y="18"/>
                    <a:pt x="232" y="16"/>
                    <a:pt x="230" y="27"/>
                  </a:cubicBezTo>
                  <a:cubicBezTo>
                    <a:pt x="229" y="37"/>
                    <a:pt x="228" y="38"/>
                    <a:pt x="223" y="50"/>
                  </a:cubicBezTo>
                  <a:cubicBezTo>
                    <a:pt x="219" y="59"/>
                    <a:pt x="217" y="66"/>
                    <a:pt x="213" y="75"/>
                  </a:cubicBezTo>
                  <a:cubicBezTo>
                    <a:pt x="207" y="88"/>
                    <a:pt x="201" y="102"/>
                    <a:pt x="193" y="116"/>
                  </a:cubicBezTo>
                  <a:cubicBezTo>
                    <a:pt x="183" y="135"/>
                    <a:pt x="169" y="161"/>
                    <a:pt x="147" y="169"/>
                  </a:cubicBezTo>
                  <a:cubicBezTo>
                    <a:pt x="126" y="176"/>
                    <a:pt x="126" y="152"/>
                    <a:pt x="111" y="147"/>
                  </a:cubicBezTo>
                  <a:cubicBezTo>
                    <a:pt x="110" y="147"/>
                    <a:pt x="109" y="148"/>
                    <a:pt x="108" y="150"/>
                  </a:cubicBezTo>
                  <a:cubicBezTo>
                    <a:pt x="107" y="152"/>
                    <a:pt x="106" y="154"/>
                    <a:pt x="105" y="157"/>
                  </a:cubicBezTo>
                  <a:cubicBezTo>
                    <a:pt x="105" y="156"/>
                    <a:pt x="105" y="156"/>
                    <a:pt x="105" y="156"/>
                  </a:cubicBezTo>
                  <a:cubicBezTo>
                    <a:pt x="104" y="158"/>
                    <a:pt x="103" y="160"/>
                    <a:pt x="104" y="161"/>
                  </a:cubicBezTo>
                  <a:cubicBezTo>
                    <a:pt x="114" y="177"/>
                    <a:pt x="108" y="203"/>
                    <a:pt x="103" y="224"/>
                  </a:cubicBezTo>
                  <a:cubicBezTo>
                    <a:pt x="105" y="233"/>
                    <a:pt x="107" y="243"/>
                    <a:pt x="108" y="252"/>
                  </a:cubicBezTo>
                  <a:cubicBezTo>
                    <a:pt x="112" y="280"/>
                    <a:pt x="117" y="306"/>
                    <a:pt x="111" y="333"/>
                  </a:cubicBezTo>
                  <a:cubicBezTo>
                    <a:pt x="115" y="345"/>
                    <a:pt x="111" y="359"/>
                    <a:pt x="99" y="365"/>
                  </a:cubicBezTo>
                  <a:cubicBezTo>
                    <a:pt x="88" y="371"/>
                    <a:pt x="67" y="378"/>
                    <a:pt x="52" y="375"/>
                  </a:cubicBezTo>
                  <a:cubicBezTo>
                    <a:pt x="54" y="373"/>
                    <a:pt x="54" y="373"/>
                    <a:pt x="54" y="373"/>
                  </a:cubicBezTo>
                  <a:cubicBezTo>
                    <a:pt x="51" y="372"/>
                    <a:pt x="48" y="372"/>
                    <a:pt x="45" y="371"/>
                  </a:cubicBezTo>
                  <a:cubicBezTo>
                    <a:pt x="44" y="371"/>
                    <a:pt x="43" y="371"/>
                    <a:pt x="41" y="371"/>
                  </a:cubicBezTo>
                  <a:cubicBezTo>
                    <a:pt x="39" y="369"/>
                    <a:pt x="38" y="368"/>
                    <a:pt x="37" y="366"/>
                  </a:cubicBezTo>
                  <a:cubicBezTo>
                    <a:pt x="34" y="361"/>
                    <a:pt x="32" y="355"/>
                    <a:pt x="32" y="349"/>
                  </a:cubicBezTo>
                  <a:cubicBezTo>
                    <a:pt x="18" y="312"/>
                    <a:pt x="34" y="266"/>
                    <a:pt x="52" y="230"/>
                  </a:cubicBezTo>
                  <a:cubicBezTo>
                    <a:pt x="51" y="229"/>
                    <a:pt x="50" y="228"/>
                    <a:pt x="48" y="228"/>
                  </a:cubicBezTo>
                  <a:cubicBezTo>
                    <a:pt x="47" y="230"/>
                    <a:pt x="46" y="232"/>
                    <a:pt x="45" y="235"/>
                  </a:cubicBezTo>
                  <a:cubicBezTo>
                    <a:pt x="33" y="272"/>
                    <a:pt x="22" y="312"/>
                    <a:pt x="15" y="340"/>
                  </a:cubicBezTo>
                  <a:cubicBezTo>
                    <a:pt x="12" y="352"/>
                    <a:pt x="10" y="362"/>
                    <a:pt x="9" y="371"/>
                  </a:cubicBezTo>
                  <a:cubicBezTo>
                    <a:pt x="9" y="371"/>
                    <a:pt x="9" y="371"/>
                    <a:pt x="9" y="371"/>
                  </a:cubicBezTo>
                  <a:cubicBezTo>
                    <a:pt x="6" y="388"/>
                    <a:pt x="8" y="398"/>
                    <a:pt x="10" y="404"/>
                  </a:cubicBezTo>
                  <a:cubicBezTo>
                    <a:pt x="10" y="404"/>
                    <a:pt x="10" y="404"/>
                    <a:pt x="10" y="404"/>
                  </a:cubicBezTo>
                  <a:cubicBezTo>
                    <a:pt x="10" y="404"/>
                    <a:pt x="10" y="405"/>
                    <a:pt x="10" y="406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111" y="504"/>
                    <a:pt x="111" y="504"/>
                    <a:pt x="111" y="504"/>
                  </a:cubicBezTo>
                  <a:cubicBezTo>
                    <a:pt x="141" y="474"/>
                    <a:pt x="141" y="474"/>
                    <a:pt x="141" y="474"/>
                  </a:cubicBezTo>
                  <a:cubicBezTo>
                    <a:pt x="141" y="474"/>
                    <a:pt x="244" y="443"/>
                    <a:pt x="271" y="309"/>
                  </a:cubicBezTo>
                  <a:cubicBezTo>
                    <a:pt x="285" y="241"/>
                    <a:pt x="309" y="192"/>
                    <a:pt x="326" y="157"/>
                  </a:cubicBezTo>
                  <a:cubicBezTo>
                    <a:pt x="332" y="142"/>
                    <a:pt x="338" y="128"/>
                    <a:pt x="343" y="112"/>
                  </a:cubicBezTo>
                  <a:close/>
                  <a:moveTo>
                    <a:pt x="237" y="326"/>
                  </a:moveTo>
                  <a:cubicBezTo>
                    <a:pt x="236" y="341"/>
                    <a:pt x="230" y="353"/>
                    <a:pt x="226" y="367"/>
                  </a:cubicBezTo>
                  <a:cubicBezTo>
                    <a:pt x="223" y="378"/>
                    <a:pt x="222" y="392"/>
                    <a:pt x="216" y="401"/>
                  </a:cubicBezTo>
                  <a:cubicBezTo>
                    <a:pt x="181" y="448"/>
                    <a:pt x="121" y="417"/>
                    <a:pt x="127" y="363"/>
                  </a:cubicBezTo>
                  <a:cubicBezTo>
                    <a:pt x="128" y="356"/>
                    <a:pt x="130" y="351"/>
                    <a:pt x="134" y="347"/>
                  </a:cubicBezTo>
                  <a:cubicBezTo>
                    <a:pt x="128" y="326"/>
                    <a:pt x="124" y="306"/>
                    <a:pt x="120" y="284"/>
                  </a:cubicBezTo>
                  <a:cubicBezTo>
                    <a:pt x="116" y="263"/>
                    <a:pt x="111" y="237"/>
                    <a:pt x="128" y="220"/>
                  </a:cubicBezTo>
                  <a:cubicBezTo>
                    <a:pt x="140" y="208"/>
                    <a:pt x="162" y="207"/>
                    <a:pt x="176" y="215"/>
                  </a:cubicBezTo>
                  <a:cubicBezTo>
                    <a:pt x="189" y="224"/>
                    <a:pt x="191" y="242"/>
                    <a:pt x="203" y="252"/>
                  </a:cubicBezTo>
                  <a:cubicBezTo>
                    <a:pt x="209" y="256"/>
                    <a:pt x="219" y="256"/>
                    <a:pt x="226" y="261"/>
                  </a:cubicBezTo>
                  <a:cubicBezTo>
                    <a:pt x="243" y="276"/>
                    <a:pt x="239" y="306"/>
                    <a:pt x="237" y="32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9188451" y="2189163"/>
              <a:ext cx="3233738" cy="3659188"/>
            </a:xfrm>
            <a:custGeom>
              <a:avLst/>
              <a:gdLst>
                <a:gd name="T0" fmla="*/ 731 w 861"/>
                <a:gd name="T1" fmla="*/ 0 h 975"/>
                <a:gd name="T2" fmla="*/ 186 w 861"/>
                <a:gd name="T3" fmla="*/ 758 h 975"/>
                <a:gd name="T4" fmla="*/ 0 w 861"/>
                <a:gd name="T5" fmla="*/ 833 h 975"/>
                <a:gd name="T6" fmla="*/ 4 w 861"/>
                <a:gd name="T7" fmla="*/ 849 h 975"/>
                <a:gd name="T8" fmla="*/ 102 w 861"/>
                <a:gd name="T9" fmla="*/ 847 h 975"/>
                <a:gd name="T10" fmla="*/ 104 w 861"/>
                <a:gd name="T11" fmla="*/ 847 h 975"/>
                <a:gd name="T12" fmla="*/ 150 w 861"/>
                <a:gd name="T13" fmla="*/ 834 h 975"/>
                <a:gd name="T14" fmla="*/ 271 w 861"/>
                <a:gd name="T15" fmla="*/ 919 h 975"/>
                <a:gd name="T16" fmla="*/ 278 w 861"/>
                <a:gd name="T17" fmla="*/ 953 h 975"/>
                <a:gd name="T18" fmla="*/ 278 w 861"/>
                <a:gd name="T19" fmla="*/ 953 h 975"/>
                <a:gd name="T20" fmla="*/ 284 w 861"/>
                <a:gd name="T21" fmla="*/ 975 h 975"/>
                <a:gd name="T22" fmla="*/ 350 w 861"/>
                <a:gd name="T23" fmla="*/ 814 h 975"/>
                <a:gd name="T24" fmla="*/ 849 w 861"/>
                <a:gd name="T25" fmla="*/ 99 h 975"/>
                <a:gd name="T26" fmla="*/ 731 w 861"/>
                <a:gd name="T27" fmla="*/ 0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975">
                  <a:moveTo>
                    <a:pt x="731" y="0"/>
                  </a:moveTo>
                  <a:cubicBezTo>
                    <a:pt x="186" y="758"/>
                    <a:pt x="186" y="758"/>
                    <a:pt x="186" y="758"/>
                  </a:cubicBezTo>
                  <a:cubicBezTo>
                    <a:pt x="186" y="758"/>
                    <a:pt x="136" y="832"/>
                    <a:pt x="0" y="833"/>
                  </a:cubicBezTo>
                  <a:cubicBezTo>
                    <a:pt x="2" y="838"/>
                    <a:pt x="3" y="843"/>
                    <a:pt x="4" y="849"/>
                  </a:cubicBezTo>
                  <a:cubicBezTo>
                    <a:pt x="37" y="842"/>
                    <a:pt x="70" y="842"/>
                    <a:pt x="102" y="847"/>
                  </a:cubicBezTo>
                  <a:cubicBezTo>
                    <a:pt x="103" y="847"/>
                    <a:pt x="103" y="847"/>
                    <a:pt x="104" y="847"/>
                  </a:cubicBezTo>
                  <a:cubicBezTo>
                    <a:pt x="117" y="839"/>
                    <a:pt x="133" y="834"/>
                    <a:pt x="150" y="834"/>
                  </a:cubicBezTo>
                  <a:cubicBezTo>
                    <a:pt x="209" y="831"/>
                    <a:pt x="253" y="868"/>
                    <a:pt x="271" y="919"/>
                  </a:cubicBezTo>
                  <a:cubicBezTo>
                    <a:pt x="275" y="930"/>
                    <a:pt x="277" y="941"/>
                    <a:pt x="278" y="953"/>
                  </a:cubicBezTo>
                  <a:cubicBezTo>
                    <a:pt x="278" y="953"/>
                    <a:pt x="278" y="953"/>
                    <a:pt x="278" y="953"/>
                  </a:cubicBezTo>
                  <a:cubicBezTo>
                    <a:pt x="281" y="958"/>
                    <a:pt x="280" y="970"/>
                    <a:pt x="284" y="975"/>
                  </a:cubicBezTo>
                  <a:cubicBezTo>
                    <a:pt x="286" y="915"/>
                    <a:pt x="327" y="848"/>
                    <a:pt x="350" y="814"/>
                  </a:cubicBezTo>
                  <a:cubicBezTo>
                    <a:pt x="377" y="774"/>
                    <a:pt x="754" y="367"/>
                    <a:pt x="849" y="99"/>
                  </a:cubicBezTo>
                  <a:cubicBezTo>
                    <a:pt x="849" y="99"/>
                    <a:pt x="861" y="74"/>
                    <a:pt x="731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9191626" y="2439988"/>
              <a:ext cx="3200400" cy="3490913"/>
            </a:xfrm>
            <a:custGeom>
              <a:avLst/>
              <a:gdLst>
                <a:gd name="T0" fmla="*/ 827 w 852"/>
                <a:gd name="T1" fmla="*/ 0 h 930"/>
                <a:gd name="T2" fmla="*/ 570 w 852"/>
                <a:gd name="T3" fmla="*/ 433 h 930"/>
                <a:gd name="T4" fmla="*/ 452 w 852"/>
                <a:gd name="T5" fmla="*/ 556 h 930"/>
                <a:gd name="T6" fmla="*/ 393 w 852"/>
                <a:gd name="T7" fmla="*/ 617 h 930"/>
                <a:gd name="T8" fmla="*/ 345 w 852"/>
                <a:gd name="T9" fmla="*/ 673 h 930"/>
                <a:gd name="T10" fmla="*/ 262 w 852"/>
                <a:gd name="T11" fmla="*/ 656 h 930"/>
                <a:gd name="T12" fmla="*/ 172 w 852"/>
                <a:gd name="T13" fmla="*/ 680 h 930"/>
                <a:gd name="T14" fmla="*/ 97 w 852"/>
                <a:gd name="T15" fmla="*/ 748 h 930"/>
                <a:gd name="T16" fmla="*/ 98 w 852"/>
                <a:gd name="T17" fmla="*/ 751 h 930"/>
                <a:gd name="T18" fmla="*/ 0 w 852"/>
                <a:gd name="T19" fmla="*/ 766 h 930"/>
                <a:gd name="T20" fmla="*/ 3 w 852"/>
                <a:gd name="T21" fmla="*/ 782 h 930"/>
                <a:gd name="T22" fmla="*/ 101 w 852"/>
                <a:gd name="T23" fmla="*/ 780 h 930"/>
                <a:gd name="T24" fmla="*/ 103 w 852"/>
                <a:gd name="T25" fmla="*/ 780 h 930"/>
                <a:gd name="T26" fmla="*/ 149 w 852"/>
                <a:gd name="T27" fmla="*/ 767 h 930"/>
                <a:gd name="T28" fmla="*/ 212 w 852"/>
                <a:gd name="T29" fmla="*/ 781 h 930"/>
                <a:gd name="T30" fmla="*/ 229 w 852"/>
                <a:gd name="T31" fmla="*/ 793 h 930"/>
                <a:gd name="T32" fmla="*/ 270 w 852"/>
                <a:gd name="T33" fmla="*/ 852 h 930"/>
                <a:gd name="T34" fmla="*/ 277 w 852"/>
                <a:gd name="T35" fmla="*/ 886 h 930"/>
                <a:gd name="T36" fmla="*/ 274 w 852"/>
                <a:gd name="T37" fmla="*/ 886 h 930"/>
                <a:gd name="T38" fmla="*/ 280 w 852"/>
                <a:gd name="T39" fmla="*/ 930 h 930"/>
                <a:gd name="T40" fmla="*/ 349 w 852"/>
                <a:gd name="T41" fmla="*/ 747 h 930"/>
                <a:gd name="T42" fmla="*/ 848 w 852"/>
                <a:gd name="T43" fmla="*/ 32 h 930"/>
                <a:gd name="T44" fmla="*/ 827 w 852"/>
                <a:gd name="T45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52" h="930">
                  <a:moveTo>
                    <a:pt x="827" y="0"/>
                  </a:moveTo>
                  <a:cubicBezTo>
                    <a:pt x="751" y="147"/>
                    <a:pt x="681" y="306"/>
                    <a:pt x="570" y="433"/>
                  </a:cubicBezTo>
                  <a:cubicBezTo>
                    <a:pt x="533" y="476"/>
                    <a:pt x="492" y="515"/>
                    <a:pt x="452" y="556"/>
                  </a:cubicBezTo>
                  <a:cubicBezTo>
                    <a:pt x="432" y="576"/>
                    <a:pt x="413" y="596"/>
                    <a:pt x="393" y="617"/>
                  </a:cubicBezTo>
                  <a:cubicBezTo>
                    <a:pt x="377" y="635"/>
                    <a:pt x="365" y="656"/>
                    <a:pt x="345" y="673"/>
                  </a:cubicBezTo>
                  <a:cubicBezTo>
                    <a:pt x="325" y="690"/>
                    <a:pt x="288" y="648"/>
                    <a:pt x="262" y="656"/>
                  </a:cubicBezTo>
                  <a:cubicBezTo>
                    <a:pt x="232" y="666"/>
                    <a:pt x="203" y="673"/>
                    <a:pt x="172" y="680"/>
                  </a:cubicBezTo>
                  <a:cubicBezTo>
                    <a:pt x="146" y="686"/>
                    <a:pt x="121" y="736"/>
                    <a:pt x="97" y="748"/>
                  </a:cubicBezTo>
                  <a:cubicBezTo>
                    <a:pt x="98" y="749"/>
                    <a:pt x="98" y="750"/>
                    <a:pt x="98" y="751"/>
                  </a:cubicBezTo>
                  <a:cubicBezTo>
                    <a:pt x="66" y="757"/>
                    <a:pt x="33" y="762"/>
                    <a:pt x="0" y="766"/>
                  </a:cubicBezTo>
                  <a:cubicBezTo>
                    <a:pt x="1" y="771"/>
                    <a:pt x="2" y="776"/>
                    <a:pt x="3" y="782"/>
                  </a:cubicBezTo>
                  <a:cubicBezTo>
                    <a:pt x="36" y="775"/>
                    <a:pt x="69" y="775"/>
                    <a:pt x="101" y="780"/>
                  </a:cubicBezTo>
                  <a:cubicBezTo>
                    <a:pt x="102" y="780"/>
                    <a:pt x="102" y="780"/>
                    <a:pt x="103" y="780"/>
                  </a:cubicBezTo>
                  <a:cubicBezTo>
                    <a:pt x="116" y="772"/>
                    <a:pt x="132" y="767"/>
                    <a:pt x="149" y="767"/>
                  </a:cubicBezTo>
                  <a:cubicBezTo>
                    <a:pt x="173" y="766"/>
                    <a:pt x="194" y="771"/>
                    <a:pt x="212" y="781"/>
                  </a:cubicBezTo>
                  <a:cubicBezTo>
                    <a:pt x="218" y="784"/>
                    <a:pt x="224" y="788"/>
                    <a:pt x="229" y="793"/>
                  </a:cubicBezTo>
                  <a:cubicBezTo>
                    <a:pt x="247" y="808"/>
                    <a:pt x="261" y="828"/>
                    <a:pt x="270" y="852"/>
                  </a:cubicBezTo>
                  <a:cubicBezTo>
                    <a:pt x="274" y="863"/>
                    <a:pt x="276" y="874"/>
                    <a:pt x="277" y="886"/>
                  </a:cubicBezTo>
                  <a:cubicBezTo>
                    <a:pt x="277" y="886"/>
                    <a:pt x="274" y="886"/>
                    <a:pt x="274" y="886"/>
                  </a:cubicBezTo>
                  <a:cubicBezTo>
                    <a:pt x="278" y="891"/>
                    <a:pt x="276" y="925"/>
                    <a:pt x="280" y="930"/>
                  </a:cubicBezTo>
                  <a:cubicBezTo>
                    <a:pt x="280" y="914"/>
                    <a:pt x="292" y="832"/>
                    <a:pt x="349" y="747"/>
                  </a:cubicBezTo>
                  <a:cubicBezTo>
                    <a:pt x="376" y="707"/>
                    <a:pt x="753" y="300"/>
                    <a:pt x="848" y="32"/>
                  </a:cubicBezTo>
                  <a:cubicBezTo>
                    <a:pt x="848" y="32"/>
                    <a:pt x="852" y="23"/>
                    <a:pt x="827" y="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1855451" y="2092325"/>
              <a:ext cx="619125" cy="584200"/>
            </a:xfrm>
            <a:custGeom>
              <a:avLst/>
              <a:gdLst>
                <a:gd name="T0" fmla="*/ 162 w 165"/>
                <a:gd name="T1" fmla="*/ 87 h 156"/>
                <a:gd name="T2" fmla="*/ 136 w 165"/>
                <a:gd name="T3" fmla="*/ 63 h 156"/>
                <a:gd name="T4" fmla="*/ 33 w 165"/>
                <a:gd name="T5" fmla="*/ 0 h 156"/>
                <a:gd name="T6" fmla="*/ 32 w 165"/>
                <a:gd name="T7" fmla="*/ 4 h 156"/>
                <a:gd name="T8" fmla="*/ 9 w 165"/>
                <a:gd name="T9" fmla="*/ 57 h 156"/>
                <a:gd name="T10" fmla="*/ 0 w 165"/>
                <a:gd name="T11" fmla="*/ 70 h 156"/>
                <a:gd name="T12" fmla="*/ 113 w 165"/>
                <a:gd name="T13" fmla="*/ 156 h 156"/>
                <a:gd name="T14" fmla="*/ 138 w 165"/>
                <a:gd name="T15" fmla="*/ 118 h 156"/>
                <a:gd name="T16" fmla="*/ 153 w 165"/>
                <a:gd name="T17" fmla="*/ 99 h 156"/>
                <a:gd name="T18" fmla="*/ 160 w 165"/>
                <a:gd name="T19" fmla="*/ 91 h 156"/>
                <a:gd name="T20" fmla="*/ 162 w 165"/>
                <a:gd name="T21" fmla="*/ 8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2" y="87"/>
                  </a:moveTo>
                  <a:cubicBezTo>
                    <a:pt x="157" y="80"/>
                    <a:pt x="149" y="71"/>
                    <a:pt x="136" y="63"/>
                  </a:cubicBezTo>
                  <a:cubicBezTo>
                    <a:pt x="98" y="39"/>
                    <a:pt x="59" y="5"/>
                    <a:pt x="33" y="0"/>
                  </a:cubicBezTo>
                  <a:cubicBezTo>
                    <a:pt x="32" y="1"/>
                    <a:pt x="32" y="2"/>
                    <a:pt x="32" y="4"/>
                  </a:cubicBezTo>
                  <a:cubicBezTo>
                    <a:pt x="25" y="22"/>
                    <a:pt x="19" y="40"/>
                    <a:pt x="9" y="57"/>
                  </a:cubicBezTo>
                  <a:cubicBezTo>
                    <a:pt x="6" y="61"/>
                    <a:pt x="3" y="66"/>
                    <a:pt x="0" y="70"/>
                  </a:cubicBezTo>
                  <a:cubicBezTo>
                    <a:pt x="27" y="81"/>
                    <a:pt x="92" y="116"/>
                    <a:pt x="113" y="156"/>
                  </a:cubicBezTo>
                  <a:cubicBezTo>
                    <a:pt x="117" y="148"/>
                    <a:pt x="132" y="125"/>
                    <a:pt x="138" y="118"/>
                  </a:cubicBezTo>
                  <a:cubicBezTo>
                    <a:pt x="143" y="111"/>
                    <a:pt x="148" y="105"/>
                    <a:pt x="153" y="99"/>
                  </a:cubicBezTo>
                  <a:cubicBezTo>
                    <a:pt x="155" y="97"/>
                    <a:pt x="165" y="80"/>
                    <a:pt x="160" y="91"/>
                  </a:cubicBezTo>
                  <a:cubicBezTo>
                    <a:pt x="161" y="89"/>
                    <a:pt x="162" y="88"/>
                    <a:pt x="162" y="87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1806238" y="1927225"/>
              <a:ext cx="706438" cy="685800"/>
            </a:xfrm>
            <a:custGeom>
              <a:avLst/>
              <a:gdLst>
                <a:gd name="T0" fmla="*/ 151 w 188"/>
                <a:gd name="T1" fmla="*/ 181 h 183"/>
                <a:gd name="T2" fmla="*/ 172 w 188"/>
                <a:gd name="T3" fmla="*/ 165 h 183"/>
                <a:gd name="T4" fmla="*/ 183 w 188"/>
                <a:gd name="T5" fmla="*/ 121 h 183"/>
                <a:gd name="T6" fmla="*/ 150 w 188"/>
                <a:gd name="T7" fmla="*/ 88 h 183"/>
                <a:gd name="T8" fmla="*/ 23 w 188"/>
                <a:gd name="T9" fmla="*/ 35 h 183"/>
                <a:gd name="T10" fmla="*/ 0 w 188"/>
                <a:gd name="T11" fmla="*/ 89 h 183"/>
                <a:gd name="T12" fmla="*/ 151 w 188"/>
                <a:gd name="T13" fmla="*/ 18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83">
                  <a:moveTo>
                    <a:pt x="151" y="181"/>
                  </a:moveTo>
                  <a:cubicBezTo>
                    <a:pt x="151" y="181"/>
                    <a:pt x="161" y="183"/>
                    <a:pt x="172" y="165"/>
                  </a:cubicBezTo>
                  <a:cubicBezTo>
                    <a:pt x="179" y="154"/>
                    <a:pt x="188" y="128"/>
                    <a:pt x="183" y="121"/>
                  </a:cubicBezTo>
                  <a:cubicBezTo>
                    <a:pt x="178" y="114"/>
                    <a:pt x="169" y="100"/>
                    <a:pt x="150" y="88"/>
                  </a:cubicBezTo>
                  <a:cubicBezTo>
                    <a:pt x="96" y="55"/>
                    <a:pt x="42" y="0"/>
                    <a:pt x="23" y="35"/>
                  </a:cubicBezTo>
                  <a:cubicBezTo>
                    <a:pt x="3" y="71"/>
                    <a:pt x="0" y="89"/>
                    <a:pt x="0" y="89"/>
                  </a:cubicBezTo>
                  <a:cubicBezTo>
                    <a:pt x="0" y="89"/>
                    <a:pt x="116" y="134"/>
                    <a:pt x="151" y="18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8561388" y="7994650"/>
              <a:ext cx="2001838" cy="3832225"/>
            </a:xfrm>
            <a:custGeom>
              <a:avLst/>
              <a:gdLst>
                <a:gd name="T0" fmla="*/ 26 w 533"/>
                <a:gd name="T1" fmla="*/ 0 h 1021"/>
                <a:gd name="T2" fmla="*/ 143 w 533"/>
                <a:gd name="T3" fmla="*/ 279 h 1021"/>
                <a:gd name="T4" fmla="*/ 136 w 533"/>
                <a:gd name="T5" fmla="*/ 977 h 1021"/>
                <a:gd name="T6" fmla="*/ 246 w 533"/>
                <a:gd name="T7" fmla="*/ 1021 h 1021"/>
                <a:gd name="T8" fmla="*/ 242 w 533"/>
                <a:gd name="T9" fmla="*/ 307 h 1021"/>
                <a:gd name="T10" fmla="*/ 313 w 533"/>
                <a:gd name="T11" fmla="*/ 303 h 1021"/>
                <a:gd name="T12" fmla="*/ 362 w 533"/>
                <a:gd name="T13" fmla="*/ 998 h 1021"/>
                <a:gd name="T14" fmla="*/ 440 w 533"/>
                <a:gd name="T15" fmla="*/ 939 h 1021"/>
                <a:gd name="T16" fmla="*/ 491 w 533"/>
                <a:gd name="T17" fmla="*/ 890 h 1021"/>
                <a:gd name="T18" fmla="*/ 408 w 533"/>
                <a:gd name="T19" fmla="*/ 290 h 1021"/>
                <a:gd name="T20" fmla="*/ 492 w 533"/>
                <a:gd name="T21" fmla="*/ 0 h 1021"/>
                <a:gd name="T22" fmla="*/ 26 w 533"/>
                <a:gd name="T23" fmla="*/ 0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3" h="1021">
                  <a:moveTo>
                    <a:pt x="26" y="0"/>
                  </a:moveTo>
                  <a:cubicBezTo>
                    <a:pt x="26" y="0"/>
                    <a:pt x="0" y="251"/>
                    <a:pt x="143" y="279"/>
                  </a:cubicBezTo>
                  <a:cubicBezTo>
                    <a:pt x="136" y="977"/>
                    <a:pt x="136" y="977"/>
                    <a:pt x="136" y="977"/>
                  </a:cubicBezTo>
                  <a:cubicBezTo>
                    <a:pt x="246" y="1021"/>
                    <a:pt x="246" y="1021"/>
                    <a:pt x="246" y="1021"/>
                  </a:cubicBezTo>
                  <a:cubicBezTo>
                    <a:pt x="242" y="307"/>
                    <a:pt x="242" y="307"/>
                    <a:pt x="242" y="307"/>
                  </a:cubicBezTo>
                  <a:cubicBezTo>
                    <a:pt x="242" y="307"/>
                    <a:pt x="291" y="316"/>
                    <a:pt x="313" y="303"/>
                  </a:cubicBezTo>
                  <a:cubicBezTo>
                    <a:pt x="362" y="998"/>
                    <a:pt x="362" y="998"/>
                    <a:pt x="362" y="998"/>
                  </a:cubicBezTo>
                  <a:cubicBezTo>
                    <a:pt x="440" y="939"/>
                    <a:pt x="440" y="939"/>
                    <a:pt x="440" y="939"/>
                  </a:cubicBezTo>
                  <a:cubicBezTo>
                    <a:pt x="491" y="890"/>
                    <a:pt x="491" y="890"/>
                    <a:pt x="491" y="890"/>
                  </a:cubicBezTo>
                  <a:cubicBezTo>
                    <a:pt x="408" y="290"/>
                    <a:pt x="408" y="290"/>
                    <a:pt x="408" y="290"/>
                  </a:cubicBezTo>
                  <a:cubicBezTo>
                    <a:pt x="408" y="290"/>
                    <a:pt x="533" y="218"/>
                    <a:pt x="492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8688388" y="7999413"/>
              <a:ext cx="1874838" cy="3827463"/>
            </a:xfrm>
            <a:custGeom>
              <a:avLst/>
              <a:gdLst>
                <a:gd name="T0" fmla="*/ 331 w 499"/>
                <a:gd name="T1" fmla="*/ 359 h 1020"/>
                <a:gd name="T2" fmla="*/ 376 w 499"/>
                <a:gd name="T3" fmla="*/ 307 h 1020"/>
                <a:gd name="T4" fmla="*/ 374 w 499"/>
                <a:gd name="T5" fmla="*/ 289 h 1020"/>
                <a:gd name="T6" fmla="*/ 458 w 499"/>
                <a:gd name="T7" fmla="*/ 0 h 1020"/>
                <a:gd name="T8" fmla="*/ 458 w 499"/>
                <a:gd name="T9" fmla="*/ 13 h 1020"/>
                <a:gd name="T10" fmla="*/ 209 w 499"/>
                <a:gd name="T11" fmla="*/ 257 h 1020"/>
                <a:gd name="T12" fmla="*/ 21 w 499"/>
                <a:gd name="T13" fmla="*/ 166 h 1020"/>
                <a:gd name="T14" fmla="*/ 0 w 499"/>
                <a:gd name="T15" fmla="*/ 145 h 1020"/>
                <a:gd name="T16" fmla="*/ 109 w 499"/>
                <a:gd name="T17" fmla="*/ 278 h 1020"/>
                <a:gd name="T18" fmla="*/ 109 w 499"/>
                <a:gd name="T19" fmla="*/ 301 h 1020"/>
                <a:gd name="T20" fmla="*/ 152 w 499"/>
                <a:gd name="T21" fmla="*/ 344 h 1020"/>
                <a:gd name="T22" fmla="*/ 156 w 499"/>
                <a:gd name="T23" fmla="*/ 364 h 1020"/>
                <a:gd name="T24" fmla="*/ 161 w 499"/>
                <a:gd name="T25" fmla="*/ 386 h 1020"/>
                <a:gd name="T26" fmla="*/ 158 w 499"/>
                <a:gd name="T27" fmla="*/ 998 h 1020"/>
                <a:gd name="T28" fmla="*/ 212 w 499"/>
                <a:gd name="T29" fmla="*/ 1020 h 1020"/>
                <a:gd name="T30" fmla="*/ 208 w 499"/>
                <a:gd name="T31" fmla="*/ 306 h 1020"/>
                <a:gd name="T32" fmla="*/ 279 w 499"/>
                <a:gd name="T33" fmla="*/ 302 h 1020"/>
                <a:gd name="T34" fmla="*/ 328 w 499"/>
                <a:gd name="T35" fmla="*/ 997 h 1020"/>
                <a:gd name="T36" fmla="*/ 395 w 499"/>
                <a:gd name="T37" fmla="*/ 946 h 1020"/>
                <a:gd name="T38" fmla="*/ 389 w 499"/>
                <a:gd name="T39" fmla="*/ 922 h 1020"/>
                <a:gd name="T40" fmla="*/ 331 w 499"/>
                <a:gd name="T41" fmla="*/ 359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9" h="1020">
                  <a:moveTo>
                    <a:pt x="331" y="359"/>
                  </a:moveTo>
                  <a:cubicBezTo>
                    <a:pt x="332" y="329"/>
                    <a:pt x="353" y="312"/>
                    <a:pt x="376" y="307"/>
                  </a:cubicBezTo>
                  <a:cubicBezTo>
                    <a:pt x="374" y="289"/>
                    <a:pt x="374" y="289"/>
                    <a:pt x="374" y="289"/>
                  </a:cubicBezTo>
                  <a:cubicBezTo>
                    <a:pt x="374" y="289"/>
                    <a:pt x="499" y="217"/>
                    <a:pt x="458" y="0"/>
                  </a:cubicBezTo>
                  <a:cubicBezTo>
                    <a:pt x="458" y="4"/>
                    <a:pt x="458" y="8"/>
                    <a:pt x="458" y="13"/>
                  </a:cubicBezTo>
                  <a:cubicBezTo>
                    <a:pt x="457" y="147"/>
                    <a:pt x="344" y="258"/>
                    <a:pt x="209" y="257"/>
                  </a:cubicBezTo>
                  <a:cubicBezTo>
                    <a:pt x="134" y="256"/>
                    <a:pt x="66" y="221"/>
                    <a:pt x="21" y="166"/>
                  </a:cubicBezTo>
                  <a:cubicBezTo>
                    <a:pt x="14" y="159"/>
                    <a:pt x="7" y="152"/>
                    <a:pt x="0" y="145"/>
                  </a:cubicBezTo>
                  <a:cubicBezTo>
                    <a:pt x="13" y="205"/>
                    <a:pt x="43" y="265"/>
                    <a:pt x="109" y="278"/>
                  </a:cubicBezTo>
                  <a:cubicBezTo>
                    <a:pt x="109" y="301"/>
                    <a:pt x="109" y="301"/>
                    <a:pt x="109" y="301"/>
                  </a:cubicBezTo>
                  <a:cubicBezTo>
                    <a:pt x="131" y="303"/>
                    <a:pt x="151" y="317"/>
                    <a:pt x="152" y="344"/>
                  </a:cubicBezTo>
                  <a:cubicBezTo>
                    <a:pt x="155" y="350"/>
                    <a:pt x="156" y="357"/>
                    <a:pt x="156" y="364"/>
                  </a:cubicBezTo>
                  <a:cubicBezTo>
                    <a:pt x="159" y="370"/>
                    <a:pt x="161" y="378"/>
                    <a:pt x="161" y="386"/>
                  </a:cubicBezTo>
                  <a:cubicBezTo>
                    <a:pt x="159" y="590"/>
                    <a:pt x="159" y="794"/>
                    <a:pt x="158" y="998"/>
                  </a:cubicBezTo>
                  <a:cubicBezTo>
                    <a:pt x="212" y="1020"/>
                    <a:pt x="212" y="1020"/>
                    <a:pt x="212" y="1020"/>
                  </a:cubicBezTo>
                  <a:cubicBezTo>
                    <a:pt x="208" y="306"/>
                    <a:pt x="208" y="306"/>
                    <a:pt x="208" y="306"/>
                  </a:cubicBezTo>
                  <a:cubicBezTo>
                    <a:pt x="208" y="306"/>
                    <a:pt x="257" y="315"/>
                    <a:pt x="279" y="302"/>
                  </a:cubicBezTo>
                  <a:cubicBezTo>
                    <a:pt x="328" y="997"/>
                    <a:pt x="328" y="997"/>
                    <a:pt x="328" y="997"/>
                  </a:cubicBezTo>
                  <a:cubicBezTo>
                    <a:pt x="395" y="946"/>
                    <a:pt x="395" y="946"/>
                    <a:pt x="395" y="946"/>
                  </a:cubicBezTo>
                  <a:cubicBezTo>
                    <a:pt x="392" y="939"/>
                    <a:pt x="390" y="931"/>
                    <a:pt x="389" y="922"/>
                  </a:cubicBezTo>
                  <a:cubicBezTo>
                    <a:pt x="379" y="733"/>
                    <a:pt x="322" y="550"/>
                    <a:pt x="331" y="359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8655051" y="7785100"/>
              <a:ext cx="1757363" cy="503238"/>
            </a:xfrm>
            <a:custGeom>
              <a:avLst/>
              <a:gdLst>
                <a:gd name="T0" fmla="*/ 1 w 468"/>
                <a:gd name="T1" fmla="*/ 45 h 134"/>
                <a:gd name="T2" fmla="*/ 0 w 468"/>
                <a:gd name="T3" fmla="*/ 75 h 134"/>
                <a:gd name="T4" fmla="*/ 157 w 468"/>
                <a:gd name="T5" fmla="*/ 71 h 134"/>
                <a:gd name="T6" fmla="*/ 238 w 468"/>
                <a:gd name="T7" fmla="*/ 133 h 134"/>
                <a:gd name="T8" fmla="*/ 307 w 468"/>
                <a:gd name="T9" fmla="*/ 70 h 134"/>
                <a:gd name="T10" fmla="*/ 468 w 468"/>
                <a:gd name="T11" fmla="*/ 66 h 134"/>
                <a:gd name="T12" fmla="*/ 466 w 468"/>
                <a:gd name="T13" fmla="*/ 43 h 134"/>
                <a:gd name="T14" fmla="*/ 1 w 468"/>
                <a:gd name="T15" fmla="*/ 4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8" h="134">
                  <a:moveTo>
                    <a:pt x="1" y="45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77" y="66"/>
                    <a:pt x="157" y="71"/>
                  </a:cubicBezTo>
                  <a:cubicBezTo>
                    <a:pt x="188" y="73"/>
                    <a:pt x="205" y="132"/>
                    <a:pt x="238" y="133"/>
                  </a:cubicBezTo>
                  <a:cubicBezTo>
                    <a:pt x="272" y="134"/>
                    <a:pt x="276" y="72"/>
                    <a:pt x="307" y="70"/>
                  </a:cubicBezTo>
                  <a:cubicBezTo>
                    <a:pt x="364" y="68"/>
                    <a:pt x="442" y="79"/>
                    <a:pt x="468" y="66"/>
                  </a:cubicBezTo>
                  <a:cubicBezTo>
                    <a:pt x="466" y="43"/>
                    <a:pt x="466" y="43"/>
                    <a:pt x="466" y="43"/>
                  </a:cubicBezTo>
                  <a:cubicBezTo>
                    <a:pt x="466" y="43"/>
                    <a:pt x="203" y="0"/>
                    <a:pt x="1" y="45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8035926" y="5078413"/>
              <a:ext cx="701675" cy="2536825"/>
            </a:xfrm>
            <a:custGeom>
              <a:avLst/>
              <a:gdLst>
                <a:gd name="T0" fmla="*/ 187 w 187"/>
                <a:gd name="T1" fmla="*/ 75 h 676"/>
                <a:gd name="T2" fmla="*/ 77 w 187"/>
                <a:gd name="T3" fmla="*/ 98 h 676"/>
                <a:gd name="T4" fmla="*/ 2 w 187"/>
                <a:gd name="T5" fmla="*/ 452 h 676"/>
                <a:gd name="T6" fmla="*/ 174 w 187"/>
                <a:gd name="T7" fmla="*/ 658 h 676"/>
                <a:gd name="T8" fmla="*/ 187 w 187"/>
                <a:gd name="T9" fmla="*/ 75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676">
                  <a:moveTo>
                    <a:pt x="187" y="75"/>
                  </a:moveTo>
                  <a:cubicBezTo>
                    <a:pt x="187" y="75"/>
                    <a:pt x="125" y="0"/>
                    <a:pt x="77" y="98"/>
                  </a:cubicBezTo>
                  <a:cubicBezTo>
                    <a:pt x="29" y="195"/>
                    <a:pt x="4" y="377"/>
                    <a:pt x="2" y="452"/>
                  </a:cubicBezTo>
                  <a:cubicBezTo>
                    <a:pt x="0" y="527"/>
                    <a:pt x="108" y="676"/>
                    <a:pt x="174" y="658"/>
                  </a:cubicBezTo>
                  <a:lnTo>
                    <a:pt x="187" y="75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8035926" y="5078413"/>
              <a:ext cx="701675" cy="2536825"/>
            </a:xfrm>
            <a:custGeom>
              <a:avLst/>
              <a:gdLst>
                <a:gd name="T0" fmla="*/ 77 w 187"/>
                <a:gd name="T1" fmla="*/ 98 h 676"/>
                <a:gd name="T2" fmla="*/ 76 w 187"/>
                <a:gd name="T3" fmla="*/ 100 h 676"/>
                <a:gd name="T4" fmla="*/ 78 w 187"/>
                <a:gd name="T5" fmla="*/ 100 h 676"/>
                <a:gd name="T6" fmla="*/ 139 w 187"/>
                <a:gd name="T7" fmla="*/ 146 h 676"/>
                <a:gd name="T8" fmla="*/ 129 w 187"/>
                <a:gd name="T9" fmla="*/ 250 h 676"/>
                <a:gd name="T10" fmla="*/ 119 w 187"/>
                <a:gd name="T11" fmla="*/ 343 h 676"/>
                <a:gd name="T12" fmla="*/ 115 w 187"/>
                <a:gd name="T13" fmla="*/ 411 h 676"/>
                <a:gd name="T14" fmla="*/ 79 w 187"/>
                <a:gd name="T15" fmla="*/ 429 h 676"/>
                <a:gd name="T16" fmla="*/ 129 w 187"/>
                <a:gd name="T17" fmla="*/ 493 h 676"/>
                <a:gd name="T18" fmla="*/ 129 w 187"/>
                <a:gd name="T19" fmla="*/ 615 h 676"/>
                <a:gd name="T20" fmla="*/ 76 w 187"/>
                <a:gd name="T21" fmla="*/ 578 h 676"/>
                <a:gd name="T22" fmla="*/ 48 w 187"/>
                <a:gd name="T23" fmla="*/ 535 h 676"/>
                <a:gd name="T24" fmla="*/ 24 w 187"/>
                <a:gd name="T25" fmla="*/ 478 h 676"/>
                <a:gd name="T26" fmla="*/ 2 w 187"/>
                <a:gd name="T27" fmla="*/ 452 h 676"/>
                <a:gd name="T28" fmla="*/ 174 w 187"/>
                <a:gd name="T29" fmla="*/ 658 h 676"/>
                <a:gd name="T30" fmla="*/ 187 w 187"/>
                <a:gd name="T31" fmla="*/ 75 h 676"/>
                <a:gd name="T32" fmla="*/ 77 w 187"/>
                <a:gd name="T33" fmla="*/ 98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7" h="676">
                  <a:moveTo>
                    <a:pt x="77" y="98"/>
                  </a:moveTo>
                  <a:cubicBezTo>
                    <a:pt x="76" y="98"/>
                    <a:pt x="76" y="99"/>
                    <a:pt x="76" y="100"/>
                  </a:cubicBezTo>
                  <a:cubicBezTo>
                    <a:pt x="76" y="100"/>
                    <a:pt x="77" y="100"/>
                    <a:pt x="78" y="100"/>
                  </a:cubicBezTo>
                  <a:cubicBezTo>
                    <a:pt x="103" y="59"/>
                    <a:pt x="143" y="98"/>
                    <a:pt x="139" y="146"/>
                  </a:cubicBezTo>
                  <a:cubicBezTo>
                    <a:pt x="135" y="181"/>
                    <a:pt x="136" y="216"/>
                    <a:pt x="129" y="250"/>
                  </a:cubicBezTo>
                  <a:cubicBezTo>
                    <a:pt x="123" y="280"/>
                    <a:pt x="119" y="312"/>
                    <a:pt x="119" y="343"/>
                  </a:cubicBezTo>
                  <a:cubicBezTo>
                    <a:pt x="119" y="367"/>
                    <a:pt x="129" y="389"/>
                    <a:pt x="115" y="411"/>
                  </a:cubicBezTo>
                  <a:cubicBezTo>
                    <a:pt x="107" y="422"/>
                    <a:pt x="91" y="424"/>
                    <a:pt x="79" y="429"/>
                  </a:cubicBezTo>
                  <a:cubicBezTo>
                    <a:pt x="101" y="448"/>
                    <a:pt x="120" y="465"/>
                    <a:pt x="129" y="493"/>
                  </a:cubicBezTo>
                  <a:cubicBezTo>
                    <a:pt x="134" y="509"/>
                    <a:pt x="141" y="599"/>
                    <a:pt x="129" y="615"/>
                  </a:cubicBezTo>
                  <a:cubicBezTo>
                    <a:pt x="116" y="632"/>
                    <a:pt x="88" y="589"/>
                    <a:pt x="76" y="578"/>
                  </a:cubicBezTo>
                  <a:cubicBezTo>
                    <a:pt x="64" y="566"/>
                    <a:pt x="53" y="550"/>
                    <a:pt x="48" y="535"/>
                  </a:cubicBezTo>
                  <a:cubicBezTo>
                    <a:pt x="40" y="516"/>
                    <a:pt x="30" y="498"/>
                    <a:pt x="24" y="478"/>
                  </a:cubicBezTo>
                  <a:cubicBezTo>
                    <a:pt x="19" y="464"/>
                    <a:pt x="4" y="405"/>
                    <a:pt x="2" y="452"/>
                  </a:cubicBezTo>
                  <a:cubicBezTo>
                    <a:pt x="0" y="527"/>
                    <a:pt x="108" y="676"/>
                    <a:pt x="174" y="658"/>
                  </a:cubicBezTo>
                  <a:cubicBezTo>
                    <a:pt x="187" y="75"/>
                    <a:pt x="187" y="75"/>
                    <a:pt x="187" y="75"/>
                  </a:cubicBezTo>
                  <a:cubicBezTo>
                    <a:pt x="187" y="75"/>
                    <a:pt x="125" y="0"/>
                    <a:pt x="77" y="98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8456613" y="5218113"/>
              <a:ext cx="2090738" cy="2776538"/>
            </a:xfrm>
            <a:custGeom>
              <a:avLst/>
              <a:gdLst>
                <a:gd name="T0" fmla="*/ 59 w 557"/>
                <a:gd name="T1" fmla="*/ 37 h 740"/>
                <a:gd name="T2" fmla="*/ 418 w 557"/>
                <a:gd name="T3" fmla="*/ 9 h 740"/>
                <a:gd name="T4" fmla="*/ 464 w 557"/>
                <a:gd name="T5" fmla="*/ 62 h 740"/>
                <a:gd name="T6" fmla="*/ 528 w 557"/>
                <a:gd name="T7" fmla="*/ 515 h 740"/>
                <a:gd name="T8" fmla="*/ 520 w 557"/>
                <a:gd name="T9" fmla="*/ 740 h 740"/>
                <a:gd name="T10" fmla="*/ 54 w 557"/>
                <a:gd name="T11" fmla="*/ 740 h 740"/>
                <a:gd name="T12" fmla="*/ 59 w 557"/>
                <a:gd name="T13" fmla="*/ 37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740">
                  <a:moveTo>
                    <a:pt x="59" y="37"/>
                  </a:moveTo>
                  <a:cubicBezTo>
                    <a:pt x="59" y="37"/>
                    <a:pt x="138" y="0"/>
                    <a:pt x="418" y="9"/>
                  </a:cubicBezTo>
                  <a:cubicBezTo>
                    <a:pt x="418" y="9"/>
                    <a:pt x="454" y="19"/>
                    <a:pt x="464" y="62"/>
                  </a:cubicBezTo>
                  <a:cubicBezTo>
                    <a:pt x="470" y="87"/>
                    <a:pt x="481" y="306"/>
                    <a:pt x="528" y="515"/>
                  </a:cubicBezTo>
                  <a:cubicBezTo>
                    <a:pt x="557" y="646"/>
                    <a:pt x="520" y="740"/>
                    <a:pt x="520" y="740"/>
                  </a:cubicBezTo>
                  <a:cubicBezTo>
                    <a:pt x="54" y="740"/>
                    <a:pt x="54" y="740"/>
                    <a:pt x="54" y="740"/>
                  </a:cubicBezTo>
                  <a:cubicBezTo>
                    <a:pt x="54" y="740"/>
                    <a:pt x="0" y="111"/>
                    <a:pt x="59" y="3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9872663" y="5248275"/>
              <a:ext cx="600075" cy="2105025"/>
            </a:xfrm>
            <a:custGeom>
              <a:avLst/>
              <a:gdLst>
                <a:gd name="T0" fmla="*/ 151 w 160"/>
                <a:gd name="T1" fmla="*/ 507 h 561"/>
                <a:gd name="T2" fmla="*/ 90 w 160"/>
                <a:gd name="T3" fmla="*/ 53 h 561"/>
                <a:gd name="T4" fmla="*/ 41 w 160"/>
                <a:gd name="T5" fmla="*/ 1 h 561"/>
                <a:gd name="T6" fmla="*/ 0 w 160"/>
                <a:gd name="T7" fmla="*/ 0 h 561"/>
                <a:gd name="T8" fmla="*/ 9 w 160"/>
                <a:gd name="T9" fmla="*/ 49 h 561"/>
                <a:gd name="T10" fmla="*/ 49 w 160"/>
                <a:gd name="T11" fmla="*/ 75 h 561"/>
                <a:gd name="T12" fmla="*/ 67 w 160"/>
                <a:gd name="T13" fmla="*/ 123 h 561"/>
                <a:gd name="T14" fmla="*/ 78 w 160"/>
                <a:gd name="T15" fmla="*/ 229 h 561"/>
                <a:gd name="T16" fmla="*/ 142 w 160"/>
                <a:gd name="T17" fmla="*/ 508 h 561"/>
                <a:gd name="T18" fmla="*/ 160 w 160"/>
                <a:gd name="T19" fmla="*/ 561 h 561"/>
                <a:gd name="T20" fmla="*/ 151 w 160"/>
                <a:gd name="T21" fmla="*/ 507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0" h="561">
                  <a:moveTo>
                    <a:pt x="151" y="507"/>
                  </a:moveTo>
                  <a:cubicBezTo>
                    <a:pt x="104" y="298"/>
                    <a:pt x="96" y="78"/>
                    <a:pt x="90" y="53"/>
                  </a:cubicBezTo>
                  <a:cubicBezTo>
                    <a:pt x="79" y="9"/>
                    <a:pt x="41" y="1"/>
                    <a:pt x="41" y="1"/>
                  </a:cubicBezTo>
                  <a:cubicBezTo>
                    <a:pt x="27" y="0"/>
                    <a:pt x="13" y="0"/>
                    <a:pt x="0" y="0"/>
                  </a:cubicBezTo>
                  <a:cubicBezTo>
                    <a:pt x="3" y="16"/>
                    <a:pt x="6" y="33"/>
                    <a:pt x="9" y="49"/>
                  </a:cubicBezTo>
                  <a:cubicBezTo>
                    <a:pt x="8" y="46"/>
                    <a:pt x="45" y="70"/>
                    <a:pt x="49" y="75"/>
                  </a:cubicBezTo>
                  <a:cubicBezTo>
                    <a:pt x="59" y="89"/>
                    <a:pt x="64" y="106"/>
                    <a:pt x="67" y="123"/>
                  </a:cubicBezTo>
                  <a:cubicBezTo>
                    <a:pt x="74" y="158"/>
                    <a:pt x="71" y="194"/>
                    <a:pt x="78" y="229"/>
                  </a:cubicBezTo>
                  <a:cubicBezTo>
                    <a:pt x="98" y="325"/>
                    <a:pt x="108" y="415"/>
                    <a:pt x="142" y="508"/>
                  </a:cubicBezTo>
                  <a:cubicBezTo>
                    <a:pt x="148" y="526"/>
                    <a:pt x="154" y="543"/>
                    <a:pt x="160" y="561"/>
                  </a:cubicBezTo>
                  <a:cubicBezTo>
                    <a:pt x="158" y="544"/>
                    <a:pt x="155" y="526"/>
                    <a:pt x="151" y="507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7708901" y="11056938"/>
              <a:ext cx="1884363" cy="957263"/>
            </a:xfrm>
            <a:custGeom>
              <a:avLst/>
              <a:gdLst>
                <a:gd name="T0" fmla="*/ 53 w 502"/>
                <a:gd name="T1" fmla="*/ 252 h 255"/>
                <a:gd name="T2" fmla="*/ 482 w 502"/>
                <a:gd name="T3" fmla="*/ 221 h 255"/>
                <a:gd name="T4" fmla="*/ 251 w 502"/>
                <a:gd name="T5" fmla="*/ 5 h 255"/>
                <a:gd name="T6" fmla="*/ 53 w 502"/>
                <a:gd name="T7" fmla="*/ 252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2" h="255">
                  <a:moveTo>
                    <a:pt x="53" y="252"/>
                  </a:moveTo>
                  <a:cubicBezTo>
                    <a:pt x="53" y="252"/>
                    <a:pt x="378" y="255"/>
                    <a:pt x="482" y="221"/>
                  </a:cubicBezTo>
                  <a:cubicBezTo>
                    <a:pt x="482" y="221"/>
                    <a:pt x="502" y="10"/>
                    <a:pt x="251" y="5"/>
                  </a:cubicBezTo>
                  <a:cubicBezTo>
                    <a:pt x="0" y="0"/>
                    <a:pt x="9" y="237"/>
                    <a:pt x="53" y="252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7854951" y="11064875"/>
              <a:ext cx="1495425" cy="825500"/>
            </a:xfrm>
            <a:custGeom>
              <a:avLst/>
              <a:gdLst>
                <a:gd name="T0" fmla="*/ 398 w 398"/>
                <a:gd name="T1" fmla="*/ 77 h 220"/>
                <a:gd name="T2" fmla="*/ 212 w 398"/>
                <a:gd name="T3" fmla="*/ 3 h 220"/>
                <a:gd name="T4" fmla="*/ 0 w 398"/>
                <a:gd name="T5" fmla="*/ 126 h 220"/>
                <a:gd name="T6" fmla="*/ 398 w 398"/>
                <a:gd name="T7" fmla="*/ 7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220">
                  <a:moveTo>
                    <a:pt x="398" y="77"/>
                  </a:moveTo>
                  <a:cubicBezTo>
                    <a:pt x="365" y="37"/>
                    <a:pt x="309" y="5"/>
                    <a:pt x="212" y="3"/>
                  </a:cubicBezTo>
                  <a:cubicBezTo>
                    <a:pt x="82" y="0"/>
                    <a:pt x="22" y="63"/>
                    <a:pt x="0" y="126"/>
                  </a:cubicBezTo>
                  <a:cubicBezTo>
                    <a:pt x="71" y="220"/>
                    <a:pt x="366" y="204"/>
                    <a:pt x="398" y="77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8185151" y="11244263"/>
              <a:ext cx="247650" cy="131763"/>
            </a:xfrm>
            <a:custGeom>
              <a:avLst/>
              <a:gdLst>
                <a:gd name="T0" fmla="*/ 66 w 66"/>
                <a:gd name="T1" fmla="*/ 18 h 35"/>
                <a:gd name="T2" fmla="*/ 33 w 66"/>
                <a:gd name="T3" fmla="*/ 35 h 35"/>
                <a:gd name="T4" fmla="*/ 0 w 66"/>
                <a:gd name="T5" fmla="*/ 18 h 35"/>
                <a:gd name="T6" fmla="*/ 33 w 66"/>
                <a:gd name="T7" fmla="*/ 1 h 35"/>
                <a:gd name="T8" fmla="*/ 66 w 66"/>
                <a:gd name="T9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5">
                  <a:moveTo>
                    <a:pt x="66" y="18"/>
                  </a:moveTo>
                  <a:cubicBezTo>
                    <a:pt x="66" y="28"/>
                    <a:pt x="51" y="35"/>
                    <a:pt x="33" y="35"/>
                  </a:cubicBezTo>
                  <a:cubicBezTo>
                    <a:pt x="15" y="35"/>
                    <a:pt x="0" y="27"/>
                    <a:pt x="0" y="18"/>
                  </a:cubicBezTo>
                  <a:cubicBezTo>
                    <a:pt x="0" y="8"/>
                    <a:pt x="15" y="0"/>
                    <a:pt x="33" y="1"/>
                  </a:cubicBezTo>
                  <a:cubicBezTo>
                    <a:pt x="52" y="1"/>
                    <a:pt x="66" y="9"/>
                    <a:pt x="66" y="18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9818688" y="11056938"/>
              <a:ext cx="1885950" cy="957263"/>
            </a:xfrm>
            <a:custGeom>
              <a:avLst/>
              <a:gdLst>
                <a:gd name="T0" fmla="*/ 449 w 502"/>
                <a:gd name="T1" fmla="*/ 252 h 255"/>
                <a:gd name="T2" fmla="*/ 20 w 502"/>
                <a:gd name="T3" fmla="*/ 221 h 255"/>
                <a:gd name="T4" fmla="*/ 251 w 502"/>
                <a:gd name="T5" fmla="*/ 5 h 255"/>
                <a:gd name="T6" fmla="*/ 449 w 502"/>
                <a:gd name="T7" fmla="*/ 252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2" h="255">
                  <a:moveTo>
                    <a:pt x="449" y="252"/>
                  </a:moveTo>
                  <a:cubicBezTo>
                    <a:pt x="449" y="252"/>
                    <a:pt x="124" y="255"/>
                    <a:pt x="20" y="221"/>
                  </a:cubicBezTo>
                  <a:cubicBezTo>
                    <a:pt x="20" y="221"/>
                    <a:pt x="0" y="10"/>
                    <a:pt x="251" y="5"/>
                  </a:cubicBezTo>
                  <a:cubicBezTo>
                    <a:pt x="502" y="0"/>
                    <a:pt x="493" y="237"/>
                    <a:pt x="449" y="252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10063163" y="11064875"/>
              <a:ext cx="1495425" cy="825500"/>
            </a:xfrm>
            <a:custGeom>
              <a:avLst/>
              <a:gdLst>
                <a:gd name="T0" fmla="*/ 0 w 398"/>
                <a:gd name="T1" fmla="*/ 77 h 220"/>
                <a:gd name="T2" fmla="*/ 186 w 398"/>
                <a:gd name="T3" fmla="*/ 3 h 220"/>
                <a:gd name="T4" fmla="*/ 398 w 398"/>
                <a:gd name="T5" fmla="*/ 126 h 220"/>
                <a:gd name="T6" fmla="*/ 0 w 398"/>
                <a:gd name="T7" fmla="*/ 7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220">
                  <a:moveTo>
                    <a:pt x="0" y="77"/>
                  </a:moveTo>
                  <a:cubicBezTo>
                    <a:pt x="33" y="37"/>
                    <a:pt x="89" y="5"/>
                    <a:pt x="186" y="3"/>
                  </a:cubicBezTo>
                  <a:cubicBezTo>
                    <a:pt x="316" y="0"/>
                    <a:pt x="376" y="63"/>
                    <a:pt x="398" y="126"/>
                  </a:cubicBezTo>
                  <a:cubicBezTo>
                    <a:pt x="327" y="220"/>
                    <a:pt x="32" y="204"/>
                    <a:pt x="0" y="77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10980738" y="11244263"/>
              <a:ext cx="247650" cy="131763"/>
            </a:xfrm>
            <a:custGeom>
              <a:avLst/>
              <a:gdLst>
                <a:gd name="T0" fmla="*/ 0 w 66"/>
                <a:gd name="T1" fmla="*/ 18 h 35"/>
                <a:gd name="T2" fmla="*/ 33 w 66"/>
                <a:gd name="T3" fmla="*/ 35 h 35"/>
                <a:gd name="T4" fmla="*/ 66 w 66"/>
                <a:gd name="T5" fmla="*/ 18 h 35"/>
                <a:gd name="T6" fmla="*/ 33 w 66"/>
                <a:gd name="T7" fmla="*/ 1 h 35"/>
                <a:gd name="T8" fmla="*/ 0 w 66"/>
                <a:gd name="T9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5">
                  <a:moveTo>
                    <a:pt x="0" y="18"/>
                  </a:moveTo>
                  <a:cubicBezTo>
                    <a:pt x="0" y="28"/>
                    <a:pt x="15" y="35"/>
                    <a:pt x="33" y="35"/>
                  </a:cubicBezTo>
                  <a:cubicBezTo>
                    <a:pt x="51" y="35"/>
                    <a:pt x="66" y="27"/>
                    <a:pt x="66" y="18"/>
                  </a:cubicBezTo>
                  <a:cubicBezTo>
                    <a:pt x="66" y="8"/>
                    <a:pt x="51" y="0"/>
                    <a:pt x="33" y="1"/>
                  </a:cubicBezTo>
                  <a:cubicBezTo>
                    <a:pt x="14" y="1"/>
                    <a:pt x="0" y="9"/>
                    <a:pt x="0" y="18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8610601" y="4830763"/>
              <a:ext cx="679450" cy="750888"/>
            </a:xfrm>
            <a:custGeom>
              <a:avLst/>
              <a:gdLst>
                <a:gd name="T0" fmla="*/ 15 w 181"/>
                <a:gd name="T1" fmla="*/ 0 h 200"/>
                <a:gd name="T2" fmla="*/ 8 w 181"/>
                <a:gd name="T3" fmla="*/ 141 h 200"/>
                <a:gd name="T4" fmla="*/ 70 w 181"/>
                <a:gd name="T5" fmla="*/ 190 h 200"/>
                <a:gd name="T6" fmla="*/ 178 w 181"/>
                <a:gd name="T7" fmla="*/ 167 h 200"/>
                <a:gd name="T8" fmla="*/ 181 w 181"/>
                <a:gd name="T9" fmla="*/ 125 h 200"/>
                <a:gd name="T10" fmla="*/ 15 w 181"/>
                <a:gd name="T1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200">
                  <a:moveTo>
                    <a:pt x="15" y="0"/>
                  </a:moveTo>
                  <a:cubicBezTo>
                    <a:pt x="15" y="0"/>
                    <a:pt x="0" y="119"/>
                    <a:pt x="8" y="141"/>
                  </a:cubicBezTo>
                  <a:cubicBezTo>
                    <a:pt x="15" y="164"/>
                    <a:pt x="39" y="186"/>
                    <a:pt x="70" y="190"/>
                  </a:cubicBezTo>
                  <a:cubicBezTo>
                    <a:pt x="148" y="200"/>
                    <a:pt x="178" y="167"/>
                    <a:pt x="178" y="167"/>
                  </a:cubicBezTo>
                  <a:cubicBezTo>
                    <a:pt x="181" y="125"/>
                    <a:pt x="181" y="125"/>
                    <a:pt x="181" y="125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8572501" y="4722813"/>
              <a:ext cx="706438" cy="754063"/>
            </a:xfrm>
            <a:custGeom>
              <a:avLst/>
              <a:gdLst>
                <a:gd name="T0" fmla="*/ 15 w 188"/>
                <a:gd name="T1" fmla="*/ 0 h 201"/>
                <a:gd name="T2" fmla="*/ 8 w 188"/>
                <a:gd name="T3" fmla="*/ 142 h 201"/>
                <a:gd name="T4" fmla="*/ 70 w 188"/>
                <a:gd name="T5" fmla="*/ 191 h 201"/>
                <a:gd name="T6" fmla="*/ 172 w 188"/>
                <a:gd name="T7" fmla="*/ 193 h 201"/>
                <a:gd name="T8" fmla="*/ 188 w 188"/>
                <a:gd name="T9" fmla="*/ 112 h 201"/>
                <a:gd name="T10" fmla="*/ 15 w 188"/>
                <a:gd name="T11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201">
                  <a:moveTo>
                    <a:pt x="15" y="0"/>
                  </a:moveTo>
                  <a:cubicBezTo>
                    <a:pt x="15" y="0"/>
                    <a:pt x="0" y="120"/>
                    <a:pt x="8" y="142"/>
                  </a:cubicBezTo>
                  <a:cubicBezTo>
                    <a:pt x="15" y="165"/>
                    <a:pt x="39" y="186"/>
                    <a:pt x="70" y="191"/>
                  </a:cubicBezTo>
                  <a:cubicBezTo>
                    <a:pt x="148" y="201"/>
                    <a:pt x="172" y="193"/>
                    <a:pt x="172" y="193"/>
                  </a:cubicBezTo>
                  <a:cubicBezTo>
                    <a:pt x="188" y="112"/>
                    <a:pt x="188" y="112"/>
                    <a:pt x="188" y="112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FB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9540876" y="4865688"/>
              <a:ext cx="681038" cy="592138"/>
            </a:xfrm>
            <a:custGeom>
              <a:avLst/>
              <a:gdLst>
                <a:gd name="T0" fmla="*/ 181 w 181"/>
                <a:gd name="T1" fmla="*/ 0 h 158"/>
                <a:gd name="T2" fmla="*/ 167 w 181"/>
                <a:gd name="T3" fmla="*/ 108 h 158"/>
                <a:gd name="T4" fmla="*/ 0 w 181"/>
                <a:gd name="T5" fmla="*/ 158 h 158"/>
                <a:gd name="T6" fmla="*/ 29 w 181"/>
                <a:gd name="T7" fmla="*/ 35 h 158"/>
                <a:gd name="T8" fmla="*/ 181 w 181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58">
                  <a:moveTo>
                    <a:pt x="181" y="0"/>
                  </a:moveTo>
                  <a:cubicBezTo>
                    <a:pt x="181" y="0"/>
                    <a:pt x="174" y="98"/>
                    <a:pt x="167" y="108"/>
                  </a:cubicBezTo>
                  <a:cubicBezTo>
                    <a:pt x="161" y="119"/>
                    <a:pt x="154" y="152"/>
                    <a:pt x="0" y="158"/>
                  </a:cubicBezTo>
                  <a:cubicBezTo>
                    <a:pt x="29" y="35"/>
                    <a:pt x="29" y="35"/>
                    <a:pt x="29" y="35"/>
                  </a:cubicBezTo>
                  <a:lnTo>
                    <a:pt x="181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9582151" y="4786313"/>
              <a:ext cx="681038" cy="592138"/>
            </a:xfrm>
            <a:custGeom>
              <a:avLst/>
              <a:gdLst>
                <a:gd name="T0" fmla="*/ 181 w 181"/>
                <a:gd name="T1" fmla="*/ 0 h 158"/>
                <a:gd name="T2" fmla="*/ 167 w 181"/>
                <a:gd name="T3" fmla="*/ 109 h 158"/>
                <a:gd name="T4" fmla="*/ 0 w 181"/>
                <a:gd name="T5" fmla="*/ 158 h 158"/>
                <a:gd name="T6" fmla="*/ 29 w 181"/>
                <a:gd name="T7" fmla="*/ 36 h 158"/>
                <a:gd name="T8" fmla="*/ 181 w 181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58">
                  <a:moveTo>
                    <a:pt x="181" y="0"/>
                  </a:moveTo>
                  <a:cubicBezTo>
                    <a:pt x="181" y="0"/>
                    <a:pt x="174" y="99"/>
                    <a:pt x="167" y="109"/>
                  </a:cubicBezTo>
                  <a:cubicBezTo>
                    <a:pt x="161" y="119"/>
                    <a:pt x="154" y="152"/>
                    <a:pt x="0" y="158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81" y="0"/>
                  </a:lnTo>
                  <a:close/>
                </a:path>
              </a:pathLst>
            </a:custGeom>
            <a:solidFill>
              <a:srgbClr val="FB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8602663" y="4752975"/>
              <a:ext cx="728663" cy="625475"/>
            </a:xfrm>
            <a:custGeom>
              <a:avLst/>
              <a:gdLst>
                <a:gd name="T0" fmla="*/ 5 w 194"/>
                <a:gd name="T1" fmla="*/ 36 h 167"/>
                <a:gd name="T2" fmla="*/ 2 w 194"/>
                <a:gd name="T3" fmla="*/ 25 h 167"/>
                <a:gd name="T4" fmla="*/ 15 w 194"/>
                <a:gd name="T5" fmla="*/ 3 h 167"/>
                <a:gd name="T6" fmla="*/ 49 w 194"/>
                <a:gd name="T7" fmla="*/ 23 h 167"/>
                <a:gd name="T8" fmla="*/ 114 w 194"/>
                <a:gd name="T9" fmla="*/ 65 h 167"/>
                <a:gd name="T10" fmla="*/ 172 w 194"/>
                <a:gd name="T11" fmla="*/ 108 h 167"/>
                <a:gd name="T12" fmla="*/ 172 w 194"/>
                <a:gd name="T13" fmla="*/ 163 h 167"/>
                <a:gd name="T14" fmla="*/ 136 w 194"/>
                <a:gd name="T15" fmla="*/ 122 h 167"/>
                <a:gd name="T16" fmla="*/ 107 w 194"/>
                <a:gd name="T17" fmla="*/ 105 h 167"/>
                <a:gd name="T18" fmla="*/ 71 w 194"/>
                <a:gd name="T19" fmla="*/ 85 h 167"/>
                <a:gd name="T20" fmla="*/ 21 w 194"/>
                <a:gd name="T21" fmla="*/ 51 h 167"/>
                <a:gd name="T22" fmla="*/ 5 w 194"/>
                <a:gd name="T23" fmla="*/ 3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67">
                  <a:moveTo>
                    <a:pt x="5" y="36"/>
                  </a:moveTo>
                  <a:cubicBezTo>
                    <a:pt x="4" y="33"/>
                    <a:pt x="2" y="29"/>
                    <a:pt x="2" y="25"/>
                  </a:cubicBezTo>
                  <a:cubicBezTo>
                    <a:pt x="0" y="14"/>
                    <a:pt x="0" y="0"/>
                    <a:pt x="15" y="3"/>
                  </a:cubicBezTo>
                  <a:cubicBezTo>
                    <a:pt x="27" y="5"/>
                    <a:pt x="38" y="17"/>
                    <a:pt x="49" y="23"/>
                  </a:cubicBezTo>
                  <a:cubicBezTo>
                    <a:pt x="72" y="35"/>
                    <a:pt x="93" y="48"/>
                    <a:pt x="114" y="65"/>
                  </a:cubicBezTo>
                  <a:cubicBezTo>
                    <a:pt x="133" y="80"/>
                    <a:pt x="155" y="91"/>
                    <a:pt x="172" y="108"/>
                  </a:cubicBezTo>
                  <a:cubicBezTo>
                    <a:pt x="176" y="113"/>
                    <a:pt x="194" y="159"/>
                    <a:pt x="172" y="163"/>
                  </a:cubicBezTo>
                  <a:cubicBezTo>
                    <a:pt x="147" y="167"/>
                    <a:pt x="157" y="132"/>
                    <a:pt x="136" y="122"/>
                  </a:cubicBezTo>
                  <a:cubicBezTo>
                    <a:pt x="125" y="117"/>
                    <a:pt x="117" y="112"/>
                    <a:pt x="107" y="105"/>
                  </a:cubicBezTo>
                  <a:cubicBezTo>
                    <a:pt x="96" y="97"/>
                    <a:pt x="82" y="93"/>
                    <a:pt x="71" y="85"/>
                  </a:cubicBezTo>
                  <a:cubicBezTo>
                    <a:pt x="55" y="73"/>
                    <a:pt x="39" y="62"/>
                    <a:pt x="21" y="51"/>
                  </a:cubicBezTo>
                  <a:cubicBezTo>
                    <a:pt x="15" y="48"/>
                    <a:pt x="9" y="43"/>
                    <a:pt x="5" y="36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9590088" y="4849813"/>
              <a:ext cx="706438" cy="409575"/>
            </a:xfrm>
            <a:custGeom>
              <a:avLst/>
              <a:gdLst>
                <a:gd name="T0" fmla="*/ 163 w 188"/>
                <a:gd name="T1" fmla="*/ 7 h 109"/>
                <a:gd name="T2" fmla="*/ 111 w 188"/>
                <a:gd name="T3" fmla="*/ 26 h 109"/>
                <a:gd name="T4" fmla="*/ 58 w 188"/>
                <a:gd name="T5" fmla="*/ 42 h 109"/>
                <a:gd name="T6" fmla="*/ 10 w 188"/>
                <a:gd name="T7" fmla="*/ 85 h 109"/>
                <a:gd name="T8" fmla="*/ 0 w 188"/>
                <a:gd name="T9" fmla="*/ 109 h 109"/>
                <a:gd name="T10" fmla="*/ 57 w 188"/>
                <a:gd name="T11" fmla="*/ 76 h 109"/>
                <a:gd name="T12" fmla="*/ 146 w 188"/>
                <a:gd name="T13" fmla="*/ 43 h 109"/>
                <a:gd name="T14" fmla="*/ 187 w 188"/>
                <a:gd name="T15" fmla="*/ 12 h 109"/>
                <a:gd name="T16" fmla="*/ 163 w 188"/>
                <a:gd name="T17" fmla="*/ 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109">
                  <a:moveTo>
                    <a:pt x="163" y="7"/>
                  </a:moveTo>
                  <a:cubicBezTo>
                    <a:pt x="145" y="5"/>
                    <a:pt x="127" y="18"/>
                    <a:pt x="111" y="26"/>
                  </a:cubicBezTo>
                  <a:cubicBezTo>
                    <a:pt x="94" y="35"/>
                    <a:pt x="77" y="37"/>
                    <a:pt x="58" y="42"/>
                  </a:cubicBezTo>
                  <a:cubicBezTo>
                    <a:pt x="36" y="47"/>
                    <a:pt x="18" y="65"/>
                    <a:pt x="10" y="85"/>
                  </a:cubicBezTo>
                  <a:cubicBezTo>
                    <a:pt x="7" y="93"/>
                    <a:pt x="6" y="102"/>
                    <a:pt x="0" y="109"/>
                  </a:cubicBezTo>
                  <a:cubicBezTo>
                    <a:pt x="21" y="104"/>
                    <a:pt x="40" y="89"/>
                    <a:pt x="57" y="76"/>
                  </a:cubicBezTo>
                  <a:cubicBezTo>
                    <a:pt x="83" y="58"/>
                    <a:pt x="114" y="44"/>
                    <a:pt x="146" y="43"/>
                  </a:cubicBezTo>
                  <a:cubicBezTo>
                    <a:pt x="162" y="43"/>
                    <a:pt x="188" y="32"/>
                    <a:pt x="187" y="12"/>
                  </a:cubicBezTo>
                  <a:cubicBezTo>
                    <a:pt x="187" y="0"/>
                    <a:pt x="176" y="9"/>
                    <a:pt x="163" y="7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8888413" y="5364163"/>
              <a:ext cx="1174750" cy="2630488"/>
            </a:xfrm>
            <a:custGeom>
              <a:avLst/>
              <a:gdLst>
                <a:gd name="T0" fmla="*/ 210 w 740"/>
                <a:gd name="T1" fmla="*/ 5 h 1657"/>
                <a:gd name="T2" fmla="*/ 0 w 740"/>
                <a:gd name="T3" fmla="*/ 1215 h 1657"/>
                <a:gd name="T4" fmla="*/ 253 w 740"/>
                <a:gd name="T5" fmla="*/ 1657 h 1657"/>
                <a:gd name="T6" fmla="*/ 549 w 740"/>
                <a:gd name="T7" fmla="*/ 1657 h 1657"/>
                <a:gd name="T8" fmla="*/ 740 w 740"/>
                <a:gd name="T9" fmla="*/ 1277 h 1657"/>
                <a:gd name="T10" fmla="*/ 440 w 740"/>
                <a:gd name="T11" fmla="*/ 0 h 1657"/>
                <a:gd name="T12" fmla="*/ 210 w 740"/>
                <a:gd name="T13" fmla="*/ 5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1657">
                  <a:moveTo>
                    <a:pt x="210" y="5"/>
                  </a:moveTo>
                  <a:lnTo>
                    <a:pt x="0" y="1215"/>
                  </a:lnTo>
                  <a:lnTo>
                    <a:pt x="253" y="1657"/>
                  </a:lnTo>
                  <a:lnTo>
                    <a:pt x="549" y="1657"/>
                  </a:lnTo>
                  <a:lnTo>
                    <a:pt x="740" y="1277"/>
                  </a:lnTo>
                  <a:lnTo>
                    <a:pt x="440" y="0"/>
                  </a:lnTo>
                  <a:lnTo>
                    <a:pt x="210" y="5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8970963" y="5372100"/>
              <a:ext cx="1014413" cy="2795588"/>
            </a:xfrm>
            <a:custGeom>
              <a:avLst/>
              <a:gdLst>
                <a:gd name="T0" fmla="*/ 81 w 270"/>
                <a:gd name="T1" fmla="*/ 2 h 745"/>
                <a:gd name="T2" fmla="*/ 0 w 270"/>
                <a:gd name="T3" fmla="*/ 517 h 745"/>
                <a:gd name="T4" fmla="*/ 152 w 270"/>
                <a:gd name="T5" fmla="*/ 745 h 745"/>
                <a:gd name="T6" fmla="*/ 270 w 270"/>
                <a:gd name="T7" fmla="*/ 541 h 745"/>
                <a:gd name="T8" fmla="*/ 136 w 270"/>
                <a:gd name="T9" fmla="*/ 0 h 745"/>
                <a:gd name="T10" fmla="*/ 81 w 270"/>
                <a:gd name="T11" fmla="*/ 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745">
                  <a:moveTo>
                    <a:pt x="81" y="2"/>
                  </a:moveTo>
                  <a:cubicBezTo>
                    <a:pt x="81" y="2"/>
                    <a:pt x="28" y="270"/>
                    <a:pt x="0" y="517"/>
                  </a:cubicBezTo>
                  <a:cubicBezTo>
                    <a:pt x="152" y="745"/>
                    <a:pt x="152" y="745"/>
                    <a:pt x="152" y="745"/>
                  </a:cubicBezTo>
                  <a:cubicBezTo>
                    <a:pt x="270" y="541"/>
                    <a:pt x="270" y="541"/>
                    <a:pt x="270" y="541"/>
                  </a:cubicBezTo>
                  <a:cubicBezTo>
                    <a:pt x="270" y="541"/>
                    <a:pt x="227" y="252"/>
                    <a:pt x="136" y="0"/>
                  </a:cubicBezTo>
                  <a:lnTo>
                    <a:pt x="81" y="2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9417051" y="5372100"/>
              <a:ext cx="568325" cy="2795588"/>
            </a:xfrm>
            <a:custGeom>
              <a:avLst/>
              <a:gdLst>
                <a:gd name="T0" fmla="*/ 17 w 151"/>
                <a:gd name="T1" fmla="*/ 0 h 745"/>
                <a:gd name="T2" fmla="*/ 7 w 151"/>
                <a:gd name="T3" fmla="*/ 0 h 745"/>
                <a:gd name="T4" fmla="*/ 0 w 151"/>
                <a:gd name="T5" fmla="*/ 4 h 745"/>
                <a:gd name="T6" fmla="*/ 33 w 151"/>
                <a:gd name="T7" fmla="*/ 745 h 745"/>
                <a:gd name="T8" fmla="*/ 151 w 151"/>
                <a:gd name="T9" fmla="*/ 541 h 745"/>
                <a:gd name="T10" fmla="*/ 17 w 151"/>
                <a:gd name="T11" fmla="*/ 0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745">
                  <a:moveTo>
                    <a:pt x="1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3" y="745"/>
                    <a:pt x="33" y="745"/>
                    <a:pt x="33" y="745"/>
                  </a:cubicBezTo>
                  <a:cubicBezTo>
                    <a:pt x="151" y="541"/>
                    <a:pt x="151" y="541"/>
                    <a:pt x="151" y="541"/>
                  </a:cubicBezTo>
                  <a:cubicBezTo>
                    <a:pt x="151" y="541"/>
                    <a:pt x="108" y="252"/>
                    <a:pt x="17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9120188" y="5589588"/>
              <a:ext cx="514350" cy="657225"/>
            </a:xfrm>
            <a:custGeom>
              <a:avLst/>
              <a:gdLst>
                <a:gd name="T0" fmla="*/ 115 w 137"/>
                <a:gd name="T1" fmla="*/ 0 h 175"/>
                <a:gd name="T2" fmla="*/ 115 w 137"/>
                <a:gd name="T3" fmla="*/ 0 h 175"/>
                <a:gd name="T4" fmla="*/ 13 w 137"/>
                <a:gd name="T5" fmla="*/ 97 h 175"/>
                <a:gd name="T6" fmla="*/ 0 w 137"/>
                <a:gd name="T7" fmla="*/ 175 h 175"/>
                <a:gd name="T8" fmla="*/ 0 w 137"/>
                <a:gd name="T9" fmla="*/ 175 h 175"/>
                <a:gd name="T10" fmla="*/ 137 w 137"/>
                <a:gd name="T11" fmla="*/ 70 h 175"/>
                <a:gd name="T12" fmla="*/ 115 w 137"/>
                <a:gd name="T1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75">
                  <a:moveTo>
                    <a:pt x="115" y="0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94" y="44"/>
                    <a:pt x="13" y="97"/>
                  </a:cubicBezTo>
                  <a:cubicBezTo>
                    <a:pt x="9" y="121"/>
                    <a:pt x="5" y="147"/>
                    <a:pt x="0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75"/>
                    <a:pt x="94" y="144"/>
                    <a:pt x="137" y="70"/>
                  </a:cubicBezTo>
                  <a:cubicBezTo>
                    <a:pt x="130" y="46"/>
                    <a:pt x="123" y="23"/>
                    <a:pt x="115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9012238" y="6208713"/>
              <a:ext cx="792163" cy="781050"/>
            </a:xfrm>
            <a:custGeom>
              <a:avLst/>
              <a:gdLst>
                <a:gd name="T0" fmla="*/ 211 w 211"/>
                <a:gd name="T1" fmla="*/ 77 h 208"/>
                <a:gd name="T2" fmla="*/ 211 w 211"/>
                <a:gd name="T3" fmla="*/ 77 h 208"/>
                <a:gd name="T4" fmla="*/ 192 w 211"/>
                <a:gd name="T5" fmla="*/ 0 h 208"/>
                <a:gd name="T6" fmla="*/ 192 w 211"/>
                <a:gd name="T7" fmla="*/ 0 h 208"/>
                <a:gd name="T8" fmla="*/ 11 w 211"/>
                <a:gd name="T9" fmla="*/ 124 h 208"/>
                <a:gd name="T10" fmla="*/ 11 w 211"/>
                <a:gd name="T11" fmla="*/ 124 h 208"/>
                <a:gd name="T12" fmla="*/ 0 w 211"/>
                <a:gd name="T13" fmla="*/ 208 h 208"/>
                <a:gd name="T14" fmla="*/ 211 w 211"/>
                <a:gd name="T15" fmla="*/ 7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1" h="208">
                  <a:moveTo>
                    <a:pt x="211" y="77"/>
                  </a:moveTo>
                  <a:cubicBezTo>
                    <a:pt x="211" y="77"/>
                    <a:pt x="211" y="77"/>
                    <a:pt x="211" y="77"/>
                  </a:cubicBezTo>
                  <a:cubicBezTo>
                    <a:pt x="206" y="52"/>
                    <a:pt x="199" y="26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96" y="84"/>
                    <a:pt x="11" y="124"/>
                    <a:pt x="11" y="124"/>
                  </a:cubicBezTo>
                  <a:cubicBezTo>
                    <a:pt x="11" y="124"/>
                    <a:pt x="11" y="124"/>
                    <a:pt x="11" y="124"/>
                  </a:cubicBezTo>
                  <a:cubicBezTo>
                    <a:pt x="7" y="152"/>
                    <a:pt x="4" y="180"/>
                    <a:pt x="0" y="208"/>
                  </a:cubicBezTo>
                  <a:cubicBezTo>
                    <a:pt x="123" y="194"/>
                    <a:pt x="211" y="77"/>
                    <a:pt x="211" y="7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9147176" y="6869113"/>
              <a:ext cx="788988" cy="893763"/>
            </a:xfrm>
            <a:custGeom>
              <a:avLst/>
              <a:gdLst>
                <a:gd name="T0" fmla="*/ 33 w 210"/>
                <a:gd name="T1" fmla="*/ 238 h 238"/>
                <a:gd name="T2" fmla="*/ 210 w 210"/>
                <a:gd name="T3" fmla="*/ 66 h 238"/>
                <a:gd name="T4" fmla="*/ 210 w 210"/>
                <a:gd name="T5" fmla="*/ 66 h 238"/>
                <a:gd name="T6" fmla="*/ 197 w 210"/>
                <a:gd name="T7" fmla="*/ 0 h 238"/>
                <a:gd name="T8" fmla="*/ 197 w 210"/>
                <a:gd name="T9" fmla="*/ 0 h 238"/>
                <a:gd name="T10" fmla="*/ 0 w 210"/>
                <a:gd name="T11" fmla="*/ 188 h 238"/>
                <a:gd name="T12" fmla="*/ 33 w 210"/>
                <a:gd name="T13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238">
                  <a:moveTo>
                    <a:pt x="33" y="238"/>
                  </a:moveTo>
                  <a:cubicBezTo>
                    <a:pt x="125" y="201"/>
                    <a:pt x="210" y="66"/>
                    <a:pt x="210" y="66"/>
                  </a:cubicBezTo>
                  <a:cubicBezTo>
                    <a:pt x="210" y="66"/>
                    <a:pt x="210" y="66"/>
                    <a:pt x="210" y="66"/>
                  </a:cubicBezTo>
                  <a:cubicBezTo>
                    <a:pt x="206" y="47"/>
                    <a:pt x="202" y="25"/>
                    <a:pt x="197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25" y="110"/>
                    <a:pt x="0" y="188"/>
                    <a:pt x="0" y="188"/>
                  </a:cubicBezTo>
                  <a:lnTo>
                    <a:pt x="33" y="238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9177338" y="5116513"/>
              <a:ext cx="476250" cy="322263"/>
            </a:xfrm>
            <a:custGeom>
              <a:avLst/>
              <a:gdLst>
                <a:gd name="T0" fmla="*/ 4 w 127"/>
                <a:gd name="T1" fmla="*/ 7 h 86"/>
                <a:gd name="T2" fmla="*/ 23 w 127"/>
                <a:gd name="T3" fmla="*/ 81 h 86"/>
                <a:gd name="T4" fmla="*/ 80 w 127"/>
                <a:gd name="T5" fmla="*/ 80 h 86"/>
                <a:gd name="T6" fmla="*/ 112 w 127"/>
                <a:gd name="T7" fmla="*/ 0 h 86"/>
                <a:gd name="T8" fmla="*/ 4 w 127"/>
                <a:gd name="T9" fmla="*/ 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6">
                  <a:moveTo>
                    <a:pt x="4" y="7"/>
                  </a:moveTo>
                  <a:cubicBezTo>
                    <a:pt x="0" y="20"/>
                    <a:pt x="3" y="72"/>
                    <a:pt x="23" y="81"/>
                  </a:cubicBezTo>
                  <a:cubicBezTo>
                    <a:pt x="34" y="86"/>
                    <a:pt x="55" y="85"/>
                    <a:pt x="80" y="80"/>
                  </a:cubicBezTo>
                  <a:cubicBezTo>
                    <a:pt x="127" y="71"/>
                    <a:pt x="112" y="0"/>
                    <a:pt x="112" y="0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6788151" y="-1143000"/>
              <a:ext cx="4470400" cy="6446838"/>
            </a:xfrm>
            <a:custGeom>
              <a:avLst/>
              <a:gdLst>
                <a:gd name="T0" fmla="*/ 9 w 1190"/>
                <a:gd name="T1" fmla="*/ 812 h 1718"/>
                <a:gd name="T2" fmla="*/ 25 w 1190"/>
                <a:gd name="T3" fmla="*/ 1393 h 1718"/>
                <a:gd name="T4" fmla="*/ 152 w 1190"/>
                <a:gd name="T5" fmla="*/ 1565 h 1718"/>
                <a:gd name="T6" fmla="*/ 525 w 1190"/>
                <a:gd name="T7" fmla="*/ 1620 h 1718"/>
                <a:gd name="T8" fmla="*/ 692 w 1190"/>
                <a:gd name="T9" fmla="*/ 1712 h 1718"/>
                <a:gd name="T10" fmla="*/ 804 w 1190"/>
                <a:gd name="T11" fmla="*/ 1645 h 1718"/>
                <a:gd name="T12" fmla="*/ 1069 w 1190"/>
                <a:gd name="T13" fmla="*/ 1587 h 1718"/>
                <a:gd name="T14" fmla="*/ 1147 w 1190"/>
                <a:gd name="T15" fmla="*/ 1438 h 1718"/>
                <a:gd name="T16" fmla="*/ 1153 w 1190"/>
                <a:gd name="T17" fmla="*/ 747 h 1718"/>
                <a:gd name="T18" fmla="*/ 973 w 1190"/>
                <a:gd name="T19" fmla="*/ 317 h 1718"/>
                <a:gd name="T20" fmla="*/ 9 w 1190"/>
                <a:gd name="T21" fmla="*/ 812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0" h="1718">
                  <a:moveTo>
                    <a:pt x="9" y="812"/>
                  </a:moveTo>
                  <a:cubicBezTo>
                    <a:pt x="9" y="812"/>
                    <a:pt x="0" y="1254"/>
                    <a:pt x="25" y="1393"/>
                  </a:cubicBezTo>
                  <a:cubicBezTo>
                    <a:pt x="49" y="1531"/>
                    <a:pt x="74" y="1545"/>
                    <a:pt x="152" y="1565"/>
                  </a:cubicBezTo>
                  <a:cubicBezTo>
                    <a:pt x="231" y="1586"/>
                    <a:pt x="488" y="1596"/>
                    <a:pt x="525" y="1620"/>
                  </a:cubicBezTo>
                  <a:cubicBezTo>
                    <a:pt x="562" y="1644"/>
                    <a:pt x="637" y="1718"/>
                    <a:pt x="692" y="1712"/>
                  </a:cubicBezTo>
                  <a:cubicBezTo>
                    <a:pt x="746" y="1705"/>
                    <a:pt x="772" y="1653"/>
                    <a:pt x="804" y="1645"/>
                  </a:cubicBezTo>
                  <a:cubicBezTo>
                    <a:pt x="836" y="1637"/>
                    <a:pt x="1026" y="1601"/>
                    <a:pt x="1069" y="1587"/>
                  </a:cubicBezTo>
                  <a:cubicBezTo>
                    <a:pt x="1111" y="1573"/>
                    <a:pt x="1141" y="1537"/>
                    <a:pt x="1147" y="1438"/>
                  </a:cubicBezTo>
                  <a:cubicBezTo>
                    <a:pt x="1152" y="1340"/>
                    <a:pt x="1190" y="941"/>
                    <a:pt x="1153" y="747"/>
                  </a:cubicBezTo>
                  <a:cubicBezTo>
                    <a:pt x="1116" y="554"/>
                    <a:pt x="1093" y="394"/>
                    <a:pt x="973" y="317"/>
                  </a:cubicBezTo>
                  <a:cubicBezTo>
                    <a:pt x="936" y="280"/>
                    <a:pt x="25" y="0"/>
                    <a:pt x="9" y="81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10942638" y="2125663"/>
              <a:ext cx="935038" cy="1312863"/>
            </a:xfrm>
            <a:custGeom>
              <a:avLst/>
              <a:gdLst>
                <a:gd name="T0" fmla="*/ 29 w 249"/>
                <a:gd name="T1" fmla="*/ 348 h 350"/>
                <a:gd name="T2" fmla="*/ 158 w 249"/>
                <a:gd name="T3" fmla="*/ 58 h 350"/>
                <a:gd name="T4" fmla="*/ 0 w 249"/>
                <a:gd name="T5" fmla="*/ 115 h 350"/>
                <a:gd name="T6" fmla="*/ 29 w 249"/>
                <a:gd name="T7" fmla="*/ 348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350">
                  <a:moveTo>
                    <a:pt x="29" y="348"/>
                  </a:moveTo>
                  <a:cubicBezTo>
                    <a:pt x="231" y="350"/>
                    <a:pt x="249" y="115"/>
                    <a:pt x="158" y="58"/>
                  </a:cubicBezTo>
                  <a:cubicBezTo>
                    <a:pt x="67" y="0"/>
                    <a:pt x="0" y="115"/>
                    <a:pt x="0" y="115"/>
                  </a:cubicBezTo>
                  <a:lnTo>
                    <a:pt x="29" y="348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6084888" y="2170113"/>
              <a:ext cx="928688" cy="1160463"/>
            </a:xfrm>
            <a:custGeom>
              <a:avLst/>
              <a:gdLst>
                <a:gd name="T0" fmla="*/ 216 w 247"/>
                <a:gd name="T1" fmla="*/ 297 h 309"/>
                <a:gd name="T2" fmla="*/ 66 w 247"/>
                <a:gd name="T3" fmla="*/ 244 h 309"/>
                <a:gd name="T4" fmla="*/ 131 w 247"/>
                <a:gd name="T5" fmla="*/ 3 h 309"/>
                <a:gd name="T6" fmla="*/ 234 w 247"/>
                <a:gd name="T7" fmla="*/ 129 h 309"/>
                <a:gd name="T8" fmla="*/ 216 w 247"/>
                <a:gd name="T9" fmla="*/ 297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309">
                  <a:moveTo>
                    <a:pt x="216" y="297"/>
                  </a:moveTo>
                  <a:cubicBezTo>
                    <a:pt x="216" y="297"/>
                    <a:pt x="132" y="309"/>
                    <a:pt x="66" y="244"/>
                  </a:cubicBezTo>
                  <a:cubicBezTo>
                    <a:pt x="0" y="178"/>
                    <a:pt x="16" y="6"/>
                    <a:pt x="131" y="3"/>
                  </a:cubicBezTo>
                  <a:cubicBezTo>
                    <a:pt x="247" y="0"/>
                    <a:pt x="234" y="129"/>
                    <a:pt x="234" y="129"/>
                  </a:cubicBezTo>
                  <a:lnTo>
                    <a:pt x="216" y="297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6832601" y="-1349375"/>
              <a:ext cx="4271963" cy="6405563"/>
            </a:xfrm>
            <a:custGeom>
              <a:avLst/>
              <a:gdLst>
                <a:gd name="T0" fmla="*/ 24 w 1137"/>
                <a:gd name="T1" fmla="*/ 811 h 1707"/>
                <a:gd name="T2" fmla="*/ 8 w 1137"/>
                <a:gd name="T3" fmla="*/ 1255 h 1707"/>
                <a:gd name="T4" fmla="*/ 18 w 1137"/>
                <a:gd name="T5" fmla="*/ 1410 h 1707"/>
                <a:gd name="T6" fmla="*/ 160 w 1137"/>
                <a:gd name="T7" fmla="*/ 1564 h 1707"/>
                <a:gd name="T8" fmla="*/ 463 w 1137"/>
                <a:gd name="T9" fmla="*/ 1640 h 1707"/>
                <a:gd name="T10" fmla="*/ 666 w 1137"/>
                <a:gd name="T11" fmla="*/ 1706 h 1707"/>
                <a:gd name="T12" fmla="*/ 780 w 1137"/>
                <a:gd name="T13" fmla="*/ 1662 h 1707"/>
                <a:gd name="T14" fmla="*/ 1038 w 1137"/>
                <a:gd name="T15" fmla="*/ 1584 h 1707"/>
                <a:gd name="T16" fmla="*/ 1114 w 1137"/>
                <a:gd name="T17" fmla="*/ 1435 h 1707"/>
                <a:gd name="T18" fmla="*/ 1102 w 1137"/>
                <a:gd name="T19" fmla="*/ 743 h 1707"/>
                <a:gd name="T20" fmla="*/ 949 w 1137"/>
                <a:gd name="T21" fmla="*/ 314 h 1707"/>
                <a:gd name="T22" fmla="*/ 24 w 1137"/>
                <a:gd name="T23" fmla="*/ 811 h 1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7" h="1707">
                  <a:moveTo>
                    <a:pt x="24" y="811"/>
                  </a:moveTo>
                  <a:cubicBezTo>
                    <a:pt x="24" y="811"/>
                    <a:pt x="0" y="1071"/>
                    <a:pt x="8" y="1255"/>
                  </a:cubicBezTo>
                  <a:cubicBezTo>
                    <a:pt x="10" y="1310"/>
                    <a:pt x="13" y="1378"/>
                    <a:pt x="18" y="1410"/>
                  </a:cubicBezTo>
                  <a:cubicBezTo>
                    <a:pt x="41" y="1548"/>
                    <a:pt x="85" y="1544"/>
                    <a:pt x="160" y="1564"/>
                  </a:cubicBezTo>
                  <a:cubicBezTo>
                    <a:pt x="182" y="1570"/>
                    <a:pt x="354" y="1598"/>
                    <a:pt x="463" y="1640"/>
                  </a:cubicBezTo>
                  <a:cubicBezTo>
                    <a:pt x="536" y="1667"/>
                    <a:pt x="588" y="1704"/>
                    <a:pt x="666" y="1706"/>
                  </a:cubicBezTo>
                  <a:cubicBezTo>
                    <a:pt x="727" y="1707"/>
                    <a:pt x="726" y="1676"/>
                    <a:pt x="780" y="1662"/>
                  </a:cubicBezTo>
                  <a:cubicBezTo>
                    <a:pt x="915" y="1626"/>
                    <a:pt x="1023" y="1589"/>
                    <a:pt x="1038" y="1584"/>
                  </a:cubicBezTo>
                  <a:cubicBezTo>
                    <a:pt x="1079" y="1570"/>
                    <a:pt x="1108" y="1533"/>
                    <a:pt x="1114" y="1435"/>
                  </a:cubicBezTo>
                  <a:cubicBezTo>
                    <a:pt x="1119" y="1336"/>
                    <a:pt x="1137" y="936"/>
                    <a:pt x="1102" y="743"/>
                  </a:cubicBezTo>
                  <a:cubicBezTo>
                    <a:pt x="1067" y="550"/>
                    <a:pt x="1064" y="390"/>
                    <a:pt x="949" y="314"/>
                  </a:cubicBezTo>
                  <a:cubicBezTo>
                    <a:pt x="915" y="277"/>
                    <a:pt x="41" y="0"/>
                    <a:pt x="24" y="811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6986588" y="-1203325"/>
              <a:ext cx="3768725" cy="2566988"/>
            </a:xfrm>
            <a:custGeom>
              <a:avLst/>
              <a:gdLst>
                <a:gd name="T0" fmla="*/ 290 w 1003"/>
                <a:gd name="T1" fmla="*/ 682 h 684"/>
                <a:gd name="T2" fmla="*/ 604 w 1003"/>
                <a:gd name="T3" fmla="*/ 654 h 684"/>
                <a:gd name="T4" fmla="*/ 1003 w 1003"/>
                <a:gd name="T5" fmla="*/ 473 h 684"/>
                <a:gd name="T6" fmla="*/ 908 w 1003"/>
                <a:gd name="T7" fmla="*/ 275 h 684"/>
                <a:gd name="T8" fmla="*/ 0 w 1003"/>
                <a:gd name="T9" fmla="*/ 611 h 684"/>
                <a:gd name="T10" fmla="*/ 128 w 1003"/>
                <a:gd name="T11" fmla="*/ 651 h 684"/>
                <a:gd name="T12" fmla="*/ 290 w 1003"/>
                <a:gd name="T13" fmla="*/ 682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3" h="684">
                  <a:moveTo>
                    <a:pt x="290" y="682"/>
                  </a:moveTo>
                  <a:cubicBezTo>
                    <a:pt x="399" y="679"/>
                    <a:pt x="491" y="672"/>
                    <a:pt x="604" y="654"/>
                  </a:cubicBezTo>
                  <a:cubicBezTo>
                    <a:pt x="758" y="630"/>
                    <a:pt x="872" y="535"/>
                    <a:pt x="1003" y="473"/>
                  </a:cubicBezTo>
                  <a:cubicBezTo>
                    <a:pt x="983" y="371"/>
                    <a:pt x="981" y="323"/>
                    <a:pt x="908" y="275"/>
                  </a:cubicBezTo>
                  <a:cubicBezTo>
                    <a:pt x="876" y="241"/>
                    <a:pt x="124" y="0"/>
                    <a:pt x="0" y="611"/>
                  </a:cubicBezTo>
                  <a:cubicBezTo>
                    <a:pt x="43" y="626"/>
                    <a:pt x="86" y="639"/>
                    <a:pt x="128" y="651"/>
                  </a:cubicBezTo>
                  <a:cubicBezTo>
                    <a:pt x="179" y="653"/>
                    <a:pt x="238" y="684"/>
                    <a:pt x="290" y="68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6389688" y="222250"/>
              <a:ext cx="995363" cy="3321050"/>
            </a:xfrm>
            <a:custGeom>
              <a:avLst/>
              <a:gdLst>
                <a:gd name="T0" fmla="*/ 28 w 265"/>
                <a:gd name="T1" fmla="*/ 0 h 885"/>
                <a:gd name="T2" fmla="*/ 18 w 265"/>
                <a:gd name="T3" fmla="*/ 528 h 885"/>
                <a:gd name="T4" fmla="*/ 155 w 265"/>
                <a:gd name="T5" fmla="*/ 635 h 885"/>
                <a:gd name="T6" fmla="*/ 178 w 265"/>
                <a:gd name="T7" fmla="*/ 868 h 885"/>
                <a:gd name="T8" fmla="*/ 220 w 265"/>
                <a:gd name="T9" fmla="*/ 884 h 885"/>
                <a:gd name="T10" fmla="*/ 261 w 265"/>
                <a:gd name="T11" fmla="*/ 867 h 885"/>
                <a:gd name="T12" fmla="*/ 265 w 265"/>
                <a:gd name="T13" fmla="*/ 84 h 885"/>
                <a:gd name="T14" fmla="*/ 28 w 265"/>
                <a:gd name="T15" fmla="*/ 0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5" h="885">
                  <a:moveTo>
                    <a:pt x="28" y="0"/>
                  </a:moveTo>
                  <a:cubicBezTo>
                    <a:pt x="28" y="0"/>
                    <a:pt x="0" y="387"/>
                    <a:pt x="18" y="528"/>
                  </a:cubicBezTo>
                  <a:cubicBezTo>
                    <a:pt x="18" y="529"/>
                    <a:pt x="140" y="483"/>
                    <a:pt x="155" y="635"/>
                  </a:cubicBezTo>
                  <a:cubicBezTo>
                    <a:pt x="171" y="789"/>
                    <a:pt x="178" y="868"/>
                    <a:pt x="178" y="868"/>
                  </a:cubicBezTo>
                  <a:cubicBezTo>
                    <a:pt x="178" y="868"/>
                    <a:pt x="182" y="883"/>
                    <a:pt x="220" y="884"/>
                  </a:cubicBezTo>
                  <a:cubicBezTo>
                    <a:pt x="258" y="885"/>
                    <a:pt x="261" y="867"/>
                    <a:pt x="261" y="867"/>
                  </a:cubicBezTo>
                  <a:cubicBezTo>
                    <a:pt x="265" y="84"/>
                    <a:pt x="265" y="84"/>
                    <a:pt x="265" y="84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6438901" y="1963738"/>
              <a:ext cx="450850" cy="368300"/>
            </a:xfrm>
            <a:custGeom>
              <a:avLst/>
              <a:gdLst>
                <a:gd name="T0" fmla="*/ 120 w 120"/>
                <a:gd name="T1" fmla="*/ 98 h 98"/>
                <a:gd name="T2" fmla="*/ 120 w 120"/>
                <a:gd name="T3" fmla="*/ 94 h 98"/>
                <a:gd name="T4" fmla="*/ 118 w 120"/>
                <a:gd name="T5" fmla="*/ 90 h 98"/>
                <a:gd name="T6" fmla="*/ 79 w 120"/>
                <a:gd name="T7" fmla="*/ 0 h 98"/>
                <a:gd name="T8" fmla="*/ 0 w 120"/>
                <a:gd name="T9" fmla="*/ 1 h 98"/>
                <a:gd name="T10" fmla="*/ 5 w 120"/>
                <a:gd name="T11" fmla="*/ 64 h 98"/>
                <a:gd name="T12" fmla="*/ 120 w 120"/>
                <a:gd name="T1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98">
                  <a:moveTo>
                    <a:pt x="120" y="98"/>
                  </a:moveTo>
                  <a:cubicBezTo>
                    <a:pt x="120" y="97"/>
                    <a:pt x="120" y="95"/>
                    <a:pt x="120" y="94"/>
                  </a:cubicBezTo>
                  <a:cubicBezTo>
                    <a:pt x="119" y="93"/>
                    <a:pt x="119" y="91"/>
                    <a:pt x="118" y="90"/>
                  </a:cubicBezTo>
                  <a:cubicBezTo>
                    <a:pt x="111" y="58"/>
                    <a:pt x="98" y="27"/>
                    <a:pt x="79" y="0"/>
                  </a:cubicBezTo>
                  <a:cubicBezTo>
                    <a:pt x="53" y="0"/>
                    <a:pt x="26" y="1"/>
                    <a:pt x="0" y="1"/>
                  </a:cubicBezTo>
                  <a:cubicBezTo>
                    <a:pt x="1" y="25"/>
                    <a:pt x="2" y="47"/>
                    <a:pt x="5" y="64"/>
                  </a:cubicBezTo>
                  <a:cubicBezTo>
                    <a:pt x="5" y="65"/>
                    <a:pt x="80" y="37"/>
                    <a:pt x="120" y="98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6464301" y="354013"/>
              <a:ext cx="939800" cy="795338"/>
            </a:xfrm>
            <a:custGeom>
              <a:avLst/>
              <a:gdLst>
                <a:gd name="T0" fmla="*/ 2 w 250"/>
                <a:gd name="T1" fmla="*/ 0 h 212"/>
                <a:gd name="T2" fmla="*/ 0 w 250"/>
                <a:gd name="T3" fmla="*/ 115 h 212"/>
                <a:gd name="T4" fmla="*/ 244 w 250"/>
                <a:gd name="T5" fmla="*/ 212 h 212"/>
                <a:gd name="T6" fmla="*/ 250 w 250"/>
                <a:gd name="T7" fmla="*/ 113 h 212"/>
                <a:gd name="T8" fmla="*/ 2 w 250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212">
                  <a:moveTo>
                    <a:pt x="2" y="0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15"/>
                    <a:pt x="120" y="211"/>
                    <a:pt x="244" y="212"/>
                  </a:cubicBezTo>
                  <a:cubicBezTo>
                    <a:pt x="250" y="113"/>
                    <a:pt x="250" y="113"/>
                    <a:pt x="250" y="11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5999163" y="-1241425"/>
              <a:ext cx="6062663" cy="4905375"/>
            </a:xfrm>
            <a:custGeom>
              <a:avLst/>
              <a:gdLst>
                <a:gd name="T0" fmla="*/ 327 w 1614"/>
                <a:gd name="T1" fmla="*/ 22 h 1307"/>
                <a:gd name="T2" fmla="*/ 574 w 1614"/>
                <a:gd name="T3" fmla="*/ 163 h 1307"/>
                <a:gd name="T4" fmla="*/ 1029 w 1614"/>
                <a:gd name="T5" fmla="*/ 9 h 1307"/>
                <a:gd name="T6" fmla="*/ 1322 w 1614"/>
                <a:gd name="T7" fmla="*/ 242 h 1307"/>
                <a:gd name="T8" fmla="*/ 1575 w 1614"/>
                <a:gd name="T9" fmla="*/ 361 h 1307"/>
                <a:gd name="T10" fmla="*/ 1474 w 1614"/>
                <a:gd name="T11" fmla="*/ 955 h 1307"/>
                <a:gd name="T12" fmla="*/ 1345 w 1614"/>
                <a:gd name="T13" fmla="*/ 976 h 1307"/>
                <a:gd name="T14" fmla="*/ 1323 w 1614"/>
                <a:gd name="T15" fmla="*/ 1286 h 1307"/>
                <a:gd name="T16" fmla="*/ 1268 w 1614"/>
                <a:gd name="T17" fmla="*/ 1307 h 1307"/>
                <a:gd name="T18" fmla="*/ 1220 w 1614"/>
                <a:gd name="T19" fmla="*/ 1285 h 1307"/>
                <a:gd name="T20" fmla="*/ 1226 w 1614"/>
                <a:gd name="T21" fmla="*/ 708 h 1307"/>
                <a:gd name="T22" fmla="*/ 1184 w 1614"/>
                <a:gd name="T23" fmla="*/ 486 h 1307"/>
                <a:gd name="T24" fmla="*/ 459 w 1614"/>
                <a:gd name="T25" fmla="*/ 631 h 1307"/>
                <a:gd name="T26" fmla="*/ 0 w 1614"/>
                <a:gd name="T27" fmla="*/ 112 h 1307"/>
                <a:gd name="T28" fmla="*/ 158 w 1614"/>
                <a:gd name="T29" fmla="*/ 204 h 1307"/>
                <a:gd name="T30" fmla="*/ 196 w 1614"/>
                <a:gd name="T31" fmla="*/ 31 h 1307"/>
                <a:gd name="T32" fmla="*/ 266 w 1614"/>
                <a:gd name="T33" fmla="*/ 149 h 1307"/>
                <a:gd name="T34" fmla="*/ 327 w 1614"/>
                <a:gd name="T35" fmla="*/ 22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4" h="1307">
                  <a:moveTo>
                    <a:pt x="327" y="22"/>
                  </a:moveTo>
                  <a:cubicBezTo>
                    <a:pt x="327" y="22"/>
                    <a:pt x="363" y="190"/>
                    <a:pt x="574" y="163"/>
                  </a:cubicBezTo>
                  <a:cubicBezTo>
                    <a:pt x="786" y="136"/>
                    <a:pt x="857" y="0"/>
                    <a:pt x="1029" y="9"/>
                  </a:cubicBezTo>
                  <a:cubicBezTo>
                    <a:pt x="1200" y="19"/>
                    <a:pt x="1321" y="134"/>
                    <a:pt x="1322" y="242"/>
                  </a:cubicBezTo>
                  <a:cubicBezTo>
                    <a:pt x="1322" y="242"/>
                    <a:pt x="1511" y="185"/>
                    <a:pt x="1575" y="361"/>
                  </a:cubicBezTo>
                  <a:cubicBezTo>
                    <a:pt x="1614" y="470"/>
                    <a:pt x="1549" y="648"/>
                    <a:pt x="1474" y="955"/>
                  </a:cubicBezTo>
                  <a:cubicBezTo>
                    <a:pt x="1474" y="955"/>
                    <a:pt x="1414" y="907"/>
                    <a:pt x="1345" y="976"/>
                  </a:cubicBezTo>
                  <a:cubicBezTo>
                    <a:pt x="1305" y="1017"/>
                    <a:pt x="1323" y="1286"/>
                    <a:pt x="1323" y="1286"/>
                  </a:cubicBezTo>
                  <a:cubicBezTo>
                    <a:pt x="1323" y="1286"/>
                    <a:pt x="1315" y="1306"/>
                    <a:pt x="1268" y="1307"/>
                  </a:cubicBezTo>
                  <a:cubicBezTo>
                    <a:pt x="1222" y="1307"/>
                    <a:pt x="1220" y="1285"/>
                    <a:pt x="1220" y="1285"/>
                  </a:cubicBezTo>
                  <a:cubicBezTo>
                    <a:pt x="1220" y="1285"/>
                    <a:pt x="1220" y="970"/>
                    <a:pt x="1226" y="708"/>
                  </a:cubicBezTo>
                  <a:cubicBezTo>
                    <a:pt x="1229" y="599"/>
                    <a:pt x="1201" y="518"/>
                    <a:pt x="1184" y="486"/>
                  </a:cubicBezTo>
                  <a:cubicBezTo>
                    <a:pt x="1184" y="486"/>
                    <a:pt x="859" y="720"/>
                    <a:pt x="459" y="631"/>
                  </a:cubicBezTo>
                  <a:cubicBezTo>
                    <a:pt x="60" y="543"/>
                    <a:pt x="22" y="292"/>
                    <a:pt x="0" y="112"/>
                  </a:cubicBezTo>
                  <a:cubicBezTo>
                    <a:pt x="0" y="112"/>
                    <a:pt x="63" y="168"/>
                    <a:pt x="158" y="204"/>
                  </a:cubicBezTo>
                  <a:cubicBezTo>
                    <a:pt x="158" y="204"/>
                    <a:pt x="126" y="87"/>
                    <a:pt x="196" y="31"/>
                  </a:cubicBezTo>
                  <a:cubicBezTo>
                    <a:pt x="196" y="31"/>
                    <a:pt x="211" y="114"/>
                    <a:pt x="266" y="149"/>
                  </a:cubicBezTo>
                  <a:cubicBezTo>
                    <a:pt x="266" y="149"/>
                    <a:pt x="238" y="81"/>
                    <a:pt x="327" y="22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10968038" y="1982788"/>
              <a:ext cx="658813" cy="544513"/>
            </a:xfrm>
            <a:custGeom>
              <a:avLst/>
              <a:gdLst>
                <a:gd name="T0" fmla="*/ 70 w 175"/>
                <a:gd name="T1" fmla="*/ 15 h 145"/>
                <a:gd name="T2" fmla="*/ 8 w 175"/>
                <a:gd name="T3" fmla="*/ 144 h 145"/>
                <a:gd name="T4" fmla="*/ 9 w 175"/>
                <a:gd name="T5" fmla="*/ 145 h 145"/>
                <a:gd name="T6" fmla="*/ 22 w 175"/>
                <a:gd name="T7" fmla="*/ 117 h 145"/>
                <a:gd name="T8" fmla="*/ 151 w 175"/>
                <a:gd name="T9" fmla="*/ 96 h 145"/>
                <a:gd name="T10" fmla="*/ 158 w 175"/>
                <a:gd name="T11" fmla="*/ 69 h 145"/>
                <a:gd name="T12" fmla="*/ 160 w 175"/>
                <a:gd name="T13" fmla="*/ 58 h 145"/>
                <a:gd name="T14" fmla="*/ 164 w 175"/>
                <a:gd name="T15" fmla="*/ 44 h 145"/>
                <a:gd name="T16" fmla="*/ 168 w 175"/>
                <a:gd name="T17" fmla="*/ 26 h 145"/>
                <a:gd name="T18" fmla="*/ 170 w 175"/>
                <a:gd name="T19" fmla="*/ 21 h 145"/>
                <a:gd name="T20" fmla="*/ 175 w 175"/>
                <a:gd name="T21" fmla="*/ 0 h 145"/>
                <a:gd name="T22" fmla="*/ 175 w 175"/>
                <a:gd name="T23" fmla="*/ 0 h 145"/>
                <a:gd name="T24" fmla="*/ 70 w 175"/>
                <a:gd name="T25" fmla="*/ 1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145">
                  <a:moveTo>
                    <a:pt x="70" y="15"/>
                  </a:moveTo>
                  <a:cubicBezTo>
                    <a:pt x="29" y="74"/>
                    <a:pt x="0" y="137"/>
                    <a:pt x="8" y="144"/>
                  </a:cubicBezTo>
                  <a:cubicBezTo>
                    <a:pt x="8" y="144"/>
                    <a:pt x="9" y="144"/>
                    <a:pt x="9" y="145"/>
                  </a:cubicBezTo>
                  <a:cubicBezTo>
                    <a:pt x="12" y="132"/>
                    <a:pt x="17" y="123"/>
                    <a:pt x="22" y="117"/>
                  </a:cubicBezTo>
                  <a:cubicBezTo>
                    <a:pt x="91" y="48"/>
                    <a:pt x="151" y="96"/>
                    <a:pt x="151" y="96"/>
                  </a:cubicBezTo>
                  <a:cubicBezTo>
                    <a:pt x="153" y="87"/>
                    <a:pt x="155" y="78"/>
                    <a:pt x="158" y="69"/>
                  </a:cubicBezTo>
                  <a:cubicBezTo>
                    <a:pt x="159" y="65"/>
                    <a:pt x="159" y="61"/>
                    <a:pt x="160" y="58"/>
                  </a:cubicBezTo>
                  <a:cubicBezTo>
                    <a:pt x="162" y="53"/>
                    <a:pt x="163" y="49"/>
                    <a:pt x="164" y="44"/>
                  </a:cubicBezTo>
                  <a:cubicBezTo>
                    <a:pt x="165" y="38"/>
                    <a:pt x="167" y="32"/>
                    <a:pt x="168" y="26"/>
                  </a:cubicBezTo>
                  <a:cubicBezTo>
                    <a:pt x="169" y="25"/>
                    <a:pt x="169" y="23"/>
                    <a:pt x="170" y="21"/>
                  </a:cubicBezTo>
                  <a:cubicBezTo>
                    <a:pt x="171" y="14"/>
                    <a:pt x="173" y="7"/>
                    <a:pt x="17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40" y="1"/>
                    <a:pt x="105" y="6"/>
                    <a:pt x="70" y="15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7340601" y="1347788"/>
              <a:ext cx="593725" cy="585788"/>
            </a:xfrm>
            <a:custGeom>
              <a:avLst/>
              <a:gdLst>
                <a:gd name="T0" fmla="*/ 158 w 158"/>
                <a:gd name="T1" fmla="*/ 64 h 156"/>
                <a:gd name="T2" fmla="*/ 78 w 158"/>
                <a:gd name="T3" fmla="*/ 7 h 156"/>
                <a:gd name="T4" fmla="*/ 3 w 158"/>
                <a:gd name="T5" fmla="*/ 95 h 156"/>
                <a:gd name="T6" fmla="*/ 0 w 158"/>
                <a:gd name="T7" fmla="*/ 156 h 156"/>
                <a:gd name="T8" fmla="*/ 158 w 158"/>
                <a:gd name="T9" fmla="*/ 6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56">
                  <a:moveTo>
                    <a:pt x="158" y="64"/>
                  </a:moveTo>
                  <a:cubicBezTo>
                    <a:pt x="158" y="64"/>
                    <a:pt x="129" y="0"/>
                    <a:pt x="78" y="7"/>
                  </a:cubicBezTo>
                  <a:cubicBezTo>
                    <a:pt x="27" y="14"/>
                    <a:pt x="3" y="95"/>
                    <a:pt x="3" y="95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69" y="56"/>
                    <a:pt x="158" y="64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9925051" y="1468438"/>
              <a:ext cx="581025" cy="593725"/>
            </a:xfrm>
            <a:custGeom>
              <a:avLst/>
              <a:gdLst>
                <a:gd name="T0" fmla="*/ 47 w 155"/>
                <a:gd name="T1" fmla="*/ 0 h 158"/>
                <a:gd name="T2" fmla="*/ 2 w 155"/>
                <a:gd name="T3" fmla="*/ 84 h 158"/>
                <a:gd name="T4" fmla="*/ 114 w 155"/>
                <a:gd name="T5" fmla="*/ 158 h 158"/>
                <a:gd name="T6" fmla="*/ 147 w 155"/>
                <a:gd name="T7" fmla="*/ 112 h 158"/>
                <a:gd name="T8" fmla="*/ 47 w 155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158">
                  <a:moveTo>
                    <a:pt x="47" y="0"/>
                  </a:moveTo>
                  <a:cubicBezTo>
                    <a:pt x="47" y="0"/>
                    <a:pt x="0" y="42"/>
                    <a:pt x="2" y="84"/>
                  </a:cubicBezTo>
                  <a:cubicBezTo>
                    <a:pt x="2" y="84"/>
                    <a:pt x="78" y="76"/>
                    <a:pt x="114" y="158"/>
                  </a:cubicBezTo>
                  <a:cubicBezTo>
                    <a:pt x="114" y="158"/>
                    <a:pt x="155" y="143"/>
                    <a:pt x="147" y="112"/>
                  </a:cubicBezTo>
                  <a:cubicBezTo>
                    <a:pt x="139" y="81"/>
                    <a:pt x="107" y="2"/>
                    <a:pt x="47" y="0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7599363" y="2109788"/>
              <a:ext cx="612775" cy="612775"/>
            </a:xfrm>
            <a:custGeom>
              <a:avLst/>
              <a:gdLst>
                <a:gd name="T0" fmla="*/ 161 w 163"/>
                <a:gd name="T1" fmla="*/ 86 h 163"/>
                <a:gd name="T2" fmla="*/ 77 w 163"/>
                <a:gd name="T3" fmla="*/ 161 h 163"/>
                <a:gd name="T4" fmla="*/ 2 w 163"/>
                <a:gd name="T5" fmla="*/ 77 h 163"/>
                <a:gd name="T6" fmla="*/ 86 w 163"/>
                <a:gd name="T7" fmla="*/ 2 h 163"/>
                <a:gd name="T8" fmla="*/ 161 w 163"/>
                <a:gd name="T9" fmla="*/ 8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3">
                  <a:moveTo>
                    <a:pt x="161" y="86"/>
                  </a:moveTo>
                  <a:cubicBezTo>
                    <a:pt x="158" y="130"/>
                    <a:pt x="121" y="163"/>
                    <a:pt x="77" y="161"/>
                  </a:cubicBezTo>
                  <a:cubicBezTo>
                    <a:pt x="33" y="158"/>
                    <a:pt x="0" y="121"/>
                    <a:pt x="2" y="77"/>
                  </a:cubicBezTo>
                  <a:cubicBezTo>
                    <a:pt x="4" y="33"/>
                    <a:pt x="42" y="0"/>
                    <a:pt x="86" y="2"/>
                  </a:cubicBezTo>
                  <a:cubicBezTo>
                    <a:pt x="130" y="4"/>
                    <a:pt x="163" y="42"/>
                    <a:pt x="161" y="86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9744076" y="2222500"/>
              <a:ext cx="612775" cy="552450"/>
            </a:xfrm>
            <a:custGeom>
              <a:avLst/>
              <a:gdLst>
                <a:gd name="T0" fmla="*/ 160 w 163"/>
                <a:gd name="T1" fmla="*/ 81 h 147"/>
                <a:gd name="T2" fmla="*/ 77 w 163"/>
                <a:gd name="T3" fmla="*/ 145 h 147"/>
                <a:gd name="T4" fmla="*/ 2 w 163"/>
                <a:gd name="T5" fmla="*/ 61 h 147"/>
                <a:gd name="T6" fmla="*/ 67 w 163"/>
                <a:gd name="T7" fmla="*/ 2 h 147"/>
                <a:gd name="T8" fmla="*/ 160 w 163"/>
                <a:gd name="T9" fmla="*/ 8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47">
                  <a:moveTo>
                    <a:pt x="160" y="81"/>
                  </a:moveTo>
                  <a:cubicBezTo>
                    <a:pt x="158" y="125"/>
                    <a:pt x="121" y="147"/>
                    <a:pt x="77" y="145"/>
                  </a:cubicBezTo>
                  <a:cubicBezTo>
                    <a:pt x="33" y="142"/>
                    <a:pt x="0" y="105"/>
                    <a:pt x="2" y="61"/>
                  </a:cubicBezTo>
                  <a:cubicBezTo>
                    <a:pt x="5" y="17"/>
                    <a:pt x="24" y="0"/>
                    <a:pt x="67" y="2"/>
                  </a:cubicBezTo>
                  <a:cubicBezTo>
                    <a:pt x="111" y="5"/>
                    <a:pt x="163" y="37"/>
                    <a:pt x="160" y="81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7783513" y="2151063"/>
              <a:ext cx="327025" cy="263525"/>
            </a:xfrm>
            <a:custGeom>
              <a:avLst/>
              <a:gdLst>
                <a:gd name="T0" fmla="*/ 81 w 87"/>
                <a:gd name="T1" fmla="*/ 50 h 70"/>
                <a:gd name="T2" fmla="*/ 33 w 87"/>
                <a:gd name="T3" fmla="*/ 61 h 70"/>
                <a:gd name="T4" fmla="*/ 6 w 87"/>
                <a:gd name="T5" fmla="*/ 19 h 70"/>
                <a:gd name="T6" fmla="*/ 55 w 87"/>
                <a:gd name="T7" fmla="*/ 8 h 70"/>
                <a:gd name="T8" fmla="*/ 81 w 87"/>
                <a:gd name="T9" fmla="*/ 5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70">
                  <a:moveTo>
                    <a:pt x="81" y="50"/>
                  </a:moveTo>
                  <a:cubicBezTo>
                    <a:pt x="75" y="65"/>
                    <a:pt x="53" y="70"/>
                    <a:pt x="33" y="61"/>
                  </a:cubicBezTo>
                  <a:cubicBezTo>
                    <a:pt x="12" y="53"/>
                    <a:pt x="0" y="34"/>
                    <a:pt x="6" y="19"/>
                  </a:cubicBezTo>
                  <a:cubicBezTo>
                    <a:pt x="12" y="5"/>
                    <a:pt x="34" y="0"/>
                    <a:pt x="55" y="8"/>
                  </a:cubicBezTo>
                  <a:cubicBezTo>
                    <a:pt x="75" y="17"/>
                    <a:pt x="87" y="36"/>
                    <a:pt x="81" y="5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9944101" y="2257425"/>
              <a:ext cx="269875" cy="284163"/>
            </a:xfrm>
            <a:custGeom>
              <a:avLst/>
              <a:gdLst>
                <a:gd name="T0" fmla="*/ 60 w 72"/>
                <a:gd name="T1" fmla="*/ 66 h 76"/>
                <a:gd name="T2" fmla="*/ 14 w 72"/>
                <a:gd name="T3" fmla="*/ 56 h 76"/>
                <a:gd name="T4" fmla="*/ 11 w 72"/>
                <a:gd name="T5" fmla="*/ 10 h 76"/>
                <a:gd name="T6" fmla="*/ 57 w 72"/>
                <a:gd name="T7" fmla="*/ 20 h 76"/>
                <a:gd name="T8" fmla="*/ 60 w 72"/>
                <a:gd name="T9" fmla="*/ 6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6">
                  <a:moveTo>
                    <a:pt x="60" y="66"/>
                  </a:moveTo>
                  <a:cubicBezTo>
                    <a:pt x="48" y="76"/>
                    <a:pt x="28" y="72"/>
                    <a:pt x="14" y="56"/>
                  </a:cubicBezTo>
                  <a:cubicBezTo>
                    <a:pt x="1" y="41"/>
                    <a:pt x="0" y="20"/>
                    <a:pt x="11" y="10"/>
                  </a:cubicBezTo>
                  <a:cubicBezTo>
                    <a:pt x="23" y="0"/>
                    <a:pt x="44" y="4"/>
                    <a:pt x="57" y="20"/>
                  </a:cubicBezTo>
                  <a:cubicBezTo>
                    <a:pt x="70" y="35"/>
                    <a:pt x="72" y="56"/>
                    <a:pt x="60" y="6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8215313" y="2538413"/>
              <a:ext cx="1627188" cy="1827213"/>
            </a:xfrm>
            <a:custGeom>
              <a:avLst/>
              <a:gdLst>
                <a:gd name="T0" fmla="*/ 115 w 433"/>
                <a:gd name="T1" fmla="*/ 52 h 487"/>
                <a:gd name="T2" fmla="*/ 109 w 433"/>
                <a:gd name="T3" fmla="*/ 391 h 487"/>
                <a:gd name="T4" fmla="*/ 388 w 433"/>
                <a:gd name="T5" fmla="*/ 369 h 487"/>
                <a:gd name="T6" fmla="*/ 317 w 433"/>
                <a:gd name="T7" fmla="*/ 48 h 487"/>
                <a:gd name="T8" fmla="*/ 223 w 433"/>
                <a:gd name="T9" fmla="*/ 3 h 487"/>
                <a:gd name="T10" fmla="*/ 115 w 433"/>
                <a:gd name="T11" fmla="*/ 5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3" h="487">
                  <a:moveTo>
                    <a:pt x="115" y="52"/>
                  </a:moveTo>
                  <a:cubicBezTo>
                    <a:pt x="115" y="52"/>
                    <a:pt x="0" y="295"/>
                    <a:pt x="109" y="391"/>
                  </a:cubicBezTo>
                  <a:cubicBezTo>
                    <a:pt x="218" y="487"/>
                    <a:pt x="363" y="435"/>
                    <a:pt x="388" y="369"/>
                  </a:cubicBezTo>
                  <a:cubicBezTo>
                    <a:pt x="433" y="251"/>
                    <a:pt x="333" y="212"/>
                    <a:pt x="317" y="48"/>
                  </a:cubicBezTo>
                  <a:cubicBezTo>
                    <a:pt x="317" y="48"/>
                    <a:pt x="287" y="5"/>
                    <a:pt x="223" y="3"/>
                  </a:cubicBezTo>
                  <a:cubicBezTo>
                    <a:pt x="160" y="0"/>
                    <a:pt x="115" y="52"/>
                    <a:pt x="115" y="5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8302626" y="2519363"/>
              <a:ext cx="1449388" cy="1606550"/>
            </a:xfrm>
            <a:custGeom>
              <a:avLst/>
              <a:gdLst>
                <a:gd name="T0" fmla="*/ 102 w 386"/>
                <a:gd name="T1" fmla="*/ 47 h 428"/>
                <a:gd name="T2" fmla="*/ 97 w 386"/>
                <a:gd name="T3" fmla="*/ 341 h 428"/>
                <a:gd name="T4" fmla="*/ 346 w 386"/>
                <a:gd name="T5" fmla="*/ 320 h 428"/>
                <a:gd name="T6" fmla="*/ 284 w 386"/>
                <a:gd name="T7" fmla="*/ 36 h 428"/>
                <a:gd name="T8" fmla="*/ 199 w 386"/>
                <a:gd name="T9" fmla="*/ 2 h 428"/>
                <a:gd name="T10" fmla="*/ 102 w 386"/>
                <a:gd name="T11" fmla="*/ 4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428">
                  <a:moveTo>
                    <a:pt x="102" y="47"/>
                  </a:moveTo>
                  <a:cubicBezTo>
                    <a:pt x="102" y="47"/>
                    <a:pt x="0" y="253"/>
                    <a:pt x="97" y="341"/>
                  </a:cubicBezTo>
                  <a:cubicBezTo>
                    <a:pt x="194" y="428"/>
                    <a:pt x="323" y="381"/>
                    <a:pt x="346" y="320"/>
                  </a:cubicBezTo>
                  <a:cubicBezTo>
                    <a:pt x="386" y="212"/>
                    <a:pt x="298" y="186"/>
                    <a:pt x="284" y="36"/>
                  </a:cubicBezTo>
                  <a:cubicBezTo>
                    <a:pt x="284" y="36"/>
                    <a:pt x="255" y="4"/>
                    <a:pt x="199" y="2"/>
                  </a:cubicBezTo>
                  <a:cubicBezTo>
                    <a:pt x="142" y="0"/>
                    <a:pt x="102" y="47"/>
                    <a:pt x="102" y="4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8283576" y="4043363"/>
              <a:ext cx="1963738" cy="1069975"/>
            </a:xfrm>
            <a:custGeom>
              <a:avLst/>
              <a:gdLst>
                <a:gd name="T0" fmla="*/ 0 w 523"/>
                <a:gd name="T1" fmla="*/ 120 h 285"/>
                <a:gd name="T2" fmla="*/ 508 w 523"/>
                <a:gd name="T3" fmla="*/ 2 h 285"/>
                <a:gd name="T4" fmla="*/ 518 w 523"/>
                <a:gd name="T5" fmla="*/ 4 h 285"/>
                <a:gd name="T6" fmla="*/ 522 w 523"/>
                <a:gd name="T7" fmla="*/ 10 h 285"/>
                <a:gd name="T8" fmla="*/ 0 w 523"/>
                <a:gd name="T9" fmla="*/ 1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285">
                  <a:moveTo>
                    <a:pt x="0" y="120"/>
                  </a:moveTo>
                  <a:cubicBezTo>
                    <a:pt x="0" y="120"/>
                    <a:pt x="319" y="259"/>
                    <a:pt x="508" y="2"/>
                  </a:cubicBezTo>
                  <a:cubicBezTo>
                    <a:pt x="508" y="2"/>
                    <a:pt x="513" y="0"/>
                    <a:pt x="518" y="4"/>
                  </a:cubicBezTo>
                  <a:cubicBezTo>
                    <a:pt x="523" y="7"/>
                    <a:pt x="522" y="10"/>
                    <a:pt x="522" y="10"/>
                  </a:cubicBezTo>
                  <a:cubicBezTo>
                    <a:pt x="522" y="10"/>
                    <a:pt x="338" y="285"/>
                    <a:pt x="0" y="12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10029826" y="3727450"/>
              <a:ext cx="371475" cy="315913"/>
            </a:xfrm>
            <a:custGeom>
              <a:avLst/>
              <a:gdLst>
                <a:gd name="T0" fmla="*/ 3 w 99"/>
                <a:gd name="T1" fmla="*/ 44 h 84"/>
                <a:gd name="T2" fmla="*/ 75 w 99"/>
                <a:gd name="T3" fmla="*/ 76 h 84"/>
                <a:gd name="T4" fmla="*/ 89 w 99"/>
                <a:gd name="T5" fmla="*/ 84 h 84"/>
                <a:gd name="T6" fmla="*/ 99 w 99"/>
                <a:gd name="T7" fmla="*/ 78 h 84"/>
                <a:gd name="T8" fmla="*/ 10 w 99"/>
                <a:gd name="T9" fmla="*/ 33 h 84"/>
                <a:gd name="T10" fmla="*/ 2 w 99"/>
                <a:gd name="T11" fmla="*/ 37 h 84"/>
                <a:gd name="T12" fmla="*/ 3 w 99"/>
                <a:gd name="T1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4">
                  <a:moveTo>
                    <a:pt x="3" y="44"/>
                  </a:moveTo>
                  <a:cubicBezTo>
                    <a:pt x="3" y="44"/>
                    <a:pt x="60" y="15"/>
                    <a:pt x="75" y="76"/>
                  </a:cubicBezTo>
                  <a:cubicBezTo>
                    <a:pt x="75" y="76"/>
                    <a:pt x="80" y="84"/>
                    <a:pt x="89" y="84"/>
                  </a:cubicBezTo>
                  <a:cubicBezTo>
                    <a:pt x="98" y="84"/>
                    <a:pt x="99" y="78"/>
                    <a:pt x="99" y="78"/>
                  </a:cubicBezTo>
                  <a:cubicBezTo>
                    <a:pt x="99" y="78"/>
                    <a:pt x="90" y="0"/>
                    <a:pt x="10" y="33"/>
                  </a:cubicBezTo>
                  <a:cubicBezTo>
                    <a:pt x="8" y="34"/>
                    <a:pt x="4" y="34"/>
                    <a:pt x="2" y="37"/>
                  </a:cubicBezTo>
                  <a:cubicBezTo>
                    <a:pt x="0" y="39"/>
                    <a:pt x="3" y="44"/>
                    <a:pt x="3" y="44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11063288" y="2755900"/>
              <a:ext cx="765175" cy="682625"/>
            </a:xfrm>
            <a:custGeom>
              <a:avLst/>
              <a:gdLst>
                <a:gd name="T0" fmla="*/ 23 w 204"/>
                <a:gd name="T1" fmla="*/ 182 h 182"/>
                <a:gd name="T2" fmla="*/ 0 w 204"/>
                <a:gd name="T3" fmla="*/ 168 h 182"/>
                <a:gd name="T4" fmla="*/ 167 w 204"/>
                <a:gd name="T5" fmla="*/ 0 h 182"/>
                <a:gd name="T6" fmla="*/ 23 w 204"/>
                <a:gd name="T7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182">
                  <a:moveTo>
                    <a:pt x="23" y="182"/>
                  </a:moveTo>
                  <a:cubicBezTo>
                    <a:pt x="0" y="168"/>
                    <a:pt x="0" y="168"/>
                    <a:pt x="0" y="168"/>
                  </a:cubicBezTo>
                  <a:cubicBezTo>
                    <a:pt x="0" y="168"/>
                    <a:pt x="164" y="113"/>
                    <a:pt x="167" y="0"/>
                  </a:cubicBezTo>
                  <a:cubicBezTo>
                    <a:pt x="167" y="0"/>
                    <a:pt x="204" y="125"/>
                    <a:pt x="23" y="18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6296026" y="2351088"/>
              <a:ext cx="585788" cy="701675"/>
            </a:xfrm>
            <a:custGeom>
              <a:avLst/>
              <a:gdLst>
                <a:gd name="T0" fmla="*/ 129 w 156"/>
                <a:gd name="T1" fmla="*/ 185 h 187"/>
                <a:gd name="T2" fmla="*/ 60 w 156"/>
                <a:gd name="T3" fmla="*/ 34 h 187"/>
                <a:gd name="T4" fmla="*/ 46 w 156"/>
                <a:gd name="T5" fmla="*/ 152 h 187"/>
                <a:gd name="T6" fmla="*/ 129 w 156"/>
                <a:gd name="T7" fmla="*/ 18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187">
                  <a:moveTo>
                    <a:pt x="129" y="185"/>
                  </a:moveTo>
                  <a:cubicBezTo>
                    <a:pt x="129" y="185"/>
                    <a:pt x="156" y="0"/>
                    <a:pt x="60" y="34"/>
                  </a:cubicBezTo>
                  <a:cubicBezTo>
                    <a:pt x="0" y="55"/>
                    <a:pt x="10" y="116"/>
                    <a:pt x="46" y="152"/>
                  </a:cubicBezTo>
                  <a:cubicBezTo>
                    <a:pt x="69" y="174"/>
                    <a:pt x="104" y="187"/>
                    <a:pt x="129" y="18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6303963" y="2516188"/>
              <a:ext cx="492125" cy="539750"/>
            </a:xfrm>
            <a:custGeom>
              <a:avLst/>
              <a:gdLst>
                <a:gd name="T0" fmla="*/ 127 w 131"/>
                <a:gd name="T1" fmla="*/ 138 h 144"/>
                <a:gd name="T2" fmla="*/ 131 w 131"/>
                <a:gd name="T3" fmla="*/ 91 h 144"/>
                <a:gd name="T4" fmla="*/ 21 w 131"/>
                <a:gd name="T5" fmla="*/ 72 h 144"/>
                <a:gd name="T6" fmla="*/ 127 w 131"/>
                <a:gd name="T7" fmla="*/ 1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44">
                  <a:moveTo>
                    <a:pt x="127" y="138"/>
                  </a:moveTo>
                  <a:cubicBezTo>
                    <a:pt x="131" y="91"/>
                    <a:pt x="131" y="91"/>
                    <a:pt x="131" y="91"/>
                  </a:cubicBezTo>
                  <a:cubicBezTo>
                    <a:pt x="131" y="91"/>
                    <a:pt x="0" y="0"/>
                    <a:pt x="21" y="72"/>
                  </a:cubicBezTo>
                  <a:cubicBezTo>
                    <a:pt x="41" y="144"/>
                    <a:pt x="127" y="138"/>
                    <a:pt x="127" y="138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7407276" y="2687638"/>
              <a:ext cx="177800" cy="71438"/>
            </a:xfrm>
            <a:custGeom>
              <a:avLst/>
              <a:gdLst>
                <a:gd name="T0" fmla="*/ 47 w 47"/>
                <a:gd name="T1" fmla="*/ 11 h 19"/>
                <a:gd name="T2" fmla="*/ 38 w 47"/>
                <a:gd name="T3" fmla="*/ 19 h 19"/>
                <a:gd name="T4" fmla="*/ 9 w 47"/>
                <a:gd name="T5" fmla="*/ 17 h 19"/>
                <a:gd name="T6" fmla="*/ 1 w 47"/>
                <a:gd name="T7" fmla="*/ 8 h 19"/>
                <a:gd name="T8" fmla="*/ 1 w 47"/>
                <a:gd name="T9" fmla="*/ 8 h 19"/>
                <a:gd name="T10" fmla="*/ 10 w 47"/>
                <a:gd name="T11" fmla="*/ 0 h 19"/>
                <a:gd name="T12" fmla="*/ 39 w 47"/>
                <a:gd name="T13" fmla="*/ 2 h 19"/>
                <a:gd name="T14" fmla="*/ 47 w 47"/>
                <a:gd name="T15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9">
                  <a:moveTo>
                    <a:pt x="47" y="11"/>
                  </a:moveTo>
                  <a:cubicBezTo>
                    <a:pt x="46" y="16"/>
                    <a:pt x="42" y="19"/>
                    <a:pt x="38" y="19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3" y="2"/>
                    <a:pt x="47" y="6"/>
                    <a:pt x="47" y="1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10431463" y="2728913"/>
              <a:ext cx="146050" cy="60325"/>
            </a:xfrm>
            <a:custGeom>
              <a:avLst/>
              <a:gdLst>
                <a:gd name="T0" fmla="*/ 39 w 39"/>
                <a:gd name="T1" fmla="*/ 9 h 16"/>
                <a:gd name="T2" fmla="*/ 33 w 39"/>
                <a:gd name="T3" fmla="*/ 16 h 16"/>
                <a:gd name="T4" fmla="*/ 6 w 39"/>
                <a:gd name="T5" fmla="*/ 14 h 16"/>
                <a:gd name="T6" fmla="*/ 0 w 39"/>
                <a:gd name="T7" fmla="*/ 7 h 16"/>
                <a:gd name="T8" fmla="*/ 0 w 39"/>
                <a:gd name="T9" fmla="*/ 7 h 16"/>
                <a:gd name="T10" fmla="*/ 6 w 39"/>
                <a:gd name="T11" fmla="*/ 0 h 16"/>
                <a:gd name="T12" fmla="*/ 34 w 39"/>
                <a:gd name="T13" fmla="*/ 2 h 16"/>
                <a:gd name="T14" fmla="*/ 39 w 39"/>
                <a:gd name="T15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6">
                  <a:moveTo>
                    <a:pt x="39" y="9"/>
                  </a:moveTo>
                  <a:cubicBezTo>
                    <a:pt x="39" y="13"/>
                    <a:pt x="36" y="16"/>
                    <a:pt x="33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7" y="2"/>
                    <a:pt x="39" y="5"/>
                    <a:pt x="39" y="9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9037638" y="4805363"/>
              <a:ext cx="420688" cy="146050"/>
            </a:xfrm>
            <a:custGeom>
              <a:avLst/>
              <a:gdLst>
                <a:gd name="T0" fmla="*/ 112 w 112"/>
                <a:gd name="T1" fmla="*/ 22 h 39"/>
                <a:gd name="T2" fmla="*/ 55 w 112"/>
                <a:gd name="T3" fmla="*/ 37 h 39"/>
                <a:gd name="T4" fmla="*/ 0 w 112"/>
                <a:gd name="T5" fmla="*/ 16 h 39"/>
                <a:gd name="T6" fmla="*/ 57 w 112"/>
                <a:gd name="T7" fmla="*/ 1 h 39"/>
                <a:gd name="T8" fmla="*/ 112 w 112"/>
                <a:gd name="T9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39">
                  <a:moveTo>
                    <a:pt x="112" y="22"/>
                  </a:moveTo>
                  <a:cubicBezTo>
                    <a:pt x="111" y="32"/>
                    <a:pt x="86" y="39"/>
                    <a:pt x="55" y="37"/>
                  </a:cubicBezTo>
                  <a:cubicBezTo>
                    <a:pt x="24" y="35"/>
                    <a:pt x="0" y="26"/>
                    <a:pt x="0" y="16"/>
                  </a:cubicBezTo>
                  <a:cubicBezTo>
                    <a:pt x="1" y="6"/>
                    <a:pt x="26" y="0"/>
                    <a:pt x="57" y="1"/>
                  </a:cubicBezTo>
                  <a:cubicBezTo>
                    <a:pt x="88" y="3"/>
                    <a:pt x="112" y="12"/>
                    <a:pt x="112" y="22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10777538" y="-190500"/>
              <a:ext cx="973138" cy="1497013"/>
            </a:xfrm>
            <a:custGeom>
              <a:avLst/>
              <a:gdLst>
                <a:gd name="T0" fmla="*/ 0 w 259"/>
                <a:gd name="T1" fmla="*/ 212 h 399"/>
                <a:gd name="T2" fmla="*/ 42 w 259"/>
                <a:gd name="T3" fmla="*/ 361 h 399"/>
                <a:gd name="T4" fmla="*/ 42 w 259"/>
                <a:gd name="T5" fmla="*/ 399 h 399"/>
                <a:gd name="T6" fmla="*/ 252 w 259"/>
                <a:gd name="T7" fmla="*/ 161 h 399"/>
                <a:gd name="T8" fmla="*/ 232 w 259"/>
                <a:gd name="T9" fmla="*/ 71 h 399"/>
                <a:gd name="T10" fmla="*/ 97 w 259"/>
                <a:gd name="T11" fmla="*/ 47 h 399"/>
                <a:gd name="T12" fmla="*/ 63 w 259"/>
                <a:gd name="T13" fmla="*/ 137 h 399"/>
                <a:gd name="T14" fmla="*/ 39 w 259"/>
                <a:gd name="T15" fmla="*/ 179 h 399"/>
                <a:gd name="T16" fmla="*/ 0 w 259"/>
                <a:gd name="T17" fmla="*/ 212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9" h="399">
                  <a:moveTo>
                    <a:pt x="0" y="212"/>
                  </a:moveTo>
                  <a:cubicBezTo>
                    <a:pt x="41" y="248"/>
                    <a:pt x="42" y="309"/>
                    <a:pt x="42" y="361"/>
                  </a:cubicBezTo>
                  <a:cubicBezTo>
                    <a:pt x="42" y="374"/>
                    <a:pt x="42" y="386"/>
                    <a:pt x="42" y="399"/>
                  </a:cubicBezTo>
                  <a:cubicBezTo>
                    <a:pt x="97" y="363"/>
                    <a:pt x="240" y="220"/>
                    <a:pt x="252" y="161"/>
                  </a:cubicBezTo>
                  <a:cubicBezTo>
                    <a:pt x="259" y="130"/>
                    <a:pt x="240" y="100"/>
                    <a:pt x="232" y="71"/>
                  </a:cubicBezTo>
                  <a:cubicBezTo>
                    <a:pt x="224" y="47"/>
                    <a:pt x="173" y="0"/>
                    <a:pt x="97" y="47"/>
                  </a:cubicBezTo>
                  <a:cubicBezTo>
                    <a:pt x="85" y="76"/>
                    <a:pt x="76" y="108"/>
                    <a:pt x="63" y="137"/>
                  </a:cubicBezTo>
                  <a:cubicBezTo>
                    <a:pt x="57" y="152"/>
                    <a:pt x="49" y="166"/>
                    <a:pt x="39" y="179"/>
                  </a:cubicBezTo>
                  <a:cubicBezTo>
                    <a:pt x="29" y="192"/>
                    <a:pt x="12" y="199"/>
                    <a:pt x="0" y="212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10285413" y="-280987"/>
              <a:ext cx="679450" cy="827088"/>
            </a:xfrm>
            <a:custGeom>
              <a:avLst/>
              <a:gdLst>
                <a:gd name="T0" fmla="*/ 181 w 181"/>
                <a:gd name="T1" fmla="*/ 13 h 220"/>
                <a:gd name="T2" fmla="*/ 0 w 181"/>
                <a:gd name="T3" fmla="*/ 220 h 220"/>
                <a:gd name="T4" fmla="*/ 177 w 181"/>
                <a:gd name="T5" fmla="*/ 19 h 220"/>
                <a:gd name="T6" fmla="*/ 181 w 181"/>
                <a:gd name="T7" fmla="*/ 1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220">
                  <a:moveTo>
                    <a:pt x="181" y="13"/>
                  </a:moveTo>
                  <a:cubicBezTo>
                    <a:pt x="141" y="0"/>
                    <a:pt x="39" y="195"/>
                    <a:pt x="0" y="220"/>
                  </a:cubicBezTo>
                  <a:cubicBezTo>
                    <a:pt x="81" y="204"/>
                    <a:pt x="163" y="97"/>
                    <a:pt x="177" y="19"/>
                  </a:cubicBezTo>
                  <a:lnTo>
                    <a:pt x="181" y="13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9113838" y="-1049337"/>
              <a:ext cx="1397000" cy="333375"/>
            </a:xfrm>
            <a:custGeom>
              <a:avLst/>
              <a:gdLst>
                <a:gd name="T0" fmla="*/ 0 w 372"/>
                <a:gd name="T1" fmla="*/ 87 h 89"/>
                <a:gd name="T2" fmla="*/ 144 w 372"/>
                <a:gd name="T3" fmla="*/ 10 h 89"/>
                <a:gd name="T4" fmla="*/ 190 w 372"/>
                <a:gd name="T5" fmla="*/ 1 h 89"/>
                <a:gd name="T6" fmla="*/ 309 w 372"/>
                <a:gd name="T7" fmla="*/ 29 h 89"/>
                <a:gd name="T8" fmla="*/ 372 w 372"/>
                <a:gd name="T9" fmla="*/ 84 h 89"/>
                <a:gd name="T10" fmla="*/ 298 w 372"/>
                <a:gd name="T11" fmla="*/ 82 h 89"/>
                <a:gd name="T12" fmla="*/ 224 w 372"/>
                <a:gd name="T13" fmla="*/ 73 h 89"/>
                <a:gd name="T14" fmla="*/ 78 w 372"/>
                <a:gd name="T15" fmla="*/ 69 h 89"/>
                <a:gd name="T16" fmla="*/ 0 w 372"/>
                <a:gd name="T17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89">
                  <a:moveTo>
                    <a:pt x="0" y="87"/>
                  </a:moveTo>
                  <a:cubicBezTo>
                    <a:pt x="50" y="66"/>
                    <a:pt x="92" y="28"/>
                    <a:pt x="144" y="10"/>
                  </a:cubicBezTo>
                  <a:cubicBezTo>
                    <a:pt x="159" y="5"/>
                    <a:pt x="174" y="2"/>
                    <a:pt x="190" y="1"/>
                  </a:cubicBezTo>
                  <a:cubicBezTo>
                    <a:pt x="235" y="0"/>
                    <a:pt x="272" y="7"/>
                    <a:pt x="309" y="29"/>
                  </a:cubicBezTo>
                  <a:cubicBezTo>
                    <a:pt x="330" y="42"/>
                    <a:pt x="364" y="62"/>
                    <a:pt x="372" y="84"/>
                  </a:cubicBezTo>
                  <a:cubicBezTo>
                    <a:pt x="371" y="82"/>
                    <a:pt x="305" y="82"/>
                    <a:pt x="298" y="82"/>
                  </a:cubicBezTo>
                  <a:cubicBezTo>
                    <a:pt x="273" y="79"/>
                    <a:pt x="248" y="76"/>
                    <a:pt x="224" y="73"/>
                  </a:cubicBezTo>
                  <a:cubicBezTo>
                    <a:pt x="176" y="67"/>
                    <a:pt x="127" y="62"/>
                    <a:pt x="78" y="69"/>
                  </a:cubicBezTo>
                  <a:cubicBezTo>
                    <a:pt x="52" y="73"/>
                    <a:pt x="27" y="89"/>
                    <a:pt x="0" y="87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6607176" y="-757237"/>
              <a:ext cx="604838" cy="742950"/>
            </a:xfrm>
            <a:custGeom>
              <a:avLst/>
              <a:gdLst>
                <a:gd name="T0" fmla="*/ 2 w 161"/>
                <a:gd name="T1" fmla="*/ 0 h 198"/>
                <a:gd name="T2" fmla="*/ 9 w 161"/>
                <a:gd name="T3" fmla="*/ 49 h 198"/>
                <a:gd name="T4" fmla="*/ 28 w 161"/>
                <a:gd name="T5" fmla="*/ 96 h 198"/>
                <a:gd name="T6" fmla="*/ 87 w 161"/>
                <a:gd name="T7" fmla="*/ 159 h 198"/>
                <a:gd name="T8" fmla="*/ 161 w 161"/>
                <a:gd name="T9" fmla="*/ 198 h 198"/>
                <a:gd name="T10" fmla="*/ 35 w 161"/>
                <a:gd name="T11" fmla="*/ 68 h 198"/>
                <a:gd name="T12" fmla="*/ 22 w 161"/>
                <a:gd name="T13" fmla="*/ 33 h 198"/>
                <a:gd name="T14" fmla="*/ 2 w 161"/>
                <a:gd name="T15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98">
                  <a:moveTo>
                    <a:pt x="2" y="0"/>
                  </a:moveTo>
                  <a:cubicBezTo>
                    <a:pt x="0" y="15"/>
                    <a:pt x="5" y="34"/>
                    <a:pt x="9" y="49"/>
                  </a:cubicBezTo>
                  <a:cubicBezTo>
                    <a:pt x="13" y="65"/>
                    <a:pt x="20" y="81"/>
                    <a:pt x="28" y="96"/>
                  </a:cubicBezTo>
                  <a:cubicBezTo>
                    <a:pt x="43" y="122"/>
                    <a:pt x="62" y="143"/>
                    <a:pt x="87" y="159"/>
                  </a:cubicBezTo>
                  <a:cubicBezTo>
                    <a:pt x="109" y="173"/>
                    <a:pt x="134" y="195"/>
                    <a:pt x="161" y="198"/>
                  </a:cubicBezTo>
                  <a:cubicBezTo>
                    <a:pt x="101" y="169"/>
                    <a:pt x="64" y="127"/>
                    <a:pt x="35" y="68"/>
                  </a:cubicBezTo>
                  <a:cubicBezTo>
                    <a:pt x="30" y="57"/>
                    <a:pt x="26" y="45"/>
                    <a:pt x="22" y="33"/>
                  </a:cubicBezTo>
                  <a:cubicBezTo>
                    <a:pt x="18" y="22"/>
                    <a:pt x="12" y="6"/>
                    <a:pt x="2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7073901" y="-798512"/>
              <a:ext cx="533400" cy="558800"/>
            </a:xfrm>
            <a:custGeom>
              <a:avLst/>
              <a:gdLst>
                <a:gd name="T0" fmla="*/ 119 w 142"/>
                <a:gd name="T1" fmla="*/ 135 h 149"/>
                <a:gd name="T2" fmla="*/ 46 w 142"/>
                <a:gd name="T3" fmla="*/ 66 h 149"/>
                <a:gd name="T4" fmla="*/ 0 w 142"/>
                <a:gd name="T5" fmla="*/ 0 h 149"/>
                <a:gd name="T6" fmla="*/ 33 w 142"/>
                <a:gd name="T7" fmla="*/ 92 h 149"/>
                <a:gd name="T8" fmla="*/ 142 w 142"/>
                <a:gd name="T9" fmla="*/ 149 h 149"/>
                <a:gd name="T10" fmla="*/ 140 w 142"/>
                <a:gd name="T11" fmla="*/ 147 h 149"/>
                <a:gd name="T12" fmla="*/ 119 w 142"/>
                <a:gd name="T13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49">
                  <a:moveTo>
                    <a:pt x="119" y="135"/>
                  </a:moveTo>
                  <a:cubicBezTo>
                    <a:pt x="92" y="117"/>
                    <a:pt x="62" y="92"/>
                    <a:pt x="46" y="66"/>
                  </a:cubicBezTo>
                  <a:cubicBezTo>
                    <a:pt x="31" y="41"/>
                    <a:pt x="20" y="21"/>
                    <a:pt x="0" y="0"/>
                  </a:cubicBezTo>
                  <a:cubicBezTo>
                    <a:pt x="3" y="28"/>
                    <a:pt x="17" y="70"/>
                    <a:pt x="33" y="92"/>
                  </a:cubicBezTo>
                  <a:cubicBezTo>
                    <a:pt x="54" y="121"/>
                    <a:pt x="105" y="142"/>
                    <a:pt x="142" y="149"/>
                  </a:cubicBezTo>
                  <a:cubicBezTo>
                    <a:pt x="141" y="149"/>
                    <a:pt x="140" y="148"/>
                    <a:pt x="140" y="147"/>
                  </a:cubicBezTo>
                  <a:cubicBezTo>
                    <a:pt x="131" y="145"/>
                    <a:pt x="125" y="140"/>
                    <a:pt x="119" y="135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69"/>
            <p:cNvSpPr>
              <a:spLocks noChangeArrowheads="1"/>
            </p:cNvSpPr>
            <p:nvPr/>
          </p:nvSpPr>
          <p:spPr bwMode="auto">
            <a:xfrm>
              <a:off x="9012238" y="3724275"/>
              <a:ext cx="236538" cy="96838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11006138" y="2455863"/>
              <a:ext cx="585788" cy="701675"/>
            </a:xfrm>
            <a:custGeom>
              <a:avLst/>
              <a:gdLst>
                <a:gd name="T0" fmla="*/ 27 w 156"/>
                <a:gd name="T1" fmla="*/ 185 h 187"/>
                <a:gd name="T2" fmla="*/ 96 w 156"/>
                <a:gd name="T3" fmla="*/ 34 h 187"/>
                <a:gd name="T4" fmla="*/ 109 w 156"/>
                <a:gd name="T5" fmla="*/ 152 h 187"/>
                <a:gd name="T6" fmla="*/ 27 w 156"/>
                <a:gd name="T7" fmla="*/ 18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187">
                  <a:moveTo>
                    <a:pt x="27" y="185"/>
                  </a:moveTo>
                  <a:cubicBezTo>
                    <a:pt x="27" y="185"/>
                    <a:pt x="0" y="0"/>
                    <a:pt x="96" y="34"/>
                  </a:cubicBezTo>
                  <a:cubicBezTo>
                    <a:pt x="156" y="55"/>
                    <a:pt x="146" y="116"/>
                    <a:pt x="109" y="152"/>
                  </a:cubicBezTo>
                  <a:cubicBezTo>
                    <a:pt x="87" y="174"/>
                    <a:pt x="52" y="187"/>
                    <a:pt x="27" y="18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11093451" y="2620963"/>
              <a:ext cx="492125" cy="539750"/>
            </a:xfrm>
            <a:custGeom>
              <a:avLst/>
              <a:gdLst>
                <a:gd name="T0" fmla="*/ 4 w 131"/>
                <a:gd name="T1" fmla="*/ 138 h 144"/>
                <a:gd name="T2" fmla="*/ 0 w 131"/>
                <a:gd name="T3" fmla="*/ 91 h 144"/>
                <a:gd name="T4" fmla="*/ 110 w 131"/>
                <a:gd name="T5" fmla="*/ 72 h 144"/>
                <a:gd name="T6" fmla="*/ 4 w 131"/>
                <a:gd name="T7" fmla="*/ 1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44">
                  <a:moveTo>
                    <a:pt x="4" y="138"/>
                  </a:move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131" y="0"/>
                    <a:pt x="110" y="72"/>
                  </a:cubicBezTo>
                  <a:cubicBezTo>
                    <a:pt x="89" y="144"/>
                    <a:pt x="4" y="138"/>
                    <a:pt x="4" y="138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9771063" y="5826125"/>
              <a:ext cx="338138" cy="468313"/>
            </a:xfrm>
            <a:custGeom>
              <a:avLst/>
              <a:gdLst>
                <a:gd name="T0" fmla="*/ 0 w 213"/>
                <a:gd name="T1" fmla="*/ 19 h 295"/>
                <a:gd name="T2" fmla="*/ 203 w 213"/>
                <a:gd name="T3" fmla="*/ 0 h 295"/>
                <a:gd name="T4" fmla="*/ 213 w 213"/>
                <a:gd name="T5" fmla="*/ 213 h 295"/>
                <a:gd name="T6" fmla="*/ 151 w 213"/>
                <a:gd name="T7" fmla="*/ 295 h 295"/>
                <a:gd name="T8" fmla="*/ 52 w 213"/>
                <a:gd name="T9" fmla="*/ 243 h 295"/>
                <a:gd name="T10" fmla="*/ 0 w 213"/>
                <a:gd name="T11" fmla="*/ 1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" h="295">
                  <a:moveTo>
                    <a:pt x="0" y="19"/>
                  </a:moveTo>
                  <a:lnTo>
                    <a:pt x="203" y="0"/>
                  </a:lnTo>
                  <a:lnTo>
                    <a:pt x="213" y="213"/>
                  </a:lnTo>
                  <a:lnTo>
                    <a:pt x="151" y="295"/>
                  </a:lnTo>
                  <a:lnTo>
                    <a:pt x="52" y="243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9801226" y="5826125"/>
              <a:ext cx="292100" cy="420688"/>
            </a:xfrm>
            <a:custGeom>
              <a:avLst/>
              <a:gdLst>
                <a:gd name="T0" fmla="*/ 0 w 184"/>
                <a:gd name="T1" fmla="*/ 26 h 265"/>
                <a:gd name="T2" fmla="*/ 184 w 184"/>
                <a:gd name="T3" fmla="*/ 0 h 265"/>
                <a:gd name="T4" fmla="*/ 184 w 184"/>
                <a:gd name="T5" fmla="*/ 203 h 265"/>
                <a:gd name="T6" fmla="*/ 132 w 184"/>
                <a:gd name="T7" fmla="*/ 265 h 265"/>
                <a:gd name="T8" fmla="*/ 37 w 184"/>
                <a:gd name="T9" fmla="*/ 236 h 265"/>
                <a:gd name="T10" fmla="*/ 0 w 184"/>
                <a:gd name="T11" fmla="*/ 2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265">
                  <a:moveTo>
                    <a:pt x="0" y="26"/>
                  </a:moveTo>
                  <a:lnTo>
                    <a:pt x="184" y="0"/>
                  </a:lnTo>
                  <a:lnTo>
                    <a:pt x="184" y="203"/>
                  </a:lnTo>
                  <a:lnTo>
                    <a:pt x="132" y="265"/>
                  </a:lnTo>
                  <a:lnTo>
                    <a:pt x="37" y="23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9812338" y="5832475"/>
              <a:ext cx="269875" cy="384175"/>
            </a:xfrm>
            <a:custGeom>
              <a:avLst/>
              <a:gdLst>
                <a:gd name="T0" fmla="*/ 0 w 170"/>
                <a:gd name="T1" fmla="*/ 26 h 242"/>
                <a:gd name="T2" fmla="*/ 168 w 170"/>
                <a:gd name="T3" fmla="*/ 0 h 242"/>
                <a:gd name="T4" fmla="*/ 170 w 170"/>
                <a:gd name="T5" fmla="*/ 187 h 242"/>
                <a:gd name="T6" fmla="*/ 120 w 170"/>
                <a:gd name="T7" fmla="*/ 242 h 242"/>
                <a:gd name="T8" fmla="*/ 35 w 170"/>
                <a:gd name="T9" fmla="*/ 216 h 242"/>
                <a:gd name="T10" fmla="*/ 0 w 170"/>
                <a:gd name="T11" fmla="*/ 2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242">
                  <a:moveTo>
                    <a:pt x="0" y="26"/>
                  </a:moveTo>
                  <a:lnTo>
                    <a:pt x="168" y="0"/>
                  </a:lnTo>
                  <a:lnTo>
                    <a:pt x="170" y="187"/>
                  </a:lnTo>
                  <a:lnTo>
                    <a:pt x="120" y="242"/>
                  </a:lnTo>
                  <a:lnTo>
                    <a:pt x="35" y="21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3" name="组合 512"/>
          <p:cNvGrpSpPr/>
          <p:nvPr/>
        </p:nvGrpSpPr>
        <p:grpSpPr>
          <a:xfrm>
            <a:off x="9601715" y="-82482"/>
            <a:ext cx="4314831" cy="10721665"/>
            <a:chOff x="6789738" y="-1612900"/>
            <a:chExt cx="5602287" cy="13920788"/>
          </a:xfrm>
        </p:grpSpPr>
        <p:grpSp>
          <p:nvGrpSpPr>
            <p:cNvPr id="79" name="Group 278"/>
            <p:cNvGrpSpPr>
              <a:grpSpLocks/>
            </p:cNvGrpSpPr>
            <p:nvPr/>
          </p:nvGrpSpPr>
          <p:grpSpPr bwMode="auto">
            <a:xfrm>
              <a:off x="6789738" y="3284538"/>
              <a:ext cx="5553075" cy="9023350"/>
              <a:chOff x="4277" y="2069"/>
              <a:chExt cx="3498" cy="5684"/>
            </a:xfrm>
          </p:grpSpPr>
          <p:sp>
            <p:nvSpPr>
              <p:cNvPr id="313" name="Freeform 78"/>
              <p:cNvSpPr>
                <a:spLocks/>
              </p:cNvSpPr>
              <p:nvPr/>
            </p:nvSpPr>
            <p:spPr bwMode="auto">
              <a:xfrm>
                <a:off x="7001" y="6928"/>
                <a:ext cx="412" cy="787"/>
              </a:xfrm>
              <a:custGeom>
                <a:avLst/>
                <a:gdLst>
                  <a:gd name="T0" fmla="*/ 9 w 174"/>
                  <a:gd name="T1" fmla="*/ 0 h 333"/>
                  <a:gd name="T2" fmla="*/ 47 w 174"/>
                  <a:gd name="T3" fmla="*/ 91 h 333"/>
                  <a:gd name="T4" fmla="*/ 45 w 174"/>
                  <a:gd name="T5" fmla="*/ 318 h 333"/>
                  <a:gd name="T6" fmla="*/ 81 w 174"/>
                  <a:gd name="T7" fmla="*/ 333 h 333"/>
                  <a:gd name="T8" fmla="*/ 79 w 174"/>
                  <a:gd name="T9" fmla="*/ 100 h 333"/>
                  <a:gd name="T10" fmla="*/ 102 w 174"/>
                  <a:gd name="T11" fmla="*/ 99 h 333"/>
                  <a:gd name="T12" fmla="*/ 118 w 174"/>
                  <a:gd name="T13" fmla="*/ 325 h 333"/>
                  <a:gd name="T14" fmla="*/ 144 w 174"/>
                  <a:gd name="T15" fmla="*/ 306 h 333"/>
                  <a:gd name="T16" fmla="*/ 160 w 174"/>
                  <a:gd name="T17" fmla="*/ 290 h 333"/>
                  <a:gd name="T18" fmla="*/ 133 w 174"/>
                  <a:gd name="T19" fmla="*/ 95 h 333"/>
                  <a:gd name="T20" fmla="*/ 161 w 174"/>
                  <a:gd name="T21" fmla="*/ 0 h 333"/>
                  <a:gd name="T22" fmla="*/ 9 w 174"/>
                  <a:gd name="T23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4" h="333">
                    <a:moveTo>
                      <a:pt x="9" y="0"/>
                    </a:moveTo>
                    <a:cubicBezTo>
                      <a:pt x="9" y="0"/>
                      <a:pt x="0" y="82"/>
                      <a:pt x="47" y="91"/>
                    </a:cubicBezTo>
                    <a:cubicBezTo>
                      <a:pt x="45" y="318"/>
                      <a:pt x="45" y="318"/>
                      <a:pt x="45" y="318"/>
                    </a:cubicBezTo>
                    <a:cubicBezTo>
                      <a:pt x="81" y="333"/>
                      <a:pt x="81" y="333"/>
                      <a:pt x="81" y="333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9" y="100"/>
                      <a:pt x="95" y="103"/>
                      <a:pt x="102" y="99"/>
                    </a:cubicBezTo>
                    <a:cubicBezTo>
                      <a:pt x="118" y="325"/>
                      <a:pt x="118" y="325"/>
                      <a:pt x="118" y="325"/>
                    </a:cubicBezTo>
                    <a:cubicBezTo>
                      <a:pt x="144" y="306"/>
                      <a:pt x="144" y="306"/>
                      <a:pt x="144" y="306"/>
                    </a:cubicBezTo>
                    <a:cubicBezTo>
                      <a:pt x="160" y="290"/>
                      <a:pt x="160" y="290"/>
                      <a:pt x="160" y="290"/>
                    </a:cubicBezTo>
                    <a:cubicBezTo>
                      <a:pt x="133" y="95"/>
                      <a:pt x="133" y="95"/>
                      <a:pt x="133" y="95"/>
                    </a:cubicBezTo>
                    <a:cubicBezTo>
                      <a:pt x="133" y="95"/>
                      <a:pt x="174" y="71"/>
                      <a:pt x="161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79"/>
              <p:cNvSpPr>
                <a:spLocks/>
              </p:cNvSpPr>
              <p:nvPr/>
            </p:nvSpPr>
            <p:spPr bwMode="auto">
              <a:xfrm>
                <a:off x="7029" y="6930"/>
                <a:ext cx="384" cy="785"/>
              </a:xfrm>
              <a:custGeom>
                <a:avLst/>
                <a:gdLst>
                  <a:gd name="T0" fmla="*/ 107 w 162"/>
                  <a:gd name="T1" fmla="*/ 117 h 332"/>
                  <a:gd name="T2" fmla="*/ 122 w 162"/>
                  <a:gd name="T3" fmla="*/ 99 h 332"/>
                  <a:gd name="T4" fmla="*/ 121 w 162"/>
                  <a:gd name="T5" fmla="*/ 94 h 332"/>
                  <a:gd name="T6" fmla="*/ 149 w 162"/>
                  <a:gd name="T7" fmla="*/ 0 h 332"/>
                  <a:gd name="T8" fmla="*/ 149 w 162"/>
                  <a:gd name="T9" fmla="*/ 4 h 332"/>
                  <a:gd name="T10" fmla="*/ 68 w 162"/>
                  <a:gd name="T11" fmla="*/ 83 h 332"/>
                  <a:gd name="T12" fmla="*/ 6 w 162"/>
                  <a:gd name="T13" fmla="*/ 54 h 332"/>
                  <a:gd name="T14" fmla="*/ 0 w 162"/>
                  <a:gd name="T15" fmla="*/ 47 h 332"/>
                  <a:gd name="T16" fmla="*/ 35 w 162"/>
                  <a:gd name="T17" fmla="*/ 90 h 332"/>
                  <a:gd name="T18" fmla="*/ 35 w 162"/>
                  <a:gd name="T19" fmla="*/ 97 h 332"/>
                  <a:gd name="T20" fmla="*/ 49 w 162"/>
                  <a:gd name="T21" fmla="*/ 111 h 332"/>
                  <a:gd name="T22" fmla="*/ 50 w 162"/>
                  <a:gd name="T23" fmla="*/ 118 h 332"/>
                  <a:gd name="T24" fmla="*/ 52 w 162"/>
                  <a:gd name="T25" fmla="*/ 125 h 332"/>
                  <a:gd name="T26" fmla="*/ 51 w 162"/>
                  <a:gd name="T27" fmla="*/ 325 h 332"/>
                  <a:gd name="T28" fmla="*/ 69 w 162"/>
                  <a:gd name="T29" fmla="*/ 332 h 332"/>
                  <a:gd name="T30" fmla="*/ 67 w 162"/>
                  <a:gd name="T31" fmla="*/ 99 h 332"/>
                  <a:gd name="T32" fmla="*/ 90 w 162"/>
                  <a:gd name="T33" fmla="*/ 98 h 332"/>
                  <a:gd name="T34" fmla="*/ 106 w 162"/>
                  <a:gd name="T35" fmla="*/ 324 h 332"/>
                  <a:gd name="T36" fmla="*/ 128 w 162"/>
                  <a:gd name="T37" fmla="*/ 308 h 332"/>
                  <a:gd name="T38" fmla="*/ 126 w 162"/>
                  <a:gd name="T39" fmla="*/ 300 h 332"/>
                  <a:gd name="T40" fmla="*/ 107 w 162"/>
                  <a:gd name="T41" fmla="*/ 117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2" h="332">
                    <a:moveTo>
                      <a:pt x="107" y="117"/>
                    </a:moveTo>
                    <a:cubicBezTo>
                      <a:pt x="108" y="107"/>
                      <a:pt x="114" y="101"/>
                      <a:pt x="122" y="99"/>
                    </a:cubicBezTo>
                    <a:cubicBezTo>
                      <a:pt x="121" y="94"/>
                      <a:pt x="121" y="94"/>
                      <a:pt x="121" y="94"/>
                    </a:cubicBezTo>
                    <a:cubicBezTo>
                      <a:pt x="121" y="94"/>
                      <a:pt x="162" y="70"/>
                      <a:pt x="149" y="0"/>
                    </a:cubicBezTo>
                    <a:cubicBezTo>
                      <a:pt x="149" y="1"/>
                      <a:pt x="149" y="2"/>
                      <a:pt x="149" y="4"/>
                    </a:cubicBezTo>
                    <a:cubicBezTo>
                      <a:pt x="148" y="48"/>
                      <a:pt x="112" y="84"/>
                      <a:pt x="68" y="83"/>
                    </a:cubicBezTo>
                    <a:cubicBezTo>
                      <a:pt x="43" y="83"/>
                      <a:pt x="21" y="71"/>
                      <a:pt x="6" y="54"/>
                    </a:cubicBezTo>
                    <a:cubicBezTo>
                      <a:pt x="4" y="51"/>
                      <a:pt x="2" y="49"/>
                      <a:pt x="0" y="47"/>
                    </a:cubicBezTo>
                    <a:cubicBezTo>
                      <a:pt x="4" y="66"/>
                      <a:pt x="14" y="86"/>
                      <a:pt x="35" y="90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42" y="98"/>
                      <a:pt x="49" y="103"/>
                      <a:pt x="49" y="111"/>
                    </a:cubicBezTo>
                    <a:cubicBezTo>
                      <a:pt x="50" y="114"/>
                      <a:pt x="50" y="116"/>
                      <a:pt x="50" y="118"/>
                    </a:cubicBezTo>
                    <a:cubicBezTo>
                      <a:pt x="51" y="120"/>
                      <a:pt x="52" y="123"/>
                      <a:pt x="52" y="125"/>
                    </a:cubicBezTo>
                    <a:cubicBezTo>
                      <a:pt x="51" y="192"/>
                      <a:pt x="51" y="258"/>
                      <a:pt x="51" y="325"/>
                    </a:cubicBezTo>
                    <a:cubicBezTo>
                      <a:pt x="69" y="332"/>
                      <a:pt x="69" y="332"/>
                      <a:pt x="69" y="332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67" y="99"/>
                      <a:pt x="83" y="102"/>
                      <a:pt x="90" y="98"/>
                    </a:cubicBezTo>
                    <a:cubicBezTo>
                      <a:pt x="106" y="324"/>
                      <a:pt x="106" y="324"/>
                      <a:pt x="106" y="324"/>
                    </a:cubicBezTo>
                    <a:cubicBezTo>
                      <a:pt x="128" y="308"/>
                      <a:pt x="128" y="308"/>
                      <a:pt x="128" y="308"/>
                    </a:cubicBezTo>
                    <a:cubicBezTo>
                      <a:pt x="127" y="305"/>
                      <a:pt x="126" y="303"/>
                      <a:pt x="126" y="300"/>
                    </a:cubicBezTo>
                    <a:cubicBezTo>
                      <a:pt x="123" y="238"/>
                      <a:pt x="104" y="179"/>
                      <a:pt x="107" y="117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80"/>
              <p:cNvSpPr>
                <a:spLocks/>
              </p:cNvSpPr>
              <p:nvPr/>
            </p:nvSpPr>
            <p:spPr bwMode="auto">
              <a:xfrm>
                <a:off x="7022" y="6885"/>
                <a:ext cx="360" cy="104"/>
              </a:xfrm>
              <a:custGeom>
                <a:avLst/>
                <a:gdLst>
                  <a:gd name="T0" fmla="*/ 0 w 152"/>
                  <a:gd name="T1" fmla="*/ 15 h 44"/>
                  <a:gd name="T2" fmla="*/ 0 w 152"/>
                  <a:gd name="T3" fmla="*/ 24 h 44"/>
                  <a:gd name="T4" fmla="*/ 51 w 152"/>
                  <a:gd name="T5" fmla="*/ 23 h 44"/>
                  <a:gd name="T6" fmla="*/ 77 w 152"/>
                  <a:gd name="T7" fmla="*/ 43 h 44"/>
                  <a:gd name="T8" fmla="*/ 100 w 152"/>
                  <a:gd name="T9" fmla="*/ 23 h 44"/>
                  <a:gd name="T10" fmla="*/ 152 w 152"/>
                  <a:gd name="T11" fmla="*/ 21 h 44"/>
                  <a:gd name="T12" fmla="*/ 151 w 152"/>
                  <a:gd name="T13" fmla="*/ 14 h 44"/>
                  <a:gd name="T14" fmla="*/ 0 w 152"/>
                  <a:gd name="T15" fmla="*/ 1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2" h="44">
                    <a:moveTo>
                      <a:pt x="0" y="1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5" y="22"/>
                      <a:pt x="51" y="23"/>
                    </a:cubicBezTo>
                    <a:cubicBezTo>
                      <a:pt x="61" y="24"/>
                      <a:pt x="66" y="43"/>
                      <a:pt x="77" y="43"/>
                    </a:cubicBezTo>
                    <a:cubicBezTo>
                      <a:pt x="88" y="44"/>
                      <a:pt x="90" y="23"/>
                      <a:pt x="100" y="23"/>
                    </a:cubicBezTo>
                    <a:cubicBezTo>
                      <a:pt x="118" y="22"/>
                      <a:pt x="144" y="26"/>
                      <a:pt x="152" y="21"/>
                    </a:cubicBezTo>
                    <a:cubicBezTo>
                      <a:pt x="151" y="14"/>
                      <a:pt x="151" y="14"/>
                      <a:pt x="151" y="14"/>
                    </a:cubicBezTo>
                    <a:cubicBezTo>
                      <a:pt x="151" y="14"/>
                      <a:pt x="66" y="0"/>
                      <a:pt x="0" y="15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81"/>
              <p:cNvSpPr>
                <a:spLocks/>
              </p:cNvSpPr>
              <p:nvPr/>
            </p:nvSpPr>
            <p:spPr bwMode="auto">
              <a:xfrm>
                <a:off x="6980" y="6358"/>
                <a:ext cx="430" cy="570"/>
              </a:xfrm>
              <a:custGeom>
                <a:avLst/>
                <a:gdLst>
                  <a:gd name="T0" fmla="*/ 20 w 182"/>
                  <a:gd name="T1" fmla="*/ 12 h 241"/>
                  <a:gd name="T2" fmla="*/ 136 w 182"/>
                  <a:gd name="T3" fmla="*/ 3 h 241"/>
                  <a:gd name="T4" fmla="*/ 151 w 182"/>
                  <a:gd name="T5" fmla="*/ 20 h 241"/>
                  <a:gd name="T6" fmla="*/ 172 w 182"/>
                  <a:gd name="T7" fmla="*/ 168 h 241"/>
                  <a:gd name="T8" fmla="*/ 170 w 182"/>
                  <a:gd name="T9" fmla="*/ 241 h 241"/>
                  <a:gd name="T10" fmla="*/ 18 w 182"/>
                  <a:gd name="T11" fmla="*/ 241 h 241"/>
                  <a:gd name="T12" fmla="*/ 20 w 182"/>
                  <a:gd name="T13" fmla="*/ 12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2" h="241">
                    <a:moveTo>
                      <a:pt x="20" y="12"/>
                    </a:moveTo>
                    <a:cubicBezTo>
                      <a:pt x="20" y="12"/>
                      <a:pt x="45" y="0"/>
                      <a:pt x="136" y="3"/>
                    </a:cubicBezTo>
                    <a:cubicBezTo>
                      <a:pt x="136" y="3"/>
                      <a:pt x="148" y="6"/>
                      <a:pt x="151" y="20"/>
                    </a:cubicBezTo>
                    <a:cubicBezTo>
                      <a:pt x="153" y="29"/>
                      <a:pt x="157" y="100"/>
                      <a:pt x="172" y="168"/>
                    </a:cubicBezTo>
                    <a:cubicBezTo>
                      <a:pt x="182" y="211"/>
                      <a:pt x="170" y="241"/>
                      <a:pt x="170" y="241"/>
                    </a:cubicBezTo>
                    <a:cubicBezTo>
                      <a:pt x="18" y="241"/>
                      <a:pt x="18" y="241"/>
                      <a:pt x="18" y="241"/>
                    </a:cubicBezTo>
                    <a:cubicBezTo>
                      <a:pt x="18" y="241"/>
                      <a:pt x="0" y="36"/>
                      <a:pt x="20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82"/>
              <p:cNvSpPr>
                <a:spLocks/>
              </p:cNvSpPr>
              <p:nvPr/>
            </p:nvSpPr>
            <p:spPr bwMode="auto">
              <a:xfrm>
                <a:off x="6996" y="6382"/>
                <a:ext cx="50" cy="399"/>
              </a:xfrm>
              <a:custGeom>
                <a:avLst/>
                <a:gdLst>
                  <a:gd name="T0" fmla="*/ 12 w 21"/>
                  <a:gd name="T1" fmla="*/ 169 h 169"/>
                  <a:gd name="T2" fmla="*/ 15 w 21"/>
                  <a:gd name="T3" fmla="*/ 116 h 169"/>
                  <a:gd name="T4" fmla="*/ 20 w 21"/>
                  <a:gd name="T5" fmla="*/ 6 h 169"/>
                  <a:gd name="T6" fmla="*/ 21 w 21"/>
                  <a:gd name="T7" fmla="*/ 0 h 169"/>
                  <a:gd name="T8" fmla="*/ 13 w 21"/>
                  <a:gd name="T9" fmla="*/ 2 h 169"/>
                  <a:gd name="T10" fmla="*/ 6 w 21"/>
                  <a:gd name="T11" fmla="*/ 167 h 169"/>
                  <a:gd name="T12" fmla="*/ 12 w 21"/>
                  <a:gd name="T13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69">
                    <a:moveTo>
                      <a:pt x="12" y="169"/>
                    </a:moveTo>
                    <a:cubicBezTo>
                      <a:pt x="12" y="151"/>
                      <a:pt x="15" y="133"/>
                      <a:pt x="15" y="116"/>
                    </a:cubicBezTo>
                    <a:cubicBezTo>
                      <a:pt x="17" y="79"/>
                      <a:pt x="20" y="43"/>
                      <a:pt x="20" y="6"/>
                    </a:cubicBezTo>
                    <a:cubicBezTo>
                      <a:pt x="20" y="4"/>
                      <a:pt x="21" y="2"/>
                      <a:pt x="21" y="0"/>
                    </a:cubicBezTo>
                    <a:cubicBezTo>
                      <a:pt x="15" y="1"/>
                      <a:pt x="13" y="2"/>
                      <a:pt x="13" y="2"/>
                    </a:cubicBezTo>
                    <a:cubicBezTo>
                      <a:pt x="0" y="18"/>
                      <a:pt x="3" y="105"/>
                      <a:pt x="6" y="167"/>
                    </a:cubicBezTo>
                    <a:cubicBezTo>
                      <a:pt x="8" y="167"/>
                      <a:pt x="10" y="168"/>
                      <a:pt x="12" y="16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83"/>
              <p:cNvSpPr>
                <a:spLocks/>
              </p:cNvSpPr>
              <p:nvPr/>
            </p:nvSpPr>
            <p:spPr bwMode="auto">
              <a:xfrm>
                <a:off x="7271" y="6365"/>
                <a:ext cx="123" cy="433"/>
              </a:xfrm>
              <a:custGeom>
                <a:avLst/>
                <a:gdLst>
                  <a:gd name="T0" fmla="*/ 49 w 52"/>
                  <a:gd name="T1" fmla="*/ 165 h 183"/>
                  <a:gd name="T2" fmla="*/ 29 w 52"/>
                  <a:gd name="T3" fmla="*/ 17 h 183"/>
                  <a:gd name="T4" fmla="*/ 13 w 52"/>
                  <a:gd name="T5" fmla="*/ 0 h 183"/>
                  <a:gd name="T6" fmla="*/ 0 w 52"/>
                  <a:gd name="T7" fmla="*/ 0 h 183"/>
                  <a:gd name="T8" fmla="*/ 3 w 52"/>
                  <a:gd name="T9" fmla="*/ 16 h 183"/>
                  <a:gd name="T10" fmla="*/ 16 w 52"/>
                  <a:gd name="T11" fmla="*/ 24 h 183"/>
                  <a:gd name="T12" fmla="*/ 22 w 52"/>
                  <a:gd name="T13" fmla="*/ 40 h 183"/>
                  <a:gd name="T14" fmla="*/ 26 w 52"/>
                  <a:gd name="T15" fmla="*/ 75 h 183"/>
                  <a:gd name="T16" fmla="*/ 46 w 52"/>
                  <a:gd name="T17" fmla="*/ 165 h 183"/>
                  <a:gd name="T18" fmla="*/ 52 w 52"/>
                  <a:gd name="T19" fmla="*/ 183 h 183"/>
                  <a:gd name="T20" fmla="*/ 49 w 52"/>
                  <a:gd name="T21" fmla="*/ 16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183">
                    <a:moveTo>
                      <a:pt x="49" y="165"/>
                    </a:moveTo>
                    <a:cubicBezTo>
                      <a:pt x="34" y="97"/>
                      <a:pt x="31" y="25"/>
                      <a:pt x="29" y="17"/>
                    </a:cubicBezTo>
                    <a:cubicBezTo>
                      <a:pt x="26" y="3"/>
                      <a:pt x="13" y="0"/>
                      <a:pt x="13" y="0"/>
                    </a:cubicBezTo>
                    <a:cubicBezTo>
                      <a:pt x="9" y="0"/>
                      <a:pt x="4" y="0"/>
                      <a:pt x="0" y="0"/>
                    </a:cubicBezTo>
                    <a:cubicBezTo>
                      <a:pt x="1" y="5"/>
                      <a:pt x="2" y="11"/>
                      <a:pt x="3" y="16"/>
                    </a:cubicBezTo>
                    <a:cubicBezTo>
                      <a:pt x="3" y="15"/>
                      <a:pt x="15" y="23"/>
                      <a:pt x="16" y="24"/>
                    </a:cubicBezTo>
                    <a:cubicBezTo>
                      <a:pt x="19" y="29"/>
                      <a:pt x="21" y="35"/>
                      <a:pt x="22" y="40"/>
                    </a:cubicBezTo>
                    <a:cubicBezTo>
                      <a:pt x="24" y="51"/>
                      <a:pt x="23" y="63"/>
                      <a:pt x="26" y="75"/>
                    </a:cubicBezTo>
                    <a:cubicBezTo>
                      <a:pt x="32" y="106"/>
                      <a:pt x="35" y="135"/>
                      <a:pt x="46" y="165"/>
                    </a:cubicBezTo>
                    <a:cubicBezTo>
                      <a:pt x="48" y="171"/>
                      <a:pt x="50" y="177"/>
                      <a:pt x="52" y="183"/>
                    </a:cubicBezTo>
                    <a:cubicBezTo>
                      <a:pt x="52" y="177"/>
                      <a:pt x="51" y="171"/>
                      <a:pt x="49" y="16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84"/>
              <p:cNvSpPr>
                <a:spLocks/>
              </p:cNvSpPr>
              <p:nvPr/>
            </p:nvSpPr>
            <p:spPr bwMode="auto">
              <a:xfrm>
                <a:off x="6828" y="7557"/>
                <a:ext cx="386" cy="196"/>
              </a:xfrm>
              <a:custGeom>
                <a:avLst/>
                <a:gdLst>
                  <a:gd name="T0" fmla="*/ 17 w 163"/>
                  <a:gd name="T1" fmla="*/ 82 h 83"/>
                  <a:gd name="T2" fmla="*/ 157 w 163"/>
                  <a:gd name="T3" fmla="*/ 72 h 83"/>
                  <a:gd name="T4" fmla="*/ 81 w 163"/>
                  <a:gd name="T5" fmla="*/ 2 h 83"/>
                  <a:gd name="T6" fmla="*/ 17 w 163"/>
                  <a:gd name="T7" fmla="*/ 8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83">
                    <a:moveTo>
                      <a:pt x="17" y="82"/>
                    </a:moveTo>
                    <a:cubicBezTo>
                      <a:pt x="17" y="82"/>
                      <a:pt x="123" y="83"/>
                      <a:pt x="157" y="72"/>
                    </a:cubicBezTo>
                    <a:cubicBezTo>
                      <a:pt x="157" y="72"/>
                      <a:pt x="163" y="3"/>
                      <a:pt x="81" y="2"/>
                    </a:cubicBezTo>
                    <a:cubicBezTo>
                      <a:pt x="0" y="0"/>
                      <a:pt x="2" y="77"/>
                      <a:pt x="17" y="82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85"/>
              <p:cNvSpPr>
                <a:spLocks/>
              </p:cNvSpPr>
              <p:nvPr/>
            </p:nvSpPr>
            <p:spPr bwMode="auto">
              <a:xfrm>
                <a:off x="6857" y="7559"/>
                <a:ext cx="307" cy="168"/>
              </a:xfrm>
              <a:custGeom>
                <a:avLst/>
                <a:gdLst>
                  <a:gd name="T0" fmla="*/ 130 w 130"/>
                  <a:gd name="T1" fmla="*/ 25 h 71"/>
                  <a:gd name="T2" fmla="*/ 69 w 130"/>
                  <a:gd name="T3" fmla="*/ 1 h 71"/>
                  <a:gd name="T4" fmla="*/ 0 w 130"/>
                  <a:gd name="T5" fmla="*/ 40 h 71"/>
                  <a:gd name="T6" fmla="*/ 130 w 130"/>
                  <a:gd name="T7" fmla="*/ 2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" h="71">
                    <a:moveTo>
                      <a:pt x="130" y="25"/>
                    </a:moveTo>
                    <a:cubicBezTo>
                      <a:pt x="119" y="12"/>
                      <a:pt x="101" y="1"/>
                      <a:pt x="69" y="1"/>
                    </a:cubicBezTo>
                    <a:cubicBezTo>
                      <a:pt x="27" y="0"/>
                      <a:pt x="7" y="20"/>
                      <a:pt x="0" y="40"/>
                    </a:cubicBezTo>
                    <a:cubicBezTo>
                      <a:pt x="23" y="71"/>
                      <a:pt x="120" y="66"/>
                      <a:pt x="130" y="25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Oval 86"/>
              <p:cNvSpPr>
                <a:spLocks noChangeArrowheads="1"/>
              </p:cNvSpPr>
              <p:nvPr/>
            </p:nvSpPr>
            <p:spPr bwMode="auto">
              <a:xfrm>
                <a:off x="6925" y="7595"/>
                <a:ext cx="52" cy="28"/>
              </a:xfrm>
              <a:prstGeom prst="ellipse">
                <a:avLst/>
              </a:pr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87"/>
              <p:cNvSpPr>
                <a:spLocks/>
              </p:cNvSpPr>
              <p:nvPr/>
            </p:nvSpPr>
            <p:spPr bwMode="auto">
              <a:xfrm>
                <a:off x="7259" y="7557"/>
                <a:ext cx="386" cy="196"/>
              </a:xfrm>
              <a:custGeom>
                <a:avLst/>
                <a:gdLst>
                  <a:gd name="T0" fmla="*/ 146 w 163"/>
                  <a:gd name="T1" fmla="*/ 82 h 83"/>
                  <a:gd name="T2" fmla="*/ 6 w 163"/>
                  <a:gd name="T3" fmla="*/ 72 h 83"/>
                  <a:gd name="T4" fmla="*/ 82 w 163"/>
                  <a:gd name="T5" fmla="*/ 2 h 83"/>
                  <a:gd name="T6" fmla="*/ 146 w 163"/>
                  <a:gd name="T7" fmla="*/ 8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83">
                    <a:moveTo>
                      <a:pt x="146" y="82"/>
                    </a:moveTo>
                    <a:cubicBezTo>
                      <a:pt x="146" y="82"/>
                      <a:pt x="40" y="83"/>
                      <a:pt x="6" y="72"/>
                    </a:cubicBezTo>
                    <a:cubicBezTo>
                      <a:pt x="6" y="72"/>
                      <a:pt x="0" y="3"/>
                      <a:pt x="82" y="2"/>
                    </a:cubicBezTo>
                    <a:cubicBezTo>
                      <a:pt x="163" y="0"/>
                      <a:pt x="161" y="77"/>
                      <a:pt x="146" y="82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88"/>
              <p:cNvSpPr>
                <a:spLocks/>
              </p:cNvSpPr>
              <p:nvPr/>
            </p:nvSpPr>
            <p:spPr bwMode="auto">
              <a:xfrm>
                <a:off x="7309" y="7559"/>
                <a:ext cx="307" cy="168"/>
              </a:xfrm>
              <a:custGeom>
                <a:avLst/>
                <a:gdLst>
                  <a:gd name="T0" fmla="*/ 0 w 130"/>
                  <a:gd name="T1" fmla="*/ 25 h 71"/>
                  <a:gd name="T2" fmla="*/ 61 w 130"/>
                  <a:gd name="T3" fmla="*/ 1 h 71"/>
                  <a:gd name="T4" fmla="*/ 130 w 130"/>
                  <a:gd name="T5" fmla="*/ 40 h 71"/>
                  <a:gd name="T6" fmla="*/ 0 w 130"/>
                  <a:gd name="T7" fmla="*/ 2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" h="71">
                    <a:moveTo>
                      <a:pt x="0" y="25"/>
                    </a:moveTo>
                    <a:cubicBezTo>
                      <a:pt x="11" y="12"/>
                      <a:pt x="29" y="1"/>
                      <a:pt x="61" y="1"/>
                    </a:cubicBezTo>
                    <a:cubicBezTo>
                      <a:pt x="103" y="0"/>
                      <a:pt x="123" y="20"/>
                      <a:pt x="130" y="40"/>
                    </a:cubicBezTo>
                    <a:cubicBezTo>
                      <a:pt x="107" y="71"/>
                      <a:pt x="10" y="66"/>
                      <a:pt x="0" y="25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89"/>
              <p:cNvSpPr>
                <a:spLocks/>
              </p:cNvSpPr>
              <p:nvPr/>
            </p:nvSpPr>
            <p:spPr bwMode="auto">
              <a:xfrm>
                <a:off x="7496" y="7595"/>
                <a:ext cx="52" cy="28"/>
              </a:xfrm>
              <a:custGeom>
                <a:avLst/>
                <a:gdLst>
                  <a:gd name="T0" fmla="*/ 0 w 22"/>
                  <a:gd name="T1" fmla="*/ 6 h 12"/>
                  <a:gd name="T2" fmla="*/ 11 w 22"/>
                  <a:gd name="T3" fmla="*/ 12 h 12"/>
                  <a:gd name="T4" fmla="*/ 22 w 22"/>
                  <a:gd name="T5" fmla="*/ 6 h 12"/>
                  <a:gd name="T6" fmla="*/ 11 w 22"/>
                  <a:gd name="T7" fmla="*/ 0 h 12"/>
                  <a:gd name="T8" fmla="*/ 0 w 2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2">
                    <a:moveTo>
                      <a:pt x="0" y="6"/>
                    </a:moveTo>
                    <a:cubicBezTo>
                      <a:pt x="1" y="9"/>
                      <a:pt x="5" y="12"/>
                      <a:pt x="11" y="12"/>
                    </a:cubicBezTo>
                    <a:cubicBezTo>
                      <a:pt x="17" y="12"/>
                      <a:pt x="22" y="9"/>
                      <a:pt x="22" y="6"/>
                    </a:cubicBezTo>
                    <a:cubicBezTo>
                      <a:pt x="22" y="3"/>
                      <a:pt x="17" y="0"/>
                      <a:pt x="11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90"/>
              <p:cNvSpPr>
                <a:spLocks/>
              </p:cNvSpPr>
              <p:nvPr/>
            </p:nvSpPr>
            <p:spPr bwMode="auto">
              <a:xfrm>
                <a:off x="7013" y="6280"/>
                <a:ext cx="139" cy="154"/>
              </a:xfrm>
              <a:custGeom>
                <a:avLst/>
                <a:gdLst>
                  <a:gd name="T0" fmla="*/ 5 w 59"/>
                  <a:gd name="T1" fmla="*/ 0 h 65"/>
                  <a:gd name="T2" fmla="*/ 2 w 59"/>
                  <a:gd name="T3" fmla="*/ 46 h 65"/>
                  <a:gd name="T4" fmla="*/ 23 w 59"/>
                  <a:gd name="T5" fmla="*/ 62 h 65"/>
                  <a:gd name="T6" fmla="*/ 58 w 59"/>
                  <a:gd name="T7" fmla="*/ 54 h 65"/>
                  <a:gd name="T8" fmla="*/ 59 w 59"/>
                  <a:gd name="T9" fmla="*/ 41 h 65"/>
                  <a:gd name="T10" fmla="*/ 5 w 59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65">
                    <a:moveTo>
                      <a:pt x="5" y="0"/>
                    </a:moveTo>
                    <a:cubicBezTo>
                      <a:pt x="5" y="0"/>
                      <a:pt x="0" y="39"/>
                      <a:pt x="2" y="46"/>
                    </a:cubicBezTo>
                    <a:cubicBezTo>
                      <a:pt x="5" y="53"/>
                      <a:pt x="12" y="60"/>
                      <a:pt x="23" y="62"/>
                    </a:cubicBezTo>
                    <a:cubicBezTo>
                      <a:pt x="48" y="65"/>
                      <a:pt x="58" y="54"/>
                      <a:pt x="58" y="54"/>
                    </a:cubicBezTo>
                    <a:cubicBezTo>
                      <a:pt x="59" y="41"/>
                      <a:pt x="59" y="41"/>
                      <a:pt x="59" y="4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91"/>
              <p:cNvSpPr>
                <a:spLocks/>
              </p:cNvSpPr>
              <p:nvPr/>
            </p:nvSpPr>
            <p:spPr bwMode="auto">
              <a:xfrm>
                <a:off x="7003" y="6256"/>
                <a:ext cx="147" cy="156"/>
              </a:xfrm>
              <a:custGeom>
                <a:avLst/>
                <a:gdLst>
                  <a:gd name="T0" fmla="*/ 5 w 62"/>
                  <a:gd name="T1" fmla="*/ 0 h 66"/>
                  <a:gd name="T2" fmla="*/ 3 w 62"/>
                  <a:gd name="T3" fmla="*/ 47 h 66"/>
                  <a:gd name="T4" fmla="*/ 23 w 62"/>
                  <a:gd name="T5" fmla="*/ 62 h 66"/>
                  <a:gd name="T6" fmla="*/ 57 w 62"/>
                  <a:gd name="T7" fmla="*/ 63 h 66"/>
                  <a:gd name="T8" fmla="*/ 62 w 62"/>
                  <a:gd name="T9" fmla="*/ 37 h 66"/>
                  <a:gd name="T10" fmla="*/ 5 w 62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6">
                    <a:moveTo>
                      <a:pt x="5" y="0"/>
                    </a:moveTo>
                    <a:cubicBezTo>
                      <a:pt x="5" y="0"/>
                      <a:pt x="0" y="39"/>
                      <a:pt x="3" y="47"/>
                    </a:cubicBezTo>
                    <a:cubicBezTo>
                      <a:pt x="5" y="54"/>
                      <a:pt x="13" y="61"/>
                      <a:pt x="23" y="62"/>
                    </a:cubicBezTo>
                    <a:cubicBezTo>
                      <a:pt x="49" y="66"/>
                      <a:pt x="57" y="63"/>
                      <a:pt x="57" y="63"/>
                    </a:cubicBezTo>
                    <a:cubicBezTo>
                      <a:pt x="62" y="37"/>
                      <a:pt x="62" y="37"/>
                      <a:pt x="62" y="3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B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92"/>
              <p:cNvSpPr>
                <a:spLocks/>
              </p:cNvSpPr>
              <p:nvPr/>
            </p:nvSpPr>
            <p:spPr bwMode="auto">
              <a:xfrm>
                <a:off x="7204" y="6287"/>
                <a:ext cx="140" cy="121"/>
              </a:xfrm>
              <a:custGeom>
                <a:avLst/>
                <a:gdLst>
                  <a:gd name="T0" fmla="*/ 59 w 59"/>
                  <a:gd name="T1" fmla="*/ 0 h 51"/>
                  <a:gd name="T2" fmla="*/ 54 w 59"/>
                  <a:gd name="T3" fmla="*/ 35 h 51"/>
                  <a:gd name="T4" fmla="*/ 0 w 59"/>
                  <a:gd name="T5" fmla="*/ 51 h 51"/>
                  <a:gd name="T6" fmla="*/ 9 w 59"/>
                  <a:gd name="T7" fmla="*/ 11 h 51"/>
                  <a:gd name="T8" fmla="*/ 59 w 59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1">
                    <a:moveTo>
                      <a:pt x="59" y="0"/>
                    </a:moveTo>
                    <a:cubicBezTo>
                      <a:pt x="59" y="0"/>
                      <a:pt x="56" y="32"/>
                      <a:pt x="54" y="35"/>
                    </a:cubicBezTo>
                    <a:cubicBezTo>
                      <a:pt x="52" y="38"/>
                      <a:pt x="49" y="49"/>
                      <a:pt x="0" y="51"/>
                    </a:cubicBezTo>
                    <a:cubicBezTo>
                      <a:pt x="9" y="11"/>
                      <a:pt x="9" y="11"/>
                      <a:pt x="9" y="11"/>
                    </a:cubicBez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93"/>
              <p:cNvSpPr>
                <a:spLocks/>
              </p:cNvSpPr>
              <p:nvPr/>
            </p:nvSpPr>
            <p:spPr bwMode="auto">
              <a:xfrm>
                <a:off x="7212" y="6271"/>
                <a:ext cx="139" cy="120"/>
              </a:xfrm>
              <a:custGeom>
                <a:avLst/>
                <a:gdLst>
                  <a:gd name="T0" fmla="*/ 59 w 59"/>
                  <a:gd name="T1" fmla="*/ 0 h 51"/>
                  <a:gd name="T2" fmla="*/ 55 w 59"/>
                  <a:gd name="T3" fmla="*/ 35 h 51"/>
                  <a:gd name="T4" fmla="*/ 0 w 59"/>
                  <a:gd name="T5" fmla="*/ 51 h 51"/>
                  <a:gd name="T6" fmla="*/ 9 w 59"/>
                  <a:gd name="T7" fmla="*/ 12 h 51"/>
                  <a:gd name="T8" fmla="*/ 59 w 59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1">
                    <a:moveTo>
                      <a:pt x="59" y="0"/>
                    </a:moveTo>
                    <a:cubicBezTo>
                      <a:pt x="59" y="0"/>
                      <a:pt x="57" y="32"/>
                      <a:pt x="55" y="35"/>
                    </a:cubicBezTo>
                    <a:cubicBezTo>
                      <a:pt x="52" y="39"/>
                      <a:pt x="50" y="49"/>
                      <a:pt x="0" y="51"/>
                    </a:cubicBezTo>
                    <a:cubicBezTo>
                      <a:pt x="9" y="12"/>
                      <a:pt x="9" y="12"/>
                      <a:pt x="9" y="12"/>
                    </a:cubicBez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B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94"/>
              <p:cNvSpPr>
                <a:spLocks/>
              </p:cNvSpPr>
              <p:nvPr/>
            </p:nvSpPr>
            <p:spPr bwMode="auto">
              <a:xfrm>
                <a:off x="7010" y="6273"/>
                <a:ext cx="150" cy="128"/>
              </a:xfrm>
              <a:custGeom>
                <a:avLst/>
                <a:gdLst>
                  <a:gd name="T0" fmla="*/ 2 w 63"/>
                  <a:gd name="T1" fmla="*/ 12 h 54"/>
                  <a:gd name="T2" fmla="*/ 1 w 63"/>
                  <a:gd name="T3" fmla="*/ 8 h 54"/>
                  <a:gd name="T4" fmla="*/ 5 w 63"/>
                  <a:gd name="T5" fmla="*/ 1 h 54"/>
                  <a:gd name="T6" fmla="*/ 16 w 63"/>
                  <a:gd name="T7" fmla="*/ 7 h 54"/>
                  <a:gd name="T8" fmla="*/ 37 w 63"/>
                  <a:gd name="T9" fmla="*/ 21 h 54"/>
                  <a:gd name="T10" fmla="*/ 56 w 63"/>
                  <a:gd name="T11" fmla="*/ 35 h 54"/>
                  <a:gd name="T12" fmla="*/ 56 w 63"/>
                  <a:gd name="T13" fmla="*/ 53 h 54"/>
                  <a:gd name="T14" fmla="*/ 45 w 63"/>
                  <a:gd name="T15" fmla="*/ 40 h 54"/>
                  <a:gd name="T16" fmla="*/ 35 w 63"/>
                  <a:gd name="T17" fmla="*/ 34 h 54"/>
                  <a:gd name="T18" fmla="*/ 23 w 63"/>
                  <a:gd name="T19" fmla="*/ 28 h 54"/>
                  <a:gd name="T20" fmla="*/ 7 w 63"/>
                  <a:gd name="T21" fmla="*/ 16 h 54"/>
                  <a:gd name="T22" fmla="*/ 2 w 63"/>
                  <a:gd name="T23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54">
                    <a:moveTo>
                      <a:pt x="2" y="12"/>
                    </a:moveTo>
                    <a:cubicBezTo>
                      <a:pt x="1" y="10"/>
                      <a:pt x="1" y="9"/>
                      <a:pt x="1" y="8"/>
                    </a:cubicBezTo>
                    <a:cubicBezTo>
                      <a:pt x="0" y="4"/>
                      <a:pt x="0" y="0"/>
                      <a:pt x="5" y="1"/>
                    </a:cubicBezTo>
                    <a:cubicBezTo>
                      <a:pt x="9" y="1"/>
                      <a:pt x="12" y="5"/>
                      <a:pt x="16" y="7"/>
                    </a:cubicBezTo>
                    <a:cubicBezTo>
                      <a:pt x="23" y="11"/>
                      <a:pt x="30" y="16"/>
                      <a:pt x="37" y="21"/>
                    </a:cubicBezTo>
                    <a:cubicBezTo>
                      <a:pt x="43" y="26"/>
                      <a:pt x="51" y="29"/>
                      <a:pt x="56" y="35"/>
                    </a:cubicBezTo>
                    <a:cubicBezTo>
                      <a:pt x="57" y="37"/>
                      <a:pt x="63" y="51"/>
                      <a:pt x="56" y="53"/>
                    </a:cubicBezTo>
                    <a:cubicBezTo>
                      <a:pt x="48" y="54"/>
                      <a:pt x="51" y="43"/>
                      <a:pt x="45" y="40"/>
                    </a:cubicBezTo>
                    <a:cubicBezTo>
                      <a:pt x="41" y="38"/>
                      <a:pt x="38" y="36"/>
                      <a:pt x="35" y="34"/>
                    </a:cubicBezTo>
                    <a:cubicBezTo>
                      <a:pt x="31" y="31"/>
                      <a:pt x="27" y="30"/>
                      <a:pt x="23" y="28"/>
                    </a:cubicBezTo>
                    <a:cubicBezTo>
                      <a:pt x="18" y="24"/>
                      <a:pt x="13" y="20"/>
                      <a:pt x="7" y="16"/>
                    </a:cubicBezTo>
                    <a:cubicBezTo>
                      <a:pt x="5" y="15"/>
                      <a:pt x="3" y="14"/>
                      <a:pt x="2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95"/>
              <p:cNvSpPr>
                <a:spLocks/>
              </p:cNvSpPr>
              <p:nvPr/>
            </p:nvSpPr>
            <p:spPr bwMode="auto">
              <a:xfrm>
                <a:off x="7214" y="6285"/>
                <a:ext cx="135" cy="82"/>
              </a:xfrm>
              <a:custGeom>
                <a:avLst/>
                <a:gdLst>
                  <a:gd name="T0" fmla="*/ 53 w 57"/>
                  <a:gd name="T1" fmla="*/ 2 h 35"/>
                  <a:gd name="T2" fmla="*/ 36 w 57"/>
                  <a:gd name="T3" fmla="*/ 8 h 35"/>
                  <a:gd name="T4" fmla="*/ 19 w 57"/>
                  <a:gd name="T5" fmla="*/ 13 h 35"/>
                  <a:gd name="T6" fmla="*/ 3 w 57"/>
                  <a:gd name="T7" fmla="*/ 27 h 35"/>
                  <a:gd name="T8" fmla="*/ 0 w 57"/>
                  <a:gd name="T9" fmla="*/ 35 h 35"/>
                  <a:gd name="T10" fmla="*/ 18 w 57"/>
                  <a:gd name="T11" fmla="*/ 24 h 35"/>
                  <a:gd name="T12" fmla="*/ 47 w 57"/>
                  <a:gd name="T13" fmla="*/ 14 h 35"/>
                  <a:gd name="T14" fmla="*/ 57 w 57"/>
                  <a:gd name="T15" fmla="*/ 4 h 35"/>
                  <a:gd name="T16" fmla="*/ 53 w 57"/>
                  <a:gd name="T17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5">
                    <a:moveTo>
                      <a:pt x="53" y="2"/>
                    </a:moveTo>
                    <a:cubicBezTo>
                      <a:pt x="47" y="1"/>
                      <a:pt x="41" y="5"/>
                      <a:pt x="36" y="8"/>
                    </a:cubicBezTo>
                    <a:cubicBezTo>
                      <a:pt x="30" y="11"/>
                      <a:pt x="25" y="12"/>
                      <a:pt x="19" y="13"/>
                    </a:cubicBezTo>
                    <a:cubicBezTo>
                      <a:pt x="12" y="15"/>
                      <a:pt x="6" y="20"/>
                      <a:pt x="3" y="27"/>
                    </a:cubicBezTo>
                    <a:cubicBezTo>
                      <a:pt x="2" y="30"/>
                      <a:pt x="2" y="33"/>
                      <a:pt x="0" y="35"/>
                    </a:cubicBezTo>
                    <a:cubicBezTo>
                      <a:pt x="7" y="33"/>
                      <a:pt x="13" y="28"/>
                      <a:pt x="18" y="24"/>
                    </a:cubicBezTo>
                    <a:cubicBezTo>
                      <a:pt x="27" y="18"/>
                      <a:pt x="37" y="14"/>
                      <a:pt x="47" y="14"/>
                    </a:cubicBezTo>
                    <a:cubicBezTo>
                      <a:pt x="53" y="13"/>
                      <a:pt x="57" y="11"/>
                      <a:pt x="57" y="4"/>
                    </a:cubicBezTo>
                    <a:cubicBezTo>
                      <a:pt x="57" y="0"/>
                      <a:pt x="57" y="2"/>
                      <a:pt x="53" y="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96"/>
              <p:cNvSpPr>
                <a:spLocks/>
              </p:cNvSpPr>
              <p:nvPr/>
            </p:nvSpPr>
            <p:spPr bwMode="auto">
              <a:xfrm>
                <a:off x="7072" y="6403"/>
                <a:ext cx="234" cy="525"/>
              </a:xfrm>
              <a:custGeom>
                <a:avLst/>
                <a:gdLst>
                  <a:gd name="T0" fmla="*/ 66 w 234"/>
                  <a:gd name="T1" fmla="*/ 2 h 525"/>
                  <a:gd name="T2" fmla="*/ 0 w 234"/>
                  <a:gd name="T3" fmla="*/ 385 h 525"/>
                  <a:gd name="T4" fmla="*/ 80 w 234"/>
                  <a:gd name="T5" fmla="*/ 525 h 525"/>
                  <a:gd name="T6" fmla="*/ 173 w 234"/>
                  <a:gd name="T7" fmla="*/ 525 h 525"/>
                  <a:gd name="T8" fmla="*/ 234 w 234"/>
                  <a:gd name="T9" fmla="*/ 404 h 525"/>
                  <a:gd name="T10" fmla="*/ 140 w 234"/>
                  <a:gd name="T11" fmla="*/ 0 h 525"/>
                  <a:gd name="T12" fmla="*/ 66 w 234"/>
                  <a:gd name="T13" fmla="*/ 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525">
                    <a:moveTo>
                      <a:pt x="66" y="2"/>
                    </a:moveTo>
                    <a:lnTo>
                      <a:pt x="0" y="385"/>
                    </a:lnTo>
                    <a:lnTo>
                      <a:pt x="80" y="525"/>
                    </a:lnTo>
                    <a:lnTo>
                      <a:pt x="173" y="525"/>
                    </a:lnTo>
                    <a:lnTo>
                      <a:pt x="234" y="404"/>
                    </a:lnTo>
                    <a:lnTo>
                      <a:pt x="140" y="0"/>
                    </a:lnTo>
                    <a:lnTo>
                      <a:pt x="66" y="2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97"/>
              <p:cNvSpPr>
                <a:spLocks/>
              </p:cNvSpPr>
              <p:nvPr/>
            </p:nvSpPr>
            <p:spPr bwMode="auto">
              <a:xfrm>
                <a:off x="7089" y="6405"/>
                <a:ext cx="201" cy="558"/>
              </a:xfrm>
              <a:custGeom>
                <a:avLst/>
                <a:gdLst>
                  <a:gd name="T0" fmla="*/ 25 w 85"/>
                  <a:gd name="T1" fmla="*/ 0 h 236"/>
                  <a:gd name="T2" fmla="*/ 0 w 85"/>
                  <a:gd name="T3" fmla="*/ 164 h 236"/>
                  <a:gd name="T4" fmla="*/ 48 w 85"/>
                  <a:gd name="T5" fmla="*/ 236 h 236"/>
                  <a:gd name="T6" fmla="*/ 85 w 85"/>
                  <a:gd name="T7" fmla="*/ 171 h 236"/>
                  <a:gd name="T8" fmla="*/ 43 w 85"/>
                  <a:gd name="T9" fmla="*/ 0 h 236"/>
                  <a:gd name="T10" fmla="*/ 25 w 85"/>
                  <a:gd name="T11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236">
                    <a:moveTo>
                      <a:pt x="25" y="0"/>
                    </a:moveTo>
                    <a:cubicBezTo>
                      <a:pt x="25" y="0"/>
                      <a:pt x="9" y="85"/>
                      <a:pt x="0" y="164"/>
                    </a:cubicBezTo>
                    <a:cubicBezTo>
                      <a:pt x="48" y="236"/>
                      <a:pt x="48" y="236"/>
                      <a:pt x="48" y="236"/>
                    </a:cubicBezTo>
                    <a:cubicBezTo>
                      <a:pt x="85" y="171"/>
                      <a:pt x="85" y="171"/>
                      <a:pt x="85" y="171"/>
                    </a:cubicBezTo>
                    <a:cubicBezTo>
                      <a:pt x="85" y="171"/>
                      <a:pt x="72" y="80"/>
                      <a:pt x="43" y="0"/>
                    </a:cubicBez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98"/>
              <p:cNvSpPr>
                <a:spLocks/>
              </p:cNvSpPr>
              <p:nvPr/>
            </p:nvSpPr>
            <p:spPr bwMode="auto">
              <a:xfrm>
                <a:off x="7178" y="6405"/>
                <a:ext cx="112" cy="558"/>
              </a:xfrm>
              <a:custGeom>
                <a:avLst/>
                <a:gdLst>
                  <a:gd name="T0" fmla="*/ 5 w 47"/>
                  <a:gd name="T1" fmla="*/ 0 h 236"/>
                  <a:gd name="T2" fmla="*/ 2 w 47"/>
                  <a:gd name="T3" fmla="*/ 0 h 236"/>
                  <a:gd name="T4" fmla="*/ 0 w 47"/>
                  <a:gd name="T5" fmla="*/ 1 h 236"/>
                  <a:gd name="T6" fmla="*/ 10 w 47"/>
                  <a:gd name="T7" fmla="*/ 236 h 236"/>
                  <a:gd name="T8" fmla="*/ 47 w 47"/>
                  <a:gd name="T9" fmla="*/ 171 h 236"/>
                  <a:gd name="T10" fmla="*/ 5 w 47"/>
                  <a:gd name="T11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36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0" y="236"/>
                      <a:pt x="10" y="236"/>
                      <a:pt x="10" y="236"/>
                    </a:cubicBezTo>
                    <a:cubicBezTo>
                      <a:pt x="47" y="171"/>
                      <a:pt x="47" y="171"/>
                      <a:pt x="47" y="171"/>
                    </a:cubicBezTo>
                    <a:cubicBezTo>
                      <a:pt x="47" y="171"/>
                      <a:pt x="34" y="80"/>
                      <a:pt x="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99"/>
              <p:cNvSpPr>
                <a:spLocks/>
              </p:cNvSpPr>
              <p:nvPr/>
            </p:nvSpPr>
            <p:spPr bwMode="auto">
              <a:xfrm>
                <a:off x="7117" y="6448"/>
                <a:ext cx="104" cy="132"/>
              </a:xfrm>
              <a:custGeom>
                <a:avLst/>
                <a:gdLst>
                  <a:gd name="T0" fmla="*/ 37 w 44"/>
                  <a:gd name="T1" fmla="*/ 0 h 56"/>
                  <a:gd name="T2" fmla="*/ 37 w 44"/>
                  <a:gd name="T3" fmla="*/ 0 h 56"/>
                  <a:gd name="T4" fmla="*/ 5 w 44"/>
                  <a:gd name="T5" fmla="*/ 31 h 56"/>
                  <a:gd name="T6" fmla="*/ 0 w 44"/>
                  <a:gd name="T7" fmla="*/ 56 h 56"/>
                  <a:gd name="T8" fmla="*/ 0 w 44"/>
                  <a:gd name="T9" fmla="*/ 56 h 56"/>
                  <a:gd name="T10" fmla="*/ 44 w 44"/>
                  <a:gd name="T11" fmla="*/ 22 h 56"/>
                  <a:gd name="T12" fmla="*/ 37 w 4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6">
                    <a:moveTo>
                      <a:pt x="37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0" y="14"/>
                      <a:pt x="5" y="31"/>
                    </a:cubicBezTo>
                    <a:cubicBezTo>
                      <a:pt x="3" y="39"/>
                      <a:pt x="2" y="47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30" y="46"/>
                      <a:pt x="44" y="22"/>
                    </a:cubicBezTo>
                    <a:cubicBezTo>
                      <a:pt x="42" y="15"/>
                      <a:pt x="39" y="7"/>
                      <a:pt x="37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00"/>
              <p:cNvSpPr>
                <a:spLocks/>
              </p:cNvSpPr>
              <p:nvPr/>
            </p:nvSpPr>
            <p:spPr bwMode="auto">
              <a:xfrm>
                <a:off x="7096" y="6571"/>
                <a:ext cx="158" cy="156"/>
              </a:xfrm>
              <a:custGeom>
                <a:avLst/>
                <a:gdLst>
                  <a:gd name="T0" fmla="*/ 67 w 67"/>
                  <a:gd name="T1" fmla="*/ 25 h 66"/>
                  <a:gd name="T2" fmla="*/ 67 w 67"/>
                  <a:gd name="T3" fmla="*/ 25 h 66"/>
                  <a:gd name="T4" fmla="*/ 61 w 67"/>
                  <a:gd name="T5" fmla="*/ 0 h 66"/>
                  <a:gd name="T6" fmla="*/ 61 w 67"/>
                  <a:gd name="T7" fmla="*/ 0 h 66"/>
                  <a:gd name="T8" fmla="*/ 4 w 67"/>
                  <a:gd name="T9" fmla="*/ 40 h 66"/>
                  <a:gd name="T10" fmla="*/ 4 w 67"/>
                  <a:gd name="T11" fmla="*/ 40 h 66"/>
                  <a:gd name="T12" fmla="*/ 0 w 67"/>
                  <a:gd name="T13" fmla="*/ 66 h 66"/>
                  <a:gd name="T14" fmla="*/ 67 w 67"/>
                  <a:gd name="T15" fmla="*/ 2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66">
                    <a:moveTo>
                      <a:pt x="67" y="25"/>
                    </a:moveTo>
                    <a:cubicBezTo>
                      <a:pt x="67" y="25"/>
                      <a:pt x="67" y="25"/>
                      <a:pt x="67" y="25"/>
                    </a:cubicBezTo>
                    <a:cubicBezTo>
                      <a:pt x="65" y="17"/>
                      <a:pt x="63" y="9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31" y="27"/>
                      <a:pt x="4" y="40"/>
                      <a:pt x="4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3" y="48"/>
                      <a:pt x="1" y="57"/>
                      <a:pt x="0" y="66"/>
                    </a:cubicBezTo>
                    <a:cubicBezTo>
                      <a:pt x="39" y="62"/>
                      <a:pt x="67" y="25"/>
                      <a:pt x="67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01"/>
              <p:cNvSpPr>
                <a:spLocks/>
              </p:cNvSpPr>
              <p:nvPr/>
            </p:nvSpPr>
            <p:spPr bwMode="auto">
              <a:xfrm>
                <a:off x="7124" y="6703"/>
                <a:ext cx="156" cy="180"/>
              </a:xfrm>
              <a:custGeom>
                <a:avLst/>
                <a:gdLst>
                  <a:gd name="T0" fmla="*/ 10 w 66"/>
                  <a:gd name="T1" fmla="*/ 76 h 76"/>
                  <a:gd name="T2" fmla="*/ 66 w 66"/>
                  <a:gd name="T3" fmla="*/ 21 h 76"/>
                  <a:gd name="T4" fmla="*/ 66 w 66"/>
                  <a:gd name="T5" fmla="*/ 21 h 76"/>
                  <a:gd name="T6" fmla="*/ 62 w 66"/>
                  <a:gd name="T7" fmla="*/ 0 h 76"/>
                  <a:gd name="T8" fmla="*/ 62 w 66"/>
                  <a:gd name="T9" fmla="*/ 0 h 76"/>
                  <a:gd name="T10" fmla="*/ 0 w 66"/>
                  <a:gd name="T11" fmla="*/ 60 h 76"/>
                  <a:gd name="T12" fmla="*/ 10 w 66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76">
                    <a:moveTo>
                      <a:pt x="10" y="76"/>
                    </a:moveTo>
                    <a:cubicBezTo>
                      <a:pt x="39" y="64"/>
                      <a:pt x="66" y="21"/>
                      <a:pt x="66" y="21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65" y="15"/>
                      <a:pt x="64" y="8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39" y="35"/>
                      <a:pt x="0" y="60"/>
                      <a:pt x="0" y="60"/>
                    </a:cubicBezTo>
                    <a:lnTo>
                      <a:pt x="10" y="76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02"/>
              <p:cNvSpPr>
                <a:spLocks/>
              </p:cNvSpPr>
              <p:nvPr/>
            </p:nvSpPr>
            <p:spPr bwMode="auto">
              <a:xfrm>
                <a:off x="7129" y="6353"/>
                <a:ext cx="94" cy="64"/>
              </a:xfrm>
              <a:custGeom>
                <a:avLst/>
                <a:gdLst>
                  <a:gd name="T0" fmla="*/ 1 w 40"/>
                  <a:gd name="T1" fmla="*/ 2 h 27"/>
                  <a:gd name="T2" fmla="*/ 7 w 40"/>
                  <a:gd name="T3" fmla="*/ 26 h 27"/>
                  <a:gd name="T4" fmla="*/ 26 w 40"/>
                  <a:gd name="T5" fmla="*/ 26 h 27"/>
                  <a:gd name="T6" fmla="*/ 36 w 40"/>
                  <a:gd name="T7" fmla="*/ 0 h 27"/>
                  <a:gd name="T8" fmla="*/ 1 w 40"/>
                  <a:gd name="T9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7">
                    <a:moveTo>
                      <a:pt x="1" y="2"/>
                    </a:moveTo>
                    <a:cubicBezTo>
                      <a:pt x="0" y="7"/>
                      <a:pt x="1" y="23"/>
                      <a:pt x="7" y="26"/>
                    </a:cubicBezTo>
                    <a:cubicBezTo>
                      <a:pt x="11" y="27"/>
                      <a:pt x="18" y="27"/>
                      <a:pt x="26" y="26"/>
                    </a:cubicBezTo>
                    <a:cubicBezTo>
                      <a:pt x="40" y="23"/>
                      <a:pt x="36" y="0"/>
                      <a:pt x="36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03"/>
              <p:cNvSpPr>
                <a:spLocks/>
              </p:cNvSpPr>
              <p:nvPr/>
            </p:nvSpPr>
            <p:spPr bwMode="auto">
              <a:xfrm>
                <a:off x="7249" y="6483"/>
                <a:ext cx="71" cy="97"/>
              </a:xfrm>
              <a:custGeom>
                <a:avLst/>
                <a:gdLst>
                  <a:gd name="T0" fmla="*/ 0 w 71"/>
                  <a:gd name="T1" fmla="*/ 7 h 97"/>
                  <a:gd name="T2" fmla="*/ 67 w 71"/>
                  <a:gd name="T3" fmla="*/ 0 h 97"/>
                  <a:gd name="T4" fmla="*/ 71 w 71"/>
                  <a:gd name="T5" fmla="*/ 69 h 97"/>
                  <a:gd name="T6" fmla="*/ 50 w 71"/>
                  <a:gd name="T7" fmla="*/ 97 h 97"/>
                  <a:gd name="T8" fmla="*/ 17 w 71"/>
                  <a:gd name="T9" fmla="*/ 81 h 97"/>
                  <a:gd name="T10" fmla="*/ 0 w 71"/>
                  <a:gd name="T11" fmla="*/ 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97">
                    <a:moveTo>
                      <a:pt x="0" y="7"/>
                    </a:moveTo>
                    <a:lnTo>
                      <a:pt x="67" y="0"/>
                    </a:lnTo>
                    <a:lnTo>
                      <a:pt x="71" y="69"/>
                    </a:lnTo>
                    <a:lnTo>
                      <a:pt x="50" y="97"/>
                    </a:lnTo>
                    <a:lnTo>
                      <a:pt x="17" y="81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04"/>
              <p:cNvSpPr>
                <a:spLocks/>
              </p:cNvSpPr>
              <p:nvPr/>
            </p:nvSpPr>
            <p:spPr bwMode="auto">
              <a:xfrm>
                <a:off x="7257" y="6483"/>
                <a:ext cx="61" cy="88"/>
              </a:xfrm>
              <a:custGeom>
                <a:avLst/>
                <a:gdLst>
                  <a:gd name="T0" fmla="*/ 0 w 61"/>
                  <a:gd name="T1" fmla="*/ 10 h 88"/>
                  <a:gd name="T2" fmla="*/ 59 w 61"/>
                  <a:gd name="T3" fmla="*/ 0 h 88"/>
                  <a:gd name="T4" fmla="*/ 61 w 61"/>
                  <a:gd name="T5" fmla="*/ 67 h 88"/>
                  <a:gd name="T6" fmla="*/ 42 w 61"/>
                  <a:gd name="T7" fmla="*/ 88 h 88"/>
                  <a:gd name="T8" fmla="*/ 11 w 61"/>
                  <a:gd name="T9" fmla="*/ 78 h 88"/>
                  <a:gd name="T10" fmla="*/ 0 w 61"/>
                  <a:gd name="T11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88">
                    <a:moveTo>
                      <a:pt x="0" y="10"/>
                    </a:moveTo>
                    <a:lnTo>
                      <a:pt x="59" y="0"/>
                    </a:lnTo>
                    <a:lnTo>
                      <a:pt x="61" y="67"/>
                    </a:lnTo>
                    <a:lnTo>
                      <a:pt x="42" y="88"/>
                    </a:lnTo>
                    <a:lnTo>
                      <a:pt x="11" y="7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05"/>
              <p:cNvSpPr>
                <a:spLocks/>
              </p:cNvSpPr>
              <p:nvPr/>
            </p:nvSpPr>
            <p:spPr bwMode="auto">
              <a:xfrm>
                <a:off x="7259" y="6486"/>
                <a:ext cx="54" cy="78"/>
              </a:xfrm>
              <a:custGeom>
                <a:avLst/>
                <a:gdLst>
                  <a:gd name="T0" fmla="*/ 0 w 54"/>
                  <a:gd name="T1" fmla="*/ 7 h 78"/>
                  <a:gd name="T2" fmla="*/ 54 w 54"/>
                  <a:gd name="T3" fmla="*/ 0 h 78"/>
                  <a:gd name="T4" fmla="*/ 54 w 54"/>
                  <a:gd name="T5" fmla="*/ 59 h 78"/>
                  <a:gd name="T6" fmla="*/ 40 w 54"/>
                  <a:gd name="T7" fmla="*/ 78 h 78"/>
                  <a:gd name="T8" fmla="*/ 12 w 54"/>
                  <a:gd name="T9" fmla="*/ 68 h 78"/>
                  <a:gd name="T10" fmla="*/ 0 w 54"/>
                  <a:gd name="T11" fmla="*/ 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78">
                    <a:moveTo>
                      <a:pt x="0" y="7"/>
                    </a:moveTo>
                    <a:lnTo>
                      <a:pt x="54" y="0"/>
                    </a:lnTo>
                    <a:lnTo>
                      <a:pt x="54" y="59"/>
                    </a:lnTo>
                    <a:lnTo>
                      <a:pt x="40" y="78"/>
                    </a:lnTo>
                    <a:lnTo>
                      <a:pt x="12" y="68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06"/>
              <p:cNvSpPr>
                <a:spLocks/>
              </p:cNvSpPr>
              <p:nvPr/>
            </p:nvSpPr>
            <p:spPr bwMode="auto">
              <a:xfrm>
                <a:off x="6662" y="5140"/>
                <a:ext cx="898" cy="1237"/>
              </a:xfrm>
              <a:custGeom>
                <a:avLst/>
                <a:gdLst>
                  <a:gd name="T0" fmla="*/ 9 w 379"/>
                  <a:gd name="T1" fmla="*/ 252 h 523"/>
                  <a:gd name="T2" fmla="*/ 24 w 379"/>
                  <a:gd name="T3" fmla="*/ 432 h 523"/>
                  <a:gd name="T4" fmla="*/ 67 w 379"/>
                  <a:gd name="T5" fmla="*/ 484 h 523"/>
                  <a:gd name="T6" fmla="*/ 164 w 379"/>
                  <a:gd name="T7" fmla="*/ 496 h 523"/>
                  <a:gd name="T8" fmla="*/ 218 w 379"/>
                  <a:gd name="T9" fmla="*/ 520 h 523"/>
                  <a:gd name="T10" fmla="*/ 237 w 379"/>
                  <a:gd name="T11" fmla="*/ 516 h 523"/>
                  <a:gd name="T12" fmla="*/ 251 w 379"/>
                  <a:gd name="T13" fmla="*/ 499 h 523"/>
                  <a:gd name="T14" fmla="*/ 352 w 379"/>
                  <a:gd name="T15" fmla="*/ 475 h 523"/>
                  <a:gd name="T16" fmla="*/ 374 w 379"/>
                  <a:gd name="T17" fmla="*/ 427 h 523"/>
                  <a:gd name="T18" fmla="*/ 364 w 379"/>
                  <a:gd name="T19" fmla="*/ 212 h 523"/>
                  <a:gd name="T20" fmla="*/ 300 w 379"/>
                  <a:gd name="T21" fmla="*/ 82 h 523"/>
                  <a:gd name="T22" fmla="*/ 9 w 379"/>
                  <a:gd name="T23" fmla="*/ 252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9" h="523">
                    <a:moveTo>
                      <a:pt x="9" y="252"/>
                    </a:moveTo>
                    <a:cubicBezTo>
                      <a:pt x="9" y="252"/>
                      <a:pt x="14" y="390"/>
                      <a:pt x="24" y="432"/>
                    </a:cubicBezTo>
                    <a:cubicBezTo>
                      <a:pt x="34" y="475"/>
                      <a:pt x="42" y="479"/>
                      <a:pt x="67" y="484"/>
                    </a:cubicBezTo>
                    <a:cubicBezTo>
                      <a:pt x="91" y="489"/>
                      <a:pt x="152" y="489"/>
                      <a:pt x="164" y="496"/>
                    </a:cubicBezTo>
                    <a:cubicBezTo>
                      <a:pt x="176" y="503"/>
                      <a:pt x="201" y="523"/>
                      <a:pt x="218" y="520"/>
                    </a:cubicBezTo>
                    <a:cubicBezTo>
                      <a:pt x="225" y="519"/>
                      <a:pt x="232" y="520"/>
                      <a:pt x="237" y="516"/>
                    </a:cubicBezTo>
                    <a:cubicBezTo>
                      <a:pt x="243" y="510"/>
                      <a:pt x="245" y="500"/>
                      <a:pt x="251" y="499"/>
                    </a:cubicBezTo>
                    <a:cubicBezTo>
                      <a:pt x="261" y="496"/>
                      <a:pt x="339" y="480"/>
                      <a:pt x="352" y="475"/>
                    </a:cubicBezTo>
                    <a:cubicBezTo>
                      <a:pt x="365" y="470"/>
                      <a:pt x="374" y="458"/>
                      <a:pt x="374" y="427"/>
                    </a:cubicBezTo>
                    <a:cubicBezTo>
                      <a:pt x="374" y="397"/>
                      <a:pt x="379" y="272"/>
                      <a:pt x="364" y="212"/>
                    </a:cubicBezTo>
                    <a:cubicBezTo>
                      <a:pt x="349" y="153"/>
                      <a:pt x="339" y="104"/>
                      <a:pt x="300" y="82"/>
                    </a:cubicBezTo>
                    <a:cubicBezTo>
                      <a:pt x="288" y="71"/>
                      <a:pt x="0" y="0"/>
                      <a:pt x="9" y="25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07"/>
              <p:cNvSpPr>
                <a:spLocks/>
              </p:cNvSpPr>
              <p:nvPr/>
            </p:nvSpPr>
            <p:spPr bwMode="auto">
              <a:xfrm>
                <a:off x="7493" y="5729"/>
                <a:ext cx="183" cy="258"/>
              </a:xfrm>
              <a:custGeom>
                <a:avLst/>
                <a:gdLst>
                  <a:gd name="T0" fmla="*/ 13 w 77"/>
                  <a:gd name="T1" fmla="*/ 109 h 109"/>
                  <a:gd name="T2" fmla="*/ 48 w 77"/>
                  <a:gd name="T3" fmla="*/ 16 h 109"/>
                  <a:gd name="T4" fmla="*/ 0 w 77"/>
                  <a:gd name="T5" fmla="*/ 37 h 109"/>
                  <a:gd name="T6" fmla="*/ 13 w 77"/>
                  <a:gd name="T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109">
                    <a:moveTo>
                      <a:pt x="13" y="109"/>
                    </a:moveTo>
                    <a:cubicBezTo>
                      <a:pt x="76" y="106"/>
                      <a:pt x="77" y="32"/>
                      <a:pt x="48" y="16"/>
                    </a:cubicBezTo>
                    <a:cubicBezTo>
                      <a:pt x="19" y="0"/>
                      <a:pt x="0" y="37"/>
                      <a:pt x="0" y="37"/>
                    </a:cubicBezTo>
                    <a:lnTo>
                      <a:pt x="13" y="10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08"/>
              <p:cNvSpPr>
                <a:spLocks/>
              </p:cNvSpPr>
              <p:nvPr/>
            </p:nvSpPr>
            <p:spPr bwMode="auto">
              <a:xfrm>
                <a:off x="6551" y="5786"/>
                <a:ext cx="173" cy="232"/>
              </a:xfrm>
              <a:custGeom>
                <a:avLst/>
                <a:gdLst>
                  <a:gd name="T0" fmla="*/ 69 w 73"/>
                  <a:gd name="T1" fmla="*/ 93 h 98"/>
                  <a:gd name="T2" fmla="*/ 21 w 73"/>
                  <a:gd name="T3" fmla="*/ 79 h 98"/>
                  <a:gd name="T4" fmla="*/ 38 w 73"/>
                  <a:gd name="T5" fmla="*/ 3 h 98"/>
                  <a:gd name="T6" fmla="*/ 73 w 73"/>
                  <a:gd name="T7" fmla="*/ 40 h 98"/>
                  <a:gd name="T8" fmla="*/ 69 w 73"/>
                  <a:gd name="T9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98">
                    <a:moveTo>
                      <a:pt x="69" y="93"/>
                    </a:moveTo>
                    <a:cubicBezTo>
                      <a:pt x="69" y="93"/>
                      <a:pt x="43" y="98"/>
                      <a:pt x="21" y="79"/>
                    </a:cubicBezTo>
                    <a:cubicBezTo>
                      <a:pt x="0" y="60"/>
                      <a:pt x="2" y="6"/>
                      <a:pt x="38" y="3"/>
                    </a:cubicBezTo>
                    <a:cubicBezTo>
                      <a:pt x="73" y="0"/>
                      <a:pt x="73" y="40"/>
                      <a:pt x="73" y="40"/>
                    </a:cubicBezTo>
                    <a:lnTo>
                      <a:pt x="69" y="9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09"/>
              <p:cNvSpPr>
                <a:spLocks/>
              </p:cNvSpPr>
              <p:nvPr/>
            </p:nvSpPr>
            <p:spPr bwMode="auto">
              <a:xfrm>
                <a:off x="6681" y="5098"/>
                <a:ext cx="848" cy="1239"/>
              </a:xfrm>
              <a:custGeom>
                <a:avLst/>
                <a:gdLst>
                  <a:gd name="T0" fmla="*/ 9 w 358"/>
                  <a:gd name="T1" fmla="*/ 252 h 524"/>
                  <a:gd name="T2" fmla="*/ 11 w 358"/>
                  <a:gd name="T3" fmla="*/ 390 h 524"/>
                  <a:gd name="T4" fmla="*/ 17 w 358"/>
                  <a:gd name="T5" fmla="*/ 438 h 524"/>
                  <a:gd name="T6" fmla="*/ 64 w 358"/>
                  <a:gd name="T7" fmla="*/ 484 h 524"/>
                  <a:gd name="T8" fmla="*/ 140 w 358"/>
                  <a:gd name="T9" fmla="*/ 504 h 524"/>
                  <a:gd name="T10" fmla="*/ 207 w 358"/>
                  <a:gd name="T11" fmla="*/ 523 h 524"/>
                  <a:gd name="T12" fmla="*/ 258 w 358"/>
                  <a:gd name="T13" fmla="*/ 504 h 524"/>
                  <a:gd name="T14" fmla="*/ 337 w 358"/>
                  <a:gd name="T15" fmla="*/ 475 h 524"/>
                  <a:gd name="T16" fmla="*/ 358 w 358"/>
                  <a:gd name="T17" fmla="*/ 427 h 524"/>
                  <a:gd name="T18" fmla="*/ 343 w 358"/>
                  <a:gd name="T19" fmla="*/ 213 h 524"/>
                  <a:gd name="T20" fmla="*/ 288 w 358"/>
                  <a:gd name="T21" fmla="*/ 82 h 524"/>
                  <a:gd name="T22" fmla="*/ 9 w 358"/>
                  <a:gd name="T23" fmla="*/ 252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8" h="524">
                    <a:moveTo>
                      <a:pt x="9" y="252"/>
                    </a:moveTo>
                    <a:cubicBezTo>
                      <a:pt x="9" y="252"/>
                      <a:pt x="6" y="333"/>
                      <a:pt x="11" y="390"/>
                    </a:cubicBezTo>
                    <a:cubicBezTo>
                      <a:pt x="13" y="408"/>
                      <a:pt x="15" y="428"/>
                      <a:pt x="17" y="438"/>
                    </a:cubicBezTo>
                    <a:cubicBezTo>
                      <a:pt x="27" y="481"/>
                      <a:pt x="40" y="479"/>
                      <a:pt x="64" y="484"/>
                    </a:cubicBezTo>
                    <a:cubicBezTo>
                      <a:pt x="71" y="485"/>
                      <a:pt x="105" y="493"/>
                      <a:pt x="140" y="504"/>
                    </a:cubicBezTo>
                    <a:cubicBezTo>
                      <a:pt x="163" y="511"/>
                      <a:pt x="183" y="524"/>
                      <a:pt x="207" y="523"/>
                    </a:cubicBezTo>
                    <a:cubicBezTo>
                      <a:pt x="226" y="522"/>
                      <a:pt x="242" y="509"/>
                      <a:pt x="258" y="504"/>
                    </a:cubicBezTo>
                    <a:cubicBezTo>
                      <a:pt x="300" y="490"/>
                      <a:pt x="333" y="477"/>
                      <a:pt x="337" y="475"/>
                    </a:cubicBezTo>
                    <a:cubicBezTo>
                      <a:pt x="349" y="470"/>
                      <a:pt x="358" y="458"/>
                      <a:pt x="358" y="427"/>
                    </a:cubicBezTo>
                    <a:cubicBezTo>
                      <a:pt x="358" y="397"/>
                      <a:pt x="357" y="272"/>
                      <a:pt x="343" y="213"/>
                    </a:cubicBezTo>
                    <a:cubicBezTo>
                      <a:pt x="328" y="153"/>
                      <a:pt x="325" y="104"/>
                      <a:pt x="288" y="82"/>
                    </a:cubicBezTo>
                    <a:cubicBezTo>
                      <a:pt x="276" y="71"/>
                      <a:pt x="0" y="0"/>
                      <a:pt x="9" y="25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10"/>
              <p:cNvSpPr>
                <a:spLocks/>
              </p:cNvSpPr>
              <p:nvPr/>
            </p:nvSpPr>
            <p:spPr bwMode="auto">
              <a:xfrm>
                <a:off x="6703" y="5110"/>
                <a:ext cx="764" cy="569"/>
              </a:xfrm>
              <a:custGeom>
                <a:avLst/>
                <a:gdLst>
                  <a:gd name="T0" fmla="*/ 176 w 323"/>
                  <a:gd name="T1" fmla="*/ 233 h 241"/>
                  <a:gd name="T2" fmla="*/ 323 w 323"/>
                  <a:gd name="T3" fmla="*/ 162 h 241"/>
                  <a:gd name="T4" fmla="*/ 279 w 323"/>
                  <a:gd name="T5" fmla="*/ 77 h 241"/>
                  <a:gd name="T6" fmla="*/ 0 w 323"/>
                  <a:gd name="T7" fmla="*/ 223 h 241"/>
                  <a:gd name="T8" fmla="*/ 127 w 323"/>
                  <a:gd name="T9" fmla="*/ 241 h 241"/>
                  <a:gd name="T10" fmla="*/ 176 w 323"/>
                  <a:gd name="T11" fmla="*/ 233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3" h="241">
                    <a:moveTo>
                      <a:pt x="176" y="233"/>
                    </a:moveTo>
                    <a:cubicBezTo>
                      <a:pt x="228" y="216"/>
                      <a:pt x="278" y="191"/>
                      <a:pt x="323" y="162"/>
                    </a:cubicBezTo>
                    <a:cubicBezTo>
                      <a:pt x="315" y="123"/>
                      <a:pt x="306" y="93"/>
                      <a:pt x="279" y="77"/>
                    </a:cubicBezTo>
                    <a:cubicBezTo>
                      <a:pt x="268" y="66"/>
                      <a:pt x="10" y="0"/>
                      <a:pt x="0" y="223"/>
                    </a:cubicBezTo>
                    <a:cubicBezTo>
                      <a:pt x="42" y="230"/>
                      <a:pt x="84" y="238"/>
                      <a:pt x="127" y="241"/>
                    </a:cubicBezTo>
                    <a:cubicBezTo>
                      <a:pt x="143" y="239"/>
                      <a:pt x="160" y="235"/>
                      <a:pt x="176" y="23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11"/>
              <p:cNvSpPr>
                <a:spLocks/>
              </p:cNvSpPr>
              <p:nvPr/>
            </p:nvSpPr>
            <p:spPr bwMode="auto">
              <a:xfrm>
                <a:off x="6599" y="5410"/>
                <a:ext cx="177" cy="624"/>
              </a:xfrm>
              <a:custGeom>
                <a:avLst/>
                <a:gdLst>
                  <a:gd name="T0" fmla="*/ 2 w 75"/>
                  <a:gd name="T1" fmla="*/ 0 h 264"/>
                  <a:gd name="T2" fmla="*/ 7 w 75"/>
                  <a:gd name="T3" fmla="*/ 165 h 264"/>
                  <a:gd name="T4" fmla="*/ 22 w 75"/>
                  <a:gd name="T5" fmla="*/ 162 h 264"/>
                  <a:gd name="T6" fmla="*/ 44 w 75"/>
                  <a:gd name="T7" fmla="*/ 192 h 264"/>
                  <a:gd name="T8" fmla="*/ 50 w 75"/>
                  <a:gd name="T9" fmla="*/ 260 h 264"/>
                  <a:gd name="T10" fmla="*/ 63 w 75"/>
                  <a:gd name="T11" fmla="*/ 264 h 264"/>
                  <a:gd name="T12" fmla="*/ 75 w 75"/>
                  <a:gd name="T13" fmla="*/ 258 h 264"/>
                  <a:gd name="T14" fmla="*/ 73 w 75"/>
                  <a:gd name="T15" fmla="*/ 22 h 264"/>
                  <a:gd name="T16" fmla="*/ 2 w 75"/>
                  <a:gd name="T17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264">
                    <a:moveTo>
                      <a:pt x="2" y="0"/>
                    </a:moveTo>
                    <a:cubicBezTo>
                      <a:pt x="2" y="0"/>
                      <a:pt x="0" y="121"/>
                      <a:pt x="7" y="165"/>
                    </a:cubicBezTo>
                    <a:cubicBezTo>
                      <a:pt x="7" y="165"/>
                      <a:pt x="13" y="162"/>
                      <a:pt x="22" y="162"/>
                    </a:cubicBezTo>
                    <a:cubicBezTo>
                      <a:pt x="30" y="162"/>
                      <a:pt x="40" y="167"/>
                      <a:pt x="44" y="192"/>
                    </a:cubicBezTo>
                    <a:cubicBezTo>
                      <a:pt x="51" y="240"/>
                      <a:pt x="50" y="260"/>
                      <a:pt x="50" y="260"/>
                    </a:cubicBezTo>
                    <a:cubicBezTo>
                      <a:pt x="50" y="260"/>
                      <a:pt x="52" y="264"/>
                      <a:pt x="63" y="264"/>
                    </a:cubicBezTo>
                    <a:cubicBezTo>
                      <a:pt x="74" y="264"/>
                      <a:pt x="75" y="258"/>
                      <a:pt x="75" y="258"/>
                    </a:cubicBezTo>
                    <a:cubicBezTo>
                      <a:pt x="73" y="22"/>
                      <a:pt x="73" y="22"/>
                      <a:pt x="73" y="22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12"/>
              <p:cNvSpPr>
                <a:spLocks/>
              </p:cNvSpPr>
              <p:nvPr/>
            </p:nvSpPr>
            <p:spPr bwMode="auto">
              <a:xfrm>
                <a:off x="6608" y="5717"/>
                <a:ext cx="88" cy="114"/>
              </a:xfrm>
              <a:custGeom>
                <a:avLst/>
                <a:gdLst>
                  <a:gd name="T0" fmla="*/ 31 w 37"/>
                  <a:gd name="T1" fmla="*/ 14 h 48"/>
                  <a:gd name="T2" fmla="*/ 5 w 37"/>
                  <a:gd name="T3" fmla="*/ 0 h 48"/>
                  <a:gd name="T4" fmla="*/ 0 w 37"/>
                  <a:gd name="T5" fmla="*/ 0 h 48"/>
                  <a:gd name="T6" fmla="*/ 0 w 37"/>
                  <a:gd name="T7" fmla="*/ 0 h 48"/>
                  <a:gd name="T8" fmla="*/ 3 w 37"/>
                  <a:gd name="T9" fmla="*/ 35 h 48"/>
                  <a:gd name="T10" fmla="*/ 18 w 37"/>
                  <a:gd name="T11" fmla="*/ 32 h 48"/>
                  <a:gd name="T12" fmla="*/ 37 w 37"/>
                  <a:gd name="T13" fmla="*/ 48 h 48"/>
                  <a:gd name="T14" fmla="*/ 37 w 37"/>
                  <a:gd name="T15" fmla="*/ 21 h 48"/>
                  <a:gd name="T16" fmla="*/ 31 w 37"/>
                  <a:gd name="T17" fmla="*/ 1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8">
                    <a:moveTo>
                      <a:pt x="31" y="14"/>
                    </a:moveTo>
                    <a:cubicBezTo>
                      <a:pt x="22" y="10"/>
                      <a:pt x="14" y="5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4"/>
                      <a:pt x="2" y="26"/>
                      <a:pt x="3" y="35"/>
                    </a:cubicBezTo>
                    <a:cubicBezTo>
                      <a:pt x="3" y="35"/>
                      <a:pt x="9" y="32"/>
                      <a:pt x="18" y="32"/>
                    </a:cubicBezTo>
                    <a:cubicBezTo>
                      <a:pt x="24" y="32"/>
                      <a:pt x="32" y="35"/>
                      <a:pt x="37" y="48"/>
                    </a:cubicBezTo>
                    <a:cubicBezTo>
                      <a:pt x="37" y="39"/>
                      <a:pt x="37" y="30"/>
                      <a:pt x="37" y="21"/>
                    </a:cubicBezTo>
                    <a:cubicBezTo>
                      <a:pt x="35" y="19"/>
                      <a:pt x="33" y="16"/>
                      <a:pt x="31" y="14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13"/>
              <p:cNvSpPr>
                <a:spLocks/>
              </p:cNvSpPr>
              <p:nvPr/>
            </p:nvSpPr>
            <p:spPr bwMode="auto">
              <a:xfrm>
                <a:off x="6601" y="5464"/>
                <a:ext cx="170" cy="149"/>
              </a:xfrm>
              <a:custGeom>
                <a:avLst/>
                <a:gdLst>
                  <a:gd name="T0" fmla="*/ 0 w 72"/>
                  <a:gd name="T1" fmla="*/ 0 h 63"/>
                  <a:gd name="T2" fmla="*/ 1 w 72"/>
                  <a:gd name="T3" fmla="*/ 35 h 63"/>
                  <a:gd name="T4" fmla="*/ 72 w 72"/>
                  <a:gd name="T5" fmla="*/ 61 h 63"/>
                  <a:gd name="T6" fmla="*/ 72 w 72"/>
                  <a:gd name="T7" fmla="*/ 31 h 63"/>
                  <a:gd name="T8" fmla="*/ 0 w 72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63">
                    <a:moveTo>
                      <a:pt x="0" y="0"/>
                    </a:move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37" y="63"/>
                      <a:pt x="72" y="61"/>
                    </a:cubicBezTo>
                    <a:cubicBezTo>
                      <a:pt x="72" y="31"/>
                      <a:pt x="72" y="31"/>
                      <a:pt x="72" y="3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14"/>
              <p:cNvSpPr>
                <a:spLocks/>
              </p:cNvSpPr>
              <p:nvPr/>
            </p:nvSpPr>
            <p:spPr bwMode="auto">
              <a:xfrm>
                <a:off x="6494" y="5103"/>
                <a:ext cx="1217" cy="889"/>
              </a:xfrm>
              <a:custGeom>
                <a:avLst/>
                <a:gdLst>
                  <a:gd name="T0" fmla="*/ 80 w 514"/>
                  <a:gd name="T1" fmla="*/ 19 h 376"/>
                  <a:gd name="T2" fmla="*/ 179 w 514"/>
                  <a:gd name="T3" fmla="*/ 52 h 376"/>
                  <a:gd name="T4" fmla="*/ 343 w 514"/>
                  <a:gd name="T5" fmla="*/ 0 h 376"/>
                  <a:gd name="T6" fmla="*/ 438 w 514"/>
                  <a:gd name="T7" fmla="*/ 80 h 376"/>
                  <a:gd name="T8" fmla="*/ 500 w 514"/>
                  <a:gd name="T9" fmla="*/ 106 h 376"/>
                  <a:gd name="T10" fmla="*/ 472 w 514"/>
                  <a:gd name="T11" fmla="*/ 283 h 376"/>
                  <a:gd name="T12" fmla="*/ 469 w 514"/>
                  <a:gd name="T13" fmla="*/ 280 h 376"/>
                  <a:gd name="T14" fmla="*/ 433 w 514"/>
                  <a:gd name="T15" fmla="*/ 290 h 376"/>
                  <a:gd name="T16" fmla="*/ 437 w 514"/>
                  <a:gd name="T17" fmla="*/ 368 h 376"/>
                  <a:gd name="T18" fmla="*/ 425 w 514"/>
                  <a:gd name="T19" fmla="*/ 375 h 376"/>
                  <a:gd name="T20" fmla="*/ 411 w 514"/>
                  <a:gd name="T21" fmla="*/ 363 h 376"/>
                  <a:gd name="T22" fmla="*/ 404 w 514"/>
                  <a:gd name="T23" fmla="*/ 217 h 376"/>
                  <a:gd name="T24" fmla="*/ 398 w 514"/>
                  <a:gd name="T25" fmla="*/ 153 h 376"/>
                  <a:gd name="T26" fmla="*/ 156 w 514"/>
                  <a:gd name="T27" fmla="*/ 217 h 376"/>
                  <a:gd name="T28" fmla="*/ 0 w 514"/>
                  <a:gd name="T29" fmla="*/ 62 h 376"/>
                  <a:gd name="T30" fmla="*/ 45 w 514"/>
                  <a:gd name="T31" fmla="*/ 106 h 376"/>
                  <a:gd name="T32" fmla="*/ 45 w 514"/>
                  <a:gd name="T33" fmla="*/ 18 h 376"/>
                  <a:gd name="T34" fmla="*/ 73 w 514"/>
                  <a:gd name="T35" fmla="*/ 62 h 376"/>
                  <a:gd name="T36" fmla="*/ 80 w 514"/>
                  <a:gd name="T37" fmla="*/ 19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4" h="376">
                    <a:moveTo>
                      <a:pt x="80" y="19"/>
                    </a:moveTo>
                    <a:cubicBezTo>
                      <a:pt x="80" y="19"/>
                      <a:pt x="84" y="73"/>
                      <a:pt x="179" y="52"/>
                    </a:cubicBezTo>
                    <a:cubicBezTo>
                      <a:pt x="244" y="38"/>
                      <a:pt x="289" y="0"/>
                      <a:pt x="343" y="0"/>
                    </a:cubicBezTo>
                    <a:cubicBezTo>
                      <a:pt x="396" y="0"/>
                      <a:pt x="436" y="47"/>
                      <a:pt x="438" y="80"/>
                    </a:cubicBezTo>
                    <a:cubicBezTo>
                      <a:pt x="438" y="80"/>
                      <a:pt x="477" y="52"/>
                      <a:pt x="500" y="106"/>
                    </a:cubicBezTo>
                    <a:cubicBezTo>
                      <a:pt x="514" y="139"/>
                      <a:pt x="499" y="197"/>
                      <a:pt x="472" y="283"/>
                    </a:cubicBezTo>
                    <a:cubicBezTo>
                      <a:pt x="472" y="283"/>
                      <a:pt x="470" y="281"/>
                      <a:pt x="469" y="280"/>
                    </a:cubicBezTo>
                    <a:cubicBezTo>
                      <a:pt x="462" y="277"/>
                      <a:pt x="447" y="273"/>
                      <a:pt x="433" y="290"/>
                    </a:cubicBezTo>
                    <a:cubicBezTo>
                      <a:pt x="421" y="303"/>
                      <a:pt x="437" y="368"/>
                      <a:pt x="437" y="368"/>
                    </a:cubicBezTo>
                    <a:cubicBezTo>
                      <a:pt x="437" y="368"/>
                      <a:pt x="439" y="374"/>
                      <a:pt x="425" y="375"/>
                    </a:cubicBezTo>
                    <a:cubicBezTo>
                      <a:pt x="410" y="376"/>
                      <a:pt x="411" y="363"/>
                      <a:pt x="411" y="363"/>
                    </a:cubicBezTo>
                    <a:cubicBezTo>
                      <a:pt x="411" y="363"/>
                      <a:pt x="407" y="298"/>
                      <a:pt x="404" y="217"/>
                    </a:cubicBezTo>
                    <a:cubicBezTo>
                      <a:pt x="403" y="183"/>
                      <a:pt x="404" y="163"/>
                      <a:pt x="398" y="153"/>
                    </a:cubicBezTo>
                    <a:cubicBezTo>
                      <a:pt x="398" y="153"/>
                      <a:pt x="282" y="238"/>
                      <a:pt x="156" y="217"/>
                    </a:cubicBezTo>
                    <a:cubicBezTo>
                      <a:pt x="30" y="196"/>
                      <a:pt x="10" y="118"/>
                      <a:pt x="0" y="62"/>
                    </a:cubicBezTo>
                    <a:cubicBezTo>
                      <a:pt x="0" y="62"/>
                      <a:pt x="14" y="96"/>
                      <a:pt x="45" y="106"/>
                    </a:cubicBezTo>
                    <a:cubicBezTo>
                      <a:pt x="45" y="106"/>
                      <a:pt x="16" y="62"/>
                      <a:pt x="45" y="18"/>
                    </a:cubicBezTo>
                    <a:cubicBezTo>
                      <a:pt x="45" y="18"/>
                      <a:pt x="55" y="53"/>
                      <a:pt x="73" y="62"/>
                    </a:cubicBezTo>
                    <a:cubicBezTo>
                      <a:pt x="73" y="62"/>
                      <a:pt x="65" y="56"/>
                      <a:pt x="80" y="19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15"/>
              <p:cNvSpPr>
                <a:spLocks/>
              </p:cNvSpPr>
              <p:nvPr/>
            </p:nvSpPr>
            <p:spPr bwMode="auto">
              <a:xfrm>
                <a:off x="7510" y="5708"/>
                <a:ext cx="123" cy="87"/>
              </a:xfrm>
              <a:custGeom>
                <a:avLst/>
                <a:gdLst>
                  <a:gd name="T0" fmla="*/ 4 w 52"/>
                  <a:gd name="T1" fmla="*/ 10 h 37"/>
                  <a:gd name="T2" fmla="*/ 3 w 52"/>
                  <a:gd name="T3" fmla="*/ 12 h 37"/>
                  <a:gd name="T4" fmla="*/ 0 w 52"/>
                  <a:gd name="T5" fmla="*/ 35 h 37"/>
                  <a:gd name="T6" fmla="*/ 2 w 52"/>
                  <a:gd name="T7" fmla="*/ 37 h 37"/>
                  <a:gd name="T8" fmla="*/ 2 w 52"/>
                  <a:gd name="T9" fmla="*/ 37 h 37"/>
                  <a:gd name="T10" fmla="*/ 4 w 52"/>
                  <a:gd name="T11" fmla="*/ 34 h 37"/>
                  <a:gd name="T12" fmla="*/ 40 w 52"/>
                  <a:gd name="T13" fmla="*/ 24 h 37"/>
                  <a:gd name="T14" fmla="*/ 43 w 52"/>
                  <a:gd name="T15" fmla="*/ 27 h 37"/>
                  <a:gd name="T16" fmla="*/ 51 w 52"/>
                  <a:gd name="T17" fmla="*/ 1 h 37"/>
                  <a:gd name="T18" fmla="*/ 52 w 52"/>
                  <a:gd name="T19" fmla="*/ 0 h 37"/>
                  <a:gd name="T20" fmla="*/ 4 w 52"/>
                  <a:gd name="T21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37">
                    <a:moveTo>
                      <a:pt x="4" y="10"/>
                    </a:moveTo>
                    <a:cubicBezTo>
                      <a:pt x="4" y="11"/>
                      <a:pt x="3" y="11"/>
                      <a:pt x="3" y="12"/>
                    </a:cubicBezTo>
                    <a:cubicBezTo>
                      <a:pt x="1" y="19"/>
                      <a:pt x="0" y="27"/>
                      <a:pt x="0" y="35"/>
                    </a:cubicBezTo>
                    <a:cubicBezTo>
                      <a:pt x="1" y="36"/>
                      <a:pt x="1" y="36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6"/>
                      <a:pt x="3" y="35"/>
                      <a:pt x="4" y="34"/>
                    </a:cubicBezTo>
                    <a:cubicBezTo>
                      <a:pt x="18" y="17"/>
                      <a:pt x="33" y="21"/>
                      <a:pt x="40" y="24"/>
                    </a:cubicBezTo>
                    <a:cubicBezTo>
                      <a:pt x="41" y="25"/>
                      <a:pt x="43" y="27"/>
                      <a:pt x="43" y="27"/>
                    </a:cubicBezTo>
                    <a:cubicBezTo>
                      <a:pt x="46" y="18"/>
                      <a:pt x="49" y="9"/>
                      <a:pt x="51" y="1"/>
                    </a:cubicBezTo>
                    <a:cubicBezTo>
                      <a:pt x="51" y="1"/>
                      <a:pt x="51" y="0"/>
                      <a:pt x="52" y="0"/>
                    </a:cubicBezTo>
                    <a:cubicBezTo>
                      <a:pt x="34" y="0"/>
                      <a:pt x="18" y="3"/>
                      <a:pt x="4" y="1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16"/>
              <p:cNvSpPr>
                <a:spLocks/>
              </p:cNvSpPr>
              <p:nvPr/>
            </p:nvSpPr>
            <p:spPr bwMode="auto">
              <a:xfrm>
                <a:off x="6954" y="5824"/>
                <a:ext cx="326" cy="307"/>
              </a:xfrm>
              <a:custGeom>
                <a:avLst/>
                <a:gdLst>
                  <a:gd name="T0" fmla="*/ 33 w 138"/>
                  <a:gd name="T1" fmla="*/ 15 h 130"/>
                  <a:gd name="T2" fmla="*/ 37 w 138"/>
                  <a:gd name="T3" fmla="*/ 106 h 130"/>
                  <a:gd name="T4" fmla="*/ 126 w 138"/>
                  <a:gd name="T5" fmla="*/ 96 h 130"/>
                  <a:gd name="T6" fmla="*/ 97 w 138"/>
                  <a:gd name="T7" fmla="*/ 11 h 130"/>
                  <a:gd name="T8" fmla="*/ 67 w 138"/>
                  <a:gd name="T9" fmla="*/ 0 h 130"/>
                  <a:gd name="T10" fmla="*/ 33 w 138"/>
                  <a:gd name="T11" fmla="*/ 1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130">
                    <a:moveTo>
                      <a:pt x="33" y="15"/>
                    </a:moveTo>
                    <a:cubicBezTo>
                      <a:pt x="33" y="15"/>
                      <a:pt x="0" y="82"/>
                      <a:pt x="37" y="106"/>
                    </a:cubicBezTo>
                    <a:cubicBezTo>
                      <a:pt x="73" y="130"/>
                      <a:pt x="119" y="114"/>
                      <a:pt x="126" y="96"/>
                    </a:cubicBezTo>
                    <a:cubicBezTo>
                      <a:pt x="138" y="63"/>
                      <a:pt x="105" y="54"/>
                      <a:pt x="97" y="11"/>
                    </a:cubicBezTo>
                    <a:cubicBezTo>
                      <a:pt x="97" y="11"/>
                      <a:pt x="87" y="0"/>
                      <a:pt x="67" y="0"/>
                    </a:cubicBezTo>
                    <a:cubicBezTo>
                      <a:pt x="46" y="0"/>
                      <a:pt x="33" y="15"/>
                      <a:pt x="33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17"/>
              <p:cNvSpPr>
                <a:spLocks/>
              </p:cNvSpPr>
              <p:nvPr/>
            </p:nvSpPr>
            <p:spPr bwMode="auto">
              <a:xfrm>
                <a:off x="6970" y="5819"/>
                <a:ext cx="291" cy="272"/>
              </a:xfrm>
              <a:custGeom>
                <a:avLst/>
                <a:gdLst>
                  <a:gd name="T0" fmla="*/ 29 w 123"/>
                  <a:gd name="T1" fmla="*/ 14 h 115"/>
                  <a:gd name="T2" fmla="*/ 32 w 123"/>
                  <a:gd name="T3" fmla="*/ 93 h 115"/>
                  <a:gd name="T4" fmla="*/ 112 w 123"/>
                  <a:gd name="T5" fmla="*/ 83 h 115"/>
                  <a:gd name="T6" fmla="*/ 87 w 123"/>
                  <a:gd name="T7" fmla="*/ 9 h 115"/>
                  <a:gd name="T8" fmla="*/ 59 w 123"/>
                  <a:gd name="T9" fmla="*/ 0 h 115"/>
                  <a:gd name="T10" fmla="*/ 29 w 123"/>
                  <a:gd name="T11" fmla="*/ 1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" h="115">
                    <a:moveTo>
                      <a:pt x="29" y="14"/>
                    </a:moveTo>
                    <a:cubicBezTo>
                      <a:pt x="29" y="14"/>
                      <a:pt x="0" y="71"/>
                      <a:pt x="32" y="93"/>
                    </a:cubicBezTo>
                    <a:cubicBezTo>
                      <a:pt x="65" y="115"/>
                      <a:pt x="106" y="100"/>
                      <a:pt x="112" y="83"/>
                    </a:cubicBezTo>
                    <a:cubicBezTo>
                      <a:pt x="123" y="54"/>
                      <a:pt x="94" y="48"/>
                      <a:pt x="87" y="9"/>
                    </a:cubicBezTo>
                    <a:cubicBezTo>
                      <a:pt x="87" y="9"/>
                      <a:pt x="77" y="0"/>
                      <a:pt x="59" y="0"/>
                    </a:cubicBezTo>
                    <a:cubicBezTo>
                      <a:pt x="41" y="1"/>
                      <a:pt x="29" y="14"/>
                      <a:pt x="29" y="1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18"/>
              <p:cNvSpPr>
                <a:spLocks/>
              </p:cNvSpPr>
              <p:nvPr/>
            </p:nvSpPr>
            <p:spPr bwMode="auto">
              <a:xfrm>
                <a:off x="7524" y="5788"/>
                <a:ext cx="97" cy="123"/>
              </a:xfrm>
              <a:custGeom>
                <a:avLst/>
                <a:gdLst>
                  <a:gd name="T0" fmla="*/ 12 w 41"/>
                  <a:gd name="T1" fmla="*/ 52 h 52"/>
                  <a:gd name="T2" fmla="*/ 26 w 41"/>
                  <a:gd name="T3" fmla="*/ 6 h 52"/>
                  <a:gd name="T4" fmla="*/ 32 w 41"/>
                  <a:gd name="T5" fmla="*/ 40 h 52"/>
                  <a:gd name="T6" fmla="*/ 12 w 41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52">
                    <a:moveTo>
                      <a:pt x="12" y="52"/>
                    </a:moveTo>
                    <a:cubicBezTo>
                      <a:pt x="12" y="52"/>
                      <a:pt x="0" y="0"/>
                      <a:pt x="26" y="6"/>
                    </a:cubicBezTo>
                    <a:cubicBezTo>
                      <a:pt x="41" y="11"/>
                      <a:pt x="40" y="28"/>
                      <a:pt x="32" y="40"/>
                    </a:cubicBezTo>
                    <a:cubicBezTo>
                      <a:pt x="27" y="47"/>
                      <a:pt x="19" y="52"/>
                      <a:pt x="12" y="5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19"/>
              <p:cNvSpPr>
                <a:spLocks/>
              </p:cNvSpPr>
              <p:nvPr/>
            </p:nvSpPr>
            <p:spPr bwMode="auto">
              <a:xfrm>
                <a:off x="7548" y="5807"/>
                <a:ext cx="71" cy="102"/>
              </a:xfrm>
              <a:custGeom>
                <a:avLst/>
                <a:gdLst>
                  <a:gd name="T0" fmla="*/ 2 w 30"/>
                  <a:gd name="T1" fmla="*/ 43 h 43"/>
                  <a:gd name="T2" fmla="*/ 0 w 30"/>
                  <a:gd name="T3" fmla="*/ 29 h 43"/>
                  <a:gd name="T4" fmla="*/ 27 w 30"/>
                  <a:gd name="T5" fmla="*/ 21 h 43"/>
                  <a:gd name="T6" fmla="*/ 2 w 30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43">
                    <a:moveTo>
                      <a:pt x="2" y="43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30" y="0"/>
                      <a:pt x="27" y="21"/>
                    </a:cubicBezTo>
                    <a:cubicBezTo>
                      <a:pt x="24" y="42"/>
                      <a:pt x="2" y="43"/>
                      <a:pt x="2" y="43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20"/>
              <p:cNvSpPr>
                <a:spLocks/>
              </p:cNvSpPr>
              <p:nvPr/>
            </p:nvSpPr>
            <p:spPr bwMode="auto">
              <a:xfrm>
                <a:off x="6589" y="5824"/>
                <a:ext cx="111" cy="139"/>
              </a:xfrm>
              <a:custGeom>
                <a:avLst/>
                <a:gdLst>
                  <a:gd name="T0" fmla="*/ 42 w 47"/>
                  <a:gd name="T1" fmla="*/ 58 h 59"/>
                  <a:gd name="T2" fmla="*/ 18 w 47"/>
                  <a:gd name="T3" fmla="*/ 12 h 59"/>
                  <a:gd name="T4" fmla="*/ 16 w 47"/>
                  <a:gd name="T5" fmla="*/ 49 h 59"/>
                  <a:gd name="T6" fmla="*/ 42 w 47"/>
                  <a:gd name="T7" fmla="*/ 5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59">
                    <a:moveTo>
                      <a:pt x="42" y="58"/>
                    </a:moveTo>
                    <a:cubicBezTo>
                      <a:pt x="42" y="58"/>
                      <a:pt x="47" y="0"/>
                      <a:pt x="18" y="12"/>
                    </a:cubicBezTo>
                    <a:cubicBezTo>
                      <a:pt x="0" y="19"/>
                      <a:pt x="4" y="38"/>
                      <a:pt x="16" y="49"/>
                    </a:cubicBezTo>
                    <a:cubicBezTo>
                      <a:pt x="23" y="55"/>
                      <a:pt x="34" y="59"/>
                      <a:pt x="42" y="5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21"/>
              <p:cNvSpPr>
                <a:spLocks/>
              </p:cNvSpPr>
              <p:nvPr/>
            </p:nvSpPr>
            <p:spPr bwMode="auto">
              <a:xfrm>
                <a:off x="6589" y="5862"/>
                <a:ext cx="99" cy="104"/>
              </a:xfrm>
              <a:custGeom>
                <a:avLst/>
                <a:gdLst>
                  <a:gd name="T0" fmla="*/ 42 w 42"/>
                  <a:gd name="T1" fmla="*/ 41 h 44"/>
                  <a:gd name="T2" fmla="*/ 42 w 42"/>
                  <a:gd name="T3" fmla="*/ 26 h 44"/>
                  <a:gd name="T4" fmla="*/ 8 w 42"/>
                  <a:gd name="T5" fmla="*/ 22 h 44"/>
                  <a:gd name="T6" fmla="*/ 42 w 42"/>
                  <a:gd name="T7" fmla="*/ 4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4">
                    <a:moveTo>
                      <a:pt x="42" y="41"/>
                    </a:moveTo>
                    <a:cubicBezTo>
                      <a:pt x="42" y="26"/>
                      <a:pt x="42" y="26"/>
                      <a:pt x="42" y="26"/>
                    </a:cubicBezTo>
                    <a:cubicBezTo>
                      <a:pt x="42" y="26"/>
                      <a:pt x="0" y="0"/>
                      <a:pt x="8" y="22"/>
                    </a:cubicBezTo>
                    <a:cubicBezTo>
                      <a:pt x="16" y="44"/>
                      <a:pt x="42" y="41"/>
                      <a:pt x="42" y="41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Oval 122"/>
              <p:cNvSpPr>
                <a:spLocks noChangeArrowheads="1"/>
              </p:cNvSpPr>
              <p:nvPr/>
            </p:nvSpPr>
            <p:spPr bwMode="auto">
              <a:xfrm>
                <a:off x="7122" y="6292"/>
                <a:ext cx="82" cy="26"/>
              </a:xfrm>
              <a:prstGeom prst="ellipse">
                <a:avLst/>
              </a:pr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23"/>
              <p:cNvSpPr>
                <a:spLocks/>
              </p:cNvSpPr>
              <p:nvPr/>
            </p:nvSpPr>
            <p:spPr bwMode="auto">
              <a:xfrm>
                <a:off x="7524" y="5850"/>
                <a:ext cx="149" cy="139"/>
              </a:xfrm>
              <a:custGeom>
                <a:avLst/>
                <a:gdLst>
                  <a:gd name="T0" fmla="*/ 8 w 63"/>
                  <a:gd name="T1" fmla="*/ 59 h 59"/>
                  <a:gd name="T2" fmla="*/ 0 w 63"/>
                  <a:gd name="T3" fmla="*/ 55 h 59"/>
                  <a:gd name="T4" fmla="*/ 50 w 63"/>
                  <a:gd name="T5" fmla="*/ 0 h 59"/>
                  <a:gd name="T6" fmla="*/ 8 w 63"/>
                  <a:gd name="T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59">
                    <a:moveTo>
                      <a:pt x="8" y="59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51" y="36"/>
                      <a:pt x="50" y="0"/>
                    </a:cubicBezTo>
                    <a:cubicBezTo>
                      <a:pt x="50" y="0"/>
                      <a:pt x="63" y="39"/>
                      <a:pt x="8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24"/>
              <p:cNvSpPr>
                <a:spLocks/>
              </p:cNvSpPr>
              <p:nvPr/>
            </p:nvSpPr>
            <p:spPr bwMode="auto">
              <a:xfrm>
                <a:off x="6582" y="5263"/>
                <a:ext cx="142" cy="140"/>
              </a:xfrm>
              <a:custGeom>
                <a:avLst/>
                <a:gdLst>
                  <a:gd name="T0" fmla="*/ 1 w 60"/>
                  <a:gd name="T1" fmla="*/ 2 h 59"/>
                  <a:gd name="T2" fmla="*/ 7 w 60"/>
                  <a:gd name="T3" fmla="*/ 19 h 59"/>
                  <a:gd name="T4" fmla="*/ 18 w 60"/>
                  <a:gd name="T5" fmla="*/ 37 h 59"/>
                  <a:gd name="T6" fmla="*/ 53 w 60"/>
                  <a:gd name="T7" fmla="*/ 58 h 59"/>
                  <a:gd name="T8" fmla="*/ 60 w 60"/>
                  <a:gd name="T9" fmla="*/ 59 h 59"/>
                  <a:gd name="T10" fmla="*/ 53 w 60"/>
                  <a:gd name="T11" fmla="*/ 55 h 59"/>
                  <a:gd name="T12" fmla="*/ 45 w 60"/>
                  <a:gd name="T13" fmla="*/ 50 h 59"/>
                  <a:gd name="T14" fmla="*/ 26 w 60"/>
                  <a:gd name="T15" fmla="*/ 36 h 59"/>
                  <a:gd name="T16" fmla="*/ 13 w 60"/>
                  <a:gd name="T17" fmla="*/ 19 h 59"/>
                  <a:gd name="T18" fmla="*/ 4 w 60"/>
                  <a:gd name="T19" fmla="*/ 4 h 59"/>
                  <a:gd name="T20" fmla="*/ 2 w 60"/>
                  <a:gd name="T21" fmla="*/ 0 h 59"/>
                  <a:gd name="T22" fmla="*/ 1 w 60"/>
                  <a:gd name="T23" fmla="*/ 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59">
                    <a:moveTo>
                      <a:pt x="1" y="2"/>
                    </a:moveTo>
                    <a:cubicBezTo>
                      <a:pt x="0" y="7"/>
                      <a:pt x="5" y="15"/>
                      <a:pt x="7" y="19"/>
                    </a:cubicBezTo>
                    <a:cubicBezTo>
                      <a:pt x="9" y="25"/>
                      <a:pt x="13" y="32"/>
                      <a:pt x="18" y="37"/>
                    </a:cubicBezTo>
                    <a:cubicBezTo>
                      <a:pt x="27" y="48"/>
                      <a:pt x="39" y="55"/>
                      <a:pt x="53" y="58"/>
                    </a:cubicBezTo>
                    <a:cubicBezTo>
                      <a:pt x="55" y="59"/>
                      <a:pt x="58" y="59"/>
                      <a:pt x="60" y="59"/>
                    </a:cubicBezTo>
                    <a:cubicBezTo>
                      <a:pt x="58" y="57"/>
                      <a:pt x="55" y="56"/>
                      <a:pt x="53" y="55"/>
                    </a:cubicBezTo>
                    <a:cubicBezTo>
                      <a:pt x="50" y="54"/>
                      <a:pt x="47" y="52"/>
                      <a:pt x="45" y="50"/>
                    </a:cubicBezTo>
                    <a:cubicBezTo>
                      <a:pt x="38" y="46"/>
                      <a:pt x="31" y="41"/>
                      <a:pt x="26" y="36"/>
                    </a:cubicBezTo>
                    <a:cubicBezTo>
                      <a:pt x="21" y="31"/>
                      <a:pt x="16" y="25"/>
                      <a:pt x="13" y="19"/>
                    </a:cubicBezTo>
                    <a:cubicBezTo>
                      <a:pt x="10" y="14"/>
                      <a:pt x="7" y="10"/>
                      <a:pt x="4" y="4"/>
                    </a:cubicBezTo>
                    <a:cubicBezTo>
                      <a:pt x="3" y="3"/>
                      <a:pt x="3" y="2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25"/>
              <p:cNvSpPr>
                <a:spLocks/>
              </p:cNvSpPr>
              <p:nvPr/>
            </p:nvSpPr>
            <p:spPr bwMode="auto">
              <a:xfrm>
                <a:off x="6662" y="5209"/>
                <a:ext cx="86" cy="111"/>
              </a:xfrm>
              <a:custGeom>
                <a:avLst/>
                <a:gdLst>
                  <a:gd name="T0" fmla="*/ 5 w 36"/>
                  <a:gd name="T1" fmla="*/ 0 h 47"/>
                  <a:gd name="T2" fmla="*/ 36 w 36"/>
                  <a:gd name="T3" fmla="*/ 47 h 47"/>
                  <a:gd name="T4" fmla="*/ 5 w 36"/>
                  <a:gd name="T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47">
                    <a:moveTo>
                      <a:pt x="5" y="0"/>
                    </a:moveTo>
                    <a:cubicBezTo>
                      <a:pt x="5" y="0"/>
                      <a:pt x="0" y="38"/>
                      <a:pt x="36" y="47"/>
                    </a:cubicBezTo>
                    <a:cubicBezTo>
                      <a:pt x="36" y="47"/>
                      <a:pt x="11" y="31"/>
                      <a:pt x="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26"/>
              <p:cNvSpPr>
                <a:spLocks/>
              </p:cNvSpPr>
              <p:nvPr/>
            </p:nvSpPr>
            <p:spPr bwMode="auto">
              <a:xfrm>
                <a:off x="7429" y="5301"/>
                <a:ext cx="142" cy="154"/>
              </a:xfrm>
              <a:custGeom>
                <a:avLst/>
                <a:gdLst>
                  <a:gd name="T0" fmla="*/ 40 w 60"/>
                  <a:gd name="T1" fmla="*/ 0 h 65"/>
                  <a:gd name="T2" fmla="*/ 0 w 60"/>
                  <a:gd name="T3" fmla="*/ 65 h 65"/>
                  <a:gd name="T4" fmla="*/ 40 w 60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65">
                    <a:moveTo>
                      <a:pt x="40" y="0"/>
                    </a:moveTo>
                    <a:cubicBezTo>
                      <a:pt x="40" y="0"/>
                      <a:pt x="60" y="51"/>
                      <a:pt x="0" y="65"/>
                    </a:cubicBezTo>
                    <a:cubicBezTo>
                      <a:pt x="0" y="65"/>
                      <a:pt x="32" y="39"/>
                      <a:pt x="4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27"/>
              <p:cNvSpPr>
                <a:spLocks/>
              </p:cNvSpPr>
              <p:nvPr/>
            </p:nvSpPr>
            <p:spPr bwMode="auto">
              <a:xfrm>
                <a:off x="7036" y="5095"/>
                <a:ext cx="412" cy="126"/>
              </a:xfrm>
              <a:custGeom>
                <a:avLst/>
                <a:gdLst>
                  <a:gd name="T0" fmla="*/ 174 w 174"/>
                  <a:gd name="T1" fmla="*/ 40 h 53"/>
                  <a:gd name="T2" fmla="*/ 95 w 174"/>
                  <a:gd name="T3" fmla="*/ 18 h 53"/>
                  <a:gd name="T4" fmla="*/ 22 w 174"/>
                  <a:gd name="T5" fmla="*/ 51 h 53"/>
                  <a:gd name="T6" fmla="*/ 119 w 174"/>
                  <a:gd name="T7" fmla="*/ 39 h 53"/>
                  <a:gd name="T8" fmla="*/ 174 w 174"/>
                  <a:gd name="T9" fmla="*/ 4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53">
                    <a:moveTo>
                      <a:pt x="174" y="40"/>
                    </a:moveTo>
                    <a:cubicBezTo>
                      <a:pt x="174" y="40"/>
                      <a:pt x="147" y="0"/>
                      <a:pt x="95" y="18"/>
                    </a:cubicBezTo>
                    <a:cubicBezTo>
                      <a:pt x="43" y="37"/>
                      <a:pt x="44" y="50"/>
                      <a:pt x="22" y="51"/>
                    </a:cubicBezTo>
                    <a:cubicBezTo>
                      <a:pt x="0" y="53"/>
                      <a:pt x="78" y="52"/>
                      <a:pt x="119" y="39"/>
                    </a:cubicBezTo>
                    <a:cubicBezTo>
                      <a:pt x="160" y="27"/>
                      <a:pt x="167" y="50"/>
                      <a:pt x="174" y="40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28"/>
              <p:cNvSpPr>
                <a:spLocks/>
              </p:cNvSpPr>
              <p:nvPr/>
            </p:nvSpPr>
            <p:spPr bwMode="auto">
              <a:xfrm>
                <a:off x="7510" y="5353"/>
                <a:ext cx="154" cy="227"/>
              </a:xfrm>
              <a:custGeom>
                <a:avLst/>
                <a:gdLst>
                  <a:gd name="T0" fmla="*/ 0 w 65"/>
                  <a:gd name="T1" fmla="*/ 57 h 96"/>
                  <a:gd name="T2" fmla="*/ 38 w 65"/>
                  <a:gd name="T3" fmla="*/ 0 h 96"/>
                  <a:gd name="T4" fmla="*/ 59 w 65"/>
                  <a:gd name="T5" fmla="*/ 37 h 96"/>
                  <a:gd name="T6" fmla="*/ 0 w 65"/>
                  <a:gd name="T7" fmla="*/ 96 h 96"/>
                  <a:gd name="T8" fmla="*/ 0 w 65"/>
                  <a:gd name="T9" fmla="*/ 5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96">
                    <a:moveTo>
                      <a:pt x="0" y="57"/>
                    </a:moveTo>
                    <a:cubicBezTo>
                      <a:pt x="0" y="57"/>
                      <a:pt x="42" y="33"/>
                      <a:pt x="38" y="0"/>
                    </a:cubicBezTo>
                    <a:cubicBezTo>
                      <a:pt x="38" y="0"/>
                      <a:pt x="65" y="6"/>
                      <a:pt x="59" y="37"/>
                    </a:cubicBezTo>
                    <a:cubicBezTo>
                      <a:pt x="54" y="68"/>
                      <a:pt x="0" y="96"/>
                      <a:pt x="0" y="96"/>
                    </a:cubicBez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29"/>
              <p:cNvSpPr>
                <a:spLocks/>
              </p:cNvSpPr>
              <p:nvPr/>
            </p:nvSpPr>
            <p:spPr bwMode="auto">
              <a:xfrm>
                <a:off x="6790" y="5947"/>
                <a:ext cx="31" cy="11"/>
              </a:xfrm>
              <a:custGeom>
                <a:avLst/>
                <a:gdLst>
                  <a:gd name="T0" fmla="*/ 13 w 13"/>
                  <a:gd name="T1" fmla="*/ 2 h 5"/>
                  <a:gd name="T2" fmla="*/ 11 w 13"/>
                  <a:gd name="T3" fmla="*/ 5 h 5"/>
                  <a:gd name="T4" fmla="*/ 2 w 13"/>
                  <a:gd name="T5" fmla="*/ 5 h 5"/>
                  <a:gd name="T6" fmla="*/ 0 w 13"/>
                  <a:gd name="T7" fmla="*/ 2 h 5"/>
                  <a:gd name="T8" fmla="*/ 0 w 13"/>
                  <a:gd name="T9" fmla="*/ 2 h 5"/>
                  <a:gd name="T10" fmla="*/ 2 w 13"/>
                  <a:gd name="T11" fmla="*/ 0 h 5"/>
                  <a:gd name="T12" fmla="*/ 11 w 13"/>
                  <a:gd name="T13" fmla="*/ 0 h 5"/>
                  <a:gd name="T14" fmla="*/ 13 w 13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5">
                    <a:moveTo>
                      <a:pt x="13" y="2"/>
                    </a:moveTo>
                    <a:cubicBezTo>
                      <a:pt x="13" y="3"/>
                      <a:pt x="12" y="5"/>
                      <a:pt x="1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30"/>
              <p:cNvSpPr>
                <a:spLocks/>
              </p:cNvSpPr>
              <p:nvPr/>
            </p:nvSpPr>
            <p:spPr bwMode="auto">
              <a:xfrm>
                <a:off x="7396" y="5935"/>
                <a:ext cx="48" cy="16"/>
              </a:xfrm>
              <a:custGeom>
                <a:avLst/>
                <a:gdLst>
                  <a:gd name="T0" fmla="*/ 20 w 20"/>
                  <a:gd name="T1" fmla="*/ 3 h 7"/>
                  <a:gd name="T2" fmla="*/ 17 w 20"/>
                  <a:gd name="T3" fmla="*/ 7 h 7"/>
                  <a:gd name="T4" fmla="*/ 3 w 20"/>
                  <a:gd name="T5" fmla="*/ 7 h 7"/>
                  <a:gd name="T6" fmla="*/ 0 w 20"/>
                  <a:gd name="T7" fmla="*/ 3 h 7"/>
                  <a:gd name="T8" fmla="*/ 0 w 20"/>
                  <a:gd name="T9" fmla="*/ 3 h 7"/>
                  <a:gd name="T10" fmla="*/ 3 w 20"/>
                  <a:gd name="T11" fmla="*/ 0 h 7"/>
                  <a:gd name="T12" fmla="*/ 17 w 20"/>
                  <a:gd name="T13" fmla="*/ 0 h 7"/>
                  <a:gd name="T14" fmla="*/ 20 w 20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7">
                    <a:moveTo>
                      <a:pt x="20" y="3"/>
                    </a:moveTo>
                    <a:cubicBezTo>
                      <a:pt x="20" y="5"/>
                      <a:pt x="19" y="7"/>
                      <a:pt x="17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2"/>
                      <a:pt x="20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Oval 131"/>
              <p:cNvSpPr>
                <a:spLocks noChangeArrowheads="1"/>
              </p:cNvSpPr>
              <p:nvPr/>
            </p:nvSpPr>
            <p:spPr bwMode="auto">
              <a:xfrm>
                <a:off x="7129" y="5999"/>
                <a:ext cx="54" cy="19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32"/>
              <p:cNvSpPr>
                <a:spLocks/>
              </p:cNvSpPr>
              <p:nvPr/>
            </p:nvSpPr>
            <p:spPr bwMode="auto">
              <a:xfrm>
                <a:off x="7226" y="5597"/>
                <a:ext cx="222" cy="149"/>
              </a:xfrm>
              <a:custGeom>
                <a:avLst/>
                <a:gdLst>
                  <a:gd name="T0" fmla="*/ 4 w 94"/>
                  <a:gd name="T1" fmla="*/ 50 h 63"/>
                  <a:gd name="T2" fmla="*/ 11 w 94"/>
                  <a:gd name="T3" fmla="*/ 61 h 63"/>
                  <a:gd name="T4" fmla="*/ 53 w 94"/>
                  <a:gd name="T5" fmla="*/ 31 h 63"/>
                  <a:gd name="T6" fmla="*/ 80 w 94"/>
                  <a:gd name="T7" fmla="*/ 16 h 63"/>
                  <a:gd name="T8" fmla="*/ 66 w 94"/>
                  <a:gd name="T9" fmla="*/ 11 h 63"/>
                  <a:gd name="T10" fmla="*/ 4 w 94"/>
                  <a:gd name="T11" fmla="*/ 5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63">
                    <a:moveTo>
                      <a:pt x="4" y="50"/>
                    </a:moveTo>
                    <a:cubicBezTo>
                      <a:pt x="4" y="50"/>
                      <a:pt x="0" y="60"/>
                      <a:pt x="11" y="61"/>
                    </a:cubicBezTo>
                    <a:cubicBezTo>
                      <a:pt x="25" y="63"/>
                      <a:pt x="40" y="37"/>
                      <a:pt x="53" y="31"/>
                    </a:cubicBezTo>
                    <a:cubicBezTo>
                      <a:pt x="61" y="26"/>
                      <a:pt x="73" y="24"/>
                      <a:pt x="80" y="16"/>
                    </a:cubicBezTo>
                    <a:cubicBezTo>
                      <a:pt x="94" y="0"/>
                      <a:pt x="74" y="8"/>
                      <a:pt x="66" y="11"/>
                    </a:cubicBezTo>
                    <a:cubicBezTo>
                      <a:pt x="45" y="19"/>
                      <a:pt x="13" y="26"/>
                      <a:pt x="4" y="5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33"/>
              <p:cNvSpPr>
                <a:spLocks/>
              </p:cNvSpPr>
              <p:nvPr/>
            </p:nvSpPr>
            <p:spPr bwMode="auto">
              <a:xfrm>
                <a:off x="6788" y="5772"/>
                <a:ext cx="137" cy="134"/>
              </a:xfrm>
              <a:custGeom>
                <a:avLst/>
                <a:gdLst>
                  <a:gd name="T0" fmla="*/ 57 w 58"/>
                  <a:gd name="T1" fmla="*/ 30 h 57"/>
                  <a:gd name="T2" fmla="*/ 27 w 58"/>
                  <a:gd name="T3" fmla="*/ 56 h 57"/>
                  <a:gd name="T4" fmla="*/ 1 w 58"/>
                  <a:gd name="T5" fmla="*/ 27 h 57"/>
                  <a:gd name="T6" fmla="*/ 31 w 58"/>
                  <a:gd name="T7" fmla="*/ 0 h 57"/>
                  <a:gd name="T8" fmla="*/ 57 w 58"/>
                  <a:gd name="T9" fmla="*/ 3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7">
                    <a:moveTo>
                      <a:pt x="57" y="30"/>
                    </a:moveTo>
                    <a:cubicBezTo>
                      <a:pt x="56" y="45"/>
                      <a:pt x="43" y="57"/>
                      <a:pt x="27" y="56"/>
                    </a:cubicBezTo>
                    <a:cubicBezTo>
                      <a:pt x="12" y="55"/>
                      <a:pt x="0" y="42"/>
                      <a:pt x="1" y="27"/>
                    </a:cubicBezTo>
                    <a:cubicBezTo>
                      <a:pt x="2" y="11"/>
                      <a:pt x="15" y="0"/>
                      <a:pt x="31" y="0"/>
                    </a:cubicBezTo>
                    <a:cubicBezTo>
                      <a:pt x="46" y="1"/>
                      <a:pt x="58" y="14"/>
                      <a:pt x="57" y="3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34"/>
              <p:cNvSpPr>
                <a:spLocks/>
              </p:cNvSpPr>
              <p:nvPr/>
            </p:nvSpPr>
            <p:spPr bwMode="auto">
              <a:xfrm>
                <a:off x="7285" y="5731"/>
                <a:ext cx="149" cy="147"/>
              </a:xfrm>
              <a:custGeom>
                <a:avLst/>
                <a:gdLst>
                  <a:gd name="T0" fmla="*/ 62 w 63"/>
                  <a:gd name="T1" fmla="*/ 33 h 62"/>
                  <a:gd name="T2" fmla="*/ 30 w 63"/>
                  <a:gd name="T3" fmla="*/ 61 h 62"/>
                  <a:gd name="T4" fmla="*/ 1 w 63"/>
                  <a:gd name="T5" fmla="*/ 29 h 62"/>
                  <a:gd name="T6" fmla="*/ 33 w 63"/>
                  <a:gd name="T7" fmla="*/ 1 h 62"/>
                  <a:gd name="T8" fmla="*/ 62 w 63"/>
                  <a:gd name="T9" fmla="*/ 3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62">
                    <a:moveTo>
                      <a:pt x="62" y="33"/>
                    </a:moveTo>
                    <a:cubicBezTo>
                      <a:pt x="61" y="49"/>
                      <a:pt x="47" y="62"/>
                      <a:pt x="30" y="61"/>
                    </a:cubicBezTo>
                    <a:cubicBezTo>
                      <a:pt x="13" y="60"/>
                      <a:pt x="0" y="46"/>
                      <a:pt x="1" y="29"/>
                    </a:cubicBezTo>
                    <a:cubicBezTo>
                      <a:pt x="1" y="13"/>
                      <a:pt x="16" y="0"/>
                      <a:pt x="33" y="1"/>
                    </a:cubicBezTo>
                    <a:cubicBezTo>
                      <a:pt x="50" y="2"/>
                      <a:pt x="63" y="16"/>
                      <a:pt x="62" y="33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35"/>
              <p:cNvSpPr>
                <a:spLocks/>
              </p:cNvSpPr>
              <p:nvPr/>
            </p:nvSpPr>
            <p:spPr bwMode="auto">
              <a:xfrm>
                <a:off x="6797" y="5845"/>
                <a:ext cx="50" cy="45"/>
              </a:xfrm>
              <a:custGeom>
                <a:avLst/>
                <a:gdLst>
                  <a:gd name="T0" fmla="*/ 19 w 21"/>
                  <a:gd name="T1" fmla="*/ 13 h 19"/>
                  <a:gd name="T2" fmla="*/ 7 w 21"/>
                  <a:gd name="T3" fmla="*/ 18 h 19"/>
                  <a:gd name="T4" fmla="*/ 2 w 21"/>
                  <a:gd name="T5" fmla="*/ 6 h 19"/>
                  <a:gd name="T6" fmla="*/ 14 w 21"/>
                  <a:gd name="T7" fmla="*/ 1 h 19"/>
                  <a:gd name="T8" fmla="*/ 19 w 21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19" y="13"/>
                    </a:moveTo>
                    <a:cubicBezTo>
                      <a:pt x="17" y="17"/>
                      <a:pt x="12" y="19"/>
                      <a:pt x="7" y="18"/>
                    </a:cubicBezTo>
                    <a:cubicBezTo>
                      <a:pt x="3" y="16"/>
                      <a:pt x="0" y="10"/>
                      <a:pt x="2" y="6"/>
                    </a:cubicBezTo>
                    <a:cubicBezTo>
                      <a:pt x="4" y="2"/>
                      <a:pt x="9" y="0"/>
                      <a:pt x="14" y="1"/>
                    </a:cubicBezTo>
                    <a:cubicBezTo>
                      <a:pt x="19" y="3"/>
                      <a:pt x="21" y="8"/>
                      <a:pt x="19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36"/>
              <p:cNvSpPr>
                <a:spLocks/>
              </p:cNvSpPr>
              <p:nvPr/>
            </p:nvSpPr>
            <p:spPr bwMode="auto">
              <a:xfrm>
                <a:off x="7304" y="5805"/>
                <a:ext cx="61" cy="57"/>
              </a:xfrm>
              <a:custGeom>
                <a:avLst/>
                <a:gdLst>
                  <a:gd name="T0" fmla="*/ 23 w 26"/>
                  <a:gd name="T1" fmla="*/ 16 h 24"/>
                  <a:gd name="T2" fmla="*/ 9 w 26"/>
                  <a:gd name="T3" fmla="*/ 22 h 24"/>
                  <a:gd name="T4" fmla="*/ 2 w 26"/>
                  <a:gd name="T5" fmla="*/ 8 h 24"/>
                  <a:gd name="T6" fmla="*/ 17 w 26"/>
                  <a:gd name="T7" fmla="*/ 2 h 24"/>
                  <a:gd name="T8" fmla="*/ 23 w 26"/>
                  <a:gd name="T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4">
                    <a:moveTo>
                      <a:pt x="23" y="16"/>
                    </a:moveTo>
                    <a:cubicBezTo>
                      <a:pt x="21" y="22"/>
                      <a:pt x="15" y="24"/>
                      <a:pt x="9" y="22"/>
                    </a:cubicBezTo>
                    <a:cubicBezTo>
                      <a:pt x="3" y="20"/>
                      <a:pt x="0" y="13"/>
                      <a:pt x="2" y="8"/>
                    </a:cubicBezTo>
                    <a:cubicBezTo>
                      <a:pt x="5" y="3"/>
                      <a:pt x="11" y="0"/>
                      <a:pt x="17" y="2"/>
                    </a:cubicBezTo>
                    <a:cubicBezTo>
                      <a:pt x="23" y="5"/>
                      <a:pt x="26" y="11"/>
                      <a:pt x="23" y="1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37"/>
              <p:cNvSpPr>
                <a:spLocks/>
              </p:cNvSpPr>
              <p:nvPr/>
            </p:nvSpPr>
            <p:spPr bwMode="auto">
              <a:xfrm>
                <a:off x="6745" y="5670"/>
                <a:ext cx="197" cy="111"/>
              </a:xfrm>
              <a:custGeom>
                <a:avLst/>
                <a:gdLst>
                  <a:gd name="T0" fmla="*/ 52 w 83"/>
                  <a:gd name="T1" fmla="*/ 30 h 47"/>
                  <a:gd name="T2" fmla="*/ 73 w 83"/>
                  <a:gd name="T3" fmla="*/ 43 h 47"/>
                  <a:gd name="T4" fmla="*/ 79 w 83"/>
                  <a:gd name="T5" fmla="*/ 44 h 47"/>
                  <a:gd name="T6" fmla="*/ 82 w 83"/>
                  <a:gd name="T7" fmla="*/ 34 h 47"/>
                  <a:gd name="T8" fmla="*/ 52 w 83"/>
                  <a:gd name="T9" fmla="*/ 14 h 47"/>
                  <a:gd name="T10" fmla="*/ 3 w 83"/>
                  <a:gd name="T11" fmla="*/ 5 h 47"/>
                  <a:gd name="T12" fmla="*/ 27 w 83"/>
                  <a:gd name="T13" fmla="*/ 17 h 47"/>
                  <a:gd name="T14" fmla="*/ 52 w 83"/>
                  <a:gd name="T15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47">
                    <a:moveTo>
                      <a:pt x="52" y="30"/>
                    </a:moveTo>
                    <a:cubicBezTo>
                      <a:pt x="59" y="35"/>
                      <a:pt x="66" y="39"/>
                      <a:pt x="73" y="43"/>
                    </a:cubicBezTo>
                    <a:cubicBezTo>
                      <a:pt x="76" y="45"/>
                      <a:pt x="76" y="47"/>
                      <a:pt x="79" y="44"/>
                    </a:cubicBezTo>
                    <a:cubicBezTo>
                      <a:pt x="81" y="43"/>
                      <a:pt x="83" y="37"/>
                      <a:pt x="82" y="34"/>
                    </a:cubicBezTo>
                    <a:cubicBezTo>
                      <a:pt x="79" y="23"/>
                      <a:pt x="62" y="19"/>
                      <a:pt x="52" y="14"/>
                    </a:cubicBezTo>
                    <a:cubicBezTo>
                      <a:pt x="33" y="4"/>
                      <a:pt x="20" y="0"/>
                      <a:pt x="3" y="5"/>
                    </a:cubicBezTo>
                    <a:cubicBezTo>
                      <a:pt x="0" y="18"/>
                      <a:pt x="20" y="15"/>
                      <a:pt x="27" y="17"/>
                    </a:cubicBezTo>
                    <a:cubicBezTo>
                      <a:pt x="36" y="19"/>
                      <a:pt x="44" y="25"/>
                      <a:pt x="52" y="3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38"/>
              <p:cNvSpPr>
                <a:spLocks/>
              </p:cNvSpPr>
              <p:nvPr/>
            </p:nvSpPr>
            <p:spPr bwMode="auto">
              <a:xfrm>
                <a:off x="6913" y="6148"/>
                <a:ext cx="533" cy="89"/>
              </a:xfrm>
              <a:custGeom>
                <a:avLst/>
                <a:gdLst>
                  <a:gd name="T0" fmla="*/ 4 w 225"/>
                  <a:gd name="T1" fmla="*/ 25 h 38"/>
                  <a:gd name="T2" fmla="*/ 101 w 225"/>
                  <a:gd name="T3" fmla="*/ 1 h 38"/>
                  <a:gd name="T4" fmla="*/ 214 w 225"/>
                  <a:gd name="T5" fmla="*/ 22 h 38"/>
                  <a:gd name="T6" fmla="*/ 205 w 225"/>
                  <a:gd name="T7" fmla="*/ 25 h 38"/>
                  <a:gd name="T8" fmla="*/ 106 w 225"/>
                  <a:gd name="T9" fmla="*/ 8 h 38"/>
                  <a:gd name="T10" fmla="*/ 11 w 225"/>
                  <a:gd name="T11" fmla="*/ 35 h 38"/>
                  <a:gd name="T12" fmla="*/ 4 w 225"/>
                  <a:gd name="T13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38">
                    <a:moveTo>
                      <a:pt x="4" y="25"/>
                    </a:moveTo>
                    <a:cubicBezTo>
                      <a:pt x="4" y="25"/>
                      <a:pt x="75" y="3"/>
                      <a:pt x="101" y="1"/>
                    </a:cubicBezTo>
                    <a:cubicBezTo>
                      <a:pt x="126" y="0"/>
                      <a:pt x="214" y="22"/>
                      <a:pt x="214" y="22"/>
                    </a:cubicBezTo>
                    <a:cubicBezTo>
                      <a:pt x="214" y="22"/>
                      <a:pt x="225" y="28"/>
                      <a:pt x="205" y="25"/>
                    </a:cubicBezTo>
                    <a:cubicBezTo>
                      <a:pt x="185" y="23"/>
                      <a:pt x="113" y="6"/>
                      <a:pt x="106" y="8"/>
                    </a:cubicBezTo>
                    <a:cubicBezTo>
                      <a:pt x="98" y="11"/>
                      <a:pt x="11" y="35"/>
                      <a:pt x="11" y="35"/>
                    </a:cubicBezTo>
                    <a:cubicBezTo>
                      <a:pt x="11" y="35"/>
                      <a:pt x="0" y="38"/>
                      <a:pt x="4" y="25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39"/>
              <p:cNvSpPr>
                <a:spLocks/>
              </p:cNvSpPr>
              <p:nvPr/>
            </p:nvSpPr>
            <p:spPr bwMode="auto">
              <a:xfrm>
                <a:off x="6838" y="6360"/>
                <a:ext cx="393" cy="466"/>
              </a:xfrm>
              <a:custGeom>
                <a:avLst/>
                <a:gdLst>
                  <a:gd name="T0" fmla="*/ 82 w 166"/>
                  <a:gd name="T1" fmla="*/ 19 h 197"/>
                  <a:gd name="T2" fmla="*/ 44 w 166"/>
                  <a:gd name="T3" fmla="*/ 16 h 197"/>
                  <a:gd name="T4" fmla="*/ 0 w 166"/>
                  <a:gd name="T5" fmla="*/ 165 h 197"/>
                  <a:gd name="T6" fmla="*/ 24 w 166"/>
                  <a:gd name="T7" fmla="*/ 196 h 197"/>
                  <a:gd name="T8" fmla="*/ 135 w 166"/>
                  <a:gd name="T9" fmla="*/ 191 h 197"/>
                  <a:gd name="T10" fmla="*/ 166 w 166"/>
                  <a:gd name="T11" fmla="*/ 184 h 197"/>
                  <a:gd name="T12" fmla="*/ 98 w 166"/>
                  <a:gd name="T13" fmla="*/ 165 h 197"/>
                  <a:gd name="T14" fmla="*/ 59 w 166"/>
                  <a:gd name="T15" fmla="*/ 143 h 197"/>
                  <a:gd name="T16" fmla="*/ 73 w 166"/>
                  <a:gd name="T17" fmla="*/ 69 h 197"/>
                  <a:gd name="T18" fmla="*/ 82 w 166"/>
                  <a:gd name="T19" fmla="*/ 19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6" h="197">
                    <a:moveTo>
                      <a:pt x="82" y="19"/>
                    </a:moveTo>
                    <a:cubicBezTo>
                      <a:pt x="82" y="19"/>
                      <a:pt x="76" y="0"/>
                      <a:pt x="44" y="16"/>
                    </a:cubicBezTo>
                    <a:cubicBezTo>
                      <a:pt x="11" y="33"/>
                      <a:pt x="0" y="165"/>
                      <a:pt x="0" y="165"/>
                    </a:cubicBezTo>
                    <a:cubicBezTo>
                      <a:pt x="0" y="165"/>
                      <a:pt x="3" y="197"/>
                      <a:pt x="24" y="196"/>
                    </a:cubicBezTo>
                    <a:cubicBezTo>
                      <a:pt x="44" y="195"/>
                      <a:pt x="135" y="191"/>
                      <a:pt x="135" y="191"/>
                    </a:cubicBezTo>
                    <a:cubicBezTo>
                      <a:pt x="166" y="184"/>
                      <a:pt x="166" y="184"/>
                      <a:pt x="166" y="184"/>
                    </a:cubicBezTo>
                    <a:cubicBezTo>
                      <a:pt x="98" y="165"/>
                      <a:pt x="98" y="165"/>
                      <a:pt x="98" y="165"/>
                    </a:cubicBezTo>
                    <a:cubicBezTo>
                      <a:pt x="59" y="143"/>
                      <a:pt x="59" y="143"/>
                      <a:pt x="59" y="143"/>
                    </a:cubicBezTo>
                    <a:cubicBezTo>
                      <a:pt x="73" y="69"/>
                      <a:pt x="73" y="69"/>
                      <a:pt x="73" y="69"/>
                    </a:cubicBezTo>
                    <a:lnTo>
                      <a:pt x="82" y="1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40"/>
              <p:cNvSpPr>
                <a:spLocks/>
              </p:cNvSpPr>
              <p:nvPr/>
            </p:nvSpPr>
            <p:spPr bwMode="auto">
              <a:xfrm>
                <a:off x="6840" y="6360"/>
                <a:ext cx="391" cy="466"/>
              </a:xfrm>
              <a:custGeom>
                <a:avLst/>
                <a:gdLst>
                  <a:gd name="T0" fmla="*/ 97 w 165"/>
                  <a:gd name="T1" fmla="*/ 165 h 197"/>
                  <a:gd name="T2" fmla="*/ 58 w 165"/>
                  <a:gd name="T3" fmla="*/ 143 h 197"/>
                  <a:gd name="T4" fmla="*/ 66 w 165"/>
                  <a:gd name="T5" fmla="*/ 134 h 197"/>
                  <a:gd name="T6" fmla="*/ 64 w 165"/>
                  <a:gd name="T7" fmla="*/ 126 h 197"/>
                  <a:gd name="T8" fmla="*/ 82 w 165"/>
                  <a:gd name="T9" fmla="*/ 32 h 197"/>
                  <a:gd name="T10" fmla="*/ 81 w 165"/>
                  <a:gd name="T11" fmla="*/ 19 h 197"/>
                  <a:gd name="T12" fmla="*/ 43 w 165"/>
                  <a:gd name="T13" fmla="*/ 16 h 197"/>
                  <a:gd name="T14" fmla="*/ 34 w 165"/>
                  <a:gd name="T15" fmla="*/ 26 h 197"/>
                  <a:gd name="T16" fmla="*/ 47 w 165"/>
                  <a:gd name="T17" fmla="*/ 17 h 197"/>
                  <a:gd name="T18" fmla="*/ 71 w 165"/>
                  <a:gd name="T19" fmla="*/ 42 h 197"/>
                  <a:gd name="T20" fmla="*/ 62 w 165"/>
                  <a:gd name="T21" fmla="*/ 82 h 197"/>
                  <a:gd name="T22" fmla="*/ 47 w 165"/>
                  <a:gd name="T23" fmla="*/ 121 h 197"/>
                  <a:gd name="T24" fmla="*/ 38 w 165"/>
                  <a:gd name="T25" fmla="*/ 155 h 197"/>
                  <a:gd name="T26" fmla="*/ 46 w 165"/>
                  <a:gd name="T27" fmla="*/ 176 h 197"/>
                  <a:gd name="T28" fmla="*/ 19 w 165"/>
                  <a:gd name="T29" fmla="*/ 181 h 197"/>
                  <a:gd name="T30" fmla="*/ 0 w 165"/>
                  <a:gd name="T31" fmla="*/ 168 h 197"/>
                  <a:gd name="T32" fmla="*/ 23 w 165"/>
                  <a:gd name="T33" fmla="*/ 196 h 197"/>
                  <a:gd name="T34" fmla="*/ 134 w 165"/>
                  <a:gd name="T35" fmla="*/ 191 h 197"/>
                  <a:gd name="T36" fmla="*/ 165 w 165"/>
                  <a:gd name="T37" fmla="*/ 184 h 197"/>
                  <a:gd name="T38" fmla="*/ 97 w 165"/>
                  <a:gd name="T39" fmla="*/ 165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5" h="197">
                    <a:moveTo>
                      <a:pt x="97" y="165"/>
                    </a:moveTo>
                    <a:cubicBezTo>
                      <a:pt x="58" y="143"/>
                      <a:pt x="58" y="143"/>
                      <a:pt x="58" y="143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5" y="132"/>
                      <a:pt x="64" y="129"/>
                      <a:pt x="64" y="126"/>
                    </a:cubicBezTo>
                    <a:cubicBezTo>
                      <a:pt x="68" y="102"/>
                      <a:pt x="74" y="54"/>
                      <a:pt x="82" y="32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75" y="0"/>
                      <a:pt x="43" y="16"/>
                    </a:cubicBezTo>
                    <a:cubicBezTo>
                      <a:pt x="39" y="18"/>
                      <a:pt x="33" y="22"/>
                      <a:pt x="34" y="26"/>
                    </a:cubicBezTo>
                    <a:cubicBezTo>
                      <a:pt x="39" y="24"/>
                      <a:pt x="42" y="19"/>
                      <a:pt x="47" y="17"/>
                    </a:cubicBezTo>
                    <a:cubicBezTo>
                      <a:pt x="64" y="13"/>
                      <a:pt x="71" y="27"/>
                      <a:pt x="71" y="42"/>
                    </a:cubicBezTo>
                    <a:cubicBezTo>
                      <a:pt x="70" y="56"/>
                      <a:pt x="67" y="68"/>
                      <a:pt x="62" y="82"/>
                    </a:cubicBezTo>
                    <a:cubicBezTo>
                      <a:pt x="57" y="95"/>
                      <a:pt x="52" y="108"/>
                      <a:pt x="47" y="121"/>
                    </a:cubicBezTo>
                    <a:cubicBezTo>
                      <a:pt x="43" y="131"/>
                      <a:pt x="34" y="145"/>
                      <a:pt x="38" y="155"/>
                    </a:cubicBezTo>
                    <a:cubicBezTo>
                      <a:pt x="40" y="163"/>
                      <a:pt x="47" y="167"/>
                      <a:pt x="46" y="176"/>
                    </a:cubicBezTo>
                    <a:cubicBezTo>
                      <a:pt x="44" y="192"/>
                      <a:pt x="28" y="187"/>
                      <a:pt x="19" y="181"/>
                    </a:cubicBezTo>
                    <a:cubicBezTo>
                      <a:pt x="12" y="177"/>
                      <a:pt x="5" y="174"/>
                      <a:pt x="0" y="168"/>
                    </a:cubicBezTo>
                    <a:cubicBezTo>
                      <a:pt x="1" y="180"/>
                      <a:pt x="8" y="197"/>
                      <a:pt x="23" y="196"/>
                    </a:cubicBezTo>
                    <a:cubicBezTo>
                      <a:pt x="43" y="195"/>
                      <a:pt x="134" y="191"/>
                      <a:pt x="134" y="191"/>
                    </a:cubicBezTo>
                    <a:cubicBezTo>
                      <a:pt x="165" y="184"/>
                      <a:pt x="165" y="184"/>
                      <a:pt x="165" y="184"/>
                    </a:cubicBezTo>
                    <a:lnTo>
                      <a:pt x="97" y="165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41"/>
              <p:cNvSpPr>
                <a:spLocks/>
              </p:cNvSpPr>
              <p:nvPr/>
            </p:nvSpPr>
            <p:spPr bwMode="auto">
              <a:xfrm>
                <a:off x="7100" y="6358"/>
                <a:ext cx="426" cy="482"/>
              </a:xfrm>
              <a:custGeom>
                <a:avLst/>
                <a:gdLst>
                  <a:gd name="T0" fmla="*/ 87 w 180"/>
                  <a:gd name="T1" fmla="*/ 12 h 204"/>
                  <a:gd name="T2" fmla="*/ 119 w 180"/>
                  <a:gd name="T3" fmla="*/ 3 h 204"/>
                  <a:gd name="T4" fmla="*/ 153 w 180"/>
                  <a:gd name="T5" fmla="*/ 49 h 204"/>
                  <a:gd name="T6" fmla="*/ 173 w 180"/>
                  <a:gd name="T7" fmla="*/ 171 h 204"/>
                  <a:gd name="T8" fmla="*/ 7 w 180"/>
                  <a:gd name="T9" fmla="*/ 185 h 204"/>
                  <a:gd name="T10" fmla="*/ 10 w 180"/>
                  <a:gd name="T11" fmla="*/ 150 h 204"/>
                  <a:gd name="T12" fmla="*/ 125 w 180"/>
                  <a:gd name="T13" fmla="*/ 136 h 204"/>
                  <a:gd name="T14" fmla="*/ 87 w 180"/>
                  <a:gd name="T15" fmla="*/ 1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204">
                    <a:moveTo>
                      <a:pt x="87" y="12"/>
                    </a:moveTo>
                    <a:cubicBezTo>
                      <a:pt x="87" y="12"/>
                      <a:pt x="90" y="0"/>
                      <a:pt x="119" y="3"/>
                    </a:cubicBezTo>
                    <a:cubicBezTo>
                      <a:pt x="148" y="6"/>
                      <a:pt x="153" y="49"/>
                      <a:pt x="153" y="49"/>
                    </a:cubicBezTo>
                    <a:cubicBezTo>
                      <a:pt x="153" y="49"/>
                      <a:pt x="180" y="162"/>
                      <a:pt x="173" y="171"/>
                    </a:cubicBezTo>
                    <a:cubicBezTo>
                      <a:pt x="167" y="180"/>
                      <a:pt x="91" y="204"/>
                      <a:pt x="7" y="185"/>
                    </a:cubicBezTo>
                    <a:cubicBezTo>
                      <a:pt x="7" y="185"/>
                      <a:pt x="0" y="168"/>
                      <a:pt x="10" y="150"/>
                    </a:cubicBezTo>
                    <a:cubicBezTo>
                      <a:pt x="10" y="150"/>
                      <a:pt x="107" y="153"/>
                      <a:pt x="125" y="136"/>
                    </a:cubicBezTo>
                    <a:lnTo>
                      <a:pt x="87" y="12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42"/>
              <p:cNvSpPr>
                <a:spLocks/>
              </p:cNvSpPr>
              <p:nvPr/>
            </p:nvSpPr>
            <p:spPr bwMode="auto">
              <a:xfrm>
                <a:off x="7100" y="6358"/>
                <a:ext cx="415" cy="482"/>
              </a:xfrm>
              <a:custGeom>
                <a:avLst/>
                <a:gdLst>
                  <a:gd name="T0" fmla="*/ 173 w 175"/>
                  <a:gd name="T1" fmla="*/ 148 h 204"/>
                  <a:gd name="T2" fmla="*/ 167 w 175"/>
                  <a:gd name="T3" fmla="*/ 144 h 204"/>
                  <a:gd name="T4" fmla="*/ 127 w 175"/>
                  <a:gd name="T5" fmla="*/ 115 h 204"/>
                  <a:gd name="T6" fmla="*/ 125 w 175"/>
                  <a:gd name="T7" fmla="*/ 108 h 204"/>
                  <a:gd name="T8" fmla="*/ 113 w 175"/>
                  <a:gd name="T9" fmla="*/ 66 h 204"/>
                  <a:gd name="T10" fmla="*/ 104 w 175"/>
                  <a:gd name="T11" fmla="*/ 29 h 204"/>
                  <a:gd name="T12" fmla="*/ 115 w 175"/>
                  <a:gd name="T13" fmla="*/ 13 h 204"/>
                  <a:gd name="T14" fmla="*/ 127 w 175"/>
                  <a:gd name="T15" fmla="*/ 16 h 204"/>
                  <a:gd name="T16" fmla="*/ 133 w 175"/>
                  <a:gd name="T17" fmla="*/ 17 h 204"/>
                  <a:gd name="T18" fmla="*/ 143 w 175"/>
                  <a:gd name="T19" fmla="*/ 19 h 204"/>
                  <a:gd name="T20" fmla="*/ 119 w 175"/>
                  <a:gd name="T21" fmla="*/ 3 h 204"/>
                  <a:gd name="T22" fmla="*/ 87 w 175"/>
                  <a:gd name="T23" fmla="*/ 12 h 204"/>
                  <a:gd name="T24" fmla="*/ 125 w 175"/>
                  <a:gd name="T25" fmla="*/ 136 h 204"/>
                  <a:gd name="T26" fmla="*/ 116 w 175"/>
                  <a:gd name="T27" fmla="*/ 141 h 204"/>
                  <a:gd name="T28" fmla="*/ 118 w 175"/>
                  <a:gd name="T29" fmla="*/ 142 h 204"/>
                  <a:gd name="T30" fmla="*/ 121 w 175"/>
                  <a:gd name="T31" fmla="*/ 143 h 204"/>
                  <a:gd name="T32" fmla="*/ 127 w 175"/>
                  <a:gd name="T33" fmla="*/ 147 h 204"/>
                  <a:gd name="T34" fmla="*/ 138 w 175"/>
                  <a:gd name="T35" fmla="*/ 151 h 204"/>
                  <a:gd name="T36" fmla="*/ 134 w 175"/>
                  <a:gd name="T37" fmla="*/ 175 h 204"/>
                  <a:gd name="T38" fmla="*/ 30 w 175"/>
                  <a:gd name="T39" fmla="*/ 183 h 204"/>
                  <a:gd name="T40" fmla="*/ 17 w 175"/>
                  <a:gd name="T41" fmla="*/ 170 h 204"/>
                  <a:gd name="T42" fmla="*/ 17 w 175"/>
                  <a:gd name="T43" fmla="*/ 155 h 204"/>
                  <a:gd name="T44" fmla="*/ 17 w 175"/>
                  <a:gd name="T45" fmla="*/ 150 h 204"/>
                  <a:gd name="T46" fmla="*/ 10 w 175"/>
                  <a:gd name="T47" fmla="*/ 150 h 204"/>
                  <a:gd name="T48" fmla="*/ 7 w 175"/>
                  <a:gd name="T49" fmla="*/ 185 h 204"/>
                  <a:gd name="T50" fmla="*/ 173 w 175"/>
                  <a:gd name="T51" fmla="*/ 171 h 204"/>
                  <a:gd name="T52" fmla="*/ 173 w 175"/>
                  <a:gd name="T53" fmla="*/ 14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5" h="204">
                    <a:moveTo>
                      <a:pt x="173" y="148"/>
                    </a:moveTo>
                    <a:cubicBezTo>
                      <a:pt x="171" y="147"/>
                      <a:pt x="169" y="145"/>
                      <a:pt x="167" y="144"/>
                    </a:cubicBezTo>
                    <a:cubicBezTo>
                      <a:pt x="147" y="148"/>
                      <a:pt x="133" y="136"/>
                      <a:pt x="127" y="115"/>
                    </a:cubicBezTo>
                    <a:cubicBezTo>
                      <a:pt x="126" y="113"/>
                      <a:pt x="126" y="110"/>
                      <a:pt x="125" y="108"/>
                    </a:cubicBezTo>
                    <a:cubicBezTo>
                      <a:pt x="117" y="96"/>
                      <a:pt x="116" y="81"/>
                      <a:pt x="113" y="66"/>
                    </a:cubicBezTo>
                    <a:cubicBezTo>
                      <a:pt x="108" y="54"/>
                      <a:pt x="102" y="42"/>
                      <a:pt x="104" y="29"/>
                    </a:cubicBezTo>
                    <a:cubicBezTo>
                      <a:pt x="105" y="22"/>
                      <a:pt x="108" y="15"/>
                      <a:pt x="115" y="13"/>
                    </a:cubicBezTo>
                    <a:cubicBezTo>
                      <a:pt x="120" y="12"/>
                      <a:pt x="124" y="13"/>
                      <a:pt x="127" y="16"/>
                    </a:cubicBezTo>
                    <a:cubicBezTo>
                      <a:pt x="129" y="16"/>
                      <a:pt x="131" y="16"/>
                      <a:pt x="133" y="17"/>
                    </a:cubicBezTo>
                    <a:cubicBezTo>
                      <a:pt x="137" y="18"/>
                      <a:pt x="140" y="18"/>
                      <a:pt x="143" y="19"/>
                    </a:cubicBezTo>
                    <a:cubicBezTo>
                      <a:pt x="138" y="11"/>
                      <a:pt x="130" y="4"/>
                      <a:pt x="119" y="3"/>
                    </a:cubicBezTo>
                    <a:cubicBezTo>
                      <a:pt x="90" y="0"/>
                      <a:pt x="87" y="12"/>
                      <a:pt x="87" y="12"/>
                    </a:cubicBezTo>
                    <a:cubicBezTo>
                      <a:pt x="125" y="136"/>
                      <a:pt x="125" y="136"/>
                      <a:pt x="125" y="136"/>
                    </a:cubicBezTo>
                    <a:cubicBezTo>
                      <a:pt x="123" y="138"/>
                      <a:pt x="120" y="140"/>
                      <a:pt x="116" y="141"/>
                    </a:cubicBezTo>
                    <a:cubicBezTo>
                      <a:pt x="117" y="141"/>
                      <a:pt x="117" y="141"/>
                      <a:pt x="118" y="142"/>
                    </a:cubicBezTo>
                    <a:cubicBezTo>
                      <a:pt x="119" y="142"/>
                      <a:pt x="120" y="142"/>
                      <a:pt x="121" y="143"/>
                    </a:cubicBezTo>
                    <a:cubicBezTo>
                      <a:pt x="124" y="144"/>
                      <a:pt x="126" y="145"/>
                      <a:pt x="127" y="147"/>
                    </a:cubicBezTo>
                    <a:cubicBezTo>
                      <a:pt x="131" y="147"/>
                      <a:pt x="135" y="148"/>
                      <a:pt x="138" y="151"/>
                    </a:cubicBezTo>
                    <a:cubicBezTo>
                      <a:pt x="150" y="152"/>
                      <a:pt x="149" y="173"/>
                      <a:pt x="134" y="175"/>
                    </a:cubicBezTo>
                    <a:cubicBezTo>
                      <a:pt x="99" y="179"/>
                      <a:pt x="65" y="183"/>
                      <a:pt x="30" y="183"/>
                    </a:cubicBezTo>
                    <a:cubicBezTo>
                      <a:pt x="23" y="183"/>
                      <a:pt x="18" y="177"/>
                      <a:pt x="17" y="170"/>
                    </a:cubicBezTo>
                    <a:cubicBezTo>
                      <a:pt x="17" y="165"/>
                      <a:pt x="17" y="160"/>
                      <a:pt x="17" y="155"/>
                    </a:cubicBezTo>
                    <a:cubicBezTo>
                      <a:pt x="17" y="153"/>
                      <a:pt x="17" y="152"/>
                      <a:pt x="17" y="150"/>
                    </a:cubicBezTo>
                    <a:cubicBezTo>
                      <a:pt x="13" y="150"/>
                      <a:pt x="10" y="150"/>
                      <a:pt x="10" y="150"/>
                    </a:cubicBezTo>
                    <a:cubicBezTo>
                      <a:pt x="0" y="168"/>
                      <a:pt x="7" y="185"/>
                      <a:pt x="7" y="185"/>
                    </a:cubicBezTo>
                    <a:cubicBezTo>
                      <a:pt x="91" y="204"/>
                      <a:pt x="167" y="180"/>
                      <a:pt x="173" y="171"/>
                    </a:cubicBezTo>
                    <a:cubicBezTo>
                      <a:pt x="175" y="169"/>
                      <a:pt x="175" y="160"/>
                      <a:pt x="173" y="14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43"/>
              <p:cNvSpPr>
                <a:spLocks/>
              </p:cNvSpPr>
              <p:nvPr/>
            </p:nvSpPr>
            <p:spPr bwMode="auto">
              <a:xfrm>
                <a:off x="6937" y="6672"/>
                <a:ext cx="140" cy="97"/>
              </a:xfrm>
              <a:custGeom>
                <a:avLst/>
                <a:gdLst>
                  <a:gd name="T0" fmla="*/ 59 w 59"/>
                  <a:gd name="T1" fmla="*/ 17 h 41"/>
                  <a:gd name="T2" fmla="*/ 20 w 59"/>
                  <a:gd name="T3" fmla="*/ 3 h 41"/>
                  <a:gd name="T4" fmla="*/ 8 w 59"/>
                  <a:gd name="T5" fmla="*/ 32 h 41"/>
                  <a:gd name="T6" fmla="*/ 41 w 59"/>
                  <a:gd name="T7" fmla="*/ 38 h 41"/>
                  <a:gd name="T8" fmla="*/ 50 w 59"/>
                  <a:gd name="T9" fmla="*/ 38 h 41"/>
                  <a:gd name="T10" fmla="*/ 59 w 59"/>
                  <a:gd name="T11" fmla="*/ 1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41">
                    <a:moveTo>
                      <a:pt x="59" y="17"/>
                    </a:moveTo>
                    <a:cubicBezTo>
                      <a:pt x="59" y="17"/>
                      <a:pt x="39" y="0"/>
                      <a:pt x="20" y="3"/>
                    </a:cubicBezTo>
                    <a:cubicBezTo>
                      <a:pt x="0" y="6"/>
                      <a:pt x="8" y="32"/>
                      <a:pt x="8" y="32"/>
                    </a:cubicBezTo>
                    <a:cubicBezTo>
                      <a:pt x="8" y="32"/>
                      <a:pt x="15" y="41"/>
                      <a:pt x="41" y="38"/>
                    </a:cubicBezTo>
                    <a:cubicBezTo>
                      <a:pt x="50" y="38"/>
                      <a:pt x="50" y="38"/>
                      <a:pt x="50" y="38"/>
                    </a:cubicBezTo>
                    <a:lnTo>
                      <a:pt x="59" y="1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44"/>
              <p:cNvSpPr>
                <a:spLocks/>
              </p:cNvSpPr>
              <p:nvPr/>
            </p:nvSpPr>
            <p:spPr bwMode="auto">
              <a:xfrm>
                <a:off x="6942" y="6682"/>
                <a:ext cx="135" cy="87"/>
              </a:xfrm>
              <a:custGeom>
                <a:avLst/>
                <a:gdLst>
                  <a:gd name="T0" fmla="*/ 40 w 57"/>
                  <a:gd name="T1" fmla="*/ 3 h 37"/>
                  <a:gd name="T2" fmla="*/ 36 w 57"/>
                  <a:gd name="T3" fmla="*/ 9 h 37"/>
                  <a:gd name="T4" fmla="*/ 24 w 57"/>
                  <a:gd name="T5" fmla="*/ 19 h 37"/>
                  <a:gd name="T6" fmla="*/ 13 w 57"/>
                  <a:gd name="T7" fmla="*/ 1 h 37"/>
                  <a:gd name="T8" fmla="*/ 13 w 57"/>
                  <a:gd name="T9" fmla="*/ 0 h 37"/>
                  <a:gd name="T10" fmla="*/ 6 w 57"/>
                  <a:gd name="T11" fmla="*/ 28 h 37"/>
                  <a:gd name="T12" fmla="*/ 39 w 57"/>
                  <a:gd name="T13" fmla="*/ 34 h 37"/>
                  <a:gd name="T14" fmla="*/ 48 w 57"/>
                  <a:gd name="T15" fmla="*/ 34 h 37"/>
                  <a:gd name="T16" fmla="*/ 57 w 57"/>
                  <a:gd name="T17" fmla="*/ 13 h 37"/>
                  <a:gd name="T18" fmla="*/ 40 w 57"/>
                  <a:gd name="T1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37">
                    <a:moveTo>
                      <a:pt x="40" y="3"/>
                    </a:moveTo>
                    <a:cubicBezTo>
                      <a:pt x="39" y="5"/>
                      <a:pt x="38" y="7"/>
                      <a:pt x="36" y="9"/>
                    </a:cubicBezTo>
                    <a:cubicBezTo>
                      <a:pt x="35" y="14"/>
                      <a:pt x="31" y="19"/>
                      <a:pt x="24" y="19"/>
                    </a:cubicBezTo>
                    <a:cubicBezTo>
                      <a:pt x="14" y="19"/>
                      <a:pt x="10" y="9"/>
                      <a:pt x="13" y="1"/>
                    </a:cubicBezTo>
                    <a:cubicBezTo>
                      <a:pt x="13" y="1"/>
                      <a:pt x="13" y="1"/>
                      <a:pt x="13" y="0"/>
                    </a:cubicBezTo>
                    <a:cubicBezTo>
                      <a:pt x="0" y="6"/>
                      <a:pt x="6" y="28"/>
                      <a:pt x="6" y="28"/>
                    </a:cubicBezTo>
                    <a:cubicBezTo>
                      <a:pt x="6" y="28"/>
                      <a:pt x="13" y="37"/>
                      <a:pt x="39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7" y="13"/>
                      <a:pt x="50" y="7"/>
                      <a:pt x="40" y="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45"/>
              <p:cNvSpPr>
                <a:spLocks/>
              </p:cNvSpPr>
              <p:nvPr/>
            </p:nvSpPr>
            <p:spPr bwMode="auto">
              <a:xfrm>
                <a:off x="7025" y="6698"/>
                <a:ext cx="99" cy="97"/>
              </a:xfrm>
              <a:custGeom>
                <a:avLst/>
                <a:gdLst>
                  <a:gd name="T0" fmla="*/ 4 w 42"/>
                  <a:gd name="T1" fmla="*/ 27 h 41"/>
                  <a:gd name="T2" fmla="*/ 14 w 42"/>
                  <a:gd name="T3" fmla="*/ 0 h 41"/>
                  <a:gd name="T4" fmla="*/ 42 w 42"/>
                  <a:gd name="T5" fmla="*/ 6 h 41"/>
                  <a:gd name="T6" fmla="*/ 39 w 42"/>
                  <a:gd name="T7" fmla="*/ 41 h 41"/>
                  <a:gd name="T8" fmla="*/ 4 w 42"/>
                  <a:gd name="T9" fmla="*/ 2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1">
                    <a:moveTo>
                      <a:pt x="4" y="27"/>
                    </a:moveTo>
                    <a:cubicBezTo>
                      <a:pt x="4" y="27"/>
                      <a:pt x="0" y="11"/>
                      <a:pt x="14" y="0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32" y="29"/>
                      <a:pt x="39" y="41"/>
                    </a:cubicBezTo>
                    <a:lnTo>
                      <a:pt x="4" y="27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46"/>
              <p:cNvSpPr>
                <a:spLocks/>
              </p:cNvSpPr>
              <p:nvPr/>
            </p:nvSpPr>
            <p:spPr bwMode="auto">
              <a:xfrm>
                <a:off x="4277" y="6602"/>
                <a:ext cx="456" cy="380"/>
              </a:xfrm>
              <a:custGeom>
                <a:avLst/>
                <a:gdLst>
                  <a:gd name="T0" fmla="*/ 193 w 193"/>
                  <a:gd name="T1" fmla="*/ 79 h 161"/>
                  <a:gd name="T2" fmla="*/ 173 w 193"/>
                  <a:gd name="T3" fmla="*/ 79 h 161"/>
                  <a:gd name="T4" fmla="*/ 153 w 193"/>
                  <a:gd name="T5" fmla="*/ 49 h 161"/>
                  <a:gd name="T6" fmla="*/ 148 w 193"/>
                  <a:gd name="T7" fmla="*/ 20 h 161"/>
                  <a:gd name="T8" fmla="*/ 138 w 193"/>
                  <a:gd name="T9" fmla="*/ 2 h 161"/>
                  <a:gd name="T10" fmla="*/ 118 w 193"/>
                  <a:gd name="T11" fmla="*/ 56 h 161"/>
                  <a:gd name="T12" fmla="*/ 36 w 193"/>
                  <a:gd name="T13" fmla="*/ 70 h 161"/>
                  <a:gd name="T14" fmla="*/ 11 w 193"/>
                  <a:gd name="T15" fmla="*/ 86 h 161"/>
                  <a:gd name="T16" fmla="*/ 19 w 193"/>
                  <a:gd name="T17" fmla="*/ 104 h 161"/>
                  <a:gd name="T18" fmla="*/ 6 w 193"/>
                  <a:gd name="T19" fmla="*/ 131 h 161"/>
                  <a:gd name="T20" fmla="*/ 28 w 193"/>
                  <a:gd name="T21" fmla="*/ 139 h 161"/>
                  <a:gd name="T22" fmla="*/ 29 w 193"/>
                  <a:gd name="T23" fmla="*/ 154 h 161"/>
                  <a:gd name="T24" fmla="*/ 64 w 193"/>
                  <a:gd name="T25" fmla="*/ 148 h 161"/>
                  <a:gd name="T26" fmla="*/ 126 w 193"/>
                  <a:gd name="T27" fmla="*/ 143 h 161"/>
                  <a:gd name="T28" fmla="*/ 177 w 193"/>
                  <a:gd name="T29" fmla="*/ 131 h 161"/>
                  <a:gd name="T30" fmla="*/ 193 w 193"/>
                  <a:gd name="T31" fmla="*/ 123 h 161"/>
                  <a:gd name="T32" fmla="*/ 193 w 193"/>
                  <a:gd name="T33" fmla="*/ 7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61">
                    <a:moveTo>
                      <a:pt x="193" y="79"/>
                    </a:moveTo>
                    <a:cubicBezTo>
                      <a:pt x="173" y="79"/>
                      <a:pt x="173" y="79"/>
                      <a:pt x="173" y="79"/>
                    </a:cubicBezTo>
                    <a:cubicBezTo>
                      <a:pt x="173" y="79"/>
                      <a:pt x="176" y="54"/>
                      <a:pt x="153" y="49"/>
                    </a:cubicBezTo>
                    <a:cubicBezTo>
                      <a:pt x="153" y="49"/>
                      <a:pt x="144" y="31"/>
                      <a:pt x="148" y="20"/>
                    </a:cubicBezTo>
                    <a:cubicBezTo>
                      <a:pt x="152" y="10"/>
                      <a:pt x="147" y="0"/>
                      <a:pt x="138" y="2"/>
                    </a:cubicBezTo>
                    <a:cubicBezTo>
                      <a:pt x="128" y="4"/>
                      <a:pt x="117" y="19"/>
                      <a:pt x="118" y="56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70"/>
                      <a:pt x="11" y="74"/>
                      <a:pt x="11" y="86"/>
                    </a:cubicBezTo>
                    <a:cubicBezTo>
                      <a:pt x="11" y="98"/>
                      <a:pt x="19" y="104"/>
                      <a:pt x="19" y="104"/>
                    </a:cubicBezTo>
                    <a:cubicBezTo>
                      <a:pt x="19" y="104"/>
                      <a:pt x="0" y="116"/>
                      <a:pt x="6" y="131"/>
                    </a:cubicBezTo>
                    <a:cubicBezTo>
                      <a:pt x="13" y="146"/>
                      <a:pt x="28" y="139"/>
                      <a:pt x="28" y="139"/>
                    </a:cubicBezTo>
                    <a:cubicBezTo>
                      <a:pt x="28" y="139"/>
                      <a:pt x="24" y="148"/>
                      <a:pt x="29" y="154"/>
                    </a:cubicBezTo>
                    <a:cubicBezTo>
                      <a:pt x="34" y="161"/>
                      <a:pt x="52" y="153"/>
                      <a:pt x="64" y="148"/>
                    </a:cubicBezTo>
                    <a:cubicBezTo>
                      <a:pt x="77" y="143"/>
                      <a:pt x="107" y="141"/>
                      <a:pt x="126" y="143"/>
                    </a:cubicBezTo>
                    <a:cubicBezTo>
                      <a:pt x="144" y="146"/>
                      <a:pt x="169" y="144"/>
                      <a:pt x="177" y="131"/>
                    </a:cubicBezTo>
                    <a:cubicBezTo>
                      <a:pt x="193" y="123"/>
                      <a:pt x="193" y="123"/>
                      <a:pt x="193" y="123"/>
                    </a:cubicBezTo>
                    <a:lnTo>
                      <a:pt x="193" y="7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47"/>
              <p:cNvSpPr>
                <a:spLocks/>
              </p:cNvSpPr>
              <p:nvPr/>
            </p:nvSpPr>
            <p:spPr bwMode="auto">
              <a:xfrm>
                <a:off x="4303" y="6781"/>
                <a:ext cx="170" cy="69"/>
              </a:xfrm>
              <a:custGeom>
                <a:avLst/>
                <a:gdLst>
                  <a:gd name="T0" fmla="*/ 70 w 72"/>
                  <a:gd name="T1" fmla="*/ 22 h 29"/>
                  <a:gd name="T2" fmla="*/ 53 w 72"/>
                  <a:gd name="T3" fmla="*/ 23 h 29"/>
                  <a:gd name="T4" fmla="*/ 30 w 72"/>
                  <a:gd name="T5" fmla="*/ 25 h 29"/>
                  <a:gd name="T6" fmla="*/ 7 w 72"/>
                  <a:gd name="T7" fmla="*/ 0 h 29"/>
                  <a:gd name="T8" fmla="*/ 0 w 72"/>
                  <a:gd name="T9" fmla="*/ 10 h 29"/>
                  <a:gd name="T10" fmla="*/ 7 w 72"/>
                  <a:gd name="T11" fmla="*/ 27 h 29"/>
                  <a:gd name="T12" fmla="*/ 8 w 72"/>
                  <a:gd name="T13" fmla="*/ 28 h 29"/>
                  <a:gd name="T14" fmla="*/ 39 w 72"/>
                  <a:gd name="T15" fmla="*/ 29 h 29"/>
                  <a:gd name="T16" fmla="*/ 42 w 72"/>
                  <a:gd name="T17" fmla="*/ 29 h 29"/>
                  <a:gd name="T18" fmla="*/ 72 w 72"/>
                  <a:gd name="T19" fmla="*/ 24 h 29"/>
                  <a:gd name="T20" fmla="*/ 70 w 72"/>
                  <a:gd name="T21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29">
                    <a:moveTo>
                      <a:pt x="70" y="22"/>
                    </a:moveTo>
                    <a:cubicBezTo>
                      <a:pt x="66" y="20"/>
                      <a:pt x="56" y="23"/>
                      <a:pt x="53" y="23"/>
                    </a:cubicBezTo>
                    <a:cubicBezTo>
                      <a:pt x="45" y="24"/>
                      <a:pt x="38" y="25"/>
                      <a:pt x="30" y="25"/>
                    </a:cubicBezTo>
                    <a:cubicBezTo>
                      <a:pt x="17" y="24"/>
                      <a:pt x="1" y="15"/>
                      <a:pt x="7" y="0"/>
                    </a:cubicBezTo>
                    <a:cubicBezTo>
                      <a:pt x="3" y="3"/>
                      <a:pt x="0" y="6"/>
                      <a:pt x="0" y="10"/>
                    </a:cubicBezTo>
                    <a:cubicBezTo>
                      <a:pt x="0" y="22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8" y="28"/>
                      <a:pt x="28" y="29"/>
                      <a:pt x="39" y="29"/>
                    </a:cubicBezTo>
                    <a:cubicBezTo>
                      <a:pt x="40" y="29"/>
                      <a:pt x="41" y="29"/>
                      <a:pt x="42" y="29"/>
                    </a:cubicBezTo>
                    <a:cubicBezTo>
                      <a:pt x="51" y="28"/>
                      <a:pt x="63" y="28"/>
                      <a:pt x="72" y="24"/>
                    </a:cubicBezTo>
                    <a:cubicBezTo>
                      <a:pt x="71" y="23"/>
                      <a:pt x="71" y="23"/>
                      <a:pt x="70" y="2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48"/>
              <p:cNvSpPr>
                <a:spLocks/>
              </p:cNvSpPr>
              <p:nvPr/>
            </p:nvSpPr>
            <p:spPr bwMode="auto">
              <a:xfrm>
                <a:off x="4288" y="6890"/>
                <a:ext cx="178" cy="52"/>
              </a:xfrm>
              <a:custGeom>
                <a:avLst/>
                <a:gdLst>
                  <a:gd name="T0" fmla="*/ 25 w 75"/>
                  <a:gd name="T1" fmla="*/ 16 h 22"/>
                  <a:gd name="T2" fmla="*/ 60 w 75"/>
                  <a:gd name="T3" fmla="*/ 6 h 22"/>
                  <a:gd name="T4" fmla="*/ 71 w 75"/>
                  <a:gd name="T5" fmla="*/ 5 h 22"/>
                  <a:gd name="T6" fmla="*/ 75 w 75"/>
                  <a:gd name="T7" fmla="*/ 3 h 22"/>
                  <a:gd name="T8" fmla="*/ 55 w 75"/>
                  <a:gd name="T9" fmla="*/ 7 h 22"/>
                  <a:gd name="T10" fmla="*/ 36 w 75"/>
                  <a:gd name="T11" fmla="*/ 9 h 22"/>
                  <a:gd name="T12" fmla="*/ 1 w 75"/>
                  <a:gd name="T13" fmla="*/ 2 h 22"/>
                  <a:gd name="T14" fmla="*/ 1 w 75"/>
                  <a:gd name="T15" fmla="*/ 9 h 22"/>
                  <a:gd name="T16" fmla="*/ 22 w 75"/>
                  <a:gd name="T17" fmla="*/ 18 h 22"/>
                  <a:gd name="T18" fmla="*/ 25 w 75"/>
                  <a:gd name="T19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22">
                    <a:moveTo>
                      <a:pt x="25" y="16"/>
                    </a:moveTo>
                    <a:cubicBezTo>
                      <a:pt x="37" y="16"/>
                      <a:pt x="48" y="8"/>
                      <a:pt x="60" y="6"/>
                    </a:cubicBezTo>
                    <a:cubicBezTo>
                      <a:pt x="63" y="6"/>
                      <a:pt x="67" y="5"/>
                      <a:pt x="71" y="5"/>
                    </a:cubicBezTo>
                    <a:cubicBezTo>
                      <a:pt x="72" y="5"/>
                      <a:pt x="74" y="4"/>
                      <a:pt x="75" y="3"/>
                    </a:cubicBezTo>
                    <a:cubicBezTo>
                      <a:pt x="70" y="0"/>
                      <a:pt x="61" y="5"/>
                      <a:pt x="55" y="7"/>
                    </a:cubicBezTo>
                    <a:cubicBezTo>
                      <a:pt x="49" y="8"/>
                      <a:pt x="42" y="9"/>
                      <a:pt x="36" y="9"/>
                    </a:cubicBezTo>
                    <a:cubicBezTo>
                      <a:pt x="22" y="10"/>
                      <a:pt x="12" y="10"/>
                      <a:pt x="1" y="2"/>
                    </a:cubicBezTo>
                    <a:cubicBezTo>
                      <a:pt x="0" y="4"/>
                      <a:pt x="0" y="7"/>
                      <a:pt x="1" y="9"/>
                    </a:cubicBezTo>
                    <a:cubicBezTo>
                      <a:pt x="7" y="22"/>
                      <a:pt x="18" y="19"/>
                      <a:pt x="22" y="18"/>
                    </a:cubicBezTo>
                    <a:cubicBezTo>
                      <a:pt x="23" y="17"/>
                      <a:pt x="24" y="16"/>
                      <a:pt x="25" y="1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49"/>
              <p:cNvSpPr>
                <a:spLocks/>
              </p:cNvSpPr>
              <p:nvPr/>
            </p:nvSpPr>
            <p:spPr bwMode="auto">
              <a:xfrm>
                <a:off x="4345" y="6628"/>
                <a:ext cx="388" cy="354"/>
              </a:xfrm>
              <a:custGeom>
                <a:avLst/>
                <a:gdLst>
                  <a:gd name="T0" fmla="*/ 144 w 164"/>
                  <a:gd name="T1" fmla="*/ 68 h 150"/>
                  <a:gd name="T2" fmla="*/ 124 w 164"/>
                  <a:gd name="T3" fmla="*/ 38 h 150"/>
                  <a:gd name="T4" fmla="*/ 119 w 164"/>
                  <a:gd name="T5" fmla="*/ 9 h 150"/>
                  <a:gd name="T6" fmla="*/ 120 w 164"/>
                  <a:gd name="T7" fmla="*/ 0 h 150"/>
                  <a:gd name="T8" fmla="*/ 119 w 164"/>
                  <a:gd name="T9" fmla="*/ 1 h 150"/>
                  <a:gd name="T10" fmla="*/ 104 w 164"/>
                  <a:gd name="T11" fmla="*/ 46 h 150"/>
                  <a:gd name="T12" fmla="*/ 132 w 164"/>
                  <a:gd name="T13" fmla="*/ 93 h 150"/>
                  <a:gd name="T14" fmla="*/ 120 w 164"/>
                  <a:gd name="T15" fmla="*/ 117 h 150"/>
                  <a:gd name="T16" fmla="*/ 90 w 164"/>
                  <a:gd name="T17" fmla="*/ 121 h 150"/>
                  <a:gd name="T18" fmla="*/ 66 w 164"/>
                  <a:gd name="T19" fmla="*/ 117 h 150"/>
                  <a:gd name="T20" fmla="*/ 59 w 164"/>
                  <a:gd name="T21" fmla="*/ 94 h 150"/>
                  <a:gd name="T22" fmla="*/ 56 w 164"/>
                  <a:gd name="T23" fmla="*/ 109 h 150"/>
                  <a:gd name="T24" fmla="*/ 58 w 164"/>
                  <a:gd name="T25" fmla="*/ 126 h 150"/>
                  <a:gd name="T26" fmla="*/ 42 w 164"/>
                  <a:gd name="T27" fmla="*/ 128 h 150"/>
                  <a:gd name="T28" fmla="*/ 30 w 164"/>
                  <a:gd name="T29" fmla="*/ 133 h 150"/>
                  <a:gd name="T30" fmla="*/ 0 w 164"/>
                  <a:gd name="T31" fmla="*/ 142 h 150"/>
                  <a:gd name="T32" fmla="*/ 0 w 164"/>
                  <a:gd name="T33" fmla="*/ 143 h 150"/>
                  <a:gd name="T34" fmla="*/ 35 w 164"/>
                  <a:gd name="T35" fmla="*/ 137 h 150"/>
                  <a:gd name="T36" fmla="*/ 97 w 164"/>
                  <a:gd name="T37" fmla="*/ 132 h 150"/>
                  <a:gd name="T38" fmla="*/ 148 w 164"/>
                  <a:gd name="T39" fmla="*/ 120 h 150"/>
                  <a:gd name="T40" fmla="*/ 164 w 164"/>
                  <a:gd name="T41" fmla="*/ 112 h 150"/>
                  <a:gd name="T42" fmla="*/ 164 w 164"/>
                  <a:gd name="T43" fmla="*/ 68 h 150"/>
                  <a:gd name="T44" fmla="*/ 144 w 164"/>
                  <a:gd name="T45" fmla="*/ 6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4" h="150">
                    <a:moveTo>
                      <a:pt x="144" y="68"/>
                    </a:moveTo>
                    <a:cubicBezTo>
                      <a:pt x="144" y="68"/>
                      <a:pt x="147" y="43"/>
                      <a:pt x="124" y="38"/>
                    </a:cubicBezTo>
                    <a:cubicBezTo>
                      <a:pt x="124" y="38"/>
                      <a:pt x="115" y="20"/>
                      <a:pt x="119" y="9"/>
                    </a:cubicBezTo>
                    <a:cubicBezTo>
                      <a:pt x="120" y="6"/>
                      <a:pt x="120" y="3"/>
                      <a:pt x="120" y="0"/>
                    </a:cubicBezTo>
                    <a:cubicBezTo>
                      <a:pt x="120" y="1"/>
                      <a:pt x="120" y="1"/>
                      <a:pt x="119" y="1"/>
                    </a:cubicBezTo>
                    <a:cubicBezTo>
                      <a:pt x="101" y="2"/>
                      <a:pt x="109" y="32"/>
                      <a:pt x="104" y="46"/>
                    </a:cubicBezTo>
                    <a:cubicBezTo>
                      <a:pt x="126" y="50"/>
                      <a:pt x="148" y="76"/>
                      <a:pt x="132" y="93"/>
                    </a:cubicBezTo>
                    <a:cubicBezTo>
                      <a:pt x="134" y="102"/>
                      <a:pt x="130" y="113"/>
                      <a:pt x="120" y="117"/>
                    </a:cubicBezTo>
                    <a:cubicBezTo>
                      <a:pt x="110" y="121"/>
                      <a:pt x="101" y="121"/>
                      <a:pt x="90" y="121"/>
                    </a:cubicBezTo>
                    <a:cubicBezTo>
                      <a:pt x="81" y="121"/>
                      <a:pt x="73" y="126"/>
                      <a:pt x="66" y="117"/>
                    </a:cubicBezTo>
                    <a:cubicBezTo>
                      <a:pt x="62" y="112"/>
                      <a:pt x="59" y="101"/>
                      <a:pt x="59" y="94"/>
                    </a:cubicBezTo>
                    <a:cubicBezTo>
                      <a:pt x="56" y="98"/>
                      <a:pt x="56" y="104"/>
                      <a:pt x="56" y="109"/>
                    </a:cubicBezTo>
                    <a:cubicBezTo>
                      <a:pt x="55" y="114"/>
                      <a:pt x="58" y="121"/>
                      <a:pt x="58" y="126"/>
                    </a:cubicBezTo>
                    <a:cubicBezTo>
                      <a:pt x="53" y="127"/>
                      <a:pt x="46" y="127"/>
                      <a:pt x="42" y="128"/>
                    </a:cubicBezTo>
                    <a:cubicBezTo>
                      <a:pt x="38" y="129"/>
                      <a:pt x="34" y="131"/>
                      <a:pt x="30" y="133"/>
                    </a:cubicBezTo>
                    <a:cubicBezTo>
                      <a:pt x="27" y="133"/>
                      <a:pt x="1" y="144"/>
                      <a:pt x="0" y="142"/>
                    </a:cubicBezTo>
                    <a:cubicBezTo>
                      <a:pt x="0" y="142"/>
                      <a:pt x="0" y="143"/>
                      <a:pt x="0" y="143"/>
                    </a:cubicBezTo>
                    <a:cubicBezTo>
                      <a:pt x="5" y="150"/>
                      <a:pt x="23" y="142"/>
                      <a:pt x="35" y="137"/>
                    </a:cubicBezTo>
                    <a:cubicBezTo>
                      <a:pt x="48" y="132"/>
                      <a:pt x="78" y="130"/>
                      <a:pt x="97" y="132"/>
                    </a:cubicBezTo>
                    <a:cubicBezTo>
                      <a:pt x="115" y="135"/>
                      <a:pt x="140" y="133"/>
                      <a:pt x="148" y="120"/>
                    </a:cubicBezTo>
                    <a:cubicBezTo>
                      <a:pt x="164" y="112"/>
                      <a:pt x="164" y="112"/>
                      <a:pt x="164" y="112"/>
                    </a:cubicBezTo>
                    <a:cubicBezTo>
                      <a:pt x="164" y="68"/>
                      <a:pt x="164" y="68"/>
                      <a:pt x="164" y="68"/>
                    </a:cubicBezTo>
                    <a:lnTo>
                      <a:pt x="144" y="68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50"/>
              <p:cNvSpPr>
                <a:spLocks/>
              </p:cNvSpPr>
              <p:nvPr/>
            </p:nvSpPr>
            <p:spPr bwMode="auto">
              <a:xfrm>
                <a:off x="4733" y="6398"/>
                <a:ext cx="284" cy="499"/>
              </a:xfrm>
              <a:custGeom>
                <a:avLst/>
                <a:gdLst>
                  <a:gd name="T0" fmla="*/ 120 w 120"/>
                  <a:gd name="T1" fmla="*/ 11 h 211"/>
                  <a:gd name="T2" fmla="*/ 96 w 120"/>
                  <a:gd name="T3" fmla="*/ 2 h 211"/>
                  <a:gd name="T4" fmla="*/ 72 w 120"/>
                  <a:gd name="T5" fmla="*/ 61 h 211"/>
                  <a:gd name="T6" fmla="*/ 69 w 120"/>
                  <a:gd name="T7" fmla="*/ 156 h 211"/>
                  <a:gd name="T8" fmla="*/ 0 w 120"/>
                  <a:gd name="T9" fmla="*/ 165 h 211"/>
                  <a:gd name="T10" fmla="*/ 0 w 120"/>
                  <a:gd name="T11" fmla="*/ 211 h 211"/>
                  <a:gd name="T12" fmla="*/ 107 w 120"/>
                  <a:gd name="T13" fmla="*/ 204 h 211"/>
                  <a:gd name="T14" fmla="*/ 120 w 120"/>
                  <a:gd name="T15" fmla="*/ 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211">
                    <a:moveTo>
                      <a:pt x="120" y="11"/>
                    </a:moveTo>
                    <a:cubicBezTo>
                      <a:pt x="120" y="11"/>
                      <a:pt x="113" y="0"/>
                      <a:pt x="96" y="2"/>
                    </a:cubicBezTo>
                    <a:cubicBezTo>
                      <a:pt x="89" y="2"/>
                      <a:pt x="77" y="29"/>
                      <a:pt x="72" y="61"/>
                    </a:cubicBezTo>
                    <a:cubicBezTo>
                      <a:pt x="67" y="102"/>
                      <a:pt x="69" y="156"/>
                      <a:pt x="69" y="15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107" y="204"/>
                      <a:pt x="107" y="204"/>
                      <a:pt x="107" y="204"/>
                    </a:cubicBezTo>
                    <a:lnTo>
                      <a:pt x="120" y="11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51"/>
              <p:cNvSpPr>
                <a:spLocks/>
              </p:cNvSpPr>
              <p:nvPr/>
            </p:nvSpPr>
            <p:spPr bwMode="auto">
              <a:xfrm>
                <a:off x="4733" y="6398"/>
                <a:ext cx="284" cy="499"/>
              </a:xfrm>
              <a:custGeom>
                <a:avLst/>
                <a:gdLst>
                  <a:gd name="T0" fmla="*/ 96 w 120"/>
                  <a:gd name="T1" fmla="*/ 2 h 211"/>
                  <a:gd name="T2" fmla="*/ 90 w 120"/>
                  <a:gd name="T3" fmla="*/ 7 h 211"/>
                  <a:gd name="T4" fmla="*/ 94 w 120"/>
                  <a:gd name="T5" fmla="*/ 7 h 211"/>
                  <a:gd name="T6" fmla="*/ 106 w 120"/>
                  <a:gd name="T7" fmla="*/ 30 h 211"/>
                  <a:gd name="T8" fmla="*/ 98 w 120"/>
                  <a:gd name="T9" fmla="*/ 83 h 211"/>
                  <a:gd name="T10" fmla="*/ 98 w 120"/>
                  <a:gd name="T11" fmla="*/ 109 h 211"/>
                  <a:gd name="T12" fmla="*/ 102 w 120"/>
                  <a:gd name="T13" fmla="*/ 166 h 211"/>
                  <a:gd name="T14" fmla="*/ 96 w 120"/>
                  <a:gd name="T15" fmla="*/ 172 h 211"/>
                  <a:gd name="T16" fmla="*/ 70 w 120"/>
                  <a:gd name="T17" fmla="*/ 144 h 211"/>
                  <a:gd name="T18" fmla="*/ 70 w 120"/>
                  <a:gd name="T19" fmla="*/ 142 h 211"/>
                  <a:gd name="T20" fmla="*/ 69 w 120"/>
                  <a:gd name="T21" fmla="*/ 141 h 211"/>
                  <a:gd name="T22" fmla="*/ 69 w 120"/>
                  <a:gd name="T23" fmla="*/ 153 h 211"/>
                  <a:gd name="T24" fmla="*/ 69 w 120"/>
                  <a:gd name="T25" fmla="*/ 156 h 211"/>
                  <a:gd name="T26" fmla="*/ 62 w 120"/>
                  <a:gd name="T27" fmla="*/ 157 h 211"/>
                  <a:gd name="T28" fmla="*/ 56 w 120"/>
                  <a:gd name="T29" fmla="*/ 158 h 211"/>
                  <a:gd name="T30" fmla="*/ 81 w 120"/>
                  <a:gd name="T31" fmla="*/ 170 h 211"/>
                  <a:gd name="T32" fmla="*/ 98 w 120"/>
                  <a:gd name="T33" fmla="*/ 178 h 211"/>
                  <a:gd name="T34" fmla="*/ 86 w 120"/>
                  <a:gd name="T35" fmla="*/ 201 h 211"/>
                  <a:gd name="T36" fmla="*/ 61 w 120"/>
                  <a:gd name="T37" fmla="*/ 201 h 211"/>
                  <a:gd name="T38" fmla="*/ 41 w 120"/>
                  <a:gd name="T39" fmla="*/ 200 h 211"/>
                  <a:gd name="T40" fmla="*/ 40 w 120"/>
                  <a:gd name="T41" fmla="*/ 200 h 211"/>
                  <a:gd name="T42" fmla="*/ 39 w 120"/>
                  <a:gd name="T43" fmla="*/ 200 h 211"/>
                  <a:gd name="T44" fmla="*/ 14 w 120"/>
                  <a:gd name="T45" fmla="*/ 181 h 211"/>
                  <a:gd name="T46" fmla="*/ 14 w 120"/>
                  <a:gd name="T47" fmla="*/ 163 h 211"/>
                  <a:gd name="T48" fmla="*/ 0 w 120"/>
                  <a:gd name="T49" fmla="*/ 165 h 211"/>
                  <a:gd name="T50" fmla="*/ 0 w 120"/>
                  <a:gd name="T51" fmla="*/ 211 h 211"/>
                  <a:gd name="T52" fmla="*/ 107 w 120"/>
                  <a:gd name="T53" fmla="*/ 204 h 211"/>
                  <a:gd name="T54" fmla="*/ 120 w 120"/>
                  <a:gd name="T55" fmla="*/ 11 h 211"/>
                  <a:gd name="T56" fmla="*/ 96 w 120"/>
                  <a:gd name="T57" fmla="*/ 2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0" h="211">
                    <a:moveTo>
                      <a:pt x="96" y="2"/>
                    </a:moveTo>
                    <a:cubicBezTo>
                      <a:pt x="94" y="2"/>
                      <a:pt x="92" y="4"/>
                      <a:pt x="90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108" y="7"/>
                      <a:pt x="112" y="21"/>
                      <a:pt x="106" y="30"/>
                    </a:cubicBezTo>
                    <a:cubicBezTo>
                      <a:pt x="106" y="48"/>
                      <a:pt x="99" y="65"/>
                      <a:pt x="98" y="83"/>
                    </a:cubicBezTo>
                    <a:cubicBezTo>
                      <a:pt x="98" y="92"/>
                      <a:pt x="98" y="100"/>
                      <a:pt x="98" y="109"/>
                    </a:cubicBezTo>
                    <a:cubicBezTo>
                      <a:pt x="100" y="126"/>
                      <a:pt x="105" y="149"/>
                      <a:pt x="102" y="166"/>
                    </a:cubicBezTo>
                    <a:cubicBezTo>
                      <a:pt x="102" y="173"/>
                      <a:pt x="103" y="176"/>
                      <a:pt x="96" y="172"/>
                    </a:cubicBezTo>
                    <a:cubicBezTo>
                      <a:pt x="88" y="167"/>
                      <a:pt x="72" y="153"/>
                      <a:pt x="70" y="144"/>
                    </a:cubicBezTo>
                    <a:cubicBezTo>
                      <a:pt x="70" y="143"/>
                      <a:pt x="70" y="143"/>
                      <a:pt x="70" y="142"/>
                    </a:cubicBezTo>
                    <a:cubicBezTo>
                      <a:pt x="70" y="142"/>
                      <a:pt x="69" y="142"/>
                      <a:pt x="69" y="141"/>
                    </a:cubicBezTo>
                    <a:cubicBezTo>
                      <a:pt x="69" y="145"/>
                      <a:pt x="69" y="149"/>
                      <a:pt x="69" y="153"/>
                    </a:cubicBezTo>
                    <a:cubicBezTo>
                      <a:pt x="69" y="154"/>
                      <a:pt x="70" y="155"/>
                      <a:pt x="69" y="156"/>
                    </a:cubicBezTo>
                    <a:cubicBezTo>
                      <a:pt x="68" y="157"/>
                      <a:pt x="62" y="157"/>
                      <a:pt x="62" y="157"/>
                    </a:cubicBezTo>
                    <a:cubicBezTo>
                      <a:pt x="62" y="157"/>
                      <a:pt x="58" y="158"/>
                      <a:pt x="56" y="158"/>
                    </a:cubicBezTo>
                    <a:cubicBezTo>
                      <a:pt x="65" y="161"/>
                      <a:pt x="74" y="164"/>
                      <a:pt x="81" y="170"/>
                    </a:cubicBezTo>
                    <a:cubicBezTo>
                      <a:pt x="83" y="172"/>
                      <a:pt x="98" y="176"/>
                      <a:pt x="98" y="178"/>
                    </a:cubicBezTo>
                    <a:cubicBezTo>
                      <a:pt x="107" y="185"/>
                      <a:pt x="96" y="197"/>
                      <a:pt x="86" y="201"/>
                    </a:cubicBezTo>
                    <a:cubicBezTo>
                      <a:pt x="81" y="204"/>
                      <a:pt x="67" y="201"/>
                      <a:pt x="61" y="201"/>
                    </a:cubicBezTo>
                    <a:cubicBezTo>
                      <a:pt x="55" y="201"/>
                      <a:pt x="48" y="201"/>
                      <a:pt x="41" y="200"/>
                    </a:cubicBezTo>
                    <a:cubicBezTo>
                      <a:pt x="41" y="200"/>
                      <a:pt x="40" y="200"/>
                      <a:pt x="40" y="200"/>
                    </a:cubicBezTo>
                    <a:cubicBezTo>
                      <a:pt x="40" y="200"/>
                      <a:pt x="40" y="200"/>
                      <a:pt x="39" y="200"/>
                    </a:cubicBezTo>
                    <a:cubicBezTo>
                      <a:pt x="28" y="199"/>
                      <a:pt x="17" y="193"/>
                      <a:pt x="14" y="181"/>
                    </a:cubicBezTo>
                    <a:cubicBezTo>
                      <a:pt x="13" y="175"/>
                      <a:pt x="13" y="169"/>
                      <a:pt x="14" y="163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211"/>
                      <a:pt x="96" y="211"/>
                      <a:pt x="107" y="204"/>
                    </a:cubicBezTo>
                    <a:cubicBezTo>
                      <a:pt x="119" y="196"/>
                      <a:pt x="120" y="11"/>
                      <a:pt x="120" y="11"/>
                    </a:cubicBezTo>
                    <a:cubicBezTo>
                      <a:pt x="120" y="11"/>
                      <a:pt x="113" y="0"/>
                      <a:pt x="96" y="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52"/>
              <p:cNvSpPr>
                <a:spLocks/>
              </p:cNvSpPr>
              <p:nvPr/>
            </p:nvSpPr>
            <p:spPr bwMode="auto">
              <a:xfrm>
                <a:off x="4714" y="6781"/>
                <a:ext cx="62" cy="130"/>
              </a:xfrm>
              <a:custGeom>
                <a:avLst/>
                <a:gdLst>
                  <a:gd name="T0" fmla="*/ 0 w 26"/>
                  <a:gd name="T1" fmla="*/ 0 h 55"/>
                  <a:gd name="T2" fmla="*/ 16 w 26"/>
                  <a:gd name="T3" fmla="*/ 0 h 55"/>
                  <a:gd name="T4" fmla="*/ 16 w 26"/>
                  <a:gd name="T5" fmla="*/ 55 h 55"/>
                  <a:gd name="T6" fmla="*/ 0 w 26"/>
                  <a:gd name="T7" fmla="*/ 55 h 55"/>
                  <a:gd name="T8" fmla="*/ 0 w 26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5">
                    <a:moveTo>
                      <a:pt x="0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26" y="28"/>
                      <a:pt x="16" y="55"/>
                    </a:cubicBezTo>
                    <a:cubicBezTo>
                      <a:pt x="0" y="55"/>
                      <a:pt x="0" y="55"/>
                      <a:pt x="0" y="5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53"/>
              <p:cNvSpPr>
                <a:spLocks/>
              </p:cNvSpPr>
              <p:nvPr/>
            </p:nvSpPr>
            <p:spPr bwMode="auto">
              <a:xfrm>
                <a:off x="4416" y="6750"/>
                <a:ext cx="90" cy="62"/>
              </a:xfrm>
              <a:custGeom>
                <a:avLst/>
                <a:gdLst>
                  <a:gd name="T0" fmla="*/ 0 w 38"/>
                  <a:gd name="T1" fmla="*/ 7 h 26"/>
                  <a:gd name="T2" fmla="*/ 26 w 38"/>
                  <a:gd name="T3" fmla="*/ 26 h 26"/>
                  <a:gd name="T4" fmla="*/ 38 w 38"/>
                  <a:gd name="T5" fmla="*/ 0 h 26"/>
                  <a:gd name="T6" fmla="*/ 0 w 38"/>
                  <a:gd name="T7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6">
                    <a:moveTo>
                      <a:pt x="0" y="7"/>
                    </a:moveTo>
                    <a:cubicBezTo>
                      <a:pt x="0" y="7"/>
                      <a:pt x="24" y="5"/>
                      <a:pt x="26" y="26"/>
                    </a:cubicBezTo>
                    <a:cubicBezTo>
                      <a:pt x="26" y="26"/>
                      <a:pt x="27" y="2"/>
                      <a:pt x="38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54"/>
              <p:cNvSpPr>
                <a:spLocks/>
              </p:cNvSpPr>
              <p:nvPr/>
            </p:nvSpPr>
            <p:spPr bwMode="auto">
              <a:xfrm>
                <a:off x="4556" y="6817"/>
                <a:ext cx="69" cy="73"/>
              </a:xfrm>
              <a:custGeom>
                <a:avLst/>
                <a:gdLst>
                  <a:gd name="T0" fmla="*/ 3 w 29"/>
                  <a:gd name="T1" fmla="*/ 0 h 31"/>
                  <a:gd name="T2" fmla="*/ 29 w 29"/>
                  <a:gd name="T3" fmla="*/ 13 h 31"/>
                  <a:gd name="T4" fmla="*/ 3 w 29"/>
                  <a:gd name="T5" fmla="*/ 20 h 31"/>
                  <a:gd name="T6" fmla="*/ 3 w 29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31">
                    <a:moveTo>
                      <a:pt x="3" y="0"/>
                    </a:moveTo>
                    <a:cubicBezTo>
                      <a:pt x="3" y="0"/>
                      <a:pt x="12" y="12"/>
                      <a:pt x="29" y="13"/>
                    </a:cubicBezTo>
                    <a:cubicBezTo>
                      <a:pt x="29" y="13"/>
                      <a:pt x="5" y="10"/>
                      <a:pt x="3" y="20"/>
                    </a:cubicBezTo>
                    <a:cubicBezTo>
                      <a:pt x="0" y="3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55"/>
              <p:cNvSpPr>
                <a:spLocks/>
              </p:cNvSpPr>
              <p:nvPr/>
            </p:nvSpPr>
            <p:spPr bwMode="auto">
              <a:xfrm>
                <a:off x="5001" y="6937"/>
                <a:ext cx="407" cy="778"/>
              </a:xfrm>
              <a:custGeom>
                <a:avLst/>
                <a:gdLst>
                  <a:gd name="T0" fmla="*/ 8 w 172"/>
                  <a:gd name="T1" fmla="*/ 0 h 329"/>
                  <a:gd name="T2" fmla="*/ 46 w 172"/>
                  <a:gd name="T3" fmla="*/ 90 h 329"/>
                  <a:gd name="T4" fmla="*/ 44 w 172"/>
                  <a:gd name="T5" fmla="*/ 315 h 329"/>
                  <a:gd name="T6" fmla="*/ 79 w 172"/>
                  <a:gd name="T7" fmla="*/ 329 h 329"/>
                  <a:gd name="T8" fmla="*/ 78 w 172"/>
                  <a:gd name="T9" fmla="*/ 99 h 329"/>
                  <a:gd name="T10" fmla="*/ 101 w 172"/>
                  <a:gd name="T11" fmla="*/ 98 h 329"/>
                  <a:gd name="T12" fmla="*/ 117 w 172"/>
                  <a:gd name="T13" fmla="*/ 322 h 329"/>
                  <a:gd name="T14" fmla="*/ 142 w 172"/>
                  <a:gd name="T15" fmla="*/ 302 h 329"/>
                  <a:gd name="T16" fmla="*/ 158 w 172"/>
                  <a:gd name="T17" fmla="*/ 287 h 329"/>
                  <a:gd name="T18" fmla="*/ 131 w 172"/>
                  <a:gd name="T19" fmla="*/ 93 h 329"/>
                  <a:gd name="T20" fmla="*/ 158 w 172"/>
                  <a:gd name="T21" fmla="*/ 0 h 329"/>
                  <a:gd name="T22" fmla="*/ 8 w 172"/>
                  <a:gd name="T23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2" h="329">
                    <a:moveTo>
                      <a:pt x="8" y="0"/>
                    </a:moveTo>
                    <a:cubicBezTo>
                      <a:pt x="8" y="0"/>
                      <a:pt x="0" y="81"/>
                      <a:pt x="46" y="90"/>
                    </a:cubicBezTo>
                    <a:cubicBezTo>
                      <a:pt x="44" y="315"/>
                      <a:pt x="44" y="315"/>
                      <a:pt x="44" y="315"/>
                    </a:cubicBezTo>
                    <a:cubicBezTo>
                      <a:pt x="79" y="329"/>
                      <a:pt x="79" y="329"/>
                      <a:pt x="79" y="32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8" y="99"/>
                      <a:pt x="94" y="102"/>
                      <a:pt x="101" y="98"/>
                    </a:cubicBezTo>
                    <a:cubicBezTo>
                      <a:pt x="117" y="322"/>
                      <a:pt x="117" y="322"/>
                      <a:pt x="117" y="322"/>
                    </a:cubicBezTo>
                    <a:cubicBezTo>
                      <a:pt x="142" y="302"/>
                      <a:pt x="142" y="302"/>
                      <a:pt x="142" y="302"/>
                    </a:cubicBezTo>
                    <a:cubicBezTo>
                      <a:pt x="158" y="287"/>
                      <a:pt x="158" y="287"/>
                      <a:pt x="158" y="287"/>
                    </a:cubicBezTo>
                    <a:cubicBezTo>
                      <a:pt x="131" y="93"/>
                      <a:pt x="131" y="93"/>
                      <a:pt x="131" y="93"/>
                    </a:cubicBezTo>
                    <a:cubicBezTo>
                      <a:pt x="131" y="93"/>
                      <a:pt x="172" y="70"/>
                      <a:pt x="158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56"/>
              <p:cNvSpPr>
                <a:spLocks/>
              </p:cNvSpPr>
              <p:nvPr/>
            </p:nvSpPr>
            <p:spPr bwMode="auto">
              <a:xfrm>
                <a:off x="5027" y="6937"/>
                <a:ext cx="379" cy="778"/>
              </a:xfrm>
              <a:custGeom>
                <a:avLst/>
                <a:gdLst>
                  <a:gd name="T0" fmla="*/ 106 w 160"/>
                  <a:gd name="T1" fmla="*/ 116 h 329"/>
                  <a:gd name="T2" fmla="*/ 121 w 160"/>
                  <a:gd name="T3" fmla="*/ 99 h 329"/>
                  <a:gd name="T4" fmla="*/ 120 w 160"/>
                  <a:gd name="T5" fmla="*/ 93 h 329"/>
                  <a:gd name="T6" fmla="*/ 147 w 160"/>
                  <a:gd name="T7" fmla="*/ 0 h 329"/>
                  <a:gd name="T8" fmla="*/ 147 w 160"/>
                  <a:gd name="T9" fmla="*/ 4 h 329"/>
                  <a:gd name="T10" fmla="*/ 67 w 160"/>
                  <a:gd name="T11" fmla="*/ 83 h 329"/>
                  <a:gd name="T12" fmla="*/ 7 w 160"/>
                  <a:gd name="T13" fmla="*/ 54 h 329"/>
                  <a:gd name="T14" fmla="*/ 0 w 160"/>
                  <a:gd name="T15" fmla="*/ 47 h 329"/>
                  <a:gd name="T16" fmla="*/ 35 w 160"/>
                  <a:gd name="T17" fmla="*/ 90 h 329"/>
                  <a:gd name="T18" fmla="*/ 35 w 160"/>
                  <a:gd name="T19" fmla="*/ 97 h 329"/>
                  <a:gd name="T20" fmla="*/ 49 w 160"/>
                  <a:gd name="T21" fmla="*/ 111 h 329"/>
                  <a:gd name="T22" fmla="*/ 50 w 160"/>
                  <a:gd name="T23" fmla="*/ 117 h 329"/>
                  <a:gd name="T24" fmla="*/ 52 w 160"/>
                  <a:gd name="T25" fmla="*/ 125 h 329"/>
                  <a:gd name="T26" fmla="*/ 51 w 160"/>
                  <a:gd name="T27" fmla="*/ 322 h 329"/>
                  <a:gd name="T28" fmla="*/ 68 w 160"/>
                  <a:gd name="T29" fmla="*/ 329 h 329"/>
                  <a:gd name="T30" fmla="*/ 67 w 160"/>
                  <a:gd name="T31" fmla="*/ 99 h 329"/>
                  <a:gd name="T32" fmla="*/ 90 w 160"/>
                  <a:gd name="T33" fmla="*/ 98 h 329"/>
                  <a:gd name="T34" fmla="*/ 106 w 160"/>
                  <a:gd name="T35" fmla="*/ 322 h 329"/>
                  <a:gd name="T36" fmla="*/ 127 w 160"/>
                  <a:gd name="T37" fmla="*/ 305 h 329"/>
                  <a:gd name="T38" fmla="*/ 125 w 160"/>
                  <a:gd name="T39" fmla="*/ 297 h 329"/>
                  <a:gd name="T40" fmla="*/ 106 w 160"/>
                  <a:gd name="T41" fmla="*/ 116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" h="329">
                    <a:moveTo>
                      <a:pt x="106" y="116"/>
                    </a:moveTo>
                    <a:cubicBezTo>
                      <a:pt x="107" y="106"/>
                      <a:pt x="113" y="101"/>
                      <a:pt x="121" y="99"/>
                    </a:cubicBezTo>
                    <a:cubicBezTo>
                      <a:pt x="120" y="93"/>
                      <a:pt x="120" y="93"/>
                      <a:pt x="120" y="93"/>
                    </a:cubicBezTo>
                    <a:cubicBezTo>
                      <a:pt x="120" y="93"/>
                      <a:pt x="160" y="70"/>
                      <a:pt x="147" y="0"/>
                    </a:cubicBezTo>
                    <a:cubicBezTo>
                      <a:pt x="147" y="2"/>
                      <a:pt x="148" y="3"/>
                      <a:pt x="147" y="4"/>
                    </a:cubicBezTo>
                    <a:cubicBezTo>
                      <a:pt x="147" y="48"/>
                      <a:pt x="111" y="83"/>
                      <a:pt x="67" y="83"/>
                    </a:cubicBezTo>
                    <a:cubicBezTo>
                      <a:pt x="43" y="83"/>
                      <a:pt x="21" y="71"/>
                      <a:pt x="7" y="54"/>
                    </a:cubicBezTo>
                    <a:cubicBezTo>
                      <a:pt x="4" y="51"/>
                      <a:pt x="2" y="49"/>
                      <a:pt x="0" y="47"/>
                    </a:cubicBezTo>
                    <a:cubicBezTo>
                      <a:pt x="4" y="66"/>
                      <a:pt x="14" y="86"/>
                      <a:pt x="35" y="90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42" y="98"/>
                      <a:pt x="48" y="102"/>
                      <a:pt x="49" y="111"/>
                    </a:cubicBezTo>
                    <a:cubicBezTo>
                      <a:pt x="50" y="113"/>
                      <a:pt x="50" y="115"/>
                      <a:pt x="50" y="117"/>
                    </a:cubicBezTo>
                    <a:cubicBezTo>
                      <a:pt x="51" y="119"/>
                      <a:pt x="52" y="122"/>
                      <a:pt x="52" y="125"/>
                    </a:cubicBezTo>
                    <a:cubicBezTo>
                      <a:pt x="51" y="190"/>
                      <a:pt x="51" y="256"/>
                      <a:pt x="51" y="322"/>
                    </a:cubicBezTo>
                    <a:cubicBezTo>
                      <a:pt x="68" y="329"/>
                      <a:pt x="68" y="329"/>
                      <a:pt x="68" y="329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67" y="99"/>
                      <a:pt x="83" y="102"/>
                      <a:pt x="90" y="98"/>
                    </a:cubicBezTo>
                    <a:cubicBezTo>
                      <a:pt x="106" y="322"/>
                      <a:pt x="106" y="322"/>
                      <a:pt x="106" y="322"/>
                    </a:cubicBezTo>
                    <a:cubicBezTo>
                      <a:pt x="127" y="305"/>
                      <a:pt x="127" y="305"/>
                      <a:pt x="127" y="305"/>
                    </a:cubicBezTo>
                    <a:cubicBezTo>
                      <a:pt x="126" y="303"/>
                      <a:pt x="125" y="300"/>
                      <a:pt x="125" y="297"/>
                    </a:cubicBezTo>
                    <a:cubicBezTo>
                      <a:pt x="122" y="236"/>
                      <a:pt x="103" y="177"/>
                      <a:pt x="106" y="11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57"/>
              <p:cNvSpPr>
                <a:spLocks/>
              </p:cNvSpPr>
              <p:nvPr/>
            </p:nvSpPr>
            <p:spPr bwMode="auto">
              <a:xfrm>
                <a:off x="5020" y="6895"/>
                <a:ext cx="357" cy="111"/>
              </a:xfrm>
              <a:custGeom>
                <a:avLst/>
                <a:gdLst>
                  <a:gd name="T0" fmla="*/ 0 w 151"/>
                  <a:gd name="T1" fmla="*/ 14 h 47"/>
                  <a:gd name="T2" fmla="*/ 0 w 151"/>
                  <a:gd name="T3" fmla="*/ 24 h 47"/>
                  <a:gd name="T4" fmla="*/ 48 w 151"/>
                  <a:gd name="T5" fmla="*/ 24 h 47"/>
                  <a:gd name="T6" fmla="*/ 74 w 151"/>
                  <a:gd name="T7" fmla="*/ 47 h 47"/>
                  <a:gd name="T8" fmla="*/ 98 w 151"/>
                  <a:gd name="T9" fmla="*/ 25 h 47"/>
                  <a:gd name="T10" fmla="*/ 151 w 151"/>
                  <a:gd name="T11" fmla="*/ 21 h 47"/>
                  <a:gd name="T12" fmla="*/ 150 w 151"/>
                  <a:gd name="T13" fmla="*/ 14 h 47"/>
                  <a:gd name="T14" fmla="*/ 0 w 151"/>
                  <a:gd name="T15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" h="47">
                    <a:moveTo>
                      <a:pt x="0" y="1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3" y="23"/>
                      <a:pt x="48" y="24"/>
                    </a:cubicBezTo>
                    <a:cubicBezTo>
                      <a:pt x="58" y="25"/>
                      <a:pt x="63" y="47"/>
                      <a:pt x="74" y="47"/>
                    </a:cubicBezTo>
                    <a:cubicBezTo>
                      <a:pt x="85" y="47"/>
                      <a:pt x="88" y="25"/>
                      <a:pt x="98" y="25"/>
                    </a:cubicBezTo>
                    <a:cubicBezTo>
                      <a:pt x="116" y="24"/>
                      <a:pt x="142" y="25"/>
                      <a:pt x="151" y="21"/>
                    </a:cubicBezTo>
                    <a:cubicBezTo>
                      <a:pt x="150" y="14"/>
                      <a:pt x="150" y="14"/>
                      <a:pt x="150" y="14"/>
                    </a:cubicBezTo>
                    <a:cubicBezTo>
                      <a:pt x="150" y="14"/>
                      <a:pt x="65" y="0"/>
                      <a:pt x="0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58"/>
              <p:cNvSpPr>
                <a:spLocks/>
              </p:cNvSpPr>
              <p:nvPr/>
            </p:nvSpPr>
            <p:spPr bwMode="auto">
              <a:xfrm>
                <a:off x="4828" y="7559"/>
                <a:ext cx="384" cy="194"/>
              </a:xfrm>
              <a:custGeom>
                <a:avLst/>
                <a:gdLst>
                  <a:gd name="T0" fmla="*/ 17 w 162"/>
                  <a:gd name="T1" fmla="*/ 81 h 82"/>
                  <a:gd name="T2" fmla="*/ 155 w 162"/>
                  <a:gd name="T3" fmla="*/ 71 h 82"/>
                  <a:gd name="T4" fmla="*/ 81 w 162"/>
                  <a:gd name="T5" fmla="*/ 1 h 82"/>
                  <a:gd name="T6" fmla="*/ 17 w 162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82">
                    <a:moveTo>
                      <a:pt x="17" y="81"/>
                    </a:moveTo>
                    <a:cubicBezTo>
                      <a:pt x="17" y="81"/>
                      <a:pt x="122" y="82"/>
                      <a:pt x="155" y="71"/>
                    </a:cubicBezTo>
                    <a:cubicBezTo>
                      <a:pt x="155" y="71"/>
                      <a:pt x="162" y="3"/>
                      <a:pt x="81" y="1"/>
                    </a:cubicBezTo>
                    <a:cubicBezTo>
                      <a:pt x="0" y="0"/>
                      <a:pt x="3" y="76"/>
                      <a:pt x="17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59"/>
              <p:cNvSpPr>
                <a:spLocks/>
              </p:cNvSpPr>
              <p:nvPr/>
            </p:nvSpPr>
            <p:spPr bwMode="auto">
              <a:xfrm>
                <a:off x="4856" y="7561"/>
                <a:ext cx="303" cy="166"/>
              </a:xfrm>
              <a:custGeom>
                <a:avLst/>
                <a:gdLst>
                  <a:gd name="T0" fmla="*/ 128 w 128"/>
                  <a:gd name="T1" fmla="*/ 24 h 70"/>
                  <a:gd name="T2" fmla="*/ 69 w 128"/>
                  <a:gd name="T3" fmla="*/ 0 h 70"/>
                  <a:gd name="T4" fmla="*/ 0 w 128"/>
                  <a:gd name="T5" fmla="*/ 40 h 70"/>
                  <a:gd name="T6" fmla="*/ 128 w 128"/>
                  <a:gd name="T7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70">
                    <a:moveTo>
                      <a:pt x="128" y="24"/>
                    </a:moveTo>
                    <a:cubicBezTo>
                      <a:pt x="118" y="12"/>
                      <a:pt x="100" y="1"/>
                      <a:pt x="69" y="0"/>
                    </a:cubicBezTo>
                    <a:cubicBezTo>
                      <a:pt x="27" y="0"/>
                      <a:pt x="7" y="20"/>
                      <a:pt x="0" y="40"/>
                    </a:cubicBezTo>
                    <a:cubicBezTo>
                      <a:pt x="23" y="70"/>
                      <a:pt x="118" y="65"/>
                      <a:pt x="128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60"/>
              <p:cNvSpPr>
                <a:spLocks/>
              </p:cNvSpPr>
              <p:nvPr/>
            </p:nvSpPr>
            <p:spPr bwMode="auto">
              <a:xfrm>
                <a:off x="4925" y="7597"/>
                <a:ext cx="50" cy="26"/>
              </a:xfrm>
              <a:custGeom>
                <a:avLst/>
                <a:gdLst>
                  <a:gd name="T0" fmla="*/ 21 w 21"/>
                  <a:gd name="T1" fmla="*/ 6 h 11"/>
                  <a:gd name="T2" fmla="*/ 10 w 21"/>
                  <a:gd name="T3" fmla="*/ 11 h 11"/>
                  <a:gd name="T4" fmla="*/ 0 w 21"/>
                  <a:gd name="T5" fmla="*/ 6 h 11"/>
                  <a:gd name="T6" fmla="*/ 10 w 21"/>
                  <a:gd name="T7" fmla="*/ 0 h 11"/>
                  <a:gd name="T8" fmla="*/ 21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21" y="6"/>
                    </a:moveTo>
                    <a:cubicBezTo>
                      <a:pt x="21" y="9"/>
                      <a:pt x="16" y="11"/>
                      <a:pt x="10" y="11"/>
                    </a:cubicBezTo>
                    <a:cubicBezTo>
                      <a:pt x="4" y="11"/>
                      <a:pt x="0" y="9"/>
                      <a:pt x="0" y="6"/>
                    </a:cubicBezTo>
                    <a:cubicBezTo>
                      <a:pt x="0" y="3"/>
                      <a:pt x="5" y="0"/>
                      <a:pt x="10" y="0"/>
                    </a:cubicBezTo>
                    <a:cubicBezTo>
                      <a:pt x="16" y="0"/>
                      <a:pt x="21" y="3"/>
                      <a:pt x="21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61"/>
              <p:cNvSpPr>
                <a:spLocks/>
              </p:cNvSpPr>
              <p:nvPr/>
            </p:nvSpPr>
            <p:spPr bwMode="auto">
              <a:xfrm>
                <a:off x="5252" y="7559"/>
                <a:ext cx="381" cy="194"/>
              </a:xfrm>
              <a:custGeom>
                <a:avLst/>
                <a:gdLst>
                  <a:gd name="T0" fmla="*/ 144 w 161"/>
                  <a:gd name="T1" fmla="*/ 81 h 82"/>
                  <a:gd name="T2" fmla="*/ 6 w 161"/>
                  <a:gd name="T3" fmla="*/ 71 h 82"/>
                  <a:gd name="T4" fmla="*/ 80 w 161"/>
                  <a:gd name="T5" fmla="*/ 1 h 82"/>
                  <a:gd name="T6" fmla="*/ 144 w 161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82">
                    <a:moveTo>
                      <a:pt x="144" y="81"/>
                    </a:moveTo>
                    <a:cubicBezTo>
                      <a:pt x="144" y="81"/>
                      <a:pt x="40" y="82"/>
                      <a:pt x="6" y="71"/>
                    </a:cubicBezTo>
                    <a:cubicBezTo>
                      <a:pt x="6" y="71"/>
                      <a:pt x="0" y="3"/>
                      <a:pt x="80" y="1"/>
                    </a:cubicBezTo>
                    <a:cubicBezTo>
                      <a:pt x="161" y="0"/>
                      <a:pt x="159" y="76"/>
                      <a:pt x="144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62"/>
              <p:cNvSpPr>
                <a:spLocks/>
              </p:cNvSpPr>
              <p:nvPr/>
            </p:nvSpPr>
            <p:spPr bwMode="auto">
              <a:xfrm>
                <a:off x="5301" y="7561"/>
                <a:ext cx="303" cy="166"/>
              </a:xfrm>
              <a:custGeom>
                <a:avLst/>
                <a:gdLst>
                  <a:gd name="T0" fmla="*/ 0 w 128"/>
                  <a:gd name="T1" fmla="*/ 24 h 70"/>
                  <a:gd name="T2" fmla="*/ 59 w 128"/>
                  <a:gd name="T3" fmla="*/ 0 h 70"/>
                  <a:gd name="T4" fmla="*/ 128 w 128"/>
                  <a:gd name="T5" fmla="*/ 40 h 70"/>
                  <a:gd name="T6" fmla="*/ 0 w 128"/>
                  <a:gd name="T7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70">
                    <a:moveTo>
                      <a:pt x="0" y="24"/>
                    </a:moveTo>
                    <a:cubicBezTo>
                      <a:pt x="10" y="12"/>
                      <a:pt x="28" y="1"/>
                      <a:pt x="59" y="0"/>
                    </a:cubicBezTo>
                    <a:cubicBezTo>
                      <a:pt x="101" y="0"/>
                      <a:pt x="121" y="20"/>
                      <a:pt x="128" y="40"/>
                    </a:cubicBezTo>
                    <a:cubicBezTo>
                      <a:pt x="105" y="70"/>
                      <a:pt x="10" y="65"/>
                      <a:pt x="0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Oval 163"/>
              <p:cNvSpPr>
                <a:spLocks noChangeArrowheads="1"/>
              </p:cNvSpPr>
              <p:nvPr/>
            </p:nvSpPr>
            <p:spPr bwMode="auto">
              <a:xfrm>
                <a:off x="5486" y="7597"/>
                <a:ext cx="50" cy="26"/>
              </a:xfrm>
              <a:prstGeom prst="ellipse">
                <a:avLst/>
              </a:pr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64"/>
              <p:cNvSpPr>
                <a:spLocks/>
              </p:cNvSpPr>
              <p:nvPr/>
            </p:nvSpPr>
            <p:spPr bwMode="auto">
              <a:xfrm>
                <a:off x="5309" y="6341"/>
                <a:ext cx="182" cy="530"/>
              </a:xfrm>
              <a:custGeom>
                <a:avLst/>
                <a:gdLst>
                  <a:gd name="T0" fmla="*/ 0 w 77"/>
                  <a:gd name="T1" fmla="*/ 27 h 224"/>
                  <a:gd name="T2" fmla="*/ 37 w 77"/>
                  <a:gd name="T3" fmla="*/ 31 h 224"/>
                  <a:gd name="T4" fmla="*/ 73 w 77"/>
                  <a:gd name="T5" fmla="*/ 146 h 224"/>
                  <a:gd name="T6" fmla="*/ 23 w 77"/>
                  <a:gd name="T7" fmla="*/ 220 h 224"/>
                  <a:gd name="T8" fmla="*/ 0 w 77"/>
                  <a:gd name="T9" fmla="*/ 27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24">
                    <a:moveTo>
                      <a:pt x="0" y="27"/>
                    </a:moveTo>
                    <a:cubicBezTo>
                      <a:pt x="0" y="27"/>
                      <a:pt x="18" y="0"/>
                      <a:pt x="37" y="31"/>
                    </a:cubicBezTo>
                    <a:cubicBezTo>
                      <a:pt x="56" y="62"/>
                      <a:pt x="70" y="122"/>
                      <a:pt x="73" y="146"/>
                    </a:cubicBezTo>
                    <a:cubicBezTo>
                      <a:pt x="77" y="171"/>
                      <a:pt x="45" y="224"/>
                      <a:pt x="23" y="220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65"/>
              <p:cNvSpPr>
                <a:spLocks/>
              </p:cNvSpPr>
              <p:nvPr/>
            </p:nvSpPr>
            <p:spPr bwMode="auto">
              <a:xfrm>
                <a:off x="5306" y="6375"/>
                <a:ext cx="185" cy="496"/>
              </a:xfrm>
              <a:custGeom>
                <a:avLst/>
                <a:gdLst>
                  <a:gd name="T0" fmla="*/ 38 w 78"/>
                  <a:gd name="T1" fmla="*/ 17 h 210"/>
                  <a:gd name="T2" fmla="*/ 38 w 78"/>
                  <a:gd name="T3" fmla="*/ 18 h 210"/>
                  <a:gd name="T4" fmla="*/ 18 w 78"/>
                  <a:gd name="T5" fmla="*/ 42 h 210"/>
                  <a:gd name="T6" fmla="*/ 20 w 78"/>
                  <a:gd name="T7" fmla="*/ 72 h 210"/>
                  <a:gd name="T8" fmla="*/ 23 w 78"/>
                  <a:gd name="T9" fmla="*/ 103 h 210"/>
                  <a:gd name="T10" fmla="*/ 48 w 78"/>
                  <a:gd name="T11" fmla="*/ 127 h 210"/>
                  <a:gd name="T12" fmla="*/ 34 w 78"/>
                  <a:gd name="T13" fmla="*/ 150 h 210"/>
                  <a:gd name="T14" fmla="*/ 38 w 78"/>
                  <a:gd name="T15" fmla="*/ 190 h 210"/>
                  <a:gd name="T16" fmla="*/ 54 w 78"/>
                  <a:gd name="T17" fmla="*/ 176 h 210"/>
                  <a:gd name="T18" fmla="*/ 62 w 78"/>
                  <a:gd name="T19" fmla="*/ 161 h 210"/>
                  <a:gd name="T20" fmla="*/ 68 w 78"/>
                  <a:gd name="T21" fmla="*/ 142 h 210"/>
                  <a:gd name="T22" fmla="*/ 74 w 78"/>
                  <a:gd name="T23" fmla="*/ 132 h 210"/>
                  <a:gd name="T24" fmla="*/ 24 w 78"/>
                  <a:gd name="T25" fmla="*/ 206 h 210"/>
                  <a:gd name="T26" fmla="*/ 1 w 78"/>
                  <a:gd name="T27" fmla="*/ 13 h 210"/>
                  <a:gd name="T28" fmla="*/ 13 w 78"/>
                  <a:gd name="T29" fmla="*/ 4 h 210"/>
                  <a:gd name="T30" fmla="*/ 38 w 78"/>
                  <a:gd name="T31" fmla="*/ 17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8" h="210">
                    <a:moveTo>
                      <a:pt x="38" y="17"/>
                    </a:moveTo>
                    <a:cubicBezTo>
                      <a:pt x="38" y="18"/>
                      <a:pt x="38" y="18"/>
                      <a:pt x="38" y="18"/>
                    </a:cubicBezTo>
                    <a:cubicBezTo>
                      <a:pt x="21" y="0"/>
                      <a:pt x="15" y="29"/>
                      <a:pt x="18" y="42"/>
                    </a:cubicBezTo>
                    <a:cubicBezTo>
                      <a:pt x="21" y="52"/>
                      <a:pt x="20" y="62"/>
                      <a:pt x="20" y="72"/>
                    </a:cubicBezTo>
                    <a:cubicBezTo>
                      <a:pt x="20" y="83"/>
                      <a:pt x="21" y="93"/>
                      <a:pt x="23" y="103"/>
                    </a:cubicBezTo>
                    <a:cubicBezTo>
                      <a:pt x="26" y="116"/>
                      <a:pt x="37" y="124"/>
                      <a:pt x="48" y="127"/>
                    </a:cubicBezTo>
                    <a:cubicBezTo>
                      <a:pt x="41" y="134"/>
                      <a:pt x="36" y="140"/>
                      <a:pt x="34" y="150"/>
                    </a:cubicBezTo>
                    <a:cubicBezTo>
                      <a:pt x="32" y="155"/>
                      <a:pt x="33" y="186"/>
                      <a:pt x="38" y="190"/>
                    </a:cubicBezTo>
                    <a:cubicBezTo>
                      <a:pt x="42" y="196"/>
                      <a:pt x="50" y="181"/>
                      <a:pt x="54" y="176"/>
                    </a:cubicBezTo>
                    <a:cubicBezTo>
                      <a:pt x="58" y="172"/>
                      <a:pt x="61" y="167"/>
                      <a:pt x="62" y="161"/>
                    </a:cubicBezTo>
                    <a:cubicBezTo>
                      <a:pt x="64" y="155"/>
                      <a:pt x="67" y="148"/>
                      <a:pt x="68" y="142"/>
                    </a:cubicBezTo>
                    <a:cubicBezTo>
                      <a:pt x="69" y="137"/>
                      <a:pt x="72" y="117"/>
                      <a:pt x="74" y="132"/>
                    </a:cubicBezTo>
                    <a:cubicBezTo>
                      <a:pt x="78" y="157"/>
                      <a:pt x="46" y="210"/>
                      <a:pt x="24" y="206"/>
                    </a:cubicBezTo>
                    <a:cubicBezTo>
                      <a:pt x="24" y="206"/>
                      <a:pt x="1" y="13"/>
                      <a:pt x="1" y="13"/>
                    </a:cubicBezTo>
                    <a:cubicBezTo>
                      <a:pt x="0" y="10"/>
                      <a:pt x="11" y="4"/>
                      <a:pt x="13" y="4"/>
                    </a:cubicBezTo>
                    <a:cubicBezTo>
                      <a:pt x="24" y="0"/>
                      <a:pt x="33" y="8"/>
                      <a:pt x="38" y="1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66"/>
              <p:cNvSpPr>
                <a:spLocks/>
              </p:cNvSpPr>
              <p:nvPr/>
            </p:nvSpPr>
            <p:spPr bwMode="auto">
              <a:xfrm>
                <a:off x="4970" y="6377"/>
                <a:ext cx="440" cy="560"/>
              </a:xfrm>
              <a:custGeom>
                <a:avLst/>
                <a:gdLst>
                  <a:gd name="T0" fmla="*/ 19 w 186"/>
                  <a:gd name="T1" fmla="*/ 12 h 237"/>
                  <a:gd name="T2" fmla="*/ 139 w 186"/>
                  <a:gd name="T3" fmla="*/ 3 h 237"/>
                  <a:gd name="T4" fmla="*/ 154 w 186"/>
                  <a:gd name="T5" fmla="*/ 20 h 237"/>
                  <a:gd name="T6" fmla="*/ 176 w 186"/>
                  <a:gd name="T7" fmla="*/ 165 h 237"/>
                  <a:gd name="T8" fmla="*/ 173 w 186"/>
                  <a:gd name="T9" fmla="*/ 237 h 237"/>
                  <a:gd name="T10" fmla="*/ 18 w 186"/>
                  <a:gd name="T11" fmla="*/ 237 h 237"/>
                  <a:gd name="T12" fmla="*/ 19 w 186"/>
                  <a:gd name="T13" fmla="*/ 1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237">
                    <a:moveTo>
                      <a:pt x="19" y="12"/>
                    </a:moveTo>
                    <a:cubicBezTo>
                      <a:pt x="19" y="12"/>
                      <a:pt x="45" y="0"/>
                      <a:pt x="139" y="3"/>
                    </a:cubicBezTo>
                    <a:cubicBezTo>
                      <a:pt x="139" y="3"/>
                      <a:pt x="151" y="6"/>
                      <a:pt x="154" y="20"/>
                    </a:cubicBezTo>
                    <a:cubicBezTo>
                      <a:pt x="156" y="28"/>
                      <a:pt x="160" y="98"/>
                      <a:pt x="176" y="165"/>
                    </a:cubicBezTo>
                    <a:cubicBezTo>
                      <a:pt x="186" y="207"/>
                      <a:pt x="173" y="237"/>
                      <a:pt x="173" y="237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18" y="237"/>
                      <a:pt x="0" y="35"/>
                      <a:pt x="19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67"/>
              <p:cNvSpPr>
                <a:spLocks/>
              </p:cNvSpPr>
              <p:nvPr/>
            </p:nvSpPr>
            <p:spPr bwMode="auto">
              <a:xfrm>
                <a:off x="5266" y="6384"/>
                <a:ext cx="128" cy="442"/>
              </a:xfrm>
              <a:custGeom>
                <a:avLst/>
                <a:gdLst>
                  <a:gd name="T0" fmla="*/ 53 w 54"/>
                  <a:gd name="T1" fmla="*/ 170 h 187"/>
                  <a:gd name="T2" fmla="*/ 30 w 54"/>
                  <a:gd name="T3" fmla="*/ 17 h 187"/>
                  <a:gd name="T4" fmla="*/ 14 w 54"/>
                  <a:gd name="T5" fmla="*/ 0 h 187"/>
                  <a:gd name="T6" fmla="*/ 0 w 54"/>
                  <a:gd name="T7" fmla="*/ 0 h 187"/>
                  <a:gd name="T8" fmla="*/ 3 w 54"/>
                  <a:gd name="T9" fmla="*/ 16 h 187"/>
                  <a:gd name="T10" fmla="*/ 16 w 54"/>
                  <a:gd name="T11" fmla="*/ 25 h 187"/>
                  <a:gd name="T12" fmla="*/ 22 w 54"/>
                  <a:gd name="T13" fmla="*/ 41 h 187"/>
                  <a:gd name="T14" fmla="*/ 26 w 54"/>
                  <a:gd name="T15" fmla="*/ 76 h 187"/>
                  <a:gd name="T16" fmla="*/ 47 w 54"/>
                  <a:gd name="T17" fmla="*/ 169 h 187"/>
                  <a:gd name="T18" fmla="*/ 53 w 54"/>
                  <a:gd name="T19" fmla="*/ 187 h 187"/>
                  <a:gd name="T20" fmla="*/ 53 w 54"/>
                  <a:gd name="T21" fmla="*/ 17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187">
                    <a:moveTo>
                      <a:pt x="53" y="170"/>
                    </a:moveTo>
                    <a:cubicBezTo>
                      <a:pt x="37" y="100"/>
                      <a:pt x="32" y="26"/>
                      <a:pt x="30" y="17"/>
                    </a:cubicBezTo>
                    <a:cubicBezTo>
                      <a:pt x="27" y="3"/>
                      <a:pt x="14" y="0"/>
                      <a:pt x="14" y="0"/>
                    </a:cubicBezTo>
                    <a:cubicBezTo>
                      <a:pt x="9" y="0"/>
                      <a:pt x="5" y="0"/>
                      <a:pt x="0" y="0"/>
                    </a:cubicBezTo>
                    <a:cubicBezTo>
                      <a:pt x="1" y="5"/>
                      <a:pt x="2" y="11"/>
                      <a:pt x="3" y="16"/>
                    </a:cubicBezTo>
                    <a:cubicBezTo>
                      <a:pt x="3" y="15"/>
                      <a:pt x="15" y="23"/>
                      <a:pt x="16" y="25"/>
                    </a:cubicBezTo>
                    <a:cubicBezTo>
                      <a:pt x="20" y="29"/>
                      <a:pt x="21" y="35"/>
                      <a:pt x="22" y="41"/>
                    </a:cubicBezTo>
                    <a:cubicBezTo>
                      <a:pt x="25" y="52"/>
                      <a:pt x="24" y="65"/>
                      <a:pt x="26" y="76"/>
                    </a:cubicBezTo>
                    <a:cubicBezTo>
                      <a:pt x="33" y="108"/>
                      <a:pt x="36" y="138"/>
                      <a:pt x="47" y="169"/>
                    </a:cubicBezTo>
                    <a:cubicBezTo>
                      <a:pt x="50" y="175"/>
                      <a:pt x="52" y="181"/>
                      <a:pt x="53" y="187"/>
                    </a:cubicBezTo>
                    <a:cubicBezTo>
                      <a:pt x="53" y="181"/>
                      <a:pt x="54" y="176"/>
                      <a:pt x="53" y="17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68"/>
              <p:cNvSpPr>
                <a:spLocks/>
              </p:cNvSpPr>
              <p:nvPr/>
            </p:nvSpPr>
            <p:spPr bwMode="auto">
              <a:xfrm>
                <a:off x="5001" y="6297"/>
                <a:ext cx="142" cy="156"/>
              </a:xfrm>
              <a:custGeom>
                <a:avLst/>
                <a:gdLst>
                  <a:gd name="T0" fmla="*/ 5 w 60"/>
                  <a:gd name="T1" fmla="*/ 0 h 66"/>
                  <a:gd name="T2" fmla="*/ 3 w 60"/>
                  <a:gd name="T3" fmla="*/ 47 h 66"/>
                  <a:gd name="T4" fmla="*/ 24 w 60"/>
                  <a:gd name="T5" fmla="*/ 63 h 66"/>
                  <a:gd name="T6" fmla="*/ 59 w 60"/>
                  <a:gd name="T7" fmla="*/ 55 h 66"/>
                  <a:gd name="T8" fmla="*/ 60 w 60"/>
                  <a:gd name="T9" fmla="*/ 42 h 66"/>
                  <a:gd name="T10" fmla="*/ 5 w 60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6">
                    <a:moveTo>
                      <a:pt x="5" y="0"/>
                    </a:moveTo>
                    <a:cubicBezTo>
                      <a:pt x="5" y="0"/>
                      <a:pt x="0" y="39"/>
                      <a:pt x="3" y="47"/>
                    </a:cubicBezTo>
                    <a:cubicBezTo>
                      <a:pt x="5" y="54"/>
                      <a:pt x="13" y="62"/>
                      <a:pt x="24" y="63"/>
                    </a:cubicBezTo>
                    <a:cubicBezTo>
                      <a:pt x="50" y="66"/>
                      <a:pt x="59" y="55"/>
                      <a:pt x="59" y="55"/>
                    </a:cubicBezTo>
                    <a:cubicBezTo>
                      <a:pt x="60" y="42"/>
                      <a:pt x="60" y="42"/>
                      <a:pt x="60" y="42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69"/>
              <p:cNvSpPr>
                <a:spLocks/>
              </p:cNvSpPr>
              <p:nvPr/>
            </p:nvSpPr>
            <p:spPr bwMode="auto">
              <a:xfrm>
                <a:off x="4994" y="6273"/>
                <a:ext cx="147" cy="158"/>
              </a:xfrm>
              <a:custGeom>
                <a:avLst/>
                <a:gdLst>
                  <a:gd name="T0" fmla="*/ 5 w 62"/>
                  <a:gd name="T1" fmla="*/ 0 h 67"/>
                  <a:gd name="T2" fmla="*/ 2 w 62"/>
                  <a:gd name="T3" fmla="*/ 47 h 67"/>
                  <a:gd name="T4" fmla="*/ 23 w 62"/>
                  <a:gd name="T5" fmla="*/ 64 h 67"/>
                  <a:gd name="T6" fmla="*/ 57 w 62"/>
                  <a:gd name="T7" fmla="*/ 64 h 67"/>
                  <a:gd name="T8" fmla="*/ 62 w 62"/>
                  <a:gd name="T9" fmla="*/ 37 h 67"/>
                  <a:gd name="T10" fmla="*/ 5 w 62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7">
                    <a:moveTo>
                      <a:pt x="5" y="0"/>
                    </a:moveTo>
                    <a:cubicBezTo>
                      <a:pt x="5" y="0"/>
                      <a:pt x="0" y="40"/>
                      <a:pt x="2" y="47"/>
                    </a:cubicBezTo>
                    <a:cubicBezTo>
                      <a:pt x="5" y="55"/>
                      <a:pt x="13" y="62"/>
                      <a:pt x="23" y="64"/>
                    </a:cubicBezTo>
                    <a:cubicBezTo>
                      <a:pt x="49" y="67"/>
                      <a:pt x="57" y="64"/>
                      <a:pt x="57" y="64"/>
                    </a:cubicBezTo>
                    <a:cubicBezTo>
                      <a:pt x="62" y="37"/>
                      <a:pt x="62" y="37"/>
                      <a:pt x="62" y="3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B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70"/>
              <p:cNvSpPr>
                <a:spLocks/>
              </p:cNvSpPr>
              <p:nvPr/>
            </p:nvSpPr>
            <p:spPr bwMode="auto">
              <a:xfrm>
                <a:off x="5190" y="6304"/>
                <a:ext cx="149" cy="123"/>
              </a:xfrm>
              <a:custGeom>
                <a:avLst/>
                <a:gdLst>
                  <a:gd name="T0" fmla="*/ 63 w 63"/>
                  <a:gd name="T1" fmla="*/ 0 h 52"/>
                  <a:gd name="T2" fmla="*/ 59 w 63"/>
                  <a:gd name="T3" fmla="*/ 36 h 52"/>
                  <a:gd name="T4" fmla="*/ 0 w 63"/>
                  <a:gd name="T5" fmla="*/ 52 h 52"/>
                  <a:gd name="T6" fmla="*/ 9 w 63"/>
                  <a:gd name="T7" fmla="*/ 12 h 52"/>
                  <a:gd name="T8" fmla="*/ 63 w 63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2">
                    <a:moveTo>
                      <a:pt x="63" y="0"/>
                    </a:moveTo>
                    <a:cubicBezTo>
                      <a:pt x="63" y="0"/>
                      <a:pt x="61" y="32"/>
                      <a:pt x="59" y="36"/>
                    </a:cubicBezTo>
                    <a:cubicBezTo>
                      <a:pt x="56" y="39"/>
                      <a:pt x="51" y="50"/>
                      <a:pt x="0" y="52"/>
                    </a:cubicBezTo>
                    <a:cubicBezTo>
                      <a:pt x="9" y="12"/>
                      <a:pt x="9" y="12"/>
                      <a:pt x="9" y="12"/>
                    </a:cubicBez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171"/>
              <p:cNvSpPr>
                <a:spLocks/>
              </p:cNvSpPr>
              <p:nvPr/>
            </p:nvSpPr>
            <p:spPr bwMode="auto">
              <a:xfrm>
                <a:off x="5207" y="6287"/>
                <a:ext cx="142" cy="123"/>
              </a:xfrm>
              <a:custGeom>
                <a:avLst/>
                <a:gdLst>
                  <a:gd name="T0" fmla="*/ 60 w 60"/>
                  <a:gd name="T1" fmla="*/ 0 h 52"/>
                  <a:gd name="T2" fmla="*/ 55 w 60"/>
                  <a:gd name="T3" fmla="*/ 36 h 52"/>
                  <a:gd name="T4" fmla="*/ 0 w 60"/>
                  <a:gd name="T5" fmla="*/ 52 h 52"/>
                  <a:gd name="T6" fmla="*/ 9 w 60"/>
                  <a:gd name="T7" fmla="*/ 12 h 52"/>
                  <a:gd name="T8" fmla="*/ 60 w 60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60" y="0"/>
                    </a:moveTo>
                    <a:cubicBezTo>
                      <a:pt x="60" y="0"/>
                      <a:pt x="58" y="33"/>
                      <a:pt x="55" y="36"/>
                    </a:cubicBezTo>
                    <a:cubicBezTo>
                      <a:pt x="53" y="39"/>
                      <a:pt x="51" y="50"/>
                      <a:pt x="0" y="52"/>
                    </a:cubicBezTo>
                    <a:cubicBezTo>
                      <a:pt x="9" y="12"/>
                      <a:pt x="9" y="12"/>
                      <a:pt x="9" y="12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FB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72"/>
              <p:cNvSpPr>
                <a:spLocks/>
              </p:cNvSpPr>
              <p:nvPr/>
            </p:nvSpPr>
            <p:spPr bwMode="auto">
              <a:xfrm>
                <a:off x="4999" y="6280"/>
                <a:ext cx="153" cy="130"/>
              </a:xfrm>
              <a:custGeom>
                <a:avLst/>
                <a:gdLst>
                  <a:gd name="T0" fmla="*/ 2 w 65"/>
                  <a:gd name="T1" fmla="*/ 12 h 55"/>
                  <a:gd name="T2" fmla="*/ 1 w 65"/>
                  <a:gd name="T3" fmla="*/ 8 h 55"/>
                  <a:gd name="T4" fmla="*/ 5 w 65"/>
                  <a:gd name="T5" fmla="*/ 1 h 55"/>
                  <a:gd name="T6" fmla="*/ 17 w 65"/>
                  <a:gd name="T7" fmla="*/ 7 h 55"/>
                  <a:gd name="T8" fmla="*/ 38 w 65"/>
                  <a:gd name="T9" fmla="*/ 21 h 55"/>
                  <a:gd name="T10" fmla="*/ 58 w 65"/>
                  <a:gd name="T11" fmla="*/ 36 h 55"/>
                  <a:gd name="T12" fmla="*/ 58 w 65"/>
                  <a:gd name="T13" fmla="*/ 54 h 55"/>
                  <a:gd name="T14" fmla="*/ 46 w 65"/>
                  <a:gd name="T15" fmla="*/ 41 h 55"/>
                  <a:gd name="T16" fmla="*/ 36 w 65"/>
                  <a:gd name="T17" fmla="*/ 35 h 55"/>
                  <a:gd name="T18" fmla="*/ 24 w 65"/>
                  <a:gd name="T19" fmla="*/ 28 h 55"/>
                  <a:gd name="T20" fmla="*/ 8 w 65"/>
                  <a:gd name="T21" fmla="*/ 17 h 55"/>
                  <a:gd name="T22" fmla="*/ 2 w 65"/>
                  <a:gd name="T23" fmla="*/ 1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5" h="55">
                    <a:moveTo>
                      <a:pt x="2" y="12"/>
                    </a:moveTo>
                    <a:cubicBezTo>
                      <a:pt x="2" y="11"/>
                      <a:pt x="1" y="9"/>
                      <a:pt x="1" y="8"/>
                    </a:cubicBezTo>
                    <a:cubicBezTo>
                      <a:pt x="0" y="5"/>
                      <a:pt x="0" y="0"/>
                      <a:pt x="5" y="1"/>
                    </a:cubicBezTo>
                    <a:cubicBezTo>
                      <a:pt x="9" y="1"/>
                      <a:pt x="13" y="5"/>
                      <a:pt x="17" y="7"/>
                    </a:cubicBezTo>
                    <a:cubicBezTo>
                      <a:pt x="24" y="11"/>
                      <a:pt x="32" y="16"/>
                      <a:pt x="38" y="21"/>
                    </a:cubicBezTo>
                    <a:cubicBezTo>
                      <a:pt x="45" y="26"/>
                      <a:pt x="52" y="30"/>
                      <a:pt x="58" y="36"/>
                    </a:cubicBezTo>
                    <a:cubicBezTo>
                      <a:pt x="59" y="37"/>
                      <a:pt x="65" y="53"/>
                      <a:pt x="58" y="54"/>
                    </a:cubicBezTo>
                    <a:cubicBezTo>
                      <a:pt x="49" y="55"/>
                      <a:pt x="53" y="44"/>
                      <a:pt x="46" y="41"/>
                    </a:cubicBezTo>
                    <a:cubicBezTo>
                      <a:pt x="42" y="39"/>
                      <a:pt x="40" y="37"/>
                      <a:pt x="36" y="35"/>
                    </a:cubicBezTo>
                    <a:cubicBezTo>
                      <a:pt x="32" y="32"/>
                      <a:pt x="28" y="31"/>
                      <a:pt x="24" y="28"/>
                    </a:cubicBezTo>
                    <a:cubicBezTo>
                      <a:pt x="19" y="24"/>
                      <a:pt x="13" y="20"/>
                      <a:pt x="8" y="17"/>
                    </a:cubicBezTo>
                    <a:cubicBezTo>
                      <a:pt x="5" y="16"/>
                      <a:pt x="4" y="14"/>
                      <a:pt x="2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73"/>
              <p:cNvSpPr>
                <a:spLocks/>
              </p:cNvSpPr>
              <p:nvPr/>
            </p:nvSpPr>
            <p:spPr bwMode="auto">
              <a:xfrm>
                <a:off x="5207" y="6294"/>
                <a:ext cx="139" cy="83"/>
              </a:xfrm>
              <a:custGeom>
                <a:avLst/>
                <a:gdLst>
                  <a:gd name="T0" fmla="*/ 54 w 59"/>
                  <a:gd name="T1" fmla="*/ 1 h 35"/>
                  <a:gd name="T2" fmla="*/ 37 w 59"/>
                  <a:gd name="T3" fmla="*/ 7 h 35"/>
                  <a:gd name="T4" fmla="*/ 19 w 59"/>
                  <a:gd name="T5" fmla="*/ 12 h 35"/>
                  <a:gd name="T6" fmla="*/ 4 w 59"/>
                  <a:gd name="T7" fmla="*/ 27 h 35"/>
                  <a:gd name="T8" fmla="*/ 0 w 59"/>
                  <a:gd name="T9" fmla="*/ 35 h 35"/>
                  <a:gd name="T10" fmla="*/ 19 w 59"/>
                  <a:gd name="T11" fmla="*/ 24 h 35"/>
                  <a:gd name="T12" fmla="*/ 49 w 59"/>
                  <a:gd name="T13" fmla="*/ 13 h 35"/>
                  <a:gd name="T14" fmla="*/ 59 w 59"/>
                  <a:gd name="T15" fmla="*/ 4 h 35"/>
                  <a:gd name="T16" fmla="*/ 54 w 59"/>
                  <a:gd name="T17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35">
                    <a:moveTo>
                      <a:pt x="54" y="1"/>
                    </a:moveTo>
                    <a:cubicBezTo>
                      <a:pt x="48" y="0"/>
                      <a:pt x="42" y="4"/>
                      <a:pt x="37" y="7"/>
                    </a:cubicBezTo>
                    <a:cubicBezTo>
                      <a:pt x="32" y="10"/>
                      <a:pt x="26" y="11"/>
                      <a:pt x="19" y="12"/>
                    </a:cubicBezTo>
                    <a:cubicBezTo>
                      <a:pt x="12" y="14"/>
                      <a:pt x="6" y="20"/>
                      <a:pt x="4" y="27"/>
                    </a:cubicBezTo>
                    <a:cubicBezTo>
                      <a:pt x="3" y="30"/>
                      <a:pt x="2" y="33"/>
                      <a:pt x="0" y="35"/>
                    </a:cubicBezTo>
                    <a:cubicBezTo>
                      <a:pt x="7" y="33"/>
                      <a:pt x="13" y="28"/>
                      <a:pt x="19" y="24"/>
                    </a:cubicBezTo>
                    <a:cubicBezTo>
                      <a:pt x="28" y="18"/>
                      <a:pt x="38" y="13"/>
                      <a:pt x="49" y="13"/>
                    </a:cubicBezTo>
                    <a:cubicBezTo>
                      <a:pt x="54" y="13"/>
                      <a:pt x="59" y="11"/>
                      <a:pt x="59" y="4"/>
                    </a:cubicBezTo>
                    <a:cubicBezTo>
                      <a:pt x="59" y="0"/>
                      <a:pt x="59" y="1"/>
                      <a:pt x="54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74"/>
              <p:cNvSpPr>
                <a:spLocks/>
              </p:cNvSpPr>
              <p:nvPr/>
            </p:nvSpPr>
            <p:spPr bwMode="auto">
              <a:xfrm>
                <a:off x="5060" y="6398"/>
                <a:ext cx="241" cy="539"/>
              </a:xfrm>
              <a:custGeom>
                <a:avLst/>
                <a:gdLst>
                  <a:gd name="T0" fmla="*/ 69 w 241"/>
                  <a:gd name="T1" fmla="*/ 0 h 539"/>
                  <a:gd name="T2" fmla="*/ 0 w 241"/>
                  <a:gd name="T3" fmla="*/ 395 h 539"/>
                  <a:gd name="T4" fmla="*/ 83 w 241"/>
                  <a:gd name="T5" fmla="*/ 539 h 539"/>
                  <a:gd name="T6" fmla="*/ 178 w 241"/>
                  <a:gd name="T7" fmla="*/ 539 h 539"/>
                  <a:gd name="T8" fmla="*/ 241 w 241"/>
                  <a:gd name="T9" fmla="*/ 414 h 539"/>
                  <a:gd name="T10" fmla="*/ 142 w 241"/>
                  <a:gd name="T11" fmla="*/ 0 h 539"/>
                  <a:gd name="T12" fmla="*/ 69 w 241"/>
                  <a:gd name="T13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539">
                    <a:moveTo>
                      <a:pt x="69" y="0"/>
                    </a:moveTo>
                    <a:lnTo>
                      <a:pt x="0" y="395"/>
                    </a:lnTo>
                    <a:lnTo>
                      <a:pt x="83" y="539"/>
                    </a:lnTo>
                    <a:lnTo>
                      <a:pt x="178" y="539"/>
                    </a:lnTo>
                    <a:lnTo>
                      <a:pt x="241" y="414"/>
                    </a:lnTo>
                    <a:lnTo>
                      <a:pt x="142" y="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75"/>
              <p:cNvSpPr>
                <a:spLocks/>
              </p:cNvSpPr>
              <p:nvPr/>
            </p:nvSpPr>
            <p:spPr bwMode="auto">
              <a:xfrm>
                <a:off x="5077" y="6398"/>
                <a:ext cx="208" cy="575"/>
              </a:xfrm>
              <a:custGeom>
                <a:avLst/>
                <a:gdLst>
                  <a:gd name="T0" fmla="*/ 26 w 88"/>
                  <a:gd name="T1" fmla="*/ 1 h 243"/>
                  <a:gd name="T2" fmla="*/ 0 w 88"/>
                  <a:gd name="T3" fmla="*/ 169 h 243"/>
                  <a:gd name="T4" fmla="*/ 49 w 88"/>
                  <a:gd name="T5" fmla="*/ 243 h 243"/>
                  <a:gd name="T6" fmla="*/ 88 w 88"/>
                  <a:gd name="T7" fmla="*/ 176 h 243"/>
                  <a:gd name="T8" fmla="*/ 44 w 88"/>
                  <a:gd name="T9" fmla="*/ 0 h 243"/>
                  <a:gd name="T10" fmla="*/ 26 w 88"/>
                  <a:gd name="T11" fmla="*/ 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243">
                    <a:moveTo>
                      <a:pt x="26" y="1"/>
                    </a:moveTo>
                    <a:cubicBezTo>
                      <a:pt x="26" y="1"/>
                      <a:pt x="9" y="88"/>
                      <a:pt x="0" y="169"/>
                    </a:cubicBezTo>
                    <a:cubicBezTo>
                      <a:pt x="49" y="243"/>
                      <a:pt x="49" y="243"/>
                      <a:pt x="49" y="243"/>
                    </a:cubicBezTo>
                    <a:cubicBezTo>
                      <a:pt x="88" y="176"/>
                      <a:pt x="88" y="176"/>
                      <a:pt x="88" y="176"/>
                    </a:cubicBezTo>
                    <a:cubicBezTo>
                      <a:pt x="88" y="176"/>
                      <a:pt x="74" y="82"/>
                      <a:pt x="44" y="0"/>
                    </a:cubicBezTo>
                    <a:lnTo>
                      <a:pt x="26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76"/>
              <p:cNvSpPr>
                <a:spLocks/>
              </p:cNvSpPr>
              <p:nvPr/>
            </p:nvSpPr>
            <p:spPr bwMode="auto">
              <a:xfrm>
                <a:off x="5169" y="6398"/>
                <a:ext cx="116" cy="575"/>
              </a:xfrm>
              <a:custGeom>
                <a:avLst/>
                <a:gdLst>
                  <a:gd name="T0" fmla="*/ 5 w 49"/>
                  <a:gd name="T1" fmla="*/ 0 h 243"/>
                  <a:gd name="T2" fmla="*/ 2 w 49"/>
                  <a:gd name="T3" fmla="*/ 1 h 243"/>
                  <a:gd name="T4" fmla="*/ 0 w 49"/>
                  <a:gd name="T5" fmla="*/ 2 h 243"/>
                  <a:gd name="T6" fmla="*/ 10 w 49"/>
                  <a:gd name="T7" fmla="*/ 243 h 243"/>
                  <a:gd name="T8" fmla="*/ 49 w 49"/>
                  <a:gd name="T9" fmla="*/ 176 h 243"/>
                  <a:gd name="T10" fmla="*/ 5 w 49"/>
                  <a:gd name="T11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243">
                    <a:moveTo>
                      <a:pt x="5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0" y="243"/>
                      <a:pt x="10" y="243"/>
                      <a:pt x="10" y="243"/>
                    </a:cubicBezTo>
                    <a:cubicBezTo>
                      <a:pt x="49" y="176"/>
                      <a:pt x="49" y="176"/>
                      <a:pt x="49" y="176"/>
                    </a:cubicBezTo>
                    <a:cubicBezTo>
                      <a:pt x="49" y="176"/>
                      <a:pt x="35" y="82"/>
                      <a:pt x="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77"/>
              <p:cNvSpPr>
                <a:spLocks/>
              </p:cNvSpPr>
              <p:nvPr/>
            </p:nvSpPr>
            <p:spPr bwMode="auto">
              <a:xfrm>
                <a:off x="5107" y="6443"/>
                <a:ext cx="107" cy="135"/>
              </a:xfrm>
              <a:custGeom>
                <a:avLst/>
                <a:gdLst>
                  <a:gd name="T0" fmla="*/ 38 w 45"/>
                  <a:gd name="T1" fmla="*/ 0 h 57"/>
                  <a:gd name="T2" fmla="*/ 38 w 45"/>
                  <a:gd name="T3" fmla="*/ 0 h 57"/>
                  <a:gd name="T4" fmla="*/ 4 w 45"/>
                  <a:gd name="T5" fmla="*/ 32 h 57"/>
                  <a:gd name="T6" fmla="*/ 0 w 45"/>
                  <a:gd name="T7" fmla="*/ 57 h 57"/>
                  <a:gd name="T8" fmla="*/ 0 w 45"/>
                  <a:gd name="T9" fmla="*/ 57 h 57"/>
                  <a:gd name="T10" fmla="*/ 45 w 45"/>
                  <a:gd name="T11" fmla="*/ 23 h 57"/>
                  <a:gd name="T12" fmla="*/ 38 w 45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7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1" y="15"/>
                      <a:pt x="4" y="32"/>
                    </a:cubicBezTo>
                    <a:cubicBezTo>
                      <a:pt x="3" y="40"/>
                      <a:pt x="2" y="48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31" y="47"/>
                      <a:pt x="45" y="23"/>
                    </a:cubicBezTo>
                    <a:cubicBezTo>
                      <a:pt x="43" y="15"/>
                      <a:pt x="40" y="8"/>
                      <a:pt x="3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78"/>
              <p:cNvSpPr>
                <a:spLocks/>
              </p:cNvSpPr>
              <p:nvPr/>
            </p:nvSpPr>
            <p:spPr bwMode="auto">
              <a:xfrm>
                <a:off x="5086" y="6571"/>
                <a:ext cx="161" cy="161"/>
              </a:xfrm>
              <a:custGeom>
                <a:avLst/>
                <a:gdLst>
                  <a:gd name="T0" fmla="*/ 68 w 68"/>
                  <a:gd name="T1" fmla="*/ 25 h 68"/>
                  <a:gd name="T2" fmla="*/ 68 w 68"/>
                  <a:gd name="T3" fmla="*/ 25 h 68"/>
                  <a:gd name="T4" fmla="*/ 62 w 68"/>
                  <a:gd name="T5" fmla="*/ 0 h 68"/>
                  <a:gd name="T6" fmla="*/ 62 w 68"/>
                  <a:gd name="T7" fmla="*/ 0 h 68"/>
                  <a:gd name="T8" fmla="*/ 3 w 68"/>
                  <a:gd name="T9" fmla="*/ 40 h 68"/>
                  <a:gd name="T10" fmla="*/ 3 w 68"/>
                  <a:gd name="T11" fmla="*/ 40 h 68"/>
                  <a:gd name="T12" fmla="*/ 0 w 68"/>
                  <a:gd name="T13" fmla="*/ 68 h 68"/>
                  <a:gd name="T14" fmla="*/ 68 w 68"/>
                  <a:gd name="T15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68">
                    <a:moveTo>
                      <a:pt x="68" y="25"/>
                    </a:moveTo>
                    <a:cubicBezTo>
                      <a:pt x="68" y="25"/>
                      <a:pt x="68" y="25"/>
                      <a:pt x="68" y="25"/>
                    </a:cubicBezTo>
                    <a:cubicBezTo>
                      <a:pt x="67" y="17"/>
                      <a:pt x="65" y="9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31" y="27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2" y="49"/>
                      <a:pt x="1" y="58"/>
                      <a:pt x="0" y="68"/>
                    </a:cubicBezTo>
                    <a:cubicBezTo>
                      <a:pt x="40" y="63"/>
                      <a:pt x="68" y="25"/>
                      <a:pt x="68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79"/>
              <p:cNvSpPr>
                <a:spLocks/>
              </p:cNvSpPr>
              <p:nvPr/>
            </p:nvSpPr>
            <p:spPr bwMode="auto">
              <a:xfrm>
                <a:off x="5112" y="6706"/>
                <a:ext cx="163" cy="184"/>
              </a:xfrm>
              <a:custGeom>
                <a:avLst/>
                <a:gdLst>
                  <a:gd name="T0" fmla="*/ 11 w 69"/>
                  <a:gd name="T1" fmla="*/ 78 h 78"/>
                  <a:gd name="T2" fmla="*/ 69 w 69"/>
                  <a:gd name="T3" fmla="*/ 22 h 78"/>
                  <a:gd name="T4" fmla="*/ 69 w 69"/>
                  <a:gd name="T5" fmla="*/ 22 h 78"/>
                  <a:gd name="T6" fmla="*/ 65 w 69"/>
                  <a:gd name="T7" fmla="*/ 0 h 78"/>
                  <a:gd name="T8" fmla="*/ 65 w 69"/>
                  <a:gd name="T9" fmla="*/ 0 h 78"/>
                  <a:gd name="T10" fmla="*/ 0 w 69"/>
                  <a:gd name="T11" fmla="*/ 61 h 78"/>
                  <a:gd name="T12" fmla="*/ 11 w 69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78">
                    <a:moveTo>
                      <a:pt x="11" y="78"/>
                    </a:moveTo>
                    <a:cubicBezTo>
                      <a:pt x="41" y="66"/>
                      <a:pt x="69" y="22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16"/>
                      <a:pt x="66" y="8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1" y="36"/>
                      <a:pt x="0" y="61"/>
                      <a:pt x="0" y="61"/>
                    </a:cubicBezTo>
                    <a:lnTo>
                      <a:pt x="11" y="78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80"/>
              <p:cNvSpPr>
                <a:spLocks/>
              </p:cNvSpPr>
              <p:nvPr/>
            </p:nvSpPr>
            <p:spPr bwMode="auto">
              <a:xfrm>
                <a:off x="5119" y="6346"/>
                <a:ext cx="97" cy="66"/>
              </a:xfrm>
              <a:custGeom>
                <a:avLst/>
                <a:gdLst>
                  <a:gd name="T0" fmla="*/ 1 w 41"/>
                  <a:gd name="T1" fmla="*/ 3 h 28"/>
                  <a:gd name="T2" fmla="*/ 7 w 41"/>
                  <a:gd name="T3" fmla="*/ 27 h 28"/>
                  <a:gd name="T4" fmla="*/ 26 w 41"/>
                  <a:gd name="T5" fmla="*/ 26 h 28"/>
                  <a:gd name="T6" fmla="*/ 36 w 41"/>
                  <a:gd name="T7" fmla="*/ 0 h 28"/>
                  <a:gd name="T8" fmla="*/ 1 w 41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8">
                    <a:moveTo>
                      <a:pt x="1" y="3"/>
                    </a:moveTo>
                    <a:cubicBezTo>
                      <a:pt x="0" y="7"/>
                      <a:pt x="1" y="24"/>
                      <a:pt x="7" y="27"/>
                    </a:cubicBezTo>
                    <a:cubicBezTo>
                      <a:pt x="11" y="28"/>
                      <a:pt x="18" y="28"/>
                      <a:pt x="26" y="26"/>
                    </a:cubicBezTo>
                    <a:cubicBezTo>
                      <a:pt x="41" y="23"/>
                      <a:pt x="36" y="0"/>
                      <a:pt x="36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81"/>
              <p:cNvSpPr>
                <a:spLocks/>
              </p:cNvSpPr>
              <p:nvPr/>
            </p:nvSpPr>
            <p:spPr bwMode="auto">
              <a:xfrm>
                <a:off x="4662" y="5140"/>
                <a:ext cx="902" cy="1244"/>
              </a:xfrm>
              <a:custGeom>
                <a:avLst/>
                <a:gdLst>
                  <a:gd name="T0" fmla="*/ 9 w 381"/>
                  <a:gd name="T1" fmla="*/ 254 h 526"/>
                  <a:gd name="T2" fmla="*/ 24 w 381"/>
                  <a:gd name="T3" fmla="*/ 435 h 526"/>
                  <a:gd name="T4" fmla="*/ 67 w 381"/>
                  <a:gd name="T5" fmla="*/ 486 h 526"/>
                  <a:gd name="T6" fmla="*/ 165 w 381"/>
                  <a:gd name="T7" fmla="*/ 498 h 526"/>
                  <a:gd name="T8" fmla="*/ 210 w 381"/>
                  <a:gd name="T9" fmla="*/ 523 h 526"/>
                  <a:gd name="T10" fmla="*/ 230 w 381"/>
                  <a:gd name="T11" fmla="*/ 518 h 526"/>
                  <a:gd name="T12" fmla="*/ 252 w 381"/>
                  <a:gd name="T13" fmla="*/ 501 h 526"/>
                  <a:gd name="T14" fmla="*/ 354 w 381"/>
                  <a:gd name="T15" fmla="*/ 477 h 526"/>
                  <a:gd name="T16" fmla="*/ 376 w 381"/>
                  <a:gd name="T17" fmla="*/ 430 h 526"/>
                  <a:gd name="T18" fmla="*/ 366 w 381"/>
                  <a:gd name="T19" fmla="*/ 214 h 526"/>
                  <a:gd name="T20" fmla="*/ 302 w 381"/>
                  <a:gd name="T21" fmla="*/ 82 h 526"/>
                  <a:gd name="T22" fmla="*/ 9 w 381"/>
                  <a:gd name="T23" fmla="*/ 254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1" h="526">
                    <a:moveTo>
                      <a:pt x="9" y="254"/>
                    </a:moveTo>
                    <a:cubicBezTo>
                      <a:pt x="9" y="254"/>
                      <a:pt x="14" y="392"/>
                      <a:pt x="24" y="435"/>
                    </a:cubicBezTo>
                    <a:cubicBezTo>
                      <a:pt x="34" y="477"/>
                      <a:pt x="42" y="481"/>
                      <a:pt x="67" y="486"/>
                    </a:cubicBezTo>
                    <a:cubicBezTo>
                      <a:pt x="92" y="491"/>
                      <a:pt x="153" y="491"/>
                      <a:pt x="165" y="498"/>
                    </a:cubicBezTo>
                    <a:cubicBezTo>
                      <a:pt x="177" y="505"/>
                      <a:pt x="194" y="526"/>
                      <a:pt x="210" y="523"/>
                    </a:cubicBezTo>
                    <a:cubicBezTo>
                      <a:pt x="217" y="522"/>
                      <a:pt x="225" y="522"/>
                      <a:pt x="230" y="518"/>
                    </a:cubicBezTo>
                    <a:cubicBezTo>
                      <a:pt x="236" y="513"/>
                      <a:pt x="246" y="503"/>
                      <a:pt x="252" y="501"/>
                    </a:cubicBezTo>
                    <a:cubicBezTo>
                      <a:pt x="262" y="498"/>
                      <a:pt x="341" y="482"/>
                      <a:pt x="354" y="477"/>
                    </a:cubicBezTo>
                    <a:cubicBezTo>
                      <a:pt x="367" y="472"/>
                      <a:pt x="376" y="461"/>
                      <a:pt x="376" y="430"/>
                    </a:cubicBezTo>
                    <a:cubicBezTo>
                      <a:pt x="376" y="399"/>
                      <a:pt x="381" y="273"/>
                      <a:pt x="366" y="214"/>
                    </a:cubicBezTo>
                    <a:cubicBezTo>
                      <a:pt x="351" y="154"/>
                      <a:pt x="341" y="104"/>
                      <a:pt x="302" y="82"/>
                    </a:cubicBezTo>
                    <a:cubicBezTo>
                      <a:pt x="290" y="71"/>
                      <a:pt x="0" y="0"/>
                      <a:pt x="9" y="25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82"/>
              <p:cNvSpPr>
                <a:spLocks/>
              </p:cNvSpPr>
              <p:nvPr/>
            </p:nvSpPr>
            <p:spPr bwMode="auto">
              <a:xfrm>
                <a:off x="5498" y="5731"/>
                <a:ext cx="182" cy="261"/>
              </a:xfrm>
              <a:custGeom>
                <a:avLst/>
                <a:gdLst>
                  <a:gd name="T0" fmla="*/ 13 w 77"/>
                  <a:gd name="T1" fmla="*/ 110 h 110"/>
                  <a:gd name="T2" fmla="*/ 48 w 77"/>
                  <a:gd name="T3" fmla="*/ 17 h 110"/>
                  <a:gd name="T4" fmla="*/ 0 w 77"/>
                  <a:gd name="T5" fmla="*/ 37 h 110"/>
                  <a:gd name="T6" fmla="*/ 13 w 77"/>
                  <a:gd name="T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110">
                    <a:moveTo>
                      <a:pt x="13" y="110"/>
                    </a:moveTo>
                    <a:cubicBezTo>
                      <a:pt x="76" y="107"/>
                      <a:pt x="77" y="33"/>
                      <a:pt x="48" y="17"/>
                    </a:cubicBezTo>
                    <a:cubicBezTo>
                      <a:pt x="19" y="0"/>
                      <a:pt x="0" y="37"/>
                      <a:pt x="0" y="37"/>
                    </a:cubicBezTo>
                    <a:lnTo>
                      <a:pt x="13" y="11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83"/>
              <p:cNvSpPr>
                <a:spLocks/>
              </p:cNvSpPr>
              <p:nvPr/>
            </p:nvSpPr>
            <p:spPr bwMode="auto">
              <a:xfrm>
                <a:off x="4551" y="5791"/>
                <a:ext cx="175" cy="231"/>
              </a:xfrm>
              <a:custGeom>
                <a:avLst/>
                <a:gdLst>
                  <a:gd name="T0" fmla="*/ 69 w 74"/>
                  <a:gd name="T1" fmla="*/ 93 h 98"/>
                  <a:gd name="T2" fmla="*/ 21 w 74"/>
                  <a:gd name="T3" fmla="*/ 79 h 98"/>
                  <a:gd name="T4" fmla="*/ 38 w 74"/>
                  <a:gd name="T5" fmla="*/ 3 h 98"/>
                  <a:gd name="T6" fmla="*/ 73 w 74"/>
                  <a:gd name="T7" fmla="*/ 40 h 98"/>
                  <a:gd name="T8" fmla="*/ 69 w 74"/>
                  <a:gd name="T9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98">
                    <a:moveTo>
                      <a:pt x="69" y="93"/>
                    </a:moveTo>
                    <a:cubicBezTo>
                      <a:pt x="69" y="93"/>
                      <a:pt x="43" y="98"/>
                      <a:pt x="21" y="79"/>
                    </a:cubicBezTo>
                    <a:cubicBezTo>
                      <a:pt x="0" y="60"/>
                      <a:pt x="1" y="6"/>
                      <a:pt x="38" y="3"/>
                    </a:cubicBezTo>
                    <a:cubicBezTo>
                      <a:pt x="74" y="0"/>
                      <a:pt x="73" y="40"/>
                      <a:pt x="73" y="40"/>
                    </a:cubicBezTo>
                    <a:lnTo>
                      <a:pt x="69" y="9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84"/>
              <p:cNvSpPr>
                <a:spLocks/>
              </p:cNvSpPr>
              <p:nvPr/>
            </p:nvSpPr>
            <p:spPr bwMode="auto">
              <a:xfrm>
                <a:off x="4681" y="5098"/>
                <a:ext cx="852" cy="1246"/>
              </a:xfrm>
              <a:custGeom>
                <a:avLst/>
                <a:gdLst>
                  <a:gd name="T0" fmla="*/ 9 w 360"/>
                  <a:gd name="T1" fmla="*/ 254 h 527"/>
                  <a:gd name="T2" fmla="*/ 11 w 360"/>
                  <a:gd name="T3" fmla="*/ 392 h 527"/>
                  <a:gd name="T4" fmla="*/ 17 w 360"/>
                  <a:gd name="T5" fmla="*/ 441 h 527"/>
                  <a:gd name="T6" fmla="*/ 64 w 360"/>
                  <a:gd name="T7" fmla="*/ 487 h 527"/>
                  <a:gd name="T8" fmla="*/ 141 w 360"/>
                  <a:gd name="T9" fmla="*/ 506 h 527"/>
                  <a:gd name="T10" fmla="*/ 208 w 360"/>
                  <a:gd name="T11" fmla="*/ 526 h 527"/>
                  <a:gd name="T12" fmla="*/ 259 w 360"/>
                  <a:gd name="T13" fmla="*/ 506 h 527"/>
                  <a:gd name="T14" fmla="*/ 339 w 360"/>
                  <a:gd name="T15" fmla="*/ 478 h 527"/>
                  <a:gd name="T16" fmla="*/ 360 w 360"/>
                  <a:gd name="T17" fmla="*/ 430 h 527"/>
                  <a:gd name="T18" fmla="*/ 344 w 360"/>
                  <a:gd name="T19" fmla="*/ 214 h 527"/>
                  <a:gd name="T20" fmla="*/ 289 w 360"/>
                  <a:gd name="T21" fmla="*/ 82 h 527"/>
                  <a:gd name="T22" fmla="*/ 9 w 360"/>
                  <a:gd name="T23" fmla="*/ 254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0" h="527">
                    <a:moveTo>
                      <a:pt x="9" y="254"/>
                    </a:moveTo>
                    <a:cubicBezTo>
                      <a:pt x="9" y="254"/>
                      <a:pt x="6" y="335"/>
                      <a:pt x="11" y="392"/>
                    </a:cubicBezTo>
                    <a:cubicBezTo>
                      <a:pt x="13" y="410"/>
                      <a:pt x="15" y="431"/>
                      <a:pt x="17" y="441"/>
                    </a:cubicBezTo>
                    <a:cubicBezTo>
                      <a:pt x="27" y="484"/>
                      <a:pt x="40" y="482"/>
                      <a:pt x="64" y="487"/>
                    </a:cubicBezTo>
                    <a:cubicBezTo>
                      <a:pt x="71" y="488"/>
                      <a:pt x="106" y="495"/>
                      <a:pt x="141" y="506"/>
                    </a:cubicBezTo>
                    <a:cubicBezTo>
                      <a:pt x="164" y="514"/>
                      <a:pt x="184" y="527"/>
                      <a:pt x="208" y="526"/>
                    </a:cubicBezTo>
                    <a:cubicBezTo>
                      <a:pt x="227" y="525"/>
                      <a:pt x="243" y="512"/>
                      <a:pt x="259" y="506"/>
                    </a:cubicBezTo>
                    <a:cubicBezTo>
                      <a:pt x="301" y="493"/>
                      <a:pt x="334" y="479"/>
                      <a:pt x="339" y="478"/>
                    </a:cubicBezTo>
                    <a:cubicBezTo>
                      <a:pt x="351" y="473"/>
                      <a:pt x="360" y="461"/>
                      <a:pt x="360" y="430"/>
                    </a:cubicBezTo>
                    <a:cubicBezTo>
                      <a:pt x="360" y="399"/>
                      <a:pt x="359" y="274"/>
                      <a:pt x="344" y="214"/>
                    </a:cubicBezTo>
                    <a:cubicBezTo>
                      <a:pt x="330" y="154"/>
                      <a:pt x="327" y="104"/>
                      <a:pt x="289" y="82"/>
                    </a:cubicBezTo>
                    <a:cubicBezTo>
                      <a:pt x="278" y="72"/>
                      <a:pt x="0" y="0"/>
                      <a:pt x="9" y="25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85"/>
              <p:cNvSpPr>
                <a:spLocks/>
              </p:cNvSpPr>
              <p:nvPr/>
            </p:nvSpPr>
            <p:spPr bwMode="auto">
              <a:xfrm>
                <a:off x="4703" y="5110"/>
                <a:ext cx="769" cy="572"/>
              </a:xfrm>
              <a:custGeom>
                <a:avLst/>
                <a:gdLst>
                  <a:gd name="T0" fmla="*/ 178 w 325"/>
                  <a:gd name="T1" fmla="*/ 235 h 242"/>
                  <a:gd name="T2" fmla="*/ 325 w 325"/>
                  <a:gd name="T3" fmla="*/ 162 h 242"/>
                  <a:gd name="T4" fmla="*/ 280 w 325"/>
                  <a:gd name="T5" fmla="*/ 77 h 242"/>
                  <a:gd name="T6" fmla="*/ 0 w 325"/>
                  <a:gd name="T7" fmla="*/ 224 h 242"/>
                  <a:gd name="T8" fmla="*/ 128 w 325"/>
                  <a:gd name="T9" fmla="*/ 242 h 242"/>
                  <a:gd name="T10" fmla="*/ 178 w 325"/>
                  <a:gd name="T11" fmla="*/ 235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5" h="242">
                    <a:moveTo>
                      <a:pt x="178" y="235"/>
                    </a:moveTo>
                    <a:cubicBezTo>
                      <a:pt x="230" y="217"/>
                      <a:pt x="280" y="192"/>
                      <a:pt x="325" y="162"/>
                    </a:cubicBezTo>
                    <a:cubicBezTo>
                      <a:pt x="317" y="124"/>
                      <a:pt x="307" y="93"/>
                      <a:pt x="280" y="77"/>
                    </a:cubicBezTo>
                    <a:cubicBezTo>
                      <a:pt x="269" y="67"/>
                      <a:pt x="10" y="0"/>
                      <a:pt x="0" y="224"/>
                    </a:cubicBezTo>
                    <a:cubicBezTo>
                      <a:pt x="43" y="232"/>
                      <a:pt x="85" y="239"/>
                      <a:pt x="128" y="242"/>
                    </a:cubicBezTo>
                    <a:cubicBezTo>
                      <a:pt x="144" y="240"/>
                      <a:pt x="161" y="236"/>
                      <a:pt x="178" y="23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86"/>
              <p:cNvSpPr>
                <a:spLocks/>
              </p:cNvSpPr>
              <p:nvPr/>
            </p:nvSpPr>
            <p:spPr bwMode="auto">
              <a:xfrm>
                <a:off x="4598" y="5412"/>
                <a:ext cx="178" cy="627"/>
              </a:xfrm>
              <a:custGeom>
                <a:avLst/>
                <a:gdLst>
                  <a:gd name="T0" fmla="*/ 1 w 75"/>
                  <a:gd name="T1" fmla="*/ 0 h 265"/>
                  <a:gd name="T2" fmla="*/ 7 w 75"/>
                  <a:gd name="T3" fmla="*/ 165 h 265"/>
                  <a:gd name="T4" fmla="*/ 24 w 75"/>
                  <a:gd name="T5" fmla="*/ 163 h 265"/>
                  <a:gd name="T6" fmla="*/ 53 w 75"/>
                  <a:gd name="T7" fmla="*/ 193 h 265"/>
                  <a:gd name="T8" fmla="*/ 50 w 75"/>
                  <a:gd name="T9" fmla="*/ 261 h 265"/>
                  <a:gd name="T10" fmla="*/ 63 w 75"/>
                  <a:gd name="T11" fmla="*/ 265 h 265"/>
                  <a:gd name="T12" fmla="*/ 75 w 75"/>
                  <a:gd name="T13" fmla="*/ 259 h 265"/>
                  <a:gd name="T14" fmla="*/ 73 w 75"/>
                  <a:gd name="T15" fmla="*/ 22 h 265"/>
                  <a:gd name="T16" fmla="*/ 1 w 75"/>
                  <a:gd name="T17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265">
                    <a:moveTo>
                      <a:pt x="1" y="0"/>
                    </a:moveTo>
                    <a:cubicBezTo>
                      <a:pt x="1" y="0"/>
                      <a:pt x="0" y="122"/>
                      <a:pt x="7" y="165"/>
                    </a:cubicBezTo>
                    <a:cubicBezTo>
                      <a:pt x="7" y="165"/>
                      <a:pt x="15" y="162"/>
                      <a:pt x="24" y="163"/>
                    </a:cubicBezTo>
                    <a:cubicBezTo>
                      <a:pt x="32" y="163"/>
                      <a:pt x="49" y="168"/>
                      <a:pt x="53" y="193"/>
                    </a:cubicBezTo>
                    <a:cubicBezTo>
                      <a:pt x="60" y="241"/>
                      <a:pt x="50" y="261"/>
                      <a:pt x="50" y="261"/>
                    </a:cubicBezTo>
                    <a:cubicBezTo>
                      <a:pt x="50" y="261"/>
                      <a:pt x="52" y="265"/>
                      <a:pt x="63" y="265"/>
                    </a:cubicBezTo>
                    <a:cubicBezTo>
                      <a:pt x="74" y="265"/>
                      <a:pt x="75" y="259"/>
                      <a:pt x="75" y="259"/>
                    </a:cubicBezTo>
                    <a:cubicBezTo>
                      <a:pt x="73" y="22"/>
                      <a:pt x="73" y="22"/>
                      <a:pt x="73" y="2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87"/>
              <p:cNvSpPr>
                <a:spLocks/>
              </p:cNvSpPr>
              <p:nvPr/>
            </p:nvSpPr>
            <p:spPr bwMode="auto">
              <a:xfrm>
                <a:off x="4608" y="5722"/>
                <a:ext cx="92" cy="97"/>
              </a:xfrm>
              <a:custGeom>
                <a:avLst/>
                <a:gdLst>
                  <a:gd name="T0" fmla="*/ 39 w 39"/>
                  <a:gd name="T1" fmla="*/ 41 h 41"/>
                  <a:gd name="T2" fmla="*/ 37 w 39"/>
                  <a:gd name="T3" fmla="*/ 20 h 41"/>
                  <a:gd name="T4" fmla="*/ 31 w 39"/>
                  <a:gd name="T5" fmla="*/ 13 h 41"/>
                  <a:gd name="T6" fmla="*/ 5 w 39"/>
                  <a:gd name="T7" fmla="*/ 0 h 41"/>
                  <a:gd name="T8" fmla="*/ 0 w 39"/>
                  <a:gd name="T9" fmla="*/ 0 h 41"/>
                  <a:gd name="T10" fmla="*/ 3 w 39"/>
                  <a:gd name="T11" fmla="*/ 34 h 41"/>
                  <a:gd name="T12" fmla="*/ 20 w 39"/>
                  <a:gd name="T13" fmla="*/ 32 h 41"/>
                  <a:gd name="T14" fmla="*/ 39 w 39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1">
                    <a:moveTo>
                      <a:pt x="39" y="41"/>
                    </a:moveTo>
                    <a:cubicBezTo>
                      <a:pt x="38" y="34"/>
                      <a:pt x="37" y="28"/>
                      <a:pt x="37" y="20"/>
                    </a:cubicBezTo>
                    <a:cubicBezTo>
                      <a:pt x="35" y="18"/>
                      <a:pt x="33" y="16"/>
                      <a:pt x="31" y="13"/>
                    </a:cubicBezTo>
                    <a:cubicBezTo>
                      <a:pt x="22" y="10"/>
                      <a:pt x="14" y="4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1" y="13"/>
                      <a:pt x="2" y="25"/>
                      <a:pt x="3" y="34"/>
                    </a:cubicBezTo>
                    <a:cubicBezTo>
                      <a:pt x="3" y="34"/>
                      <a:pt x="11" y="31"/>
                      <a:pt x="20" y="32"/>
                    </a:cubicBezTo>
                    <a:cubicBezTo>
                      <a:pt x="25" y="32"/>
                      <a:pt x="33" y="34"/>
                      <a:pt x="39" y="4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88"/>
              <p:cNvSpPr>
                <a:spLocks/>
              </p:cNvSpPr>
              <p:nvPr/>
            </p:nvSpPr>
            <p:spPr bwMode="auto">
              <a:xfrm>
                <a:off x="4598" y="5467"/>
                <a:ext cx="176" cy="149"/>
              </a:xfrm>
              <a:custGeom>
                <a:avLst/>
                <a:gdLst>
                  <a:gd name="T0" fmla="*/ 0 w 74"/>
                  <a:gd name="T1" fmla="*/ 0 h 63"/>
                  <a:gd name="T2" fmla="*/ 1 w 74"/>
                  <a:gd name="T3" fmla="*/ 35 h 63"/>
                  <a:gd name="T4" fmla="*/ 74 w 74"/>
                  <a:gd name="T5" fmla="*/ 62 h 63"/>
                  <a:gd name="T6" fmla="*/ 74 w 74"/>
                  <a:gd name="T7" fmla="*/ 31 h 63"/>
                  <a:gd name="T8" fmla="*/ 0 w 74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63">
                    <a:moveTo>
                      <a:pt x="0" y="0"/>
                    </a:move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38" y="63"/>
                      <a:pt x="74" y="62"/>
                    </a:cubicBezTo>
                    <a:cubicBezTo>
                      <a:pt x="74" y="31"/>
                      <a:pt x="74" y="31"/>
                      <a:pt x="74" y="3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89"/>
              <p:cNvSpPr>
                <a:spLocks/>
              </p:cNvSpPr>
              <p:nvPr/>
            </p:nvSpPr>
            <p:spPr bwMode="auto">
              <a:xfrm>
                <a:off x="4494" y="5103"/>
                <a:ext cx="1224" cy="893"/>
              </a:xfrm>
              <a:custGeom>
                <a:avLst/>
                <a:gdLst>
                  <a:gd name="T0" fmla="*/ 80 w 517"/>
                  <a:gd name="T1" fmla="*/ 19 h 378"/>
                  <a:gd name="T2" fmla="*/ 180 w 517"/>
                  <a:gd name="T3" fmla="*/ 53 h 378"/>
                  <a:gd name="T4" fmla="*/ 344 w 517"/>
                  <a:gd name="T5" fmla="*/ 0 h 378"/>
                  <a:gd name="T6" fmla="*/ 440 w 517"/>
                  <a:gd name="T7" fmla="*/ 81 h 378"/>
                  <a:gd name="T8" fmla="*/ 502 w 517"/>
                  <a:gd name="T9" fmla="*/ 106 h 378"/>
                  <a:gd name="T10" fmla="*/ 475 w 517"/>
                  <a:gd name="T11" fmla="*/ 284 h 378"/>
                  <a:gd name="T12" fmla="*/ 470 w 517"/>
                  <a:gd name="T13" fmla="*/ 281 h 378"/>
                  <a:gd name="T14" fmla="*/ 435 w 517"/>
                  <a:gd name="T15" fmla="*/ 291 h 378"/>
                  <a:gd name="T16" fmla="*/ 439 w 517"/>
                  <a:gd name="T17" fmla="*/ 370 h 378"/>
                  <a:gd name="T18" fmla="*/ 426 w 517"/>
                  <a:gd name="T19" fmla="*/ 377 h 378"/>
                  <a:gd name="T20" fmla="*/ 413 w 517"/>
                  <a:gd name="T21" fmla="*/ 365 h 378"/>
                  <a:gd name="T22" fmla="*/ 406 w 517"/>
                  <a:gd name="T23" fmla="*/ 218 h 378"/>
                  <a:gd name="T24" fmla="*/ 400 w 517"/>
                  <a:gd name="T25" fmla="*/ 154 h 378"/>
                  <a:gd name="T26" fmla="*/ 156 w 517"/>
                  <a:gd name="T27" fmla="*/ 218 h 378"/>
                  <a:gd name="T28" fmla="*/ 0 w 517"/>
                  <a:gd name="T29" fmla="*/ 63 h 378"/>
                  <a:gd name="T30" fmla="*/ 44 w 517"/>
                  <a:gd name="T31" fmla="*/ 106 h 378"/>
                  <a:gd name="T32" fmla="*/ 44 w 517"/>
                  <a:gd name="T33" fmla="*/ 18 h 378"/>
                  <a:gd name="T34" fmla="*/ 73 w 517"/>
                  <a:gd name="T35" fmla="*/ 63 h 378"/>
                  <a:gd name="T36" fmla="*/ 80 w 517"/>
                  <a:gd name="T37" fmla="*/ 1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7" h="378">
                    <a:moveTo>
                      <a:pt x="80" y="19"/>
                    </a:moveTo>
                    <a:cubicBezTo>
                      <a:pt x="80" y="19"/>
                      <a:pt x="84" y="74"/>
                      <a:pt x="180" y="53"/>
                    </a:cubicBezTo>
                    <a:cubicBezTo>
                      <a:pt x="245" y="38"/>
                      <a:pt x="290" y="0"/>
                      <a:pt x="344" y="0"/>
                    </a:cubicBezTo>
                    <a:cubicBezTo>
                      <a:pt x="398" y="0"/>
                      <a:pt x="438" y="47"/>
                      <a:pt x="440" y="81"/>
                    </a:cubicBezTo>
                    <a:cubicBezTo>
                      <a:pt x="440" y="81"/>
                      <a:pt x="480" y="52"/>
                      <a:pt x="502" y="106"/>
                    </a:cubicBezTo>
                    <a:cubicBezTo>
                      <a:pt x="517" y="140"/>
                      <a:pt x="501" y="198"/>
                      <a:pt x="475" y="284"/>
                    </a:cubicBezTo>
                    <a:cubicBezTo>
                      <a:pt x="475" y="284"/>
                      <a:pt x="473" y="283"/>
                      <a:pt x="470" y="281"/>
                    </a:cubicBezTo>
                    <a:cubicBezTo>
                      <a:pt x="463" y="278"/>
                      <a:pt x="449" y="275"/>
                      <a:pt x="435" y="291"/>
                    </a:cubicBezTo>
                    <a:cubicBezTo>
                      <a:pt x="423" y="305"/>
                      <a:pt x="439" y="370"/>
                      <a:pt x="439" y="370"/>
                    </a:cubicBezTo>
                    <a:cubicBezTo>
                      <a:pt x="439" y="370"/>
                      <a:pt x="441" y="376"/>
                      <a:pt x="426" y="377"/>
                    </a:cubicBezTo>
                    <a:cubicBezTo>
                      <a:pt x="412" y="378"/>
                      <a:pt x="413" y="365"/>
                      <a:pt x="413" y="365"/>
                    </a:cubicBezTo>
                    <a:cubicBezTo>
                      <a:pt x="413" y="365"/>
                      <a:pt x="408" y="300"/>
                      <a:pt x="406" y="218"/>
                    </a:cubicBezTo>
                    <a:cubicBezTo>
                      <a:pt x="405" y="184"/>
                      <a:pt x="406" y="164"/>
                      <a:pt x="400" y="154"/>
                    </a:cubicBezTo>
                    <a:cubicBezTo>
                      <a:pt x="400" y="154"/>
                      <a:pt x="283" y="239"/>
                      <a:pt x="156" y="218"/>
                    </a:cubicBezTo>
                    <a:cubicBezTo>
                      <a:pt x="30" y="197"/>
                      <a:pt x="10" y="119"/>
                      <a:pt x="0" y="63"/>
                    </a:cubicBezTo>
                    <a:cubicBezTo>
                      <a:pt x="0" y="63"/>
                      <a:pt x="14" y="97"/>
                      <a:pt x="44" y="106"/>
                    </a:cubicBezTo>
                    <a:cubicBezTo>
                      <a:pt x="44" y="106"/>
                      <a:pt x="16" y="63"/>
                      <a:pt x="44" y="18"/>
                    </a:cubicBezTo>
                    <a:cubicBezTo>
                      <a:pt x="44" y="18"/>
                      <a:pt x="55" y="53"/>
                      <a:pt x="73" y="63"/>
                    </a:cubicBezTo>
                    <a:cubicBezTo>
                      <a:pt x="73" y="63"/>
                      <a:pt x="65" y="56"/>
                      <a:pt x="80" y="19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190"/>
              <p:cNvSpPr>
                <a:spLocks/>
              </p:cNvSpPr>
              <p:nvPr/>
            </p:nvSpPr>
            <p:spPr bwMode="auto">
              <a:xfrm>
                <a:off x="5510" y="5710"/>
                <a:ext cx="128" cy="88"/>
              </a:xfrm>
              <a:custGeom>
                <a:avLst/>
                <a:gdLst>
                  <a:gd name="T0" fmla="*/ 54 w 54"/>
                  <a:gd name="T1" fmla="*/ 0 h 37"/>
                  <a:gd name="T2" fmla="*/ 6 w 54"/>
                  <a:gd name="T3" fmla="*/ 11 h 37"/>
                  <a:gd name="T4" fmla="*/ 5 w 54"/>
                  <a:gd name="T5" fmla="*/ 12 h 37"/>
                  <a:gd name="T6" fmla="*/ 4 w 54"/>
                  <a:gd name="T7" fmla="*/ 37 h 37"/>
                  <a:gd name="T8" fmla="*/ 4 w 54"/>
                  <a:gd name="T9" fmla="*/ 37 h 37"/>
                  <a:gd name="T10" fmla="*/ 6 w 54"/>
                  <a:gd name="T11" fmla="*/ 34 h 37"/>
                  <a:gd name="T12" fmla="*/ 41 w 54"/>
                  <a:gd name="T13" fmla="*/ 24 h 37"/>
                  <a:gd name="T14" fmla="*/ 46 w 54"/>
                  <a:gd name="T15" fmla="*/ 27 h 37"/>
                  <a:gd name="T16" fmla="*/ 54 w 54"/>
                  <a:gd name="T17" fmla="*/ 0 h 37"/>
                  <a:gd name="T18" fmla="*/ 54 w 54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37">
                    <a:moveTo>
                      <a:pt x="54" y="0"/>
                    </a:moveTo>
                    <a:cubicBezTo>
                      <a:pt x="36" y="1"/>
                      <a:pt x="20" y="3"/>
                      <a:pt x="6" y="11"/>
                    </a:cubicBezTo>
                    <a:cubicBezTo>
                      <a:pt x="6" y="11"/>
                      <a:pt x="5" y="12"/>
                      <a:pt x="5" y="12"/>
                    </a:cubicBezTo>
                    <a:cubicBezTo>
                      <a:pt x="3" y="19"/>
                      <a:pt x="0" y="29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6"/>
                      <a:pt x="5" y="35"/>
                      <a:pt x="6" y="34"/>
                    </a:cubicBezTo>
                    <a:cubicBezTo>
                      <a:pt x="20" y="18"/>
                      <a:pt x="34" y="21"/>
                      <a:pt x="41" y="24"/>
                    </a:cubicBezTo>
                    <a:cubicBezTo>
                      <a:pt x="44" y="26"/>
                      <a:pt x="46" y="27"/>
                      <a:pt x="46" y="27"/>
                    </a:cubicBezTo>
                    <a:cubicBezTo>
                      <a:pt x="48" y="18"/>
                      <a:pt x="51" y="9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191"/>
              <p:cNvSpPr>
                <a:spLocks/>
              </p:cNvSpPr>
              <p:nvPr/>
            </p:nvSpPr>
            <p:spPr bwMode="auto">
              <a:xfrm>
                <a:off x="4788" y="5646"/>
                <a:ext cx="147" cy="121"/>
              </a:xfrm>
              <a:custGeom>
                <a:avLst/>
                <a:gdLst>
                  <a:gd name="T0" fmla="*/ 62 w 62"/>
                  <a:gd name="T1" fmla="*/ 12 h 51"/>
                  <a:gd name="T2" fmla="*/ 22 w 62"/>
                  <a:gd name="T3" fmla="*/ 3 h 51"/>
                  <a:gd name="T4" fmla="*/ 0 w 62"/>
                  <a:gd name="T5" fmla="*/ 32 h 51"/>
                  <a:gd name="T6" fmla="*/ 0 w 62"/>
                  <a:gd name="T7" fmla="*/ 51 h 51"/>
                  <a:gd name="T8" fmla="*/ 62 w 62"/>
                  <a:gd name="T9" fmla="*/ 1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1">
                    <a:moveTo>
                      <a:pt x="62" y="12"/>
                    </a:moveTo>
                    <a:cubicBezTo>
                      <a:pt x="62" y="12"/>
                      <a:pt x="37" y="0"/>
                      <a:pt x="22" y="3"/>
                    </a:cubicBezTo>
                    <a:cubicBezTo>
                      <a:pt x="6" y="6"/>
                      <a:pt x="0" y="32"/>
                      <a:pt x="0" y="3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35" y="11"/>
                      <a:pt x="62" y="1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192"/>
              <p:cNvSpPr>
                <a:spLocks/>
              </p:cNvSpPr>
              <p:nvPr/>
            </p:nvSpPr>
            <p:spPr bwMode="auto">
              <a:xfrm>
                <a:off x="5306" y="5651"/>
                <a:ext cx="119" cy="106"/>
              </a:xfrm>
              <a:custGeom>
                <a:avLst/>
                <a:gdLst>
                  <a:gd name="T0" fmla="*/ 13 w 50"/>
                  <a:gd name="T1" fmla="*/ 1 h 45"/>
                  <a:gd name="T2" fmla="*/ 1 w 50"/>
                  <a:gd name="T3" fmla="*/ 13 h 45"/>
                  <a:gd name="T4" fmla="*/ 48 w 50"/>
                  <a:gd name="T5" fmla="*/ 45 h 45"/>
                  <a:gd name="T6" fmla="*/ 47 w 50"/>
                  <a:gd name="T7" fmla="*/ 20 h 45"/>
                  <a:gd name="T8" fmla="*/ 13 w 50"/>
                  <a:gd name="T9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5">
                    <a:moveTo>
                      <a:pt x="13" y="1"/>
                    </a:moveTo>
                    <a:cubicBezTo>
                      <a:pt x="13" y="1"/>
                      <a:pt x="0" y="0"/>
                      <a:pt x="1" y="13"/>
                    </a:cubicBezTo>
                    <a:cubicBezTo>
                      <a:pt x="1" y="13"/>
                      <a:pt x="35" y="20"/>
                      <a:pt x="48" y="45"/>
                    </a:cubicBezTo>
                    <a:cubicBezTo>
                      <a:pt x="48" y="45"/>
                      <a:pt x="50" y="29"/>
                      <a:pt x="47" y="20"/>
                    </a:cubicBezTo>
                    <a:cubicBezTo>
                      <a:pt x="44" y="10"/>
                      <a:pt x="32" y="0"/>
                      <a:pt x="13" y="1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193"/>
              <p:cNvSpPr>
                <a:spLocks/>
              </p:cNvSpPr>
              <p:nvPr/>
            </p:nvSpPr>
            <p:spPr bwMode="auto">
              <a:xfrm>
                <a:off x="4982" y="5843"/>
                <a:ext cx="312" cy="352"/>
              </a:xfrm>
              <a:custGeom>
                <a:avLst/>
                <a:gdLst>
                  <a:gd name="T0" fmla="*/ 31 w 132"/>
                  <a:gd name="T1" fmla="*/ 18 h 149"/>
                  <a:gd name="T2" fmla="*/ 34 w 132"/>
                  <a:gd name="T3" fmla="*/ 122 h 149"/>
                  <a:gd name="T4" fmla="*/ 120 w 132"/>
                  <a:gd name="T5" fmla="*/ 110 h 149"/>
                  <a:gd name="T6" fmla="*/ 92 w 132"/>
                  <a:gd name="T7" fmla="*/ 13 h 149"/>
                  <a:gd name="T8" fmla="*/ 63 w 132"/>
                  <a:gd name="T9" fmla="*/ 1 h 149"/>
                  <a:gd name="T10" fmla="*/ 31 w 132"/>
                  <a:gd name="T11" fmla="*/ 1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49">
                    <a:moveTo>
                      <a:pt x="31" y="18"/>
                    </a:moveTo>
                    <a:cubicBezTo>
                      <a:pt x="31" y="18"/>
                      <a:pt x="0" y="94"/>
                      <a:pt x="34" y="122"/>
                    </a:cubicBezTo>
                    <a:cubicBezTo>
                      <a:pt x="69" y="149"/>
                      <a:pt x="113" y="131"/>
                      <a:pt x="120" y="110"/>
                    </a:cubicBezTo>
                    <a:cubicBezTo>
                      <a:pt x="132" y="73"/>
                      <a:pt x="100" y="63"/>
                      <a:pt x="92" y="13"/>
                    </a:cubicBezTo>
                    <a:cubicBezTo>
                      <a:pt x="92" y="13"/>
                      <a:pt x="83" y="0"/>
                      <a:pt x="63" y="1"/>
                    </a:cubicBezTo>
                    <a:cubicBezTo>
                      <a:pt x="43" y="1"/>
                      <a:pt x="31" y="18"/>
                      <a:pt x="31" y="1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194"/>
              <p:cNvSpPr>
                <a:spLocks/>
              </p:cNvSpPr>
              <p:nvPr/>
            </p:nvSpPr>
            <p:spPr bwMode="auto">
              <a:xfrm>
                <a:off x="4996" y="5840"/>
                <a:ext cx="277" cy="310"/>
              </a:xfrm>
              <a:custGeom>
                <a:avLst/>
                <a:gdLst>
                  <a:gd name="T0" fmla="*/ 28 w 117"/>
                  <a:gd name="T1" fmla="*/ 16 h 131"/>
                  <a:gd name="T2" fmla="*/ 31 w 117"/>
                  <a:gd name="T3" fmla="*/ 106 h 131"/>
                  <a:gd name="T4" fmla="*/ 107 w 117"/>
                  <a:gd name="T5" fmla="*/ 95 h 131"/>
                  <a:gd name="T6" fmla="*/ 83 w 117"/>
                  <a:gd name="T7" fmla="*/ 9 h 131"/>
                  <a:gd name="T8" fmla="*/ 56 w 117"/>
                  <a:gd name="T9" fmla="*/ 0 h 131"/>
                  <a:gd name="T10" fmla="*/ 28 w 117"/>
                  <a:gd name="T11" fmla="*/ 1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131">
                    <a:moveTo>
                      <a:pt x="28" y="16"/>
                    </a:moveTo>
                    <a:cubicBezTo>
                      <a:pt x="28" y="16"/>
                      <a:pt x="0" y="80"/>
                      <a:pt x="31" y="106"/>
                    </a:cubicBezTo>
                    <a:cubicBezTo>
                      <a:pt x="62" y="131"/>
                      <a:pt x="101" y="114"/>
                      <a:pt x="107" y="95"/>
                    </a:cubicBezTo>
                    <a:cubicBezTo>
                      <a:pt x="117" y="61"/>
                      <a:pt x="90" y="55"/>
                      <a:pt x="83" y="9"/>
                    </a:cubicBezTo>
                    <a:cubicBezTo>
                      <a:pt x="83" y="9"/>
                      <a:pt x="74" y="0"/>
                      <a:pt x="56" y="0"/>
                    </a:cubicBezTo>
                    <a:cubicBezTo>
                      <a:pt x="39" y="0"/>
                      <a:pt x="28" y="16"/>
                      <a:pt x="28" y="1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195"/>
              <p:cNvSpPr>
                <a:spLocks/>
              </p:cNvSpPr>
              <p:nvPr/>
            </p:nvSpPr>
            <p:spPr bwMode="auto">
              <a:xfrm>
                <a:off x="5529" y="5791"/>
                <a:ext cx="97" cy="123"/>
              </a:xfrm>
              <a:custGeom>
                <a:avLst/>
                <a:gdLst>
                  <a:gd name="T0" fmla="*/ 12 w 41"/>
                  <a:gd name="T1" fmla="*/ 52 h 52"/>
                  <a:gd name="T2" fmla="*/ 26 w 41"/>
                  <a:gd name="T3" fmla="*/ 7 h 52"/>
                  <a:gd name="T4" fmla="*/ 32 w 41"/>
                  <a:gd name="T5" fmla="*/ 40 h 52"/>
                  <a:gd name="T6" fmla="*/ 12 w 41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52">
                    <a:moveTo>
                      <a:pt x="12" y="52"/>
                    </a:moveTo>
                    <a:cubicBezTo>
                      <a:pt x="12" y="52"/>
                      <a:pt x="0" y="0"/>
                      <a:pt x="26" y="7"/>
                    </a:cubicBezTo>
                    <a:cubicBezTo>
                      <a:pt x="41" y="11"/>
                      <a:pt x="41" y="29"/>
                      <a:pt x="32" y="40"/>
                    </a:cubicBezTo>
                    <a:cubicBezTo>
                      <a:pt x="27" y="48"/>
                      <a:pt x="19" y="52"/>
                      <a:pt x="12" y="5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196"/>
              <p:cNvSpPr>
                <a:spLocks/>
              </p:cNvSpPr>
              <p:nvPr/>
            </p:nvSpPr>
            <p:spPr bwMode="auto">
              <a:xfrm>
                <a:off x="5552" y="5809"/>
                <a:ext cx="74" cy="105"/>
              </a:xfrm>
              <a:custGeom>
                <a:avLst/>
                <a:gdLst>
                  <a:gd name="T0" fmla="*/ 2 w 31"/>
                  <a:gd name="T1" fmla="*/ 44 h 44"/>
                  <a:gd name="T2" fmla="*/ 0 w 31"/>
                  <a:gd name="T3" fmla="*/ 30 h 44"/>
                  <a:gd name="T4" fmla="*/ 27 w 31"/>
                  <a:gd name="T5" fmla="*/ 21 h 44"/>
                  <a:gd name="T6" fmla="*/ 2 w 31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4">
                    <a:moveTo>
                      <a:pt x="2" y="44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31" y="0"/>
                      <a:pt x="27" y="21"/>
                    </a:cubicBezTo>
                    <a:cubicBezTo>
                      <a:pt x="24" y="43"/>
                      <a:pt x="2" y="44"/>
                      <a:pt x="2" y="4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197"/>
              <p:cNvSpPr>
                <a:spLocks/>
              </p:cNvSpPr>
              <p:nvPr/>
            </p:nvSpPr>
            <p:spPr bwMode="auto">
              <a:xfrm>
                <a:off x="4589" y="5826"/>
                <a:ext cx="114" cy="142"/>
              </a:xfrm>
              <a:custGeom>
                <a:avLst/>
                <a:gdLst>
                  <a:gd name="T0" fmla="*/ 42 w 48"/>
                  <a:gd name="T1" fmla="*/ 59 h 60"/>
                  <a:gd name="T2" fmla="*/ 18 w 48"/>
                  <a:gd name="T3" fmla="*/ 13 h 60"/>
                  <a:gd name="T4" fmla="*/ 16 w 48"/>
                  <a:gd name="T5" fmla="*/ 50 h 60"/>
                  <a:gd name="T6" fmla="*/ 42 w 48"/>
                  <a:gd name="T7" fmla="*/ 5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60">
                    <a:moveTo>
                      <a:pt x="42" y="59"/>
                    </a:moveTo>
                    <a:cubicBezTo>
                      <a:pt x="42" y="59"/>
                      <a:pt x="48" y="0"/>
                      <a:pt x="18" y="13"/>
                    </a:cubicBezTo>
                    <a:cubicBezTo>
                      <a:pt x="0" y="20"/>
                      <a:pt x="4" y="39"/>
                      <a:pt x="16" y="50"/>
                    </a:cubicBezTo>
                    <a:cubicBezTo>
                      <a:pt x="23" y="56"/>
                      <a:pt x="34" y="60"/>
                      <a:pt x="42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198"/>
              <p:cNvSpPr>
                <a:spLocks/>
              </p:cNvSpPr>
              <p:nvPr/>
            </p:nvSpPr>
            <p:spPr bwMode="auto">
              <a:xfrm>
                <a:off x="4589" y="5866"/>
                <a:ext cx="99" cy="104"/>
              </a:xfrm>
              <a:custGeom>
                <a:avLst/>
                <a:gdLst>
                  <a:gd name="T0" fmla="*/ 42 w 42"/>
                  <a:gd name="T1" fmla="*/ 41 h 44"/>
                  <a:gd name="T2" fmla="*/ 42 w 42"/>
                  <a:gd name="T3" fmla="*/ 26 h 44"/>
                  <a:gd name="T4" fmla="*/ 8 w 42"/>
                  <a:gd name="T5" fmla="*/ 22 h 44"/>
                  <a:gd name="T6" fmla="*/ 42 w 42"/>
                  <a:gd name="T7" fmla="*/ 4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4">
                    <a:moveTo>
                      <a:pt x="42" y="41"/>
                    </a:moveTo>
                    <a:cubicBezTo>
                      <a:pt x="42" y="26"/>
                      <a:pt x="42" y="26"/>
                      <a:pt x="42" y="26"/>
                    </a:cubicBezTo>
                    <a:cubicBezTo>
                      <a:pt x="42" y="26"/>
                      <a:pt x="0" y="0"/>
                      <a:pt x="8" y="22"/>
                    </a:cubicBezTo>
                    <a:cubicBezTo>
                      <a:pt x="16" y="44"/>
                      <a:pt x="42" y="41"/>
                      <a:pt x="42" y="41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Oval 199"/>
              <p:cNvSpPr>
                <a:spLocks noChangeArrowheads="1"/>
              </p:cNvSpPr>
              <p:nvPr/>
            </p:nvSpPr>
            <p:spPr bwMode="auto">
              <a:xfrm>
                <a:off x="5124" y="6297"/>
                <a:ext cx="83" cy="28"/>
              </a:xfrm>
              <a:prstGeom prst="ellipse">
                <a:avLst/>
              </a:pr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200"/>
              <p:cNvSpPr>
                <a:spLocks/>
              </p:cNvSpPr>
              <p:nvPr/>
            </p:nvSpPr>
            <p:spPr bwMode="auto">
              <a:xfrm>
                <a:off x="4769" y="5774"/>
                <a:ext cx="246" cy="90"/>
              </a:xfrm>
              <a:custGeom>
                <a:avLst/>
                <a:gdLst>
                  <a:gd name="T0" fmla="*/ 23 w 104"/>
                  <a:gd name="T1" fmla="*/ 38 h 38"/>
                  <a:gd name="T2" fmla="*/ 90 w 104"/>
                  <a:gd name="T3" fmla="*/ 31 h 38"/>
                  <a:gd name="T4" fmla="*/ 98 w 104"/>
                  <a:gd name="T5" fmla="*/ 34 h 38"/>
                  <a:gd name="T6" fmla="*/ 101 w 104"/>
                  <a:gd name="T7" fmla="*/ 28 h 38"/>
                  <a:gd name="T8" fmla="*/ 53 w 104"/>
                  <a:gd name="T9" fmla="*/ 6 h 38"/>
                  <a:gd name="T10" fmla="*/ 23 w 104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" h="38">
                    <a:moveTo>
                      <a:pt x="23" y="38"/>
                    </a:moveTo>
                    <a:cubicBezTo>
                      <a:pt x="23" y="38"/>
                      <a:pt x="50" y="0"/>
                      <a:pt x="90" y="31"/>
                    </a:cubicBezTo>
                    <a:cubicBezTo>
                      <a:pt x="90" y="31"/>
                      <a:pt x="95" y="34"/>
                      <a:pt x="98" y="34"/>
                    </a:cubicBezTo>
                    <a:cubicBezTo>
                      <a:pt x="104" y="34"/>
                      <a:pt x="101" y="28"/>
                      <a:pt x="101" y="28"/>
                    </a:cubicBezTo>
                    <a:cubicBezTo>
                      <a:pt x="101" y="28"/>
                      <a:pt x="83" y="4"/>
                      <a:pt x="53" y="6"/>
                    </a:cubicBezTo>
                    <a:cubicBezTo>
                      <a:pt x="23" y="8"/>
                      <a:pt x="0" y="38"/>
                      <a:pt x="23" y="38"/>
                    </a:cubicBezTo>
                    <a:close/>
                  </a:path>
                </a:pathLst>
              </a:custGeom>
              <a:solidFill>
                <a:srgbClr val="28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201"/>
              <p:cNvSpPr>
                <a:spLocks/>
              </p:cNvSpPr>
              <p:nvPr/>
            </p:nvSpPr>
            <p:spPr bwMode="auto">
              <a:xfrm>
                <a:off x="5254" y="5757"/>
                <a:ext cx="192" cy="97"/>
              </a:xfrm>
              <a:custGeom>
                <a:avLst/>
                <a:gdLst>
                  <a:gd name="T0" fmla="*/ 0 w 81"/>
                  <a:gd name="T1" fmla="*/ 37 h 41"/>
                  <a:gd name="T2" fmla="*/ 7 w 81"/>
                  <a:gd name="T3" fmla="*/ 40 h 41"/>
                  <a:gd name="T4" fmla="*/ 15 w 81"/>
                  <a:gd name="T5" fmla="*/ 37 h 41"/>
                  <a:gd name="T6" fmla="*/ 35 w 81"/>
                  <a:gd name="T7" fmla="*/ 13 h 41"/>
                  <a:gd name="T8" fmla="*/ 71 w 81"/>
                  <a:gd name="T9" fmla="*/ 33 h 41"/>
                  <a:gd name="T10" fmla="*/ 76 w 81"/>
                  <a:gd name="T11" fmla="*/ 34 h 41"/>
                  <a:gd name="T12" fmla="*/ 79 w 81"/>
                  <a:gd name="T13" fmla="*/ 30 h 41"/>
                  <a:gd name="T14" fmla="*/ 35 w 81"/>
                  <a:gd name="T15" fmla="*/ 1 h 41"/>
                  <a:gd name="T16" fmla="*/ 0 w 81"/>
                  <a:gd name="T17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41">
                    <a:moveTo>
                      <a:pt x="0" y="37"/>
                    </a:moveTo>
                    <a:cubicBezTo>
                      <a:pt x="0" y="37"/>
                      <a:pt x="0" y="39"/>
                      <a:pt x="7" y="40"/>
                    </a:cubicBezTo>
                    <a:cubicBezTo>
                      <a:pt x="15" y="41"/>
                      <a:pt x="15" y="37"/>
                      <a:pt x="15" y="37"/>
                    </a:cubicBezTo>
                    <a:cubicBezTo>
                      <a:pt x="15" y="37"/>
                      <a:pt x="13" y="17"/>
                      <a:pt x="35" y="13"/>
                    </a:cubicBezTo>
                    <a:cubicBezTo>
                      <a:pt x="62" y="9"/>
                      <a:pt x="71" y="33"/>
                      <a:pt x="71" y="33"/>
                    </a:cubicBezTo>
                    <a:cubicBezTo>
                      <a:pt x="71" y="33"/>
                      <a:pt x="72" y="35"/>
                      <a:pt x="76" y="34"/>
                    </a:cubicBezTo>
                    <a:cubicBezTo>
                      <a:pt x="81" y="32"/>
                      <a:pt x="79" y="30"/>
                      <a:pt x="79" y="30"/>
                    </a:cubicBezTo>
                    <a:cubicBezTo>
                      <a:pt x="79" y="30"/>
                      <a:pt x="65" y="0"/>
                      <a:pt x="35" y="1"/>
                    </a:cubicBezTo>
                    <a:cubicBezTo>
                      <a:pt x="10" y="1"/>
                      <a:pt x="2" y="19"/>
                      <a:pt x="0" y="37"/>
                    </a:cubicBezTo>
                    <a:close/>
                  </a:path>
                </a:pathLst>
              </a:custGeom>
              <a:solidFill>
                <a:srgbClr val="28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202"/>
              <p:cNvSpPr>
                <a:spLocks/>
              </p:cNvSpPr>
              <p:nvPr/>
            </p:nvSpPr>
            <p:spPr bwMode="auto">
              <a:xfrm>
                <a:off x="5529" y="5854"/>
                <a:ext cx="151" cy="140"/>
              </a:xfrm>
              <a:custGeom>
                <a:avLst/>
                <a:gdLst>
                  <a:gd name="T0" fmla="*/ 8 w 64"/>
                  <a:gd name="T1" fmla="*/ 59 h 59"/>
                  <a:gd name="T2" fmla="*/ 0 w 64"/>
                  <a:gd name="T3" fmla="*/ 56 h 59"/>
                  <a:gd name="T4" fmla="*/ 50 w 64"/>
                  <a:gd name="T5" fmla="*/ 0 h 59"/>
                  <a:gd name="T6" fmla="*/ 8 w 64"/>
                  <a:gd name="T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59">
                    <a:moveTo>
                      <a:pt x="8" y="59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51" y="36"/>
                      <a:pt x="50" y="0"/>
                    </a:cubicBezTo>
                    <a:cubicBezTo>
                      <a:pt x="50" y="0"/>
                      <a:pt x="64" y="39"/>
                      <a:pt x="8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203"/>
              <p:cNvSpPr>
                <a:spLocks/>
              </p:cNvSpPr>
              <p:nvPr/>
            </p:nvSpPr>
            <p:spPr bwMode="auto">
              <a:xfrm>
                <a:off x="4880" y="6138"/>
                <a:ext cx="421" cy="109"/>
              </a:xfrm>
              <a:custGeom>
                <a:avLst/>
                <a:gdLst>
                  <a:gd name="T0" fmla="*/ 11 w 178"/>
                  <a:gd name="T1" fmla="*/ 0 h 46"/>
                  <a:gd name="T2" fmla="*/ 178 w 178"/>
                  <a:gd name="T3" fmla="*/ 25 h 46"/>
                  <a:gd name="T4" fmla="*/ 178 w 178"/>
                  <a:gd name="T5" fmla="*/ 31 h 46"/>
                  <a:gd name="T6" fmla="*/ 33 w 178"/>
                  <a:gd name="T7" fmla="*/ 46 h 46"/>
                  <a:gd name="T8" fmla="*/ 0 w 178"/>
                  <a:gd name="T9" fmla="*/ 28 h 46"/>
                  <a:gd name="T10" fmla="*/ 11 w 178"/>
                  <a:gd name="T1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8" h="46">
                    <a:moveTo>
                      <a:pt x="11" y="0"/>
                    </a:moveTo>
                    <a:cubicBezTo>
                      <a:pt x="11" y="0"/>
                      <a:pt x="72" y="39"/>
                      <a:pt x="178" y="25"/>
                    </a:cubicBezTo>
                    <a:cubicBezTo>
                      <a:pt x="178" y="31"/>
                      <a:pt x="178" y="31"/>
                      <a:pt x="178" y="31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0" y="44"/>
                      <a:pt x="0" y="28"/>
                    </a:cubicBezTo>
                    <a:cubicBezTo>
                      <a:pt x="0" y="11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204"/>
              <p:cNvSpPr>
                <a:spLocks/>
              </p:cNvSpPr>
              <p:nvPr/>
            </p:nvSpPr>
            <p:spPr bwMode="auto">
              <a:xfrm>
                <a:off x="4582" y="5266"/>
                <a:ext cx="142" cy="139"/>
              </a:xfrm>
              <a:custGeom>
                <a:avLst/>
                <a:gdLst>
                  <a:gd name="T0" fmla="*/ 1 w 60"/>
                  <a:gd name="T1" fmla="*/ 1 h 59"/>
                  <a:gd name="T2" fmla="*/ 6 w 60"/>
                  <a:gd name="T3" fmla="*/ 18 h 59"/>
                  <a:gd name="T4" fmla="*/ 18 w 60"/>
                  <a:gd name="T5" fmla="*/ 37 h 59"/>
                  <a:gd name="T6" fmla="*/ 53 w 60"/>
                  <a:gd name="T7" fmla="*/ 58 h 59"/>
                  <a:gd name="T8" fmla="*/ 60 w 60"/>
                  <a:gd name="T9" fmla="*/ 59 h 59"/>
                  <a:gd name="T10" fmla="*/ 53 w 60"/>
                  <a:gd name="T11" fmla="*/ 55 h 59"/>
                  <a:gd name="T12" fmla="*/ 45 w 60"/>
                  <a:gd name="T13" fmla="*/ 49 h 59"/>
                  <a:gd name="T14" fmla="*/ 26 w 60"/>
                  <a:gd name="T15" fmla="*/ 36 h 59"/>
                  <a:gd name="T16" fmla="*/ 13 w 60"/>
                  <a:gd name="T17" fmla="*/ 18 h 59"/>
                  <a:gd name="T18" fmla="*/ 4 w 60"/>
                  <a:gd name="T19" fmla="*/ 4 h 59"/>
                  <a:gd name="T20" fmla="*/ 2 w 60"/>
                  <a:gd name="T21" fmla="*/ 0 h 59"/>
                  <a:gd name="T22" fmla="*/ 1 w 60"/>
                  <a:gd name="T23" fmla="*/ 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59">
                    <a:moveTo>
                      <a:pt x="1" y="1"/>
                    </a:moveTo>
                    <a:cubicBezTo>
                      <a:pt x="0" y="6"/>
                      <a:pt x="5" y="15"/>
                      <a:pt x="6" y="18"/>
                    </a:cubicBezTo>
                    <a:cubicBezTo>
                      <a:pt x="9" y="25"/>
                      <a:pt x="13" y="31"/>
                      <a:pt x="18" y="37"/>
                    </a:cubicBezTo>
                    <a:cubicBezTo>
                      <a:pt x="27" y="47"/>
                      <a:pt x="39" y="55"/>
                      <a:pt x="53" y="58"/>
                    </a:cubicBezTo>
                    <a:cubicBezTo>
                      <a:pt x="56" y="58"/>
                      <a:pt x="58" y="59"/>
                      <a:pt x="60" y="59"/>
                    </a:cubicBezTo>
                    <a:cubicBezTo>
                      <a:pt x="59" y="57"/>
                      <a:pt x="55" y="56"/>
                      <a:pt x="53" y="55"/>
                    </a:cubicBezTo>
                    <a:cubicBezTo>
                      <a:pt x="50" y="53"/>
                      <a:pt x="47" y="51"/>
                      <a:pt x="45" y="49"/>
                    </a:cubicBezTo>
                    <a:cubicBezTo>
                      <a:pt x="38" y="45"/>
                      <a:pt x="31" y="41"/>
                      <a:pt x="26" y="36"/>
                    </a:cubicBezTo>
                    <a:cubicBezTo>
                      <a:pt x="21" y="30"/>
                      <a:pt x="16" y="24"/>
                      <a:pt x="13" y="18"/>
                    </a:cubicBezTo>
                    <a:cubicBezTo>
                      <a:pt x="10" y="13"/>
                      <a:pt x="6" y="9"/>
                      <a:pt x="4" y="4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205"/>
              <p:cNvSpPr>
                <a:spLocks/>
              </p:cNvSpPr>
              <p:nvPr/>
            </p:nvSpPr>
            <p:spPr bwMode="auto">
              <a:xfrm>
                <a:off x="4662" y="5209"/>
                <a:ext cx="86" cy="113"/>
              </a:xfrm>
              <a:custGeom>
                <a:avLst/>
                <a:gdLst>
                  <a:gd name="T0" fmla="*/ 5 w 36"/>
                  <a:gd name="T1" fmla="*/ 0 h 48"/>
                  <a:gd name="T2" fmla="*/ 36 w 36"/>
                  <a:gd name="T3" fmla="*/ 48 h 48"/>
                  <a:gd name="T4" fmla="*/ 5 w 36"/>
                  <a:gd name="T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48">
                    <a:moveTo>
                      <a:pt x="5" y="0"/>
                    </a:moveTo>
                    <a:cubicBezTo>
                      <a:pt x="5" y="0"/>
                      <a:pt x="0" y="38"/>
                      <a:pt x="36" y="48"/>
                    </a:cubicBezTo>
                    <a:cubicBezTo>
                      <a:pt x="36" y="48"/>
                      <a:pt x="11" y="31"/>
                      <a:pt x="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206"/>
              <p:cNvSpPr>
                <a:spLocks/>
              </p:cNvSpPr>
              <p:nvPr/>
            </p:nvSpPr>
            <p:spPr bwMode="auto">
              <a:xfrm>
                <a:off x="5434" y="5301"/>
                <a:ext cx="142" cy="156"/>
              </a:xfrm>
              <a:custGeom>
                <a:avLst/>
                <a:gdLst>
                  <a:gd name="T0" fmla="*/ 40 w 60"/>
                  <a:gd name="T1" fmla="*/ 0 h 66"/>
                  <a:gd name="T2" fmla="*/ 0 w 60"/>
                  <a:gd name="T3" fmla="*/ 66 h 66"/>
                  <a:gd name="T4" fmla="*/ 40 w 60"/>
                  <a:gd name="T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66">
                    <a:moveTo>
                      <a:pt x="40" y="0"/>
                    </a:moveTo>
                    <a:cubicBezTo>
                      <a:pt x="40" y="0"/>
                      <a:pt x="60" y="52"/>
                      <a:pt x="0" y="66"/>
                    </a:cubicBezTo>
                    <a:cubicBezTo>
                      <a:pt x="0" y="66"/>
                      <a:pt x="31" y="40"/>
                      <a:pt x="4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207"/>
              <p:cNvSpPr>
                <a:spLocks/>
              </p:cNvSpPr>
              <p:nvPr/>
            </p:nvSpPr>
            <p:spPr bwMode="auto">
              <a:xfrm>
                <a:off x="5039" y="5095"/>
                <a:ext cx="414" cy="126"/>
              </a:xfrm>
              <a:custGeom>
                <a:avLst/>
                <a:gdLst>
                  <a:gd name="T0" fmla="*/ 175 w 175"/>
                  <a:gd name="T1" fmla="*/ 41 h 53"/>
                  <a:gd name="T2" fmla="*/ 95 w 175"/>
                  <a:gd name="T3" fmla="*/ 19 h 53"/>
                  <a:gd name="T4" fmla="*/ 22 w 175"/>
                  <a:gd name="T5" fmla="*/ 51 h 53"/>
                  <a:gd name="T6" fmla="*/ 119 w 175"/>
                  <a:gd name="T7" fmla="*/ 39 h 53"/>
                  <a:gd name="T8" fmla="*/ 175 w 175"/>
                  <a:gd name="T9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53">
                    <a:moveTo>
                      <a:pt x="175" y="41"/>
                    </a:moveTo>
                    <a:cubicBezTo>
                      <a:pt x="175" y="41"/>
                      <a:pt x="147" y="0"/>
                      <a:pt x="95" y="19"/>
                    </a:cubicBezTo>
                    <a:cubicBezTo>
                      <a:pt x="43" y="37"/>
                      <a:pt x="44" y="50"/>
                      <a:pt x="22" y="51"/>
                    </a:cubicBezTo>
                    <a:cubicBezTo>
                      <a:pt x="0" y="53"/>
                      <a:pt x="78" y="52"/>
                      <a:pt x="119" y="39"/>
                    </a:cubicBezTo>
                    <a:cubicBezTo>
                      <a:pt x="161" y="27"/>
                      <a:pt x="168" y="50"/>
                      <a:pt x="175" y="41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208"/>
              <p:cNvSpPr>
                <a:spLocks/>
              </p:cNvSpPr>
              <p:nvPr/>
            </p:nvSpPr>
            <p:spPr bwMode="auto">
              <a:xfrm>
                <a:off x="5514" y="5353"/>
                <a:ext cx="154" cy="230"/>
              </a:xfrm>
              <a:custGeom>
                <a:avLst/>
                <a:gdLst>
                  <a:gd name="T0" fmla="*/ 0 w 65"/>
                  <a:gd name="T1" fmla="*/ 58 h 97"/>
                  <a:gd name="T2" fmla="*/ 38 w 65"/>
                  <a:gd name="T3" fmla="*/ 0 h 97"/>
                  <a:gd name="T4" fmla="*/ 60 w 65"/>
                  <a:gd name="T5" fmla="*/ 38 h 97"/>
                  <a:gd name="T6" fmla="*/ 0 w 65"/>
                  <a:gd name="T7" fmla="*/ 97 h 97"/>
                  <a:gd name="T8" fmla="*/ 0 w 65"/>
                  <a:gd name="T9" fmla="*/ 5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97">
                    <a:moveTo>
                      <a:pt x="0" y="58"/>
                    </a:moveTo>
                    <a:cubicBezTo>
                      <a:pt x="0" y="58"/>
                      <a:pt x="42" y="33"/>
                      <a:pt x="38" y="0"/>
                    </a:cubicBezTo>
                    <a:cubicBezTo>
                      <a:pt x="38" y="0"/>
                      <a:pt x="65" y="6"/>
                      <a:pt x="60" y="38"/>
                    </a:cubicBezTo>
                    <a:cubicBezTo>
                      <a:pt x="54" y="69"/>
                      <a:pt x="0" y="97"/>
                      <a:pt x="0" y="97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209"/>
              <p:cNvSpPr>
                <a:spLocks/>
              </p:cNvSpPr>
              <p:nvPr/>
            </p:nvSpPr>
            <p:spPr bwMode="auto">
              <a:xfrm>
                <a:off x="4816" y="5935"/>
                <a:ext cx="31" cy="12"/>
              </a:xfrm>
              <a:custGeom>
                <a:avLst/>
                <a:gdLst>
                  <a:gd name="T0" fmla="*/ 13 w 13"/>
                  <a:gd name="T1" fmla="*/ 3 h 5"/>
                  <a:gd name="T2" fmla="*/ 11 w 13"/>
                  <a:gd name="T3" fmla="*/ 5 h 5"/>
                  <a:gd name="T4" fmla="*/ 2 w 13"/>
                  <a:gd name="T5" fmla="*/ 5 h 5"/>
                  <a:gd name="T6" fmla="*/ 0 w 13"/>
                  <a:gd name="T7" fmla="*/ 3 h 5"/>
                  <a:gd name="T8" fmla="*/ 0 w 13"/>
                  <a:gd name="T9" fmla="*/ 3 h 5"/>
                  <a:gd name="T10" fmla="*/ 2 w 13"/>
                  <a:gd name="T11" fmla="*/ 0 h 5"/>
                  <a:gd name="T12" fmla="*/ 11 w 13"/>
                  <a:gd name="T13" fmla="*/ 0 h 5"/>
                  <a:gd name="T14" fmla="*/ 13 w 1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5">
                    <a:moveTo>
                      <a:pt x="13" y="3"/>
                    </a:moveTo>
                    <a:cubicBezTo>
                      <a:pt x="13" y="4"/>
                      <a:pt x="12" y="5"/>
                      <a:pt x="1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2"/>
                      <a:pt x="13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210"/>
              <p:cNvSpPr>
                <a:spLocks/>
              </p:cNvSpPr>
              <p:nvPr/>
            </p:nvSpPr>
            <p:spPr bwMode="auto">
              <a:xfrm>
                <a:off x="5384" y="5918"/>
                <a:ext cx="29" cy="10"/>
              </a:xfrm>
              <a:custGeom>
                <a:avLst/>
                <a:gdLst>
                  <a:gd name="T0" fmla="*/ 12 w 12"/>
                  <a:gd name="T1" fmla="*/ 2 h 4"/>
                  <a:gd name="T2" fmla="*/ 10 w 12"/>
                  <a:gd name="T3" fmla="*/ 4 h 4"/>
                  <a:gd name="T4" fmla="*/ 2 w 12"/>
                  <a:gd name="T5" fmla="*/ 4 h 4"/>
                  <a:gd name="T6" fmla="*/ 0 w 12"/>
                  <a:gd name="T7" fmla="*/ 2 h 4"/>
                  <a:gd name="T8" fmla="*/ 0 w 12"/>
                  <a:gd name="T9" fmla="*/ 2 h 4"/>
                  <a:gd name="T10" fmla="*/ 2 w 12"/>
                  <a:gd name="T11" fmla="*/ 0 h 4"/>
                  <a:gd name="T12" fmla="*/ 10 w 12"/>
                  <a:gd name="T13" fmla="*/ 0 h 4"/>
                  <a:gd name="T14" fmla="*/ 12 w 12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2"/>
                    </a:moveTo>
                    <a:cubicBezTo>
                      <a:pt x="12" y="3"/>
                      <a:pt x="11" y="4"/>
                      <a:pt x="1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1"/>
                      <a:pt x="12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Oval 211"/>
              <p:cNvSpPr>
                <a:spLocks noChangeArrowheads="1"/>
              </p:cNvSpPr>
              <p:nvPr/>
            </p:nvSpPr>
            <p:spPr bwMode="auto">
              <a:xfrm>
                <a:off x="5148" y="6046"/>
                <a:ext cx="52" cy="21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212"/>
              <p:cNvSpPr>
                <a:spLocks/>
              </p:cNvSpPr>
              <p:nvPr/>
            </p:nvSpPr>
            <p:spPr bwMode="auto">
              <a:xfrm>
                <a:off x="6705" y="3339"/>
                <a:ext cx="421" cy="494"/>
              </a:xfrm>
              <a:custGeom>
                <a:avLst/>
                <a:gdLst>
                  <a:gd name="T0" fmla="*/ 174 w 178"/>
                  <a:gd name="T1" fmla="*/ 15 h 209"/>
                  <a:gd name="T2" fmla="*/ 145 w 178"/>
                  <a:gd name="T3" fmla="*/ 5 h 209"/>
                  <a:gd name="T4" fmla="*/ 110 w 178"/>
                  <a:gd name="T5" fmla="*/ 76 h 209"/>
                  <a:gd name="T6" fmla="*/ 94 w 178"/>
                  <a:gd name="T7" fmla="*/ 147 h 209"/>
                  <a:gd name="T8" fmla="*/ 85 w 178"/>
                  <a:gd name="T9" fmla="*/ 143 h 209"/>
                  <a:gd name="T10" fmla="*/ 45 w 178"/>
                  <a:gd name="T11" fmla="*/ 87 h 209"/>
                  <a:gd name="T12" fmla="*/ 39 w 178"/>
                  <a:gd name="T13" fmla="*/ 76 h 209"/>
                  <a:gd name="T14" fmla="*/ 0 w 178"/>
                  <a:gd name="T15" fmla="*/ 122 h 209"/>
                  <a:gd name="T16" fmla="*/ 98 w 178"/>
                  <a:gd name="T17" fmla="*/ 198 h 209"/>
                  <a:gd name="T18" fmla="*/ 153 w 178"/>
                  <a:gd name="T19" fmla="*/ 89 h 209"/>
                  <a:gd name="T20" fmla="*/ 178 w 178"/>
                  <a:gd name="T21" fmla="*/ 82 h 209"/>
                  <a:gd name="T22" fmla="*/ 174 w 178"/>
                  <a:gd name="T23" fmla="*/ 1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209">
                    <a:moveTo>
                      <a:pt x="174" y="15"/>
                    </a:moveTo>
                    <a:cubicBezTo>
                      <a:pt x="174" y="15"/>
                      <a:pt x="158" y="0"/>
                      <a:pt x="145" y="5"/>
                    </a:cubicBezTo>
                    <a:cubicBezTo>
                      <a:pt x="131" y="9"/>
                      <a:pt x="115" y="26"/>
                      <a:pt x="110" y="76"/>
                    </a:cubicBezTo>
                    <a:cubicBezTo>
                      <a:pt x="104" y="125"/>
                      <a:pt x="94" y="147"/>
                      <a:pt x="94" y="147"/>
                    </a:cubicBezTo>
                    <a:cubicBezTo>
                      <a:pt x="94" y="147"/>
                      <a:pt x="91" y="152"/>
                      <a:pt x="85" y="143"/>
                    </a:cubicBezTo>
                    <a:cubicBezTo>
                      <a:pt x="79" y="135"/>
                      <a:pt x="45" y="87"/>
                      <a:pt x="45" y="87"/>
                    </a:cubicBezTo>
                    <a:cubicBezTo>
                      <a:pt x="39" y="76"/>
                      <a:pt x="39" y="76"/>
                      <a:pt x="39" y="76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2"/>
                      <a:pt x="69" y="209"/>
                      <a:pt x="98" y="198"/>
                    </a:cubicBezTo>
                    <a:cubicBezTo>
                      <a:pt x="127" y="188"/>
                      <a:pt x="153" y="89"/>
                      <a:pt x="153" y="89"/>
                    </a:cubicBezTo>
                    <a:cubicBezTo>
                      <a:pt x="178" y="82"/>
                      <a:pt x="178" y="82"/>
                      <a:pt x="178" y="82"/>
                    </a:cubicBezTo>
                    <a:lnTo>
                      <a:pt x="174" y="15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213"/>
              <p:cNvSpPr>
                <a:spLocks/>
              </p:cNvSpPr>
              <p:nvPr/>
            </p:nvSpPr>
            <p:spPr bwMode="auto">
              <a:xfrm>
                <a:off x="6705" y="3339"/>
                <a:ext cx="421" cy="494"/>
              </a:xfrm>
              <a:custGeom>
                <a:avLst/>
                <a:gdLst>
                  <a:gd name="T0" fmla="*/ 174 w 178"/>
                  <a:gd name="T1" fmla="*/ 15 h 209"/>
                  <a:gd name="T2" fmla="*/ 145 w 178"/>
                  <a:gd name="T3" fmla="*/ 5 h 209"/>
                  <a:gd name="T4" fmla="*/ 126 w 178"/>
                  <a:gd name="T5" fmla="*/ 20 h 209"/>
                  <a:gd name="T6" fmla="*/ 133 w 178"/>
                  <a:gd name="T7" fmla="*/ 17 h 209"/>
                  <a:gd name="T8" fmla="*/ 145 w 178"/>
                  <a:gd name="T9" fmla="*/ 24 h 209"/>
                  <a:gd name="T10" fmla="*/ 147 w 178"/>
                  <a:gd name="T11" fmla="*/ 56 h 209"/>
                  <a:gd name="T12" fmla="*/ 147 w 178"/>
                  <a:gd name="T13" fmla="*/ 60 h 209"/>
                  <a:gd name="T14" fmla="*/ 144 w 178"/>
                  <a:gd name="T15" fmla="*/ 69 h 209"/>
                  <a:gd name="T16" fmla="*/ 144 w 178"/>
                  <a:gd name="T17" fmla="*/ 71 h 209"/>
                  <a:gd name="T18" fmla="*/ 128 w 178"/>
                  <a:gd name="T19" fmla="*/ 124 h 209"/>
                  <a:gd name="T20" fmla="*/ 111 w 178"/>
                  <a:gd name="T21" fmla="*/ 161 h 209"/>
                  <a:gd name="T22" fmla="*/ 99 w 178"/>
                  <a:gd name="T23" fmla="*/ 159 h 209"/>
                  <a:gd name="T24" fmla="*/ 98 w 178"/>
                  <a:gd name="T25" fmla="*/ 137 h 209"/>
                  <a:gd name="T26" fmla="*/ 94 w 178"/>
                  <a:gd name="T27" fmla="*/ 147 h 209"/>
                  <a:gd name="T28" fmla="*/ 88 w 178"/>
                  <a:gd name="T29" fmla="*/ 147 h 209"/>
                  <a:gd name="T30" fmla="*/ 86 w 178"/>
                  <a:gd name="T31" fmla="*/ 166 h 209"/>
                  <a:gd name="T32" fmla="*/ 72 w 178"/>
                  <a:gd name="T33" fmla="*/ 172 h 209"/>
                  <a:gd name="T34" fmla="*/ 23 w 178"/>
                  <a:gd name="T35" fmla="*/ 135 h 209"/>
                  <a:gd name="T36" fmla="*/ 23 w 178"/>
                  <a:gd name="T37" fmla="*/ 121 h 209"/>
                  <a:gd name="T38" fmla="*/ 47 w 178"/>
                  <a:gd name="T39" fmla="*/ 96 h 209"/>
                  <a:gd name="T40" fmla="*/ 48 w 178"/>
                  <a:gd name="T41" fmla="*/ 91 h 209"/>
                  <a:gd name="T42" fmla="*/ 45 w 178"/>
                  <a:gd name="T43" fmla="*/ 87 h 209"/>
                  <a:gd name="T44" fmla="*/ 39 w 178"/>
                  <a:gd name="T45" fmla="*/ 76 h 209"/>
                  <a:gd name="T46" fmla="*/ 0 w 178"/>
                  <a:gd name="T47" fmla="*/ 122 h 209"/>
                  <a:gd name="T48" fmla="*/ 98 w 178"/>
                  <a:gd name="T49" fmla="*/ 198 h 209"/>
                  <a:gd name="T50" fmla="*/ 153 w 178"/>
                  <a:gd name="T51" fmla="*/ 89 h 209"/>
                  <a:gd name="T52" fmla="*/ 178 w 178"/>
                  <a:gd name="T53" fmla="*/ 82 h 209"/>
                  <a:gd name="T54" fmla="*/ 174 w 178"/>
                  <a:gd name="T55" fmla="*/ 1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78" h="209">
                    <a:moveTo>
                      <a:pt x="174" y="15"/>
                    </a:moveTo>
                    <a:cubicBezTo>
                      <a:pt x="174" y="15"/>
                      <a:pt x="158" y="0"/>
                      <a:pt x="145" y="5"/>
                    </a:cubicBezTo>
                    <a:cubicBezTo>
                      <a:pt x="139" y="7"/>
                      <a:pt x="132" y="11"/>
                      <a:pt x="126" y="20"/>
                    </a:cubicBezTo>
                    <a:cubicBezTo>
                      <a:pt x="128" y="19"/>
                      <a:pt x="130" y="18"/>
                      <a:pt x="133" y="17"/>
                    </a:cubicBezTo>
                    <a:cubicBezTo>
                      <a:pt x="138" y="15"/>
                      <a:pt x="143" y="19"/>
                      <a:pt x="145" y="24"/>
                    </a:cubicBezTo>
                    <a:cubicBezTo>
                      <a:pt x="148" y="34"/>
                      <a:pt x="149" y="45"/>
                      <a:pt x="147" y="56"/>
                    </a:cubicBezTo>
                    <a:cubicBezTo>
                      <a:pt x="148" y="57"/>
                      <a:pt x="148" y="58"/>
                      <a:pt x="147" y="60"/>
                    </a:cubicBezTo>
                    <a:cubicBezTo>
                      <a:pt x="146" y="63"/>
                      <a:pt x="145" y="66"/>
                      <a:pt x="144" y="69"/>
                    </a:cubicBezTo>
                    <a:cubicBezTo>
                      <a:pt x="144" y="70"/>
                      <a:pt x="144" y="70"/>
                      <a:pt x="144" y="71"/>
                    </a:cubicBezTo>
                    <a:cubicBezTo>
                      <a:pt x="138" y="88"/>
                      <a:pt x="134" y="106"/>
                      <a:pt x="128" y="124"/>
                    </a:cubicBezTo>
                    <a:cubicBezTo>
                      <a:pt x="124" y="137"/>
                      <a:pt x="119" y="150"/>
                      <a:pt x="111" y="161"/>
                    </a:cubicBezTo>
                    <a:cubicBezTo>
                      <a:pt x="108" y="164"/>
                      <a:pt x="100" y="165"/>
                      <a:pt x="99" y="159"/>
                    </a:cubicBezTo>
                    <a:cubicBezTo>
                      <a:pt x="98" y="152"/>
                      <a:pt x="98" y="144"/>
                      <a:pt x="98" y="137"/>
                    </a:cubicBezTo>
                    <a:cubicBezTo>
                      <a:pt x="95" y="143"/>
                      <a:pt x="94" y="147"/>
                      <a:pt x="94" y="147"/>
                    </a:cubicBezTo>
                    <a:cubicBezTo>
                      <a:pt x="94" y="147"/>
                      <a:pt x="92" y="150"/>
                      <a:pt x="88" y="147"/>
                    </a:cubicBezTo>
                    <a:cubicBezTo>
                      <a:pt x="88" y="154"/>
                      <a:pt x="88" y="160"/>
                      <a:pt x="86" y="166"/>
                    </a:cubicBezTo>
                    <a:cubicBezTo>
                      <a:pt x="84" y="173"/>
                      <a:pt x="77" y="175"/>
                      <a:pt x="72" y="172"/>
                    </a:cubicBezTo>
                    <a:cubicBezTo>
                      <a:pt x="53" y="163"/>
                      <a:pt x="38" y="148"/>
                      <a:pt x="23" y="135"/>
                    </a:cubicBezTo>
                    <a:cubicBezTo>
                      <a:pt x="19" y="131"/>
                      <a:pt x="19" y="124"/>
                      <a:pt x="23" y="121"/>
                    </a:cubicBezTo>
                    <a:cubicBezTo>
                      <a:pt x="31" y="114"/>
                      <a:pt x="46" y="107"/>
                      <a:pt x="47" y="96"/>
                    </a:cubicBezTo>
                    <a:cubicBezTo>
                      <a:pt x="47" y="94"/>
                      <a:pt x="48" y="92"/>
                      <a:pt x="48" y="91"/>
                    </a:cubicBezTo>
                    <a:cubicBezTo>
                      <a:pt x="46" y="88"/>
                      <a:pt x="45" y="87"/>
                      <a:pt x="45" y="87"/>
                    </a:cubicBezTo>
                    <a:cubicBezTo>
                      <a:pt x="39" y="76"/>
                      <a:pt x="39" y="76"/>
                      <a:pt x="39" y="76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2"/>
                      <a:pt x="69" y="209"/>
                      <a:pt x="98" y="198"/>
                    </a:cubicBezTo>
                    <a:cubicBezTo>
                      <a:pt x="127" y="188"/>
                      <a:pt x="153" y="89"/>
                      <a:pt x="153" y="89"/>
                    </a:cubicBezTo>
                    <a:cubicBezTo>
                      <a:pt x="178" y="82"/>
                      <a:pt x="178" y="82"/>
                      <a:pt x="178" y="82"/>
                    </a:cubicBezTo>
                    <a:lnTo>
                      <a:pt x="174" y="15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214"/>
              <p:cNvSpPr>
                <a:spLocks/>
              </p:cNvSpPr>
              <p:nvPr/>
            </p:nvSpPr>
            <p:spPr bwMode="auto">
              <a:xfrm>
                <a:off x="7067" y="3909"/>
                <a:ext cx="407" cy="780"/>
              </a:xfrm>
              <a:custGeom>
                <a:avLst/>
                <a:gdLst>
                  <a:gd name="T0" fmla="*/ 8 w 172"/>
                  <a:gd name="T1" fmla="*/ 0 h 330"/>
                  <a:gd name="T2" fmla="*/ 46 w 172"/>
                  <a:gd name="T3" fmla="*/ 90 h 330"/>
                  <a:gd name="T4" fmla="*/ 44 w 172"/>
                  <a:gd name="T5" fmla="*/ 316 h 330"/>
                  <a:gd name="T6" fmla="*/ 80 w 172"/>
                  <a:gd name="T7" fmla="*/ 330 h 330"/>
                  <a:gd name="T8" fmla="*/ 78 w 172"/>
                  <a:gd name="T9" fmla="*/ 100 h 330"/>
                  <a:gd name="T10" fmla="*/ 101 w 172"/>
                  <a:gd name="T11" fmla="*/ 98 h 330"/>
                  <a:gd name="T12" fmla="*/ 117 w 172"/>
                  <a:gd name="T13" fmla="*/ 323 h 330"/>
                  <a:gd name="T14" fmla="*/ 142 w 172"/>
                  <a:gd name="T15" fmla="*/ 303 h 330"/>
                  <a:gd name="T16" fmla="*/ 159 w 172"/>
                  <a:gd name="T17" fmla="*/ 288 h 330"/>
                  <a:gd name="T18" fmla="*/ 132 w 172"/>
                  <a:gd name="T19" fmla="*/ 94 h 330"/>
                  <a:gd name="T20" fmla="*/ 159 w 172"/>
                  <a:gd name="T21" fmla="*/ 0 h 330"/>
                  <a:gd name="T22" fmla="*/ 8 w 172"/>
                  <a:gd name="T23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2" h="330">
                    <a:moveTo>
                      <a:pt x="8" y="0"/>
                    </a:moveTo>
                    <a:cubicBezTo>
                      <a:pt x="8" y="0"/>
                      <a:pt x="0" y="81"/>
                      <a:pt x="46" y="90"/>
                    </a:cubicBezTo>
                    <a:cubicBezTo>
                      <a:pt x="44" y="316"/>
                      <a:pt x="44" y="316"/>
                      <a:pt x="44" y="316"/>
                    </a:cubicBezTo>
                    <a:cubicBezTo>
                      <a:pt x="80" y="330"/>
                      <a:pt x="80" y="330"/>
                      <a:pt x="80" y="330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8" y="100"/>
                      <a:pt x="94" y="102"/>
                      <a:pt x="101" y="98"/>
                    </a:cubicBezTo>
                    <a:cubicBezTo>
                      <a:pt x="117" y="323"/>
                      <a:pt x="117" y="323"/>
                      <a:pt x="117" y="323"/>
                    </a:cubicBezTo>
                    <a:cubicBezTo>
                      <a:pt x="142" y="303"/>
                      <a:pt x="142" y="303"/>
                      <a:pt x="142" y="303"/>
                    </a:cubicBezTo>
                    <a:cubicBezTo>
                      <a:pt x="159" y="288"/>
                      <a:pt x="159" y="288"/>
                      <a:pt x="159" y="288"/>
                    </a:cubicBezTo>
                    <a:cubicBezTo>
                      <a:pt x="132" y="94"/>
                      <a:pt x="132" y="94"/>
                      <a:pt x="132" y="94"/>
                    </a:cubicBezTo>
                    <a:cubicBezTo>
                      <a:pt x="132" y="94"/>
                      <a:pt x="172" y="71"/>
                      <a:pt x="159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215"/>
              <p:cNvSpPr>
                <a:spLocks/>
              </p:cNvSpPr>
              <p:nvPr/>
            </p:nvSpPr>
            <p:spPr bwMode="auto">
              <a:xfrm>
                <a:off x="7093" y="3911"/>
                <a:ext cx="381" cy="778"/>
              </a:xfrm>
              <a:custGeom>
                <a:avLst/>
                <a:gdLst>
                  <a:gd name="T0" fmla="*/ 107 w 161"/>
                  <a:gd name="T1" fmla="*/ 116 h 329"/>
                  <a:gd name="T2" fmla="*/ 121 w 161"/>
                  <a:gd name="T3" fmla="*/ 99 h 329"/>
                  <a:gd name="T4" fmla="*/ 121 w 161"/>
                  <a:gd name="T5" fmla="*/ 93 h 329"/>
                  <a:gd name="T6" fmla="*/ 148 w 161"/>
                  <a:gd name="T7" fmla="*/ 0 h 329"/>
                  <a:gd name="T8" fmla="*/ 148 w 161"/>
                  <a:gd name="T9" fmla="*/ 4 h 329"/>
                  <a:gd name="T10" fmla="*/ 68 w 161"/>
                  <a:gd name="T11" fmla="*/ 83 h 329"/>
                  <a:gd name="T12" fmla="*/ 7 w 161"/>
                  <a:gd name="T13" fmla="*/ 53 h 329"/>
                  <a:gd name="T14" fmla="*/ 0 w 161"/>
                  <a:gd name="T15" fmla="*/ 46 h 329"/>
                  <a:gd name="T16" fmla="*/ 35 w 161"/>
                  <a:gd name="T17" fmla="*/ 89 h 329"/>
                  <a:gd name="T18" fmla="*/ 35 w 161"/>
                  <a:gd name="T19" fmla="*/ 97 h 329"/>
                  <a:gd name="T20" fmla="*/ 49 w 161"/>
                  <a:gd name="T21" fmla="*/ 111 h 329"/>
                  <a:gd name="T22" fmla="*/ 50 w 161"/>
                  <a:gd name="T23" fmla="*/ 117 h 329"/>
                  <a:gd name="T24" fmla="*/ 52 w 161"/>
                  <a:gd name="T25" fmla="*/ 124 h 329"/>
                  <a:gd name="T26" fmla="*/ 51 w 161"/>
                  <a:gd name="T27" fmla="*/ 322 h 329"/>
                  <a:gd name="T28" fmla="*/ 69 w 161"/>
                  <a:gd name="T29" fmla="*/ 329 h 329"/>
                  <a:gd name="T30" fmla="*/ 67 w 161"/>
                  <a:gd name="T31" fmla="*/ 99 h 329"/>
                  <a:gd name="T32" fmla="*/ 90 w 161"/>
                  <a:gd name="T33" fmla="*/ 97 h 329"/>
                  <a:gd name="T34" fmla="*/ 106 w 161"/>
                  <a:gd name="T35" fmla="*/ 322 h 329"/>
                  <a:gd name="T36" fmla="*/ 128 w 161"/>
                  <a:gd name="T37" fmla="*/ 305 h 329"/>
                  <a:gd name="T38" fmla="*/ 126 w 161"/>
                  <a:gd name="T39" fmla="*/ 297 h 329"/>
                  <a:gd name="T40" fmla="*/ 107 w 161"/>
                  <a:gd name="T41" fmla="*/ 116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1" h="329">
                    <a:moveTo>
                      <a:pt x="107" y="116"/>
                    </a:moveTo>
                    <a:cubicBezTo>
                      <a:pt x="107" y="106"/>
                      <a:pt x="114" y="100"/>
                      <a:pt x="121" y="99"/>
                    </a:cubicBezTo>
                    <a:cubicBezTo>
                      <a:pt x="121" y="93"/>
                      <a:pt x="121" y="93"/>
                      <a:pt x="121" y="93"/>
                    </a:cubicBezTo>
                    <a:cubicBezTo>
                      <a:pt x="121" y="93"/>
                      <a:pt x="161" y="70"/>
                      <a:pt x="148" y="0"/>
                    </a:cubicBezTo>
                    <a:cubicBezTo>
                      <a:pt x="148" y="1"/>
                      <a:pt x="148" y="2"/>
                      <a:pt x="148" y="4"/>
                    </a:cubicBezTo>
                    <a:cubicBezTo>
                      <a:pt x="148" y="47"/>
                      <a:pt x="111" y="83"/>
                      <a:pt x="68" y="83"/>
                    </a:cubicBezTo>
                    <a:cubicBezTo>
                      <a:pt x="43" y="83"/>
                      <a:pt x="21" y="71"/>
                      <a:pt x="7" y="53"/>
                    </a:cubicBezTo>
                    <a:cubicBezTo>
                      <a:pt x="5" y="51"/>
                      <a:pt x="2" y="49"/>
                      <a:pt x="0" y="46"/>
                    </a:cubicBezTo>
                    <a:cubicBezTo>
                      <a:pt x="4" y="66"/>
                      <a:pt x="14" y="85"/>
                      <a:pt x="35" y="89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42" y="98"/>
                      <a:pt x="49" y="102"/>
                      <a:pt x="49" y="111"/>
                    </a:cubicBezTo>
                    <a:cubicBezTo>
                      <a:pt x="50" y="113"/>
                      <a:pt x="50" y="115"/>
                      <a:pt x="50" y="117"/>
                    </a:cubicBezTo>
                    <a:cubicBezTo>
                      <a:pt x="51" y="119"/>
                      <a:pt x="52" y="122"/>
                      <a:pt x="52" y="124"/>
                    </a:cubicBezTo>
                    <a:cubicBezTo>
                      <a:pt x="51" y="190"/>
                      <a:pt x="51" y="256"/>
                      <a:pt x="51" y="322"/>
                    </a:cubicBezTo>
                    <a:cubicBezTo>
                      <a:pt x="69" y="329"/>
                      <a:pt x="69" y="329"/>
                      <a:pt x="69" y="329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67" y="99"/>
                      <a:pt x="83" y="101"/>
                      <a:pt x="90" y="97"/>
                    </a:cubicBezTo>
                    <a:cubicBezTo>
                      <a:pt x="106" y="322"/>
                      <a:pt x="106" y="322"/>
                      <a:pt x="106" y="322"/>
                    </a:cubicBezTo>
                    <a:cubicBezTo>
                      <a:pt x="128" y="305"/>
                      <a:pt x="128" y="305"/>
                      <a:pt x="128" y="305"/>
                    </a:cubicBezTo>
                    <a:cubicBezTo>
                      <a:pt x="127" y="303"/>
                      <a:pt x="126" y="300"/>
                      <a:pt x="126" y="297"/>
                    </a:cubicBezTo>
                    <a:cubicBezTo>
                      <a:pt x="122" y="236"/>
                      <a:pt x="104" y="177"/>
                      <a:pt x="107" y="11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216"/>
              <p:cNvSpPr>
                <a:spLocks/>
              </p:cNvSpPr>
              <p:nvPr/>
            </p:nvSpPr>
            <p:spPr bwMode="auto">
              <a:xfrm>
                <a:off x="7086" y="3868"/>
                <a:ext cx="358" cy="112"/>
              </a:xfrm>
              <a:custGeom>
                <a:avLst/>
                <a:gdLst>
                  <a:gd name="T0" fmla="*/ 1 w 151"/>
                  <a:gd name="T1" fmla="*/ 14 h 47"/>
                  <a:gd name="T2" fmla="*/ 0 w 151"/>
                  <a:gd name="T3" fmla="*/ 24 h 47"/>
                  <a:gd name="T4" fmla="*/ 49 w 151"/>
                  <a:gd name="T5" fmla="*/ 24 h 47"/>
                  <a:gd name="T6" fmla="*/ 74 w 151"/>
                  <a:gd name="T7" fmla="*/ 46 h 47"/>
                  <a:gd name="T8" fmla="*/ 98 w 151"/>
                  <a:gd name="T9" fmla="*/ 24 h 47"/>
                  <a:gd name="T10" fmla="*/ 151 w 151"/>
                  <a:gd name="T11" fmla="*/ 21 h 47"/>
                  <a:gd name="T12" fmla="*/ 150 w 151"/>
                  <a:gd name="T13" fmla="*/ 13 h 47"/>
                  <a:gd name="T14" fmla="*/ 1 w 151"/>
                  <a:gd name="T15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" h="47">
                    <a:moveTo>
                      <a:pt x="1" y="1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3" y="23"/>
                      <a:pt x="49" y="24"/>
                    </a:cubicBezTo>
                    <a:cubicBezTo>
                      <a:pt x="59" y="25"/>
                      <a:pt x="63" y="46"/>
                      <a:pt x="74" y="46"/>
                    </a:cubicBezTo>
                    <a:cubicBezTo>
                      <a:pt x="85" y="47"/>
                      <a:pt x="88" y="25"/>
                      <a:pt x="98" y="24"/>
                    </a:cubicBezTo>
                    <a:cubicBezTo>
                      <a:pt x="117" y="24"/>
                      <a:pt x="143" y="25"/>
                      <a:pt x="151" y="21"/>
                    </a:cubicBezTo>
                    <a:cubicBezTo>
                      <a:pt x="150" y="13"/>
                      <a:pt x="150" y="13"/>
                      <a:pt x="150" y="13"/>
                    </a:cubicBezTo>
                    <a:cubicBezTo>
                      <a:pt x="150" y="13"/>
                      <a:pt x="66" y="0"/>
                      <a:pt x="1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217"/>
              <p:cNvSpPr>
                <a:spLocks/>
              </p:cNvSpPr>
              <p:nvPr/>
            </p:nvSpPr>
            <p:spPr bwMode="auto">
              <a:xfrm>
                <a:off x="6894" y="4533"/>
                <a:ext cx="384" cy="194"/>
              </a:xfrm>
              <a:custGeom>
                <a:avLst/>
                <a:gdLst>
                  <a:gd name="T0" fmla="*/ 17 w 162"/>
                  <a:gd name="T1" fmla="*/ 81 h 82"/>
                  <a:gd name="T2" fmla="*/ 155 w 162"/>
                  <a:gd name="T3" fmla="*/ 71 h 82"/>
                  <a:gd name="T4" fmla="*/ 81 w 162"/>
                  <a:gd name="T5" fmla="*/ 1 h 82"/>
                  <a:gd name="T6" fmla="*/ 17 w 162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82">
                    <a:moveTo>
                      <a:pt x="17" y="81"/>
                    </a:moveTo>
                    <a:cubicBezTo>
                      <a:pt x="17" y="81"/>
                      <a:pt x="122" y="82"/>
                      <a:pt x="155" y="71"/>
                    </a:cubicBezTo>
                    <a:cubicBezTo>
                      <a:pt x="155" y="71"/>
                      <a:pt x="162" y="3"/>
                      <a:pt x="81" y="1"/>
                    </a:cubicBezTo>
                    <a:cubicBezTo>
                      <a:pt x="0" y="0"/>
                      <a:pt x="3" y="76"/>
                      <a:pt x="17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218"/>
              <p:cNvSpPr>
                <a:spLocks/>
              </p:cNvSpPr>
              <p:nvPr/>
            </p:nvSpPr>
            <p:spPr bwMode="auto">
              <a:xfrm>
                <a:off x="6923" y="4535"/>
                <a:ext cx="305" cy="166"/>
              </a:xfrm>
              <a:custGeom>
                <a:avLst/>
                <a:gdLst>
                  <a:gd name="T0" fmla="*/ 129 w 129"/>
                  <a:gd name="T1" fmla="*/ 24 h 70"/>
                  <a:gd name="T2" fmla="*/ 69 w 129"/>
                  <a:gd name="T3" fmla="*/ 0 h 70"/>
                  <a:gd name="T4" fmla="*/ 0 w 129"/>
                  <a:gd name="T5" fmla="*/ 40 h 70"/>
                  <a:gd name="T6" fmla="*/ 129 w 129"/>
                  <a:gd name="T7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9" h="70">
                    <a:moveTo>
                      <a:pt x="129" y="24"/>
                    </a:moveTo>
                    <a:cubicBezTo>
                      <a:pt x="118" y="11"/>
                      <a:pt x="100" y="1"/>
                      <a:pt x="69" y="0"/>
                    </a:cubicBezTo>
                    <a:cubicBezTo>
                      <a:pt x="27" y="0"/>
                      <a:pt x="7" y="20"/>
                      <a:pt x="0" y="40"/>
                    </a:cubicBezTo>
                    <a:cubicBezTo>
                      <a:pt x="23" y="70"/>
                      <a:pt x="119" y="65"/>
                      <a:pt x="129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219"/>
              <p:cNvSpPr>
                <a:spLocks/>
              </p:cNvSpPr>
              <p:nvPr/>
            </p:nvSpPr>
            <p:spPr bwMode="auto">
              <a:xfrm>
                <a:off x="6991" y="4571"/>
                <a:ext cx="50" cy="26"/>
              </a:xfrm>
              <a:custGeom>
                <a:avLst/>
                <a:gdLst>
                  <a:gd name="T0" fmla="*/ 21 w 21"/>
                  <a:gd name="T1" fmla="*/ 6 h 11"/>
                  <a:gd name="T2" fmla="*/ 11 w 21"/>
                  <a:gd name="T3" fmla="*/ 11 h 11"/>
                  <a:gd name="T4" fmla="*/ 0 w 21"/>
                  <a:gd name="T5" fmla="*/ 6 h 11"/>
                  <a:gd name="T6" fmla="*/ 11 w 21"/>
                  <a:gd name="T7" fmla="*/ 0 h 11"/>
                  <a:gd name="T8" fmla="*/ 21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21" y="6"/>
                    </a:moveTo>
                    <a:cubicBezTo>
                      <a:pt x="21" y="9"/>
                      <a:pt x="16" y="11"/>
                      <a:pt x="11" y="11"/>
                    </a:cubicBezTo>
                    <a:cubicBezTo>
                      <a:pt x="5" y="11"/>
                      <a:pt x="0" y="9"/>
                      <a:pt x="0" y="6"/>
                    </a:cubicBezTo>
                    <a:cubicBezTo>
                      <a:pt x="0" y="2"/>
                      <a:pt x="5" y="0"/>
                      <a:pt x="11" y="0"/>
                    </a:cubicBezTo>
                    <a:cubicBezTo>
                      <a:pt x="16" y="0"/>
                      <a:pt x="21" y="3"/>
                      <a:pt x="21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220"/>
              <p:cNvSpPr>
                <a:spLocks/>
              </p:cNvSpPr>
              <p:nvPr/>
            </p:nvSpPr>
            <p:spPr bwMode="auto">
              <a:xfrm>
                <a:off x="7325" y="4533"/>
                <a:ext cx="384" cy="194"/>
              </a:xfrm>
              <a:custGeom>
                <a:avLst/>
                <a:gdLst>
                  <a:gd name="T0" fmla="*/ 145 w 162"/>
                  <a:gd name="T1" fmla="*/ 81 h 82"/>
                  <a:gd name="T2" fmla="*/ 6 w 162"/>
                  <a:gd name="T3" fmla="*/ 71 h 82"/>
                  <a:gd name="T4" fmla="*/ 81 w 162"/>
                  <a:gd name="T5" fmla="*/ 1 h 82"/>
                  <a:gd name="T6" fmla="*/ 145 w 162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82">
                    <a:moveTo>
                      <a:pt x="145" y="81"/>
                    </a:moveTo>
                    <a:cubicBezTo>
                      <a:pt x="145" y="81"/>
                      <a:pt x="40" y="82"/>
                      <a:pt x="6" y="71"/>
                    </a:cubicBezTo>
                    <a:cubicBezTo>
                      <a:pt x="6" y="71"/>
                      <a:pt x="0" y="3"/>
                      <a:pt x="81" y="1"/>
                    </a:cubicBezTo>
                    <a:cubicBezTo>
                      <a:pt x="162" y="0"/>
                      <a:pt x="159" y="76"/>
                      <a:pt x="145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221"/>
              <p:cNvSpPr>
                <a:spLocks/>
              </p:cNvSpPr>
              <p:nvPr/>
            </p:nvSpPr>
            <p:spPr bwMode="auto">
              <a:xfrm>
                <a:off x="7375" y="4535"/>
                <a:ext cx="303" cy="166"/>
              </a:xfrm>
              <a:custGeom>
                <a:avLst/>
                <a:gdLst>
                  <a:gd name="T0" fmla="*/ 0 w 128"/>
                  <a:gd name="T1" fmla="*/ 24 h 70"/>
                  <a:gd name="T2" fmla="*/ 60 w 128"/>
                  <a:gd name="T3" fmla="*/ 0 h 70"/>
                  <a:gd name="T4" fmla="*/ 128 w 128"/>
                  <a:gd name="T5" fmla="*/ 40 h 70"/>
                  <a:gd name="T6" fmla="*/ 0 w 128"/>
                  <a:gd name="T7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70">
                    <a:moveTo>
                      <a:pt x="0" y="24"/>
                    </a:moveTo>
                    <a:cubicBezTo>
                      <a:pt x="11" y="11"/>
                      <a:pt x="29" y="1"/>
                      <a:pt x="60" y="0"/>
                    </a:cubicBezTo>
                    <a:cubicBezTo>
                      <a:pt x="102" y="0"/>
                      <a:pt x="121" y="20"/>
                      <a:pt x="128" y="40"/>
                    </a:cubicBezTo>
                    <a:cubicBezTo>
                      <a:pt x="106" y="70"/>
                      <a:pt x="10" y="65"/>
                      <a:pt x="0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222"/>
              <p:cNvSpPr>
                <a:spLocks/>
              </p:cNvSpPr>
              <p:nvPr/>
            </p:nvSpPr>
            <p:spPr bwMode="auto">
              <a:xfrm>
                <a:off x="7562" y="4571"/>
                <a:ext cx="50" cy="26"/>
              </a:xfrm>
              <a:custGeom>
                <a:avLst/>
                <a:gdLst>
                  <a:gd name="T0" fmla="*/ 0 w 21"/>
                  <a:gd name="T1" fmla="*/ 6 h 11"/>
                  <a:gd name="T2" fmla="*/ 10 w 21"/>
                  <a:gd name="T3" fmla="*/ 11 h 11"/>
                  <a:gd name="T4" fmla="*/ 21 w 21"/>
                  <a:gd name="T5" fmla="*/ 6 h 11"/>
                  <a:gd name="T6" fmla="*/ 10 w 21"/>
                  <a:gd name="T7" fmla="*/ 0 h 11"/>
                  <a:gd name="T8" fmla="*/ 0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0" y="6"/>
                    </a:moveTo>
                    <a:cubicBezTo>
                      <a:pt x="0" y="9"/>
                      <a:pt x="4" y="11"/>
                      <a:pt x="10" y="11"/>
                    </a:cubicBezTo>
                    <a:cubicBezTo>
                      <a:pt x="16" y="11"/>
                      <a:pt x="21" y="9"/>
                      <a:pt x="21" y="6"/>
                    </a:cubicBezTo>
                    <a:cubicBezTo>
                      <a:pt x="21" y="2"/>
                      <a:pt x="16" y="0"/>
                      <a:pt x="10" y="0"/>
                    </a:cubicBezTo>
                    <a:cubicBezTo>
                      <a:pt x="4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223"/>
              <p:cNvSpPr>
                <a:spLocks/>
              </p:cNvSpPr>
              <p:nvPr/>
            </p:nvSpPr>
            <p:spPr bwMode="auto">
              <a:xfrm>
                <a:off x="7375" y="3315"/>
                <a:ext cx="182" cy="530"/>
              </a:xfrm>
              <a:custGeom>
                <a:avLst/>
                <a:gdLst>
                  <a:gd name="T0" fmla="*/ 0 w 77"/>
                  <a:gd name="T1" fmla="*/ 27 h 224"/>
                  <a:gd name="T2" fmla="*/ 38 w 77"/>
                  <a:gd name="T3" fmla="*/ 31 h 224"/>
                  <a:gd name="T4" fmla="*/ 74 w 77"/>
                  <a:gd name="T5" fmla="*/ 146 h 224"/>
                  <a:gd name="T6" fmla="*/ 24 w 77"/>
                  <a:gd name="T7" fmla="*/ 220 h 224"/>
                  <a:gd name="T8" fmla="*/ 0 w 77"/>
                  <a:gd name="T9" fmla="*/ 27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24">
                    <a:moveTo>
                      <a:pt x="0" y="27"/>
                    </a:moveTo>
                    <a:cubicBezTo>
                      <a:pt x="0" y="27"/>
                      <a:pt x="18" y="0"/>
                      <a:pt x="38" y="31"/>
                    </a:cubicBezTo>
                    <a:cubicBezTo>
                      <a:pt x="57" y="61"/>
                      <a:pt x="71" y="121"/>
                      <a:pt x="74" y="146"/>
                    </a:cubicBezTo>
                    <a:cubicBezTo>
                      <a:pt x="77" y="171"/>
                      <a:pt x="46" y="224"/>
                      <a:pt x="24" y="220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224"/>
              <p:cNvSpPr>
                <a:spLocks/>
              </p:cNvSpPr>
              <p:nvPr/>
            </p:nvSpPr>
            <p:spPr bwMode="auto">
              <a:xfrm>
                <a:off x="7375" y="3346"/>
                <a:ext cx="182" cy="499"/>
              </a:xfrm>
              <a:custGeom>
                <a:avLst/>
                <a:gdLst>
                  <a:gd name="T0" fmla="*/ 38 w 77"/>
                  <a:gd name="T1" fmla="*/ 18 h 211"/>
                  <a:gd name="T2" fmla="*/ 38 w 77"/>
                  <a:gd name="T3" fmla="*/ 18 h 211"/>
                  <a:gd name="T4" fmla="*/ 18 w 77"/>
                  <a:gd name="T5" fmla="*/ 43 h 211"/>
                  <a:gd name="T6" fmla="*/ 19 w 77"/>
                  <a:gd name="T7" fmla="*/ 73 h 211"/>
                  <a:gd name="T8" fmla="*/ 23 w 77"/>
                  <a:gd name="T9" fmla="*/ 104 h 211"/>
                  <a:gd name="T10" fmla="*/ 48 w 77"/>
                  <a:gd name="T11" fmla="*/ 128 h 211"/>
                  <a:gd name="T12" fmla="*/ 33 w 77"/>
                  <a:gd name="T13" fmla="*/ 151 h 211"/>
                  <a:gd name="T14" fmla="*/ 37 w 77"/>
                  <a:gd name="T15" fmla="*/ 191 h 211"/>
                  <a:gd name="T16" fmla="*/ 53 w 77"/>
                  <a:gd name="T17" fmla="*/ 177 h 211"/>
                  <a:gd name="T18" fmla="*/ 61 w 77"/>
                  <a:gd name="T19" fmla="*/ 162 h 211"/>
                  <a:gd name="T20" fmla="*/ 68 w 77"/>
                  <a:gd name="T21" fmla="*/ 142 h 211"/>
                  <a:gd name="T22" fmla="*/ 74 w 77"/>
                  <a:gd name="T23" fmla="*/ 133 h 211"/>
                  <a:gd name="T24" fmla="*/ 24 w 77"/>
                  <a:gd name="T25" fmla="*/ 207 h 211"/>
                  <a:gd name="T26" fmla="*/ 0 w 77"/>
                  <a:gd name="T27" fmla="*/ 14 h 211"/>
                  <a:gd name="T28" fmla="*/ 12 w 77"/>
                  <a:gd name="T29" fmla="*/ 4 h 211"/>
                  <a:gd name="T30" fmla="*/ 38 w 77"/>
                  <a:gd name="T31" fmla="*/ 1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" h="211">
                    <a:moveTo>
                      <a:pt x="38" y="18"/>
                    </a:moveTo>
                    <a:cubicBezTo>
                      <a:pt x="38" y="18"/>
                      <a:pt x="38" y="18"/>
                      <a:pt x="38" y="18"/>
                    </a:cubicBezTo>
                    <a:cubicBezTo>
                      <a:pt x="20" y="0"/>
                      <a:pt x="15" y="30"/>
                      <a:pt x="18" y="43"/>
                    </a:cubicBezTo>
                    <a:cubicBezTo>
                      <a:pt x="20" y="52"/>
                      <a:pt x="19" y="63"/>
                      <a:pt x="19" y="73"/>
                    </a:cubicBezTo>
                    <a:cubicBezTo>
                      <a:pt x="19" y="83"/>
                      <a:pt x="20" y="94"/>
                      <a:pt x="23" y="104"/>
                    </a:cubicBezTo>
                    <a:cubicBezTo>
                      <a:pt x="25" y="116"/>
                      <a:pt x="37" y="124"/>
                      <a:pt x="48" y="128"/>
                    </a:cubicBezTo>
                    <a:cubicBezTo>
                      <a:pt x="41" y="135"/>
                      <a:pt x="35" y="141"/>
                      <a:pt x="33" y="151"/>
                    </a:cubicBezTo>
                    <a:cubicBezTo>
                      <a:pt x="32" y="156"/>
                      <a:pt x="33" y="186"/>
                      <a:pt x="37" y="191"/>
                    </a:cubicBezTo>
                    <a:cubicBezTo>
                      <a:pt x="42" y="196"/>
                      <a:pt x="50" y="181"/>
                      <a:pt x="53" y="177"/>
                    </a:cubicBezTo>
                    <a:cubicBezTo>
                      <a:pt x="57" y="173"/>
                      <a:pt x="60" y="167"/>
                      <a:pt x="61" y="162"/>
                    </a:cubicBezTo>
                    <a:cubicBezTo>
                      <a:pt x="63" y="155"/>
                      <a:pt x="66" y="149"/>
                      <a:pt x="68" y="142"/>
                    </a:cubicBezTo>
                    <a:cubicBezTo>
                      <a:pt x="69" y="137"/>
                      <a:pt x="72" y="117"/>
                      <a:pt x="74" y="133"/>
                    </a:cubicBezTo>
                    <a:cubicBezTo>
                      <a:pt x="77" y="158"/>
                      <a:pt x="46" y="211"/>
                      <a:pt x="24" y="207"/>
                    </a:cubicBezTo>
                    <a:cubicBezTo>
                      <a:pt x="24" y="207"/>
                      <a:pt x="0" y="14"/>
                      <a:pt x="0" y="14"/>
                    </a:cubicBezTo>
                    <a:cubicBezTo>
                      <a:pt x="0" y="10"/>
                      <a:pt x="10" y="5"/>
                      <a:pt x="12" y="4"/>
                    </a:cubicBezTo>
                    <a:cubicBezTo>
                      <a:pt x="23" y="0"/>
                      <a:pt x="32" y="8"/>
                      <a:pt x="38" y="1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225"/>
              <p:cNvSpPr>
                <a:spLocks/>
              </p:cNvSpPr>
              <p:nvPr/>
            </p:nvSpPr>
            <p:spPr bwMode="auto">
              <a:xfrm>
                <a:off x="7036" y="3348"/>
                <a:ext cx="441" cy="561"/>
              </a:xfrm>
              <a:custGeom>
                <a:avLst/>
                <a:gdLst>
                  <a:gd name="T0" fmla="*/ 19 w 186"/>
                  <a:gd name="T1" fmla="*/ 12 h 237"/>
                  <a:gd name="T2" fmla="*/ 139 w 186"/>
                  <a:gd name="T3" fmla="*/ 3 h 237"/>
                  <a:gd name="T4" fmla="*/ 155 w 186"/>
                  <a:gd name="T5" fmla="*/ 20 h 237"/>
                  <a:gd name="T6" fmla="*/ 176 w 186"/>
                  <a:gd name="T7" fmla="*/ 166 h 237"/>
                  <a:gd name="T8" fmla="*/ 174 w 186"/>
                  <a:gd name="T9" fmla="*/ 237 h 237"/>
                  <a:gd name="T10" fmla="*/ 18 w 186"/>
                  <a:gd name="T11" fmla="*/ 237 h 237"/>
                  <a:gd name="T12" fmla="*/ 19 w 186"/>
                  <a:gd name="T13" fmla="*/ 1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237">
                    <a:moveTo>
                      <a:pt x="19" y="12"/>
                    </a:moveTo>
                    <a:cubicBezTo>
                      <a:pt x="19" y="12"/>
                      <a:pt x="46" y="0"/>
                      <a:pt x="139" y="3"/>
                    </a:cubicBezTo>
                    <a:cubicBezTo>
                      <a:pt x="139" y="3"/>
                      <a:pt x="151" y="6"/>
                      <a:pt x="155" y="20"/>
                    </a:cubicBezTo>
                    <a:cubicBezTo>
                      <a:pt x="157" y="28"/>
                      <a:pt x="161" y="99"/>
                      <a:pt x="176" y="166"/>
                    </a:cubicBezTo>
                    <a:cubicBezTo>
                      <a:pt x="186" y="208"/>
                      <a:pt x="174" y="237"/>
                      <a:pt x="174" y="237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18" y="237"/>
                      <a:pt x="0" y="36"/>
                      <a:pt x="19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226"/>
              <p:cNvSpPr>
                <a:spLocks/>
              </p:cNvSpPr>
              <p:nvPr/>
            </p:nvSpPr>
            <p:spPr bwMode="auto">
              <a:xfrm>
                <a:off x="7335" y="3355"/>
                <a:ext cx="125" cy="442"/>
              </a:xfrm>
              <a:custGeom>
                <a:avLst/>
                <a:gdLst>
                  <a:gd name="T0" fmla="*/ 52 w 53"/>
                  <a:gd name="T1" fmla="*/ 170 h 187"/>
                  <a:gd name="T2" fmla="*/ 30 w 53"/>
                  <a:gd name="T3" fmla="*/ 18 h 187"/>
                  <a:gd name="T4" fmla="*/ 13 w 53"/>
                  <a:gd name="T5" fmla="*/ 0 h 187"/>
                  <a:gd name="T6" fmla="*/ 0 w 53"/>
                  <a:gd name="T7" fmla="*/ 0 h 187"/>
                  <a:gd name="T8" fmla="*/ 3 w 53"/>
                  <a:gd name="T9" fmla="*/ 16 h 187"/>
                  <a:gd name="T10" fmla="*/ 16 w 53"/>
                  <a:gd name="T11" fmla="*/ 25 h 187"/>
                  <a:gd name="T12" fmla="*/ 22 w 53"/>
                  <a:gd name="T13" fmla="*/ 41 h 187"/>
                  <a:gd name="T14" fmla="*/ 26 w 53"/>
                  <a:gd name="T15" fmla="*/ 77 h 187"/>
                  <a:gd name="T16" fmla="*/ 47 w 53"/>
                  <a:gd name="T17" fmla="*/ 170 h 187"/>
                  <a:gd name="T18" fmla="*/ 53 w 53"/>
                  <a:gd name="T19" fmla="*/ 187 h 187"/>
                  <a:gd name="T20" fmla="*/ 52 w 53"/>
                  <a:gd name="T21" fmla="*/ 17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187">
                    <a:moveTo>
                      <a:pt x="52" y="170"/>
                    </a:moveTo>
                    <a:cubicBezTo>
                      <a:pt x="36" y="101"/>
                      <a:pt x="32" y="26"/>
                      <a:pt x="30" y="18"/>
                    </a:cubicBezTo>
                    <a:cubicBezTo>
                      <a:pt x="26" y="3"/>
                      <a:pt x="13" y="0"/>
                      <a:pt x="13" y="0"/>
                    </a:cubicBezTo>
                    <a:cubicBezTo>
                      <a:pt x="9" y="0"/>
                      <a:pt x="4" y="0"/>
                      <a:pt x="0" y="0"/>
                    </a:cubicBezTo>
                    <a:cubicBezTo>
                      <a:pt x="1" y="5"/>
                      <a:pt x="2" y="11"/>
                      <a:pt x="3" y="16"/>
                    </a:cubicBezTo>
                    <a:cubicBezTo>
                      <a:pt x="2" y="15"/>
                      <a:pt x="15" y="23"/>
                      <a:pt x="16" y="25"/>
                    </a:cubicBezTo>
                    <a:cubicBezTo>
                      <a:pt x="19" y="30"/>
                      <a:pt x="21" y="35"/>
                      <a:pt x="22" y="41"/>
                    </a:cubicBezTo>
                    <a:cubicBezTo>
                      <a:pt x="24" y="53"/>
                      <a:pt x="23" y="65"/>
                      <a:pt x="26" y="77"/>
                    </a:cubicBezTo>
                    <a:cubicBezTo>
                      <a:pt x="32" y="109"/>
                      <a:pt x="36" y="139"/>
                      <a:pt x="47" y="170"/>
                    </a:cubicBezTo>
                    <a:cubicBezTo>
                      <a:pt x="49" y="175"/>
                      <a:pt x="51" y="181"/>
                      <a:pt x="53" y="187"/>
                    </a:cubicBezTo>
                    <a:cubicBezTo>
                      <a:pt x="52" y="182"/>
                      <a:pt x="53" y="177"/>
                      <a:pt x="52" y="17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227"/>
              <p:cNvSpPr>
                <a:spLocks/>
              </p:cNvSpPr>
              <p:nvPr/>
            </p:nvSpPr>
            <p:spPr bwMode="auto">
              <a:xfrm>
                <a:off x="7067" y="3268"/>
                <a:ext cx="145" cy="158"/>
              </a:xfrm>
              <a:custGeom>
                <a:avLst/>
                <a:gdLst>
                  <a:gd name="T0" fmla="*/ 6 w 61"/>
                  <a:gd name="T1" fmla="*/ 0 h 67"/>
                  <a:gd name="T2" fmla="*/ 3 w 61"/>
                  <a:gd name="T3" fmla="*/ 47 h 67"/>
                  <a:gd name="T4" fmla="*/ 24 w 61"/>
                  <a:gd name="T5" fmla="*/ 63 h 67"/>
                  <a:gd name="T6" fmla="*/ 60 w 61"/>
                  <a:gd name="T7" fmla="*/ 56 h 67"/>
                  <a:gd name="T8" fmla="*/ 61 w 61"/>
                  <a:gd name="T9" fmla="*/ 42 h 67"/>
                  <a:gd name="T10" fmla="*/ 6 w 61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7">
                    <a:moveTo>
                      <a:pt x="6" y="0"/>
                    </a:moveTo>
                    <a:cubicBezTo>
                      <a:pt x="6" y="0"/>
                      <a:pt x="0" y="40"/>
                      <a:pt x="3" y="47"/>
                    </a:cubicBezTo>
                    <a:cubicBezTo>
                      <a:pt x="5" y="55"/>
                      <a:pt x="13" y="62"/>
                      <a:pt x="24" y="63"/>
                    </a:cubicBezTo>
                    <a:cubicBezTo>
                      <a:pt x="50" y="67"/>
                      <a:pt x="60" y="56"/>
                      <a:pt x="60" y="56"/>
                    </a:cubicBezTo>
                    <a:cubicBezTo>
                      <a:pt x="61" y="42"/>
                      <a:pt x="61" y="42"/>
                      <a:pt x="61" y="4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228"/>
              <p:cNvSpPr>
                <a:spLocks/>
              </p:cNvSpPr>
              <p:nvPr/>
            </p:nvSpPr>
            <p:spPr bwMode="auto">
              <a:xfrm>
                <a:off x="7060" y="3244"/>
                <a:ext cx="149" cy="159"/>
              </a:xfrm>
              <a:custGeom>
                <a:avLst/>
                <a:gdLst>
                  <a:gd name="T0" fmla="*/ 5 w 63"/>
                  <a:gd name="T1" fmla="*/ 0 h 67"/>
                  <a:gd name="T2" fmla="*/ 3 w 63"/>
                  <a:gd name="T3" fmla="*/ 48 h 67"/>
                  <a:gd name="T4" fmla="*/ 24 w 63"/>
                  <a:gd name="T5" fmla="*/ 64 h 67"/>
                  <a:gd name="T6" fmla="*/ 58 w 63"/>
                  <a:gd name="T7" fmla="*/ 65 h 67"/>
                  <a:gd name="T8" fmla="*/ 63 w 63"/>
                  <a:gd name="T9" fmla="*/ 38 h 67"/>
                  <a:gd name="T10" fmla="*/ 5 w 63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7">
                    <a:moveTo>
                      <a:pt x="5" y="0"/>
                    </a:moveTo>
                    <a:cubicBezTo>
                      <a:pt x="5" y="0"/>
                      <a:pt x="0" y="40"/>
                      <a:pt x="3" y="48"/>
                    </a:cubicBezTo>
                    <a:cubicBezTo>
                      <a:pt x="5" y="55"/>
                      <a:pt x="13" y="62"/>
                      <a:pt x="24" y="64"/>
                    </a:cubicBezTo>
                    <a:cubicBezTo>
                      <a:pt x="50" y="67"/>
                      <a:pt x="58" y="65"/>
                      <a:pt x="58" y="65"/>
                    </a:cubicBezTo>
                    <a:cubicBezTo>
                      <a:pt x="63" y="38"/>
                      <a:pt x="63" y="38"/>
                      <a:pt x="63" y="38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B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229"/>
              <p:cNvSpPr>
                <a:spLocks/>
              </p:cNvSpPr>
              <p:nvPr/>
            </p:nvSpPr>
            <p:spPr bwMode="auto">
              <a:xfrm>
                <a:off x="7264" y="3275"/>
                <a:ext cx="144" cy="125"/>
              </a:xfrm>
              <a:custGeom>
                <a:avLst/>
                <a:gdLst>
                  <a:gd name="T0" fmla="*/ 61 w 61"/>
                  <a:gd name="T1" fmla="*/ 0 h 53"/>
                  <a:gd name="T2" fmla="*/ 56 w 61"/>
                  <a:gd name="T3" fmla="*/ 36 h 53"/>
                  <a:gd name="T4" fmla="*/ 0 w 61"/>
                  <a:gd name="T5" fmla="*/ 53 h 53"/>
                  <a:gd name="T6" fmla="*/ 7 w 61"/>
                  <a:gd name="T7" fmla="*/ 12 h 53"/>
                  <a:gd name="T8" fmla="*/ 61 w 61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61" y="0"/>
                    </a:moveTo>
                    <a:cubicBezTo>
                      <a:pt x="61" y="0"/>
                      <a:pt x="58" y="33"/>
                      <a:pt x="56" y="36"/>
                    </a:cubicBezTo>
                    <a:cubicBezTo>
                      <a:pt x="54" y="40"/>
                      <a:pt x="51" y="51"/>
                      <a:pt x="0" y="53"/>
                    </a:cubicBezTo>
                    <a:cubicBezTo>
                      <a:pt x="7" y="12"/>
                      <a:pt x="7" y="12"/>
                      <a:pt x="7" y="12"/>
                    </a:cubicBez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230"/>
              <p:cNvSpPr>
                <a:spLocks/>
              </p:cNvSpPr>
              <p:nvPr/>
            </p:nvSpPr>
            <p:spPr bwMode="auto">
              <a:xfrm>
                <a:off x="7273" y="3258"/>
                <a:ext cx="142" cy="126"/>
              </a:xfrm>
              <a:custGeom>
                <a:avLst/>
                <a:gdLst>
                  <a:gd name="T0" fmla="*/ 60 w 60"/>
                  <a:gd name="T1" fmla="*/ 0 h 53"/>
                  <a:gd name="T2" fmla="*/ 56 w 60"/>
                  <a:gd name="T3" fmla="*/ 36 h 53"/>
                  <a:gd name="T4" fmla="*/ 0 w 60"/>
                  <a:gd name="T5" fmla="*/ 53 h 53"/>
                  <a:gd name="T6" fmla="*/ 10 w 60"/>
                  <a:gd name="T7" fmla="*/ 12 h 53"/>
                  <a:gd name="T8" fmla="*/ 60 w 60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3">
                    <a:moveTo>
                      <a:pt x="60" y="0"/>
                    </a:moveTo>
                    <a:cubicBezTo>
                      <a:pt x="60" y="0"/>
                      <a:pt x="58" y="33"/>
                      <a:pt x="56" y="36"/>
                    </a:cubicBezTo>
                    <a:cubicBezTo>
                      <a:pt x="53" y="40"/>
                      <a:pt x="51" y="51"/>
                      <a:pt x="0" y="53"/>
                    </a:cubicBezTo>
                    <a:cubicBezTo>
                      <a:pt x="10" y="12"/>
                      <a:pt x="10" y="12"/>
                      <a:pt x="10" y="12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FB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231"/>
              <p:cNvSpPr>
                <a:spLocks/>
              </p:cNvSpPr>
              <p:nvPr/>
            </p:nvSpPr>
            <p:spPr bwMode="auto">
              <a:xfrm>
                <a:off x="7067" y="3251"/>
                <a:ext cx="154" cy="133"/>
              </a:xfrm>
              <a:custGeom>
                <a:avLst/>
                <a:gdLst>
                  <a:gd name="T0" fmla="*/ 2 w 65"/>
                  <a:gd name="T1" fmla="*/ 12 h 56"/>
                  <a:gd name="T2" fmla="*/ 0 w 65"/>
                  <a:gd name="T3" fmla="*/ 8 h 56"/>
                  <a:gd name="T4" fmla="*/ 5 w 65"/>
                  <a:gd name="T5" fmla="*/ 1 h 56"/>
                  <a:gd name="T6" fmla="*/ 16 w 65"/>
                  <a:gd name="T7" fmla="*/ 7 h 56"/>
                  <a:gd name="T8" fmla="*/ 38 w 65"/>
                  <a:gd name="T9" fmla="*/ 22 h 56"/>
                  <a:gd name="T10" fmla="*/ 57 w 65"/>
                  <a:gd name="T11" fmla="*/ 36 h 56"/>
                  <a:gd name="T12" fmla="*/ 57 w 65"/>
                  <a:gd name="T13" fmla="*/ 54 h 56"/>
                  <a:gd name="T14" fmla="*/ 45 w 65"/>
                  <a:gd name="T15" fmla="*/ 41 h 56"/>
                  <a:gd name="T16" fmla="*/ 36 w 65"/>
                  <a:gd name="T17" fmla="*/ 35 h 56"/>
                  <a:gd name="T18" fmla="*/ 23 w 65"/>
                  <a:gd name="T19" fmla="*/ 28 h 56"/>
                  <a:gd name="T20" fmla="*/ 7 w 65"/>
                  <a:gd name="T21" fmla="*/ 17 h 56"/>
                  <a:gd name="T22" fmla="*/ 2 w 65"/>
                  <a:gd name="T23" fmla="*/ 1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5" h="56">
                    <a:moveTo>
                      <a:pt x="2" y="12"/>
                    </a:moveTo>
                    <a:cubicBezTo>
                      <a:pt x="1" y="11"/>
                      <a:pt x="0" y="10"/>
                      <a:pt x="0" y="8"/>
                    </a:cubicBezTo>
                    <a:cubicBezTo>
                      <a:pt x="0" y="5"/>
                      <a:pt x="0" y="0"/>
                      <a:pt x="5" y="1"/>
                    </a:cubicBezTo>
                    <a:cubicBezTo>
                      <a:pt x="9" y="2"/>
                      <a:pt x="12" y="6"/>
                      <a:pt x="16" y="7"/>
                    </a:cubicBezTo>
                    <a:cubicBezTo>
                      <a:pt x="24" y="12"/>
                      <a:pt x="31" y="16"/>
                      <a:pt x="38" y="22"/>
                    </a:cubicBezTo>
                    <a:cubicBezTo>
                      <a:pt x="44" y="27"/>
                      <a:pt x="51" y="30"/>
                      <a:pt x="57" y="36"/>
                    </a:cubicBezTo>
                    <a:cubicBezTo>
                      <a:pt x="59" y="38"/>
                      <a:pt x="65" y="53"/>
                      <a:pt x="57" y="54"/>
                    </a:cubicBezTo>
                    <a:cubicBezTo>
                      <a:pt x="49" y="56"/>
                      <a:pt x="52" y="44"/>
                      <a:pt x="45" y="41"/>
                    </a:cubicBezTo>
                    <a:cubicBezTo>
                      <a:pt x="42" y="39"/>
                      <a:pt x="39" y="37"/>
                      <a:pt x="36" y="35"/>
                    </a:cubicBezTo>
                    <a:cubicBezTo>
                      <a:pt x="32" y="32"/>
                      <a:pt x="27" y="31"/>
                      <a:pt x="23" y="28"/>
                    </a:cubicBezTo>
                    <a:cubicBezTo>
                      <a:pt x="18" y="24"/>
                      <a:pt x="13" y="20"/>
                      <a:pt x="7" y="17"/>
                    </a:cubicBezTo>
                    <a:cubicBezTo>
                      <a:pt x="5" y="16"/>
                      <a:pt x="3" y="14"/>
                      <a:pt x="2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232"/>
              <p:cNvSpPr>
                <a:spLocks/>
              </p:cNvSpPr>
              <p:nvPr/>
            </p:nvSpPr>
            <p:spPr bwMode="auto">
              <a:xfrm>
                <a:off x="7266" y="3263"/>
                <a:ext cx="149" cy="85"/>
              </a:xfrm>
              <a:custGeom>
                <a:avLst/>
                <a:gdLst>
                  <a:gd name="T0" fmla="*/ 54 w 63"/>
                  <a:gd name="T1" fmla="*/ 2 h 36"/>
                  <a:gd name="T2" fmla="*/ 37 w 63"/>
                  <a:gd name="T3" fmla="*/ 8 h 36"/>
                  <a:gd name="T4" fmla="*/ 19 w 63"/>
                  <a:gd name="T5" fmla="*/ 14 h 36"/>
                  <a:gd name="T6" fmla="*/ 3 w 63"/>
                  <a:gd name="T7" fmla="*/ 28 h 36"/>
                  <a:gd name="T8" fmla="*/ 0 w 63"/>
                  <a:gd name="T9" fmla="*/ 36 h 36"/>
                  <a:gd name="T10" fmla="*/ 19 w 63"/>
                  <a:gd name="T11" fmla="*/ 25 h 36"/>
                  <a:gd name="T12" fmla="*/ 49 w 63"/>
                  <a:gd name="T13" fmla="*/ 14 h 36"/>
                  <a:gd name="T14" fmla="*/ 62 w 63"/>
                  <a:gd name="T15" fmla="*/ 4 h 36"/>
                  <a:gd name="T16" fmla="*/ 54 w 63"/>
                  <a:gd name="T17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36">
                    <a:moveTo>
                      <a:pt x="54" y="2"/>
                    </a:moveTo>
                    <a:cubicBezTo>
                      <a:pt x="48" y="2"/>
                      <a:pt x="42" y="6"/>
                      <a:pt x="37" y="8"/>
                    </a:cubicBezTo>
                    <a:cubicBezTo>
                      <a:pt x="31" y="12"/>
                      <a:pt x="26" y="12"/>
                      <a:pt x="19" y="14"/>
                    </a:cubicBezTo>
                    <a:cubicBezTo>
                      <a:pt x="12" y="15"/>
                      <a:pt x="6" y="21"/>
                      <a:pt x="3" y="28"/>
                    </a:cubicBezTo>
                    <a:cubicBezTo>
                      <a:pt x="2" y="31"/>
                      <a:pt x="2" y="34"/>
                      <a:pt x="0" y="36"/>
                    </a:cubicBezTo>
                    <a:cubicBezTo>
                      <a:pt x="7" y="35"/>
                      <a:pt x="13" y="29"/>
                      <a:pt x="19" y="25"/>
                    </a:cubicBezTo>
                    <a:cubicBezTo>
                      <a:pt x="28" y="19"/>
                      <a:pt x="38" y="15"/>
                      <a:pt x="49" y="14"/>
                    </a:cubicBezTo>
                    <a:cubicBezTo>
                      <a:pt x="54" y="14"/>
                      <a:pt x="63" y="11"/>
                      <a:pt x="62" y="4"/>
                    </a:cubicBezTo>
                    <a:cubicBezTo>
                      <a:pt x="62" y="0"/>
                      <a:pt x="59" y="3"/>
                      <a:pt x="54" y="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233"/>
              <p:cNvSpPr>
                <a:spLocks/>
              </p:cNvSpPr>
              <p:nvPr/>
            </p:nvSpPr>
            <p:spPr bwMode="auto">
              <a:xfrm>
                <a:off x="7131" y="3384"/>
                <a:ext cx="234" cy="525"/>
              </a:xfrm>
              <a:custGeom>
                <a:avLst/>
                <a:gdLst>
                  <a:gd name="T0" fmla="*/ 66 w 234"/>
                  <a:gd name="T1" fmla="*/ 2 h 525"/>
                  <a:gd name="T2" fmla="*/ 0 w 234"/>
                  <a:gd name="T3" fmla="*/ 385 h 525"/>
                  <a:gd name="T4" fmla="*/ 81 w 234"/>
                  <a:gd name="T5" fmla="*/ 525 h 525"/>
                  <a:gd name="T6" fmla="*/ 173 w 234"/>
                  <a:gd name="T7" fmla="*/ 525 h 525"/>
                  <a:gd name="T8" fmla="*/ 234 w 234"/>
                  <a:gd name="T9" fmla="*/ 404 h 525"/>
                  <a:gd name="T10" fmla="*/ 140 w 234"/>
                  <a:gd name="T11" fmla="*/ 0 h 525"/>
                  <a:gd name="T12" fmla="*/ 66 w 234"/>
                  <a:gd name="T13" fmla="*/ 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525">
                    <a:moveTo>
                      <a:pt x="66" y="2"/>
                    </a:moveTo>
                    <a:lnTo>
                      <a:pt x="0" y="385"/>
                    </a:lnTo>
                    <a:lnTo>
                      <a:pt x="81" y="525"/>
                    </a:lnTo>
                    <a:lnTo>
                      <a:pt x="173" y="525"/>
                    </a:lnTo>
                    <a:lnTo>
                      <a:pt x="234" y="404"/>
                    </a:lnTo>
                    <a:lnTo>
                      <a:pt x="140" y="0"/>
                    </a:lnTo>
                    <a:lnTo>
                      <a:pt x="66" y="2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234"/>
              <p:cNvSpPr>
                <a:spLocks/>
              </p:cNvSpPr>
              <p:nvPr/>
            </p:nvSpPr>
            <p:spPr bwMode="auto">
              <a:xfrm>
                <a:off x="7148" y="3386"/>
                <a:ext cx="201" cy="558"/>
              </a:xfrm>
              <a:custGeom>
                <a:avLst/>
                <a:gdLst>
                  <a:gd name="T0" fmla="*/ 26 w 85"/>
                  <a:gd name="T1" fmla="*/ 0 h 236"/>
                  <a:gd name="T2" fmla="*/ 0 w 85"/>
                  <a:gd name="T3" fmla="*/ 164 h 236"/>
                  <a:gd name="T4" fmla="*/ 48 w 85"/>
                  <a:gd name="T5" fmla="*/ 236 h 236"/>
                  <a:gd name="T6" fmla="*/ 85 w 85"/>
                  <a:gd name="T7" fmla="*/ 171 h 236"/>
                  <a:gd name="T8" fmla="*/ 43 w 85"/>
                  <a:gd name="T9" fmla="*/ 0 h 236"/>
                  <a:gd name="T10" fmla="*/ 26 w 85"/>
                  <a:gd name="T11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236">
                    <a:moveTo>
                      <a:pt x="26" y="0"/>
                    </a:moveTo>
                    <a:cubicBezTo>
                      <a:pt x="26" y="0"/>
                      <a:pt x="9" y="85"/>
                      <a:pt x="0" y="164"/>
                    </a:cubicBezTo>
                    <a:cubicBezTo>
                      <a:pt x="48" y="236"/>
                      <a:pt x="48" y="236"/>
                      <a:pt x="48" y="236"/>
                    </a:cubicBezTo>
                    <a:cubicBezTo>
                      <a:pt x="85" y="171"/>
                      <a:pt x="85" y="171"/>
                      <a:pt x="85" y="171"/>
                    </a:cubicBezTo>
                    <a:cubicBezTo>
                      <a:pt x="85" y="171"/>
                      <a:pt x="72" y="80"/>
                      <a:pt x="43" y="0"/>
                    </a:cubicBez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235"/>
              <p:cNvSpPr>
                <a:spLocks/>
              </p:cNvSpPr>
              <p:nvPr/>
            </p:nvSpPr>
            <p:spPr bwMode="auto">
              <a:xfrm>
                <a:off x="7238" y="3386"/>
                <a:ext cx="111" cy="558"/>
              </a:xfrm>
              <a:custGeom>
                <a:avLst/>
                <a:gdLst>
                  <a:gd name="T0" fmla="*/ 5 w 47"/>
                  <a:gd name="T1" fmla="*/ 0 h 236"/>
                  <a:gd name="T2" fmla="*/ 2 w 47"/>
                  <a:gd name="T3" fmla="*/ 0 h 236"/>
                  <a:gd name="T4" fmla="*/ 0 w 47"/>
                  <a:gd name="T5" fmla="*/ 1 h 236"/>
                  <a:gd name="T6" fmla="*/ 10 w 47"/>
                  <a:gd name="T7" fmla="*/ 236 h 236"/>
                  <a:gd name="T8" fmla="*/ 47 w 47"/>
                  <a:gd name="T9" fmla="*/ 171 h 236"/>
                  <a:gd name="T10" fmla="*/ 5 w 47"/>
                  <a:gd name="T11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36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0" y="236"/>
                      <a:pt x="10" y="236"/>
                      <a:pt x="10" y="236"/>
                    </a:cubicBezTo>
                    <a:cubicBezTo>
                      <a:pt x="47" y="171"/>
                      <a:pt x="47" y="171"/>
                      <a:pt x="47" y="171"/>
                    </a:cubicBezTo>
                    <a:cubicBezTo>
                      <a:pt x="47" y="171"/>
                      <a:pt x="34" y="80"/>
                      <a:pt x="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236"/>
              <p:cNvSpPr>
                <a:spLocks/>
              </p:cNvSpPr>
              <p:nvPr/>
            </p:nvSpPr>
            <p:spPr bwMode="auto">
              <a:xfrm>
                <a:off x="7178" y="3429"/>
                <a:ext cx="102" cy="132"/>
              </a:xfrm>
              <a:custGeom>
                <a:avLst/>
                <a:gdLst>
                  <a:gd name="T0" fmla="*/ 36 w 43"/>
                  <a:gd name="T1" fmla="*/ 0 h 56"/>
                  <a:gd name="T2" fmla="*/ 36 w 43"/>
                  <a:gd name="T3" fmla="*/ 0 h 56"/>
                  <a:gd name="T4" fmla="*/ 4 w 43"/>
                  <a:gd name="T5" fmla="*/ 31 h 56"/>
                  <a:gd name="T6" fmla="*/ 0 w 43"/>
                  <a:gd name="T7" fmla="*/ 56 h 56"/>
                  <a:gd name="T8" fmla="*/ 0 w 43"/>
                  <a:gd name="T9" fmla="*/ 56 h 56"/>
                  <a:gd name="T10" fmla="*/ 43 w 43"/>
                  <a:gd name="T11" fmla="*/ 22 h 56"/>
                  <a:gd name="T12" fmla="*/ 36 w 43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56">
                    <a:moveTo>
                      <a:pt x="36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29" y="14"/>
                      <a:pt x="4" y="31"/>
                    </a:cubicBezTo>
                    <a:cubicBezTo>
                      <a:pt x="2" y="39"/>
                      <a:pt x="1" y="47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30" y="46"/>
                      <a:pt x="43" y="22"/>
                    </a:cubicBezTo>
                    <a:cubicBezTo>
                      <a:pt x="41" y="15"/>
                      <a:pt x="39" y="7"/>
                      <a:pt x="36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237"/>
              <p:cNvSpPr>
                <a:spLocks/>
              </p:cNvSpPr>
              <p:nvPr/>
            </p:nvSpPr>
            <p:spPr bwMode="auto">
              <a:xfrm>
                <a:off x="7155" y="3552"/>
                <a:ext cx="158" cy="156"/>
              </a:xfrm>
              <a:custGeom>
                <a:avLst/>
                <a:gdLst>
                  <a:gd name="T0" fmla="*/ 67 w 67"/>
                  <a:gd name="T1" fmla="*/ 25 h 66"/>
                  <a:gd name="T2" fmla="*/ 67 w 67"/>
                  <a:gd name="T3" fmla="*/ 25 h 66"/>
                  <a:gd name="T4" fmla="*/ 61 w 67"/>
                  <a:gd name="T5" fmla="*/ 0 h 66"/>
                  <a:gd name="T6" fmla="*/ 61 w 67"/>
                  <a:gd name="T7" fmla="*/ 0 h 66"/>
                  <a:gd name="T8" fmla="*/ 4 w 67"/>
                  <a:gd name="T9" fmla="*/ 40 h 66"/>
                  <a:gd name="T10" fmla="*/ 4 w 67"/>
                  <a:gd name="T11" fmla="*/ 40 h 66"/>
                  <a:gd name="T12" fmla="*/ 0 w 67"/>
                  <a:gd name="T13" fmla="*/ 66 h 66"/>
                  <a:gd name="T14" fmla="*/ 67 w 67"/>
                  <a:gd name="T15" fmla="*/ 2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66">
                    <a:moveTo>
                      <a:pt x="67" y="25"/>
                    </a:moveTo>
                    <a:cubicBezTo>
                      <a:pt x="67" y="25"/>
                      <a:pt x="67" y="25"/>
                      <a:pt x="67" y="25"/>
                    </a:cubicBezTo>
                    <a:cubicBezTo>
                      <a:pt x="66" y="17"/>
                      <a:pt x="64" y="9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31" y="27"/>
                      <a:pt x="4" y="40"/>
                      <a:pt x="4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3" y="49"/>
                      <a:pt x="2" y="57"/>
                      <a:pt x="0" y="66"/>
                    </a:cubicBezTo>
                    <a:cubicBezTo>
                      <a:pt x="39" y="62"/>
                      <a:pt x="67" y="25"/>
                      <a:pt x="67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238"/>
              <p:cNvSpPr>
                <a:spLocks/>
              </p:cNvSpPr>
              <p:nvPr/>
            </p:nvSpPr>
            <p:spPr bwMode="auto">
              <a:xfrm>
                <a:off x="7183" y="3684"/>
                <a:ext cx="156" cy="180"/>
              </a:xfrm>
              <a:custGeom>
                <a:avLst/>
                <a:gdLst>
                  <a:gd name="T0" fmla="*/ 10 w 66"/>
                  <a:gd name="T1" fmla="*/ 76 h 76"/>
                  <a:gd name="T2" fmla="*/ 66 w 66"/>
                  <a:gd name="T3" fmla="*/ 21 h 76"/>
                  <a:gd name="T4" fmla="*/ 66 w 66"/>
                  <a:gd name="T5" fmla="*/ 21 h 76"/>
                  <a:gd name="T6" fmla="*/ 62 w 66"/>
                  <a:gd name="T7" fmla="*/ 0 h 76"/>
                  <a:gd name="T8" fmla="*/ 62 w 66"/>
                  <a:gd name="T9" fmla="*/ 0 h 76"/>
                  <a:gd name="T10" fmla="*/ 0 w 66"/>
                  <a:gd name="T11" fmla="*/ 60 h 76"/>
                  <a:gd name="T12" fmla="*/ 10 w 66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76">
                    <a:moveTo>
                      <a:pt x="10" y="76"/>
                    </a:moveTo>
                    <a:cubicBezTo>
                      <a:pt x="39" y="64"/>
                      <a:pt x="66" y="21"/>
                      <a:pt x="66" y="21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65" y="15"/>
                      <a:pt x="64" y="8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39" y="35"/>
                      <a:pt x="0" y="60"/>
                      <a:pt x="0" y="60"/>
                    </a:cubicBezTo>
                    <a:lnTo>
                      <a:pt x="10" y="76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239"/>
              <p:cNvSpPr>
                <a:spLocks/>
              </p:cNvSpPr>
              <p:nvPr/>
            </p:nvSpPr>
            <p:spPr bwMode="auto">
              <a:xfrm>
                <a:off x="7188" y="3334"/>
                <a:ext cx="97" cy="64"/>
              </a:xfrm>
              <a:custGeom>
                <a:avLst/>
                <a:gdLst>
                  <a:gd name="T0" fmla="*/ 1 w 41"/>
                  <a:gd name="T1" fmla="*/ 2 h 27"/>
                  <a:gd name="T2" fmla="*/ 7 w 41"/>
                  <a:gd name="T3" fmla="*/ 26 h 27"/>
                  <a:gd name="T4" fmla="*/ 26 w 41"/>
                  <a:gd name="T5" fmla="*/ 26 h 27"/>
                  <a:gd name="T6" fmla="*/ 36 w 41"/>
                  <a:gd name="T7" fmla="*/ 0 h 27"/>
                  <a:gd name="T8" fmla="*/ 1 w 41"/>
                  <a:gd name="T9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7">
                    <a:moveTo>
                      <a:pt x="1" y="2"/>
                    </a:moveTo>
                    <a:cubicBezTo>
                      <a:pt x="0" y="7"/>
                      <a:pt x="1" y="23"/>
                      <a:pt x="7" y="26"/>
                    </a:cubicBezTo>
                    <a:cubicBezTo>
                      <a:pt x="11" y="27"/>
                      <a:pt x="18" y="27"/>
                      <a:pt x="26" y="26"/>
                    </a:cubicBezTo>
                    <a:cubicBezTo>
                      <a:pt x="41" y="23"/>
                      <a:pt x="36" y="0"/>
                      <a:pt x="36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240"/>
              <p:cNvSpPr>
                <a:spLocks noEditPoints="1"/>
              </p:cNvSpPr>
              <p:nvPr/>
            </p:nvSpPr>
            <p:spPr bwMode="auto">
              <a:xfrm>
                <a:off x="6414" y="3192"/>
                <a:ext cx="372" cy="449"/>
              </a:xfrm>
              <a:custGeom>
                <a:avLst/>
                <a:gdLst>
                  <a:gd name="T0" fmla="*/ 139 w 157"/>
                  <a:gd name="T1" fmla="*/ 128 h 190"/>
                  <a:gd name="T2" fmla="*/ 100 w 157"/>
                  <a:gd name="T3" fmla="*/ 44 h 190"/>
                  <a:gd name="T4" fmla="*/ 66 w 157"/>
                  <a:gd name="T5" fmla="*/ 7 h 190"/>
                  <a:gd name="T6" fmla="*/ 16 w 157"/>
                  <a:gd name="T7" fmla="*/ 23 h 190"/>
                  <a:gd name="T8" fmla="*/ 8 w 157"/>
                  <a:gd name="T9" fmla="*/ 44 h 190"/>
                  <a:gd name="T10" fmla="*/ 43 w 157"/>
                  <a:gd name="T11" fmla="*/ 39 h 190"/>
                  <a:gd name="T12" fmla="*/ 62 w 157"/>
                  <a:gd name="T13" fmla="*/ 59 h 190"/>
                  <a:gd name="T14" fmla="*/ 51 w 157"/>
                  <a:gd name="T15" fmla="*/ 107 h 190"/>
                  <a:gd name="T16" fmla="*/ 38 w 157"/>
                  <a:gd name="T17" fmla="*/ 135 h 190"/>
                  <a:gd name="T18" fmla="*/ 114 w 157"/>
                  <a:gd name="T19" fmla="*/ 172 h 190"/>
                  <a:gd name="T20" fmla="*/ 123 w 157"/>
                  <a:gd name="T21" fmla="*/ 178 h 190"/>
                  <a:gd name="T22" fmla="*/ 157 w 157"/>
                  <a:gd name="T23" fmla="*/ 140 h 190"/>
                  <a:gd name="T24" fmla="*/ 139 w 157"/>
                  <a:gd name="T25" fmla="*/ 128 h 190"/>
                  <a:gd name="T26" fmla="*/ 74 w 157"/>
                  <a:gd name="T27" fmla="*/ 132 h 190"/>
                  <a:gd name="T28" fmla="*/ 63 w 157"/>
                  <a:gd name="T29" fmla="*/ 117 h 190"/>
                  <a:gd name="T30" fmla="*/ 57 w 157"/>
                  <a:gd name="T31" fmla="*/ 107 h 190"/>
                  <a:gd name="T32" fmla="*/ 71 w 157"/>
                  <a:gd name="T33" fmla="*/ 88 h 190"/>
                  <a:gd name="T34" fmla="*/ 82 w 157"/>
                  <a:gd name="T35" fmla="*/ 128 h 190"/>
                  <a:gd name="T36" fmla="*/ 74 w 157"/>
                  <a:gd name="T37" fmla="*/ 13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7" h="190">
                    <a:moveTo>
                      <a:pt x="139" y="128"/>
                    </a:moveTo>
                    <a:cubicBezTo>
                      <a:pt x="139" y="128"/>
                      <a:pt x="137" y="45"/>
                      <a:pt x="100" y="44"/>
                    </a:cubicBezTo>
                    <a:cubicBezTo>
                      <a:pt x="100" y="44"/>
                      <a:pt x="89" y="14"/>
                      <a:pt x="66" y="7"/>
                    </a:cubicBezTo>
                    <a:cubicBezTo>
                      <a:pt x="42" y="0"/>
                      <a:pt x="7" y="2"/>
                      <a:pt x="16" y="23"/>
                    </a:cubicBezTo>
                    <a:cubicBezTo>
                      <a:pt x="16" y="23"/>
                      <a:pt x="0" y="30"/>
                      <a:pt x="8" y="44"/>
                    </a:cubicBezTo>
                    <a:cubicBezTo>
                      <a:pt x="17" y="59"/>
                      <a:pt x="43" y="39"/>
                      <a:pt x="43" y="39"/>
                    </a:cubicBezTo>
                    <a:cubicBezTo>
                      <a:pt x="43" y="39"/>
                      <a:pt x="59" y="43"/>
                      <a:pt x="62" y="59"/>
                    </a:cubicBezTo>
                    <a:cubicBezTo>
                      <a:pt x="62" y="59"/>
                      <a:pt x="25" y="93"/>
                      <a:pt x="51" y="107"/>
                    </a:cubicBezTo>
                    <a:cubicBezTo>
                      <a:pt x="51" y="107"/>
                      <a:pt x="31" y="112"/>
                      <a:pt x="38" y="135"/>
                    </a:cubicBezTo>
                    <a:cubicBezTo>
                      <a:pt x="45" y="158"/>
                      <a:pt x="83" y="190"/>
                      <a:pt x="114" y="172"/>
                    </a:cubicBezTo>
                    <a:cubicBezTo>
                      <a:pt x="123" y="178"/>
                      <a:pt x="123" y="178"/>
                      <a:pt x="123" y="178"/>
                    </a:cubicBezTo>
                    <a:cubicBezTo>
                      <a:pt x="157" y="140"/>
                      <a:pt x="157" y="140"/>
                      <a:pt x="157" y="140"/>
                    </a:cubicBezTo>
                    <a:cubicBezTo>
                      <a:pt x="157" y="140"/>
                      <a:pt x="148" y="134"/>
                      <a:pt x="139" y="128"/>
                    </a:cubicBezTo>
                    <a:close/>
                    <a:moveTo>
                      <a:pt x="74" y="132"/>
                    </a:moveTo>
                    <a:cubicBezTo>
                      <a:pt x="74" y="132"/>
                      <a:pt x="66" y="126"/>
                      <a:pt x="63" y="117"/>
                    </a:cubicBezTo>
                    <a:cubicBezTo>
                      <a:pt x="60" y="108"/>
                      <a:pt x="57" y="107"/>
                      <a:pt x="57" y="107"/>
                    </a:cubicBezTo>
                    <a:cubicBezTo>
                      <a:pt x="54" y="100"/>
                      <a:pt x="71" y="88"/>
                      <a:pt x="71" y="88"/>
                    </a:cubicBezTo>
                    <a:cubicBezTo>
                      <a:pt x="80" y="101"/>
                      <a:pt x="84" y="120"/>
                      <a:pt x="82" y="128"/>
                    </a:cubicBezTo>
                    <a:cubicBezTo>
                      <a:pt x="80" y="133"/>
                      <a:pt x="74" y="132"/>
                      <a:pt x="74" y="13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241"/>
              <p:cNvSpPr>
                <a:spLocks noEditPoints="1"/>
              </p:cNvSpPr>
              <p:nvPr/>
            </p:nvSpPr>
            <p:spPr bwMode="auto">
              <a:xfrm>
                <a:off x="6509" y="3332"/>
                <a:ext cx="194" cy="191"/>
              </a:xfrm>
              <a:custGeom>
                <a:avLst/>
                <a:gdLst>
                  <a:gd name="T0" fmla="*/ 71 w 82"/>
                  <a:gd name="T1" fmla="*/ 67 h 81"/>
                  <a:gd name="T2" fmla="*/ 75 w 82"/>
                  <a:gd name="T3" fmla="*/ 64 h 81"/>
                  <a:gd name="T4" fmla="*/ 48 w 82"/>
                  <a:gd name="T5" fmla="*/ 7 h 81"/>
                  <a:gd name="T6" fmla="*/ 45 w 82"/>
                  <a:gd name="T7" fmla="*/ 7 h 81"/>
                  <a:gd name="T8" fmla="*/ 31 w 82"/>
                  <a:gd name="T9" fmla="*/ 11 h 81"/>
                  <a:gd name="T10" fmla="*/ 12 w 82"/>
                  <a:gd name="T11" fmla="*/ 38 h 81"/>
                  <a:gd name="T12" fmla="*/ 3 w 82"/>
                  <a:gd name="T13" fmla="*/ 40 h 81"/>
                  <a:gd name="T14" fmla="*/ 11 w 82"/>
                  <a:gd name="T15" fmla="*/ 48 h 81"/>
                  <a:gd name="T16" fmla="*/ 0 w 82"/>
                  <a:gd name="T17" fmla="*/ 55 h 81"/>
                  <a:gd name="T18" fmla="*/ 1 w 82"/>
                  <a:gd name="T19" fmla="*/ 56 h 81"/>
                  <a:gd name="T20" fmla="*/ 10 w 82"/>
                  <a:gd name="T21" fmla="*/ 59 h 81"/>
                  <a:gd name="T22" fmla="*/ 28 w 82"/>
                  <a:gd name="T23" fmla="*/ 81 h 81"/>
                  <a:gd name="T24" fmla="*/ 65 w 82"/>
                  <a:gd name="T25" fmla="*/ 75 h 81"/>
                  <a:gd name="T26" fmla="*/ 71 w 82"/>
                  <a:gd name="T27" fmla="*/ 67 h 81"/>
                  <a:gd name="T28" fmla="*/ 42 w 82"/>
                  <a:gd name="T29" fmla="*/ 69 h 81"/>
                  <a:gd name="T30" fmla="*/ 34 w 82"/>
                  <a:gd name="T31" fmla="*/ 73 h 81"/>
                  <a:gd name="T32" fmla="*/ 23 w 82"/>
                  <a:gd name="T33" fmla="*/ 58 h 81"/>
                  <a:gd name="T34" fmla="*/ 17 w 82"/>
                  <a:gd name="T35" fmla="*/ 48 h 81"/>
                  <a:gd name="T36" fmla="*/ 31 w 82"/>
                  <a:gd name="T37" fmla="*/ 29 h 81"/>
                  <a:gd name="T38" fmla="*/ 42 w 82"/>
                  <a:gd name="T39" fmla="*/ 6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2" h="81">
                    <a:moveTo>
                      <a:pt x="71" y="67"/>
                    </a:moveTo>
                    <a:cubicBezTo>
                      <a:pt x="72" y="65"/>
                      <a:pt x="74" y="64"/>
                      <a:pt x="75" y="64"/>
                    </a:cubicBezTo>
                    <a:cubicBezTo>
                      <a:pt x="82" y="40"/>
                      <a:pt x="72" y="0"/>
                      <a:pt x="48" y="7"/>
                    </a:cubicBezTo>
                    <a:cubicBezTo>
                      <a:pt x="47" y="7"/>
                      <a:pt x="46" y="7"/>
                      <a:pt x="45" y="7"/>
                    </a:cubicBezTo>
                    <a:cubicBezTo>
                      <a:pt x="40" y="8"/>
                      <a:pt x="36" y="9"/>
                      <a:pt x="31" y="11"/>
                    </a:cubicBezTo>
                    <a:cubicBezTo>
                      <a:pt x="23" y="18"/>
                      <a:pt x="18" y="27"/>
                      <a:pt x="12" y="38"/>
                    </a:cubicBezTo>
                    <a:cubicBezTo>
                      <a:pt x="9" y="41"/>
                      <a:pt x="6" y="41"/>
                      <a:pt x="3" y="40"/>
                    </a:cubicBezTo>
                    <a:cubicBezTo>
                      <a:pt x="4" y="43"/>
                      <a:pt x="7" y="46"/>
                      <a:pt x="11" y="48"/>
                    </a:cubicBezTo>
                    <a:cubicBezTo>
                      <a:pt x="11" y="48"/>
                      <a:pt x="4" y="50"/>
                      <a:pt x="0" y="55"/>
                    </a:cubicBezTo>
                    <a:cubicBezTo>
                      <a:pt x="0" y="55"/>
                      <a:pt x="0" y="56"/>
                      <a:pt x="1" y="56"/>
                    </a:cubicBezTo>
                    <a:cubicBezTo>
                      <a:pt x="4" y="54"/>
                      <a:pt x="9" y="54"/>
                      <a:pt x="10" y="59"/>
                    </a:cubicBezTo>
                    <a:cubicBezTo>
                      <a:pt x="12" y="70"/>
                      <a:pt x="16" y="80"/>
                      <a:pt x="28" y="81"/>
                    </a:cubicBezTo>
                    <a:cubicBezTo>
                      <a:pt x="41" y="81"/>
                      <a:pt x="53" y="79"/>
                      <a:pt x="65" y="75"/>
                    </a:cubicBezTo>
                    <a:cubicBezTo>
                      <a:pt x="67" y="73"/>
                      <a:pt x="70" y="70"/>
                      <a:pt x="71" y="67"/>
                    </a:cubicBezTo>
                    <a:close/>
                    <a:moveTo>
                      <a:pt x="42" y="69"/>
                    </a:moveTo>
                    <a:cubicBezTo>
                      <a:pt x="40" y="74"/>
                      <a:pt x="34" y="73"/>
                      <a:pt x="34" y="73"/>
                    </a:cubicBezTo>
                    <a:cubicBezTo>
                      <a:pt x="34" y="73"/>
                      <a:pt x="26" y="67"/>
                      <a:pt x="23" y="58"/>
                    </a:cubicBezTo>
                    <a:cubicBezTo>
                      <a:pt x="20" y="49"/>
                      <a:pt x="17" y="48"/>
                      <a:pt x="17" y="48"/>
                    </a:cubicBezTo>
                    <a:cubicBezTo>
                      <a:pt x="14" y="41"/>
                      <a:pt x="31" y="29"/>
                      <a:pt x="31" y="29"/>
                    </a:cubicBezTo>
                    <a:cubicBezTo>
                      <a:pt x="40" y="42"/>
                      <a:pt x="44" y="61"/>
                      <a:pt x="42" y="6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242"/>
              <p:cNvSpPr>
                <a:spLocks/>
              </p:cNvSpPr>
              <p:nvPr/>
            </p:nvSpPr>
            <p:spPr bwMode="auto">
              <a:xfrm>
                <a:off x="6532" y="3407"/>
                <a:ext cx="254" cy="223"/>
              </a:xfrm>
              <a:custGeom>
                <a:avLst/>
                <a:gdLst>
                  <a:gd name="T0" fmla="*/ 89 w 107"/>
                  <a:gd name="T1" fmla="*/ 37 h 94"/>
                  <a:gd name="T2" fmla="*/ 85 w 107"/>
                  <a:gd name="T3" fmla="*/ 3 h 94"/>
                  <a:gd name="T4" fmla="*/ 79 w 107"/>
                  <a:gd name="T5" fmla="*/ 0 h 94"/>
                  <a:gd name="T6" fmla="*/ 70 w 107"/>
                  <a:gd name="T7" fmla="*/ 52 h 94"/>
                  <a:gd name="T8" fmla="*/ 20 w 107"/>
                  <a:gd name="T9" fmla="*/ 68 h 94"/>
                  <a:gd name="T10" fmla="*/ 0 w 107"/>
                  <a:gd name="T11" fmla="*/ 63 h 94"/>
                  <a:gd name="T12" fmla="*/ 64 w 107"/>
                  <a:gd name="T13" fmla="*/ 81 h 94"/>
                  <a:gd name="T14" fmla="*/ 73 w 107"/>
                  <a:gd name="T15" fmla="*/ 87 h 94"/>
                  <a:gd name="T16" fmla="*/ 107 w 107"/>
                  <a:gd name="T17" fmla="*/ 49 h 94"/>
                  <a:gd name="T18" fmla="*/ 89 w 107"/>
                  <a:gd name="T19" fmla="*/ 3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" h="94">
                    <a:moveTo>
                      <a:pt x="89" y="37"/>
                    </a:moveTo>
                    <a:cubicBezTo>
                      <a:pt x="89" y="37"/>
                      <a:pt x="88" y="21"/>
                      <a:pt x="85" y="3"/>
                    </a:cubicBezTo>
                    <a:cubicBezTo>
                      <a:pt x="83" y="3"/>
                      <a:pt x="81" y="2"/>
                      <a:pt x="79" y="0"/>
                    </a:cubicBezTo>
                    <a:cubicBezTo>
                      <a:pt x="84" y="19"/>
                      <a:pt x="81" y="40"/>
                      <a:pt x="70" y="52"/>
                    </a:cubicBezTo>
                    <a:cubicBezTo>
                      <a:pt x="57" y="64"/>
                      <a:pt x="37" y="68"/>
                      <a:pt x="20" y="68"/>
                    </a:cubicBezTo>
                    <a:cubicBezTo>
                      <a:pt x="11" y="67"/>
                      <a:pt x="5" y="66"/>
                      <a:pt x="0" y="63"/>
                    </a:cubicBezTo>
                    <a:cubicBezTo>
                      <a:pt x="15" y="81"/>
                      <a:pt x="41" y="94"/>
                      <a:pt x="64" y="81"/>
                    </a:cubicBezTo>
                    <a:cubicBezTo>
                      <a:pt x="73" y="87"/>
                      <a:pt x="73" y="87"/>
                      <a:pt x="73" y="87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7" y="49"/>
                      <a:pt x="98" y="43"/>
                      <a:pt x="89" y="3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243"/>
              <p:cNvSpPr>
                <a:spLocks/>
              </p:cNvSpPr>
              <p:nvPr/>
            </p:nvSpPr>
            <p:spPr bwMode="auto">
              <a:xfrm>
                <a:off x="6414" y="3209"/>
                <a:ext cx="213" cy="123"/>
              </a:xfrm>
              <a:custGeom>
                <a:avLst/>
                <a:gdLst>
                  <a:gd name="T0" fmla="*/ 78 w 90"/>
                  <a:gd name="T1" fmla="*/ 20 h 52"/>
                  <a:gd name="T2" fmla="*/ 61 w 90"/>
                  <a:gd name="T3" fmla="*/ 10 h 52"/>
                  <a:gd name="T4" fmla="*/ 60 w 90"/>
                  <a:gd name="T5" fmla="*/ 9 h 52"/>
                  <a:gd name="T6" fmla="*/ 28 w 90"/>
                  <a:gd name="T7" fmla="*/ 0 h 52"/>
                  <a:gd name="T8" fmla="*/ 24 w 90"/>
                  <a:gd name="T9" fmla="*/ 0 h 52"/>
                  <a:gd name="T10" fmla="*/ 20 w 90"/>
                  <a:gd name="T11" fmla="*/ 1 h 52"/>
                  <a:gd name="T12" fmla="*/ 16 w 90"/>
                  <a:gd name="T13" fmla="*/ 16 h 52"/>
                  <a:gd name="T14" fmla="*/ 8 w 90"/>
                  <a:gd name="T15" fmla="*/ 37 h 52"/>
                  <a:gd name="T16" fmla="*/ 43 w 90"/>
                  <a:gd name="T17" fmla="*/ 32 h 52"/>
                  <a:gd name="T18" fmla="*/ 62 w 90"/>
                  <a:gd name="T19" fmla="*/ 52 h 52"/>
                  <a:gd name="T20" fmla="*/ 62 w 90"/>
                  <a:gd name="T21" fmla="*/ 52 h 52"/>
                  <a:gd name="T22" fmla="*/ 90 w 90"/>
                  <a:gd name="T23" fmla="*/ 38 h 52"/>
                  <a:gd name="T24" fmla="*/ 89 w 90"/>
                  <a:gd name="T25" fmla="*/ 34 h 52"/>
                  <a:gd name="T26" fmla="*/ 78 w 90"/>
                  <a:gd name="T27" fmla="*/ 2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0" h="52">
                    <a:moveTo>
                      <a:pt x="78" y="20"/>
                    </a:moveTo>
                    <a:cubicBezTo>
                      <a:pt x="73" y="16"/>
                      <a:pt x="67" y="13"/>
                      <a:pt x="61" y="10"/>
                    </a:cubicBezTo>
                    <a:cubicBezTo>
                      <a:pt x="61" y="10"/>
                      <a:pt x="60" y="9"/>
                      <a:pt x="60" y="9"/>
                    </a:cubicBezTo>
                    <a:cubicBezTo>
                      <a:pt x="50" y="4"/>
                      <a:pt x="40" y="0"/>
                      <a:pt x="28" y="0"/>
                    </a:cubicBezTo>
                    <a:cubicBezTo>
                      <a:pt x="27" y="1"/>
                      <a:pt x="25" y="1"/>
                      <a:pt x="24" y="0"/>
                    </a:cubicBezTo>
                    <a:cubicBezTo>
                      <a:pt x="23" y="0"/>
                      <a:pt x="22" y="0"/>
                      <a:pt x="20" y="1"/>
                    </a:cubicBezTo>
                    <a:cubicBezTo>
                      <a:pt x="15" y="4"/>
                      <a:pt x="13" y="9"/>
                      <a:pt x="16" y="16"/>
                    </a:cubicBezTo>
                    <a:cubicBezTo>
                      <a:pt x="16" y="16"/>
                      <a:pt x="0" y="23"/>
                      <a:pt x="8" y="37"/>
                    </a:cubicBezTo>
                    <a:cubicBezTo>
                      <a:pt x="17" y="52"/>
                      <a:pt x="43" y="32"/>
                      <a:pt x="43" y="32"/>
                    </a:cubicBezTo>
                    <a:cubicBezTo>
                      <a:pt x="43" y="32"/>
                      <a:pt x="58" y="35"/>
                      <a:pt x="62" y="52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70" y="47"/>
                      <a:pt x="80" y="41"/>
                      <a:pt x="90" y="38"/>
                    </a:cubicBezTo>
                    <a:cubicBezTo>
                      <a:pt x="89" y="37"/>
                      <a:pt x="89" y="36"/>
                      <a:pt x="89" y="34"/>
                    </a:cubicBezTo>
                    <a:cubicBezTo>
                      <a:pt x="85" y="30"/>
                      <a:pt x="82" y="24"/>
                      <a:pt x="78" y="2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244"/>
              <p:cNvSpPr>
                <a:spLocks/>
              </p:cNvSpPr>
              <p:nvPr/>
            </p:nvSpPr>
            <p:spPr bwMode="auto">
              <a:xfrm>
                <a:off x="6430" y="3228"/>
                <a:ext cx="183" cy="101"/>
              </a:xfrm>
              <a:custGeom>
                <a:avLst/>
                <a:gdLst>
                  <a:gd name="T0" fmla="*/ 57 w 77"/>
                  <a:gd name="T1" fmla="*/ 14 h 43"/>
                  <a:gd name="T2" fmla="*/ 19 w 77"/>
                  <a:gd name="T3" fmla="*/ 0 h 43"/>
                  <a:gd name="T4" fmla="*/ 11 w 77"/>
                  <a:gd name="T5" fmla="*/ 3 h 43"/>
                  <a:gd name="T6" fmla="*/ 8 w 77"/>
                  <a:gd name="T7" fmla="*/ 3 h 43"/>
                  <a:gd name="T8" fmla="*/ 9 w 77"/>
                  <a:gd name="T9" fmla="*/ 8 h 43"/>
                  <a:gd name="T10" fmla="*/ 0 w 77"/>
                  <a:gd name="T11" fmla="*/ 16 h 43"/>
                  <a:gd name="T12" fmla="*/ 21 w 77"/>
                  <a:gd name="T13" fmla="*/ 11 h 43"/>
                  <a:gd name="T14" fmla="*/ 59 w 77"/>
                  <a:gd name="T15" fmla="*/ 31 h 43"/>
                  <a:gd name="T16" fmla="*/ 48 w 77"/>
                  <a:gd name="T17" fmla="*/ 25 h 43"/>
                  <a:gd name="T18" fmla="*/ 32 w 77"/>
                  <a:gd name="T19" fmla="*/ 21 h 43"/>
                  <a:gd name="T20" fmla="*/ 5 w 77"/>
                  <a:gd name="T21" fmla="*/ 31 h 43"/>
                  <a:gd name="T22" fmla="*/ 36 w 77"/>
                  <a:gd name="T23" fmla="*/ 24 h 43"/>
                  <a:gd name="T24" fmla="*/ 49 w 77"/>
                  <a:gd name="T25" fmla="*/ 31 h 43"/>
                  <a:gd name="T26" fmla="*/ 55 w 77"/>
                  <a:gd name="T27" fmla="*/ 43 h 43"/>
                  <a:gd name="T28" fmla="*/ 65 w 77"/>
                  <a:gd name="T29" fmla="*/ 39 h 43"/>
                  <a:gd name="T30" fmla="*/ 77 w 77"/>
                  <a:gd name="T31" fmla="*/ 32 h 43"/>
                  <a:gd name="T32" fmla="*/ 57 w 77"/>
                  <a:gd name="T33" fmla="*/ 1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" h="43">
                    <a:moveTo>
                      <a:pt x="57" y="14"/>
                    </a:moveTo>
                    <a:cubicBezTo>
                      <a:pt x="47" y="6"/>
                      <a:pt x="32" y="1"/>
                      <a:pt x="19" y="0"/>
                    </a:cubicBezTo>
                    <a:cubicBezTo>
                      <a:pt x="17" y="1"/>
                      <a:pt x="14" y="2"/>
                      <a:pt x="11" y="3"/>
                    </a:cubicBezTo>
                    <a:cubicBezTo>
                      <a:pt x="10" y="3"/>
                      <a:pt x="9" y="3"/>
                      <a:pt x="8" y="3"/>
                    </a:cubicBezTo>
                    <a:cubicBezTo>
                      <a:pt x="8" y="5"/>
                      <a:pt x="8" y="6"/>
                      <a:pt x="9" y="8"/>
                    </a:cubicBezTo>
                    <a:cubicBezTo>
                      <a:pt x="9" y="8"/>
                      <a:pt x="3" y="11"/>
                      <a:pt x="0" y="16"/>
                    </a:cubicBezTo>
                    <a:cubicBezTo>
                      <a:pt x="7" y="11"/>
                      <a:pt x="13" y="9"/>
                      <a:pt x="21" y="11"/>
                    </a:cubicBezTo>
                    <a:cubicBezTo>
                      <a:pt x="31" y="11"/>
                      <a:pt x="61" y="17"/>
                      <a:pt x="59" y="31"/>
                    </a:cubicBezTo>
                    <a:cubicBezTo>
                      <a:pt x="54" y="32"/>
                      <a:pt x="52" y="27"/>
                      <a:pt x="48" y="25"/>
                    </a:cubicBezTo>
                    <a:cubicBezTo>
                      <a:pt x="43" y="22"/>
                      <a:pt x="37" y="20"/>
                      <a:pt x="32" y="21"/>
                    </a:cubicBezTo>
                    <a:cubicBezTo>
                      <a:pt x="22" y="24"/>
                      <a:pt x="16" y="32"/>
                      <a:pt x="5" y="31"/>
                    </a:cubicBezTo>
                    <a:cubicBezTo>
                      <a:pt x="14" y="39"/>
                      <a:pt x="27" y="26"/>
                      <a:pt x="36" y="24"/>
                    </a:cubicBezTo>
                    <a:cubicBezTo>
                      <a:pt x="40" y="23"/>
                      <a:pt x="45" y="28"/>
                      <a:pt x="49" y="31"/>
                    </a:cubicBezTo>
                    <a:cubicBezTo>
                      <a:pt x="52" y="34"/>
                      <a:pt x="54" y="39"/>
                      <a:pt x="55" y="43"/>
                    </a:cubicBezTo>
                    <a:cubicBezTo>
                      <a:pt x="60" y="43"/>
                      <a:pt x="62" y="41"/>
                      <a:pt x="65" y="39"/>
                    </a:cubicBezTo>
                    <a:cubicBezTo>
                      <a:pt x="66" y="38"/>
                      <a:pt x="76" y="31"/>
                      <a:pt x="77" y="32"/>
                    </a:cubicBezTo>
                    <a:cubicBezTo>
                      <a:pt x="71" y="26"/>
                      <a:pt x="63" y="19"/>
                      <a:pt x="57" y="1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245"/>
              <p:cNvSpPr>
                <a:spLocks/>
              </p:cNvSpPr>
              <p:nvPr/>
            </p:nvSpPr>
            <p:spPr bwMode="auto">
              <a:xfrm>
                <a:off x="6582" y="3355"/>
                <a:ext cx="104" cy="161"/>
              </a:xfrm>
              <a:custGeom>
                <a:avLst/>
                <a:gdLst>
                  <a:gd name="T0" fmla="*/ 0 w 44"/>
                  <a:gd name="T1" fmla="*/ 19 h 68"/>
                  <a:gd name="T2" fmla="*/ 39 w 44"/>
                  <a:gd name="T3" fmla="*/ 27 h 68"/>
                  <a:gd name="T4" fmla="*/ 8 w 44"/>
                  <a:gd name="T5" fmla="*/ 62 h 68"/>
                  <a:gd name="T6" fmla="*/ 0 w 44"/>
                  <a:gd name="T7" fmla="*/ 1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68">
                    <a:moveTo>
                      <a:pt x="0" y="19"/>
                    </a:moveTo>
                    <a:cubicBezTo>
                      <a:pt x="0" y="19"/>
                      <a:pt x="33" y="0"/>
                      <a:pt x="39" y="27"/>
                    </a:cubicBezTo>
                    <a:cubicBezTo>
                      <a:pt x="44" y="53"/>
                      <a:pt x="34" y="68"/>
                      <a:pt x="8" y="62"/>
                    </a:cubicBezTo>
                    <a:cubicBezTo>
                      <a:pt x="8" y="62"/>
                      <a:pt x="18" y="51"/>
                      <a:pt x="0" y="1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246"/>
              <p:cNvSpPr>
                <a:spLocks/>
              </p:cNvSpPr>
              <p:nvPr/>
            </p:nvSpPr>
            <p:spPr bwMode="auto">
              <a:xfrm>
                <a:off x="6752" y="3495"/>
                <a:ext cx="29" cy="19"/>
              </a:xfrm>
              <a:custGeom>
                <a:avLst/>
                <a:gdLst>
                  <a:gd name="T0" fmla="*/ 8 w 12"/>
                  <a:gd name="T1" fmla="*/ 8 h 8"/>
                  <a:gd name="T2" fmla="*/ 0 w 12"/>
                  <a:gd name="T3" fmla="*/ 3 h 8"/>
                  <a:gd name="T4" fmla="*/ 8 w 12"/>
                  <a:gd name="T5" fmla="*/ 0 h 8"/>
                  <a:gd name="T6" fmla="*/ 8 w 12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8" y="8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12" y="2"/>
                      <a:pt x="8" y="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247"/>
              <p:cNvSpPr>
                <a:spLocks/>
              </p:cNvSpPr>
              <p:nvPr/>
            </p:nvSpPr>
            <p:spPr bwMode="auto">
              <a:xfrm>
                <a:off x="6674" y="3492"/>
                <a:ext cx="138" cy="152"/>
              </a:xfrm>
              <a:custGeom>
                <a:avLst/>
                <a:gdLst>
                  <a:gd name="T0" fmla="*/ 0 w 58"/>
                  <a:gd name="T1" fmla="*/ 49 h 64"/>
                  <a:gd name="T2" fmla="*/ 41 w 58"/>
                  <a:gd name="T3" fmla="*/ 1 h 64"/>
                  <a:gd name="T4" fmla="*/ 58 w 58"/>
                  <a:gd name="T5" fmla="*/ 16 h 64"/>
                  <a:gd name="T6" fmla="*/ 13 w 58"/>
                  <a:gd name="T7" fmla="*/ 64 h 64"/>
                  <a:gd name="T8" fmla="*/ 0 w 58"/>
                  <a:gd name="T9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64">
                    <a:moveTo>
                      <a:pt x="0" y="49"/>
                    </a:moveTo>
                    <a:cubicBezTo>
                      <a:pt x="0" y="49"/>
                      <a:pt x="48" y="10"/>
                      <a:pt x="41" y="1"/>
                    </a:cubicBezTo>
                    <a:cubicBezTo>
                      <a:pt x="41" y="1"/>
                      <a:pt x="51" y="0"/>
                      <a:pt x="58" y="16"/>
                    </a:cubicBezTo>
                    <a:cubicBezTo>
                      <a:pt x="58" y="16"/>
                      <a:pt x="40" y="56"/>
                      <a:pt x="13" y="64"/>
                    </a:cubicBez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248"/>
              <p:cNvSpPr>
                <a:spLocks/>
              </p:cNvSpPr>
              <p:nvPr/>
            </p:nvSpPr>
            <p:spPr bwMode="auto">
              <a:xfrm>
                <a:off x="6722" y="2114"/>
                <a:ext cx="899" cy="1251"/>
              </a:xfrm>
              <a:custGeom>
                <a:avLst/>
                <a:gdLst>
                  <a:gd name="T0" fmla="*/ 9 w 380"/>
                  <a:gd name="T1" fmla="*/ 253 h 529"/>
                  <a:gd name="T2" fmla="*/ 24 w 380"/>
                  <a:gd name="T3" fmla="*/ 434 h 529"/>
                  <a:gd name="T4" fmla="*/ 67 w 380"/>
                  <a:gd name="T5" fmla="*/ 486 h 529"/>
                  <a:gd name="T6" fmla="*/ 164 w 380"/>
                  <a:gd name="T7" fmla="*/ 498 h 529"/>
                  <a:gd name="T8" fmla="*/ 214 w 380"/>
                  <a:gd name="T9" fmla="*/ 526 h 529"/>
                  <a:gd name="T10" fmla="*/ 233 w 380"/>
                  <a:gd name="T11" fmla="*/ 521 h 529"/>
                  <a:gd name="T12" fmla="*/ 252 w 380"/>
                  <a:gd name="T13" fmla="*/ 501 h 529"/>
                  <a:gd name="T14" fmla="*/ 353 w 380"/>
                  <a:gd name="T15" fmla="*/ 477 h 529"/>
                  <a:gd name="T16" fmla="*/ 375 w 380"/>
                  <a:gd name="T17" fmla="*/ 429 h 529"/>
                  <a:gd name="T18" fmla="*/ 365 w 380"/>
                  <a:gd name="T19" fmla="*/ 214 h 529"/>
                  <a:gd name="T20" fmla="*/ 301 w 380"/>
                  <a:gd name="T21" fmla="*/ 82 h 529"/>
                  <a:gd name="T22" fmla="*/ 9 w 380"/>
                  <a:gd name="T23" fmla="*/ 253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0" h="529">
                    <a:moveTo>
                      <a:pt x="9" y="253"/>
                    </a:moveTo>
                    <a:cubicBezTo>
                      <a:pt x="9" y="253"/>
                      <a:pt x="14" y="392"/>
                      <a:pt x="24" y="434"/>
                    </a:cubicBezTo>
                    <a:cubicBezTo>
                      <a:pt x="34" y="477"/>
                      <a:pt x="42" y="481"/>
                      <a:pt x="67" y="486"/>
                    </a:cubicBezTo>
                    <a:cubicBezTo>
                      <a:pt x="91" y="491"/>
                      <a:pt x="152" y="491"/>
                      <a:pt x="164" y="498"/>
                    </a:cubicBezTo>
                    <a:cubicBezTo>
                      <a:pt x="176" y="505"/>
                      <a:pt x="197" y="529"/>
                      <a:pt x="214" y="526"/>
                    </a:cubicBezTo>
                    <a:cubicBezTo>
                      <a:pt x="221" y="525"/>
                      <a:pt x="229" y="525"/>
                      <a:pt x="233" y="521"/>
                    </a:cubicBezTo>
                    <a:cubicBezTo>
                      <a:pt x="239" y="516"/>
                      <a:pt x="246" y="503"/>
                      <a:pt x="252" y="501"/>
                    </a:cubicBezTo>
                    <a:cubicBezTo>
                      <a:pt x="262" y="498"/>
                      <a:pt x="340" y="482"/>
                      <a:pt x="353" y="477"/>
                    </a:cubicBezTo>
                    <a:cubicBezTo>
                      <a:pt x="366" y="472"/>
                      <a:pt x="375" y="460"/>
                      <a:pt x="375" y="429"/>
                    </a:cubicBezTo>
                    <a:cubicBezTo>
                      <a:pt x="375" y="399"/>
                      <a:pt x="380" y="273"/>
                      <a:pt x="365" y="214"/>
                    </a:cubicBezTo>
                    <a:cubicBezTo>
                      <a:pt x="350" y="154"/>
                      <a:pt x="340" y="104"/>
                      <a:pt x="301" y="82"/>
                    </a:cubicBezTo>
                    <a:cubicBezTo>
                      <a:pt x="289" y="71"/>
                      <a:pt x="0" y="0"/>
                      <a:pt x="9" y="25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249"/>
              <p:cNvSpPr>
                <a:spLocks/>
              </p:cNvSpPr>
              <p:nvPr/>
            </p:nvSpPr>
            <p:spPr bwMode="auto">
              <a:xfrm>
                <a:off x="7555" y="2705"/>
                <a:ext cx="184" cy="258"/>
              </a:xfrm>
              <a:custGeom>
                <a:avLst/>
                <a:gdLst>
                  <a:gd name="T0" fmla="*/ 13 w 78"/>
                  <a:gd name="T1" fmla="*/ 109 h 109"/>
                  <a:gd name="T2" fmla="*/ 49 w 78"/>
                  <a:gd name="T3" fmla="*/ 16 h 109"/>
                  <a:gd name="T4" fmla="*/ 0 w 78"/>
                  <a:gd name="T5" fmla="*/ 37 h 109"/>
                  <a:gd name="T6" fmla="*/ 13 w 78"/>
                  <a:gd name="T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09">
                    <a:moveTo>
                      <a:pt x="13" y="109"/>
                    </a:moveTo>
                    <a:cubicBezTo>
                      <a:pt x="76" y="106"/>
                      <a:pt x="78" y="33"/>
                      <a:pt x="49" y="16"/>
                    </a:cubicBezTo>
                    <a:cubicBezTo>
                      <a:pt x="19" y="0"/>
                      <a:pt x="0" y="37"/>
                      <a:pt x="0" y="37"/>
                    </a:cubicBezTo>
                    <a:lnTo>
                      <a:pt x="13" y="10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250"/>
              <p:cNvSpPr>
                <a:spLocks/>
              </p:cNvSpPr>
              <p:nvPr/>
            </p:nvSpPr>
            <p:spPr bwMode="auto">
              <a:xfrm>
                <a:off x="6608" y="2764"/>
                <a:ext cx="175" cy="232"/>
              </a:xfrm>
              <a:custGeom>
                <a:avLst/>
                <a:gdLst>
                  <a:gd name="T0" fmla="*/ 70 w 74"/>
                  <a:gd name="T1" fmla="*/ 93 h 98"/>
                  <a:gd name="T2" fmla="*/ 22 w 74"/>
                  <a:gd name="T3" fmla="*/ 79 h 98"/>
                  <a:gd name="T4" fmla="*/ 38 w 74"/>
                  <a:gd name="T5" fmla="*/ 3 h 98"/>
                  <a:gd name="T6" fmla="*/ 73 w 74"/>
                  <a:gd name="T7" fmla="*/ 40 h 98"/>
                  <a:gd name="T8" fmla="*/ 70 w 74"/>
                  <a:gd name="T9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98">
                    <a:moveTo>
                      <a:pt x="70" y="93"/>
                    </a:moveTo>
                    <a:cubicBezTo>
                      <a:pt x="70" y="93"/>
                      <a:pt x="44" y="98"/>
                      <a:pt x="22" y="79"/>
                    </a:cubicBezTo>
                    <a:cubicBezTo>
                      <a:pt x="0" y="59"/>
                      <a:pt x="2" y="5"/>
                      <a:pt x="38" y="3"/>
                    </a:cubicBezTo>
                    <a:cubicBezTo>
                      <a:pt x="74" y="0"/>
                      <a:pt x="73" y="40"/>
                      <a:pt x="73" y="40"/>
                    </a:cubicBezTo>
                    <a:lnTo>
                      <a:pt x="70" y="9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251"/>
              <p:cNvSpPr>
                <a:spLocks/>
              </p:cNvSpPr>
              <p:nvPr/>
            </p:nvSpPr>
            <p:spPr bwMode="auto">
              <a:xfrm>
                <a:off x="6741" y="2072"/>
                <a:ext cx="849" cy="1243"/>
              </a:xfrm>
              <a:custGeom>
                <a:avLst/>
                <a:gdLst>
                  <a:gd name="T0" fmla="*/ 8 w 359"/>
                  <a:gd name="T1" fmla="*/ 253 h 526"/>
                  <a:gd name="T2" fmla="*/ 11 w 359"/>
                  <a:gd name="T3" fmla="*/ 392 h 526"/>
                  <a:gd name="T4" fmla="*/ 17 w 359"/>
                  <a:gd name="T5" fmla="*/ 441 h 526"/>
                  <a:gd name="T6" fmla="*/ 64 w 359"/>
                  <a:gd name="T7" fmla="*/ 486 h 526"/>
                  <a:gd name="T8" fmla="*/ 141 w 359"/>
                  <a:gd name="T9" fmla="*/ 506 h 526"/>
                  <a:gd name="T10" fmla="*/ 207 w 359"/>
                  <a:gd name="T11" fmla="*/ 525 h 526"/>
                  <a:gd name="T12" fmla="*/ 259 w 359"/>
                  <a:gd name="T13" fmla="*/ 506 h 526"/>
                  <a:gd name="T14" fmla="*/ 338 w 359"/>
                  <a:gd name="T15" fmla="*/ 477 h 526"/>
                  <a:gd name="T16" fmla="*/ 359 w 359"/>
                  <a:gd name="T17" fmla="*/ 430 h 526"/>
                  <a:gd name="T18" fmla="*/ 344 w 359"/>
                  <a:gd name="T19" fmla="*/ 214 h 526"/>
                  <a:gd name="T20" fmla="*/ 289 w 359"/>
                  <a:gd name="T21" fmla="*/ 82 h 526"/>
                  <a:gd name="T22" fmla="*/ 8 w 359"/>
                  <a:gd name="T23" fmla="*/ 253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9" h="526">
                    <a:moveTo>
                      <a:pt x="8" y="253"/>
                    </a:moveTo>
                    <a:cubicBezTo>
                      <a:pt x="8" y="253"/>
                      <a:pt x="5" y="335"/>
                      <a:pt x="11" y="392"/>
                    </a:cubicBezTo>
                    <a:cubicBezTo>
                      <a:pt x="13" y="410"/>
                      <a:pt x="15" y="431"/>
                      <a:pt x="17" y="441"/>
                    </a:cubicBezTo>
                    <a:cubicBezTo>
                      <a:pt x="26" y="483"/>
                      <a:pt x="40" y="481"/>
                      <a:pt x="64" y="486"/>
                    </a:cubicBezTo>
                    <a:cubicBezTo>
                      <a:pt x="71" y="488"/>
                      <a:pt x="106" y="495"/>
                      <a:pt x="141" y="506"/>
                    </a:cubicBezTo>
                    <a:cubicBezTo>
                      <a:pt x="164" y="513"/>
                      <a:pt x="183" y="526"/>
                      <a:pt x="207" y="525"/>
                    </a:cubicBezTo>
                    <a:cubicBezTo>
                      <a:pt x="226" y="525"/>
                      <a:pt x="242" y="512"/>
                      <a:pt x="259" y="506"/>
                    </a:cubicBezTo>
                    <a:cubicBezTo>
                      <a:pt x="301" y="493"/>
                      <a:pt x="334" y="479"/>
                      <a:pt x="338" y="477"/>
                    </a:cubicBezTo>
                    <a:cubicBezTo>
                      <a:pt x="351" y="472"/>
                      <a:pt x="359" y="460"/>
                      <a:pt x="359" y="430"/>
                    </a:cubicBezTo>
                    <a:cubicBezTo>
                      <a:pt x="359" y="399"/>
                      <a:pt x="358" y="273"/>
                      <a:pt x="344" y="214"/>
                    </a:cubicBezTo>
                    <a:cubicBezTo>
                      <a:pt x="330" y="154"/>
                      <a:pt x="326" y="104"/>
                      <a:pt x="289" y="82"/>
                    </a:cubicBezTo>
                    <a:cubicBezTo>
                      <a:pt x="277" y="71"/>
                      <a:pt x="0" y="0"/>
                      <a:pt x="8" y="25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252"/>
              <p:cNvSpPr>
                <a:spLocks/>
              </p:cNvSpPr>
              <p:nvPr/>
            </p:nvSpPr>
            <p:spPr bwMode="auto">
              <a:xfrm>
                <a:off x="6762" y="2083"/>
                <a:ext cx="769" cy="573"/>
              </a:xfrm>
              <a:custGeom>
                <a:avLst/>
                <a:gdLst>
                  <a:gd name="T0" fmla="*/ 177 w 325"/>
                  <a:gd name="T1" fmla="*/ 234 h 242"/>
                  <a:gd name="T2" fmla="*/ 325 w 325"/>
                  <a:gd name="T3" fmla="*/ 162 h 242"/>
                  <a:gd name="T4" fmla="*/ 280 w 325"/>
                  <a:gd name="T5" fmla="*/ 77 h 242"/>
                  <a:gd name="T6" fmla="*/ 0 w 325"/>
                  <a:gd name="T7" fmla="*/ 224 h 242"/>
                  <a:gd name="T8" fmla="*/ 128 w 325"/>
                  <a:gd name="T9" fmla="*/ 242 h 242"/>
                  <a:gd name="T10" fmla="*/ 177 w 325"/>
                  <a:gd name="T11" fmla="*/ 234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5" h="242">
                    <a:moveTo>
                      <a:pt x="177" y="234"/>
                    </a:moveTo>
                    <a:cubicBezTo>
                      <a:pt x="229" y="217"/>
                      <a:pt x="279" y="192"/>
                      <a:pt x="325" y="162"/>
                    </a:cubicBezTo>
                    <a:cubicBezTo>
                      <a:pt x="316" y="124"/>
                      <a:pt x="307" y="93"/>
                      <a:pt x="280" y="77"/>
                    </a:cubicBezTo>
                    <a:cubicBezTo>
                      <a:pt x="269" y="67"/>
                      <a:pt x="10" y="0"/>
                      <a:pt x="0" y="224"/>
                    </a:cubicBezTo>
                    <a:cubicBezTo>
                      <a:pt x="42" y="231"/>
                      <a:pt x="84" y="239"/>
                      <a:pt x="128" y="242"/>
                    </a:cubicBezTo>
                    <a:cubicBezTo>
                      <a:pt x="144" y="240"/>
                      <a:pt x="160" y="236"/>
                      <a:pt x="177" y="23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253"/>
              <p:cNvSpPr>
                <a:spLocks/>
              </p:cNvSpPr>
              <p:nvPr/>
            </p:nvSpPr>
            <p:spPr bwMode="auto">
              <a:xfrm>
                <a:off x="6655" y="2386"/>
                <a:ext cx="178" cy="627"/>
              </a:xfrm>
              <a:custGeom>
                <a:avLst/>
                <a:gdLst>
                  <a:gd name="T0" fmla="*/ 2 w 75"/>
                  <a:gd name="T1" fmla="*/ 0 h 265"/>
                  <a:gd name="T2" fmla="*/ 8 w 75"/>
                  <a:gd name="T3" fmla="*/ 165 h 265"/>
                  <a:gd name="T4" fmla="*/ 21 w 75"/>
                  <a:gd name="T5" fmla="*/ 162 h 265"/>
                  <a:gd name="T6" fmla="*/ 44 w 75"/>
                  <a:gd name="T7" fmla="*/ 193 h 265"/>
                  <a:gd name="T8" fmla="*/ 51 w 75"/>
                  <a:gd name="T9" fmla="*/ 261 h 265"/>
                  <a:gd name="T10" fmla="*/ 64 w 75"/>
                  <a:gd name="T11" fmla="*/ 265 h 265"/>
                  <a:gd name="T12" fmla="*/ 75 w 75"/>
                  <a:gd name="T13" fmla="*/ 259 h 265"/>
                  <a:gd name="T14" fmla="*/ 74 w 75"/>
                  <a:gd name="T15" fmla="*/ 22 h 265"/>
                  <a:gd name="T16" fmla="*/ 2 w 75"/>
                  <a:gd name="T17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265">
                    <a:moveTo>
                      <a:pt x="2" y="0"/>
                    </a:moveTo>
                    <a:cubicBezTo>
                      <a:pt x="2" y="0"/>
                      <a:pt x="0" y="121"/>
                      <a:pt x="8" y="165"/>
                    </a:cubicBezTo>
                    <a:cubicBezTo>
                      <a:pt x="8" y="165"/>
                      <a:pt x="14" y="162"/>
                      <a:pt x="21" y="162"/>
                    </a:cubicBezTo>
                    <a:cubicBezTo>
                      <a:pt x="30" y="163"/>
                      <a:pt x="40" y="168"/>
                      <a:pt x="44" y="193"/>
                    </a:cubicBezTo>
                    <a:cubicBezTo>
                      <a:pt x="50" y="241"/>
                      <a:pt x="51" y="261"/>
                      <a:pt x="51" y="261"/>
                    </a:cubicBezTo>
                    <a:cubicBezTo>
                      <a:pt x="51" y="261"/>
                      <a:pt x="52" y="265"/>
                      <a:pt x="64" y="265"/>
                    </a:cubicBezTo>
                    <a:cubicBezTo>
                      <a:pt x="75" y="265"/>
                      <a:pt x="75" y="259"/>
                      <a:pt x="75" y="259"/>
                    </a:cubicBezTo>
                    <a:cubicBezTo>
                      <a:pt x="74" y="22"/>
                      <a:pt x="74" y="22"/>
                      <a:pt x="74" y="22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254"/>
              <p:cNvSpPr>
                <a:spLocks/>
              </p:cNvSpPr>
              <p:nvPr/>
            </p:nvSpPr>
            <p:spPr bwMode="auto">
              <a:xfrm>
                <a:off x="6665" y="2696"/>
                <a:ext cx="90" cy="120"/>
              </a:xfrm>
              <a:custGeom>
                <a:avLst/>
                <a:gdLst>
                  <a:gd name="T0" fmla="*/ 32 w 38"/>
                  <a:gd name="T1" fmla="*/ 13 h 51"/>
                  <a:gd name="T2" fmla="*/ 5 w 38"/>
                  <a:gd name="T3" fmla="*/ 0 h 51"/>
                  <a:gd name="T4" fmla="*/ 0 w 38"/>
                  <a:gd name="T5" fmla="*/ 0 h 51"/>
                  <a:gd name="T6" fmla="*/ 0 w 38"/>
                  <a:gd name="T7" fmla="*/ 0 h 51"/>
                  <a:gd name="T8" fmla="*/ 4 w 38"/>
                  <a:gd name="T9" fmla="*/ 34 h 51"/>
                  <a:gd name="T10" fmla="*/ 17 w 38"/>
                  <a:gd name="T11" fmla="*/ 31 h 51"/>
                  <a:gd name="T12" fmla="*/ 37 w 38"/>
                  <a:gd name="T13" fmla="*/ 51 h 51"/>
                  <a:gd name="T14" fmla="*/ 37 w 38"/>
                  <a:gd name="T15" fmla="*/ 20 h 51"/>
                  <a:gd name="T16" fmla="*/ 32 w 38"/>
                  <a:gd name="T17" fmla="*/ 1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51">
                    <a:moveTo>
                      <a:pt x="32" y="13"/>
                    </a:moveTo>
                    <a:cubicBezTo>
                      <a:pt x="23" y="9"/>
                      <a:pt x="14" y="4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3"/>
                      <a:pt x="2" y="25"/>
                      <a:pt x="4" y="34"/>
                    </a:cubicBezTo>
                    <a:cubicBezTo>
                      <a:pt x="4" y="34"/>
                      <a:pt x="10" y="31"/>
                      <a:pt x="17" y="31"/>
                    </a:cubicBezTo>
                    <a:cubicBezTo>
                      <a:pt x="25" y="32"/>
                      <a:pt x="32" y="35"/>
                      <a:pt x="37" y="51"/>
                    </a:cubicBezTo>
                    <a:cubicBezTo>
                      <a:pt x="38" y="41"/>
                      <a:pt x="38" y="31"/>
                      <a:pt x="37" y="20"/>
                    </a:cubicBezTo>
                    <a:cubicBezTo>
                      <a:pt x="35" y="18"/>
                      <a:pt x="33" y="16"/>
                      <a:pt x="32" y="13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255"/>
              <p:cNvSpPr>
                <a:spLocks/>
              </p:cNvSpPr>
              <p:nvPr/>
            </p:nvSpPr>
            <p:spPr bwMode="auto">
              <a:xfrm>
                <a:off x="6658" y="2438"/>
                <a:ext cx="173" cy="151"/>
              </a:xfrm>
              <a:custGeom>
                <a:avLst/>
                <a:gdLst>
                  <a:gd name="T0" fmla="*/ 0 w 73"/>
                  <a:gd name="T1" fmla="*/ 0 h 64"/>
                  <a:gd name="T2" fmla="*/ 1 w 73"/>
                  <a:gd name="T3" fmla="*/ 36 h 64"/>
                  <a:gd name="T4" fmla="*/ 73 w 73"/>
                  <a:gd name="T5" fmla="*/ 62 h 64"/>
                  <a:gd name="T6" fmla="*/ 73 w 73"/>
                  <a:gd name="T7" fmla="*/ 32 h 64"/>
                  <a:gd name="T8" fmla="*/ 0 w 73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4">
                    <a:moveTo>
                      <a:pt x="0" y="0"/>
                    </a:move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37" y="64"/>
                      <a:pt x="73" y="62"/>
                    </a:cubicBezTo>
                    <a:cubicBezTo>
                      <a:pt x="73" y="32"/>
                      <a:pt x="73" y="32"/>
                      <a:pt x="73" y="3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256"/>
              <p:cNvSpPr>
                <a:spLocks/>
              </p:cNvSpPr>
              <p:nvPr/>
            </p:nvSpPr>
            <p:spPr bwMode="auto">
              <a:xfrm>
                <a:off x="6551" y="2076"/>
                <a:ext cx="1224" cy="892"/>
              </a:xfrm>
              <a:custGeom>
                <a:avLst/>
                <a:gdLst>
                  <a:gd name="T0" fmla="*/ 81 w 517"/>
                  <a:gd name="T1" fmla="*/ 19 h 377"/>
                  <a:gd name="T2" fmla="*/ 180 w 517"/>
                  <a:gd name="T3" fmla="*/ 52 h 377"/>
                  <a:gd name="T4" fmla="*/ 345 w 517"/>
                  <a:gd name="T5" fmla="*/ 0 h 377"/>
                  <a:gd name="T6" fmla="*/ 440 w 517"/>
                  <a:gd name="T7" fmla="*/ 81 h 377"/>
                  <a:gd name="T8" fmla="*/ 503 w 517"/>
                  <a:gd name="T9" fmla="*/ 106 h 377"/>
                  <a:gd name="T10" fmla="*/ 475 w 517"/>
                  <a:gd name="T11" fmla="*/ 284 h 377"/>
                  <a:gd name="T12" fmla="*/ 469 w 517"/>
                  <a:gd name="T13" fmla="*/ 281 h 377"/>
                  <a:gd name="T14" fmla="*/ 435 w 517"/>
                  <a:gd name="T15" fmla="*/ 291 h 377"/>
                  <a:gd name="T16" fmla="*/ 440 w 517"/>
                  <a:gd name="T17" fmla="*/ 370 h 377"/>
                  <a:gd name="T18" fmla="*/ 427 w 517"/>
                  <a:gd name="T19" fmla="*/ 377 h 377"/>
                  <a:gd name="T20" fmla="*/ 413 w 517"/>
                  <a:gd name="T21" fmla="*/ 365 h 377"/>
                  <a:gd name="T22" fmla="*/ 406 w 517"/>
                  <a:gd name="T23" fmla="*/ 218 h 377"/>
                  <a:gd name="T24" fmla="*/ 400 w 517"/>
                  <a:gd name="T25" fmla="*/ 154 h 377"/>
                  <a:gd name="T26" fmla="*/ 157 w 517"/>
                  <a:gd name="T27" fmla="*/ 218 h 377"/>
                  <a:gd name="T28" fmla="*/ 0 w 517"/>
                  <a:gd name="T29" fmla="*/ 63 h 377"/>
                  <a:gd name="T30" fmla="*/ 45 w 517"/>
                  <a:gd name="T31" fmla="*/ 106 h 377"/>
                  <a:gd name="T32" fmla="*/ 45 w 517"/>
                  <a:gd name="T33" fmla="*/ 18 h 377"/>
                  <a:gd name="T34" fmla="*/ 74 w 517"/>
                  <a:gd name="T35" fmla="*/ 63 h 377"/>
                  <a:gd name="T36" fmla="*/ 81 w 517"/>
                  <a:gd name="T37" fmla="*/ 1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7" h="377">
                    <a:moveTo>
                      <a:pt x="81" y="19"/>
                    </a:moveTo>
                    <a:cubicBezTo>
                      <a:pt x="81" y="19"/>
                      <a:pt x="85" y="73"/>
                      <a:pt x="180" y="52"/>
                    </a:cubicBezTo>
                    <a:cubicBezTo>
                      <a:pt x="246" y="38"/>
                      <a:pt x="291" y="0"/>
                      <a:pt x="345" y="0"/>
                    </a:cubicBezTo>
                    <a:cubicBezTo>
                      <a:pt x="398" y="0"/>
                      <a:pt x="438" y="47"/>
                      <a:pt x="440" y="81"/>
                    </a:cubicBezTo>
                    <a:cubicBezTo>
                      <a:pt x="440" y="81"/>
                      <a:pt x="480" y="52"/>
                      <a:pt x="503" y="106"/>
                    </a:cubicBezTo>
                    <a:cubicBezTo>
                      <a:pt x="517" y="139"/>
                      <a:pt x="502" y="198"/>
                      <a:pt x="475" y="284"/>
                    </a:cubicBezTo>
                    <a:cubicBezTo>
                      <a:pt x="475" y="284"/>
                      <a:pt x="473" y="282"/>
                      <a:pt x="469" y="281"/>
                    </a:cubicBezTo>
                    <a:cubicBezTo>
                      <a:pt x="462" y="278"/>
                      <a:pt x="449" y="275"/>
                      <a:pt x="435" y="291"/>
                    </a:cubicBezTo>
                    <a:cubicBezTo>
                      <a:pt x="423" y="305"/>
                      <a:pt x="440" y="370"/>
                      <a:pt x="440" y="370"/>
                    </a:cubicBezTo>
                    <a:cubicBezTo>
                      <a:pt x="440" y="370"/>
                      <a:pt x="441" y="376"/>
                      <a:pt x="427" y="377"/>
                    </a:cubicBezTo>
                    <a:cubicBezTo>
                      <a:pt x="412" y="377"/>
                      <a:pt x="413" y="365"/>
                      <a:pt x="413" y="365"/>
                    </a:cubicBezTo>
                    <a:cubicBezTo>
                      <a:pt x="413" y="365"/>
                      <a:pt x="409" y="300"/>
                      <a:pt x="406" y="218"/>
                    </a:cubicBezTo>
                    <a:cubicBezTo>
                      <a:pt x="405" y="184"/>
                      <a:pt x="406" y="163"/>
                      <a:pt x="400" y="154"/>
                    </a:cubicBezTo>
                    <a:cubicBezTo>
                      <a:pt x="400" y="154"/>
                      <a:pt x="283" y="239"/>
                      <a:pt x="157" y="218"/>
                    </a:cubicBezTo>
                    <a:cubicBezTo>
                      <a:pt x="30" y="197"/>
                      <a:pt x="10" y="118"/>
                      <a:pt x="0" y="63"/>
                    </a:cubicBezTo>
                    <a:cubicBezTo>
                      <a:pt x="0" y="63"/>
                      <a:pt x="15" y="97"/>
                      <a:pt x="45" y="106"/>
                    </a:cubicBezTo>
                    <a:cubicBezTo>
                      <a:pt x="45" y="106"/>
                      <a:pt x="16" y="63"/>
                      <a:pt x="45" y="18"/>
                    </a:cubicBezTo>
                    <a:cubicBezTo>
                      <a:pt x="45" y="18"/>
                      <a:pt x="56" y="53"/>
                      <a:pt x="74" y="63"/>
                    </a:cubicBezTo>
                    <a:cubicBezTo>
                      <a:pt x="74" y="63"/>
                      <a:pt x="65" y="56"/>
                      <a:pt x="81" y="19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257"/>
              <p:cNvSpPr>
                <a:spLocks/>
              </p:cNvSpPr>
              <p:nvPr/>
            </p:nvSpPr>
            <p:spPr bwMode="auto">
              <a:xfrm>
                <a:off x="7569" y="2684"/>
                <a:ext cx="125" cy="90"/>
              </a:xfrm>
              <a:custGeom>
                <a:avLst/>
                <a:gdLst>
                  <a:gd name="T0" fmla="*/ 53 w 53"/>
                  <a:gd name="T1" fmla="*/ 0 h 38"/>
                  <a:gd name="T2" fmla="*/ 5 w 53"/>
                  <a:gd name="T3" fmla="*/ 11 h 38"/>
                  <a:gd name="T4" fmla="*/ 4 w 53"/>
                  <a:gd name="T5" fmla="*/ 12 h 38"/>
                  <a:gd name="T6" fmla="*/ 3 w 53"/>
                  <a:gd name="T7" fmla="*/ 38 h 38"/>
                  <a:gd name="T8" fmla="*/ 3 w 53"/>
                  <a:gd name="T9" fmla="*/ 38 h 38"/>
                  <a:gd name="T10" fmla="*/ 5 w 53"/>
                  <a:gd name="T11" fmla="*/ 34 h 38"/>
                  <a:gd name="T12" fmla="*/ 39 w 53"/>
                  <a:gd name="T13" fmla="*/ 24 h 38"/>
                  <a:gd name="T14" fmla="*/ 45 w 53"/>
                  <a:gd name="T15" fmla="*/ 27 h 38"/>
                  <a:gd name="T16" fmla="*/ 53 w 53"/>
                  <a:gd name="T17" fmla="*/ 0 h 38"/>
                  <a:gd name="T18" fmla="*/ 53 w 53"/>
                  <a:gd name="T1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38">
                    <a:moveTo>
                      <a:pt x="53" y="0"/>
                    </a:moveTo>
                    <a:cubicBezTo>
                      <a:pt x="36" y="1"/>
                      <a:pt x="20" y="3"/>
                      <a:pt x="5" y="11"/>
                    </a:cubicBezTo>
                    <a:cubicBezTo>
                      <a:pt x="5" y="11"/>
                      <a:pt x="5" y="12"/>
                      <a:pt x="4" y="12"/>
                    </a:cubicBezTo>
                    <a:cubicBezTo>
                      <a:pt x="2" y="19"/>
                      <a:pt x="0" y="29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6"/>
                      <a:pt x="4" y="35"/>
                      <a:pt x="5" y="34"/>
                    </a:cubicBezTo>
                    <a:cubicBezTo>
                      <a:pt x="19" y="18"/>
                      <a:pt x="32" y="21"/>
                      <a:pt x="39" y="24"/>
                    </a:cubicBezTo>
                    <a:cubicBezTo>
                      <a:pt x="43" y="25"/>
                      <a:pt x="45" y="27"/>
                      <a:pt x="45" y="27"/>
                    </a:cubicBezTo>
                    <a:cubicBezTo>
                      <a:pt x="48" y="18"/>
                      <a:pt x="51" y="9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258"/>
              <p:cNvSpPr>
                <a:spLocks/>
              </p:cNvSpPr>
              <p:nvPr/>
            </p:nvSpPr>
            <p:spPr bwMode="auto">
              <a:xfrm>
                <a:off x="6816" y="2637"/>
                <a:ext cx="147" cy="120"/>
              </a:xfrm>
              <a:custGeom>
                <a:avLst/>
                <a:gdLst>
                  <a:gd name="T0" fmla="*/ 62 w 62"/>
                  <a:gd name="T1" fmla="*/ 12 h 51"/>
                  <a:gd name="T2" fmla="*/ 21 w 62"/>
                  <a:gd name="T3" fmla="*/ 3 h 51"/>
                  <a:gd name="T4" fmla="*/ 0 w 62"/>
                  <a:gd name="T5" fmla="*/ 32 h 51"/>
                  <a:gd name="T6" fmla="*/ 0 w 62"/>
                  <a:gd name="T7" fmla="*/ 51 h 51"/>
                  <a:gd name="T8" fmla="*/ 62 w 62"/>
                  <a:gd name="T9" fmla="*/ 1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1">
                    <a:moveTo>
                      <a:pt x="62" y="12"/>
                    </a:moveTo>
                    <a:cubicBezTo>
                      <a:pt x="62" y="12"/>
                      <a:pt x="37" y="0"/>
                      <a:pt x="21" y="3"/>
                    </a:cubicBezTo>
                    <a:cubicBezTo>
                      <a:pt x="5" y="6"/>
                      <a:pt x="0" y="32"/>
                      <a:pt x="0" y="3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34" y="11"/>
                      <a:pt x="62" y="1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259"/>
              <p:cNvSpPr>
                <a:spLocks/>
              </p:cNvSpPr>
              <p:nvPr/>
            </p:nvSpPr>
            <p:spPr bwMode="auto">
              <a:xfrm>
                <a:off x="7034" y="2783"/>
                <a:ext cx="296" cy="308"/>
              </a:xfrm>
              <a:custGeom>
                <a:avLst/>
                <a:gdLst>
                  <a:gd name="T0" fmla="*/ 29 w 125"/>
                  <a:gd name="T1" fmla="*/ 15 h 130"/>
                  <a:gd name="T2" fmla="*/ 33 w 125"/>
                  <a:gd name="T3" fmla="*/ 106 h 130"/>
                  <a:gd name="T4" fmla="*/ 114 w 125"/>
                  <a:gd name="T5" fmla="*/ 96 h 130"/>
                  <a:gd name="T6" fmla="*/ 88 w 125"/>
                  <a:gd name="T7" fmla="*/ 11 h 130"/>
                  <a:gd name="T8" fmla="*/ 60 w 125"/>
                  <a:gd name="T9" fmla="*/ 0 h 130"/>
                  <a:gd name="T10" fmla="*/ 29 w 125"/>
                  <a:gd name="T11" fmla="*/ 1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130">
                    <a:moveTo>
                      <a:pt x="29" y="15"/>
                    </a:moveTo>
                    <a:cubicBezTo>
                      <a:pt x="29" y="15"/>
                      <a:pt x="0" y="82"/>
                      <a:pt x="33" y="106"/>
                    </a:cubicBezTo>
                    <a:cubicBezTo>
                      <a:pt x="66" y="130"/>
                      <a:pt x="107" y="114"/>
                      <a:pt x="114" y="96"/>
                    </a:cubicBezTo>
                    <a:cubicBezTo>
                      <a:pt x="125" y="63"/>
                      <a:pt x="95" y="54"/>
                      <a:pt x="88" y="11"/>
                    </a:cubicBezTo>
                    <a:cubicBezTo>
                      <a:pt x="88" y="11"/>
                      <a:pt x="78" y="0"/>
                      <a:pt x="60" y="0"/>
                    </a:cubicBezTo>
                    <a:cubicBezTo>
                      <a:pt x="41" y="0"/>
                      <a:pt x="29" y="15"/>
                      <a:pt x="29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260"/>
              <p:cNvSpPr>
                <a:spLocks/>
              </p:cNvSpPr>
              <p:nvPr/>
            </p:nvSpPr>
            <p:spPr bwMode="auto">
              <a:xfrm>
                <a:off x="7046" y="2778"/>
                <a:ext cx="265" cy="272"/>
              </a:xfrm>
              <a:custGeom>
                <a:avLst/>
                <a:gdLst>
                  <a:gd name="T0" fmla="*/ 27 w 112"/>
                  <a:gd name="T1" fmla="*/ 14 h 115"/>
                  <a:gd name="T2" fmla="*/ 30 w 112"/>
                  <a:gd name="T3" fmla="*/ 93 h 115"/>
                  <a:gd name="T4" fmla="*/ 102 w 112"/>
                  <a:gd name="T5" fmla="*/ 84 h 115"/>
                  <a:gd name="T6" fmla="*/ 79 w 112"/>
                  <a:gd name="T7" fmla="*/ 8 h 115"/>
                  <a:gd name="T8" fmla="*/ 54 w 112"/>
                  <a:gd name="T9" fmla="*/ 0 h 115"/>
                  <a:gd name="T10" fmla="*/ 27 w 112"/>
                  <a:gd name="T11" fmla="*/ 1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115">
                    <a:moveTo>
                      <a:pt x="27" y="14"/>
                    </a:moveTo>
                    <a:cubicBezTo>
                      <a:pt x="27" y="14"/>
                      <a:pt x="0" y="71"/>
                      <a:pt x="30" y="93"/>
                    </a:cubicBezTo>
                    <a:cubicBezTo>
                      <a:pt x="59" y="115"/>
                      <a:pt x="96" y="100"/>
                      <a:pt x="102" y="84"/>
                    </a:cubicBezTo>
                    <a:cubicBezTo>
                      <a:pt x="112" y="54"/>
                      <a:pt x="86" y="48"/>
                      <a:pt x="79" y="8"/>
                    </a:cubicBezTo>
                    <a:cubicBezTo>
                      <a:pt x="79" y="8"/>
                      <a:pt x="71" y="0"/>
                      <a:pt x="54" y="0"/>
                    </a:cubicBezTo>
                    <a:cubicBezTo>
                      <a:pt x="38" y="1"/>
                      <a:pt x="27" y="14"/>
                      <a:pt x="27" y="1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261"/>
              <p:cNvSpPr>
                <a:spLocks/>
              </p:cNvSpPr>
              <p:nvPr/>
            </p:nvSpPr>
            <p:spPr bwMode="auto">
              <a:xfrm>
                <a:off x="7588" y="2764"/>
                <a:ext cx="97" cy="123"/>
              </a:xfrm>
              <a:custGeom>
                <a:avLst/>
                <a:gdLst>
                  <a:gd name="T0" fmla="*/ 12 w 41"/>
                  <a:gd name="T1" fmla="*/ 52 h 52"/>
                  <a:gd name="T2" fmla="*/ 25 w 41"/>
                  <a:gd name="T3" fmla="*/ 7 h 52"/>
                  <a:gd name="T4" fmla="*/ 32 w 41"/>
                  <a:gd name="T5" fmla="*/ 40 h 52"/>
                  <a:gd name="T6" fmla="*/ 12 w 41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52">
                    <a:moveTo>
                      <a:pt x="12" y="52"/>
                    </a:moveTo>
                    <a:cubicBezTo>
                      <a:pt x="12" y="52"/>
                      <a:pt x="0" y="0"/>
                      <a:pt x="25" y="7"/>
                    </a:cubicBezTo>
                    <a:cubicBezTo>
                      <a:pt x="41" y="11"/>
                      <a:pt x="40" y="29"/>
                      <a:pt x="32" y="40"/>
                    </a:cubicBezTo>
                    <a:cubicBezTo>
                      <a:pt x="27" y="47"/>
                      <a:pt x="18" y="52"/>
                      <a:pt x="12" y="5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262"/>
              <p:cNvSpPr>
                <a:spLocks/>
              </p:cNvSpPr>
              <p:nvPr/>
            </p:nvSpPr>
            <p:spPr bwMode="auto">
              <a:xfrm>
                <a:off x="7612" y="2783"/>
                <a:ext cx="71" cy="104"/>
              </a:xfrm>
              <a:custGeom>
                <a:avLst/>
                <a:gdLst>
                  <a:gd name="T0" fmla="*/ 2 w 30"/>
                  <a:gd name="T1" fmla="*/ 44 h 44"/>
                  <a:gd name="T2" fmla="*/ 0 w 30"/>
                  <a:gd name="T3" fmla="*/ 30 h 44"/>
                  <a:gd name="T4" fmla="*/ 27 w 30"/>
                  <a:gd name="T5" fmla="*/ 21 h 44"/>
                  <a:gd name="T6" fmla="*/ 2 w 30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44">
                    <a:moveTo>
                      <a:pt x="2" y="44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30" y="0"/>
                      <a:pt x="27" y="21"/>
                    </a:cubicBezTo>
                    <a:cubicBezTo>
                      <a:pt x="24" y="43"/>
                      <a:pt x="2" y="44"/>
                      <a:pt x="2" y="4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263"/>
              <p:cNvSpPr>
                <a:spLocks/>
              </p:cNvSpPr>
              <p:nvPr/>
            </p:nvSpPr>
            <p:spPr bwMode="auto">
              <a:xfrm>
                <a:off x="6646" y="2800"/>
                <a:ext cx="114" cy="142"/>
              </a:xfrm>
              <a:custGeom>
                <a:avLst/>
                <a:gdLst>
                  <a:gd name="T0" fmla="*/ 43 w 48"/>
                  <a:gd name="T1" fmla="*/ 58 h 60"/>
                  <a:gd name="T2" fmla="*/ 18 w 48"/>
                  <a:gd name="T3" fmla="*/ 12 h 60"/>
                  <a:gd name="T4" fmla="*/ 16 w 48"/>
                  <a:gd name="T5" fmla="*/ 49 h 60"/>
                  <a:gd name="T6" fmla="*/ 43 w 48"/>
                  <a:gd name="T7" fmla="*/ 5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60">
                    <a:moveTo>
                      <a:pt x="43" y="58"/>
                    </a:moveTo>
                    <a:cubicBezTo>
                      <a:pt x="43" y="58"/>
                      <a:pt x="48" y="0"/>
                      <a:pt x="18" y="12"/>
                    </a:cubicBezTo>
                    <a:cubicBezTo>
                      <a:pt x="0" y="20"/>
                      <a:pt x="4" y="39"/>
                      <a:pt x="16" y="49"/>
                    </a:cubicBezTo>
                    <a:cubicBezTo>
                      <a:pt x="24" y="56"/>
                      <a:pt x="35" y="60"/>
                      <a:pt x="43" y="5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264"/>
              <p:cNvSpPr>
                <a:spLocks/>
              </p:cNvSpPr>
              <p:nvPr/>
            </p:nvSpPr>
            <p:spPr bwMode="auto">
              <a:xfrm>
                <a:off x="6648" y="2840"/>
                <a:ext cx="100" cy="104"/>
              </a:xfrm>
              <a:custGeom>
                <a:avLst/>
                <a:gdLst>
                  <a:gd name="T0" fmla="*/ 42 w 42"/>
                  <a:gd name="T1" fmla="*/ 41 h 44"/>
                  <a:gd name="T2" fmla="*/ 42 w 42"/>
                  <a:gd name="T3" fmla="*/ 26 h 44"/>
                  <a:gd name="T4" fmla="*/ 7 w 42"/>
                  <a:gd name="T5" fmla="*/ 22 h 44"/>
                  <a:gd name="T6" fmla="*/ 42 w 42"/>
                  <a:gd name="T7" fmla="*/ 4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4">
                    <a:moveTo>
                      <a:pt x="42" y="41"/>
                    </a:moveTo>
                    <a:cubicBezTo>
                      <a:pt x="42" y="26"/>
                      <a:pt x="42" y="26"/>
                      <a:pt x="42" y="26"/>
                    </a:cubicBezTo>
                    <a:cubicBezTo>
                      <a:pt x="42" y="26"/>
                      <a:pt x="0" y="0"/>
                      <a:pt x="7" y="22"/>
                    </a:cubicBezTo>
                    <a:cubicBezTo>
                      <a:pt x="15" y="44"/>
                      <a:pt x="42" y="41"/>
                      <a:pt x="42" y="41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Oval 265"/>
              <p:cNvSpPr>
                <a:spLocks noChangeArrowheads="1"/>
              </p:cNvSpPr>
              <p:nvPr/>
            </p:nvSpPr>
            <p:spPr bwMode="auto">
              <a:xfrm>
                <a:off x="7183" y="3270"/>
                <a:ext cx="83" cy="26"/>
              </a:xfrm>
              <a:prstGeom prst="ellipse">
                <a:avLst/>
              </a:pr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266"/>
              <p:cNvSpPr>
                <a:spLocks/>
              </p:cNvSpPr>
              <p:nvPr/>
            </p:nvSpPr>
            <p:spPr bwMode="auto">
              <a:xfrm>
                <a:off x="7590" y="2828"/>
                <a:ext cx="147" cy="140"/>
              </a:xfrm>
              <a:custGeom>
                <a:avLst/>
                <a:gdLst>
                  <a:gd name="T0" fmla="*/ 6 w 62"/>
                  <a:gd name="T1" fmla="*/ 59 h 59"/>
                  <a:gd name="T2" fmla="*/ 0 w 62"/>
                  <a:gd name="T3" fmla="*/ 57 h 59"/>
                  <a:gd name="T4" fmla="*/ 48 w 62"/>
                  <a:gd name="T5" fmla="*/ 0 h 59"/>
                  <a:gd name="T6" fmla="*/ 6 w 62"/>
                  <a:gd name="T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59">
                    <a:moveTo>
                      <a:pt x="6" y="59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49" y="35"/>
                      <a:pt x="48" y="0"/>
                    </a:cubicBezTo>
                    <a:cubicBezTo>
                      <a:pt x="48" y="0"/>
                      <a:pt x="62" y="38"/>
                      <a:pt x="6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267"/>
              <p:cNvSpPr>
                <a:spLocks/>
              </p:cNvSpPr>
              <p:nvPr/>
            </p:nvSpPr>
            <p:spPr bwMode="auto">
              <a:xfrm>
                <a:off x="6639" y="2237"/>
                <a:ext cx="144" cy="142"/>
              </a:xfrm>
              <a:custGeom>
                <a:avLst/>
                <a:gdLst>
                  <a:gd name="T0" fmla="*/ 2 w 61"/>
                  <a:gd name="T1" fmla="*/ 2 h 60"/>
                  <a:gd name="T2" fmla="*/ 7 w 61"/>
                  <a:gd name="T3" fmla="*/ 19 h 60"/>
                  <a:gd name="T4" fmla="*/ 18 w 61"/>
                  <a:gd name="T5" fmla="*/ 37 h 60"/>
                  <a:gd name="T6" fmla="*/ 54 w 61"/>
                  <a:gd name="T7" fmla="*/ 59 h 60"/>
                  <a:gd name="T8" fmla="*/ 61 w 61"/>
                  <a:gd name="T9" fmla="*/ 60 h 60"/>
                  <a:gd name="T10" fmla="*/ 53 w 61"/>
                  <a:gd name="T11" fmla="*/ 56 h 60"/>
                  <a:gd name="T12" fmla="*/ 45 w 61"/>
                  <a:gd name="T13" fmla="*/ 50 h 60"/>
                  <a:gd name="T14" fmla="*/ 27 w 61"/>
                  <a:gd name="T15" fmla="*/ 36 h 60"/>
                  <a:gd name="T16" fmla="*/ 13 w 61"/>
                  <a:gd name="T17" fmla="*/ 19 h 60"/>
                  <a:gd name="T18" fmla="*/ 4 w 61"/>
                  <a:gd name="T19" fmla="*/ 5 h 60"/>
                  <a:gd name="T20" fmla="*/ 3 w 61"/>
                  <a:gd name="T21" fmla="*/ 0 h 60"/>
                  <a:gd name="T22" fmla="*/ 2 w 61"/>
                  <a:gd name="T23" fmla="*/ 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60">
                    <a:moveTo>
                      <a:pt x="2" y="2"/>
                    </a:moveTo>
                    <a:cubicBezTo>
                      <a:pt x="0" y="7"/>
                      <a:pt x="5" y="16"/>
                      <a:pt x="7" y="19"/>
                    </a:cubicBezTo>
                    <a:cubicBezTo>
                      <a:pt x="10" y="26"/>
                      <a:pt x="14" y="32"/>
                      <a:pt x="18" y="37"/>
                    </a:cubicBezTo>
                    <a:cubicBezTo>
                      <a:pt x="27" y="48"/>
                      <a:pt x="40" y="56"/>
                      <a:pt x="54" y="59"/>
                    </a:cubicBezTo>
                    <a:cubicBezTo>
                      <a:pt x="56" y="59"/>
                      <a:pt x="58" y="60"/>
                      <a:pt x="61" y="60"/>
                    </a:cubicBezTo>
                    <a:cubicBezTo>
                      <a:pt x="59" y="58"/>
                      <a:pt x="56" y="57"/>
                      <a:pt x="53" y="56"/>
                    </a:cubicBezTo>
                    <a:cubicBezTo>
                      <a:pt x="50" y="54"/>
                      <a:pt x="48" y="52"/>
                      <a:pt x="45" y="50"/>
                    </a:cubicBezTo>
                    <a:cubicBezTo>
                      <a:pt x="39" y="46"/>
                      <a:pt x="32" y="42"/>
                      <a:pt x="27" y="36"/>
                    </a:cubicBezTo>
                    <a:cubicBezTo>
                      <a:pt x="22" y="31"/>
                      <a:pt x="17" y="25"/>
                      <a:pt x="13" y="19"/>
                    </a:cubicBezTo>
                    <a:cubicBezTo>
                      <a:pt x="10" y="14"/>
                      <a:pt x="7" y="10"/>
                      <a:pt x="4" y="5"/>
                    </a:cubicBezTo>
                    <a:cubicBezTo>
                      <a:pt x="4" y="3"/>
                      <a:pt x="3" y="2"/>
                      <a:pt x="3" y="0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268"/>
              <p:cNvSpPr>
                <a:spLocks/>
              </p:cNvSpPr>
              <p:nvPr/>
            </p:nvSpPr>
            <p:spPr bwMode="auto">
              <a:xfrm>
                <a:off x="6719" y="2183"/>
                <a:ext cx="88" cy="111"/>
              </a:xfrm>
              <a:custGeom>
                <a:avLst/>
                <a:gdLst>
                  <a:gd name="T0" fmla="*/ 6 w 37"/>
                  <a:gd name="T1" fmla="*/ 0 h 47"/>
                  <a:gd name="T2" fmla="*/ 37 w 37"/>
                  <a:gd name="T3" fmla="*/ 47 h 47"/>
                  <a:gd name="T4" fmla="*/ 6 w 37"/>
                  <a:gd name="T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47">
                    <a:moveTo>
                      <a:pt x="6" y="0"/>
                    </a:moveTo>
                    <a:cubicBezTo>
                      <a:pt x="6" y="0"/>
                      <a:pt x="0" y="38"/>
                      <a:pt x="37" y="47"/>
                    </a:cubicBezTo>
                    <a:cubicBezTo>
                      <a:pt x="37" y="47"/>
                      <a:pt x="12" y="31"/>
                      <a:pt x="6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269"/>
              <p:cNvSpPr>
                <a:spLocks/>
              </p:cNvSpPr>
              <p:nvPr/>
            </p:nvSpPr>
            <p:spPr bwMode="auto">
              <a:xfrm>
                <a:off x="7493" y="2275"/>
                <a:ext cx="140" cy="154"/>
              </a:xfrm>
              <a:custGeom>
                <a:avLst/>
                <a:gdLst>
                  <a:gd name="T0" fmla="*/ 40 w 59"/>
                  <a:gd name="T1" fmla="*/ 0 h 65"/>
                  <a:gd name="T2" fmla="*/ 0 w 59"/>
                  <a:gd name="T3" fmla="*/ 65 h 65"/>
                  <a:gd name="T4" fmla="*/ 40 w 59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65">
                    <a:moveTo>
                      <a:pt x="40" y="0"/>
                    </a:moveTo>
                    <a:cubicBezTo>
                      <a:pt x="40" y="0"/>
                      <a:pt x="59" y="52"/>
                      <a:pt x="0" y="65"/>
                    </a:cubicBezTo>
                    <a:cubicBezTo>
                      <a:pt x="0" y="65"/>
                      <a:pt x="31" y="40"/>
                      <a:pt x="4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270"/>
              <p:cNvSpPr>
                <a:spLocks/>
              </p:cNvSpPr>
              <p:nvPr/>
            </p:nvSpPr>
            <p:spPr bwMode="auto">
              <a:xfrm>
                <a:off x="7098" y="2069"/>
                <a:ext cx="414" cy="125"/>
              </a:xfrm>
              <a:custGeom>
                <a:avLst/>
                <a:gdLst>
                  <a:gd name="T0" fmla="*/ 175 w 175"/>
                  <a:gd name="T1" fmla="*/ 41 h 53"/>
                  <a:gd name="T2" fmla="*/ 95 w 175"/>
                  <a:gd name="T3" fmla="*/ 18 h 53"/>
                  <a:gd name="T4" fmla="*/ 22 w 175"/>
                  <a:gd name="T5" fmla="*/ 51 h 53"/>
                  <a:gd name="T6" fmla="*/ 119 w 175"/>
                  <a:gd name="T7" fmla="*/ 39 h 53"/>
                  <a:gd name="T8" fmla="*/ 175 w 175"/>
                  <a:gd name="T9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53">
                    <a:moveTo>
                      <a:pt x="175" y="41"/>
                    </a:moveTo>
                    <a:cubicBezTo>
                      <a:pt x="175" y="41"/>
                      <a:pt x="147" y="0"/>
                      <a:pt x="95" y="18"/>
                    </a:cubicBezTo>
                    <a:cubicBezTo>
                      <a:pt x="43" y="37"/>
                      <a:pt x="43" y="50"/>
                      <a:pt x="22" y="51"/>
                    </a:cubicBezTo>
                    <a:cubicBezTo>
                      <a:pt x="0" y="53"/>
                      <a:pt x="77" y="52"/>
                      <a:pt x="119" y="39"/>
                    </a:cubicBezTo>
                    <a:cubicBezTo>
                      <a:pt x="160" y="27"/>
                      <a:pt x="167" y="50"/>
                      <a:pt x="175" y="41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271"/>
              <p:cNvSpPr>
                <a:spLocks/>
              </p:cNvSpPr>
              <p:nvPr/>
            </p:nvSpPr>
            <p:spPr bwMode="auto">
              <a:xfrm>
                <a:off x="7571" y="2327"/>
                <a:ext cx="157" cy="229"/>
              </a:xfrm>
              <a:custGeom>
                <a:avLst/>
                <a:gdLst>
                  <a:gd name="T0" fmla="*/ 0 w 66"/>
                  <a:gd name="T1" fmla="*/ 58 h 97"/>
                  <a:gd name="T2" fmla="*/ 38 w 66"/>
                  <a:gd name="T3" fmla="*/ 0 h 97"/>
                  <a:gd name="T4" fmla="*/ 60 w 66"/>
                  <a:gd name="T5" fmla="*/ 38 h 97"/>
                  <a:gd name="T6" fmla="*/ 0 w 66"/>
                  <a:gd name="T7" fmla="*/ 97 h 97"/>
                  <a:gd name="T8" fmla="*/ 0 w 66"/>
                  <a:gd name="T9" fmla="*/ 5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97">
                    <a:moveTo>
                      <a:pt x="0" y="58"/>
                    </a:moveTo>
                    <a:cubicBezTo>
                      <a:pt x="0" y="58"/>
                      <a:pt x="43" y="33"/>
                      <a:pt x="38" y="0"/>
                    </a:cubicBezTo>
                    <a:cubicBezTo>
                      <a:pt x="38" y="0"/>
                      <a:pt x="66" y="6"/>
                      <a:pt x="60" y="38"/>
                    </a:cubicBezTo>
                    <a:cubicBezTo>
                      <a:pt x="54" y="69"/>
                      <a:pt x="0" y="97"/>
                      <a:pt x="0" y="97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272"/>
              <p:cNvSpPr>
                <a:spLocks/>
              </p:cNvSpPr>
              <p:nvPr/>
            </p:nvSpPr>
            <p:spPr bwMode="auto">
              <a:xfrm>
                <a:off x="6849" y="2923"/>
                <a:ext cx="31" cy="12"/>
              </a:xfrm>
              <a:custGeom>
                <a:avLst/>
                <a:gdLst>
                  <a:gd name="T0" fmla="*/ 13 w 13"/>
                  <a:gd name="T1" fmla="*/ 3 h 5"/>
                  <a:gd name="T2" fmla="*/ 11 w 13"/>
                  <a:gd name="T3" fmla="*/ 5 h 5"/>
                  <a:gd name="T4" fmla="*/ 2 w 13"/>
                  <a:gd name="T5" fmla="*/ 5 h 5"/>
                  <a:gd name="T6" fmla="*/ 0 w 13"/>
                  <a:gd name="T7" fmla="*/ 3 h 5"/>
                  <a:gd name="T8" fmla="*/ 0 w 13"/>
                  <a:gd name="T9" fmla="*/ 3 h 5"/>
                  <a:gd name="T10" fmla="*/ 2 w 13"/>
                  <a:gd name="T11" fmla="*/ 0 h 5"/>
                  <a:gd name="T12" fmla="*/ 11 w 13"/>
                  <a:gd name="T13" fmla="*/ 0 h 5"/>
                  <a:gd name="T14" fmla="*/ 13 w 1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5">
                    <a:moveTo>
                      <a:pt x="13" y="3"/>
                    </a:moveTo>
                    <a:cubicBezTo>
                      <a:pt x="13" y="4"/>
                      <a:pt x="12" y="5"/>
                      <a:pt x="1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273"/>
              <p:cNvSpPr>
                <a:spLocks/>
              </p:cNvSpPr>
              <p:nvPr/>
            </p:nvSpPr>
            <p:spPr bwMode="auto">
              <a:xfrm>
                <a:off x="7458" y="2913"/>
                <a:ext cx="47" cy="17"/>
              </a:xfrm>
              <a:custGeom>
                <a:avLst/>
                <a:gdLst>
                  <a:gd name="T0" fmla="*/ 20 w 20"/>
                  <a:gd name="T1" fmla="*/ 3 h 7"/>
                  <a:gd name="T2" fmla="*/ 17 w 20"/>
                  <a:gd name="T3" fmla="*/ 7 h 7"/>
                  <a:gd name="T4" fmla="*/ 3 w 20"/>
                  <a:gd name="T5" fmla="*/ 7 h 7"/>
                  <a:gd name="T6" fmla="*/ 0 w 20"/>
                  <a:gd name="T7" fmla="*/ 3 h 7"/>
                  <a:gd name="T8" fmla="*/ 0 w 20"/>
                  <a:gd name="T9" fmla="*/ 3 h 7"/>
                  <a:gd name="T10" fmla="*/ 3 w 20"/>
                  <a:gd name="T11" fmla="*/ 0 h 7"/>
                  <a:gd name="T12" fmla="*/ 17 w 20"/>
                  <a:gd name="T13" fmla="*/ 0 h 7"/>
                  <a:gd name="T14" fmla="*/ 20 w 20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7">
                    <a:moveTo>
                      <a:pt x="20" y="3"/>
                    </a:moveTo>
                    <a:cubicBezTo>
                      <a:pt x="20" y="5"/>
                      <a:pt x="19" y="7"/>
                      <a:pt x="17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Oval 274"/>
              <p:cNvSpPr>
                <a:spLocks noChangeArrowheads="1"/>
              </p:cNvSpPr>
              <p:nvPr/>
            </p:nvSpPr>
            <p:spPr bwMode="auto">
              <a:xfrm>
                <a:off x="7190" y="2958"/>
                <a:ext cx="50" cy="19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275"/>
              <p:cNvSpPr>
                <a:spLocks/>
              </p:cNvSpPr>
              <p:nvPr/>
            </p:nvSpPr>
            <p:spPr bwMode="auto">
              <a:xfrm>
                <a:off x="7313" y="2601"/>
                <a:ext cx="161" cy="135"/>
              </a:xfrm>
              <a:custGeom>
                <a:avLst/>
                <a:gdLst>
                  <a:gd name="T0" fmla="*/ 4 w 68"/>
                  <a:gd name="T1" fmla="*/ 45 h 57"/>
                  <a:gd name="T2" fmla="*/ 11 w 68"/>
                  <a:gd name="T3" fmla="*/ 56 h 57"/>
                  <a:gd name="T4" fmla="*/ 63 w 68"/>
                  <a:gd name="T5" fmla="*/ 9 h 57"/>
                  <a:gd name="T6" fmla="*/ 61 w 68"/>
                  <a:gd name="T7" fmla="*/ 3 h 57"/>
                  <a:gd name="T8" fmla="*/ 4 w 68"/>
                  <a:gd name="T9" fmla="*/ 4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57">
                    <a:moveTo>
                      <a:pt x="4" y="45"/>
                    </a:moveTo>
                    <a:cubicBezTo>
                      <a:pt x="4" y="45"/>
                      <a:pt x="0" y="55"/>
                      <a:pt x="11" y="56"/>
                    </a:cubicBezTo>
                    <a:cubicBezTo>
                      <a:pt x="23" y="57"/>
                      <a:pt x="63" y="9"/>
                      <a:pt x="63" y="9"/>
                    </a:cubicBezTo>
                    <a:cubicBezTo>
                      <a:pt x="63" y="9"/>
                      <a:pt x="68" y="6"/>
                      <a:pt x="61" y="3"/>
                    </a:cubicBezTo>
                    <a:cubicBezTo>
                      <a:pt x="54" y="0"/>
                      <a:pt x="4" y="45"/>
                      <a:pt x="4" y="45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276"/>
              <p:cNvSpPr>
                <a:spLocks/>
              </p:cNvSpPr>
              <p:nvPr/>
            </p:nvSpPr>
            <p:spPr bwMode="auto">
              <a:xfrm>
                <a:off x="7337" y="2734"/>
                <a:ext cx="175" cy="172"/>
              </a:xfrm>
              <a:custGeom>
                <a:avLst/>
                <a:gdLst>
                  <a:gd name="T0" fmla="*/ 63 w 74"/>
                  <a:gd name="T1" fmla="*/ 0 h 73"/>
                  <a:gd name="T2" fmla="*/ 15 w 74"/>
                  <a:gd name="T3" fmla="*/ 22 h 73"/>
                  <a:gd name="T4" fmla="*/ 17 w 74"/>
                  <a:gd name="T5" fmla="*/ 43 h 73"/>
                  <a:gd name="T6" fmla="*/ 66 w 74"/>
                  <a:gd name="T7" fmla="*/ 68 h 73"/>
                  <a:gd name="T8" fmla="*/ 67 w 74"/>
                  <a:gd name="T9" fmla="*/ 53 h 73"/>
                  <a:gd name="T10" fmla="*/ 27 w 74"/>
                  <a:gd name="T11" fmla="*/ 32 h 73"/>
                  <a:gd name="T12" fmla="*/ 67 w 74"/>
                  <a:gd name="T13" fmla="*/ 15 h 73"/>
                  <a:gd name="T14" fmla="*/ 63 w 74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73">
                    <a:moveTo>
                      <a:pt x="63" y="0"/>
                    </a:moveTo>
                    <a:cubicBezTo>
                      <a:pt x="63" y="0"/>
                      <a:pt x="17" y="22"/>
                      <a:pt x="15" y="22"/>
                    </a:cubicBezTo>
                    <a:cubicBezTo>
                      <a:pt x="13" y="23"/>
                      <a:pt x="0" y="31"/>
                      <a:pt x="17" y="43"/>
                    </a:cubicBezTo>
                    <a:cubicBezTo>
                      <a:pt x="34" y="55"/>
                      <a:pt x="61" y="73"/>
                      <a:pt x="66" y="68"/>
                    </a:cubicBezTo>
                    <a:cubicBezTo>
                      <a:pt x="71" y="64"/>
                      <a:pt x="74" y="55"/>
                      <a:pt x="67" y="53"/>
                    </a:cubicBezTo>
                    <a:cubicBezTo>
                      <a:pt x="59" y="51"/>
                      <a:pt x="27" y="32"/>
                      <a:pt x="27" y="32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5"/>
                      <a:pt x="71" y="7"/>
                      <a:pt x="63" y="0"/>
                    </a:cubicBezTo>
                    <a:close/>
                  </a:path>
                </a:pathLst>
              </a:custGeom>
              <a:solidFill>
                <a:srgbClr val="28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277"/>
              <p:cNvSpPr>
                <a:spLocks/>
              </p:cNvSpPr>
              <p:nvPr/>
            </p:nvSpPr>
            <p:spPr bwMode="auto">
              <a:xfrm>
                <a:off x="6847" y="2748"/>
                <a:ext cx="128" cy="125"/>
              </a:xfrm>
              <a:custGeom>
                <a:avLst/>
                <a:gdLst>
                  <a:gd name="T0" fmla="*/ 54 w 54"/>
                  <a:gd name="T1" fmla="*/ 28 h 53"/>
                  <a:gd name="T2" fmla="*/ 26 w 54"/>
                  <a:gd name="T3" fmla="*/ 52 h 53"/>
                  <a:gd name="T4" fmla="*/ 1 w 54"/>
                  <a:gd name="T5" fmla="*/ 25 h 53"/>
                  <a:gd name="T6" fmla="*/ 29 w 54"/>
                  <a:gd name="T7" fmla="*/ 1 h 53"/>
                  <a:gd name="T8" fmla="*/ 54 w 54"/>
                  <a:gd name="T9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3">
                    <a:moveTo>
                      <a:pt x="54" y="28"/>
                    </a:moveTo>
                    <a:cubicBezTo>
                      <a:pt x="53" y="42"/>
                      <a:pt x="40" y="53"/>
                      <a:pt x="26" y="52"/>
                    </a:cubicBezTo>
                    <a:cubicBezTo>
                      <a:pt x="11" y="52"/>
                      <a:pt x="0" y="39"/>
                      <a:pt x="1" y="25"/>
                    </a:cubicBezTo>
                    <a:cubicBezTo>
                      <a:pt x="1" y="11"/>
                      <a:pt x="14" y="0"/>
                      <a:pt x="29" y="1"/>
                    </a:cubicBezTo>
                    <a:cubicBezTo>
                      <a:pt x="43" y="1"/>
                      <a:pt x="54" y="14"/>
                      <a:pt x="54" y="28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0" name="Group 479"/>
            <p:cNvGrpSpPr>
              <a:grpSpLocks/>
            </p:cNvGrpSpPr>
            <p:nvPr/>
          </p:nvGrpSpPr>
          <p:grpSpPr bwMode="auto">
            <a:xfrm>
              <a:off x="6924675" y="-1612900"/>
              <a:ext cx="5467350" cy="9117013"/>
              <a:chOff x="4362" y="-1016"/>
              <a:chExt cx="3444" cy="5743"/>
            </a:xfrm>
          </p:grpSpPr>
          <p:sp>
            <p:nvSpPr>
              <p:cNvPr id="113" name="Freeform 279"/>
              <p:cNvSpPr>
                <a:spLocks/>
              </p:cNvSpPr>
              <p:nvPr/>
            </p:nvSpPr>
            <p:spPr bwMode="auto">
              <a:xfrm>
                <a:off x="6885" y="2755"/>
                <a:ext cx="69" cy="54"/>
              </a:xfrm>
              <a:custGeom>
                <a:avLst/>
                <a:gdLst>
                  <a:gd name="T0" fmla="*/ 27 w 29"/>
                  <a:gd name="T1" fmla="*/ 17 h 23"/>
                  <a:gd name="T2" fmla="*/ 11 w 29"/>
                  <a:gd name="T3" fmla="*/ 21 h 23"/>
                  <a:gd name="T4" fmla="*/ 2 w 29"/>
                  <a:gd name="T5" fmla="*/ 7 h 23"/>
                  <a:gd name="T6" fmla="*/ 19 w 29"/>
                  <a:gd name="T7" fmla="*/ 3 h 23"/>
                  <a:gd name="T8" fmla="*/ 27 w 29"/>
                  <a:gd name="T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3">
                    <a:moveTo>
                      <a:pt x="27" y="17"/>
                    </a:moveTo>
                    <a:cubicBezTo>
                      <a:pt x="25" y="22"/>
                      <a:pt x="18" y="23"/>
                      <a:pt x="11" y="21"/>
                    </a:cubicBezTo>
                    <a:cubicBezTo>
                      <a:pt x="4" y="18"/>
                      <a:pt x="0" y="12"/>
                      <a:pt x="2" y="7"/>
                    </a:cubicBezTo>
                    <a:cubicBezTo>
                      <a:pt x="4" y="2"/>
                      <a:pt x="12" y="0"/>
                      <a:pt x="19" y="3"/>
                    </a:cubicBezTo>
                    <a:cubicBezTo>
                      <a:pt x="25" y="6"/>
                      <a:pt x="29" y="12"/>
                      <a:pt x="27" y="1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80"/>
              <p:cNvSpPr>
                <a:spLocks/>
              </p:cNvSpPr>
              <p:nvPr/>
            </p:nvSpPr>
            <p:spPr bwMode="auto">
              <a:xfrm>
                <a:off x="7055" y="3043"/>
                <a:ext cx="429" cy="208"/>
              </a:xfrm>
              <a:custGeom>
                <a:avLst/>
                <a:gdLst>
                  <a:gd name="T0" fmla="*/ 0 w 181"/>
                  <a:gd name="T1" fmla="*/ 56 h 88"/>
                  <a:gd name="T2" fmla="*/ 175 w 181"/>
                  <a:gd name="T3" fmla="*/ 1 h 88"/>
                  <a:gd name="T4" fmla="*/ 179 w 181"/>
                  <a:gd name="T5" fmla="*/ 2 h 88"/>
                  <a:gd name="T6" fmla="*/ 180 w 181"/>
                  <a:gd name="T7" fmla="*/ 4 h 88"/>
                  <a:gd name="T8" fmla="*/ 0 w 181"/>
                  <a:gd name="T9" fmla="*/ 5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88">
                    <a:moveTo>
                      <a:pt x="0" y="56"/>
                    </a:moveTo>
                    <a:cubicBezTo>
                      <a:pt x="0" y="56"/>
                      <a:pt x="97" y="76"/>
                      <a:pt x="175" y="1"/>
                    </a:cubicBezTo>
                    <a:cubicBezTo>
                      <a:pt x="175" y="1"/>
                      <a:pt x="177" y="0"/>
                      <a:pt x="179" y="2"/>
                    </a:cubicBezTo>
                    <a:cubicBezTo>
                      <a:pt x="181" y="3"/>
                      <a:pt x="180" y="4"/>
                      <a:pt x="180" y="4"/>
                    </a:cubicBezTo>
                    <a:cubicBezTo>
                      <a:pt x="180" y="4"/>
                      <a:pt x="115" y="88"/>
                      <a:pt x="0" y="56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81"/>
              <p:cNvSpPr>
                <a:spLocks/>
              </p:cNvSpPr>
              <p:nvPr/>
            </p:nvSpPr>
            <p:spPr bwMode="auto">
              <a:xfrm>
                <a:off x="5152" y="3332"/>
                <a:ext cx="467" cy="536"/>
              </a:xfrm>
              <a:custGeom>
                <a:avLst/>
                <a:gdLst>
                  <a:gd name="T0" fmla="*/ 0 w 197"/>
                  <a:gd name="T1" fmla="*/ 6 h 227"/>
                  <a:gd name="T2" fmla="*/ 37 w 197"/>
                  <a:gd name="T3" fmla="*/ 3 h 227"/>
                  <a:gd name="T4" fmla="*/ 130 w 197"/>
                  <a:gd name="T5" fmla="*/ 54 h 227"/>
                  <a:gd name="T6" fmla="*/ 186 w 197"/>
                  <a:gd name="T7" fmla="*/ 153 h 227"/>
                  <a:gd name="T8" fmla="*/ 150 w 197"/>
                  <a:gd name="T9" fmla="*/ 204 h 227"/>
                  <a:gd name="T10" fmla="*/ 29 w 197"/>
                  <a:gd name="T11" fmla="*/ 163 h 227"/>
                  <a:gd name="T12" fmla="*/ 0 w 197"/>
                  <a:gd name="T13" fmla="*/ 6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7" h="227">
                    <a:moveTo>
                      <a:pt x="0" y="6"/>
                    </a:moveTo>
                    <a:cubicBezTo>
                      <a:pt x="0" y="6"/>
                      <a:pt x="15" y="0"/>
                      <a:pt x="37" y="3"/>
                    </a:cubicBezTo>
                    <a:cubicBezTo>
                      <a:pt x="58" y="6"/>
                      <a:pt x="130" y="54"/>
                      <a:pt x="130" y="54"/>
                    </a:cubicBezTo>
                    <a:cubicBezTo>
                      <a:pt x="130" y="54"/>
                      <a:pt x="197" y="79"/>
                      <a:pt x="186" y="153"/>
                    </a:cubicBezTo>
                    <a:cubicBezTo>
                      <a:pt x="176" y="227"/>
                      <a:pt x="150" y="204"/>
                      <a:pt x="150" y="204"/>
                    </a:cubicBezTo>
                    <a:cubicBezTo>
                      <a:pt x="29" y="163"/>
                      <a:pt x="29" y="163"/>
                      <a:pt x="29" y="163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82"/>
              <p:cNvSpPr>
                <a:spLocks/>
              </p:cNvSpPr>
              <p:nvPr/>
            </p:nvSpPr>
            <p:spPr bwMode="auto">
              <a:xfrm>
                <a:off x="5152" y="3332"/>
                <a:ext cx="426" cy="503"/>
              </a:xfrm>
              <a:custGeom>
                <a:avLst/>
                <a:gdLst>
                  <a:gd name="T0" fmla="*/ 164 w 180"/>
                  <a:gd name="T1" fmla="*/ 96 h 213"/>
                  <a:gd name="T2" fmla="*/ 129 w 180"/>
                  <a:gd name="T3" fmla="*/ 63 h 213"/>
                  <a:gd name="T4" fmla="*/ 124 w 180"/>
                  <a:gd name="T5" fmla="*/ 57 h 213"/>
                  <a:gd name="T6" fmla="*/ 120 w 180"/>
                  <a:gd name="T7" fmla="*/ 52 h 213"/>
                  <a:gd name="T8" fmla="*/ 120 w 180"/>
                  <a:gd name="T9" fmla="*/ 52 h 213"/>
                  <a:gd name="T10" fmla="*/ 120 w 180"/>
                  <a:gd name="T11" fmla="*/ 51 h 213"/>
                  <a:gd name="T12" fmla="*/ 117 w 180"/>
                  <a:gd name="T13" fmla="*/ 46 h 213"/>
                  <a:gd name="T14" fmla="*/ 37 w 180"/>
                  <a:gd name="T15" fmla="*/ 3 h 213"/>
                  <a:gd name="T16" fmla="*/ 0 w 180"/>
                  <a:gd name="T17" fmla="*/ 6 h 213"/>
                  <a:gd name="T18" fmla="*/ 29 w 180"/>
                  <a:gd name="T19" fmla="*/ 163 h 213"/>
                  <a:gd name="T20" fmla="*/ 56 w 180"/>
                  <a:gd name="T21" fmla="*/ 172 h 213"/>
                  <a:gd name="T22" fmla="*/ 51 w 180"/>
                  <a:gd name="T23" fmla="*/ 153 h 213"/>
                  <a:gd name="T24" fmla="*/ 36 w 180"/>
                  <a:gd name="T25" fmla="*/ 111 h 213"/>
                  <a:gd name="T26" fmla="*/ 28 w 180"/>
                  <a:gd name="T27" fmla="*/ 78 h 213"/>
                  <a:gd name="T28" fmla="*/ 21 w 180"/>
                  <a:gd name="T29" fmla="*/ 19 h 213"/>
                  <a:gd name="T30" fmla="*/ 57 w 180"/>
                  <a:gd name="T31" fmla="*/ 19 h 213"/>
                  <a:gd name="T32" fmla="*/ 74 w 180"/>
                  <a:gd name="T33" fmla="*/ 45 h 213"/>
                  <a:gd name="T34" fmla="*/ 79 w 180"/>
                  <a:gd name="T35" fmla="*/ 76 h 213"/>
                  <a:gd name="T36" fmla="*/ 101 w 180"/>
                  <a:gd name="T37" fmla="*/ 141 h 213"/>
                  <a:gd name="T38" fmla="*/ 105 w 180"/>
                  <a:gd name="T39" fmla="*/ 189 h 213"/>
                  <a:gd name="T40" fmla="*/ 150 w 180"/>
                  <a:gd name="T41" fmla="*/ 204 h 213"/>
                  <a:gd name="T42" fmla="*/ 171 w 180"/>
                  <a:gd name="T43" fmla="*/ 201 h 213"/>
                  <a:gd name="T44" fmla="*/ 164 w 180"/>
                  <a:gd name="T45" fmla="*/ 96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0" h="213">
                    <a:moveTo>
                      <a:pt x="164" y="96"/>
                    </a:moveTo>
                    <a:cubicBezTo>
                      <a:pt x="155" y="82"/>
                      <a:pt x="140" y="75"/>
                      <a:pt x="129" y="63"/>
                    </a:cubicBezTo>
                    <a:cubicBezTo>
                      <a:pt x="126" y="62"/>
                      <a:pt x="125" y="60"/>
                      <a:pt x="124" y="57"/>
                    </a:cubicBezTo>
                    <a:cubicBezTo>
                      <a:pt x="123" y="56"/>
                      <a:pt x="121" y="54"/>
                      <a:pt x="120" y="52"/>
                    </a:cubicBezTo>
                    <a:cubicBezTo>
                      <a:pt x="120" y="52"/>
                      <a:pt x="120" y="52"/>
                      <a:pt x="120" y="52"/>
                    </a:cubicBezTo>
                    <a:cubicBezTo>
                      <a:pt x="120" y="51"/>
                      <a:pt x="120" y="51"/>
                      <a:pt x="120" y="51"/>
                    </a:cubicBezTo>
                    <a:cubicBezTo>
                      <a:pt x="118" y="49"/>
                      <a:pt x="118" y="48"/>
                      <a:pt x="117" y="46"/>
                    </a:cubicBezTo>
                    <a:cubicBezTo>
                      <a:pt x="96" y="32"/>
                      <a:pt x="53" y="5"/>
                      <a:pt x="37" y="3"/>
                    </a:cubicBezTo>
                    <a:cubicBezTo>
                      <a:pt x="15" y="0"/>
                      <a:pt x="0" y="6"/>
                      <a:pt x="0" y="6"/>
                    </a:cubicBezTo>
                    <a:cubicBezTo>
                      <a:pt x="29" y="163"/>
                      <a:pt x="29" y="163"/>
                      <a:pt x="29" y="163"/>
                    </a:cubicBezTo>
                    <a:cubicBezTo>
                      <a:pt x="56" y="172"/>
                      <a:pt x="56" y="172"/>
                      <a:pt x="56" y="172"/>
                    </a:cubicBezTo>
                    <a:cubicBezTo>
                      <a:pt x="54" y="166"/>
                      <a:pt x="53" y="159"/>
                      <a:pt x="51" y="153"/>
                    </a:cubicBezTo>
                    <a:cubicBezTo>
                      <a:pt x="47" y="138"/>
                      <a:pt x="40" y="125"/>
                      <a:pt x="36" y="111"/>
                    </a:cubicBezTo>
                    <a:cubicBezTo>
                      <a:pt x="32" y="100"/>
                      <a:pt x="32" y="89"/>
                      <a:pt x="28" y="78"/>
                    </a:cubicBezTo>
                    <a:cubicBezTo>
                      <a:pt x="24" y="64"/>
                      <a:pt x="5" y="30"/>
                      <a:pt x="21" y="19"/>
                    </a:cubicBezTo>
                    <a:cubicBezTo>
                      <a:pt x="28" y="14"/>
                      <a:pt x="49" y="16"/>
                      <a:pt x="57" y="19"/>
                    </a:cubicBezTo>
                    <a:cubicBezTo>
                      <a:pt x="68" y="24"/>
                      <a:pt x="69" y="36"/>
                      <a:pt x="74" y="45"/>
                    </a:cubicBezTo>
                    <a:cubicBezTo>
                      <a:pt x="80" y="55"/>
                      <a:pt x="85" y="64"/>
                      <a:pt x="79" y="76"/>
                    </a:cubicBezTo>
                    <a:cubicBezTo>
                      <a:pt x="89" y="96"/>
                      <a:pt x="97" y="119"/>
                      <a:pt x="101" y="141"/>
                    </a:cubicBezTo>
                    <a:cubicBezTo>
                      <a:pt x="104" y="154"/>
                      <a:pt x="110" y="175"/>
                      <a:pt x="105" y="189"/>
                    </a:cubicBezTo>
                    <a:cubicBezTo>
                      <a:pt x="150" y="204"/>
                      <a:pt x="150" y="204"/>
                      <a:pt x="150" y="204"/>
                    </a:cubicBezTo>
                    <a:cubicBezTo>
                      <a:pt x="150" y="204"/>
                      <a:pt x="161" y="213"/>
                      <a:pt x="171" y="201"/>
                    </a:cubicBezTo>
                    <a:cubicBezTo>
                      <a:pt x="180" y="168"/>
                      <a:pt x="174" y="120"/>
                      <a:pt x="164" y="96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283"/>
              <p:cNvSpPr>
                <a:spLocks/>
              </p:cNvSpPr>
              <p:nvPr/>
            </p:nvSpPr>
            <p:spPr bwMode="auto">
              <a:xfrm>
                <a:off x="4852" y="3899"/>
                <a:ext cx="412" cy="790"/>
              </a:xfrm>
              <a:custGeom>
                <a:avLst/>
                <a:gdLst>
                  <a:gd name="T0" fmla="*/ 8 w 174"/>
                  <a:gd name="T1" fmla="*/ 1 h 334"/>
                  <a:gd name="T2" fmla="*/ 46 w 174"/>
                  <a:gd name="T3" fmla="*/ 91 h 334"/>
                  <a:gd name="T4" fmla="*/ 44 w 174"/>
                  <a:gd name="T5" fmla="*/ 319 h 334"/>
                  <a:gd name="T6" fmla="*/ 80 w 174"/>
                  <a:gd name="T7" fmla="*/ 334 h 334"/>
                  <a:gd name="T8" fmla="*/ 79 w 174"/>
                  <a:gd name="T9" fmla="*/ 101 h 334"/>
                  <a:gd name="T10" fmla="*/ 102 w 174"/>
                  <a:gd name="T11" fmla="*/ 99 h 334"/>
                  <a:gd name="T12" fmla="*/ 118 w 174"/>
                  <a:gd name="T13" fmla="*/ 326 h 334"/>
                  <a:gd name="T14" fmla="*/ 144 w 174"/>
                  <a:gd name="T15" fmla="*/ 307 h 334"/>
                  <a:gd name="T16" fmla="*/ 160 w 174"/>
                  <a:gd name="T17" fmla="*/ 291 h 334"/>
                  <a:gd name="T18" fmla="*/ 133 w 174"/>
                  <a:gd name="T19" fmla="*/ 95 h 334"/>
                  <a:gd name="T20" fmla="*/ 160 w 174"/>
                  <a:gd name="T21" fmla="*/ 0 h 334"/>
                  <a:gd name="T22" fmla="*/ 8 w 174"/>
                  <a:gd name="T23" fmla="*/ 1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4" h="334">
                    <a:moveTo>
                      <a:pt x="8" y="1"/>
                    </a:moveTo>
                    <a:cubicBezTo>
                      <a:pt x="8" y="1"/>
                      <a:pt x="0" y="82"/>
                      <a:pt x="46" y="91"/>
                    </a:cubicBezTo>
                    <a:cubicBezTo>
                      <a:pt x="44" y="319"/>
                      <a:pt x="44" y="319"/>
                      <a:pt x="44" y="319"/>
                    </a:cubicBezTo>
                    <a:cubicBezTo>
                      <a:pt x="80" y="334"/>
                      <a:pt x="80" y="334"/>
                      <a:pt x="80" y="334"/>
                    </a:cubicBezTo>
                    <a:cubicBezTo>
                      <a:pt x="79" y="101"/>
                      <a:pt x="79" y="101"/>
                      <a:pt x="79" y="101"/>
                    </a:cubicBezTo>
                    <a:cubicBezTo>
                      <a:pt x="79" y="101"/>
                      <a:pt x="95" y="104"/>
                      <a:pt x="102" y="99"/>
                    </a:cubicBezTo>
                    <a:cubicBezTo>
                      <a:pt x="118" y="326"/>
                      <a:pt x="118" y="326"/>
                      <a:pt x="118" y="326"/>
                    </a:cubicBezTo>
                    <a:cubicBezTo>
                      <a:pt x="144" y="307"/>
                      <a:pt x="144" y="307"/>
                      <a:pt x="144" y="307"/>
                    </a:cubicBezTo>
                    <a:cubicBezTo>
                      <a:pt x="160" y="291"/>
                      <a:pt x="160" y="291"/>
                      <a:pt x="160" y="291"/>
                    </a:cubicBezTo>
                    <a:cubicBezTo>
                      <a:pt x="133" y="95"/>
                      <a:pt x="133" y="95"/>
                      <a:pt x="133" y="95"/>
                    </a:cubicBezTo>
                    <a:cubicBezTo>
                      <a:pt x="133" y="95"/>
                      <a:pt x="174" y="72"/>
                      <a:pt x="160" y="0"/>
                    </a:cubicBez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84"/>
              <p:cNvSpPr>
                <a:spLocks/>
              </p:cNvSpPr>
              <p:nvPr/>
            </p:nvSpPr>
            <p:spPr bwMode="auto">
              <a:xfrm>
                <a:off x="4878" y="3902"/>
                <a:ext cx="386" cy="787"/>
              </a:xfrm>
              <a:custGeom>
                <a:avLst/>
                <a:gdLst>
                  <a:gd name="T0" fmla="*/ 108 w 163"/>
                  <a:gd name="T1" fmla="*/ 117 h 333"/>
                  <a:gd name="T2" fmla="*/ 123 w 163"/>
                  <a:gd name="T3" fmla="*/ 100 h 333"/>
                  <a:gd name="T4" fmla="*/ 122 w 163"/>
                  <a:gd name="T5" fmla="*/ 94 h 333"/>
                  <a:gd name="T6" fmla="*/ 149 w 163"/>
                  <a:gd name="T7" fmla="*/ 0 h 333"/>
                  <a:gd name="T8" fmla="*/ 150 w 163"/>
                  <a:gd name="T9" fmla="*/ 4 h 333"/>
                  <a:gd name="T10" fmla="*/ 68 w 163"/>
                  <a:gd name="T11" fmla="*/ 84 h 333"/>
                  <a:gd name="T12" fmla="*/ 7 w 163"/>
                  <a:gd name="T13" fmla="*/ 54 h 333"/>
                  <a:gd name="T14" fmla="*/ 0 w 163"/>
                  <a:gd name="T15" fmla="*/ 47 h 333"/>
                  <a:gd name="T16" fmla="*/ 35 w 163"/>
                  <a:gd name="T17" fmla="*/ 90 h 333"/>
                  <a:gd name="T18" fmla="*/ 35 w 163"/>
                  <a:gd name="T19" fmla="*/ 98 h 333"/>
                  <a:gd name="T20" fmla="*/ 50 w 163"/>
                  <a:gd name="T21" fmla="*/ 112 h 333"/>
                  <a:gd name="T22" fmla="*/ 51 w 163"/>
                  <a:gd name="T23" fmla="*/ 118 h 333"/>
                  <a:gd name="T24" fmla="*/ 52 w 163"/>
                  <a:gd name="T25" fmla="*/ 126 h 333"/>
                  <a:gd name="T26" fmla="*/ 52 w 163"/>
                  <a:gd name="T27" fmla="*/ 326 h 333"/>
                  <a:gd name="T28" fmla="*/ 69 w 163"/>
                  <a:gd name="T29" fmla="*/ 333 h 333"/>
                  <a:gd name="T30" fmla="*/ 68 w 163"/>
                  <a:gd name="T31" fmla="*/ 100 h 333"/>
                  <a:gd name="T32" fmla="*/ 91 w 163"/>
                  <a:gd name="T33" fmla="*/ 98 h 333"/>
                  <a:gd name="T34" fmla="*/ 107 w 163"/>
                  <a:gd name="T35" fmla="*/ 325 h 333"/>
                  <a:gd name="T36" fmla="*/ 129 w 163"/>
                  <a:gd name="T37" fmla="*/ 309 h 333"/>
                  <a:gd name="T38" fmla="*/ 127 w 163"/>
                  <a:gd name="T39" fmla="*/ 301 h 333"/>
                  <a:gd name="T40" fmla="*/ 108 w 163"/>
                  <a:gd name="T41" fmla="*/ 117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3" h="333">
                    <a:moveTo>
                      <a:pt x="108" y="117"/>
                    </a:moveTo>
                    <a:cubicBezTo>
                      <a:pt x="108" y="107"/>
                      <a:pt x="115" y="102"/>
                      <a:pt x="123" y="100"/>
                    </a:cubicBezTo>
                    <a:cubicBezTo>
                      <a:pt x="122" y="94"/>
                      <a:pt x="122" y="94"/>
                      <a:pt x="122" y="94"/>
                    </a:cubicBezTo>
                    <a:cubicBezTo>
                      <a:pt x="122" y="94"/>
                      <a:pt x="163" y="71"/>
                      <a:pt x="149" y="0"/>
                    </a:cubicBezTo>
                    <a:cubicBezTo>
                      <a:pt x="149" y="1"/>
                      <a:pt x="150" y="3"/>
                      <a:pt x="150" y="4"/>
                    </a:cubicBezTo>
                    <a:cubicBezTo>
                      <a:pt x="149" y="48"/>
                      <a:pt x="112" y="84"/>
                      <a:pt x="68" y="84"/>
                    </a:cubicBezTo>
                    <a:cubicBezTo>
                      <a:pt x="44" y="84"/>
                      <a:pt x="22" y="72"/>
                      <a:pt x="7" y="54"/>
                    </a:cubicBezTo>
                    <a:cubicBezTo>
                      <a:pt x="5" y="52"/>
                      <a:pt x="2" y="50"/>
                      <a:pt x="0" y="47"/>
                    </a:cubicBezTo>
                    <a:cubicBezTo>
                      <a:pt x="4" y="67"/>
                      <a:pt x="14" y="86"/>
                      <a:pt x="35" y="90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43" y="99"/>
                      <a:pt x="49" y="103"/>
                      <a:pt x="50" y="112"/>
                    </a:cubicBezTo>
                    <a:cubicBezTo>
                      <a:pt x="50" y="114"/>
                      <a:pt x="51" y="116"/>
                      <a:pt x="51" y="118"/>
                    </a:cubicBezTo>
                    <a:cubicBezTo>
                      <a:pt x="52" y="121"/>
                      <a:pt x="53" y="123"/>
                      <a:pt x="52" y="126"/>
                    </a:cubicBezTo>
                    <a:cubicBezTo>
                      <a:pt x="52" y="192"/>
                      <a:pt x="52" y="259"/>
                      <a:pt x="52" y="326"/>
                    </a:cubicBezTo>
                    <a:cubicBezTo>
                      <a:pt x="69" y="333"/>
                      <a:pt x="69" y="333"/>
                      <a:pt x="69" y="333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68" y="100"/>
                      <a:pt x="84" y="103"/>
                      <a:pt x="91" y="98"/>
                    </a:cubicBezTo>
                    <a:cubicBezTo>
                      <a:pt x="107" y="325"/>
                      <a:pt x="107" y="325"/>
                      <a:pt x="107" y="325"/>
                    </a:cubicBezTo>
                    <a:cubicBezTo>
                      <a:pt x="129" y="309"/>
                      <a:pt x="129" y="309"/>
                      <a:pt x="129" y="309"/>
                    </a:cubicBezTo>
                    <a:cubicBezTo>
                      <a:pt x="128" y="306"/>
                      <a:pt x="127" y="304"/>
                      <a:pt x="127" y="301"/>
                    </a:cubicBezTo>
                    <a:cubicBezTo>
                      <a:pt x="124" y="239"/>
                      <a:pt x="105" y="179"/>
                      <a:pt x="108" y="117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85"/>
              <p:cNvSpPr>
                <a:spLocks/>
              </p:cNvSpPr>
              <p:nvPr/>
            </p:nvSpPr>
            <p:spPr bwMode="auto">
              <a:xfrm>
                <a:off x="4871" y="3857"/>
                <a:ext cx="362" cy="104"/>
              </a:xfrm>
              <a:custGeom>
                <a:avLst/>
                <a:gdLst>
                  <a:gd name="T0" fmla="*/ 1 w 153"/>
                  <a:gd name="T1" fmla="*/ 15 h 44"/>
                  <a:gd name="T2" fmla="*/ 0 w 153"/>
                  <a:gd name="T3" fmla="*/ 25 h 44"/>
                  <a:gd name="T4" fmla="*/ 51 w 153"/>
                  <a:gd name="T5" fmla="*/ 23 h 44"/>
                  <a:gd name="T6" fmla="*/ 78 w 153"/>
                  <a:gd name="T7" fmla="*/ 44 h 44"/>
                  <a:gd name="T8" fmla="*/ 100 w 153"/>
                  <a:gd name="T9" fmla="*/ 23 h 44"/>
                  <a:gd name="T10" fmla="*/ 153 w 153"/>
                  <a:gd name="T11" fmla="*/ 22 h 44"/>
                  <a:gd name="T12" fmla="*/ 152 w 153"/>
                  <a:gd name="T13" fmla="*/ 14 h 44"/>
                  <a:gd name="T14" fmla="*/ 1 w 153"/>
                  <a:gd name="T15" fmla="*/ 1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3" h="44">
                    <a:moveTo>
                      <a:pt x="1" y="15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25" y="22"/>
                      <a:pt x="51" y="23"/>
                    </a:cubicBezTo>
                    <a:cubicBezTo>
                      <a:pt x="61" y="24"/>
                      <a:pt x="67" y="43"/>
                      <a:pt x="78" y="44"/>
                    </a:cubicBezTo>
                    <a:cubicBezTo>
                      <a:pt x="89" y="44"/>
                      <a:pt x="90" y="24"/>
                      <a:pt x="100" y="23"/>
                    </a:cubicBezTo>
                    <a:cubicBezTo>
                      <a:pt x="119" y="22"/>
                      <a:pt x="144" y="26"/>
                      <a:pt x="153" y="22"/>
                    </a:cubicBezTo>
                    <a:cubicBezTo>
                      <a:pt x="152" y="14"/>
                      <a:pt x="152" y="14"/>
                      <a:pt x="152" y="14"/>
                    </a:cubicBezTo>
                    <a:cubicBezTo>
                      <a:pt x="152" y="14"/>
                      <a:pt x="66" y="0"/>
                      <a:pt x="1" y="15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86"/>
              <p:cNvSpPr>
                <a:spLocks/>
              </p:cNvSpPr>
              <p:nvPr/>
            </p:nvSpPr>
            <p:spPr bwMode="auto">
              <a:xfrm>
                <a:off x="4743" y="3301"/>
                <a:ext cx="144" cy="522"/>
              </a:xfrm>
              <a:custGeom>
                <a:avLst/>
                <a:gdLst>
                  <a:gd name="T0" fmla="*/ 61 w 61"/>
                  <a:gd name="T1" fmla="*/ 25 h 221"/>
                  <a:gd name="T2" fmla="*/ 25 w 61"/>
                  <a:gd name="T3" fmla="*/ 32 h 221"/>
                  <a:gd name="T4" fmla="*/ 1 w 61"/>
                  <a:gd name="T5" fmla="*/ 148 h 221"/>
                  <a:gd name="T6" fmla="*/ 57 w 61"/>
                  <a:gd name="T7" fmla="*/ 215 h 221"/>
                  <a:gd name="T8" fmla="*/ 61 w 61"/>
                  <a:gd name="T9" fmla="*/ 25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21">
                    <a:moveTo>
                      <a:pt x="61" y="25"/>
                    </a:moveTo>
                    <a:cubicBezTo>
                      <a:pt x="61" y="25"/>
                      <a:pt x="41" y="0"/>
                      <a:pt x="25" y="32"/>
                    </a:cubicBezTo>
                    <a:cubicBezTo>
                      <a:pt x="10" y="64"/>
                      <a:pt x="2" y="123"/>
                      <a:pt x="1" y="148"/>
                    </a:cubicBezTo>
                    <a:cubicBezTo>
                      <a:pt x="0" y="172"/>
                      <a:pt x="36" y="221"/>
                      <a:pt x="57" y="215"/>
                    </a:cubicBezTo>
                    <a:lnTo>
                      <a:pt x="61" y="25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87"/>
              <p:cNvSpPr>
                <a:spLocks/>
              </p:cNvSpPr>
              <p:nvPr/>
            </p:nvSpPr>
            <p:spPr bwMode="auto">
              <a:xfrm>
                <a:off x="4743" y="3301"/>
                <a:ext cx="144" cy="522"/>
              </a:xfrm>
              <a:custGeom>
                <a:avLst/>
                <a:gdLst>
                  <a:gd name="T0" fmla="*/ 25 w 61"/>
                  <a:gd name="T1" fmla="*/ 32 h 221"/>
                  <a:gd name="T2" fmla="*/ 25 w 61"/>
                  <a:gd name="T3" fmla="*/ 33 h 221"/>
                  <a:gd name="T4" fmla="*/ 26 w 61"/>
                  <a:gd name="T5" fmla="*/ 33 h 221"/>
                  <a:gd name="T6" fmla="*/ 45 w 61"/>
                  <a:gd name="T7" fmla="*/ 48 h 221"/>
                  <a:gd name="T8" fmla="*/ 42 w 61"/>
                  <a:gd name="T9" fmla="*/ 82 h 221"/>
                  <a:gd name="T10" fmla="*/ 39 w 61"/>
                  <a:gd name="T11" fmla="*/ 112 h 221"/>
                  <a:gd name="T12" fmla="*/ 38 w 61"/>
                  <a:gd name="T13" fmla="*/ 134 h 221"/>
                  <a:gd name="T14" fmla="*/ 26 w 61"/>
                  <a:gd name="T15" fmla="*/ 140 h 221"/>
                  <a:gd name="T16" fmla="*/ 42 w 61"/>
                  <a:gd name="T17" fmla="*/ 161 h 221"/>
                  <a:gd name="T18" fmla="*/ 42 w 61"/>
                  <a:gd name="T19" fmla="*/ 201 h 221"/>
                  <a:gd name="T20" fmla="*/ 25 w 61"/>
                  <a:gd name="T21" fmla="*/ 188 h 221"/>
                  <a:gd name="T22" fmla="*/ 16 w 61"/>
                  <a:gd name="T23" fmla="*/ 174 h 221"/>
                  <a:gd name="T24" fmla="*/ 8 w 61"/>
                  <a:gd name="T25" fmla="*/ 156 h 221"/>
                  <a:gd name="T26" fmla="*/ 1 w 61"/>
                  <a:gd name="T27" fmla="*/ 148 h 221"/>
                  <a:gd name="T28" fmla="*/ 57 w 61"/>
                  <a:gd name="T29" fmla="*/ 215 h 221"/>
                  <a:gd name="T30" fmla="*/ 61 w 61"/>
                  <a:gd name="T31" fmla="*/ 25 h 221"/>
                  <a:gd name="T32" fmla="*/ 25 w 61"/>
                  <a:gd name="T33" fmla="*/ 32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" h="221">
                    <a:moveTo>
                      <a:pt x="25" y="32"/>
                    </a:moveTo>
                    <a:cubicBezTo>
                      <a:pt x="25" y="32"/>
                      <a:pt x="25" y="32"/>
                      <a:pt x="25" y="33"/>
                    </a:cubicBezTo>
                    <a:cubicBezTo>
                      <a:pt x="25" y="33"/>
                      <a:pt x="25" y="33"/>
                      <a:pt x="26" y="33"/>
                    </a:cubicBezTo>
                    <a:cubicBezTo>
                      <a:pt x="34" y="19"/>
                      <a:pt x="47" y="32"/>
                      <a:pt x="45" y="48"/>
                    </a:cubicBezTo>
                    <a:cubicBezTo>
                      <a:pt x="44" y="59"/>
                      <a:pt x="44" y="71"/>
                      <a:pt x="42" y="82"/>
                    </a:cubicBezTo>
                    <a:cubicBezTo>
                      <a:pt x="40" y="91"/>
                      <a:pt x="39" y="102"/>
                      <a:pt x="39" y="112"/>
                    </a:cubicBezTo>
                    <a:cubicBezTo>
                      <a:pt x="39" y="120"/>
                      <a:pt x="42" y="127"/>
                      <a:pt x="38" y="134"/>
                    </a:cubicBezTo>
                    <a:cubicBezTo>
                      <a:pt x="35" y="138"/>
                      <a:pt x="30" y="138"/>
                      <a:pt x="26" y="140"/>
                    </a:cubicBezTo>
                    <a:cubicBezTo>
                      <a:pt x="33" y="146"/>
                      <a:pt x="39" y="152"/>
                      <a:pt x="42" y="161"/>
                    </a:cubicBezTo>
                    <a:cubicBezTo>
                      <a:pt x="44" y="166"/>
                      <a:pt x="46" y="195"/>
                      <a:pt x="42" y="201"/>
                    </a:cubicBezTo>
                    <a:cubicBezTo>
                      <a:pt x="38" y="206"/>
                      <a:pt x="29" y="192"/>
                      <a:pt x="25" y="188"/>
                    </a:cubicBezTo>
                    <a:cubicBezTo>
                      <a:pt x="21" y="185"/>
                      <a:pt x="18" y="180"/>
                      <a:pt x="16" y="174"/>
                    </a:cubicBezTo>
                    <a:cubicBezTo>
                      <a:pt x="13" y="168"/>
                      <a:pt x="10" y="162"/>
                      <a:pt x="8" y="156"/>
                    </a:cubicBezTo>
                    <a:cubicBezTo>
                      <a:pt x="6" y="151"/>
                      <a:pt x="1" y="132"/>
                      <a:pt x="1" y="148"/>
                    </a:cubicBezTo>
                    <a:cubicBezTo>
                      <a:pt x="0" y="172"/>
                      <a:pt x="36" y="221"/>
                      <a:pt x="57" y="215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41" y="0"/>
                      <a:pt x="25" y="3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88"/>
              <p:cNvSpPr>
                <a:spLocks/>
              </p:cNvSpPr>
              <p:nvPr/>
            </p:nvSpPr>
            <p:spPr bwMode="auto">
              <a:xfrm>
                <a:off x="4830" y="3329"/>
                <a:ext cx="431" cy="573"/>
              </a:xfrm>
              <a:custGeom>
                <a:avLst/>
                <a:gdLst>
                  <a:gd name="T0" fmla="*/ 19 w 182"/>
                  <a:gd name="T1" fmla="*/ 12 h 242"/>
                  <a:gd name="T2" fmla="*/ 136 w 182"/>
                  <a:gd name="T3" fmla="*/ 3 h 242"/>
                  <a:gd name="T4" fmla="*/ 151 w 182"/>
                  <a:gd name="T5" fmla="*/ 20 h 242"/>
                  <a:gd name="T6" fmla="*/ 172 w 182"/>
                  <a:gd name="T7" fmla="*/ 168 h 242"/>
                  <a:gd name="T8" fmla="*/ 169 w 182"/>
                  <a:gd name="T9" fmla="*/ 241 h 242"/>
                  <a:gd name="T10" fmla="*/ 17 w 182"/>
                  <a:gd name="T11" fmla="*/ 242 h 242"/>
                  <a:gd name="T12" fmla="*/ 19 w 182"/>
                  <a:gd name="T13" fmla="*/ 1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2" h="242">
                    <a:moveTo>
                      <a:pt x="19" y="12"/>
                    </a:moveTo>
                    <a:cubicBezTo>
                      <a:pt x="19" y="12"/>
                      <a:pt x="45" y="0"/>
                      <a:pt x="136" y="3"/>
                    </a:cubicBezTo>
                    <a:cubicBezTo>
                      <a:pt x="136" y="3"/>
                      <a:pt x="148" y="6"/>
                      <a:pt x="151" y="20"/>
                    </a:cubicBezTo>
                    <a:cubicBezTo>
                      <a:pt x="153" y="28"/>
                      <a:pt x="157" y="100"/>
                      <a:pt x="172" y="168"/>
                    </a:cubicBezTo>
                    <a:cubicBezTo>
                      <a:pt x="182" y="211"/>
                      <a:pt x="169" y="241"/>
                      <a:pt x="169" y="241"/>
                    </a:cubicBezTo>
                    <a:cubicBezTo>
                      <a:pt x="17" y="242"/>
                      <a:pt x="17" y="242"/>
                      <a:pt x="17" y="242"/>
                    </a:cubicBezTo>
                    <a:cubicBezTo>
                      <a:pt x="17" y="242"/>
                      <a:pt x="0" y="36"/>
                      <a:pt x="19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89"/>
              <p:cNvSpPr>
                <a:spLocks/>
              </p:cNvSpPr>
              <p:nvPr/>
            </p:nvSpPr>
            <p:spPr bwMode="auto">
              <a:xfrm>
                <a:off x="5122" y="3336"/>
                <a:ext cx="123" cy="433"/>
              </a:xfrm>
              <a:custGeom>
                <a:avLst/>
                <a:gdLst>
                  <a:gd name="T0" fmla="*/ 49 w 52"/>
                  <a:gd name="T1" fmla="*/ 165 h 183"/>
                  <a:gd name="T2" fmla="*/ 29 w 52"/>
                  <a:gd name="T3" fmla="*/ 17 h 183"/>
                  <a:gd name="T4" fmla="*/ 13 w 52"/>
                  <a:gd name="T5" fmla="*/ 0 h 183"/>
                  <a:gd name="T6" fmla="*/ 0 w 52"/>
                  <a:gd name="T7" fmla="*/ 0 h 183"/>
                  <a:gd name="T8" fmla="*/ 3 w 52"/>
                  <a:gd name="T9" fmla="*/ 16 h 183"/>
                  <a:gd name="T10" fmla="*/ 16 w 52"/>
                  <a:gd name="T11" fmla="*/ 24 h 183"/>
                  <a:gd name="T12" fmla="*/ 22 w 52"/>
                  <a:gd name="T13" fmla="*/ 40 h 183"/>
                  <a:gd name="T14" fmla="*/ 25 w 52"/>
                  <a:gd name="T15" fmla="*/ 75 h 183"/>
                  <a:gd name="T16" fmla="*/ 46 w 52"/>
                  <a:gd name="T17" fmla="*/ 165 h 183"/>
                  <a:gd name="T18" fmla="*/ 52 w 52"/>
                  <a:gd name="T19" fmla="*/ 183 h 183"/>
                  <a:gd name="T20" fmla="*/ 49 w 52"/>
                  <a:gd name="T21" fmla="*/ 16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183">
                    <a:moveTo>
                      <a:pt x="49" y="165"/>
                    </a:moveTo>
                    <a:cubicBezTo>
                      <a:pt x="34" y="97"/>
                      <a:pt x="31" y="25"/>
                      <a:pt x="29" y="17"/>
                    </a:cubicBezTo>
                    <a:cubicBezTo>
                      <a:pt x="26" y="3"/>
                      <a:pt x="13" y="0"/>
                      <a:pt x="13" y="0"/>
                    </a:cubicBezTo>
                    <a:cubicBezTo>
                      <a:pt x="9" y="0"/>
                      <a:pt x="4" y="0"/>
                      <a:pt x="0" y="0"/>
                    </a:cubicBezTo>
                    <a:cubicBezTo>
                      <a:pt x="1" y="5"/>
                      <a:pt x="2" y="10"/>
                      <a:pt x="3" y="16"/>
                    </a:cubicBezTo>
                    <a:cubicBezTo>
                      <a:pt x="2" y="15"/>
                      <a:pt x="15" y="23"/>
                      <a:pt x="16" y="24"/>
                    </a:cubicBezTo>
                    <a:cubicBezTo>
                      <a:pt x="19" y="29"/>
                      <a:pt x="21" y="34"/>
                      <a:pt x="22" y="40"/>
                    </a:cubicBezTo>
                    <a:cubicBezTo>
                      <a:pt x="24" y="51"/>
                      <a:pt x="23" y="63"/>
                      <a:pt x="25" y="75"/>
                    </a:cubicBezTo>
                    <a:cubicBezTo>
                      <a:pt x="32" y="106"/>
                      <a:pt x="35" y="135"/>
                      <a:pt x="46" y="165"/>
                    </a:cubicBezTo>
                    <a:cubicBezTo>
                      <a:pt x="48" y="171"/>
                      <a:pt x="50" y="177"/>
                      <a:pt x="52" y="183"/>
                    </a:cubicBezTo>
                    <a:cubicBezTo>
                      <a:pt x="51" y="177"/>
                      <a:pt x="50" y="171"/>
                      <a:pt x="49" y="16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90"/>
              <p:cNvSpPr>
                <a:spLocks/>
              </p:cNvSpPr>
              <p:nvPr/>
            </p:nvSpPr>
            <p:spPr bwMode="auto">
              <a:xfrm>
                <a:off x="4677" y="4530"/>
                <a:ext cx="388" cy="197"/>
              </a:xfrm>
              <a:custGeom>
                <a:avLst/>
                <a:gdLst>
                  <a:gd name="T0" fmla="*/ 17 w 164"/>
                  <a:gd name="T1" fmla="*/ 82 h 83"/>
                  <a:gd name="T2" fmla="*/ 157 w 164"/>
                  <a:gd name="T3" fmla="*/ 72 h 83"/>
                  <a:gd name="T4" fmla="*/ 82 w 164"/>
                  <a:gd name="T5" fmla="*/ 1 h 83"/>
                  <a:gd name="T6" fmla="*/ 17 w 164"/>
                  <a:gd name="T7" fmla="*/ 8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" h="83">
                    <a:moveTo>
                      <a:pt x="17" y="82"/>
                    </a:moveTo>
                    <a:cubicBezTo>
                      <a:pt x="17" y="82"/>
                      <a:pt x="123" y="83"/>
                      <a:pt x="157" y="72"/>
                    </a:cubicBezTo>
                    <a:cubicBezTo>
                      <a:pt x="157" y="72"/>
                      <a:pt x="164" y="3"/>
                      <a:pt x="82" y="1"/>
                    </a:cubicBezTo>
                    <a:cubicBezTo>
                      <a:pt x="0" y="0"/>
                      <a:pt x="3" y="77"/>
                      <a:pt x="17" y="82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291"/>
              <p:cNvSpPr>
                <a:spLocks/>
              </p:cNvSpPr>
              <p:nvPr/>
            </p:nvSpPr>
            <p:spPr bwMode="auto">
              <a:xfrm>
                <a:off x="4707" y="4533"/>
                <a:ext cx="306" cy="168"/>
              </a:xfrm>
              <a:custGeom>
                <a:avLst/>
                <a:gdLst>
                  <a:gd name="T0" fmla="*/ 129 w 129"/>
                  <a:gd name="T1" fmla="*/ 24 h 71"/>
                  <a:gd name="T2" fmla="*/ 69 w 129"/>
                  <a:gd name="T3" fmla="*/ 0 h 71"/>
                  <a:gd name="T4" fmla="*/ 0 w 129"/>
                  <a:gd name="T5" fmla="*/ 40 h 71"/>
                  <a:gd name="T6" fmla="*/ 129 w 129"/>
                  <a:gd name="T7" fmla="*/ 2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9" h="71">
                    <a:moveTo>
                      <a:pt x="129" y="24"/>
                    </a:moveTo>
                    <a:cubicBezTo>
                      <a:pt x="119" y="12"/>
                      <a:pt x="100" y="1"/>
                      <a:pt x="69" y="0"/>
                    </a:cubicBezTo>
                    <a:cubicBezTo>
                      <a:pt x="26" y="0"/>
                      <a:pt x="7" y="20"/>
                      <a:pt x="0" y="40"/>
                    </a:cubicBezTo>
                    <a:cubicBezTo>
                      <a:pt x="23" y="71"/>
                      <a:pt x="119" y="66"/>
                      <a:pt x="129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Oval 292"/>
              <p:cNvSpPr>
                <a:spLocks noChangeArrowheads="1"/>
              </p:cNvSpPr>
              <p:nvPr/>
            </p:nvSpPr>
            <p:spPr bwMode="auto">
              <a:xfrm>
                <a:off x="4774" y="4568"/>
                <a:ext cx="52" cy="29"/>
              </a:xfrm>
              <a:prstGeom prst="ellipse">
                <a:avLst/>
              </a:pr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293"/>
              <p:cNvSpPr>
                <a:spLocks/>
              </p:cNvSpPr>
              <p:nvPr/>
            </p:nvSpPr>
            <p:spPr bwMode="auto">
              <a:xfrm>
                <a:off x="5110" y="4530"/>
                <a:ext cx="388" cy="197"/>
              </a:xfrm>
              <a:custGeom>
                <a:avLst/>
                <a:gdLst>
                  <a:gd name="T0" fmla="*/ 146 w 164"/>
                  <a:gd name="T1" fmla="*/ 82 h 83"/>
                  <a:gd name="T2" fmla="*/ 6 w 164"/>
                  <a:gd name="T3" fmla="*/ 72 h 83"/>
                  <a:gd name="T4" fmla="*/ 82 w 164"/>
                  <a:gd name="T5" fmla="*/ 1 h 83"/>
                  <a:gd name="T6" fmla="*/ 146 w 164"/>
                  <a:gd name="T7" fmla="*/ 8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" h="83">
                    <a:moveTo>
                      <a:pt x="146" y="82"/>
                    </a:moveTo>
                    <a:cubicBezTo>
                      <a:pt x="146" y="82"/>
                      <a:pt x="40" y="83"/>
                      <a:pt x="6" y="72"/>
                    </a:cubicBezTo>
                    <a:cubicBezTo>
                      <a:pt x="6" y="72"/>
                      <a:pt x="0" y="3"/>
                      <a:pt x="82" y="1"/>
                    </a:cubicBezTo>
                    <a:cubicBezTo>
                      <a:pt x="164" y="0"/>
                      <a:pt x="161" y="77"/>
                      <a:pt x="146" y="82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294"/>
              <p:cNvSpPr>
                <a:spLocks/>
              </p:cNvSpPr>
              <p:nvPr/>
            </p:nvSpPr>
            <p:spPr bwMode="auto">
              <a:xfrm>
                <a:off x="5159" y="4533"/>
                <a:ext cx="308" cy="168"/>
              </a:xfrm>
              <a:custGeom>
                <a:avLst/>
                <a:gdLst>
                  <a:gd name="T0" fmla="*/ 0 w 130"/>
                  <a:gd name="T1" fmla="*/ 24 h 71"/>
                  <a:gd name="T2" fmla="*/ 61 w 130"/>
                  <a:gd name="T3" fmla="*/ 0 h 71"/>
                  <a:gd name="T4" fmla="*/ 130 w 130"/>
                  <a:gd name="T5" fmla="*/ 40 h 71"/>
                  <a:gd name="T6" fmla="*/ 0 w 130"/>
                  <a:gd name="T7" fmla="*/ 2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" h="71">
                    <a:moveTo>
                      <a:pt x="0" y="24"/>
                    </a:moveTo>
                    <a:cubicBezTo>
                      <a:pt x="11" y="12"/>
                      <a:pt x="29" y="1"/>
                      <a:pt x="61" y="0"/>
                    </a:cubicBezTo>
                    <a:cubicBezTo>
                      <a:pt x="103" y="0"/>
                      <a:pt x="123" y="20"/>
                      <a:pt x="130" y="40"/>
                    </a:cubicBezTo>
                    <a:cubicBezTo>
                      <a:pt x="107" y="71"/>
                      <a:pt x="10" y="66"/>
                      <a:pt x="0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Oval 295"/>
              <p:cNvSpPr>
                <a:spLocks noChangeArrowheads="1"/>
              </p:cNvSpPr>
              <p:nvPr/>
            </p:nvSpPr>
            <p:spPr bwMode="auto">
              <a:xfrm>
                <a:off x="5349" y="4568"/>
                <a:ext cx="50" cy="29"/>
              </a:xfrm>
              <a:prstGeom prst="ellipse">
                <a:avLst/>
              </a:pr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296"/>
              <p:cNvSpPr>
                <a:spLocks/>
              </p:cNvSpPr>
              <p:nvPr/>
            </p:nvSpPr>
            <p:spPr bwMode="auto">
              <a:xfrm>
                <a:off x="4861" y="3249"/>
                <a:ext cx="140" cy="156"/>
              </a:xfrm>
              <a:custGeom>
                <a:avLst/>
                <a:gdLst>
                  <a:gd name="T0" fmla="*/ 5 w 59"/>
                  <a:gd name="T1" fmla="*/ 0 h 66"/>
                  <a:gd name="T2" fmla="*/ 3 w 59"/>
                  <a:gd name="T3" fmla="*/ 47 h 66"/>
                  <a:gd name="T4" fmla="*/ 23 w 59"/>
                  <a:gd name="T5" fmla="*/ 62 h 66"/>
                  <a:gd name="T6" fmla="*/ 58 w 59"/>
                  <a:gd name="T7" fmla="*/ 55 h 66"/>
                  <a:gd name="T8" fmla="*/ 59 w 59"/>
                  <a:gd name="T9" fmla="*/ 41 h 66"/>
                  <a:gd name="T10" fmla="*/ 5 w 59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66">
                    <a:moveTo>
                      <a:pt x="5" y="0"/>
                    </a:moveTo>
                    <a:cubicBezTo>
                      <a:pt x="5" y="0"/>
                      <a:pt x="0" y="39"/>
                      <a:pt x="3" y="47"/>
                    </a:cubicBezTo>
                    <a:cubicBezTo>
                      <a:pt x="5" y="54"/>
                      <a:pt x="13" y="61"/>
                      <a:pt x="23" y="62"/>
                    </a:cubicBezTo>
                    <a:cubicBezTo>
                      <a:pt x="49" y="66"/>
                      <a:pt x="58" y="55"/>
                      <a:pt x="58" y="55"/>
                    </a:cubicBezTo>
                    <a:cubicBezTo>
                      <a:pt x="59" y="41"/>
                      <a:pt x="59" y="41"/>
                      <a:pt x="59" y="4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297"/>
              <p:cNvSpPr>
                <a:spLocks/>
              </p:cNvSpPr>
              <p:nvPr/>
            </p:nvSpPr>
            <p:spPr bwMode="auto">
              <a:xfrm>
                <a:off x="4854" y="3228"/>
                <a:ext cx="145" cy="156"/>
              </a:xfrm>
              <a:custGeom>
                <a:avLst/>
                <a:gdLst>
                  <a:gd name="T0" fmla="*/ 5 w 61"/>
                  <a:gd name="T1" fmla="*/ 0 h 66"/>
                  <a:gd name="T2" fmla="*/ 2 w 61"/>
                  <a:gd name="T3" fmla="*/ 46 h 66"/>
                  <a:gd name="T4" fmla="*/ 23 w 61"/>
                  <a:gd name="T5" fmla="*/ 62 h 66"/>
                  <a:gd name="T6" fmla="*/ 56 w 61"/>
                  <a:gd name="T7" fmla="*/ 63 h 66"/>
                  <a:gd name="T8" fmla="*/ 61 w 61"/>
                  <a:gd name="T9" fmla="*/ 37 h 66"/>
                  <a:gd name="T10" fmla="*/ 5 w 61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6">
                    <a:moveTo>
                      <a:pt x="5" y="0"/>
                    </a:moveTo>
                    <a:cubicBezTo>
                      <a:pt x="5" y="0"/>
                      <a:pt x="0" y="39"/>
                      <a:pt x="2" y="46"/>
                    </a:cubicBezTo>
                    <a:cubicBezTo>
                      <a:pt x="5" y="54"/>
                      <a:pt x="13" y="61"/>
                      <a:pt x="23" y="62"/>
                    </a:cubicBezTo>
                    <a:cubicBezTo>
                      <a:pt x="48" y="66"/>
                      <a:pt x="56" y="63"/>
                      <a:pt x="56" y="63"/>
                    </a:cubicBezTo>
                    <a:cubicBezTo>
                      <a:pt x="61" y="37"/>
                      <a:pt x="61" y="37"/>
                      <a:pt x="61" y="3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B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298"/>
              <p:cNvSpPr>
                <a:spLocks/>
              </p:cNvSpPr>
              <p:nvPr/>
            </p:nvSpPr>
            <p:spPr bwMode="auto">
              <a:xfrm>
                <a:off x="5053" y="3256"/>
                <a:ext cx="140" cy="123"/>
              </a:xfrm>
              <a:custGeom>
                <a:avLst/>
                <a:gdLst>
                  <a:gd name="T0" fmla="*/ 59 w 59"/>
                  <a:gd name="T1" fmla="*/ 0 h 52"/>
                  <a:gd name="T2" fmla="*/ 55 w 59"/>
                  <a:gd name="T3" fmla="*/ 36 h 52"/>
                  <a:gd name="T4" fmla="*/ 0 w 59"/>
                  <a:gd name="T5" fmla="*/ 52 h 52"/>
                  <a:gd name="T6" fmla="*/ 10 w 59"/>
                  <a:gd name="T7" fmla="*/ 12 h 52"/>
                  <a:gd name="T8" fmla="*/ 59 w 59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2">
                    <a:moveTo>
                      <a:pt x="59" y="0"/>
                    </a:moveTo>
                    <a:cubicBezTo>
                      <a:pt x="59" y="0"/>
                      <a:pt x="57" y="32"/>
                      <a:pt x="55" y="36"/>
                    </a:cubicBezTo>
                    <a:cubicBezTo>
                      <a:pt x="52" y="39"/>
                      <a:pt x="50" y="50"/>
                      <a:pt x="0" y="52"/>
                    </a:cubicBezTo>
                    <a:cubicBezTo>
                      <a:pt x="10" y="12"/>
                      <a:pt x="10" y="12"/>
                      <a:pt x="10" y="12"/>
                    </a:cubicBez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299"/>
              <p:cNvSpPr>
                <a:spLocks/>
              </p:cNvSpPr>
              <p:nvPr/>
            </p:nvSpPr>
            <p:spPr bwMode="auto">
              <a:xfrm>
                <a:off x="5062" y="3242"/>
                <a:ext cx="140" cy="120"/>
              </a:xfrm>
              <a:custGeom>
                <a:avLst/>
                <a:gdLst>
                  <a:gd name="T0" fmla="*/ 59 w 59"/>
                  <a:gd name="T1" fmla="*/ 0 h 51"/>
                  <a:gd name="T2" fmla="*/ 54 w 59"/>
                  <a:gd name="T3" fmla="*/ 35 h 51"/>
                  <a:gd name="T4" fmla="*/ 0 w 59"/>
                  <a:gd name="T5" fmla="*/ 51 h 51"/>
                  <a:gd name="T6" fmla="*/ 9 w 59"/>
                  <a:gd name="T7" fmla="*/ 11 h 51"/>
                  <a:gd name="T8" fmla="*/ 59 w 59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1">
                    <a:moveTo>
                      <a:pt x="59" y="0"/>
                    </a:moveTo>
                    <a:cubicBezTo>
                      <a:pt x="59" y="0"/>
                      <a:pt x="57" y="32"/>
                      <a:pt x="54" y="35"/>
                    </a:cubicBezTo>
                    <a:cubicBezTo>
                      <a:pt x="52" y="38"/>
                      <a:pt x="50" y="49"/>
                      <a:pt x="0" y="51"/>
                    </a:cubicBezTo>
                    <a:cubicBezTo>
                      <a:pt x="9" y="11"/>
                      <a:pt x="9" y="11"/>
                      <a:pt x="9" y="11"/>
                    </a:cubicBez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B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00"/>
              <p:cNvSpPr>
                <a:spLocks/>
              </p:cNvSpPr>
              <p:nvPr/>
            </p:nvSpPr>
            <p:spPr bwMode="auto">
              <a:xfrm>
                <a:off x="4859" y="3235"/>
                <a:ext cx="151" cy="127"/>
              </a:xfrm>
              <a:custGeom>
                <a:avLst/>
                <a:gdLst>
                  <a:gd name="T0" fmla="*/ 2 w 64"/>
                  <a:gd name="T1" fmla="*/ 11 h 54"/>
                  <a:gd name="T2" fmla="*/ 1 w 64"/>
                  <a:gd name="T3" fmla="*/ 8 h 54"/>
                  <a:gd name="T4" fmla="*/ 5 w 64"/>
                  <a:gd name="T5" fmla="*/ 1 h 54"/>
                  <a:gd name="T6" fmla="*/ 16 w 64"/>
                  <a:gd name="T7" fmla="*/ 7 h 54"/>
                  <a:gd name="T8" fmla="*/ 38 w 64"/>
                  <a:gd name="T9" fmla="*/ 21 h 54"/>
                  <a:gd name="T10" fmla="*/ 57 w 64"/>
                  <a:gd name="T11" fmla="*/ 35 h 54"/>
                  <a:gd name="T12" fmla="*/ 57 w 64"/>
                  <a:gd name="T13" fmla="*/ 53 h 54"/>
                  <a:gd name="T14" fmla="*/ 45 w 64"/>
                  <a:gd name="T15" fmla="*/ 40 h 54"/>
                  <a:gd name="T16" fmla="*/ 36 w 64"/>
                  <a:gd name="T17" fmla="*/ 34 h 54"/>
                  <a:gd name="T18" fmla="*/ 24 w 64"/>
                  <a:gd name="T19" fmla="*/ 27 h 54"/>
                  <a:gd name="T20" fmla="*/ 7 w 64"/>
                  <a:gd name="T21" fmla="*/ 16 h 54"/>
                  <a:gd name="T22" fmla="*/ 2 w 64"/>
                  <a:gd name="T23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54">
                    <a:moveTo>
                      <a:pt x="2" y="11"/>
                    </a:moveTo>
                    <a:cubicBezTo>
                      <a:pt x="2" y="10"/>
                      <a:pt x="1" y="9"/>
                      <a:pt x="1" y="8"/>
                    </a:cubicBezTo>
                    <a:cubicBezTo>
                      <a:pt x="0" y="4"/>
                      <a:pt x="1" y="0"/>
                      <a:pt x="5" y="1"/>
                    </a:cubicBezTo>
                    <a:cubicBezTo>
                      <a:pt x="9" y="1"/>
                      <a:pt x="13" y="5"/>
                      <a:pt x="16" y="7"/>
                    </a:cubicBezTo>
                    <a:cubicBezTo>
                      <a:pt x="24" y="11"/>
                      <a:pt x="31" y="15"/>
                      <a:pt x="38" y="21"/>
                    </a:cubicBezTo>
                    <a:cubicBezTo>
                      <a:pt x="44" y="26"/>
                      <a:pt x="51" y="29"/>
                      <a:pt x="57" y="35"/>
                    </a:cubicBezTo>
                    <a:cubicBezTo>
                      <a:pt x="58" y="37"/>
                      <a:pt x="64" y="51"/>
                      <a:pt x="57" y="53"/>
                    </a:cubicBezTo>
                    <a:cubicBezTo>
                      <a:pt x="48" y="54"/>
                      <a:pt x="52" y="43"/>
                      <a:pt x="45" y="40"/>
                    </a:cubicBezTo>
                    <a:cubicBezTo>
                      <a:pt x="41" y="38"/>
                      <a:pt x="39" y="36"/>
                      <a:pt x="36" y="34"/>
                    </a:cubicBezTo>
                    <a:cubicBezTo>
                      <a:pt x="32" y="31"/>
                      <a:pt x="27" y="30"/>
                      <a:pt x="24" y="27"/>
                    </a:cubicBezTo>
                    <a:cubicBezTo>
                      <a:pt x="18" y="24"/>
                      <a:pt x="13" y="20"/>
                      <a:pt x="7" y="16"/>
                    </a:cubicBezTo>
                    <a:cubicBezTo>
                      <a:pt x="5" y="15"/>
                      <a:pt x="3" y="14"/>
                      <a:pt x="2" y="1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01"/>
              <p:cNvSpPr>
                <a:spLocks/>
              </p:cNvSpPr>
              <p:nvPr/>
            </p:nvSpPr>
            <p:spPr bwMode="auto">
              <a:xfrm>
                <a:off x="5062" y="3256"/>
                <a:ext cx="138" cy="83"/>
              </a:xfrm>
              <a:custGeom>
                <a:avLst/>
                <a:gdLst>
                  <a:gd name="T0" fmla="*/ 53 w 58"/>
                  <a:gd name="T1" fmla="*/ 2 h 35"/>
                  <a:gd name="T2" fmla="*/ 37 w 58"/>
                  <a:gd name="T3" fmla="*/ 8 h 35"/>
                  <a:gd name="T4" fmla="*/ 19 w 58"/>
                  <a:gd name="T5" fmla="*/ 13 h 35"/>
                  <a:gd name="T6" fmla="*/ 4 w 58"/>
                  <a:gd name="T7" fmla="*/ 27 h 35"/>
                  <a:gd name="T8" fmla="*/ 0 w 58"/>
                  <a:gd name="T9" fmla="*/ 35 h 35"/>
                  <a:gd name="T10" fmla="*/ 19 w 58"/>
                  <a:gd name="T11" fmla="*/ 24 h 35"/>
                  <a:gd name="T12" fmla="*/ 48 w 58"/>
                  <a:gd name="T13" fmla="*/ 13 h 35"/>
                  <a:gd name="T14" fmla="*/ 58 w 58"/>
                  <a:gd name="T15" fmla="*/ 4 h 35"/>
                  <a:gd name="T16" fmla="*/ 53 w 58"/>
                  <a:gd name="T17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35">
                    <a:moveTo>
                      <a:pt x="53" y="2"/>
                    </a:moveTo>
                    <a:cubicBezTo>
                      <a:pt x="47" y="1"/>
                      <a:pt x="42" y="5"/>
                      <a:pt x="37" y="8"/>
                    </a:cubicBezTo>
                    <a:cubicBezTo>
                      <a:pt x="31" y="11"/>
                      <a:pt x="26" y="11"/>
                      <a:pt x="19" y="13"/>
                    </a:cubicBezTo>
                    <a:cubicBezTo>
                      <a:pt x="12" y="14"/>
                      <a:pt x="6" y="20"/>
                      <a:pt x="4" y="27"/>
                    </a:cubicBezTo>
                    <a:cubicBezTo>
                      <a:pt x="3" y="30"/>
                      <a:pt x="2" y="32"/>
                      <a:pt x="0" y="35"/>
                    </a:cubicBezTo>
                    <a:cubicBezTo>
                      <a:pt x="7" y="33"/>
                      <a:pt x="13" y="28"/>
                      <a:pt x="19" y="24"/>
                    </a:cubicBezTo>
                    <a:cubicBezTo>
                      <a:pt x="28" y="18"/>
                      <a:pt x="37" y="14"/>
                      <a:pt x="48" y="13"/>
                    </a:cubicBezTo>
                    <a:cubicBezTo>
                      <a:pt x="53" y="13"/>
                      <a:pt x="58" y="11"/>
                      <a:pt x="58" y="4"/>
                    </a:cubicBezTo>
                    <a:cubicBezTo>
                      <a:pt x="57" y="0"/>
                      <a:pt x="58" y="2"/>
                      <a:pt x="53" y="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02"/>
              <p:cNvSpPr>
                <a:spLocks/>
              </p:cNvSpPr>
              <p:nvPr/>
            </p:nvSpPr>
            <p:spPr bwMode="auto">
              <a:xfrm>
                <a:off x="4920" y="3362"/>
                <a:ext cx="239" cy="537"/>
              </a:xfrm>
              <a:custGeom>
                <a:avLst/>
                <a:gdLst>
                  <a:gd name="T0" fmla="*/ 64 w 239"/>
                  <a:gd name="T1" fmla="*/ 3 h 537"/>
                  <a:gd name="T2" fmla="*/ 0 w 239"/>
                  <a:gd name="T3" fmla="*/ 395 h 537"/>
                  <a:gd name="T4" fmla="*/ 81 w 239"/>
                  <a:gd name="T5" fmla="*/ 537 h 537"/>
                  <a:gd name="T6" fmla="*/ 178 w 239"/>
                  <a:gd name="T7" fmla="*/ 537 h 537"/>
                  <a:gd name="T8" fmla="*/ 239 w 239"/>
                  <a:gd name="T9" fmla="*/ 414 h 537"/>
                  <a:gd name="T10" fmla="*/ 142 w 239"/>
                  <a:gd name="T11" fmla="*/ 0 h 537"/>
                  <a:gd name="T12" fmla="*/ 64 w 239"/>
                  <a:gd name="T13" fmla="*/ 3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9" h="537">
                    <a:moveTo>
                      <a:pt x="64" y="3"/>
                    </a:moveTo>
                    <a:lnTo>
                      <a:pt x="0" y="395"/>
                    </a:lnTo>
                    <a:lnTo>
                      <a:pt x="81" y="537"/>
                    </a:lnTo>
                    <a:lnTo>
                      <a:pt x="178" y="537"/>
                    </a:lnTo>
                    <a:lnTo>
                      <a:pt x="239" y="414"/>
                    </a:lnTo>
                    <a:lnTo>
                      <a:pt x="142" y="0"/>
                    </a:lnTo>
                    <a:lnTo>
                      <a:pt x="64" y="3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03"/>
              <p:cNvSpPr>
                <a:spLocks/>
              </p:cNvSpPr>
              <p:nvPr/>
            </p:nvSpPr>
            <p:spPr bwMode="auto">
              <a:xfrm>
                <a:off x="4937" y="3365"/>
                <a:ext cx="206" cy="570"/>
              </a:xfrm>
              <a:custGeom>
                <a:avLst/>
                <a:gdLst>
                  <a:gd name="T0" fmla="*/ 26 w 87"/>
                  <a:gd name="T1" fmla="*/ 0 h 241"/>
                  <a:gd name="T2" fmla="*/ 0 w 87"/>
                  <a:gd name="T3" fmla="*/ 168 h 241"/>
                  <a:gd name="T4" fmla="*/ 49 w 87"/>
                  <a:gd name="T5" fmla="*/ 241 h 241"/>
                  <a:gd name="T6" fmla="*/ 87 w 87"/>
                  <a:gd name="T7" fmla="*/ 175 h 241"/>
                  <a:gd name="T8" fmla="*/ 44 w 87"/>
                  <a:gd name="T9" fmla="*/ 0 h 241"/>
                  <a:gd name="T10" fmla="*/ 26 w 87"/>
                  <a:gd name="T1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241">
                    <a:moveTo>
                      <a:pt x="26" y="0"/>
                    </a:moveTo>
                    <a:cubicBezTo>
                      <a:pt x="26" y="0"/>
                      <a:pt x="9" y="87"/>
                      <a:pt x="0" y="168"/>
                    </a:cubicBezTo>
                    <a:cubicBezTo>
                      <a:pt x="49" y="241"/>
                      <a:pt x="49" y="241"/>
                      <a:pt x="49" y="241"/>
                    </a:cubicBezTo>
                    <a:cubicBezTo>
                      <a:pt x="87" y="175"/>
                      <a:pt x="87" y="175"/>
                      <a:pt x="87" y="175"/>
                    </a:cubicBezTo>
                    <a:cubicBezTo>
                      <a:pt x="87" y="175"/>
                      <a:pt x="73" y="81"/>
                      <a:pt x="44" y="0"/>
                    </a:cubicBez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04"/>
              <p:cNvSpPr>
                <a:spLocks/>
              </p:cNvSpPr>
              <p:nvPr/>
            </p:nvSpPr>
            <p:spPr bwMode="auto">
              <a:xfrm>
                <a:off x="5027" y="3365"/>
                <a:ext cx="116" cy="570"/>
              </a:xfrm>
              <a:custGeom>
                <a:avLst/>
                <a:gdLst>
                  <a:gd name="T0" fmla="*/ 6 w 49"/>
                  <a:gd name="T1" fmla="*/ 0 h 241"/>
                  <a:gd name="T2" fmla="*/ 2 w 49"/>
                  <a:gd name="T3" fmla="*/ 0 h 241"/>
                  <a:gd name="T4" fmla="*/ 0 w 49"/>
                  <a:gd name="T5" fmla="*/ 1 h 241"/>
                  <a:gd name="T6" fmla="*/ 11 w 49"/>
                  <a:gd name="T7" fmla="*/ 241 h 241"/>
                  <a:gd name="T8" fmla="*/ 49 w 49"/>
                  <a:gd name="T9" fmla="*/ 175 h 241"/>
                  <a:gd name="T10" fmla="*/ 6 w 49"/>
                  <a:gd name="T1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241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1" y="241"/>
                      <a:pt x="11" y="241"/>
                      <a:pt x="11" y="241"/>
                    </a:cubicBezTo>
                    <a:cubicBezTo>
                      <a:pt x="49" y="175"/>
                      <a:pt x="49" y="175"/>
                      <a:pt x="49" y="175"/>
                    </a:cubicBezTo>
                    <a:cubicBezTo>
                      <a:pt x="49" y="175"/>
                      <a:pt x="35" y="81"/>
                      <a:pt x="6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05"/>
              <p:cNvSpPr>
                <a:spLocks/>
              </p:cNvSpPr>
              <p:nvPr/>
            </p:nvSpPr>
            <p:spPr bwMode="auto">
              <a:xfrm>
                <a:off x="4968" y="3407"/>
                <a:ext cx="104" cy="135"/>
              </a:xfrm>
              <a:custGeom>
                <a:avLst/>
                <a:gdLst>
                  <a:gd name="T0" fmla="*/ 37 w 44"/>
                  <a:gd name="T1" fmla="*/ 0 h 57"/>
                  <a:gd name="T2" fmla="*/ 37 w 44"/>
                  <a:gd name="T3" fmla="*/ 0 h 57"/>
                  <a:gd name="T4" fmla="*/ 4 w 44"/>
                  <a:gd name="T5" fmla="*/ 32 h 57"/>
                  <a:gd name="T6" fmla="*/ 0 w 44"/>
                  <a:gd name="T7" fmla="*/ 57 h 57"/>
                  <a:gd name="T8" fmla="*/ 0 w 44"/>
                  <a:gd name="T9" fmla="*/ 57 h 57"/>
                  <a:gd name="T10" fmla="*/ 44 w 44"/>
                  <a:gd name="T11" fmla="*/ 23 h 57"/>
                  <a:gd name="T12" fmla="*/ 37 w 44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7">
                    <a:moveTo>
                      <a:pt x="37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0" y="15"/>
                      <a:pt x="4" y="32"/>
                    </a:cubicBezTo>
                    <a:cubicBezTo>
                      <a:pt x="2" y="40"/>
                      <a:pt x="1" y="48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30" y="47"/>
                      <a:pt x="44" y="23"/>
                    </a:cubicBezTo>
                    <a:cubicBezTo>
                      <a:pt x="42" y="16"/>
                      <a:pt x="39" y="8"/>
                      <a:pt x="37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06"/>
              <p:cNvSpPr>
                <a:spLocks/>
              </p:cNvSpPr>
              <p:nvPr/>
            </p:nvSpPr>
            <p:spPr bwMode="auto">
              <a:xfrm>
                <a:off x="4944" y="3535"/>
                <a:ext cx="163" cy="158"/>
              </a:xfrm>
              <a:custGeom>
                <a:avLst/>
                <a:gdLst>
                  <a:gd name="T0" fmla="*/ 69 w 69"/>
                  <a:gd name="T1" fmla="*/ 25 h 67"/>
                  <a:gd name="T2" fmla="*/ 69 w 69"/>
                  <a:gd name="T3" fmla="*/ 25 h 67"/>
                  <a:gd name="T4" fmla="*/ 63 w 69"/>
                  <a:gd name="T5" fmla="*/ 0 h 67"/>
                  <a:gd name="T6" fmla="*/ 63 w 69"/>
                  <a:gd name="T7" fmla="*/ 0 h 67"/>
                  <a:gd name="T8" fmla="*/ 4 w 69"/>
                  <a:gd name="T9" fmla="*/ 40 h 67"/>
                  <a:gd name="T10" fmla="*/ 4 w 69"/>
                  <a:gd name="T11" fmla="*/ 40 h 67"/>
                  <a:gd name="T12" fmla="*/ 0 w 69"/>
                  <a:gd name="T13" fmla="*/ 67 h 67"/>
                  <a:gd name="T14" fmla="*/ 69 w 69"/>
                  <a:gd name="T15" fmla="*/ 2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67">
                    <a:moveTo>
                      <a:pt x="69" y="25"/>
                    </a:moveTo>
                    <a:cubicBezTo>
                      <a:pt x="69" y="25"/>
                      <a:pt x="69" y="25"/>
                      <a:pt x="69" y="25"/>
                    </a:cubicBezTo>
                    <a:cubicBezTo>
                      <a:pt x="67" y="17"/>
                      <a:pt x="65" y="9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31" y="27"/>
                      <a:pt x="4" y="40"/>
                      <a:pt x="4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3" y="49"/>
                      <a:pt x="1" y="58"/>
                      <a:pt x="0" y="67"/>
                    </a:cubicBezTo>
                    <a:cubicBezTo>
                      <a:pt x="40" y="63"/>
                      <a:pt x="69" y="25"/>
                      <a:pt x="69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07"/>
              <p:cNvSpPr>
                <a:spLocks/>
              </p:cNvSpPr>
              <p:nvPr/>
            </p:nvSpPr>
            <p:spPr bwMode="auto">
              <a:xfrm>
                <a:off x="4972" y="3670"/>
                <a:ext cx="161" cy="182"/>
              </a:xfrm>
              <a:custGeom>
                <a:avLst/>
                <a:gdLst>
                  <a:gd name="T0" fmla="*/ 10 w 68"/>
                  <a:gd name="T1" fmla="*/ 77 h 77"/>
                  <a:gd name="T2" fmla="*/ 68 w 68"/>
                  <a:gd name="T3" fmla="*/ 22 h 77"/>
                  <a:gd name="T4" fmla="*/ 68 w 68"/>
                  <a:gd name="T5" fmla="*/ 22 h 77"/>
                  <a:gd name="T6" fmla="*/ 64 w 68"/>
                  <a:gd name="T7" fmla="*/ 0 h 77"/>
                  <a:gd name="T8" fmla="*/ 64 w 68"/>
                  <a:gd name="T9" fmla="*/ 0 h 77"/>
                  <a:gd name="T10" fmla="*/ 0 w 68"/>
                  <a:gd name="T11" fmla="*/ 61 h 77"/>
                  <a:gd name="T12" fmla="*/ 10 w 68"/>
                  <a:gd name="T1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77">
                    <a:moveTo>
                      <a:pt x="10" y="77"/>
                    </a:moveTo>
                    <a:cubicBezTo>
                      <a:pt x="40" y="65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7" y="16"/>
                      <a:pt x="65" y="8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0" y="36"/>
                      <a:pt x="0" y="61"/>
                      <a:pt x="0" y="61"/>
                    </a:cubicBezTo>
                    <a:lnTo>
                      <a:pt x="10" y="77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08"/>
              <p:cNvSpPr>
                <a:spLocks/>
              </p:cNvSpPr>
              <p:nvPr/>
            </p:nvSpPr>
            <p:spPr bwMode="auto">
              <a:xfrm>
                <a:off x="4977" y="3313"/>
                <a:ext cx="100" cy="66"/>
              </a:xfrm>
              <a:custGeom>
                <a:avLst/>
                <a:gdLst>
                  <a:gd name="T0" fmla="*/ 2 w 42"/>
                  <a:gd name="T1" fmla="*/ 2 h 28"/>
                  <a:gd name="T2" fmla="*/ 8 w 42"/>
                  <a:gd name="T3" fmla="*/ 26 h 28"/>
                  <a:gd name="T4" fmla="*/ 27 w 42"/>
                  <a:gd name="T5" fmla="*/ 26 h 28"/>
                  <a:gd name="T6" fmla="*/ 37 w 42"/>
                  <a:gd name="T7" fmla="*/ 0 h 28"/>
                  <a:gd name="T8" fmla="*/ 2 w 42"/>
                  <a:gd name="T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8">
                    <a:moveTo>
                      <a:pt x="2" y="2"/>
                    </a:moveTo>
                    <a:cubicBezTo>
                      <a:pt x="0" y="6"/>
                      <a:pt x="2" y="23"/>
                      <a:pt x="8" y="26"/>
                    </a:cubicBezTo>
                    <a:cubicBezTo>
                      <a:pt x="11" y="28"/>
                      <a:pt x="18" y="27"/>
                      <a:pt x="27" y="26"/>
                    </a:cubicBezTo>
                    <a:cubicBezTo>
                      <a:pt x="42" y="23"/>
                      <a:pt x="37" y="0"/>
                      <a:pt x="37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09"/>
              <p:cNvSpPr>
                <a:spLocks/>
              </p:cNvSpPr>
              <p:nvPr/>
            </p:nvSpPr>
            <p:spPr bwMode="auto">
              <a:xfrm>
                <a:off x="5100" y="3455"/>
                <a:ext cx="69" cy="97"/>
              </a:xfrm>
              <a:custGeom>
                <a:avLst/>
                <a:gdLst>
                  <a:gd name="T0" fmla="*/ 0 w 69"/>
                  <a:gd name="T1" fmla="*/ 7 h 97"/>
                  <a:gd name="T2" fmla="*/ 67 w 69"/>
                  <a:gd name="T3" fmla="*/ 0 h 97"/>
                  <a:gd name="T4" fmla="*/ 69 w 69"/>
                  <a:gd name="T5" fmla="*/ 68 h 97"/>
                  <a:gd name="T6" fmla="*/ 50 w 69"/>
                  <a:gd name="T7" fmla="*/ 97 h 97"/>
                  <a:gd name="T8" fmla="*/ 17 w 69"/>
                  <a:gd name="T9" fmla="*/ 80 h 97"/>
                  <a:gd name="T10" fmla="*/ 0 w 69"/>
                  <a:gd name="T11" fmla="*/ 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97">
                    <a:moveTo>
                      <a:pt x="0" y="7"/>
                    </a:moveTo>
                    <a:lnTo>
                      <a:pt x="67" y="0"/>
                    </a:lnTo>
                    <a:lnTo>
                      <a:pt x="69" y="68"/>
                    </a:lnTo>
                    <a:lnTo>
                      <a:pt x="50" y="97"/>
                    </a:lnTo>
                    <a:lnTo>
                      <a:pt x="17" y="8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10"/>
              <p:cNvSpPr>
                <a:spLocks/>
              </p:cNvSpPr>
              <p:nvPr/>
            </p:nvSpPr>
            <p:spPr bwMode="auto">
              <a:xfrm>
                <a:off x="5107" y="3455"/>
                <a:ext cx="60" cy="87"/>
              </a:xfrm>
              <a:custGeom>
                <a:avLst/>
                <a:gdLst>
                  <a:gd name="T0" fmla="*/ 0 w 60"/>
                  <a:gd name="T1" fmla="*/ 9 h 87"/>
                  <a:gd name="T2" fmla="*/ 60 w 60"/>
                  <a:gd name="T3" fmla="*/ 0 h 87"/>
                  <a:gd name="T4" fmla="*/ 60 w 60"/>
                  <a:gd name="T5" fmla="*/ 66 h 87"/>
                  <a:gd name="T6" fmla="*/ 43 w 60"/>
                  <a:gd name="T7" fmla="*/ 87 h 87"/>
                  <a:gd name="T8" fmla="*/ 12 w 60"/>
                  <a:gd name="T9" fmla="*/ 78 h 87"/>
                  <a:gd name="T10" fmla="*/ 0 w 60"/>
                  <a:gd name="T11" fmla="*/ 9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87">
                    <a:moveTo>
                      <a:pt x="0" y="9"/>
                    </a:moveTo>
                    <a:lnTo>
                      <a:pt x="60" y="0"/>
                    </a:lnTo>
                    <a:lnTo>
                      <a:pt x="60" y="66"/>
                    </a:lnTo>
                    <a:lnTo>
                      <a:pt x="43" y="87"/>
                    </a:lnTo>
                    <a:lnTo>
                      <a:pt x="12" y="78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311"/>
              <p:cNvSpPr>
                <a:spLocks/>
              </p:cNvSpPr>
              <p:nvPr/>
            </p:nvSpPr>
            <p:spPr bwMode="auto">
              <a:xfrm>
                <a:off x="5110" y="3457"/>
                <a:ext cx="54" cy="78"/>
              </a:xfrm>
              <a:custGeom>
                <a:avLst/>
                <a:gdLst>
                  <a:gd name="T0" fmla="*/ 0 w 54"/>
                  <a:gd name="T1" fmla="*/ 7 h 78"/>
                  <a:gd name="T2" fmla="*/ 54 w 54"/>
                  <a:gd name="T3" fmla="*/ 0 h 78"/>
                  <a:gd name="T4" fmla="*/ 54 w 54"/>
                  <a:gd name="T5" fmla="*/ 59 h 78"/>
                  <a:gd name="T6" fmla="*/ 38 w 54"/>
                  <a:gd name="T7" fmla="*/ 78 h 78"/>
                  <a:gd name="T8" fmla="*/ 9 w 54"/>
                  <a:gd name="T9" fmla="*/ 69 h 78"/>
                  <a:gd name="T10" fmla="*/ 0 w 54"/>
                  <a:gd name="T11" fmla="*/ 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78">
                    <a:moveTo>
                      <a:pt x="0" y="7"/>
                    </a:moveTo>
                    <a:lnTo>
                      <a:pt x="54" y="0"/>
                    </a:lnTo>
                    <a:lnTo>
                      <a:pt x="54" y="59"/>
                    </a:lnTo>
                    <a:lnTo>
                      <a:pt x="38" y="78"/>
                    </a:lnTo>
                    <a:lnTo>
                      <a:pt x="9" y="6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12"/>
              <p:cNvSpPr>
                <a:spLocks/>
              </p:cNvSpPr>
              <p:nvPr/>
            </p:nvSpPr>
            <p:spPr bwMode="auto">
              <a:xfrm>
                <a:off x="4568" y="2088"/>
                <a:ext cx="887" cy="1253"/>
              </a:xfrm>
              <a:custGeom>
                <a:avLst/>
                <a:gdLst>
                  <a:gd name="T0" fmla="*/ 3 w 375"/>
                  <a:gd name="T1" fmla="*/ 251 h 530"/>
                  <a:gd name="T2" fmla="*/ 8 w 375"/>
                  <a:gd name="T3" fmla="*/ 430 h 530"/>
                  <a:gd name="T4" fmla="*/ 48 w 375"/>
                  <a:gd name="T5" fmla="*/ 483 h 530"/>
                  <a:gd name="T6" fmla="*/ 145 w 375"/>
                  <a:gd name="T7" fmla="*/ 500 h 530"/>
                  <a:gd name="T8" fmla="*/ 198 w 375"/>
                  <a:gd name="T9" fmla="*/ 528 h 530"/>
                  <a:gd name="T10" fmla="*/ 233 w 375"/>
                  <a:gd name="T11" fmla="*/ 508 h 530"/>
                  <a:gd name="T12" fmla="*/ 336 w 375"/>
                  <a:gd name="T13" fmla="*/ 490 h 530"/>
                  <a:gd name="T14" fmla="*/ 361 w 375"/>
                  <a:gd name="T15" fmla="*/ 444 h 530"/>
                  <a:gd name="T16" fmla="*/ 363 w 375"/>
                  <a:gd name="T17" fmla="*/ 231 h 530"/>
                  <a:gd name="T18" fmla="*/ 306 w 375"/>
                  <a:gd name="T19" fmla="*/ 98 h 530"/>
                  <a:gd name="T20" fmla="*/ 3 w 375"/>
                  <a:gd name="T21" fmla="*/ 251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5" h="530">
                    <a:moveTo>
                      <a:pt x="3" y="251"/>
                    </a:moveTo>
                    <a:cubicBezTo>
                      <a:pt x="3" y="251"/>
                      <a:pt x="0" y="387"/>
                      <a:pt x="8" y="430"/>
                    </a:cubicBezTo>
                    <a:cubicBezTo>
                      <a:pt x="15" y="472"/>
                      <a:pt x="23" y="477"/>
                      <a:pt x="48" y="483"/>
                    </a:cubicBezTo>
                    <a:cubicBezTo>
                      <a:pt x="73" y="489"/>
                      <a:pt x="134" y="493"/>
                      <a:pt x="145" y="500"/>
                    </a:cubicBezTo>
                    <a:cubicBezTo>
                      <a:pt x="157" y="508"/>
                      <a:pt x="181" y="530"/>
                      <a:pt x="198" y="528"/>
                    </a:cubicBezTo>
                    <a:cubicBezTo>
                      <a:pt x="215" y="526"/>
                      <a:pt x="223" y="510"/>
                      <a:pt x="233" y="508"/>
                    </a:cubicBezTo>
                    <a:cubicBezTo>
                      <a:pt x="243" y="505"/>
                      <a:pt x="323" y="494"/>
                      <a:pt x="336" y="490"/>
                    </a:cubicBezTo>
                    <a:cubicBezTo>
                      <a:pt x="350" y="486"/>
                      <a:pt x="359" y="474"/>
                      <a:pt x="361" y="444"/>
                    </a:cubicBezTo>
                    <a:cubicBezTo>
                      <a:pt x="363" y="414"/>
                      <a:pt x="375" y="290"/>
                      <a:pt x="363" y="231"/>
                    </a:cubicBezTo>
                    <a:cubicBezTo>
                      <a:pt x="351" y="171"/>
                      <a:pt x="344" y="122"/>
                      <a:pt x="306" y="98"/>
                    </a:cubicBezTo>
                    <a:cubicBezTo>
                      <a:pt x="295" y="87"/>
                      <a:pt x="8" y="0"/>
                      <a:pt x="3" y="2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13"/>
              <p:cNvSpPr>
                <a:spLocks/>
              </p:cNvSpPr>
              <p:nvPr/>
            </p:nvSpPr>
            <p:spPr bwMode="auto">
              <a:xfrm>
                <a:off x="5391" y="2724"/>
                <a:ext cx="187" cy="255"/>
              </a:xfrm>
              <a:custGeom>
                <a:avLst/>
                <a:gdLst>
                  <a:gd name="T0" fmla="*/ 9 w 79"/>
                  <a:gd name="T1" fmla="*/ 107 h 108"/>
                  <a:gd name="T2" fmla="*/ 50 w 79"/>
                  <a:gd name="T3" fmla="*/ 18 h 108"/>
                  <a:gd name="T4" fmla="*/ 0 w 79"/>
                  <a:gd name="T5" fmla="*/ 36 h 108"/>
                  <a:gd name="T6" fmla="*/ 9 w 79"/>
                  <a:gd name="T7" fmla="*/ 107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108">
                    <a:moveTo>
                      <a:pt x="9" y="107"/>
                    </a:moveTo>
                    <a:cubicBezTo>
                      <a:pt x="73" y="108"/>
                      <a:pt x="79" y="35"/>
                      <a:pt x="50" y="18"/>
                    </a:cubicBezTo>
                    <a:cubicBezTo>
                      <a:pt x="21" y="0"/>
                      <a:pt x="0" y="36"/>
                      <a:pt x="0" y="36"/>
                    </a:cubicBezTo>
                    <a:lnTo>
                      <a:pt x="9" y="10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314"/>
              <p:cNvSpPr>
                <a:spLocks/>
              </p:cNvSpPr>
              <p:nvPr/>
            </p:nvSpPr>
            <p:spPr bwMode="auto">
              <a:xfrm>
                <a:off x="4428" y="2734"/>
                <a:ext cx="185" cy="224"/>
              </a:xfrm>
              <a:custGeom>
                <a:avLst/>
                <a:gdLst>
                  <a:gd name="T0" fmla="*/ 68 w 78"/>
                  <a:gd name="T1" fmla="*/ 91 h 95"/>
                  <a:gd name="T2" fmla="*/ 21 w 78"/>
                  <a:gd name="T3" fmla="*/ 75 h 95"/>
                  <a:gd name="T4" fmla="*/ 41 w 78"/>
                  <a:gd name="T5" fmla="*/ 1 h 95"/>
                  <a:gd name="T6" fmla="*/ 75 w 78"/>
                  <a:gd name="T7" fmla="*/ 39 h 95"/>
                  <a:gd name="T8" fmla="*/ 68 w 78"/>
                  <a:gd name="T9" fmla="*/ 9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95">
                    <a:moveTo>
                      <a:pt x="68" y="91"/>
                    </a:moveTo>
                    <a:cubicBezTo>
                      <a:pt x="68" y="91"/>
                      <a:pt x="42" y="95"/>
                      <a:pt x="21" y="75"/>
                    </a:cubicBezTo>
                    <a:cubicBezTo>
                      <a:pt x="0" y="55"/>
                      <a:pt x="5" y="1"/>
                      <a:pt x="41" y="1"/>
                    </a:cubicBezTo>
                    <a:cubicBezTo>
                      <a:pt x="78" y="0"/>
                      <a:pt x="75" y="39"/>
                      <a:pt x="75" y="39"/>
                    </a:cubicBezTo>
                    <a:lnTo>
                      <a:pt x="68" y="9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315"/>
              <p:cNvSpPr>
                <a:spLocks/>
              </p:cNvSpPr>
              <p:nvPr/>
            </p:nvSpPr>
            <p:spPr bwMode="auto">
              <a:xfrm>
                <a:off x="4577" y="2048"/>
                <a:ext cx="848" cy="1253"/>
              </a:xfrm>
              <a:custGeom>
                <a:avLst/>
                <a:gdLst>
                  <a:gd name="T0" fmla="*/ 7 w 358"/>
                  <a:gd name="T1" fmla="*/ 250 h 530"/>
                  <a:gd name="T2" fmla="*/ 2 w 358"/>
                  <a:gd name="T3" fmla="*/ 387 h 530"/>
                  <a:gd name="T4" fmla="*/ 5 w 358"/>
                  <a:gd name="T5" fmla="*/ 435 h 530"/>
                  <a:gd name="T6" fmla="*/ 50 w 358"/>
                  <a:gd name="T7" fmla="*/ 483 h 530"/>
                  <a:gd name="T8" fmla="*/ 126 w 358"/>
                  <a:gd name="T9" fmla="*/ 506 h 530"/>
                  <a:gd name="T10" fmla="*/ 192 w 358"/>
                  <a:gd name="T11" fmla="*/ 529 h 530"/>
                  <a:gd name="T12" fmla="*/ 245 w 358"/>
                  <a:gd name="T13" fmla="*/ 513 h 530"/>
                  <a:gd name="T14" fmla="*/ 327 w 358"/>
                  <a:gd name="T15" fmla="*/ 489 h 530"/>
                  <a:gd name="T16" fmla="*/ 350 w 358"/>
                  <a:gd name="T17" fmla="*/ 443 h 530"/>
                  <a:gd name="T18" fmla="*/ 347 w 358"/>
                  <a:gd name="T19" fmla="*/ 229 h 530"/>
                  <a:gd name="T20" fmla="*/ 299 w 358"/>
                  <a:gd name="T21" fmla="*/ 97 h 530"/>
                  <a:gd name="T22" fmla="*/ 7 w 358"/>
                  <a:gd name="T23" fmla="*/ 25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8" h="530">
                    <a:moveTo>
                      <a:pt x="7" y="250"/>
                    </a:moveTo>
                    <a:cubicBezTo>
                      <a:pt x="7" y="250"/>
                      <a:pt x="0" y="331"/>
                      <a:pt x="2" y="387"/>
                    </a:cubicBezTo>
                    <a:cubicBezTo>
                      <a:pt x="3" y="404"/>
                      <a:pt x="4" y="425"/>
                      <a:pt x="5" y="435"/>
                    </a:cubicBezTo>
                    <a:cubicBezTo>
                      <a:pt x="13" y="478"/>
                      <a:pt x="26" y="477"/>
                      <a:pt x="50" y="483"/>
                    </a:cubicBezTo>
                    <a:cubicBezTo>
                      <a:pt x="57" y="485"/>
                      <a:pt x="92" y="494"/>
                      <a:pt x="126" y="506"/>
                    </a:cubicBezTo>
                    <a:cubicBezTo>
                      <a:pt x="149" y="515"/>
                      <a:pt x="168" y="529"/>
                      <a:pt x="192" y="529"/>
                    </a:cubicBezTo>
                    <a:cubicBezTo>
                      <a:pt x="212" y="530"/>
                      <a:pt x="228" y="517"/>
                      <a:pt x="245" y="513"/>
                    </a:cubicBezTo>
                    <a:cubicBezTo>
                      <a:pt x="288" y="502"/>
                      <a:pt x="322" y="490"/>
                      <a:pt x="327" y="489"/>
                    </a:cubicBezTo>
                    <a:cubicBezTo>
                      <a:pt x="339" y="485"/>
                      <a:pt x="349" y="473"/>
                      <a:pt x="350" y="443"/>
                    </a:cubicBezTo>
                    <a:cubicBezTo>
                      <a:pt x="352" y="412"/>
                      <a:pt x="358" y="289"/>
                      <a:pt x="347" y="229"/>
                    </a:cubicBezTo>
                    <a:cubicBezTo>
                      <a:pt x="336" y="170"/>
                      <a:pt x="335" y="121"/>
                      <a:pt x="299" y="97"/>
                    </a:cubicBezTo>
                    <a:cubicBezTo>
                      <a:pt x="288" y="86"/>
                      <a:pt x="13" y="0"/>
                      <a:pt x="7" y="250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16"/>
              <p:cNvSpPr>
                <a:spLocks/>
              </p:cNvSpPr>
              <p:nvPr/>
            </p:nvSpPr>
            <p:spPr bwMode="auto">
              <a:xfrm>
                <a:off x="4608" y="2076"/>
                <a:ext cx="746" cy="499"/>
              </a:xfrm>
              <a:custGeom>
                <a:avLst/>
                <a:gdLst>
                  <a:gd name="T0" fmla="*/ 91 w 315"/>
                  <a:gd name="T1" fmla="*/ 211 h 211"/>
                  <a:gd name="T2" fmla="*/ 190 w 315"/>
                  <a:gd name="T3" fmla="*/ 202 h 211"/>
                  <a:gd name="T4" fmla="*/ 315 w 315"/>
                  <a:gd name="T5" fmla="*/ 146 h 211"/>
                  <a:gd name="T6" fmla="*/ 286 w 315"/>
                  <a:gd name="T7" fmla="*/ 85 h 211"/>
                  <a:gd name="T8" fmla="*/ 0 w 315"/>
                  <a:gd name="T9" fmla="*/ 189 h 211"/>
                  <a:gd name="T10" fmla="*/ 40 w 315"/>
                  <a:gd name="T11" fmla="*/ 201 h 211"/>
                  <a:gd name="T12" fmla="*/ 91 w 315"/>
                  <a:gd name="T13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5" h="211">
                    <a:moveTo>
                      <a:pt x="91" y="211"/>
                    </a:moveTo>
                    <a:cubicBezTo>
                      <a:pt x="125" y="210"/>
                      <a:pt x="154" y="208"/>
                      <a:pt x="190" y="202"/>
                    </a:cubicBezTo>
                    <a:cubicBezTo>
                      <a:pt x="238" y="195"/>
                      <a:pt x="274" y="165"/>
                      <a:pt x="315" y="146"/>
                    </a:cubicBezTo>
                    <a:cubicBezTo>
                      <a:pt x="309" y="115"/>
                      <a:pt x="308" y="100"/>
                      <a:pt x="286" y="85"/>
                    </a:cubicBezTo>
                    <a:cubicBezTo>
                      <a:pt x="276" y="75"/>
                      <a:pt x="39" y="0"/>
                      <a:pt x="0" y="189"/>
                    </a:cubicBezTo>
                    <a:cubicBezTo>
                      <a:pt x="13" y="193"/>
                      <a:pt x="27" y="197"/>
                      <a:pt x="40" y="201"/>
                    </a:cubicBezTo>
                    <a:cubicBezTo>
                      <a:pt x="56" y="202"/>
                      <a:pt x="75" y="211"/>
                      <a:pt x="91" y="21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317"/>
              <p:cNvSpPr>
                <a:spLocks/>
              </p:cNvSpPr>
              <p:nvPr/>
            </p:nvSpPr>
            <p:spPr bwMode="auto">
              <a:xfrm>
                <a:off x="4490" y="2355"/>
                <a:ext cx="196" cy="646"/>
              </a:xfrm>
              <a:custGeom>
                <a:avLst/>
                <a:gdLst>
                  <a:gd name="T0" fmla="*/ 8 w 83"/>
                  <a:gd name="T1" fmla="*/ 0 h 273"/>
                  <a:gd name="T2" fmla="*/ 5 w 83"/>
                  <a:gd name="T3" fmla="*/ 162 h 273"/>
                  <a:gd name="T4" fmla="*/ 23 w 83"/>
                  <a:gd name="T5" fmla="*/ 161 h 273"/>
                  <a:gd name="T6" fmla="*/ 49 w 83"/>
                  <a:gd name="T7" fmla="*/ 195 h 273"/>
                  <a:gd name="T8" fmla="*/ 56 w 83"/>
                  <a:gd name="T9" fmla="*/ 267 h 273"/>
                  <a:gd name="T10" fmla="*/ 69 w 83"/>
                  <a:gd name="T11" fmla="*/ 272 h 273"/>
                  <a:gd name="T12" fmla="*/ 82 w 83"/>
                  <a:gd name="T13" fmla="*/ 267 h 273"/>
                  <a:gd name="T14" fmla="*/ 83 w 83"/>
                  <a:gd name="T15" fmla="*/ 25 h 273"/>
                  <a:gd name="T16" fmla="*/ 8 w 83"/>
                  <a:gd name="T17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273">
                    <a:moveTo>
                      <a:pt x="8" y="0"/>
                    </a:moveTo>
                    <a:cubicBezTo>
                      <a:pt x="8" y="0"/>
                      <a:pt x="0" y="119"/>
                      <a:pt x="5" y="162"/>
                    </a:cubicBezTo>
                    <a:cubicBezTo>
                      <a:pt x="5" y="162"/>
                      <a:pt x="13" y="160"/>
                      <a:pt x="23" y="161"/>
                    </a:cubicBezTo>
                    <a:cubicBezTo>
                      <a:pt x="33" y="163"/>
                      <a:pt x="46" y="170"/>
                      <a:pt x="49" y="195"/>
                    </a:cubicBezTo>
                    <a:cubicBezTo>
                      <a:pt x="54" y="243"/>
                      <a:pt x="56" y="267"/>
                      <a:pt x="56" y="267"/>
                    </a:cubicBezTo>
                    <a:cubicBezTo>
                      <a:pt x="56" y="267"/>
                      <a:pt x="57" y="272"/>
                      <a:pt x="69" y="272"/>
                    </a:cubicBezTo>
                    <a:cubicBezTo>
                      <a:pt x="81" y="273"/>
                      <a:pt x="82" y="267"/>
                      <a:pt x="82" y="267"/>
                    </a:cubicBezTo>
                    <a:cubicBezTo>
                      <a:pt x="83" y="25"/>
                      <a:pt x="83" y="25"/>
                      <a:pt x="83" y="25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318"/>
              <p:cNvSpPr>
                <a:spLocks/>
              </p:cNvSpPr>
              <p:nvPr/>
            </p:nvSpPr>
            <p:spPr bwMode="auto">
              <a:xfrm>
                <a:off x="4499" y="2691"/>
                <a:ext cx="88" cy="73"/>
              </a:xfrm>
              <a:custGeom>
                <a:avLst/>
                <a:gdLst>
                  <a:gd name="T0" fmla="*/ 37 w 37"/>
                  <a:gd name="T1" fmla="*/ 28 h 31"/>
                  <a:gd name="T2" fmla="*/ 25 w 37"/>
                  <a:gd name="T3" fmla="*/ 0 h 31"/>
                  <a:gd name="T4" fmla="*/ 0 w 37"/>
                  <a:gd name="T5" fmla="*/ 1 h 31"/>
                  <a:gd name="T6" fmla="*/ 0 w 37"/>
                  <a:gd name="T7" fmla="*/ 1 h 31"/>
                  <a:gd name="T8" fmla="*/ 1 w 37"/>
                  <a:gd name="T9" fmla="*/ 20 h 31"/>
                  <a:gd name="T10" fmla="*/ 19 w 37"/>
                  <a:gd name="T11" fmla="*/ 19 h 31"/>
                  <a:gd name="T12" fmla="*/ 37 w 37"/>
                  <a:gd name="T13" fmla="*/ 31 h 31"/>
                  <a:gd name="T14" fmla="*/ 37 w 37"/>
                  <a:gd name="T15" fmla="*/ 31 h 31"/>
                  <a:gd name="T16" fmla="*/ 37 w 37"/>
                  <a:gd name="T17" fmla="*/ 30 h 31"/>
                  <a:gd name="T18" fmla="*/ 37 w 37"/>
                  <a:gd name="T19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1">
                    <a:moveTo>
                      <a:pt x="37" y="28"/>
                    </a:moveTo>
                    <a:cubicBezTo>
                      <a:pt x="35" y="18"/>
                      <a:pt x="30" y="9"/>
                      <a:pt x="25" y="0"/>
                    </a:cubicBezTo>
                    <a:cubicBezTo>
                      <a:pt x="16" y="1"/>
                      <a:pt x="8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8"/>
                      <a:pt x="1" y="15"/>
                      <a:pt x="1" y="20"/>
                    </a:cubicBezTo>
                    <a:cubicBezTo>
                      <a:pt x="1" y="20"/>
                      <a:pt x="9" y="18"/>
                      <a:pt x="19" y="19"/>
                    </a:cubicBezTo>
                    <a:cubicBezTo>
                      <a:pt x="25" y="20"/>
                      <a:pt x="32" y="23"/>
                      <a:pt x="37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29"/>
                      <a:pt x="37" y="29"/>
                      <a:pt x="37" y="28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319"/>
              <p:cNvSpPr>
                <a:spLocks/>
              </p:cNvSpPr>
              <p:nvPr/>
            </p:nvSpPr>
            <p:spPr bwMode="auto">
              <a:xfrm>
                <a:off x="4504" y="2379"/>
                <a:ext cx="187" cy="156"/>
              </a:xfrm>
              <a:custGeom>
                <a:avLst/>
                <a:gdLst>
                  <a:gd name="T0" fmla="*/ 1 w 79"/>
                  <a:gd name="T1" fmla="*/ 0 h 66"/>
                  <a:gd name="T2" fmla="*/ 0 w 79"/>
                  <a:gd name="T3" fmla="*/ 36 h 66"/>
                  <a:gd name="T4" fmla="*/ 77 w 79"/>
                  <a:gd name="T5" fmla="*/ 66 h 66"/>
                  <a:gd name="T6" fmla="*/ 79 w 79"/>
                  <a:gd name="T7" fmla="*/ 35 h 66"/>
                  <a:gd name="T8" fmla="*/ 1 w 79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66">
                    <a:moveTo>
                      <a:pt x="1" y="0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38" y="65"/>
                      <a:pt x="77" y="66"/>
                    </a:cubicBezTo>
                    <a:cubicBezTo>
                      <a:pt x="79" y="35"/>
                      <a:pt x="79" y="35"/>
                      <a:pt x="79" y="3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20"/>
              <p:cNvSpPr>
                <a:spLocks/>
              </p:cNvSpPr>
              <p:nvPr/>
            </p:nvSpPr>
            <p:spPr bwMode="auto">
              <a:xfrm>
                <a:off x="4412" y="2069"/>
                <a:ext cx="1202" cy="953"/>
              </a:xfrm>
              <a:custGeom>
                <a:avLst/>
                <a:gdLst>
                  <a:gd name="T0" fmla="*/ 103 w 508"/>
                  <a:gd name="T1" fmla="*/ 7 h 403"/>
                  <a:gd name="T2" fmla="*/ 181 w 508"/>
                  <a:gd name="T3" fmla="*/ 50 h 403"/>
                  <a:gd name="T4" fmla="*/ 324 w 508"/>
                  <a:gd name="T5" fmla="*/ 3 h 403"/>
                  <a:gd name="T6" fmla="*/ 416 w 508"/>
                  <a:gd name="T7" fmla="*/ 75 h 403"/>
                  <a:gd name="T8" fmla="*/ 496 w 508"/>
                  <a:gd name="T9" fmla="*/ 112 h 403"/>
                  <a:gd name="T10" fmla="*/ 464 w 508"/>
                  <a:gd name="T11" fmla="*/ 295 h 403"/>
                  <a:gd name="T12" fmla="*/ 454 w 508"/>
                  <a:gd name="T13" fmla="*/ 290 h 403"/>
                  <a:gd name="T14" fmla="*/ 423 w 508"/>
                  <a:gd name="T15" fmla="*/ 301 h 403"/>
                  <a:gd name="T16" fmla="*/ 416 w 508"/>
                  <a:gd name="T17" fmla="*/ 397 h 403"/>
                  <a:gd name="T18" fmla="*/ 399 w 508"/>
                  <a:gd name="T19" fmla="*/ 403 h 403"/>
                  <a:gd name="T20" fmla="*/ 384 w 508"/>
                  <a:gd name="T21" fmla="*/ 397 h 403"/>
                  <a:gd name="T22" fmla="*/ 386 w 508"/>
                  <a:gd name="T23" fmla="*/ 219 h 403"/>
                  <a:gd name="T24" fmla="*/ 373 w 508"/>
                  <a:gd name="T25" fmla="*/ 150 h 403"/>
                  <a:gd name="T26" fmla="*/ 145 w 508"/>
                  <a:gd name="T27" fmla="*/ 195 h 403"/>
                  <a:gd name="T28" fmla="*/ 0 w 508"/>
                  <a:gd name="T29" fmla="*/ 35 h 403"/>
                  <a:gd name="T30" fmla="*/ 50 w 508"/>
                  <a:gd name="T31" fmla="*/ 63 h 403"/>
                  <a:gd name="T32" fmla="*/ 62 w 508"/>
                  <a:gd name="T33" fmla="*/ 10 h 403"/>
                  <a:gd name="T34" fmla="*/ 84 w 508"/>
                  <a:gd name="T35" fmla="*/ 46 h 403"/>
                  <a:gd name="T36" fmla="*/ 103 w 508"/>
                  <a:gd name="T37" fmla="*/ 7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8" h="403">
                    <a:moveTo>
                      <a:pt x="103" y="7"/>
                    </a:moveTo>
                    <a:cubicBezTo>
                      <a:pt x="103" y="7"/>
                      <a:pt x="114" y="59"/>
                      <a:pt x="181" y="50"/>
                    </a:cubicBezTo>
                    <a:cubicBezTo>
                      <a:pt x="247" y="42"/>
                      <a:pt x="270" y="0"/>
                      <a:pt x="324" y="3"/>
                    </a:cubicBezTo>
                    <a:cubicBezTo>
                      <a:pt x="378" y="6"/>
                      <a:pt x="416" y="42"/>
                      <a:pt x="416" y="75"/>
                    </a:cubicBezTo>
                    <a:cubicBezTo>
                      <a:pt x="416" y="75"/>
                      <a:pt x="476" y="57"/>
                      <a:pt x="496" y="112"/>
                    </a:cubicBezTo>
                    <a:cubicBezTo>
                      <a:pt x="508" y="145"/>
                      <a:pt x="488" y="200"/>
                      <a:pt x="464" y="295"/>
                    </a:cubicBezTo>
                    <a:cubicBezTo>
                      <a:pt x="464" y="295"/>
                      <a:pt x="459" y="291"/>
                      <a:pt x="454" y="290"/>
                    </a:cubicBezTo>
                    <a:cubicBezTo>
                      <a:pt x="446" y="289"/>
                      <a:pt x="436" y="289"/>
                      <a:pt x="423" y="301"/>
                    </a:cubicBezTo>
                    <a:cubicBezTo>
                      <a:pt x="410" y="314"/>
                      <a:pt x="416" y="397"/>
                      <a:pt x="416" y="397"/>
                    </a:cubicBezTo>
                    <a:cubicBezTo>
                      <a:pt x="416" y="397"/>
                      <a:pt x="414" y="403"/>
                      <a:pt x="399" y="403"/>
                    </a:cubicBezTo>
                    <a:cubicBezTo>
                      <a:pt x="385" y="403"/>
                      <a:pt x="384" y="397"/>
                      <a:pt x="384" y="397"/>
                    </a:cubicBezTo>
                    <a:cubicBezTo>
                      <a:pt x="384" y="397"/>
                      <a:pt x="384" y="299"/>
                      <a:pt x="386" y="219"/>
                    </a:cubicBezTo>
                    <a:cubicBezTo>
                      <a:pt x="387" y="185"/>
                      <a:pt x="378" y="160"/>
                      <a:pt x="373" y="150"/>
                    </a:cubicBezTo>
                    <a:cubicBezTo>
                      <a:pt x="373" y="150"/>
                      <a:pt x="270" y="222"/>
                      <a:pt x="145" y="195"/>
                    </a:cubicBezTo>
                    <a:cubicBezTo>
                      <a:pt x="19" y="168"/>
                      <a:pt x="7" y="90"/>
                      <a:pt x="0" y="35"/>
                    </a:cubicBezTo>
                    <a:cubicBezTo>
                      <a:pt x="0" y="35"/>
                      <a:pt x="20" y="52"/>
                      <a:pt x="50" y="63"/>
                    </a:cubicBezTo>
                    <a:cubicBezTo>
                      <a:pt x="50" y="63"/>
                      <a:pt x="40" y="27"/>
                      <a:pt x="62" y="10"/>
                    </a:cubicBezTo>
                    <a:cubicBezTo>
                      <a:pt x="62" y="10"/>
                      <a:pt x="66" y="36"/>
                      <a:pt x="84" y="46"/>
                    </a:cubicBezTo>
                    <a:cubicBezTo>
                      <a:pt x="84" y="46"/>
                      <a:pt x="75" y="25"/>
                      <a:pt x="103" y="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21"/>
              <p:cNvSpPr>
                <a:spLocks/>
              </p:cNvSpPr>
              <p:nvPr/>
            </p:nvSpPr>
            <p:spPr bwMode="auto">
              <a:xfrm>
                <a:off x="5399" y="2696"/>
                <a:ext cx="130" cy="106"/>
              </a:xfrm>
              <a:custGeom>
                <a:avLst/>
                <a:gdLst>
                  <a:gd name="T0" fmla="*/ 21 w 55"/>
                  <a:gd name="T1" fmla="*/ 5 h 45"/>
                  <a:gd name="T2" fmla="*/ 2 w 55"/>
                  <a:gd name="T3" fmla="*/ 45 h 45"/>
                  <a:gd name="T4" fmla="*/ 2 w 55"/>
                  <a:gd name="T5" fmla="*/ 45 h 45"/>
                  <a:gd name="T6" fmla="*/ 6 w 55"/>
                  <a:gd name="T7" fmla="*/ 36 h 45"/>
                  <a:gd name="T8" fmla="*/ 37 w 55"/>
                  <a:gd name="T9" fmla="*/ 25 h 45"/>
                  <a:gd name="T10" fmla="*/ 47 w 55"/>
                  <a:gd name="T11" fmla="*/ 30 h 45"/>
                  <a:gd name="T12" fmla="*/ 55 w 55"/>
                  <a:gd name="T13" fmla="*/ 0 h 45"/>
                  <a:gd name="T14" fmla="*/ 21 w 55"/>
                  <a:gd name="T15" fmla="*/ 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45">
                    <a:moveTo>
                      <a:pt x="21" y="5"/>
                    </a:moveTo>
                    <a:cubicBezTo>
                      <a:pt x="9" y="23"/>
                      <a:pt x="0" y="43"/>
                      <a:pt x="2" y="45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1"/>
                      <a:pt x="5" y="38"/>
                      <a:pt x="6" y="36"/>
                    </a:cubicBezTo>
                    <a:cubicBezTo>
                      <a:pt x="19" y="24"/>
                      <a:pt x="29" y="24"/>
                      <a:pt x="37" y="25"/>
                    </a:cubicBezTo>
                    <a:cubicBezTo>
                      <a:pt x="42" y="26"/>
                      <a:pt x="47" y="30"/>
                      <a:pt x="47" y="30"/>
                    </a:cubicBezTo>
                    <a:cubicBezTo>
                      <a:pt x="50" y="19"/>
                      <a:pt x="52" y="9"/>
                      <a:pt x="55" y="0"/>
                    </a:cubicBezTo>
                    <a:cubicBezTo>
                      <a:pt x="43" y="1"/>
                      <a:pt x="32" y="2"/>
                      <a:pt x="21" y="5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322"/>
              <p:cNvSpPr>
                <a:spLocks/>
              </p:cNvSpPr>
              <p:nvPr/>
            </p:nvSpPr>
            <p:spPr bwMode="auto">
              <a:xfrm>
                <a:off x="4677" y="2573"/>
                <a:ext cx="118" cy="113"/>
              </a:xfrm>
              <a:custGeom>
                <a:avLst/>
                <a:gdLst>
                  <a:gd name="T0" fmla="*/ 50 w 50"/>
                  <a:gd name="T1" fmla="*/ 20 h 48"/>
                  <a:gd name="T2" fmla="*/ 25 w 50"/>
                  <a:gd name="T3" fmla="*/ 2 h 48"/>
                  <a:gd name="T4" fmla="*/ 1 w 50"/>
                  <a:gd name="T5" fmla="*/ 29 h 48"/>
                  <a:gd name="T6" fmla="*/ 0 w 50"/>
                  <a:gd name="T7" fmla="*/ 48 h 48"/>
                  <a:gd name="T8" fmla="*/ 50 w 50"/>
                  <a:gd name="T9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8">
                    <a:moveTo>
                      <a:pt x="50" y="20"/>
                    </a:moveTo>
                    <a:cubicBezTo>
                      <a:pt x="50" y="20"/>
                      <a:pt x="41" y="0"/>
                      <a:pt x="25" y="2"/>
                    </a:cubicBezTo>
                    <a:cubicBezTo>
                      <a:pt x="9" y="4"/>
                      <a:pt x="1" y="29"/>
                      <a:pt x="1" y="29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22" y="17"/>
                      <a:pt x="50" y="2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323"/>
              <p:cNvSpPr>
                <a:spLocks/>
              </p:cNvSpPr>
              <p:nvPr/>
            </p:nvSpPr>
            <p:spPr bwMode="auto">
              <a:xfrm>
                <a:off x="5190" y="2596"/>
                <a:ext cx="116" cy="116"/>
              </a:xfrm>
              <a:custGeom>
                <a:avLst/>
                <a:gdLst>
                  <a:gd name="T0" fmla="*/ 15 w 49"/>
                  <a:gd name="T1" fmla="*/ 0 h 49"/>
                  <a:gd name="T2" fmla="*/ 1 w 49"/>
                  <a:gd name="T3" fmla="*/ 26 h 49"/>
                  <a:gd name="T4" fmla="*/ 36 w 49"/>
                  <a:gd name="T5" fmla="*/ 49 h 49"/>
                  <a:gd name="T6" fmla="*/ 46 w 49"/>
                  <a:gd name="T7" fmla="*/ 34 h 49"/>
                  <a:gd name="T8" fmla="*/ 15 w 49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15" y="0"/>
                    </a:moveTo>
                    <a:cubicBezTo>
                      <a:pt x="15" y="0"/>
                      <a:pt x="0" y="13"/>
                      <a:pt x="1" y="26"/>
                    </a:cubicBezTo>
                    <a:cubicBezTo>
                      <a:pt x="1" y="26"/>
                      <a:pt x="24" y="23"/>
                      <a:pt x="36" y="49"/>
                    </a:cubicBezTo>
                    <a:cubicBezTo>
                      <a:pt x="36" y="49"/>
                      <a:pt x="49" y="44"/>
                      <a:pt x="46" y="34"/>
                    </a:cubicBezTo>
                    <a:cubicBezTo>
                      <a:pt x="44" y="25"/>
                      <a:pt x="34" y="0"/>
                      <a:pt x="15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324"/>
              <p:cNvSpPr>
                <a:spLocks/>
              </p:cNvSpPr>
              <p:nvPr/>
            </p:nvSpPr>
            <p:spPr bwMode="auto">
              <a:xfrm>
                <a:off x="4717" y="2674"/>
                <a:ext cx="121" cy="121"/>
              </a:xfrm>
              <a:custGeom>
                <a:avLst/>
                <a:gdLst>
                  <a:gd name="T0" fmla="*/ 51 w 51"/>
                  <a:gd name="T1" fmla="*/ 27 h 51"/>
                  <a:gd name="T2" fmla="*/ 24 w 51"/>
                  <a:gd name="T3" fmla="*/ 50 h 51"/>
                  <a:gd name="T4" fmla="*/ 1 w 51"/>
                  <a:gd name="T5" fmla="*/ 24 h 51"/>
                  <a:gd name="T6" fmla="*/ 27 w 51"/>
                  <a:gd name="T7" fmla="*/ 1 h 51"/>
                  <a:gd name="T8" fmla="*/ 51 w 51"/>
                  <a:gd name="T9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1">
                    <a:moveTo>
                      <a:pt x="51" y="27"/>
                    </a:moveTo>
                    <a:cubicBezTo>
                      <a:pt x="50" y="40"/>
                      <a:pt x="38" y="51"/>
                      <a:pt x="24" y="50"/>
                    </a:cubicBezTo>
                    <a:cubicBezTo>
                      <a:pt x="11" y="49"/>
                      <a:pt x="0" y="38"/>
                      <a:pt x="1" y="24"/>
                    </a:cubicBezTo>
                    <a:cubicBezTo>
                      <a:pt x="1" y="11"/>
                      <a:pt x="13" y="0"/>
                      <a:pt x="27" y="1"/>
                    </a:cubicBezTo>
                    <a:cubicBezTo>
                      <a:pt x="41" y="2"/>
                      <a:pt x="51" y="13"/>
                      <a:pt x="51" y="27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325"/>
              <p:cNvSpPr>
                <a:spLocks/>
              </p:cNvSpPr>
              <p:nvPr/>
            </p:nvSpPr>
            <p:spPr bwMode="auto">
              <a:xfrm>
                <a:off x="5143" y="2698"/>
                <a:ext cx="121" cy="106"/>
              </a:xfrm>
              <a:custGeom>
                <a:avLst/>
                <a:gdLst>
                  <a:gd name="T0" fmla="*/ 50 w 51"/>
                  <a:gd name="T1" fmla="*/ 25 h 45"/>
                  <a:gd name="T2" fmla="*/ 24 w 51"/>
                  <a:gd name="T3" fmla="*/ 44 h 45"/>
                  <a:gd name="T4" fmla="*/ 1 w 51"/>
                  <a:gd name="T5" fmla="*/ 18 h 45"/>
                  <a:gd name="T6" fmla="*/ 21 w 51"/>
                  <a:gd name="T7" fmla="*/ 0 h 45"/>
                  <a:gd name="T8" fmla="*/ 50 w 51"/>
                  <a:gd name="T9" fmla="*/ 2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5">
                    <a:moveTo>
                      <a:pt x="50" y="25"/>
                    </a:moveTo>
                    <a:cubicBezTo>
                      <a:pt x="50" y="38"/>
                      <a:pt x="38" y="45"/>
                      <a:pt x="24" y="44"/>
                    </a:cubicBezTo>
                    <a:cubicBezTo>
                      <a:pt x="10" y="44"/>
                      <a:pt x="0" y="32"/>
                      <a:pt x="1" y="18"/>
                    </a:cubicBezTo>
                    <a:cubicBezTo>
                      <a:pt x="1" y="5"/>
                      <a:pt x="7" y="0"/>
                      <a:pt x="21" y="0"/>
                    </a:cubicBezTo>
                    <a:cubicBezTo>
                      <a:pt x="35" y="1"/>
                      <a:pt x="51" y="11"/>
                      <a:pt x="50" y="25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326"/>
              <p:cNvSpPr>
                <a:spLocks/>
              </p:cNvSpPr>
              <p:nvPr/>
            </p:nvSpPr>
            <p:spPr bwMode="auto">
              <a:xfrm>
                <a:off x="4755" y="2684"/>
                <a:ext cx="64" cy="50"/>
              </a:xfrm>
              <a:custGeom>
                <a:avLst/>
                <a:gdLst>
                  <a:gd name="T0" fmla="*/ 25 w 27"/>
                  <a:gd name="T1" fmla="*/ 15 h 21"/>
                  <a:gd name="T2" fmla="*/ 10 w 27"/>
                  <a:gd name="T3" fmla="*/ 19 h 21"/>
                  <a:gd name="T4" fmla="*/ 1 w 27"/>
                  <a:gd name="T5" fmla="*/ 6 h 21"/>
                  <a:gd name="T6" fmla="*/ 17 w 27"/>
                  <a:gd name="T7" fmla="*/ 2 h 21"/>
                  <a:gd name="T8" fmla="*/ 25 w 27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25" y="15"/>
                    </a:moveTo>
                    <a:cubicBezTo>
                      <a:pt x="23" y="20"/>
                      <a:pt x="16" y="21"/>
                      <a:pt x="10" y="19"/>
                    </a:cubicBezTo>
                    <a:cubicBezTo>
                      <a:pt x="3" y="16"/>
                      <a:pt x="0" y="10"/>
                      <a:pt x="1" y="6"/>
                    </a:cubicBezTo>
                    <a:cubicBezTo>
                      <a:pt x="3" y="1"/>
                      <a:pt x="10" y="0"/>
                      <a:pt x="17" y="2"/>
                    </a:cubicBezTo>
                    <a:cubicBezTo>
                      <a:pt x="23" y="5"/>
                      <a:pt x="27" y="11"/>
                      <a:pt x="25" y="1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327"/>
              <p:cNvSpPr>
                <a:spLocks/>
              </p:cNvSpPr>
              <p:nvPr/>
            </p:nvSpPr>
            <p:spPr bwMode="auto">
              <a:xfrm>
                <a:off x="5181" y="2703"/>
                <a:ext cx="54" cy="57"/>
              </a:xfrm>
              <a:custGeom>
                <a:avLst/>
                <a:gdLst>
                  <a:gd name="T0" fmla="*/ 19 w 23"/>
                  <a:gd name="T1" fmla="*/ 21 h 24"/>
                  <a:gd name="T2" fmla="*/ 5 w 23"/>
                  <a:gd name="T3" fmla="*/ 18 h 24"/>
                  <a:gd name="T4" fmla="*/ 4 w 23"/>
                  <a:gd name="T5" fmla="*/ 3 h 24"/>
                  <a:gd name="T6" fmla="*/ 18 w 23"/>
                  <a:gd name="T7" fmla="*/ 6 h 24"/>
                  <a:gd name="T8" fmla="*/ 19 w 23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19" y="21"/>
                    </a:moveTo>
                    <a:cubicBezTo>
                      <a:pt x="16" y="24"/>
                      <a:pt x="9" y="23"/>
                      <a:pt x="5" y="18"/>
                    </a:cubicBezTo>
                    <a:cubicBezTo>
                      <a:pt x="1" y="13"/>
                      <a:pt x="0" y="7"/>
                      <a:pt x="4" y="3"/>
                    </a:cubicBezTo>
                    <a:cubicBezTo>
                      <a:pt x="8" y="0"/>
                      <a:pt x="14" y="2"/>
                      <a:pt x="18" y="6"/>
                    </a:cubicBezTo>
                    <a:cubicBezTo>
                      <a:pt x="23" y="11"/>
                      <a:pt x="23" y="18"/>
                      <a:pt x="19" y="2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328"/>
              <p:cNvSpPr>
                <a:spLocks/>
              </p:cNvSpPr>
              <p:nvPr/>
            </p:nvSpPr>
            <p:spPr bwMode="auto">
              <a:xfrm>
                <a:off x="5415" y="2847"/>
                <a:ext cx="154" cy="132"/>
              </a:xfrm>
              <a:custGeom>
                <a:avLst/>
                <a:gdLst>
                  <a:gd name="T0" fmla="*/ 7 w 65"/>
                  <a:gd name="T1" fmla="*/ 56 h 56"/>
                  <a:gd name="T2" fmla="*/ 0 w 65"/>
                  <a:gd name="T3" fmla="*/ 51 h 56"/>
                  <a:gd name="T4" fmla="*/ 53 w 65"/>
                  <a:gd name="T5" fmla="*/ 0 h 56"/>
                  <a:gd name="T6" fmla="*/ 7 w 65"/>
                  <a:gd name="T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56">
                    <a:moveTo>
                      <a:pt x="7" y="56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52" y="35"/>
                      <a:pt x="53" y="0"/>
                    </a:cubicBezTo>
                    <a:cubicBezTo>
                      <a:pt x="53" y="0"/>
                      <a:pt x="65" y="38"/>
                      <a:pt x="7" y="5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329"/>
              <p:cNvSpPr>
                <a:spLocks/>
              </p:cNvSpPr>
              <p:nvPr/>
            </p:nvSpPr>
            <p:spPr bwMode="auto">
              <a:xfrm>
                <a:off x="4471" y="2767"/>
                <a:ext cx="116" cy="137"/>
              </a:xfrm>
              <a:custGeom>
                <a:avLst/>
                <a:gdLst>
                  <a:gd name="T0" fmla="*/ 40 w 49"/>
                  <a:gd name="T1" fmla="*/ 57 h 58"/>
                  <a:gd name="T2" fmla="*/ 18 w 49"/>
                  <a:gd name="T3" fmla="*/ 11 h 58"/>
                  <a:gd name="T4" fmla="*/ 14 w 49"/>
                  <a:gd name="T5" fmla="*/ 47 h 58"/>
                  <a:gd name="T6" fmla="*/ 40 w 49"/>
                  <a:gd name="T7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58">
                    <a:moveTo>
                      <a:pt x="40" y="57"/>
                    </a:moveTo>
                    <a:cubicBezTo>
                      <a:pt x="40" y="57"/>
                      <a:pt x="49" y="0"/>
                      <a:pt x="18" y="11"/>
                    </a:cubicBezTo>
                    <a:cubicBezTo>
                      <a:pt x="0" y="17"/>
                      <a:pt x="3" y="36"/>
                      <a:pt x="14" y="47"/>
                    </a:cubicBezTo>
                    <a:cubicBezTo>
                      <a:pt x="21" y="54"/>
                      <a:pt x="32" y="58"/>
                      <a:pt x="40" y="5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330"/>
              <p:cNvSpPr>
                <a:spLocks/>
              </p:cNvSpPr>
              <p:nvPr/>
            </p:nvSpPr>
            <p:spPr bwMode="auto">
              <a:xfrm>
                <a:off x="4471" y="2800"/>
                <a:ext cx="97" cy="104"/>
              </a:xfrm>
              <a:custGeom>
                <a:avLst/>
                <a:gdLst>
                  <a:gd name="T0" fmla="*/ 40 w 41"/>
                  <a:gd name="T1" fmla="*/ 43 h 44"/>
                  <a:gd name="T2" fmla="*/ 41 w 41"/>
                  <a:gd name="T3" fmla="*/ 28 h 44"/>
                  <a:gd name="T4" fmla="*/ 7 w 41"/>
                  <a:gd name="T5" fmla="*/ 22 h 44"/>
                  <a:gd name="T6" fmla="*/ 40 w 41"/>
                  <a:gd name="T7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44">
                    <a:moveTo>
                      <a:pt x="40" y="43"/>
                    </a:move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0" y="0"/>
                      <a:pt x="7" y="22"/>
                    </a:cubicBezTo>
                    <a:cubicBezTo>
                      <a:pt x="13" y="44"/>
                      <a:pt x="40" y="43"/>
                      <a:pt x="40" y="43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331"/>
              <p:cNvSpPr>
                <a:spLocks/>
              </p:cNvSpPr>
              <p:nvPr/>
            </p:nvSpPr>
            <p:spPr bwMode="auto">
              <a:xfrm>
                <a:off x="4679" y="2788"/>
                <a:ext cx="35" cy="14"/>
              </a:xfrm>
              <a:custGeom>
                <a:avLst/>
                <a:gdLst>
                  <a:gd name="T0" fmla="*/ 15 w 15"/>
                  <a:gd name="T1" fmla="*/ 3 h 6"/>
                  <a:gd name="T2" fmla="*/ 12 w 15"/>
                  <a:gd name="T3" fmla="*/ 6 h 6"/>
                  <a:gd name="T4" fmla="*/ 3 w 15"/>
                  <a:gd name="T5" fmla="*/ 5 h 6"/>
                  <a:gd name="T6" fmla="*/ 0 w 15"/>
                  <a:gd name="T7" fmla="*/ 2 h 6"/>
                  <a:gd name="T8" fmla="*/ 0 w 15"/>
                  <a:gd name="T9" fmla="*/ 2 h 6"/>
                  <a:gd name="T10" fmla="*/ 3 w 15"/>
                  <a:gd name="T11" fmla="*/ 0 h 6"/>
                  <a:gd name="T12" fmla="*/ 12 w 15"/>
                  <a:gd name="T13" fmla="*/ 0 h 6"/>
                  <a:gd name="T14" fmla="*/ 15 w 15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6">
                    <a:moveTo>
                      <a:pt x="15" y="3"/>
                    </a:moveTo>
                    <a:cubicBezTo>
                      <a:pt x="15" y="5"/>
                      <a:pt x="13" y="6"/>
                      <a:pt x="1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1"/>
                      <a:pt x="15" y="2"/>
                      <a:pt x="15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332"/>
              <p:cNvSpPr>
                <a:spLocks/>
              </p:cNvSpPr>
              <p:nvPr/>
            </p:nvSpPr>
            <p:spPr bwMode="auto">
              <a:xfrm>
                <a:off x="5278" y="2795"/>
                <a:ext cx="31" cy="12"/>
              </a:xfrm>
              <a:custGeom>
                <a:avLst/>
                <a:gdLst>
                  <a:gd name="T0" fmla="*/ 13 w 13"/>
                  <a:gd name="T1" fmla="*/ 3 h 5"/>
                  <a:gd name="T2" fmla="*/ 11 w 13"/>
                  <a:gd name="T3" fmla="*/ 5 h 5"/>
                  <a:gd name="T4" fmla="*/ 2 w 13"/>
                  <a:gd name="T5" fmla="*/ 5 h 5"/>
                  <a:gd name="T6" fmla="*/ 0 w 13"/>
                  <a:gd name="T7" fmla="*/ 2 h 5"/>
                  <a:gd name="T8" fmla="*/ 0 w 13"/>
                  <a:gd name="T9" fmla="*/ 2 h 5"/>
                  <a:gd name="T10" fmla="*/ 2 w 13"/>
                  <a:gd name="T11" fmla="*/ 0 h 5"/>
                  <a:gd name="T12" fmla="*/ 11 w 13"/>
                  <a:gd name="T13" fmla="*/ 1 h 5"/>
                  <a:gd name="T14" fmla="*/ 13 w 1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5">
                    <a:moveTo>
                      <a:pt x="13" y="3"/>
                    </a:moveTo>
                    <a:cubicBezTo>
                      <a:pt x="13" y="4"/>
                      <a:pt x="12" y="5"/>
                      <a:pt x="1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1"/>
                      <a:pt x="13" y="2"/>
                      <a:pt x="13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333"/>
              <p:cNvSpPr>
                <a:spLocks/>
              </p:cNvSpPr>
              <p:nvPr/>
            </p:nvSpPr>
            <p:spPr bwMode="auto">
              <a:xfrm>
                <a:off x="4984" y="3254"/>
                <a:ext cx="86" cy="28"/>
              </a:xfrm>
              <a:custGeom>
                <a:avLst/>
                <a:gdLst>
                  <a:gd name="T0" fmla="*/ 35 w 36"/>
                  <a:gd name="T1" fmla="*/ 7 h 12"/>
                  <a:gd name="T2" fmla="*/ 18 w 36"/>
                  <a:gd name="T3" fmla="*/ 12 h 12"/>
                  <a:gd name="T4" fmla="*/ 0 w 36"/>
                  <a:gd name="T5" fmla="*/ 5 h 12"/>
                  <a:gd name="T6" fmla="*/ 18 w 36"/>
                  <a:gd name="T7" fmla="*/ 1 h 12"/>
                  <a:gd name="T8" fmla="*/ 35 w 36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2">
                    <a:moveTo>
                      <a:pt x="35" y="7"/>
                    </a:moveTo>
                    <a:cubicBezTo>
                      <a:pt x="35" y="10"/>
                      <a:pt x="27" y="12"/>
                      <a:pt x="18" y="12"/>
                    </a:cubicBezTo>
                    <a:cubicBezTo>
                      <a:pt x="8" y="11"/>
                      <a:pt x="0" y="8"/>
                      <a:pt x="0" y="5"/>
                    </a:cubicBezTo>
                    <a:cubicBezTo>
                      <a:pt x="0" y="2"/>
                      <a:pt x="8" y="0"/>
                      <a:pt x="18" y="1"/>
                    </a:cubicBezTo>
                    <a:cubicBezTo>
                      <a:pt x="28" y="1"/>
                      <a:pt x="36" y="4"/>
                      <a:pt x="35" y="7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334"/>
              <p:cNvSpPr>
                <a:spLocks/>
              </p:cNvSpPr>
              <p:nvPr/>
            </p:nvSpPr>
            <p:spPr bwMode="auto">
              <a:xfrm>
                <a:off x="5358" y="2291"/>
                <a:ext cx="194" cy="275"/>
              </a:xfrm>
              <a:custGeom>
                <a:avLst/>
                <a:gdLst>
                  <a:gd name="T0" fmla="*/ 0 w 82"/>
                  <a:gd name="T1" fmla="*/ 58 h 116"/>
                  <a:gd name="T2" fmla="*/ 14 w 82"/>
                  <a:gd name="T3" fmla="*/ 116 h 116"/>
                  <a:gd name="T4" fmla="*/ 80 w 82"/>
                  <a:gd name="T5" fmla="*/ 42 h 116"/>
                  <a:gd name="T6" fmla="*/ 73 w 82"/>
                  <a:gd name="T7" fmla="*/ 14 h 116"/>
                  <a:gd name="T8" fmla="*/ 54 w 82"/>
                  <a:gd name="T9" fmla="*/ 1 h 116"/>
                  <a:gd name="T10" fmla="*/ 27 w 82"/>
                  <a:gd name="T11" fmla="*/ 16 h 116"/>
                  <a:gd name="T12" fmla="*/ 21 w 82"/>
                  <a:gd name="T13" fmla="*/ 32 h 116"/>
                  <a:gd name="T14" fmla="*/ 13 w 82"/>
                  <a:gd name="T15" fmla="*/ 47 h 116"/>
                  <a:gd name="T16" fmla="*/ 0 w 82"/>
                  <a:gd name="T17" fmla="*/ 5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6">
                    <a:moveTo>
                      <a:pt x="0" y="58"/>
                    </a:moveTo>
                    <a:cubicBezTo>
                      <a:pt x="16" y="71"/>
                      <a:pt x="14" y="97"/>
                      <a:pt x="14" y="116"/>
                    </a:cubicBezTo>
                    <a:cubicBezTo>
                      <a:pt x="31" y="104"/>
                      <a:pt x="76" y="61"/>
                      <a:pt x="80" y="42"/>
                    </a:cubicBezTo>
                    <a:cubicBezTo>
                      <a:pt x="82" y="33"/>
                      <a:pt x="76" y="23"/>
                      <a:pt x="73" y="14"/>
                    </a:cubicBezTo>
                    <a:cubicBezTo>
                      <a:pt x="71" y="6"/>
                      <a:pt x="61" y="2"/>
                      <a:pt x="54" y="1"/>
                    </a:cubicBezTo>
                    <a:cubicBezTo>
                      <a:pt x="41" y="0"/>
                      <a:pt x="32" y="4"/>
                      <a:pt x="27" y="16"/>
                    </a:cubicBezTo>
                    <a:cubicBezTo>
                      <a:pt x="25" y="22"/>
                      <a:pt x="24" y="27"/>
                      <a:pt x="21" y="32"/>
                    </a:cubicBezTo>
                    <a:cubicBezTo>
                      <a:pt x="19" y="38"/>
                      <a:pt x="17" y="43"/>
                      <a:pt x="13" y="47"/>
                    </a:cubicBezTo>
                    <a:cubicBezTo>
                      <a:pt x="10" y="52"/>
                      <a:pt x="4" y="54"/>
                      <a:pt x="0" y="58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335"/>
              <p:cNvSpPr>
                <a:spLocks/>
              </p:cNvSpPr>
              <p:nvPr/>
            </p:nvSpPr>
            <p:spPr bwMode="auto">
              <a:xfrm>
                <a:off x="5261" y="2268"/>
                <a:ext cx="135" cy="149"/>
              </a:xfrm>
              <a:custGeom>
                <a:avLst/>
                <a:gdLst>
                  <a:gd name="T0" fmla="*/ 55 w 57"/>
                  <a:gd name="T1" fmla="*/ 1 h 63"/>
                  <a:gd name="T2" fmla="*/ 53 w 57"/>
                  <a:gd name="T3" fmla="*/ 0 h 63"/>
                  <a:gd name="T4" fmla="*/ 34 w 57"/>
                  <a:gd name="T5" fmla="*/ 18 h 63"/>
                  <a:gd name="T6" fmla="*/ 16 w 57"/>
                  <a:gd name="T7" fmla="*/ 44 h 63"/>
                  <a:gd name="T8" fmla="*/ 0 w 57"/>
                  <a:gd name="T9" fmla="*/ 63 h 63"/>
                  <a:gd name="T10" fmla="*/ 40 w 57"/>
                  <a:gd name="T11" fmla="*/ 34 h 63"/>
                  <a:gd name="T12" fmla="*/ 51 w 57"/>
                  <a:gd name="T13" fmla="*/ 14 h 63"/>
                  <a:gd name="T14" fmla="*/ 55 w 57"/>
                  <a:gd name="T15" fmla="*/ 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63">
                    <a:moveTo>
                      <a:pt x="55" y="1"/>
                    </a:moveTo>
                    <a:cubicBezTo>
                      <a:pt x="55" y="0"/>
                      <a:pt x="54" y="0"/>
                      <a:pt x="53" y="0"/>
                    </a:cubicBezTo>
                    <a:cubicBezTo>
                      <a:pt x="46" y="0"/>
                      <a:pt x="38" y="14"/>
                      <a:pt x="34" y="18"/>
                    </a:cubicBezTo>
                    <a:cubicBezTo>
                      <a:pt x="28" y="27"/>
                      <a:pt x="22" y="36"/>
                      <a:pt x="16" y="44"/>
                    </a:cubicBezTo>
                    <a:cubicBezTo>
                      <a:pt x="13" y="48"/>
                      <a:pt x="6" y="62"/>
                      <a:pt x="0" y="63"/>
                    </a:cubicBezTo>
                    <a:cubicBezTo>
                      <a:pt x="17" y="60"/>
                      <a:pt x="30" y="47"/>
                      <a:pt x="40" y="34"/>
                    </a:cubicBezTo>
                    <a:cubicBezTo>
                      <a:pt x="44" y="28"/>
                      <a:pt x="48" y="21"/>
                      <a:pt x="51" y="14"/>
                    </a:cubicBezTo>
                    <a:cubicBezTo>
                      <a:pt x="53" y="11"/>
                      <a:pt x="57" y="3"/>
                      <a:pt x="55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336"/>
              <p:cNvSpPr>
                <a:spLocks/>
              </p:cNvSpPr>
              <p:nvPr/>
            </p:nvSpPr>
            <p:spPr bwMode="auto">
              <a:xfrm>
                <a:off x="5032" y="2107"/>
                <a:ext cx="274" cy="66"/>
              </a:xfrm>
              <a:custGeom>
                <a:avLst/>
                <a:gdLst>
                  <a:gd name="T0" fmla="*/ 0 w 116"/>
                  <a:gd name="T1" fmla="*/ 26 h 28"/>
                  <a:gd name="T2" fmla="*/ 59 w 116"/>
                  <a:gd name="T3" fmla="*/ 0 h 28"/>
                  <a:gd name="T4" fmla="*/ 96 w 116"/>
                  <a:gd name="T5" fmla="*/ 9 h 28"/>
                  <a:gd name="T6" fmla="*/ 116 w 116"/>
                  <a:gd name="T7" fmla="*/ 26 h 28"/>
                  <a:gd name="T8" fmla="*/ 21 w 116"/>
                  <a:gd name="T9" fmla="*/ 22 h 28"/>
                  <a:gd name="T10" fmla="*/ 0 w 116"/>
                  <a:gd name="T11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28">
                    <a:moveTo>
                      <a:pt x="0" y="26"/>
                    </a:moveTo>
                    <a:cubicBezTo>
                      <a:pt x="19" y="17"/>
                      <a:pt x="37" y="1"/>
                      <a:pt x="59" y="0"/>
                    </a:cubicBezTo>
                    <a:cubicBezTo>
                      <a:pt x="73" y="0"/>
                      <a:pt x="85" y="2"/>
                      <a:pt x="96" y="9"/>
                    </a:cubicBezTo>
                    <a:cubicBezTo>
                      <a:pt x="103" y="13"/>
                      <a:pt x="113" y="19"/>
                      <a:pt x="116" y="26"/>
                    </a:cubicBezTo>
                    <a:cubicBezTo>
                      <a:pt x="84" y="27"/>
                      <a:pt x="52" y="16"/>
                      <a:pt x="21" y="22"/>
                    </a:cubicBezTo>
                    <a:cubicBezTo>
                      <a:pt x="14" y="23"/>
                      <a:pt x="6" y="28"/>
                      <a:pt x="0" y="26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337"/>
              <p:cNvSpPr>
                <a:spLocks/>
              </p:cNvSpPr>
              <p:nvPr/>
            </p:nvSpPr>
            <p:spPr bwMode="auto">
              <a:xfrm>
                <a:off x="4530" y="2164"/>
                <a:ext cx="123" cy="144"/>
              </a:xfrm>
              <a:custGeom>
                <a:avLst/>
                <a:gdLst>
                  <a:gd name="T0" fmla="*/ 2 w 52"/>
                  <a:gd name="T1" fmla="*/ 0 h 61"/>
                  <a:gd name="T2" fmla="*/ 10 w 52"/>
                  <a:gd name="T3" fmla="*/ 29 h 61"/>
                  <a:gd name="T4" fmla="*/ 28 w 52"/>
                  <a:gd name="T5" fmla="*/ 49 h 61"/>
                  <a:gd name="T6" fmla="*/ 52 w 52"/>
                  <a:gd name="T7" fmla="*/ 61 h 61"/>
                  <a:gd name="T8" fmla="*/ 12 w 52"/>
                  <a:gd name="T9" fmla="*/ 21 h 61"/>
                  <a:gd name="T10" fmla="*/ 2 w 52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61">
                    <a:moveTo>
                      <a:pt x="2" y="0"/>
                    </a:moveTo>
                    <a:cubicBezTo>
                      <a:pt x="0" y="10"/>
                      <a:pt x="5" y="22"/>
                      <a:pt x="10" y="29"/>
                    </a:cubicBezTo>
                    <a:cubicBezTo>
                      <a:pt x="15" y="38"/>
                      <a:pt x="20" y="44"/>
                      <a:pt x="28" y="49"/>
                    </a:cubicBezTo>
                    <a:cubicBezTo>
                      <a:pt x="35" y="53"/>
                      <a:pt x="43" y="60"/>
                      <a:pt x="52" y="61"/>
                    </a:cubicBezTo>
                    <a:cubicBezTo>
                      <a:pt x="33" y="52"/>
                      <a:pt x="21" y="39"/>
                      <a:pt x="12" y="21"/>
                    </a:cubicBezTo>
                    <a:cubicBezTo>
                      <a:pt x="9" y="15"/>
                      <a:pt x="7" y="6"/>
                      <a:pt x="2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338"/>
              <p:cNvSpPr>
                <a:spLocks/>
              </p:cNvSpPr>
              <p:nvPr/>
            </p:nvSpPr>
            <p:spPr bwMode="auto">
              <a:xfrm>
                <a:off x="4625" y="2157"/>
                <a:ext cx="106" cy="108"/>
              </a:xfrm>
              <a:custGeom>
                <a:avLst/>
                <a:gdLst>
                  <a:gd name="T0" fmla="*/ 37 w 45"/>
                  <a:gd name="T1" fmla="*/ 41 h 46"/>
                  <a:gd name="T2" fmla="*/ 15 w 45"/>
                  <a:gd name="T3" fmla="*/ 20 h 46"/>
                  <a:gd name="T4" fmla="*/ 0 w 45"/>
                  <a:gd name="T5" fmla="*/ 0 h 46"/>
                  <a:gd name="T6" fmla="*/ 10 w 45"/>
                  <a:gd name="T7" fmla="*/ 28 h 46"/>
                  <a:gd name="T8" fmla="*/ 45 w 45"/>
                  <a:gd name="T9" fmla="*/ 46 h 46"/>
                  <a:gd name="T10" fmla="*/ 44 w 45"/>
                  <a:gd name="T11" fmla="*/ 45 h 46"/>
                  <a:gd name="T12" fmla="*/ 37 w 45"/>
                  <a:gd name="T13" fmla="*/ 4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46">
                    <a:moveTo>
                      <a:pt x="37" y="41"/>
                    </a:moveTo>
                    <a:cubicBezTo>
                      <a:pt x="29" y="36"/>
                      <a:pt x="20" y="28"/>
                      <a:pt x="15" y="20"/>
                    </a:cubicBezTo>
                    <a:cubicBezTo>
                      <a:pt x="10" y="12"/>
                      <a:pt x="6" y="6"/>
                      <a:pt x="0" y="0"/>
                    </a:cubicBezTo>
                    <a:cubicBezTo>
                      <a:pt x="1" y="8"/>
                      <a:pt x="5" y="21"/>
                      <a:pt x="10" y="28"/>
                    </a:cubicBezTo>
                    <a:cubicBezTo>
                      <a:pt x="17" y="37"/>
                      <a:pt x="33" y="44"/>
                      <a:pt x="45" y="46"/>
                    </a:cubicBezTo>
                    <a:cubicBezTo>
                      <a:pt x="44" y="46"/>
                      <a:pt x="44" y="45"/>
                      <a:pt x="44" y="45"/>
                    </a:cubicBezTo>
                    <a:cubicBezTo>
                      <a:pt x="41" y="44"/>
                      <a:pt x="39" y="43"/>
                      <a:pt x="37" y="4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339"/>
              <p:cNvSpPr>
                <a:spLocks/>
              </p:cNvSpPr>
              <p:nvPr/>
            </p:nvSpPr>
            <p:spPr bwMode="auto">
              <a:xfrm>
                <a:off x="4842" y="2755"/>
                <a:ext cx="291" cy="321"/>
              </a:xfrm>
              <a:custGeom>
                <a:avLst/>
                <a:gdLst>
                  <a:gd name="T0" fmla="*/ 33 w 123"/>
                  <a:gd name="T1" fmla="*/ 15 h 136"/>
                  <a:gd name="T2" fmla="*/ 31 w 123"/>
                  <a:gd name="T3" fmla="*/ 109 h 136"/>
                  <a:gd name="T4" fmla="*/ 110 w 123"/>
                  <a:gd name="T5" fmla="*/ 103 h 136"/>
                  <a:gd name="T6" fmla="*/ 90 w 123"/>
                  <a:gd name="T7" fmla="*/ 14 h 136"/>
                  <a:gd name="T8" fmla="*/ 63 w 123"/>
                  <a:gd name="T9" fmla="*/ 1 h 136"/>
                  <a:gd name="T10" fmla="*/ 33 w 123"/>
                  <a:gd name="T11" fmla="*/ 1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" h="136">
                    <a:moveTo>
                      <a:pt x="33" y="15"/>
                    </a:moveTo>
                    <a:cubicBezTo>
                      <a:pt x="33" y="15"/>
                      <a:pt x="0" y="83"/>
                      <a:pt x="31" y="109"/>
                    </a:cubicBezTo>
                    <a:cubicBezTo>
                      <a:pt x="62" y="136"/>
                      <a:pt x="103" y="122"/>
                      <a:pt x="110" y="103"/>
                    </a:cubicBezTo>
                    <a:cubicBezTo>
                      <a:pt x="123" y="70"/>
                      <a:pt x="95" y="59"/>
                      <a:pt x="90" y="14"/>
                    </a:cubicBezTo>
                    <a:cubicBezTo>
                      <a:pt x="90" y="14"/>
                      <a:pt x="82" y="2"/>
                      <a:pt x="63" y="1"/>
                    </a:cubicBezTo>
                    <a:cubicBezTo>
                      <a:pt x="45" y="0"/>
                      <a:pt x="33" y="15"/>
                      <a:pt x="33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340"/>
              <p:cNvSpPr>
                <a:spLocks/>
              </p:cNvSpPr>
              <p:nvPr/>
            </p:nvSpPr>
            <p:spPr bwMode="auto">
              <a:xfrm>
                <a:off x="4856" y="2752"/>
                <a:ext cx="261" cy="282"/>
              </a:xfrm>
              <a:custGeom>
                <a:avLst/>
                <a:gdLst>
                  <a:gd name="T0" fmla="*/ 29 w 110"/>
                  <a:gd name="T1" fmla="*/ 13 h 119"/>
                  <a:gd name="T2" fmla="*/ 28 w 110"/>
                  <a:gd name="T3" fmla="*/ 95 h 119"/>
                  <a:gd name="T4" fmla="*/ 99 w 110"/>
                  <a:gd name="T5" fmla="*/ 89 h 119"/>
                  <a:gd name="T6" fmla="*/ 81 w 110"/>
                  <a:gd name="T7" fmla="*/ 10 h 119"/>
                  <a:gd name="T8" fmla="*/ 57 w 110"/>
                  <a:gd name="T9" fmla="*/ 0 h 119"/>
                  <a:gd name="T10" fmla="*/ 29 w 110"/>
                  <a:gd name="T11" fmla="*/ 1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119">
                    <a:moveTo>
                      <a:pt x="29" y="13"/>
                    </a:moveTo>
                    <a:cubicBezTo>
                      <a:pt x="29" y="13"/>
                      <a:pt x="0" y="71"/>
                      <a:pt x="28" y="95"/>
                    </a:cubicBezTo>
                    <a:cubicBezTo>
                      <a:pt x="55" y="119"/>
                      <a:pt x="92" y="106"/>
                      <a:pt x="99" y="89"/>
                    </a:cubicBezTo>
                    <a:cubicBezTo>
                      <a:pt x="110" y="59"/>
                      <a:pt x="85" y="52"/>
                      <a:pt x="81" y="10"/>
                    </a:cubicBezTo>
                    <a:cubicBezTo>
                      <a:pt x="81" y="10"/>
                      <a:pt x="73" y="1"/>
                      <a:pt x="57" y="0"/>
                    </a:cubicBezTo>
                    <a:cubicBezTo>
                      <a:pt x="41" y="0"/>
                      <a:pt x="29" y="13"/>
                      <a:pt x="29" y="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Oval 341"/>
              <p:cNvSpPr>
                <a:spLocks noChangeArrowheads="1"/>
              </p:cNvSpPr>
              <p:nvPr/>
            </p:nvSpPr>
            <p:spPr bwMode="auto">
              <a:xfrm>
                <a:off x="4984" y="2963"/>
                <a:ext cx="43" cy="19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42"/>
              <p:cNvSpPr>
                <a:spLocks/>
              </p:cNvSpPr>
              <p:nvPr/>
            </p:nvSpPr>
            <p:spPr bwMode="auto">
              <a:xfrm>
                <a:off x="4800" y="3062"/>
                <a:ext cx="381" cy="170"/>
              </a:xfrm>
              <a:custGeom>
                <a:avLst/>
                <a:gdLst>
                  <a:gd name="T0" fmla="*/ 0 w 161"/>
                  <a:gd name="T1" fmla="*/ 14 h 72"/>
                  <a:gd name="T2" fmla="*/ 83 w 161"/>
                  <a:gd name="T3" fmla="*/ 12 h 72"/>
                  <a:gd name="T4" fmla="*/ 161 w 161"/>
                  <a:gd name="T5" fmla="*/ 0 h 72"/>
                  <a:gd name="T6" fmla="*/ 135 w 161"/>
                  <a:gd name="T7" fmla="*/ 53 h 72"/>
                  <a:gd name="T8" fmla="*/ 41 w 161"/>
                  <a:gd name="T9" fmla="*/ 62 h 72"/>
                  <a:gd name="T10" fmla="*/ 0 w 161"/>
                  <a:gd name="T11" fmla="*/ 1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72">
                    <a:moveTo>
                      <a:pt x="0" y="14"/>
                    </a:moveTo>
                    <a:cubicBezTo>
                      <a:pt x="0" y="14"/>
                      <a:pt x="56" y="15"/>
                      <a:pt x="83" y="12"/>
                    </a:cubicBezTo>
                    <a:cubicBezTo>
                      <a:pt x="111" y="9"/>
                      <a:pt x="161" y="0"/>
                      <a:pt x="161" y="0"/>
                    </a:cubicBezTo>
                    <a:cubicBezTo>
                      <a:pt x="161" y="0"/>
                      <a:pt x="154" y="36"/>
                      <a:pt x="135" y="53"/>
                    </a:cubicBezTo>
                    <a:cubicBezTo>
                      <a:pt x="115" y="69"/>
                      <a:pt x="63" y="72"/>
                      <a:pt x="41" y="62"/>
                    </a:cubicBezTo>
                    <a:cubicBezTo>
                      <a:pt x="19" y="52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343"/>
              <p:cNvSpPr>
                <a:spLocks/>
              </p:cNvSpPr>
              <p:nvPr/>
            </p:nvSpPr>
            <p:spPr bwMode="auto">
              <a:xfrm>
                <a:off x="4856" y="3126"/>
                <a:ext cx="258" cy="106"/>
              </a:xfrm>
              <a:custGeom>
                <a:avLst/>
                <a:gdLst>
                  <a:gd name="T0" fmla="*/ 59 w 109"/>
                  <a:gd name="T1" fmla="*/ 1 h 45"/>
                  <a:gd name="T2" fmla="*/ 0 w 109"/>
                  <a:gd name="T3" fmla="*/ 22 h 45"/>
                  <a:gd name="T4" fmla="*/ 17 w 109"/>
                  <a:gd name="T5" fmla="*/ 35 h 45"/>
                  <a:gd name="T6" fmla="*/ 109 w 109"/>
                  <a:gd name="T7" fmla="*/ 26 h 45"/>
                  <a:gd name="T8" fmla="*/ 59 w 109"/>
                  <a:gd name="T9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45">
                    <a:moveTo>
                      <a:pt x="59" y="1"/>
                    </a:moveTo>
                    <a:cubicBezTo>
                      <a:pt x="37" y="3"/>
                      <a:pt x="14" y="5"/>
                      <a:pt x="0" y="22"/>
                    </a:cubicBezTo>
                    <a:cubicBezTo>
                      <a:pt x="5" y="28"/>
                      <a:pt x="11" y="32"/>
                      <a:pt x="17" y="35"/>
                    </a:cubicBezTo>
                    <a:cubicBezTo>
                      <a:pt x="39" y="45"/>
                      <a:pt x="89" y="42"/>
                      <a:pt x="109" y="26"/>
                    </a:cubicBezTo>
                    <a:cubicBezTo>
                      <a:pt x="97" y="10"/>
                      <a:pt x="82" y="0"/>
                      <a:pt x="59" y="1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344"/>
              <p:cNvSpPr>
                <a:spLocks/>
              </p:cNvSpPr>
              <p:nvPr/>
            </p:nvSpPr>
            <p:spPr bwMode="auto">
              <a:xfrm>
                <a:off x="5403" y="2788"/>
                <a:ext cx="119" cy="137"/>
              </a:xfrm>
              <a:custGeom>
                <a:avLst/>
                <a:gdLst>
                  <a:gd name="T0" fmla="*/ 9 w 50"/>
                  <a:gd name="T1" fmla="*/ 57 h 58"/>
                  <a:gd name="T2" fmla="*/ 31 w 50"/>
                  <a:gd name="T3" fmla="*/ 10 h 58"/>
                  <a:gd name="T4" fmla="*/ 35 w 50"/>
                  <a:gd name="T5" fmla="*/ 47 h 58"/>
                  <a:gd name="T6" fmla="*/ 9 w 50"/>
                  <a:gd name="T7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58">
                    <a:moveTo>
                      <a:pt x="9" y="57"/>
                    </a:moveTo>
                    <a:cubicBezTo>
                      <a:pt x="9" y="57"/>
                      <a:pt x="0" y="0"/>
                      <a:pt x="31" y="10"/>
                    </a:cubicBezTo>
                    <a:cubicBezTo>
                      <a:pt x="50" y="17"/>
                      <a:pt x="46" y="36"/>
                      <a:pt x="35" y="47"/>
                    </a:cubicBezTo>
                    <a:cubicBezTo>
                      <a:pt x="28" y="54"/>
                      <a:pt x="17" y="58"/>
                      <a:pt x="9" y="5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345"/>
              <p:cNvSpPr>
                <a:spLocks/>
              </p:cNvSpPr>
              <p:nvPr/>
            </p:nvSpPr>
            <p:spPr bwMode="auto">
              <a:xfrm>
                <a:off x="5422" y="2821"/>
                <a:ext cx="97" cy="104"/>
              </a:xfrm>
              <a:custGeom>
                <a:avLst/>
                <a:gdLst>
                  <a:gd name="T0" fmla="*/ 1 w 41"/>
                  <a:gd name="T1" fmla="*/ 42 h 44"/>
                  <a:gd name="T2" fmla="*/ 0 w 41"/>
                  <a:gd name="T3" fmla="*/ 27 h 44"/>
                  <a:gd name="T4" fmla="*/ 34 w 41"/>
                  <a:gd name="T5" fmla="*/ 22 h 44"/>
                  <a:gd name="T6" fmla="*/ 1 w 41"/>
                  <a:gd name="T7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44">
                    <a:moveTo>
                      <a:pt x="1" y="42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41" y="0"/>
                      <a:pt x="34" y="22"/>
                    </a:cubicBezTo>
                    <a:cubicBezTo>
                      <a:pt x="28" y="44"/>
                      <a:pt x="1" y="42"/>
                      <a:pt x="1" y="42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46"/>
              <p:cNvSpPr>
                <a:spLocks/>
              </p:cNvSpPr>
              <p:nvPr/>
            </p:nvSpPr>
            <p:spPr bwMode="auto">
              <a:xfrm>
                <a:off x="5138" y="3282"/>
                <a:ext cx="410" cy="643"/>
              </a:xfrm>
              <a:custGeom>
                <a:avLst/>
                <a:gdLst>
                  <a:gd name="T0" fmla="*/ 147 w 173"/>
                  <a:gd name="T1" fmla="*/ 120 h 272"/>
                  <a:gd name="T2" fmla="*/ 120 w 173"/>
                  <a:gd name="T3" fmla="*/ 42 h 272"/>
                  <a:gd name="T4" fmla="*/ 120 w 173"/>
                  <a:gd name="T5" fmla="*/ 3 h 272"/>
                  <a:gd name="T6" fmla="*/ 79 w 173"/>
                  <a:gd name="T7" fmla="*/ 82 h 272"/>
                  <a:gd name="T8" fmla="*/ 9 w 173"/>
                  <a:gd name="T9" fmla="*/ 118 h 272"/>
                  <a:gd name="T10" fmla="*/ 18 w 173"/>
                  <a:gd name="T11" fmla="*/ 150 h 272"/>
                  <a:gd name="T12" fmla="*/ 5 w 173"/>
                  <a:gd name="T13" fmla="*/ 184 h 272"/>
                  <a:gd name="T14" fmla="*/ 28 w 173"/>
                  <a:gd name="T15" fmla="*/ 208 h 272"/>
                  <a:gd name="T16" fmla="*/ 17 w 173"/>
                  <a:gd name="T17" fmla="*/ 229 h 272"/>
                  <a:gd name="T18" fmla="*/ 28 w 173"/>
                  <a:gd name="T19" fmla="*/ 265 h 272"/>
                  <a:gd name="T20" fmla="*/ 133 w 173"/>
                  <a:gd name="T21" fmla="*/ 248 h 272"/>
                  <a:gd name="T22" fmla="*/ 136 w 173"/>
                  <a:gd name="T23" fmla="*/ 248 h 272"/>
                  <a:gd name="T24" fmla="*/ 144 w 173"/>
                  <a:gd name="T25" fmla="*/ 235 h 272"/>
                  <a:gd name="T26" fmla="*/ 147 w 173"/>
                  <a:gd name="T27" fmla="*/ 12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3" h="272">
                    <a:moveTo>
                      <a:pt x="147" y="120"/>
                    </a:moveTo>
                    <a:cubicBezTo>
                      <a:pt x="147" y="120"/>
                      <a:pt x="109" y="72"/>
                      <a:pt x="120" y="42"/>
                    </a:cubicBezTo>
                    <a:cubicBezTo>
                      <a:pt x="131" y="11"/>
                      <a:pt x="140" y="5"/>
                      <a:pt x="120" y="3"/>
                    </a:cubicBezTo>
                    <a:cubicBezTo>
                      <a:pt x="100" y="0"/>
                      <a:pt x="59" y="24"/>
                      <a:pt x="79" y="82"/>
                    </a:cubicBezTo>
                    <a:cubicBezTo>
                      <a:pt x="79" y="82"/>
                      <a:pt x="15" y="89"/>
                      <a:pt x="9" y="118"/>
                    </a:cubicBezTo>
                    <a:cubicBezTo>
                      <a:pt x="2" y="146"/>
                      <a:pt x="18" y="150"/>
                      <a:pt x="18" y="150"/>
                    </a:cubicBezTo>
                    <a:cubicBezTo>
                      <a:pt x="18" y="150"/>
                      <a:pt x="0" y="159"/>
                      <a:pt x="5" y="184"/>
                    </a:cubicBezTo>
                    <a:cubicBezTo>
                      <a:pt x="10" y="209"/>
                      <a:pt x="28" y="208"/>
                      <a:pt x="28" y="208"/>
                    </a:cubicBezTo>
                    <a:cubicBezTo>
                      <a:pt x="28" y="208"/>
                      <a:pt x="19" y="215"/>
                      <a:pt x="17" y="229"/>
                    </a:cubicBezTo>
                    <a:cubicBezTo>
                      <a:pt x="15" y="238"/>
                      <a:pt x="18" y="257"/>
                      <a:pt x="28" y="265"/>
                    </a:cubicBezTo>
                    <a:cubicBezTo>
                      <a:pt x="39" y="272"/>
                      <a:pt x="92" y="270"/>
                      <a:pt x="133" y="248"/>
                    </a:cubicBezTo>
                    <a:cubicBezTo>
                      <a:pt x="173" y="226"/>
                      <a:pt x="136" y="248"/>
                      <a:pt x="136" y="248"/>
                    </a:cubicBezTo>
                    <a:cubicBezTo>
                      <a:pt x="144" y="235"/>
                      <a:pt x="144" y="235"/>
                      <a:pt x="144" y="235"/>
                    </a:cubicBezTo>
                    <a:lnTo>
                      <a:pt x="147" y="12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347"/>
              <p:cNvSpPr>
                <a:spLocks/>
              </p:cNvSpPr>
              <p:nvPr/>
            </p:nvSpPr>
            <p:spPr bwMode="auto">
              <a:xfrm>
                <a:off x="5150" y="3582"/>
                <a:ext cx="194" cy="107"/>
              </a:xfrm>
              <a:custGeom>
                <a:avLst/>
                <a:gdLst>
                  <a:gd name="T0" fmla="*/ 77 w 82"/>
                  <a:gd name="T1" fmla="*/ 0 h 45"/>
                  <a:gd name="T2" fmla="*/ 73 w 82"/>
                  <a:gd name="T3" fmla="*/ 4 h 45"/>
                  <a:gd name="T4" fmla="*/ 70 w 82"/>
                  <a:gd name="T5" fmla="*/ 7 h 45"/>
                  <a:gd name="T6" fmla="*/ 36 w 82"/>
                  <a:gd name="T7" fmla="*/ 16 h 45"/>
                  <a:gd name="T8" fmla="*/ 6 w 82"/>
                  <a:gd name="T9" fmla="*/ 5 h 45"/>
                  <a:gd name="T10" fmla="*/ 4 w 82"/>
                  <a:gd name="T11" fmla="*/ 4 h 45"/>
                  <a:gd name="T12" fmla="*/ 3 w 82"/>
                  <a:gd name="T13" fmla="*/ 4 h 45"/>
                  <a:gd name="T14" fmla="*/ 2 w 82"/>
                  <a:gd name="T15" fmla="*/ 6 h 45"/>
                  <a:gd name="T16" fmla="*/ 13 w 82"/>
                  <a:gd name="T17" fmla="*/ 23 h 45"/>
                  <a:gd name="T18" fmla="*/ 0 w 82"/>
                  <a:gd name="T19" fmla="*/ 45 h 45"/>
                  <a:gd name="T20" fmla="*/ 25 w 82"/>
                  <a:gd name="T21" fmla="*/ 29 h 45"/>
                  <a:gd name="T22" fmla="*/ 50 w 82"/>
                  <a:gd name="T23" fmla="*/ 22 h 45"/>
                  <a:gd name="T24" fmla="*/ 81 w 82"/>
                  <a:gd name="T25" fmla="*/ 33 h 45"/>
                  <a:gd name="T26" fmla="*/ 77 w 82"/>
                  <a:gd name="T2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45">
                    <a:moveTo>
                      <a:pt x="77" y="0"/>
                    </a:moveTo>
                    <a:cubicBezTo>
                      <a:pt x="75" y="2"/>
                      <a:pt x="74" y="3"/>
                      <a:pt x="73" y="4"/>
                    </a:cubicBezTo>
                    <a:cubicBezTo>
                      <a:pt x="72" y="5"/>
                      <a:pt x="72" y="6"/>
                      <a:pt x="70" y="7"/>
                    </a:cubicBezTo>
                    <a:cubicBezTo>
                      <a:pt x="60" y="16"/>
                      <a:pt x="48" y="17"/>
                      <a:pt x="36" y="16"/>
                    </a:cubicBezTo>
                    <a:cubicBezTo>
                      <a:pt x="25" y="18"/>
                      <a:pt x="11" y="15"/>
                      <a:pt x="6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5"/>
                      <a:pt x="3" y="5"/>
                      <a:pt x="2" y="6"/>
                    </a:cubicBezTo>
                    <a:cubicBezTo>
                      <a:pt x="3" y="21"/>
                      <a:pt x="13" y="23"/>
                      <a:pt x="13" y="23"/>
                    </a:cubicBezTo>
                    <a:cubicBezTo>
                      <a:pt x="13" y="23"/>
                      <a:pt x="1" y="29"/>
                      <a:pt x="0" y="45"/>
                    </a:cubicBezTo>
                    <a:cubicBezTo>
                      <a:pt x="7" y="37"/>
                      <a:pt x="15" y="32"/>
                      <a:pt x="25" y="29"/>
                    </a:cubicBezTo>
                    <a:cubicBezTo>
                      <a:pt x="33" y="25"/>
                      <a:pt x="42" y="23"/>
                      <a:pt x="50" y="22"/>
                    </a:cubicBezTo>
                    <a:cubicBezTo>
                      <a:pt x="63" y="20"/>
                      <a:pt x="74" y="23"/>
                      <a:pt x="81" y="33"/>
                    </a:cubicBezTo>
                    <a:cubicBezTo>
                      <a:pt x="82" y="21"/>
                      <a:pt x="81" y="10"/>
                      <a:pt x="77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348"/>
              <p:cNvSpPr>
                <a:spLocks/>
              </p:cNvSpPr>
              <p:nvPr/>
            </p:nvSpPr>
            <p:spPr bwMode="auto">
              <a:xfrm>
                <a:off x="5183" y="3774"/>
                <a:ext cx="265" cy="158"/>
              </a:xfrm>
              <a:custGeom>
                <a:avLst/>
                <a:gdLst>
                  <a:gd name="T0" fmla="*/ 106 w 112"/>
                  <a:gd name="T1" fmla="*/ 3 h 67"/>
                  <a:gd name="T2" fmla="*/ 39 w 112"/>
                  <a:gd name="T3" fmla="*/ 43 h 67"/>
                  <a:gd name="T4" fmla="*/ 2 w 112"/>
                  <a:gd name="T5" fmla="*/ 41 h 67"/>
                  <a:gd name="T6" fmla="*/ 0 w 112"/>
                  <a:gd name="T7" fmla="*/ 41 h 67"/>
                  <a:gd name="T8" fmla="*/ 9 w 112"/>
                  <a:gd name="T9" fmla="*/ 57 h 67"/>
                  <a:gd name="T10" fmla="*/ 101 w 112"/>
                  <a:gd name="T11" fmla="*/ 46 h 67"/>
                  <a:gd name="T12" fmla="*/ 106 w 112"/>
                  <a:gd name="T13" fmla="*/ 12 h 67"/>
                  <a:gd name="T14" fmla="*/ 106 w 112"/>
                  <a:gd name="T15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67">
                    <a:moveTo>
                      <a:pt x="106" y="3"/>
                    </a:moveTo>
                    <a:cubicBezTo>
                      <a:pt x="92" y="18"/>
                      <a:pt x="59" y="43"/>
                      <a:pt x="39" y="43"/>
                    </a:cubicBezTo>
                    <a:cubicBezTo>
                      <a:pt x="28" y="47"/>
                      <a:pt x="12" y="47"/>
                      <a:pt x="2" y="41"/>
                    </a:cubicBezTo>
                    <a:cubicBezTo>
                      <a:pt x="1" y="41"/>
                      <a:pt x="0" y="41"/>
                      <a:pt x="0" y="41"/>
                    </a:cubicBezTo>
                    <a:cubicBezTo>
                      <a:pt x="1" y="47"/>
                      <a:pt x="5" y="53"/>
                      <a:pt x="9" y="57"/>
                    </a:cubicBezTo>
                    <a:cubicBezTo>
                      <a:pt x="15" y="60"/>
                      <a:pt x="47" y="67"/>
                      <a:pt x="101" y="46"/>
                    </a:cubicBezTo>
                    <a:cubicBezTo>
                      <a:pt x="101" y="42"/>
                      <a:pt x="105" y="15"/>
                      <a:pt x="106" y="12"/>
                    </a:cubicBezTo>
                    <a:cubicBezTo>
                      <a:pt x="103" y="13"/>
                      <a:pt x="112" y="0"/>
                      <a:pt x="106" y="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49"/>
              <p:cNvSpPr>
                <a:spLocks/>
              </p:cNvSpPr>
              <p:nvPr/>
            </p:nvSpPr>
            <p:spPr bwMode="auto">
              <a:xfrm>
                <a:off x="5164" y="3738"/>
                <a:ext cx="171" cy="64"/>
              </a:xfrm>
              <a:custGeom>
                <a:avLst/>
                <a:gdLst>
                  <a:gd name="T0" fmla="*/ 71 w 72"/>
                  <a:gd name="T1" fmla="*/ 1 h 27"/>
                  <a:gd name="T2" fmla="*/ 53 w 72"/>
                  <a:gd name="T3" fmla="*/ 7 h 27"/>
                  <a:gd name="T4" fmla="*/ 34 w 72"/>
                  <a:gd name="T5" fmla="*/ 9 h 27"/>
                  <a:gd name="T6" fmla="*/ 13 w 72"/>
                  <a:gd name="T7" fmla="*/ 6 h 27"/>
                  <a:gd name="T8" fmla="*/ 5 w 72"/>
                  <a:gd name="T9" fmla="*/ 4 h 27"/>
                  <a:gd name="T10" fmla="*/ 0 w 72"/>
                  <a:gd name="T11" fmla="*/ 5 h 27"/>
                  <a:gd name="T12" fmla="*/ 17 w 72"/>
                  <a:gd name="T13" fmla="*/ 15 h 27"/>
                  <a:gd name="T14" fmla="*/ 8 w 72"/>
                  <a:gd name="T15" fmla="*/ 27 h 27"/>
                  <a:gd name="T16" fmla="*/ 70 w 72"/>
                  <a:gd name="T17" fmla="*/ 24 h 27"/>
                  <a:gd name="T18" fmla="*/ 72 w 72"/>
                  <a:gd name="T19" fmla="*/ 0 h 27"/>
                  <a:gd name="T20" fmla="*/ 71 w 72"/>
                  <a:gd name="T21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27">
                    <a:moveTo>
                      <a:pt x="71" y="1"/>
                    </a:moveTo>
                    <a:cubicBezTo>
                      <a:pt x="65" y="4"/>
                      <a:pt x="59" y="6"/>
                      <a:pt x="53" y="7"/>
                    </a:cubicBezTo>
                    <a:cubicBezTo>
                      <a:pt x="47" y="9"/>
                      <a:pt x="40" y="10"/>
                      <a:pt x="34" y="9"/>
                    </a:cubicBezTo>
                    <a:cubicBezTo>
                      <a:pt x="27" y="10"/>
                      <a:pt x="20" y="9"/>
                      <a:pt x="13" y="6"/>
                    </a:cubicBezTo>
                    <a:cubicBezTo>
                      <a:pt x="10" y="6"/>
                      <a:pt x="7" y="5"/>
                      <a:pt x="5" y="4"/>
                    </a:cubicBezTo>
                    <a:cubicBezTo>
                      <a:pt x="3" y="4"/>
                      <a:pt x="1" y="5"/>
                      <a:pt x="0" y="5"/>
                    </a:cubicBezTo>
                    <a:cubicBezTo>
                      <a:pt x="7" y="16"/>
                      <a:pt x="17" y="15"/>
                      <a:pt x="17" y="15"/>
                    </a:cubicBezTo>
                    <a:cubicBezTo>
                      <a:pt x="17" y="15"/>
                      <a:pt x="12" y="19"/>
                      <a:pt x="8" y="27"/>
                    </a:cubicBezTo>
                    <a:cubicBezTo>
                      <a:pt x="24" y="12"/>
                      <a:pt x="53" y="10"/>
                      <a:pt x="70" y="24"/>
                    </a:cubicBezTo>
                    <a:cubicBezTo>
                      <a:pt x="70" y="16"/>
                      <a:pt x="71" y="8"/>
                      <a:pt x="72" y="0"/>
                    </a:cubicBezTo>
                    <a:cubicBezTo>
                      <a:pt x="72" y="0"/>
                      <a:pt x="71" y="0"/>
                      <a:pt x="71" y="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350"/>
              <p:cNvSpPr>
                <a:spLocks/>
              </p:cNvSpPr>
              <p:nvPr/>
            </p:nvSpPr>
            <p:spPr bwMode="auto">
              <a:xfrm>
                <a:off x="5252" y="3303"/>
                <a:ext cx="234" cy="587"/>
              </a:xfrm>
              <a:custGeom>
                <a:avLst/>
                <a:gdLst>
                  <a:gd name="T0" fmla="*/ 73 w 99"/>
                  <a:gd name="T1" fmla="*/ 62 h 248"/>
                  <a:gd name="T2" fmla="*/ 72 w 99"/>
                  <a:gd name="T3" fmla="*/ 33 h 248"/>
                  <a:gd name="T4" fmla="*/ 84 w 99"/>
                  <a:gd name="T5" fmla="*/ 0 h 248"/>
                  <a:gd name="T6" fmla="*/ 78 w 99"/>
                  <a:gd name="T7" fmla="*/ 3 h 248"/>
                  <a:gd name="T8" fmla="*/ 75 w 99"/>
                  <a:gd name="T9" fmla="*/ 4 h 248"/>
                  <a:gd name="T10" fmla="*/ 71 w 99"/>
                  <a:gd name="T11" fmla="*/ 6 h 248"/>
                  <a:gd name="T12" fmla="*/ 66 w 99"/>
                  <a:gd name="T13" fmla="*/ 10 h 248"/>
                  <a:gd name="T14" fmla="*/ 56 w 99"/>
                  <a:gd name="T15" fmla="*/ 26 h 248"/>
                  <a:gd name="T16" fmla="*/ 55 w 99"/>
                  <a:gd name="T17" fmla="*/ 31 h 248"/>
                  <a:gd name="T18" fmla="*/ 48 w 99"/>
                  <a:gd name="T19" fmla="*/ 57 h 248"/>
                  <a:gd name="T20" fmla="*/ 29 w 99"/>
                  <a:gd name="T21" fmla="*/ 54 h 248"/>
                  <a:gd name="T22" fmla="*/ 26 w 99"/>
                  <a:gd name="T23" fmla="*/ 51 h 248"/>
                  <a:gd name="T24" fmla="*/ 26 w 99"/>
                  <a:gd name="T25" fmla="*/ 50 h 248"/>
                  <a:gd name="T26" fmla="*/ 30 w 99"/>
                  <a:gd name="T27" fmla="*/ 69 h 248"/>
                  <a:gd name="T28" fmla="*/ 23 w 99"/>
                  <a:gd name="T29" fmla="*/ 73 h 248"/>
                  <a:gd name="T30" fmla="*/ 0 w 99"/>
                  <a:gd name="T31" fmla="*/ 80 h 248"/>
                  <a:gd name="T32" fmla="*/ 19 w 99"/>
                  <a:gd name="T33" fmla="*/ 78 h 248"/>
                  <a:gd name="T34" fmla="*/ 48 w 99"/>
                  <a:gd name="T35" fmla="*/ 85 h 248"/>
                  <a:gd name="T36" fmla="*/ 48 w 99"/>
                  <a:gd name="T37" fmla="*/ 84 h 248"/>
                  <a:gd name="T38" fmla="*/ 52 w 99"/>
                  <a:gd name="T39" fmla="*/ 88 h 248"/>
                  <a:gd name="T40" fmla="*/ 51 w 99"/>
                  <a:gd name="T41" fmla="*/ 86 h 248"/>
                  <a:gd name="T42" fmla="*/ 53 w 99"/>
                  <a:gd name="T43" fmla="*/ 88 h 248"/>
                  <a:gd name="T44" fmla="*/ 53 w 99"/>
                  <a:gd name="T45" fmla="*/ 89 h 248"/>
                  <a:gd name="T46" fmla="*/ 56 w 99"/>
                  <a:gd name="T47" fmla="*/ 92 h 248"/>
                  <a:gd name="T48" fmla="*/ 59 w 99"/>
                  <a:gd name="T49" fmla="*/ 97 h 248"/>
                  <a:gd name="T50" fmla="*/ 56 w 99"/>
                  <a:gd name="T51" fmla="*/ 94 h 248"/>
                  <a:gd name="T52" fmla="*/ 58 w 99"/>
                  <a:gd name="T53" fmla="*/ 97 h 248"/>
                  <a:gd name="T54" fmla="*/ 63 w 99"/>
                  <a:gd name="T55" fmla="*/ 106 h 248"/>
                  <a:gd name="T56" fmla="*/ 71 w 99"/>
                  <a:gd name="T57" fmla="*/ 130 h 248"/>
                  <a:gd name="T58" fmla="*/ 65 w 99"/>
                  <a:gd name="T59" fmla="*/ 248 h 248"/>
                  <a:gd name="T60" fmla="*/ 85 w 99"/>
                  <a:gd name="T61" fmla="*/ 239 h 248"/>
                  <a:gd name="T62" fmla="*/ 89 w 99"/>
                  <a:gd name="T63" fmla="*/ 236 h 248"/>
                  <a:gd name="T64" fmla="*/ 96 w 99"/>
                  <a:gd name="T65" fmla="*/ 226 h 248"/>
                  <a:gd name="T66" fmla="*/ 99 w 99"/>
                  <a:gd name="T67" fmla="*/ 122 h 248"/>
                  <a:gd name="T68" fmla="*/ 72 w 99"/>
                  <a:gd name="T69" fmla="*/ 65 h 248"/>
                  <a:gd name="T70" fmla="*/ 73 w 99"/>
                  <a:gd name="T71" fmla="*/ 6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9" h="248">
                    <a:moveTo>
                      <a:pt x="73" y="62"/>
                    </a:moveTo>
                    <a:cubicBezTo>
                      <a:pt x="70" y="52"/>
                      <a:pt x="69" y="41"/>
                      <a:pt x="72" y="33"/>
                    </a:cubicBezTo>
                    <a:cubicBezTo>
                      <a:pt x="78" y="15"/>
                      <a:pt x="84" y="5"/>
                      <a:pt x="84" y="0"/>
                    </a:cubicBezTo>
                    <a:cubicBezTo>
                      <a:pt x="82" y="1"/>
                      <a:pt x="80" y="2"/>
                      <a:pt x="78" y="3"/>
                    </a:cubicBezTo>
                    <a:cubicBezTo>
                      <a:pt x="77" y="3"/>
                      <a:pt x="76" y="4"/>
                      <a:pt x="75" y="4"/>
                    </a:cubicBezTo>
                    <a:cubicBezTo>
                      <a:pt x="74" y="5"/>
                      <a:pt x="73" y="6"/>
                      <a:pt x="71" y="6"/>
                    </a:cubicBezTo>
                    <a:cubicBezTo>
                      <a:pt x="69" y="7"/>
                      <a:pt x="68" y="8"/>
                      <a:pt x="66" y="10"/>
                    </a:cubicBezTo>
                    <a:cubicBezTo>
                      <a:pt x="63" y="15"/>
                      <a:pt x="60" y="21"/>
                      <a:pt x="56" y="26"/>
                    </a:cubicBezTo>
                    <a:cubicBezTo>
                      <a:pt x="55" y="28"/>
                      <a:pt x="55" y="30"/>
                      <a:pt x="55" y="31"/>
                    </a:cubicBezTo>
                    <a:cubicBezTo>
                      <a:pt x="53" y="40"/>
                      <a:pt x="51" y="49"/>
                      <a:pt x="48" y="57"/>
                    </a:cubicBezTo>
                    <a:cubicBezTo>
                      <a:pt x="44" y="68"/>
                      <a:pt x="27" y="64"/>
                      <a:pt x="29" y="54"/>
                    </a:cubicBezTo>
                    <a:cubicBezTo>
                      <a:pt x="26" y="51"/>
                      <a:pt x="26" y="51"/>
                      <a:pt x="26" y="51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56"/>
                      <a:pt x="28" y="62"/>
                      <a:pt x="30" y="69"/>
                    </a:cubicBezTo>
                    <a:cubicBezTo>
                      <a:pt x="29" y="71"/>
                      <a:pt x="27" y="72"/>
                      <a:pt x="23" y="73"/>
                    </a:cubicBezTo>
                    <a:cubicBezTo>
                      <a:pt x="15" y="76"/>
                      <a:pt x="7" y="77"/>
                      <a:pt x="0" y="80"/>
                    </a:cubicBezTo>
                    <a:cubicBezTo>
                      <a:pt x="6" y="78"/>
                      <a:pt x="15" y="77"/>
                      <a:pt x="19" y="78"/>
                    </a:cubicBezTo>
                    <a:cubicBezTo>
                      <a:pt x="28" y="79"/>
                      <a:pt x="38" y="82"/>
                      <a:pt x="48" y="85"/>
                    </a:cubicBezTo>
                    <a:cubicBezTo>
                      <a:pt x="48" y="85"/>
                      <a:pt x="48" y="84"/>
                      <a:pt x="48" y="84"/>
                    </a:cubicBezTo>
                    <a:cubicBezTo>
                      <a:pt x="49" y="86"/>
                      <a:pt x="51" y="87"/>
                      <a:pt x="52" y="88"/>
                    </a:cubicBezTo>
                    <a:cubicBezTo>
                      <a:pt x="51" y="86"/>
                      <a:pt x="51" y="86"/>
                      <a:pt x="51" y="86"/>
                    </a:cubicBezTo>
                    <a:cubicBezTo>
                      <a:pt x="52" y="87"/>
                      <a:pt x="52" y="88"/>
                      <a:pt x="53" y="88"/>
                    </a:cubicBezTo>
                    <a:cubicBezTo>
                      <a:pt x="53" y="88"/>
                      <a:pt x="53" y="88"/>
                      <a:pt x="53" y="89"/>
                    </a:cubicBezTo>
                    <a:cubicBezTo>
                      <a:pt x="54" y="90"/>
                      <a:pt x="55" y="91"/>
                      <a:pt x="56" y="92"/>
                    </a:cubicBezTo>
                    <a:cubicBezTo>
                      <a:pt x="57" y="94"/>
                      <a:pt x="58" y="95"/>
                      <a:pt x="59" y="97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57" y="95"/>
                      <a:pt x="57" y="96"/>
                      <a:pt x="58" y="97"/>
                    </a:cubicBezTo>
                    <a:cubicBezTo>
                      <a:pt x="60" y="100"/>
                      <a:pt x="62" y="103"/>
                      <a:pt x="63" y="106"/>
                    </a:cubicBezTo>
                    <a:cubicBezTo>
                      <a:pt x="67" y="114"/>
                      <a:pt x="69" y="122"/>
                      <a:pt x="71" y="130"/>
                    </a:cubicBezTo>
                    <a:cubicBezTo>
                      <a:pt x="78" y="171"/>
                      <a:pt x="76" y="209"/>
                      <a:pt x="65" y="248"/>
                    </a:cubicBezTo>
                    <a:cubicBezTo>
                      <a:pt x="72" y="245"/>
                      <a:pt x="78" y="242"/>
                      <a:pt x="85" y="239"/>
                    </a:cubicBezTo>
                    <a:cubicBezTo>
                      <a:pt x="86" y="238"/>
                      <a:pt x="88" y="237"/>
                      <a:pt x="89" y="236"/>
                    </a:cubicBezTo>
                    <a:cubicBezTo>
                      <a:pt x="96" y="226"/>
                      <a:pt x="96" y="226"/>
                      <a:pt x="96" y="226"/>
                    </a:cubicBezTo>
                    <a:cubicBezTo>
                      <a:pt x="99" y="122"/>
                      <a:pt x="99" y="122"/>
                      <a:pt x="99" y="122"/>
                    </a:cubicBezTo>
                    <a:cubicBezTo>
                      <a:pt x="83" y="108"/>
                      <a:pt x="74" y="86"/>
                      <a:pt x="72" y="65"/>
                    </a:cubicBezTo>
                    <a:cubicBezTo>
                      <a:pt x="72" y="64"/>
                      <a:pt x="72" y="63"/>
                      <a:pt x="73" y="6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351"/>
              <p:cNvSpPr>
                <a:spLocks/>
              </p:cNvSpPr>
              <p:nvPr/>
            </p:nvSpPr>
            <p:spPr bwMode="auto">
              <a:xfrm>
                <a:off x="5453" y="3504"/>
                <a:ext cx="76" cy="367"/>
              </a:xfrm>
              <a:custGeom>
                <a:avLst/>
                <a:gdLst>
                  <a:gd name="T0" fmla="*/ 0 w 32"/>
                  <a:gd name="T1" fmla="*/ 2 h 155"/>
                  <a:gd name="T2" fmla="*/ 22 w 32"/>
                  <a:gd name="T3" fmla="*/ 16 h 155"/>
                  <a:gd name="T4" fmla="*/ 28 w 32"/>
                  <a:gd name="T5" fmla="*/ 145 h 155"/>
                  <a:gd name="T6" fmla="*/ 0 w 32"/>
                  <a:gd name="T7" fmla="*/ 154 h 155"/>
                  <a:gd name="T8" fmla="*/ 0 w 32"/>
                  <a:gd name="T9" fmla="*/ 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5">
                    <a:moveTo>
                      <a:pt x="0" y="2"/>
                    </a:moveTo>
                    <a:cubicBezTo>
                      <a:pt x="0" y="2"/>
                      <a:pt x="18" y="0"/>
                      <a:pt x="22" y="16"/>
                    </a:cubicBezTo>
                    <a:cubicBezTo>
                      <a:pt x="26" y="32"/>
                      <a:pt x="32" y="128"/>
                      <a:pt x="28" y="145"/>
                    </a:cubicBezTo>
                    <a:cubicBezTo>
                      <a:pt x="28" y="145"/>
                      <a:pt x="14" y="155"/>
                      <a:pt x="0" y="154"/>
                    </a:cubicBezTo>
                    <a:cubicBezTo>
                      <a:pt x="0" y="154"/>
                      <a:pt x="16" y="79"/>
                      <a:pt x="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52"/>
              <p:cNvSpPr>
                <a:spLocks/>
              </p:cNvSpPr>
              <p:nvPr/>
            </p:nvSpPr>
            <p:spPr bwMode="auto">
              <a:xfrm>
                <a:off x="6847" y="532"/>
                <a:ext cx="727" cy="880"/>
              </a:xfrm>
              <a:custGeom>
                <a:avLst/>
                <a:gdLst>
                  <a:gd name="T0" fmla="*/ 9 w 307"/>
                  <a:gd name="T1" fmla="*/ 77 h 372"/>
                  <a:gd name="T2" fmla="*/ 93 w 307"/>
                  <a:gd name="T3" fmla="*/ 180 h 372"/>
                  <a:gd name="T4" fmla="*/ 105 w 307"/>
                  <a:gd name="T5" fmla="*/ 180 h 372"/>
                  <a:gd name="T6" fmla="*/ 192 w 307"/>
                  <a:gd name="T7" fmla="*/ 355 h 372"/>
                  <a:gd name="T8" fmla="*/ 254 w 307"/>
                  <a:gd name="T9" fmla="*/ 372 h 372"/>
                  <a:gd name="T10" fmla="*/ 259 w 307"/>
                  <a:gd name="T11" fmla="*/ 329 h 372"/>
                  <a:gd name="T12" fmla="*/ 134 w 307"/>
                  <a:gd name="T13" fmla="*/ 176 h 372"/>
                  <a:gd name="T14" fmla="*/ 166 w 307"/>
                  <a:gd name="T15" fmla="*/ 147 h 372"/>
                  <a:gd name="T16" fmla="*/ 259 w 307"/>
                  <a:gd name="T17" fmla="*/ 71 h 372"/>
                  <a:gd name="T18" fmla="*/ 259 w 307"/>
                  <a:gd name="T19" fmla="*/ 176 h 372"/>
                  <a:gd name="T20" fmla="*/ 307 w 307"/>
                  <a:gd name="T21" fmla="*/ 176 h 372"/>
                  <a:gd name="T22" fmla="*/ 301 w 307"/>
                  <a:gd name="T23" fmla="*/ 38 h 372"/>
                  <a:gd name="T24" fmla="*/ 277 w 307"/>
                  <a:gd name="T25" fmla="*/ 8 h 372"/>
                  <a:gd name="T26" fmla="*/ 254 w 307"/>
                  <a:gd name="T27" fmla="*/ 25 h 372"/>
                  <a:gd name="T28" fmla="*/ 209 w 307"/>
                  <a:gd name="T29" fmla="*/ 85 h 372"/>
                  <a:gd name="T30" fmla="*/ 180 w 307"/>
                  <a:gd name="T31" fmla="*/ 113 h 372"/>
                  <a:gd name="T32" fmla="*/ 170 w 307"/>
                  <a:gd name="T33" fmla="*/ 48 h 372"/>
                  <a:gd name="T34" fmla="*/ 9 w 307"/>
                  <a:gd name="T35" fmla="*/ 77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7" h="372">
                    <a:moveTo>
                      <a:pt x="9" y="77"/>
                    </a:moveTo>
                    <a:cubicBezTo>
                      <a:pt x="9" y="77"/>
                      <a:pt x="0" y="170"/>
                      <a:pt x="93" y="180"/>
                    </a:cubicBezTo>
                    <a:cubicBezTo>
                      <a:pt x="105" y="180"/>
                      <a:pt x="105" y="180"/>
                      <a:pt x="105" y="180"/>
                    </a:cubicBezTo>
                    <a:cubicBezTo>
                      <a:pt x="105" y="180"/>
                      <a:pt x="105" y="320"/>
                      <a:pt x="192" y="355"/>
                    </a:cubicBezTo>
                    <a:cubicBezTo>
                      <a:pt x="254" y="372"/>
                      <a:pt x="254" y="372"/>
                      <a:pt x="254" y="372"/>
                    </a:cubicBezTo>
                    <a:cubicBezTo>
                      <a:pt x="259" y="329"/>
                      <a:pt x="259" y="329"/>
                      <a:pt x="259" y="329"/>
                    </a:cubicBezTo>
                    <a:cubicBezTo>
                      <a:pt x="259" y="329"/>
                      <a:pt x="136" y="313"/>
                      <a:pt x="134" y="176"/>
                    </a:cubicBezTo>
                    <a:cubicBezTo>
                      <a:pt x="134" y="176"/>
                      <a:pt x="167" y="164"/>
                      <a:pt x="166" y="147"/>
                    </a:cubicBezTo>
                    <a:cubicBezTo>
                      <a:pt x="166" y="147"/>
                      <a:pt x="207" y="159"/>
                      <a:pt x="259" y="71"/>
                    </a:cubicBezTo>
                    <a:cubicBezTo>
                      <a:pt x="259" y="176"/>
                      <a:pt x="259" y="176"/>
                      <a:pt x="259" y="176"/>
                    </a:cubicBezTo>
                    <a:cubicBezTo>
                      <a:pt x="307" y="176"/>
                      <a:pt x="307" y="176"/>
                      <a:pt x="307" y="176"/>
                    </a:cubicBezTo>
                    <a:cubicBezTo>
                      <a:pt x="301" y="38"/>
                      <a:pt x="301" y="38"/>
                      <a:pt x="301" y="38"/>
                    </a:cubicBezTo>
                    <a:cubicBezTo>
                      <a:pt x="301" y="38"/>
                      <a:pt x="304" y="0"/>
                      <a:pt x="277" y="8"/>
                    </a:cubicBezTo>
                    <a:cubicBezTo>
                      <a:pt x="271" y="10"/>
                      <a:pt x="262" y="17"/>
                      <a:pt x="254" y="25"/>
                    </a:cubicBezTo>
                    <a:cubicBezTo>
                      <a:pt x="239" y="38"/>
                      <a:pt x="224" y="66"/>
                      <a:pt x="209" y="85"/>
                    </a:cubicBezTo>
                    <a:cubicBezTo>
                      <a:pt x="194" y="104"/>
                      <a:pt x="180" y="113"/>
                      <a:pt x="180" y="113"/>
                    </a:cubicBezTo>
                    <a:cubicBezTo>
                      <a:pt x="180" y="113"/>
                      <a:pt x="194" y="77"/>
                      <a:pt x="170" y="48"/>
                    </a:cubicBezTo>
                    <a:cubicBezTo>
                      <a:pt x="170" y="48"/>
                      <a:pt x="74" y="96"/>
                      <a:pt x="9" y="77"/>
                    </a:cubicBez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353"/>
              <p:cNvSpPr>
                <a:spLocks/>
              </p:cNvSpPr>
              <p:nvPr/>
            </p:nvSpPr>
            <p:spPr bwMode="auto">
              <a:xfrm>
                <a:off x="6883" y="563"/>
                <a:ext cx="665" cy="849"/>
              </a:xfrm>
              <a:custGeom>
                <a:avLst/>
                <a:gdLst>
                  <a:gd name="T0" fmla="*/ 268 w 281"/>
                  <a:gd name="T1" fmla="*/ 141 h 359"/>
                  <a:gd name="T2" fmla="*/ 266 w 281"/>
                  <a:gd name="T3" fmla="*/ 126 h 359"/>
                  <a:gd name="T4" fmla="*/ 259 w 281"/>
                  <a:gd name="T5" fmla="*/ 4 h 359"/>
                  <a:gd name="T6" fmla="*/ 254 w 281"/>
                  <a:gd name="T7" fmla="*/ 0 h 359"/>
                  <a:gd name="T8" fmla="*/ 239 w 281"/>
                  <a:gd name="T9" fmla="*/ 12 h 359"/>
                  <a:gd name="T10" fmla="*/ 194 w 281"/>
                  <a:gd name="T11" fmla="*/ 72 h 359"/>
                  <a:gd name="T12" fmla="*/ 165 w 281"/>
                  <a:gd name="T13" fmla="*/ 100 h 359"/>
                  <a:gd name="T14" fmla="*/ 155 w 281"/>
                  <a:gd name="T15" fmla="*/ 35 h 359"/>
                  <a:gd name="T16" fmla="*/ 148 w 281"/>
                  <a:gd name="T17" fmla="*/ 39 h 359"/>
                  <a:gd name="T18" fmla="*/ 148 w 281"/>
                  <a:gd name="T19" fmla="*/ 59 h 359"/>
                  <a:gd name="T20" fmla="*/ 142 w 281"/>
                  <a:gd name="T21" fmla="*/ 106 h 359"/>
                  <a:gd name="T22" fmla="*/ 108 w 281"/>
                  <a:gd name="T23" fmla="*/ 137 h 359"/>
                  <a:gd name="T24" fmla="*/ 0 w 281"/>
                  <a:gd name="T25" fmla="*/ 107 h 359"/>
                  <a:gd name="T26" fmla="*/ 9 w 281"/>
                  <a:gd name="T27" fmla="*/ 127 h 359"/>
                  <a:gd name="T28" fmla="*/ 27 w 281"/>
                  <a:gd name="T29" fmla="*/ 147 h 359"/>
                  <a:gd name="T30" fmla="*/ 90 w 281"/>
                  <a:gd name="T31" fmla="*/ 167 h 359"/>
                  <a:gd name="T32" fmla="*/ 98 w 281"/>
                  <a:gd name="T33" fmla="*/ 179 h 359"/>
                  <a:gd name="T34" fmla="*/ 119 w 281"/>
                  <a:gd name="T35" fmla="*/ 250 h 359"/>
                  <a:gd name="T36" fmla="*/ 161 w 281"/>
                  <a:gd name="T37" fmla="*/ 304 h 359"/>
                  <a:gd name="T38" fmla="*/ 169 w 281"/>
                  <a:gd name="T39" fmla="*/ 312 h 359"/>
                  <a:gd name="T40" fmla="*/ 172 w 281"/>
                  <a:gd name="T41" fmla="*/ 340 h 359"/>
                  <a:gd name="T42" fmla="*/ 177 w 281"/>
                  <a:gd name="T43" fmla="*/ 342 h 359"/>
                  <a:gd name="T44" fmla="*/ 239 w 281"/>
                  <a:gd name="T45" fmla="*/ 359 h 359"/>
                  <a:gd name="T46" fmla="*/ 248 w 281"/>
                  <a:gd name="T47" fmla="*/ 311 h 359"/>
                  <a:gd name="T48" fmla="*/ 119 w 281"/>
                  <a:gd name="T49" fmla="*/ 163 h 359"/>
                  <a:gd name="T50" fmla="*/ 151 w 281"/>
                  <a:gd name="T51" fmla="*/ 134 h 359"/>
                  <a:gd name="T52" fmla="*/ 244 w 281"/>
                  <a:gd name="T53" fmla="*/ 58 h 359"/>
                  <a:gd name="T54" fmla="*/ 244 w 281"/>
                  <a:gd name="T55" fmla="*/ 163 h 359"/>
                  <a:gd name="T56" fmla="*/ 265 w 281"/>
                  <a:gd name="T57" fmla="*/ 164 h 359"/>
                  <a:gd name="T58" fmla="*/ 268 w 281"/>
                  <a:gd name="T59" fmla="*/ 141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81" h="359">
                    <a:moveTo>
                      <a:pt x="268" y="141"/>
                    </a:moveTo>
                    <a:cubicBezTo>
                      <a:pt x="267" y="135"/>
                      <a:pt x="267" y="129"/>
                      <a:pt x="266" y="126"/>
                    </a:cubicBezTo>
                    <a:cubicBezTo>
                      <a:pt x="263" y="85"/>
                      <a:pt x="281" y="43"/>
                      <a:pt x="259" y="4"/>
                    </a:cubicBezTo>
                    <a:cubicBezTo>
                      <a:pt x="257" y="3"/>
                      <a:pt x="255" y="1"/>
                      <a:pt x="254" y="0"/>
                    </a:cubicBezTo>
                    <a:cubicBezTo>
                      <a:pt x="249" y="3"/>
                      <a:pt x="244" y="7"/>
                      <a:pt x="239" y="12"/>
                    </a:cubicBezTo>
                    <a:cubicBezTo>
                      <a:pt x="224" y="25"/>
                      <a:pt x="209" y="53"/>
                      <a:pt x="194" y="72"/>
                    </a:cubicBezTo>
                    <a:cubicBezTo>
                      <a:pt x="179" y="91"/>
                      <a:pt x="165" y="100"/>
                      <a:pt x="165" y="100"/>
                    </a:cubicBezTo>
                    <a:cubicBezTo>
                      <a:pt x="165" y="100"/>
                      <a:pt x="179" y="64"/>
                      <a:pt x="155" y="35"/>
                    </a:cubicBezTo>
                    <a:cubicBezTo>
                      <a:pt x="155" y="35"/>
                      <a:pt x="153" y="37"/>
                      <a:pt x="148" y="39"/>
                    </a:cubicBezTo>
                    <a:cubicBezTo>
                      <a:pt x="149" y="46"/>
                      <a:pt x="149" y="53"/>
                      <a:pt x="148" y="59"/>
                    </a:cubicBezTo>
                    <a:cubicBezTo>
                      <a:pt x="146" y="76"/>
                      <a:pt x="149" y="91"/>
                      <a:pt x="142" y="106"/>
                    </a:cubicBezTo>
                    <a:cubicBezTo>
                      <a:pt x="135" y="120"/>
                      <a:pt x="122" y="131"/>
                      <a:pt x="108" y="137"/>
                    </a:cubicBezTo>
                    <a:cubicBezTo>
                      <a:pt x="73" y="152"/>
                      <a:pt x="24" y="135"/>
                      <a:pt x="0" y="107"/>
                    </a:cubicBezTo>
                    <a:cubicBezTo>
                      <a:pt x="4" y="112"/>
                      <a:pt x="6" y="122"/>
                      <a:pt x="9" y="127"/>
                    </a:cubicBezTo>
                    <a:cubicBezTo>
                      <a:pt x="14" y="135"/>
                      <a:pt x="20" y="142"/>
                      <a:pt x="27" y="147"/>
                    </a:cubicBezTo>
                    <a:cubicBezTo>
                      <a:pt x="45" y="162"/>
                      <a:pt x="68" y="167"/>
                      <a:pt x="90" y="167"/>
                    </a:cubicBezTo>
                    <a:cubicBezTo>
                      <a:pt x="90" y="172"/>
                      <a:pt x="95" y="175"/>
                      <a:pt x="98" y="179"/>
                    </a:cubicBezTo>
                    <a:cubicBezTo>
                      <a:pt x="111" y="198"/>
                      <a:pt x="111" y="229"/>
                      <a:pt x="119" y="250"/>
                    </a:cubicBezTo>
                    <a:cubicBezTo>
                      <a:pt x="127" y="272"/>
                      <a:pt x="139" y="294"/>
                      <a:pt x="161" y="304"/>
                    </a:cubicBezTo>
                    <a:cubicBezTo>
                      <a:pt x="165" y="306"/>
                      <a:pt x="168" y="309"/>
                      <a:pt x="169" y="312"/>
                    </a:cubicBezTo>
                    <a:cubicBezTo>
                      <a:pt x="178" y="319"/>
                      <a:pt x="178" y="333"/>
                      <a:pt x="172" y="340"/>
                    </a:cubicBezTo>
                    <a:cubicBezTo>
                      <a:pt x="174" y="341"/>
                      <a:pt x="175" y="342"/>
                      <a:pt x="177" y="342"/>
                    </a:cubicBezTo>
                    <a:cubicBezTo>
                      <a:pt x="239" y="359"/>
                      <a:pt x="239" y="359"/>
                      <a:pt x="239" y="359"/>
                    </a:cubicBezTo>
                    <a:cubicBezTo>
                      <a:pt x="248" y="311"/>
                      <a:pt x="248" y="311"/>
                      <a:pt x="248" y="311"/>
                    </a:cubicBezTo>
                    <a:cubicBezTo>
                      <a:pt x="248" y="311"/>
                      <a:pt x="121" y="300"/>
                      <a:pt x="119" y="163"/>
                    </a:cubicBezTo>
                    <a:cubicBezTo>
                      <a:pt x="119" y="163"/>
                      <a:pt x="152" y="151"/>
                      <a:pt x="151" y="134"/>
                    </a:cubicBezTo>
                    <a:cubicBezTo>
                      <a:pt x="151" y="134"/>
                      <a:pt x="192" y="146"/>
                      <a:pt x="244" y="58"/>
                    </a:cubicBezTo>
                    <a:cubicBezTo>
                      <a:pt x="244" y="163"/>
                      <a:pt x="244" y="163"/>
                      <a:pt x="244" y="163"/>
                    </a:cubicBezTo>
                    <a:cubicBezTo>
                      <a:pt x="248" y="163"/>
                      <a:pt x="262" y="166"/>
                      <a:pt x="265" y="164"/>
                    </a:cubicBezTo>
                    <a:cubicBezTo>
                      <a:pt x="268" y="161"/>
                      <a:pt x="268" y="151"/>
                      <a:pt x="268" y="141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54"/>
              <p:cNvSpPr>
                <a:spLocks/>
              </p:cNvSpPr>
              <p:nvPr/>
            </p:nvSpPr>
            <p:spPr bwMode="auto">
              <a:xfrm>
                <a:off x="7458" y="-815"/>
                <a:ext cx="319" cy="458"/>
              </a:xfrm>
              <a:custGeom>
                <a:avLst/>
                <a:gdLst>
                  <a:gd name="T0" fmla="*/ 16 w 135"/>
                  <a:gd name="T1" fmla="*/ 120 h 194"/>
                  <a:gd name="T2" fmla="*/ 42 w 135"/>
                  <a:gd name="T3" fmla="*/ 39 h 194"/>
                  <a:gd name="T4" fmla="*/ 59 w 135"/>
                  <a:gd name="T5" fmla="*/ 19 h 194"/>
                  <a:gd name="T6" fmla="*/ 51 w 135"/>
                  <a:gd name="T7" fmla="*/ 76 h 194"/>
                  <a:gd name="T8" fmla="*/ 103 w 135"/>
                  <a:gd name="T9" fmla="*/ 7 h 194"/>
                  <a:gd name="T10" fmla="*/ 70 w 135"/>
                  <a:gd name="T11" fmla="*/ 81 h 194"/>
                  <a:gd name="T12" fmla="*/ 128 w 135"/>
                  <a:gd name="T13" fmla="*/ 43 h 194"/>
                  <a:gd name="T14" fmla="*/ 80 w 135"/>
                  <a:gd name="T15" fmla="*/ 110 h 194"/>
                  <a:gd name="T16" fmla="*/ 128 w 135"/>
                  <a:gd name="T17" fmla="*/ 98 h 194"/>
                  <a:gd name="T18" fmla="*/ 46 w 135"/>
                  <a:gd name="T19" fmla="*/ 183 h 194"/>
                  <a:gd name="T20" fmla="*/ 41 w 135"/>
                  <a:gd name="T21" fmla="*/ 194 h 194"/>
                  <a:gd name="T22" fmla="*/ 0 w 135"/>
                  <a:gd name="T23" fmla="*/ 171 h 194"/>
                  <a:gd name="T24" fmla="*/ 16 w 135"/>
                  <a:gd name="T25" fmla="*/ 12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5" h="194">
                    <a:moveTo>
                      <a:pt x="16" y="120"/>
                    </a:moveTo>
                    <a:cubicBezTo>
                      <a:pt x="16" y="120"/>
                      <a:pt x="34" y="52"/>
                      <a:pt x="42" y="39"/>
                    </a:cubicBezTo>
                    <a:cubicBezTo>
                      <a:pt x="50" y="26"/>
                      <a:pt x="54" y="16"/>
                      <a:pt x="59" y="19"/>
                    </a:cubicBezTo>
                    <a:cubicBezTo>
                      <a:pt x="64" y="22"/>
                      <a:pt x="51" y="76"/>
                      <a:pt x="51" y="76"/>
                    </a:cubicBezTo>
                    <a:cubicBezTo>
                      <a:pt x="51" y="76"/>
                      <a:pt x="88" y="0"/>
                      <a:pt x="103" y="7"/>
                    </a:cubicBezTo>
                    <a:cubicBezTo>
                      <a:pt x="118" y="14"/>
                      <a:pt x="70" y="81"/>
                      <a:pt x="70" y="81"/>
                    </a:cubicBezTo>
                    <a:cubicBezTo>
                      <a:pt x="70" y="81"/>
                      <a:pt x="121" y="38"/>
                      <a:pt x="128" y="43"/>
                    </a:cubicBezTo>
                    <a:cubicBezTo>
                      <a:pt x="135" y="48"/>
                      <a:pt x="74" y="98"/>
                      <a:pt x="80" y="110"/>
                    </a:cubicBezTo>
                    <a:cubicBezTo>
                      <a:pt x="80" y="110"/>
                      <a:pt x="124" y="86"/>
                      <a:pt x="128" y="98"/>
                    </a:cubicBezTo>
                    <a:cubicBezTo>
                      <a:pt x="128" y="98"/>
                      <a:pt x="57" y="157"/>
                      <a:pt x="46" y="183"/>
                    </a:cubicBezTo>
                    <a:cubicBezTo>
                      <a:pt x="41" y="194"/>
                      <a:pt x="41" y="194"/>
                      <a:pt x="41" y="194"/>
                    </a:cubicBezTo>
                    <a:cubicBezTo>
                      <a:pt x="0" y="171"/>
                      <a:pt x="0" y="171"/>
                      <a:pt x="0" y="171"/>
                    </a:cubicBezTo>
                    <a:lnTo>
                      <a:pt x="16" y="12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55"/>
              <p:cNvSpPr>
                <a:spLocks/>
              </p:cNvSpPr>
              <p:nvPr/>
            </p:nvSpPr>
            <p:spPr bwMode="auto">
              <a:xfrm>
                <a:off x="7458" y="-572"/>
                <a:ext cx="289" cy="215"/>
              </a:xfrm>
              <a:custGeom>
                <a:avLst/>
                <a:gdLst>
                  <a:gd name="T0" fmla="*/ 107 w 122"/>
                  <a:gd name="T1" fmla="*/ 5 h 91"/>
                  <a:gd name="T2" fmla="*/ 106 w 122"/>
                  <a:gd name="T3" fmla="*/ 7 h 91"/>
                  <a:gd name="T4" fmla="*/ 76 w 122"/>
                  <a:gd name="T5" fmla="*/ 33 h 91"/>
                  <a:gd name="T6" fmla="*/ 52 w 122"/>
                  <a:gd name="T7" fmla="*/ 49 h 91"/>
                  <a:gd name="T8" fmla="*/ 51 w 122"/>
                  <a:gd name="T9" fmla="*/ 51 h 91"/>
                  <a:gd name="T10" fmla="*/ 42 w 122"/>
                  <a:gd name="T11" fmla="*/ 63 h 91"/>
                  <a:gd name="T12" fmla="*/ 30 w 122"/>
                  <a:gd name="T13" fmla="*/ 66 h 91"/>
                  <a:gd name="T14" fmla="*/ 20 w 122"/>
                  <a:gd name="T15" fmla="*/ 67 h 91"/>
                  <a:gd name="T16" fmla="*/ 1 w 122"/>
                  <a:gd name="T17" fmla="*/ 58 h 91"/>
                  <a:gd name="T18" fmla="*/ 0 w 122"/>
                  <a:gd name="T19" fmla="*/ 68 h 91"/>
                  <a:gd name="T20" fmla="*/ 41 w 122"/>
                  <a:gd name="T21" fmla="*/ 91 h 91"/>
                  <a:gd name="T22" fmla="*/ 46 w 122"/>
                  <a:gd name="T23" fmla="*/ 80 h 91"/>
                  <a:gd name="T24" fmla="*/ 122 w 122"/>
                  <a:gd name="T25" fmla="*/ 0 h 91"/>
                  <a:gd name="T26" fmla="*/ 107 w 122"/>
                  <a:gd name="T27" fmla="*/ 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2" h="91">
                    <a:moveTo>
                      <a:pt x="107" y="5"/>
                    </a:moveTo>
                    <a:cubicBezTo>
                      <a:pt x="107" y="6"/>
                      <a:pt x="106" y="6"/>
                      <a:pt x="106" y="7"/>
                    </a:cubicBezTo>
                    <a:cubicBezTo>
                      <a:pt x="96" y="16"/>
                      <a:pt x="88" y="27"/>
                      <a:pt x="76" y="33"/>
                    </a:cubicBezTo>
                    <a:cubicBezTo>
                      <a:pt x="69" y="39"/>
                      <a:pt x="61" y="45"/>
                      <a:pt x="52" y="49"/>
                    </a:cubicBezTo>
                    <a:cubicBezTo>
                      <a:pt x="52" y="50"/>
                      <a:pt x="52" y="50"/>
                      <a:pt x="51" y="51"/>
                    </a:cubicBezTo>
                    <a:cubicBezTo>
                      <a:pt x="50" y="56"/>
                      <a:pt x="46" y="60"/>
                      <a:pt x="42" y="63"/>
                    </a:cubicBezTo>
                    <a:cubicBezTo>
                      <a:pt x="38" y="65"/>
                      <a:pt x="34" y="66"/>
                      <a:pt x="30" y="66"/>
                    </a:cubicBezTo>
                    <a:cubicBezTo>
                      <a:pt x="27" y="66"/>
                      <a:pt x="23" y="67"/>
                      <a:pt x="20" y="67"/>
                    </a:cubicBezTo>
                    <a:cubicBezTo>
                      <a:pt x="13" y="66"/>
                      <a:pt x="6" y="62"/>
                      <a:pt x="1" y="5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55" y="59"/>
                      <a:pt x="105" y="15"/>
                      <a:pt x="122" y="0"/>
                    </a:cubicBezTo>
                    <a:cubicBezTo>
                      <a:pt x="117" y="0"/>
                      <a:pt x="112" y="2"/>
                      <a:pt x="107" y="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56"/>
              <p:cNvSpPr>
                <a:spLocks/>
              </p:cNvSpPr>
              <p:nvPr/>
            </p:nvSpPr>
            <p:spPr bwMode="auto">
              <a:xfrm>
                <a:off x="7519" y="-513"/>
                <a:ext cx="76" cy="76"/>
              </a:xfrm>
              <a:custGeom>
                <a:avLst/>
                <a:gdLst>
                  <a:gd name="T0" fmla="*/ 4 w 32"/>
                  <a:gd name="T1" fmla="*/ 1 h 32"/>
                  <a:gd name="T2" fmla="*/ 4 w 32"/>
                  <a:gd name="T3" fmla="*/ 4 h 32"/>
                  <a:gd name="T4" fmla="*/ 5 w 32"/>
                  <a:gd name="T5" fmla="*/ 11 h 32"/>
                  <a:gd name="T6" fmla="*/ 3 w 32"/>
                  <a:gd name="T7" fmla="*/ 25 h 32"/>
                  <a:gd name="T8" fmla="*/ 0 w 32"/>
                  <a:gd name="T9" fmla="*/ 32 h 32"/>
                  <a:gd name="T10" fmla="*/ 7 w 32"/>
                  <a:gd name="T11" fmla="*/ 24 h 32"/>
                  <a:gd name="T12" fmla="*/ 14 w 32"/>
                  <a:gd name="T13" fmla="*/ 15 h 32"/>
                  <a:gd name="T14" fmla="*/ 30 w 32"/>
                  <a:gd name="T15" fmla="*/ 6 h 32"/>
                  <a:gd name="T16" fmla="*/ 32 w 32"/>
                  <a:gd name="T17" fmla="*/ 4 h 32"/>
                  <a:gd name="T18" fmla="*/ 31 w 32"/>
                  <a:gd name="T19" fmla="*/ 3 h 32"/>
                  <a:gd name="T20" fmla="*/ 24 w 32"/>
                  <a:gd name="T21" fmla="*/ 6 h 32"/>
                  <a:gd name="T22" fmla="*/ 17 w 32"/>
                  <a:gd name="T23" fmla="*/ 9 h 32"/>
                  <a:gd name="T24" fmla="*/ 9 w 32"/>
                  <a:gd name="T25" fmla="*/ 6 h 32"/>
                  <a:gd name="T26" fmla="*/ 6 w 32"/>
                  <a:gd name="T27" fmla="*/ 3 h 32"/>
                  <a:gd name="T28" fmla="*/ 5 w 32"/>
                  <a:gd name="T29" fmla="*/ 1 h 32"/>
                  <a:gd name="T30" fmla="*/ 4 w 32"/>
                  <a:gd name="T31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" h="32">
                    <a:moveTo>
                      <a:pt x="4" y="1"/>
                    </a:moveTo>
                    <a:cubicBezTo>
                      <a:pt x="4" y="2"/>
                      <a:pt x="4" y="3"/>
                      <a:pt x="4" y="4"/>
                    </a:cubicBezTo>
                    <a:cubicBezTo>
                      <a:pt x="5" y="6"/>
                      <a:pt x="5" y="8"/>
                      <a:pt x="5" y="11"/>
                    </a:cubicBezTo>
                    <a:cubicBezTo>
                      <a:pt x="6" y="15"/>
                      <a:pt x="5" y="20"/>
                      <a:pt x="3" y="25"/>
                    </a:cubicBezTo>
                    <a:cubicBezTo>
                      <a:pt x="3" y="27"/>
                      <a:pt x="1" y="30"/>
                      <a:pt x="0" y="32"/>
                    </a:cubicBezTo>
                    <a:cubicBezTo>
                      <a:pt x="4" y="30"/>
                      <a:pt x="5" y="27"/>
                      <a:pt x="7" y="24"/>
                    </a:cubicBezTo>
                    <a:cubicBezTo>
                      <a:pt x="9" y="21"/>
                      <a:pt x="11" y="18"/>
                      <a:pt x="14" y="15"/>
                    </a:cubicBezTo>
                    <a:cubicBezTo>
                      <a:pt x="18" y="10"/>
                      <a:pt x="25" y="9"/>
                      <a:pt x="30" y="6"/>
                    </a:cubicBezTo>
                    <a:cubicBezTo>
                      <a:pt x="31" y="6"/>
                      <a:pt x="32" y="5"/>
                      <a:pt x="32" y="4"/>
                    </a:cubicBezTo>
                    <a:cubicBezTo>
                      <a:pt x="32" y="3"/>
                      <a:pt x="32" y="3"/>
                      <a:pt x="31" y="3"/>
                    </a:cubicBezTo>
                    <a:cubicBezTo>
                      <a:pt x="28" y="3"/>
                      <a:pt x="26" y="5"/>
                      <a:pt x="24" y="6"/>
                    </a:cubicBezTo>
                    <a:cubicBezTo>
                      <a:pt x="22" y="8"/>
                      <a:pt x="19" y="9"/>
                      <a:pt x="17" y="9"/>
                    </a:cubicBezTo>
                    <a:cubicBezTo>
                      <a:pt x="14" y="9"/>
                      <a:pt x="11" y="8"/>
                      <a:pt x="9" y="6"/>
                    </a:cubicBezTo>
                    <a:cubicBezTo>
                      <a:pt x="8" y="5"/>
                      <a:pt x="7" y="4"/>
                      <a:pt x="6" y="3"/>
                    </a:cubicBezTo>
                    <a:cubicBezTo>
                      <a:pt x="6" y="2"/>
                      <a:pt x="5" y="2"/>
                      <a:pt x="5" y="1"/>
                    </a:cubicBezTo>
                    <a:cubicBezTo>
                      <a:pt x="4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57"/>
              <p:cNvSpPr>
                <a:spLocks/>
              </p:cNvSpPr>
              <p:nvPr/>
            </p:nvSpPr>
            <p:spPr bwMode="auto">
              <a:xfrm>
                <a:off x="7517" y="-782"/>
                <a:ext cx="218" cy="227"/>
              </a:xfrm>
              <a:custGeom>
                <a:avLst/>
                <a:gdLst>
                  <a:gd name="T0" fmla="*/ 92 w 92"/>
                  <a:gd name="T1" fmla="*/ 46 h 96"/>
                  <a:gd name="T2" fmla="*/ 82 w 92"/>
                  <a:gd name="T3" fmla="*/ 55 h 96"/>
                  <a:gd name="T4" fmla="*/ 64 w 92"/>
                  <a:gd name="T5" fmla="*/ 73 h 96"/>
                  <a:gd name="T6" fmla="*/ 61 w 92"/>
                  <a:gd name="T7" fmla="*/ 75 h 96"/>
                  <a:gd name="T8" fmla="*/ 57 w 92"/>
                  <a:gd name="T9" fmla="*/ 77 h 96"/>
                  <a:gd name="T10" fmla="*/ 56 w 92"/>
                  <a:gd name="T11" fmla="*/ 77 h 96"/>
                  <a:gd name="T12" fmla="*/ 49 w 92"/>
                  <a:gd name="T13" fmla="*/ 76 h 96"/>
                  <a:gd name="T14" fmla="*/ 47 w 92"/>
                  <a:gd name="T15" fmla="*/ 68 h 96"/>
                  <a:gd name="T16" fmla="*/ 45 w 92"/>
                  <a:gd name="T17" fmla="*/ 67 h 96"/>
                  <a:gd name="T18" fmla="*/ 81 w 92"/>
                  <a:gd name="T19" fmla="*/ 0 h 96"/>
                  <a:gd name="T20" fmla="*/ 55 w 92"/>
                  <a:gd name="T21" fmla="*/ 40 h 96"/>
                  <a:gd name="T22" fmla="*/ 40 w 92"/>
                  <a:gd name="T23" fmla="*/ 62 h 96"/>
                  <a:gd name="T24" fmla="*/ 33 w 92"/>
                  <a:gd name="T25" fmla="*/ 55 h 96"/>
                  <a:gd name="T26" fmla="*/ 34 w 92"/>
                  <a:gd name="T27" fmla="*/ 55 h 96"/>
                  <a:gd name="T28" fmla="*/ 34 w 92"/>
                  <a:gd name="T29" fmla="*/ 54 h 96"/>
                  <a:gd name="T30" fmla="*/ 36 w 92"/>
                  <a:gd name="T31" fmla="*/ 46 h 96"/>
                  <a:gd name="T32" fmla="*/ 36 w 92"/>
                  <a:gd name="T33" fmla="*/ 46 h 96"/>
                  <a:gd name="T34" fmla="*/ 37 w 92"/>
                  <a:gd name="T35" fmla="*/ 45 h 96"/>
                  <a:gd name="T36" fmla="*/ 36 w 92"/>
                  <a:gd name="T37" fmla="*/ 45 h 96"/>
                  <a:gd name="T38" fmla="*/ 26 w 92"/>
                  <a:gd name="T39" fmla="*/ 62 h 96"/>
                  <a:gd name="T40" fmla="*/ 30 w 92"/>
                  <a:gd name="T41" fmla="*/ 45 h 96"/>
                  <a:gd name="T42" fmla="*/ 27 w 92"/>
                  <a:gd name="T43" fmla="*/ 51 h 96"/>
                  <a:gd name="T44" fmla="*/ 20 w 92"/>
                  <a:gd name="T45" fmla="*/ 62 h 96"/>
                  <a:gd name="T46" fmla="*/ 10 w 92"/>
                  <a:gd name="T47" fmla="*/ 66 h 96"/>
                  <a:gd name="T48" fmla="*/ 3 w 92"/>
                  <a:gd name="T49" fmla="*/ 64 h 96"/>
                  <a:gd name="T50" fmla="*/ 0 w 92"/>
                  <a:gd name="T51" fmla="*/ 72 h 96"/>
                  <a:gd name="T52" fmla="*/ 19 w 92"/>
                  <a:gd name="T53" fmla="*/ 73 h 96"/>
                  <a:gd name="T54" fmla="*/ 19 w 92"/>
                  <a:gd name="T55" fmla="*/ 72 h 96"/>
                  <a:gd name="T56" fmla="*/ 31 w 92"/>
                  <a:gd name="T57" fmla="*/ 71 h 96"/>
                  <a:gd name="T58" fmla="*/ 36 w 92"/>
                  <a:gd name="T59" fmla="*/ 78 h 96"/>
                  <a:gd name="T60" fmla="*/ 38 w 92"/>
                  <a:gd name="T61" fmla="*/ 79 h 96"/>
                  <a:gd name="T62" fmla="*/ 39 w 92"/>
                  <a:gd name="T63" fmla="*/ 79 h 96"/>
                  <a:gd name="T64" fmla="*/ 52 w 92"/>
                  <a:gd name="T65" fmla="*/ 91 h 96"/>
                  <a:gd name="T66" fmla="*/ 55 w 92"/>
                  <a:gd name="T67" fmla="*/ 96 h 96"/>
                  <a:gd name="T68" fmla="*/ 92 w 92"/>
                  <a:gd name="T69" fmla="*/ 4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2" h="96">
                    <a:moveTo>
                      <a:pt x="92" y="46"/>
                    </a:moveTo>
                    <a:cubicBezTo>
                      <a:pt x="88" y="49"/>
                      <a:pt x="85" y="52"/>
                      <a:pt x="82" y="55"/>
                    </a:cubicBezTo>
                    <a:cubicBezTo>
                      <a:pt x="77" y="62"/>
                      <a:pt x="69" y="66"/>
                      <a:pt x="64" y="73"/>
                    </a:cubicBezTo>
                    <a:cubicBezTo>
                      <a:pt x="63" y="74"/>
                      <a:pt x="62" y="74"/>
                      <a:pt x="61" y="75"/>
                    </a:cubicBezTo>
                    <a:cubicBezTo>
                      <a:pt x="60" y="76"/>
                      <a:pt x="59" y="77"/>
                      <a:pt x="57" y="77"/>
                    </a:cubicBezTo>
                    <a:cubicBezTo>
                      <a:pt x="57" y="77"/>
                      <a:pt x="56" y="77"/>
                      <a:pt x="56" y="77"/>
                    </a:cubicBezTo>
                    <a:cubicBezTo>
                      <a:pt x="54" y="77"/>
                      <a:pt x="51" y="77"/>
                      <a:pt x="49" y="76"/>
                    </a:cubicBezTo>
                    <a:cubicBezTo>
                      <a:pt x="45" y="75"/>
                      <a:pt x="45" y="70"/>
                      <a:pt x="47" y="68"/>
                    </a:cubicBezTo>
                    <a:cubicBezTo>
                      <a:pt x="46" y="68"/>
                      <a:pt x="45" y="67"/>
                      <a:pt x="45" y="67"/>
                    </a:cubicBezTo>
                    <a:cubicBezTo>
                      <a:pt x="80" y="19"/>
                      <a:pt x="81" y="0"/>
                      <a:pt x="81" y="0"/>
                    </a:cubicBezTo>
                    <a:cubicBezTo>
                      <a:pt x="81" y="0"/>
                      <a:pt x="67" y="25"/>
                      <a:pt x="55" y="40"/>
                    </a:cubicBezTo>
                    <a:cubicBezTo>
                      <a:pt x="50" y="47"/>
                      <a:pt x="46" y="55"/>
                      <a:pt x="40" y="62"/>
                    </a:cubicBezTo>
                    <a:cubicBezTo>
                      <a:pt x="36" y="67"/>
                      <a:pt x="29" y="60"/>
                      <a:pt x="33" y="55"/>
                    </a:cubicBezTo>
                    <a:cubicBezTo>
                      <a:pt x="33" y="55"/>
                      <a:pt x="33" y="55"/>
                      <a:pt x="34" y="55"/>
                    </a:cubicBezTo>
                    <a:cubicBezTo>
                      <a:pt x="34" y="55"/>
                      <a:pt x="33" y="54"/>
                      <a:pt x="34" y="54"/>
                    </a:cubicBezTo>
                    <a:cubicBezTo>
                      <a:pt x="34" y="51"/>
                      <a:pt x="35" y="49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7" y="46"/>
                      <a:pt x="36" y="45"/>
                      <a:pt x="37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47"/>
                      <a:pt x="28" y="49"/>
                      <a:pt x="27" y="51"/>
                    </a:cubicBezTo>
                    <a:cubicBezTo>
                      <a:pt x="26" y="55"/>
                      <a:pt x="24" y="60"/>
                      <a:pt x="20" y="62"/>
                    </a:cubicBezTo>
                    <a:cubicBezTo>
                      <a:pt x="18" y="64"/>
                      <a:pt x="14" y="66"/>
                      <a:pt x="10" y="66"/>
                    </a:cubicBezTo>
                    <a:cubicBezTo>
                      <a:pt x="7" y="66"/>
                      <a:pt x="5" y="65"/>
                      <a:pt x="3" y="6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7" y="71"/>
                      <a:pt x="14" y="72"/>
                      <a:pt x="19" y="73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2" y="70"/>
                      <a:pt x="27" y="68"/>
                      <a:pt x="31" y="71"/>
                    </a:cubicBezTo>
                    <a:cubicBezTo>
                      <a:pt x="34" y="73"/>
                      <a:pt x="35" y="75"/>
                      <a:pt x="36" y="78"/>
                    </a:cubicBezTo>
                    <a:cubicBezTo>
                      <a:pt x="37" y="79"/>
                      <a:pt x="38" y="79"/>
                      <a:pt x="38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46" y="78"/>
                      <a:pt x="51" y="84"/>
                      <a:pt x="52" y="91"/>
                    </a:cubicBezTo>
                    <a:cubicBezTo>
                      <a:pt x="54" y="94"/>
                      <a:pt x="55" y="96"/>
                      <a:pt x="55" y="96"/>
                    </a:cubicBezTo>
                    <a:cubicBezTo>
                      <a:pt x="50" y="91"/>
                      <a:pt x="92" y="46"/>
                      <a:pt x="92" y="4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58"/>
              <p:cNvSpPr>
                <a:spLocks/>
              </p:cNvSpPr>
              <p:nvPr/>
            </p:nvSpPr>
            <p:spPr bwMode="auto">
              <a:xfrm>
                <a:off x="7448" y="-647"/>
                <a:ext cx="142" cy="212"/>
              </a:xfrm>
              <a:custGeom>
                <a:avLst/>
                <a:gdLst>
                  <a:gd name="T0" fmla="*/ 5 w 60"/>
                  <a:gd name="T1" fmla="*/ 88 h 90"/>
                  <a:gd name="T2" fmla="*/ 26 w 60"/>
                  <a:gd name="T3" fmla="*/ 52 h 90"/>
                  <a:gd name="T4" fmla="*/ 37 w 60"/>
                  <a:gd name="T5" fmla="*/ 54 h 90"/>
                  <a:gd name="T6" fmla="*/ 53 w 60"/>
                  <a:gd name="T7" fmla="*/ 33 h 90"/>
                  <a:gd name="T8" fmla="*/ 50 w 60"/>
                  <a:gd name="T9" fmla="*/ 7 h 90"/>
                  <a:gd name="T10" fmla="*/ 13 w 60"/>
                  <a:gd name="T11" fmla="*/ 44 h 90"/>
                  <a:gd name="T12" fmla="*/ 5 w 60"/>
                  <a:gd name="T13" fmla="*/ 90 h 90"/>
                  <a:gd name="T14" fmla="*/ 5 w 60"/>
                  <a:gd name="T15" fmla="*/ 8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90">
                    <a:moveTo>
                      <a:pt x="5" y="88"/>
                    </a:moveTo>
                    <a:cubicBezTo>
                      <a:pt x="8" y="74"/>
                      <a:pt x="15" y="61"/>
                      <a:pt x="26" y="52"/>
                    </a:cubicBezTo>
                    <a:cubicBezTo>
                      <a:pt x="30" y="49"/>
                      <a:pt x="32" y="54"/>
                      <a:pt x="37" y="54"/>
                    </a:cubicBezTo>
                    <a:cubicBezTo>
                      <a:pt x="41" y="49"/>
                      <a:pt x="49" y="38"/>
                      <a:pt x="53" y="33"/>
                    </a:cubicBezTo>
                    <a:cubicBezTo>
                      <a:pt x="60" y="24"/>
                      <a:pt x="57" y="13"/>
                      <a:pt x="50" y="7"/>
                    </a:cubicBezTo>
                    <a:cubicBezTo>
                      <a:pt x="43" y="0"/>
                      <a:pt x="29" y="25"/>
                      <a:pt x="13" y="44"/>
                    </a:cubicBezTo>
                    <a:cubicBezTo>
                      <a:pt x="0" y="59"/>
                      <a:pt x="3" y="82"/>
                      <a:pt x="5" y="90"/>
                    </a:cubicBezTo>
                    <a:cubicBezTo>
                      <a:pt x="5" y="89"/>
                      <a:pt x="5" y="88"/>
                      <a:pt x="5" y="8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359"/>
              <p:cNvSpPr>
                <a:spLocks/>
              </p:cNvSpPr>
              <p:nvPr/>
            </p:nvSpPr>
            <p:spPr bwMode="auto">
              <a:xfrm>
                <a:off x="7444" y="-647"/>
                <a:ext cx="139" cy="246"/>
              </a:xfrm>
              <a:custGeom>
                <a:avLst/>
                <a:gdLst>
                  <a:gd name="T0" fmla="*/ 7 w 59"/>
                  <a:gd name="T1" fmla="*/ 92 h 104"/>
                  <a:gd name="T2" fmla="*/ 15 w 59"/>
                  <a:gd name="T3" fmla="*/ 48 h 104"/>
                  <a:gd name="T4" fmla="*/ 52 w 59"/>
                  <a:gd name="T5" fmla="*/ 7 h 104"/>
                  <a:gd name="T6" fmla="*/ 52 w 59"/>
                  <a:gd name="T7" fmla="*/ 33 h 104"/>
                  <a:gd name="T8" fmla="*/ 31 w 59"/>
                  <a:gd name="T9" fmla="*/ 65 h 104"/>
                  <a:gd name="T10" fmla="*/ 7 w 59"/>
                  <a:gd name="T11" fmla="*/ 9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104">
                    <a:moveTo>
                      <a:pt x="7" y="92"/>
                    </a:moveTo>
                    <a:cubicBezTo>
                      <a:pt x="7" y="92"/>
                      <a:pt x="0" y="68"/>
                      <a:pt x="15" y="48"/>
                    </a:cubicBezTo>
                    <a:cubicBezTo>
                      <a:pt x="31" y="29"/>
                      <a:pt x="45" y="0"/>
                      <a:pt x="52" y="7"/>
                    </a:cubicBezTo>
                    <a:cubicBezTo>
                      <a:pt x="59" y="13"/>
                      <a:pt x="59" y="24"/>
                      <a:pt x="52" y="33"/>
                    </a:cubicBezTo>
                    <a:cubicBezTo>
                      <a:pt x="45" y="42"/>
                      <a:pt x="33" y="50"/>
                      <a:pt x="31" y="65"/>
                    </a:cubicBezTo>
                    <a:cubicBezTo>
                      <a:pt x="31" y="65"/>
                      <a:pt x="38" y="104"/>
                      <a:pt x="7" y="9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360"/>
              <p:cNvSpPr>
                <a:spLocks/>
              </p:cNvSpPr>
              <p:nvPr/>
            </p:nvSpPr>
            <p:spPr bwMode="auto">
              <a:xfrm>
                <a:off x="6828" y="-392"/>
                <a:ext cx="720" cy="1156"/>
              </a:xfrm>
              <a:custGeom>
                <a:avLst/>
                <a:gdLst>
                  <a:gd name="T0" fmla="*/ 17 w 304"/>
                  <a:gd name="T1" fmla="*/ 270 h 489"/>
                  <a:gd name="T2" fmla="*/ 0 w 304"/>
                  <a:gd name="T3" fmla="*/ 278 h 489"/>
                  <a:gd name="T4" fmla="*/ 7 w 304"/>
                  <a:gd name="T5" fmla="*/ 323 h 489"/>
                  <a:gd name="T6" fmla="*/ 15 w 304"/>
                  <a:gd name="T7" fmla="*/ 341 h 489"/>
                  <a:gd name="T8" fmla="*/ 15 w 304"/>
                  <a:gd name="T9" fmla="*/ 475 h 489"/>
                  <a:gd name="T10" fmla="*/ 109 w 304"/>
                  <a:gd name="T11" fmla="*/ 477 h 489"/>
                  <a:gd name="T12" fmla="*/ 181 w 304"/>
                  <a:gd name="T13" fmla="*/ 450 h 489"/>
                  <a:gd name="T14" fmla="*/ 153 w 304"/>
                  <a:gd name="T15" fmla="*/ 323 h 489"/>
                  <a:gd name="T16" fmla="*/ 168 w 304"/>
                  <a:gd name="T17" fmla="*/ 263 h 489"/>
                  <a:gd name="T18" fmla="*/ 301 w 304"/>
                  <a:gd name="T19" fmla="*/ 29 h 489"/>
                  <a:gd name="T20" fmla="*/ 264 w 304"/>
                  <a:gd name="T21" fmla="*/ 0 h 489"/>
                  <a:gd name="T22" fmla="*/ 118 w 304"/>
                  <a:gd name="T23" fmla="*/ 249 h 489"/>
                  <a:gd name="T24" fmla="*/ 17 w 304"/>
                  <a:gd name="T25" fmla="*/ 27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4" h="489">
                    <a:moveTo>
                      <a:pt x="17" y="270"/>
                    </a:moveTo>
                    <a:cubicBezTo>
                      <a:pt x="0" y="278"/>
                      <a:pt x="0" y="278"/>
                      <a:pt x="0" y="278"/>
                    </a:cubicBezTo>
                    <a:cubicBezTo>
                      <a:pt x="7" y="323"/>
                      <a:pt x="7" y="323"/>
                      <a:pt x="7" y="323"/>
                    </a:cubicBezTo>
                    <a:cubicBezTo>
                      <a:pt x="7" y="323"/>
                      <a:pt x="17" y="319"/>
                      <a:pt x="15" y="341"/>
                    </a:cubicBezTo>
                    <a:cubicBezTo>
                      <a:pt x="13" y="363"/>
                      <a:pt x="10" y="438"/>
                      <a:pt x="15" y="475"/>
                    </a:cubicBezTo>
                    <a:cubicBezTo>
                      <a:pt x="15" y="475"/>
                      <a:pt x="62" y="489"/>
                      <a:pt x="109" y="477"/>
                    </a:cubicBezTo>
                    <a:cubicBezTo>
                      <a:pt x="156" y="464"/>
                      <a:pt x="181" y="450"/>
                      <a:pt x="181" y="450"/>
                    </a:cubicBezTo>
                    <a:cubicBezTo>
                      <a:pt x="181" y="450"/>
                      <a:pt x="159" y="344"/>
                      <a:pt x="153" y="323"/>
                    </a:cubicBezTo>
                    <a:cubicBezTo>
                      <a:pt x="148" y="301"/>
                      <a:pt x="160" y="276"/>
                      <a:pt x="168" y="263"/>
                    </a:cubicBezTo>
                    <a:cubicBezTo>
                      <a:pt x="175" y="250"/>
                      <a:pt x="278" y="115"/>
                      <a:pt x="301" y="29"/>
                    </a:cubicBezTo>
                    <a:cubicBezTo>
                      <a:pt x="301" y="29"/>
                      <a:pt x="304" y="21"/>
                      <a:pt x="264" y="0"/>
                    </a:cubicBezTo>
                    <a:cubicBezTo>
                      <a:pt x="118" y="249"/>
                      <a:pt x="118" y="249"/>
                      <a:pt x="118" y="249"/>
                    </a:cubicBezTo>
                    <a:cubicBezTo>
                      <a:pt x="118" y="249"/>
                      <a:pt x="95" y="292"/>
                      <a:pt x="17" y="27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361"/>
              <p:cNvSpPr>
                <a:spLocks/>
              </p:cNvSpPr>
              <p:nvPr/>
            </p:nvSpPr>
            <p:spPr bwMode="auto">
              <a:xfrm>
                <a:off x="6828" y="-347"/>
                <a:ext cx="715" cy="1083"/>
              </a:xfrm>
              <a:custGeom>
                <a:avLst/>
                <a:gdLst>
                  <a:gd name="T0" fmla="*/ 301 w 302"/>
                  <a:gd name="T1" fmla="*/ 10 h 458"/>
                  <a:gd name="T2" fmla="*/ 294 w 302"/>
                  <a:gd name="T3" fmla="*/ 0 h 458"/>
                  <a:gd name="T4" fmla="*/ 227 w 302"/>
                  <a:gd name="T5" fmla="*/ 141 h 458"/>
                  <a:gd name="T6" fmla="*/ 194 w 302"/>
                  <a:gd name="T7" fmla="*/ 182 h 458"/>
                  <a:gd name="T8" fmla="*/ 178 w 302"/>
                  <a:gd name="T9" fmla="*/ 202 h 458"/>
                  <a:gd name="T10" fmla="*/ 165 w 302"/>
                  <a:gd name="T11" fmla="*/ 221 h 458"/>
                  <a:gd name="T12" fmla="*/ 140 w 302"/>
                  <a:gd name="T13" fmla="*/ 217 h 458"/>
                  <a:gd name="T14" fmla="*/ 114 w 302"/>
                  <a:gd name="T15" fmla="*/ 227 h 458"/>
                  <a:gd name="T16" fmla="*/ 94 w 302"/>
                  <a:gd name="T17" fmla="*/ 250 h 458"/>
                  <a:gd name="T18" fmla="*/ 94 w 302"/>
                  <a:gd name="T19" fmla="*/ 250 h 458"/>
                  <a:gd name="T20" fmla="*/ 64 w 302"/>
                  <a:gd name="T21" fmla="*/ 257 h 458"/>
                  <a:gd name="T22" fmla="*/ 51 w 302"/>
                  <a:gd name="T23" fmla="*/ 258 h 458"/>
                  <a:gd name="T24" fmla="*/ 36 w 302"/>
                  <a:gd name="T25" fmla="*/ 256 h 458"/>
                  <a:gd name="T26" fmla="*/ 17 w 302"/>
                  <a:gd name="T27" fmla="*/ 251 h 458"/>
                  <a:gd name="T28" fmla="*/ 0 w 302"/>
                  <a:gd name="T29" fmla="*/ 259 h 458"/>
                  <a:gd name="T30" fmla="*/ 7 w 302"/>
                  <a:gd name="T31" fmla="*/ 304 h 458"/>
                  <a:gd name="T32" fmla="*/ 15 w 302"/>
                  <a:gd name="T33" fmla="*/ 322 h 458"/>
                  <a:gd name="T34" fmla="*/ 13 w 302"/>
                  <a:gd name="T35" fmla="*/ 423 h 458"/>
                  <a:gd name="T36" fmla="*/ 14 w 302"/>
                  <a:gd name="T37" fmla="*/ 449 h 458"/>
                  <a:gd name="T38" fmla="*/ 19 w 302"/>
                  <a:gd name="T39" fmla="*/ 457 h 458"/>
                  <a:gd name="T40" fmla="*/ 25 w 302"/>
                  <a:gd name="T41" fmla="*/ 455 h 458"/>
                  <a:gd name="T42" fmla="*/ 28 w 302"/>
                  <a:gd name="T43" fmla="*/ 434 h 458"/>
                  <a:gd name="T44" fmla="*/ 58 w 302"/>
                  <a:gd name="T45" fmla="*/ 427 h 458"/>
                  <a:gd name="T46" fmla="*/ 88 w 302"/>
                  <a:gd name="T47" fmla="*/ 417 h 458"/>
                  <a:gd name="T48" fmla="*/ 101 w 302"/>
                  <a:gd name="T49" fmla="*/ 388 h 458"/>
                  <a:gd name="T50" fmla="*/ 86 w 302"/>
                  <a:gd name="T51" fmla="*/ 358 h 458"/>
                  <a:gd name="T52" fmla="*/ 68 w 302"/>
                  <a:gd name="T53" fmla="*/ 353 h 458"/>
                  <a:gd name="T54" fmla="*/ 47 w 302"/>
                  <a:gd name="T55" fmla="*/ 351 h 458"/>
                  <a:gd name="T56" fmla="*/ 27 w 302"/>
                  <a:gd name="T57" fmla="*/ 361 h 458"/>
                  <a:gd name="T58" fmla="*/ 26 w 302"/>
                  <a:gd name="T59" fmla="*/ 333 h 458"/>
                  <a:gd name="T60" fmla="*/ 24 w 302"/>
                  <a:gd name="T61" fmla="*/ 307 h 458"/>
                  <a:gd name="T62" fmla="*/ 16 w 302"/>
                  <a:gd name="T63" fmla="*/ 287 h 458"/>
                  <a:gd name="T64" fmla="*/ 32 w 302"/>
                  <a:gd name="T65" fmla="*/ 267 h 458"/>
                  <a:gd name="T66" fmla="*/ 53 w 302"/>
                  <a:gd name="T67" fmla="*/ 265 h 458"/>
                  <a:gd name="T68" fmla="*/ 69 w 302"/>
                  <a:gd name="T69" fmla="*/ 263 h 458"/>
                  <a:gd name="T70" fmla="*/ 80 w 302"/>
                  <a:gd name="T71" fmla="*/ 264 h 458"/>
                  <a:gd name="T72" fmla="*/ 85 w 302"/>
                  <a:gd name="T73" fmla="*/ 263 h 458"/>
                  <a:gd name="T74" fmla="*/ 87 w 302"/>
                  <a:gd name="T75" fmla="*/ 262 h 458"/>
                  <a:gd name="T76" fmla="*/ 92 w 302"/>
                  <a:gd name="T77" fmla="*/ 261 h 458"/>
                  <a:gd name="T78" fmla="*/ 105 w 302"/>
                  <a:gd name="T79" fmla="*/ 257 h 458"/>
                  <a:gd name="T80" fmla="*/ 135 w 302"/>
                  <a:gd name="T81" fmla="*/ 263 h 458"/>
                  <a:gd name="T82" fmla="*/ 141 w 302"/>
                  <a:gd name="T83" fmla="*/ 294 h 458"/>
                  <a:gd name="T84" fmla="*/ 141 w 302"/>
                  <a:gd name="T85" fmla="*/ 327 h 458"/>
                  <a:gd name="T86" fmla="*/ 141 w 302"/>
                  <a:gd name="T87" fmla="*/ 331 h 458"/>
                  <a:gd name="T88" fmla="*/ 159 w 302"/>
                  <a:gd name="T89" fmla="*/ 441 h 458"/>
                  <a:gd name="T90" fmla="*/ 181 w 302"/>
                  <a:gd name="T91" fmla="*/ 431 h 458"/>
                  <a:gd name="T92" fmla="*/ 153 w 302"/>
                  <a:gd name="T93" fmla="*/ 304 h 458"/>
                  <a:gd name="T94" fmla="*/ 168 w 302"/>
                  <a:gd name="T95" fmla="*/ 244 h 458"/>
                  <a:gd name="T96" fmla="*/ 301 w 302"/>
                  <a:gd name="T97" fmla="*/ 1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2" h="458">
                    <a:moveTo>
                      <a:pt x="301" y="10"/>
                    </a:moveTo>
                    <a:cubicBezTo>
                      <a:pt x="301" y="10"/>
                      <a:pt x="302" y="7"/>
                      <a:pt x="294" y="0"/>
                    </a:cubicBezTo>
                    <a:cubicBezTo>
                      <a:pt x="274" y="48"/>
                      <a:pt x="257" y="99"/>
                      <a:pt x="227" y="141"/>
                    </a:cubicBezTo>
                    <a:cubicBezTo>
                      <a:pt x="216" y="155"/>
                      <a:pt x="205" y="169"/>
                      <a:pt x="194" y="182"/>
                    </a:cubicBezTo>
                    <a:cubicBezTo>
                      <a:pt x="189" y="189"/>
                      <a:pt x="183" y="196"/>
                      <a:pt x="178" y="202"/>
                    </a:cubicBezTo>
                    <a:cubicBezTo>
                      <a:pt x="174" y="208"/>
                      <a:pt x="170" y="215"/>
                      <a:pt x="165" y="221"/>
                    </a:cubicBezTo>
                    <a:cubicBezTo>
                      <a:pt x="159" y="227"/>
                      <a:pt x="148" y="214"/>
                      <a:pt x="140" y="217"/>
                    </a:cubicBezTo>
                    <a:cubicBezTo>
                      <a:pt x="132" y="221"/>
                      <a:pt x="123" y="224"/>
                      <a:pt x="114" y="227"/>
                    </a:cubicBezTo>
                    <a:cubicBezTo>
                      <a:pt x="107" y="229"/>
                      <a:pt x="100" y="245"/>
                      <a:pt x="94" y="250"/>
                    </a:cubicBezTo>
                    <a:cubicBezTo>
                      <a:pt x="94" y="250"/>
                      <a:pt x="94" y="250"/>
                      <a:pt x="94" y="250"/>
                    </a:cubicBezTo>
                    <a:cubicBezTo>
                      <a:pt x="84" y="253"/>
                      <a:pt x="74" y="255"/>
                      <a:pt x="64" y="257"/>
                    </a:cubicBezTo>
                    <a:cubicBezTo>
                      <a:pt x="60" y="258"/>
                      <a:pt x="56" y="258"/>
                      <a:pt x="51" y="258"/>
                    </a:cubicBezTo>
                    <a:cubicBezTo>
                      <a:pt x="46" y="258"/>
                      <a:pt x="41" y="256"/>
                      <a:pt x="36" y="256"/>
                    </a:cubicBezTo>
                    <a:cubicBezTo>
                      <a:pt x="30" y="255"/>
                      <a:pt x="23" y="253"/>
                      <a:pt x="17" y="251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7" y="304"/>
                      <a:pt x="7" y="304"/>
                      <a:pt x="7" y="304"/>
                    </a:cubicBezTo>
                    <a:cubicBezTo>
                      <a:pt x="7" y="304"/>
                      <a:pt x="17" y="301"/>
                      <a:pt x="15" y="322"/>
                    </a:cubicBezTo>
                    <a:cubicBezTo>
                      <a:pt x="12" y="355"/>
                      <a:pt x="12" y="389"/>
                      <a:pt x="13" y="423"/>
                    </a:cubicBezTo>
                    <a:cubicBezTo>
                      <a:pt x="13" y="432"/>
                      <a:pt x="12" y="441"/>
                      <a:pt x="14" y="449"/>
                    </a:cubicBezTo>
                    <a:cubicBezTo>
                      <a:pt x="15" y="454"/>
                      <a:pt x="13" y="455"/>
                      <a:pt x="19" y="457"/>
                    </a:cubicBezTo>
                    <a:cubicBezTo>
                      <a:pt x="22" y="458"/>
                      <a:pt x="23" y="458"/>
                      <a:pt x="25" y="455"/>
                    </a:cubicBezTo>
                    <a:cubicBezTo>
                      <a:pt x="28" y="448"/>
                      <a:pt x="20" y="441"/>
                      <a:pt x="28" y="434"/>
                    </a:cubicBezTo>
                    <a:cubicBezTo>
                      <a:pt x="35" y="427"/>
                      <a:pt x="48" y="428"/>
                      <a:pt x="58" y="427"/>
                    </a:cubicBezTo>
                    <a:cubicBezTo>
                      <a:pt x="70" y="427"/>
                      <a:pt x="79" y="425"/>
                      <a:pt x="88" y="417"/>
                    </a:cubicBezTo>
                    <a:cubicBezTo>
                      <a:pt x="99" y="409"/>
                      <a:pt x="104" y="402"/>
                      <a:pt x="101" y="388"/>
                    </a:cubicBezTo>
                    <a:cubicBezTo>
                      <a:pt x="98" y="377"/>
                      <a:pt x="96" y="365"/>
                      <a:pt x="86" y="358"/>
                    </a:cubicBezTo>
                    <a:cubicBezTo>
                      <a:pt x="81" y="354"/>
                      <a:pt x="75" y="353"/>
                      <a:pt x="68" y="353"/>
                    </a:cubicBezTo>
                    <a:cubicBezTo>
                      <a:pt x="62" y="353"/>
                      <a:pt x="53" y="350"/>
                      <a:pt x="47" y="351"/>
                    </a:cubicBezTo>
                    <a:cubicBezTo>
                      <a:pt x="45" y="352"/>
                      <a:pt x="28" y="363"/>
                      <a:pt x="27" y="361"/>
                    </a:cubicBezTo>
                    <a:cubicBezTo>
                      <a:pt x="23" y="352"/>
                      <a:pt x="25" y="342"/>
                      <a:pt x="26" y="333"/>
                    </a:cubicBezTo>
                    <a:cubicBezTo>
                      <a:pt x="27" y="324"/>
                      <a:pt x="24" y="316"/>
                      <a:pt x="24" y="307"/>
                    </a:cubicBezTo>
                    <a:cubicBezTo>
                      <a:pt x="20" y="301"/>
                      <a:pt x="15" y="295"/>
                      <a:pt x="16" y="287"/>
                    </a:cubicBezTo>
                    <a:cubicBezTo>
                      <a:pt x="17" y="277"/>
                      <a:pt x="23" y="271"/>
                      <a:pt x="32" y="267"/>
                    </a:cubicBezTo>
                    <a:cubicBezTo>
                      <a:pt x="38" y="265"/>
                      <a:pt x="46" y="264"/>
                      <a:pt x="53" y="265"/>
                    </a:cubicBezTo>
                    <a:cubicBezTo>
                      <a:pt x="58" y="264"/>
                      <a:pt x="63" y="263"/>
                      <a:pt x="69" y="263"/>
                    </a:cubicBezTo>
                    <a:cubicBezTo>
                      <a:pt x="73" y="263"/>
                      <a:pt x="77" y="263"/>
                      <a:pt x="80" y="264"/>
                    </a:cubicBezTo>
                    <a:cubicBezTo>
                      <a:pt x="82" y="264"/>
                      <a:pt x="83" y="263"/>
                      <a:pt x="85" y="263"/>
                    </a:cubicBezTo>
                    <a:cubicBezTo>
                      <a:pt x="80" y="264"/>
                      <a:pt x="86" y="262"/>
                      <a:pt x="87" y="262"/>
                    </a:cubicBezTo>
                    <a:cubicBezTo>
                      <a:pt x="89" y="262"/>
                      <a:pt x="91" y="261"/>
                      <a:pt x="92" y="261"/>
                    </a:cubicBezTo>
                    <a:cubicBezTo>
                      <a:pt x="97" y="259"/>
                      <a:pt x="101" y="258"/>
                      <a:pt x="105" y="257"/>
                    </a:cubicBezTo>
                    <a:cubicBezTo>
                      <a:pt x="115" y="255"/>
                      <a:pt x="128" y="254"/>
                      <a:pt x="135" y="263"/>
                    </a:cubicBezTo>
                    <a:cubicBezTo>
                      <a:pt x="142" y="272"/>
                      <a:pt x="143" y="283"/>
                      <a:pt x="141" y="294"/>
                    </a:cubicBezTo>
                    <a:cubicBezTo>
                      <a:pt x="143" y="305"/>
                      <a:pt x="141" y="317"/>
                      <a:pt x="141" y="327"/>
                    </a:cubicBezTo>
                    <a:cubicBezTo>
                      <a:pt x="141" y="328"/>
                      <a:pt x="141" y="329"/>
                      <a:pt x="141" y="331"/>
                    </a:cubicBezTo>
                    <a:cubicBezTo>
                      <a:pt x="149" y="367"/>
                      <a:pt x="153" y="404"/>
                      <a:pt x="159" y="441"/>
                    </a:cubicBezTo>
                    <a:cubicBezTo>
                      <a:pt x="173" y="435"/>
                      <a:pt x="181" y="431"/>
                      <a:pt x="181" y="431"/>
                    </a:cubicBezTo>
                    <a:cubicBezTo>
                      <a:pt x="181" y="431"/>
                      <a:pt x="159" y="325"/>
                      <a:pt x="153" y="304"/>
                    </a:cubicBezTo>
                    <a:cubicBezTo>
                      <a:pt x="148" y="282"/>
                      <a:pt x="160" y="257"/>
                      <a:pt x="168" y="244"/>
                    </a:cubicBezTo>
                    <a:cubicBezTo>
                      <a:pt x="175" y="231"/>
                      <a:pt x="278" y="96"/>
                      <a:pt x="301" y="1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362"/>
              <p:cNvSpPr>
                <a:spLocks/>
              </p:cNvSpPr>
              <p:nvPr/>
            </p:nvSpPr>
            <p:spPr bwMode="auto">
              <a:xfrm>
                <a:off x="7441" y="-411"/>
                <a:ext cx="116" cy="111"/>
              </a:xfrm>
              <a:custGeom>
                <a:avLst/>
                <a:gdLst>
                  <a:gd name="T0" fmla="*/ 48 w 49"/>
                  <a:gd name="T1" fmla="*/ 25 h 47"/>
                  <a:gd name="T2" fmla="*/ 40 w 49"/>
                  <a:gd name="T3" fmla="*/ 18 h 47"/>
                  <a:gd name="T4" fmla="*/ 8 w 49"/>
                  <a:gd name="T5" fmla="*/ 0 h 47"/>
                  <a:gd name="T6" fmla="*/ 8 w 49"/>
                  <a:gd name="T7" fmla="*/ 1 h 47"/>
                  <a:gd name="T8" fmla="*/ 2 w 49"/>
                  <a:gd name="T9" fmla="*/ 18 h 47"/>
                  <a:gd name="T10" fmla="*/ 0 w 49"/>
                  <a:gd name="T11" fmla="*/ 22 h 47"/>
                  <a:gd name="T12" fmla="*/ 34 w 49"/>
                  <a:gd name="T13" fmla="*/ 47 h 47"/>
                  <a:gd name="T14" fmla="*/ 41 w 49"/>
                  <a:gd name="T15" fmla="*/ 35 h 47"/>
                  <a:gd name="T16" fmla="*/ 45 w 49"/>
                  <a:gd name="T17" fmla="*/ 28 h 47"/>
                  <a:gd name="T18" fmla="*/ 47 w 49"/>
                  <a:gd name="T19" fmla="*/ 26 h 47"/>
                  <a:gd name="T20" fmla="*/ 48 w 49"/>
                  <a:gd name="T21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47">
                    <a:moveTo>
                      <a:pt x="48" y="25"/>
                    </a:moveTo>
                    <a:cubicBezTo>
                      <a:pt x="46" y="22"/>
                      <a:pt x="44" y="20"/>
                      <a:pt x="40" y="18"/>
                    </a:cubicBezTo>
                    <a:cubicBezTo>
                      <a:pt x="28" y="11"/>
                      <a:pt x="16" y="1"/>
                      <a:pt x="8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6" y="7"/>
                      <a:pt x="5" y="13"/>
                      <a:pt x="2" y="18"/>
                    </a:cubicBezTo>
                    <a:cubicBezTo>
                      <a:pt x="1" y="20"/>
                      <a:pt x="0" y="21"/>
                      <a:pt x="0" y="22"/>
                    </a:cubicBezTo>
                    <a:cubicBezTo>
                      <a:pt x="8" y="25"/>
                      <a:pt x="28" y="35"/>
                      <a:pt x="34" y="47"/>
                    </a:cubicBezTo>
                    <a:cubicBezTo>
                      <a:pt x="36" y="45"/>
                      <a:pt x="40" y="37"/>
                      <a:pt x="41" y="35"/>
                    </a:cubicBezTo>
                    <a:cubicBezTo>
                      <a:pt x="42" y="33"/>
                      <a:pt x="44" y="31"/>
                      <a:pt x="45" y="28"/>
                    </a:cubicBezTo>
                    <a:cubicBezTo>
                      <a:pt x="46" y="28"/>
                      <a:pt x="49" y="22"/>
                      <a:pt x="47" y="26"/>
                    </a:cubicBezTo>
                    <a:cubicBezTo>
                      <a:pt x="47" y="25"/>
                      <a:pt x="48" y="25"/>
                      <a:pt x="48" y="2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363"/>
              <p:cNvSpPr>
                <a:spLocks/>
              </p:cNvSpPr>
              <p:nvPr/>
            </p:nvSpPr>
            <p:spPr bwMode="auto">
              <a:xfrm>
                <a:off x="7432" y="-444"/>
                <a:ext cx="130" cy="130"/>
              </a:xfrm>
              <a:custGeom>
                <a:avLst/>
                <a:gdLst>
                  <a:gd name="T0" fmla="*/ 46 w 55"/>
                  <a:gd name="T1" fmla="*/ 55 h 55"/>
                  <a:gd name="T2" fmla="*/ 51 w 55"/>
                  <a:gd name="T3" fmla="*/ 49 h 55"/>
                  <a:gd name="T4" fmla="*/ 54 w 55"/>
                  <a:gd name="T5" fmla="*/ 35 h 55"/>
                  <a:gd name="T6" fmla="*/ 44 w 55"/>
                  <a:gd name="T7" fmla="*/ 26 h 55"/>
                  <a:gd name="T8" fmla="*/ 5 w 55"/>
                  <a:gd name="T9" fmla="*/ 12 h 55"/>
                  <a:gd name="T10" fmla="*/ 0 w 55"/>
                  <a:gd name="T11" fmla="*/ 29 h 55"/>
                  <a:gd name="T12" fmla="*/ 46 w 55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5">
                    <a:moveTo>
                      <a:pt x="46" y="55"/>
                    </a:moveTo>
                    <a:cubicBezTo>
                      <a:pt x="46" y="55"/>
                      <a:pt x="49" y="55"/>
                      <a:pt x="51" y="49"/>
                    </a:cubicBezTo>
                    <a:cubicBezTo>
                      <a:pt x="53" y="46"/>
                      <a:pt x="55" y="37"/>
                      <a:pt x="54" y="35"/>
                    </a:cubicBezTo>
                    <a:cubicBezTo>
                      <a:pt x="52" y="33"/>
                      <a:pt x="49" y="29"/>
                      <a:pt x="44" y="26"/>
                    </a:cubicBezTo>
                    <a:cubicBezTo>
                      <a:pt x="27" y="16"/>
                      <a:pt x="10" y="0"/>
                      <a:pt x="5" y="12"/>
                    </a:cubicBezTo>
                    <a:cubicBezTo>
                      <a:pt x="0" y="23"/>
                      <a:pt x="0" y="29"/>
                      <a:pt x="0" y="29"/>
                    </a:cubicBezTo>
                    <a:cubicBezTo>
                      <a:pt x="0" y="29"/>
                      <a:pt x="34" y="41"/>
                      <a:pt x="46" y="5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364"/>
              <p:cNvSpPr>
                <a:spLocks/>
              </p:cNvSpPr>
              <p:nvPr/>
            </p:nvSpPr>
            <p:spPr bwMode="auto">
              <a:xfrm>
                <a:off x="6902" y="473"/>
                <a:ext cx="151" cy="187"/>
              </a:xfrm>
              <a:custGeom>
                <a:avLst/>
                <a:gdLst>
                  <a:gd name="T0" fmla="*/ 4 w 64"/>
                  <a:gd name="T1" fmla="*/ 71 h 79"/>
                  <a:gd name="T2" fmla="*/ 64 w 64"/>
                  <a:gd name="T3" fmla="*/ 44 h 79"/>
                  <a:gd name="T4" fmla="*/ 36 w 64"/>
                  <a:gd name="T5" fmla="*/ 2 h 79"/>
                  <a:gd name="T6" fmla="*/ 20 w 64"/>
                  <a:gd name="T7" fmla="*/ 14 h 79"/>
                  <a:gd name="T8" fmla="*/ 7 w 64"/>
                  <a:gd name="T9" fmla="*/ 20 h 79"/>
                  <a:gd name="T10" fmla="*/ 0 w 64"/>
                  <a:gd name="T11" fmla="*/ 21 h 79"/>
                  <a:gd name="T12" fmla="*/ 4 w 64"/>
                  <a:gd name="T13" fmla="*/ 7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79">
                    <a:moveTo>
                      <a:pt x="4" y="71"/>
                    </a:moveTo>
                    <a:cubicBezTo>
                      <a:pt x="64" y="79"/>
                      <a:pt x="63" y="64"/>
                      <a:pt x="64" y="44"/>
                    </a:cubicBezTo>
                    <a:cubicBezTo>
                      <a:pt x="64" y="24"/>
                      <a:pt x="60" y="0"/>
                      <a:pt x="36" y="2"/>
                    </a:cubicBezTo>
                    <a:cubicBezTo>
                      <a:pt x="29" y="3"/>
                      <a:pt x="21" y="3"/>
                      <a:pt x="20" y="14"/>
                    </a:cubicBezTo>
                    <a:cubicBezTo>
                      <a:pt x="12" y="7"/>
                      <a:pt x="7" y="20"/>
                      <a:pt x="7" y="20"/>
                    </a:cubicBezTo>
                    <a:cubicBezTo>
                      <a:pt x="0" y="21"/>
                      <a:pt x="0" y="21"/>
                      <a:pt x="0" y="21"/>
                    </a:cubicBezTo>
                    <a:lnTo>
                      <a:pt x="4" y="7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365"/>
              <p:cNvSpPr>
                <a:spLocks/>
              </p:cNvSpPr>
              <p:nvPr/>
            </p:nvSpPr>
            <p:spPr bwMode="auto">
              <a:xfrm>
                <a:off x="6902" y="478"/>
                <a:ext cx="151" cy="182"/>
              </a:xfrm>
              <a:custGeom>
                <a:avLst/>
                <a:gdLst>
                  <a:gd name="T0" fmla="*/ 61 w 64"/>
                  <a:gd name="T1" fmla="*/ 48 h 77"/>
                  <a:gd name="T2" fmla="*/ 44 w 64"/>
                  <a:gd name="T3" fmla="*/ 59 h 77"/>
                  <a:gd name="T4" fmla="*/ 43 w 64"/>
                  <a:gd name="T5" fmla="*/ 59 h 77"/>
                  <a:gd name="T6" fmla="*/ 25 w 64"/>
                  <a:gd name="T7" fmla="*/ 58 h 77"/>
                  <a:gd name="T8" fmla="*/ 16 w 64"/>
                  <a:gd name="T9" fmla="*/ 44 h 77"/>
                  <a:gd name="T10" fmla="*/ 17 w 64"/>
                  <a:gd name="T11" fmla="*/ 22 h 77"/>
                  <a:gd name="T12" fmla="*/ 23 w 64"/>
                  <a:gd name="T13" fmla="*/ 14 h 77"/>
                  <a:gd name="T14" fmla="*/ 23 w 64"/>
                  <a:gd name="T15" fmla="*/ 14 h 77"/>
                  <a:gd name="T16" fmla="*/ 24 w 64"/>
                  <a:gd name="T17" fmla="*/ 13 h 77"/>
                  <a:gd name="T18" fmla="*/ 24 w 64"/>
                  <a:gd name="T19" fmla="*/ 12 h 77"/>
                  <a:gd name="T20" fmla="*/ 28 w 64"/>
                  <a:gd name="T21" fmla="*/ 7 h 77"/>
                  <a:gd name="T22" fmla="*/ 33 w 64"/>
                  <a:gd name="T23" fmla="*/ 3 h 77"/>
                  <a:gd name="T24" fmla="*/ 42 w 64"/>
                  <a:gd name="T25" fmla="*/ 0 h 77"/>
                  <a:gd name="T26" fmla="*/ 36 w 64"/>
                  <a:gd name="T27" fmla="*/ 0 h 77"/>
                  <a:gd name="T28" fmla="*/ 20 w 64"/>
                  <a:gd name="T29" fmla="*/ 12 h 77"/>
                  <a:gd name="T30" fmla="*/ 7 w 64"/>
                  <a:gd name="T31" fmla="*/ 18 h 77"/>
                  <a:gd name="T32" fmla="*/ 0 w 64"/>
                  <a:gd name="T33" fmla="*/ 19 h 77"/>
                  <a:gd name="T34" fmla="*/ 4 w 64"/>
                  <a:gd name="T35" fmla="*/ 69 h 77"/>
                  <a:gd name="T36" fmla="*/ 64 w 64"/>
                  <a:gd name="T37" fmla="*/ 46 h 77"/>
                  <a:gd name="T38" fmla="*/ 63 w 64"/>
                  <a:gd name="T39" fmla="*/ 47 h 77"/>
                  <a:gd name="T40" fmla="*/ 61 w 64"/>
                  <a:gd name="T41" fmla="*/ 4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4" h="77">
                    <a:moveTo>
                      <a:pt x="61" y="48"/>
                    </a:moveTo>
                    <a:cubicBezTo>
                      <a:pt x="57" y="54"/>
                      <a:pt x="51" y="58"/>
                      <a:pt x="44" y="59"/>
                    </a:cubicBezTo>
                    <a:cubicBezTo>
                      <a:pt x="44" y="59"/>
                      <a:pt x="43" y="59"/>
                      <a:pt x="43" y="59"/>
                    </a:cubicBezTo>
                    <a:cubicBezTo>
                      <a:pt x="37" y="61"/>
                      <a:pt x="31" y="61"/>
                      <a:pt x="25" y="58"/>
                    </a:cubicBezTo>
                    <a:cubicBezTo>
                      <a:pt x="20" y="55"/>
                      <a:pt x="16" y="49"/>
                      <a:pt x="16" y="44"/>
                    </a:cubicBezTo>
                    <a:cubicBezTo>
                      <a:pt x="13" y="37"/>
                      <a:pt x="12" y="29"/>
                      <a:pt x="17" y="22"/>
                    </a:cubicBezTo>
                    <a:cubicBezTo>
                      <a:pt x="18" y="19"/>
                      <a:pt x="20" y="17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3"/>
                      <a:pt x="24" y="12"/>
                      <a:pt x="24" y="12"/>
                    </a:cubicBezTo>
                    <a:cubicBezTo>
                      <a:pt x="25" y="10"/>
                      <a:pt x="27" y="8"/>
                      <a:pt x="28" y="7"/>
                    </a:cubicBezTo>
                    <a:cubicBezTo>
                      <a:pt x="30" y="6"/>
                      <a:pt x="32" y="4"/>
                      <a:pt x="33" y="3"/>
                    </a:cubicBezTo>
                    <a:cubicBezTo>
                      <a:pt x="36" y="1"/>
                      <a:pt x="39" y="0"/>
                      <a:pt x="42" y="0"/>
                    </a:cubicBezTo>
                    <a:cubicBezTo>
                      <a:pt x="40" y="0"/>
                      <a:pt x="38" y="0"/>
                      <a:pt x="36" y="0"/>
                    </a:cubicBezTo>
                    <a:cubicBezTo>
                      <a:pt x="29" y="1"/>
                      <a:pt x="21" y="1"/>
                      <a:pt x="20" y="12"/>
                    </a:cubicBezTo>
                    <a:cubicBezTo>
                      <a:pt x="12" y="5"/>
                      <a:pt x="7" y="18"/>
                      <a:pt x="7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60" y="77"/>
                      <a:pt x="63" y="64"/>
                      <a:pt x="64" y="46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2" y="47"/>
                      <a:pt x="61" y="48"/>
                      <a:pt x="61" y="4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366"/>
              <p:cNvSpPr>
                <a:spLocks/>
              </p:cNvSpPr>
              <p:nvPr/>
            </p:nvSpPr>
            <p:spPr bwMode="auto">
              <a:xfrm>
                <a:off x="6835" y="156"/>
                <a:ext cx="133" cy="121"/>
              </a:xfrm>
              <a:custGeom>
                <a:avLst/>
                <a:gdLst>
                  <a:gd name="T0" fmla="*/ 0 w 56"/>
                  <a:gd name="T1" fmla="*/ 0 h 51"/>
                  <a:gd name="T2" fmla="*/ 4 w 56"/>
                  <a:gd name="T3" fmla="*/ 30 h 51"/>
                  <a:gd name="T4" fmla="*/ 53 w 56"/>
                  <a:gd name="T5" fmla="*/ 45 h 51"/>
                  <a:gd name="T6" fmla="*/ 56 w 56"/>
                  <a:gd name="T7" fmla="*/ 22 h 51"/>
                  <a:gd name="T8" fmla="*/ 0 w 56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0"/>
                    </a:move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6" y="51"/>
                      <a:pt x="53" y="45"/>
                    </a:cubicBezTo>
                    <a:cubicBezTo>
                      <a:pt x="56" y="22"/>
                      <a:pt x="56" y="22"/>
                      <a:pt x="56" y="2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367"/>
              <p:cNvSpPr>
                <a:spLocks/>
              </p:cNvSpPr>
              <p:nvPr/>
            </p:nvSpPr>
            <p:spPr bwMode="auto">
              <a:xfrm>
                <a:off x="7003" y="138"/>
                <a:ext cx="138" cy="125"/>
              </a:xfrm>
              <a:custGeom>
                <a:avLst/>
                <a:gdLst>
                  <a:gd name="T0" fmla="*/ 52 w 58"/>
                  <a:gd name="T1" fmla="*/ 0 h 53"/>
                  <a:gd name="T2" fmla="*/ 44 w 58"/>
                  <a:gd name="T3" fmla="*/ 44 h 53"/>
                  <a:gd name="T4" fmla="*/ 6 w 58"/>
                  <a:gd name="T5" fmla="*/ 53 h 53"/>
                  <a:gd name="T6" fmla="*/ 0 w 58"/>
                  <a:gd name="T7" fmla="*/ 35 h 53"/>
                  <a:gd name="T8" fmla="*/ 52 w 58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3">
                    <a:moveTo>
                      <a:pt x="52" y="0"/>
                    </a:moveTo>
                    <a:cubicBezTo>
                      <a:pt x="52" y="0"/>
                      <a:pt x="58" y="42"/>
                      <a:pt x="44" y="44"/>
                    </a:cubicBezTo>
                    <a:cubicBezTo>
                      <a:pt x="31" y="46"/>
                      <a:pt x="6" y="53"/>
                      <a:pt x="6" y="53"/>
                    </a:cubicBezTo>
                    <a:cubicBezTo>
                      <a:pt x="0" y="35"/>
                      <a:pt x="0" y="35"/>
                      <a:pt x="0" y="35"/>
                    </a:cubicBez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368"/>
              <p:cNvSpPr>
                <a:spLocks/>
              </p:cNvSpPr>
              <p:nvPr/>
            </p:nvSpPr>
            <p:spPr bwMode="auto">
              <a:xfrm>
                <a:off x="6835" y="156"/>
                <a:ext cx="133" cy="105"/>
              </a:xfrm>
              <a:custGeom>
                <a:avLst/>
                <a:gdLst>
                  <a:gd name="T0" fmla="*/ 0 w 56"/>
                  <a:gd name="T1" fmla="*/ 0 h 44"/>
                  <a:gd name="T2" fmla="*/ 2 w 56"/>
                  <a:gd name="T3" fmla="*/ 18 h 44"/>
                  <a:gd name="T4" fmla="*/ 4 w 56"/>
                  <a:gd name="T5" fmla="*/ 20 h 44"/>
                  <a:gd name="T6" fmla="*/ 4 w 56"/>
                  <a:gd name="T7" fmla="*/ 20 h 44"/>
                  <a:gd name="T8" fmla="*/ 4 w 56"/>
                  <a:gd name="T9" fmla="*/ 20 h 44"/>
                  <a:gd name="T10" fmla="*/ 18 w 56"/>
                  <a:gd name="T11" fmla="*/ 25 h 44"/>
                  <a:gd name="T12" fmla="*/ 25 w 56"/>
                  <a:gd name="T13" fmla="*/ 29 h 44"/>
                  <a:gd name="T14" fmla="*/ 47 w 56"/>
                  <a:gd name="T15" fmla="*/ 42 h 44"/>
                  <a:gd name="T16" fmla="*/ 54 w 56"/>
                  <a:gd name="T17" fmla="*/ 36 h 44"/>
                  <a:gd name="T18" fmla="*/ 56 w 56"/>
                  <a:gd name="T19" fmla="*/ 22 h 44"/>
                  <a:gd name="T20" fmla="*/ 0 w 56"/>
                  <a:gd name="T2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44">
                    <a:moveTo>
                      <a:pt x="0" y="0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3" y="19"/>
                      <a:pt x="3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9" y="21"/>
                      <a:pt x="14" y="23"/>
                      <a:pt x="18" y="25"/>
                    </a:cubicBezTo>
                    <a:cubicBezTo>
                      <a:pt x="21" y="26"/>
                      <a:pt x="23" y="28"/>
                      <a:pt x="25" y="29"/>
                    </a:cubicBezTo>
                    <a:cubicBezTo>
                      <a:pt x="26" y="30"/>
                      <a:pt x="46" y="41"/>
                      <a:pt x="47" y="42"/>
                    </a:cubicBezTo>
                    <a:cubicBezTo>
                      <a:pt x="55" y="44"/>
                      <a:pt x="45" y="34"/>
                      <a:pt x="54" y="36"/>
                    </a:cubicBezTo>
                    <a:cubicBezTo>
                      <a:pt x="56" y="22"/>
                      <a:pt x="56" y="22"/>
                      <a:pt x="56" y="2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369"/>
              <p:cNvSpPr>
                <a:spLocks/>
              </p:cNvSpPr>
              <p:nvPr/>
            </p:nvSpPr>
            <p:spPr bwMode="auto">
              <a:xfrm>
                <a:off x="7003" y="138"/>
                <a:ext cx="133" cy="123"/>
              </a:xfrm>
              <a:custGeom>
                <a:avLst/>
                <a:gdLst>
                  <a:gd name="T0" fmla="*/ 52 w 56"/>
                  <a:gd name="T1" fmla="*/ 0 h 52"/>
                  <a:gd name="T2" fmla="*/ 0 w 56"/>
                  <a:gd name="T3" fmla="*/ 35 h 52"/>
                  <a:gd name="T4" fmla="*/ 6 w 56"/>
                  <a:gd name="T5" fmla="*/ 52 h 52"/>
                  <a:gd name="T6" fmla="*/ 19 w 56"/>
                  <a:gd name="T7" fmla="*/ 45 h 52"/>
                  <a:gd name="T8" fmla="*/ 27 w 56"/>
                  <a:gd name="T9" fmla="*/ 33 h 52"/>
                  <a:gd name="T10" fmla="*/ 49 w 56"/>
                  <a:gd name="T11" fmla="*/ 25 h 52"/>
                  <a:gd name="T12" fmla="*/ 52 w 56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52">
                    <a:moveTo>
                      <a:pt x="52" y="0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2" y="41"/>
                      <a:pt x="4" y="47"/>
                      <a:pt x="6" y="52"/>
                    </a:cubicBezTo>
                    <a:cubicBezTo>
                      <a:pt x="10" y="50"/>
                      <a:pt x="16" y="48"/>
                      <a:pt x="19" y="45"/>
                    </a:cubicBezTo>
                    <a:cubicBezTo>
                      <a:pt x="22" y="41"/>
                      <a:pt x="23" y="36"/>
                      <a:pt x="27" y="33"/>
                    </a:cubicBezTo>
                    <a:cubicBezTo>
                      <a:pt x="33" y="27"/>
                      <a:pt x="42" y="30"/>
                      <a:pt x="49" y="25"/>
                    </a:cubicBezTo>
                    <a:cubicBezTo>
                      <a:pt x="56" y="20"/>
                      <a:pt x="53" y="8"/>
                      <a:pt x="52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Oval 370"/>
              <p:cNvSpPr>
                <a:spLocks noChangeArrowheads="1"/>
              </p:cNvSpPr>
              <p:nvPr/>
            </p:nvSpPr>
            <p:spPr bwMode="auto">
              <a:xfrm>
                <a:off x="6937" y="171"/>
                <a:ext cx="80" cy="26"/>
              </a:xfrm>
              <a:prstGeom prst="ellipse">
                <a:avLst/>
              </a:pr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371"/>
              <p:cNvSpPr>
                <a:spLocks/>
              </p:cNvSpPr>
              <p:nvPr/>
            </p:nvSpPr>
            <p:spPr bwMode="auto">
              <a:xfrm>
                <a:off x="6644" y="234"/>
                <a:ext cx="258" cy="414"/>
              </a:xfrm>
              <a:custGeom>
                <a:avLst/>
                <a:gdLst>
                  <a:gd name="T0" fmla="*/ 85 w 109"/>
                  <a:gd name="T1" fmla="*/ 12 h 175"/>
                  <a:gd name="T2" fmla="*/ 52 w 109"/>
                  <a:gd name="T3" fmla="*/ 22 h 175"/>
                  <a:gd name="T4" fmla="*/ 10 w 109"/>
                  <a:gd name="T5" fmla="*/ 135 h 175"/>
                  <a:gd name="T6" fmla="*/ 22 w 109"/>
                  <a:gd name="T7" fmla="*/ 169 h 175"/>
                  <a:gd name="T8" fmla="*/ 102 w 109"/>
                  <a:gd name="T9" fmla="*/ 173 h 175"/>
                  <a:gd name="T10" fmla="*/ 100 w 109"/>
                  <a:gd name="T11" fmla="*/ 123 h 175"/>
                  <a:gd name="T12" fmla="*/ 69 w 109"/>
                  <a:gd name="T13" fmla="*/ 121 h 175"/>
                  <a:gd name="T14" fmla="*/ 56 w 109"/>
                  <a:gd name="T15" fmla="*/ 106 h 175"/>
                  <a:gd name="T16" fmla="*/ 86 w 109"/>
                  <a:gd name="T17" fmla="*/ 58 h 175"/>
                  <a:gd name="T18" fmla="*/ 85 w 109"/>
                  <a:gd name="T19" fmla="*/ 12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175">
                    <a:moveTo>
                      <a:pt x="85" y="12"/>
                    </a:moveTo>
                    <a:cubicBezTo>
                      <a:pt x="85" y="12"/>
                      <a:pt x="73" y="0"/>
                      <a:pt x="52" y="22"/>
                    </a:cubicBezTo>
                    <a:cubicBezTo>
                      <a:pt x="31" y="44"/>
                      <a:pt x="10" y="135"/>
                      <a:pt x="10" y="135"/>
                    </a:cubicBezTo>
                    <a:cubicBezTo>
                      <a:pt x="10" y="135"/>
                      <a:pt x="0" y="164"/>
                      <a:pt x="22" y="169"/>
                    </a:cubicBezTo>
                    <a:cubicBezTo>
                      <a:pt x="43" y="174"/>
                      <a:pt x="64" y="175"/>
                      <a:pt x="102" y="173"/>
                    </a:cubicBezTo>
                    <a:cubicBezTo>
                      <a:pt x="102" y="173"/>
                      <a:pt x="109" y="142"/>
                      <a:pt x="100" y="123"/>
                    </a:cubicBezTo>
                    <a:cubicBezTo>
                      <a:pt x="69" y="121"/>
                      <a:pt x="69" y="121"/>
                      <a:pt x="69" y="121"/>
                    </a:cubicBezTo>
                    <a:cubicBezTo>
                      <a:pt x="69" y="121"/>
                      <a:pt x="53" y="123"/>
                      <a:pt x="56" y="106"/>
                    </a:cubicBezTo>
                    <a:cubicBezTo>
                      <a:pt x="59" y="90"/>
                      <a:pt x="69" y="59"/>
                      <a:pt x="86" y="58"/>
                    </a:cubicBezTo>
                    <a:lnTo>
                      <a:pt x="85" y="12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372"/>
              <p:cNvSpPr>
                <a:spLocks/>
              </p:cNvSpPr>
              <p:nvPr/>
            </p:nvSpPr>
            <p:spPr bwMode="auto">
              <a:xfrm>
                <a:off x="6644" y="551"/>
                <a:ext cx="246" cy="97"/>
              </a:xfrm>
              <a:custGeom>
                <a:avLst/>
                <a:gdLst>
                  <a:gd name="T0" fmla="*/ 33 w 104"/>
                  <a:gd name="T1" fmla="*/ 28 h 41"/>
                  <a:gd name="T2" fmla="*/ 18 w 104"/>
                  <a:gd name="T3" fmla="*/ 19 h 41"/>
                  <a:gd name="T4" fmla="*/ 18 w 104"/>
                  <a:gd name="T5" fmla="*/ 19 h 41"/>
                  <a:gd name="T6" fmla="*/ 13 w 104"/>
                  <a:gd name="T7" fmla="*/ 4 h 41"/>
                  <a:gd name="T8" fmla="*/ 10 w 104"/>
                  <a:gd name="T9" fmla="*/ 0 h 41"/>
                  <a:gd name="T10" fmla="*/ 10 w 104"/>
                  <a:gd name="T11" fmla="*/ 1 h 41"/>
                  <a:gd name="T12" fmla="*/ 22 w 104"/>
                  <a:gd name="T13" fmla="*/ 35 h 41"/>
                  <a:gd name="T14" fmla="*/ 102 w 104"/>
                  <a:gd name="T15" fmla="*/ 39 h 41"/>
                  <a:gd name="T16" fmla="*/ 104 w 104"/>
                  <a:gd name="T17" fmla="*/ 25 h 41"/>
                  <a:gd name="T18" fmla="*/ 33 w 104"/>
                  <a:gd name="T19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41">
                    <a:moveTo>
                      <a:pt x="33" y="28"/>
                    </a:moveTo>
                    <a:cubicBezTo>
                      <a:pt x="26" y="28"/>
                      <a:pt x="21" y="24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4" y="15"/>
                      <a:pt x="13" y="9"/>
                      <a:pt x="13" y="4"/>
                    </a:cubicBezTo>
                    <a:cubicBezTo>
                      <a:pt x="12" y="3"/>
                      <a:pt x="11" y="2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0" y="30"/>
                      <a:pt x="22" y="35"/>
                    </a:cubicBezTo>
                    <a:cubicBezTo>
                      <a:pt x="43" y="40"/>
                      <a:pt x="64" y="41"/>
                      <a:pt x="102" y="39"/>
                    </a:cubicBezTo>
                    <a:cubicBezTo>
                      <a:pt x="102" y="39"/>
                      <a:pt x="103" y="33"/>
                      <a:pt x="104" y="25"/>
                    </a:cubicBezTo>
                    <a:cubicBezTo>
                      <a:pt x="85" y="31"/>
                      <a:pt x="54" y="38"/>
                      <a:pt x="33" y="2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373"/>
              <p:cNvSpPr>
                <a:spLocks/>
              </p:cNvSpPr>
              <p:nvPr/>
            </p:nvSpPr>
            <p:spPr bwMode="auto">
              <a:xfrm>
                <a:off x="6715" y="234"/>
                <a:ext cx="163" cy="313"/>
              </a:xfrm>
              <a:custGeom>
                <a:avLst/>
                <a:gdLst>
                  <a:gd name="T0" fmla="*/ 39 w 69"/>
                  <a:gd name="T1" fmla="*/ 121 h 132"/>
                  <a:gd name="T2" fmla="*/ 26 w 69"/>
                  <a:gd name="T3" fmla="*/ 106 h 132"/>
                  <a:gd name="T4" fmla="*/ 56 w 69"/>
                  <a:gd name="T5" fmla="*/ 58 h 132"/>
                  <a:gd name="T6" fmla="*/ 55 w 69"/>
                  <a:gd name="T7" fmla="*/ 12 h 132"/>
                  <a:gd name="T8" fmla="*/ 22 w 69"/>
                  <a:gd name="T9" fmla="*/ 22 h 132"/>
                  <a:gd name="T10" fmla="*/ 18 w 69"/>
                  <a:gd name="T11" fmla="*/ 27 h 132"/>
                  <a:gd name="T12" fmla="*/ 19 w 69"/>
                  <a:gd name="T13" fmla="*/ 26 h 132"/>
                  <a:gd name="T14" fmla="*/ 20 w 69"/>
                  <a:gd name="T15" fmla="*/ 26 h 132"/>
                  <a:gd name="T16" fmla="*/ 25 w 69"/>
                  <a:gd name="T17" fmla="*/ 22 h 132"/>
                  <a:gd name="T18" fmla="*/ 30 w 69"/>
                  <a:gd name="T19" fmla="*/ 21 h 132"/>
                  <a:gd name="T20" fmla="*/ 49 w 69"/>
                  <a:gd name="T21" fmla="*/ 32 h 132"/>
                  <a:gd name="T22" fmla="*/ 39 w 69"/>
                  <a:gd name="T23" fmla="*/ 61 h 132"/>
                  <a:gd name="T24" fmla="*/ 35 w 69"/>
                  <a:gd name="T25" fmla="*/ 64 h 132"/>
                  <a:gd name="T26" fmla="*/ 30 w 69"/>
                  <a:gd name="T27" fmla="*/ 71 h 132"/>
                  <a:gd name="T28" fmla="*/ 30 w 69"/>
                  <a:gd name="T29" fmla="*/ 72 h 132"/>
                  <a:gd name="T30" fmla="*/ 12 w 69"/>
                  <a:gd name="T31" fmla="*/ 123 h 132"/>
                  <a:gd name="T32" fmla="*/ 69 w 69"/>
                  <a:gd name="T33" fmla="*/ 123 h 132"/>
                  <a:gd name="T34" fmla="*/ 39 w 69"/>
                  <a:gd name="T35" fmla="*/ 12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9" h="132">
                    <a:moveTo>
                      <a:pt x="39" y="121"/>
                    </a:moveTo>
                    <a:cubicBezTo>
                      <a:pt x="39" y="121"/>
                      <a:pt x="23" y="123"/>
                      <a:pt x="26" y="106"/>
                    </a:cubicBezTo>
                    <a:cubicBezTo>
                      <a:pt x="29" y="90"/>
                      <a:pt x="39" y="59"/>
                      <a:pt x="56" y="58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5" y="12"/>
                      <a:pt x="43" y="0"/>
                      <a:pt x="22" y="22"/>
                    </a:cubicBezTo>
                    <a:cubicBezTo>
                      <a:pt x="21" y="23"/>
                      <a:pt x="19" y="25"/>
                      <a:pt x="18" y="27"/>
                    </a:cubicBezTo>
                    <a:cubicBezTo>
                      <a:pt x="18" y="27"/>
                      <a:pt x="19" y="26"/>
                      <a:pt x="19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1" y="24"/>
                      <a:pt x="23" y="23"/>
                      <a:pt x="25" y="22"/>
                    </a:cubicBezTo>
                    <a:cubicBezTo>
                      <a:pt x="27" y="22"/>
                      <a:pt x="28" y="21"/>
                      <a:pt x="30" y="21"/>
                    </a:cubicBezTo>
                    <a:cubicBezTo>
                      <a:pt x="37" y="18"/>
                      <a:pt x="48" y="23"/>
                      <a:pt x="49" y="32"/>
                    </a:cubicBezTo>
                    <a:cubicBezTo>
                      <a:pt x="51" y="43"/>
                      <a:pt x="48" y="54"/>
                      <a:pt x="39" y="61"/>
                    </a:cubicBezTo>
                    <a:cubicBezTo>
                      <a:pt x="37" y="62"/>
                      <a:pt x="36" y="63"/>
                      <a:pt x="35" y="64"/>
                    </a:cubicBezTo>
                    <a:cubicBezTo>
                      <a:pt x="33" y="66"/>
                      <a:pt x="32" y="69"/>
                      <a:pt x="30" y="71"/>
                    </a:cubicBezTo>
                    <a:cubicBezTo>
                      <a:pt x="30" y="71"/>
                      <a:pt x="30" y="72"/>
                      <a:pt x="30" y="72"/>
                    </a:cubicBezTo>
                    <a:cubicBezTo>
                      <a:pt x="24" y="84"/>
                      <a:pt x="0" y="109"/>
                      <a:pt x="12" y="123"/>
                    </a:cubicBezTo>
                    <a:cubicBezTo>
                      <a:pt x="29" y="132"/>
                      <a:pt x="51" y="125"/>
                      <a:pt x="69" y="123"/>
                    </a:cubicBezTo>
                    <a:lnTo>
                      <a:pt x="39" y="121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374"/>
              <p:cNvSpPr>
                <a:spLocks/>
              </p:cNvSpPr>
              <p:nvPr/>
            </p:nvSpPr>
            <p:spPr bwMode="auto">
              <a:xfrm>
                <a:off x="6880" y="530"/>
                <a:ext cx="40" cy="102"/>
              </a:xfrm>
              <a:custGeom>
                <a:avLst/>
                <a:gdLst>
                  <a:gd name="T0" fmla="*/ 9 w 17"/>
                  <a:gd name="T1" fmla="*/ 0 h 43"/>
                  <a:gd name="T2" fmla="*/ 0 w 17"/>
                  <a:gd name="T3" fmla="*/ 0 h 43"/>
                  <a:gd name="T4" fmla="*/ 1 w 17"/>
                  <a:gd name="T5" fmla="*/ 43 h 43"/>
                  <a:gd name="T6" fmla="*/ 11 w 17"/>
                  <a:gd name="T7" fmla="*/ 43 h 43"/>
                  <a:gd name="T8" fmla="*/ 9 w 1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4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5" y="24"/>
                      <a:pt x="1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3"/>
                      <a:pt x="17" y="15"/>
                      <a:pt x="9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375"/>
              <p:cNvSpPr>
                <a:spLocks/>
              </p:cNvSpPr>
              <p:nvPr/>
            </p:nvSpPr>
            <p:spPr bwMode="auto">
              <a:xfrm>
                <a:off x="6880" y="516"/>
                <a:ext cx="59" cy="130"/>
              </a:xfrm>
              <a:custGeom>
                <a:avLst/>
                <a:gdLst>
                  <a:gd name="T0" fmla="*/ 0 w 25"/>
                  <a:gd name="T1" fmla="*/ 3 h 55"/>
                  <a:gd name="T2" fmla="*/ 16 w 25"/>
                  <a:gd name="T3" fmla="*/ 0 h 55"/>
                  <a:gd name="T4" fmla="*/ 9 w 25"/>
                  <a:gd name="T5" fmla="*/ 55 h 55"/>
                  <a:gd name="T6" fmla="*/ 0 w 25"/>
                  <a:gd name="T7" fmla="*/ 55 h 55"/>
                  <a:gd name="T8" fmla="*/ 0 w 25"/>
                  <a:gd name="T9" fmla="*/ 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5">
                    <a:moveTo>
                      <a:pt x="0" y="3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25" y="50"/>
                      <a:pt x="9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13" y="22"/>
                      <a:pt x="0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376"/>
              <p:cNvSpPr>
                <a:spLocks/>
              </p:cNvSpPr>
              <p:nvPr/>
            </p:nvSpPr>
            <p:spPr bwMode="auto">
              <a:xfrm>
                <a:off x="6949" y="268"/>
                <a:ext cx="270" cy="243"/>
              </a:xfrm>
              <a:custGeom>
                <a:avLst/>
                <a:gdLst>
                  <a:gd name="T0" fmla="*/ 40 w 114"/>
                  <a:gd name="T1" fmla="*/ 81 h 103"/>
                  <a:gd name="T2" fmla="*/ 67 w 114"/>
                  <a:gd name="T3" fmla="*/ 96 h 103"/>
                  <a:gd name="T4" fmla="*/ 114 w 114"/>
                  <a:gd name="T5" fmla="*/ 103 h 103"/>
                  <a:gd name="T6" fmla="*/ 112 w 114"/>
                  <a:gd name="T7" fmla="*/ 91 h 103"/>
                  <a:gd name="T8" fmla="*/ 108 w 114"/>
                  <a:gd name="T9" fmla="*/ 90 h 103"/>
                  <a:gd name="T10" fmla="*/ 88 w 114"/>
                  <a:gd name="T11" fmla="*/ 82 h 103"/>
                  <a:gd name="T12" fmla="*/ 52 w 114"/>
                  <a:gd name="T13" fmla="*/ 63 h 103"/>
                  <a:gd name="T14" fmla="*/ 21 w 114"/>
                  <a:gd name="T15" fmla="*/ 29 h 103"/>
                  <a:gd name="T16" fmla="*/ 14 w 114"/>
                  <a:gd name="T17" fmla="*/ 10 h 103"/>
                  <a:gd name="T18" fmla="*/ 6 w 114"/>
                  <a:gd name="T19" fmla="*/ 0 h 103"/>
                  <a:gd name="T20" fmla="*/ 1 w 114"/>
                  <a:gd name="T21" fmla="*/ 0 h 103"/>
                  <a:gd name="T22" fmla="*/ 2 w 114"/>
                  <a:gd name="T23" fmla="*/ 11 h 103"/>
                  <a:gd name="T24" fmla="*/ 4 w 114"/>
                  <a:gd name="T25" fmla="*/ 10 h 103"/>
                  <a:gd name="T26" fmla="*/ 9 w 114"/>
                  <a:gd name="T27" fmla="*/ 13 h 103"/>
                  <a:gd name="T28" fmla="*/ 9 w 114"/>
                  <a:gd name="T29" fmla="*/ 14 h 103"/>
                  <a:gd name="T30" fmla="*/ 11 w 114"/>
                  <a:gd name="T31" fmla="*/ 18 h 103"/>
                  <a:gd name="T32" fmla="*/ 11 w 114"/>
                  <a:gd name="T33" fmla="*/ 23 h 103"/>
                  <a:gd name="T34" fmla="*/ 17 w 114"/>
                  <a:gd name="T35" fmla="*/ 41 h 103"/>
                  <a:gd name="T36" fmla="*/ 17 w 114"/>
                  <a:gd name="T37" fmla="*/ 42 h 103"/>
                  <a:gd name="T38" fmla="*/ 40 w 114"/>
                  <a:gd name="T39" fmla="*/ 8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4" h="103">
                    <a:moveTo>
                      <a:pt x="40" y="81"/>
                    </a:moveTo>
                    <a:cubicBezTo>
                      <a:pt x="49" y="87"/>
                      <a:pt x="57" y="93"/>
                      <a:pt x="67" y="96"/>
                    </a:cubicBezTo>
                    <a:cubicBezTo>
                      <a:pt x="82" y="101"/>
                      <a:pt x="98" y="102"/>
                      <a:pt x="114" y="103"/>
                    </a:cubicBezTo>
                    <a:cubicBezTo>
                      <a:pt x="113" y="99"/>
                      <a:pt x="112" y="95"/>
                      <a:pt x="112" y="91"/>
                    </a:cubicBezTo>
                    <a:cubicBezTo>
                      <a:pt x="110" y="91"/>
                      <a:pt x="109" y="91"/>
                      <a:pt x="108" y="90"/>
                    </a:cubicBezTo>
                    <a:cubicBezTo>
                      <a:pt x="101" y="87"/>
                      <a:pt x="95" y="85"/>
                      <a:pt x="88" y="82"/>
                    </a:cubicBezTo>
                    <a:cubicBezTo>
                      <a:pt x="76" y="76"/>
                      <a:pt x="63" y="71"/>
                      <a:pt x="52" y="63"/>
                    </a:cubicBezTo>
                    <a:cubicBezTo>
                      <a:pt x="39" y="55"/>
                      <a:pt x="28" y="43"/>
                      <a:pt x="21" y="29"/>
                    </a:cubicBezTo>
                    <a:cubicBezTo>
                      <a:pt x="18" y="23"/>
                      <a:pt x="15" y="17"/>
                      <a:pt x="14" y="10"/>
                    </a:cubicBezTo>
                    <a:cubicBezTo>
                      <a:pt x="12" y="4"/>
                      <a:pt x="13" y="0"/>
                      <a:pt x="6" y="0"/>
                    </a:cubicBezTo>
                    <a:cubicBezTo>
                      <a:pt x="5" y="0"/>
                      <a:pt x="3" y="0"/>
                      <a:pt x="1" y="0"/>
                    </a:cubicBezTo>
                    <a:cubicBezTo>
                      <a:pt x="0" y="4"/>
                      <a:pt x="1" y="7"/>
                      <a:pt x="2" y="11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0" y="15"/>
                      <a:pt x="11" y="16"/>
                      <a:pt x="11" y="18"/>
                    </a:cubicBezTo>
                    <a:cubicBezTo>
                      <a:pt x="11" y="19"/>
                      <a:pt x="11" y="21"/>
                      <a:pt x="11" y="23"/>
                    </a:cubicBezTo>
                    <a:cubicBezTo>
                      <a:pt x="14" y="30"/>
                      <a:pt x="15" y="37"/>
                      <a:pt x="17" y="41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21" y="58"/>
                      <a:pt x="30" y="71"/>
                      <a:pt x="40" y="8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377"/>
              <p:cNvSpPr>
                <a:spLocks/>
              </p:cNvSpPr>
              <p:nvPr/>
            </p:nvSpPr>
            <p:spPr bwMode="auto">
              <a:xfrm>
                <a:off x="6975" y="220"/>
                <a:ext cx="511" cy="296"/>
              </a:xfrm>
              <a:custGeom>
                <a:avLst/>
                <a:gdLst>
                  <a:gd name="T0" fmla="*/ 0 w 216"/>
                  <a:gd name="T1" fmla="*/ 28 h 125"/>
                  <a:gd name="T2" fmla="*/ 81 w 216"/>
                  <a:gd name="T3" fmla="*/ 117 h 125"/>
                  <a:gd name="T4" fmla="*/ 190 w 216"/>
                  <a:gd name="T5" fmla="*/ 107 h 125"/>
                  <a:gd name="T6" fmla="*/ 216 w 216"/>
                  <a:gd name="T7" fmla="*/ 24 h 125"/>
                  <a:gd name="T8" fmla="*/ 143 w 216"/>
                  <a:gd name="T9" fmla="*/ 0 h 125"/>
                  <a:gd name="T10" fmla="*/ 65 w 216"/>
                  <a:gd name="T11" fmla="*/ 59 h 125"/>
                  <a:gd name="T12" fmla="*/ 18 w 216"/>
                  <a:gd name="T13" fmla="*/ 25 h 125"/>
                  <a:gd name="T14" fmla="*/ 7 w 216"/>
                  <a:gd name="T15" fmla="*/ 20 h 125"/>
                  <a:gd name="T16" fmla="*/ 0 w 216"/>
                  <a:gd name="T17" fmla="*/ 2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" h="125">
                    <a:moveTo>
                      <a:pt x="0" y="28"/>
                    </a:moveTo>
                    <a:cubicBezTo>
                      <a:pt x="0" y="28"/>
                      <a:pt x="14" y="109"/>
                      <a:pt x="81" y="117"/>
                    </a:cubicBezTo>
                    <a:cubicBezTo>
                      <a:pt x="148" y="125"/>
                      <a:pt x="190" y="107"/>
                      <a:pt x="190" y="107"/>
                    </a:cubicBezTo>
                    <a:cubicBezTo>
                      <a:pt x="216" y="24"/>
                      <a:pt x="216" y="24"/>
                      <a:pt x="216" y="24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3" y="0"/>
                      <a:pt x="110" y="63"/>
                      <a:pt x="65" y="59"/>
                    </a:cubicBezTo>
                    <a:cubicBezTo>
                      <a:pt x="21" y="56"/>
                      <a:pt x="18" y="25"/>
                      <a:pt x="18" y="25"/>
                    </a:cubicBezTo>
                    <a:cubicBezTo>
                      <a:pt x="7" y="20"/>
                      <a:pt x="7" y="20"/>
                      <a:pt x="7" y="2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378"/>
              <p:cNvSpPr>
                <a:spLocks/>
              </p:cNvSpPr>
              <p:nvPr/>
            </p:nvSpPr>
            <p:spPr bwMode="auto">
              <a:xfrm>
                <a:off x="6951" y="244"/>
                <a:ext cx="71" cy="54"/>
              </a:xfrm>
              <a:custGeom>
                <a:avLst/>
                <a:gdLst>
                  <a:gd name="T0" fmla="*/ 0 w 30"/>
                  <a:gd name="T1" fmla="*/ 1 h 23"/>
                  <a:gd name="T2" fmla="*/ 30 w 30"/>
                  <a:gd name="T3" fmla="*/ 0 h 23"/>
                  <a:gd name="T4" fmla="*/ 30 w 30"/>
                  <a:gd name="T5" fmla="*/ 14 h 23"/>
                  <a:gd name="T6" fmla="*/ 3 w 30"/>
                  <a:gd name="T7" fmla="*/ 16 h 23"/>
                  <a:gd name="T8" fmla="*/ 0 w 30"/>
                  <a:gd name="T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3">
                    <a:moveTo>
                      <a:pt x="0" y="1"/>
                    </a:moveTo>
                    <a:cubicBezTo>
                      <a:pt x="0" y="1"/>
                      <a:pt x="14" y="5"/>
                      <a:pt x="30" y="0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18" y="23"/>
                      <a:pt x="3" y="16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379"/>
              <p:cNvSpPr>
                <a:spLocks/>
              </p:cNvSpPr>
              <p:nvPr/>
            </p:nvSpPr>
            <p:spPr bwMode="auto">
              <a:xfrm>
                <a:off x="6996" y="220"/>
                <a:ext cx="490" cy="201"/>
              </a:xfrm>
              <a:custGeom>
                <a:avLst/>
                <a:gdLst>
                  <a:gd name="T0" fmla="*/ 0 w 207"/>
                  <a:gd name="T1" fmla="*/ 31 h 85"/>
                  <a:gd name="T2" fmla="*/ 10 w 207"/>
                  <a:gd name="T3" fmla="*/ 50 h 85"/>
                  <a:gd name="T4" fmla="*/ 32 w 207"/>
                  <a:gd name="T5" fmla="*/ 65 h 85"/>
                  <a:gd name="T6" fmla="*/ 86 w 207"/>
                  <a:gd name="T7" fmla="*/ 84 h 85"/>
                  <a:gd name="T8" fmla="*/ 114 w 207"/>
                  <a:gd name="T9" fmla="*/ 82 h 85"/>
                  <a:gd name="T10" fmla="*/ 207 w 207"/>
                  <a:gd name="T11" fmla="*/ 24 h 85"/>
                  <a:gd name="T12" fmla="*/ 134 w 207"/>
                  <a:gd name="T13" fmla="*/ 0 h 85"/>
                  <a:gd name="T14" fmla="*/ 56 w 207"/>
                  <a:gd name="T15" fmla="*/ 59 h 85"/>
                  <a:gd name="T16" fmla="*/ 9 w 207"/>
                  <a:gd name="T17" fmla="*/ 25 h 85"/>
                  <a:gd name="T18" fmla="*/ 0 w 207"/>
                  <a:gd name="T19" fmla="*/ 27 h 85"/>
                  <a:gd name="T20" fmla="*/ 0 w 207"/>
                  <a:gd name="T21" fmla="*/ 3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7" h="85">
                    <a:moveTo>
                      <a:pt x="0" y="31"/>
                    </a:moveTo>
                    <a:cubicBezTo>
                      <a:pt x="1" y="37"/>
                      <a:pt x="6" y="46"/>
                      <a:pt x="10" y="50"/>
                    </a:cubicBezTo>
                    <a:cubicBezTo>
                      <a:pt x="16" y="57"/>
                      <a:pt x="24" y="61"/>
                      <a:pt x="32" y="65"/>
                    </a:cubicBezTo>
                    <a:cubicBezTo>
                      <a:pt x="49" y="75"/>
                      <a:pt x="67" y="82"/>
                      <a:pt x="86" y="84"/>
                    </a:cubicBezTo>
                    <a:cubicBezTo>
                      <a:pt x="95" y="85"/>
                      <a:pt x="105" y="84"/>
                      <a:pt x="114" y="82"/>
                    </a:cubicBezTo>
                    <a:cubicBezTo>
                      <a:pt x="149" y="72"/>
                      <a:pt x="179" y="46"/>
                      <a:pt x="207" y="24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01" y="63"/>
                      <a:pt x="56" y="59"/>
                    </a:cubicBezTo>
                    <a:cubicBezTo>
                      <a:pt x="12" y="56"/>
                      <a:pt x="9" y="25"/>
                      <a:pt x="9" y="25"/>
                    </a:cubicBezTo>
                    <a:cubicBezTo>
                      <a:pt x="6" y="26"/>
                      <a:pt x="3" y="26"/>
                      <a:pt x="0" y="27"/>
                    </a:cubicBezTo>
                    <a:cubicBezTo>
                      <a:pt x="0" y="28"/>
                      <a:pt x="0" y="29"/>
                      <a:pt x="0" y="31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380"/>
              <p:cNvSpPr>
                <a:spLocks/>
              </p:cNvSpPr>
              <p:nvPr/>
            </p:nvSpPr>
            <p:spPr bwMode="auto">
              <a:xfrm>
                <a:off x="6999" y="346"/>
                <a:ext cx="139" cy="56"/>
              </a:xfrm>
              <a:custGeom>
                <a:avLst/>
                <a:gdLst>
                  <a:gd name="T0" fmla="*/ 0 w 59"/>
                  <a:gd name="T1" fmla="*/ 6 h 24"/>
                  <a:gd name="T2" fmla="*/ 30 w 59"/>
                  <a:gd name="T3" fmla="*/ 0 h 24"/>
                  <a:gd name="T4" fmla="*/ 59 w 59"/>
                  <a:gd name="T5" fmla="*/ 6 h 24"/>
                  <a:gd name="T6" fmla="*/ 10 w 59"/>
                  <a:gd name="T7" fmla="*/ 24 h 24"/>
                  <a:gd name="T8" fmla="*/ 0 w 59"/>
                  <a:gd name="T9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24">
                    <a:moveTo>
                      <a:pt x="0" y="6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43" y="6"/>
                      <a:pt x="59" y="6"/>
                    </a:cubicBezTo>
                    <a:cubicBezTo>
                      <a:pt x="59" y="6"/>
                      <a:pt x="44" y="20"/>
                      <a:pt x="10" y="24"/>
                    </a:cubicBezTo>
                    <a:cubicBezTo>
                      <a:pt x="10" y="24"/>
                      <a:pt x="4" y="17"/>
                      <a:pt x="0" y="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381"/>
              <p:cNvSpPr>
                <a:spLocks/>
              </p:cNvSpPr>
              <p:nvPr/>
            </p:nvSpPr>
            <p:spPr bwMode="auto">
              <a:xfrm>
                <a:off x="7107" y="220"/>
                <a:ext cx="268" cy="282"/>
              </a:xfrm>
              <a:custGeom>
                <a:avLst/>
                <a:gdLst>
                  <a:gd name="T0" fmla="*/ 52 w 113"/>
                  <a:gd name="T1" fmla="*/ 43 h 119"/>
                  <a:gd name="T2" fmla="*/ 0 w 113"/>
                  <a:gd name="T3" fmla="*/ 110 h 119"/>
                  <a:gd name="T4" fmla="*/ 45 w 113"/>
                  <a:gd name="T5" fmla="*/ 119 h 119"/>
                  <a:gd name="T6" fmla="*/ 113 w 113"/>
                  <a:gd name="T7" fmla="*/ 8 h 119"/>
                  <a:gd name="T8" fmla="*/ 87 w 113"/>
                  <a:gd name="T9" fmla="*/ 0 h 119"/>
                  <a:gd name="T10" fmla="*/ 52 w 113"/>
                  <a:gd name="T11" fmla="*/ 4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119">
                    <a:moveTo>
                      <a:pt x="52" y="43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0"/>
                      <a:pt x="16" y="119"/>
                      <a:pt x="45" y="119"/>
                    </a:cubicBezTo>
                    <a:cubicBezTo>
                      <a:pt x="113" y="8"/>
                      <a:pt x="113" y="8"/>
                      <a:pt x="113" y="8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0"/>
                      <a:pt x="71" y="28"/>
                      <a:pt x="52" y="4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382"/>
              <p:cNvSpPr>
                <a:spLocks/>
              </p:cNvSpPr>
              <p:nvPr/>
            </p:nvSpPr>
            <p:spPr bwMode="auto">
              <a:xfrm>
                <a:off x="7325" y="263"/>
                <a:ext cx="145" cy="234"/>
              </a:xfrm>
              <a:custGeom>
                <a:avLst/>
                <a:gdLst>
                  <a:gd name="T0" fmla="*/ 0 w 61"/>
                  <a:gd name="T1" fmla="*/ 99 h 99"/>
                  <a:gd name="T2" fmla="*/ 48 w 61"/>
                  <a:gd name="T3" fmla="*/ 0 h 99"/>
                  <a:gd name="T4" fmla="*/ 61 w 61"/>
                  <a:gd name="T5" fmla="*/ 4 h 99"/>
                  <a:gd name="T6" fmla="*/ 23 w 61"/>
                  <a:gd name="T7" fmla="*/ 94 h 99"/>
                  <a:gd name="T8" fmla="*/ 0 w 61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99">
                    <a:moveTo>
                      <a:pt x="0" y="99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23" y="94"/>
                      <a:pt x="13" y="98"/>
                      <a:pt x="0" y="9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383"/>
              <p:cNvSpPr>
                <a:spLocks/>
              </p:cNvSpPr>
              <p:nvPr/>
            </p:nvSpPr>
            <p:spPr bwMode="auto">
              <a:xfrm>
                <a:off x="7460" y="797"/>
                <a:ext cx="346" cy="222"/>
              </a:xfrm>
              <a:custGeom>
                <a:avLst/>
                <a:gdLst>
                  <a:gd name="T0" fmla="*/ 0 w 146"/>
                  <a:gd name="T1" fmla="*/ 57 h 94"/>
                  <a:gd name="T2" fmla="*/ 0 w 146"/>
                  <a:gd name="T3" fmla="*/ 86 h 94"/>
                  <a:gd name="T4" fmla="*/ 146 w 146"/>
                  <a:gd name="T5" fmla="*/ 94 h 94"/>
                  <a:gd name="T6" fmla="*/ 80 w 146"/>
                  <a:gd name="T7" fmla="*/ 3 h 94"/>
                  <a:gd name="T8" fmla="*/ 24 w 146"/>
                  <a:gd name="T9" fmla="*/ 54 h 94"/>
                  <a:gd name="T10" fmla="*/ 0 w 146"/>
                  <a:gd name="T11" fmla="*/ 5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6" h="94">
                    <a:moveTo>
                      <a:pt x="0" y="57"/>
                    </a:moveTo>
                    <a:cubicBezTo>
                      <a:pt x="0" y="86"/>
                      <a:pt x="0" y="86"/>
                      <a:pt x="0" y="86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6" y="94"/>
                      <a:pt x="134" y="6"/>
                      <a:pt x="80" y="3"/>
                    </a:cubicBezTo>
                    <a:cubicBezTo>
                      <a:pt x="27" y="0"/>
                      <a:pt x="24" y="54"/>
                      <a:pt x="24" y="54"/>
                    </a:cubicBez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384"/>
              <p:cNvSpPr>
                <a:spLocks/>
              </p:cNvSpPr>
              <p:nvPr/>
            </p:nvSpPr>
            <p:spPr bwMode="auto">
              <a:xfrm>
                <a:off x="7524" y="800"/>
                <a:ext cx="253" cy="167"/>
              </a:xfrm>
              <a:custGeom>
                <a:avLst/>
                <a:gdLst>
                  <a:gd name="T0" fmla="*/ 107 w 107"/>
                  <a:gd name="T1" fmla="*/ 49 h 71"/>
                  <a:gd name="T2" fmla="*/ 53 w 107"/>
                  <a:gd name="T3" fmla="*/ 2 h 71"/>
                  <a:gd name="T4" fmla="*/ 0 w 107"/>
                  <a:gd name="T5" fmla="*/ 37 h 71"/>
                  <a:gd name="T6" fmla="*/ 107 w 107"/>
                  <a:gd name="T7" fmla="*/ 4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" h="71">
                    <a:moveTo>
                      <a:pt x="107" y="49"/>
                    </a:moveTo>
                    <a:cubicBezTo>
                      <a:pt x="97" y="27"/>
                      <a:pt x="80" y="4"/>
                      <a:pt x="53" y="2"/>
                    </a:cubicBezTo>
                    <a:cubicBezTo>
                      <a:pt x="19" y="0"/>
                      <a:pt x="5" y="22"/>
                      <a:pt x="0" y="37"/>
                    </a:cubicBezTo>
                    <a:cubicBezTo>
                      <a:pt x="25" y="61"/>
                      <a:pt x="79" y="71"/>
                      <a:pt x="107" y="49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Oval 385"/>
              <p:cNvSpPr>
                <a:spLocks noChangeArrowheads="1"/>
              </p:cNvSpPr>
              <p:nvPr/>
            </p:nvSpPr>
            <p:spPr bwMode="auto">
              <a:xfrm>
                <a:off x="7626" y="818"/>
                <a:ext cx="45" cy="22"/>
              </a:xfrm>
              <a:prstGeom prst="ellipse">
                <a:avLst/>
              </a:pr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386"/>
              <p:cNvSpPr>
                <a:spLocks/>
              </p:cNvSpPr>
              <p:nvPr/>
            </p:nvSpPr>
            <p:spPr bwMode="auto">
              <a:xfrm>
                <a:off x="7264" y="1298"/>
                <a:ext cx="248" cy="400"/>
              </a:xfrm>
              <a:custGeom>
                <a:avLst/>
                <a:gdLst>
                  <a:gd name="T0" fmla="*/ 71 w 105"/>
                  <a:gd name="T1" fmla="*/ 169 h 169"/>
                  <a:gd name="T2" fmla="*/ 9 w 105"/>
                  <a:gd name="T3" fmla="*/ 63 h 169"/>
                  <a:gd name="T4" fmla="*/ 80 w 105"/>
                  <a:gd name="T5" fmla="*/ 31 h 169"/>
                  <a:gd name="T6" fmla="*/ 87 w 105"/>
                  <a:gd name="T7" fmla="*/ 0 h 169"/>
                  <a:gd name="T8" fmla="*/ 105 w 105"/>
                  <a:gd name="T9" fmla="*/ 2 h 169"/>
                  <a:gd name="T10" fmla="*/ 71 w 105"/>
                  <a:gd name="T11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" h="169">
                    <a:moveTo>
                      <a:pt x="71" y="169"/>
                    </a:moveTo>
                    <a:cubicBezTo>
                      <a:pt x="71" y="169"/>
                      <a:pt x="0" y="148"/>
                      <a:pt x="9" y="63"/>
                    </a:cubicBezTo>
                    <a:cubicBezTo>
                      <a:pt x="16" y="0"/>
                      <a:pt x="80" y="31"/>
                      <a:pt x="80" y="31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105" y="2"/>
                      <a:pt x="105" y="2"/>
                      <a:pt x="105" y="2"/>
                    </a:cubicBezTo>
                    <a:lnTo>
                      <a:pt x="71" y="169"/>
                    </a:ln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387"/>
              <p:cNvSpPr>
                <a:spLocks/>
              </p:cNvSpPr>
              <p:nvPr/>
            </p:nvSpPr>
            <p:spPr bwMode="auto">
              <a:xfrm>
                <a:off x="7278" y="1353"/>
                <a:ext cx="168" cy="269"/>
              </a:xfrm>
              <a:custGeom>
                <a:avLst/>
                <a:gdLst>
                  <a:gd name="T0" fmla="*/ 27 w 71"/>
                  <a:gd name="T1" fmla="*/ 113 h 114"/>
                  <a:gd name="T2" fmla="*/ 32 w 71"/>
                  <a:gd name="T3" fmla="*/ 112 h 114"/>
                  <a:gd name="T4" fmla="*/ 55 w 71"/>
                  <a:gd name="T5" fmla="*/ 12 h 114"/>
                  <a:gd name="T6" fmla="*/ 47 w 71"/>
                  <a:gd name="T7" fmla="*/ 5 h 114"/>
                  <a:gd name="T8" fmla="*/ 47 w 71"/>
                  <a:gd name="T9" fmla="*/ 5 h 114"/>
                  <a:gd name="T10" fmla="*/ 50 w 71"/>
                  <a:gd name="T11" fmla="*/ 8 h 114"/>
                  <a:gd name="T12" fmla="*/ 47 w 71"/>
                  <a:gd name="T13" fmla="*/ 5 h 114"/>
                  <a:gd name="T14" fmla="*/ 46 w 71"/>
                  <a:gd name="T15" fmla="*/ 4 h 114"/>
                  <a:gd name="T16" fmla="*/ 38 w 71"/>
                  <a:gd name="T17" fmla="*/ 0 h 114"/>
                  <a:gd name="T18" fmla="*/ 3 w 71"/>
                  <a:gd name="T19" fmla="*/ 40 h 114"/>
                  <a:gd name="T20" fmla="*/ 21 w 71"/>
                  <a:gd name="T21" fmla="*/ 114 h 114"/>
                  <a:gd name="T22" fmla="*/ 27 w 71"/>
                  <a:gd name="T23" fmla="*/ 11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114">
                    <a:moveTo>
                      <a:pt x="27" y="113"/>
                    </a:moveTo>
                    <a:cubicBezTo>
                      <a:pt x="29" y="113"/>
                      <a:pt x="31" y="112"/>
                      <a:pt x="32" y="112"/>
                    </a:cubicBezTo>
                    <a:cubicBezTo>
                      <a:pt x="52" y="93"/>
                      <a:pt x="71" y="39"/>
                      <a:pt x="55" y="12"/>
                    </a:cubicBezTo>
                    <a:cubicBezTo>
                      <a:pt x="52" y="10"/>
                      <a:pt x="50" y="8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8" y="6"/>
                      <a:pt x="49" y="7"/>
                      <a:pt x="50" y="8"/>
                    </a:cubicBezTo>
                    <a:cubicBezTo>
                      <a:pt x="49" y="7"/>
                      <a:pt x="48" y="6"/>
                      <a:pt x="47" y="5"/>
                    </a:cubicBezTo>
                    <a:cubicBezTo>
                      <a:pt x="47" y="4"/>
                      <a:pt x="46" y="4"/>
                      <a:pt x="46" y="4"/>
                    </a:cubicBezTo>
                    <a:cubicBezTo>
                      <a:pt x="43" y="4"/>
                      <a:pt x="40" y="2"/>
                      <a:pt x="38" y="0"/>
                    </a:cubicBezTo>
                    <a:cubicBezTo>
                      <a:pt x="22" y="1"/>
                      <a:pt x="6" y="10"/>
                      <a:pt x="3" y="40"/>
                    </a:cubicBezTo>
                    <a:cubicBezTo>
                      <a:pt x="0" y="74"/>
                      <a:pt x="9" y="98"/>
                      <a:pt x="21" y="114"/>
                    </a:cubicBezTo>
                    <a:cubicBezTo>
                      <a:pt x="23" y="114"/>
                      <a:pt x="25" y="113"/>
                      <a:pt x="27" y="113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Oval 388"/>
              <p:cNvSpPr>
                <a:spLocks noChangeArrowheads="1"/>
              </p:cNvSpPr>
              <p:nvPr/>
            </p:nvSpPr>
            <p:spPr bwMode="auto">
              <a:xfrm>
                <a:off x="7294" y="1445"/>
                <a:ext cx="22" cy="45"/>
              </a:xfrm>
              <a:prstGeom prst="ellipse">
                <a:avLst/>
              </a:pr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389"/>
              <p:cNvSpPr>
                <a:spLocks/>
              </p:cNvSpPr>
              <p:nvPr/>
            </p:nvSpPr>
            <p:spPr bwMode="auto">
              <a:xfrm>
                <a:off x="6485" y="-959"/>
                <a:ext cx="880" cy="1220"/>
              </a:xfrm>
              <a:custGeom>
                <a:avLst/>
                <a:gdLst>
                  <a:gd name="T0" fmla="*/ 9 w 372"/>
                  <a:gd name="T1" fmla="*/ 248 h 516"/>
                  <a:gd name="T2" fmla="*/ 24 w 372"/>
                  <a:gd name="T3" fmla="*/ 425 h 516"/>
                  <a:gd name="T4" fmla="*/ 66 w 372"/>
                  <a:gd name="T5" fmla="*/ 475 h 516"/>
                  <a:gd name="T6" fmla="*/ 161 w 372"/>
                  <a:gd name="T7" fmla="*/ 487 h 516"/>
                  <a:gd name="T8" fmla="*/ 198 w 372"/>
                  <a:gd name="T9" fmla="*/ 510 h 516"/>
                  <a:gd name="T10" fmla="*/ 214 w 372"/>
                  <a:gd name="T11" fmla="*/ 515 h 516"/>
                  <a:gd name="T12" fmla="*/ 228 w 372"/>
                  <a:gd name="T13" fmla="*/ 511 h 516"/>
                  <a:gd name="T14" fmla="*/ 246 w 372"/>
                  <a:gd name="T15" fmla="*/ 490 h 516"/>
                  <a:gd name="T16" fmla="*/ 346 w 372"/>
                  <a:gd name="T17" fmla="*/ 467 h 516"/>
                  <a:gd name="T18" fmla="*/ 367 w 372"/>
                  <a:gd name="T19" fmla="*/ 420 h 516"/>
                  <a:gd name="T20" fmla="*/ 357 w 372"/>
                  <a:gd name="T21" fmla="*/ 209 h 516"/>
                  <a:gd name="T22" fmla="*/ 295 w 372"/>
                  <a:gd name="T23" fmla="*/ 81 h 516"/>
                  <a:gd name="T24" fmla="*/ 9 w 372"/>
                  <a:gd name="T25" fmla="*/ 248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2" h="516">
                    <a:moveTo>
                      <a:pt x="9" y="248"/>
                    </a:moveTo>
                    <a:cubicBezTo>
                      <a:pt x="9" y="248"/>
                      <a:pt x="14" y="383"/>
                      <a:pt x="24" y="425"/>
                    </a:cubicBezTo>
                    <a:cubicBezTo>
                      <a:pt x="34" y="467"/>
                      <a:pt x="41" y="471"/>
                      <a:pt x="66" y="475"/>
                    </a:cubicBezTo>
                    <a:cubicBezTo>
                      <a:pt x="90" y="480"/>
                      <a:pt x="148" y="483"/>
                      <a:pt x="161" y="487"/>
                    </a:cubicBezTo>
                    <a:cubicBezTo>
                      <a:pt x="186" y="495"/>
                      <a:pt x="185" y="504"/>
                      <a:pt x="198" y="510"/>
                    </a:cubicBezTo>
                    <a:cubicBezTo>
                      <a:pt x="205" y="513"/>
                      <a:pt x="208" y="516"/>
                      <a:pt x="214" y="515"/>
                    </a:cubicBezTo>
                    <a:cubicBezTo>
                      <a:pt x="219" y="514"/>
                      <a:pt x="224" y="514"/>
                      <a:pt x="228" y="511"/>
                    </a:cubicBezTo>
                    <a:cubicBezTo>
                      <a:pt x="236" y="505"/>
                      <a:pt x="240" y="492"/>
                      <a:pt x="246" y="490"/>
                    </a:cubicBezTo>
                    <a:cubicBezTo>
                      <a:pt x="256" y="487"/>
                      <a:pt x="333" y="472"/>
                      <a:pt x="346" y="467"/>
                    </a:cubicBezTo>
                    <a:cubicBezTo>
                      <a:pt x="358" y="462"/>
                      <a:pt x="367" y="450"/>
                      <a:pt x="367" y="420"/>
                    </a:cubicBezTo>
                    <a:cubicBezTo>
                      <a:pt x="367" y="390"/>
                      <a:pt x="372" y="267"/>
                      <a:pt x="357" y="209"/>
                    </a:cubicBezTo>
                    <a:cubicBezTo>
                      <a:pt x="343" y="151"/>
                      <a:pt x="333" y="102"/>
                      <a:pt x="295" y="81"/>
                    </a:cubicBezTo>
                    <a:cubicBezTo>
                      <a:pt x="283" y="70"/>
                      <a:pt x="0" y="0"/>
                      <a:pt x="9" y="24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390"/>
              <p:cNvSpPr>
                <a:spLocks/>
              </p:cNvSpPr>
              <p:nvPr/>
            </p:nvSpPr>
            <p:spPr bwMode="auto">
              <a:xfrm>
                <a:off x="6504" y="-1002"/>
                <a:ext cx="824" cy="1218"/>
              </a:xfrm>
              <a:custGeom>
                <a:avLst/>
                <a:gdLst>
                  <a:gd name="T0" fmla="*/ 9 w 348"/>
                  <a:gd name="T1" fmla="*/ 248 h 515"/>
                  <a:gd name="T2" fmla="*/ 11 w 348"/>
                  <a:gd name="T3" fmla="*/ 384 h 515"/>
                  <a:gd name="T4" fmla="*/ 18 w 348"/>
                  <a:gd name="T5" fmla="*/ 436 h 515"/>
                  <a:gd name="T6" fmla="*/ 67 w 348"/>
                  <a:gd name="T7" fmla="*/ 488 h 515"/>
                  <a:gd name="T8" fmla="*/ 137 w 348"/>
                  <a:gd name="T9" fmla="*/ 495 h 515"/>
                  <a:gd name="T10" fmla="*/ 202 w 348"/>
                  <a:gd name="T11" fmla="*/ 514 h 515"/>
                  <a:gd name="T12" fmla="*/ 252 w 348"/>
                  <a:gd name="T13" fmla="*/ 495 h 515"/>
                  <a:gd name="T14" fmla="*/ 319 w 348"/>
                  <a:gd name="T15" fmla="*/ 468 h 515"/>
                  <a:gd name="T16" fmla="*/ 340 w 348"/>
                  <a:gd name="T17" fmla="*/ 422 h 515"/>
                  <a:gd name="T18" fmla="*/ 334 w 348"/>
                  <a:gd name="T19" fmla="*/ 209 h 515"/>
                  <a:gd name="T20" fmla="*/ 281 w 348"/>
                  <a:gd name="T21" fmla="*/ 81 h 515"/>
                  <a:gd name="T22" fmla="*/ 9 w 348"/>
                  <a:gd name="T23" fmla="*/ 248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8" h="515">
                    <a:moveTo>
                      <a:pt x="9" y="248"/>
                    </a:moveTo>
                    <a:cubicBezTo>
                      <a:pt x="9" y="248"/>
                      <a:pt x="6" y="328"/>
                      <a:pt x="11" y="384"/>
                    </a:cubicBezTo>
                    <a:cubicBezTo>
                      <a:pt x="13" y="401"/>
                      <a:pt x="16" y="426"/>
                      <a:pt x="18" y="436"/>
                    </a:cubicBezTo>
                    <a:cubicBezTo>
                      <a:pt x="27" y="477"/>
                      <a:pt x="44" y="483"/>
                      <a:pt x="67" y="488"/>
                    </a:cubicBezTo>
                    <a:cubicBezTo>
                      <a:pt x="74" y="489"/>
                      <a:pt x="105" y="489"/>
                      <a:pt x="137" y="495"/>
                    </a:cubicBezTo>
                    <a:cubicBezTo>
                      <a:pt x="160" y="500"/>
                      <a:pt x="178" y="515"/>
                      <a:pt x="202" y="514"/>
                    </a:cubicBezTo>
                    <a:cubicBezTo>
                      <a:pt x="220" y="514"/>
                      <a:pt x="236" y="501"/>
                      <a:pt x="252" y="495"/>
                    </a:cubicBezTo>
                    <a:cubicBezTo>
                      <a:pt x="292" y="482"/>
                      <a:pt x="315" y="470"/>
                      <a:pt x="319" y="468"/>
                    </a:cubicBezTo>
                    <a:cubicBezTo>
                      <a:pt x="331" y="464"/>
                      <a:pt x="340" y="452"/>
                      <a:pt x="340" y="422"/>
                    </a:cubicBezTo>
                    <a:cubicBezTo>
                      <a:pt x="340" y="392"/>
                      <a:pt x="348" y="268"/>
                      <a:pt x="334" y="209"/>
                    </a:cubicBezTo>
                    <a:cubicBezTo>
                      <a:pt x="321" y="151"/>
                      <a:pt x="317" y="103"/>
                      <a:pt x="281" y="81"/>
                    </a:cubicBezTo>
                    <a:cubicBezTo>
                      <a:pt x="270" y="70"/>
                      <a:pt x="0" y="0"/>
                      <a:pt x="9" y="24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391"/>
              <p:cNvSpPr>
                <a:spLocks/>
              </p:cNvSpPr>
              <p:nvPr/>
            </p:nvSpPr>
            <p:spPr bwMode="auto">
              <a:xfrm>
                <a:off x="6504" y="-1016"/>
                <a:ext cx="767" cy="655"/>
              </a:xfrm>
              <a:custGeom>
                <a:avLst/>
                <a:gdLst>
                  <a:gd name="T0" fmla="*/ 281 w 324"/>
                  <a:gd name="T1" fmla="*/ 81 h 277"/>
                  <a:gd name="T2" fmla="*/ 9 w 324"/>
                  <a:gd name="T3" fmla="*/ 248 h 277"/>
                  <a:gd name="T4" fmla="*/ 8 w 324"/>
                  <a:gd name="T5" fmla="*/ 266 h 277"/>
                  <a:gd name="T6" fmla="*/ 37 w 324"/>
                  <a:gd name="T7" fmla="*/ 277 h 277"/>
                  <a:gd name="T8" fmla="*/ 50 w 324"/>
                  <a:gd name="T9" fmla="*/ 277 h 277"/>
                  <a:gd name="T10" fmla="*/ 89 w 324"/>
                  <a:gd name="T11" fmla="*/ 274 h 277"/>
                  <a:gd name="T12" fmla="*/ 105 w 324"/>
                  <a:gd name="T13" fmla="*/ 272 h 277"/>
                  <a:gd name="T14" fmla="*/ 136 w 324"/>
                  <a:gd name="T15" fmla="*/ 267 h 277"/>
                  <a:gd name="T16" fmla="*/ 180 w 324"/>
                  <a:gd name="T17" fmla="*/ 259 h 277"/>
                  <a:gd name="T18" fmla="*/ 226 w 324"/>
                  <a:gd name="T19" fmla="*/ 243 h 277"/>
                  <a:gd name="T20" fmla="*/ 249 w 324"/>
                  <a:gd name="T21" fmla="*/ 234 h 277"/>
                  <a:gd name="T22" fmla="*/ 261 w 324"/>
                  <a:gd name="T23" fmla="*/ 229 h 277"/>
                  <a:gd name="T24" fmla="*/ 288 w 324"/>
                  <a:gd name="T25" fmla="*/ 213 h 277"/>
                  <a:gd name="T26" fmla="*/ 292 w 324"/>
                  <a:gd name="T27" fmla="*/ 204 h 277"/>
                  <a:gd name="T28" fmla="*/ 324 w 324"/>
                  <a:gd name="T29" fmla="*/ 162 h 277"/>
                  <a:gd name="T30" fmla="*/ 281 w 324"/>
                  <a:gd name="T31" fmla="*/ 8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4" h="277">
                    <a:moveTo>
                      <a:pt x="281" y="81"/>
                    </a:moveTo>
                    <a:cubicBezTo>
                      <a:pt x="270" y="70"/>
                      <a:pt x="0" y="0"/>
                      <a:pt x="9" y="248"/>
                    </a:cubicBezTo>
                    <a:cubicBezTo>
                      <a:pt x="9" y="248"/>
                      <a:pt x="8" y="255"/>
                      <a:pt x="8" y="266"/>
                    </a:cubicBezTo>
                    <a:cubicBezTo>
                      <a:pt x="18" y="268"/>
                      <a:pt x="28" y="272"/>
                      <a:pt x="37" y="277"/>
                    </a:cubicBezTo>
                    <a:cubicBezTo>
                      <a:pt x="41" y="277"/>
                      <a:pt x="45" y="277"/>
                      <a:pt x="50" y="277"/>
                    </a:cubicBezTo>
                    <a:cubicBezTo>
                      <a:pt x="63" y="276"/>
                      <a:pt x="76" y="276"/>
                      <a:pt x="89" y="274"/>
                    </a:cubicBezTo>
                    <a:cubicBezTo>
                      <a:pt x="94" y="273"/>
                      <a:pt x="102" y="272"/>
                      <a:pt x="105" y="272"/>
                    </a:cubicBezTo>
                    <a:cubicBezTo>
                      <a:pt x="115" y="270"/>
                      <a:pt x="125" y="268"/>
                      <a:pt x="136" y="267"/>
                    </a:cubicBezTo>
                    <a:cubicBezTo>
                      <a:pt x="150" y="264"/>
                      <a:pt x="165" y="262"/>
                      <a:pt x="180" y="259"/>
                    </a:cubicBezTo>
                    <a:cubicBezTo>
                      <a:pt x="195" y="254"/>
                      <a:pt x="210" y="248"/>
                      <a:pt x="226" y="243"/>
                    </a:cubicBezTo>
                    <a:cubicBezTo>
                      <a:pt x="234" y="240"/>
                      <a:pt x="241" y="237"/>
                      <a:pt x="249" y="234"/>
                    </a:cubicBezTo>
                    <a:cubicBezTo>
                      <a:pt x="251" y="233"/>
                      <a:pt x="256" y="231"/>
                      <a:pt x="261" y="229"/>
                    </a:cubicBezTo>
                    <a:cubicBezTo>
                      <a:pt x="270" y="224"/>
                      <a:pt x="279" y="218"/>
                      <a:pt x="288" y="213"/>
                    </a:cubicBezTo>
                    <a:cubicBezTo>
                      <a:pt x="289" y="210"/>
                      <a:pt x="291" y="207"/>
                      <a:pt x="292" y="204"/>
                    </a:cubicBezTo>
                    <a:cubicBezTo>
                      <a:pt x="299" y="187"/>
                      <a:pt x="310" y="173"/>
                      <a:pt x="324" y="162"/>
                    </a:cubicBezTo>
                    <a:cubicBezTo>
                      <a:pt x="316" y="125"/>
                      <a:pt x="307" y="96"/>
                      <a:pt x="281" y="8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392"/>
              <p:cNvSpPr>
                <a:spLocks/>
              </p:cNvSpPr>
              <p:nvPr/>
            </p:nvSpPr>
            <p:spPr bwMode="auto">
              <a:xfrm>
                <a:off x="6421" y="-692"/>
                <a:ext cx="208" cy="610"/>
              </a:xfrm>
              <a:custGeom>
                <a:avLst/>
                <a:gdLst>
                  <a:gd name="T0" fmla="*/ 2 w 88"/>
                  <a:gd name="T1" fmla="*/ 0 h 258"/>
                  <a:gd name="T2" fmla="*/ 8 w 88"/>
                  <a:gd name="T3" fmla="*/ 161 h 258"/>
                  <a:gd name="T4" fmla="*/ 52 w 88"/>
                  <a:gd name="T5" fmla="*/ 191 h 258"/>
                  <a:gd name="T6" fmla="*/ 62 w 88"/>
                  <a:gd name="T7" fmla="*/ 253 h 258"/>
                  <a:gd name="T8" fmla="*/ 76 w 88"/>
                  <a:gd name="T9" fmla="*/ 257 h 258"/>
                  <a:gd name="T10" fmla="*/ 88 w 88"/>
                  <a:gd name="T11" fmla="*/ 251 h 258"/>
                  <a:gd name="T12" fmla="*/ 76 w 88"/>
                  <a:gd name="T13" fmla="*/ 21 h 258"/>
                  <a:gd name="T14" fmla="*/ 2 w 88"/>
                  <a:gd name="T15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258">
                    <a:moveTo>
                      <a:pt x="2" y="0"/>
                    </a:moveTo>
                    <a:cubicBezTo>
                      <a:pt x="2" y="0"/>
                      <a:pt x="0" y="118"/>
                      <a:pt x="8" y="161"/>
                    </a:cubicBezTo>
                    <a:cubicBezTo>
                      <a:pt x="8" y="156"/>
                      <a:pt x="42" y="137"/>
                      <a:pt x="52" y="191"/>
                    </a:cubicBezTo>
                    <a:cubicBezTo>
                      <a:pt x="58" y="238"/>
                      <a:pt x="62" y="253"/>
                      <a:pt x="62" y="253"/>
                    </a:cubicBezTo>
                    <a:cubicBezTo>
                      <a:pt x="62" y="253"/>
                      <a:pt x="64" y="258"/>
                      <a:pt x="76" y="257"/>
                    </a:cubicBezTo>
                    <a:cubicBezTo>
                      <a:pt x="87" y="257"/>
                      <a:pt x="88" y="251"/>
                      <a:pt x="88" y="251"/>
                    </a:cubicBezTo>
                    <a:cubicBezTo>
                      <a:pt x="76" y="21"/>
                      <a:pt x="76" y="21"/>
                      <a:pt x="76" y="2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393"/>
              <p:cNvSpPr>
                <a:spLocks/>
              </p:cNvSpPr>
              <p:nvPr/>
            </p:nvSpPr>
            <p:spPr bwMode="auto">
              <a:xfrm>
                <a:off x="6428" y="-430"/>
                <a:ext cx="88" cy="128"/>
              </a:xfrm>
              <a:custGeom>
                <a:avLst/>
                <a:gdLst>
                  <a:gd name="T0" fmla="*/ 34 w 37"/>
                  <a:gd name="T1" fmla="*/ 37 h 54"/>
                  <a:gd name="T2" fmla="*/ 5 w 37"/>
                  <a:gd name="T3" fmla="*/ 5 h 54"/>
                  <a:gd name="T4" fmla="*/ 0 w 37"/>
                  <a:gd name="T5" fmla="*/ 0 h 54"/>
                  <a:gd name="T6" fmla="*/ 5 w 37"/>
                  <a:gd name="T7" fmla="*/ 50 h 54"/>
                  <a:gd name="T8" fmla="*/ 37 w 37"/>
                  <a:gd name="T9" fmla="*/ 54 h 54"/>
                  <a:gd name="T10" fmla="*/ 34 w 37"/>
                  <a:gd name="T11" fmla="*/ 39 h 54"/>
                  <a:gd name="T12" fmla="*/ 34 w 37"/>
                  <a:gd name="T13" fmla="*/ 3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54">
                    <a:moveTo>
                      <a:pt x="34" y="37"/>
                    </a:moveTo>
                    <a:cubicBezTo>
                      <a:pt x="31" y="23"/>
                      <a:pt x="16" y="13"/>
                      <a:pt x="5" y="5"/>
                    </a:cubicBezTo>
                    <a:cubicBezTo>
                      <a:pt x="3" y="3"/>
                      <a:pt x="2" y="2"/>
                      <a:pt x="0" y="0"/>
                    </a:cubicBezTo>
                    <a:cubicBezTo>
                      <a:pt x="1" y="20"/>
                      <a:pt x="3" y="38"/>
                      <a:pt x="5" y="50"/>
                    </a:cubicBezTo>
                    <a:cubicBezTo>
                      <a:pt x="5" y="50"/>
                      <a:pt x="23" y="42"/>
                      <a:pt x="37" y="54"/>
                    </a:cubicBezTo>
                    <a:cubicBezTo>
                      <a:pt x="36" y="49"/>
                      <a:pt x="35" y="44"/>
                      <a:pt x="34" y="39"/>
                    </a:cubicBezTo>
                    <a:cubicBezTo>
                      <a:pt x="34" y="38"/>
                      <a:pt x="34" y="38"/>
                      <a:pt x="34" y="3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394"/>
              <p:cNvSpPr>
                <a:spLocks/>
              </p:cNvSpPr>
              <p:nvPr/>
            </p:nvSpPr>
            <p:spPr bwMode="auto">
              <a:xfrm>
                <a:off x="6426" y="-584"/>
                <a:ext cx="182" cy="147"/>
              </a:xfrm>
              <a:custGeom>
                <a:avLst/>
                <a:gdLst>
                  <a:gd name="T0" fmla="*/ 0 w 77"/>
                  <a:gd name="T1" fmla="*/ 35 h 62"/>
                  <a:gd name="T2" fmla="*/ 77 w 77"/>
                  <a:gd name="T3" fmla="*/ 60 h 62"/>
                  <a:gd name="T4" fmla="*/ 77 w 77"/>
                  <a:gd name="T5" fmla="*/ 30 h 62"/>
                  <a:gd name="T6" fmla="*/ 0 w 77"/>
                  <a:gd name="T7" fmla="*/ 0 h 62"/>
                  <a:gd name="T8" fmla="*/ 0 w 77"/>
                  <a:gd name="T9" fmla="*/ 3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62">
                    <a:moveTo>
                      <a:pt x="0" y="35"/>
                    </a:moveTo>
                    <a:cubicBezTo>
                      <a:pt x="4" y="37"/>
                      <a:pt x="40" y="62"/>
                      <a:pt x="77" y="6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0" y="23"/>
                      <a:pt x="0" y="35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395"/>
              <p:cNvSpPr>
                <a:spLocks/>
              </p:cNvSpPr>
              <p:nvPr/>
            </p:nvSpPr>
            <p:spPr bwMode="auto">
              <a:xfrm>
                <a:off x="6307" y="-964"/>
                <a:ext cx="1217" cy="853"/>
              </a:xfrm>
              <a:custGeom>
                <a:avLst/>
                <a:gdLst>
                  <a:gd name="T0" fmla="*/ 93 w 514"/>
                  <a:gd name="T1" fmla="*/ 29 h 361"/>
                  <a:gd name="T2" fmla="*/ 162 w 514"/>
                  <a:gd name="T3" fmla="*/ 53 h 361"/>
                  <a:gd name="T4" fmla="*/ 288 w 514"/>
                  <a:gd name="T5" fmla="*/ 7 h 361"/>
                  <a:gd name="T6" fmla="*/ 425 w 514"/>
                  <a:gd name="T7" fmla="*/ 80 h 361"/>
                  <a:gd name="T8" fmla="*/ 491 w 514"/>
                  <a:gd name="T9" fmla="*/ 95 h 361"/>
                  <a:gd name="T10" fmla="*/ 480 w 514"/>
                  <a:gd name="T11" fmla="*/ 266 h 361"/>
                  <a:gd name="T12" fmla="*/ 428 w 514"/>
                  <a:gd name="T13" fmla="*/ 279 h 361"/>
                  <a:gd name="T14" fmla="*/ 430 w 514"/>
                  <a:gd name="T15" fmla="*/ 353 h 361"/>
                  <a:gd name="T16" fmla="*/ 413 w 514"/>
                  <a:gd name="T17" fmla="*/ 360 h 361"/>
                  <a:gd name="T18" fmla="*/ 398 w 514"/>
                  <a:gd name="T19" fmla="*/ 354 h 361"/>
                  <a:gd name="T20" fmla="*/ 390 w 514"/>
                  <a:gd name="T21" fmla="*/ 193 h 361"/>
                  <a:gd name="T22" fmla="*/ 392 w 514"/>
                  <a:gd name="T23" fmla="*/ 154 h 361"/>
                  <a:gd name="T24" fmla="*/ 177 w 514"/>
                  <a:gd name="T25" fmla="*/ 228 h 361"/>
                  <a:gd name="T26" fmla="*/ 49 w 514"/>
                  <a:gd name="T27" fmla="*/ 61 h 361"/>
                  <a:gd name="T28" fmla="*/ 69 w 514"/>
                  <a:gd name="T29" fmla="*/ 102 h 361"/>
                  <a:gd name="T30" fmla="*/ 69 w 514"/>
                  <a:gd name="T31" fmla="*/ 38 h 361"/>
                  <a:gd name="T32" fmla="*/ 100 w 514"/>
                  <a:gd name="T33" fmla="*/ 80 h 361"/>
                  <a:gd name="T34" fmla="*/ 93 w 514"/>
                  <a:gd name="T35" fmla="*/ 29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4" h="361">
                    <a:moveTo>
                      <a:pt x="93" y="29"/>
                    </a:moveTo>
                    <a:cubicBezTo>
                      <a:pt x="93" y="29"/>
                      <a:pt x="119" y="65"/>
                      <a:pt x="162" y="53"/>
                    </a:cubicBezTo>
                    <a:cubicBezTo>
                      <a:pt x="199" y="41"/>
                      <a:pt x="235" y="12"/>
                      <a:pt x="288" y="7"/>
                    </a:cubicBezTo>
                    <a:cubicBezTo>
                      <a:pt x="354" y="0"/>
                      <a:pt x="423" y="47"/>
                      <a:pt x="425" y="80"/>
                    </a:cubicBezTo>
                    <a:cubicBezTo>
                      <a:pt x="425" y="80"/>
                      <a:pt x="461" y="61"/>
                      <a:pt x="491" y="95"/>
                    </a:cubicBezTo>
                    <a:cubicBezTo>
                      <a:pt x="514" y="121"/>
                      <a:pt x="497" y="171"/>
                      <a:pt x="480" y="266"/>
                    </a:cubicBezTo>
                    <a:cubicBezTo>
                      <a:pt x="480" y="266"/>
                      <a:pt x="450" y="239"/>
                      <a:pt x="428" y="279"/>
                    </a:cubicBezTo>
                    <a:cubicBezTo>
                      <a:pt x="423" y="288"/>
                      <a:pt x="430" y="353"/>
                      <a:pt x="430" y="353"/>
                    </a:cubicBezTo>
                    <a:cubicBezTo>
                      <a:pt x="430" y="353"/>
                      <a:pt x="427" y="359"/>
                      <a:pt x="413" y="360"/>
                    </a:cubicBezTo>
                    <a:cubicBezTo>
                      <a:pt x="399" y="361"/>
                      <a:pt x="398" y="354"/>
                      <a:pt x="398" y="354"/>
                    </a:cubicBezTo>
                    <a:cubicBezTo>
                      <a:pt x="398" y="354"/>
                      <a:pt x="392" y="273"/>
                      <a:pt x="390" y="193"/>
                    </a:cubicBezTo>
                    <a:cubicBezTo>
                      <a:pt x="389" y="160"/>
                      <a:pt x="398" y="163"/>
                      <a:pt x="392" y="154"/>
                    </a:cubicBezTo>
                    <a:cubicBezTo>
                      <a:pt x="392" y="154"/>
                      <a:pt x="300" y="248"/>
                      <a:pt x="177" y="228"/>
                    </a:cubicBezTo>
                    <a:cubicBezTo>
                      <a:pt x="53" y="207"/>
                      <a:pt x="0" y="117"/>
                      <a:pt x="49" y="61"/>
                    </a:cubicBezTo>
                    <a:cubicBezTo>
                      <a:pt x="49" y="61"/>
                      <a:pt x="47" y="78"/>
                      <a:pt x="69" y="102"/>
                    </a:cubicBezTo>
                    <a:cubicBezTo>
                      <a:pt x="69" y="102"/>
                      <a:pt x="48" y="56"/>
                      <a:pt x="69" y="38"/>
                    </a:cubicBezTo>
                    <a:cubicBezTo>
                      <a:pt x="69" y="38"/>
                      <a:pt x="83" y="70"/>
                      <a:pt x="100" y="80"/>
                    </a:cubicBezTo>
                    <a:cubicBezTo>
                      <a:pt x="100" y="80"/>
                      <a:pt x="88" y="69"/>
                      <a:pt x="93" y="29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396"/>
              <p:cNvSpPr>
                <a:spLocks/>
              </p:cNvSpPr>
              <p:nvPr/>
            </p:nvSpPr>
            <p:spPr bwMode="auto">
              <a:xfrm>
                <a:off x="7313" y="-416"/>
                <a:ext cx="145" cy="123"/>
              </a:xfrm>
              <a:custGeom>
                <a:avLst/>
                <a:gdLst>
                  <a:gd name="T0" fmla="*/ 9 w 61"/>
                  <a:gd name="T1" fmla="*/ 18 h 52"/>
                  <a:gd name="T2" fmla="*/ 3 w 61"/>
                  <a:gd name="T3" fmla="*/ 29 h 52"/>
                  <a:gd name="T4" fmla="*/ 2 w 61"/>
                  <a:gd name="T5" fmla="*/ 52 h 52"/>
                  <a:gd name="T6" fmla="*/ 2 w 61"/>
                  <a:gd name="T7" fmla="*/ 52 h 52"/>
                  <a:gd name="T8" fmla="*/ 3 w 61"/>
                  <a:gd name="T9" fmla="*/ 47 h 52"/>
                  <a:gd name="T10" fmla="*/ 55 w 61"/>
                  <a:gd name="T11" fmla="*/ 34 h 52"/>
                  <a:gd name="T12" fmla="*/ 61 w 61"/>
                  <a:gd name="T13" fmla="*/ 2 h 52"/>
                  <a:gd name="T14" fmla="*/ 61 w 61"/>
                  <a:gd name="T15" fmla="*/ 0 h 52"/>
                  <a:gd name="T16" fmla="*/ 9 w 61"/>
                  <a:gd name="T17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52">
                    <a:moveTo>
                      <a:pt x="9" y="18"/>
                    </a:moveTo>
                    <a:cubicBezTo>
                      <a:pt x="7" y="20"/>
                      <a:pt x="4" y="25"/>
                      <a:pt x="3" y="29"/>
                    </a:cubicBezTo>
                    <a:cubicBezTo>
                      <a:pt x="3" y="33"/>
                      <a:pt x="0" y="47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3" y="48"/>
                      <a:pt x="3" y="47"/>
                    </a:cubicBezTo>
                    <a:cubicBezTo>
                      <a:pt x="25" y="7"/>
                      <a:pt x="55" y="34"/>
                      <a:pt x="55" y="34"/>
                    </a:cubicBezTo>
                    <a:cubicBezTo>
                      <a:pt x="57" y="22"/>
                      <a:pt x="59" y="12"/>
                      <a:pt x="61" y="2"/>
                    </a:cubicBezTo>
                    <a:cubicBezTo>
                      <a:pt x="61" y="1"/>
                      <a:pt x="61" y="0"/>
                      <a:pt x="61" y="0"/>
                    </a:cubicBezTo>
                    <a:cubicBezTo>
                      <a:pt x="47" y="0"/>
                      <a:pt x="20" y="4"/>
                      <a:pt x="9" y="18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397"/>
              <p:cNvSpPr>
                <a:spLocks/>
              </p:cNvSpPr>
              <p:nvPr/>
            </p:nvSpPr>
            <p:spPr bwMode="auto">
              <a:xfrm>
                <a:off x="6804" y="-264"/>
                <a:ext cx="275" cy="290"/>
              </a:xfrm>
              <a:custGeom>
                <a:avLst/>
                <a:gdLst>
                  <a:gd name="T0" fmla="*/ 27 w 116"/>
                  <a:gd name="T1" fmla="*/ 15 h 123"/>
                  <a:gd name="T2" fmla="*/ 31 w 116"/>
                  <a:gd name="T3" fmla="*/ 100 h 123"/>
                  <a:gd name="T4" fmla="*/ 106 w 116"/>
                  <a:gd name="T5" fmla="*/ 91 h 123"/>
                  <a:gd name="T6" fmla="*/ 82 w 116"/>
                  <a:gd name="T7" fmla="*/ 11 h 123"/>
                  <a:gd name="T8" fmla="*/ 56 w 116"/>
                  <a:gd name="T9" fmla="*/ 1 h 123"/>
                  <a:gd name="T10" fmla="*/ 27 w 116"/>
                  <a:gd name="T11" fmla="*/ 1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123">
                    <a:moveTo>
                      <a:pt x="27" y="15"/>
                    </a:moveTo>
                    <a:cubicBezTo>
                      <a:pt x="27" y="15"/>
                      <a:pt x="0" y="78"/>
                      <a:pt x="31" y="100"/>
                    </a:cubicBezTo>
                    <a:cubicBezTo>
                      <a:pt x="61" y="123"/>
                      <a:pt x="100" y="108"/>
                      <a:pt x="106" y="91"/>
                    </a:cubicBezTo>
                    <a:cubicBezTo>
                      <a:pt x="116" y="60"/>
                      <a:pt x="88" y="52"/>
                      <a:pt x="82" y="11"/>
                    </a:cubicBezTo>
                    <a:cubicBezTo>
                      <a:pt x="82" y="11"/>
                      <a:pt x="73" y="0"/>
                      <a:pt x="56" y="1"/>
                    </a:cubicBezTo>
                    <a:cubicBezTo>
                      <a:pt x="39" y="1"/>
                      <a:pt x="27" y="15"/>
                      <a:pt x="27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398"/>
              <p:cNvSpPr>
                <a:spLocks/>
              </p:cNvSpPr>
              <p:nvPr/>
            </p:nvSpPr>
            <p:spPr bwMode="auto">
              <a:xfrm>
                <a:off x="6809" y="-257"/>
                <a:ext cx="246" cy="255"/>
              </a:xfrm>
              <a:custGeom>
                <a:avLst/>
                <a:gdLst>
                  <a:gd name="T0" fmla="*/ 25 w 104"/>
                  <a:gd name="T1" fmla="*/ 13 h 108"/>
                  <a:gd name="T2" fmla="*/ 28 w 104"/>
                  <a:gd name="T3" fmla="*/ 87 h 108"/>
                  <a:gd name="T4" fmla="*/ 95 w 104"/>
                  <a:gd name="T5" fmla="*/ 78 h 108"/>
                  <a:gd name="T6" fmla="*/ 70 w 104"/>
                  <a:gd name="T7" fmla="*/ 8 h 108"/>
                  <a:gd name="T8" fmla="*/ 50 w 104"/>
                  <a:gd name="T9" fmla="*/ 0 h 108"/>
                  <a:gd name="T10" fmla="*/ 25 w 104"/>
                  <a:gd name="T11" fmla="*/ 1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" h="108">
                    <a:moveTo>
                      <a:pt x="25" y="13"/>
                    </a:moveTo>
                    <a:cubicBezTo>
                      <a:pt x="25" y="13"/>
                      <a:pt x="0" y="66"/>
                      <a:pt x="28" y="87"/>
                    </a:cubicBezTo>
                    <a:cubicBezTo>
                      <a:pt x="55" y="108"/>
                      <a:pt x="89" y="94"/>
                      <a:pt x="95" y="78"/>
                    </a:cubicBezTo>
                    <a:cubicBezTo>
                      <a:pt x="104" y="51"/>
                      <a:pt x="76" y="46"/>
                      <a:pt x="70" y="8"/>
                    </a:cubicBezTo>
                    <a:cubicBezTo>
                      <a:pt x="70" y="8"/>
                      <a:pt x="65" y="0"/>
                      <a:pt x="50" y="0"/>
                    </a:cubicBezTo>
                    <a:cubicBezTo>
                      <a:pt x="35" y="0"/>
                      <a:pt x="25" y="13"/>
                      <a:pt x="25" y="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399"/>
              <p:cNvSpPr>
                <a:spLocks/>
              </p:cNvSpPr>
              <p:nvPr/>
            </p:nvSpPr>
            <p:spPr bwMode="auto">
              <a:xfrm>
                <a:off x="6646" y="-160"/>
                <a:ext cx="33" cy="14"/>
              </a:xfrm>
              <a:custGeom>
                <a:avLst/>
                <a:gdLst>
                  <a:gd name="T0" fmla="*/ 14 w 14"/>
                  <a:gd name="T1" fmla="*/ 3 h 6"/>
                  <a:gd name="T2" fmla="*/ 12 w 14"/>
                  <a:gd name="T3" fmla="*/ 6 h 6"/>
                  <a:gd name="T4" fmla="*/ 3 w 14"/>
                  <a:gd name="T5" fmla="*/ 6 h 6"/>
                  <a:gd name="T6" fmla="*/ 0 w 14"/>
                  <a:gd name="T7" fmla="*/ 3 h 6"/>
                  <a:gd name="T8" fmla="*/ 0 w 14"/>
                  <a:gd name="T9" fmla="*/ 3 h 6"/>
                  <a:gd name="T10" fmla="*/ 3 w 14"/>
                  <a:gd name="T11" fmla="*/ 0 h 6"/>
                  <a:gd name="T12" fmla="*/ 12 w 14"/>
                  <a:gd name="T13" fmla="*/ 0 h 6"/>
                  <a:gd name="T14" fmla="*/ 14 w 14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6">
                    <a:moveTo>
                      <a:pt x="14" y="3"/>
                    </a:moveTo>
                    <a:cubicBezTo>
                      <a:pt x="14" y="4"/>
                      <a:pt x="13" y="6"/>
                      <a:pt x="1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4" y="2"/>
                      <a:pt x="14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400"/>
              <p:cNvSpPr>
                <a:spLocks/>
              </p:cNvSpPr>
              <p:nvPr/>
            </p:nvSpPr>
            <p:spPr bwMode="auto">
              <a:xfrm>
                <a:off x="7197" y="-141"/>
                <a:ext cx="29" cy="9"/>
              </a:xfrm>
              <a:custGeom>
                <a:avLst/>
                <a:gdLst>
                  <a:gd name="T0" fmla="*/ 12 w 12"/>
                  <a:gd name="T1" fmla="*/ 2 h 4"/>
                  <a:gd name="T2" fmla="*/ 10 w 12"/>
                  <a:gd name="T3" fmla="*/ 4 h 4"/>
                  <a:gd name="T4" fmla="*/ 1 w 12"/>
                  <a:gd name="T5" fmla="*/ 4 h 4"/>
                  <a:gd name="T6" fmla="*/ 0 w 12"/>
                  <a:gd name="T7" fmla="*/ 2 h 4"/>
                  <a:gd name="T8" fmla="*/ 0 w 12"/>
                  <a:gd name="T9" fmla="*/ 2 h 4"/>
                  <a:gd name="T10" fmla="*/ 1 w 12"/>
                  <a:gd name="T11" fmla="*/ 0 h 4"/>
                  <a:gd name="T12" fmla="*/ 10 w 12"/>
                  <a:gd name="T13" fmla="*/ 0 h 4"/>
                  <a:gd name="T14" fmla="*/ 12 w 12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2"/>
                    </a:moveTo>
                    <a:cubicBezTo>
                      <a:pt x="12" y="3"/>
                      <a:pt x="11" y="4"/>
                      <a:pt x="1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1"/>
                      <a:pt x="12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401"/>
              <p:cNvSpPr>
                <a:spLocks/>
              </p:cNvSpPr>
              <p:nvPr/>
            </p:nvSpPr>
            <p:spPr bwMode="auto">
              <a:xfrm>
                <a:off x="6835" y="-47"/>
                <a:ext cx="377" cy="196"/>
              </a:xfrm>
              <a:custGeom>
                <a:avLst/>
                <a:gdLst>
                  <a:gd name="T0" fmla="*/ 0 w 159"/>
                  <a:gd name="T1" fmla="*/ 54 h 83"/>
                  <a:gd name="T2" fmla="*/ 159 w 159"/>
                  <a:gd name="T3" fmla="*/ 0 h 83"/>
                  <a:gd name="T4" fmla="*/ 110 w 159"/>
                  <a:gd name="T5" fmla="*/ 72 h 83"/>
                  <a:gd name="T6" fmla="*/ 0 w 159"/>
                  <a:gd name="T7" fmla="*/ 5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83">
                    <a:moveTo>
                      <a:pt x="0" y="54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42" y="61"/>
                      <a:pt x="110" y="72"/>
                    </a:cubicBezTo>
                    <a:cubicBezTo>
                      <a:pt x="79" y="83"/>
                      <a:pt x="15" y="80"/>
                      <a:pt x="0" y="54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402"/>
              <p:cNvSpPr>
                <a:spLocks/>
              </p:cNvSpPr>
              <p:nvPr/>
            </p:nvSpPr>
            <p:spPr bwMode="auto">
              <a:xfrm>
                <a:off x="6961" y="12"/>
                <a:ext cx="201" cy="137"/>
              </a:xfrm>
              <a:custGeom>
                <a:avLst/>
                <a:gdLst>
                  <a:gd name="T0" fmla="*/ 7 w 85"/>
                  <a:gd name="T1" fmla="*/ 53 h 58"/>
                  <a:gd name="T2" fmla="*/ 39 w 85"/>
                  <a:gd name="T3" fmla="*/ 7 h 58"/>
                  <a:gd name="T4" fmla="*/ 85 w 85"/>
                  <a:gd name="T5" fmla="*/ 22 h 58"/>
                  <a:gd name="T6" fmla="*/ 7 w 85"/>
                  <a:gd name="T7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58">
                    <a:moveTo>
                      <a:pt x="7" y="53"/>
                    </a:moveTo>
                    <a:cubicBezTo>
                      <a:pt x="7" y="53"/>
                      <a:pt x="0" y="15"/>
                      <a:pt x="39" y="7"/>
                    </a:cubicBezTo>
                    <a:cubicBezTo>
                      <a:pt x="78" y="0"/>
                      <a:pt x="85" y="22"/>
                      <a:pt x="85" y="22"/>
                    </a:cubicBezTo>
                    <a:cubicBezTo>
                      <a:pt x="85" y="22"/>
                      <a:pt x="74" y="58"/>
                      <a:pt x="7" y="53"/>
                    </a:cubicBezTo>
                    <a:close/>
                  </a:path>
                </a:pathLst>
              </a:custGeom>
              <a:solidFill>
                <a:srgbClr val="6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403"/>
              <p:cNvSpPr>
                <a:spLocks/>
              </p:cNvSpPr>
              <p:nvPr/>
            </p:nvSpPr>
            <p:spPr bwMode="auto">
              <a:xfrm>
                <a:off x="6627" y="-413"/>
                <a:ext cx="149" cy="118"/>
              </a:xfrm>
              <a:custGeom>
                <a:avLst/>
                <a:gdLst>
                  <a:gd name="T0" fmla="*/ 2 w 63"/>
                  <a:gd name="T1" fmla="*/ 46 h 50"/>
                  <a:gd name="T2" fmla="*/ 63 w 63"/>
                  <a:gd name="T3" fmla="*/ 23 h 50"/>
                  <a:gd name="T4" fmla="*/ 37 w 63"/>
                  <a:gd name="T5" fmla="*/ 6 h 50"/>
                  <a:gd name="T6" fmla="*/ 17 w 63"/>
                  <a:gd name="T7" fmla="*/ 17 h 50"/>
                  <a:gd name="T8" fmla="*/ 1 w 63"/>
                  <a:gd name="T9" fmla="*/ 38 h 50"/>
                  <a:gd name="T10" fmla="*/ 2 w 63"/>
                  <a:gd name="T11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50">
                    <a:moveTo>
                      <a:pt x="2" y="46"/>
                    </a:moveTo>
                    <a:cubicBezTo>
                      <a:pt x="2" y="46"/>
                      <a:pt x="23" y="21"/>
                      <a:pt x="63" y="23"/>
                    </a:cubicBezTo>
                    <a:cubicBezTo>
                      <a:pt x="63" y="23"/>
                      <a:pt x="63" y="0"/>
                      <a:pt x="37" y="6"/>
                    </a:cubicBezTo>
                    <a:cubicBezTo>
                      <a:pt x="32" y="9"/>
                      <a:pt x="25" y="12"/>
                      <a:pt x="17" y="17"/>
                    </a:cubicBezTo>
                    <a:cubicBezTo>
                      <a:pt x="8" y="22"/>
                      <a:pt x="0" y="31"/>
                      <a:pt x="1" y="38"/>
                    </a:cubicBezTo>
                    <a:cubicBezTo>
                      <a:pt x="2" y="50"/>
                      <a:pt x="2" y="46"/>
                      <a:pt x="2" y="46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404"/>
              <p:cNvSpPr>
                <a:spLocks/>
              </p:cNvSpPr>
              <p:nvPr/>
            </p:nvSpPr>
            <p:spPr bwMode="auto">
              <a:xfrm>
                <a:off x="7022" y="-394"/>
                <a:ext cx="190" cy="71"/>
              </a:xfrm>
              <a:custGeom>
                <a:avLst/>
                <a:gdLst>
                  <a:gd name="T0" fmla="*/ 0 w 80"/>
                  <a:gd name="T1" fmla="*/ 15 h 30"/>
                  <a:gd name="T2" fmla="*/ 80 w 80"/>
                  <a:gd name="T3" fmla="*/ 30 h 30"/>
                  <a:gd name="T4" fmla="*/ 80 w 80"/>
                  <a:gd name="T5" fmla="*/ 22 h 30"/>
                  <a:gd name="T6" fmla="*/ 48 w 80"/>
                  <a:gd name="T7" fmla="*/ 2 h 30"/>
                  <a:gd name="T8" fmla="*/ 0 w 80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30">
                    <a:moveTo>
                      <a:pt x="0" y="15"/>
                    </a:moveTo>
                    <a:cubicBezTo>
                      <a:pt x="0" y="15"/>
                      <a:pt x="61" y="17"/>
                      <a:pt x="80" y="30"/>
                    </a:cubicBezTo>
                    <a:cubicBezTo>
                      <a:pt x="80" y="22"/>
                      <a:pt x="80" y="22"/>
                      <a:pt x="80" y="22"/>
                    </a:cubicBezTo>
                    <a:cubicBezTo>
                      <a:pt x="80" y="22"/>
                      <a:pt x="62" y="5"/>
                      <a:pt x="48" y="2"/>
                    </a:cubicBezTo>
                    <a:cubicBezTo>
                      <a:pt x="35" y="0"/>
                      <a:pt x="3" y="0"/>
                      <a:pt x="0" y="15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405"/>
              <p:cNvSpPr>
                <a:spLocks/>
              </p:cNvSpPr>
              <p:nvPr/>
            </p:nvSpPr>
            <p:spPr bwMode="auto">
              <a:xfrm>
                <a:off x="6653" y="-323"/>
                <a:ext cx="180" cy="153"/>
              </a:xfrm>
              <a:custGeom>
                <a:avLst/>
                <a:gdLst>
                  <a:gd name="T0" fmla="*/ 6 w 76"/>
                  <a:gd name="T1" fmla="*/ 9 h 65"/>
                  <a:gd name="T2" fmla="*/ 58 w 76"/>
                  <a:gd name="T3" fmla="*/ 0 h 65"/>
                  <a:gd name="T4" fmla="*/ 63 w 76"/>
                  <a:gd name="T5" fmla="*/ 21 h 65"/>
                  <a:gd name="T6" fmla="*/ 21 w 76"/>
                  <a:gd name="T7" fmla="*/ 62 h 65"/>
                  <a:gd name="T8" fmla="*/ 16 w 76"/>
                  <a:gd name="T9" fmla="*/ 47 h 65"/>
                  <a:gd name="T10" fmla="*/ 49 w 76"/>
                  <a:gd name="T11" fmla="*/ 13 h 65"/>
                  <a:gd name="T12" fmla="*/ 14 w 76"/>
                  <a:gd name="T13" fmla="*/ 23 h 65"/>
                  <a:gd name="T14" fmla="*/ 6 w 76"/>
                  <a:gd name="T15" fmla="*/ 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65">
                    <a:moveTo>
                      <a:pt x="6" y="9"/>
                    </a:moveTo>
                    <a:cubicBezTo>
                      <a:pt x="6" y="9"/>
                      <a:pt x="55" y="0"/>
                      <a:pt x="58" y="0"/>
                    </a:cubicBezTo>
                    <a:cubicBezTo>
                      <a:pt x="60" y="0"/>
                      <a:pt x="76" y="4"/>
                      <a:pt x="63" y="21"/>
                    </a:cubicBezTo>
                    <a:cubicBezTo>
                      <a:pt x="49" y="39"/>
                      <a:pt x="28" y="65"/>
                      <a:pt x="21" y="62"/>
                    </a:cubicBezTo>
                    <a:cubicBezTo>
                      <a:pt x="15" y="59"/>
                      <a:pt x="9" y="52"/>
                      <a:pt x="16" y="47"/>
                    </a:cubicBezTo>
                    <a:cubicBezTo>
                      <a:pt x="23" y="42"/>
                      <a:pt x="49" y="13"/>
                      <a:pt x="49" y="1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0" y="18"/>
                      <a:pt x="6" y="9"/>
                    </a:cubicBezTo>
                    <a:close/>
                  </a:path>
                </a:pathLst>
              </a:custGeom>
              <a:solidFill>
                <a:srgbClr val="28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406"/>
              <p:cNvSpPr>
                <a:spLocks/>
              </p:cNvSpPr>
              <p:nvPr/>
            </p:nvSpPr>
            <p:spPr bwMode="auto">
              <a:xfrm>
                <a:off x="7017" y="-302"/>
                <a:ext cx="192" cy="153"/>
              </a:xfrm>
              <a:custGeom>
                <a:avLst/>
                <a:gdLst>
                  <a:gd name="T0" fmla="*/ 76 w 81"/>
                  <a:gd name="T1" fmla="*/ 10 h 65"/>
                  <a:gd name="T2" fmla="*/ 19 w 81"/>
                  <a:gd name="T3" fmla="*/ 0 h 65"/>
                  <a:gd name="T4" fmla="*/ 14 w 81"/>
                  <a:gd name="T5" fmla="*/ 21 h 65"/>
                  <a:gd name="T6" fmla="*/ 56 w 81"/>
                  <a:gd name="T7" fmla="*/ 62 h 65"/>
                  <a:gd name="T8" fmla="*/ 61 w 81"/>
                  <a:gd name="T9" fmla="*/ 47 h 65"/>
                  <a:gd name="T10" fmla="*/ 28 w 81"/>
                  <a:gd name="T11" fmla="*/ 13 h 65"/>
                  <a:gd name="T12" fmla="*/ 72 w 81"/>
                  <a:gd name="T13" fmla="*/ 28 h 65"/>
                  <a:gd name="T14" fmla="*/ 76 w 81"/>
                  <a:gd name="T15" fmla="*/ 1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65">
                    <a:moveTo>
                      <a:pt x="76" y="10"/>
                    </a:moveTo>
                    <a:cubicBezTo>
                      <a:pt x="76" y="10"/>
                      <a:pt x="21" y="0"/>
                      <a:pt x="19" y="0"/>
                    </a:cubicBezTo>
                    <a:cubicBezTo>
                      <a:pt x="17" y="0"/>
                      <a:pt x="0" y="4"/>
                      <a:pt x="14" y="21"/>
                    </a:cubicBezTo>
                    <a:cubicBezTo>
                      <a:pt x="27" y="38"/>
                      <a:pt x="49" y="65"/>
                      <a:pt x="56" y="62"/>
                    </a:cubicBezTo>
                    <a:cubicBezTo>
                      <a:pt x="62" y="59"/>
                      <a:pt x="67" y="52"/>
                      <a:pt x="61" y="47"/>
                    </a:cubicBezTo>
                    <a:cubicBezTo>
                      <a:pt x="54" y="42"/>
                      <a:pt x="28" y="13"/>
                      <a:pt x="28" y="1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28"/>
                      <a:pt x="81" y="20"/>
                      <a:pt x="76" y="10"/>
                    </a:cubicBezTo>
                    <a:close/>
                  </a:path>
                </a:pathLst>
              </a:custGeom>
              <a:solidFill>
                <a:srgbClr val="28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407"/>
              <p:cNvSpPr>
                <a:spLocks/>
              </p:cNvSpPr>
              <p:nvPr/>
            </p:nvSpPr>
            <p:spPr bwMode="auto">
              <a:xfrm>
                <a:off x="6388" y="-335"/>
                <a:ext cx="144" cy="191"/>
              </a:xfrm>
              <a:custGeom>
                <a:avLst/>
                <a:gdLst>
                  <a:gd name="T0" fmla="*/ 58 w 61"/>
                  <a:gd name="T1" fmla="*/ 77 h 81"/>
                  <a:gd name="T2" fmla="*/ 18 w 61"/>
                  <a:gd name="T3" fmla="*/ 65 h 81"/>
                  <a:gd name="T4" fmla="*/ 32 w 61"/>
                  <a:gd name="T5" fmla="*/ 2 h 81"/>
                  <a:gd name="T6" fmla="*/ 61 w 61"/>
                  <a:gd name="T7" fmla="*/ 33 h 81"/>
                  <a:gd name="T8" fmla="*/ 58 w 61"/>
                  <a:gd name="T9" fmla="*/ 7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81">
                    <a:moveTo>
                      <a:pt x="58" y="77"/>
                    </a:moveTo>
                    <a:cubicBezTo>
                      <a:pt x="58" y="77"/>
                      <a:pt x="36" y="81"/>
                      <a:pt x="18" y="65"/>
                    </a:cubicBezTo>
                    <a:cubicBezTo>
                      <a:pt x="0" y="49"/>
                      <a:pt x="2" y="5"/>
                      <a:pt x="32" y="2"/>
                    </a:cubicBezTo>
                    <a:cubicBezTo>
                      <a:pt x="61" y="0"/>
                      <a:pt x="61" y="33"/>
                      <a:pt x="61" y="33"/>
                    </a:cubicBezTo>
                    <a:lnTo>
                      <a:pt x="58" y="7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408"/>
              <p:cNvSpPr>
                <a:spLocks/>
              </p:cNvSpPr>
              <p:nvPr/>
            </p:nvSpPr>
            <p:spPr bwMode="auto">
              <a:xfrm>
                <a:off x="6421" y="-305"/>
                <a:ext cx="92" cy="116"/>
              </a:xfrm>
              <a:custGeom>
                <a:avLst/>
                <a:gdLst>
                  <a:gd name="T0" fmla="*/ 35 w 39"/>
                  <a:gd name="T1" fmla="*/ 48 h 49"/>
                  <a:gd name="T2" fmla="*/ 15 w 39"/>
                  <a:gd name="T3" fmla="*/ 10 h 49"/>
                  <a:gd name="T4" fmla="*/ 13 w 39"/>
                  <a:gd name="T5" fmla="*/ 41 h 49"/>
                  <a:gd name="T6" fmla="*/ 35 w 39"/>
                  <a:gd name="T7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9">
                    <a:moveTo>
                      <a:pt x="35" y="48"/>
                    </a:moveTo>
                    <a:cubicBezTo>
                      <a:pt x="35" y="48"/>
                      <a:pt x="39" y="0"/>
                      <a:pt x="15" y="10"/>
                    </a:cubicBezTo>
                    <a:cubicBezTo>
                      <a:pt x="0" y="16"/>
                      <a:pt x="3" y="32"/>
                      <a:pt x="13" y="41"/>
                    </a:cubicBezTo>
                    <a:cubicBezTo>
                      <a:pt x="19" y="46"/>
                      <a:pt x="28" y="49"/>
                      <a:pt x="35" y="4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409"/>
              <p:cNvSpPr>
                <a:spLocks/>
              </p:cNvSpPr>
              <p:nvPr/>
            </p:nvSpPr>
            <p:spPr bwMode="auto">
              <a:xfrm>
                <a:off x="6421" y="-274"/>
                <a:ext cx="83" cy="88"/>
              </a:xfrm>
              <a:custGeom>
                <a:avLst/>
                <a:gdLst>
                  <a:gd name="T0" fmla="*/ 35 w 35"/>
                  <a:gd name="T1" fmla="*/ 34 h 37"/>
                  <a:gd name="T2" fmla="*/ 35 w 35"/>
                  <a:gd name="T3" fmla="*/ 22 h 37"/>
                  <a:gd name="T4" fmla="*/ 6 w 35"/>
                  <a:gd name="T5" fmla="*/ 19 h 37"/>
                  <a:gd name="T6" fmla="*/ 35 w 35"/>
                  <a:gd name="T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7">
                    <a:moveTo>
                      <a:pt x="35" y="34"/>
                    </a:moveTo>
                    <a:cubicBezTo>
                      <a:pt x="35" y="22"/>
                      <a:pt x="35" y="22"/>
                      <a:pt x="35" y="22"/>
                    </a:cubicBezTo>
                    <a:cubicBezTo>
                      <a:pt x="35" y="22"/>
                      <a:pt x="0" y="0"/>
                      <a:pt x="6" y="19"/>
                    </a:cubicBezTo>
                    <a:cubicBezTo>
                      <a:pt x="13" y="37"/>
                      <a:pt x="35" y="34"/>
                      <a:pt x="35" y="3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410"/>
              <p:cNvSpPr>
                <a:spLocks/>
              </p:cNvSpPr>
              <p:nvPr/>
            </p:nvSpPr>
            <p:spPr bwMode="auto">
              <a:xfrm>
                <a:off x="7320" y="-385"/>
                <a:ext cx="169" cy="236"/>
              </a:xfrm>
              <a:custGeom>
                <a:avLst/>
                <a:gdLst>
                  <a:gd name="T0" fmla="*/ 12 w 71"/>
                  <a:gd name="T1" fmla="*/ 100 h 100"/>
                  <a:gd name="T2" fmla="*/ 44 w 71"/>
                  <a:gd name="T3" fmla="*/ 15 h 100"/>
                  <a:gd name="T4" fmla="*/ 0 w 71"/>
                  <a:gd name="T5" fmla="*/ 34 h 100"/>
                  <a:gd name="T6" fmla="*/ 12 w 71"/>
                  <a:gd name="T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100">
                    <a:moveTo>
                      <a:pt x="12" y="100"/>
                    </a:moveTo>
                    <a:cubicBezTo>
                      <a:pt x="70" y="97"/>
                      <a:pt x="71" y="30"/>
                      <a:pt x="44" y="15"/>
                    </a:cubicBezTo>
                    <a:cubicBezTo>
                      <a:pt x="17" y="0"/>
                      <a:pt x="0" y="34"/>
                      <a:pt x="0" y="34"/>
                    </a:cubicBezTo>
                    <a:lnTo>
                      <a:pt x="12" y="10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411"/>
              <p:cNvSpPr>
                <a:spLocks/>
              </p:cNvSpPr>
              <p:nvPr/>
            </p:nvSpPr>
            <p:spPr bwMode="auto">
              <a:xfrm>
                <a:off x="7351" y="-276"/>
                <a:ext cx="133" cy="127"/>
              </a:xfrm>
              <a:custGeom>
                <a:avLst/>
                <a:gdLst>
                  <a:gd name="T0" fmla="*/ 5 w 56"/>
                  <a:gd name="T1" fmla="*/ 54 h 54"/>
                  <a:gd name="T2" fmla="*/ 0 w 56"/>
                  <a:gd name="T3" fmla="*/ 51 h 54"/>
                  <a:gd name="T4" fmla="*/ 45 w 56"/>
                  <a:gd name="T5" fmla="*/ 0 h 54"/>
                  <a:gd name="T6" fmla="*/ 5 w 56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54">
                    <a:moveTo>
                      <a:pt x="5" y="54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46" y="32"/>
                      <a:pt x="45" y="0"/>
                    </a:cubicBezTo>
                    <a:cubicBezTo>
                      <a:pt x="45" y="0"/>
                      <a:pt x="56" y="34"/>
                      <a:pt x="5" y="5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412"/>
              <p:cNvSpPr>
                <a:spLocks/>
              </p:cNvSpPr>
              <p:nvPr/>
            </p:nvSpPr>
            <p:spPr bwMode="auto">
              <a:xfrm>
                <a:off x="7351" y="-331"/>
                <a:ext cx="88" cy="114"/>
              </a:xfrm>
              <a:custGeom>
                <a:avLst/>
                <a:gdLst>
                  <a:gd name="T0" fmla="*/ 11 w 37"/>
                  <a:gd name="T1" fmla="*/ 48 h 48"/>
                  <a:gd name="T2" fmla="*/ 23 w 37"/>
                  <a:gd name="T3" fmla="*/ 6 h 48"/>
                  <a:gd name="T4" fmla="*/ 29 w 37"/>
                  <a:gd name="T5" fmla="*/ 37 h 48"/>
                  <a:gd name="T6" fmla="*/ 11 w 37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48">
                    <a:moveTo>
                      <a:pt x="11" y="48"/>
                    </a:moveTo>
                    <a:cubicBezTo>
                      <a:pt x="11" y="48"/>
                      <a:pt x="0" y="0"/>
                      <a:pt x="23" y="6"/>
                    </a:cubicBezTo>
                    <a:cubicBezTo>
                      <a:pt x="37" y="10"/>
                      <a:pt x="36" y="26"/>
                      <a:pt x="29" y="37"/>
                    </a:cubicBezTo>
                    <a:cubicBezTo>
                      <a:pt x="24" y="43"/>
                      <a:pt x="16" y="48"/>
                      <a:pt x="11" y="4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413"/>
              <p:cNvSpPr>
                <a:spLocks/>
              </p:cNvSpPr>
              <p:nvPr/>
            </p:nvSpPr>
            <p:spPr bwMode="auto">
              <a:xfrm>
                <a:off x="7370" y="-314"/>
                <a:ext cx="69" cy="95"/>
              </a:xfrm>
              <a:custGeom>
                <a:avLst/>
                <a:gdLst>
                  <a:gd name="T0" fmla="*/ 3 w 29"/>
                  <a:gd name="T1" fmla="*/ 40 h 40"/>
                  <a:gd name="T2" fmla="*/ 0 w 29"/>
                  <a:gd name="T3" fmla="*/ 28 h 40"/>
                  <a:gd name="T4" fmla="*/ 26 w 29"/>
                  <a:gd name="T5" fmla="*/ 20 h 40"/>
                  <a:gd name="T6" fmla="*/ 3 w 29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0">
                    <a:moveTo>
                      <a:pt x="3" y="40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29" y="0"/>
                      <a:pt x="26" y="20"/>
                    </a:cubicBezTo>
                    <a:cubicBezTo>
                      <a:pt x="23" y="39"/>
                      <a:pt x="3" y="40"/>
                      <a:pt x="3" y="40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414"/>
              <p:cNvSpPr>
                <a:spLocks/>
              </p:cNvSpPr>
              <p:nvPr/>
            </p:nvSpPr>
            <p:spPr bwMode="auto">
              <a:xfrm>
                <a:off x="6457" y="-799"/>
                <a:ext cx="99" cy="119"/>
              </a:xfrm>
              <a:custGeom>
                <a:avLst/>
                <a:gdLst>
                  <a:gd name="T0" fmla="*/ 0 w 42"/>
                  <a:gd name="T1" fmla="*/ 0 h 50"/>
                  <a:gd name="T2" fmla="*/ 42 w 42"/>
                  <a:gd name="T3" fmla="*/ 50 h 50"/>
                  <a:gd name="T4" fmla="*/ 0 w 42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50">
                    <a:moveTo>
                      <a:pt x="0" y="0"/>
                    </a:moveTo>
                    <a:cubicBezTo>
                      <a:pt x="0" y="0"/>
                      <a:pt x="0" y="42"/>
                      <a:pt x="42" y="50"/>
                    </a:cubicBezTo>
                    <a:cubicBezTo>
                      <a:pt x="42" y="50"/>
                      <a:pt x="20" y="35"/>
                      <a:pt x="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415"/>
              <p:cNvSpPr>
                <a:spLocks/>
              </p:cNvSpPr>
              <p:nvPr/>
            </p:nvSpPr>
            <p:spPr bwMode="auto">
              <a:xfrm>
                <a:off x="6525" y="-846"/>
                <a:ext cx="104" cy="102"/>
              </a:xfrm>
              <a:custGeom>
                <a:avLst/>
                <a:gdLst>
                  <a:gd name="T0" fmla="*/ 3 w 44"/>
                  <a:gd name="T1" fmla="*/ 0 h 43"/>
                  <a:gd name="T2" fmla="*/ 44 w 44"/>
                  <a:gd name="T3" fmla="*/ 43 h 43"/>
                  <a:gd name="T4" fmla="*/ 3 w 44"/>
                  <a:gd name="T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43">
                    <a:moveTo>
                      <a:pt x="3" y="0"/>
                    </a:moveTo>
                    <a:cubicBezTo>
                      <a:pt x="3" y="0"/>
                      <a:pt x="0" y="40"/>
                      <a:pt x="44" y="43"/>
                    </a:cubicBezTo>
                    <a:cubicBezTo>
                      <a:pt x="44" y="43"/>
                      <a:pt x="16" y="35"/>
                      <a:pt x="3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416"/>
              <p:cNvSpPr>
                <a:spLocks/>
              </p:cNvSpPr>
              <p:nvPr/>
            </p:nvSpPr>
            <p:spPr bwMode="auto">
              <a:xfrm>
                <a:off x="7242" y="-759"/>
                <a:ext cx="114" cy="142"/>
              </a:xfrm>
              <a:custGeom>
                <a:avLst/>
                <a:gdLst>
                  <a:gd name="T0" fmla="*/ 30 w 48"/>
                  <a:gd name="T1" fmla="*/ 0 h 60"/>
                  <a:gd name="T2" fmla="*/ 0 w 48"/>
                  <a:gd name="T3" fmla="*/ 60 h 60"/>
                  <a:gd name="T4" fmla="*/ 30 w 48"/>
                  <a:gd name="T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60">
                    <a:moveTo>
                      <a:pt x="30" y="0"/>
                    </a:moveTo>
                    <a:cubicBezTo>
                      <a:pt x="30" y="0"/>
                      <a:pt x="48" y="38"/>
                      <a:pt x="0" y="60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417"/>
              <p:cNvSpPr>
                <a:spLocks/>
              </p:cNvSpPr>
              <p:nvPr/>
            </p:nvSpPr>
            <p:spPr bwMode="auto">
              <a:xfrm>
                <a:off x="7264" y="-747"/>
                <a:ext cx="189" cy="253"/>
              </a:xfrm>
              <a:custGeom>
                <a:avLst/>
                <a:gdLst>
                  <a:gd name="T0" fmla="*/ 43 w 80"/>
                  <a:gd name="T1" fmla="*/ 40 h 107"/>
                  <a:gd name="T2" fmla="*/ 47 w 80"/>
                  <a:gd name="T3" fmla="*/ 19 h 107"/>
                  <a:gd name="T4" fmla="*/ 60 w 80"/>
                  <a:gd name="T5" fmla="*/ 6 h 107"/>
                  <a:gd name="T6" fmla="*/ 79 w 80"/>
                  <a:gd name="T7" fmla="*/ 41 h 107"/>
                  <a:gd name="T8" fmla="*/ 61 w 80"/>
                  <a:gd name="T9" fmla="*/ 73 h 107"/>
                  <a:gd name="T10" fmla="*/ 36 w 80"/>
                  <a:gd name="T11" fmla="*/ 95 h 107"/>
                  <a:gd name="T12" fmla="*/ 7 w 80"/>
                  <a:gd name="T13" fmla="*/ 107 h 107"/>
                  <a:gd name="T14" fmla="*/ 18 w 80"/>
                  <a:gd name="T15" fmla="*/ 65 h 107"/>
                  <a:gd name="T16" fmla="*/ 43 w 80"/>
                  <a:gd name="T17" fmla="*/ 4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107">
                    <a:moveTo>
                      <a:pt x="43" y="40"/>
                    </a:moveTo>
                    <a:cubicBezTo>
                      <a:pt x="45" y="32"/>
                      <a:pt x="46" y="26"/>
                      <a:pt x="47" y="19"/>
                    </a:cubicBezTo>
                    <a:cubicBezTo>
                      <a:pt x="49" y="10"/>
                      <a:pt x="49" y="0"/>
                      <a:pt x="60" y="6"/>
                    </a:cubicBezTo>
                    <a:cubicBezTo>
                      <a:pt x="69" y="10"/>
                      <a:pt x="80" y="31"/>
                      <a:pt x="79" y="41"/>
                    </a:cubicBezTo>
                    <a:cubicBezTo>
                      <a:pt x="78" y="53"/>
                      <a:pt x="68" y="63"/>
                      <a:pt x="61" y="73"/>
                    </a:cubicBezTo>
                    <a:cubicBezTo>
                      <a:pt x="55" y="81"/>
                      <a:pt x="44" y="89"/>
                      <a:pt x="36" y="95"/>
                    </a:cubicBezTo>
                    <a:cubicBezTo>
                      <a:pt x="27" y="101"/>
                      <a:pt x="17" y="107"/>
                      <a:pt x="7" y="107"/>
                    </a:cubicBezTo>
                    <a:cubicBezTo>
                      <a:pt x="6" y="97"/>
                      <a:pt x="0" y="64"/>
                      <a:pt x="18" y="65"/>
                    </a:cubicBezTo>
                    <a:cubicBezTo>
                      <a:pt x="27" y="60"/>
                      <a:pt x="39" y="50"/>
                      <a:pt x="43" y="40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418"/>
              <p:cNvSpPr>
                <a:spLocks/>
              </p:cNvSpPr>
              <p:nvPr/>
            </p:nvSpPr>
            <p:spPr bwMode="auto">
              <a:xfrm>
                <a:off x="6871" y="-929"/>
                <a:ext cx="319" cy="81"/>
              </a:xfrm>
              <a:custGeom>
                <a:avLst/>
                <a:gdLst>
                  <a:gd name="T0" fmla="*/ 135 w 135"/>
                  <a:gd name="T1" fmla="*/ 34 h 34"/>
                  <a:gd name="T2" fmla="*/ 115 w 135"/>
                  <a:gd name="T3" fmla="*/ 17 h 34"/>
                  <a:gd name="T4" fmla="*/ 21 w 135"/>
                  <a:gd name="T5" fmla="*/ 19 h 34"/>
                  <a:gd name="T6" fmla="*/ 0 w 135"/>
                  <a:gd name="T7" fmla="*/ 32 h 34"/>
                  <a:gd name="T8" fmla="*/ 16 w 135"/>
                  <a:gd name="T9" fmla="*/ 28 h 34"/>
                  <a:gd name="T10" fmla="*/ 40 w 135"/>
                  <a:gd name="T11" fmla="*/ 24 h 34"/>
                  <a:gd name="T12" fmla="*/ 65 w 135"/>
                  <a:gd name="T13" fmla="*/ 21 h 34"/>
                  <a:gd name="T14" fmla="*/ 105 w 135"/>
                  <a:gd name="T15" fmla="*/ 31 h 34"/>
                  <a:gd name="T16" fmla="*/ 135 w 135"/>
                  <a:gd name="T1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34">
                    <a:moveTo>
                      <a:pt x="135" y="34"/>
                    </a:moveTo>
                    <a:cubicBezTo>
                      <a:pt x="132" y="27"/>
                      <a:pt x="122" y="21"/>
                      <a:pt x="115" y="17"/>
                    </a:cubicBezTo>
                    <a:cubicBezTo>
                      <a:pt x="88" y="0"/>
                      <a:pt x="48" y="6"/>
                      <a:pt x="21" y="19"/>
                    </a:cubicBezTo>
                    <a:cubicBezTo>
                      <a:pt x="13" y="23"/>
                      <a:pt x="6" y="27"/>
                      <a:pt x="0" y="32"/>
                    </a:cubicBezTo>
                    <a:cubicBezTo>
                      <a:pt x="5" y="30"/>
                      <a:pt x="11" y="30"/>
                      <a:pt x="16" y="28"/>
                    </a:cubicBezTo>
                    <a:cubicBezTo>
                      <a:pt x="24" y="25"/>
                      <a:pt x="32" y="25"/>
                      <a:pt x="40" y="24"/>
                    </a:cubicBezTo>
                    <a:cubicBezTo>
                      <a:pt x="49" y="23"/>
                      <a:pt x="57" y="20"/>
                      <a:pt x="65" y="21"/>
                    </a:cubicBezTo>
                    <a:cubicBezTo>
                      <a:pt x="79" y="23"/>
                      <a:pt x="92" y="28"/>
                      <a:pt x="105" y="31"/>
                    </a:cubicBezTo>
                    <a:cubicBezTo>
                      <a:pt x="108" y="32"/>
                      <a:pt x="135" y="34"/>
                      <a:pt x="135" y="34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419"/>
              <p:cNvSpPr>
                <a:spLocks/>
              </p:cNvSpPr>
              <p:nvPr/>
            </p:nvSpPr>
            <p:spPr bwMode="auto">
              <a:xfrm>
                <a:off x="6970" y="-111"/>
                <a:ext cx="52" cy="36"/>
              </a:xfrm>
              <a:custGeom>
                <a:avLst/>
                <a:gdLst>
                  <a:gd name="T0" fmla="*/ 21 w 22"/>
                  <a:gd name="T1" fmla="*/ 2 h 15"/>
                  <a:gd name="T2" fmla="*/ 13 w 22"/>
                  <a:gd name="T3" fmla="*/ 12 h 15"/>
                  <a:gd name="T4" fmla="*/ 1 w 22"/>
                  <a:gd name="T5" fmla="*/ 13 h 15"/>
                  <a:gd name="T6" fmla="*/ 9 w 22"/>
                  <a:gd name="T7" fmla="*/ 3 h 15"/>
                  <a:gd name="T8" fmla="*/ 21 w 22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">
                    <a:moveTo>
                      <a:pt x="21" y="2"/>
                    </a:moveTo>
                    <a:cubicBezTo>
                      <a:pt x="22" y="4"/>
                      <a:pt x="19" y="9"/>
                      <a:pt x="13" y="12"/>
                    </a:cubicBezTo>
                    <a:cubicBezTo>
                      <a:pt x="8" y="15"/>
                      <a:pt x="2" y="15"/>
                      <a:pt x="1" y="13"/>
                    </a:cubicBezTo>
                    <a:cubicBezTo>
                      <a:pt x="0" y="11"/>
                      <a:pt x="3" y="6"/>
                      <a:pt x="9" y="3"/>
                    </a:cubicBezTo>
                    <a:cubicBezTo>
                      <a:pt x="14" y="0"/>
                      <a:pt x="20" y="0"/>
                      <a:pt x="21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420"/>
              <p:cNvSpPr>
                <a:spLocks/>
              </p:cNvSpPr>
              <p:nvPr/>
            </p:nvSpPr>
            <p:spPr bwMode="auto">
              <a:xfrm>
                <a:off x="4793" y="863"/>
                <a:ext cx="416" cy="797"/>
              </a:xfrm>
              <a:custGeom>
                <a:avLst/>
                <a:gdLst>
                  <a:gd name="T0" fmla="*/ 9 w 176"/>
                  <a:gd name="T1" fmla="*/ 0 h 337"/>
                  <a:gd name="T2" fmla="*/ 47 w 176"/>
                  <a:gd name="T3" fmla="*/ 92 h 337"/>
                  <a:gd name="T4" fmla="*/ 45 w 176"/>
                  <a:gd name="T5" fmla="*/ 323 h 337"/>
                  <a:gd name="T6" fmla="*/ 82 w 176"/>
                  <a:gd name="T7" fmla="*/ 337 h 337"/>
                  <a:gd name="T8" fmla="*/ 80 w 176"/>
                  <a:gd name="T9" fmla="*/ 102 h 337"/>
                  <a:gd name="T10" fmla="*/ 103 w 176"/>
                  <a:gd name="T11" fmla="*/ 100 h 337"/>
                  <a:gd name="T12" fmla="*/ 120 w 176"/>
                  <a:gd name="T13" fmla="*/ 330 h 337"/>
                  <a:gd name="T14" fmla="*/ 146 w 176"/>
                  <a:gd name="T15" fmla="*/ 310 h 337"/>
                  <a:gd name="T16" fmla="*/ 162 w 176"/>
                  <a:gd name="T17" fmla="*/ 294 h 337"/>
                  <a:gd name="T18" fmla="*/ 135 w 176"/>
                  <a:gd name="T19" fmla="*/ 96 h 337"/>
                  <a:gd name="T20" fmla="*/ 163 w 176"/>
                  <a:gd name="T21" fmla="*/ 0 h 337"/>
                  <a:gd name="T22" fmla="*/ 9 w 176"/>
                  <a:gd name="T23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37">
                    <a:moveTo>
                      <a:pt x="9" y="0"/>
                    </a:moveTo>
                    <a:cubicBezTo>
                      <a:pt x="9" y="0"/>
                      <a:pt x="0" y="83"/>
                      <a:pt x="47" y="92"/>
                    </a:cubicBezTo>
                    <a:cubicBezTo>
                      <a:pt x="45" y="323"/>
                      <a:pt x="45" y="323"/>
                      <a:pt x="45" y="323"/>
                    </a:cubicBezTo>
                    <a:cubicBezTo>
                      <a:pt x="82" y="337"/>
                      <a:pt x="82" y="337"/>
                      <a:pt x="82" y="337"/>
                    </a:cubicBezTo>
                    <a:cubicBezTo>
                      <a:pt x="80" y="102"/>
                      <a:pt x="80" y="102"/>
                      <a:pt x="80" y="102"/>
                    </a:cubicBezTo>
                    <a:cubicBezTo>
                      <a:pt x="80" y="102"/>
                      <a:pt x="96" y="104"/>
                      <a:pt x="103" y="100"/>
                    </a:cubicBezTo>
                    <a:cubicBezTo>
                      <a:pt x="120" y="330"/>
                      <a:pt x="120" y="330"/>
                      <a:pt x="120" y="330"/>
                    </a:cubicBezTo>
                    <a:cubicBezTo>
                      <a:pt x="146" y="310"/>
                      <a:pt x="146" y="310"/>
                      <a:pt x="146" y="310"/>
                    </a:cubicBezTo>
                    <a:cubicBezTo>
                      <a:pt x="162" y="294"/>
                      <a:pt x="162" y="294"/>
                      <a:pt x="162" y="294"/>
                    </a:cubicBezTo>
                    <a:cubicBezTo>
                      <a:pt x="135" y="96"/>
                      <a:pt x="135" y="96"/>
                      <a:pt x="135" y="96"/>
                    </a:cubicBezTo>
                    <a:cubicBezTo>
                      <a:pt x="135" y="96"/>
                      <a:pt x="176" y="72"/>
                      <a:pt x="163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421"/>
              <p:cNvSpPr>
                <a:spLocks/>
              </p:cNvSpPr>
              <p:nvPr/>
            </p:nvSpPr>
            <p:spPr bwMode="auto">
              <a:xfrm>
                <a:off x="4819" y="863"/>
                <a:ext cx="390" cy="797"/>
              </a:xfrm>
              <a:custGeom>
                <a:avLst/>
                <a:gdLst>
                  <a:gd name="T0" fmla="*/ 110 w 165"/>
                  <a:gd name="T1" fmla="*/ 119 h 337"/>
                  <a:gd name="T2" fmla="*/ 124 w 165"/>
                  <a:gd name="T3" fmla="*/ 102 h 337"/>
                  <a:gd name="T4" fmla="*/ 124 w 165"/>
                  <a:gd name="T5" fmla="*/ 96 h 337"/>
                  <a:gd name="T6" fmla="*/ 152 w 165"/>
                  <a:gd name="T7" fmla="*/ 0 h 337"/>
                  <a:gd name="T8" fmla="*/ 152 w 165"/>
                  <a:gd name="T9" fmla="*/ 5 h 337"/>
                  <a:gd name="T10" fmla="*/ 70 w 165"/>
                  <a:gd name="T11" fmla="*/ 85 h 337"/>
                  <a:gd name="T12" fmla="*/ 7 w 165"/>
                  <a:gd name="T13" fmla="*/ 55 h 337"/>
                  <a:gd name="T14" fmla="*/ 0 w 165"/>
                  <a:gd name="T15" fmla="*/ 48 h 337"/>
                  <a:gd name="T16" fmla="*/ 36 w 165"/>
                  <a:gd name="T17" fmla="*/ 92 h 337"/>
                  <a:gd name="T18" fmla="*/ 36 w 165"/>
                  <a:gd name="T19" fmla="*/ 100 h 337"/>
                  <a:gd name="T20" fmla="*/ 51 w 165"/>
                  <a:gd name="T21" fmla="*/ 114 h 337"/>
                  <a:gd name="T22" fmla="*/ 52 w 165"/>
                  <a:gd name="T23" fmla="*/ 120 h 337"/>
                  <a:gd name="T24" fmla="*/ 53 w 165"/>
                  <a:gd name="T25" fmla="*/ 128 h 337"/>
                  <a:gd name="T26" fmla="*/ 52 w 165"/>
                  <a:gd name="T27" fmla="*/ 330 h 337"/>
                  <a:gd name="T28" fmla="*/ 71 w 165"/>
                  <a:gd name="T29" fmla="*/ 337 h 337"/>
                  <a:gd name="T30" fmla="*/ 69 w 165"/>
                  <a:gd name="T31" fmla="*/ 102 h 337"/>
                  <a:gd name="T32" fmla="*/ 92 w 165"/>
                  <a:gd name="T33" fmla="*/ 100 h 337"/>
                  <a:gd name="T34" fmla="*/ 109 w 165"/>
                  <a:gd name="T35" fmla="*/ 330 h 337"/>
                  <a:gd name="T36" fmla="*/ 131 w 165"/>
                  <a:gd name="T37" fmla="*/ 313 h 337"/>
                  <a:gd name="T38" fmla="*/ 129 w 165"/>
                  <a:gd name="T39" fmla="*/ 305 h 337"/>
                  <a:gd name="T40" fmla="*/ 110 w 165"/>
                  <a:gd name="T41" fmla="*/ 11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5" h="337">
                    <a:moveTo>
                      <a:pt x="110" y="119"/>
                    </a:moveTo>
                    <a:cubicBezTo>
                      <a:pt x="110" y="109"/>
                      <a:pt x="117" y="103"/>
                      <a:pt x="124" y="102"/>
                    </a:cubicBezTo>
                    <a:cubicBezTo>
                      <a:pt x="124" y="96"/>
                      <a:pt x="124" y="96"/>
                      <a:pt x="124" y="96"/>
                    </a:cubicBezTo>
                    <a:cubicBezTo>
                      <a:pt x="124" y="96"/>
                      <a:pt x="165" y="72"/>
                      <a:pt x="152" y="0"/>
                    </a:cubicBezTo>
                    <a:cubicBezTo>
                      <a:pt x="152" y="2"/>
                      <a:pt x="152" y="3"/>
                      <a:pt x="152" y="5"/>
                    </a:cubicBezTo>
                    <a:cubicBezTo>
                      <a:pt x="151" y="49"/>
                      <a:pt x="114" y="86"/>
                      <a:pt x="70" y="85"/>
                    </a:cubicBezTo>
                    <a:cubicBezTo>
                      <a:pt x="45" y="85"/>
                      <a:pt x="22" y="73"/>
                      <a:pt x="7" y="55"/>
                    </a:cubicBezTo>
                    <a:cubicBezTo>
                      <a:pt x="5" y="53"/>
                      <a:pt x="2" y="51"/>
                      <a:pt x="0" y="48"/>
                    </a:cubicBezTo>
                    <a:cubicBezTo>
                      <a:pt x="5" y="68"/>
                      <a:pt x="15" y="88"/>
                      <a:pt x="36" y="92"/>
                    </a:cubicBezTo>
                    <a:cubicBezTo>
                      <a:pt x="36" y="100"/>
                      <a:pt x="36" y="100"/>
                      <a:pt x="36" y="100"/>
                    </a:cubicBezTo>
                    <a:cubicBezTo>
                      <a:pt x="44" y="100"/>
                      <a:pt x="50" y="105"/>
                      <a:pt x="51" y="114"/>
                    </a:cubicBezTo>
                    <a:cubicBezTo>
                      <a:pt x="51" y="116"/>
                      <a:pt x="52" y="118"/>
                      <a:pt x="52" y="120"/>
                    </a:cubicBezTo>
                    <a:cubicBezTo>
                      <a:pt x="53" y="123"/>
                      <a:pt x="53" y="125"/>
                      <a:pt x="53" y="128"/>
                    </a:cubicBezTo>
                    <a:cubicBezTo>
                      <a:pt x="53" y="195"/>
                      <a:pt x="53" y="263"/>
                      <a:pt x="52" y="330"/>
                    </a:cubicBezTo>
                    <a:cubicBezTo>
                      <a:pt x="71" y="337"/>
                      <a:pt x="71" y="337"/>
                      <a:pt x="71" y="337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69" y="102"/>
                      <a:pt x="85" y="104"/>
                      <a:pt x="92" y="100"/>
                    </a:cubicBezTo>
                    <a:cubicBezTo>
                      <a:pt x="109" y="330"/>
                      <a:pt x="109" y="330"/>
                      <a:pt x="109" y="330"/>
                    </a:cubicBezTo>
                    <a:cubicBezTo>
                      <a:pt x="131" y="313"/>
                      <a:pt x="131" y="313"/>
                      <a:pt x="131" y="313"/>
                    </a:cubicBezTo>
                    <a:cubicBezTo>
                      <a:pt x="130" y="311"/>
                      <a:pt x="129" y="308"/>
                      <a:pt x="129" y="305"/>
                    </a:cubicBezTo>
                    <a:cubicBezTo>
                      <a:pt x="126" y="243"/>
                      <a:pt x="107" y="182"/>
                      <a:pt x="110" y="119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422"/>
              <p:cNvSpPr>
                <a:spLocks/>
              </p:cNvSpPr>
              <p:nvPr/>
            </p:nvSpPr>
            <p:spPr bwMode="auto">
              <a:xfrm>
                <a:off x="4812" y="821"/>
                <a:ext cx="366" cy="113"/>
              </a:xfrm>
              <a:custGeom>
                <a:avLst/>
                <a:gdLst>
                  <a:gd name="T0" fmla="*/ 1 w 155"/>
                  <a:gd name="T1" fmla="*/ 14 h 48"/>
                  <a:gd name="T2" fmla="*/ 0 w 155"/>
                  <a:gd name="T3" fmla="*/ 24 h 48"/>
                  <a:gd name="T4" fmla="*/ 50 w 155"/>
                  <a:gd name="T5" fmla="*/ 25 h 48"/>
                  <a:gd name="T6" fmla="*/ 76 w 155"/>
                  <a:gd name="T7" fmla="*/ 48 h 48"/>
                  <a:gd name="T8" fmla="*/ 101 w 155"/>
                  <a:gd name="T9" fmla="*/ 25 h 48"/>
                  <a:gd name="T10" fmla="*/ 155 w 155"/>
                  <a:gd name="T11" fmla="*/ 21 h 48"/>
                  <a:gd name="T12" fmla="*/ 154 w 155"/>
                  <a:gd name="T13" fmla="*/ 14 h 48"/>
                  <a:gd name="T14" fmla="*/ 1 w 155"/>
                  <a:gd name="T15" fmla="*/ 1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5" h="48">
                    <a:moveTo>
                      <a:pt x="1" y="1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4" y="23"/>
                      <a:pt x="50" y="25"/>
                    </a:cubicBezTo>
                    <a:cubicBezTo>
                      <a:pt x="60" y="25"/>
                      <a:pt x="65" y="47"/>
                      <a:pt x="76" y="48"/>
                    </a:cubicBezTo>
                    <a:cubicBezTo>
                      <a:pt x="87" y="48"/>
                      <a:pt x="91" y="26"/>
                      <a:pt x="101" y="25"/>
                    </a:cubicBezTo>
                    <a:cubicBezTo>
                      <a:pt x="120" y="24"/>
                      <a:pt x="146" y="26"/>
                      <a:pt x="155" y="21"/>
                    </a:cubicBezTo>
                    <a:cubicBezTo>
                      <a:pt x="154" y="14"/>
                      <a:pt x="154" y="14"/>
                      <a:pt x="154" y="14"/>
                    </a:cubicBezTo>
                    <a:cubicBezTo>
                      <a:pt x="154" y="14"/>
                      <a:pt x="67" y="0"/>
                      <a:pt x="1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423"/>
              <p:cNvSpPr>
                <a:spLocks/>
              </p:cNvSpPr>
              <p:nvPr/>
            </p:nvSpPr>
            <p:spPr bwMode="auto">
              <a:xfrm>
                <a:off x="4615" y="1502"/>
                <a:ext cx="393" cy="198"/>
              </a:xfrm>
              <a:custGeom>
                <a:avLst/>
                <a:gdLst>
                  <a:gd name="T0" fmla="*/ 18 w 166"/>
                  <a:gd name="T1" fmla="*/ 83 h 84"/>
                  <a:gd name="T2" fmla="*/ 159 w 166"/>
                  <a:gd name="T3" fmla="*/ 73 h 84"/>
                  <a:gd name="T4" fmla="*/ 83 w 166"/>
                  <a:gd name="T5" fmla="*/ 1 h 84"/>
                  <a:gd name="T6" fmla="*/ 18 w 166"/>
                  <a:gd name="T7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84">
                    <a:moveTo>
                      <a:pt x="18" y="83"/>
                    </a:moveTo>
                    <a:cubicBezTo>
                      <a:pt x="18" y="83"/>
                      <a:pt x="125" y="84"/>
                      <a:pt x="159" y="73"/>
                    </a:cubicBezTo>
                    <a:cubicBezTo>
                      <a:pt x="159" y="73"/>
                      <a:pt x="166" y="3"/>
                      <a:pt x="83" y="1"/>
                    </a:cubicBezTo>
                    <a:cubicBezTo>
                      <a:pt x="0" y="0"/>
                      <a:pt x="3" y="78"/>
                      <a:pt x="18" y="83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424"/>
              <p:cNvSpPr>
                <a:spLocks/>
              </p:cNvSpPr>
              <p:nvPr/>
            </p:nvSpPr>
            <p:spPr bwMode="auto">
              <a:xfrm>
                <a:off x="4646" y="1504"/>
                <a:ext cx="310" cy="170"/>
              </a:xfrm>
              <a:custGeom>
                <a:avLst/>
                <a:gdLst>
                  <a:gd name="T0" fmla="*/ 131 w 131"/>
                  <a:gd name="T1" fmla="*/ 25 h 72"/>
                  <a:gd name="T2" fmla="*/ 70 w 131"/>
                  <a:gd name="T3" fmla="*/ 0 h 72"/>
                  <a:gd name="T4" fmla="*/ 0 w 131"/>
                  <a:gd name="T5" fmla="*/ 41 h 72"/>
                  <a:gd name="T6" fmla="*/ 131 w 131"/>
                  <a:gd name="T7" fmla="*/ 2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72">
                    <a:moveTo>
                      <a:pt x="131" y="25"/>
                    </a:moveTo>
                    <a:cubicBezTo>
                      <a:pt x="121" y="12"/>
                      <a:pt x="102" y="1"/>
                      <a:pt x="70" y="0"/>
                    </a:cubicBezTo>
                    <a:cubicBezTo>
                      <a:pt x="27" y="0"/>
                      <a:pt x="7" y="20"/>
                      <a:pt x="0" y="41"/>
                    </a:cubicBezTo>
                    <a:cubicBezTo>
                      <a:pt x="23" y="72"/>
                      <a:pt x="121" y="67"/>
                      <a:pt x="131" y="25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425"/>
              <p:cNvSpPr>
                <a:spLocks/>
              </p:cNvSpPr>
              <p:nvPr/>
            </p:nvSpPr>
            <p:spPr bwMode="auto">
              <a:xfrm>
                <a:off x="4714" y="1540"/>
                <a:ext cx="53" cy="28"/>
              </a:xfrm>
              <a:custGeom>
                <a:avLst/>
                <a:gdLst>
                  <a:gd name="T0" fmla="*/ 22 w 22"/>
                  <a:gd name="T1" fmla="*/ 6 h 12"/>
                  <a:gd name="T2" fmla="*/ 11 w 22"/>
                  <a:gd name="T3" fmla="*/ 12 h 12"/>
                  <a:gd name="T4" fmla="*/ 0 w 22"/>
                  <a:gd name="T5" fmla="*/ 6 h 12"/>
                  <a:gd name="T6" fmla="*/ 11 w 22"/>
                  <a:gd name="T7" fmla="*/ 0 h 12"/>
                  <a:gd name="T8" fmla="*/ 22 w 2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2">
                    <a:moveTo>
                      <a:pt x="22" y="6"/>
                    </a:moveTo>
                    <a:cubicBezTo>
                      <a:pt x="22" y="9"/>
                      <a:pt x="17" y="12"/>
                      <a:pt x="11" y="12"/>
                    </a:cubicBezTo>
                    <a:cubicBezTo>
                      <a:pt x="5" y="12"/>
                      <a:pt x="0" y="9"/>
                      <a:pt x="0" y="6"/>
                    </a:cubicBezTo>
                    <a:cubicBezTo>
                      <a:pt x="0" y="3"/>
                      <a:pt x="5" y="0"/>
                      <a:pt x="11" y="0"/>
                    </a:cubicBezTo>
                    <a:cubicBezTo>
                      <a:pt x="17" y="1"/>
                      <a:pt x="22" y="3"/>
                      <a:pt x="22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426"/>
              <p:cNvSpPr>
                <a:spLocks/>
              </p:cNvSpPr>
              <p:nvPr/>
            </p:nvSpPr>
            <p:spPr bwMode="auto">
              <a:xfrm>
                <a:off x="5053" y="1502"/>
                <a:ext cx="390" cy="198"/>
              </a:xfrm>
              <a:custGeom>
                <a:avLst/>
                <a:gdLst>
                  <a:gd name="T0" fmla="*/ 148 w 165"/>
                  <a:gd name="T1" fmla="*/ 83 h 84"/>
                  <a:gd name="T2" fmla="*/ 6 w 165"/>
                  <a:gd name="T3" fmla="*/ 73 h 84"/>
                  <a:gd name="T4" fmla="*/ 82 w 165"/>
                  <a:gd name="T5" fmla="*/ 1 h 84"/>
                  <a:gd name="T6" fmla="*/ 148 w 165"/>
                  <a:gd name="T7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5" h="84">
                    <a:moveTo>
                      <a:pt x="148" y="83"/>
                    </a:moveTo>
                    <a:cubicBezTo>
                      <a:pt x="148" y="83"/>
                      <a:pt x="40" y="84"/>
                      <a:pt x="6" y="73"/>
                    </a:cubicBezTo>
                    <a:cubicBezTo>
                      <a:pt x="6" y="73"/>
                      <a:pt x="0" y="3"/>
                      <a:pt x="82" y="1"/>
                    </a:cubicBezTo>
                    <a:cubicBezTo>
                      <a:pt x="165" y="0"/>
                      <a:pt x="163" y="78"/>
                      <a:pt x="148" y="83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427"/>
              <p:cNvSpPr>
                <a:spLocks/>
              </p:cNvSpPr>
              <p:nvPr/>
            </p:nvSpPr>
            <p:spPr bwMode="auto">
              <a:xfrm>
                <a:off x="5103" y="1504"/>
                <a:ext cx="312" cy="170"/>
              </a:xfrm>
              <a:custGeom>
                <a:avLst/>
                <a:gdLst>
                  <a:gd name="T0" fmla="*/ 0 w 132"/>
                  <a:gd name="T1" fmla="*/ 25 h 72"/>
                  <a:gd name="T2" fmla="*/ 61 w 132"/>
                  <a:gd name="T3" fmla="*/ 0 h 72"/>
                  <a:gd name="T4" fmla="*/ 132 w 132"/>
                  <a:gd name="T5" fmla="*/ 41 h 72"/>
                  <a:gd name="T6" fmla="*/ 0 w 132"/>
                  <a:gd name="T7" fmla="*/ 2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2" h="72">
                    <a:moveTo>
                      <a:pt x="0" y="25"/>
                    </a:moveTo>
                    <a:cubicBezTo>
                      <a:pt x="11" y="12"/>
                      <a:pt x="30" y="1"/>
                      <a:pt x="61" y="0"/>
                    </a:cubicBezTo>
                    <a:cubicBezTo>
                      <a:pt x="105" y="0"/>
                      <a:pt x="124" y="20"/>
                      <a:pt x="132" y="41"/>
                    </a:cubicBezTo>
                    <a:cubicBezTo>
                      <a:pt x="108" y="72"/>
                      <a:pt x="11" y="67"/>
                      <a:pt x="0" y="25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428"/>
              <p:cNvSpPr>
                <a:spLocks/>
              </p:cNvSpPr>
              <p:nvPr/>
            </p:nvSpPr>
            <p:spPr bwMode="auto">
              <a:xfrm>
                <a:off x="5294" y="1540"/>
                <a:ext cx="50" cy="28"/>
              </a:xfrm>
              <a:custGeom>
                <a:avLst/>
                <a:gdLst>
                  <a:gd name="T0" fmla="*/ 0 w 21"/>
                  <a:gd name="T1" fmla="*/ 6 h 12"/>
                  <a:gd name="T2" fmla="*/ 11 w 21"/>
                  <a:gd name="T3" fmla="*/ 12 h 12"/>
                  <a:gd name="T4" fmla="*/ 21 w 21"/>
                  <a:gd name="T5" fmla="*/ 6 h 12"/>
                  <a:gd name="T6" fmla="*/ 10 w 21"/>
                  <a:gd name="T7" fmla="*/ 0 h 12"/>
                  <a:gd name="T8" fmla="*/ 0 w 21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0" y="6"/>
                    </a:moveTo>
                    <a:cubicBezTo>
                      <a:pt x="0" y="9"/>
                      <a:pt x="5" y="12"/>
                      <a:pt x="11" y="12"/>
                    </a:cubicBezTo>
                    <a:cubicBezTo>
                      <a:pt x="17" y="12"/>
                      <a:pt x="21" y="9"/>
                      <a:pt x="21" y="6"/>
                    </a:cubicBezTo>
                    <a:cubicBezTo>
                      <a:pt x="21" y="3"/>
                      <a:pt x="17" y="0"/>
                      <a:pt x="10" y="0"/>
                    </a:cubicBezTo>
                    <a:cubicBezTo>
                      <a:pt x="4" y="1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429"/>
              <p:cNvSpPr>
                <a:spLocks/>
              </p:cNvSpPr>
              <p:nvPr/>
            </p:nvSpPr>
            <p:spPr bwMode="auto">
              <a:xfrm>
                <a:off x="5058" y="253"/>
                <a:ext cx="603" cy="405"/>
              </a:xfrm>
              <a:custGeom>
                <a:avLst/>
                <a:gdLst>
                  <a:gd name="T0" fmla="*/ 15 w 255"/>
                  <a:gd name="T1" fmla="*/ 18 h 171"/>
                  <a:gd name="T2" fmla="*/ 60 w 255"/>
                  <a:gd name="T3" fmla="*/ 21 h 171"/>
                  <a:gd name="T4" fmla="*/ 126 w 255"/>
                  <a:gd name="T5" fmla="*/ 88 h 171"/>
                  <a:gd name="T6" fmla="*/ 158 w 255"/>
                  <a:gd name="T7" fmla="*/ 114 h 171"/>
                  <a:gd name="T8" fmla="*/ 177 w 255"/>
                  <a:gd name="T9" fmla="*/ 105 h 171"/>
                  <a:gd name="T10" fmla="*/ 190 w 255"/>
                  <a:gd name="T11" fmla="*/ 65 h 171"/>
                  <a:gd name="T12" fmla="*/ 232 w 255"/>
                  <a:gd name="T13" fmla="*/ 43 h 171"/>
                  <a:gd name="T14" fmla="*/ 226 w 255"/>
                  <a:gd name="T15" fmla="*/ 112 h 171"/>
                  <a:gd name="T16" fmla="*/ 206 w 255"/>
                  <a:gd name="T17" fmla="*/ 139 h 171"/>
                  <a:gd name="T18" fmla="*/ 132 w 255"/>
                  <a:gd name="T19" fmla="*/ 154 h 171"/>
                  <a:gd name="T20" fmla="*/ 36 w 255"/>
                  <a:gd name="T21" fmla="*/ 60 h 171"/>
                  <a:gd name="T22" fmla="*/ 15 w 255"/>
                  <a:gd name="T23" fmla="*/ 18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5" h="171">
                    <a:moveTo>
                      <a:pt x="15" y="18"/>
                    </a:moveTo>
                    <a:cubicBezTo>
                      <a:pt x="15" y="18"/>
                      <a:pt x="34" y="0"/>
                      <a:pt x="60" y="21"/>
                    </a:cubicBezTo>
                    <a:cubicBezTo>
                      <a:pt x="86" y="41"/>
                      <a:pt x="115" y="79"/>
                      <a:pt x="126" y="88"/>
                    </a:cubicBezTo>
                    <a:cubicBezTo>
                      <a:pt x="135" y="95"/>
                      <a:pt x="146" y="110"/>
                      <a:pt x="158" y="114"/>
                    </a:cubicBezTo>
                    <a:cubicBezTo>
                      <a:pt x="174" y="120"/>
                      <a:pt x="171" y="114"/>
                      <a:pt x="177" y="105"/>
                    </a:cubicBezTo>
                    <a:cubicBezTo>
                      <a:pt x="186" y="91"/>
                      <a:pt x="196" y="72"/>
                      <a:pt x="190" y="65"/>
                    </a:cubicBezTo>
                    <a:cubicBezTo>
                      <a:pt x="190" y="65"/>
                      <a:pt x="232" y="70"/>
                      <a:pt x="232" y="43"/>
                    </a:cubicBezTo>
                    <a:cubicBezTo>
                      <a:pt x="232" y="43"/>
                      <a:pt x="255" y="54"/>
                      <a:pt x="226" y="112"/>
                    </a:cubicBezTo>
                    <a:cubicBezTo>
                      <a:pt x="221" y="121"/>
                      <a:pt x="217" y="129"/>
                      <a:pt x="206" y="139"/>
                    </a:cubicBezTo>
                    <a:cubicBezTo>
                      <a:pt x="206" y="139"/>
                      <a:pt x="186" y="171"/>
                      <a:pt x="132" y="154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60"/>
                      <a:pt x="0" y="44"/>
                      <a:pt x="15" y="1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430"/>
              <p:cNvSpPr>
                <a:spLocks/>
              </p:cNvSpPr>
              <p:nvPr/>
            </p:nvSpPr>
            <p:spPr bwMode="auto">
              <a:xfrm>
                <a:off x="5100" y="272"/>
                <a:ext cx="277" cy="353"/>
              </a:xfrm>
              <a:custGeom>
                <a:avLst/>
                <a:gdLst>
                  <a:gd name="T0" fmla="*/ 116 w 117"/>
                  <a:gd name="T1" fmla="*/ 126 h 149"/>
                  <a:gd name="T2" fmla="*/ 24 w 117"/>
                  <a:gd name="T3" fmla="*/ 42 h 149"/>
                  <a:gd name="T4" fmla="*/ 18 w 117"/>
                  <a:gd name="T5" fmla="*/ 14 h 149"/>
                  <a:gd name="T6" fmla="*/ 24 w 117"/>
                  <a:gd name="T7" fmla="*/ 11 h 149"/>
                  <a:gd name="T8" fmla="*/ 31 w 117"/>
                  <a:gd name="T9" fmla="*/ 10 h 149"/>
                  <a:gd name="T10" fmla="*/ 3 w 117"/>
                  <a:gd name="T11" fmla="*/ 17 h 149"/>
                  <a:gd name="T12" fmla="*/ 10 w 117"/>
                  <a:gd name="T13" fmla="*/ 51 h 149"/>
                  <a:gd name="T14" fmla="*/ 23 w 117"/>
                  <a:gd name="T15" fmla="*/ 59 h 149"/>
                  <a:gd name="T16" fmla="*/ 23 w 117"/>
                  <a:gd name="T17" fmla="*/ 59 h 149"/>
                  <a:gd name="T18" fmla="*/ 28 w 117"/>
                  <a:gd name="T19" fmla="*/ 63 h 149"/>
                  <a:gd name="T20" fmla="*/ 115 w 117"/>
                  <a:gd name="T21" fmla="*/ 147 h 149"/>
                  <a:gd name="T22" fmla="*/ 117 w 117"/>
                  <a:gd name="T23" fmla="*/ 139 h 149"/>
                  <a:gd name="T24" fmla="*/ 116 w 117"/>
                  <a:gd name="T25" fmla="*/ 126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7" h="149">
                    <a:moveTo>
                      <a:pt x="116" y="126"/>
                    </a:moveTo>
                    <a:cubicBezTo>
                      <a:pt x="24" y="42"/>
                      <a:pt x="24" y="42"/>
                      <a:pt x="24" y="42"/>
                    </a:cubicBezTo>
                    <a:cubicBezTo>
                      <a:pt x="23" y="38"/>
                      <a:pt x="17" y="16"/>
                      <a:pt x="18" y="14"/>
                    </a:cubicBezTo>
                    <a:cubicBezTo>
                      <a:pt x="19" y="10"/>
                      <a:pt x="21" y="10"/>
                      <a:pt x="24" y="11"/>
                    </a:cubicBezTo>
                    <a:cubicBezTo>
                      <a:pt x="26" y="11"/>
                      <a:pt x="30" y="12"/>
                      <a:pt x="31" y="10"/>
                    </a:cubicBezTo>
                    <a:cubicBezTo>
                      <a:pt x="32" y="4"/>
                      <a:pt x="0" y="0"/>
                      <a:pt x="3" y="17"/>
                    </a:cubicBezTo>
                    <a:cubicBezTo>
                      <a:pt x="3" y="17"/>
                      <a:pt x="10" y="51"/>
                      <a:pt x="10" y="51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46" y="80"/>
                      <a:pt x="116" y="149"/>
                      <a:pt x="115" y="147"/>
                    </a:cubicBezTo>
                    <a:cubicBezTo>
                      <a:pt x="115" y="146"/>
                      <a:pt x="117" y="143"/>
                      <a:pt x="117" y="139"/>
                    </a:cubicBezTo>
                    <a:lnTo>
                      <a:pt x="116" y="126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431"/>
              <p:cNvSpPr>
                <a:spLocks/>
              </p:cNvSpPr>
              <p:nvPr/>
            </p:nvSpPr>
            <p:spPr bwMode="auto">
              <a:xfrm>
                <a:off x="5403" y="407"/>
                <a:ext cx="216" cy="237"/>
              </a:xfrm>
              <a:custGeom>
                <a:avLst/>
                <a:gdLst>
                  <a:gd name="T0" fmla="*/ 82 w 91"/>
                  <a:gd name="T1" fmla="*/ 31 h 100"/>
                  <a:gd name="T2" fmla="*/ 45 w 91"/>
                  <a:gd name="T3" fmla="*/ 76 h 100"/>
                  <a:gd name="T4" fmla="*/ 32 w 91"/>
                  <a:gd name="T5" fmla="*/ 70 h 100"/>
                  <a:gd name="T6" fmla="*/ 43 w 91"/>
                  <a:gd name="T7" fmla="*/ 29 h 100"/>
                  <a:gd name="T8" fmla="*/ 53 w 91"/>
                  <a:gd name="T9" fmla="*/ 0 h 100"/>
                  <a:gd name="T10" fmla="*/ 43 w 91"/>
                  <a:gd name="T11" fmla="*/ 0 h 100"/>
                  <a:gd name="T12" fmla="*/ 28 w 91"/>
                  <a:gd name="T13" fmla="*/ 49 h 100"/>
                  <a:gd name="T14" fmla="*/ 29 w 91"/>
                  <a:gd name="T15" fmla="*/ 37 h 100"/>
                  <a:gd name="T16" fmla="*/ 0 w 91"/>
                  <a:gd name="T17" fmla="*/ 74 h 100"/>
                  <a:gd name="T18" fmla="*/ 7 w 91"/>
                  <a:gd name="T19" fmla="*/ 84 h 100"/>
                  <a:gd name="T20" fmla="*/ 6 w 91"/>
                  <a:gd name="T21" fmla="*/ 86 h 100"/>
                  <a:gd name="T22" fmla="*/ 5 w 91"/>
                  <a:gd name="T23" fmla="*/ 96 h 100"/>
                  <a:gd name="T24" fmla="*/ 72 w 91"/>
                  <a:gd name="T25" fmla="*/ 62 h 100"/>
                  <a:gd name="T26" fmla="*/ 91 w 91"/>
                  <a:gd name="T27" fmla="*/ 19 h 100"/>
                  <a:gd name="T28" fmla="*/ 82 w 91"/>
                  <a:gd name="T29" fmla="*/ 3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1" h="100">
                    <a:moveTo>
                      <a:pt x="82" y="31"/>
                    </a:moveTo>
                    <a:cubicBezTo>
                      <a:pt x="72" y="49"/>
                      <a:pt x="63" y="66"/>
                      <a:pt x="45" y="76"/>
                    </a:cubicBezTo>
                    <a:cubicBezTo>
                      <a:pt x="38" y="77"/>
                      <a:pt x="34" y="74"/>
                      <a:pt x="32" y="70"/>
                    </a:cubicBezTo>
                    <a:cubicBezTo>
                      <a:pt x="35" y="61"/>
                      <a:pt x="42" y="32"/>
                      <a:pt x="43" y="29"/>
                    </a:cubicBezTo>
                    <a:cubicBezTo>
                      <a:pt x="47" y="20"/>
                      <a:pt x="50" y="10"/>
                      <a:pt x="53" y="0"/>
                    </a:cubicBezTo>
                    <a:cubicBezTo>
                      <a:pt x="48" y="0"/>
                      <a:pt x="43" y="0"/>
                      <a:pt x="43" y="0"/>
                    </a:cubicBezTo>
                    <a:cubicBezTo>
                      <a:pt x="46" y="6"/>
                      <a:pt x="33" y="38"/>
                      <a:pt x="28" y="49"/>
                    </a:cubicBezTo>
                    <a:cubicBezTo>
                      <a:pt x="28" y="42"/>
                      <a:pt x="29" y="37"/>
                      <a:pt x="29" y="37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4"/>
                      <a:pt x="2" y="79"/>
                      <a:pt x="7" y="84"/>
                    </a:cubicBezTo>
                    <a:cubicBezTo>
                      <a:pt x="6" y="84"/>
                      <a:pt x="6" y="85"/>
                      <a:pt x="6" y="86"/>
                    </a:cubicBezTo>
                    <a:cubicBezTo>
                      <a:pt x="5" y="96"/>
                      <a:pt x="5" y="96"/>
                      <a:pt x="5" y="96"/>
                    </a:cubicBezTo>
                    <a:cubicBezTo>
                      <a:pt x="5" y="96"/>
                      <a:pt x="51" y="100"/>
                      <a:pt x="72" y="62"/>
                    </a:cubicBezTo>
                    <a:cubicBezTo>
                      <a:pt x="89" y="30"/>
                      <a:pt x="91" y="19"/>
                      <a:pt x="91" y="19"/>
                    </a:cubicBezTo>
                    <a:cubicBezTo>
                      <a:pt x="91" y="19"/>
                      <a:pt x="87" y="24"/>
                      <a:pt x="82" y="3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432"/>
              <p:cNvSpPr>
                <a:spLocks/>
              </p:cNvSpPr>
              <p:nvPr/>
            </p:nvSpPr>
            <p:spPr bwMode="auto">
              <a:xfrm>
                <a:off x="5337" y="-54"/>
                <a:ext cx="282" cy="714"/>
              </a:xfrm>
              <a:custGeom>
                <a:avLst/>
                <a:gdLst>
                  <a:gd name="T0" fmla="*/ 0 w 119"/>
                  <a:gd name="T1" fmla="*/ 183 h 302"/>
                  <a:gd name="T2" fmla="*/ 68 w 119"/>
                  <a:gd name="T3" fmla="*/ 11 h 302"/>
                  <a:gd name="T4" fmla="*/ 94 w 119"/>
                  <a:gd name="T5" fmla="*/ 17 h 302"/>
                  <a:gd name="T6" fmla="*/ 116 w 119"/>
                  <a:gd name="T7" fmla="*/ 98 h 302"/>
                  <a:gd name="T8" fmla="*/ 110 w 119"/>
                  <a:gd name="T9" fmla="*/ 136 h 302"/>
                  <a:gd name="T10" fmla="*/ 28 w 119"/>
                  <a:gd name="T11" fmla="*/ 302 h 302"/>
                  <a:gd name="T12" fmla="*/ 0 w 119"/>
                  <a:gd name="T13" fmla="*/ 183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302">
                    <a:moveTo>
                      <a:pt x="0" y="183"/>
                    </a:move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81" y="0"/>
                      <a:pt x="94" y="17"/>
                    </a:cubicBezTo>
                    <a:cubicBezTo>
                      <a:pt x="106" y="33"/>
                      <a:pt x="116" y="98"/>
                      <a:pt x="116" y="98"/>
                    </a:cubicBezTo>
                    <a:cubicBezTo>
                      <a:pt x="116" y="98"/>
                      <a:pt x="119" y="120"/>
                      <a:pt x="110" y="136"/>
                    </a:cubicBezTo>
                    <a:cubicBezTo>
                      <a:pt x="101" y="151"/>
                      <a:pt x="28" y="302"/>
                      <a:pt x="28" y="302"/>
                    </a:cubicBezTo>
                    <a:lnTo>
                      <a:pt x="0" y="183"/>
                    </a:lnTo>
                    <a:close/>
                  </a:path>
                </a:pathLst>
              </a:custGeom>
              <a:solidFill>
                <a:srgbClr val="F4BC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433"/>
              <p:cNvSpPr>
                <a:spLocks/>
              </p:cNvSpPr>
              <p:nvPr/>
            </p:nvSpPr>
            <p:spPr bwMode="auto">
              <a:xfrm>
                <a:off x="5323" y="360"/>
                <a:ext cx="87" cy="317"/>
              </a:xfrm>
              <a:custGeom>
                <a:avLst/>
                <a:gdLst>
                  <a:gd name="T0" fmla="*/ 37 w 37"/>
                  <a:gd name="T1" fmla="*/ 117 h 134"/>
                  <a:gd name="T2" fmla="*/ 26 w 37"/>
                  <a:gd name="T3" fmla="*/ 17 h 134"/>
                  <a:gd name="T4" fmla="*/ 1 w 37"/>
                  <a:gd name="T5" fmla="*/ 22 h 134"/>
                  <a:gd name="T6" fmla="*/ 21 w 37"/>
                  <a:gd name="T7" fmla="*/ 120 h 134"/>
                  <a:gd name="T8" fmla="*/ 35 w 37"/>
                  <a:gd name="T9" fmla="*/ 125 h 134"/>
                  <a:gd name="T10" fmla="*/ 37 w 37"/>
                  <a:gd name="T11" fmla="*/ 117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34">
                    <a:moveTo>
                      <a:pt x="37" y="117"/>
                    </a:moveTo>
                    <a:cubicBezTo>
                      <a:pt x="37" y="117"/>
                      <a:pt x="32" y="34"/>
                      <a:pt x="26" y="17"/>
                    </a:cubicBezTo>
                    <a:cubicBezTo>
                      <a:pt x="19" y="0"/>
                      <a:pt x="0" y="2"/>
                      <a:pt x="1" y="22"/>
                    </a:cubicBezTo>
                    <a:cubicBezTo>
                      <a:pt x="2" y="42"/>
                      <a:pt x="17" y="111"/>
                      <a:pt x="21" y="120"/>
                    </a:cubicBezTo>
                    <a:cubicBezTo>
                      <a:pt x="23" y="126"/>
                      <a:pt x="31" y="134"/>
                      <a:pt x="35" y="125"/>
                    </a:cubicBezTo>
                    <a:cubicBezTo>
                      <a:pt x="36" y="123"/>
                      <a:pt x="36" y="119"/>
                      <a:pt x="37" y="117"/>
                    </a:cubicBezTo>
                    <a:close/>
                  </a:path>
                </a:pathLst>
              </a:custGeom>
              <a:solidFill>
                <a:srgbClr val="9E7C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434"/>
              <p:cNvSpPr>
                <a:spLocks/>
              </p:cNvSpPr>
              <p:nvPr/>
            </p:nvSpPr>
            <p:spPr bwMode="auto">
              <a:xfrm>
                <a:off x="5351" y="419"/>
                <a:ext cx="36" cy="177"/>
              </a:xfrm>
              <a:custGeom>
                <a:avLst/>
                <a:gdLst>
                  <a:gd name="T0" fmla="*/ 15 w 15"/>
                  <a:gd name="T1" fmla="*/ 65 h 75"/>
                  <a:gd name="T2" fmla="*/ 7 w 15"/>
                  <a:gd name="T3" fmla="*/ 9 h 75"/>
                  <a:gd name="T4" fmla="*/ 1 w 15"/>
                  <a:gd name="T5" fmla="*/ 13 h 75"/>
                  <a:gd name="T6" fmla="*/ 11 w 15"/>
                  <a:gd name="T7" fmla="*/ 68 h 75"/>
                  <a:gd name="T8" fmla="*/ 15 w 15"/>
                  <a:gd name="T9" fmla="*/ 70 h 75"/>
                  <a:gd name="T10" fmla="*/ 15 w 15"/>
                  <a:gd name="T11" fmla="*/ 6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75">
                    <a:moveTo>
                      <a:pt x="15" y="65"/>
                    </a:moveTo>
                    <a:cubicBezTo>
                      <a:pt x="15" y="65"/>
                      <a:pt x="10" y="19"/>
                      <a:pt x="7" y="9"/>
                    </a:cubicBezTo>
                    <a:cubicBezTo>
                      <a:pt x="5" y="0"/>
                      <a:pt x="0" y="2"/>
                      <a:pt x="1" y="13"/>
                    </a:cubicBezTo>
                    <a:cubicBezTo>
                      <a:pt x="2" y="25"/>
                      <a:pt x="10" y="63"/>
                      <a:pt x="11" y="68"/>
                    </a:cubicBezTo>
                    <a:cubicBezTo>
                      <a:pt x="12" y="71"/>
                      <a:pt x="15" y="75"/>
                      <a:pt x="15" y="70"/>
                    </a:cubicBezTo>
                    <a:cubicBezTo>
                      <a:pt x="15" y="69"/>
                      <a:pt x="15" y="66"/>
                      <a:pt x="15" y="65"/>
                    </a:cubicBezTo>
                    <a:close/>
                  </a:path>
                </a:pathLst>
              </a:custGeom>
              <a:solidFill>
                <a:srgbClr val="775C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435"/>
              <p:cNvSpPr>
                <a:spLocks/>
              </p:cNvSpPr>
              <p:nvPr/>
            </p:nvSpPr>
            <p:spPr bwMode="auto">
              <a:xfrm>
                <a:off x="5394" y="10"/>
                <a:ext cx="213" cy="369"/>
              </a:xfrm>
              <a:custGeom>
                <a:avLst/>
                <a:gdLst>
                  <a:gd name="T0" fmla="*/ 18 w 90"/>
                  <a:gd name="T1" fmla="*/ 50 h 156"/>
                  <a:gd name="T2" fmla="*/ 14 w 90"/>
                  <a:gd name="T3" fmla="*/ 26 h 156"/>
                  <a:gd name="T4" fmla="*/ 90 w 90"/>
                  <a:gd name="T5" fmla="*/ 146 h 156"/>
                  <a:gd name="T6" fmla="*/ 71 w 90"/>
                  <a:gd name="T7" fmla="*/ 156 h 156"/>
                  <a:gd name="T8" fmla="*/ 18 w 90"/>
                  <a:gd name="T9" fmla="*/ 5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56">
                    <a:moveTo>
                      <a:pt x="18" y="50"/>
                    </a:moveTo>
                    <a:cubicBezTo>
                      <a:pt x="0" y="33"/>
                      <a:pt x="14" y="26"/>
                      <a:pt x="14" y="26"/>
                    </a:cubicBezTo>
                    <a:cubicBezTo>
                      <a:pt x="69" y="0"/>
                      <a:pt x="90" y="146"/>
                      <a:pt x="90" y="146"/>
                    </a:cubicBezTo>
                    <a:cubicBezTo>
                      <a:pt x="71" y="156"/>
                      <a:pt x="71" y="156"/>
                      <a:pt x="71" y="156"/>
                    </a:cubicBezTo>
                    <a:lnTo>
                      <a:pt x="18" y="5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436"/>
              <p:cNvSpPr>
                <a:spLocks/>
              </p:cNvSpPr>
              <p:nvPr/>
            </p:nvSpPr>
            <p:spPr bwMode="auto">
              <a:xfrm>
                <a:off x="5372" y="119"/>
                <a:ext cx="195" cy="243"/>
              </a:xfrm>
              <a:custGeom>
                <a:avLst/>
                <a:gdLst>
                  <a:gd name="T0" fmla="*/ 66 w 82"/>
                  <a:gd name="T1" fmla="*/ 103 h 103"/>
                  <a:gd name="T2" fmla="*/ 8 w 82"/>
                  <a:gd name="T3" fmla="*/ 32 h 103"/>
                  <a:gd name="T4" fmla="*/ 17 w 82"/>
                  <a:gd name="T5" fmla="*/ 3 h 103"/>
                  <a:gd name="T6" fmla="*/ 82 w 82"/>
                  <a:gd name="T7" fmla="*/ 86 h 103"/>
                  <a:gd name="T8" fmla="*/ 66 w 82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3">
                    <a:moveTo>
                      <a:pt x="66" y="103"/>
                    </a:moveTo>
                    <a:cubicBezTo>
                      <a:pt x="71" y="72"/>
                      <a:pt x="8" y="32"/>
                      <a:pt x="8" y="32"/>
                    </a:cubicBezTo>
                    <a:cubicBezTo>
                      <a:pt x="0" y="11"/>
                      <a:pt x="17" y="3"/>
                      <a:pt x="17" y="3"/>
                    </a:cubicBezTo>
                    <a:cubicBezTo>
                      <a:pt x="60" y="0"/>
                      <a:pt x="82" y="86"/>
                      <a:pt x="82" y="86"/>
                    </a:cubicBezTo>
                    <a:lnTo>
                      <a:pt x="66" y="10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437"/>
              <p:cNvSpPr>
                <a:spLocks/>
              </p:cNvSpPr>
              <p:nvPr/>
            </p:nvSpPr>
            <p:spPr bwMode="auto">
              <a:xfrm>
                <a:off x="5349" y="192"/>
                <a:ext cx="208" cy="225"/>
              </a:xfrm>
              <a:custGeom>
                <a:avLst/>
                <a:gdLst>
                  <a:gd name="T0" fmla="*/ 67 w 88"/>
                  <a:gd name="T1" fmla="*/ 91 h 95"/>
                  <a:gd name="T2" fmla="*/ 17 w 88"/>
                  <a:gd name="T3" fmla="*/ 25 h 95"/>
                  <a:gd name="T4" fmla="*/ 25 w 88"/>
                  <a:gd name="T5" fmla="*/ 0 h 95"/>
                  <a:gd name="T6" fmla="*/ 80 w 88"/>
                  <a:gd name="T7" fmla="*/ 62 h 95"/>
                  <a:gd name="T8" fmla="*/ 67 w 88"/>
                  <a:gd name="T9" fmla="*/ 9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95">
                    <a:moveTo>
                      <a:pt x="67" y="91"/>
                    </a:moveTo>
                    <a:cubicBezTo>
                      <a:pt x="67" y="91"/>
                      <a:pt x="44" y="6"/>
                      <a:pt x="17" y="25"/>
                    </a:cubicBezTo>
                    <a:cubicBezTo>
                      <a:pt x="17" y="25"/>
                      <a:pt x="0" y="0"/>
                      <a:pt x="25" y="0"/>
                    </a:cubicBezTo>
                    <a:cubicBezTo>
                      <a:pt x="51" y="0"/>
                      <a:pt x="80" y="62"/>
                      <a:pt x="80" y="62"/>
                    </a:cubicBezTo>
                    <a:cubicBezTo>
                      <a:pt x="80" y="62"/>
                      <a:pt x="88" y="95"/>
                      <a:pt x="67" y="9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438"/>
              <p:cNvSpPr>
                <a:spLocks/>
              </p:cNvSpPr>
              <p:nvPr/>
            </p:nvSpPr>
            <p:spPr bwMode="auto">
              <a:xfrm>
                <a:off x="5477" y="263"/>
                <a:ext cx="130" cy="151"/>
              </a:xfrm>
              <a:custGeom>
                <a:avLst/>
                <a:gdLst>
                  <a:gd name="T0" fmla="*/ 1 w 55"/>
                  <a:gd name="T1" fmla="*/ 26 h 64"/>
                  <a:gd name="T2" fmla="*/ 0 w 55"/>
                  <a:gd name="T3" fmla="*/ 28 h 64"/>
                  <a:gd name="T4" fmla="*/ 4 w 55"/>
                  <a:gd name="T5" fmla="*/ 37 h 64"/>
                  <a:gd name="T6" fmla="*/ 11 w 55"/>
                  <a:gd name="T7" fmla="*/ 57 h 64"/>
                  <a:gd name="T8" fmla="*/ 12 w 55"/>
                  <a:gd name="T9" fmla="*/ 61 h 64"/>
                  <a:gd name="T10" fmla="*/ 36 w 55"/>
                  <a:gd name="T11" fmla="*/ 60 h 64"/>
                  <a:gd name="T12" fmla="*/ 55 w 55"/>
                  <a:gd name="T13" fmla="*/ 40 h 64"/>
                  <a:gd name="T14" fmla="*/ 45 w 55"/>
                  <a:gd name="T15" fmla="*/ 5 h 64"/>
                  <a:gd name="T16" fmla="*/ 8 w 55"/>
                  <a:gd name="T17" fmla="*/ 16 h 64"/>
                  <a:gd name="T18" fmla="*/ 1 w 55"/>
                  <a:gd name="T19" fmla="*/ 2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64">
                    <a:moveTo>
                      <a:pt x="1" y="26"/>
                    </a:moveTo>
                    <a:cubicBezTo>
                      <a:pt x="1" y="27"/>
                      <a:pt x="0" y="27"/>
                      <a:pt x="0" y="28"/>
                    </a:cubicBezTo>
                    <a:cubicBezTo>
                      <a:pt x="1" y="31"/>
                      <a:pt x="3" y="34"/>
                      <a:pt x="4" y="37"/>
                    </a:cubicBezTo>
                    <a:cubicBezTo>
                      <a:pt x="6" y="44"/>
                      <a:pt x="8" y="50"/>
                      <a:pt x="11" y="57"/>
                    </a:cubicBezTo>
                    <a:cubicBezTo>
                      <a:pt x="11" y="57"/>
                      <a:pt x="12" y="60"/>
                      <a:pt x="12" y="61"/>
                    </a:cubicBezTo>
                    <a:cubicBezTo>
                      <a:pt x="12" y="61"/>
                      <a:pt x="18" y="64"/>
                      <a:pt x="36" y="60"/>
                    </a:cubicBezTo>
                    <a:cubicBezTo>
                      <a:pt x="55" y="55"/>
                      <a:pt x="55" y="40"/>
                      <a:pt x="55" y="40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32" y="0"/>
                      <a:pt x="17" y="6"/>
                      <a:pt x="8" y="16"/>
                    </a:cubicBezTo>
                    <a:cubicBezTo>
                      <a:pt x="5" y="19"/>
                      <a:pt x="1" y="22"/>
                      <a:pt x="1" y="2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439"/>
              <p:cNvSpPr>
                <a:spLocks/>
              </p:cNvSpPr>
              <p:nvPr/>
            </p:nvSpPr>
            <p:spPr bwMode="auto">
              <a:xfrm>
                <a:off x="5420" y="107"/>
                <a:ext cx="154" cy="203"/>
              </a:xfrm>
              <a:custGeom>
                <a:avLst/>
                <a:gdLst>
                  <a:gd name="T0" fmla="*/ 8 w 65"/>
                  <a:gd name="T1" fmla="*/ 2 h 86"/>
                  <a:gd name="T2" fmla="*/ 0 w 65"/>
                  <a:gd name="T3" fmla="*/ 0 h 86"/>
                  <a:gd name="T4" fmla="*/ 7 w 65"/>
                  <a:gd name="T5" fmla="*/ 9 h 86"/>
                  <a:gd name="T6" fmla="*/ 10 w 65"/>
                  <a:gd name="T7" fmla="*/ 14 h 86"/>
                  <a:gd name="T8" fmla="*/ 16 w 65"/>
                  <a:gd name="T9" fmla="*/ 18 h 86"/>
                  <a:gd name="T10" fmla="*/ 21 w 65"/>
                  <a:gd name="T11" fmla="*/ 21 h 86"/>
                  <a:gd name="T12" fmla="*/ 25 w 65"/>
                  <a:gd name="T13" fmla="*/ 26 h 86"/>
                  <a:gd name="T14" fmla="*/ 56 w 65"/>
                  <a:gd name="T15" fmla="*/ 75 h 86"/>
                  <a:gd name="T16" fmla="*/ 65 w 65"/>
                  <a:gd name="T17" fmla="*/ 86 h 86"/>
                  <a:gd name="T18" fmla="*/ 8 w 65"/>
                  <a:gd name="T19" fmla="*/ 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86">
                    <a:moveTo>
                      <a:pt x="8" y="2"/>
                    </a:moveTo>
                    <a:cubicBezTo>
                      <a:pt x="5" y="1"/>
                      <a:pt x="2" y="0"/>
                      <a:pt x="0" y="0"/>
                    </a:cubicBezTo>
                    <a:cubicBezTo>
                      <a:pt x="1" y="3"/>
                      <a:pt x="3" y="6"/>
                      <a:pt x="7" y="9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2" y="15"/>
                      <a:pt x="14" y="17"/>
                      <a:pt x="16" y="18"/>
                    </a:cubicBezTo>
                    <a:cubicBezTo>
                      <a:pt x="18" y="19"/>
                      <a:pt x="19" y="20"/>
                      <a:pt x="21" y="21"/>
                    </a:cubicBezTo>
                    <a:cubicBezTo>
                      <a:pt x="23" y="22"/>
                      <a:pt x="24" y="24"/>
                      <a:pt x="25" y="26"/>
                    </a:cubicBezTo>
                    <a:cubicBezTo>
                      <a:pt x="39" y="40"/>
                      <a:pt x="49" y="56"/>
                      <a:pt x="56" y="75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53"/>
                      <a:pt x="35" y="24"/>
                      <a:pt x="8" y="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440"/>
              <p:cNvSpPr>
                <a:spLocks/>
              </p:cNvSpPr>
              <p:nvPr/>
            </p:nvSpPr>
            <p:spPr bwMode="auto">
              <a:xfrm>
                <a:off x="5429" y="128"/>
                <a:ext cx="126" cy="156"/>
              </a:xfrm>
              <a:custGeom>
                <a:avLst/>
                <a:gdLst>
                  <a:gd name="T0" fmla="*/ 53 w 53"/>
                  <a:gd name="T1" fmla="*/ 66 h 66"/>
                  <a:gd name="T2" fmla="*/ 49 w 53"/>
                  <a:gd name="T3" fmla="*/ 56 h 66"/>
                  <a:gd name="T4" fmla="*/ 22 w 53"/>
                  <a:gd name="T5" fmla="*/ 12 h 66"/>
                  <a:gd name="T6" fmla="*/ 0 w 53"/>
                  <a:gd name="T7" fmla="*/ 0 h 66"/>
                  <a:gd name="T8" fmla="*/ 13 w 53"/>
                  <a:gd name="T9" fmla="*/ 10 h 66"/>
                  <a:gd name="T10" fmla="*/ 26 w 53"/>
                  <a:gd name="T11" fmla="*/ 23 h 66"/>
                  <a:gd name="T12" fmla="*/ 40 w 53"/>
                  <a:gd name="T13" fmla="*/ 41 h 66"/>
                  <a:gd name="T14" fmla="*/ 52 w 53"/>
                  <a:gd name="T15" fmla="*/ 66 h 66"/>
                  <a:gd name="T16" fmla="*/ 53 w 5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66">
                    <a:moveTo>
                      <a:pt x="53" y="66"/>
                    </a:moveTo>
                    <a:cubicBezTo>
                      <a:pt x="52" y="62"/>
                      <a:pt x="50" y="59"/>
                      <a:pt x="49" y="56"/>
                    </a:cubicBezTo>
                    <a:cubicBezTo>
                      <a:pt x="43" y="40"/>
                      <a:pt x="35" y="23"/>
                      <a:pt x="22" y="12"/>
                    </a:cubicBezTo>
                    <a:cubicBezTo>
                      <a:pt x="16" y="6"/>
                      <a:pt x="8" y="2"/>
                      <a:pt x="0" y="0"/>
                    </a:cubicBezTo>
                    <a:cubicBezTo>
                      <a:pt x="3" y="3"/>
                      <a:pt x="9" y="7"/>
                      <a:pt x="13" y="10"/>
                    </a:cubicBezTo>
                    <a:cubicBezTo>
                      <a:pt x="19" y="13"/>
                      <a:pt x="22" y="19"/>
                      <a:pt x="26" y="23"/>
                    </a:cubicBezTo>
                    <a:cubicBezTo>
                      <a:pt x="31" y="29"/>
                      <a:pt x="36" y="35"/>
                      <a:pt x="40" y="41"/>
                    </a:cubicBezTo>
                    <a:cubicBezTo>
                      <a:pt x="45" y="49"/>
                      <a:pt x="49" y="57"/>
                      <a:pt x="52" y="66"/>
                    </a:cubicBezTo>
                    <a:cubicBezTo>
                      <a:pt x="52" y="66"/>
                      <a:pt x="53" y="66"/>
                      <a:pt x="53" y="6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441"/>
              <p:cNvSpPr>
                <a:spLocks/>
              </p:cNvSpPr>
              <p:nvPr/>
            </p:nvSpPr>
            <p:spPr bwMode="auto">
              <a:xfrm>
                <a:off x="5387" y="175"/>
                <a:ext cx="149" cy="187"/>
              </a:xfrm>
              <a:custGeom>
                <a:avLst/>
                <a:gdLst>
                  <a:gd name="T0" fmla="*/ 62 w 63"/>
                  <a:gd name="T1" fmla="*/ 78 h 79"/>
                  <a:gd name="T2" fmla="*/ 57 w 63"/>
                  <a:gd name="T3" fmla="*/ 58 h 79"/>
                  <a:gd name="T4" fmla="*/ 50 w 63"/>
                  <a:gd name="T5" fmla="*/ 40 h 79"/>
                  <a:gd name="T6" fmla="*/ 26 w 63"/>
                  <a:gd name="T7" fmla="*/ 10 h 79"/>
                  <a:gd name="T8" fmla="*/ 16 w 63"/>
                  <a:gd name="T9" fmla="*/ 5 h 79"/>
                  <a:gd name="T10" fmla="*/ 0 w 63"/>
                  <a:gd name="T11" fmla="*/ 1 h 79"/>
                  <a:gd name="T12" fmla="*/ 2 w 63"/>
                  <a:gd name="T13" fmla="*/ 7 h 79"/>
                  <a:gd name="T14" fmla="*/ 11 w 63"/>
                  <a:gd name="T15" fmla="*/ 8 h 79"/>
                  <a:gd name="T16" fmla="*/ 21 w 63"/>
                  <a:gd name="T17" fmla="*/ 11 h 79"/>
                  <a:gd name="T18" fmla="*/ 52 w 63"/>
                  <a:gd name="T19" fmla="*/ 53 h 79"/>
                  <a:gd name="T20" fmla="*/ 60 w 63"/>
                  <a:gd name="T21" fmla="*/ 79 h 79"/>
                  <a:gd name="T22" fmla="*/ 62 w 63"/>
                  <a:gd name="T23" fmla="*/ 7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79">
                    <a:moveTo>
                      <a:pt x="62" y="78"/>
                    </a:moveTo>
                    <a:cubicBezTo>
                      <a:pt x="63" y="76"/>
                      <a:pt x="58" y="61"/>
                      <a:pt x="57" y="58"/>
                    </a:cubicBezTo>
                    <a:cubicBezTo>
                      <a:pt x="55" y="52"/>
                      <a:pt x="53" y="46"/>
                      <a:pt x="50" y="40"/>
                    </a:cubicBezTo>
                    <a:cubicBezTo>
                      <a:pt x="44" y="28"/>
                      <a:pt x="37" y="17"/>
                      <a:pt x="26" y="10"/>
                    </a:cubicBezTo>
                    <a:cubicBezTo>
                      <a:pt x="23" y="7"/>
                      <a:pt x="19" y="7"/>
                      <a:pt x="16" y="5"/>
                    </a:cubicBezTo>
                    <a:cubicBezTo>
                      <a:pt x="10" y="2"/>
                      <a:pt x="7" y="0"/>
                      <a:pt x="0" y="1"/>
                    </a:cubicBezTo>
                    <a:cubicBezTo>
                      <a:pt x="1" y="3"/>
                      <a:pt x="1" y="6"/>
                      <a:pt x="2" y="7"/>
                    </a:cubicBezTo>
                    <a:cubicBezTo>
                      <a:pt x="4" y="6"/>
                      <a:pt x="9" y="7"/>
                      <a:pt x="11" y="8"/>
                    </a:cubicBezTo>
                    <a:cubicBezTo>
                      <a:pt x="15" y="9"/>
                      <a:pt x="17" y="10"/>
                      <a:pt x="21" y="11"/>
                    </a:cubicBezTo>
                    <a:cubicBezTo>
                      <a:pt x="38" y="17"/>
                      <a:pt x="46" y="38"/>
                      <a:pt x="52" y="53"/>
                    </a:cubicBezTo>
                    <a:cubicBezTo>
                      <a:pt x="58" y="62"/>
                      <a:pt x="61" y="71"/>
                      <a:pt x="60" y="79"/>
                    </a:cubicBezTo>
                    <a:lnTo>
                      <a:pt x="62" y="78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442"/>
              <p:cNvSpPr>
                <a:spLocks/>
              </p:cNvSpPr>
              <p:nvPr/>
            </p:nvSpPr>
            <p:spPr bwMode="auto">
              <a:xfrm>
                <a:off x="5488" y="256"/>
                <a:ext cx="43" cy="106"/>
              </a:xfrm>
              <a:custGeom>
                <a:avLst/>
                <a:gdLst>
                  <a:gd name="T0" fmla="*/ 16 w 18"/>
                  <a:gd name="T1" fmla="*/ 45 h 45"/>
                  <a:gd name="T2" fmla="*/ 18 w 18"/>
                  <a:gd name="T3" fmla="*/ 41 h 45"/>
                  <a:gd name="T4" fmla="*/ 13 w 18"/>
                  <a:gd name="T5" fmla="*/ 21 h 45"/>
                  <a:gd name="T6" fmla="*/ 0 w 18"/>
                  <a:gd name="T7" fmla="*/ 0 h 45"/>
                  <a:gd name="T8" fmla="*/ 16 w 18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5">
                    <a:moveTo>
                      <a:pt x="16" y="45"/>
                    </a:moveTo>
                    <a:cubicBezTo>
                      <a:pt x="18" y="41"/>
                      <a:pt x="18" y="41"/>
                      <a:pt x="18" y="41"/>
                    </a:cubicBezTo>
                    <a:cubicBezTo>
                      <a:pt x="17" y="34"/>
                      <a:pt x="15" y="27"/>
                      <a:pt x="13" y="21"/>
                    </a:cubicBezTo>
                    <a:cubicBezTo>
                      <a:pt x="10" y="14"/>
                      <a:pt x="5" y="7"/>
                      <a:pt x="0" y="0"/>
                    </a:cubicBezTo>
                    <a:cubicBezTo>
                      <a:pt x="8" y="14"/>
                      <a:pt x="13" y="31"/>
                      <a:pt x="16" y="4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443"/>
              <p:cNvSpPr>
                <a:spLocks/>
              </p:cNvSpPr>
              <p:nvPr/>
            </p:nvSpPr>
            <p:spPr bwMode="auto">
              <a:xfrm>
                <a:off x="5387" y="206"/>
                <a:ext cx="120" cy="201"/>
              </a:xfrm>
              <a:custGeom>
                <a:avLst/>
                <a:gdLst>
                  <a:gd name="T0" fmla="*/ 51 w 51"/>
                  <a:gd name="T1" fmla="*/ 83 h 85"/>
                  <a:gd name="T2" fmla="*/ 42 w 51"/>
                  <a:gd name="T3" fmla="*/ 49 h 85"/>
                  <a:gd name="T4" fmla="*/ 27 w 51"/>
                  <a:gd name="T5" fmla="*/ 18 h 85"/>
                  <a:gd name="T6" fmla="*/ 12 w 51"/>
                  <a:gd name="T7" fmla="*/ 12 h 85"/>
                  <a:gd name="T8" fmla="*/ 0 w 51"/>
                  <a:gd name="T9" fmla="*/ 17 h 85"/>
                  <a:gd name="T10" fmla="*/ 1 w 51"/>
                  <a:gd name="T11" fmla="*/ 19 h 85"/>
                  <a:gd name="T12" fmla="*/ 51 w 51"/>
                  <a:gd name="T13" fmla="*/ 85 h 85"/>
                  <a:gd name="T14" fmla="*/ 51 w 51"/>
                  <a:gd name="T15" fmla="*/ 84 h 85"/>
                  <a:gd name="T16" fmla="*/ 51 w 51"/>
                  <a:gd name="T17" fmla="*/ 8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85">
                    <a:moveTo>
                      <a:pt x="51" y="83"/>
                    </a:moveTo>
                    <a:cubicBezTo>
                      <a:pt x="49" y="72"/>
                      <a:pt x="46" y="60"/>
                      <a:pt x="42" y="49"/>
                    </a:cubicBezTo>
                    <a:cubicBezTo>
                      <a:pt x="39" y="38"/>
                      <a:pt x="35" y="26"/>
                      <a:pt x="27" y="18"/>
                    </a:cubicBezTo>
                    <a:cubicBezTo>
                      <a:pt x="23" y="14"/>
                      <a:pt x="18" y="13"/>
                      <a:pt x="12" y="12"/>
                    </a:cubicBezTo>
                    <a:cubicBezTo>
                      <a:pt x="6" y="12"/>
                      <a:pt x="1" y="11"/>
                      <a:pt x="0" y="17"/>
                    </a:cubicBezTo>
                    <a:cubicBezTo>
                      <a:pt x="0" y="18"/>
                      <a:pt x="1" y="19"/>
                      <a:pt x="1" y="19"/>
                    </a:cubicBezTo>
                    <a:cubicBezTo>
                      <a:pt x="28" y="0"/>
                      <a:pt x="51" y="85"/>
                      <a:pt x="51" y="85"/>
                    </a:cubicBezTo>
                    <a:cubicBezTo>
                      <a:pt x="51" y="84"/>
                      <a:pt x="51" y="84"/>
                      <a:pt x="51" y="84"/>
                    </a:cubicBezTo>
                    <a:cubicBezTo>
                      <a:pt x="51" y="84"/>
                      <a:pt x="51" y="83"/>
                      <a:pt x="51" y="8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444"/>
              <p:cNvSpPr>
                <a:spLocks/>
              </p:cNvSpPr>
              <p:nvPr/>
            </p:nvSpPr>
            <p:spPr bwMode="auto">
              <a:xfrm>
                <a:off x="5512" y="360"/>
                <a:ext cx="111" cy="92"/>
              </a:xfrm>
              <a:custGeom>
                <a:avLst/>
                <a:gdLst>
                  <a:gd name="T0" fmla="*/ 0 w 47"/>
                  <a:gd name="T1" fmla="*/ 23 h 39"/>
                  <a:gd name="T2" fmla="*/ 40 w 47"/>
                  <a:gd name="T3" fmla="*/ 1 h 39"/>
                  <a:gd name="T4" fmla="*/ 42 w 47"/>
                  <a:gd name="T5" fmla="*/ 0 h 39"/>
                  <a:gd name="T6" fmla="*/ 47 w 47"/>
                  <a:gd name="T7" fmla="*/ 15 h 39"/>
                  <a:gd name="T8" fmla="*/ 0 w 47"/>
                  <a:gd name="T9" fmla="*/ 34 h 39"/>
                  <a:gd name="T10" fmla="*/ 0 w 47"/>
                  <a:gd name="T11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39">
                    <a:moveTo>
                      <a:pt x="0" y="23"/>
                    </a:moveTo>
                    <a:cubicBezTo>
                      <a:pt x="0" y="23"/>
                      <a:pt x="44" y="20"/>
                      <a:pt x="40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37" y="39"/>
                      <a:pt x="0" y="34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445"/>
              <p:cNvSpPr>
                <a:spLocks/>
              </p:cNvSpPr>
              <p:nvPr/>
            </p:nvSpPr>
            <p:spPr bwMode="auto">
              <a:xfrm>
                <a:off x="5498" y="334"/>
                <a:ext cx="130" cy="106"/>
              </a:xfrm>
              <a:custGeom>
                <a:avLst/>
                <a:gdLst>
                  <a:gd name="T0" fmla="*/ 0 w 55"/>
                  <a:gd name="T1" fmla="*/ 23 h 45"/>
                  <a:gd name="T2" fmla="*/ 45 w 55"/>
                  <a:gd name="T3" fmla="*/ 4 h 45"/>
                  <a:gd name="T4" fmla="*/ 48 w 55"/>
                  <a:gd name="T5" fmla="*/ 0 h 45"/>
                  <a:gd name="T6" fmla="*/ 55 w 55"/>
                  <a:gd name="T7" fmla="*/ 16 h 45"/>
                  <a:gd name="T8" fmla="*/ 3 w 55"/>
                  <a:gd name="T9" fmla="*/ 39 h 45"/>
                  <a:gd name="T10" fmla="*/ 0 w 55"/>
                  <a:gd name="T11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5">
                    <a:moveTo>
                      <a:pt x="0" y="23"/>
                    </a:moveTo>
                    <a:cubicBezTo>
                      <a:pt x="0" y="23"/>
                      <a:pt x="36" y="20"/>
                      <a:pt x="45" y="4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42" y="45"/>
                      <a:pt x="3" y="39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446"/>
              <p:cNvSpPr>
                <a:spLocks/>
              </p:cNvSpPr>
              <p:nvPr/>
            </p:nvSpPr>
            <p:spPr bwMode="auto">
              <a:xfrm>
                <a:off x="5604" y="334"/>
                <a:ext cx="8" cy="9"/>
              </a:xfrm>
              <a:custGeom>
                <a:avLst/>
                <a:gdLst>
                  <a:gd name="T0" fmla="*/ 8 w 8"/>
                  <a:gd name="T1" fmla="*/ 0 h 9"/>
                  <a:gd name="T2" fmla="*/ 0 w 8"/>
                  <a:gd name="T3" fmla="*/ 0 h 9"/>
                  <a:gd name="T4" fmla="*/ 0 w 8"/>
                  <a:gd name="T5" fmla="*/ 9 h 9"/>
                  <a:gd name="T6" fmla="*/ 8 w 8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8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447"/>
              <p:cNvSpPr>
                <a:spLocks/>
              </p:cNvSpPr>
              <p:nvPr/>
            </p:nvSpPr>
            <p:spPr bwMode="auto">
              <a:xfrm>
                <a:off x="4669" y="258"/>
                <a:ext cx="152" cy="549"/>
              </a:xfrm>
              <a:custGeom>
                <a:avLst/>
                <a:gdLst>
                  <a:gd name="T0" fmla="*/ 64 w 64"/>
                  <a:gd name="T1" fmla="*/ 26 h 232"/>
                  <a:gd name="T2" fmla="*/ 26 w 64"/>
                  <a:gd name="T3" fmla="*/ 34 h 232"/>
                  <a:gd name="T4" fmla="*/ 1 w 64"/>
                  <a:gd name="T5" fmla="*/ 155 h 232"/>
                  <a:gd name="T6" fmla="*/ 60 w 64"/>
                  <a:gd name="T7" fmla="*/ 226 h 232"/>
                  <a:gd name="T8" fmla="*/ 64 w 64"/>
                  <a:gd name="T9" fmla="*/ 2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232">
                    <a:moveTo>
                      <a:pt x="64" y="26"/>
                    </a:moveTo>
                    <a:cubicBezTo>
                      <a:pt x="64" y="26"/>
                      <a:pt x="43" y="0"/>
                      <a:pt x="26" y="34"/>
                    </a:cubicBezTo>
                    <a:cubicBezTo>
                      <a:pt x="10" y="67"/>
                      <a:pt x="2" y="129"/>
                      <a:pt x="1" y="155"/>
                    </a:cubicBezTo>
                    <a:cubicBezTo>
                      <a:pt x="0" y="181"/>
                      <a:pt x="37" y="232"/>
                      <a:pt x="60" y="226"/>
                    </a:cubicBezTo>
                    <a:lnTo>
                      <a:pt x="64" y="26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448"/>
              <p:cNvSpPr>
                <a:spLocks/>
              </p:cNvSpPr>
              <p:nvPr/>
            </p:nvSpPr>
            <p:spPr bwMode="auto">
              <a:xfrm>
                <a:off x="4669" y="258"/>
                <a:ext cx="152" cy="549"/>
              </a:xfrm>
              <a:custGeom>
                <a:avLst/>
                <a:gdLst>
                  <a:gd name="T0" fmla="*/ 26 w 64"/>
                  <a:gd name="T1" fmla="*/ 34 h 232"/>
                  <a:gd name="T2" fmla="*/ 26 w 64"/>
                  <a:gd name="T3" fmla="*/ 35 h 232"/>
                  <a:gd name="T4" fmla="*/ 27 w 64"/>
                  <a:gd name="T5" fmla="*/ 35 h 232"/>
                  <a:gd name="T6" fmla="*/ 47 w 64"/>
                  <a:gd name="T7" fmla="*/ 50 h 232"/>
                  <a:gd name="T8" fmla="*/ 44 w 64"/>
                  <a:gd name="T9" fmla="*/ 86 h 232"/>
                  <a:gd name="T10" fmla="*/ 41 w 64"/>
                  <a:gd name="T11" fmla="*/ 118 h 232"/>
                  <a:gd name="T12" fmla="*/ 39 w 64"/>
                  <a:gd name="T13" fmla="*/ 141 h 232"/>
                  <a:gd name="T14" fmla="*/ 27 w 64"/>
                  <a:gd name="T15" fmla="*/ 147 h 232"/>
                  <a:gd name="T16" fmla="*/ 44 w 64"/>
                  <a:gd name="T17" fmla="*/ 169 h 232"/>
                  <a:gd name="T18" fmla="*/ 44 w 64"/>
                  <a:gd name="T19" fmla="*/ 211 h 232"/>
                  <a:gd name="T20" fmla="*/ 26 w 64"/>
                  <a:gd name="T21" fmla="*/ 198 h 232"/>
                  <a:gd name="T22" fmla="*/ 16 w 64"/>
                  <a:gd name="T23" fmla="*/ 183 h 232"/>
                  <a:gd name="T24" fmla="*/ 8 w 64"/>
                  <a:gd name="T25" fmla="*/ 164 h 232"/>
                  <a:gd name="T26" fmla="*/ 1 w 64"/>
                  <a:gd name="T27" fmla="*/ 155 h 232"/>
                  <a:gd name="T28" fmla="*/ 60 w 64"/>
                  <a:gd name="T29" fmla="*/ 226 h 232"/>
                  <a:gd name="T30" fmla="*/ 64 w 64"/>
                  <a:gd name="T31" fmla="*/ 26 h 232"/>
                  <a:gd name="T32" fmla="*/ 26 w 64"/>
                  <a:gd name="T33" fmla="*/ 3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232">
                    <a:moveTo>
                      <a:pt x="26" y="34"/>
                    </a:moveTo>
                    <a:cubicBezTo>
                      <a:pt x="26" y="34"/>
                      <a:pt x="26" y="34"/>
                      <a:pt x="26" y="35"/>
                    </a:cubicBezTo>
                    <a:cubicBezTo>
                      <a:pt x="26" y="35"/>
                      <a:pt x="26" y="35"/>
                      <a:pt x="27" y="35"/>
                    </a:cubicBezTo>
                    <a:cubicBezTo>
                      <a:pt x="35" y="21"/>
                      <a:pt x="49" y="34"/>
                      <a:pt x="47" y="50"/>
                    </a:cubicBezTo>
                    <a:cubicBezTo>
                      <a:pt x="46" y="62"/>
                      <a:pt x="46" y="74"/>
                      <a:pt x="44" y="86"/>
                    </a:cubicBezTo>
                    <a:cubicBezTo>
                      <a:pt x="42" y="96"/>
                      <a:pt x="41" y="107"/>
                      <a:pt x="41" y="118"/>
                    </a:cubicBezTo>
                    <a:cubicBezTo>
                      <a:pt x="41" y="126"/>
                      <a:pt x="44" y="133"/>
                      <a:pt x="39" y="141"/>
                    </a:cubicBezTo>
                    <a:cubicBezTo>
                      <a:pt x="37" y="145"/>
                      <a:pt x="31" y="145"/>
                      <a:pt x="27" y="147"/>
                    </a:cubicBezTo>
                    <a:cubicBezTo>
                      <a:pt x="35" y="154"/>
                      <a:pt x="41" y="159"/>
                      <a:pt x="44" y="169"/>
                    </a:cubicBezTo>
                    <a:cubicBezTo>
                      <a:pt x="46" y="174"/>
                      <a:pt x="48" y="205"/>
                      <a:pt x="44" y="211"/>
                    </a:cubicBezTo>
                    <a:cubicBezTo>
                      <a:pt x="40" y="217"/>
                      <a:pt x="30" y="202"/>
                      <a:pt x="26" y="198"/>
                    </a:cubicBezTo>
                    <a:cubicBezTo>
                      <a:pt x="22" y="194"/>
                      <a:pt x="18" y="189"/>
                      <a:pt x="16" y="183"/>
                    </a:cubicBezTo>
                    <a:cubicBezTo>
                      <a:pt x="14" y="177"/>
                      <a:pt x="10" y="171"/>
                      <a:pt x="8" y="164"/>
                    </a:cubicBezTo>
                    <a:cubicBezTo>
                      <a:pt x="6" y="159"/>
                      <a:pt x="1" y="139"/>
                      <a:pt x="1" y="155"/>
                    </a:cubicBezTo>
                    <a:cubicBezTo>
                      <a:pt x="0" y="181"/>
                      <a:pt x="37" y="232"/>
                      <a:pt x="60" y="2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26"/>
                      <a:pt x="43" y="0"/>
                      <a:pt x="26" y="3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449"/>
              <p:cNvSpPr>
                <a:spLocks/>
              </p:cNvSpPr>
              <p:nvPr/>
            </p:nvSpPr>
            <p:spPr bwMode="auto">
              <a:xfrm>
                <a:off x="4759" y="289"/>
                <a:ext cx="453" cy="574"/>
              </a:xfrm>
              <a:custGeom>
                <a:avLst/>
                <a:gdLst>
                  <a:gd name="T0" fmla="*/ 21 w 191"/>
                  <a:gd name="T1" fmla="*/ 12 h 243"/>
                  <a:gd name="T2" fmla="*/ 143 w 191"/>
                  <a:gd name="T3" fmla="*/ 3 h 243"/>
                  <a:gd name="T4" fmla="*/ 159 w 191"/>
                  <a:gd name="T5" fmla="*/ 20 h 243"/>
                  <a:gd name="T6" fmla="*/ 181 w 191"/>
                  <a:gd name="T7" fmla="*/ 169 h 243"/>
                  <a:gd name="T8" fmla="*/ 179 w 191"/>
                  <a:gd name="T9" fmla="*/ 243 h 243"/>
                  <a:gd name="T10" fmla="*/ 19 w 191"/>
                  <a:gd name="T11" fmla="*/ 243 h 243"/>
                  <a:gd name="T12" fmla="*/ 21 w 191"/>
                  <a:gd name="T13" fmla="*/ 1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" h="243">
                    <a:moveTo>
                      <a:pt x="21" y="12"/>
                    </a:moveTo>
                    <a:cubicBezTo>
                      <a:pt x="21" y="12"/>
                      <a:pt x="48" y="0"/>
                      <a:pt x="143" y="3"/>
                    </a:cubicBezTo>
                    <a:cubicBezTo>
                      <a:pt x="143" y="3"/>
                      <a:pt x="155" y="6"/>
                      <a:pt x="159" y="20"/>
                    </a:cubicBezTo>
                    <a:cubicBezTo>
                      <a:pt x="161" y="29"/>
                      <a:pt x="165" y="101"/>
                      <a:pt x="181" y="169"/>
                    </a:cubicBezTo>
                    <a:cubicBezTo>
                      <a:pt x="191" y="212"/>
                      <a:pt x="179" y="243"/>
                      <a:pt x="179" y="243"/>
                    </a:cubicBezTo>
                    <a:cubicBezTo>
                      <a:pt x="19" y="243"/>
                      <a:pt x="19" y="243"/>
                      <a:pt x="19" y="243"/>
                    </a:cubicBezTo>
                    <a:cubicBezTo>
                      <a:pt x="19" y="243"/>
                      <a:pt x="0" y="36"/>
                      <a:pt x="21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450"/>
              <p:cNvSpPr>
                <a:spLocks/>
              </p:cNvSpPr>
              <p:nvPr/>
            </p:nvSpPr>
            <p:spPr bwMode="auto">
              <a:xfrm>
                <a:off x="5065" y="296"/>
                <a:ext cx="130" cy="454"/>
              </a:xfrm>
              <a:custGeom>
                <a:avLst/>
                <a:gdLst>
                  <a:gd name="T0" fmla="*/ 52 w 55"/>
                  <a:gd name="T1" fmla="*/ 173 h 192"/>
                  <a:gd name="T2" fmla="*/ 31 w 55"/>
                  <a:gd name="T3" fmla="*/ 18 h 192"/>
                  <a:gd name="T4" fmla="*/ 14 w 55"/>
                  <a:gd name="T5" fmla="*/ 0 h 192"/>
                  <a:gd name="T6" fmla="*/ 0 w 55"/>
                  <a:gd name="T7" fmla="*/ 0 h 192"/>
                  <a:gd name="T8" fmla="*/ 3 w 55"/>
                  <a:gd name="T9" fmla="*/ 17 h 192"/>
                  <a:gd name="T10" fmla="*/ 17 w 55"/>
                  <a:gd name="T11" fmla="*/ 25 h 192"/>
                  <a:gd name="T12" fmla="*/ 23 w 55"/>
                  <a:gd name="T13" fmla="*/ 42 h 192"/>
                  <a:gd name="T14" fmla="*/ 27 w 55"/>
                  <a:gd name="T15" fmla="*/ 78 h 192"/>
                  <a:gd name="T16" fmla="*/ 49 w 55"/>
                  <a:gd name="T17" fmla="*/ 173 h 192"/>
                  <a:gd name="T18" fmla="*/ 55 w 55"/>
                  <a:gd name="T19" fmla="*/ 192 h 192"/>
                  <a:gd name="T20" fmla="*/ 52 w 55"/>
                  <a:gd name="T21" fmla="*/ 17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192">
                    <a:moveTo>
                      <a:pt x="52" y="173"/>
                    </a:moveTo>
                    <a:cubicBezTo>
                      <a:pt x="36" y="102"/>
                      <a:pt x="33" y="26"/>
                      <a:pt x="31" y="18"/>
                    </a:cubicBezTo>
                    <a:cubicBezTo>
                      <a:pt x="27" y="3"/>
                      <a:pt x="14" y="0"/>
                      <a:pt x="14" y="0"/>
                    </a:cubicBezTo>
                    <a:cubicBezTo>
                      <a:pt x="9" y="0"/>
                      <a:pt x="5" y="0"/>
                      <a:pt x="0" y="0"/>
                    </a:cubicBezTo>
                    <a:cubicBezTo>
                      <a:pt x="1" y="5"/>
                      <a:pt x="2" y="11"/>
                      <a:pt x="3" y="17"/>
                    </a:cubicBezTo>
                    <a:cubicBezTo>
                      <a:pt x="3" y="16"/>
                      <a:pt x="16" y="24"/>
                      <a:pt x="17" y="25"/>
                    </a:cubicBezTo>
                    <a:cubicBezTo>
                      <a:pt x="20" y="30"/>
                      <a:pt x="22" y="36"/>
                      <a:pt x="23" y="42"/>
                    </a:cubicBezTo>
                    <a:cubicBezTo>
                      <a:pt x="26" y="54"/>
                      <a:pt x="25" y="66"/>
                      <a:pt x="27" y="78"/>
                    </a:cubicBezTo>
                    <a:cubicBezTo>
                      <a:pt x="34" y="111"/>
                      <a:pt x="37" y="142"/>
                      <a:pt x="49" y="173"/>
                    </a:cubicBezTo>
                    <a:cubicBezTo>
                      <a:pt x="51" y="180"/>
                      <a:pt x="53" y="186"/>
                      <a:pt x="55" y="192"/>
                    </a:cubicBezTo>
                    <a:cubicBezTo>
                      <a:pt x="54" y="186"/>
                      <a:pt x="53" y="180"/>
                      <a:pt x="52" y="17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451"/>
              <p:cNvSpPr>
                <a:spLocks/>
              </p:cNvSpPr>
              <p:nvPr/>
            </p:nvSpPr>
            <p:spPr bwMode="auto">
              <a:xfrm>
                <a:off x="4793" y="206"/>
                <a:ext cx="146" cy="161"/>
              </a:xfrm>
              <a:custGeom>
                <a:avLst/>
                <a:gdLst>
                  <a:gd name="T0" fmla="*/ 6 w 62"/>
                  <a:gd name="T1" fmla="*/ 0 h 68"/>
                  <a:gd name="T2" fmla="*/ 3 w 62"/>
                  <a:gd name="T3" fmla="*/ 48 h 68"/>
                  <a:gd name="T4" fmla="*/ 24 w 62"/>
                  <a:gd name="T5" fmla="*/ 65 h 68"/>
                  <a:gd name="T6" fmla="*/ 61 w 62"/>
                  <a:gd name="T7" fmla="*/ 57 h 68"/>
                  <a:gd name="T8" fmla="*/ 62 w 62"/>
                  <a:gd name="T9" fmla="*/ 43 h 68"/>
                  <a:gd name="T10" fmla="*/ 6 w 62"/>
                  <a:gd name="T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8">
                    <a:moveTo>
                      <a:pt x="6" y="0"/>
                    </a:moveTo>
                    <a:cubicBezTo>
                      <a:pt x="6" y="0"/>
                      <a:pt x="0" y="40"/>
                      <a:pt x="3" y="48"/>
                    </a:cubicBezTo>
                    <a:cubicBezTo>
                      <a:pt x="6" y="56"/>
                      <a:pt x="14" y="63"/>
                      <a:pt x="24" y="65"/>
                    </a:cubicBezTo>
                    <a:cubicBezTo>
                      <a:pt x="51" y="68"/>
                      <a:pt x="61" y="57"/>
                      <a:pt x="61" y="57"/>
                    </a:cubicBezTo>
                    <a:cubicBezTo>
                      <a:pt x="62" y="43"/>
                      <a:pt x="62" y="43"/>
                      <a:pt x="62" y="43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452"/>
              <p:cNvSpPr>
                <a:spLocks/>
              </p:cNvSpPr>
              <p:nvPr/>
            </p:nvSpPr>
            <p:spPr bwMode="auto">
              <a:xfrm>
                <a:off x="4785" y="182"/>
                <a:ext cx="152" cy="164"/>
              </a:xfrm>
              <a:custGeom>
                <a:avLst/>
                <a:gdLst>
                  <a:gd name="T0" fmla="*/ 5 w 64"/>
                  <a:gd name="T1" fmla="*/ 0 h 69"/>
                  <a:gd name="T2" fmla="*/ 3 w 64"/>
                  <a:gd name="T3" fmla="*/ 48 h 69"/>
                  <a:gd name="T4" fmla="*/ 24 w 64"/>
                  <a:gd name="T5" fmla="*/ 65 h 69"/>
                  <a:gd name="T6" fmla="*/ 59 w 64"/>
                  <a:gd name="T7" fmla="*/ 66 h 69"/>
                  <a:gd name="T8" fmla="*/ 64 w 64"/>
                  <a:gd name="T9" fmla="*/ 38 h 69"/>
                  <a:gd name="T10" fmla="*/ 5 w 64"/>
                  <a:gd name="T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69">
                    <a:moveTo>
                      <a:pt x="5" y="0"/>
                    </a:moveTo>
                    <a:cubicBezTo>
                      <a:pt x="5" y="0"/>
                      <a:pt x="0" y="41"/>
                      <a:pt x="3" y="48"/>
                    </a:cubicBezTo>
                    <a:cubicBezTo>
                      <a:pt x="5" y="56"/>
                      <a:pt x="13" y="64"/>
                      <a:pt x="24" y="65"/>
                    </a:cubicBezTo>
                    <a:cubicBezTo>
                      <a:pt x="51" y="69"/>
                      <a:pt x="59" y="66"/>
                      <a:pt x="59" y="66"/>
                    </a:cubicBezTo>
                    <a:cubicBezTo>
                      <a:pt x="64" y="38"/>
                      <a:pt x="64" y="38"/>
                      <a:pt x="64" y="38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B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453"/>
              <p:cNvSpPr>
                <a:spLocks/>
              </p:cNvSpPr>
              <p:nvPr/>
            </p:nvSpPr>
            <p:spPr bwMode="auto">
              <a:xfrm>
                <a:off x="4991" y="213"/>
                <a:ext cx="150" cy="128"/>
              </a:xfrm>
              <a:custGeom>
                <a:avLst/>
                <a:gdLst>
                  <a:gd name="T0" fmla="*/ 63 w 63"/>
                  <a:gd name="T1" fmla="*/ 0 h 54"/>
                  <a:gd name="T2" fmla="*/ 58 w 63"/>
                  <a:gd name="T3" fmla="*/ 37 h 54"/>
                  <a:gd name="T4" fmla="*/ 0 w 63"/>
                  <a:gd name="T5" fmla="*/ 54 h 54"/>
                  <a:gd name="T6" fmla="*/ 6 w 63"/>
                  <a:gd name="T7" fmla="*/ 13 h 54"/>
                  <a:gd name="T8" fmla="*/ 63 w 6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4">
                    <a:moveTo>
                      <a:pt x="63" y="0"/>
                    </a:moveTo>
                    <a:cubicBezTo>
                      <a:pt x="63" y="0"/>
                      <a:pt x="61" y="33"/>
                      <a:pt x="58" y="37"/>
                    </a:cubicBezTo>
                    <a:cubicBezTo>
                      <a:pt x="56" y="40"/>
                      <a:pt x="53" y="52"/>
                      <a:pt x="0" y="54"/>
                    </a:cubicBezTo>
                    <a:cubicBezTo>
                      <a:pt x="6" y="13"/>
                      <a:pt x="6" y="13"/>
                      <a:pt x="6" y="13"/>
                    </a:cubicBez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454"/>
              <p:cNvSpPr>
                <a:spLocks/>
              </p:cNvSpPr>
              <p:nvPr/>
            </p:nvSpPr>
            <p:spPr bwMode="auto">
              <a:xfrm>
                <a:off x="5003" y="197"/>
                <a:ext cx="147" cy="127"/>
              </a:xfrm>
              <a:custGeom>
                <a:avLst/>
                <a:gdLst>
                  <a:gd name="T0" fmla="*/ 62 w 62"/>
                  <a:gd name="T1" fmla="*/ 0 h 54"/>
                  <a:gd name="T2" fmla="*/ 57 w 62"/>
                  <a:gd name="T3" fmla="*/ 37 h 54"/>
                  <a:gd name="T4" fmla="*/ 0 w 62"/>
                  <a:gd name="T5" fmla="*/ 54 h 54"/>
                  <a:gd name="T6" fmla="*/ 10 w 62"/>
                  <a:gd name="T7" fmla="*/ 12 h 54"/>
                  <a:gd name="T8" fmla="*/ 62 w 62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4">
                    <a:moveTo>
                      <a:pt x="62" y="0"/>
                    </a:moveTo>
                    <a:cubicBezTo>
                      <a:pt x="62" y="0"/>
                      <a:pt x="60" y="33"/>
                      <a:pt x="57" y="37"/>
                    </a:cubicBezTo>
                    <a:cubicBezTo>
                      <a:pt x="55" y="40"/>
                      <a:pt x="52" y="52"/>
                      <a:pt x="0" y="54"/>
                    </a:cubicBezTo>
                    <a:cubicBezTo>
                      <a:pt x="10" y="12"/>
                      <a:pt x="10" y="12"/>
                      <a:pt x="10" y="12"/>
                    </a:cubicBez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B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455"/>
              <p:cNvSpPr>
                <a:spLocks/>
              </p:cNvSpPr>
              <p:nvPr/>
            </p:nvSpPr>
            <p:spPr bwMode="auto">
              <a:xfrm>
                <a:off x="4793" y="190"/>
                <a:ext cx="156" cy="134"/>
              </a:xfrm>
              <a:custGeom>
                <a:avLst/>
                <a:gdLst>
                  <a:gd name="T0" fmla="*/ 2 w 66"/>
                  <a:gd name="T1" fmla="*/ 12 h 57"/>
                  <a:gd name="T2" fmla="*/ 0 w 66"/>
                  <a:gd name="T3" fmla="*/ 8 h 57"/>
                  <a:gd name="T4" fmla="*/ 5 w 66"/>
                  <a:gd name="T5" fmla="*/ 1 h 57"/>
                  <a:gd name="T6" fmla="*/ 16 w 66"/>
                  <a:gd name="T7" fmla="*/ 7 h 57"/>
                  <a:gd name="T8" fmla="*/ 39 w 66"/>
                  <a:gd name="T9" fmla="*/ 22 h 57"/>
                  <a:gd name="T10" fmla="*/ 58 w 66"/>
                  <a:gd name="T11" fmla="*/ 37 h 57"/>
                  <a:gd name="T12" fmla="*/ 59 w 66"/>
                  <a:gd name="T13" fmla="*/ 55 h 57"/>
                  <a:gd name="T14" fmla="*/ 46 w 66"/>
                  <a:gd name="T15" fmla="*/ 41 h 57"/>
                  <a:gd name="T16" fmla="*/ 36 w 66"/>
                  <a:gd name="T17" fmla="*/ 35 h 57"/>
                  <a:gd name="T18" fmla="*/ 24 w 66"/>
                  <a:gd name="T19" fmla="*/ 29 h 57"/>
                  <a:gd name="T20" fmla="*/ 7 w 66"/>
                  <a:gd name="T21" fmla="*/ 17 h 57"/>
                  <a:gd name="T22" fmla="*/ 2 w 66"/>
                  <a:gd name="T23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57">
                    <a:moveTo>
                      <a:pt x="2" y="12"/>
                    </a:moveTo>
                    <a:cubicBezTo>
                      <a:pt x="1" y="11"/>
                      <a:pt x="0" y="10"/>
                      <a:pt x="0" y="8"/>
                    </a:cubicBezTo>
                    <a:cubicBezTo>
                      <a:pt x="0" y="5"/>
                      <a:pt x="0" y="0"/>
                      <a:pt x="5" y="1"/>
                    </a:cubicBezTo>
                    <a:cubicBezTo>
                      <a:pt x="9" y="1"/>
                      <a:pt x="13" y="5"/>
                      <a:pt x="16" y="7"/>
                    </a:cubicBezTo>
                    <a:cubicBezTo>
                      <a:pt x="24" y="12"/>
                      <a:pt x="32" y="16"/>
                      <a:pt x="39" y="22"/>
                    </a:cubicBezTo>
                    <a:cubicBezTo>
                      <a:pt x="45" y="27"/>
                      <a:pt x="53" y="31"/>
                      <a:pt x="58" y="37"/>
                    </a:cubicBezTo>
                    <a:cubicBezTo>
                      <a:pt x="60" y="38"/>
                      <a:pt x="66" y="54"/>
                      <a:pt x="59" y="55"/>
                    </a:cubicBezTo>
                    <a:cubicBezTo>
                      <a:pt x="50" y="57"/>
                      <a:pt x="53" y="45"/>
                      <a:pt x="46" y="41"/>
                    </a:cubicBezTo>
                    <a:cubicBezTo>
                      <a:pt x="43" y="40"/>
                      <a:pt x="40" y="38"/>
                      <a:pt x="36" y="35"/>
                    </a:cubicBezTo>
                    <a:cubicBezTo>
                      <a:pt x="33" y="33"/>
                      <a:pt x="28" y="32"/>
                      <a:pt x="24" y="29"/>
                    </a:cubicBezTo>
                    <a:cubicBezTo>
                      <a:pt x="18" y="25"/>
                      <a:pt x="13" y="21"/>
                      <a:pt x="7" y="17"/>
                    </a:cubicBezTo>
                    <a:cubicBezTo>
                      <a:pt x="5" y="16"/>
                      <a:pt x="3" y="14"/>
                      <a:pt x="2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456"/>
              <p:cNvSpPr>
                <a:spLocks/>
              </p:cNvSpPr>
              <p:nvPr/>
            </p:nvSpPr>
            <p:spPr bwMode="auto">
              <a:xfrm>
                <a:off x="5006" y="213"/>
                <a:ext cx="142" cy="85"/>
              </a:xfrm>
              <a:custGeom>
                <a:avLst/>
                <a:gdLst>
                  <a:gd name="T0" fmla="*/ 55 w 60"/>
                  <a:gd name="T1" fmla="*/ 1 h 36"/>
                  <a:gd name="T2" fmla="*/ 38 w 60"/>
                  <a:gd name="T3" fmla="*/ 7 h 36"/>
                  <a:gd name="T4" fmla="*/ 19 w 60"/>
                  <a:gd name="T5" fmla="*/ 13 h 36"/>
                  <a:gd name="T6" fmla="*/ 3 w 60"/>
                  <a:gd name="T7" fmla="*/ 28 h 36"/>
                  <a:gd name="T8" fmla="*/ 0 w 60"/>
                  <a:gd name="T9" fmla="*/ 36 h 36"/>
                  <a:gd name="T10" fmla="*/ 19 w 60"/>
                  <a:gd name="T11" fmla="*/ 25 h 36"/>
                  <a:gd name="T12" fmla="*/ 50 w 60"/>
                  <a:gd name="T13" fmla="*/ 13 h 36"/>
                  <a:gd name="T14" fmla="*/ 60 w 60"/>
                  <a:gd name="T15" fmla="*/ 5 h 36"/>
                  <a:gd name="T16" fmla="*/ 55 w 60"/>
                  <a:gd name="T17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36">
                    <a:moveTo>
                      <a:pt x="55" y="1"/>
                    </a:moveTo>
                    <a:cubicBezTo>
                      <a:pt x="49" y="0"/>
                      <a:pt x="43" y="5"/>
                      <a:pt x="38" y="7"/>
                    </a:cubicBezTo>
                    <a:cubicBezTo>
                      <a:pt x="32" y="11"/>
                      <a:pt x="26" y="11"/>
                      <a:pt x="19" y="13"/>
                    </a:cubicBezTo>
                    <a:cubicBezTo>
                      <a:pt x="12" y="14"/>
                      <a:pt x="6" y="21"/>
                      <a:pt x="3" y="28"/>
                    </a:cubicBezTo>
                    <a:cubicBezTo>
                      <a:pt x="2" y="30"/>
                      <a:pt x="2" y="33"/>
                      <a:pt x="0" y="36"/>
                    </a:cubicBezTo>
                    <a:cubicBezTo>
                      <a:pt x="7" y="34"/>
                      <a:pt x="13" y="29"/>
                      <a:pt x="19" y="25"/>
                    </a:cubicBezTo>
                    <a:cubicBezTo>
                      <a:pt x="28" y="18"/>
                      <a:pt x="39" y="14"/>
                      <a:pt x="50" y="13"/>
                    </a:cubicBezTo>
                    <a:cubicBezTo>
                      <a:pt x="55" y="13"/>
                      <a:pt x="60" y="12"/>
                      <a:pt x="60" y="5"/>
                    </a:cubicBezTo>
                    <a:cubicBezTo>
                      <a:pt x="59" y="1"/>
                      <a:pt x="60" y="1"/>
                      <a:pt x="55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457"/>
              <p:cNvSpPr>
                <a:spLocks/>
              </p:cNvSpPr>
              <p:nvPr/>
            </p:nvSpPr>
            <p:spPr bwMode="auto">
              <a:xfrm>
                <a:off x="4854" y="315"/>
                <a:ext cx="246" cy="548"/>
              </a:xfrm>
              <a:custGeom>
                <a:avLst/>
                <a:gdLst>
                  <a:gd name="T0" fmla="*/ 69 w 246"/>
                  <a:gd name="T1" fmla="*/ 0 h 548"/>
                  <a:gd name="T2" fmla="*/ 0 w 246"/>
                  <a:gd name="T3" fmla="*/ 402 h 548"/>
                  <a:gd name="T4" fmla="*/ 83 w 246"/>
                  <a:gd name="T5" fmla="*/ 548 h 548"/>
                  <a:gd name="T6" fmla="*/ 182 w 246"/>
                  <a:gd name="T7" fmla="*/ 548 h 548"/>
                  <a:gd name="T8" fmla="*/ 246 w 246"/>
                  <a:gd name="T9" fmla="*/ 423 h 548"/>
                  <a:gd name="T10" fmla="*/ 147 w 246"/>
                  <a:gd name="T11" fmla="*/ 0 h 548"/>
                  <a:gd name="T12" fmla="*/ 69 w 246"/>
                  <a:gd name="T13" fmla="*/ 0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6" h="548">
                    <a:moveTo>
                      <a:pt x="69" y="0"/>
                    </a:moveTo>
                    <a:lnTo>
                      <a:pt x="0" y="402"/>
                    </a:lnTo>
                    <a:lnTo>
                      <a:pt x="83" y="548"/>
                    </a:lnTo>
                    <a:lnTo>
                      <a:pt x="182" y="548"/>
                    </a:lnTo>
                    <a:lnTo>
                      <a:pt x="246" y="423"/>
                    </a:lnTo>
                    <a:lnTo>
                      <a:pt x="147" y="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458"/>
              <p:cNvSpPr>
                <a:spLocks/>
              </p:cNvSpPr>
              <p:nvPr/>
            </p:nvSpPr>
            <p:spPr bwMode="auto">
              <a:xfrm>
                <a:off x="4871" y="315"/>
                <a:ext cx="213" cy="584"/>
              </a:xfrm>
              <a:custGeom>
                <a:avLst/>
                <a:gdLst>
                  <a:gd name="T0" fmla="*/ 27 w 90"/>
                  <a:gd name="T1" fmla="*/ 1 h 247"/>
                  <a:gd name="T2" fmla="*/ 0 w 90"/>
                  <a:gd name="T3" fmla="*/ 172 h 247"/>
                  <a:gd name="T4" fmla="*/ 51 w 90"/>
                  <a:gd name="T5" fmla="*/ 247 h 247"/>
                  <a:gd name="T6" fmla="*/ 90 w 90"/>
                  <a:gd name="T7" fmla="*/ 179 h 247"/>
                  <a:gd name="T8" fmla="*/ 45 w 90"/>
                  <a:gd name="T9" fmla="*/ 0 h 247"/>
                  <a:gd name="T10" fmla="*/ 27 w 90"/>
                  <a:gd name="T11" fmla="*/ 1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47">
                    <a:moveTo>
                      <a:pt x="27" y="1"/>
                    </a:moveTo>
                    <a:cubicBezTo>
                      <a:pt x="27" y="1"/>
                      <a:pt x="10" y="90"/>
                      <a:pt x="0" y="172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90" y="179"/>
                      <a:pt x="90" y="179"/>
                      <a:pt x="90" y="179"/>
                    </a:cubicBezTo>
                    <a:cubicBezTo>
                      <a:pt x="90" y="179"/>
                      <a:pt x="75" y="84"/>
                      <a:pt x="45" y="0"/>
                    </a:cubicBezTo>
                    <a:lnTo>
                      <a:pt x="27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459"/>
              <p:cNvSpPr>
                <a:spLocks/>
              </p:cNvSpPr>
              <p:nvPr/>
            </p:nvSpPr>
            <p:spPr bwMode="auto">
              <a:xfrm>
                <a:off x="4965" y="315"/>
                <a:ext cx="119" cy="584"/>
              </a:xfrm>
              <a:custGeom>
                <a:avLst/>
                <a:gdLst>
                  <a:gd name="T0" fmla="*/ 5 w 50"/>
                  <a:gd name="T1" fmla="*/ 0 h 247"/>
                  <a:gd name="T2" fmla="*/ 2 w 50"/>
                  <a:gd name="T3" fmla="*/ 1 h 247"/>
                  <a:gd name="T4" fmla="*/ 0 w 50"/>
                  <a:gd name="T5" fmla="*/ 2 h 247"/>
                  <a:gd name="T6" fmla="*/ 11 w 50"/>
                  <a:gd name="T7" fmla="*/ 247 h 247"/>
                  <a:gd name="T8" fmla="*/ 50 w 50"/>
                  <a:gd name="T9" fmla="*/ 179 h 247"/>
                  <a:gd name="T10" fmla="*/ 5 w 50"/>
                  <a:gd name="T11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247">
                    <a:moveTo>
                      <a:pt x="5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1" y="247"/>
                      <a:pt x="11" y="247"/>
                      <a:pt x="11" y="247"/>
                    </a:cubicBezTo>
                    <a:cubicBezTo>
                      <a:pt x="50" y="179"/>
                      <a:pt x="50" y="179"/>
                      <a:pt x="50" y="179"/>
                    </a:cubicBezTo>
                    <a:cubicBezTo>
                      <a:pt x="50" y="179"/>
                      <a:pt x="35" y="84"/>
                      <a:pt x="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460"/>
              <p:cNvSpPr>
                <a:spLocks/>
              </p:cNvSpPr>
              <p:nvPr/>
            </p:nvSpPr>
            <p:spPr bwMode="auto">
              <a:xfrm>
                <a:off x="4904" y="362"/>
                <a:ext cx="106" cy="137"/>
              </a:xfrm>
              <a:custGeom>
                <a:avLst/>
                <a:gdLst>
                  <a:gd name="T0" fmla="*/ 38 w 45"/>
                  <a:gd name="T1" fmla="*/ 0 h 58"/>
                  <a:gd name="T2" fmla="*/ 38 w 45"/>
                  <a:gd name="T3" fmla="*/ 0 h 58"/>
                  <a:gd name="T4" fmla="*/ 4 w 45"/>
                  <a:gd name="T5" fmla="*/ 32 h 58"/>
                  <a:gd name="T6" fmla="*/ 0 w 45"/>
                  <a:gd name="T7" fmla="*/ 58 h 58"/>
                  <a:gd name="T8" fmla="*/ 0 w 45"/>
                  <a:gd name="T9" fmla="*/ 58 h 58"/>
                  <a:gd name="T10" fmla="*/ 45 w 45"/>
                  <a:gd name="T11" fmla="*/ 23 h 58"/>
                  <a:gd name="T12" fmla="*/ 38 w 45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8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1" y="14"/>
                      <a:pt x="4" y="32"/>
                    </a:cubicBezTo>
                    <a:cubicBezTo>
                      <a:pt x="3" y="40"/>
                      <a:pt x="1" y="48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31" y="47"/>
                      <a:pt x="45" y="23"/>
                    </a:cubicBezTo>
                    <a:cubicBezTo>
                      <a:pt x="43" y="15"/>
                      <a:pt x="40" y="7"/>
                      <a:pt x="3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461"/>
              <p:cNvSpPr>
                <a:spLocks/>
              </p:cNvSpPr>
              <p:nvPr/>
            </p:nvSpPr>
            <p:spPr bwMode="auto">
              <a:xfrm>
                <a:off x="4880" y="490"/>
                <a:ext cx="166" cy="163"/>
              </a:xfrm>
              <a:custGeom>
                <a:avLst/>
                <a:gdLst>
                  <a:gd name="T0" fmla="*/ 70 w 70"/>
                  <a:gd name="T1" fmla="*/ 26 h 69"/>
                  <a:gd name="T2" fmla="*/ 70 w 70"/>
                  <a:gd name="T3" fmla="*/ 26 h 69"/>
                  <a:gd name="T4" fmla="*/ 64 w 70"/>
                  <a:gd name="T5" fmla="*/ 0 h 69"/>
                  <a:gd name="T6" fmla="*/ 64 w 70"/>
                  <a:gd name="T7" fmla="*/ 0 h 69"/>
                  <a:gd name="T8" fmla="*/ 4 w 70"/>
                  <a:gd name="T9" fmla="*/ 41 h 69"/>
                  <a:gd name="T10" fmla="*/ 4 w 70"/>
                  <a:gd name="T11" fmla="*/ 41 h 69"/>
                  <a:gd name="T12" fmla="*/ 0 w 70"/>
                  <a:gd name="T13" fmla="*/ 69 h 69"/>
                  <a:gd name="T14" fmla="*/ 70 w 70"/>
                  <a:gd name="T15" fmla="*/ 2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69">
                    <a:moveTo>
                      <a:pt x="70" y="26"/>
                    </a:moveTo>
                    <a:cubicBezTo>
                      <a:pt x="70" y="26"/>
                      <a:pt x="70" y="26"/>
                      <a:pt x="70" y="26"/>
                    </a:cubicBezTo>
                    <a:cubicBezTo>
                      <a:pt x="68" y="18"/>
                      <a:pt x="66" y="9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32" y="28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2" y="51"/>
                      <a:pt x="1" y="60"/>
                      <a:pt x="0" y="69"/>
                    </a:cubicBezTo>
                    <a:cubicBezTo>
                      <a:pt x="41" y="65"/>
                      <a:pt x="70" y="26"/>
                      <a:pt x="70" y="2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462"/>
              <p:cNvSpPr>
                <a:spLocks/>
              </p:cNvSpPr>
              <p:nvPr/>
            </p:nvSpPr>
            <p:spPr bwMode="auto">
              <a:xfrm>
                <a:off x="4909" y="629"/>
                <a:ext cx="163" cy="185"/>
              </a:xfrm>
              <a:custGeom>
                <a:avLst/>
                <a:gdLst>
                  <a:gd name="T0" fmla="*/ 11 w 69"/>
                  <a:gd name="T1" fmla="*/ 78 h 78"/>
                  <a:gd name="T2" fmla="*/ 69 w 69"/>
                  <a:gd name="T3" fmla="*/ 22 h 78"/>
                  <a:gd name="T4" fmla="*/ 69 w 69"/>
                  <a:gd name="T5" fmla="*/ 22 h 78"/>
                  <a:gd name="T6" fmla="*/ 65 w 69"/>
                  <a:gd name="T7" fmla="*/ 0 h 78"/>
                  <a:gd name="T8" fmla="*/ 65 w 69"/>
                  <a:gd name="T9" fmla="*/ 0 h 78"/>
                  <a:gd name="T10" fmla="*/ 0 w 69"/>
                  <a:gd name="T11" fmla="*/ 62 h 78"/>
                  <a:gd name="T12" fmla="*/ 11 w 69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78">
                    <a:moveTo>
                      <a:pt x="11" y="78"/>
                    </a:moveTo>
                    <a:cubicBezTo>
                      <a:pt x="41" y="66"/>
                      <a:pt x="69" y="22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15"/>
                      <a:pt x="67" y="8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1" y="36"/>
                      <a:pt x="0" y="62"/>
                      <a:pt x="0" y="62"/>
                    </a:cubicBezTo>
                    <a:lnTo>
                      <a:pt x="11" y="78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463"/>
              <p:cNvSpPr>
                <a:spLocks/>
              </p:cNvSpPr>
              <p:nvPr/>
            </p:nvSpPr>
            <p:spPr bwMode="auto">
              <a:xfrm>
                <a:off x="4913" y="263"/>
                <a:ext cx="102" cy="66"/>
              </a:xfrm>
              <a:custGeom>
                <a:avLst/>
                <a:gdLst>
                  <a:gd name="T0" fmla="*/ 2 w 43"/>
                  <a:gd name="T1" fmla="*/ 2 h 28"/>
                  <a:gd name="T2" fmla="*/ 8 w 43"/>
                  <a:gd name="T3" fmla="*/ 27 h 28"/>
                  <a:gd name="T4" fmla="*/ 27 w 43"/>
                  <a:gd name="T5" fmla="*/ 26 h 28"/>
                  <a:gd name="T6" fmla="*/ 38 w 43"/>
                  <a:gd name="T7" fmla="*/ 0 h 28"/>
                  <a:gd name="T8" fmla="*/ 2 w 43"/>
                  <a:gd name="T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8">
                    <a:moveTo>
                      <a:pt x="2" y="2"/>
                    </a:moveTo>
                    <a:cubicBezTo>
                      <a:pt x="0" y="7"/>
                      <a:pt x="2" y="24"/>
                      <a:pt x="8" y="27"/>
                    </a:cubicBezTo>
                    <a:cubicBezTo>
                      <a:pt x="12" y="28"/>
                      <a:pt x="19" y="28"/>
                      <a:pt x="27" y="26"/>
                    </a:cubicBezTo>
                    <a:cubicBezTo>
                      <a:pt x="43" y="23"/>
                      <a:pt x="38" y="0"/>
                      <a:pt x="38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464"/>
              <p:cNvSpPr>
                <a:spLocks/>
              </p:cNvSpPr>
              <p:nvPr/>
            </p:nvSpPr>
            <p:spPr bwMode="auto">
              <a:xfrm>
                <a:off x="5043" y="419"/>
                <a:ext cx="74" cy="102"/>
              </a:xfrm>
              <a:custGeom>
                <a:avLst/>
                <a:gdLst>
                  <a:gd name="T0" fmla="*/ 0 w 74"/>
                  <a:gd name="T1" fmla="*/ 7 h 102"/>
                  <a:gd name="T2" fmla="*/ 69 w 74"/>
                  <a:gd name="T3" fmla="*/ 0 h 102"/>
                  <a:gd name="T4" fmla="*/ 74 w 74"/>
                  <a:gd name="T5" fmla="*/ 73 h 102"/>
                  <a:gd name="T6" fmla="*/ 53 w 74"/>
                  <a:gd name="T7" fmla="*/ 102 h 102"/>
                  <a:gd name="T8" fmla="*/ 19 w 74"/>
                  <a:gd name="T9" fmla="*/ 85 h 102"/>
                  <a:gd name="T10" fmla="*/ 0 w 74"/>
                  <a:gd name="T11" fmla="*/ 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02">
                    <a:moveTo>
                      <a:pt x="0" y="7"/>
                    </a:moveTo>
                    <a:lnTo>
                      <a:pt x="69" y="0"/>
                    </a:lnTo>
                    <a:lnTo>
                      <a:pt x="74" y="73"/>
                    </a:lnTo>
                    <a:lnTo>
                      <a:pt x="53" y="102"/>
                    </a:lnTo>
                    <a:lnTo>
                      <a:pt x="19" y="85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465"/>
              <p:cNvSpPr>
                <a:spLocks/>
              </p:cNvSpPr>
              <p:nvPr/>
            </p:nvSpPr>
            <p:spPr bwMode="auto">
              <a:xfrm>
                <a:off x="5051" y="419"/>
                <a:ext cx="63" cy="92"/>
              </a:xfrm>
              <a:custGeom>
                <a:avLst/>
                <a:gdLst>
                  <a:gd name="T0" fmla="*/ 0 w 63"/>
                  <a:gd name="T1" fmla="*/ 9 h 92"/>
                  <a:gd name="T2" fmla="*/ 61 w 63"/>
                  <a:gd name="T3" fmla="*/ 0 h 92"/>
                  <a:gd name="T4" fmla="*/ 63 w 63"/>
                  <a:gd name="T5" fmla="*/ 71 h 92"/>
                  <a:gd name="T6" fmla="*/ 45 w 63"/>
                  <a:gd name="T7" fmla="*/ 92 h 92"/>
                  <a:gd name="T8" fmla="*/ 11 w 63"/>
                  <a:gd name="T9" fmla="*/ 83 h 92"/>
                  <a:gd name="T10" fmla="*/ 0 w 63"/>
                  <a:gd name="T11" fmla="*/ 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92">
                    <a:moveTo>
                      <a:pt x="0" y="9"/>
                    </a:moveTo>
                    <a:lnTo>
                      <a:pt x="61" y="0"/>
                    </a:lnTo>
                    <a:lnTo>
                      <a:pt x="63" y="71"/>
                    </a:lnTo>
                    <a:lnTo>
                      <a:pt x="45" y="92"/>
                    </a:lnTo>
                    <a:lnTo>
                      <a:pt x="11" y="83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466"/>
              <p:cNvSpPr>
                <a:spLocks/>
              </p:cNvSpPr>
              <p:nvPr/>
            </p:nvSpPr>
            <p:spPr bwMode="auto">
              <a:xfrm>
                <a:off x="5053" y="421"/>
                <a:ext cx="57" cy="83"/>
              </a:xfrm>
              <a:custGeom>
                <a:avLst/>
                <a:gdLst>
                  <a:gd name="T0" fmla="*/ 0 w 57"/>
                  <a:gd name="T1" fmla="*/ 10 h 83"/>
                  <a:gd name="T2" fmla="*/ 57 w 57"/>
                  <a:gd name="T3" fmla="*/ 0 h 83"/>
                  <a:gd name="T4" fmla="*/ 57 w 57"/>
                  <a:gd name="T5" fmla="*/ 64 h 83"/>
                  <a:gd name="T6" fmla="*/ 40 w 57"/>
                  <a:gd name="T7" fmla="*/ 83 h 83"/>
                  <a:gd name="T8" fmla="*/ 12 w 57"/>
                  <a:gd name="T9" fmla="*/ 74 h 83"/>
                  <a:gd name="T10" fmla="*/ 0 w 57"/>
                  <a:gd name="T11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83">
                    <a:moveTo>
                      <a:pt x="0" y="10"/>
                    </a:moveTo>
                    <a:lnTo>
                      <a:pt x="57" y="0"/>
                    </a:lnTo>
                    <a:lnTo>
                      <a:pt x="57" y="64"/>
                    </a:lnTo>
                    <a:lnTo>
                      <a:pt x="40" y="83"/>
                    </a:lnTo>
                    <a:lnTo>
                      <a:pt x="12" y="7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467"/>
              <p:cNvSpPr>
                <a:spLocks/>
              </p:cNvSpPr>
              <p:nvPr/>
            </p:nvSpPr>
            <p:spPr bwMode="auto">
              <a:xfrm>
                <a:off x="4513" y="-938"/>
                <a:ext cx="857" cy="1239"/>
              </a:xfrm>
              <a:custGeom>
                <a:avLst/>
                <a:gdLst>
                  <a:gd name="T0" fmla="*/ 3 w 362"/>
                  <a:gd name="T1" fmla="*/ 248 h 524"/>
                  <a:gd name="T2" fmla="*/ 8 w 362"/>
                  <a:gd name="T3" fmla="*/ 424 h 524"/>
                  <a:gd name="T4" fmla="*/ 46 w 362"/>
                  <a:gd name="T5" fmla="*/ 477 h 524"/>
                  <a:gd name="T6" fmla="*/ 141 w 362"/>
                  <a:gd name="T7" fmla="*/ 494 h 524"/>
                  <a:gd name="T8" fmla="*/ 191 w 362"/>
                  <a:gd name="T9" fmla="*/ 522 h 524"/>
                  <a:gd name="T10" fmla="*/ 226 w 362"/>
                  <a:gd name="T11" fmla="*/ 501 h 524"/>
                  <a:gd name="T12" fmla="*/ 325 w 362"/>
                  <a:gd name="T13" fmla="*/ 484 h 524"/>
                  <a:gd name="T14" fmla="*/ 349 w 362"/>
                  <a:gd name="T15" fmla="*/ 438 h 524"/>
                  <a:gd name="T16" fmla="*/ 351 w 362"/>
                  <a:gd name="T17" fmla="*/ 228 h 524"/>
                  <a:gd name="T18" fmla="*/ 296 w 362"/>
                  <a:gd name="T19" fmla="*/ 97 h 524"/>
                  <a:gd name="T20" fmla="*/ 3 w 362"/>
                  <a:gd name="T21" fmla="*/ 248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2" h="524">
                    <a:moveTo>
                      <a:pt x="3" y="248"/>
                    </a:moveTo>
                    <a:cubicBezTo>
                      <a:pt x="3" y="248"/>
                      <a:pt x="0" y="382"/>
                      <a:pt x="8" y="424"/>
                    </a:cubicBezTo>
                    <a:cubicBezTo>
                      <a:pt x="15" y="467"/>
                      <a:pt x="22" y="471"/>
                      <a:pt x="46" y="477"/>
                    </a:cubicBezTo>
                    <a:cubicBezTo>
                      <a:pt x="70" y="483"/>
                      <a:pt x="129" y="486"/>
                      <a:pt x="141" y="494"/>
                    </a:cubicBezTo>
                    <a:cubicBezTo>
                      <a:pt x="152" y="501"/>
                      <a:pt x="175" y="524"/>
                      <a:pt x="191" y="522"/>
                    </a:cubicBezTo>
                    <a:cubicBezTo>
                      <a:pt x="208" y="520"/>
                      <a:pt x="216" y="504"/>
                      <a:pt x="226" y="501"/>
                    </a:cubicBezTo>
                    <a:cubicBezTo>
                      <a:pt x="235" y="499"/>
                      <a:pt x="313" y="488"/>
                      <a:pt x="325" y="484"/>
                    </a:cubicBezTo>
                    <a:cubicBezTo>
                      <a:pt x="338" y="479"/>
                      <a:pt x="348" y="468"/>
                      <a:pt x="349" y="438"/>
                    </a:cubicBezTo>
                    <a:cubicBezTo>
                      <a:pt x="351" y="408"/>
                      <a:pt x="362" y="287"/>
                      <a:pt x="351" y="228"/>
                    </a:cubicBezTo>
                    <a:cubicBezTo>
                      <a:pt x="340" y="169"/>
                      <a:pt x="333" y="120"/>
                      <a:pt x="296" y="97"/>
                    </a:cubicBezTo>
                    <a:cubicBezTo>
                      <a:pt x="285" y="85"/>
                      <a:pt x="7" y="0"/>
                      <a:pt x="3" y="24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468"/>
              <p:cNvSpPr>
                <a:spLocks/>
              </p:cNvSpPr>
              <p:nvPr/>
            </p:nvSpPr>
            <p:spPr bwMode="auto">
              <a:xfrm>
                <a:off x="5311" y="-312"/>
                <a:ext cx="180" cy="253"/>
              </a:xfrm>
              <a:custGeom>
                <a:avLst/>
                <a:gdLst>
                  <a:gd name="T0" fmla="*/ 9 w 76"/>
                  <a:gd name="T1" fmla="*/ 107 h 107"/>
                  <a:gd name="T2" fmla="*/ 48 w 76"/>
                  <a:gd name="T3" fmla="*/ 18 h 107"/>
                  <a:gd name="T4" fmla="*/ 0 w 76"/>
                  <a:gd name="T5" fmla="*/ 36 h 107"/>
                  <a:gd name="T6" fmla="*/ 9 w 76"/>
                  <a:gd name="T7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107">
                    <a:moveTo>
                      <a:pt x="9" y="107"/>
                    </a:moveTo>
                    <a:cubicBezTo>
                      <a:pt x="70" y="107"/>
                      <a:pt x="76" y="36"/>
                      <a:pt x="48" y="18"/>
                    </a:cubicBezTo>
                    <a:cubicBezTo>
                      <a:pt x="20" y="0"/>
                      <a:pt x="0" y="36"/>
                      <a:pt x="0" y="36"/>
                    </a:cubicBezTo>
                    <a:lnTo>
                      <a:pt x="9" y="10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469"/>
              <p:cNvSpPr>
                <a:spLocks/>
              </p:cNvSpPr>
              <p:nvPr/>
            </p:nvSpPr>
            <p:spPr bwMode="auto">
              <a:xfrm>
                <a:off x="4378" y="-302"/>
                <a:ext cx="178" cy="222"/>
              </a:xfrm>
              <a:custGeom>
                <a:avLst/>
                <a:gdLst>
                  <a:gd name="T0" fmla="*/ 66 w 75"/>
                  <a:gd name="T1" fmla="*/ 91 h 94"/>
                  <a:gd name="T2" fmla="*/ 20 w 75"/>
                  <a:gd name="T3" fmla="*/ 74 h 94"/>
                  <a:gd name="T4" fmla="*/ 40 w 75"/>
                  <a:gd name="T5" fmla="*/ 1 h 94"/>
                  <a:gd name="T6" fmla="*/ 72 w 75"/>
                  <a:gd name="T7" fmla="*/ 39 h 94"/>
                  <a:gd name="T8" fmla="*/ 66 w 75"/>
                  <a:gd name="T9" fmla="*/ 9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94">
                    <a:moveTo>
                      <a:pt x="66" y="91"/>
                    </a:moveTo>
                    <a:cubicBezTo>
                      <a:pt x="66" y="91"/>
                      <a:pt x="40" y="94"/>
                      <a:pt x="20" y="74"/>
                    </a:cubicBezTo>
                    <a:cubicBezTo>
                      <a:pt x="0" y="54"/>
                      <a:pt x="5" y="2"/>
                      <a:pt x="40" y="1"/>
                    </a:cubicBezTo>
                    <a:cubicBezTo>
                      <a:pt x="75" y="0"/>
                      <a:pt x="72" y="39"/>
                      <a:pt x="72" y="39"/>
                    </a:cubicBezTo>
                    <a:lnTo>
                      <a:pt x="66" y="9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470"/>
              <p:cNvSpPr>
                <a:spLocks/>
              </p:cNvSpPr>
              <p:nvPr/>
            </p:nvSpPr>
            <p:spPr bwMode="auto">
              <a:xfrm>
                <a:off x="4523" y="-978"/>
                <a:ext cx="819" cy="1236"/>
              </a:xfrm>
              <a:custGeom>
                <a:avLst/>
                <a:gdLst>
                  <a:gd name="T0" fmla="*/ 7 w 346"/>
                  <a:gd name="T1" fmla="*/ 247 h 523"/>
                  <a:gd name="T2" fmla="*/ 2 w 346"/>
                  <a:gd name="T3" fmla="*/ 383 h 523"/>
                  <a:gd name="T4" fmla="*/ 5 w 346"/>
                  <a:gd name="T5" fmla="*/ 430 h 523"/>
                  <a:gd name="T6" fmla="*/ 48 w 346"/>
                  <a:gd name="T7" fmla="*/ 477 h 523"/>
                  <a:gd name="T8" fmla="*/ 122 w 346"/>
                  <a:gd name="T9" fmla="*/ 500 h 523"/>
                  <a:gd name="T10" fmla="*/ 186 w 346"/>
                  <a:gd name="T11" fmla="*/ 523 h 523"/>
                  <a:gd name="T12" fmla="*/ 237 w 346"/>
                  <a:gd name="T13" fmla="*/ 507 h 523"/>
                  <a:gd name="T14" fmla="*/ 316 w 346"/>
                  <a:gd name="T15" fmla="*/ 483 h 523"/>
                  <a:gd name="T16" fmla="*/ 339 w 346"/>
                  <a:gd name="T17" fmla="*/ 437 h 523"/>
                  <a:gd name="T18" fmla="*/ 335 w 346"/>
                  <a:gd name="T19" fmla="*/ 227 h 523"/>
                  <a:gd name="T20" fmla="*/ 289 w 346"/>
                  <a:gd name="T21" fmla="*/ 96 h 523"/>
                  <a:gd name="T22" fmla="*/ 7 w 346"/>
                  <a:gd name="T23" fmla="*/ 24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6" h="523">
                    <a:moveTo>
                      <a:pt x="7" y="247"/>
                    </a:moveTo>
                    <a:cubicBezTo>
                      <a:pt x="7" y="247"/>
                      <a:pt x="0" y="327"/>
                      <a:pt x="2" y="383"/>
                    </a:cubicBezTo>
                    <a:cubicBezTo>
                      <a:pt x="3" y="399"/>
                      <a:pt x="4" y="420"/>
                      <a:pt x="5" y="430"/>
                    </a:cubicBezTo>
                    <a:cubicBezTo>
                      <a:pt x="12" y="472"/>
                      <a:pt x="25" y="471"/>
                      <a:pt x="48" y="477"/>
                    </a:cubicBezTo>
                    <a:cubicBezTo>
                      <a:pt x="55" y="479"/>
                      <a:pt x="89" y="488"/>
                      <a:pt x="122" y="500"/>
                    </a:cubicBezTo>
                    <a:cubicBezTo>
                      <a:pt x="144" y="509"/>
                      <a:pt x="162" y="522"/>
                      <a:pt x="186" y="523"/>
                    </a:cubicBezTo>
                    <a:cubicBezTo>
                      <a:pt x="204" y="523"/>
                      <a:pt x="221" y="511"/>
                      <a:pt x="237" y="507"/>
                    </a:cubicBezTo>
                    <a:cubicBezTo>
                      <a:pt x="278" y="496"/>
                      <a:pt x="311" y="484"/>
                      <a:pt x="316" y="483"/>
                    </a:cubicBezTo>
                    <a:cubicBezTo>
                      <a:pt x="328" y="479"/>
                      <a:pt x="337" y="467"/>
                      <a:pt x="339" y="437"/>
                    </a:cubicBezTo>
                    <a:cubicBezTo>
                      <a:pt x="341" y="407"/>
                      <a:pt x="346" y="285"/>
                      <a:pt x="335" y="227"/>
                    </a:cubicBezTo>
                    <a:cubicBezTo>
                      <a:pt x="325" y="168"/>
                      <a:pt x="324" y="119"/>
                      <a:pt x="289" y="96"/>
                    </a:cubicBezTo>
                    <a:cubicBezTo>
                      <a:pt x="278" y="85"/>
                      <a:pt x="12" y="0"/>
                      <a:pt x="7" y="24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471"/>
              <p:cNvSpPr>
                <a:spLocks/>
              </p:cNvSpPr>
              <p:nvPr/>
            </p:nvSpPr>
            <p:spPr bwMode="auto">
              <a:xfrm>
                <a:off x="4551" y="-950"/>
                <a:ext cx="724" cy="494"/>
              </a:xfrm>
              <a:custGeom>
                <a:avLst/>
                <a:gdLst>
                  <a:gd name="T0" fmla="*/ 88 w 306"/>
                  <a:gd name="T1" fmla="*/ 208 h 209"/>
                  <a:gd name="T2" fmla="*/ 184 w 306"/>
                  <a:gd name="T3" fmla="*/ 200 h 209"/>
                  <a:gd name="T4" fmla="*/ 306 w 306"/>
                  <a:gd name="T5" fmla="*/ 144 h 209"/>
                  <a:gd name="T6" fmla="*/ 277 w 306"/>
                  <a:gd name="T7" fmla="*/ 84 h 209"/>
                  <a:gd name="T8" fmla="*/ 0 w 306"/>
                  <a:gd name="T9" fmla="*/ 186 h 209"/>
                  <a:gd name="T10" fmla="*/ 39 w 306"/>
                  <a:gd name="T11" fmla="*/ 199 h 209"/>
                  <a:gd name="T12" fmla="*/ 88 w 306"/>
                  <a:gd name="T13" fmla="*/ 20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209">
                    <a:moveTo>
                      <a:pt x="88" y="208"/>
                    </a:moveTo>
                    <a:cubicBezTo>
                      <a:pt x="122" y="207"/>
                      <a:pt x="150" y="205"/>
                      <a:pt x="184" y="200"/>
                    </a:cubicBezTo>
                    <a:cubicBezTo>
                      <a:pt x="231" y="192"/>
                      <a:pt x="266" y="163"/>
                      <a:pt x="306" y="144"/>
                    </a:cubicBezTo>
                    <a:cubicBezTo>
                      <a:pt x="300" y="113"/>
                      <a:pt x="299" y="99"/>
                      <a:pt x="277" y="84"/>
                    </a:cubicBezTo>
                    <a:cubicBezTo>
                      <a:pt x="267" y="74"/>
                      <a:pt x="38" y="0"/>
                      <a:pt x="0" y="186"/>
                    </a:cubicBezTo>
                    <a:cubicBezTo>
                      <a:pt x="13" y="191"/>
                      <a:pt x="26" y="195"/>
                      <a:pt x="39" y="199"/>
                    </a:cubicBezTo>
                    <a:cubicBezTo>
                      <a:pt x="55" y="199"/>
                      <a:pt x="73" y="209"/>
                      <a:pt x="88" y="20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472"/>
              <p:cNvSpPr>
                <a:spLocks/>
              </p:cNvSpPr>
              <p:nvPr/>
            </p:nvSpPr>
            <p:spPr bwMode="auto">
              <a:xfrm>
                <a:off x="4438" y="-676"/>
                <a:ext cx="191" cy="639"/>
              </a:xfrm>
              <a:custGeom>
                <a:avLst/>
                <a:gdLst>
                  <a:gd name="T0" fmla="*/ 8 w 81"/>
                  <a:gd name="T1" fmla="*/ 0 h 270"/>
                  <a:gd name="T2" fmla="*/ 5 w 81"/>
                  <a:gd name="T3" fmla="*/ 161 h 270"/>
                  <a:gd name="T4" fmla="*/ 47 w 81"/>
                  <a:gd name="T5" fmla="*/ 193 h 270"/>
                  <a:gd name="T6" fmla="*/ 54 w 81"/>
                  <a:gd name="T7" fmla="*/ 264 h 270"/>
                  <a:gd name="T8" fmla="*/ 67 w 81"/>
                  <a:gd name="T9" fmla="*/ 269 h 270"/>
                  <a:gd name="T10" fmla="*/ 79 w 81"/>
                  <a:gd name="T11" fmla="*/ 264 h 270"/>
                  <a:gd name="T12" fmla="*/ 81 w 81"/>
                  <a:gd name="T13" fmla="*/ 25 h 270"/>
                  <a:gd name="T14" fmla="*/ 8 w 81"/>
                  <a:gd name="T15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270">
                    <a:moveTo>
                      <a:pt x="8" y="0"/>
                    </a:moveTo>
                    <a:cubicBezTo>
                      <a:pt x="8" y="0"/>
                      <a:pt x="0" y="118"/>
                      <a:pt x="5" y="161"/>
                    </a:cubicBezTo>
                    <a:cubicBezTo>
                      <a:pt x="5" y="161"/>
                      <a:pt x="42" y="147"/>
                      <a:pt x="47" y="193"/>
                    </a:cubicBezTo>
                    <a:cubicBezTo>
                      <a:pt x="52" y="240"/>
                      <a:pt x="54" y="264"/>
                      <a:pt x="54" y="264"/>
                    </a:cubicBezTo>
                    <a:cubicBezTo>
                      <a:pt x="54" y="264"/>
                      <a:pt x="55" y="269"/>
                      <a:pt x="67" y="269"/>
                    </a:cubicBezTo>
                    <a:cubicBezTo>
                      <a:pt x="78" y="270"/>
                      <a:pt x="79" y="264"/>
                      <a:pt x="79" y="264"/>
                    </a:cubicBezTo>
                    <a:cubicBezTo>
                      <a:pt x="81" y="25"/>
                      <a:pt x="81" y="25"/>
                      <a:pt x="81" y="25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473"/>
              <p:cNvSpPr>
                <a:spLocks/>
              </p:cNvSpPr>
              <p:nvPr/>
            </p:nvSpPr>
            <p:spPr bwMode="auto">
              <a:xfrm>
                <a:off x="4447" y="-342"/>
                <a:ext cx="85" cy="71"/>
              </a:xfrm>
              <a:custGeom>
                <a:avLst/>
                <a:gdLst>
                  <a:gd name="T0" fmla="*/ 36 w 36"/>
                  <a:gd name="T1" fmla="*/ 29 h 30"/>
                  <a:gd name="T2" fmla="*/ 36 w 36"/>
                  <a:gd name="T3" fmla="*/ 28 h 30"/>
                  <a:gd name="T4" fmla="*/ 24 w 36"/>
                  <a:gd name="T5" fmla="*/ 0 h 30"/>
                  <a:gd name="T6" fmla="*/ 0 w 36"/>
                  <a:gd name="T7" fmla="*/ 1 h 30"/>
                  <a:gd name="T8" fmla="*/ 0 w 36"/>
                  <a:gd name="T9" fmla="*/ 1 h 30"/>
                  <a:gd name="T10" fmla="*/ 1 w 36"/>
                  <a:gd name="T11" fmla="*/ 20 h 30"/>
                  <a:gd name="T12" fmla="*/ 31 w 36"/>
                  <a:gd name="T13" fmla="*/ 24 h 30"/>
                  <a:gd name="T14" fmla="*/ 36 w 36"/>
                  <a:gd name="T15" fmla="*/ 30 h 30"/>
                  <a:gd name="T16" fmla="*/ 36 w 36"/>
                  <a:gd name="T1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0">
                    <a:moveTo>
                      <a:pt x="36" y="29"/>
                    </a:moveTo>
                    <a:cubicBezTo>
                      <a:pt x="36" y="29"/>
                      <a:pt x="36" y="28"/>
                      <a:pt x="36" y="28"/>
                    </a:cubicBezTo>
                    <a:cubicBezTo>
                      <a:pt x="33" y="18"/>
                      <a:pt x="29" y="8"/>
                      <a:pt x="24" y="0"/>
                    </a:cubicBezTo>
                    <a:cubicBezTo>
                      <a:pt x="16" y="0"/>
                      <a:pt x="8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8"/>
                      <a:pt x="0" y="15"/>
                      <a:pt x="1" y="20"/>
                    </a:cubicBezTo>
                    <a:cubicBezTo>
                      <a:pt x="1" y="20"/>
                      <a:pt x="18" y="14"/>
                      <a:pt x="31" y="24"/>
                    </a:cubicBezTo>
                    <a:cubicBezTo>
                      <a:pt x="33" y="26"/>
                      <a:pt x="35" y="28"/>
                      <a:pt x="36" y="30"/>
                    </a:cubicBezTo>
                    <a:cubicBezTo>
                      <a:pt x="36" y="30"/>
                      <a:pt x="36" y="29"/>
                      <a:pt x="36" y="29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474"/>
              <p:cNvSpPr>
                <a:spLocks/>
              </p:cNvSpPr>
              <p:nvPr/>
            </p:nvSpPr>
            <p:spPr bwMode="auto">
              <a:xfrm>
                <a:off x="4452" y="-650"/>
                <a:ext cx="180" cy="152"/>
              </a:xfrm>
              <a:custGeom>
                <a:avLst/>
                <a:gdLst>
                  <a:gd name="T0" fmla="*/ 0 w 76"/>
                  <a:gd name="T1" fmla="*/ 0 h 64"/>
                  <a:gd name="T2" fmla="*/ 0 w 76"/>
                  <a:gd name="T3" fmla="*/ 35 h 64"/>
                  <a:gd name="T4" fmla="*/ 74 w 76"/>
                  <a:gd name="T5" fmla="*/ 64 h 64"/>
                  <a:gd name="T6" fmla="*/ 76 w 76"/>
                  <a:gd name="T7" fmla="*/ 34 h 64"/>
                  <a:gd name="T8" fmla="*/ 0 w 76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64">
                    <a:moveTo>
                      <a:pt x="0" y="0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36" y="64"/>
                      <a:pt x="74" y="64"/>
                    </a:cubicBezTo>
                    <a:cubicBezTo>
                      <a:pt x="76" y="34"/>
                      <a:pt x="76" y="34"/>
                      <a:pt x="76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475"/>
              <p:cNvSpPr>
                <a:spLocks/>
              </p:cNvSpPr>
              <p:nvPr/>
            </p:nvSpPr>
            <p:spPr bwMode="auto">
              <a:xfrm>
                <a:off x="4362" y="-957"/>
                <a:ext cx="1164" cy="941"/>
              </a:xfrm>
              <a:custGeom>
                <a:avLst/>
                <a:gdLst>
                  <a:gd name="T0" fmla="*/ 100 w 492"/>
                  <a:gd name="T1" fmla="*/ 7 h 398"/>
                  <a:gd name="T2" fmla="*/ 175 w 492"/>
                  <a:gd name="T3" fmla="*/ 50 h 398"/>
                  <a:gd name="T4" fmla="*/ 313 w 492"/>
                  <a:gd name="T5" fmla="*/ 3 h 398"/>
                  <a:gd name="T6" fmla="*/ 403 w 492"/>
                  <a:gd name="T7" fmla="*/ 74 h 398"/>
                  <a:gd name="T8" fmla="*/ 480 w 492"/>
                  <a:gd name="T9" fmla="*/ 110 h 398"/>
                  <a:gd name="T10" fmla="*/ 449 w 492"/>
                  <a:gd name="T11" fmla="*/ 291 h 398"/>
                  <a:gd name="T12" fmla="*/ 410 w 492"/>
                  <a:gd name="T13" fmla="*/ 297 h 398"/>
                  <a:gd name="T14" fmla="*/ 403 w 492"/>
                  <a:gd name="T15" fmla="*/ 392 h 398"/>
                  <a:gd name="T16" fmla="*/ 386 w 492"/>
                  <a:gd name="T17" fmla="*/ 398 h 398"/>
                  <a:gd name="T18" fmla="*/ 372 w 492"/>
                  <a:gd name="T19" fmla="*/ 392 h 398"/>
                  <a:gd name="T20" fmla="*/ 374 w 492"/>
                  <a:gd name="T21" fmla="*/ 216 h 398"/>
                  <a:gd name="T22" fmla="*/ 361 w 492"/>
                  <a:gd name="T23" fmla="*/ 148 h 398"/>
                  <a:gd name="T24" fmla="*/ 140 w 492"/>
                  <a:gd name="T25" fmla="*/ 193 h 398"/>
                  <a:gd name="T26" fmla="*/ 0 w 492"/>
                  <a:gd name="T27" fmla="*/ 34 h 398"/>
                  <a:gd name="T28" fmla="*/ 48 w 492"/>
                  <a:gd name="T29" fmla="*/ 62 h 398"/>
                  <a:gd name="T30" fmla="*/ 60 w 492"/>
                  <a:gd name="T31" fmla="*/ 10 h 398"/>
                  <a:gd name="T32" fmla="*/ 81 w 492"/>
                  <a:gd name="T33" fmla="*/ 46 h 398"/>
                  <a:gd name="T34" fmla="*/ 100 w 492"/>
                  <a:gd name="T35" fmla="*/ 7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2" h="398">
                    <a:moveTo>
                      <a:pt x="100" y="7"/>
                    </a:moveTo>
                    <a:cubicBezTo>
                      <a:pt x="100" y="7"/>
                      <a:pt x="110" y="58"/>
                      <a:pt x="175" y="50"/>
                    </a:cubicBezTo>
                    <a:cubicBezTo>
                      <a:pt x="239" y="42"/>
                      <a:pt x="261" y="0"/>
                      <a:pt x="313" y="3"/>
                    </a:cubicBezTo>
                    <a:cubicBezTo>
                      <a:pt x="366" y="6"/>
                      <a:pt x="403" y="41"/>
                      <a:pt x="403" y="74"/>
                    </a:cubicBezTo>
                    <a:cubicBezTo>
                      <a:pt x="403" y="74"/>
                      <a:pt x="460" y="56"/>
                      <a:pt x="480" y="110"/>
                    </a:cubicBezTo>
                    <a:cubicBezTo>
                      <a:pt x="492" y="143"/>
                      <a:pt x="472" y="198"/>
                      <a:pt x="449" y="291"/>
                    </a:cubicBezTo>
                    <a:cubicBezTo>
                      <a:pt x="448" y="291"/>
                      <a:pt x="431" y="276"/>
                      <a:pt x="410" y="297"/>
                    </a:cubicBezTo>
                    <a:cubicBezTo>
                      <a:pt x="398" y="310"/>
                      <a:pt x="403" y="392"/>
                      <a:pt x="403" y="392"/>
                    </a:cubicBezTo>
                    <a:cubicBezTo>
                      <a:pt x="403" y="392"/>
                      <a:pt x="401" y="398"/>
                      <a:pt x="386" y="398"/>
                    </a:cubicBezTo>
                    <a:cubicBezTo>
                      <a:pt x="372" y="398"/>
                      <a:pt x="372" y="392"/>
                      <a:pt x="372" y="392"/>
                    </a:cubicBezTo>
                    <a:cubicBezTo>
                      <a:pt x="372" y="392"/>
                      <a:pt x="372" y="296"/>
                      <a:pt x="374" y="216"/>
                    </a:cubicBezTo>
                    <a:cubicBezTo>
                      <a:pt x="374" y="183"/>
                      <a:pt x="366" y="158"/>
                      <a:pt x="361" y="148"/>
                    </a:cubicBezTo>
                    <a:cubicBezTo>
                      <a:pt x="361" y="148"/>
                      <a:pt x="262" y="220"/>
                      <a:pt x="140" y="193"/>
                    </a:cubicBezTo>
                    <a:cubicBezTo>
                      <a:pt x="18" y="166"/>
                      <a:pt x="7" y="89"/>
                      <a:pt x="0" y="34"/>
                    </a:cubicBezTo>
                    <a:cubicBezTo>
                      <a:pt x="0" y="34"/>
                      <a:pt x="19" y="51"/>
                      <a:pt x="48" y="62"/>
                    </a:cubicBezTo>
                    <a:cubicBezTo>
                      <a:pt x="48" y="62"/>
                      <a:pt x="38" y="27"/>
                      <a:pt x="60" y="10"/>
                    </a:cubicBezTo>
                    <a:cubicBezTo>
                      <a:pt x="60" y="10"/>
                      <a:pt x="64" y="35"/>
                      <a:pt x="81" y="46"/>
                    </a:cubicBezTo>
                    <a:cubicBezTo>
                      <a:pt x="81" y="46"/>
                      <a:pt x="73" y="25"/>
                      <a:pt x="100" y="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476"/>
              <p:cNvSpPr>
                <a:spLocks/>
              </p:cNvSpPr>
              <p:nvPr/>
            </p:nvSpPr>
            <p:spPr bwMode="auto">
              <a:xfrm>
                <a:off x="5316" y="-338"/>
                <a:ext cx="125" cy="104"/>
              </a:xfrm>
              <a:custGeom>
                <a:avLst/>
                <a:gdLst>
                  <a:gd name="T0" fmla="*/ 49 w 53"/>
                  <a:gd name="T1" fmla="*/ 19 h 44"/>
                  <a:gd name="T2" fmla="*/ 50 w 53"/>
                  <a:gd name="T3" fmla="*/ 12 h 44"/>
                  <a:gd name="T4" fmla="*/ 50 w 53"/>
                  <a:gd name="T5" fmla="*/ 11 h 44"/>
                  <a:gd name="T6" fmla="*/ 52 w 53"/>
                  <a:gd name="T7" fmla="*/ 4 h 44"/>
                  <a:gd name="T8" fmla="*/ 53 w 53"/>
                  <a:gd name="T9" fmla="*/ 3 h 44"/>
                  <a:gd name="T10" fmla="*/ 53 w 53"/>
                  <a:gd name="T11" fmla="*/ 0 h 44"/>
                  <a:gd name="T12" fmla="*/ 21 w 53"/>
                  <a:gd name="T13" fmla="*/ 4 h 44"/>
                  <a:gd name="T14" fmla="*/ 2 w 53"/>
                  <a:gd name="T15" fmla="*/ 44 h 44"/>
                  <a:gd name="T16" fmla="*/ 3 w 53"/>
                  <a:gd name="T17" fmla="*/ 44 h 44"/>
                  <a:gd name="T18" fmla="*/ 7 w 53"/>
                  <a:gd name="T19" fmla="*/ 35 h 44"/>
                  <a:gd name="T20" fmla="*/ 46 w 53"/>
                  <a:gd name="T21" fmla="*/ 29 h 44"/>
                  <a:gd name="T22" fmla="*/ 48 w 53"/>
                  <a:gd name="T23" fmla="*/ 21 h 44"/>
                  <a:gd name="T24" fmla="*/ 49 w 53"/>
                  <a:gd name="T25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44">
                    <a:moveTo>
                      <a:pt x="49" y="19"/>
                    </a:moveTo>
                    <a:cubicBezTo>
                      <a:pt x="49" y="17"/>
                      <a:pt x="50" y="15"/>
                      <a:pt x="50" y="12"/>
                    </a:cubicBezTo>
                    <a:cubicBezTo>
                      <a:pt x="50" y="12"/>
                      <a:pt x="50" y="11"/>
                      <a:pt x="50" y="11"/>
                    </a:cubicBezTo>
                    <a:cubicBezTo>
                      <a:pt x="51" y="9"/>
                      <a:pt x="52" y="7"/>
                      <a:pt x="52" y="4"/>
                    </a:cubicBezTo>
                    <a:cubicBezTo>
                      <a:pt x="52" y="4"/>
                      <a:pt x="52" y="3"/>
                      <a:pt x="53" y="3"/>
                    </a:cubicBezTo>
                    <a:cubicBezTo>
                      <a:pt x="53" y="2"/>
                      <a:pt x="53" y="1"/>
                      <a:pt x="53" y="0"/>
                    </a:cubicBezTo>
                    <a:cubicBezTo>
                      <a:pt x="43" y="0"/>
                      <a:pt x="32" y="2"/>
                      <a:pt x="21" y="4"/>
                    </a:cubicBezTo>
                    <a:cubicBezTo>
                      <a:pt x="9" y="22"/>
                      <a:pt x="0" y="42"/>
                      <a:pt x="2" y="44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4" y="40"/>
                      <a:pt x="5" y="37"/>
                      <a:pt x="7" y="35"/>
                    </a:cubicBezTo>
                    <a:cubicBezTo>
                      <a:pt x="28" y="14"/>
                      <a:pt x="45" y="29"/>
                      <a:pt x="46" y="29"/>
                    </a:cubicBezTo>
                    <a:cubicBezTo>
                      <a:pt x="47" y="26"/>
                      <a:pt x="47" y="24"/>
                      <a:pt x="48" y="21"/>
                    </a:cubicBezTo>
                    <a:cubicBezTo>
                      <a:pt x="48" y="20"/>
                      <a:pt x="48" y="19"/>
                      <a:pt x="49" y="19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477"/>
              <p:cNvSpPr>
                <a:spLocks/>
              </p:cNvSpPr>
              <p:nvPr/>
            </p:nvSpPr>
            <p:spPr bwMode="auto">
              <a:xfrm>
                <a:off x="4620" y="-461"/>
                <a:ext cx="113" cy="114"/>
              </a:xfrm>
              <a:custGeom>
                <a:avLst/>
                <a:gdLst>
                  <a:gd name="T0" fmla="*/ 48 w 48"/>
                  <a:gd name="T1" fmla="*/ 20 h 48"/>
                  <a:gd name="T2" fmla="*/ 24 w 48"/>
                  <a:gd name="T3" fmla="*/ 3 h 48"/>
                  <a:gd name="T4" fmla="*/ 1 w 48"/>
                  <a:gd name="T5" fmla="*/ 29 h 48"/>
                  <a:gd name="T6" fmla="*/ 0 w 48"/>
                  <a:gd name="T7" fmla="*/ 48 h 48"/>
                  <a:gd name="T8" fmla="*/ 48 w 48"/>
                  <a:gd name="T9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48" y="20"/>
                    </a:moveTo>
                    <a:cubicBezTo>
                      <a:pt x="48" y="20"/>
                      <a:pt x="39" y="0"/>
                      <a:pt x="24" y="3"/>
                    </a:cubicBezTo>
                    <a:cubicBezTo>
                      <a:pt x="8" y="5"/>
                      <a:pt x="1" y="29"/>
                      <a:pt x="1" y="29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21" y="17"/>
                      <a:pt x="48" y="2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478"/>
              <p:cNvSpPr>
                <a:spLocks/>
              </p:cNvSpPr>
              <p:nvPr/>
            </p:nvSpPr>
            <p:spPr bwMode="auto">
              <a:xfrm>
                <a:off x="5114" y="-437"/>
                <a:ext cx="114" cy="114"/>
              </a:xfrm>
              <a:custGeom>
                <a:avLst/>
                <a:gdLst>
                  <a:gd name="T0" fmla="*/ 15 w 48"/>
                  <a:gd name="T1" fmla="*/ 0 h 48"/>
                  <a:gd name="T2" fmla="*/ 1 w 48"/>
                  <a:gd name="T3" fmla="*/ 26 h 48"/>
                  <a:gd name="T4" fmla="*/ 35 w 48"/>
                  <a:gd name="T5" fmla="*/ 48 h 48"/>
                  <a:gd name="T6" fmla="*/ 45 w 48"/>
                  <a:gd name="T7" fmla="*/ 34 h 48"/>
                  <a:gd name="T8" fmla="*/ 15 w 48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15" y="0"/>
                    </a:moveTo>
                    <a:cubicBezTo>
                      <a:pt x="15" y="0"/>
                      <a:pt x="0" y="13"/>
                      <a:pt x="1" y="26"/>
                    </a:cubicBezTo>
                    <a:cubicBezTo>
                      <a:pt x="1" y="26"/>
                      <a:pt x="24" y="23"/>
                      <a:pt x="35" y="48"/>
                    </a:cubicBezTo>
                    <a:cubicBezTo>
                      <a:pt x="35" y="48"/>
                      <a:pt x="48" y="44"/>
                      <a:pt x="45" y="34"/>
                    </a:cubicBezTo>
                    <a:cubicBezTo>
                      <a:pt x="43" y="25"/>
                      <a:pt x="33" y="1"/>
                      <a:pt x="15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1" name="Freeform 480"/>
            <p:cNvSpPr>
              <a:spLocks/>
            </p:cNvSpPr>
            <p:nvPr/>
          </p:nvSpPr>
          <p:spPr bwMode="auto">
            <a:xfrm>
              <a:off x="7394575" y="-569912"/>
              <a:ext cx="187325" cy="187325"/>
            </a:xfrm>
            <a:custGeom>
              <a:avLst/>
              <a:gdLst>
                <a:gd name="T0" fmla="*/ 49 w 50"/>
                <a:gd name="T1" fmla="*/ 26 h 50"/>
                <a:gd name="T2" fmla="*/ 24 w 50"/>
                <a:gd name="T3" fmla="*/ 49 h 50"/>
                <a:gd name="T4" fmla="*/ 1 w 50"/>
                <a:gd name="T5" fmla="*/ 24 h 50"/>
                <a:gd name="T6" fmla="*/ 26 w 50"/>
                <a:gd name="T7" fmla="*/ 1 h 50"/>
                <a:gd name="T8" fmla="*/ 49 w 50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49" y="26"/>
                  </a:moveTo>
                  <a:cubicBezTo>
                    <a:pt x="48" y="40"/>
                    <a:pt x="37" y="50"/>
                    <a:pt x="24" y="49"/>
                  </a:cubicBezTo>
                  <a:cubicBezTo>
                    <a:pt x="10" y="48"/>
                    <a:pt x="0" y="37"/>
                    <a:pt x="1" y="24"/>
                  </a:cubicBezTo>
                  <a:cubicBezTo>
                    <a:pt x="1" y="10"/>
                    <a:pt x="13" y="0"/>
                    <a:pt x="26" y="1"/>
                  </a:cubicBezTo>
                  <a:cubicBezTo>
                    <a:pt x="40" y="2"/>
                    <a:pt x="50" y="13"/>
                    <a:pt x="49" y="26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81"/>
            <p:cNvSpPr>
              <a:spLocks/>
            </p:cNvSpPr>
            <p:nvPr/>
          </p:nvSpPr>
          <p:spPr bwMode="auto">
            <a:xfrm>
              <a:off x="8048625" y="-536575"/>
              <a:ext cx="187325" cy="169863"/>
            </a:xfrm>
            <a:custGeom>
              <a:avLst/>
              <a:gdLst>
                <a:gd name="T0" fmla="*/ 49 w 50"/>
                <a:gd name="T1" fmla="*/ 25 h 45"/>
                <a:gd name="T2" fmla="*/ 23 w 50"/>
                <a:gd name="T3" fmla="*/ 44 h 45"/>
                <a:gd name="T4" fmla="*/ 1 w 50"/>
                <a:gd name="T5" fmla="*/ 19 h 45"/>
                <a:gd name="T6" fmla="*/ 21 w 50"/>
                <a:gd name="T7" fmla="*/ 1 h 45"/>
                <a:gd name="T8" fmla="*/ 49 w 50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">
                  <a:moveTo>
                    <a:pt x="49" y="25"/>
                  </a:moveTo>
                  <a:cubicBezTo>
                    <a:pt x="48" y="38"/>
                    <a:pt x="37" y="45"/>
                    <a:pt x="23" y="44"/>
                  </a:cubicBezTo>
                  <a:cubicBezTo>
                    <a:pt x="10" y="44"/>
                    <a:pt x="0" y="32"/>
                    <a:pt x="1" y="19"/>
                  </a:cubicBezTo>
                  <a:cubicBezTo>
                    <a:pt x="1" y="6"/>
                    <a:pt x="7" y="0"/>
                    <a:pt x="21" y="1"/>
                  </a:cubicBezTo>
                  <a:cubicBezTo>
                    <a:pt x="34" y="2"/>
                    <a:pt x="50" y="12"/>
                    <a:pt x="49" y="25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82"/>
            <p:cNvSpPr>
              <a:spLocks/>
            </p:cNvSpPr>
            <p:nvPr/>
          </p:nvSpPr>
          <p:spPr bwMode="auto">
            <a:xfrm>
              <a:off x="7526338" y="-407987"/>
              <a:ext cx="574675" cy="644525"/>
            </a:xfrm>
            <a:custGeom>
              <a:avLst/>
              <a:gdLst>
                <a:gd name="T0" fmla="*/ 41 w 153"/>
                <a:gd name="T1" fmla="*/ 18 h 172"/>
                <a:gd name="T2" fmla="*/ 39 w 153"/>
                <a:gd name="T3" fmla="*/ 138 h 172"/>
                <a:gd name="T4" fmla="*/ 137 w 153"/>
                <a:gd name="T5" fmla="*/ 130 h 172"/>
                <a:gd name="T6" fmla="*/ 112 w 153"/>
                <a:gd name="T7" fmla="*/ 17 h 172"/>
                <a:gd name="T8" fmla="*/ 79 w 153"/>
                <a:gd name="T9" fmla="*/ 1 h 172"/>
                <a:gd name="T10" fmla="*/ 41 w 153"/>
                <a:gd name="T11" fmla="*/ 1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72">
                  <a:moveTo>
                    <a:pt x="41" y="18"/>
                  </a:moveTo>
                  <a:cubicBezTo>
                    <a:pt x="41" y="18"/>
                    <a:pt x="0" y="104"/>
                    <a:pt x="39" y="138"/>
                  </a:cubicBezTo>
                  <a:cubicBezTo>
                    <a:pt x="77" y="172"/>
                    <a:pt x="128" y="154"/>
                    <a:pt x="137" y="130"/>
                  </a:cubicBezTo>
                  <a:cubicBezTo>
                    <a:pt x="153" y="89"/>
                    <a:pt x="118" y="75"/>
                    <a:pt x="112" y="17"/>
                  </a:cubicBezTo>
                  <a:cubicBezTo>
                    <a:pt x="112" y="17"/>
                    <a:pt x="102" y="2"/>
                    <a:pt x="79" y="1"/>
                  </a:cubicBezTo>
                  <a:cubicBezTo>
                    <a:pt x="57" y="0"/>
                    <a:pt x="41" y="18"/>
                    <a:pt x="41" y="1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83"/>
            <p:cNvSpPr>
              <a:spLocks/>
            </p:cNvSpPr>
            <p:nvPr/>
          </p:nvSpPr>
          <p:spPr bwMode="auto">
            <a:xfrm>
              <a:off x="7554913" y="-415925"/>
              <a:ext cx="515938" cy="569913"/>
            </a:xfrm>
            <a:custGeom>
              <a:avLst/>
              <a:gdLst>
                <a:gd name="T0" fmla="*/ 36 w 137"/>
                <a:gd name="T1" fmla="*/ 17 h 152"/>
                <a:gd name="T2" fmla="*/ 35 w 137"/>
                <a:gd name="T3" fmla="*/ 121 h 152"/>
                <a:gd name="T4" fmla="*/ 123 w 137"/>
                <a:gd name="T5" fmla="*/ 113 h 152"/>
                <a:gd name="T6" fmla="*/ 101 w 137"/>
                <a:gd name="T7" fmla="*/ 13 h 152"/>
                <a:gd name="T8" fmla="*/ 70 w 137"/>
                <a:gd name="T9" fmla="*/ 1 h 152"/>
                <a:gd name="T10" fmla="*/ 36 w 137"/>
                <a:gd name="T11" fmla="*/ 1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152">
                  <a:moveTo>
                    <a:pt x="36" y="17"/>
                  </a:moveTo>
                  <a:cubicBezTo>
                    <a:pt x="36" y="17"/>
                    <a:pt x="0" y="90"/>
                    <a:pt x="35" y="121"/>
                  </a:cubicBezTo>
                  <a:cubicBezTo>
                    <a:pt x="69" y="152"/>
                    <a:pt x="115" y="135"/>
                    <a:pt x="123" y="113"/>
                  </a:cubicBezTo>
                  <a:cubicBezTo>
                    <a:pt x="137" y="75"/>
                    <a:pt x="105" y="66"/>
                    <a:pt x="101" y="13"/>
                  </a:cubicBezTo>
                  <a:cubicBezTo>
                    <a:pt x="101" y="13"/>
                    <a:pt x="91" y="1"/>
                    <a:pt x="70" y="1"/>
                  </a:cubicBezTo>
                  <a:cubicBezTo>
                    <a:pt x="50" y="0"/>
                    <a:pt x="36" y="17"/>
                    <a:pt x="36" y="1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484"/>
            <p:cNvSpPr>
              <a:spLocks noChangeArrowheads="1"/>
            </p:cNvSpPr>
            <p:nvPr/>
          </p:nvSpPr>
          <p:spPr bwMode="auto">
            <a:xfrm>
              <a:off x="7807325" y="12700"/>
              <a:ext cx="82550" cy="33338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85"/>
            <p:cNvSpPr>
              <a:spLocks/>
            </p:cNvSpPr>
            <p:nvPr/>
          </p:nvSpPr>
          <p:spPr bwMode="auto">
            <a:xfrm>
              <a:off x="7450138" y="-558800"/>
              <a:ext cx="101600" cy="82550"/>
            </a:xfrm>
            <a:custGeom>
              <a:avLst/>
              <a:gdLst>
                <a:gd name="T0" fmla="*/ 25 w 27"/>
                <a:gd name="T1" fmla="*/ 16 h 22"/>
                <a:gd name="T2" fmla="*/ 10 w 27"/>
                <a:gd name="T3" fmla="*/ 19 h 22"/>
                <a:gd name="T4" fmla="*/ 2 w 27"/>
                <a:gd name="T5" fmla="*/ 6 h 22"/>
                <a:gd name="T6" fmla="*/ 17 w 27"/>
                <a:gd name="T7" fmla="*/ 3 h 22"/>
                <a:gd name="T8" fmla="*/ 25 w 27"/>
                <a:gd name="T9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2">
                  <a:moveTo>
                    <a:pt x="25" y="16"/>
                  </a:moveTo>
                  <a:cubicBezTo>
                    <a:pt x="23" y="20"/>
                    <a:pt x="16" y="22"/>
                    <a:pt x="10" y="19"/>
                  </a:cubicBezTo>
                  <a:cubicBezTo>
                    <a:pt x="4" y="17"/>
                    <a:pt x="0" y="11"/>
                    <a:pt x="2" y="6"/>
                  </a:cubicBezTo>
                  <a:cubicBezTo>
                    <a:pt x="4" y="2"/>
                    <a:pt x="10" y="0"/>
                    <a:pt x="17" y="3"/>
                  </a:cubicBezTo>
                  <a:cubicBezTo>
                    <a:pt x="23" y="6"/>
                    <a:pt x="27" y="11"/>
                    <a:pt x="25" y="1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86"/>
            <p:cNvSpPr>
              <a:spLocks/>
            </p:cNvSpPr>
            <p:nvPr/>
          </p:nvSpPr>
          <p:spPr bwMode="auto">
            <a:xfrm>
              <a:off x="8107363" y="-525462"/>
              <a:ext cx="82550" cy="87313"/>
            </a:xfrm>
            <a:custGeom>
              <a:avLst/>
              <a:gdLst>
                <a:gd name="T0" fmla="*/ 18 w 22"/>
                <a:gd name="T1" fmla="*/ 20 h 23"/>
                <a:gd name="T2" fmla="*/ 5 w 22"/>
                <a:gd name="T3" fmla="*/ 17 h 23"/>
                <a:gd name="T4" fmla="*/ 4 w 22"/>
                <a:gd name="T5" fmla="*/ 3 h 23"/>
                <a:gd name="T6" fmla="*/ 17 w 22"/>
                <a:gd name="T7" fmla="*/ 6 h 23"/>
                <a:gd name="T8" fmla="*/ 18 w 22"/>
                <a:gd name="T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3">
                  <a:moveTo>
                    <a:pt x="18" y="20"/>
                  </a:moveTo>
                  <a:cubicBezTo>
                    <a:pt x="15" y="23"/>
                    <a:pt x="9" y="22"/>
                    <a:pt x="5" y="17"/>
                  </a:cubicBezTo>
                  <a:cubicBezTo>
                    <a:pt x="0" y="12"/>
                    <a:pt x="0" y="6"/>
                    <a:pt x="4" y="3"/>
                  </a:cubicBezTo>
                  <a:cubicBezTo>
                    <a:pt x="7" y="0"/>
                    <a:pt x="13" y="1"/>
                    <a:pt x="17" y="6"/>
                  </a:cubicBezTo>
                  <a:cubicBezTo>
                    <a:pt x="22" y="11"/>
                    <a:pt x="22" y="17"/>
                    <a:pt x="18" y="2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87"/>
            <p:cNvSpPr>
              <a:spLocks/>
            </p:cNvSpPr>
            <p:nvPr/>
          </p:nvSpPr>
          <p:spPr bwMode="auto">
            <a:xfrm>
              <a:off x="7675563" y="-344487"/>
              <a:ext cx="266700" cy="115888"/>
            </a:xfrm>
            <a:custGeom>
              <a:avLst/>
              <a:gdLst>
                <a:gd name="T0" fmla="*/ 6 w 71"/>
                <a:gd name="T1" fmla="*/ 19 h 31"/>
                <a:gd name="T2" fmla="*/ 0 w 71"/>
                <a:gd name="T3" fmla="*/ 30 h 31"/>
                <a:gd name="T4" fmla="*/ 71 w 71"/>
                <a:gd name="T5" fmla="*/ 31 h 31"/>
                <a:gd name="T6" fmla="*/ 66 w 71"/>
                <a:gd name="T7" fmla="*/ 20 h 31"/>
                <a:gd name="T8" fmla="*/ 6 w 71"/>
                <a:gd name="T9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1">
                  <a:moveTo>
                    <a:pt x="6" y="19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40" y="7"/>
                    <a:pt x="71" y="31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46" y="0"/>
                    <a:pt x="6" y="1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88"/>
            <p:cNvSpPr>
              <a:spLocks/>
            </p:cNvSpPr>
            <p:nvPr/>
          </p:nvSpPr>
          <p:spPr bwMode="auto">
            <a:xfrm>
              <a:off x="7367588" y="-201612"/>
              <a:ext cx="228600" cy="138113"/>
            </a:xfrm>
            <a:custGeom>
              <a:avLst/>
              <a:gdLst>
                <a:gd name="T0" fmla="*/ 0 w 61"/>
                <a:gd name="T1" fmla="*/ 1 h 37"/>
                <a:gd name="T2" fmla="*/ 29 w 61"/>
                <a:gd name="T3" fmla="*/ 34 h 37"/>
                <a:gd name="T4" fmla="*/ 61 w 61"/>
                <a:gd name="T5" fmla="*/ 0 h 37"/>
                <a:gd name="T6" fmla="*/ 0 w 61"/>
                <a:gd name="T7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37">
                  <a:moveTo>
                    <a:pt x="0" y="1"/>
                  </a:moveTo>
                  <a:cubicBezTo>
                    <a:pt x="0" y="1"/>
                    <a:pt x="0" y="32"/>
                    <a:pt x="29" y="34"/>
                  </a:cubicBezTo>
                  <a:cubicBezTo>
                    <a:pt x="59" y="37"/>
                    <a:pt x="61" y="0"/>
                    <a:pt x="6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89"/>
            <p:cNvSpPr>
              <a:spLocks/>
            </p:cNvSpPr>
            <p:nvPr/>
          </p:nvSpPr>
          <p:spPr bwMode="auto">
            <a:xfrm>
              <a:off x="8024813" y="-187325"/>
              <a:ext cx="230188" cy="139700"/>
            </a:xfrm>
            <a:custGeom>
              <a:avLst/>
              <a:gdLst>
                <a:gd name="T0" fmla="*/ 0 w 61"/>
                <a:gd name="T1" fmla="*/ 1 h 37"/>
                <a:gd name="T2" fmla="*/ 29 w 61"/>
                <a:gd name="T3" fmla="*/ 34 h 37"/>
                <a:gd name="T4" fmla="*/ 61 w 61"/>
                <a:gd name="T5" fmla="*/ 0 h 37"/>
                <a:gd name="T6" fmla="*/ 0 w 61"/>
                <a:gd name="T7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37">
                  <a:moveTo>
                    <a:pt x="0" y="1"/>
                  </a:moveTo>
                  <a:cubicBezTo>
                    <a:pt x="0" y="1"/>
                    <a:pt x="0" y="32"/>
                    <a:pt x="29" y="34"/>
                  </a:cubicBezTo>
                  <a:cubicBezTo>
                    <a:pt x="59" y="37"/>
                    <a:pt x="61" y="0"/>
                    <a:pt x="6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90"/>
            <p:cNvSpPr>
              <a:spLocks/>
            </p:cNvSpPr>
            <p:nvPr/>
          </p:nvSpPr>
          <p:spPr bwMode="auto">
            <a:xfrm>
              <a:off x="7573963" y="-325437"/>
              <a:ext cx="474663" cy="134938"/>
            </a:xfrm>
            <a:custGeom>
              <a:avLst/>
              <a:gdLst>
                <a:gd name="T0" fmla="*/ 1 w 126"/>
                <a:gd name="T1" fmla="*/ 36 h 36"/>
                <a:gd name="T2" fmla="*/ 69 w 126"/>
                <a:gd name="T3" fmla="*/ 8 h 36"/>
                <a:gd name="T4" fmla="*/ 123 w 126"/>
                <a:gd name="T5" fmla="*/ 33 h 36"/>
                <a:gd name="T6" fmla="*/ 126 w 126"/>
                <a:gd name="T7" fmla="*/ 27 h 36"/>
                <a:gd name="T8" fmla="*/ 61 w 126"/>
                <a:gd name="T9" fmla="*/ 3 h 36"/>
                <a:gd name="T10" fmla="*/ 0 w 126"/>
                <a:gd name="T11" fmla="*/ 26 h 36"/>
                <a:gd name="T12" fmla="*/ 1 w 126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36">
                  <a:moveTo>
                    <a:pt x="1" y="36"/>
                  </a:moveTo>
                  <a:cubicBezTo>
                    <a:pt x="1" y="36"/>
                    <a:pt x="39" y="7"/>
                    <a:pt x="69" y="8"/>
                  </a:cubicBezTo>
                  <a:cubicBezTo>
                    <a:pt x="99" y="10"/>
                    <a:pt x="107" y="22"/>
                    <a:pt x="123" y="33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6" y="27"/>
                    <a:pt x="101" y="0"/>
                    <a:pt x="61" y="3"/>
                  </a:cubicBezTo>
                  <a:cubicBezTo>
                    <a:pt x="22" y="6"/>
                    <a:pt x="0" y="26"/>
                    <a:pt x="0" y="26"/>
                  </a:cubicBezTo>
                  <a:lnTo>
                    <a:pt x="1" y="36"/>
                  </a:lnTo>
                  <a:close/>
                </a:path>
              </a:pathLst>
            </a:custGeom>
            <a:solidFill>
              <a:srgbClr val="999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91"/>
            <p:cNvSpPr>
              <a:spLocks/>
            </p:cNvSpPr>
            <p:nvPr/>
          </p:nvSpPr>
          <p:spPr bwMode="auto">
            <a:xfrm>
              <a:off x="7367588" y="-322262"/>
              <a:ext cx="233363" cy="225425"/>
            </a:xfrm>
            <a:custGeom>
              <a:avLst/>
              <a:gdLst>
                <a:gd name="T0" fmla="*/ 61 w 62"/>
                <a:gd name="T1" fmla="*/ 32 h 60"/>
                <a:gd name="T2" fmla="*/ 29 w 62"/>
                <a:gd name="T3" fmla="*/ 59 h 60"/>
                <a:gd name="T4" fmla="*/ 1 w 62"/>
                <a:gd name="T5" fmla="*/ 28 h 60"/>
                <a:gd name="T6" fmla="*/ 32 w 62"/>
                <a:gd name="T7" fmla="*/ 1 h 60"/>
                <a:gd name="T8" fmla="*/ 61 w 62"/>
                <a:gd name="T9" fmla="*/ 3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0">
                  <a:moveTo>
                    <a:pt x="61" y="32"/>
                  </a:moveTo>
                  <a:cubicBezTo>
                    <a:pt x="60" y="48"/>
                    <a:pt x="46" y="60"/>
                    <a:pt x="29" y="59"/>
                  </a:cubicBezTo>
                  <a:cubicBezTo>
                    <a:pt x="13" y="58"/>
                    <a:pt x="0" y="44"/>
                    <a:pt x="1" y="28"/>
                  </a:cubicBezTo>
                  <a:cubicBezTo>
                    <a:pt x="2" y="12"/>
                    <a:pt x="16" y="0"/>
                    <a:pt x="32" y="1"/>
                  </a:cubicBezTo>
                  <a:cubicBezTo>
                    <a:pt x="49" y="2"/>
                    <a:pt x="62" y="16"/>
                    <a:pt x="61" y="32"/>
                  </a:cubicBezTo>
                  <a:close/>
                </a:path>
              </a:pathLst>
            </a:custGeom>
            <a:solidFill>
              <a:srgbClr val="A3B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92"/>
            <p:cNvSpPr>
              <a:spLocks/>
            </p:cNvSpPr>
            <p:nvPr/>
          </p:nvSpPr>
          <p:spPr bwMode="auto">
            <a:xfrm>
              <a:off x="8024813" y="-306387"/>
              <a:ext cx="233363" cy="220663"/>
            </a:xfrm>
            <a:custGeom>
              <a:avLst/>
              <a:gdLst>
                <a:gd name="T0" fmla="*/ 61 w 62"/>
                <a:gd name="T1" fmla="*/ 31 h 59"/>
                <a:gd name="T2" fmla="*/ 29 w 62"/>
                <a:gd name="T3" fmla="*/ 58 h 59"/>
                <a:gd name="T4" fmla="*/ 1 w 62"/>
                <a:gd name="T5" fmla="*/ 28 h 59"/>
                <a:gd name="T6" fmla="*/ 32 w 62"/>
                <a:gd name="T7" fmla="*/ 1 h 59"/>
                <a:gd name="T8" fmla="*/ 61 w 62"/>
                <a:gd name="T9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9">
                  <a:moveTo>
                    <a:pt x="61" y="31"/>
                  </a:moveTo>
                  <a:cubicBezTo>
                    <a:pt x="60" y="47"/>
                    <a:pt x="46" y="59"/>
                    <a:pt x="29" y="58"/>
                  </a:cubicBezTo>
                  <a:cubicBezTo>
                    <a:pt x="13" y="57"/>
                    <a:pt x="0" y="44"/>
                    <a:pt x="1" y="28"/>
                  </a:cubicBezTo>
                  <a:cubicBezTo>
                    <a:pt x="2" y="12"/>
                    <a:pt x="16" y="0"/>
                    <a:pt x="32" y="1"/>
                  </a:cubicBezTo>
                  <a:cubicBezTo>
                    <a:pt x="49" y="2"/>
                    <a:pt x="62" y="15"/>
                    <a:pt x="61" y="31"/>
                  </a:cubicBezTo>
                  <a:close/>
                </a:path>
              </a:pathLst>
            </a:custGeom>
            <a:solidFill>
              <a:srgbClr val="A3B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93"/>
            <p:cNvSpPr>
              <a:spLocks/>
            </p:cNvSpPr>
            <p:nvPr/>
          </p:nvSpPr>
          <p:spPr bwMode="auto">
            <a:xfrm>
              <a:off x="7389813" y="-292100"/>
              <a:ext cx="147638" cy="123825"/>
            </a:xfrm>
            <a:custGeom>
              <a:avLst/>
              <a:gdLst>
                <a:gd name="T0" fmla="*/ 0 w 93"/>
                <a:gd name="T1" fmla="*/ 71 h 78"/>
                <a:gd name="T2" fmla="*/ 81 w 93"/>
                <a:gd name="T3" fmla="*/ 0 h 78"/>
                <a:gd name="T4" fmla="*/ 93 w 93"/>
                <a:gd name="T5" fmla="*/ 9 h 78"/>
                <a:gd name="T6" fmla="*/ 10 w 93"/>
                <a:gd name="T7" fmla="*/ 78 h 78"/>
                <a:gd name="T8" fmla="*/ 0 w 93"/>
                <a:gd name="T9" fmla="*/ 7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8">
                  <a:moveTo>
                    <a:pt x="0" y="71"/>
                  </a:moveTo>
                  <a:lnTo>
                    <a:pt x="81" y="0"/>
                  </a:lnTo>
                  <a:lnTo>
                    <a:pt x="93" y="9"/>
                  </a:lnTo>
                  <a:lnTo>
                    <a:pt x="10" y="78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94"/>
            <p:cNvSpPr>
              <a:spLocks/>
            </p:cNvSpPr>
            <p:nvPr/>
          </p:nvSpPr>
          <p:spPr bwMode="auto">
            <a:xfrm>
              <a:off x="7439025" y="-242887"/>
              <a:ext cx="90488" cy="74613"/>
            </a:xfrm>
            <a:custGeom>
              <a:avLst/>
              <a:gdLst>
                <a:gd name="T0" fmla="*/ 0 w 57"/>
                <a:gd name="T1" fmla="*/ 42 h 47"/>
                <a:gd name="T2" fmla="*/ 50 w 57"/>
                <a:gd name="T3" fmla="*/ 0 h 47"/>
                <a:gd name="T4" fmla="*/ 57 w 57"/>
                <a:gd name="T5" fmla="*/ 4 h 47"/>
                <a:gd name="T6" fmla="*/ 7 w 57"/>
                <a:gd name="T7" fmla="*/ 47 h 47"/>
                <a:gd name="T8" fmla="*/ 0 w 57"/>
                <a:gd name="T9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7">
                  <a:moveTo>
                    <a:pt x="0" y="42"/>
                  </a:moveTo>
                  <a:lnTo>
                    <a:pt x="50" y="0"/>
                  </a:lnTo>
                  <a:lnTo>
                    <a:pt x="57" y="4"/>
                  </a:lnTo>
                  <a:lnTo>
                    <a:pt x="7" y="4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95"/>
            <p:cNvSpPr>
              <a:spLocks/>
            </p:cNvSpPr>
            <p:nvPr/>
          </p:nvSpPr>
          <p:spPr bwMode="auto">
            <a:xfrm>
              <a:off x="8059738" y="-273050"/>
              <a:ext cx="149225" cy="119063"/>
            </a:xfrm>
            <a:custGeom>
              <a:avLst/>
              <a:gdLst>
                <a:gd name="T0" fmla="*/ 0 w 94"/>
                <a:gd name="T1" fmla="*/ 68 h 75"/>
                <a:gd name="T2" fmla="*/ 80 w 94"/>
                <a:gd name="T3" fmla="*/ 0 h 75"/>
                <a:gd name="T4" fmla="*/ 94 w 94"/>
                <a:gd name="T5" fmla="*/ 7 h 75"/>
                <a:gd name="T6" fmla="*/ 11 w 94"/>
                <a:gd name="T7" fmla="*/ 75 h 75"/>
                <a:gd name="T8" fmla="*/ 0 w 94"/>
                <a:gd name="T9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75">
                  <a:moveTo>
                    <a:pt x="0" y="68"/>
                  </a:moveTo>
                  <a:lnTo>
                    <a:pt x="80" y="0"/>
                  </a:lnTo>
                  <a:lnTo>
                    <a:pt x="94" y="7"/>
                  </a:lnTo>
                  <a:lnTo>
                    <a:pt x="11" y="75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96"/>
            <p:cNvSpPr>
              <a:spLocks/>
            </p:cNvSpPr>
            <p:nvPr/>
          </p:nvSpPr>
          <p:spPr bwMode="auto">
            <a:xfrm>
              <a:off x="8107363" y="-228600"/>
              <a:ext cx="95250" cy="74613"/>
            </a:xfrm>
            <a:custGeom>
              <a:avLst/>
              <a:gdLst>
                <a:gd name="T0" fmla="*/ 0 w 60"/>
                <a:gd name="T1" fmla="*/ 43 h 47"/>
                <a:gd name="T2" fmla="*/ 50 w 60"/>
                <a:gd name="T3" fmla="*/ 0 h 47"/>
                <a:gd name="T4" fmla="*/ 60 w 60"/>
                <a:gd name="T5" fmla="*/ 5 h 47"/>
                <a:gd name="T6" fmla="*/ 7 w 60"/>
                <a:gd name="T7" fmla="*/ 47 h 47"/>
                <a:gd name="T8" fmla="*/ 0 w 60"/>
                <a:gd name="T9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7">
                  <a:moveTo>
                    <a:pt x="0" y="43"/>
                  </a:moveTo>
                  <a:lnTo>
                    <a:pt x="50" y="0"/>
                  </a:lnTo>
                  <a:lnTo>
                    <a:pt x="60" y="5"/>
                  </a:lnTo>
                  <a:lnTo>
                    <a:pt x="7" y="47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97"/>
            <p:cNvSpPr>
              <a:spLocks/>
            </p:cNvSpPr>
            <p:nvPr/>
          </p:nvSpPr>
          <p:spPr bwMode="auto">
            <a:xfrm>
              <a:off x="7620000" y="90488"/>
              <a:ext cx="600075" cy="327025"/>
            </a:xfrm>
            <a:custGeom>
              <a:avLst/>
              <a:gdLst>
                <a:gd name="T0" fmla="*/ 0 w 160"/>
                <a:gd name="T1" fmla="*/ 37 h 87"/>
                <a:gd name="T2" fmla="*/ 155 w 160"/>
                <a:gd name="T3" fmla="*/ 1 h 87"/>
                <a:gd name="T4" fmla="*/ 158 w 160"/>
                <a:gd name="T5" fmla="*/ 1 h 87"/>
                <a:gd name="T6" fmla="*/ 159 w 160"/>
                <a:gd name="T7" fmla="*/ 3 h 87"/>
                <a:gd name="T8" fmla="*/ 0 w 160"/>
                <a:gd name="T9" fmla="*/ 3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87">
                  <a:moveTo>
                    <a:pt x="0" y="37"/>
                  </a:moveTo>
                  <a:cubicBezTo>
                    <a:pt x="0" y="37"/>
                    <a:pt x="97" y="79"/>
                    <a:pt x="155" y="1"/>
                  </a:cubicBezTo>
                  <a:cubicBezTo>
                    <a:pt x="155" y="1"/>
                    <a:pt x="157" y="0"/>
                    <a:pt x="158" y="1"/>
                  </a:cubicBezTo>
                  <a:cubicBezTo>
                    <a:pt x="160" y="2"/>
                    <a:pt x="159" y="3"/>
                    <a:pt x="159" y="3"/>
                  </a:cubicBezTo>
                  <a:cubicBezTo>
                    <a:pt x="159" y="3"/>
                    <a:pt x="103" y="87"/>
                    <a:pt x="0" y="37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98"/>
            <p:cNvSpPr>
              <a:spLocks/>
            </p:cNvSpPr>
            <p:nvPr/>
          </p:nvSpPr>
          <p:spPr bwMode="auto">
            <a:xfrm>
              <a:off x="8153400" y="-3175"/>
              <a:ext cx="112713" cy="93663"/>
            </a:xfrm>
            <a:custGeom>
              <a:avLst/>
              <a:gdLst>
                <a:gd name="T0" fmla="*/ 1 w 30"/>
                <a:gd name="T1" fmla="*/ 13 h 25"/>
                <a:gd name="T2" fmla="*/ 23 w 30"/>
                <a:gd name="T3" fmla="*/ 23 h 25"/>
                <a:gd name="T4" fmla="*/ 27 w 30"/>
                <a:gd name="T5" fmla="*/ 25 h 25"/>
                <a:gd name="T6" fmla="*/ 30 w 30"/>
                <a:gd name="T7" fmla="*/ 23 h 25"/>
                <a:gd name="T8" fmla="*/ 3 w 30"/>
                <a:gd name="T9" fmla="*/ 9 h 25"/>
                <a:gd name="T10" fmla="*/ 0 w 30"/>
                <a:gd name="T11" fmla="*/ 11 h 25"/>
                <a:gd name="T12" fmla="*/ 1 w 30"/>
                <a:gd name="T1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5">
                  <a:moveTo>
                    <a:pt x="1" y="13"/>
                  </a:moveTo>
                  <a:cubicBezTo>
                    <a:pt x="1" y="13"/>
                    <a:pt x="18" y="4"/>
                    <a:pt x="23" y="23"/>
                  </a:cubicBezTo>
                  <a:cubicBezTo>
                    <a:pt x="23" y="23"/>
                    <a:pt x="24" y="25"/>
                    <a:pt x="27" y="25"/>
                  </a:cubicBezTo>
                  <a:cubicBezTo>
                    <a:pt x="30" y="25"/>
                    <a:pt x="30" y="23"/>
                    <a:pt x="30" y="23"/>
                  </a:cubicBezTo>
                  <a:cubicBezTo>
                    <a:pt x="30" y="23"/>
                    <a:pt x="27" y="0"/>
                    <a:pt x="3" y="9"/>
                  </a:cubicBezTo>
                  <a:cubicBezTo>
                    <a:pt x="2" y="10"/>
                    <a:pt x="1" y="10"/>
                    <a:pt x="0" y="11"/>
                  </a:cubicBezTo>
                  <a:cubicBezTo>
                    <a:pt x="0" y="11"/>
                    <a:pt x="1" y="13"/>
                    <a:pt x="1" y="13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99"/>
            <p:cNvSpPr>
              <a:spLocks/>
            </p:cNvSpPr>
            <p:nvPr/>
          </p:nvSpPr>
          <p:spPr bwMode="auto">
            <a:xfrm>
              <a:off x="8469313" y="-300037"/>
              <a:ext cx="231775" cy="206375"/>
            </a:xfrm>
            <a:custGeom>
              <a:avLst/>
              <a:gdLst>
                <a:gd name="T0" fmla="*/ 7 w 62"/>
                <a:gd name="T1" fmla="*/ 55 h 55"/>
                <a:gd name="T2" fmla="*/ 0 w 62"/>
                <a:gd name="T3" fmla="*/ 51 h 55"/>
                <a:gd name="T4" fmla="*/ 50 w 62"/>
                <a:gd name="T5" fmla="*/ 0 h 55"/>
                <a:gd name="T6" fmla="*/ 7 w 62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55">
                  <a:moveTo>
                    <a:pt x="7" y="55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50" y="34"/>
                    <a:pt x="50" y="0"/>
                  </a:cubicBezTo>
                  <a:cubicBezTo>
                    <a:pt x="50" y="0"/>
                    <a:pt x="62" y="38"/>
                    <a:pt x="7" y="5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00"/>
            <p:cNvSpPr>
              <a:spLocks/>
            </p:cNvSpPr>
            <p:nvPr/>
          </p:nvSpPr>
          <p:spPr bwMode="auto">
            <a:xfrm>
              <a:off x="8483600" y="-401637"/>
              <a:ext cx="146050" cy="192088"/>
            </a:xfrm>
            <a:custGeom>
              <a:avLst/>
              <a:gdLst>
                <a:gd name="T0" fmla="*/ 9 w 39"/>
                <a:gd name="T1" fmla="*/ 51 h 51"/>
                <a:gd name="T2" fmla="*/ 24 w 39"/>
                <a:gd name="T3" fmla="*/ 8 h 51"/>
                <a:gd name="T4" fmla="*/ 29 w 39"/>
                <a:gd name="T5" fmla="*/ 40 h 51"/>
                <a:gd name="T6" fmla="*/ 9 w 39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1">
                  <a:moveTo>
                    <a:pt x="9" y="51"/>
                  </a:moveTo>
                  <a:cubicBezTo>
                    <a:pt x="9" y="51"/>
                    <a:pt x="0" y="0"/>
                    <a:pt x="24" y="8"/>
                  </a:cubicBezTo>
                  <a:cubicBezTo>
                    <a:pt x="39" y="13"/>
                    <a:pt x="37" y="30"/>
                    <a:pt x="29" y="40"/>
                  </a:cubicBezTo>
                  <a:cubicBezTo>
                    <a:pt x="23" y="47"/>
                    <a:pt x="15" y="51"/>
                    <a:pt x="9" y="5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01"/>
            <p:cNvSpPr>
              <a:spLocks/>
            </p:cNvSpPr>
            <p:nvPr/>
          </p:nvSpPr>
          <p:spPr bwMode="auto">
            <a:xfrm>
              <a:off x="8510588" y="-363537"/>
              <a:ext cx="115888" cy="153988"/>
            </a:xfrm>
            <a:custGeom>
              <a:avLst/>
              <a:gdLst>
                <a:gd name="T0" fmla="*/ 2 w 31"/>
                <a:gd name="T1" fmla="*/ 40 h 41"/>
                <a:gd name="T2" fmla="*/ 0 w 31"/>
                <a:gd name="T3" fmla="*/ 27 h 41"/>
                <a:gd name="T4" fmla="*/ 27 w 31"/>
                <a:gd name="T5" fmla="*/ 20 h 41"/>
                <a:gd name="T6" fmla="*/ 2 w 31"/>
                <a:gd name="T7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1">
                  <a:moveTo>
                    <a:pt x="2" y="4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31" y="0"/>
                    <a:pt x="27" y="20"/>
                  </a:cubicBezTo>
                  <a:cubicBezTo>
                    <a:pt x="23" y="41"/>
                    <a:pt x="2" y="40"/>
                    <a:pt x="2" y="40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02"/>
            <p:cNvSpPr>
              <a:spLocks/>
            </p:cNvSpPr>
            <p:nvPr/>
          </p:nvSpPr>
          <p:spPr bwMode="auto">
            <a:xfrm>
              <a:off x="7015163" y="-423862"/>
              <a:ext cx="179388" cy="214313"/>
            </a:xfrm>
            <a:custGeom>
              <a:avLst/>
              <a:gdLst>
                <a:gd name="T0" fmla="*/ 39 w 48"/>
                <a:gd name="T1" fmla="*/ 56 h 57"/>
                <a:gd name="T2" fmla="*/ 18 w 48"/>
                <a:gd name="T3" fmla="*/ 10 h 57"/>
                <a:gd name="T4" fmla="*/ 14 w 48"/>
                <a:gd name="T5" fmla="*/ 46 h 57"/>
                <a:gd name="T6" fmla="*/ 39 w 48"/>
                <a:gd name="T7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57">
                  <a:moveTo>
                    <a:pt x="39" y="56"/>
                  </a:moveTo>
                  <a:cubicBezTo>
                    <a:pt x="39" y="56"/>
                    <a:pt x="48" y="0"/>
                    <a:pt x="18" y="10"/>
                  </a:cubicBezTo>
                  <a:cubicBezTo>
                    <a:pt x="0" y="16"/>
                    <a:pt x="3" y="35"/>
                    <a:pt x="14" y="46"/>
                  </a:cubicBezTo>
                  <a:cubicBezTo>
                    <a:pt x="21" y="53"/>
                    <a:pt x="32" y="57"/>
                    <a:pt x="39" y="5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03"/>
            <p:cNvSpPr>
              <a:spLocks/>
            </p:cNvSpPr>
            <p:nvPr/>
          </p:nvSpPr>
          <p:spPr bwMode="auto">
            <a:xfrm>
              <a:off x="7018338" y="-374650"/>
              <a:ext cx="146050" cy="165100"/>
            </a:xfrm>
            <a:custGeom>
              <a:avLst/>
              <a:gdLst>
                <a:gd name="T0" fmla="*/ 38 w 39"/>
                <a:gd name="T1" fmla="*/ 42 h 44"/>
                <a:gd name="T2" fmla="*/ 39 w 39"/>
                <a:gd name="T3" fmla="*/ 28 h 44"/>
                <a:gd name="T4" fmla="*/ 6 w 39"/>
                <a:gd name="T5" fmla="*/ 22 h 44"/>
                <a:gd name="T6" fmla="*/ 38 w 39"/>
                <a:gd name="T7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4">
                  <a:moveTo>
                    <a:pt x="38" y="42"/>
                  </a:move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0" y="0"/>
                    <a:pt x="6" y="22"/>
                  </a:cubicBezTo>
                  <a:cubicBezTo>
                    <a:pt x="12" y="44"/>
                    <a:pt x="38" y="42"/>
                    <a:pt x="38" y="42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04"/>
            <p:cNvSpPr>
              <a:spLocks/>
            </p:cNvSpPr>
            <p:nvPr/>
          </p:nvSpPr>
          <p:spPr bwMode="auto">
            <a:xfrm>
              <a:off x="7337425" y="-393700"/>
              <a:ext cx="52388" cy="22225"/>
            </a:xfrm>
            <a:custGeom>
              <a:avLst/>
              <a:gdLst>
                <a:gd name="T0" fmla="*/ 14 w 14"/>
                <a:gd name="T1" fmla="*/ 3 h 6"/>
                <a:gd name="T2" fmla="*/ 11 w 14"/>
                <a:gd name="T3" fmla="*/ 6 h 6"/>
                <a:gd name="T4" fmla="*/ 2 w 14"/>
                <a:gd name="T5" fmla="*/ 5 h 6"/>
                <a:gd name="T6" fmla="*/ 0 w 14"/>
                <a:gd name="T7" fmla="*/ 3 h 6"/>
                <a:gd name="T8" fmla="*/ 0 w 14"/>
                <a:gd name="T9" fmla="*/ 3 h 6"/>
                <a:gd name="T10" fmla="*/ 2 w 14"/>
                <a:gd name="T11" fmla="*/ 0 h 6"/>
                <a:gd name="T12" fmla="*/ 11 w 14"/>
                <a:gd name="T13" fmla="*/ 1 h 6"/>
                <a:gd name="T14" fmla="*/ 14 w 14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6">
                  <a:moveTo>
                    <a:pt x="14" y="3"/>
                  </a:moveTo>
                  <a:cubicBezTo>
                    <a:pt x="14" y="5"/>
                    <a:pt x="12" y="6"/>
                    <a:pt x="1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1"/>
                    <a:pt x="14" y="2"/>
                    <a:pt x="14" y="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05"/>
            <p:cNvSpPr>
              <a:spLocks/>
            </p:cNvSpPr>
            <p:nvPr/>
          </p:nvSpPr>
          <p:spPr bwMode="auto">
            <a:xfrm>
              <a:off x="8258175" y="-377825"/>
              <a:ext cx="44450" cy="14288"/>
            </a:xfrm>
            <a:custGeom>
              <a:avLst/>
              <a:gdLst>
                <a:gd name="T0" fmla="*/ 12 w 12"/>
                <a:gd name="T1" fmla="*/ 2 h 4"/>
                <a:gd name="T2" fmla="*/ 10 w 12"/>
                <a:gd name="T3" fmla="*/ 4 h 4"/>
                <a:gd name="T4" fmla="*/ 1 w 12"/>
                <a:gd name="T5" fmla="*/ 4 h 4"/>
                <a:gd name="T6" fmla="*/ 0 w 12"/>
                <a:gd name="T7" fmla="*/ 2 h 4"/>
                <a:gd name="T8" fmla="*/ 0 w 12"/>
                <a:gd name="T9" fmla="*/ 2 h 4"/>
                <a:gd name="T10" fmla="*/ 2 w 12"/>
                <a:gd name="T11" fmla="*/ 0 h 4"/>
                <a:gd name="T12" fmla="*/ 10 w 12"/>
                <a:gd name="T13" fmla="*/ 0 h 4"/>
                <a:gd name="T14" fmla="*/ 12 w 12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4">
                  <a:moveTo>
                    <a:pt x="12" y="2"/>
                  </a:moveTo>
                  <a:cubicBezTo>
                    <a:pt x="12" y="3"/>
                    <a:pt x="11" y="4"/>
                    <a:pt x="1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06"/>
            <p:cNvSpPr>
              <a:spLocks/>
            </p:cNvSpPr>
            <p:nvPr/>
          </p:nvSpPr>
          <p:spPr bwMode="auto">
            <a:xfrm>
              <a:off x="7804150" y="338138"/>
              <a:ext cx="131763" cy="46038"/>
            </a:xfrm>
            <a:custGeom>
              <a:avLst/>
              <a:gdLst>
                <a:gd name="T0" fmla="*/ 35 w 35"/>
                <a:gd name="T1" fmla="*/ 7 h 12"/>
                <a:gd name="T2" fmla="*/ 17 w 35"/>
                <a:gd name="T3" fmla="*/ 12 h 12"/>
                <a:gd name="T4" fmla="*/ 1 w 35"/>
                <a:gd name="T5" fmla="*/ 5 h 12"/>
                <a:gd name="T6" fmla="*/ 18 w 35"/>
                <a:gd name="T7" fmla="*/ 1 h 12"/>
                <a:gd name="T8" fmla="*/ 35 w 35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35" y="7"/>
                  </a:moveTo>
                  <a:cubicBezTo>
                    <a:pt x="34" y="10"/>
                    <a:pt x="27" y="12"/>
                    <a:pt x="17" y="12"/>
                  </a:cubicBezTo>
                  <a:cubicBezTo>
                    <a:pt x="8" y="11"/>
                    <a:pt x="0" y="8"/>
                    <a:pt x="1" y="5"/>
                  </a:cubicBezTo>
                  <a:cubicBezTo>
                    <a:pt x="1" y="2"/>
                    <a:pt x="8" y="0"/>
                    <a:pt x="18" y="1"/>
                  </a:cubicBezTo>
                  <a:cubicBezTo>
                    <a:pt x="27" y="1"/>
                    <a:pt x="35" y="4"/>
                    <a:pt x="35" y="7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07"/>
            <p:cNvSpPr>
              <a:spLocks/>
            </p:cNvSpPr>
            <p:nvPr/>
          </p:nvSpPr>
          <p:spPr bwMode="auto">
            <a:xfrm>
              <a:off x="8378825" y="-1200150"/>
              <a:ext cx="296863" cy="457200"/>
            </a:xfrm>
            <a:custGeom>
              <a:avLst/>
              <a:gdLst>
                <a:gd name="T0" fmla="*/ 0 w 79"/>
                <a:gd name="T1" fmla="*/ 65 h 122"/>
                <a:gd name="T2" fmla="*/ 13 w 79"/>
                <a:gd name="T3" fmla="*/ 110 h 122"/>
                <a:gd name="T4" fmla="*/ 13 w 79"/>
                <a:gd name="T5" fmla="*/ 122 h 122"/>
                <a:gd name="T6" fmla="*/ 77 w 79"/>
                <a:gd name="T7" fmla="*/ 49 h 122"/>
                <a:gd name="T8" fmla="*/ 71 w 79"/>
                <a:gd name="T9" fmla="*/ 22 h 122"/>
                <a:gd name="T10" fmla="*/ 30 w 79"/>
                <a:gd name="T11" fmla="*/ 15 h 122"/>
                <a:gd name="T12" fmla="*/ 10 w 79"/>
                <a:gd name="T13" fmla="*/ 58 h 122"/>
                <a:gd name="T14" fmla="*/ 0 w 79"/>
                <a:gd name="T15" fmla="*/ 6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122">
                  <a:moveTo>
                    <a:pt x="0" y="65"/>
                  </a:moveTo>
                  <a:cubicBezTo>
                    <a:pt x="13" y="76"/>
                    <a:pt x="13" y="95"/>
                    <a:pt x="13" y="110"/>
                  </a:cubicBezTo>
                  <a:cubicBezTo>
                    <a:pt x="13" y="114"/>
                    <a:pt x="13" y="118"/>
                    <a:pt x="13" y="122"/>
                  </a:cubicBezTo>
                  <a:cubicBezTo>
                    <a:pt x="30" y="111"/>
                    <a:pt x="74" y="68"/>
                    <a:pt x="77" y="49"/>
                  </a:cubicBezTo>
                  <a:cubicBezTo>
                    <a:pt x="79" y="40"/>
                    <a:pt x="74" y="31"/>
                    <a:pt x="71" y="22"/>
                  </a:cubicBezTo>
                  <a:cubicBezTo>
                    <a:pt x="69" y="15"/>
                    <a:pt x="53" y="0"/>
                    <a:pt x="30" y="15"/>
                  </a:cubicBezTo>
                  <a:cubicBezTo>
                    <a:pt x="24" y="29"/>
                    <a:pt x="21" y="46"/>
                    <a:pt x="10" y="58"/>
                  </a:cubicBezTo>
                  <a:cubicBezTo>
                    <a:pt x="7" y="61"/>
                    <a:pt x="3" y="62"/>
                    <a:pt x="0" y="65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08"/>
            <p:cNvSpPr>
              <a:spLocks/>
            </p:cNvSpPr>
            <p:nvPr/>
          </p:nvSpPr>
          <p:spPr bwMode="auto">
            <a:xfrm>
              <a:off x="8231188" y="-1211262"/>
              <a:ext cx="203200" cy="236538"/>
            </a:xfrm>
            <a:custGeom>
              <a:avLst/>
              <a:gdLst>
                <a:gd name="T0" fmla="*/ 54 w 54"/>
                <a:gd name="T1" fmla="*/ 0 h 63"/>
                <a:gd name="T2" fmla="*/ 33 w 54"/>
                <a:gd name="T3" fmla="*/ 19 h 63"/>
                <a:gd name="T4" fmla="*/ 9 w 54"/>
                <a:gd name="T5" fmla="*/ 53 h 63"/>
                <a:gd name="T6" fmla="*/ 0 w 54"/>
                <a:gd name="T7" fmla="*/ 63 h 63"/>
                <a:gd name="T8" fmla="*/ 48 w 54"/>
                <a:gd name="T9" fmla="*/ 19 h 63"/>
                <a:gd name="T10" fmla="*/ 52 w 54"/>
                <a:gd name="T11" fmla="*/ 10 h 63"/>
                <a:gd name="T12" fmla="*/ 54 w 54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63">
                  <a:moveTo>
                    <a:pt x="54" y="0"/>
                  </a:moveTo>
                  <a:cubicBezTo>
                    <a:pt x="45" y="1"/>
                    <a:pt x="38" y="12"/>
                    <a:pt x="33" y="19"/>
                  </a:cubicBezTo>
                  <a:cubicBezTo>
                    <a:pt x="25" y="30"/>
                    <a:pt x="18" y="41"/>
                    <a:pt x="9" y="53"/>
                  </a:cubicBezTo>
                  <a:cubicBezTo>
                    <a:pt x="8" y="55"/>
                    <a:pt x="3" y="63"/>
                    <a:pt x="0" y="63"/>
                  </a:cubicBezTo>
                  <a:cubicBezTo>
                    <a:pt x="21" y="59"/>
                    <a:pt x="39" y="37"/>
                    <a:pt x="48" y="19"/>
                  </a:cubicBezTo>
                  <a:cubicBezTo>
                    <a:pt x="49" y="16"/>
                    <a:pt x="50" y="13"/>
                    <a:pt x="52" y="10"/>
                  </a:cubicBezTo>
                  <a:cubicBezTo>
                    <a:pt x="52" y="7"/>
                    <a:pt x="54" y="3"/>
                    <a:pt x="54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09"/>
            <p:cNvSpPr>
              <a:spLocks/>
            </p:cNvSpPr>
            <p:nvPr/>
          </p:nvSpPr>
          <p:spPr bwMode="auto">
            <a:xfrm>
              <a:off x="7875588" y="-1458912"/>
              <a:ext cx="423863" cy="101600"/>
            </a:xfrm>
            <a:custGeom>
              <a:avLst/>
              <a:gdLst>
                <a:gd name="T0" fmla="*/ 0 w 113"/>
                <a:gd name="T1" fmla="*/ 26 h 27"/>
                <a:gd name="T2" fmla="*/ 44 w 113"/>
                <a:gd name="T3" fmla="*/ 3 h 27"/>
                <a:gd name="T4" fmla="*/ 57 w 113"/>
                <a:gd name="T5" fmla="*/ 0 h 27"/>
                <a:gd name="T6" fmla="*/ 94 w 113"/>
                <a:gd name="T7" fmla="*/ 9 h 27"/>
                <a:gd name="T8" fmla="*/ 113 w 113"/>
                <a:gd name="T9" fmla="*/ 25 h 27"/>
                <a:gd name="T10" fmla="*/ 37 w 113"/>
                <a:gd name="T11" fmla="*/ 18 h 27"/>
                <a:gd name="T12" fmla="*/ 14 w 113"/>
                <a:gd name="T13" fmla="*/ 22 h 27"/>
                <a:gd name="T14" fmla="*/ 0 w 113"/>
                <a:gd name="T1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27">
                  <a:moveTo>
                    <a:pt x="0" y="26"/>
                  </a:moveTo>
                  <a:cubicBezTo>
                    <a:pt x="15" y="19"/>
                    <a:pt x="28" y="8"/>
                    <a:pt x="44" y="3"/>
                  </a:cubicBezTo>
                  <a:cubicBezTo>
                    <a:pt x="48" y="1"/>
                    <a:pt x="53" y="0"/>
                    <a:pt x="57" y="0"/>
                  </a:cubicBezTo>
                  <a:cubicBezTo>
                    <a:pt x="71" y="0"/>
                    <a:pt x="82" y="2"/>
                    <a:pt x="94" y="9"/>
                  </a:cubicBezTo>
                  <a:cubicBezTo>
                    <a:pt x="100" y="12"/>
                    <a:pt x="110" y="19"/>
                    <a:pt x="113" y="25"/>
                  </a:cubicBezTo>
                  <a:cubicBezTo>
                    <a:pt x="87" y="27"/>
                    <a:pt x="62" y="18"/>
                    <a:pt x="37" y="18"/>
                  </a:cubicBezTo>
                  <a:cubicBezTo>
                    <a:pt x="29" y="18"/>
                    <a:pt x="21" y="19"/>
                    <a:pt x="14" y="22"/>
                  </a:cubicBezTo>
                  <a:cubicBezTo>
                    <a:pt x="10" y="23"/>
                    <a:pt x="5" y="25"/>
                    <a:pt x="0" y="26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10"/>
            <p:cNvSpPr>
              <a:spLocks/>
            </p:cNvSpPr>
            <p:nvPr/>
          </p:nvSpPr>
          <p:spPr bwMode="auto">
            <a:xfrm>
              <a:off x="7104063" y="-1370012"/>
              <a:ext cx="188913" cy="225425"/>
            </a:xfrm>
            <a:custGeom>
              <a:avLst/>
              <a:gdLst>
                <a:gd name="T0" fmla="*/ 2 w 50"/>
                <a:gd name="T1" fmla="*/ 0 h 60"/>
                <a:gd name="T2" fmla="*/ 10 w 50"/>
                <a:gd name="T3" fmla="*/ 29 h 60"/>
                <a:gd name="T4" fmla="*/ 28 w 50"/>
                <a:gd name="T5" fmla="*/ 48 h 60"/>
                <a:gd name="T6" fmla="*/ 50 w 50"/>
                <a:gd name="T7" fmla="*/ 60 h 60"/>
                <a:gd name="T8" fmla="*/ 12 w 50"/>
                <a:gd name="T9" fmla="*/ 20 h 60"/>
                <a:gd name="T10" fmla="*/ 8 w 50"/>
                <a:gd name="T11" fmla="*/ 9 h 60"/>
                <a:gd name="T12" fmla="*/ 2 w 50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60">
                  <a:moveTo>
                    <a:pt x="2" y="0"/>
                  </a:moveTo>
                  <a:cubicBezTo>
                    <a:pt x="0" y="9"/>
                    <a:pt x="6" y="21"/>
                    <a:pt x="10" y="29"/>
                  </a:cubicBezTo>
                  <a:cubicBezTo>
                    <a:pt x="15" y="37"/>
                    <a:pt x="20" y="43"/>
                    <a:pt x="28" y="48"/>
                  </a:cubicBezTo>
                  <a:cubicBezTo>
                    <a:pt x="35" y="52"/>
                    <a:pt x="42" y="59"/>
                    <a:pt x="50" y="60"/>
                  </a:cubicBezTo>
                  <a:cubicBezTo>
                    <a:pt x="32" y="51"/>
                    <a:pt x="21" y="38"/>
                    <a:pt x="12" y="20"/>
                  </a:cubicBezTo>
                  <a:cubicBezTo>
                    <a:pt x="10" y="17"/>
                    <a:pt x="10" y="13"/>
                    <a:pt x="8" y="9"/>
                  </a:cubicBezTo>
                  <a:cubicBezTo>
                    <a:pt x="7" y="6"/>
                    <a:pt x="5" y="2"/>
                    <a:pt x="2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11"/>
            <p:cNvSpPr>
              <a:spLocks/>
            </p:cNvSpPr>
            <p:nvPr/>
          </p:nvSpPr>
          <p:spPr bwMode="auto">
            <a:xfrm>
              <a:off x="7251700" y="-1365250"/>
              <a:ext cx="160338" cy="173038"/>
            </a:xfrm>
            <a:custGeom>
              <a:avLst/>
              <a:gdLst>
                <a:gd name="T0" fmla="*/ 36 w 43"/>
                <a:gd name="T1" fmla="*/ 41 h 46"/>
                <a:gd name="T2" fmla="*/ 14 w 43"/>
                <a:gd name="T3" fmla="*/ 20 h 46"/>
                <a:gd name="T4" fmla="*/ 0 w 43"/>
                <a:gd name="T5" fmla="*/ 0 h 46"/>
                <a:gd name="T6" fmla="*/ 10 w 43"/>
                <a:gd name="T7" fmla="*/ 28 h 46"/>
                <a:gd name="T8" fmla="*/ 43 w 43"/>
                <a:gd name="T9" fmla="*/ 46 h 46"/>
                <a:gd name="T10" fmla="*/ 42 w 43"/>
                <a:gd name="T11" fmla="*/ 45 h 46"/>
                <a:gd name="T12" fmla="*/ 36 w 43"/>
                <a:gd name="T13" fmla="*/ 4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6">
                  <a:moveTo>
                    <a:pt x="36" y="41"/>
                  </a:moveTo>
                  <a:cubicBezTo>
                    <a:pt x="28" y="36"/>
                    <a:pt x="19" y="28"/>
                    <a:pt x="14" y="20"/>
                  </a:cubicBezTo>
                  <a:cubicBezTo>
                    <a:pt x="9" y="13"/>
                    <a:pt x="6" y="6"/>
                    <a:pt x="0" y="0"/>
                  </a:cubicBezTo>
                  <a:cubicBezTo>
                    <a:pt x="0" y="9"/>
                    <a:pt x="5" y="22"/>
                    <a:pt x="10" y="28"/>
                  </a:cubicBezTo>
                  <a:cubicBezTo>
                    <a:pt x="16" y="37"/>
                    <a:pt x="31" y="44"/>
                    <a:pt x="43" y="46"/>
                  </a:cubicBezTo>
                  <a:cubicBezTo>
                    <a:pt x="43" y="46"/>
                    <a:pt x="42" y="45"/>
                    <a:pt x="42" y="45"/>
                  </a:cubicBezTo>
                  <a:cubicBezTo>
                    <a:pt x="40" y="44"/>
                    <a:pt x="38" y="43"/>
                    <a:pt x="36" y="4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8285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1" name="组合 1120"/>
          <p:cNvGrpSpPr/>
          <p:nvPr/>
        </p:nvGrpSpPr>
        <p:grpSpPr>
          <a:xfrm>
            <a:off x="9466083" y="437356"/>
            <a:ext cx="4179259" cy="10285413"/>
            <a:chOff x="9466083" y="437356"/>
            <a:chExt cx="4179259" cy="10285413"/>
          </a:xfrm>
        </p:grpSpPr>
        <p:grpSp>
          <p:nvGrpSpPr>
            <p:cNvPr id="564" name="Group 763"/>
            <p:cNvGrpSpPr>
              <a:grpSpLocks/>
            </p:cNvGrpSpPr>
            <p:nvPr/>
          </p:nvGrpSpPr>
          <p:grpSpPr bwMode="auto">
            <a:xfrm>
              <a:off x="9466083" y="5661431"/>
              <a:ext cx="4171005" cy="5061338"/>
              <a:chOff x="6761" y="3459"/>
              <a:chExt cx="3537" cy="4292"/>
            </a:xfrm>
          </p:grpSpPr>
          <p:sp>
            <p:nvSpPr>
              <p:cNvPr id="919" name="Freeform 563"/>
              <p:cNvSpPr>
                <a:spLocks/>
              </p:cNvSpPr>
              <p:nvPr/>
            </p:nvSpPr>
            <p:spPr bwMode="auto">
              <a:xfrm>
                <a:off x="9140" y="6814"/>
                <a:ext cx="430" cy="906"/>
              </a:xfrm>
              <a:custGeom>
                <a:avLst/>
                <a:gdLst>
                  <a:gd name="T0" fmla="*/ 9 w 182"/>
                  <a:gd name="T1" fmla="*/ 0 h 383"/>
                  <a:gd name="T2" fmla="*/ 17 w 182"/>
                  <a:gd name="T3" fmla="*/ 80 h 383"/>
                  <a:gd name="T4" fmla="*/ 51 w 182"/>
                  <a:gd name="T5" fmla="*/ 105 h 383"/>
                  <a:gd name="T6" fmla="*/ 38 w 182"/>
                  <a:gd name="T7" fmla="*/ 367 h 383"/>
                  <a:gd name="T8" fmla="*/ 77 w 182"/>
                  <a:gd name="T9" fmla="*/ 383 h 383"/>
                  <a:gd name="T10" fmla="*/ 83 w 182"/>
                  <a:gd name="T11" fmla="*/ 108 h 383"/>
                  <a:gd name="T12" fmla="*/ 108 w 182"/>
                  <a:gd name="T13" fmla="*/ 108 h 383"/>
                  <a:gd name="T14" fmla="*/ 118 w 182"/>
                  <a:gd name="T15" fmla="*/ 377 h 383"/>
                  <a:gd name="T16" fmla="*/ 147 w 182"/>
                  <a:gd name="T17" fmla="*/ 357 h 383"/>
                  <a:gd name="T18" fmla="*/ 159 w 182"/>
                  <a:gd name="T19" fmla="*/ 346 h 383"/>
                  <a:gd name="T20" fmla="*/ 137 w 182"/>
                  <a:gd name="T21" fmla="*/ 103 h 383"/>
                  <a:gd name="T22" fmla="*/ 169 w 182"/>
                  <a:gd name="T23" fmla="*/ 82 h 383"/>
                  <a:gd name="T24" fmla="*/ 176 w 182"/>
                  <a:gd name="T25" fmla="*/ 5 h 383"/>
                  <a:gd name="T26" fmla="*/ 9 w 182"/>
                  <a:gd name="T27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2" h="383">
                    <a:moveTo>
                      <a:pt x="9" y="0"/>
                    </a:moveTo>
                    <a:cubicBezTo>
                      <a:pt x="9" y="0"/>
                      <a:pt x="0" y="49"/>
                      <a:pt x="17" y="80"/>
                    </a:cubicBezTo>
                    <a:cubicBezTo>
                      <a:pt x="24" y="92"/>
                      <a:pt x="37" y="102"/>
                      <a:pt x="51" y="105"/>
                    </a:cubicBezTo>
                    <a:cubicBezTo>
                      <a:pt x="38" y="367"/>
                      <a:pt x="38" y="367"/>
                      <a:pt x="38" y="367"/>
                    </a:cubicBezTo>
                    <a:cubicBezTo>
                      <a:pt x="77" y="383"/>
                      <a:pt x="77" y="383"/>
                      <a:pt x="77" y="383"/>
                    </a:cubicBezTo>
                    <a:cubicBezTo>
                      <a:pt x="83" y="108"/>
                      <a:pt x="83" y="108"/>
                      <a:pt x="83" y="108"/>
                    </a:cubicBezTo>
                    <a:cubicBezTo>
                      <a:pt x="83" y="108"/>
                      <a:pt x="97" y="110"/>
                      <a:pt x="108" y="108"/>
                    </a:cubicBezTo>
                    <a:cubicBezTo>
                      <a:pt x="118" y="377"/>
                      <a:pt x="118" y="377"/>
                      <a:pt x="118" y="377"/>
                    </a:cubicBezTo>
                    <a:cubicBezTo>
                      <a:pt x="147" y="357"/>
                      <a:pt x="147" y="357"/>
                      <a:pt x="147" y="357"/>
                    </a:cubicBezTo>
                    <a:cubicBezTo>
                      <a:pt x="159" y="346"/>
                      <a:pt x="159" y="346"/>
                      <a:pt x="159" y="346"/>
                    </a:cubicBezTo>
                    <a:cubicBezTo>
                      <a:pt x="137" y="103"/>
                      <a:pt x="137" y="103"/>
                      <a:pt x="137" y="103"/>
                    </a:cubicBezTo>
                    <a:cubicBezTo>
                      <a:pt x="137" y="103"/>
                      <a:pt x="158" y="101"/>
                      <a:pt x="169" y="82"/>
                    </a:cubicBezTo>
                    <a:cubicBezTo>
                      <a:pt x="179" y="66"/>
                      <a:pt x="182" y="40"/>
                      <a:pt x="176" y="5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564"/>
              <p:cNvSpPr>
                <a:spLocks/>
              </p:cNvSpPr>
              <p:nvPr/>
            </p:nvSpPr>
            <p:spPr bwMode="auto">
              <a:xfrm>
                <a:off x="9156" y="6909"/>
                <a:ext cx="407" cy="811"/>
              </a:xfrm>
              <a:custGeom>
                <a:avLst/>
                <a:gdLst>
                  <a:gd name="T0" fmla="*/ 149 w 172"/>
                  <a:gd name="T1" fmla="*/ 35 h 343"/>
                  <a:gd name="T2" fmla="*/ 88 w 172"/>
                  <a:gd name="T3" fmla="*/ 53 h 343"/>
                  <a:gd name="T4" fmla="*/ 28 w 172"/>
                  <a:gd name="T5" fmla="*/ 32 h 343"/>
                  <a:gd name="T6" fmla="*/ 6 w 172"/>
                  <a:gd name="T7" fmla="*/ 6 h 343"/>
                  <a:gd name="T8" fmla="*/ 0 w 172"/>
                  <a:gd name="T9" fmla="*/ 0 h 343"/>
                  <a:gd name="T10" fmla="*/ 10 w 172"/>
                  <a:gd name="T11" fmla="*/ 40 h 343"/>
                  <a:gd name="T12" fmla="*/ 44 w 172"/>
                  <a:gd name="T13" fmla="*/ 65 h 343"/>
                  <a:gd name="T14" fmla="*/ 44 w 172"/>
                  <a:gd name="T15" fmla="*/ 72 h 343"/>
                  <a:gd name="T16" fmla="*/ 58 w 172"/>
                  <a:gd name="T17" fmla="*/ 73 h 343"/>
                  <a:gd name="T18" fmla="*/ 59 w 172"/>
                  <a:gd name="T19" fmla="*/ 75 h 343"/>
                  <a:gd name="T20" fmla="*/ 53 w 172"/>
                  <a:gd name="T21" fmla="*/ 230 h 343"/>
                  <a:gd name="T22" fmla="*/ 51 w 172"/>
                  <a:gd name="T23" fmla="*/ 309 h 343"/>
                  <a:gd name="T24" fmla="*/ 49 w 172"/>
                  <a:gd name="T25" fmla="*/ 335 h 343"/>
                  <a:gd name="T26" fmla="*/ 70 w 172"/>
                  <a:gd name="T27" fmla="*/ 343 h 343"/>
                  <a:gd name="T28" fmla="*/ 76 w 172"/>
                  <a:gd name="T29" fmla="*/ 68 h 343"/>
                  <a:gd name="T30" fmla="*/ 101 w 172"/>
                  <a:gd name="T31" fmla="*/ 68 h 343"/>
                  <a:gd name="T32" fmla="*/ 111 w 172"/>
                  <a:gd name="T33" fmla="*/ 337 h 343"/>
                  <a:gd name="T34" fmla="*/ 129 w 172"/>
                  <a:gd name="T35" fmla="*/ 325 h 343"/>
                  <a:gd name="T36" fmla="*/ 126 w 172"/>
                  <a:gd name="T37" fmla="*/ 258 h 343"/>
                  <a:gd name="T38" fmla="*/ 122 w 172"/>
                  <a:gd name="T39" fmla="*/ 169 h 343"/>
                  <a:gd name="T40" fmla="*/ 117 w 172"/>
                  <a:gd name="T41" fmla="*/ 123 h 343"/>
                  <a:gd name="T42" fmla="*/ 115 w 172"/>
                  <a:gd name="T43" fmla="*/ 84 h 343"/>
                  <a:gd name="T44" fmla="*/ 122 w 172"/>
                  <a:gd name="T45" fmla="*/ 73 h 343"/>
                  <a:gd name="T46" fmla="*/ 131 w 172"/>
                  <a:gd name="T47" fmla="*/ 72 h 343"/>
                  <a:gd name="T48" fmla="*/ 130 w 172"/>
                  <a:gd name="T49" fmla="*/ 63 h 343"/>
                  <a:gd name="T50" fmla="*/ 162 w 172"/>
                  <a:gd name="T51" fmla="*/ 42 h 343"/>
                  <a:gd name="T52" fmla="*/ 172 w 172"/>
                  <a:gd name="T53" fmla="*/ 8 h 343"/>
                  <a:gd name="T54" fmla="*/ 149 w 172"/>
                  <a:gd name="T55" fmla="*/ 35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72" h="343">
                    <a:moveTo>
                      <a:pt x="149" y="35"/>
                    </a:moveTo>
                    <a:cubicBezTo>
                      <a:pt x="131" y="47"/>
                      <a:pt x="109" y="52"/>
                      <a:pt x="88" y="53"/>
                    </a:cubicBezTo>
                    <a:cubicBezTo>
                      <a:pt x="65" y="54"/>
                      <a:pt x="45" y="47"/>
                      <a:pt x="28" y="32"/>
                    </a:cubicBezTo>
                    <a:cubicBezTo>
                      <a:pt x="20" y="25"/>
                      <a:pt x="11" y="16"/>
                      <a:pt x="6" y="6"/>
                    </a:cubicBezTo>
                    <a:cubicBezTo>
                      <a:pt x="4" y="4"/>
                      <a:pt x="2" y="2"/>
                      <a:pt x="0" y="0"/>
                    </a:cubicBezTo>
                    <a:cubicBezTo>
                      <a:pt x="1" y="14"/>
                      <a:pt x="4" y="28"/>
                      <a:pt x="10" y="40"/>
                    </a:cubicBezTo>
                    <a:cubicBezTo>
                      <a:pt x="17" y="52"/>
                      <a:pt x="30" y="62"/>
                      <a:pt x="44" y="65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9" y="72"/>
                      <a:pt x="54" y="73"/>
                      <a:pt x="58" y="73"/>
                    </a:cubicBezTo>
                    <a:cubicBezTo>
                      <a:pt x="59" y="74"/>
                      <a:pt x="59" y="74"/>
                      <a:pt x="59" y="75"/>
                    </a:cubicBezTo>
                    <a:cubicBezTo>
                      <a:pt x="62" y="127"/>
                      <a:pt x="57" y="179"/>
                      <a:pt x="53" y="230"/>
                    </a:cubicBezTo>
                    <a:cubicBezTo>
                      <a:pt x="52" y="257"/>
                      <a:pt x="52" y="283"/>
                      <a:pt x="51" y="309"/>
                    </a:cubicBezTo>
                    <a:cubicBezTo>
                      <a:pt x="50" y="318"/>
                      <a:pt x="50" y="326"/>
                      <a:pt x="49" y="335"/>
                    </a:cubicBezTo>
                    <a:cubicBezTo>
                      <a:pt x="70" y="343"/>
                      <a:pt x="70" y="343"/>
                      <a:pt x="70" y="343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6" y="68"/>
                      <a:pt x="90" y="70"/>
                      <a:pt x="101" y="68"/>
                    </a:cubicBezTo>
                    <a:cubicBezTo>
                      <a:pt x="111" y="337"/>
                      <a:pt x="111" y="337"/>
                      <a:pt x="111" y="337"/>
                    </a:cubicBezTo>
                    <a:cubicBezTo>
                      <a:pt x="129" y="325"/>
                      <a:pt x="129" y="325"/>
                      <a:pt x="129" y="325"/>
                    </a:cubicBezTo>
                    <a:cubicBezTo>
                      <a:pt x="125" y="303"/>
                      <a:pt x="126" y="280"/>
                      <a:pt x="126" y="258"/>
                    </a:cubicBezTo>
                    <a:cubicBezTo>
                      <a:pt x="126" y="228"/>
                      <a:pt x="126" y="198"/>
                      <a:pt x="122" y="169"/>
                    </a:cubicBezTo>
                    <a:cubicBezTo>
                      <a:pt x="120" y="154"/>
                      <a:pt x="118" y="138"/>
                      <a:pt x="117" y="123"/>
                    </a:cubicBezTo>
                    <a:cubicBezTo>
                      <a:pt x="117" y="111"/>
                      <a:pt x="118" y="97"/>
                      <a:pt x="115" y="84"/>
                    </a:cubicBezTo>
                    <a:cubicBezTo>
                      <a:pt x="114" y="78"/>
                      <a:pt x="114" y="74"/>
                      <a:pt x="122" y="73"/>
                    </a:cubicBezTo>
                    <a:cubicBezTo>
                      <a:pt x="125" y="72"/>
                      <a:pt x="128" y="72"/>
                      <a:pt x="131" y="72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0" y="63"/>
                      <a:pt x="151" y="61"/>
                      <a:pt x="162" y="42"/>
                    </a:cubicBezTo>
                    <a:cubicBezTo>
                      <a:pt x="168" y="34"/>
                      <a:pt x="171" y="22"/>
                      <a:pt x="172" y="8"/>
                    </a:cubicBezTo>
                    <a:cubicBezTo>
                      <a:pt x="166" y="18"/>
                      <a:pt x="159" y="28"/>
                      <a:pt x="149" y="35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565"/>
              <p:cNvSpPr>
                <a:spLocks/>
              </p:cNvSpPr>
              <p:nvPr/>
            </p:nvSpPr>
            <p:spPr bwMode="auto">
              <a:xfrm>
                <a:off x="9159" y="6774"/>
                <a:ext cx="397" cy="121"/>
              </a:xfrm>
              <a:custGeom>
                <a:avLst/>
                <a:gdLst>
                  <a:gd name="T0" fmla="*/ 1 w 168"/>
                  <a:gd name="T1" fmla="*/ 13 h 51"/>
                  <a:gd name="T2" fmla="*/ 0 w 168"/>
                  <a:gd name="T3" fmla="*/ 23 h 51"/>
                  <a:gd name="T4" fmla="*/ 54 w 168"/>
                  <a:gd name="T5" fmla="*/ 25 h 51"/>
                  <a:gd name="T6" fmla="*/ 82 w 168"/>
                  <a:gd name="T7" fmla="*/ 50 h 51"/>
                  <a:gd name="T8" fmla="*/ 109 w 168"/>
                  <a:gd name="T9" fmla="*/ 27 h 51"/>
                  <a:gd name="T10" fmla="*/ 168 w 168"/>
                  <a:gd name="T11" fmla="*/ 25 h 51"/>
                  <a:gd name="T12" fmla="*/ 168 w 168"/>
                  <a:gd name="T13" fmla="*/ 17 h 51"/>
                  <a:gd name="T14" fmla="*/ 1 w 168"/>
                  <a:gd name="T15" fmla="*/ 1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8" h="51">
                    <a:moveTo>
                      <a:pt x="1" y="13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26" y="23"/>
                      <a:pt x="54" y="25"/>
                    </a:cubicBezTo>
                    <a:cubicBezTo>
                      <a:pt x="65" y="26"/>
                      <a:pt x="70" y="50"/>
                      <a:pt x="82" y="50"/>
                    </a:cubicBezTo>
                    <a:cubicBezTo>
                      <a:pt x="94" y="51"/>
                      <a:pt x="98" y="28"/>
                      <a:pt x="109" y="27"/>
                    </a:cubicBezTo>
                    <a:cubicBezTo>
                      <a:pt x="130" y="27"/>
                      <a:pt x="159" y="30"/>
                      <a:pt x="168" y="25"/>
                    </a:cubicBezTo>
                    <a:cubicBezTo>
                      <a:pt x="168" y="17"/>
                      <a:pt x="168" y="17"/>
                      <a:pt x="168" y="17"/>
                    </a:cubicBezTo>
                    <a:cubicBezTo>
                      <a:pt x="168" y="17"/>
                      <a:pt x="74" y="0"/>
                      <a:pt x="1" y="13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566"/>
              <p:cNvSpPr>
                <a:spLocks/>
              </p:cNvSpPr>
              <p:nvPr/>
            </p:nvSpPr>
            <p:spPr bwMode="auto">
              <a:xfrm>
                <a:off x="9026" y="7566"/>
                <a:ext cx="329" cy="173"/>
              </a:xfrm>
              <a:custGeom>
                <a:avLst/>
                <a:gdLst>
                  <a:gd name="T0" fmla="*/ 13 w 139"/>
                  <a:gd name="T1" fmla="*/ 70 h 73"/>
                  <a:gd name="T2" fmla="*/ 132 w 139"/>
                  <a:gd name="T3" fmla="*/ 65 h 73"/>
                  <a:gd name="T4" fmla="*/ 70 w 139"/>
                  <a:gd name="T5" fmla="*/ 3 h 73"/>
                  <a:gd name="T6" fmla="*/ 13 w 139"/>
                  <a:gd name="T7" fmla="*/ 7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73">
                    <a:moveTo>
                      <a:pt x="13" y="70"/>
                    </a:moveTo>
                    <a:cubicBezTo>
                      <a:pt x="13" y="70"/>
                      <a:pt x="103" y="73"/>
                      <a:pt x="132" y="65"/>
                    </a:cubicBezTo>
                    <a:cubicBezTo>
                      <a:pt x="132" y="65"/>
                      <a:pt x="139" y="7"/>
                      <a:pt x="70" y="3"/>
                    </a:cubicBezTo>
                    <a:cubicBezTo>
                      <a:pt x="0" y="0"/>
                      <a:pt x="1" y="65"/>
                      <a:pt x="13" y="70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567"/>
              <p:cNvSpPr>
                <a:spLocks/>
              </p:cNvSpPr>
              <p:nvPr/>
            </p:nvSpPr>
            <p:spPr bwMode="auto">
              <a:xfrm>
                <a:off x="9050" y="7569"/>
                <a:ext cx="262" cy="144"/>
              </a:xfrm>
              <a:custGeom>
                <a:avLst/>
                <a:gdLst>
                  <a:gd name="T0" fmla="*/ 111 w 111"/>
                  <a:gd name="T1" fmla="*/ 24 h 61"/>
                  <a:gd name="T2" fmla="*/ 60 w 111"/>
                  <a:gd name="T3" fmla="*/ 2 h 61"/>
                  <a:gd name="T4" fmla="*/ 0 w 111"/>
                  <a:gd name="T5" fmla="*/ 34 h 61"/>
                  <a:gd name="T6" fmla="*/ 111 w 111"/>
                  <a:gd name="T7" fmla="*/ 2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" h="61">
                    <a:moveTo>
                      <a:pt x="111" y="24"/>
                    </a:moveTo>
                    <a:cubicBezTo>
                      <a:pt x="102" y="13"/>
                      <a:pt x="87" y="4"/>
                      <a:pt x="60" y="2"/>
                    </a:cubicBezTo>
                    <a:cubicBezTo>
                      <a:pt x="24" y="0"/>
                      <a:pt x="7" y="17"/>
                      <a:pt x="0" y="34"/>
                    </a:cubicBezTo>
                    <a:cubicBezTo>
                      <a:pt x="19" y="61"/>
                      <a:pt x="101" y="59"/>
                      <a:pt x="111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568"/>
              <p:cNvSpPr>
                <a:spLocks/>
              </p:cNvSpPr>
              <p:nvPr/>
            </p:nvSpPr>
            <p:spPr bwMode="auto">
              <a:xfrm>
                <a:off x="9109" y="7602"/>
                <a:ext cx="43" cy="23"/>
              </a:xfrm>
              <a:custGeom>
                <a:avLst/>
                <a:gdLst>
                  <a:gd name="T0" fmla="*/ 18 w 18"/>
                  <a:gd name="T1" fmla="*/ 5 h 10"/>
                  <a:gd name="T2" fmla="*/ 9 w 18"/>
                  <a:gd name="T3" fmla="*/ 10 h 10"/>
                  <a:gd name="T4" fmla="*/ 0 w 18"/>
                  <a:gd name="T5" fmla="*/ 5 h 10"/>
                  <a:gd name="T6" fmla="*/ 9 w 18"/>
                  <a:gd name="T7" fmla="*/ 0 h 10"/>
                  <a:gd name="T8" fmla="*/ 18 w 18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8" y="5"/>
                    </a:moveTo>
                    <a:cubicBezTo>
                      <a:pt x="18" y="8"/>
                      <a:pt x="14" y="10"/>
                      <a:pt x="9" y="10"/>
                    </a:cubicBezTo>
                    <a:cubicBezTo>
                      <a:pt x="4" y="9"/>
                      <a:pt x="0" y="7"/>
                      <a:pt x="0" y="5"/>
                    </a:cubicBezTo>
                    <a:cubicBezTo>
                      <a:pt x="0" y="2"/>
                      <a:pt x="4" y="0"/>
                      <a:pt x="9" y="0"/>
                    </a:cubicBezTo>
                    <a:cubicBezTo>
                      <a:pt x="14" y="0"/>
                      <a:pt x="18" y="3"/>
                      <a:pt x="18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569"/>
              <p:cNvSpPr>
                <a:spLocks/>
              </p:cNvSpPr>
              <p:nvPr/>
            </p:nvSpPr>
            <p:spPr bwMode="auto">
              <a:xfrm>
                <a:off x="9390" y="7583"/>
                <a:ext cx="329" cy="168"/>
              </a:xfrm>
              <a:custGeom>
                <a:avLst/>
                <a:gdLst>
                  <a:gd name="T0" fmla="*/ 122 w 139"/>
                  <a:gd name="T1" fmla="*/ 71 h 71"/>
                  <a:gd name="T2" fmla="*/ 4 w 139"/>
                  <a:gd name="T3" fmla="*/ 59 h 71"/>
                  <a:gd name="T4" fmla="*/ 70 w 139"/>
                  <a:gd name="T5" fmla="*/ 1 h 71"/>
                  <a:gd name="T6" fmla="*/ 122 w 139"/>
                  <a:gd name="T7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71">
                    <a:moveTo>
                      <a:pt x="122" y="71"/>
                    </a:moveTo>
                    <a:cubicBezTo>
                      <a:pt x="122" y="71"/>
                      <a:pt x="32" y="69"/>
                      <a:pt x="4" y="59"/>
                    </a:cubicBezTo>
                    <a:cubicBezTo>
                      <a:pt x="4" y="59"/>
                      <a:pt x="0" y="0"/>
                      <a:pt x="70" y="1"/>
                    </a:cubicBezTo>
                    <a:cubicBezTo>
                      <a:pt x="139" y="2"/>
                      <a:pt x="135" y="67"/>
                      <a:pt x="122" y="7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570"/>
              <p:cNvSpPr>
                <a:spLocks/>
              </p:cNvSpPr>
              <p:nvPr/>
            </p:nvSpPr>
            <p:spPr bwMode="auto">
              <a:xfrm>
                <a:off x="9433" y="7585"/>
                <a:ext cx="258" cy="144"/>
              </a:xfrm>
              <a:custGeom>
                <a:avLst/>
                <a:gdLst>
                  <a:gd name="T0" fmla="*/ 0 w 109"/>
                  <a:gd name="T1" fmla="*/ 19 h 61"/>
                  <a:gd name="T2" fmla="*/ 52 w 109"/>
                  <a:gd name="T3" fmla="*/ 0 h 61"/>
                  <a:gd name="T4" fmla="*/ 109 w 109"/>
                  <a:gd name="T5" fmla="*/ 36 h 61"/>
                  <a:gd name="T6" fmla="*/ 0 w 109"/>
                  <a:gd name="T7" fmla="*/ 1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9" h="61">
                    <a:moveTo>
                      <a:pt x="0" y="19"/>
                    </a:moveTo>
                    <a:cubicBezTo>
                      <a:pt x="9" y="8"/>
                      <a:pt x="25" y="0"/>
                      <a:pt x="52" y="0"/>
                    </a:cubicBezTo>
                    <a:cubicBezTo>
                      <a:pt x="88" y="0"/>
                      <a:pt x="104" y="18"/>
                      <a:pt x="109" y="36"/>
                    </a:cubicBezTo>
                    <a:cubicBezTo>
                      <a:pt x="89" y="61"/>
                      <a:pt x="7" y="54"/>
                      <a:pt x="0" y="19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571"/>
              <p:cNvSpPr>
                <a:spLocks/>
              </p:cNvSpPr>
              <p:nvPr/>
            </p:nvSpPr>
            <p:spPr bwMode="auto">
              <a:xfrm>
                <a:off x="9591" y="7616"/>
                <a:ext cx="45" cy="23"/>
              </a:xfrm>
              <a:custGeom>
                <a:avLst/>
                <a:gdLst>
                  <a:gd name="T0" fmla="*/ 0 w 19"/>
                  <a:gd name="T1" fmla="*/ 5 h 10"/>
                  <a:gd name="T2" fmla="*/ 9 w 19"/>
                  <a:gd name="T3" fmla="*/ 10 h 10"/>
                  <a:gd name="T4" fmla="*/ 18 w 19"/>
                  <a:gd name="T5" fmla="*/ 5 h 10"/>
                  <a:gd name="T6" fmla="*/ 9 w 19"/>
                  <a:gd name="T7" fmla="*/ 0 h 10"/>
                  <a:gd name="T8" fmla="*/ 0 w 19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0" y="5"/>
                    </a:moveTo>
                    <a:cubicBezTo>
                      <a:pt x="0" y="8"/>
                      <a:pt x="4" y="10"/>
                      <a:pt x="9" y="10"/>
                    </a:cubicBezTo>
                    <a:cubicBezTo>
                      <a:pt x="14" y="10"/>
                      <a:pt x="18" y="8"/>
                      <a:pt x="18" y="5"/>
                    </a:cubicBezTo>
                    <a:cubicBezTo>
                      <a:pt x="19" y="3"/>
                      <a:pt x="14" y="0"/>
                      <a:pt x="9" y="0"/>
                    </a:cubicBezTo>
                    <a:cubicBezTo>
                      <a:pt x="4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572"/>
              <p:cNvSpPr>
                <a:spLocks/>
              </p:cNvSpPr>
              <p:nvPr/>
            </p:nvSpPr>
            <p:spPr bwMode="auto">
              <a:xfrm>
                <a:off x="9126" y="6214"/>
                <a:ext cx="463" cy="612"/>
              </a:xfrm>
              <a:custGeom>
                <a:avLst/>
                <a:gdLst>
                  <a:gd name="T0" fmla="*/ 24 w 196"/>
                  <a:gd name="T1" fmla="*/ 12 h 259"/>
                  <a:gd name="T2" fmla="*/ 152 w 196"/>
                  <a:gd name="T3" fmla="*/ 6 h 259"/>
                  <a:gd name="T4" fmla="*/ 176 w 196"/>
                  <a:gd name="T5" fmla="*/ 23 h 259"/>
                  <a:gd name="T6" fmla="*/ 187 w 196"/>
                  <a:gd name="T7" fmla="*/ 182 h 259"/>
                  <a:gd name="T8" fmla="*/ 182 w 196"/>
                  <a:gd name="T9" fmla="*/ 259 h 259"/>
                  <a:gd name="T10" fmla="*/ 15 w 196"/>
                  <a:gd name="T11" fmla="*/ 254 h 259"/>
                  <a:gd name="T12" fmla="*/ 4 w 196"/>
                  <a:gd name="T13" fmla="*/ 62 h 259"/>
                  <a:gd name="T14" fmla="*/ 10 w 196"/>
                  <a:gd name="T15" fmla="*/ 21 h 259"/>
                  <a:gd name="T16" fmla="*/ 24 w 196"/>
                  <a:gd name="T17" fmla="*/ 12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259">
                    <a:moveTo>
                      <a:pt x="24" y="12"/>
                    </a:moveTo>
                    <a:cubicBezTo>
                      <a:pt x="24" y="12"/>
                      <a:pt x="52" y="0"/>
                      <a:pt x="152" y="6"/>
                    </a:cubicBezTo>
                    <a:cubicBezTo>
                      <a:pt x="152" y="6"/>
                      <a:pt x="173" y="9"/>
                      <a:pt x="176" y="23"/>
                    </a:cubicBezTo>
                    <a:cubicBezTo>
                      <a:pt x="178" y="32"/>
                      <a:pt x="172" y="109"/>
                      <a:pt x="187" y="182"/>
                    </a:cubicBezTo>
                    <a:cubicBezTo>
                      <a:pt x="196" y="227"/>
                      <a:pt x="182" y="259"/>
                      <a:pt x="182" y="259"/>
                    </a:cubicBezTo>
                    <a:cubicBezTo>
                      <a:pt x="15" y="254"/>
                      <a:pt x="15" y="254"/>
                      <a:pt x="15" y="254"/>
                    </a:cubicBezTo>
                    <a:cubicBezTo>
                      <a:pt x="15" y="254"/>
                      <a:pt x="0" y="134"/>
                      <a:pt x="4" y="62"/>
                    </a:cubicBezTo>
                    <a:cubicBezTo>
                      <a:pt x="5" y="45"/>
                      <a:pt x="5" y="30"/>
                      <a:pt x="10" y="21"/>
                    </a:cubicBezTo>
                    <a:cubicBezTo>
                      <a:pt x="13" y="15"/>
                      <a:pt x="21" y="12"/>
                      <a:pt x="24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573"/>
              <p:cNvSpPr>
                <a:spLocks/>
              </p:cNvSpPr>
              <p:nvPr/>
            </p:nvSpPr>
            <p:spPr bwMode="auto">
              <a:xfrm>
                <a:off x="9272" y="6223"/>
                <a:ext cx="317" cy="603"/>
              </a:xfrm>
              <a:custGeom>
                <a:avLst/>
                <a:gdLst>
                  <a:gd name="T0" fmla="*/ 125 w 134"/>
                  <a:gd name="T1" fmla="*/ 178 h 255"/>
                  <a:gd name="T2" fmla="*/ 114 w 134"/>
                  <a:gd name="T3" fmla="*/ 19 h 255"/>
                  <a:gd name="T4" fmla="*/ 90 w 134"/>
                  <a:gd name="T5" fmla="*/ 2 h 255"/>
                  <a:gd name="T6" fmla="*/ 0 w 134"/>
                  <a:gd name="T7" fmla="*/ 2 h 255"/>
                  <a:gd name="T8" fmla="*/ 30 w 134"/>
                  <a:gd name="T9" fmla="*/ 21 h 255"/>
                  <a:gd name="T10" fmla="*/ 31 w 134"/>
                  <a:gd name="T11" fmla="*/ 21 h 255"/>
                  <a:gd name="T12" fmla="*/ 32 w 134"/>
                  <a:gd name="T13" fmla="*/ 21 h 255"/>
                  <a:gd name="T14" fmla="*/ 33 w 134"/>
                  <a:gd name="T15" fmla="*/ 21 h 255"/>
                  <a:gd name="T16" fmla="*/ 35 w 134"/>
                  <a:gd name="T17" fmla="*/ 22 h 255"/>
                  <a:gd name="T18" fmla="*/ 73 w 134"/>
                  <a:gd name="T19" fmla="*/ 21 h 255"/>
                  <a:gd name="T20" fmla="*/ 96 w 134"/>
                  <a:gd name="T21" fmla="*/ 24 h 255"/>
                  <a:gd name="T22" fmla="*/ 96 w 134"/>
                  <a:gd name="T23" fmla="*/ 42 h 255"/>
                  <a:gd name="T24" fmla="*/ 95 w 134"/>
                  <a:gd name="T25" fmla="*/ 66 h 255"/>
                  <a:gd name="T26" fmla="*/ 92 w 134"/>
                  <a:gd name="T27" fmla="*/ 114 h 255"/>
                  <a:gd name="T28" fmla="*/ 90 w 134"/>
                  <a:gd name="T29" fmla="*/ 165 h 255"/>
                  <a:gd name="T30" fmla="*/ 97 w 134"/>
                  <a:gd name="T31" fmla="*/ 213 h 255"/>
                  <a:gd name="T32" fmla="*/ 96 w 134"/>
                  <a:gd name="T33" fmla="*/ 254 h 255"/>
                  <a:gd name="T34" fmla="*/ 120 w 134"/>
                  <a:gd name="T35" fmla="*/ 255 h 255"/>
                  <a:gd name="T36" fmla="*/ 125 w 134"/>
                  <a:gd name="T37" fmla="*/ 178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4" h="255">
                    <a:moveTo>
                      <a:pt x="125" y="178"/>
                    </a:moveTo>
                    <a:cubicBezTo>
                      <a:pt x="110" y="105"/>
                      <a:pt x="116" y="28"/>
                      <a:pt x="114" y="19"/>
                    </a:cubicBezTo>
                    <a:cubicBezTo>
                      <a:pt x="111" y="5"/>
                      <a:pt x="90" y="2"/>
                      <a:pt x="90" y="2"/>
                    </a:cubicBezTo>
                    <a:cubicBezTo>
                      <a:pt x="49" y="0"/>
                      <a:pt x="20" y="0"/>
                      <a:pt x="0" y="2"/>
                    </a:cubicBezTo>
                    <a:cubicBezTo>
                      <a:pt x="9" y="10"/>
                      <a:pt x="18" y="21"/>
                      <a:pt x="30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2" y="21"/>
                    </a:cubicBezTo>
                    <a:cubicBezTo>
                      <a:pt x="32" y="21"/>
                      <a:pt x="33" y="21"/>
                      <a:pt x="33" y="21"/>
                    </a:cubicBezTo>
                    <a:cubicBezTo>
                      <a:pt x="34" y="21"/>
                      <a:pt x="34" y="22"/>
                      <a:pt x="35" y="22"/>
                    </a:cubicBezTo>
                    <a:cubicBezTo>
                      <a:pt x="47" y="25"/>
                      <a:pt x="62" y="23"/>
                      <a:pt x="73" y="21"/>
                    </a:cubicBezTo>
                    <a:cubicBezTo>
                      <a:pt x="79" y="20"/>
                      <a:pt x="93" y="15"/>
                      <a:pt x="96" y="24"/>
                    </a:cubicBezTo>
                    <a:cubicBezTo>
                      <a:pt x="98" y="29"/>
                      <a:pt x="96" y="36"/>
                      <a:pt x="96" y="42"/>
                    </a:cubicBezTo>
                    <a:cubicBezTo>
                      <a:pt x="95" y="50"/>
                      <a:pt x="95" y="58"/>
                      <a:pt x="95" y="66"/>
                    </a:cubicBezTo>
                    <a:cubicBezTo>
                      <a:pt x="94" y="82"/>
                      <a:pt x="93" y="98"/>
                      <a:pt x="92" y="114"/>
                    </a:cubicBezTo>
                    <a:cubicBezTo>
                      <a:pt x="91" y="131"/>
                      <a:pt x="89" y="148"/>
                      <a:pt x="90" y="165"/>
                    </a:cubicBezTo>
                    <a:cubicBezTo>
                      <a:pt x="91" y="181"/>
                      <a:pt x="94" y="197"/>
                      <a:pt x="97" y="213"/>
                    </a:cubicBezTo>
                    <a:cubicBezTo>
                      <a:pt x="99" y="227"/>
                      <a:pt x="99" y="241"/>
                      <a:pt x="96" y="254"/>
                    </a:cubicBezTo>
                    <a:cubicBezTo>
                      <a:pt x="120" y="255"/>
                      <a:pt x="120" y="255"/>
                      <a:pt x="120" y="255"/>
                    </a:cubicBezTo>
                    <a:cubicBezTo>
                      <a:pt x="120" y="255"/>
                      <a:pt x="134" y="223"/>
                      <a:pt x="125" y="17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574"/>
              <p:cNvSpPr>
                <a:spLocks/>
              </p:cNvSpPr>
              <p:nvPr/>
            </p:nvSpPr>
            <p:spPr bwMode="auto">
              <a:xfrm>
                <a:off x="9166" y="6124"/>
                <a:ext cx="153" cy="175"/>
              </a:xfrm>
              <a:custGeom>
                <a:avLst/>
                <a:gdLst>
                  <a:gd name="T0" fmla="*/ 7 w 65"/>
                  <a:gd name="T1" fmla="*/ 0 h 74"/>
                  <a:gd name="T2" fmla="*/ 3 w 65"/>
                  <a:gd name="T3" fmla="*/ 51 h 74"/>
                  <a:gd name="T4" fmla="*/ 25 w 65"/>
                  <a:gd name="T5" fmla="*/ 69 h 74"/>
                  <a:gd name="T6" fmla="*/ 63 w 65"/>
                  <a:gd name="T7" fmla="*/ 62 h 74"/>
                  <a:gd name="T8" fmla="*/ 65 w 65"/>
                  <a:gd name="T9" fmla="*/ 47 h 74"/>
                  <a:gd name="T10" fmla="*/ 7 w 65"/>
                  <a:gd name="T1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74">
                    <a:moveTo>
                      <a:pt x="7" y="0"/>
                    </a:moveTo>
                    <a:cubicBezTo>
                      <a:pt x="7" y="0"/>
                      <a:pt x="0" y="43"/>
                      <a:pt x="3" y="51"/>
                    </a:cubicBezTo>
                    <a:cubicBezTo>
                      <a:pt x="5" y="59"/>
                      <a:pt x="13" y="67"/>
                      <a:pt x="25" y="69"/>
                    </a:cubicBezTo>
                    <a:cubicBezTo>
                      <a:pt x="53" y="74"/>
                      <a:pt x="63" y="62"/>
                      <a:pt x="63" y="62"/>
                    </a:cubicBezTo>
                    <a:cubicBezTo>
                      <a:pt x="65" y="47"/>
                      <a:pt x="65" y="47"/>
                      <a:pt x="65" y="47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575"/>
              <p:cNvSpPr>
                <a:spLocks/>
              </p:cNvSpPr>
              <p:nvPr/>
            </p:nvSpPr>
            <p:spPr bwMode="auto">
              <a:xfrm>
                <a:off x="9159" y="6100"/>
                <a:ext cx="158" cy="173"/>
              </a:xfrm>
              <a:custGeom>
                <a:avLst/>
                <a:gdLst>
                  <a:gd name="T0" fmla="*/ 7 w 67"/>
                  <a:gd name="T1" fmla="*/ 0 h 73"/>
                  <a:gd name="T2" fmla="*/ 3 w 67"/>
                  <a:gd name="T3" fmla="*/ 51 h 73"/>
                  <a:gd name="T4" fmla="*/ 24 w 67"/>
                  <a:gd name="T5" fmla="*/ 69 h 73"/>
                  <a:gd name="T6" fmla="*/ 61 w 67"/>
                  <a:gd name="T7" fmla="*/ 71 h 73"/>
                  <a:gd name="T8" fmla="*/ 67 w 67"/>
                  <a:gd name="T9" fmla="*/ 42 h 73"/>
                  <a:gd name="T10" fmla="*/ 7 w 67"/>
                  <a:gd name="T1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73">
                    <a:moveTo>
                      <a:pt x="7" y="0"/>
                    </a:moveTo>
                    <a:cubicBezTo>
                      <a:pt x="7" y="0"/>
                      <a:pt x="0" y="43"/>
                      <a:pt x="3" y="51"/>
                    </a:cubicBezTo>
                    <a:cubicBezTo>
                      <a:pt x="5" y="59"/>
                      <a:pt x="13" y="67"/>
                      <a:pt x="24" y="69"/>
                    </a:cubicBezTo>
                    <a:cubicBezTo>
                      <a:pt x="52" y="73"/>
                      <a:pt x="61" y="71"/>
                      <a:pt x="61" y="71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576"/>
              <p:cNvSpPr>
                <a:spLocks/>
              </p:cNvSpPr>
              <p:nvPr/>
            </p:nvSpPr>
            <p:spPr bwMode="auto">
              <a:xfrm>
                <a:off x="9369" y="6143"/>
                <a:ext cx="163" cy="130"/>
              </a:xfrm>
              <a:custGeom>
                <a:avLst/>
                <a:gdLst>
                  <a:gd name="T0" fmla="*/ 69 w 69"/>
                  <a:gd name="T1" fmla="*/ 0 h 55"/>
                  <a:gd name="T2" fmla="*/ 63 w 69"/>
                  <a:gd name="T3" fmla="*/ 39 h 55"/>
                  <a:gd name="T4" fmla="*/ 0 w 69"/>
                  <a:gd name="T5" fmla="*/ 55 h 55"/>
                  <a:gd name="T6" fmla="*/ 11 w 69"/>
                  <a:gd name="T7" fmla="*/ 12 h 55"/>
                  <a:gd name="T8" fmla="*/ 69 w 69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55">
                    <a:moveTo>
                      <a:pt x="69" y="0"/>
                    </a:moveTo>
                    <a:cubicBezTo>
                      <a:pt x="69" y="0"/>
                      <a:pt x="66" y="35"/>
                      <a:pt x="63" y="39"/>
                    </a:cubicBezTo>
                    <a:cubicBezTo>
                      <a:pt x="61" y="42"/>
                      <a:pt x="55" y="54"/>
                      <a:pt x="0" y="55"/>
                    </a:cubicBezTo>
                    <a:cubicBezTo>
                      <a:pt x="11" y="12"/>
                      <a:pt x="11" y="12"/>
                      <a:pt x="11" y="12"/>
                    </a:cubicBez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577"/>
              <p:cNvSpPr>
                <a:spLocks/>
              </p:cNvSpPr>
              <p:nvPr/>
            </p:nvSpPr>
            <p:spPr bwMode="auto">
              <a:xfrm>
                <a:off x="9386" y="6126"/>
                <a:ext cx="156" cy="128"/>
              </a:xfrm>
              <a:custGeom>
                <a:avLst/>
                <a:gdLst>
                  <a:gd name="T0" fmla="*/ 66 w 66"/>
                  <a:gd name="T1" fmla="*/ 0 h 54"/>
                  <a:gd name="T2" fmla="*/ 60 w 66"/>
                  <a:gd name="T3" fmla="*/ 39 h 54"/>
                  <a:gd name="T4" fmla="*/ 0 w 66"/>
                  <a:gd name="T5" fmla="*/ 54 h 54"/>
                  <a:gd name="T6" fmla="*/ 11 w 66"/>
                  <a:gd name="T7" fmla="*/ 11 h 54"/>
                  <a:gd name="T8" fmla="*/ 66 w 66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54">
                    <a:moveTo>
                      <a:pt x="66" y="0"/>
                    </a:moveTo>
                    <a:cubicBezTo>
                      <a:pt x="66" y="0"/>
                      <a:pt x="63" y="35"/>
                      <a:pt x="60" y="39"/>
                    </a:cubicBezTo>
                    <a:cubicBezTo>
                      <a:pt x="58" y="42"/>
                      <a:pt x="55" y="54"/>
                      <a:pt x="0" y="54"/>
                    </a:cubicBezTo>
                    <a:cubicBezTo>
                      <a:pt x="11" y="11"/>
                      <a:pt x="11" y="11"/>
                      <a:pt x="11" y="11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578"/>
              <p:cNvSpPr>
                <a:spLocks/>
              </p:cNvSpPr>
              <p:nvPr/>
            </p:nvSpPr>
            <p:spPr bwMode="auto">
              <a:xfrm>
                <a:off x="9168" y="6100"/>
                <a:ext cx="149" cy="159"/>
              </a:xfrm>
              <a:custGeom>
                <a:avLst/>
                <a:gdLst>
                  <a:gd name="T0" fmla="*/ 39 w 63"/>
                  <a:gd name="T1" fmla="*/ 35 h 67"/>
                  <a:gd name="T2" fmla="*/ 52 w 63"/>
                  <a:gd name="T3" fmla="*/ 59 h 67"/>
                  <a:gd name="T4" fmla="*/ 58 w 63"/>
                  <a:gd name="T5" fmla="*/ 67 h 67"/>
                  <a:gd name="T6" fmla="*/ 63 w 63"/>
                  <a:gd name="T7" fmla="*/ 42 h 67"/>
                  <a:gd name="T8" fmla="*/ 3 w 63"/>
                  <a:gd name="T9" fmla="*/ 0 h 67"/>
                  <a:gd name="T10" fmla="*/ 0 w 63"/>
                  <a:gd name="T11" fmla="*/ 22 h 67"/>
                  <a:gd name="T12" fmla="*/ 39 w 63"/>
                  <a:gd name="T13" fmla="*/ 3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67">
                    <a:moveTo>
                      <a:pt x="39" y="35"/>
                    </a:moveTo>
                    <a:cubicBezTo>
                      <a:pt x="45" y="42"/>
                      <a:pt x="48" y="51"/>
                      <a:pt x="52" y="59"/>
                    </a:cubicBezTo>
                    <a:cubicBezTo>
                      <a:pt x="54" y="62"/>
                      <a:pt x="56" y="65"/>
                      <a:pt x="58" y="67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1" y="10"/>
                      <a:pt x="0" y="22"/>
                    </a:cubicBezTo>
                    <a:cubicBezTo>
                      <a:pt x="14" y="22"/>
                      <a:pt x="29" y="25"/>
                      <a:pt x="39" y="3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579"/>
              <p:cNvSpPr>
                <a:spLocks/>
              </p:cNvSpPr>
              <p:nvPr/>
            </p:nvSpPr>
            <p:spPr bwMode="auto">
              <a:xfrm>
                <a:off x="9386" y="6126"/>
                <a:ext cx="156" cy="128"/>
              </a:xfrm>
              <a:custGeom>
                <a:avLst/>
                <a:gdLst>
                  <a:gd name="T0" fmla="*/ 29 w 66"/>
                  <a:gd name="T1" fmla="*/ 22 h 54"/>
                  <a:gd name="T2" fmla="*/ 64 w 66"/>
                  <a:gd name="T3" fmla="*/ 19 h 54"/>
                  <a:gd name="T4" fmla="*/ 66 w 66"/>
                  <a:gd name="T5" fmla="*/ 0 h 54"/>
                  <a:gd name="T6" fmla="*/ 11 w 66"/>
                  <a:gd name="T7" fmla="*/ 11 h 54"/>
                  <a:gd name="T8" fmla="*/ 0 w 66"/>
                  <a:gd name="T9" fmla="*/ 54 h 54"/>
                  <a:gd name="T10" fmla="*/ 1 w 66"/>
                  <a:gd name="T11" fmla="*/ 54 h 54"/>
                  <a:gd name="T12" fmla="*/ 29 w 66"/>
                  <a:gd name="T13" fmla="*/ 2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54">
                    <a:moveTo>
                      <a:pt x="29" y="22"/>
                    </a:moveTo>
                    <a:cubicBezTo>
                      <a:pt x="40" y="17"/>
                      <a:pt x="52" y="18"/>
                      <a:pt x="64" y="19"/>
                    </a:cubicBezTo>
                    <a:cubicBezTo>
                      <a:pt x="66" y="9"/>
                      <a:pt x="66" y="0"/>
                      <a:pt x="66" y="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1" y="54"/>
                      <a:pt x="1" y="54"/>
                    </a:cubicBezTo>
                    <a:cubicBezTo>
                      <a:pt x="11" y="44"/>
                      <a:pt x="15" y="28"/>
                      <a:pt x="29" y="2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580"/>
              <p:cNvSpPr>
                <a:spLocks/>
              </p:cNvSpPr>
              <p:nvPr/>
            </p:nvSpPr>
            <p:spPr bwMode="auto">
              <a:xfrm>
                <a:off x="9218" y="6240"/>
                <a:ext cx="257" cy="581"/>
              </a:xfrm>
              <a:custGeom>
                <a:avLst/>
                <a:gdLst>
                  <a:gd name="T0" fmla="*/ 85 w 257"/>
                  <a:gd name="T1" fmla="*/ 0 h 581"/>
                  <a:gd name="T2" fmla="*/ 0 w 257"/>
                  <a:gd name="T3" fmla="*/ 421 h 581"/>
                  <a:gd name="T4" fmla="*/ 83 w 257"/>
                  <a:gd name="T5" fmla="*/ 577 h 581"/>
                  <a:gd name="T6" fmla="*/ 184 w 257"/>
                  <a:gd name="T7" fmla="*/ 581 h 581"/>
                  <a:gd name="T8" fmla="*/ 257 w 257"/>
                  <a:gd name="T9" fmla="*/ 449 h 581"/>
                  <a:gd name="T10" fmla="*/ 165 w 257"/>
                  <a:gd name="T11" fmla="*/ 0 h 581"/>
                  <a:gd name="T12" fmla="*/ 85 w 257"/>
                  <a:gd name="T13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581">
                    <a:moveTo>
                      <a:pt x="85" y="0"/>
                    </a:moveTo>
                    <a:lnTo>
                      <a:pt x="0" y="421"/>
                    </a:lnTo>
                    <a:lnTo>
                      <a:pt x="83" y="577"/>
                    </a:lnTo>
                    <a:lnTo>
                      <a:pt x="184" y="581"/>
                    </a:lnTo>
                    <a:lnTo>
                      <a:pt x="257" y="449"/>
                    </a:lnTo>
                    <a:lnTo>
                      <a:pt x="165" y="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581"/>
              <p:cNvSpPr>
                <a:spLocks/>
              </p:cNvSpPr>
              <p:nvPr/>
            </p:nvSpPr>
            <p:spPr bwMode="auto">
              <a:xfrm>
                <a:off x="9234" y="6242"/>
                <a:ext cx="223" cy="615"/>
              </a:xfrm>
              <a:custGeom>
                <a:avLst/>
                <a:gdLst>
                  <a:gd name="T0" fmla="*/ 34 w 94"/>
                  <a:gd name="T1" fmla="*/ 0 h 260"/>
                  <a:gd name="T2" fmla="*/ 0 w 94"/>
                  <a:gd name="T3" fmla="*/ 179 h 260"/>
                  <a:gd name="T4" fmla="*/ 51 w 94"/>
                  <a:gd name="T5" fmla="*/ 260 h 260"/>
                  <a:gd name="T6" fmla="*/ 94 w 94"/>
                  <a:gd name="T7" fmla="*/ 190 h 260"/>
                  <a:gd name="T8" fmla="*/ 53 w 94"/>
                  <a:gd name="T9" fmla="*/ 0 h 260"/>
                  <a:gd name="T10" fmla="*/ 34 w 94"/>
                  <a:gd name="T11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260">
                    <a:moveTo>
                      <a:pt x="34" y="0"/>
                    </a:moveTo>
                    <a:cubicBezTo>
                      <a:pt x="34" y="0"/>
                      <a:pt x="13" y="93"/>
                      <a:pt x="0" y="179"/>
                    </a:cubicBezTo>
                    <a:cubicBezTo>
                      <a:pt x="51" y="260"/>
                      <a:pt x="51" y="260"/>
                      <a:pt x="51" y="260"/>
                    </a:cubicBezTo>
                    <a:cubicBezTo>
                      <a:pt x="94" y="190"/>
                      <a:pt x="94" y="190"/>
                      <a:pt x="94" y="190"/>
                    </a:cubicBezTo>
                    <a:cubicBezTo>
                      <a:pt x="94" y="190"/>
                      <a:pt x="82" y="89"/>
                      <a:pt x="53" y="0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Freeform 582"/>
              <p:cNvSpPr>
                <a:spLocks/>
              </p:cNvSpPr>
              <p:nvPr/>
            </p:nvSpPr>
            <p:spPr bwMode="auto">
              <a:xfrm>
                <a:off x="9345" y="6242"/>
                <a:ext cx="112" cy="615"/>
              </a:xfrm>
              <a:custGeom>
                <a:avLst/>
                <a:gdLst>
                  <a:gd name="T0" fmla="*/ 6 w 47"/>
                  <a:gd name="T1" fmla="*/ 0 h 260"/>
                  <a:gd name="T2" fmla="*/ 3 w 47"/>
                  <a:gd name="T3" fmla="*/ 0 h 260"/>
                  <a:gd name="T4" fmla="*/ 0 w 47"/>
                  <a:gd name="T5" fmla="*/ 1 h 260"/>
                  <a:gd name="T6" fmla="*/ 4 w 47"/>
                  <a:gd name="T7" fmla="*/ 260 h 260"/>
                  <a:gd name="T8" fmla="*/ 47 w 47"/>
                  <a:gd name="T9" fmla="*/ 190 h 260"/>
                  <a:gd name="T10" fmla="*/ 6 w 47"/>
                  <a:gd name="T11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60">
                    <a:moveTo>
                      <a:pt x="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260"/>
                      <a:pt x="4" y="260"/>
                      <a:pt x="4" y="260"/>
                    </a:cubicBezTo>
                    <a:cubicBezTo>
                      <a:pt x="47" y="190"/>
                      <a:pt x="47" y="190"/>
                      <a:pt x="47" y="190"/>
                    </a:cubicBezTo>
                    <a:cubicBezTo>
                      <a:pt x="47" y="190"/>
                      <a:pt x="35" y="89"/>
                      <a:pt x="6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583"/>
              <p:cNvSpPr>
                <a:spLocks/>
              </p:cNvSpPr>
              <p:nvPr/>
            </p:nvSpPr>
            <p:spPr bwMode="auto">
              <a:xfrm>
                <a:off x="9274" y="6289"/>
                <a:ext cx="116" cy="142"/>
              </a:xfrm>
              <a:custGeom>
                <a:avLst/>
                <a:gdLst>
                  <a:gd name="T0" fmla="*/ 42 w 49"/>
                  <a:gd name="T1" fmla="*/ 0 h 60"/>
                  <a:gd name="T2" fmla="*/ 42 w 49"/>
                  <a:gd name="T3" fmla="*/ 0 h 60"/>
                  <a:gd name="T4" fmla="*/ 5 w 49"/>
                  <a:gd name="T5" fmla="*/ 33 h 60"/>
                  <a:gd name="T6" fmla="*/ 0 w 49"/>
                  <a:gd name="T7" fmla="*/ 60 h 60"/>
                  <a:gd name="T8" fmla="*/ 0 w 49"/>
                  <a:gd name="T9" fmla="*/ 60 h 60"/>
                  <a:gd name="T10" fmla="*/ 49 w 49"/>
                  <a:gd name="T11" fmla="*/ 25 h 60"/>
                  <a:gd name="T12" fmla="*/ 42 w 49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60"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4" y="16"/>
                      <a:pt x="5" y="33"/>
                    </a:cubicBezTo>
                    <a:cubicBezTo>
                      <a:pt x="4" y="42"/>
                      <a:pt x="2" y="51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33" y="50"/>
                      <a:pt x="49" y="25"/>
                    </a:cubicBezTo>
                    <a:cubicBezTo>
                      <a:pt x="47" y="17"/>
                      <a:pt x="45" y="8"/>
                      <a:pt x="42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Freeform 584"/>
              <p:cNvSpPr>
                <a:spLocks/>
              </p:cNvSpPr>
              <p:nvPr/>
            </p:nvSpPr>
            <p:spPr bwMode="auto">
              <a:xfrm>
                <a:off x="9246" y="6427"/>
                <a:ext cx="177" cy="167"/>
              </a:xfrm>
              <a:custGeom>
                <a:avLst/>
                <a:gdLst>
                  <a:gd name="T0" fmla="*/ 75 w 75"/>
                  <a:gd name="T1" fmla="*/ 27 h 71"/>
                  <a:gd name="T2" fmla="*/ 75 w 75"/>
                  <a:gd name="T3" fmla="*/ 27 h 71"/>
                  <a:gd name="T4" fmla="*/ 69 w 75"/>
                  <a:gd name="T5" fmla="*/ 0 h 71"/>
                  <a:gd name="T6" fmla="*/ 69 w 75"/>
                  <a:gd name="T7" fmla="*/ 0 h 71"/>
                  <a:gd name="T8" fmla="*/ 5 w 75"/>
                  <a:gd name="T9" fmla="*/ 42 h 71"/>
                  <a:gd name="T10" fmla="*/ 5 w 75"/>
                  <a:gd name="T11" fmla="*/ 42 h 71"/>
                  <a:gd name="T12" fmla="*/ 0 w 75"/>
                  <a:gd name="T13" fmla="*/ 71 h 71"/>
                  <a:gd name="T14" fmla="*/ 75 w 75"/>
                  <a:gd name="T15" fmla="*/ 27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71">
                    <a:moveTo>
                      <a:pt x="75" y="27"/>
                    </a:moveTo>
                    <a:cubicBezTo>
                      <a:pt x="75" y="27"/>
                      <a:pt x="75" y="27"/>
                      <a:pt x="75" y="27"/>
                    </a:cubicBezTo>
                    <a:cubicBezTo>
                      <a:pt x="73" y="19"/>
                      <a:pt x="71" y="1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35" y="29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3" y="51"/>
                      <a:pt x="1" y="61"/>
                      <a:pt x="0" y="71"/>
                    </a:cubicBezTo>
                    <a:cubicBezTo>
                      <a:pt x="43" y="68"/>
                      <a:pt x="75" y="27"/>
                      <a:pt x="75" y="2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Freeform 585"/>
              <p:cNvSpPr>
                <a:spLocks/>
              </p:cNvSpPr>
              <p:nvPr/>
            </p:nvSpPr>
            <p:spPr bwMode="auto">
              <a:xfrm>
                <a:off x="9272" y="6573"/>
                <a:ext cx="175" cy="194"/>
              </a:xfrm>
              <a:custGeom>
                <a:avLst/>
                <a:gdLst>
                  <a:gd name="T0" fmla="*/ 11 w 74"/>
                  <a:gd name="T1" fmla="*/ 82 h 82"/>
                  <a:gd name="T2" fmla="*/ 74 w 74"/>
                  <a:gd name="T3" fmla="*/ 24 h 82"/>
                  <a:gd name="T4" fmla="*/ 74 w 74"/>
                  <a:gd name="T5" fmla="*/ 24 h 82"/>
                  <a:gd name="T6" fmla="*/ 71 w 74"/>
                  <a:gd name="T7" fmla="*/ 0 h 82"/>
                  <a:gd name="T8" fmla="*/ 71 w 74"/>
                  <a:gd name="T9" fmla="*/ 0 h 82"/>
                  <a:gd name="T10" fmla="*/ 0 w 74"/>
                  <a:gd name="T11" fmla="*/ 64 h 82"/>
                  <a:gd name="T12" fmla="*/ 11 w 74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82">
                    <a:moveTo>
                      <a:pt x="11" y="82"/>
                    </a:moveTo>
                    <a:cubicBezTo>
                      <a:pt x="43" y="70"/>
                      <a:pt x="74" y="24"/>
                      <a:pt x="74" y="24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3" y="17"/>
                      <a:pt x="72" y="9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4" y="38"/>
                      <a:pt x="0" y="64"/>
                      <a:pt x="0" y="64"/>
                    </a:cubicBezTo>
                    <a:lnTo>
                      <a:pt x="11" y="82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Freeform 586"/>
              <p:cNvSpPr>
                <a:spLocks/>
              </p:cNvSpPr>
              <p:nvPr/>
            </p:nvSpPr>
            <p:spPr bwMode="auto">
              <a:xfrm>
                <a:off x="9293" y="6185"/>
                <a:ext cx="104" cy="71"/>
              </a:xfrm>
              <a:custGeom>
                <a:avLst/>
                <a:gdLst>
                  <a:gd name="T0" fmla="*/ 2 w 44"/>
                  <a:gd name="T1" fmla="*/ 2 h 30"/>
                  <a:gd name="T2" fmla="*/ 8 w 44"/>
                  <a:gd name="T3" fmla="*/ 28 h 30"/>
                  <a:gd name="T4" fmla="*/ 28 w 44"/>
                  <a:gd name="T5" fmla="*/ 28 h 30"/>
                  <a:gd name="T6" fmla="*/ 40 w 44"/>
                  <a:gd name="T7" fmla="*/ 0 h 30"/>
                  <a:gd name="T8" fmla="*/ 2 w 44"/>
                  <a:gd name="T9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0">
                    <a:moveTo>
                      <a:pt x="2" y="2"/>
                    </a:moveTo>
                    <a:cubicBezTo>
                      <a:pt x="0" y="6"/>
                      <a:pt x="1" y="24"/>
                      <a:pt x="8" y="28"/>
                    </a:cubicBezTo>
                    <a:cubicBezTo>
                      <a:pt x="11" y="30"/>
                      <a:pt x="19" y="30"/>
                      <a:pt x="28" y="28"/>
                    </a:cubicBezTo>
                    <a:cubicBezTo>
                      <a:pt x="44" y="25"/>
                      <a:pt x="40" y="0"/>
                      <a:pt x="40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587"/>
              <p:cNvSpPr>
                <a:spLocks/>
              </p:cNvSpPr>
              <p:nvPr/>
            </p:nvSpPr>
            <p:spPr bwMode="auto">
              <a:xfrm>
                <a:off x="9026" y="5169"/>
                <a:ext cx="816" cy="1061"/>
              </a:xfrm>
              <a:custGeom>
                <a:avLst/>
                <a:gdLst>
                  <a:gd name="T0" fmla="*/ 327 w 345"/>
                  <a:gd name="T1" fmla="*/ 220 h 449"/>
                  <a:gd name="T2" fmla="*/ 306 w 345"/>
                  <a:gd name="T3" fmla="*/ 377 h 449"/>
                  <a:gd name="T4" fmla="*/ 267 w 345"/>
                  <a:gd name="T5" fmla="*/ 421 h 449"/>
                  <a:gd name="T6" fmla="*/ 182 w 345"/>
                  <a:gd name="T7" fmla="*/ 427 h 449"/>
                  <a:gd name="T8" fmla="*/ 141 w 345"/>
                  <a:gd name="T9" fmla="*/ 446 h 449"/>
                  <a:gd name="T10" fmla="*/ 124 w 345"/>
                  <a:gd name="T11" fmla="*/ 441 h 449"/>
                  <a:gd name="T12" fmla="*/ 105 w 345"/>
                  <a:gd name="T13" fmla="*/ 426 h 449"/>
                  <a:gd name="T14" fmla="*/ 18 w 345"/>
                  <a:gd name="T15" fmla="*/ 401 h 449"/>
                  <a:gd name="T16" fmla="*/ 1 w 345"/>
                  <a:gd name="T17" fmla="*/ 358 h 449"/>
                  <a:gd name="T18" fmla="*/ 19 w 345"/>
                  <a:gd name="T19" fmla="*/ 171 h 449"/>
                  <a:gd name="T20" fmla="*/ 80 w 345"/>
                  <a:gd name="T21" fmla="*/ 59 h 449"/>
                  <a:gd name="T22" fmla="*/ 327 w 345"/>
                  <a:gd name="T23" fmla="*/ 220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5" h="449">
                    <a:moveTo>
                      <a:pt x="327" y="220"/>
                    </a:moveTo>
                    <a:cubicBezTo>
                      <a:pt x="327" y="220"/>
                      <a:pt x="317" y="341"/>
                      <a:pt x="306" y="377"/>
                    </a:cubicBezTo>
                    <a:cubicBezTo>
                      <a:pt x="296" y="414"/>
                      <a:pt x="289" y="417"/>
                      <a:pt x="267" y="421"/>
                    </a:cubicBezTo>
                    <a:cubicBezTo>
                      <a:pt x="245" y="424"/>
                      <a:pt x="192" y="421"/>
                      <a:pt x="182" y="427"/>
                    </a:cubicBezTo>
                    <a:cubicBezTo>
                      <a:pt x="171" y="432"/>
                      <a:pt x="155" y="449"/>
                      <a:pt x="141" y="446"/>
                    </a:cubicBezTo>
                    <a:cubicBezTo>
                      <a:pt x="135" y="445"/>
                      <a:pt x="128" y="445"/>
                      <a:pt x="124" y="441"/>
                    </a:cubicBezTo>
                    <a:cubicBezTo>
                      <a:pt x="119" y="436"/>
                      <a:pt x="110" y="427"/>
                      <a:pt x="105" y="426"/>
                    </a:cubicBezTo>
                    <a:cubicBezTo>
                      <a:pt x="97" y="423"/>
                      <a:pt x="29" y="405"/>
                      <a:pt x="18" y="401"/>
                    </a:cubicBezTo>
                    <a:cubicBezTo>
                      <a:pt x="7" y="396"/>
                      <a:pt x="0" y="385"/>
                      <a:pt x="1" y="358"/>
                    </a:cubicBezTo>
                    <a:cubicBezTo>
                      <a:pt x="2" y="331"/>
                      <a:pt x="3" y="222"/>
                      <a:pt x="19" y="171"/>
                    </a:cubicBezTo>
                    <a:cubicBezTo>
                      <a:pt x="34" y="119"/>
                      <a:pt x="45" y="76"/>
                      <a:pt x="80" y="59"/>
                    </a:cubicBezTo>
                    <a:cubicBezTo>
                      <a:pt x="91" y="50"/>
                      <a:pt x="345" y="0"/>
                      <a:pt x="327" y="22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588"/>
              <p:cNvSpPr>
                <a:spLocks/>
              </p:cNvSpPr>
              <p:nvPr/>
            </p:nvSpPr>
            <p:spPr bwMode="auto">
              <a:xfrm>
                <a:off x="8927" y="5646"/>
                <a:ext cx="163" cy="225"/>
              </a:xfrm>
              <a:custGeom>
                <a:avLst/>
                <a:gdLst>
                  <a:gd name="T0" fmla="*/ 54 w 69"/>
                  <a:gd name="T1" fmla="*/ 95 h 95"/>
                  <a:gd name="T2" fmla="*/ 28 w 69"/>
                  <a:gd name="T3" fmla="*/ 13 h 95"/>
                  <a:gd name="T4" fmla="*/ 69 w 69"/>
                  <a:gd name="T5" fmla="*/ 33 h 95"/>
                  <a:gd name="T6" fmla="*/ 54 w 69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95">
                    <a:moveTo>
                      <a:pt x="54" y="95"/>
                    </a:moveTo>
                    <a:cubicBezTo>
                      <a:pt x="0" y="90"/>
                      <a:pt x="1" y="26"/>
                      <a:pt x="28" y="13"/>
                    </a:cubicBezTo>
                    <a:cubicBezTo>
                      <a:pt x="54" y="0"/>
                      <a:pt x="69" y="33"/>
                      <a:pt x="69" y="33"/>
                    </a:cubicBezTo>
                    <a:lnTo>
                      <a:pt x="54" y="9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589"/>
              <p:cNvSpPr>
                <a:spLocks/>
              </p:cNvSpPr>
              <p:nvPr/>
            </p:nvSpPr>
            <p:spPr bwMode="auto">
              <a:xfrm>
                <a:off x="9759" y="5731"/>
                <a:ext cx="149" cy="206"/>
              </a:xfrm>
              <a:custGeom>
                <a:avLst/>
                <a:gdLst>
                  <a:gd name="T0" fmla="*/ 1 w 63"/>
                  <a:gd name="T1" fmla="*/ 82 h 87"/>
                  <a:gd name="T2" fmla="*/ 43 w 63"/>
                  <a:gd name="T3" fmla="*/ 71 h 87"/>
                  <a:gd name="T4" fmla="*/ 32 w 63"/>
                  <a:gd name="T5" fmla="*/ 4 h 87"/>
                  <a:gd name="T6" fmla="*/ 0 w 63"/>
                  <a:gd name="T7" fmla="*/ 35 h 87"/>
                  <a:gd name="T8" fmla="*/ 1 w 63"/>
                  <a:gd name="T9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87">
                    <a:moveTo>
                      <a:pt x="1" y="82"/>
                    </a:moveTo>
                    <a:cubicBezTo>
                      <a:pt x="1" y="82"/>
                      <a:pt x="23" y="87"/>
                      <a:pt x="43" y="71"/>
                    </a:cubicBezTo>
                    <a:cubicBezTo>
                      <a:pt x="63" y="55"/>
                      <a:pt x="63" y="8"/>
                      <a:pt x="32" y="4"/>
                    </a:cubicBezTo>
                    <a:cubicBezTo>
                      <a:pt x="1" y="0"/>
                      <a:pt x="0" y="35"/>
                      <a:pt x="0" y="35"/>
                    </a:cubicBezTo>
                    <a:lnTo>
                      <a:pt x="1" y="82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590"/>
              <p:cNvSpPr>
                <a:spLocks/>
              </p:cNvSpPr>
              <p:nvPr/>
            </p:nvSpPr>
            <p:spPr bwMode="auto">
              <a:xfrm>
                <a:off x="9043" y="5131"/>
                <a:ext cx="785" cy="1064"/>
              </a:xfrm>
              <a:custGeom>
                <a:avLst/>
                <a:gdLst>
                  <a:gd name="T0" fmla="*/ 314 w 332"/>
                  <a:gd name="T1" fmla="*/ 220 h 450"/>
                  <a:gd name="T2" fmla="*/ 306 w 332"/>
                  <a:gd name="T3" fmla="*/ 341 h 450"/>
                  <a:gd name="T4" fmla="*/ 301 w 332"/>
                  <a:gd name="T5" fmla="*/ 366 h 450"/>
                  <a:gd name="T6" fmla="*/ 294 w 332"/>
                  <a:gd name="T7" fmla="*/ 360 h 450"/>
                  <a:gd name="T8" fmla="*/ 273 w 332"/>
                  <a:gd name="T9" fmla="*/ 364 h 450"/>
                  <a:gd name="T10" fmla="*/ 272 w 332"/>
                  <a:gd name="T11" fmla="*/ 362 h 450"/>
                  <a:gd name="T12" fmla="*/ 260 w 332"/>
                  <a:gd name="T13" fmla="*/ 367 h 450"/>
                  <a:gd name="T14" fmla="*/ 251 w 332"/>
                  <a:gd name="T15" fmla="*/ 365 h 450"/>
                  <a:gd name="T16" fmla="*/ 238 w 332"/>
                  <a:gd name="T17" fmla="*/ 384 h 450"/>
                  <a:gd name="T18" fmla="*/ 246 w 332"/>
                  <a:gd name="T19" fmla="*/ 408 h 450"/>
                  <a:gd name="T20" fmla="*/ 243 w 332"/>
                  <a:gd name="T21" fmla="*/ 428 h 450"/>
                  <a:gd name="T22" fmla="*/ 210 w 332"/>
                  <a:gd name="T23" fmla="*/ 430 h 450"/>
                  <a:gd name="T24" fmla="*/ 156 w 332"/>
                  <a:gd name="T25" fmla="*/ 441 h 450"/>
                  <a:gd name="T26" fmla="*/ 129 w 332"/>
                  <a:gd name="T27" fmla="*/ 448 h 450"/>
                  <a:gd name="T28" fmla="*/ 75 w 332"/>
                  <a:gd name="T29" fmla="*/ 426 h 450"/>
                  <a:gd name="T30" fmla="*/ 28 w 332"/>
                  <a:gd name="T31" fmla="*/ 406 h 450"/>
                  <a:gd name="T32" fmla="*/ 17 w 332"/>
                  <a:gd name="T33" fmla="*/ 401 h 450"/>
                  <a:gd name="T34" fmla="*/ 1 w 332"/>
                  <a:gd name="T35" fmla="*/ 359 h 450"/>
                  <a:gd name="T36" fmla="*/ 24 w 332"/>
                  <a:gd name="T37" fmla="*/ 172 h 450"/>
                  <a:gd name="T38" fmla="*/ 77 w 332"/>
                  <a:gd name="T39" fmla="*/ 60 h 450"/>
                  <a:gd name="T40" fmla="*/ 314 w 332"/>
                  <a:gd name="T41" fmla="*/ 22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2" h="450">
                    <a:moveTo>
                      <a:pt x="314" y="220"/>
                    </a:moveTo>
                    <a:cubicBezTo>
                      <a:pt x="314" y="220"/>
                      <a:pt x="313" y="292"/>
                      <a:pt x="306" y="341"/>
                    </a:cubicBezTo>
                    <a:cubicBezTo>
                      <a:pt x="306" y="344"/>
                      <a:pt x="304" y="366"/>
                      <a:pt x="301" y="366"/>
                    </a:cubicBezTo>
                    <a:cubicBezTo>
                      <a:pt x="299" y="365"/>
                      <a:pt x="296" y="361"/>
                      <a:pt x="294" y="360"/>
                    </a:cubicBezTo>
                    <a:cubicBezTo>
                      <a:pt x="287" y="354"/>
                      <a:pt x="279" y="359"/>
                      <a:pt x="273" y="364"/>
                    </a:cubicBezTo>
                    <a:cubicBezTo>
                      <a:pt x="273" y="363"/>
                      <a:pt x="272" y="363"/>
                      <a:pt x="272" y="362"/>
                    </a:cubicBezTo>
                    <a:cubicBezTo>
                      <a:pt x="266" y="362"/>
                      <a:pt x="264" y="363"/>
                      <a:pt x="260" y="367"/>
                    </a:cubicBezTo>
                    <a:cubicBezTo>
                      <a:pt x="258" y="364"/>
                      <a:pt x="254" y="364"/>
                      <a:pt x="251" y="365"/>
                    </a:cubicBezTo>
                    <a:cubicBezTo>
                      <a:pt x="243" y="368"/>
                      <a:pt x="236" y="375"/>
                      <a:pt x="238" y="384"/>
                    </a:cubicBezTo>
                    <a:cubicBezTo>
                      <a:pt x="240" y="392"/>
                      <a:pt x="244" y="400"/>
                      <a:pt x="246" y="408"/>
                    </a:cubicBezTo>
                    <a:cubicBezTo>
                      <a:pt x="247" y="414"/>
                      <a:pt x="249" y="424"/>
                      <a:pt x="243" y="428"/>
                    </a:cubicBezTo>
                    <a:cubicBezTo>
                      <a:pt x="234" y="433"/>
                      <a:pt x="220" y="430"/>
                      <a:pt x="210" y="430"/>
                    </a:cubicBezTo>
                    <a:cubicBezTo>
                      <a:pt x="190" y="430"/>
                      <a:pt x="174" y="432"/>
                      <a:pt x="156" y="441"/>
                    </a:cubicBezTo>
                    <a:cubicBezTo>
                      <a:pt x="148" y="446"/>
                      <a:pt x="139" y="450"/>
                      <a:pt x="129" y="448"/>
                    </a:cubicBezTo>
                    <a:cubicBezTo>
                      <a:pt x="110" y="444"/>
                      <a:pt x="93" y="433"/>
                      <a:pt x="75" y="426"/>
                    </a:cubicBezTo>
                    <a:cubicBezTo>
                      <a:pt x="59" y="419"/>
                      <a:pt x="44" y="413"/>
                      <a:pt x="28" y="406"/>
                    </a:cubicBezTo>
                    <a:cubicBezTo>
                      <a:pt x="25" y="405"/>
                      <a:pt x="21" y="403"/>
                      <a:pt x="17" y="401"/>
                    </a:cubicBezTo>
                    <a:cubicBezTo>
                      <a:pt x="7" y="396"/>
                      <a:pt x="0" y="386"/>
                      <a:pt x="1" y="359"/>
                    </a:cubicBezTo>
                    <a:cubicBezTo>
                      <a:pt x="3" y="332"/>
                      <a:pt x="9" y="223"/>
                      <a:pt x="24" y="172"/>
                    </a:cubicBezTo>
                    <a:cubicBezTo>
                      <a:pt x="39" y="120"/>
                      <a:pt x="44" y="77"/>
                      <a:pt x="77" y="60"/>
                    </a:cubicBezTo>
                    <a:cubicBezTo>
                      <a:pt x="88" y="51"/>
                      <a:pt x="332" y="0"/>
                      <a:pt x="314" y="220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591"/>
              <p:cNvSpPr>
                <a:spLocks/>
              </p:cNvSpPr>
              <p:nvPr/>
            </p:nvSpPr>
            <p:spPr bwMode="auto">
              <a:xfrm>
                <a:off x="9126" y="5140"/>
                <a:ext cx="664" cy="485"/>
              </a:xfrm>
              <a:custGeom>
                <a:avLst/>
                <a:gdLst>
                  <a:gd name="T0" fmla="*/ 125 w 281"/>
                  <a:gd name="T1" fmla="*/ 197 h 205"/>
                  <a:gd name="T2" fmla="*/ 0 w 281"/>
                  <a:gd name="T3" fmla="*/ 128 h 205"/>
                  <a:gd name="T4" fmla="*/ 42 w 281"/>
                  <a:gd name="T5" fmla="*/ 56 h 205"/>
                  <a:gd name="T6" fmla="*/ 280 w 281"/>
                  <a:gd name="T7" fmla="*/ 195 h 205"/>
                  <a:gd name="T8" fmla="*/ 168 w 281"/>
                  <a:gd name="T9" fmla="*/ 205 h 205"/>
                  <a:gd name="T10" fmla="*/ 125 w 281"/>
                  <a:gd name="T11" fmla="*/ 19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1" h="205">
                    <a:moveTo>
                      <a:pt x="125" y="197"/>
                    </a:moveTo>
                    <a:cubicBezTo>
                      <a:pt x="81" y="180"/>
                      <a:pt x="38" y="155"/>
                      <a:pt x="0" y="128"/>
                    </a:cubicBezTo>
                    <a:cubicBezTo>
                      <a:pt x="9" y="95"/>
                      <a:pt x="18" y="68"/>
                      <a:pt x="42" y="56"/>
                    </a:cubicBezTo>
                    <a:cubicBezTo>
                      <a:pt x="52" y="47"/>
                      <a:pt x="281" y="0"/>
                      <a:pt x="280" y="195"/>
                    </a:cubicBezTo>
                    <a:cubicBezTo>
                      <a:pt x="243" y="200"/>
                      <a:pt x="206" y="205"/>
                      <a:pt x="168" y="205"/>
                    </a:cubicBezTo>
                    <a:cubicBezTo>
                      <a:pt x="154" y="203"/>
                      <a:pt x="140" y="199"/>
                      <a:pt x="125" y="19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592"/>
              <p:cNvSpPr>
                <a:spLocks/>
              </p:cNvSpPr>
              <p:nvPr/>
            </p:nvSpPr>
            <p:spPr bwMode="auto">
              <a:xfrm>
                <a:off x="9707" y="5410"/>
                <a:ext cx="178" cy="539"/>
              </a:xfrm>
              <a:custGeom>
                <a:avLst/>
                <a:gdLst>
                  <a:gd name="T0" fmla="*/ 75 w 75"/>
                  <a:gd name="T1" fmla="*/ 0 h 228"/>
                  <a:gd name="T2" fmla="*/ 63 w 75"/>
                  <a:gd name="T3" fmla="*/ 143 h 228"/>
                  <a:gd name="T4" fmla="*/ 49 w 75"/>
                  <a:gd name="T5" fmla="*/ 140 h 228"/>
                  <a:gd name="T6" fmla="*/ 22 w 75"/>
                  <a:gd name="T7" fmla="*/ 165 h 228"/>
                  <a:gd name="T8" fmla="*/ 22 w 75"/>
                  <a:gd name="T9" fmla="*/ 224 h 228"/>
                  <a:gd name="T10" fmla="*/ 10 w 75"/>
                  <a:gd name="T11" fmla="*/ 227 h 228"/>
                  <a:gd name="T12" fmla="*/ 0 w 75"/>
                  <a:gd name="T13" fmla="*/ 222 h 228"/>
                  <a:gd name="T14" fmla="*/ 12 w 75"/>
                  <a:gd name="T15" fmla="*/ 16 h 228"/>
                  <a:gd name="T16" fmla="*/ 75 w 75"/>
                  <a:gd name="T17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228">
                    <a:moveTo>
                      <a:pt x="75" y="0"/>
                    </a:moveTo>
                    <a:cubicBezTo>
                      <a:pt x="75" y="0"/>
                      <a:pt x="72" y="105"/>
                      <a:pt x="63" y="143"/>
                    </a:cubicBezTo>
                    <a:cubicBezTo>
                      <a:pt x="63" y="143"/>
                      <a:pt x="57" y="140"/>
                      <a:pt x="49" y="140"/>
                    </a:cubicBezTo>
                    <a:cubicBezTo>
                      <a:pt x="41" y="140"/>
                      <a:pt x="27" y="144"/>
                      <a:pt x="22" y="165"/>
                    </a:cubicBezTo>
                    <a:cubicBezTo>
                      <a:pt x="14" y="207"/>
                      <a:pt x="22" y="224"/>
                      <a:pt x="22" y="224"/>
                    </a:cubicBezTo>
                    <a:cubicBezTo>
                      <a:pt x="22" y="224"/>
                      <a:pt x="20" y="228"/>
                      <a:pt x="10" y="227"/>
                    </a:cubicBezTo>
                    <a:cubicBezTo>
                      <a:pt x="0" y="227"/>
                      <a:pt x="0" y="222"/>
                      <a:pt x="0" y="222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Freeform 593"/>
              <p:cNvSpPr>
                <a:spLocks/>
              </p:cNvSpPr>
              <p:nvPr/>
            </p:nvSpPr>
            <p:spPr bwMode="auto">
              <a:xfrm>
                <a:off x="9783" y="5677"/>
                <a:ext cx="85" cy="80"/>
              </a:xfrm>
              <a:custGeom>
                <a:avLst/>
                <a:gdLst>
                  <a:gd name="T0" fmla="*/ 0 w 36"/>
                  <a:gd name="T1" fmla="*/ 34 h 34"/>
                  <a:gd name="T2" fmla="*/ 3 w 36"/>
                  <a:gd name="T3" fmla="*/ 16 h 34"/>
                  <a:gd name="T4" fmla="*/ 8 w 36"/>
                  <a:gd name="T5" fmla="*/ 11 h 34"/>
                  <a:gd name="T6" fmla="*/ 31 w 36"/>
                  <a:gd name="T7" fmla="*/ 0 h 34"/>
                  <a:gd name="T8" fmla="*/ 36 w 36"/>
                  <a:gd name="T9" fmla="*/ 0 h 34"/>
                  <a:gd name="T10" fmla="*/ 31 w 36"/>
                  <a:gd name="T11" fmla="*/ 30 h 34"/>
                  <a:gd name="T12" fmla="*/ 17 w 36"/>
                  <a:gd name="T13" fmla="*/ 27 h 34"/>
                  <a:gd name="T14" fmla="*/ 0 w 36"/>
                  <a:gd name="T1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4">
                    <a:moveTo>
                      <a:pt x="0" y="34"/>
                    </a:moveTo>
                    <a:cubicBezTo>
                      <a:pt x="1" y="28"/>
                      <a:pt x="2" y="23"/>
                      <a:pt x="3" y="16"/>
                    </a:cubicBezTo>
                    <a:cubicBezTo>
                      <a:pt x="4" y="15"/>
                      <a:pt x="6" y="13"/>
                      <a:pt x="8" y="11"/>
                    </a:cubicBezTo>
                    <a:cubicBezTo>
                      <a:pt x="16" y="8"/>
                      <a:pt x="23" y="3"/>
                      <a:pt x="31" y="0"/>
                    </a:cubicBezTo>
                    <a:cubicBezTo>
                      <a:pt x="33" y="0"/>
                      <a:pt x="34" y="0"/>
                      <a:pt x="36" y="0"/>
                    </a:cubicBezTo>
                    <a:cubicBezTo>
                      <a:pt x="34" y="12"/>
                      <a:pt x="33" y="22"/>
                      <a:pt x="31" y="30"/>
                    </a:cubicBezTo>
                    <a:cubicBezTo>
                      <a:pt x="31" y="30"/>
                      <a:pt x="25" y="27"/>
                      <a:pt x="17" y="27"/>
                    </a:cubicBezTo>
                    <a:cubicBezTo>
                      <a:pt x="12" y="27"/>
                      <a:pt x="6" y="28"/>
                      <a:pt x="0" y="34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594"/>
              <p:cNvSpPr>
                <a:spLocks/>
              </p:cNvSpPr>
              <p:nvPr/>
            </p:nvSpPr>
            <p:spPr bwMode="auto">
              <a:xfrm>
                <a:off x="9728" y="5455"/>
                <a:ext cx="157" cy="128"/>
              </a:xfrm>
              <a:custGeom>
                <a:avLst/>
                <a:gdLst>
                  <a:gd name="T0" fmla="*/ 66 w 66"/>
                  <a:gd name="T1" fmla="*/ 0 h 54"/>
                  <a:gd name="T2" fmla="*/ 64 w 66"/>
                  <a:gd name="T3" fmla="*/ 31 h 54"/>
                  <a:gd name="T4" fmla="*/ 0 w 66"/>
                  <a:gd name="T5" fmla="*/ 51 h 54"/>
                  <a:gd name="T6" fmla="*/ 1 w 66"/>
                  <a:gd name="T7" fmla="*/ 24 h 54"/>
                  <a:gd name="T8" fmla="*/ 66 w 66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54">
                    <a:moveTo>
                      <a:pt x="66" y="0"/>
                    </a:moveTo>
                    <a:cubicBezTo>
                      <a:pt x="64" y="31"/>
                      <a:pt x="64" y="31"/>
                      <a:pt x="64" y="31"/>
                    </a:cubicBezTo>
                    <a:cubicBezTo>
                      <a:pt x="64" y="31"/>
                      <a:pt x="31" y="54"/>
                      <a:pt x="0" y="51"/>
                    </a:cubicBezTo>
                    <a:cubicBezTo>
                      <a:pt x="1" y="24"/>
                      <a:pt x="1" y="24"/>
                      <a:pt x="1" y="24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595"/>
              <p:cNvSpPr>
                <a:spLocks/>
              </p:cNvSpPr>
              <p:nvPr/>
            </p:nvSpPr>
            <p:spPr bwMode="auto">
              <a:xfrm>
                <a:off x="8915" y="5105"/>
                <a:ext cx="1071" cy="773"/>
              </a:xfrm>
              <a:custGeom>
                <a:avLst/>
                <a:gdLst>
                  <a:gd name="T0" fmla="*/ 385 w 453"/>
                  <a:gd name="T1" fmla="*/ 30 h 327"/>
                  <a:gd name="T2" fmla="*/ 297 w 453"/>
                  <a:gd name="T3" fmla="*/ 54 h 327"/>
                  <a:gd name="T4" fmla="*/ 156 w 453"/>
                  <a:gd name="T5" fmla="*/ 2 h 327"/>
                  <a:gd name="T6" fmla="*/ 69 w 453"/>
                  <a:gd name="T7" fmla="*/ 68 h 327"/>
                  <a:gd name="T8" fmla="*/ 14 w 453"/>
                  <a:gd name="T9" fmla="*/ 88 h 327"/>
                  <a:gd name="T10" fmla="*/ 30 w 453"/>
                  <a:gd name="T11" fmla="*/ 243 h 327"/>
                  <a:gd name="T12" fmla="*/ 34 w 453"/>
                  <a:gd name="T13" fmla="*/ 241 h 327"/>
                  <a:gd name="T14" fmla="*/ 65 w 453"/>
                  <a:gd name="T15" fmla="*/ 251 h 327"/>
                  <a:gd name="T16" fmla="*/ 57 w 453"/>
                  <a:gd name="T17" fmla="*/ 319 h 327"/>
                  <a:gd name="T18" fmla="*/ 68 w 453"/>
                  <a:gd name="T19" fmla="*/ 326 h 327"/>
                  <a:gd name="T20" fmla="*/ 81 w 453"/>
                  <a:gd name="T21" fmla="*/ 317 h 327"/>
                  <a:gd name="T22" fmla="*/ 93 w 453"/>
                  <a:gd name="T23" fmla="*/ 189 h 327"/>
                  <a:gd name="T24" fmla="*/ 101 w 453"/>
                  <a:gd name="T25" fmla="*/ 133 h 327"/>
                  <a:gd name="T26" fmla="*/ 310 w 453"/>
                  <a:gd name="T27" fmla="*/ 200 h 327"/>
                  <a:gd name="T28" fmla="*/ 453 w 453"/>
                  <a:gd name="T29" fmla="*/ 71 h 327"/>
                  <a:gd name="T30" fmla="*/ 412 w 453"/>
                  <a:gd name="T31" fmla="*/ 107 h 327"/>
                  <a:gd name="T32" fmla="*/ 416 w 453"/>
                  <a:gd name="T33" fmla="*/ 30 h 327"/>
                  <a:gd name="T34" fmla="*/ 389 w 453"/>
                  <a:gd name="T35" fmla="*/ 68 h 327"/>
                  <a:gd name="T36" fmla="*/ 385 w 453"/>
                  <a:gd name="T37" fmla="*/ 3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3" h="327">
                    <a:moveTo>
                      <a:pt x="385" y="30"/>
                    </a:moveTo>
                    <a:cubicBezTo>
                      <a:pt x="385" y="30"/>
                      <a:pt x="379" y="77"/>
                      <a:pt x="297" y="54"/>
                    </a:cubicBezTo>
                    <a:cubicBezTo>
                      <a:pt x="240" y="39"/>
                      <a:pt x="203" y="4"/>
                      <a:pt x="156" y="2"/>
                    </a:cubicBezTo>
                    <a:cubicBezTo>
                      <a:pt x="109" y="0"/>
                      <a:pt x="72" y="39"/>
                      <a:pt x="69" y="68"/>
                    </a:cubicBezTo>
                    <a:cubicBezTo>
                      <a:pt x="69" y="68"/>
                      <a:pt x="36" y="41"/>
                      <a:pt x="14" y="88"/>
                    </a:cubicBezTo>
                    <a:cubicBezTo>
                      <a:pt x="0" y="116"/>
                      <a:pt x="11" y="167"/>
                      <a:pt x="30" y="243"/>
                    </a:cubicBezTo>
                    <a:cubicBezTo>
                      <a:pt x="30" y="243"/>
                      <a:pt x="32" y="242"/>
                      <a:pt x="34" y="241"/>
                    </a:cubicBezTo>
                    <a:cubicBezTo>
                      <a:pt x="41" y="239"/>
                      <a:pt x="53" y="237"/>
                      <a:pt x="65" y="251"/>
                    </a:cubicBezTo>
                    <a:cubicBezTo>
                      <a:pt x="75" y="264"/>
                      <a:pt x="57" y="319"/>
                      <a:pt x="57" y="319"/>
                    </a:cubicBezTo>
                    <a:cubicBezTo>
                      <a:pt x="57" y="319"/>
                      <a:pt x="56" y="325"/>
                      <a:pt x="68" y="326"/>
                    </a:cubicBezTo>
                    <a:cubicBezTo>
                      <a:pt x="81" y="327"/>
                      <a:pt x="81" y="317"/>
                      <a:pt x="81" y="317"/>
                    </a:cubicBezTo>
                    <a:cubicBezTo>
                      <a:pt x="81" y="317"/>
                      <a:pt x="87" y="260"/>
                      <a:pt x="93" y="189"/>
                    </a:cubicBezTo>
                    <a:cubicBezTo>
                      <a:pt x="95" y="159"/>
                      <a:pt x="95" y="141"/>
                      <a:pt x="101" y="133"/>
                    </a:cubicBezTo>
                    <a:cubicBezTo>
                      <a:pt x="101" y="133"/>
                      <a:pt x="199" y="212"/>
                      <a:pt x="310" y="200"/>
                    </a:cubicBezTo>
                    <a:cubicBezTo>
                      <a:pt x="421" y="187"/>
                      <a:pt x="442" y="119"/>
                      <a:pt x="453" y="71"/>
                    </a:cubicBezTo>
                    <a:cubicBezTo>
                      <a:pt x="453" y="71"/>
                      <a:pt x="439" y="100"/>
                      <a:pt x="412" y="107"/>
                    </a:cubicBezTo>
                    <a:cubicBezTo>
                      <a:pt x="412" y="107"/>
                      <a:pt x="439" y="70"/>
                      <a:pt x="416" y="30"/>
                    </a:cubicBezTo>
                    <a:cubicBezTo>
                      <a:pt x="416" y="30"/>
                      <a:pt x="405" y="60"/>
                      <a:pt x="389" y="68"/>
                    </a:cubicBezTo>
                    <a:cubicBezTo>
                      <a:pt x="389" y="68"/>
                      <a:pt x="397" y="62"/>
                      <a:pt x="385" y="3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596"/>
              <p:cNvSpPr>
                <a:spLocks/>
              </p:cNvSpPr>
              <p:nvPr/>
            </p:nvSpPr>
            <p:spPr bwMode="auto">
              <a:xfrm>
                <a:off x="8972" y="5625"/>
                <a:ext cx="109" cy="80"/>
              </a:xfrm>
              <a:custGeom>
                <a:avLst/>
                <a:gdLst>
                  <a:gd name="T0" fmla="*/ 0 w 46"/>
                  <a:gd name="T1" fmla="*/ 0 h 34"/>
                  <a:gd name="T2" fmla="*/ 42 w 46"/>
                  <a:gd name="T3" fmla="*/ 11 h 34"/>
                  <a:gd name="T4" fmla="*/ 42 w 46"/>
                  <a:gd name="T5" fmla="*/ 12 h 34"/>
                  <a:gd name="T6" fmla="*/ 42 w 46"/>
                  <a:gd name="T7" fmla="*/ 34 h 34"/>
                  <a:gd name="T8" fmla="*/ 42 w 46"/>
                  <a:gd name="T9" fmla="*/ 34 h 34"/>
                  <a:gd name="T10" fmla="*/ 41 w 46"/>
                  <a:gd name="T11" fmla="*/ 31 h 34"/>
                  <a:gd name="T12" fmla="*/ 10 w 46"/>
                  <a:gd name="T13" fmla="*/ 21 h 34"/>
                  <a:gd name="T14" fmla="*/ 6 w 46"/>
                  <a:gd name="T15" fmla="*/ 23 h 34"/>
                  <a:gd name="T16" fmla="*/ 0 w 46"/>
                  <a:gd name="T17" fmla="*/ 0 h 34"/>
                  <a:gd name="T18" fmla="*/ 0 w 46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34">
                    <a:moveTo>
                      <a:pt x="0" y="0"/>
                    </a:moveTo>
                    <a:cubicBezTo>
                      <a:pt x="16" y="1"/>
                      <a:pt x="30" y="4"/>
                      <a:pt x="42" y="11"/>
                    </a:cubicBezTo>
                    <a:cubicBezTo>
                      <a:pt x="42" y="11"/>
                      <a:pt x="42" y="12"/>
                      <a:pt x="42" y="12"/>
                    </a:cubicBezTo>
                    <a:cubicBezTo>
                      <a:pt x="44" y="18"/>
                      <a:pt x="46" y="27"/>
                      <a:pt x="42" y="34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2" y="33"/>
                      <a:pt x="41" y="32"/>
                      <a:pt x="41" y="31"/>
                    </a:cubicBezTo>
                    <a:cubicBezTo>
                      <a:pt x="29" y="17"/>
                      <a:pt x="17" y="19"/>
                      <a:pt x="10" y="21"/>
                    </a:cubicBezTo>
                    <a:cubicBezTo>
                      <a:pt x="8" y="22"/>
                      <a:pt x="6" y="23"/>
                      <a:pt x="6" y="23"/>
                    </a:cubicBezTo>
                    <a:cubicBezTo>
                      <a:pt x="4" y="15"/>
                      <a:pt x="2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597"/>
              <p:cNvSpPr>
                <a:spLocks/>
              </p:cNvSpPr>
              <p:nvPr/>
            </p:nvSpPr>
            <p:spPr bwMode="auto">
              <a:xfrm>
                <a:off x="9156" y="5578"/>
                <a:ext cx="135" cy="99"/>
              </a:xfrm>
              <a:custGeom>
                <a:avLst/>
                <a:gdLst>
                  <a:gd name="T0" fmla="*/ 0 w 57"/>
                  <a:gd name="T1" fmla="*/ 31 h 42"/>
                  <a:gd name="T2" fmla="*/ 27 w 57"/>
                  <a:gd name="T3" fmla="*/ 40 h 42"/>
                  <a:gd name="T4" fmla="*/ 50 w 57"/>
                  <a:gd name="T5" fmla="*/ 19 h 42"/>
                  <a:gd name="T6" fmla="*/ 57 w 57"/>
                  <a:gd name="T7" fmla="*/ 0 h 42"/>
                  <a:gd name="T8" fmla="*/ 0 w 57"/>
                  <a:gd name="T9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2">
                    <a:moveTo>
                      <a:pt x="0" y="31"/>
                    </a:moveTo>
                    <a:cubicBezTo>
                      <a:pt x="0" y="31"/>
                      <a:pt x="13" y="42"/>
                      <a:pt x="27" y="40"/>
                    </a:cubicBezTo>
                    <a:cubicBezTo>
                      <a:pt x="41" y="39"/>
                      <a:pt x="50" y="19"/>
                      <a:pt x="50" y="19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25" y="33"/>
                      <a:pt x="0" y="31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598"/>
              <p:cNvSpPr>
                <a:spLocks/>
              </p:cNvSpPr>
              <p:nvPr/>
            </p:nvSpPr>
            <p:spPr bwMode="auto">
              <a:xfrm>
                <a:off x="9572" y="5613"/>
                <a:ext cx="97" cy="102"/>
              </a:xfrm>
              <a:custGeom>
                <a:avLst/>
                <a:gdLst>
                  <a:gd name="T0" fmla="*/ 29 w 41"/>
                  <a:gd name="T1" fmla="*/ 42 h 43"/>
                  <a:gd name="T2" fmla="*/ 41 w 41"/>
                  <a:gd name="T3" fmla="*/ 32 h 43"/>
                  <a:gd name="T4" fmla="*/ 4 w 41"/>
                  <a:gd name="T5" fmla="*/ 0 h 43"/>
                  <a:gd name="T6" fmla="*/ 2 w 41"/>
                  <a:gd name="T7" fmla="*/ 22 h 43"/>
                  <a:gd name="T8" fmla="*/ 29 w 41"/>
                  <a:gd name="T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3">
                    <a:moveTo>
                      <a:pt x="29" y="42"/>
                    </a:moveTo>
                    <a:cubicBezTo>
                      <a:pt x="29" y="42"/>
                      <a:pt x="40" y="43"/>
                      <a:pt x="41" y="32"/>
                    </a:cubicBezTo>
                    <a:cubicBezTo>
                      <a:pt x="41" y="32"/>
                      <a:pt x="12" y="23"/>
                      <a:pt x="4" y="0"/>
                    </a:cubicBezTo>
                    <a:cubicBezTo>
                      <a:pt x="4" y="0"/>
                      <a:pt x="0" y="13"/>
                      <a:pt x="2" y="22"/>
                    </a:cubicBezTo>
                    <a:cubicBezTo>
                      <a:pt x="3" y="30"/>
                      <a:pt x="13" y="40"/>
                      <a:pt x="29" y="4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599"/>
              <p:cNvSpPr>
                <a:spLocks/>
              </p:cNvSpPr>
              <p:nvPr/>
            </p:nvSpPr>
            <p:spPr bwMode="auto">
              <a:xfrm>
                <a:off x="8977" y="5698"/>
                <a:ext cx="85" cy="107"/>
              </a:xfrm>
              <a:custGeom>
                <a:avLst/>
                <a:gdLst>
                  <a:gd name="T0" fmla="*/ 24 w 36"/>
                  <a:gd name="T1" fmla="*/ 45 h 45"/>
                  <a:gd name="T2" fmla="*/ 14 w 36"/>
                  <a:gd name="T3" fmla="*/ 5 h 45"/>
                  <a:gd name="T4" fmla="*/ 7 w 36"/>
                  <a:gd name="T5" fmla="*/ 34 h 45"/>
                  <a:gd name="T6" fmla="*/ 24 w 36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5">
                    <a:moveTo>
                      <a:pt x="24" y="45"/>
                    </a:moveTo>
                    <a:cubicBezTo>
                      <a:pt x="24" y="45"/>
                      <a:pt x="36" y="0"/>
                      <a:pt x="14" y="5"/>
                    </a:cubicBezTo>
                    <a:cubicBezTo>
                      <a:pt x="0" y="8"/>
                      <a:pt x="0" y="23"/>
                      <a:pt x="7" y="34"/>
                    </a:cubicBezTo>
                    <a:cubicBezTo>
                      <a:pt x="11" y="40"/>
                      <a:pt x="18" y="45"/>
                      <a:pt x="24" y="4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600"/>
              <p:cNvSpPr>
                <a:spLocks/>
              </p:cNvSpPr>
              <p:nvPr/>
            </p:nvSpPr>
            <p:spPr bwMode="auto">
              <a:xfrm>
                <a:off x="8979" y="5710"/>
                <a:ext cx="59" cy="92"/>
              </a:xfrm>
              <a:custGeom>
                <a:avLst/>
                <a:gdLst>
                  <a:gd name="T0" fmla="*/ 23 w 25"/>
                  <a:gd name="T1" fmla="*/ 39 h 39"/>
                  <a:gd name="T2" fmla="*/ 25 w 25"/>
                  <a:gd name="T3" fmla="*/ 28 h 39"/>
                  <a:gd name="T4" fmla="*/ 2 w 25"/>
                  <a:gd name="T5" fmla="*/ 19 h 39"/>
                  <a:gd name="T6" fmla="*/ 23 w 25"/>
                  <a:gd name="T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9">
                    <a:moveTo>
                      <a:pt x="23" y="39"/>
                    </a:move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0" y="0"/>
                      <a:pt x="2" y="19"/>
                    </a:cubicBezTo>
                    <a:cubicBezTo>
                      <a:pt x="4" y="38"/>
                      <a:pt x="23" y="39"/>
                      <a:pt x="23" y="3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601"/>
              <p:cNvSpPr>
                <a:spLocks/>
              </p:cNvSpPr>
              <p:nvPr/>
            </p:nvSpPr>
            <p:spPr bwMode="auto">
              <a:xfrm>
                <a:off x="9780" y="5765"/>
                <a:ext cx="97" cy="123"/>
              </a:xfrm>
              <a:custGeom>
                <a:avLst/>
                <a:gdLst>
                  <a:gd name="T0" fmla="*/ 2 w 41"/>
                  <a:gd name="T1" fmla="*/ 51 h 52"/>
                  <a:gd name="T2" fmla="*/ 25 w 41"/>
                  <a:gd name="T3" fmla="*/ 12 h 52"/>
                  <a:gd name="T4" fmla="*/ 26 w 41"/>
                  <a:gd name="T5" fmla="*/ 44 h 52"/>
                  <a:gd name="T6" fmla="*/ 2 w 41"/>
                  <a:gd name="T7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52">
                    <a:moveTo>
                      <a:pt x="2" y="51"/>
                    </a:moveTo>
                    <a:cubicBezTo>
                      <a:pt x="2" y="51"/>
                      <a:pt x="0" y="0"/>
                      <a:pt x="25" y="12"/>
                    </a:cubicBezTo>
                    <a:cubicBezTo>
                      <a:pt x="41" y="19"/>
                      <a:pt x="36" y="36"/>
                      <a:pt x="26" y="44"/>
                    </a:cubicBezTo>
                    <a:cubicBezTo>
                      <a:pt x="19" y="50"/>
                      <a:pt x="9" y="52"/>
                      <a:pt x="2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602"/>
              <p:cNvSpPr>
                <a:spLocks/>
              </p:cNvSpPr>
              <p:nvPr/>
            </p:nvSpPr>
            <p:spPr bwMode="auto">
              <a:xfrm>
                <a:off x="9785" y="5802"/>
                <a:ext cx="92" cy="90"/>
              </a:xfrm>
              <a:custGeom>
                <a:avLst/>
                <a:gdLst>
                  <a:gd name="T0" fmla="*/ 0 w 39"/>
                  <a:gd name="T1" fmla="*/ 34 h 38"/>
                  <a:gd name="T2" fmla="*/ 1 w 39"/>
                  <a:gd name="T3" fmla="*/ 21 h 38"/>
                  <a:gd name="T4" fmla="*/ 31 w 39"/>
                  <a:gd name="T5" fmla="*/ 19 h 38"/>
                  <a:gd name="T6" fmla="*/ 0 w 39"/>
                  <a:gd name="T7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0" y="34"/>
                    </a:move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39" y="0"/>
                      <a:pt x="31" y="19"/>
                    </a:cubicBezTo>
                    <a:cubicBezTo>
                      <a:pt x="23" y="38"/>
                      <a:pt x="0" y="34"/>
                      <a:pt x="0" y="3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603"/>
              <p:cNvSpPr>
                <a:spLocks/>
              </p:cNvSpPr>
              <p:nvPr/>
            </p:nvSpPr>
            <p:spPr bwMode="auto">
              <a:xfrm>
                <a:off x="9319" y="6155"/>
                <a:ext cx="74" cy="23"/>
              </a:xfrm>
              <a:custGeom>
                <a:avLst/>
                <a:gdLst>
                  <a:gd name="T0" fmla="*/ 1 w 31"/>
                  <a:gd name="T1" fmla="*/ 4 h 10"/>
                  <a:gd name="T2" fmla="*/ 16 w 31"/>
                  <a:gd name="T3" fmla="*/ 10 h 10"/>
                  <a:gd name="T4" fmla="*/ 31 w 31"/>
                  <a:gd name="T5" fmla="*/ 6 h 10"/>
                  <a:gd name="T6" fmla="*/ 16 w 31"/>
                  <a:gd name="T7" fmla="*/ 0 h 10"/>
                  <a:gd name="T8" fmla="*/ 1 w 31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0">
                    <a:moveTo>
                      <a:pt x="1" y="4"/>
                    </a:moveTo>
                    <a:cubicBezTo>
                      <a:pt x="0" y="7"/>
                      <a:pt x="7" y="9"/>
                      <a:pt x="16" y="10"/>
                    </a:cubicBezTo>
                    <a:cubicBezTo>
                      <a:pt x="24" y="10"/>
                      <a:pt x="31" y="8"/>
                      <a:pt x="31" y="6"/>
                    </a:cubicBezTo>
                    <a:cubicBezTo>
                      <a:pt x="31" y="3"/>
                      <a:pt x="24" y="0"/>
                      <a:pt x="16" y="0"/>
                    </a:cubicBezTo>
                    <a:cubicBezTo>
                      <a:pt x="8" y="0"/>
                      <a:pt x="1" y="1"/>
                      <a:pt x="1" y="4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Freeform 604"/>
              <p:cNvSpPr>
                <a:spLocks/>
              </p:cNvSpPr>
              <p:nvPr/>
            </p:nvSpPr>
            <p:spPr bwMode="auto">
              <a:xfrm>
                <a:off x="8927" y="5748"/>
                <a:ext cx="125" cy="128"/>
              </a:xfrm>
              <a:custGeom>
                <a:avLst/>
                <a:gdLst>
                  <a:gd name="T0" fmla="*/ 47 w 53"/>
                  <a:gd name="T1" fmla="*/ 54 h 54"/>
                  <a:gd name="T2" fmla="*/ 53 w 53"/>
                  <a:gd name="T3" fmla="*/ 52 h 54"/>
                  <a:gd name="T4" fmla="*/ 13 w 53"/>
                  <a:gd name="T5" fmla="*/ 0 h 54"/>
                  <a:gd name="T6" fmla="*/ 47 w 5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4">
                    <a:moveTo>
                      <a:pt x="47" y="54"/>
                    </a:move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11" y="31"/>
                      <a:pt x="13" y="0"/>
                    </a:cubicBezTo>
                    <a:cubicBezTo>
                      <a:pt x="13" y="0"/>
                      <a:pt x="0" y="33"/>
                      <a:pt x="47" y="5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605"/>
              <p:cNvSpPr>
                <a:spLocks/>
              </p:cNvSpPr>
              <p:nvPr/>
            </p:nvSpPr>
            <p:spPr bwMode="auto">
              <a:xfrm>
                <a:off x="9778" y="5280"/>
                <a:ext cx="130" cy="118"/>
              </a:xfrm>
              <a:custGeom>
                <a:avLst/>
                <a:gdLst>
                  <a:gd name="T0" fmla="*/ 54 w 55"/>
                  <a:gd name="T1" fmla="*/ 2 h 50"/>
                  <a:gd name="T2" fmla="*/ 49 w 55"/>
                  <a:gd name="T3" fmla="*/ 16 h 50"/>
                  <a:gd name="T4" fmla="*/ 38 w 55"/>
                  <a:gd name="T5" fmla="*/ 32 h 50"/>
                  <a:gd name="T6" fmla="*/ 7 w 55"/>
                  <a:gd name="T7" fmla="*/ 49 h 50"/>
                  <a:gd name="T8" fmla="*/ 0 w 55"/>
                  <a:gd name="T9" fmla="*/ 49 h 50"/>
                  <a:gd name="T10" fmla="*/ 7 w 55"/>
                  <a:gd name="T11" fmla="*/ 46 h 50"/>
                  <a:gd name="T12" fmla="*/ 14 w 55"/>
                  <a:gd name="T13" fmla="*/ 42 h 50"/>
                  <a:gd name="T14" fmla="*/ 31 w 55"/>
                  <a:gd name="T15" fmla="*/ 31 h 50"/>
                  <a:gd name="T16" fmla="*/ 43 w 55"/>
                  <a:gd name="T17" fmla="*/ 16 h 50"/>
                  <a:gd name="T18" fmla="*/ 52 w 55"/>
                  <a:gd name="T19" fmla="*/ 4 h 50"/>
                  <a:gd name="T20" fmla="*/ 53 w 55"/>
                  <a:gd name="T21" fmla="*/ 0 h 50"/>
                  <a:gd name="T22" fmla="*/ 54 w 55"/>
                  <a:gd name="T23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50">
                    <a:moveTo>
                      <a:pt x="54" y="2"/>
                    </a:moveTo>
                    <a:cubicBezTo>
                      <a:pt x="55" y="6"/>
                      <a:pt x="50" y="13"/>
                      <a:pt x="49" y="16"/>
                    </a:cubicBezTo>
                    <a:cubicBezTo>
                      <a:pt x="46" y="22"/>
                      <a:pt x="42" y="27"/>
                      <a:pt x="38" y="32"/>
                    </a:cubicBezTo>
                    <a:cubicBezTo>
                      <a:pt x="30" y="41"/>
                      <a:pt x="19" y="47"/>
                      <a:pt x="7" y="49"/>
                    </a:cubicBezTo>
                    <a:cubicBezTo>
                      <a:pt x="4" y="49"/>
                      <a:pt x="2" y="50"/>
                      <a:pt x="0" y="49"/>
                    </a:cubicBezTo>
                    <a:cubicBezTo>
                      <a:pt x="2" y="48"/>
                      <a:pt x="5" y="47"/>
                      <a:pt x="7" y="46"/>
                    </a:cubicBezTo>
                    <a:cubicBezTo>
                      <a:pt x="10" y="45"/>
                      <a:pt x="12" y="43"/>
                      <a:pt x="14" y="42"/>
                    </a:cubicBezTo>
                    <a:cubicBezTo>
                      <a:pt x="20" y="39"/>
                      <a:pt x="26" y="35"/>
                      <a:pt x="31" y="31"/>
                    </a:cubicBezTo>
                    <a:cubicBezTo>
                      <a:pt x="36" y="26"/>
                      <a:pt x="40" y="21"/>
                      <a:pt x="43" y="16"/>
                    </a:cubicBezTo>
                    <a:cubicBezTo>
                      <a:pt x="46" y="12"/>
                      <a:pt x="49" y="8"/>
                      <a:pt x="52" y="4"/>
                    </a:cubicBezTo>
                    <a:cubicBezTo>
                      <a:pt x="52" y="3"/>
                      <a:pt x="53" y="2"/>
                      <a:pt x="53" y="0"/>
                    </a:cubicBezTo>
                    <a:cubicBezTo>
                      <a:pt x="54" y="1"/>
                      <a:pt x="54" y="1"/>
                      <a:pt x="54" y="2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606"/>
              <p:cNvSpPr>
                <a:spLocks/>
              </p:cNvSpPr>
              <p:nvPr/>
            </p:nvSpPr>
            <p:spPr bwMode="auto">
              <a:xfrm>
                <a:off x="9762" y="5228"/>
                <a:ext cx="75" cy="94"/>
              </a:xfrm>
              <a:custGeom>
                <a:avLst/>
                <a:gdLst>
                  <a:gd name="T0" fmla="*/ 29 w 32"/>
                  <a:gd name="T1" fmla="*/ 0 h 40"/>
                  <a:gd name="T2" fmla="*/ 0 w 32"/>
                  <a:gd name="T3" fmla="*/ 40 h 40"/>
                  <a:gd name="T4" fmla="*/ 29 w 32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40">
                    <a:moveTo>
                      <a:pt x="29" y="0"/>
                    </a:moveTo>
                    <a:cubicBezTo>
                      <a:pt x="29" y="0"/>
                      <a:pt x="32" y="34"/>
                      <a:pt x="0" y="40"/>
                    </a:cubicBezTo>
                    <a:cubicBezTo>
                      <a:pt x="0" y="40"/>
                      <a:pt x="23" y="27"/>
                      <a:pt x="29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607"/>
              <p:cNvSpPr>
                <a:spLocks/>
              </p:cNvSpPr>
              <p:nvPr/>
            </p:nvSpPr>
            <p:spPr bwMode="auto">
              <a:xfrm>
                <a:off x="9038" y="5273"/>
                <a:ext cx="121" cy="139"/>
              </a:xfrm>
              <a:custGeom>
                <a:avLst/>
                <a:gdLst>
                  <a:gd name="T0" fmla="*/ 19 w 51"/>
                  <a:gd name="T1" fmla="*/ 0 h 59"/>
                  <a:gd name="T2" fmla="*/ 51 w 51"/>
                  <a:gd name="T3" fmla="*/ 59 h 59"/>
                  <a:gd name="T4" fmla="*/ 19 w 51"/>
                  <a:gd name="T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59">
                    <a:moveTo>
                      <a:pt x="19" y="0"/>
                    </a:moveTo>
                    <a:cubicBezTo>
                      <a:pt x="19" y="0"/>
                      <a:pt x="0" y="44"/>
                      <a:pt x="51" y="59"/>
                    </a:cubicBezTo>
                    <a:cubicBezTo>
                      <a:pt x="51" y="59"/>
                      <a:pt x="25" y="35"/>
                      <a:pt x="19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608"/>
              <p:cNvSpPr>
                <a:spLocks/>
              </p:cNvSpPr>
              <p:nvPr/>
            </p:nvSpPr>
            <p:spPr bwMode="auto">
              <a:xfrm>
                <a:off x="9154" y="5100"/>
                <a:ext cx="359" cy="123"/>
              </a:xfrm>
              <a:custGeom>
                <a:avLst/>
                <a:gdLst>
                  <a:gd name="T0" fmla="*/ 0 w 152"/>
                  <a:gd name="T1" fmla="*/ 34 h 52"/>
                  <a:gd name="T2" fmla="*/ 71 w 152"/>
                  <a:gd name="T3" fmla="*/ 18 h 52"/>
                  <a:gd name="T4" fmla="*/ 133 w 152"/>
                  <a:gd name="T5" fmla="*/ 50 h 52"/>
                  <a:gd name="T6" fmla="*/ 49 w 152"/>
                  <a:gd name="T7" fmla="*/ 35 h 52"/>
                  <a:gd name="T8" fmla="*/ 0 w 152"/>
                  <a:gd name="T9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52">
                    <a:moveTo>
                      <a:pt x="0" y="34"/>
                    </a:moveTo>
                    <a:cubicBezTo>
                      <a:pt x="0" y="34"/>
                      <a:pt x="26" y="0"/>
                      <a:pt x="71" y="18"/>
                    </a:cubicBezTo>
                    <a:cubicBezTo>
                      <a:pt x="115" y="36"/>
                      <a:pt x="114" y="48"/>
                      <a:pt x="133" y="50"/>
                    </a:cubicBezTo>
                    <a:cubicBezTo>
                      <a:pt x="152" y="52"/>
                      <a:pt x="84" y="48"/>
                      <a:pt x="49" y="35"/>
                    </a:cubicBezTo>
                    <a:cubicBezTo>
                      <a:pt x="13" y="22"/>
                      <a:pt x="6" y="42"/>
                      <a:pt x="0" y="34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609"/>
              <p:cNvSpPr>
                <a:spLocks/>
              </p:cNvSpPr>
              <p:nvPr/>
            </p:nvSpPr>
            <p:spPr bwMode="auto">
              <a:xfrm>
                <a:off x="8960" y="5315"/>
                <a:ext cx="128" cy="204"/>
              </a:xfrm>
              <a:custGeom>
                <a:avLst/>
                <a:gdLst>
                  <a:gd name="T0" fmla="*/ 54 w 54"/>
                  <a:gd name="T1" fmla="*/ 52 h 86"/>
                  <a:gd name="T2" fmla="*/ 24 w 54"/>
                  <a:gd name="T3" fmla="*/ 0 h 86"/>
                  <a:gd name="T4" fmla="*/ 3 w 54"/>
                  <a:gd name="T5" fmla="*/ 32 h 86"/>
                  <a:gd name="T6" fmla="*/ 53 w 54"/>
                  <a:gd name="T7" fmla="*/ 86 h 86"/>
                  <a:gd name="T8" fmla="*/ 54 w 54"/>
                  <a:gd name="T9" fmla="*/ 5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86">
                    <a:moveTo>
                      <a:pt x="54" y="52"/>
                    </a:moveTo>
                    <a:cubicBezTo>
                      <a:pt x="54" y="52"/>
                      <a:pt x="19" y="29"/>
                      <a:pt x="24" y="0"/>
                    </a:cubicBezTo>
                    <a:cubicBezTo>
                      <a:pt x="24" y="0"/>
                      <a:pt x="0" y="4"/>
                      <a:pt x="3" y="32"/>
                    </a:cubicBezTo>
                    <a:cubicBezTo>
                      <a:pt x="7" y="59"/>
                      <a:pt x="53" y="86"/>
                      <a:pt x="53" y="86"/>
                    </a:cubicBezTo>
                    <a:lnTo>
                      <a:pt x="54" y="52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610"/>
              <p:cNvSpPr>
                <a:spLocks/>
              </p:cNvSpPr>
              <p:nvPr/>
            </p:nvSpPr>
            <p:spPr bwMode="auto">
              <a:xfrm>
                <a:off x="9648" y="5854"/>
                <a:ext cx="28" cy="10"/>
              </a:xfrm>
              <a:custGeom>
                <a:avLst/>
                <a:gdLst>
                  <a:gd name="T0" fmla="*/ 0 w 12"/>
                  <a:gd name="T1" fmla="*/ 2 h 4"/>
                  <a:gd name="T2" fmla="*/ 3 w 12"/>
                  <a:gd name="T3" fmla="*/ 4 h 4"/>
                  <a:gd name="T4" fmla="*/ 10 w 12"/>
                  <a:gd name="T5" fmla="*/ 4 h 4"/>
                  <a:gd name="T6" fmla="*/ 12 w 12"/>
                  <a:gd name="T7" fmla="*/ 2 h 4"/>
                  <a:gd name="T8" fmla="*/ 12 w 12"/>
                  <a:gd name="T9" fmla="*/ 2 h 4"/>
                  <a:gd name="T10" fmla="*/ 10 w 12"/>
                  <a:gd name="T11" fmla="*/ 0 h 4"/>
                  <a:gd name="T12" fmla="*/ 3 w 12"/>
                  <a:gd name="T13" fmla="*/ 0 h 4"/>
                  <a:gd name="T14" fmla="*/ 0 w 12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0" y="2"/>
                    </a:moveTo>
                    <a:cubicBezTo>
                      <a:pt x="0" y="3"/>
                      <a:pt x="1" y="4"/>
                      <a:pt x="3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2" y="4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611"/>
              <p:cNvSpPr>
                <a:spLocks/>
              </p:cNvSpPr>
              <p:nvPr/>
            </p:nvSpPr>
            <p:spPr bwMode="auto">
              <a:xfrm>
                <a:off x="9159" y="5814"/>
                <a:ext cx="23" cy="10"/>
              </a:xfrm>
              <a:custGeom>
                <a:avLst/>
                <a:gdLst>
                  <a:gd name="T0" fmla="*/ 0 w 10"/>
                  <a:gd name="T1" fmla="*/ 2 h 4"/>
                  <a:gd name="T2" fmla="*/ 2 w 10"/>
                  <a:gd name="T3" fmla="*/ 4 h 4"/>
                  <a:gd name="T4" fmla="*/ 9 w 10"/>
                  <a:gd name="T5" fmla="*/ 4 h 4"/>
                  <a:gd name="T6" fmla="*/ 10 w 10"/>
                  <a:gd name="T7" fmla="*/ 2 h 4"/>
                  <a:gd name="T8" fmla="*/ 10 w 10"/>
                  <a:gd name="T9" fmla="*/ 2 h 4"/>
                  <a:gd name="T10" fmla="*/ 9 w 10"/>
                  <a:gd name="T11" fmla="*/ 0 h 4"/>
                  <a:gd name="T12" fmla="*/ 2 w 10"/>
                  <a:gd name="T13" fmla="*/ 0 h 4"/>
                  <a:gd name="T14" fmla="*/ 0 w 10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10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612"/>
              <p:cNvSpPr>
                <a:spLocks/>
              </p:cNvSpPr>
              <p:nvPr/>
            </p:nvSpPr>
            <p:spPr bwMode="auto">
              <a:xfrm>
                <a:off x="9286" y="5710"/>
                <a:ext cx="258" cy="291"/>
              </a:xfrm>
              <a:custGeom>
                <a:avLst/>
                <a:gdLst>
                  <a:gd name="T0" fmla="*/ 32 w 109"/>
                  <a:gd name="T1" fmla="*/ 13 h 123"/>
                  <a:gd name="T2" fmla="*/ 26 w 109"/>
                  <a:gd name="T3" fmla="*/ 98 h 123"/>
                  <a:gd name="T4" fmla="*/ 96 w 109"/>
                  <a:gd name="T5" fmla="*/ 96 h 123"/>
                  <a:gd name="T6" fmla="*/ 83 w 109"/>
                  <a:gd name="T7" fmla="*/ 15 h 123"/>
                  <a:gd name="T8" fmla="*/ 60 w 109"/>
                  <a:gd name="T9" fmla="*/ 2 h 123"/>
                  <a:gd name="T10" fmla="*/ 32 w 109"/>
                  <a:gd name="T11" fmla="*/ 1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23">
                    <a:moveTo>
                      <a:pt x="32" y="13"/>
                    </a:moveTo>
                    <a:cubicBezTo>
                      <a:pt x="32" y="13"/>
                      <a:pt x="0" y="72"/>
                      <a:pt x="26" y="98"/>
                    </a:cubicBezTo>
                    <a:cubicBezTo>
                      <a:pt x="52" y="123"/>
                      <a:pt x="89" y="112"/>
                      <a:pt x="96" y="96"/>
                    </a:cubicBezTo>
                    <a:cubicBezTo>
                      <a:pt x="109" y="67"/>
                      <a:pt x="84" y="56"/>
                      <a:pt x="83" y="15"/>
                    </a:cubicBezTo>
                    <a:cubicBezTo>
                      <a:pt x="83" y="15"/>
                      <a:pt x="76" y="3"/>
                      <a:pt x="60" y="2"/>
                    </a:cubicBezTo>
                    <a:cubicBezTo>
                      <a:pt x="44" y="0"/>
                      <a:pt x="32" y="13"/>
                      <a:pt x="32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613"/>
              <p:cNvSpPr>
                <a:spLocks/>
              </p:cNvSpPr>
              <p:nvPr/>
            </p:nvSpPr>
            <p:spPr bwMode="auto">
              <a:xfrm>
                <a:off x="9301" y="5708"/>
                <a:ext cx="231" cy="255"/>
              </a:xfrm>
              <a:custGeom>
                <a:avLst/>
                <a:gdLst>
                  <a:gd name="T0" fmla="*/ 29 w 98"/>
                  <a:gd name="T1" fmla="*/ 11 h 108"/>
                  <a:gd name="T2" fmla="*/ 23 w 98"/>
                  <a:gd name="T3" fmla="*/ 85 h 108"/>
                  <a:gd name="T4" fmla="*/ 86 w 98"/>
                  <a:gd name="T5" fmla="*/ 83 h 108"/>
                  <a:gd name="T6" fmla="*/ 74 w 98"/>
                  <a:gd name="T7" fmla="*/ 11 h 108"/>
                  <a:gd name="T8" fmla="*/ 54 w 98"/>
                  <a:gd name="T9" fmla="*/ 1 h 108"/>
                  <a:gd name="T10" fmla="*/ 29 w 98"/>
                  <a:gd name="T11" fmla="*/ 1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8">
                    <a:moveTo>
                      <a:pt x="29" y="11"/>
                    </a:moveTo>
                    <a:cubicBezTo>
                      <a:pt x="29" y="11"/>
                      <a:pt x="0" y="62"/>
                      <a:pt x="23" y="85"/>
                    </a:cubicBezTo>
                    <a:cubicBezTo>
                      <a:pt x="46" y="108"/>
                      <a:pt x="80" y="98"/>
                      <a:pt x="86" y="83"/>
                    </a:cubicBezTo>
                    <a:cubicBezTo>
                      <a:pt x="98" y="57"/>
                      <a:pt x="76" y="49"/>
                      <a:pt x="74" y="11"/>
                    </a:cubicBezTo>
                    <a:cubicBezTo>
                      <a:pt x="74" y="11"/>
                      <a:pt x="68" y="3"/>
                      <a:pt x="54" y="1"/>
                    </a:cubicBezTo>
                    <a:cubicBezTo>
                      <a:pt x="39" y="0"/>
                      <a:pt x="29" y="11"/>
                      <a:pt x="29" y="1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Freeform 614"/>
              <p:cNvSpPr>
                <a:spLocks/>
              </p:cNvSpPr>
              <p:nvPr/>
            </p:nvSpPr>
            <p:spPr bwMode="auto">
              <a:xfrm>
                <a:off x="9421" y="5880"/>
                <a:ext cx="45" cy="22"/>
              </a:xfrm>
              <a:custGeom>
                <a:avLst/>
                <a:gdLst>
                  <a:gd name="T0" fmla="*/ 19 w 19"/>
                  <a:gd name="T1" fmla="*/ 5 h 9"/>
                  <a:gd name="T2" fmla="*/ 9 w 19"/>
                  <a:gd name="T3" fmla="*/ 8 h 9"/>
                  <a:gd name="T4" fmla="*/ 1 w 19"/>
                  <a:gd name="T5" fmla="*/ 3 h 9"/>
                  <a:gd name="T6" fmla="*/ 10 w 19"/>
                  <a:gd name="T7" fmla="*/ 1 h 9"/>
                  <a:gd name="T8" fmla="*/ 19 w 19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9">
                    <a:moveTo>
                      <a:pt x="19" y="5"/>
                    </a:moveTo>
                    <a:cubicBezTo>
                      <a:pt x="18" y="7"/>
                      <a:pt x="14" y="9"/>
                      <a:pt x="9" y="8"/>
                    </a:cubicBezTo>
                    <a:cubicBezTo>
                      <a:pt x="4" y="8"/>
                      <a:pt x="0" y="5"/>
                      <a:pt x="1" y="3"/>
                    </a:cubicBezTo>
                    <a:cubicBezTo>
                      <a:pt x="1" y="1"/>
                      <a:pt x="5" y="0"/>
                      <a:pt x="10" y="1"/>
                    </a:cubicBezTo>
                    <a:cubicBezTo>
                      <a:pt x="15" y="1"/>
                      <a:pt x="19" y="3"/>
                      <a:pt x="19" y="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615"/>
              <p:cNvSpPr>
                <a:spLocks/>
              </p:cNvSpPr>
              <p:nvPr/>
            </p:nvSpPr>
            <p:spPr bwMode="auto">
              <a:xfrm>
                <a:off x="9213" y="5672"/>
                <a:ext cx="106" cy="107"/>
              </a:xfrm>
              <a:custGeom>
                <a:avLst/>
                <a:gdLst>
                  <a:gd name="T0" fmla="*/ 44 w 45"/>
                  <a:gd name="T1" fmla="*/ 25 h 45"/>
                  <a:gd name="T2" fmla="*/ 20 w 45"/>
                  <a:gd name="T3" fmla="*/ 44 h 45"/>
                  <a:gd name="T4" fmla="*/ 2 w 45"/>
                  <a:gd name="T5" fmla="*/ 20 h 45"/>
                  <a:gd name="T6" fmla="*/ 25 w 45"/>
                  <a:gd name="T7" fmla="*/ 2 h 45"/>
                  <a:gd name="T8" fmla="*/ 44 w 45"/>
                  <a:gd name="T9" fmla="*/ 2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44" y="25"/>
                    </a:moveTo>
                    <a:cubicBezTo>
                      <a:pt x="42" y="37"/>
                      <a:pt x="32" y="45"/>
                      <a:pt x="20" y="44"/>
                    </a:cubicBezTo>
                    <a:cubicBezTo>
                      <a:pt x="9" y="42"/>
                      <a:pt x="0" y="32"/>
                      <a:pt x="2" y="20"/>
                    </a:cubicBezTo>
                    <a:cubicBezTo>
                      <a:pt x="3" y="9"/>
                      <a:pt x="14" y="0"/>
                      <a:pt x="25" y="2"/>
                    </a:cubicBezTo>
                    <a:cubicBezTo>
                      <a:pt x="37" y="3"/>
                      <a:pt x="45" y="14"/>
                      <a:pt x="44" y="25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Freeform 616"/>
              <p:cNvSpPr>
                <a:spLocks/>
              </p:cNvSpPr>
              <p:nvPr/>
            </p:nvSpPr>
            <p:spPr bwMode="auto">
              <a:xfrm>
                <a:off x="9542" y="5720"/>
                <a:ext cx="104" cy="94"/>
              </a:xfrm>
              <a:custGeom>
                <a:avLst/>
                <a:gdLst>
                  <a:gd name="T0" fmla="*/ 43 w 44"/>
                  <a:gd name="T1" fmla="*/ 23 h 40"/>
                  <a:gd name="T2" fmla="*/ 20 w 44"/>
                  <a:gd name="T3" fmla="*/ 39 h 40"/>
                  <a:gd name="T4" fmla="*/ 1 w 44"/>
                  <a:gd name="T5" fmla="*/ 16 h 40"/>
                  <a:gd name="T6" fmla="*/ 24 w 44"/>
                  <a:gd name="T7" fmla="*/ 1 h 40"/>
                  <a:gd name="T8" fmla="*/ 43 w 44"/>
                  <a:gd name="T9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0">
                    <a:moveTo>
                      <a:pt x="43" y="23"/>
                    </a:moveTo>
                    <a:cubicBezTo>
                      <a:pt x="41" y="35"/>
                      <a:pt x="31" y="40"/>
                      <a:pt x="20" y="39"/>
                    </a:cubicBezTo>
                    <a:cubicBezTo>
                      <a:pt x="8" y="38"/>
                      <a:pt x="0" y="27"/>
                      <a:pt x="1" y="16"/>
                    </a:cubicBezTo>
                    <a:cubicBezTo>
                      <a:pt x="2" y="4"/>
                      <a:pt x="13" y="0"/>
                      <a:pt x="24" y="1"/>
                    </a:cubicBezTo>
                    <a:cubicBezTo>
                      <a:pt x="36" y="3"/>
                      <a:pt x="44" y="12"/>
                      <a:pt x="43" y="23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Freeform 617"/>
              <p:cNvSpPr>
                <a:spLocks/>
              </p:cNvSpPr>
              <p:nvPr/>
            </p:nvSpPr>
            <p:spPr bwMode="auto">
              <a:xfrm>
                <a:off x="9260" y="5696"/>
                <a:ext cx="50" cy="45"/>
              </a:xfrm>
              <a:custGeom>
                <a:avLst/>
                <a:gdLst>
                  <a:gd name="T0" fmla="*/ 19 w 21"/>
                  <a:gd name="T1" fmla="*/ 14 h 19"/>
                  <a:gd name="T2" fmla="*/ 7 w 21"/>
                  <a:gd name="T3" fmla="*/ 16 h 19"/>
                  <a:gd name="T4" fmla="*/ 2 w 21"/>
                  <a:gd name="T5" fmla="*/ 5 h 19"/>
                  <a:gd name="T6" fmla="*/ 14 w 21"/>
                  <a:gd name="T7" fmla="*/ 3 h 19"/>
                  <a:gd name="T8" fmla="*/ 19 w 21"/>
                  <a:gd name="T9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19" y="14"/>
                    </a:moveTo>
                    <a:cubicBezTo>
                      <a:pt x="17" y="17"/>
                      <a:pt x="12" y="19"/>
                      <a:pt x="7" y="16"/>
                    </a:cubicBezTo>
                    <a:cubicBezTo>
                      <a:pt x="2" y="14"/>
                      <a:pt x="0" y="9"/>
                      <a:pt x="2" y="5"/>
                    </a:cubicBezTo>
                    <a:cubicBezTo>
                      <a:pt x="4" y="2"/>
                      <a:pt x="9" y="0"/>
                      <a:pt x="14" y="3"/>
                    </a:cubicBezTo>
                    <a:cubicBezTo>
                      <a:pt x="18" y="5"/>
                      <a:pt x="21" y="10"/>
                      <a:pt x="19" y="1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618"/>
              <p:cNvSpPr>
                <a:spLocks/>
              </p:cNvSpPr>
              <p:nvPr/>
            </p:nvSpPr>
            <p:spPr bwMode="auto">
              <a:xfrm>
                <a:off x="9594" y="5736"/>
                <a:ext cx="42" cy="43"/>
              </a:xfrm>
              <a:custGeom>
                <a:avLst/>
                <a:gdLst>
                  <a:gd name="T0" fmla="*/ 14 w 18"/>
                  <a:gd name="T1" fmla="*/ 16 h 18"/>
                  <a:gd name="T2" fmla="*/ 3 w 18"/>
                  <a:gd name="T3" fmla="*/ 14 h 18"/>
                  <a:gd name="T4" fmla="*/ 4 w 18"/>
                  <a:gd name="T5" fmla="*/ 3 h 18"/>
                  <a:gd name="T6" fmla="*/ 15 w 18"/>
                  <a:gd name="T7" fmla="*/ 5 h 18"/>
                  <a:gd name="T8" fmla="*/ 14 w 18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4" y="16"/>
                    </a:moveTo>
                    <a:cubicBezTo>
                      <a:pt x="11" y="18"/>
                      <a:pt x="6" y="17"/>
                      <a:pt x="3" y="14"/>
                    </a:cubicBezTo>
                    <a:cubicBezTo>
                      <a:pt x="0" y="10"/>
                      <a:pt x="1" y="5"/>
                      <a:pt x="4" y="3"/>
                    </a:cubicBezTo>
                    <a:cubicBezTo>
                      <a:pt x="7" y="0"/>
                      <a:pt x="12" y="1"/>
                      <a:pt x="15" y="5"/>
                    </a:cubicBezTo>
                    <a:cubicBezTo>
                      <a:pt x="18" y="8"/>
                      <a:pt x="17" y="13"/>
                      <a:pt x="14" y="1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619"/>
              <p:cNvSpPr>
                <a:spLocks/>
              </p:cNvSpPr>
              <p:nvPr/>
            </p:nvSpPr>
            <p:spPr bwMode="auto">
              <a:xfrm>
                <a:off x="9251" y="6010"/>
                <a:ext cx="265" cy="95"/>
              </a:xfrm>
              <a:custGeom>
                <a:avLst/>
                <a:gdLst>
                  <a:gd name="T0" fmla="*/ 112 w 112"/>
                  <a:gd name="T1" fmla="*/ 35 h 40"/>
                  <a:gd name="T2" fmla="*/ 54 w 112"/>
                  <a:gd name="T3" fmla="*/ 4 h 40"/>
                  <a:gd name="T4" fmla="*/ 0 w 112"/>
                  <a:gd name="T5" fmla="*/ 23 h 40"/>
                  <a:gd name="T6" fmla="*/ 6 w 112"/>
                  <a:gd name="T7" fmla="*/ 24 h 40"/>
                  <a:gd name="T8" fmla="*/ 52 w 112"/>
                  <a:gd name="T9" fmla="*/ 8 h 40"/>
                  <a:gd name="T10" fmla="*/ 108 w 112"/>
                  <a:gd name="T11" fmla="*/ 37 h 40"/>
                  <a:gd name="T12" fmla="*/ 112 w 112"/>
                  <a:gd name="T13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40">
                    <a:moveTo>
                      <a:pt x="112" y="35"/>
                    </a:moveTo>
                    <a:cubicBezTo>
                      <a:pt x="112" y="35"/>
                      <a:pt x="87" y="9"/>
                      <a:pt x="54" y="4"/>
                    </a:cubicBezTo>
                    <a:cubicBezTo>
                      <a:pt x="20" y="0"/>
                      <a:pt x="0" y="23"/>
                      <a:pt x="0" y="23"/>
                    </a:cubicBezTo>
                    <a:cubicBezTo>
                      <a:pt x="0" y="23"/>
                      <a:pt x="1" y="28"/>
                      <a:pt x="6" y="24"/>
                    </a:cubicBezTo>
                    <a:cubicBezTo>
                      <a:pt x="11" y="20"/>
                      <a:pt x="22" y="7"/>
                      <a:pt x="52" y="8"/>
                    </a:cubicBezTo>
                    <a:cubicBezTo>
                      <a:pt x="81" y="10"/>
                      <a:pt x="108" y="37"/>
                      <a:pt x="108" y="37"/>
                    </a:cubicBezTo>
                    <a:cubicBezTo>
                      <a:pt x="108" y="37"/>
                      <a:pt x="111" y="40"/>
                      <a:pt x="112" y="35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620"/>
              <p:cNvSpPr>
                <a:spLocks/>
              </p:cNvSpPr>
              <p:nvPr/>
            </p:nvSpPr>
            <p:spPr bwMode="auto">
              <a:xfrm>
                <a:off x="9506" y="6091"/>
                <a:ext cx="31" cy="28"/>
              </a:xfrm>
              <a:custGeom>
                <a:avLst/>
                <a:gdLst>
                  <a:gd name="T0" fmla="*/ 4 w 13"/>
                  <a:gd name="T1" fmla="*/ 12 h 12"/>
                  <a:gd name="T2" fmla="*/ 10 w 13"/>
                  <a:gd name="T3" fmla="*/ 7 h 12"/>
                  <a:gd name="T4" fmla="*/ 12 w 13"/>
                  <a:gd name="T5" fmla="*/ 0 h 12"/>
                  <a:gd name="T6" fmla="*/ 10 w 13"/>
                  <a:gd name="T7" fmla="*/ 0 h 12"/>
                  <a:gd name="T8" fmla="*/ 8 w 13"/>
                  <a:gd name="T9" fmla="*/ 6 h 12"/>
                  <a:gd name="T10" fmla="*/ 4 w 13"/>
                  <a:gd name="T11" fmla="*/ 9 h 12"/>
                  <a:gd name="T12" fmla="*/ 4 w 1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2">
                    <a:moveTo>
                      <a:pt x="4" y="12"/>
                    </a:moveTo>
                    <a:cubicBezTo>
                      <a:pt x="6" y="11"/>
                      <a:pt x="9" y="10"/>
                      <a:pt x="10" y="7"/>
                    </a:cubicBezTo>
                    <a:cubicBezTo>
                      <a:pt x="11" y="6"/>
                      <a:pt x="13" y="1"/>
                      <a:pt x="12" y="0"/>
                    </a:cubicBezTo>
                    <a:cubicBezTo>
                      <a:pt x="12" y="0"/>
                      <a:pt x="10" y="0"/>
                      <a:pt x="10" y="0"/>
                    </a:cubicBezTo>
                    <a:cubicBezTo>
                      <a:pt x="8" y="1"/>
                      <a:pt x="8" y="5"/>
                      <a:pt x="8" y="6"/>
                    </a:cubicBezTo>
                    <a:cubicBezTo>
                      <a:pt x="7" y="8"/>
                      <a:pt x="7" y="8"/>
                      <a:pt x="4" y="9"/>
                    </a:cubicBezTo>
                    <a:cubicBezTo>
                      <a:pt x="0" y="11"/>
                      <a:pt x="4" y="12"/>
                      <a:pt x="4" y="1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621"/>
              <p:cNvSpPr>
                <a:spLocks/>
              </p:cNvSpPr>
              <p:nvPr/>
            </p:nvSpPr>
            <p:spPr bwMode="auto">
              <a:xfrm>
                <a:off x="9473" y="6169"/>
                <a:ext cx="211" cy="475"/>
              </a:xfrm>
              <a:custGeom>
                <a:avLst/>
                <a:gdLst>
                  <a:gd name="T0" fmla="*/ 34 w 89"/>
                  <a:gd name="T1" fmla="*/ 0 h 201"/>
                  <a:gd name="T2" fmla="*/ 26 w 89"/>
                  <a:gd name="T3" fmla="*/ 12 h 201"/>
                  <a:gd name="T4" fmla="*/ 28 w 89"/>
                  <a:gd name="T5" fmla="*/ 27 h 201"/>
                  <a:gd name="T6" fmla="*/ 28 w 89"/>
                  <a:gd name="T7" fmla="*/ 198 h 201"/>
                  <a:gd name="T8" fmla="*/ 85 w 89"/>
                  <a:gd name="T9" fmla="*/ 151 h 201"/>
                  <a:gd name="T10" fmla="*/ 89 w 89"/>
                  <a:gd name="T11" fmla="*/ 9 h 201"/>
                  <a:gd name="T12" fmla="*/ 34 w 89"/>
                  <a:gd name="T13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201">
                    <a:moveTo>
                      <a:pt x="34" y="0"/>
                    </a:moveTo>
                    <a:cubicBezTo>
                      <a:pt x="34" y="0"/>
                      <a:pt x="28" y="3"/>
                      <a:pt x="26" y="12"/>
                    </a:cubicBezTo>
                    <a:cubicBezTo>
                      <a:pt x="25" y="15"/>
                      <a:pt x="24" y="21"/>
                      <a:pt x="28" y="27"/>
                    </a:cubicBezTo>
                    <a:cubicBezTo>
                      <a:pt x="19" y="78"/>
                      <a:pt x="0" y="196"/>
                      <a:pt x="28" y="198"/>
                    </a:cubicBezTo>
                    <a:cubicBezTo>
                      <a:pt x="64" y="201"/>
                      <a:pt x="83" y="197"/>
                      <a:pt x="85" y="151"/>
                    </a:cubicBezTo>
                    <a:cubicBezTo>
                      <a:pt x="87" y="104"/>
                      <a:pt x="89" y="9"/>
                      <a:pt x="89" y="9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622"/>
              <p:cNvSpPr>
                <a:spLocks/>
              </p:cNvSpPr>
              <p:nvPr/>
            </p:nvSpPr>
            <p:spPr bwMode="auto">
              <a:xfrm>
                <a:off x="9504" y="6521"/>
                <a:ext cx="54" cy="97"/>
              </a:xfrm>
              <a:custGeom>
                <a:avLst/>
                <a:gdLst>
                  <a:gd name="T0" fmla="*/ 22 w 23"/>
                  <a:gd name="T1" fmla="*/ 15 h 41"/>
                  <a:gd name="T2" fmla="*/ 14 w 23"/>
                  <a:gd name="T3" fmla="*/ 2 h 41"/>
                  <a:gd name="T4" fmla="*/ 5 w 23"/>
                  <a:gd name="T5" fmla="*/ 6 h 41"/>
                  <a:gd name="T6" fmla="*/ 0 w 23"/>
                  <a:gd name="T7" fmla="*/ 9 h 41"/>
                  <a:gd name="T8" fmla="*/ 5 w 23"/>
                  <a:gd name="T9" fmla="*/ 41 h 41"/>
                  <a:gd name="T10" fmla="*/ 22 w 23"/>
                  <a:gd name="T11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41">
                    <a:moveTo>
                      <a:pt x="22" y="15"/>
                    </a:moveTo>
                    <a:cubicBezTo>
                      <a:pt x="22" y="10"/>
                      <a:pt x="21" y="0"/>
                      <a:pt x="14" y="2"/>
                    </a:cubicBezTo>
                    <a:cubicBezTo>
                      <a:pt x="11" y="3"/>
                      <a:pt x="8" y="5"/>
                      <a:pt x="5" y="6"/>
                    </a:cubicBezTo>
                    <a:cubicBezTo>
                      <a:pt x="4" y="7"/>
                      <a:pt x="2" y="8"/>
                      <a:pt x="0" y="9"/>
                    </a:cubicBezTo>
                    <a:cubicBezTo>
                      <a:pt x="0" y="22"/>
                      <a:pt x="2" y="33"/>
                      <a:pt x="5" y="41"/>
                    </a:cubicBezTo>
                    <a:cubicBezTo>
                      <a:pt x="15" y="35"/>
                      <a:pt x="23" y="27"/>
                      <a:pt x="22" y="1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623"/>
              <p:cNvSpPr>
                <a:spLocks/>
              </p:cNvSpPr>
              <p:nvPr/>
            </p:nvSpPr>
            <p:spPr bwMode="auto">
              <a:xfrm>
                <a:off x="9516" y="6169"/>
                <a:ext cx="168" cy="475"/>
              </a:xfrm>
              <a:custGeom>
                <a:avLst/>
                <a:gdLst>
                  <a:gd name="T0" fmla="*/ 16 w 71"/>
                  <a:gd name="T1" fmla="*/ 0 h 201"/>
                  <a:gd name="T2" fmla="*/ 8 w 71"/>
                  <a:gd name="T3" fmla="*/ 12 h 201"/>
                  <a:gd name="T4" fmla="*/ 10 w 71"/>
                  <a:gd name="T5" fmla="*/ 27 h 201"/>
                  <a:gd name="T6" fmla="*/ 9 w 71"/>
                  <a:gd name="T7" fmla="*/ 32 h 201"/>
                  <a:gd name="T8" fmla="*/ 27 w 71"/>
                  <a:gd name="T9" fmla="*/ 40 h 201"/>
                  <a:gd name="T10" fmla="*/ 53 w 71"/>
                  <a:gd name="T11" fmla="*/ 42 h 201"/>
                  <a:gd name="T12" fmla="*/ 57 w 71"/>
                  <a:gd name="T13" fmla="*/ 47 h 201"/>
                  <a:gd name="T14" fmla="*/ 58 w 71"/>
                  <a:gd name="T15" fmla="*/ 73 h 201"/>
                  <a:gd name="T16" fmla="*/ 54 w 71"/>
                  <a:gd name="T17" fmla="*/ 136 h 201"/>
                  <a:gd name="T18" fmla="*/ 48 w 71"/>
                  <a:gd name="T19" fmla="*/ 179 h 201"/>
                  <a:gd name="T20" fmla="*/ 44 w 71"/>
                  <a:gd name="T21" fmla="*/ 183 h 201"/>
                  <a:gd name="T22" fmla="*/ 31 w 71"/>
                  <a:gd name="T23" fmla="*/ 192 h 201"/>
                  <a:gd name="T24" fmla="*/ 0 w 71"/>
                  <a:gd name="T25" fmla="*/ 189 h 201"/>
                  <a:gd name="T26" fmla="*/ 10 w 71"/>
                  <a:gd name="T27" fmla="*/ 198 h 201"/>
                  <a:gd name="T28" fmla="*/ 67 w 71"/>
                  <a:gd name="T29" fmla="*/ 151 h 201"/>
                  <a:gd name="T30" fmla="*/ 71 w 71"/>
                  <a:gd name="T31" fmla="*/ 9 h 201"/>
                  <a:gd name="T32" fmla="*/ 16 w 71"/>
                  <a:gd name="T33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201">
                    <a:moveTo>
                      <a:pt x="16" y="0"/>
                    </a:moveTo>
                    <a:cubicBezTo>
                      <a:pt x="16" y="0"/>
                      <a:pt x="10" y="3"/>
                      <a:pt x="8" y="12"/>
                    </a:cubicBezTo>
                    <a:cubicBezTo>
                      <a:pt x="7" y="15"/>
                      <a:pt x="6" y="21"/>
                      <a:pt x="10" y="27"/>
                    </a:cubicBezTo>
                    <a:cubicBezTo>
                      <a:pt x="10" y="28"/>
                      <a:pt x="10" y="30"/>
                      <a:pt x="9" y="32"/>
                    </a:cubicBezTo>
                    <a:cubicBezTo>
                      <a:pt x="15" y="35"/>
                      <a:pt x="21" y="38"/>
                      <a:pt x="27" y="40"/>
                    </a:cubicBezTo>
                    <a:cubicBezTo>
                      <a:pt x="36" y="42"/>
                      <a:pt x="44" y="40"/>
                      <a:pt x="53" y="42"/>
                    </a:cubicBezTo>
                    <a:cubicBezTo>
                      <a:pt x="56" y="42"/>
                      <a:pt x="57" y="44"/>
                      <a:pt x="57" y="47"/>
                    </a:cubicBezTo>
                    <a:cubicBezTo>
                      <a:pt x="58" y="56"/>
                      <a:pt x="58" y="64"/>
                      <a:pt x="58" y="73"/>
                    </a:cubicBezTo>
                    <a:cubicBezTo>
                      <a:pt x="57" y="94"/>
                      <a:pt x="54" y="115"/>
                      <a:pt x="54" y="136"/>
                    </a:cubicBezTo>
                    <a:cubicBezTo>
                      <a:pt x="54" y="150"/>
                      <a:pt x="57" y="168"/>
                      <a:pt x="48" y="179"/>
                    </a:cubicBezTo>
                    <a:cubicBezTo>
                      <a:pt x="47" y="181"/>
                      <a:pt x="45" y="182"/>
                      <a:pt x="44" y="183"/>
                    </a:cubicBezTo>
                    <a:cubicBezTo>
                      <a:pt x="41" y="187"/>
                      <a:pt x="37" y="190"/>
                      <a:pt x="31" y="192"/>
                    </a:cubicBezTo>
                    <a:cubicBezTo>
                      <a:pt x="21" y="195"/>
                      <a:pt x="9" y="194"/>
                      <a:pt x="0" y="189"/>
                    </a:cubicBezTo>
                    <a:cubicBezTo>
                      <a:pt x="2" y="194"/>
                      <a:pt x="5" y="198"/>
                      <a:pt x="10" y="198"/>
                    </a:cubicBezTo>
                    <a:cubicBezTo>
                      <a:pt x="46" y="201"/>
                      <a:pt x="65" y="197"/>
                      <a:pt x="67" y="151"/>
                    </a:cubicBezTo>
                    <a:cubicBezTo>
                      <a:pt x="69" y="104"/>
                      <a:pt x="71" y="9"/>
                      <a:pt x="71" y="9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Freeform 624"/>
              <p:cNvSpPr>
                <a:spLocks/>
              </p:cNvSpPr>
              <p:nvPr/>
            </p:nvSpPr>
            <p:spPr bwMode="auto">
              <a:xfrm>
                <a:off x="9530" y="6169"/>
                <a:ext cx="154" cy="94"/>
              </a:xfrm>
              <a:custGeom>
                <a:avLst/>
                <a:gdLst>
                  <a:gd name="T0" fmla="*/ 65 w 65"/>
                  <a:gd name="T1" fmla="*/ 26 h 40"/>
                  <a:gd name="T2" fmla="*/ 65 w 65"/>
                  <a:gd name="T3" fmla="*/ 9 h 40"/>
                  <a:gd name="T4" fmla="*/ 10 w 65"/>
                  <a:gd name="T5" fmla="*/ 0 h 40"/>
                  <a:gd name="T6" fmla="*/ 2 w 65"/>
                  <a:gd name="T7" fmla="*/ 12 h 40"/>
                  <a:gd name="T8" fmla="*/ 4 w 65"/>
                  <a:gd name="T9" fmla="*/ 27 h 40"/>
                  <a:gd name="T10" fmla="*/ 65 w 65"/>
                  <a:gd name="T11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40">
                    <a:moveTo>
                      <a:pt x="65" y="26"/>
                    </a:moveTo>
                    <a:cubicBezTo>
                      <a:pt x="65" y="16"/>
                      <a:pt x="65" y="9"/>
                      <a:pt x="65" y="9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4" y="3"/>
                      <a:pt x="2" y="12"/>
                    </a:cubicBezTo>
                    <a:cubicBezTo>
                      <a:pt x="1" y="15"/>
                      <a:pt x="0" y="21"/>
                      <a:pt x="4" y="27"/>
                    </a:cubicBezTo>
                    <a:cubicBezTo>
                      <a:pt x="4" y="27"/>
                      <a:pt x="48" y="40"/>
                      <a:pt x="65" y="2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625"/>
              <p:cNvSpPr>
                <a:spLocks/>
              </p:cNvSpPr>
              <p:nvPr/>
            </p:nvSpPr>
            <p:spPr bwMode="auto">
              <a:xfrm>
                <a:off x="9539" y="6169"/>
                <a:ext cx="137" cy="45"/>
              </a:xfrm>
              <a:custGeom>
                <a:avLst/>
                <a:gdLst>
                  <a:gd name="T0" fmla="*/ 25 w 58"/>
                  <a:gd name="T1" fmla="*/ 19 h 19"/>
                  <a:gd name="T2" fmla="*/ 58 w 58"/>
                  <a:gd name="T3" fmla="*/ 9 h 19"/>
                  <a:gd name="T4" fmla="*/ 6 w 58"/>
                  <a:gd name="T5" fmla="*/ 0 h 19"/>
                  <a:gd name="T6" fmla="*/ 0 w 58"/>
                  <a:gd name="T7" fmla="*/ 7 h 19"/>
                  <a:gd name="T8" fmla="*/ 25 w 58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9">
                    <a:moveTo>
                      <a:pt x="25" y="19"/>
                    </a:moveTo>
                    <a:cubicBezTo>
                      <a:pt x="37" y="18"/>
                      <a:pt x="48" y="14"/>
                      <a:pt x="58" y="9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2" y="2"/>
                      <a:pt x="0" y="7"/>
                    </a:cubicBezTo>
                    <a:cubicBezTo>
                      <a:pt x="5" y="15"/>
                      <a:pt x="16" y="19"/>
                      <a:pt x="25" y="1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Freeform 626"/>
              <p:cNvSpPr>
                <a:spLocks/>
              </p:cNvSpPr>
              <p:nvPr/>
            </p:nvSpPr>
            <p:spPr bwMode="auto">
              <a:xfrm>
                <a:off x="9554" y="5987"/>
                <a:ext cx="243" cy="262"/>
              </a:xfrm>
              <a:custGeom>
                <a:avLst/>
                <a:gdLst>
                  <a:gd name="T0" fmla="*/ 0 w 103"/>
                  <a:gd name="T1" fmla="*/ 77 h 111"/>
                  <a:gd name="T2" fmla="*/ 34 w 103"/>
                  <a:gd name="T3" fmla="*/ 68 h 111"/>
                  <a:gd name="T4" fmla="*/ 30 w 103"/>
                  <a:gd name="T5" fmla="*/ 12 h 111"/>
                  <a:gd name="T6" fmla="*/ 45 w 103"/>
                  <a:gd name="T7" fmla="*/ 12 h 111"/>
                  <a:gd name="T8" fmla="*/ 60 w 103"/>
                  <a:gd name="T9" fmla="*/ 10 h 111"/>
                  <a:gd name="T10" fmla="*/ 69 w 103"/>
                  <a:gd name="T11" fmla="*/ 1 h 111"/>
                  <a:gd name="T12" fmla="*/ 87 w 103"/>
                  <a:gd name="T13" fmla="*/ 61 h 111"/>
                  <a:gd name="T14" fmla="*/ 0 w 103"/>
                  <a:gd name="T15" fmla="*/ 7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111">
                    <a:moveTo>
                      <a:pt x="0" y="77"/>
                    </a:moveTo>
                    <a:cubicBezTo>
                      <a:pt x="0" y="77"/>
                      <a:pt x="25" y="86"/>
                      <a:pt x="34" y="68"/>
                    </a:cubicBezTo>
                    <a:cubicBezTo>
                      <a:pt x="42" y="50"/>
                      <a:pt x="29" y="15"/>
                      <a:pt x="30" y="12"/>
                    </a:cubicBezTo>
                    <a:cubicBezTo>
                      <a:pt x="32" y="9"/>
                      <a:pt x="38" y="4"/>
                      <a:pt x="45" y="12"/>
                    </a:cubicBezTo>
                    <a:cubicBezTo>
                      <a:pt x="45" y="12"/>
                      <a:pt x="48" y="1"/>
                      <a:pt x="60" y="10"/>
                    </a:cubicBezTo>
                    <a:cubicBezTo>
                      <a:pt x="60" y="10"/>
                      <a:pt x="62" y="0"/>
                      <a:pt x="69" y="1"/>
                    </a:cubicBezTo>
                    <a:cubicBezTo>
                      <a:pt x="76" y="2"/>
                      <a:pt x="103" y="31"/>
                      <a:pt x="87" y="61"/>
                    </a:cubicBezTo>
                    <a:cubicBezTo>
                      <a:pt x="70" y="90"/>
                      <a:pt x="12" y="111"/>
                      <a:pt x="0" y="7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3" name="Freeform 627"/>
              <p:cNvSpPr>
                <a:spLocks/>
              </p:cNvSpPr>
              <p:nvPr/>
            </p:nvSpPr>
            <p:spPr bwMode="auto">
              <a:xfrm>
                <a:off x="9554" y="5996"/>
                <a:ext cx="236" cy="253"/>
              </a:xfrm>
              <a:custGeom>
                <a:avLst/>
                <a:gdLst>
                  <a:gd name="T0" fmla="*/ 74 w 100"/>
                  <a:gd name="T1" fmla="*/ 0 h 107"/>
                  <a:gd name="T2" fmla="*/ 82 w 100"/>
                  <a:gd name="T3" fmla="*/ 17 h 107"/>
                  <a:gd name="T4" fmla="*/ 86 w 100"/>
                  <a:gd name="T5" fmla="*/ 46 h 107"/>
                  <a:gd name="T6" fmla="*/ 84 w 100"/>
                  <a:gd name="T7" fmla="*/ 47 h 107"/>
                  <a:gd name="T8" fmla="*/ 75 w 100"/>
                  <a:gd name="T9" fmla="*/ 26 h 107"/>
                  <a:gd name="T10" fmla="*/ 62 w 100"/>
                  <a:gd name="T11" fmla="*/ 2 h 107"/>
                  <a:gd name="T12" fmla="*/ 60 w 100"/>
                  <a:gd name="T13" fmla="*/ 6 h 107"/>
                  <a:gd name="T14" fmla="*/ 57 w 100"/>
                  <a:gd name="T15" fmla="*/ 4 h 107"/>
                  <a:gd name="T16" fmla="*/ 68 w 100"/>
                  <a:gd name="T17" fmla="*/ 27 h 107"/>
                  <a:gd name="T18" fmla="*/ 70 w 100"/>
                  <a:gd name="T19" fmla="*/ 47 h 107"/>
                  <a:gd name="T20" fmla="*/ 58 w 100"/>
                  <a:gd name="T21" fmla="*/ 36 h 107"/>
                  <a:gd name="T22" fmla="*/ 47 w 100"/>
                  <a:gd name="T23" fmla="*/ 5 h 107"/>
                  <a:gd name="T24" fmla="*/ 45 w 100"/>
                  <a:gd name="T25" fmla="*/ 8 h 107"/>
                  <a:gd name="T26" fmla="*/ 34 w 100"/>
                  <a:gd name="T27" fmla="*/ 4 h 107"/>
                  <a:gd name="T28" fmla="*/ 45 w 100"/>
                  <a:gd name="T29" fmla="*/ 17 h 107"/>
                  <a:gd name="T30" fmla="*/ 53 w 100"/>
                  <a:gd name="T31" fmla="*/ 33 h 107"/>
                  <a:gd name="T32" fmla="*/ 50 w 100"/>
                  <a:gd name="T33" fmla="*/ 51 h 107"/>
                  <a:gd name="T34" fmla="*/ 40 w 100"/>
                  <a:gd name="T35" fmla="*/ 40 h 107"/>
                  <a:gd name="T36" fmla="*/ 31 w 100"/>
                  <a:gd name="T37" fmla="*/ 12 h 107"/>
                  <a:gd name="T38" fmla="*/ 34 w 100"/>
                  <a:gd name="T39" fmla="*/ 64 h 107"/>
                  <a:gd name="T40" fmla="*/ 25 w 100"/>
                  <a:gd name="T41" fmla="*/ 72 h 107"/>
                  <a:gd name="T42" fmla="*/ 12 w 100"/>
                  <a:gd name="T43" fmla="*/ 71 h 107"/>
                  <a:gd name="T44" fmla="*/ 0 w 100"/>
                  <a:gd name="T45" fmla="*/ 73 h 107"/>
                  <a:gd name="T46" fmla="*/ 87 w 100"/>
                  <a:gd name="T47" fmla="*/ 57 h 107"/>
                  <a:gd name="T48" fmla="*/ 74 w 100"/>
                  <a:gd name="T4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0" h="107">
                    <a:moveTo>
                      <a:pt x="74" y="0"/>
                    </a:moveTo>
                    <a:cubicBezTo>
                      <a:pt x="77" y="6"/>
                      <a:pt x="80" y="12"/>
                      <a:pt x="82" y="17"/>
                    </a:cubicBezTo>
                    <a:cubicBezTo>
                      <a:pt x="86" y="26"/>
                      <a:pt x="92" y="38"/>
                      <a:pt x="86" y="46"/>
                    </a:cubicBezTo>
                    <a:cubicBezTo>
                      <a:pt x="85" y="47"/>
                      <a:pt x="84" y="47"/>
                      <a:pt x="84" y="47"/>
                    </a:cubicBezTo>
                    <a:cubicBezTo>
                      <a:pt x="77" y="44"/>
                      <a:pt x="76" y="32"/>
                      <a:pt x="75" y="26"/>
                    </a:cubicBezTo>
                    <a:cubicBezTo>
                      <a:pt x="73" y="16"/>
                      <a:pt x="67" y="9"/>
                      <a:pt x="62" y="2"/>
                    </a:cubicBezTo>
                    <a:cubicBezTo>
                      <a:pt x="60" y="4"/>
                      <a:pt x="60" y="6"/>
                      <a:pt x="60" y="6"/>
                    </a:cubicBezTo>
                    <a:cubicBezTo>
                      <a:pt x="59" y="5"/>
                      <a:pt x="58" y="5"/>
                      <a:pt x="57" y="4"/>
                    </a:cubicBezTo>
                    <a:cubicBezTo>
                      <a:pt x="62" y="11"/>
                      <a:pt x="66" y="19"/>
                      <a:pt x="68" y="27"/>
                    </a:cubicBezTo>
                    <a:cubicBezTo>
                      <a:pt x="70" y="31"/>
                      <a:pt x="74" y="43"/>
                      <a:pt x="70" y="47"/>
                    </a:cubicBezTo>
                    <a:cubicBezTo>
                      <a:pt x="64" y="52"/>
                      <a:pt x="60" y="40"/>
                      <a:pt x="58" y="36"/>
                    </a:cubicBezTo>
                    <a:cubicBezTo>
                      <a:pt x="56" y="26"/>
                      <a:pt x="53" y="14"/>
                      <a:pt x="47" y="5"/>
                    </a:cubicBezTo>
                    <a:cubicBezTo>
                      <a:pt x="46" y="6"/>
                      <a:pt x="45" y="8"/>
                      <a:pt x="45" y="8"/>
                    </a:cubicBezTo>
                    <a:cubicBezTo>
                      <a:pt x="41" y="3"/>
                      <a:pt x="37" y="3"/>
                      <a:pt x="34" y="4"/>
                    </a:cubicBezTo>
                    <a:cubicBezTo>
                      <a:pt x="38" y="8"/>
                      <a:pt x="42" y="12"/>
                      <a:pt x="45" y="17"/>
                    </a:cubicBezTo>
                    <a:cubicBezTo>
                      <a:pt x="48" y="22"/>
                      <a:pt x="51" y="28"/>
                      <a:pt x="53" y="33"/>
                    </a:cubicBezTo>
                    <a:cubicBezTo>
                      <a:pt x="56" y="39"/>
                      <a:pt x="58" y="48"/>
                      <a:pt x="50" y="51"/>
                    </a:cubicBezTo>
                    <a:cubicBezTo>
                      <a:pt x="45" y="54"/>
                      <a:pt x="41" y="43"/>
                      <a:pt x="40" y="40"/>
                    </a:cubicBezTo>
                    <a:cubicBezTo>
                      <a:pt x="38" y="31"/>
                      <a:pt x="36" y="20"/>
                      <a:pt x="31" y="12"/>
                    </a:cubicBezTo>
                    <a:cubicBezTo>
                      <a:pt x="33" y="23"/>
                      <a:pt x="41" y="50"/>
                      <a:pt x="34" y="64"/>
                    </a:cubicBezTo>
                    <a:cubicBezTo>
                      <a:pt x="32" y="68"/>
                      <a:pt x="29" y="72"/>
                      <a:pt x="25" y="72"/>
                    </a:cubicBezTo>
                    <a:cubicBezTo>
                      <a:pt x="20" y="72"/>
                      <a:pt x="16" y="71"/>
                      <a:pt x="12" y="71"/>
                    </a:cubicBezTo>
                    <a:cubicBezTo>
                      <a:pt x="4" y="71"/>
                      <a:pt x="0" y="73"/>
                      <a:pt x="0" y="73"/>
                    </a:cubicBezTo>
                    <a:cubicBezTo>
                      <a:pt x="12" y="107"/>
                      <a:pt x="70" y="86"/>
                      <a:pt x="87" y="57"/>
                    </a:cubicBezTo>
                    <a:cubicBezTo>
                      <a:pt x="100" y="33"/>
                      <a:pt x="84" y="9"/>
                      <a:pt x="74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4" name="Freeform 628"/>
              <p:cNvSpPr>
                <a:spLocks/>
              </p:cNvSpPr>
              <p:nvPr/>
            </p:nvSpPr>
            <p:spPr bwMode="auto">
              <a:xfrm>
                <a:off x="9379" y="6533"/>
                <a:ext cx="253" cy="158"/>
              </a:xfrm>
              <a:custGeom>
                <a:avLst/>
                <a:gdLst>
                  <a:gd name="T0" fmla="*/ 0 w 107"/>
                  <a:gd name="T1" fmla="*/ 23 h 67"/>
                  <a:gd name="T2" fmla="*/ 25 w 107"/>
                  <a:gd name="T3" fmla="*/ 6 h 67"/>
                  <a:gd name="T4" fmla="*/ 51 w 107"/>
                  <a:gd name="T5" fmla="*/ 11 h 67"/>
                  <a:gd name="T6" fmla="*/ 70 w 107"/>
                  <a:gd name="T7" fmla="*/ 4 h 67"/>
                  <a:gd name="T8" fmla="*/ 45 w 107"/>
                  <a:gd name="T9" fmla="*/ 32 h 67"/>
                  <a:gd name="T10" fmla="*/ 99 w 107"/>
                  <a:gd name="T11" fmla="*/ 42 h 67"/>
                  <a:gd name="T12" fmla="*/ 100 w 107"/>
                  <a:gd name="T13" fmla="*/ 53 h 67"/>
                  <a:gd name="T14" fmla="*/ 20 w 107"/>
                  <a:gd name="T15" fmla="*/ 57 h 67"/>
                  <a:gd name="T16" fmla="*/ 12 w 107"/>
                  <a:gd name="T17" fmla="*/ 57 h 67"/>
                  <a:gd name="T18" fmla="*/ 0 w 107"/>
                  <a:gd name="T19" fmla="*/ 2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" h="67">
                    <a:moveTo>
                      <a:pt x="0" y="23"/>
                    </a:moveTo>
                    <a:cubicBezTo>
                      <a:pt x="0" y="23"/>
                      <a:pt x="17" y="3"/>
                      <a:pt x="25" y="6"/>
                    </a:cubicBezTo>
                    <a:cubicBezTo>
                      <a:pt x="33" y="10"/>
                      <a:pt x="37" y="15"/>
                      <a:pt x="51" y="11"/>
                    </a:cubicBezTo>
                    <a:cubicBezTo>
                      <a:pt x="65" y="8"/>
                      <a:pt x="64" y="0"/>
                      <a:pt x="70" y="4"/>
                    </a:cubicBezTo>
                    <a:cubicBezTo>
                      <a:pt x="76" y="9"/>
                      <a:pt x="79" y="22"/>
                      <a:pt x="45" y="32"/>
                    </a:cubicBezTo>
                    <a:cubicBezTo>
                      <a:pt x="45" y="32"/>
                      <a:pt x="62" y="46"/>
                      <a:pt x="99" y="42"/>
                    </a:cubicBezTo>
                    <a:cubicBezTo>
                      <a:pt x="99" y="42"/>
                      <a:pt x="107" y="42"/>
                      <a:pt x="100" y="53"/>
                    </a:cubicBezTo>
                    <a:cubicBezTo>
                      <a:pt x="94" y="63"/>
                      <a:pt x="39" y="67"/>
                      <a:pt x="20" y="57"/>
                    </a:cubicBezTo>
                    <a:cubicBezTo>
                      <a:pt x="12" y="57"/>
                      <a:pt x="12" y="57"/>
                      <a:pt x="12" y="57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5" name="Freeform 629"/>
              <p:cNvSpPr>
                <a:spLocks/>
              </p:cNvSpPr>
              <p:nvPr/>
            </p:nvSpPr>
            <p:spPr bwMode="auto">
              <a:xfrm>
                <a:off x="9473" y="6550"/>
                <a:ext cx="85" cy="66"/>
              </a:xfrm>
              <a:custGeom>
                <a:avLst/>
                <a:gdLst>
                  <a:gd name="T0" fmla="*/ 12 w 36"/>
                  <a:gd name="T1" fmla="*/ 20 h 28"/>
                  <a:gd name="T2" fmla="*/ 2 w 36"/>
                  <a:gd name="T3" fmla="*/ 26 h 28"/>
                  <a:gd name="T4" fmla="*/ 10 w 36"/>
                  <a:gd name="T5" fmla="*/ 28 h 28"/>
                  <a:gd name="T6" fmla="*/ 5 w 36"/>
                  <a:gd name="T7" fmla="*/ 25 h 28"/>
                  <a:gd name="T8" fmla="*/ 32 w 36"/>
                  <a:gd name="T9" fmla="*/ 0 h 28"/>
                  <a:gd name="T10" fmla="*/ 26 w 36"/>
                  <a:gd name="T11" fmla="*/ 10 h 28"/>
                  <a:gd name="T12" fmla="*/ 12 w 36"/>
                  <a:gd name="T13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8">
                    <a:moveTo>
                      <a:pt x="12" y="20"/>
                    </a:moveTo>
                    <a:cubicBezTo>
                      <a:pt x="12" y="20"/>
                      <a:pt x="0" y="25"/>
                      <a:pt x="2" y="26"/>
                    </a:cubicBezTo>
                    <a:cubicBezTo>
                      <a:pt x="5" y="27"/>
                      <a:pt x="8" y="28"/>
                      <a:pt x="10" y="28"/>
                    </a:cubicBezTo>
                    <a:cubicBezTo>
                      <a:pt x="7" y="26"/>
                      <a:pt x="5" y="25"/>
                      <a:pt x="5" y="25"/>
                    </a:cubicBezTo>
                    <a:cubicBezTo>
                      <a:pt x="34" y="16"/>
                      <a:pt x="36" y="6"/>
                      <a:pt x="32" y="0"/>
                    </a:cubicBezTo>
                    <a:cubicBezTo>
                      <a:pt x="31" y="4"/>
                      <a:pt x="29" y="7"/>
                      <a:pt x="26" y="10"/>
                    </a:cubicBezTo>
                    <a:cubicBezTo>
                      <a:pt x="23" y="15"/>
                      <a:pt x="18" y="18"/>
                      <a:pt x="12" y="2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6" name="Freeform 630"/>
              <p:cNvSpPr>
                <a:spLocks/>
              </p:cNvSpPr>
              <p:nvPr/>
            </p:nvSpPr>
            <p:spPr bwMode="auto">
              <a:xfrm>
                <a:off x="9379" y="6547"/>
                <a:ext cx="243" cy="144"/>
              </a:xfrm>
              <a:custGeom>
                <a:avLst/>
                <a:gdLst>
                  <a:gd name="T0" fmla="*/ 76 w 103"/>
                  <a:gd name="T1" fmla="*/ 46 h 61"/>
                  <a:gd name="T2" fmla="*/ 37 w 103"/>
                  <a:gd name="T3" fmla="*/ 49 h 61"/>
                  <a:gd name="T4" fmla="*/ 15 w 103"/>
                  <a:gd name="T5" fmla="*/ 32 h 61"/>
                  <a:gd name="T6" fmla="*/ 20 w 103"/>
                  <a:gd name="T7" fmla="*/ 0 h 61"/>
                  <a:gd name="T8" fmla="*/ 0 w 103"/>
                  <a:gd name="T9" fmla="*/ 17 h 61"/>
                  <a:gd name="T10" fmla="*/ 12 w 103"/>
                  <a:gd name="T11" fmla="*/ 51 h 61"/>
                  <a:gd name="T12" fmla="*/ 20 w 103"/>
                  <a:gd name="T13" fmla="*/ 51 h 61"/>
                  <a:gd name="T14" fmla="*/ 100 w 103"/>
                  <a:gd name="T15" fmla="*/ 47 h 61"/>
                  <a:gd name="T16" fmla="*/ 103 w 103"/>
                  <a:gd name="T17" fmla="*/ 40 h 61"/>
                  <a:gd name="T18" fmla="*/ 76 w 103"/>
                  <a:gd name="T19" fmla="*/ 4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61">
                    <a:moveTo>
                      <a:pt x="76" y="46"/>
                    </a:moveTo>
                    <a:cubicBezTo>
                      <a:pt x="63" y="48"/>
                      <a:pt x="50" y="51"/>
                      <a:pt x="37" y="49"/>
                    </a:cubicBezTo>
                    <a:cubicBezTo>
                      <a:pt x="28" y="48"/>
                      <a:pt x="16" y="43"/>
                      <a:pt x="15" y="32"/>
                    </a:cubicBezTo>
                    <a:cubicBezTo>
                      <a:pt x="14" y="22"/>
                      <a:pt x="22" y="10"/>
                      <a:pt x="20" y="0"/>
                    </a:cubicBezTo>
                    <a:cubicBezTo>
                      <a:pt x="12" y="3"/>
                      <a:pt x="0" y="17"/>
                      <a:pt x="0" y="17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39" y="61"/>
                      <a:pt x="94" y="57"/>
                      <a:pt x="100" y="47"/>
                    </a:cubicBezTo>
                    <a:cubicBezTo>
                      <a:pt x="102" y="43"/>
                      <a:pt x="103" y="41"/>
                      <a:pt x="103" y="40"/>
                    </a:cubicBezTo>
                    <a:cubicBezTo>
                      <a:pt x="95" y="44"/>
                      <a:pt x="85" y="45"/>
                      <a:pt x="76" y="4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Freeform 631"/>
              <p:cNvSpPr>
                <a:spLocks/>
              </p:cNvSpPr>
              <p:nvPr/>
            </p:nvSpPr>
            <p:spPr bwMode="auto">
              <a:xfrm>
                <a:off x="8998" y="6247"/>
                <a:ext cx="418" cy="496"/>
              </a:xfrm>
              <a:custGeom>
                <a:avLst/>
                <a:gdLst>
                  <a:gd name="T0" fmla="*/ 73 w 177"/>
                  <a:gd name="T1" fmla="*/ 0 h 210"/>
                  <a:gd name="T2" fmla="*/ 15 w 177"/>
                  <a:gd name="T3" fmla="*/ 71 h 210"/>
                  <a:gd name="T4" fmla="*/ 11 w 177"/>
                  <a:gd name="T5" fmla="*/ 175 h 210"/>
                  <a:gd name="T6" fmla="*/ 165 w 177"/>
                  <a:gd name="T7" fmla="*/ 187 h 210"/>
                  <a:gd name="T8" fmla="*/ 177 w 177"/>
                  <a:gd name="T9" fmla="*/ 181 h 210"/>
                  <a:gd name="T10" fmla="*/ 176 w 177"/>
                  <a:gd name="T11" fmla="*/ 130 h 210"/>
                  <a:gd name="T12" fmla="*/ 156 w 177"/>
                  <a:gd name="T13" fmla="*/ 127 h 210"/>
                  <a:gd name="T14" fmla="*/ 58 w 177"/>
                  <a:gd name="T15" fmla="*/ 147 h 210"/>
                  <a:gd name="T16" fmla="*/ 61 w 177"/>
                  <a:gd name="T17" fmla="*/ 81 h 210"/>
                  <a:gd name="T18" fmla="*/ 73 w 177"/>
                  <a:gd name="T19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7" h="210">
                    <a:moveTo>
                      <a:pt x="73" y="0"/>
                    </a:moveTo>
                    <a:cubicBezTo>
                      <a:pt x="73" y="0"/>
                      <a:pt x="30" y="4"/>
                      <a:pt x="15" y="71"/>
                    </a:cubicBezTo>
                    <a:cubicBezTo>
                      <a:pt x="0" y="137"/>
                      <a:pt x="3" y="153"/>
                      <a:pt x="11" y="175"/>
                    </a:cubicBezTo>
                    <a:cubicBezTo>
                      <a:pt x="19" y="199"/>
                      <a:pt x="64" y="210"/>
                      <a:pt x="165" y="187"/>
                    </a:cubicBezTo>
                    <a:cubicBezTo>
                      <a:pt x="177" y="181"/>
                      <a:pt x="177" y="181"/>
                      <a:pt x="177" y="181"/>
                    </a:cubicBezTo>
                    <a:cubicBezTo>
                      <a:pt x="177" y="181"/>
                      <a:pt x="168" y="160"/>
                      <a:pt x="176" y="130"/>
                    </a:cubicBezTo>
                    <a:cubicBezTo>
                      <a:pt x="176" y="130"/>
                      <a:pt x="167" y="123"/>
                      <a:pt x="156" y="127"/>
                    </a:cubicBezTo>
                    <a:cubicBezTo>
                      <a:pt x="141" y="132"/>
                      <a:pt x="58" y="147"/>
                      <a:pt x="58" y="147"/>
                    </a:cubicBezTo>
                    <a:cubicBezTo>
                      <a:pt x="58" y="147"/>
                      <a:pt x="60" y="98"/>
                      <a:pt x="61" y="81"/>
                    </a:cubicBezTo>
                    <a:cubicBezTo>
                      <a:pt x="63" y="63"/>
                      <a:pt x="99" y="48"/>
                      <a:pt x="73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Freeform 632"/>
              <p:cNvSpPr>
                <a:spLocks/>
              </p:cNvSpPr>
              <p:nvPr/>
            </p:nvSpPr>
            <p:spPr bwMode="auto">
              <a:xfrm>
                <a:off x="9033" y="6247"/>
                <a:ext cx="353" cy="492"/>
              </a:xfrm>
              <a:custGeom>
                <a:avLst/>
                <a:gdLst>
                  <a:gd name="T0" fmla="*/ 135 w 149"/>
                  <a:gd name="T1" fmla="*/ 129 h 208"/>
                  <a:gd name="T2" fmla="*/ 43 w 149"/>
                  <a:gd name="T3" fmla="*/ 147 h 208"/>
                  <a:gd name="T4" fmla="*/ 46 w 149"/>
                  <a:gd name="T5" fmla="*/ 81 h 208"/>
                  <a:gd name="T6" fmla="*/ 58 w 149"/>
                  <a:gd name="T7" fmla="*/ 0 h 208"/>
                  <a:gd name="T8" fmla="*/ 47 w 149"/>
                  <a:gd name="T9" fmla="*/ 3 h 208"/>
                  <a:gd name="T10" fmla="*/ 54 w 149"/>
                  <a:gd name="T11" fmla="*/ 41 h 208"/>
                  <a:gd name="T12" fmla="*/ 43 w 149"/>
                  <a:gd name="T13" fmla="*/ 71 h 208"/>
                  <a:gd name="T14" fmla="*/ 36 w 149"/>
                  <a:gd name="T15" fmla="*/ 103 h 208"/>
                  <a:gd name="T16" fmla="*/ 34 w 149"/>
                  <a:gd name="T17" fmla="*/ 147 h 208"/>
                  <a:gd name="T18" fmla="*/ 41 w 149"/>
                  <a:gd name="T19" fmla="*/ 161 h 208"/>
                  <a:gd name="T20" fmla="*/ 50 w 149"/>
                  <a:gd name="T21" fmla="*/ 154 h 208"/>
                  <a:gd name="T22" fmla="*/ 91 w 149"/>
                  <a:gd name="T23" fmla="*/ 147 h 208"/>
                  <a:gd name="T24" fmla="*/ 130 w 149"/>
                  <a:gd name="T25" fmla="*/ 142 h 208"/>
                  <a:gd name="T26" fmla="*/ 131 w 149"/>
                  <a:gd name="T27" fmla="*/ 143 h 208"/>
                  <a:gd name="T28" fmla="*/ 139 w 149"/>
                  <a:gd name="T29" fmla="*/ 178 h 208"/>
                  <a:gd name="T30" fmla="*/ 127 w 149"/>
                  <a:gd name="T31" fmla="*/ 189 h 208"/>
                  <a:gd name="T32" fmla="*/ 87 w 149"/>
                  <a:gd name="T33" fmla="*/ 190 h 208"/>
                  <a:gd name="T34" fmla="*/ 55 w 149"/>
                  <a:gd name="T35" fmla="*/ 191 h 208"/>
                  <a:gd name="T36" fmla="*/ 4 w 149"/>
                  <a:gd name="T37" fmla="*/ 184 h 208"/>
                  <a:gd name="T38" fmla="*/ 0 w 149"/>
                  <a:gd name="T39" fmla="*/ 183 h 208"/>
                  <a:gd name="T40" fmla="*/ 149 w 149"/>
                  <a:gd name="T41" fmla="*/ 187 h 208"/>
                  <a:gd name="T42" fmla="*/ 135 w 149"/>
                  <a:gd name="T43" fmla="*/ 129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9" h="208">
                    <a:moveTo>
                      <a:pt x="135" y="129"/>
                    </a:moveTo>
                    <a:cubicBezTo>
                      <a:pt x="111" y="135"/>
                      <a:pt x="43" y="147"/>
                      <a:pt x="43" y="147"/>
                    </a:cubicBezTo>
                    <a:cubicBezTo>
                      <a:pt x="43" y="147"/>
                      <a:pt x="45" y="98"/>
                      <a:pt x="46" y="81"/>
                    </a:cubicBezTo>
                    <a:cubicBezTo>
                      <a:pt x="48" y="63"/>
                      <a:pt x="84" y="48"/>
                      <a:pt x="58" y="0"/>
                    </a:cubicBezTo>
                    <a:cubicBezTo>
                      <a:pt x="58" y="0"/>
                      <a:pt x="53" y="0"/>
                      <a:pt x="47" y="3"/>
                    </a:cubicBezTo>
                    <a:cubicBezTo>
                      <a:pt x="56" y="13"/>
                      <a:pt x="58" y="26"/>
                      <a:pt x="54" y="41"/>
                    </a:cubicBezTo>
                    <a:cubicBezTo>
                      <a:pt x="51" y="51"/>
                      <a:pt x="47" y="61"/>
                      <a:pt x="43" y="71"/>
                    </a:cubicBezTo>
                    <a:cubicBezTo>
                      <a:pt x="39" y="81"/>
                      <a:pt x="37" y="92"/>
                      <a:pt x="36" y="103"/>
                    </a:cubicBezTo>
                    <a:cubicBezTo>
                      <a:pt x="35" y="118"/>
                      <a:pt x="35" y="132"/>
                      <a:pt x="34" y="147"/>
                    </a:cubicBezTo>
                    <a:cubicBezTo>
                      <a:pt x="34" y="150"/>
                      <a:pt x="33" y="166"/>
                      <a:pt x="41" y="161"/>
                    </a:cubicBezTo>
                    <a:cubicBezTo>
                      <a:pt x="44" y="159"/>
                      <a:pt x="46" y="155"/>
                      <a:pt x="50" y="154"/>
                    </a:cubicBezTo>
                    <a:cubicBezTo>
                      <a:pt x="62" y="149"/>
                      <a:pt x="78" y="149"/>
                      <a:pt x="91" y="147"/>
                    </a:cubicBezTo>
                    <a:cubicBezTo>
                      <a:pt x="104" y="145"/>
                      <a:pt x="117" y="142"/>
                      <a:pt x="130" y="142"/>
                    </a:cubicBezTo>
                    <a:cubicBezTo>
                      <a:pt x="130" y="142"/>
                      <a:pt x="131" y="143"/>
                      <a:pt x="131" y="143"/>
                    </a:cubicBezTo>
                    <a:cubicBezTo>
                      <a:pt x="133" y="155"/>
                      <a:pt x="138" y="166"/>
                      <a:pt x="139" y="178"/>
                    </a:cubicBezTo>
                    <a:cubicBezTo>
                      <a:pt x="140" y="186"/>
                      <a:pt x="134" y="188"/>
                      <a:pt x="127" y="189"/>
                    </a:cubicBezTo>
                    <a:cubicBezTo>
                      <a:pt x="114" y="191"/>
                      <a:pt x="101" y="191"/>
                      <a:pt x="87" y="190"/>
                    </a:cubicBezTo>
                    <a:cubicBezTo>
                      <a:pt x="76" y="190"/>
                      <a:pt x="66" y="191"/>
                      <a:pt x="55" y="191"/>
                    </a:cubicBezTo>
                    <a:cubicBezTo>
                      <a:pt x="38" y="191"/>
                      <a:pt x="19" y="192"/>
                      <a:pt x="4" y="184"/>
                    </a:cubicBezTo>
                    <a:cubicBezTo>
                      <a:pt x="2" y="184"/>
                      <a:pt x="1" y="183"/>
                      <a:pt x="0" y="183"/>
                    </a:cubicBezTo>
                    <a:cubicBezTo>
                      <a:pt x="14" y="201"/>
                      <a:pt x="60" y="208"/>
                      <a:pt x="149" y="187"/>
                    </a:cubicBezTo>
                    <a:cubicBezTo>
                      <a:pt x="143" y="170"/>
                      <a:pt x="135" y="148"/>
                      <a:pt x="135" y="12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Freeform 633"/>
              <p:cNvSpPr>
                <a:spLocks/>
              </p:cNvSpPr>
              <p:nvPr/>
            </p:nvSpPr>
            <p:spPr bwMode="auto">
              <a:xfrm>
                <a:off x="10031" y="5100"/>
                <a:ext cx="267" cy="289"/>
              </a:xfrm>
              <a:custGeom>
                <a:avLst/>
                <a:gdLst>
                  <a:gd name="T0" fmla="*/ 4 w 113"/>
                  <a:gd name="T1" fmla="*/ 108 h 122"/>
                  <a:gd name="T2" fmla="*/ 18 w 113"/>
                  <a:gd name="T3" fmla="*/ 107 h 122"/>
                  <a:gd name="T4" fmla="*/ 14 w 113"/>
                  <a:gd name="T5" fmla="*/ 88 h 122"/>
                  <a:gd name="T6" fmla="*/ 31 w 113"/>
                  <a:gd name="T7" fmla="*/ 93 h 122"/>
                  <a:gd name="T8" fmla="*/ 21 w 113"/>
                  <a:gd name="T9" fmla="*/ 78 h 122"/>
                  <a:gd name="T10" fmla="*/ 24 w 113"/>
                  <a:gd name="T11" fmla="*/ 76 h 122"/>
                  <a:gd name="T12" fmla="*/ 10 w 113"/>
                  <a:gd name="T13" fmla="*/ 57 h 122"/>
                  <a:gd name="T14" fmla="*/ 26 w 113"/>
                  <a:gd name="T15" fmla="*/ 57 h 122"/>
                  <a:gd name="T16" fmla="*/ 13 w 113"/>
                  <a:gd name="T17" fmla="*/ 35 h 122"/>
                  <a:gd name="T18" fmla="*/ 30 w 113"/>
                  <a:gd name="T19" fmla="*/ 34 h 122"/>
                  <a:gd name="T20" fmla="*/ 17 w 113"/>
                  <a:gd name="T21" fmla="*/ 17 h 122"/>
                  <a:gd name="T22" fmla="*/ 13 w 113"/>
                  <a:gd name="T23" fmla="*/ 5 h 122"/>
                  <a:gd name="T24" fmla="*/ 28 w 113"/>
                  <a:gd name="T25" fmla="*/ 1 h 122"/>
                  <a:gd name="T26" fmla="*/ 62 w 113"/>
                  <a:gd name="T27" fmla="*/ 9 h 122"/>
                  <a:gd name="T28" fmla="*/ 91 w 113"/>
                  <a:gd name="T29" fmla="*/ 36 h 122"/>
                  <a:gd name="T30" fmla="*/ 104 w 113"/>
                  <a:gd name="T31" fmla="*/ 54 h 122"/>
                  <a:gd name="T32" fmla="*/ 113 w 113"/>
                  <a:gd name="T33" fmla="*/ 69 h 122"/>
                  <a:gd name="T34" fmla="*/ 87 w 113"/>
                  <a:gd name="T35" fmla="*/ 68 h 122"/>
                  <a:gd name="T36" fmla="*/ 75 w 113"/>
                  <a:gd name="T37" fmla="*/ 77 h 122"/>
                  <a:gd name="T38" fmla="*/ 59 w 113"/>
                  <a:gd name="T39" fmla="*/ 70 h 122"/>
                  <a:gd name="T40" fmla="*/ 61 w 113"/>
                  <a:gd name="T41" fmla="*/ 81 h 122"/>
                  <a:gd name="T42" fmla="*/ 50 w 113"/>
                  <a:gd name="T43" fmla="*/ 80 h 122"/>
                  <a:gd name="T44" fmla="*/ 52 w 113"/>
                  <a:gd name="T45" fmla="*/ 92 h 122"/>
                  <a:gd name="T46" fmla="*/ 39 w 113"/>
                  <a:gd name="T47" fmla="*/ 92 h 122"/>
                  <a:gd name="T48" fmla="*/ 39 w 113"/>
                  <a:gd name="T49" fmla="*/ 103 h 122"/>
                  <a:gd name="T50" fmla="*/ 25 w 113"/>
                  <a:gd name="T51" fmla="*/ 101 h 122"/>
                  <a:gd name="T52" fmla="*/ 28 w 113"/>
                  <a:gd name="T53" fmla="*/ 113 h 122"/>
                  <a:gd name="T54" fmla="*/ 26 w 113"/>
                  <a:gd name="T55" fmla="*/ 122 h 122"/>
                  <a:gd name="T56" fmla="*/ 4 w 113"/>
                  <a:gd name="T57" fmla="*/ 10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" h="122">
                    <a:moveTo>
                      <a:pt x="4" y="108"/>
                    </a:moveTo>
                    <a:cubicBezTo>
                      <a:pt x="0" y="98"/>
                      <a:pt x="15" y="103"/>
                      <a:pt x="18" y="107"/>
                    </a:cubicBezTo>
                    <a:cubicBezTo>
                      <a:pt x="16" y="102"/>
                      <a:pt x="8" y="91"/>
                      <a:pt x="14" y="88"/>
                    </a:cubicBezTo>
                    <a:cubicBezTo>
                      <a:pt x="19" y="85"/>
                      <a:pt x="27" y="91"/>
                      <a:pt x="31" y="93"/>
                    </a:cubicBezTo>
                    <a:cubicBezTo>
                      <a:pt x="29" y="88"/>
                      <a:pt x="23" y="84"/>
                      <a:pt x="21" y="78"/>
                    </a:cubicBezTo>
                    <a:cubicBezTo>
                      <a:pt x="22" y="77"/>
                      <a:pt x="23" y="76"/>
                      <a:pt x="24" y="76"/>
                    </a:cubicBezTo>
                    <a:cubicBezTo>
                      <a:pt x="21" y="70"/>
                      <a:pt x="9" y="64"/>
                      <a:pt x="10" y="57"/>
                    </a:cubicBezTo>
                    <a:cubicBezTo>
                      <a:pt x="10" y="49"/>
                      <a:pt x="22" y="56"/>
                      <a:pt x="26" y="57"/>
                    </a:cubicBezTo>
                    <a:cubicBezTo>
                      <a:pt x="23" y="50"/>
                      <a:pt x="12" y="43"/>
                      <a:pt x="13" y="35"/>
                    </a:cubicBezTo>
                    <a:cubicBezTo>
                      <a:pt x="13" y="28"/>
                      <a:pt x="25" y="32"/>
                      <a:pt x="30" y="34"/>
                    </a:cubicBezTo>
                    <a:cubicBezTo>
                      <a:pt x="27" y="28"/>
                      <a:pt x="20" y="23"/>
                      <a:pt x="17" y="17"/>
                    </a:cubicBezTo>
                    <a:cubicBezTo>
                      <a:pt x="15" y="14"/>
                      <a:pt x="11" y="8"/>
                      <a:pt x="13" y="5"/>
                    </a:cubicBezTo>
                    <a:cubicBezTo>
                      <a:pt x="15" y="0"/>
                      <a:pt x="24" y="1"/>
                      <a:pt x="28" y="1"/>
                    </a:cubicBezTo>
                    <a:cubicBezTo>
                      <a:pt x="39" y="2"/>
                      <a:pt x="52" y="4"/>
                      <a:pt x="62" y="9"/>
                    </a:cubicBezTo>
                    <a:cubicBezTo>
                      <a:pt x="74" y="16"/>
                      <a:pt x="82" y="26"/>
                      <a:pt x="91" y="36"/>
                    </a:cubicBezTo>
                    <a:cubicBezTo>
                      <a:pt x="96" y="42"/>
                      <a:pt x="100" y="48"/>
                      <a:pt x="104" y="54"/>
                    </a:cubicBezTo>
                    <a:cubicBezTo>
                      <a:pt x="107" y="57"/>
                      <a:pt x="113" y="64"/>
                      <a:pt x="113" y="69"/>
                    </a:cubicBezTo>
                    <a:cubicBezTo>
                      <a:pt x="112" y="82"/>
                      <a:pt x="92" y="70"/>
                      <a:pt x="87" y="68"/>
                    </a:cubicBezTo>
                    <a:cubicBezTo>
                      <a:pt x="89" y="75"/>
                      <a:pt x="81" y="78"/>
                      <a:pt x="75" y="77"/>
                    </a:cubicBezTo>
                    <a:cubicBezTo>
                      <a:pt x="69" y="76"/>
                      <a:pt x="64" y="72"/>
                      <a:pt x="59" y="70"/>
                    </a:cubicBezTo>
                    <a:cubicBezTo>
                      <a:pt x="60" y="72"/>
                      <a:pt x="62" y="79"/>
                      <a:pt x="61" y="81"/>
                    </a:cubicBezTo>
                    <a:cubicBezTo>
                      <a:pt x="59" y="84"/>
                      <a:pt x="52" y="80"/>
                      <a:pt x="50" y="80"/>
                    </a:cubicBezTo>
                    <a:cubicBezTo>
                      <a:pt x="51" y="84"/>
                      <a:pt x="54" y="88"/>
                      <a:pt x="52" y="92"/>
                    </a:cubicBezTo>
                    <a:cubicBezTo>
                      <a:pt x="49" y="98"/>
                      <a:pt x="43" y="93"/>
                      <a:pt x="39" y="92"/>
                    </a:cubicBezTo>
                    <a:cubicBezTo>
                      <a:pt x="41" y="96"/>
                      <a:pt x="44" y="101"/>
                      <a:pt x="39" y="103"/>
                    </a:cubicBezTo>
                    <a:cubicBezTo>
                      <a:pt x="35" y="104"/>
                      <a:pt x="28" y="102"/>
                      <a:pt x="25" y="101"/>
                    </a:cubicBezTo>
                    <a:cubicBezTo>
                      <a:pt x="27" y="105"/>
                      <a:pt x="27" y="109"/>
                      <a:pt x="28" y="113"/>
                    </a:cubicBezTo>
                    <a:cubicBezTo>
                      <a:pt x="30" y="117"/>
                      <a:pt x="32" y="121"/>
                      <a:pt x="26" y="122"/>
                    </a:cubicBezTo>
                    <a:cubicBezTo>
                      <a:pt x="26" y="122"/>
                      <a:pt x="8" y="116"/>
                      <a:pt x="4" y="108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Freeform 634"/>
              <p:cNvSpPr>
                <a:spLocks/>
              </p:cNvSpPr>
              <p:nvPr/>
            </p:nvSpPr>
            <p:spPr bwMode="auto">
              <a:xfrm>
                <a:off x="10130" y="5280"/>
                <a:ext cx="26" cy="35"/>
              </a:xfrm>
              <a:custGeom>
                <a:avLst/>
                <a:gdLst>
                  <a:gd name="T0" fmla="*/ 4 w 11"/>
                  <a:gd name="T1" fmla="*/ 5 h 15"/>
                  <a:gd name="T2" fmla="*/ 8 w 11"/>
                  <a:gd name="T3" fmla="*/ 14 h 15"/>
                  <a:gd name="T4" fmla="*/ 10 w 11"/>
                  <a:gd name="T5" fmla="*/ 15 h 15"/>
                  <a:gd name="T6" fmla="*/ 8 w 11"/>
                  <a:gd name="T7" fmla="*/ 4 h 15"/>
                  <a:gd name="T8" fmla="*/ 0 w 11"/>
                  <a:gd name="T9" fmla="*/ 0 h 15"/>
                  <a:gd name="T10" fmla="*/ 4 w 11"/>
                  <a:gd name="T1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5">
                    <a:moveTo>
                      <a:pt x="4" y="5"/>
                    </a:moveTo>
                    <a:cubicBezTo>
                      <a:pt x="6" y="8"/>
                      <a:pt x="7" y="11"/>
                      <a:pt x="8" y="14"/>
                    </a:cubicBezTo>
                    <a:cubicBezTo>
                      <a:pt x="9" y="14"/>
                      <a:pt x="9" y="15"/>
                      <a:pt x="10" y="15"/>
                    </a:cubicBezTo>
                    <a:cubicBezTo>
                      <a:pt x="11" y="11"/>
                      <a:pt x="9" y="7"/>
                      <a:pt x="8" y="4"/>
                    </a:cubicBezTo>
                    <a:cubicBezTo>
                      <a:pt x="5" y="3"/>
                      <a:pt x="2" y="1"/>
                      <a:pt x="0" y="0"/>
                    </a:cubicBezTo>
                    <a:cubicBezTo>
                      <a:pt x="1" y="1"/>
                      <a:pt x="3" y="3"/>
                      <a:pt x="4" y="5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1" name="Freeform 635"/>
              <p:cNvSpPr>
                <a:spLocks/>
              </p:cNvSpPr>
              <p:nvPr/>
            </p:nvSpPr>
            <p:spPr bwMode="auto">
              <a:xfrm>
                <a:off x="10076" y="5103"/>
                <a:ext cx="196" cy="151"/>
              </a:xfrm>
              <a:custGeom>
                <a:avLst/>
                <a:gdLst>
                  <a:gd name="T0" fmla="*/ 1 w 83"/>
                  <a:gd name="T1" fmla="*/ 8 h 64"/>
                  <a:gd name="T2" fmla="*/ 2 w 83"/>
                  <a:gd name="T3" fmla="*/ 9 h 64"/>
                  <a:gd name="T4" fmla="*/ 23 w 83"/>
                  <a:gd name="T5" fmla="*/ 17 h 64"/>
                  <a:gd name="T6" fmla="*/ 59 w 83"/>
                  <a:gd name="T7" fmla="*/ 53 h 64"/>
                  <a:gd name="T8" fmla="*/ 65 w 83"/>
                  <a:gd name="T9" fmla="*/ 59 h 64"/>
                  <a:gd name="T10" fmla="*/ 78 w 83"/>
                  <a:gd name="T11" fmla="*/ 64 h 64"/>
                  <a:gd name="T12" fmla="*/ 63 w 83"/>
                  <a:gd name="T13" fmla="*/ 34 h 64"/>
                  <a:gd name="T14" fmla="*/ 32 w 83"/>
                  <a:gd name="T15" fmla="*/ 4 h 64"/>
                  <a:gd name="T16" fmla="*/ 9 w 83"/>
                  <a:gd name="T17" fmla="*/ 0 h 64"/>
                  <a:gd name="T18" fmla="*/ 1 w 83"/>
                  <a:gd name="T19" fmla="*/ 0 h 64"/>
                  <a:gd name="T20" fmla="*/ 1 w 83"/>
                  <a:gd name="T2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64">
                    <a:moveTo>
                      <a:pt x="1" y="8"/>
                    </a:moveTo>
                    <a:cubicBezTo>
                      <a:pt x="1" y="8"/>
                      <a:pt x="1" y="9"/>
                      <a:pt x="2" y="9"/>
                    </a:cubicBezTo>
                    <a:cubicBezTo>
                      <a:pt x="9" y="8"/>
                      <a:pt x="18" y="13"/>
                      <a:pt x="23" y="17"/>
                    </a:cubicBezTo>
                    <a:cubicBezTo>
                      <a:pt x="37" y="27"/>
                      <a:pt x="47" y="41"/>
                      <a:pt x="59" y="53"/>
                    </a:cubicBezTo>
                    <a:cubicBezTo>
                      <a:pt x="61" y="55"/>
                      <a:pt x="63" y="57"/>
                      <a:pt x="65" y="59"/>
                    </a:cubicBezTo>
                    <a:cubicBezTo>
                      <a:pt x="69" y="61"/>
                      <a:pt x="73" y="63"/>
                      <a:pt x="78" y="64"/>
                    </a:cubicBezTo>
                    <a:cubicBezTo>
                      <a:pt x="83" y="54"/>
                      <a:pt x="69" y="40"/>
                      <a:pt x="63" y="34"/>
                    </a:cubicBezTo>
                    <a:cubicBezTo>
                      <a:pt x="54" y="23"/>
                      <a:pt x="44" y="11"/>
                      <a:pt x="32" y="4"/>
                    </a:cubicBezTo>
                    <a:cubicBezTo>
                      <a:pt x="24" y="2"/>
                      <a:pt x="16" y="1"/>
                      <a:pt x="9" y="0"/>
                    </a:cubicBezTo>
                    <a:cubicBezTo>
                      <a:pt x="7" y="0"/>
                      <a:pt x="4" y="0"/>
                      <a:pt x="1" y="0"/>
                    </a:cubicBezTo>
                    <a:cubicBezTo>
                      <a:pt x="0" y="2"/>
                      <a:pt x="0" y="4"/>
                      <a:pt x="1" y="8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Freeform 636"/>
              <p:cNvSpPr>
                <a:spLocks/>
              </p:cNvSpPr>
              <p:nvPr/>
            </p:nvSpPr>
            <p:spPr bwMode="auto">
              <a:xfrm>
                <a:off x="10074" y="5133"/>
                <a:ext cx="163" cy="135"/>
              </a:xfrm>
              <a:custGeom>
                <a:avLst/>
                <a:gdLst>
                  <a:gd name="T0" fmla="*/ 9 w 69"/>
                  <a:gd name="T1" fmla="*/ 19 h 57"/>
                  <a:gd name="T2" fmla="*/ 24 w 69"/>
                  <a:gd name="T3" fmla="*/ 27 h 57"/>
                  <a:gd name="T4" fmla="*/ 44 w 69"/>
                  <a:gd name="T5" fmla="*/ 48 h 57"/>
                  <a:gd name="T6" fmla="*/ 69 w 69"/>
                  <a:gd name="T7" fmla="*/ 56 h 57"/>
                  <a:gd name="T8" fmla="*/ 69 w 69"/>
                  <a:gd name="T9" fmla="*/ 56 h 57"/>
                  <a:gd name="T10" fmla="*/ 69 w 69"/>
                  <a:gd name="T11" fmla="*/ 56 h 57"/>
                  <a:gd name="T12" fmla="*/ 64 w 69"/>
                  <a:gd name="T13" fmla="*/ 48 h 57"/>
                  <a:gd name="T14" fmla="*/ 52 w 69"/>
                  <a:gd name="T15" fmla="*/ 42 h 57"/>
                  <a:gd name="T16" fmla="*/ 17 w 69"/>
                  <a:gd name="T17" fmla="*/ 17 h 57"/>
                  <a:gd name="T18" fmla="*/ 1 w 69"/>
                  <a:gd name="T19" fmla="*/ 0 h 57"/>
                  <a:gd name="T20" fmla="*/ 1 w 69"/>
                  <a:gd name="T21" fmla="*/ 6 h 57"/>
                  <a:gd name="T22" fmla="*/ 12 w 69"/>
                  <a:gd name="T23" fmla="*/ 20 h 57"/>
                  <a:gd name="T24" fmla="*/ 9 w 69"/>
                  <a:gd name="T25" fmla="*/ 19 h 57"/>
                  <a:gd name="T26" fmla="*/ 9 w 69"/>
                  <a:gd name="T27" fmla="*/ 1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57">
                    <a:moveTo>
                      <a:pt x="9" y="19"/>
                    </a:moveTo>
                    <a:cubicBezTo>
                      <a:pt x="14" y="21"/>
                      <a:pt x="19" y="23"/>
                      <a:pt x="24" y="27"/>
                    </a:cubicBezTo>
                    <a:cubicBezTo>
                      <a:pt x="30" y="33"/>
                      <a:pt x="39" y="40"/>
                      <a:pt x="44" y="48"/>
                    </a:cubicBezTo>
                    <a:cubicBezTo>
                      <a:pt x="51" y="52"/>
                      <a:pt x="61" y="57"/>
                      <a:pt x="69" y="56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8" y="53"/>
                      <a:pt x="66" y="51"/>
                      <a:pt x="64" y="48"/>
                    </a:cubicBezTo>
                    <a:cubicBezTo>
                      <a:pt x="60" y="46"/>
                      <a:pt x="56" y="44"/>
                      <a:pt x="52" y="42"/>
                    </a:cubicBezTo>
                    <a:cubicBezTo>
                      <a:pt x="40" y="35"/>
                      <a:pt x="28" y="26"/>
                      <a:pt x="17" y="17"/>
                    </a:cubicBezTo>
                    <a:cubicBezTo>
                      <a:pt x="12" y="13"/>
                      <a:pt x="5" y="7"/>
                      <a:pt x="1" y="0"/>
                    </a:cubicBezTo>
                    <a:cubicBezTo>
                      <a:pt x="0" y="2"/>
                      <a:pt x="0" y="4"/>
                      <a:pt x="1" y="6"/>
                    </a:cubicBezTo>
                    <a:cubicBezTo>
                      <a:pt x="4" y="11"/>
                      <a:pt x="9" y="14"/>
                      <a:pt x="12" y="20"/>
                    </a:cubicBezTo>
                    <a:cubicBezTo>
                      <a:pt x="11" y="19"/>
                      <a:pt x="10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Freeform 637"/>
              <p:cNvSpPr>
                <a:spLocks/>
              </p:cNvSpPr>
              <p:nvPr/>
            </p:nvSpPr>
            <p:spPr bwMode="auto">
              <a:xfrm>
                <a:off x="10185" y="5259"/>
                <a:ext cx="52" cy="26"/>
              </a:xfrm>
              <a:custGeom>
                <a:avLst/>
                <a:gdLst>
                  <a:gd name="T0" fmla="*/ 1 w 22"/>
                  <a:gd name="T1" fmla="*/ 3 h 11"/>
                  <a:gd name="T2" fmla="*/ 2 w 22"/>
                  <a:gd name="T3" fmla="*/ 7 h 11"/>
                  <a:gd name="T4" fmla="*/ 10 w 22"/>
                  <a:gd name="T5" fmla="*/ 10 h 11"/>
                  <a:gd name="T6" fmla="*/ 22 w 22"/>
                  <a:gd name="T7" fmla="*/ 6 h 11"/>
                  <a:gd name="T8" fmla="*/ 0 w 22"/>
                  <a:gd name="T9" fmla="*/ 0 h 11"/>
                  <a:gd name="T10" fmla="*/ 1 w 22"/>
                  <a:gd name="T1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1">
                    <a:moveTo>
                      <a:pt x="1" y="3"/>
                    </a:moveTo>
                    <a:cubicBezTo>
                      <a:pt x="1" y="4"/>
                      <a:pt x="2" y="5"/>
                      <a:pt x="2" y="7"/>
                    </a:cubicBezTo>
                    <a:cubicBezTo>
                      <a:pt x="4" y="8"/>
                      <a:pt x="7" y="9"/>
                      <a:pt x="10" y="10"/>
                    </a:cubicBezTo>
                    <a:cubicBezTo>
                      <a:pt x="14" y="11"/>
                      <a:pt x="20" y="9"/>
                      <a:pt x="22" y="6"/>
                    </a:cubicBezTo>
                    <a:cubicBezTo>
                      <a:pt x="14" y="6"/>
                      <a:pt x="7" y="3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4" name="Freeform 638"/>
              <p:cNvSpPr>
                <a:spLocks/>
              </p:cNvSpPr>
              <p:nvPr/>
            </p:nvSpPr>
            <p:spPr bwMode="auto">
              <a:xfrm>
                <a:off x="10083" y="5221"/>
                <a:ext cx="88" cy="68"/>
              </a:xfrm>
              <a:custGeom>
                <a:avLst/>
                <a:gdLst>
                  <a:gd name="T0" fmla="*/ 5 w 37"/>
                  <a:gd name="T1" fmla="*/ 8 h 29"/>
                  <a:gd name="T2" fmla="*/ 13 w 37"/>
                  <a:gd name="T3" fmla="*/ 16 h 29"/>
                  <a:gd name="T4" fmla="*/ 29 w 37"/>
                  <a:gd name="T5" fmla="*/ 27 h 29"/>
                  <a:gd name="T6" fmla="*/ 37 w 37"/>
                  <a:gd name="T7" fmla="*/ 29 h 29"/>
                  <a:gd name="T8" fmla="*/ 37 w 37"/>
                  <a:gd name="T9" fmla="*/ 28 h 29"/>
                  <a:gd name="T10" fmla="*/ 25 w 37"/>
                  <a:gd name="T11" fmla="*/ 21 h 29"/>
                  <a:gd name="T12" fmla="*/ 4 w 37"/>
                  <a:gd name="T13" fmla="*/ 0 h 29"/>
                  <a:gd name="T14" fmla="*/ 3 w 37"/>
                  <a:gd name="T15" fmla="*/ 0 h 29"/>
                  <a:gd name="T16" fmla="*/ 0 w 37"/>
                  <a:gd name="T17" fmla="*/ 0 h 29"/>
                  <a:gd name="T18" fmla="*/ 4 w 37"/>
                  <a:gd name="T19" fmla="*/ 6 h 29"/>
                  <a:gd name="T20" fmla="*/ 3 w 37"/>
                  <a:gd name="T21" fmla="*/ 5 h 29"/>
                  <a:gd name="T22" fmla="*/ 5 w 37"/>
                  <a:gd name="T23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29">
                    <a:moveTo>
                      <a:pt x="5" y="8"/>
                    </a:moveTo>
                    <a:cubicBezTo>
                      <a:pt x="7" y="11"/>
                      <a:pt x="10" y="13"/>
                      <a:pt x="13" y="16"/>
                    </a:cubicBezTo>
                    <a:cubicBezTo>
                      <a:pt x="18" y="20"/>
                      <a:pt x="23" y="24"/>
                      <a:pt x="29" y="27"/>
                    </a:cubicBezTo>
                    <a:cubicBezTo>
                      <a:pt x="31" y="28"/>
                      <a:pt x="34" y="29"/>
                      <a:pt x="37" y="29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3" y="26"/>
                      <a:pt x="29" y="23"/>
                      <a:pt x="25" y="21"/>
                    </a:cubicBezTo>
                    <a:cubicBezTo>
                      <a:pt x="17" y="15"/>
                      <a:pt x="10" y="8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2" y="2"/>
                      <a:pt x="3" y="4"/>
                      <a:pt x="4" y="6"/>
                    </a:cubicBezTo>
                    <a:cubicBezTo>
                      <a:pt x="4" y="5"/>
                      <a:pt x="3" y="5"/>
                      <a:pt x="3" y="5"/>
                    </a:cubicBezTo>
                    <a:cubicBezTo>
                      <a:pt x="4" y="6"/>
                      <a:pt x="5" y="7"/>
                      <a:pt x="5" y="8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Freeform 639"/>
              <p:cNvSpPr>
                <a:spLocks/>
              </p:cNvSpPr>
              <p:nvPr/>
            </p:nvSpPr>
            <p:spPr bwMode="auto">
              <a:xfrm>
                <a:off x="10083" y="5126"/>
                <a:ext cx="130" cy="109"/>
              </a:xfrm>
              <a:custGeom>
                <a:avLst/>
                <a:gdLst>
                  <a:gd name="T0" fmla="*/ 0 w 55"/>
                  <a:gd name="T1" fmla="*/ 2 h 46"/>
                  <a:gd name="T2" fmla="*/ 10 w 55"/>
                  <a:gd name="T3" fmla="*/ 14 h 46"/>
                  <a:gd name="T4" fmla="*/ 43 w 55"/>
                  <a:gd name="T5" fmla="*/ 39 h 46"/>
                  <a:gd name="T6" fmla="*/ 55 w 55"/>
                  <a:gd name="T7" fmla="*/ 46 h 46"/>
                  <a:gd name="T8" fmla="*/ 22 w 55"/>
                  <a:gd name="T9" fmla="*/ 12 h 46"/>
                  <a:gd name="T10" fmla="*/ 0 w 55"/>
                  <a:gd name="T11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6">
                    <a:moveTo>
                      <a:pt x="0" y="2"/>
                    </a:moveTo>
                    <a:cubicBezTo>
                      <a:pt x="3" y="7"/>
                      <a:pt x="6" y="10"/>
                      <a:pt x="10" y="14"/>
                    </a:cubicBezTo>
                    <a:cubicBezTo>
                      <a:pt x="20" y="23"/>
                      <a:pt x="31" y="31"/>
                      <a:pt x="43" y="39"/>
                    </a:cubicBezTo>
                    <a:cubicBezTo>
                      <a:pt x="47" y="41"/>
                      <a:pt x="51" y="44"/>
                      <a:pt x="55" y="46"/>
                    </a:cubicBezTo>
                    <a:cubicBezTo>
                      <a:pt x="44" y="35"/>
                      <a:pt x="34" y="22"/>
                      <a:pt x="22" y="12"/>
                    </a:cubicBezTo>
                    <a:cubicBezTo>
                      <a:pt x="17" y="8"/>
                      <a:pt x="8" y="0"/>
                      <a:pt x="0" y="2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Freeform 640"/>
              <p:cNvSpPr>
                <a:spLocks/>
              </p:cNvSpPr>
              <p:nvPr/>
            </p:nvSpPr>
            <p:spPr bwMode="auto">
              <a:xfrm>
                <a:off x="10171" y="5119"/>
                <a:ext cx="125" cy="142"/>
              </a:xfrm>
              <a:custGeom>
                <a:avLst/>
                <a:gdLst>
                  <a:gd name="T0" fmla="*/ 22 w 53"/>
                  <a:gd name="T1" fmla="*/ 21 h 60"/>
                  <a:gd name="T2" fmla="*/ 41 w 53"/>
                  <a:gd name="T3" fmla="*/ 48 h 60"/>
                  <a:gd name="T4" fmla="*/ 40 w 53"/>
                  <a:gd name="T5" fmla="*/ 57 h 60"/>
                  <a:gd name="T6" fmla="*/ 53 w 53"/>
                  <a:gd name="T7" fmla="*/ 60 h 60"/>
                  <a:gd name="T8" fmla="*/ 45 w 53"/>
                  <a:gd name="T9" fmla="*/ 46 h 60"/>
                  <a:gd name="T10" fmla="*/ 32 w 53"/>
                  <a:gd name="T11" fmla="*/ 28 h 60"/>
                  <a:gd name="T12" fmla="*/ 3 w 53"/>
                  <a:gd name="T13" fmla="*/ 1 h 60"/>
                  <a:gd name="T14" fmla="*/ 0 w 53"/>
                  <a:gd name="T15" fmla="*/ 0 h 60"/>
                  <a:gd name="T16" fmla="*/ 22 w 53"/>
                  <a:gd name="T17" fmla="*/ 2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60">
                    <a:moveTo>
                      <a:pt x="22" y="21"/>
                    </a:moveTo>
                    <a:cubicBezTo>
                      <a:pt x="29" y="29"/>
                      <a:pt x="38" y="37"/>
                      <a:pt x="41" y="48"/>
                    </a:cubicBezTo>
                    <a:cubicBezTo>
                      <a:pt x="42" y="51"/>
                      <a:pt x="42" y="54"/>
                      <a:pt x="40" y="57"/>
                    </a:cubicBezTo>
                    <a:cubicBezTo>
                      <a:pt x="45" y="58"/>
                      <a:pt x="49" y="59"/>
                      <a:pt x="53" y="60"/>
                    </a:cubicBezTo>
                    <a:cubicBezTo>
                      <a:pt x="53" y="55"/>
                      <a:pt x="48" y="49"/>
                      <a:pt x="45" y="46"/>
                    </a:cubicBezTo>
                    <a:cubicBezTo>
                      <a:pt x="41" y="40"/>
                      <a:pt x="37" y="34"/>
                      <a:pt x="32" y="28"/>
                    </a:cubicBezTo>
                    <a:cubicBezTo>
                      <a:pt x="23" y="18"/>
                      <a:pt x="15" y="8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8" y="6"/>
                      <a:pt x="15" y="14"/>
                      <a:pt x="22" y="21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Freeform 641"/>
              <p:cNvSpPr>
                <a:spLocks/>
              </p:cNvSpPr>
              <p:nvPr/>
            </p:nvSpPr>
            <p:spPr bwMode="auto">
              <a:xfrm>
                <a:off x="10029" y="5341"/>
                <a:ext cx="71" cy="50"/>
              </a:xfrm>
              <a:custGeom>
                <a:avLst/>
                <a:gdLst>
                  <a:gd name="T0" fmla="*/ 29 w 30"/>
                  <a:gd name="T1" fmla="*/ 14 h 21"/>
                  <a:gd name="T2" fmla="*/ 26 w 30"/>
                  <a:gd name="T3" fmla="*/ 9 h 21"/>
                  <a:gd name="T4" fmla="*/ 16 w 30"/>
                  <a:gd name="T5" fmla="*/ 2 h 21"/>
                  <a:gd name="T6" fmla="*/ 9 w 30"/>
                  <a:gd name="T7" fmla="*/ 0 h 21"/>
                  <a:gd name="T8" fmla="*/ 9 w 30"/>
                  <a:gd name="T9" fmla="*/ 3 h 21"/>
                  <a:gd name="T10" fmla="*/ 29 w 30"/>
                  <a:gd name="T11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1">
                    <a:moveTo>
                      <a:pt x="29" y="14"/>
                    </a:moveTo>
                    <a:cubicBezTo>
                      <a:pt x="28" y="13"/>
                      <a:pt x="27" y="11"/>
                      <a:pt x="26" y="9"/>
                    </a:cubicBezTo>
                    <a:cubicBezTo>
                      <a:pt x="23" y="8"/>
                      <a:pt x="19" y="5"/>
                      <a:pt x="16" y="2"/>
                    </a:cubicBezTo>
                    <a:cubicBezTo>
                      <a:pt x="14" y="1"/>
                      <a:pt x="11" y="0"/>
                      <a:pt x="9" y="0"/>
                    </a:cubicBezTo>
                    <a:cubicBezTo>
                      <a:pt x="10" y="1"/>
                      <a:pt x="10" y="2"/>
                      <a:pt x="9" y="3"/>
                    </a:cubicBezTo>
                    <a:cubicBezTo>
                      <a:pt x="0" y="6"/>
                      <a:pt x="30" y="21"/>
                      <a:pt x="29" y="14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Freeform 642"/>
              <p:cNvSpPr>
                <a:spLocks/>
              </p:cNvSpPr>
              <p:nvPr/>
            </p:nvSpPr>
            <p:spPr bwMode="auto">
              <a:xfrm>
                <a:off x="10076" y="5322"/>
                <a:ext cx="21" cy="15"/>
              </a:xfrm>
              <a:custGeom>
                <a:avLst/>
                <a:gdLst>
                  <a:gd name="T0" fmla="*/ 0 w 9"/>
                  <a:gd name="T1" fmla="*/ 0 h 6"/>
                  <a:gd name="T2" fmla="*/ 9 w 9"/>
                  <a:gd name="T3" fmla="*/ 6 h 6"/>
                  <a:gd name="T4" fmla="*/ 0 w 9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0"/>
                    </a:moveTo>
                    <a:cubicBezTo>
                      <a:pt x="2" y="3"/>
                      <a:pt x="5" y="5"/>
                      <a:pt x="9" y="6"/>
                    </a:cubicBezTo>
                    <a:cubicBezTo>
                      <a:pt x="7" y="4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643"/>
              <p:cNvSpPr>
                <a:spLocks/>
              </p:cNvSpPr>
              <p:nvPr/>
            </p:nvSpPr>
            <p:spPr bwMode="auto">
              <a:xfrm>
                <a:off x="10069" y="5249"/>
                <a:ext cx="73" cy="62"/>
              </a:xfrm>
              <a:custGeom>
                <a:avLst/>
                <a:gdLst>
                  <a:gd name="T0" fmla="*/ 31 w 31"/>
                  <a:gd name="T1" fmla="*/ 26 h 26"/>
                  <a:gd name="T2" fmla="*/ 30 w 31"/>
                  <a:gd name="T3" fmla="*/ 24 h 26"/>
                  <a:gd name="T4" fmla="*/ 24 w 31"/>
                  <a:gd name="T5" fmla="*/ 15 h 26"/>
                  <a:gd name="T6" fmla="*/ 9 w 31"/>
                  <a:gd name="T7" fmla="*/ 4 h 26"/>
                  <a:gd name="T8" fmla="*/ 5 w 31"/>
                  <a:gd name="T9" fmla="*/ 6 h 26"/>
                  <a:gd name="T10" fmla="*/ 15 w 31"/>
                  <a:gd name="T11" fmla="*/ 16 h 26"/>
                  <a:gd name="T12" fmla="*/ 31 w 31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6">
                    <a:moveTo>
                      <a:pt x="31" y="26"/>
                    </a:moveTo>
                    <a:cubicBezTo>
                      <a:pt x="31" y="26"/>
                      <a:pt x="31" y="25"/>
                      <a:pt x="30" y="24"/>
                    </a:cubicBezTo>
                    <a:cubicBezTo>
                      <a:pt x="29" y="21"/>
                      <a:pt x="27" y="18"/>
                      <a:pt x="24" y="15"/>
                    </a:cubicBezTo>
                    <a:cubicBezTo>
                      <a:pt x="20" y="11"/>
                      <a:pt x="15" y="6"/>
                      <a:pt x="9" y="4"/>
                    </a:cubicBezTo>
                    <a:cubicBezTo>
                      <a:pt x="6" y="2"/>
                      <a:pt x="0" y="0"/>
                      <a:pt x="5" y="6"/>
                    </a:cubicBezTo>
                    <a:cubicBezTo>
                      <a:pt x="8" y="9"/>
                      <a:pt x="11" y="13"/>
                      <a:pt x="15" y="16"/>
                    </a:cubicBezTo>
                    <a:cubicBezTo>
                      <a:pt x="18" y="19"/>
                      <a:pt x="25" y="24"/>
                      <a:pt x="31" y="26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644"/>
              <p:cNvSpPr>
                <a:spLocks/>
              </p:cNvSpPr>
              <p:nvPr/>
            </p:nvSpPr>
            <p:spPr bwMode="auto">
              <a:xfrm>
                <a:off x="10088" y="5294"/>
                <a:ext cx="40" cy="31"/>
              </a:xfrm>
              <a:custGeom>
                <a:avLst/>
                <a:gdLst>
                  <a:gd name="T0" fmla="*/ 17 w 17"/>
                  <a:gd name="T1" fmla="*/ 13 h 13"/>
                  <a:gd name="T2" fmla="*/ 15 w 17"/>
                  <a:gd name="T3" fmla="*/ 10 h 13"/>
                  <a:gd name="T4" fmla="*/ 7 w 17"/>
                  <a:gd name="T5" fmla="*/ 2 h 13"/>
                  <a:gd name="T6" fmla="*/ 0 w 17"/>
                  <a:gd name="T7" fmla="*/ 2 h 13"/>
                  <a:gd name="T8" fmla="*/ 5 w 17"/>
                  <a:gd name="T9" fmla="*/ 7 h 13"/>
                  <a:gd name="T10" fmla="*/ 13 w 17"/>
                  <a:gd name="T11" fmla="*/ 12 h 13"/>
                  <a:gd name="T12" fmla="*/ 17 w 17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17" y="13"/>
                    </a:moveTo>
                    <a:cubicBezTo>
                      <a:pt x="16" y="12"/>
                      <a:pt x="16" y="11"/>
                      <a:pt x="15" y="10"/>
                    </a:cubicBezTo>
                    <a:cubicBezTo>
                      <a:pt x="13" y="6"/>
                      <a:pt x="9" y="3"/>
                      <a:pt x="7" y="2"/>
                    </a:cubicBezTo>
                    <a:cubicBezTo>
                      <a:pt x="5" y="1"/>
                      <a:pt x="1" y="0"/>
                      <a:pt x="0" y="2"/>
                    </a:cubicBezTo>
                    <a:cubicBezTo>
                      <a:pt x="2" y="3"/>
                      <a:pt x="3" y="5"/>
                      <a:pt x="5" y="7"/>
                    </a:cubicBezTo>
                    <a:cubicBezTo>
                      <a:pt x="7" y="9"/>
                      <a:pt x="10" y="11"/>
                      <a:pt x="13" y="12"/>
                    </a:cubicBezTo>
                    <a:cubicBezTo>
                      <a:pt x="14" y="13"/>
                      <a:pt x="16" y="13"/>
                      <a:pt x="17" y="13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645"/>
              <p:cNvSpPr>
                <a:spLocks/>
              </p:cNvSpPr>
              <p:nvPr/>
            </p:nvSpPr>
            <p:spPr bwMode="auto">
              <a:xfrm>
                <a:off x="10104" y="5226"/>
                <a:ext cx="60" cy="49"/>
              </a:xfrm>
              <a:custGeom>
                <a:avLst/>
                <a:gdLst>
                  <a:gd name="T0" fmla="*/ 0 w 25"/>
                  <a:gd name="T1" fmla="*/ 0 h 21"/>
                  <a:gd name="T2" fmla="*/ 14 w 25"/>
                  <a:gd name="T3" fmla="*/ 14 h 21"/>
                  <a:gd name="T4" fmla="*/ 25 w 25"/>
                  <a:gd name="T5" fmla="*/ 21 h 21"/>
                  <a:gd name="T6" fmla="*/ 4 w 25"/>
                  <a:gd name="T7" fmla="*/ 1 h 21"/>
                  <a:gd name="T8" fmla="*/ 0 w 25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1">
                    <a:moveTo>
                      <a:pt x="0" y="0"/>
                    </a:moveTo>
                    <a:cubicBezTo>
                      <a:pt x="5" y="5"/>
                      <a:pt x="9" y="9"/>
                      <a:pt x="14" y="14"/>
                    </a:cubicBezTo>
                    <a:cubicBezTo>
                      <a:pt x="18" y="16"/>
                      <a:pt x="21" y="19"/>
                      <a:pt x="25" y="21"/>
                    </a:cubicBezTo>
                    <a:cubicBezTo>
                      <a:pt x="19" y="13"/>
                      <a:pt x="12" y="5"/>
                      <a:pt x="4" y="1"/>
                    </a:cubicBezTo>
                    <a:cubicBezTo>
                      <a:pt x="3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Freeform 646"/>
              <p:cNvSpPr>
                <a:spLocks/>
              </p:cNvSpPr>
              <p:nvPr/>
            </p:nvSpPr>
            <p:spPr bwMode="auto">
              <a:xfrm>
                <a:off x="10055" y="5304"/>
                <a:ext cx="75" cy="52"/>
              </a:xfrm>
              <a:custGeom>
                <a:avLst/>
                <a:gdLst>
                  <a:gd name="T0" fmla="*/ 15 w 32"/>
                  <a:gd name="T1" fmla="*/ 22 h 22"/>
                  <a:gd name="T2" fmla="*/ 17 w 32"/>
                  <a:gd name="T3" fmla="*/ 22 h 22"/>
                  <a:gd name="T4" fmla="*/ 16 w 32"/>
                  <a:gd name="T5" fmla="*/ 17 h 22"/>
                  <a:gd name="T6" fmla="*/ 6 w 32"/>
                  <a:gd name="T7" fmla="*/ 7 h 22"/>
                  <a:gd name="T8" fmla="*/ 7 w 32"/>
                  <a:gd name="T9" fmla="*/ 5 h 22"/>
                  <a:gd name="T10" fmla="*/ 23 w 32"/>
                  <a:gd name="T11" fmla="*/ 16 h 22"/>
                  <a:gd name="T12" fmla="*/ 26 w 32"/>
                  <a:gd name="T13" fmla="*/ 16 h 22"/>
                  <a:gd name="T14" fmla="*/ 31 w 32"/>
                  <a:gd name="T15" fmla="*/ 16 h 22"/>
                  <a:gd name="T16" fmla="*/ 32 w 32"/>
                  <a:gd name="T17" fmla="*/ 12 h 22"/>
                  <a:gd name="T18" fmla="*/ 31 w 32"/>
                  <a:gd name="T19" fmla="*/ 12 h 22"/>
                  <a:gd name="T20" fmla="*/ 14 w 32"/>
                  <a:gd name="T21" fmla="*/ 3 h 22"/>
                  <a:gd name="T22" fmla="*/ 4 w 32"/>
                  <a:gd name="T23" fmla="*/ 2 h 22"/>
                  <a:gd name="T24" fmla="*/ 4 w 32"/>
                  <a:gd name="T25" fmla="*/ 13 h 22"/>
                  <a:gd name="T26" fmla="*/ 15 w 32"/>
                  <a:gd name="T2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22">
                    <a:moveTo>
                      <a:pt x="15" y="22"/>
                    </a:moveTo>
                    <a:cubicBezTo>
                      <a:pt x="16" y="22"/>
                      <a:pt x="16" y="22"/>
                      <a:pt x="17" y="22"/>
                    </a:cubicBezTo>
                    <a:cubicBezTo>
                      <a:pt x="17" y="20"/>
                      <a:pt x="16" y="18"/>
                      <a:pt x="16" y="17"/>
                    </a:cubicBezTo>
                    <a:cubicBezTo>
                      <a:pt x="11" y="15"/>
                      <a:pt x="7" y="11"/>
                      <a:pt x="6" y="7"/>
                    </a:cubicBezTo>
                    <a:cubicBezTo>
                      <a:pt x="5" y="6"/>
                      <a:pt x="6" y="6"/>
                      <a:pt x="7" y="5"/>
                    </a:cubicBezTo>
                    <a:cubicBezTo>
                      <a:pt x="11" y="5"/>
                      <a:pt x="20" y="10"/>
                      <a:pt x="23" y="16"/>
                    </a:cubicBezTo>
                    <a:cubicBezTo>
                      <a:pt x="24" y="16"/>
                      <a:pt x="25" y="16"/>
                      <a:pt x="26" y="16"/>
                    </a:cubicBezTo>
                    <a:cubicBezTo>
                      <a:pt x="28" y="17"/>
                      <a:pt x="30" y="16"/>
                      <a:pt x="31" y="16"/>
                    </a:cubicBezTo>
                    <a:cubicBezTo>
                      <a:pt x="32" y="15"/>
                      <a:pt x="32" y="13"/>
                      <a:pt x="32" y="12"/>
                    </a:cubicBezTo>
                    <a:cubicBezTo>
                      <a:pt x="32" y="12"/>
                      <a:pt x="31" y="12"/>
                      <a:pt x="31" y="12"/>
                    </a:cubicBezTo>
                    <a:cubicBezTo>
                      <a:pt x="26" y="12"/>
                      <a:pt x="18" y="8"/>
                      <a:pt x="14" y="3"/>
                    </a:cubicBezTo>
                    <a:cubicBezTo>
                      <a:pt x="11" y="1"/>
                      <a:pt x="7" y="0"/>
                      <a:pt x="4" y="2"/>
                    </a:cubicBezTo>
                    <a:cubicBezTo>
                      <a:pt x="0" y="4"/>
                      <a:pt x="2" y="9"/>
                      <a:pt x="4" y="13"/>
                    </a:cubicBezTo>
                    <a:cubicBezTo>
                      <a:pt x="7" y="14"/>
                      <a:pt x="12" y="18"/>
                      <a:pt x="15" y="22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647"/>
              <p:cNvSpPr>
                <a:spLocks/>
              </p:cNvSpPr>
              <p:nvPr/>
            </p:nvSpPr>
            <p:spPr bwMode="auto">
              <a:xfrm>
                <a:off x="10107" y="5190"/>
                <a:ext cx="52" cy="47"/>
              </a:xfrm>
              <a:custGeom>
                <a:avLst/>
                <a:gdLst>
                  <a:gd name="T0" fmla="*/ 4 w 22"/>
                  <a:gd name="T1" fmla="*/ 3 h 20"/>
                  <a:gd name="T2" fmla="*/ 0 w 22"/>
                  <a:gd name="T3" fmla="*/ 0 h 20"/>
                  <a:gd name="T4" fmla="*/ 8 w 22"/>
                  <a:gd name="T5" fmla="*/ 8 h 20"/>
                  <a:gd name="T6" fmla="*/ 22 w 22"/>
                  <a:gd name="T7" fmla="*/ 20 h 20"/>
                  <a:gd name="T8" fmla="*/ 20 w 22"/>
                  <a:gd name="T9" fmla="*/ 18 h 20"/>
                  <a:gd name="T10" fmla="*/ 4 w 22"/>
                  <a:gd name="T1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0">
                    <a:moveTo>
                      <a:pt x="4" y="3"/>
                    </a:moveTo>
                    <a:cubicBezTo>
                      <a:pt x="3" y="2"/>
                      <a:pt x="1" y="1"/>
                      <a:pt x="0" y="0"/>
                    </a:cubicBezTo>
                    <a:cubicBezTo>
                      <a:pt x="3" y="3"/>
                      <a:pt x="5" y="5"/>
                      <a:pt x="8" y="8"/>
                    </a:cubicBezTo>
                    <a:cubicBezTo>
                      <a:pt x="13" y="12"/>
                      <a:pt x="17" y="16"/>
                      <a:pt x="22" y="20"/>
                    </a:cubicBezTo>
                    <a:cubicBezTo>
                      <a:pt x="21" y="19"/>
                      <a:pt x="21" y="18"/>
                      <a:pt x="20" y="18"/>
                    </a:cubicBezTo>
                    <a:cubicBezTo>
                      <a:pt x="15" y="13"/>
                      <a:pt x="10" y="7"/>
                      <a:pt x="4" y="3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648"/>
              <p:cNvSpPr>
                <a:spLocks/>
              </p:cNvSpPr>
              <p:nvPr/>
            </p:nvSpPr>
            <p:spPr bwMode="auto">
              <a:xfrm>
                <a:off x="10253" y="5261"/>
                <a:ext cx="43" cy="21"/>
              </a:xfrm>
              <a:custGeom>
                <a:avLst/>
                <a:gdLst>
                  <a:gd name="T0" fmla="*/ 4 w 18"/>
                  <a:gd name="T1" fmla="*/ 0 h 9"/>
                  <a:gd name="T2" fmla="*/ 0 w 18"/>
                  <a:gd name="T3" fmla="*/ 3 h 9"/>
                  <a:gd name="T4" fmla="*/ 18 w 18"/>
                  <a:gd name="T5" fmla="*/ 3 h 9"/>
                  <a:gd name="T6" fmla="*/ 4 w 18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9">
                    <a:moveTo>
                      <a:pt x="4" y="0"/>
                    </a:moveTo>
                    <a:cubicBezTo>
                      <a:pt x="3" y="1"/>
                      <a:pt x="2" y="2"/>
                      <a:pt x="0" y="3"/>
                    </a:cubicBezTo>
                    <a:cubicBezTo>
                      <a:pt x="7" y="6"/>
                      <a:pt x="16" y="9"/>
                      <a:pt x="18" y="3"/>
                    </a:cubicBezTo>
                    <a:cubicBezTo>
                      <a:pt x="14" y="2"/>
                      <a:pt x="9" y="1"/>
                      <a:pt x="4" y="0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649"/>
              <p:cNvSpPr>
                <a:spLocks/>
              </p:cNvSpPr>
              <p:nvPr/>
            </p:nvSpPr>
            <p:spPr bwMode="auto">
              <a:xfrm>
                <a:off x="10052" y="5223"/>
                <a:ext cx="50" cy="38"/>
              </a:xfrm>
              <a:custGeom>
                <a:avLst/>
                <a:gdLst>
                  <a:gd name="T0" fmla="*/ 7 w 21"/>
                  <a:gd name="T1" fmla="*/ 12 h 16"/>
                  <a:gd name="T2" fmla="*/ 13 w 21"/>
                  <a:gd name="T3" fmla="*/ 10 h 16"/>
                  <a:gd name="T4" fmla="*/ 21 w 21"/>
                  <a:gd name="T5" fmla="*/ 14 h 16"/>
                  <a:gd name="T6" fmla="*/ 11 w 21"/>
                  <a:gd name="T7" fmla="*/ 2 h 16"/>
                  <a:gd name="T8" fmla="*/ 1 w 21"/>
                  <a:gd name="T9" fmla="*/ 5 h 16"/>
                  <a:gd name="T10" fmla="*/ 8 w 21"/>
                  <a:gd name="T11" fmla="*/ 16 h 16"/>
                  <a:gd name="T12" fmla="*/ 7 w 21"/>
                  <a:gd name="T13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6">
                    <a:moveTo>
                      <a:pt x="7" y="12"/>
                    </a:moveTo>
                    <a:cubicBezTo>
                      <a:pt x="8" y="9"/>
                      <a:pt x="11" y="10"/>
                      <a:pt x="13" y="10"/>
                    </a:cubicBezTo>
                    <a:cubicBezTo>
                      <a:pt x="16" y="11"/>
                      <a:pt x="18" y="12"/>
                      <a:pt x="21" y="14"/>
                    </a:cubicBezTo>
                    <a:cubicBezTo>
                      <a:pt x="18" y="11"/>
                      <a:pt x="13" y="7"/>
                      <a:pt x="11" y="2"/>
                    </a:cubicBezTo>
                    <a:cubicBezTo>
                      <a:pt x="6" y="1"/>
                      <a:pt x="1" y="0"/>
                      <a:pt x="1" y="5"/>
                    </a:cubicBezTo>
                    <a:cubicBezTo>
                      <a:pt x="0" y="9"/>
                      <a:pt x="4" y="12"/>
                      <a:pt x="8" y="16"/>
                    </a:cubicBezTo>
                    <a:cubicBezTo>
                      <a:pt x="7" y="15"/>
                      <a:pt x="7" y="13"/>
                      <a:pt x="7" y="12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650"/>
              <p:cNvSpPr>
                <a:spLocks/>
              </p:cNvSpPr>
              <p:nvPr/>
            </p:nvSpPr>
            <p:spPr bwMode="auto">
              <a:xfrm>
                <a:off x="10048" y="5363"/>
                <a:ext cx="54" cy="26"/>
              </a:xfrm>
              <a:custGeom>
                <a:avLst/>
                <a:gdLst>
                  <a:gd name="T0" fmla="*/ 19 w 23"/>
                  <a:gd name="T1" fmla="*/ 10 h 11"/>
                  <a:gd name="T2" fmla="*/ 0 w 23"/>
                  <a:gd name="T3" fmla="*/ 0 h 11"/>
                  <a:gd name="T4" fmla="*/ 19 w 23"/>
                  <a:gd name="T5" fmla="*/ 11 h 11"/>
                  <a:gd name="T6" fmla="*/ 23 w 23"/>
                  <a:gd name="T7" fmla="*/ 9 h 11"/>
                  <a:gd name="T8" fmla="*/ 19 w 23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1">
                    <a:moveTo>
                      <a:pt x="19" y="10"/>
                    </a:moveTo>
                    <a:cubicBezTo>
                      <a:pt x="16" y="10"/>
                      <a:pt x="5" y="5"/>
                      <a:pt x="0" y="0"/>
                    </a:cubicBezTo>
                    <a:cubicBezTo>
                      <a:pt x="6" y="7"/>
                      <a:pt x="19" y="11"/>
                      <a:pt x="19" y="11"/>
                    </a:cubicBezTo>
                    <a:cubicBezTo>
                      <a:pt x="21" y="10"/>
                      <a:pt x="22" y="10"/>
                      <a:pt x="23" y="9"/>
                    </a:cubicBezTo>
                    <a:cubicBezTo>
                      <a:pt x="22" y="9"/>
                      <a:pt x="21" y="10"/>
                      <a:pt x="19" y="10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651"/>
              <p:cNvSpPr>
                <a:spLocks/>
              </p:cNvSpPr>
              <p:nvPr/>
            </p:nvSpPr>
            <p:spPr bwMode="auto">
              <a:xfrm>
                <a:off x="10071" y="5178"/>
                <a:ext cx="111" cy="104"/>
              </a:xfrm>
              <a:custGeom>
                <a:avLst/>
                <a:gdLst>
                  <a:gd name="T0" fmla="*/ 2 w 47"/>
                  <a:gd name="T1" fmla="*/ 4 h 44"/>
                  <a:gd name="T2" fmla="*/ 8 w 47"/>
                  <a:gd name="T3" fmla="*/ 12 h 44"/>
                  <a:gd name="T4" fmla="*/ 10 w 47"/>
                  <a:gd name="T5" fmla="*/ 15 h 44"/>
                  <a:gd name="T6" fmla="*/ 25 w 47"/>
                  <a:gd name="T7" fmla="*/ 22 h 44"/>
                  <a:gd name="T8" fmla="*/ 44 w 47"/>
                  <a:gd name="T9" fmla="*/ 44 h 44"/>
                  <a:gd name="T10" fmla="*/ 42 w 47"/>
                  <a:gd name="T11" fmla="*/ 37 h 44"/>
                  <a:gd name="T12" fmla="*/ 47 w 47"/>
                  <a:gd name="T13" fmla="*/ 39 h 44"/>
                  <a:gd name="T14" fmla="*/ 43 w 47"/>
                  <a:gd name="T15" fmla="*/ 31 h 44"/>
                  <a:gd name="T16" fmla="*/ 42 w 47"/>
                  <a:gd name="T17" fmla="*/ 31 h 44"/>
                  <a:gd name="T18" fmla="*/ 8 w 47"/>
                  <a:gd name="T19" fmla="*/ 2 h 44"/>
                  <a:gd name="T20" fmla="*/ 2 w 47"/>
                  <a:gd name="T21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44">
                    <a:moveTo>
                      <a:pt x="2" y="4"/>
                    </a:moveTo>
                    <a:cubicBezTo>
                      <a:pt x="3" y="7"/>
                      <a:pt x="6" y="10"/>
                      <a:pt x="8" y="12"/>
                    </a:cubicBezTo>
                    <a:cubicBezTo>
                      <a:pt x="9" y="13"/>
                      <a:pt x="10" y="14"/>
                      <a:pt x="10" y="15"/>
                    </a:cubicBezTo>
                    <a:cubicBezTo>
                      <a:pt x="16" y="16"/>
                      <a:pt x="23" y="20"/>
                      <a:pt x="25" y="22"/>
                    </a:cubicBezTo>
                    <a:cubicBezTo>
                      <a:pt x="28" y="24"/>
                      <a:pt x="38" y="34"/>
                      <a:pt x="44" y="44"/>
                    </a:cubicBezTo>
                    <a:cubicBezTo>
                      <a:pt x="43" y="41"/>
                      <a:pt x="42" y="39"/>
                      <a:pt x="42" y="37"/>
                    </a:cubicBezTo>
                    <a:cubicBezTo>
                      <a:pt x="43" y="38"/>
                      <a:pt x="45" y="39"/>
                      <a:pt x="47" y="39"/>
                    </a:cubicBezTo>
                    <a:cubicBezTo>
                      <a:pt x="46" y="37"/>
                      <a:pt x="45" y="34"/>
                      <a:pt x="43" y="31"/>
                    </a:cubicBezTo>
                    <a:cubicBezTo>
                      <a:pt x="43" y="31"/>
                      <a:pt x="42" y="31"/>
                      <a:pt x="42" y="31"/>
                    </a:cubicBezTo>
                    <a:cubicBezTo>
                      <a:pt x="30" y="24"/>
                      <a:pt x="18" y="13"/>
                      <a:pt x="8" y="2"/>
                    </a:cubicBezTo>
                    <a:cubicBezTo>
                      <a:pt x="6" y="1"/>
                      <a:pt x="0" y="0"/>
                      <a:pt x="2" y="4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Freeform 652"/>
              <p:cNvSpPr>
                <a:spLocks/>
              </p:cNvSpPr>
              <p:nvPr/>
            </p:nvSpPr>
            <p:spPr bwMode="auto">
              <a:xfrm>
                <a:off x="10059" y="5173"/>
                <a:ext cx="27" cy="43"/>
              </a:xfrm>
              <a:custGeom>
                <a:avLst/>
                <a:gdLst>
                  <a:gd name="T0" fmla="*/ 11 w 11"/>
                  <a:gd name="T1" fmla="*/ 16 h 18"/>
                  <a:gd name="T2" fmla="*/ 4 w 11"/>
                  <a:gd name="T3" fmla="*/ 6 h 18"/>
                  <a:gd name="T4" fmla="*/ 7 w 11"/>
                  <a:gd name="T5" fmla="*/ 0 h 18"/>
                  <a:gd name="T6" fmla="*/ 1 w 11"/>
                  <a:gd name="T7" fmla="*/ 4 h 18"/>
                  <a:gd name="T8" fmla="*/ 8 w 11"/>
                  <a:gd name="T9" fmla="*/ 18 h 18"/>
                  <a:gd name="T10" fmla="*/ 11 w 11"/>
                  <a:gd name="T11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8">
                    <a:moveTo>
                      <a:pt x="11" y="16"/>
                    </a:moveTo>
                    <a:cubicBezTo>
                      <a:pt x="8" y="13"/>
                      <a:pt x="5" y="10"/>
                      <a:pt x="4" y="6"/>
                    </a:cubicBezTo>
                    <a:cubicBezTo>
                      <a:pt x="3" y="3"/>
                      <a:pt x="5" y="1"/>
                      <a:pt x="7" y="0"/>
                    </a:cubicBezTo>
                    <a:cubicBezTo>
                      <a:pt x="4" y="0"/>
                      <a:pt x="1" y="1"/>
                      <a:pt x="1" y="4"/>
                    </a:cubicBezTo>
                    <a:cubicBezTo>
                      <a:pt x="0" y="9"/>
                      <a:pt x="4" y="14"/>
                      <a:pt x="8" y="18"/>
                    </a:cubicBezTo>
                    <a:cubicBezTo>
                      <a:pt x="9" y="17"/>
                      <a:pt x="10" y="17"/>
                      <a:pt x="11" y="16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Freeform 653"/>
              <p:cNvSpPr>
                <a:spLocks/>
              </p:cNvSpPr>
              <p:nvPr/>
            </p:nvSpPr>
            <p:spPr bwMode="auto">
              <a:xfrm>
                <a:off x="10057" y="5105"/>
                <a:ext cx="17" cy="31"/>
              </a:xfrm>
              <a:custGeom>
                <a:avLst/>
                <a:gdLst>
                  <a:gd name="T0" fmla="*/ 5 w 7"/>
                  <a:gd name="T1" fmla="*/ 11 h 13"/>
                  <a:gd name="T2" fmla="*/ 7 w 7"/>
                  <a:gd name="T3" fmla="*/ 10 h 13"/>
                  <a:gd name="T4" fmla="*/ 5 w 7"/>
                  <a:gd name="T5" fmla="*/ 3 h 13"/>
                  <a:gd name="T6" fmla="*/ 6 w 7"/>
                  <a:gd name="T7" fmla="*/ 0 h 13"/>
                  <a:gd name="T8" fmla="*/ 2 w 7"/>
                  <a:gd name="T9" fmla="*/ 3 h 13"/>
                  <a:gd name="T10" fmla="*/ 4 w 7"/>
                  <a:gd name="T11" fmla="*/ 13 h 13"/>
                  <a:gd name="T12" fmla="*/ 5 w 7"/>
                  <a:gd name="T13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3">
                    <a:moveTo>
                      <a:pt x="5" y="11"/>
                    </a:moveTo>
                    <a:cubicBezTo>
                      <a:pt x="6" y="10"/>
                      <a:pt x="6" y="10"/>
                      <a:pt x="7" y="10"/>
                    </a:cubicBezTo>
                    <a:cubicBezTo>
                      <a:pt x="6" y="7"/>
                      <a:pt x="6" y="5"/>
                      <a:pt x="5" y="3"/>
                    </a:cubicBezTo>
                    <a:cubicBezTo>
                      <a:pt x="5" y="2"/>
                      <a:pt x="5" y="1"/>
                      <a:pt x="6" y="0"/>
                    </a:cubicBezTo>
                    <a:cubicBezTo>
                      <a:pt x="4" y="0"/>
                      <a:pt x="2" y="1"/>
                      <a:pt x="2" y="3"/>
                    </a:cubicBezTo>
                    <a:cubicBezTo>
                      <a:pt x="0" y="5"/>
                      <a:pt x="2" y="9"/>
                      <a:pt x="4" y="13"/>
                    </a:cubicBezTo>
                    <a:cubicBezTo>
                      <a:pt x="4" y="12"/>
                      <a:pt x="5" y="11"/>
                      <a:pt x="5" y="11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Freeform 654"/>
              <p:cNvSpPr>
                <a:spLocks/>
              </p:cNvSpPr>
              <p:nvPr/>
            </p:nvSpPr>
            <p:spPr bwMode="auto">
              <a:xfrm>
                <a:off x="10067" y="5133"/>
                <a:ext cx="231" cy="256"/>
              </a:xfrm>
              <a:custGeom>
                <a:avLst/>
                <a:gdLst>
                  <a:gd name="T0" fmla="*/ 98 w 98"/>
                  <a:gd name="T1" fmla="*/ 55 h 108"/>
                  <a:gd name="T2" fmla="*/ 89 w 98"/>
                  <a:gd name="T3" fmla="*/ 40 h 108"/>
                  <a:gd name="T4" fmla="*/ 76 w 98"/>
                  <a:gd name="T5" fmla="*/ 22 h 108"/>
                  <a:gd name="T6" fmla="*/ 55 w 98"/>
                  <a:gd name="T7" fmla="*/ 0 h 108"/>
                  <a:gd name="T8" fmla="*/ 57 w 98"/>
                  <a:gd name="T9" fmla="*/ 3 h 108"/>
                  <a:gd name="T10" fmla="*/ 69 w 98"/>
                  <a:gd name="T11" fmla="*/ 22 h 108"/>
                  <a:gd name="T12" fmla="*/ 80 w 98"/>
                  <a:gd name="T13" fmla="*/ 45 h 108"/>
                  <a:gd name="T14" fmla="*/ 55 w 98"/>
                  <a:gd name="T15" fmla="*/ 37 h 108"/>
                  <a:gd name="T16" fmla="*/ 53 w 98"/>
                  <a:gd name="T17" fmla="*/ 47 h 108"/>
                  <a:gd name="T18" fmla="*/ 31 w 98"/>
                  <a:gd name="T19" fmla="*/ 40 h 108"/>
                  <a:gd name="T20" fmla="*/ 40 w 98"/>
                  <a:gd name="T21" fmla="*/ 61 h 108"/>
                  <a:gd name="T22" fmla="*/ 38 w 98"/>
                  <a:gd name="T23" fmla="*/ 63 h 108"/>
                  <a:gd name="T24" fmla="*/ 21 w 98"/>
                  <a:gd name="T25" fmla="*/ 58 h 108"/>
                  <a:gd name="T26" fmla="*/ 28 w 98"/>
                  <a:gd name="T27" fmla="*/ 72 h 108"/>
                  <a:gd name="T28" fmla="*/ 26 w 98"/>
                  <a:gd name="T29" fmla="*/ 74 h 108"/>
                  <a:gd name="T30" fmla="*/ 19 w 98"/>
                  <a:gd name="T31" fmla="*/ 73 h 108"/>
                  <a:gd name="T32" fmla="*/ 18 w 98"/>
                  <a:gd name="T33" fmla="*/ 86 h 108"/>
                  <a:gd name="T34" fmla="*/ 7 w 98"/>
                  <a:gd name="T35" fmla="*/ 83 h 108"/>
                  <a:gd name="T36" fmla="*/ 10 w 98"/>
                  <a:gd name="T37" fmla="*/ 95 h 108"/>
                  <a:gd name="T38" fmla="*/ 0 w 98"/>
                  <a:gd name="T39" fmla="*/ 103 h 108"/>
                  <a:gd name="T40" fmla="*/ 11 w 98"/>
                  <a:gd name="T41" fmla="*/ 108 h 108"/>
                  <a:gd name="T42" fmla="*/ 13 w 98"/>
                  <a:gd name="T43" fmla="*/ 99 h 108"/>
                  <a:gd name="T44" fmla="*/ 10 w 98"/>
                  <a:gd name="T45" fmla="*/ 87 h 108"/>
                  <a:gd name="T46" fmla="*/ 24 w 98"/>
                  <a:gd name="T47" fmla="*/ 89 h 108"/>
                  <a:gd name="T48" fmla="*/ 24 w 98"/>
                  <a:gd name="T49" fmla="*/ 78 h 108"/>
                  <a:gd name="T50" fmla="*/ 37 w 98"/>
                  <a:gd name="T51" fmla="*/ 78 h 108"/>
                  <a:gd name="T52" fmla="*/ 35 w 98"/>
                  <a:gd name="T53" fmla="*/ 66 h 108"/>
                  <a:gd name="T54" fmla="*/ 46 w 98"/>
                  <a:gd name="T55" fmla="*/ 67 h 108"/>
                  <a:gd name="T56" fmla="*/ 44 w 98"/>
                  <a:gd name="T57" fmla="*/ 56 h 108"/>
                  <a:gd name="T58" fmla="*/ 60 w 98"/>
                  <a:gd name="T59" fmla="*/ 63 h 108"/>
                  <a:gd name="T60" fmla="*/ 72 w 98"/>
                  <a:gd name="T61" fmla="*/ 54 h 108"/>
                  <a:gd name="T62" fmla="*/ 98 w 98"/>
                  <a:gd name="T63" fmla="*/ 5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08">
                    <a:moveTo>
                      <a:pt x="98" y="55"/>
                    </a:moveTo>
                    <a:cubicBezTo>
                      <a:pt x="98" y="50"/>
                      <a:pt x="92" y="43"/>
                      <a:pt x="89" y="40"/>
                    </a:cubicBezTo>
                    <a:cubicBezTo>
                      <a:pt x="85" y="34"/>
                      <a:pt x="81" y="28"/>
                      <a:pt x="76" y="22"/>
                    </a:cubicBezTo>
                    <a:cubicBezTo>
                      <a:pt x="69" y="14"/>
                      <a:pt x="63" y="6"/>
                      <a:pt x="55" y="0"/>
                    </a:cubicBezTo>
                    <a:cubicBezTo>
                      <a:pt x="56" y="1"/>
                      <a:pt x="56" y="2"/>
                      <a:pt x="57" y="3"/>
                    </a:cubicBezTo>
                    <a:cubicBezTo>
                      <a:pt x="62" y="9"/>
                      <a:pt x="66" y="16"/>
                      <a:pt x="69" y="22"/>
                    </a:cubicBezTo>
                    <a:cubicBezTo>
                      <a:pt x="73" y="27"/>
                      <a:pt x="81" y="38"/>
                      <a:pt x="80" y="45"/>
                    </a:cubicBezTo>
                    <a:cubicBezTo>
                      <a:pt x="80" y="56"/>
                      <a:pt x="63" y="43"/>
                      <a:pt x="55" y="37"/>
                    </a:cubicBezTo>
                    <a:cubicBezTo>
                      <a:pt x="57" y="41"/>
                      <a:pt x="59" y="46"/>
                      <a:pt x="53" y="47"/>
                    </a:cubicBezTo>
                    <a:cubicBezTo>
                      <a:pt x="45" y="49"/>
                      <a:pt x="38" y="42"/>
                      <a:pt x="31" y="40"/>
                    </a:cubicBezTo>
                    <a:cubicBezTo>
                      <a:pt x="32" y="48"/>
                      <a:pt x="39" y="54"/>
                      <a:pt x="40" y="61"/>
                    </a:cubicBezTo>
                    <a:cubicBezTo>
                      <a:pt x="40" y="62"/>
                      <a:pt x="39" y="63"/>
                      <a:pt x="38" y="63"/>
                    </a:cubicBezTo>
                    <a:cubicBezTo>
                      <a:pt x="32" y="62"/>
                      <a:pt x="27" y="59"/>
                      <a:pt x="21" y="58"/>
                    </a:cubicBezTo>
                    <a:cubicBezTo>
                      <a:pt x="23" y="63"/>
                      <a:pt x="27" y="67"/>
                      <a:pt x="28" y="72"/>
                    </a:cubicBezTo>
                    <a:cubicBezTo>
                      <a:pt x="28" y="73"/>
                      <a:pt x="27" y="73"/>
                      <a:pt x="26" y="74"/>
                    </a:cubicBezTo>
                    <a:cubicBezTo>
                      <a:pt x="24" y="74"/>
                      <a:pt x="21" y="74"/>
                      <a:pt x="19" y="73"/>
                    </a:cubicBezTo>
                    <a:cubicBezTo>
                      <a:pt x="21" y="77"/>
                      <a:pt x="26" y="86"/>
                      <a:pt x="18" y="86"/>
                    </a:cubicBezTo>
                    <a:cubicBezTo>
                      <a:pt x="14" y="86"/>
                      <a:pt x="11" y="83"/>
                      <a:pt x="7" y="83"/>
                    </a:cubicBezTo>
                    <a:cubicBezTo>
                      <a:pt x="1" y="82"/>
                      <a:pt x="9" y="93"/>
                      <a:pt x="10" y="95"/>
                    </a:cubicBezTo>
                    <a:cubicBezTo>
                      <a:pt x="12" y="101"/>
                      <a:pt x="7" y="103"/>
                      <a:pt x="0" y="103"/>
                    </a:cubicBezTo>
                    <a:cubicBezTo>
                      <a:pt x="6" y="106"/>
                      <a:pt x="11" y="108"/>
                      <a:pt x="11" y="108"/>
                    </a:cubicBezTo>
                    <a:cubicBezTo>
                      <a:pt x="17" y="107"/>
                      <a:pt x="15" y="103"/>
                      <a:pt x="13" y="99"/>
                    </a:cubicBezTo>
                    <a:cubicBezTo>
                      <a:pt x="12" y="95"/>
                      <a:pt x="12" y="91"/>
                      <a:pt x="10" y="87"/>
                    </a:cubicBezTo>
                    <a:cubicBezTo>
                      <a:pt x="13" y="88"/>
                      <a:pt x="20" y="90"/>
                      <a:pt x="24" y="89"/>
                    </a:cubicBezTo>
                    <a:cubicBezTo>
                      <a:pt x="29" y="87"/>
                      <a:pt x="26" y="82"/>
                      <a:pt x="24" y="78"/>
                    </a:cubicBezTo>
                    <a:cubicBezTo>
                      <a:pt x="28" y="79"/>
                      <a:pt x="34" y="84"/>
                      <a:pt x="37" y="78"/>
                    </a:cubicBezTo>
                    <a:cubicBezTo>
                      <a:pt x="39" y="74"/>
                      <a:pt x="36" y="70"/>
                      <a:pt x="35" y="66"/>
                    </a:cubicBezTo>
                    <a:cubicBezTo>
                      <a:pt x="37" y="66"/>
                      <a:pt x="44" y="70"/>
                      <a:pt x="46" y="67"/>
                    </a:cubicBezTo>
                    <a:cubicBezTo>
                      <a:pt x="47" y="65"/>
                      <a:pt x="45" y="58"/>
                      <a:pt x="44" y="56"/>
                    </a:cubicBezTo>
                    <a:cubicBezTo>
                      <a:pt x="49" y="58"/>
                      <a:pt x="54" y="62"/>
                      <a:pt x="60" y="63"/>
                    </a:cubicBezTo>
                    <a:cubicBezTo>
                      <a:pt x="66" y="64"/>
                      <a:pt x="74" y="61"/>
                      <a:pt x="72" y="54"/>
                    </a:cubicBezTo>
                    <a:cubicBezTo>
                      <a:pt x="77" y="56"/>
                      <a:pt x="97" y="68"/>
                      <a:pt x="98" y="55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Freeform 655"/>
              <p:cNvSpPr>
                <a:spLocks/>
              </p:cNvSpPr>
              <p:nvPr/>
            </p:nvSpPr>
            <p:spPr bwMode="auto">
              <a:xfrm>
                <a:off x="8622" y="5308"/>
                <a:ext cx="284" cy="263"/>
              </a:xfrm>
              <a:custGeom>
                <a:avLst/>
                <a:gdLst>
                  <a:gd name="T0" fmla="*/ 108 w 120"/>
                  <a:gd name="T1" fmla="*/ 106 h 111"/>
                  <a:gd name="T2" fmla="*/ 106 w 120"/>
                  <a:gd name="T3" fmla="*/ 92 h 111"/>
                  <a:gd name="T4" fmla="*/ 87 w 120"/>
                  <a:gd name="T5" fmla="*/ 97 h 111"/>
                  <a:gd name="T6" fmla="*/ 92 w 120"/>
                  <a:gd name="T7" fmla="*/ 80 h 111"/>
                  <a:gd name="T8" fmla="*/ 77 w 120"/>
                  <a:gd name="T9" fmla="*/ 91 h 111"/>
                  <a:gd name="T10" fmla="*/ 74 w 120"/>
                  <a:gd name="T11" fmla="*/ 88 h 111"/>
                  <a:gd name="T12" fmla="*/ 57 w 120"/>
                  <a:gd name="T13" fmla="*/ 104 h 111"/>
                  <a:gd name="T14" fmla="*/ 55 w 120"/>
                  <a:gd name="T15" fmla="*/ 87 h 111"/>
                  <a:gd name="T16" fmla="*/ 35 w 120"/>
                  <a:gd name="T17" fmla="*/ 102 h 111"/>
                  <a:gd name="T18" fmla="*/ 32 w 120"/>
                  <a:gd name="T19" fmla="*/ 85 h 111"/>
                  <a:gd name="T20" fmla="*/ 17 w 120"/>
                  <a:gd name="T21" fmla="*/ 99 h 111"/>
                  <a:gd name="T22" fmla="*/ 4 w 120"/>
                  <a:gd name="T23" fmla="*/ 104 h 111"/>
                  <a:gd name="T24" fmla="*/ 0 w 120"/>
                  <a:gd name="T25" fmla="*/ 89 h 111"/>
                  <a:gd name="T26" fmla="*/ 6 w 120"/>
                  <a:gd name="T27" fmla="*/ 54 h 111"/>
                  <a:gd name="T28" fmla="*/ 31 w 120"/>
                  <a:gd name="T29" fmla="*/ 24 h 111"/>
                  <a:gd name="T30" fmla="*/ 47 w 120"/>
                  <a:gd name="T31" fmla="*/ 10 h 111"/>
                  <a:gd name="T32" fmla="*/ 62 w 120"/>
                  <a:gd name="T33" fmla="*/ 0 h 111"/>
                  <a:gd name="T34" fmla="*/ 63 w 120"/>
                  <a:gd name="T35" fmla="*/ 26 h 111"/>
                  <a:gd name="T36" fmla="*/ 72 w 120"/>
                  <a:gd name="T37" fmla="*/ 37 h 111"/>
                  <a:gd name="T38" fmla="*/ 67 w 120"/>
                  <a:gd name="T39" fmla="*/ 54 h 111"/>
                  <a:gd name="T40" fmla="*/ 77 w 120"/>
                  <a:gd name="T41" fmla="*/ 51 h 111"/>
                  <a:gd name="T42" fmla="*/ 77 w 120"/>
                  <a:gd name="T43" fmla="*/ 63 h 111"/>
                  <a:gd name="T44" fmla="*/ 89 w 120"/>
                  <a:gd name="T45" fmla="*/ 60 h 111"/>
                  <a:gd name="T46" fmla="*/ 89 w 120"/>
                  <a:gd name="T47" fmla="*/ 72 h 111"/>
                  <a:gd name="T48" fmla="*/ 101 w 120"/>
                  <a:gd name="T49" fmla="*/ 72 h 111"/>
                  <a:gd name="T50" fmla="*/ 100 w 120"/>
                  <a:gd name="T51" fmla="*/ 86 h 111"/>
                  <a:gd name="T52" fmla="*/ 111 w 120"/>
                  <a:gd name="T53" fmla="*/ 82 h 111"/>
                  <a:gd name="T54" fmla="*/ 120 w 120"/>
                  <a:gd name="T55" fmla="*/ 84 h 111"/>
                  <a:gd name="T56" fmla="*/ 108 w 120"/>
                  <a:gd name="T57" fmla="*/ 106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0" h="111">
                    <a:moveTo>
                      <a:pt x="108" y="106"/>
                    </a:moveTo>
                    <a:cubicBezTo>
                      <a:pt x="98" y="111"/>
                      <a:pt x="102" y="96"/>
                      <a:pt x="106" y="92"/>
                    </a:cubicBezTo>
                    <a:cubicBezTo>
                      <a:pt x="101" y="94"/>
                      <a:pt x="91" y="104"/>
                      <a:pt x="87" y="97"/>
                    </a:cubicBezTo>
                    <a:cubicBezTo>
                      <a:pt x="84" y="93"/>
                      <a:pt x="89" y="84"/>
                      <a:pt x="92" y="80"/>
                    </a:cubicBezTo>
                    <a:cubicBezTo>
                      <a:pt x="86" y="83"/>
                      <a:pt x="83" y="88"/>
                      <a:pt x="77" y="91"/>
                    </a:cubicBezTo>
                    <a:cubicBezTo>
                      <a:pt x="76" y="90"/>
                      <a:pt x="75" y="90"/>
                      <a:pt x="74" y="88"/>
                    </a:cubicBezTo>
                    <a:cubicBezTo>
                      <a:pt x="69" y="92"/>
                      <a:pt x="63" y="104"/>
                      <a:pt x="57" y="104"/>
                    </a:cubicBezTo>
                    <a:cubicBezTo>
                      <a:pt x="49" y="104"/>
                      <a:pt x="55" y="91"/>
                      <a:pt x="55" y="87"/>
                    </a:cubicBezTo>
                    <a:cubicBezTo>
                      <a:pt x="49" y="91"/>
                      <a:pt x="43" y="102"/>
                      <a:pt x="35" y="102"/>
                    </a:cubicBezTo>
                    <a:cubicBezTo>
                      <a:pt x="28" y="102"/>
                      <a:pt x="31" y="90"/>
                      <a:pt x="32" y="85"/>
                    </a:cubicBezTo>
                    <a:cubicBezTo>
                      <a:pt x="26" y="89"/>
                      <a:pt x="22" y="95"/>
                      <a:pt x="17" y="99"/>
                    </a:cubicBezTo>
                    <a:cubicBezTo>
                      <a:pt x="14" y="101"/>
                      <a:pt x="7" y="106"/>
                      <a:pt x="4" y="104"/>
                    </a:cubicBezTo>
                    <a:cubicBezTo>
                      <a:pt x="0" y="102"/>
                      <a:pt x="0" y="93"/>
                      <a:pt x="0" y="89"/>
                    </a:cubicBezTo>
                    <a:cubicBezTo>
                      <a:pt x="0" y="78"/>
                      <a:pt x="1" y="65"/>
                      <a:pt x="6" y="54"/>
                    </a:cubicBezTo>
                    <a:cubicBezTo>
                      <a:pt x="12" y="42"/>
                      <a:pt x="21" y="34"/>
                      <a:pt x="31" y="24"/>
                    </a:cubicBezTo>
                    <a:cubicBezTo>
                      <a:pt x="36" y="19"/>
                      <a:pt x="42" y="15"/>
                      <a:pt x="47" y="10"/>
                    </a:cubicBezTo>
                    <a:cubicBezTo>
                      <a:pt x="51" y="7"/>
                      <a:pt x="57" y="0"/>
                      <a:pt x="62" y="0"/>
                    </a:cubicBezTo>
                    <a:cubicBezTo>
                      <a:pt x="75" y="1"/>
                      <a:pt x="64" y="21"/>
                      <a:pt x="63" y="26"/>
                    </a:cubicBezTo>
                    <a:cubicBezTo>
                      <a:pt x="70" y="23"/>
                      <a:pt x="73" y="32"/>
                      <a:pt x="72" y="37"/>
                    </a:cubicBezTo>
                    <a:cubicBezTo>
                      <a:pt x="71" y="43"/>
                      <a:pt x="68" y="48"/>
                      <a:pt x="67" y="54"/>
                    </a:cubicBezTo>
                    <a:cubicBezTo>
                      <a:pt x="69" y="53"/>
                      <a:pt x="75" y="50"/>
                      <a:pt x="77" y="51"/>
                    </a:cubicBezTo>
                    <a:cubicBezTo>
                      <a:pt x="80" y="53"/>
                      <a:pt x="77" y="60"/>
                      <a:pt x="77" y="63"/>
                    </a:cubicBezTo>
                    <a:cubicBezTo>
                      <a:pt x="81" y="61"/>
                      <a:pt x="85" y="58"/>
                      <a:pt x="89" y="60"/>
                    </a:cubicBezTo>
                    <a:cubicBezTo>
                      <a:pt x="95" y="62"/>
                      <a:pt x="91" y="68"/>
                      <a:pt x="89" y="72"/>
                    </a:cubicBezTo>
                    <a:cubicBezTo>
                      <a:pt x="93" y="70"/>
                      <a:pt x="99" y="67"/>
                      <a:pt x="101" y="72"/>
                    </a:cubicBezTo>
                    <a:cubicBezTo>
                      <a:pt x="102" y="75"/>
                      <a:pt x="100" y="82"/>
                      <a:pt x="100" y="86"/>
                    </a:cubicBezTo>
                    <a:cubicBezTo>
                      <a:pt x="103" y="83"/>
                      <a:pt x="108" y="84"/>
                      <a:pt x="111" y="82"/>
                    </a:cubicBezTo>
                    <a:cubicBezTo>
                      <a:pt x="115" y="80"/>
                      <a:pt x="119" y="78"/>
                      <a:pt x="120" y="84"/>
                    </a:cubicBezTo>
                    <a:cubicBezTo>
                      <a:pt x="120" y="84"/>
                      <a:pt x="116" y="102"/>
                      <a:pt x="108" y="106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Freeform 656"/>
              <p:cNvSpPr>
                <a:spLocks/>
              </p:cNvSpPr>
              <p:nvPr/>
            </p:nvSpPr>
            <p:spPr bwMode="auto">
              <a:xfrm>
                <a:off x="8795" y="5448"/>
                <a:ext cx="35" cy="28"/>
              </a:xfrm>
              <a:custGeom>
                <a:avLst/>
                <a:gdLst>
                  <a:gd name="T0" fmla="*/ 5 w 15"/>
                  <a:gd name="T1" fmla="*/ 7 h 12"/>
                  <a:gd name="T2" fmla="*/ 14 w 15"/>
                  <a:gd name="T3" fmla="*/ 3 h 12"/>
                  <a:gd name="T4" fmla="*/ 15 w 15"/>
                  <a:gd name="T5" fmla="*/ 0 h 12"/>
                  <a:gd name="T6" fmla="*/ 4 w 15"/>
                  <a:gd name="T7" fmla="*/ 3 h 12"/>
                  <a:gd name="T8" fmla="*/ 0 w 15"/>
                  <a:gd name="T9" fmla="*/ 12 h 12"/>
                  <a:gd name="T10" fmla="*/ 5 w 15"/>
                  <a:gd name="T11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2">
                    <a:moveTo>
                      <a:pt x="5" y="7"/>
                    </a:moveTo>
                    <a:cubicBezTo>
                      <a:pt x="8" y="5"/>
                      <a:pt x="11" y="3"/>
                      <a:pt x="14" y="3"/>
                    </a:cubicBezTo>
                    <a:cubicBezTo>
                      <a:pt x="14" y="2"/>
                      <a:pt x="15" y="1"/>
                      <a:pt x="15" y="0"/>
                    </a:cubicBezTo>
                    <a:cubicBezTo>
                      <a:pt x="11" y="0"/>
                      <a:pt x="7" y="2"/>
                      <a:pt x="4" y="3"/>
                    </a:cubicBezTo>
                    <a:cubicBezTo>
                      <a:pt x="3" y="6"/>
                      <a:pt x="2" y="9"/>
                      <a:pt x="0" y="12"/>
                    </a:cubicBezTo>
                    <a:cubicBezTo>
                      <a:pt x="2" y="10"/>
                      <a:pt x="4" y="8"/>
                      <a:pt x="5" y="7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657"/>
              <p:cNvSpPr>
                <a:spLocks/>
              </p:cNvSpPr>
              <p:nvPr/>
            </p:nvSpPr>
            <p:spPr bwMode="auto">
              <a:xfrm>
                <a:off x="8622" y="5337"/>
                <a:ext cx="139" cy="203"/>
              </a:xfrm>
              <a:custGeom>
                <a:avLst/>
                <a:gdLst>
                  <a:gd name="T0" fmla="*/ 8 w 59"/>
                  <a:gd name="T1" fmla="*/ 85 h 86"/>
                  <a:gd name="T2" fmla="*/ 9 w 59"/>
                  <a:gd name="T3" fmla="*/ 84 h 86"/>
                  <a:gd name="T4" fmla="*/ 16 w 59"/>
                  <a:gd name="T5" fmla="*/ 62 h 86"/>
                  <a:gd name="T6" fmla="*/ 49 w 59"/>
                  <a:gd name="T7" fmla="*/ 24 h 86"/>
                  <a:gd name="T8" fmla="*/ 55 w 59"/>
                  <a:gd name="T9" fmla="*/ 17 h 86"/>
                  <a:gd name="T10" fmla="*/ 59 w 59"/>
                  <a:gd name="T11" fmla="*/ 4 h 86"/>
                  <a:gd name="T12" fmla="*/ 30 w 59"/>
                  <a:gd name="T13" fmla="*/ 21 h 86"/>
                  <a:gd name="T14" fmla="*/ 2 w 59"/>
                  <a:gd name="T15" fmla="*/ 54 h 86"/>
                  <a:gd name="T16" fmla="*/ 0 w 59"/>
                  <a:gd name="T17" fmla="*/ 77 h 86"/>
                  <a:gd name="T18" fmla="*/ 0 w 59"/>
                  <a:gd name="T19" fmla="*/ 85 h 86"/>
                  <a:gd name="T20" fmla="*/ 8 w 59"/>
                  <a:gd name="T21" fmla="*/ 8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86">
                    <a:moveTo>
                      <a:pt x="8" y="85"/>
                    </a:moveTo>
                    <a:cubicBezTo>
                      <a:pt x="9" y="84"/>
                      <a:pt x="9" y="84"/>
                      <a:pt x="9" y="84"/>
                    </a:cubicBezTo>
                    <a:cubicBezTo>
                      <a:pt x="7" y="77"/>
                      <a:pt x="13" y="68"/>
                      <a:pt x="16" y="62"/>
                    </a:cubicBezTo>
                    <a:cubicBezTo>
                      <a:pt x="22" y="49"/>
                      <a:pt x="38" y="37"/>
                      <a:pt x="49" y="24"/>
                    </a:cubicBezTo>
                    <a:cubicBezTo>
                      <a:pt x="51" y="22"/>
                      <a:pt x="53" y="20"/>
                      <a:pt x="55" y="17"/>
                    </a:cubicBezTo>
                    <a:cubicBezTo>
                      <a:pt x="57" y="13"/>
                      <a:pt x="58" y="9"/>
                      <a:pt x="59" y="4"/>
                    </a:cubicBezTo>
                    <a:cubicBezTo>
                      <a:pt x="49" y="0"/>
                      <a:pt x="36" y="15"/>
                      <a:pt x="30" y="21"/>
                    </a:cubicBezTo>
                    <a:cubicBezTo>
                      <a:pt x="20" y="31"/>
                      <a:pt x="8" y="41"/>
                      <a:pt x="2" y="54"/>
                    </a:cubicBezTo>
                    <a:cubicBezTo>
                      <a:pt x="0" y="62"/>
                      <a:pt x="0" y="70"/>
                      <a:pt x="0" y="77"/>
                    </a:cubicBezTo>
                    <a:cubicBezTo>
                      <a:pt x="0" y="79"/>
                      <a:pt x="0" y="82"/>
                      <a:pt x="0" y="85"/>
                    </a:cubicBezTo>
                    <a:cubicBezTo>
                      <a:pt x="2" y="86"/>
                      <a:pt x="4" y="86"/>
                      <a:pt x="8" y="85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Freeform 658"/>
              <p:cNvSpPr>
                <a:spLocks/>
              </p:cNvSpPr>
              <p:nvPr/>
            </p:nvSpPr>
            <p:spPr bwMode="auto">
              <a:xfrm>
                <a:off x="8653" y="5367"/>
                <a:ext cx="127" cy="175"/>
              </a:xfrm>
              <a:custGeom>
                <a:avLst/>
                <a:gdLst>
                  <a:gd name="T0" fmla="*/ 18 w 54"/>
                  <a:gd name="T1" fmla="*/ 63 h 74"/>
                  <a:gd name="T2" fmla="*/ 26 w 54"/>
                  <a:gd name="T3" fmla="*/ 48 h 74"/>
                  <a:gd name="T4" fmla="*/ 46 w 54"/>
                  <a:gd name="T5" fmla="*/ 26 h 74"/>
                  <a:gd name="T6" fmla="*/ 52 w 54"/>
                  <a:gd name="T7" fmla="*/ 0 h 74"/>
                  <a:gd name="T8" fmla="*/ 52 w 54"/>
                  <a:gd name="T9" fmla="*/ 0 h 74"/>
                  <a:gd name="T10" fmla="*/ 52 w 54"/>
                  <a:gd name="T11" fmla="*/ 1 h 74"/>
                  <a:gd name="T12" fmla="*/ 44 w 54"/>
                  <a:gd name="T13" fmla="*/ 6 h 74"/>
                  <a:gd name="T14" fmla="*/ 39 w 54"/>
                  <a:gd name="T15" fmla="*/ 19 h 74"/>
                  <a:gd name="T16" fmla="*/ 16 w 54"/>
                  <a:gd name="T17" fmla="*/ 55 h 74"/>
                  <a:gd name="T18" fmla="*/ 0 w 54"/>
                  <a:gd name="T19" fmla="*/ 72 h 74"/>
                  <a:gd name="T20" fmla="*/ 6 w 54"/>
                  <a:gd name="T21" fmla="*/ 72 h 74"/>
                  <a:gd name="T22" fmla="*/ 19 w 54"/>
                  <a:gd name="T23" fmla="*/ 60 h 74"/>
                  <a:gd name="T24" fmla="*/ 18 w 54"/>
                  <a:gd name="T25" fmla="*/ 63 h 74"/>
                  <a:gd name="T26" fmla="*/ 18 w 54"/>
                  <a:gd name="T27" fmla="*/ 6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74">
                    <a:moveTo>
                      <a:pt x="18" y="63"/>
                    </a:moveTo>
                    <a:cubicBezTo>
                      <a:pt x="20" y="57"/>
                      <a:pt x="22" y="52"/>
                      <a:pt x="26" y="48"/>
                    </a:cubicBezTo>
                    <a:cubicBezTo>
                      <a:pt x="31" y="41"/>
                      <a:pt x="38" y="32"/>
                      <a:pt x="46" y="26"/>
                    </a:cubicBezTo>
                    <a:cubicBezTo>
                      <a:pt x="49" y="19"/>
                      <a:pt x="54" y="8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49" y="2"/>
                      <a:pt x="47" y="4"/>
                      <a:pt x="44" y="6"/>
                    </a:cubicBezTo>
                    <a:cubicBezTo>
                      <a:pt x="43" y="11"/>
                      <a:pt x="41" y="15"/>
                      <a:pt x="39" y="19"/>
                    </a:cubicBezTo>
                    <a:cubicBezTo>
                      <a:pt x="32" y="31"/>
                      <a:pt x="25" y="44"/>
                      <a:pt x="16" y="55"/>
                    </a:cubicBezTo>
                    <a:cubicBezTo>
                      <a:pt x="12" y="61"/>
                      <a:pt x="7" y="68"/>
                      <a:pt x="0" y="72"/>
                    </a:cubicBezTo>
                    <a:cubicBezTo>
                      <a:pt x="2" y="74"/>
                      <a:pt x="4" y="73"/>
                      <a:pt x="6" y="72"/>
                    </a:cubicBezTo>
                    <a:cubicBezTo>
                      <a:pt x="11" y="68"/>
                      <a:pt x="14" y="63"/>
                      <a:pt x="19" y="60"/>
                    </a:cubicBezTo>
                    <a:cubicBezTo>
                      <a:pt x="19" y="61"/>
                      <a:pt x="19" y="62"/>
                      <a:pt x="18" y="63"/>
                    </a:cubicBezTo>
                    <a:cubicBezTo>
                      <a:pt x="18" y="63"/>
                      <a:pt x="18" y="63"/>
                      <a:pt x="18" y="63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" name="Freeform 659"/>
              <p:cNvSpPr>
                <a:spLocks/>
              </p:cNvSpPr>
              <p:nvPr/>
            </p:nvSpPr>
            <p:spPr bwMode="auto">
              <a:xfrm>
                <a:off x="8771" y="5370"/>
                <a:ext cx="24" cy="52"/>
              </a:xfrm>
              <a:custGeom>
                <a:avLst/>
                <a:gdLst>
                  <a:gd name="T0" fmla="*/ 3 w 10"/>
                  <a:gd name="T1" fmla="*/ 21 h 22"/>
                  <a:gd name="T2" fmla="*/ 7 w 10"/>
                  <a:gd name="T3" fmla="*/ 20 h 22"/>
                  <a:gd name="T4" fmla="*/ 9 w 10"/>
                  <a:gd name="T5" fmla="*/ 11 h 22"/>
                  <a:gd name="T6" fmla="*/ 5 w 10"/>
                  <a:gd name="T7" fmla="*/ 0 h 22"/>
                  <a:gd name="T8" fmla="*/ 0 w 10"/>
                  <a:gd name="T9" fmla="*/ 22 h 22"/>
                  <a:gd name="T10" fmla="*/ 3 w 10"/>
                  <a:gd name="T11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2">
                    <a:moveTo>
                      <a:pt x="3" y="21"/>
                    </a:moveTo>
                    <a:cubicBezTo>
                      <a:pt x="4" y="20"/>
                      <a:pt x="6" y="20"/>
                      <a:pt x="7" y="20"/>
                    </a:cubicBezTo>
                    <a:cubicBezTo>
                      <a:pt x="8" y="17"/>
                      <a:pt x="9" y="14"/>
                      <a:pt x="9" y="11"/>
                    </a:cubicBezTo>
                    <a:cubicBezTo>
                      <a:pt x="10" y="7"/>
                      <a:pt x="8" y="2"/>
                      <a:pt x="5" y="0"/>
                    </a:cubicBezTo>
                    <a:cubicBezTo>
                      <a:pt x="5" y="7"/>
                      <a:pt x="3" y="15"/>
                      <a:pt x="0" y="22"/>
                    </a:cubicBezTo>
                    <a:cubicBezTo>
                      <a:pt x="1" y="22"/>
                      <a:pt x="2" y="21"/>
                      <a:pt x="3" y="21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" name="Freeform 660"/>
              <p:cNvSpPr>
                <a:spLocks/>
              </p:cNvSpPr>
              <p:nvPr/>
            </p:nvSpPr>
            <p:spPr bwMode="auto">
              <a:xfrm>
                <a:off x="8738" y="5434"/>
                <a:ext cx="64" cy="89"/>
              </a:xfrm>
              <a:custGeom>
                <a:avLst/>
                <a:gdLst>
                  <a:gd name="T0" fmla="*/ 8 w 27"/>
                  <a:gd name="T1" fmla="*/ 34 h 38"/>
                  <a:gd name="T2" fmla="*/ 16 w 27"/>
                  <a:gd name="T3" fmla="*/ 24 h 38"/>
                  <a:gd name="T4" fmla="*/ 26 w 27"/>
                  <a:gd name="T5" fmla="*/ 9 h 38"/>
                  <a:gd name="T6" fmla="*/ 27 w 27"/>
                  <a:gd name="T7" fmla="*/ 0 h 38"/>
                  <a:gd name="T8" fmla="*/ 26 w 27"/>
                  <a:gd name="T9" fmla="*/ 0 h 38"/>
                  <a:gd name="T10" fmla="*/ 20 w 27"/>
                  <a:gd name="T11" fmla="*/ 13 h 38"/>
                  <a:gd name="T12" fmla="*/ 1 w 27"/>
                  <a:gd name="T13" fmla="*/ 35 h 38"/>
                  <a:gd name="T14" fmla="*/ 1 w 27"/>
                  <a:gd name="T15" fmla="*/ 36 h 38"/>
                  <a:gd name="T16" fmla="*/ 1 w 27"/>
                  <a:gd name="T17" fmla="*/ 38 h 38"/>
                  <a:gd name="T18" fmla="*/ 6 w 27"/>
                  <a:gd name="T19" fmla="*/ 34 h 38"/>
                  <a:gd name="T20" fmla="*/ 6 w 27"/>
                  <a:gd name="T21" fmla="*/ 36 h 38"/>
                  <a:gd name="T22" fmla="*/ 8 w 27"/>
                  <a:gd name="T23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38">
                    <a:moveTo>
                      <a:pt x="8" y="34"/>
                    </a:moveTo>
                    <a:cubicBezTo>
                      <a:pt x="11" y="31"/>
                      <a:pt x="14" y="28"/>
                      <a:pt x="16" y="24"/>
                    </a:cubicBezTo>
                    <a:cubicBezTo>
                      <a:pt x="20" y="20"/>
                      <a:pt x="23" y="14"/>
                      <a:pt x="26" y="9"/>
                    </a:cubicBezTo>
                    <a:cubicBezTo>
                      <a:pt x="26" y="7"/>
                      <a:pt x="27" y="3"/>
                      <a:pt x="27" y="0"/>
                    </a:cubicBezTo>
                    <a:cubicBezTo>
                      <a:pt x="27" y="0"/>
                      <a:pt x="27" y="0"/>
                      <a:pt x="26" y="0"/>
                    </a:cubicBezTo>
                    <a:cubicBezTo>
                      <a:pt x="25" y="5"/>
                      <a:pt x="22" y="9"/>
                      <a:pt x="20" y="13"/>
                    </a:cubicBezTo>
                    <a:cubicBezTo>
                      <a:pt x="14" y="21"/>
                      <a:pt x="8" y="29"/>
                      <a:pt x="1" y="35"/>
                    </a:cubicBezTo>
                    <a:cubicBezTo>
                      <a:pt x="1" y="35"/>
                      <a:pt x="1" y="36"/>
                      <a:pt x="1" y="36"/>
                    </a:cubicBezTo>
                    <a:cubicBezTo>
                      <a:pt x="0" y="38"/>
                      <a:pt x="1" y="38"/>
                      <a:pt x="1" y="38"/>
                    </a:cubicBezTo>
                    <a:cubicBezTo>
                      <a:pt x="3" y="37"/>
                      <a:pt x="5" y="35"/>
                      <a:pt x="6" y="34"/>
                    </a:cubicBezTo>
                    <a:cubicBezTo>
                      <a:pt x="6" y="35"/>
                      <a:pt x="6" y="35"/>
                      <a:pt x="6" y="36"/>
                    </a:cubicBezTo>
                    <a:cubicBezTo>
                      <a:pt x="7" y="35"/>
                      <a:pt x="8" y="34"/>
                      <a:pt x="8" y="34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" name="Freeform 661"/>
              <p:cNvSpPr>
                <a:spLocks/>
              </p:cNvSpPr>
              <p:nvPr/>
            </p:nvSpPr>
            <p:spPr bwMode="auto">
              <a:xfrm>
                <a:off x="8646" y="5396"/>
                <a:ext cx="99" cy="135"/>
              </a:xfrm>
              <a:custGeom>
                <a:avLst/>
                <a:gdLst>
                  <a:gd name="T0" fmla="*/ 2 w 42"/>
                  <a:gd name="T1" fmla="*/ 57 h 57"/>
                  <a:gd name="T2" fmla="*/ 13 w 42"/>
                  <a:gd name="T3" fmla="*/ 47 h 57"/>
                  <a:gd name="T4" fmla="*/ 36 w 42"/>
                  <a:gd name="T5" fmla="*/ 12 h 57"/>
                  <a:gd name="T6" fmla="*/ 42 w 42"/>
                  <a:gd name="T7" fmla="*/ 0 h 57"/>
                  <a:gd name="T8" fmla="*/ 11 w 42"/>
                  <a:gd name="T9" fmla="*/ 34 h 57"/>
                  <a:gd name="T10" fmla="*/ 2 w 42"/>
                  <a:gd name="T1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57">
                    <a:moveTo>
                      <a:pt x="2" y="57"/>
                    </a:moveTo>
                    <a:cubicBezTo>
                      <a:pt x="6" y="54"/>
                      <a:pt x="10" y="51"/>
                      <a:pt x="13" y="47"/>
                    </a:cubicBezTo>
                    <a:cubicBezTo>
                      <a:pt x="22" y="36"/>
                      <a:pt x="29" y="24"/>
                      <a:pt x="36" y="12"/>
                    </a:cubicBezTo>
                    <a:cubicBezTo>
                      <a:pt x="38" y="8"/>
                      <a:pt x="40" y="4"/>
                      <a:pt x="42" y="0"/>
                    </a:cubicBezTo>
                    <a:cubicBezTo>
                      <a:pt x="32" y="11"/>
                      <a:pt x="20" y="22"/>
                      <a:pt x="11" y="34"/>
                    </a:cubicBezTo>
                    <a:cubicBezTo>
                      <a:pt x="7" y="40"/>
                      <a:pt x="0" y="49"/>
                      <a:pt x="2" y="57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" name="Freeform 662"/>
              <p:cNvSpPr>
                <a:spLocks/>
              </p:cNvSpPr>
              <p:nvPr/>
            </p:nvSpPr>
            <p:spPr bwMode="auto">
              <a:xfrm>
                <a:off x="8634" y="5308"/>
                <a:ext cx="132" cy="135"/>
              </a:xfrm>
              <a:custGeom>
                <a:avLst/>
                <a:gdLst>
                  <a:gd name="T0" fmla="*/ 20 w 56"/>
                  <a:gd name="T1" fmla="*/ 35 h 57"/>
                  <a:gd name="T2" fmla="*/ 45 w 56"/>
                  <a:gd name="T3" fmla="*/ 14 h 57"/>
                  <a:gd name="T4" fmla="*/ 54 w 56"/>
                  <a:gd name="T5" fmla="*/ 14 h 57"/>
                  <a:gd name="T6" fmla="*/ 56 w 56"/>
                  <a:gd name="T7" fmla="*/ 0 h 57"/>
                  <a:gd name="T8" fmla="*/ 42 w 56"/>
                  <a:gd name="T9" fmla="*/ 10 h 57"/>
                  <a:gd name="T10" fmla="*/ 26 w 56"/>
                  <a:gd name="T11" fmla="*/ 24 h 57"/>
                  <a:gd name="T12" fmla="*/ 1 w 56"/>
                  <a:gd name="T13" fmla="*/ 54 h 57"/>
                  <a:gd name="T14" fmla="*/ 0 w 56"/>
                  <a:gd name="T15" fmla="*/ 57 h 57"/>
                  <a:gd name="T16" fmla="*/ 20 w 56"/>
                  <a:gd name="T17" fmla="*/ 3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7">
                    <a:moveTo>
                      <a:pt x="20" y="35"/>
                    </a:moveTo>
                    <a:cubicBezTo>
                      <a:pt x="27" y="27"/>
                      <a:pt x="35" y="18"/>
                      <a:pt x="45" y="14"/>
                    </a:cubicBezTo>
                    <a:cubicBezTo>
                      <a:pt x="48" y="13"/>
                      <a:pt x="51" y="13"/>
                      <a:pt x="54" y="14"/>
                    </a:cubicBezTo>
                    <a:cubicBezTo>
                      <a:pt x="55" y="9"/>
                      <a:pt x="56" y="5"/>
                      <a:pt x="56" y="0"/>
                    </a:cubicBezTo>
                    <a:cubicBezTo>
                      <a:pt x="51" y="1"/>
                      <a:pt x="45" y="7"/>
                      <a:pt x="42" y="10"/>
                    </a:cubicBezTo>
                    <a:cubicBezTo>
                      <a:pt x="37" y="15"/>
                      <a:pt x="31" y="19"/>
                      <a:pt x="26" y="24"/>
                    </a:cubicBezTo>
                    <a:cubicBezTo>
                      <a:pt x="16" y="34"/>
                      <a:pt x="7" y="42"/>
                      <a:pt x="1" y="54"/>
                    </a:cubicBezTo>
                    <a:cubicBezTo>
                      <a:pt x="0" y="55"/>
                      <a:pt x="0" y="56"/>
                      <a:pt x="0" y="57"/>
                    </a:cubicBezTo>
                    <a:cubicBezTo>
                      <a:pt x="5" y="49"/>
                      <a:pt x="13" y="42"/>
                      <a:pt x="20" y="35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" name="Freeform 663"/>
              <p:cNvSpPr>
                <a:spLocks/>
              </p:cNvSpPr>
              <p:nvPr/>
            </p:nvSpPr>
            <p:spPr bwMode="auto">
              <a:xfrm>
                <a:off x="8863" y="5497"/>
                <a:ext cx="45" cy="74"/>
              </a:xfrm>
              <a:custGeom>
                <a:avLst/>
                <a:gdLst>
                  <a:gd name="T0" fmla="*/ 13 w 19"/>
                  <a:gd name="T1" fmla="*/ 2 h 31"/>
                  <a:gd name="T2" fmla="*/ 8 w 19"/>
                  <a:gd name="T3" fmla="*/ 5 h 31"/>
                  <a:gd name="T4" fmla="*/ 1 w 19"/>
                  <a:gd name="T5" fmla="*/ 16 h 31"/>
                  <a:gd name="T6" fmla="*/ 0 w 19"/>
                  <a:gd name="T7" fmla="*/ 23 h 31"/>
                  <a:gd name="T8" fmla="*/ 2 w 19"/>
                  <a:gd name="T9" fmla="*/ 23 h 31"/>
                  <a:gd name="T10" fmla="*/ 13 w 19"/>
                  <a:gd name="T11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31">
                    <a:moveTo>
                      <a:pt x="13" y="2"/>
                    </a:moveTo>
                    <a:cubicBezTo>
                      <a:pt x="11" y="2"/>
                      <a:pt x="9" y="4"/>
                      <a:pt x="8" y="5"/>
                    </a:cubicBezTo>
                    <a:cubicBezTo>
                      <a:pt x="6" y="9"/>
                      <a:pt x="4" y="13"/>
                      <a:pt x="1" y="16"/>
                    </a:cubicBezTo>
                    <a:cubicBezTo>
                      <a:pt x="1" y="18"/>
                      <a:pt x="0" y="20"/>
                      <a:pt x="0" y="23"/>
                    </a:cubicBezTo>
                    <a:cubicBezTo>
                      <a:pt x="0" y="22"/>
                      <a:pt x="2" y="22"/>
                      <a:pt x="2" y="23"/>
                    </a:cubicBezTo>
                    <a:cubicBezTo>
                      <a:pt x="6" y="31"/>
                      <a:pt x="19" y="0"/>
                      <a:pt x="13" y="2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" name="Freeform 664"/>
              <p:cNvSpPr>
                <a:spLocks/>
              </p:cNvSpPr>
              <p:nvPr/>
            </p:nvSpPr>
            <p:spPr bwMode="auto">
              <a:xfrm>
                <a:off x="8842" y="5504"/>
                <a:ext cx="14" cy="22"/>
              </a:xfrm>
              <a:custGeom>
                <a:avLst/>
                <a:gdLst>
                  <a:gd name="T0" fmla="*/ 0 w 6"/>
                  <a:gd name="T1" fmla="*/ 9 h 9"/>
                  <a:gd name="T2" fmla="*/ 6 w 6"/>
                  <a:gd name="T3" fmla="*/ 0 h 9"/>
                  <a:gd name="T4" fmla="*/ 0 w 6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0" y="9"/>
                    </a:moveTo>
                    <a:cubicBezTo>
                      <a:pt x="3" y="7"/>
                      <a:pt x="5" y="3"/>
                      <a:pt x="6" y="0"/>
                    </a:cubicBezTo>
                    <a:cubicBezTo>
                      <a:pt x="3" y="2"/>
                      <a:pt x="1" y="6"/>
                      <a:pt x="0" y="9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" name="Freeform 665"/>
              <p:cNvSpPr>
                <a:spLocks/>
              </p:cNvSpPr>
              <p:nvPr/>
            </p:nvSpPr>
            <p:spPr bwMode="auto">
              <a:xfrm>
                <a:off x="8771" y="5460"/>
                <a:ext cx="57" cy="78"/>
              </a:xfrm>
              <a:custGeom>
                <a:avLst/>
                <a:gdLst>
                  <a:gd name="T0" fmla="*/ 24 w 24"/>
                  <a:gd name="T1" fmla="*/ 0 h 33"/>
                  <a:gd name="T2" fmla="*/ 21 w 24"/>
                  <a:gd name="T3" fmla="*/ 1 h 33"/>
                  <a:gd name="T4" fmla="*/ 13 w 24"/>
                  <a:gd name="T5" fmla="*/ 8 h 33"/>
                  <a:gd name="T6" fmla="*/ 2 w 24"/>
                  <a:gd name="T7" fmla="*/ 23 h 33"/>
                  <a:gd name="T8" fmla="*/ 5 w 24"/>
                  <a:gd name="T9" fmla="*/ 28 h 33"/>
                  <a:gd name="T10" fmla="*/ 14 w 24"/>
                  <a:gd name="T11" fmla="*/ 17 h 33"/>
                  <a:gd name="T12" fmla="*/ 24 w 24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33">
                    <a:moveTo>
                      <a:pt x="24" y="0"/>
                    </a:moveTo>
                    <a:cubicBezTo>
                      <a:pt x="23" y="0"/>
                      <a:pt x="22" y="1"/>
                      <a:pt x="21" y="1"/>
                    </a:cubicBezTo>
                    <a:cubicBezTo>
                      <a:pt x="18" y="3"/>
                      <a:pt x="15" y="5"/>
                      <a:pt x="13" y="8"/>
                    </a:cubicBezTo>
                    <a:cubicBezTo>
                      <a:pt x="9" y="13"/>
                      <a:pt x="5" y="18"/>
                      <a:pt x="2" y="23"/>
                    </a:cubicBezTo>
                    <a:cubicBezTo>
                      <a:pt x="1" y="27"/>
                      <a:pt x="0" y="33"/>
                      <a:pt x="5" y="28"/>
                    </a:cubicBezTo>
                    <a:cubicBezTo>
                      <a:pt x="8" y="25"/>
                      <a:pt x="11" y="21"/>
                      <a:pt x="14" y="17"/>
                    </a:cubicBezTo>
                    <a:cubicBezTo>
                      <a:pt x="17" y="14"/>
                      <a:pt x="22" y="7"/>
                      <a:pt x="24" y="0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" name="Freeform 666"/>
              <p:cNvSpPr>
                <a:spLocks/>
              </p:cNvSpPr>
              <p:nvPr/>
            </p:nvSpPr>
            <p:spPr bwMode="auto">
              <a:xfrm>
                <a:off x="8813" y="5474"/>
                <a:ext cx="26" cy="40"/>
              </a:xfrm>
              <a:custGeom>
                <a:avLst/>
                <a:gdLst>
                  <a:gd name="T0" fmla="*/ 11 w 11"/>
                  <a:gd name="T1" fmla="*/ 0 h 17"/>
                  <a:gd name="T2" fmla="*/ 9 w 11"/>
                  <a:gd name="T3" fmla="*/ 2 h 17"/>
                  <a:gd name="T4" fmla="*/ 1 w 11"/>
                  <a:gd name="T5" fmla="*/ 11 h 17"/>
                  <a:gd name="T6" fmla="*/ 1 w 11"/>
                  <a:gd name="T7" fmla="*/ 17 h 17"/>
                  <a:gd name="T8" fmla="*/ 6 w 11"/>
                  <a:gd name="T9" fmla="*/ 13 h 17"/>
                  <a:gd name="T10" fmla="*/ 11 w 11"/>
                  <a:gd name="T11" fmla="*/ 4 h 17"/>
                  <a:gd name="T12" fmla="*/ 11 w 11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7">
                    <a:moveTo>
                      <a:pt x="11" y="0"/>
                    </a:moveTo>
                    <a:cubicBezTo>
                      <a:pt x="10" y="1"/>
                      <a:pt x="9" y="1"/>
                      <a:pt x="9" y="2"/>
                    </a:cubicBezTo>
                    <a:cubicBezTo>
                      <a:pt x="5" y="5"/>
                      <a:pt x="2" y="8"/>
                      <a:pt x="1" y="11"/>
                    </a:cubicBezTo>
                    <a:cubicBezTo>
                      <a:pt x="1" y="13"/>
                      <a:pt x="0" y="17"/>
                      <a:pt x="1" y="17"/>
                    </a:cubicBezTo>
                    <a:cubicBezTo>
                      <a:pt x="3" y="16"/>
                      <a:pt x="5" y="14"/>
                      <a:pt x="6" y="13"/>
                    </a:cubicBezTo>
                    <a:cubicBezTo>
                      <a:pt x="8" y="10"/>
                      <a:pt x="10" y="7"/>
                      <a:pt x="11" y="4"/>
                    </a:cubicBezTo>
                    <a:cubicBezTo>
                      <a:pt x="11" y="3"/>
                      <a:pt x="11" y="2"/>
                      <a:pt x="11" y="0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" name="Freeform 667"/>
              <p:cNvSpPr>
                <a:spLocks/>
              </p:cNvSpPr>
              <p:nvPr/>
            </p:nvSpPr>
            <p:spPr bwMode="auto">
              <a:xfrm>
                <a:off x="8742" y="5443"/>
                <a:ext cx="48" cy="59"/>
              </a:xfrm>
              <a:custGeom>
                <a:avLst/>
                <a:gdLst>
                  <a:gd name="T0" fmla="*/ 0 w 20"/>
                  <a:gd name="T1" fmla="*/ 25 h 25"/>
                  <a:gd name="T2" fmla="*/ 13 w 20"/>
                  <a:gd name="T3" fmla="*/ 11 h 25"/>
                  <a:gd name="T4" fmla="*/ 20 w 20"/>
                  <a:gd name="T5" fmla="*/ 0 h 25"/>
                  <a:gd name="T6" fmla="*/ 1 w 20"/>
                  <a:gd name="T7" fmla="*/ 22 h 25"/>
                  <a:gd name="T8" fmla="*/ 0 w 20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5">
                    <a:moveTo>
                      <a:pt x="0" y="25"/>
                    </a:moveTo>
                    <a:cubicBezTo>
                      <a:pt x="5" y="21"/>
                      <a:pt x="9" y="16"/>
                      <a:pt x="13" y="11"/>
                    </a:cubicBezTo>
                    <a:cubicBezTo>
                      <a:pt x="15" y="7"/>
                      <a:pt x="18" y="4"/>
                      <a:pt x="20" y="0"/>
                    </a:cubicBezTo>
                    <a:cubicBezTo>
                      <a:pt x="12" y="6"/>
                      <a:pt x="5" y="13"/>
                      <a:pt x="1" y="22"/>
                    </a:cubicBezTo>
                    <a:cubicBezTo>
                      <a:pt x="1" y="23"/>
                      <a:pt x="0" y="24"/>
                      <a:pt x="0" y="25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668"/>
              <p:cNvSpPr>
                <a:spLocks/>
              </p:cNvSpPr>
              <p:nvPr/>
            </p:nvSpPr>
            <p:spPr bwMode="auto">
              <a:xfrm>
                <a:off x="8823" y="5471"/>
                <a:ext cx="52" cy="76"/>
              </a:xfrm>
              <a:custGeom>
                <a:avLst/>
                <a:gdLst>
                  <a:gd name="T0" fmla="*/ 22 w 22"/>
                  <a:gd name="T1" fmla="*/ 16 h 32"/>
                  <a:gd name="T2" fmla="*/ 22 w 22"/>
                  <a:gd name="T3" fmla="*/ 14 h 32"/>
                  <a:gd name="T4" fmla="*/ 16 w 22"/>
                  <a:gd name="T5" fmla="*/ 16 h 32"/>
                  <a:gd name="T6" fmla="*/ 8 w 22"/>
                  <a:gd name="T7" fmla="*/ 26 h 32"/>
                  <a:gd name="T8" fmla="*/ 6 w 22"/>
                  <a:gd name="T9" fmla="*/ 25 h 32"/>
                  <a:gd name="T10" fmla="*/ 15 w 22"/>
                  <a:gd name="T11" fmla="*/ 9 h 32"/>
                  <a:gd name="T12" fmla="*/ 15 w 22"/>
                  <a:gd name="T13" fmla="*/ 6 h 32"/>
                  <a:gd name="T14" fmla="*/ 14 w 22"/>
                  <a:gd name="T15" fmla="*/ 1 h 32"/>
                  <a:gd name="T16" fmla="*/ 11 w 22"/>
                  <a:gd name="T17" fmla="*/ 0 h 32"/>
                  <a:gd name="T18" fmla="*/ 11 w 22"/>
                  <a:gd name="T19" fmla="*/ 1 h 32"/>
                  <a:gd name="T20" fmla="*/ 3 w 22"/>
                  <a:gd name="T21" fmla="*/ 19 h 32"/>
                  <a:gd name="T22" fmla="*/ 2 w 22"/>
                  <a:gd name="T23" fmla="*/ 28 h 32"/>
                  <a:gd name="T24" fmla="*/ 13 w 22"/>
                  <a:gd name="T25" fmla="*/ 28 h 32"/>
                  <a:gd name="T26" fmla="*/ 22 w 22"/>
                  <a:gd name="T27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" h="32">
                    <a:moveTo>
                      <a:pt x="22" y="16"/>
                    </a:moveTo>
                    <a:cubicBezTo>
                      <a:pt x="22" y="16"/>
                      <a:pt x="22" y="15"/>
                      <a:pt x="22" y="14"/>
                    </a:cubicBezTo>
                    <a:cubicBezTo>
                      <a:pt x="20" y="15"/>
                      <a:pt x="18" y="15"/>
                      <a:pt x="16" y="16"/>
                    </a:cubicBezTo>
                    <a:cubicBezTo>
                      <a:pt x="14" y="21"/>
                      <a:pt x="12" y="25"/>
                      <a:pt x="8" y="26"/>
                    </a:cubicBezTo>
                    <a:cubicBezTo>
                      <a:pt x="7" y="27"/>
                      <a:pt x="6" y="26"/>
                      <a:pt x="6" y="25"/>
                    </a:cubicBezTo>
                    <a:cubicBezTo>
                      <a:pt x="5" y="21"/>
                      <a:pt x="10" y="12"/>
                      <a:pt x="15" y="9"/>
                    </a:cubicBezTo>
                    <a:cubicBezTo>
                      <a:pt x="15" y="8"/>
                      <a:pt x="15" y="7"/>
                      <a:pt x="15" y="6"/>
                    </a:cubicBezTo>
                    <a:cubicBezTo>
                      <a:pt x="15" y="4"/>
                      <a:pt x="15" y="2"/>
                      <a:pt x="14" y="1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1" y="0"/>
                      <a:pt x="11" y="1"/>
                      <a:pt x="11" y="1"/>
                    </a:cubicBezTo>
                    <a:cubicBezTo>
                      <a:pt x="11" y="6"/>
                      <a:pt x="7" y="14"/>
                      <a:pt x="3" y="19"/>
                    </a:cubicBezTo>
                    <a:cubicBezTo>
                      <a:pt x="1" y="22"/>
                      <a:pt x="0" y="26"/>
                      <a:pt x="2" y="28"/>
                    </a:cubicBezTo>
                    <a:cubicBezTo>
                      <a:pt x="4" y="32"/>
                      <a:pt x="9" y="30"/>
                      <a:pt x="13" y="28"/>
                    </a:cubicBezTo>
                    <a:cubicBezTo>
                      <a:pt x="14" y="25"/>
                      <a:pt x="18" y="20"/>
                      <a:pt x="22" y="16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669"/>
              <p:cNvSpPr>
                <a:spLocks/>
              </p:cNvSpPr>
              <p:nvPr/>
            </p:nvSpPr>
            <p:spPr bwMode="auto">
              <a:xfrm>
                <a:off x="8707" y="5450"/>
                <a:ext cx="43" cy="54"/>
              </a:xfrm>
              <a:custGeom>
                <a:avLst/>
                <a:gdLst>
                  <a:gd name="T0" fmla="*/ 3 w 18"/>
                  <a:gd name="T1" fmla="*/ 18 h 23"/>
                  <a:gd name="T2" fmla="*/ 0 w 18"/>
                  <a:gd name="T3" fmla="*/ 23 h 23"/>
                  <a:gd name="T4" fmla="*/ 8 w 18"/>
                  <a:gd name="T5" fmla="*/ 14 h 23"/>
                  <a:gd name="T6" fmla="*/ 18 w 18"/>
                  <a:gd name="T7" fmla="*/ 0 h 23"/>
                  <a:gd name="T8" fmla="*/ 17 w 18"/>
                  <a:gd name="T9" fmla="*/ 1 h 23"/>
                  <a:gd name="T10" fmla="*/ 3 w 18"/>
                  <a:gd name="T11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3">
                    <a:moveTo>
                      <a:pt x="3" y="18"/>
                    </a:moveTo>
                    <a:cubicBezTo>
                      <a:pt x="2" y="20"/>
                      <a:pt x="1" y="21"/>
                      <a:pt x="0" y="23"/>
                    </a:cubicBezTo>
                    <a:cubicBezTo>
                      <a:pt x="3" y="20"/>
                      <a:pt x="5" y="17"/>
                      <a:pt x="8" y="14"/>
                    </a:cubicBezTo>
                    <a:cubicBezTo>
                      <a:pt x="11" y="9"/>
                      <a:pt x="15" y="5"/>
                      <a:pt x="18" y="0"/>
                    </a:cubicBezTo>
                    <a:cubicBezTo>
                      <a:pt x="18" y="0"/>
                      <a:pt x="17" y="1"/>
                      <a:pt x="17" y="1"/>
                    </a:cubicBezTo>
                    <a:cubicBezTo>
                      <a:pt x="12" y="7"/>
                      <a:pt x="6" y="12"/>
                      <a:pt x="3" y="18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6" name="Freeform 670"/>
              <p:cNvSpPr>
                <a:spLocks/>
              </p:cNvSpPr>
              <p:nvPr/>
            </p:nvSpPr>
            <p:spPr bwMode="auto">
              <a:xfrm>
                <a:off x="8769" y="5311"/>
                <a:ext cx="21" cy="40"/>
              </a:xfrm>
              <a:custGeom>
                <a:avLst/>
                <a:gdLst>
                  <a:gd name="T0" fmla="*/ 0 w 9"/>
                  <a:gd name="T1" fmla="*/ 14 h 17"/>
                  <a:gd name="T2" fmla="*/ 3 w 9"/>
                  <a:gd name="T3" fmla="*/ 17 h 17"/>
                  <a:gd name="T4" fmla="*/ 2 w 9"/>
                  <a:gd name="T5" fmla="*/ 0 h 17"/>
                  <a:gd name="T6" fmla="*/ 0 w 9"/>
                  <a:gd name="T7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7">
                    <a:moveTo>
                      <a:pt x="0" y="14"/>
                    </a:moveTo>
                    <a:cubicBezTo>
                      <a:pt x="1" y="15"/>
                      <a:pt x="2" y="16"/>
                      <a:pt x="3" y="17"/>
                    </a:cubicBezTo>
                    <a:cubicBezTo>
                      <a:pt x="6" y="10"/>
                      <a:pt x="9" y="1"/>
                      <a:pt x="2" y="0"/>
                    </a:cubicBezTo>
                    <a:cubicBezTo>
                      <a:pt x="1" y="4"/>
                      <a:pt x="1" y="9"/>
                      <a:pt x="0" y="14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7" name="Freeform 671"/>
              <p:cNvSpPr>
                <a:spLocks/>
              </p:cNvSpPr>
              <p:nvPr/>
            </p:nvSpPr>
            <p:spPr bwMode="auto">
              <a:xfrm>
                <a:off x="8745" y="5504"/>
                <a:ext cx="35" cy="50"/>
              </a:xfrm>
              <a:custGeom>
                <a:avLst/>
                <a:gdLst>
                  <a:gd name="T0" fmla="*/ 11 w 15"/>
                  <a:gd name="T1" fmla="*/ 14 h 21"/>
                  <a:gd name="T2" fmla="*/ 9 w 15"/>
                  <a:gd name="T3" fmla="*/ 8 h 21"/>
                  <a:gd name="T4" fmla="*/ 12 w 15"/>
                  <a:gd name="T5" fmla="*/ 0 h 21"/>
                  <a:gd name="T6" fmla="*/ 1 w 15"/>
                  <a:gd name="T7" fmla="*/ 11 h 21"/>
                  <a:gd name="T8" fmla="*/ 5 w 15"/>
                  <a:gd name="T9" fmla="*/ 21 h 21"/>
                  <a:gd name="T10" fmla="*/ 15 w 15"/>
                  <a:gd name="T11" fmla="*/ 13 h 21"/>
                  <a:gd name="T12" fmla="*/ 11 w 15"/>
                  <a:gd name="T13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1">
                    <a:moveTo>
                      <a:pt x="11" y="14"/>
                    </a:moveTo>
                    <a:cubicBezTo>
                      <a:pt x="8" y="13"/>
                      <a:pt x="9" y="10"/>
                      <a:pt x="9" y="8"/>
                    </a:cubicBezTo>
                    <a:cubicBezTo>
                      <a:pt x="10" y="5"/>
                      <a:pt x="11" y="3"/>
                      <a:pt x="12" y="0"/>
                    </a:cubicBezTo>
                    <a:cubicBezTo>
                      <a:pt x="10" y="3"/>
                      <a:pt x="6" y="9"/>
                      <a:pt x="1" y="11"/>
                    </a:cubicBezTo>
                    <a:cubicBezTo>
                      <a:pt x="0" y="16"/>
                      <a:pt x="0" y="21"/>
                      <a:pt x="5" y="21"/>
                    </a:cubicBezTo>
                    <a:cubicBezTo>
                      <a:pt x="8" y="21"/>
                      <a:pt x="12" y="17"/>
                      <a:pt x="15" y="13"/>
                    </a:cubicBezTo>
                    <a:cubicBezTo>
                      <a:pt x="14" y="14"/>
                      <a:pt x="13" y="14"/>
                      <a:pt x="11" y="14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Freeform 672"/>
              <p:cNvSpPr>
                <a:spLocks/>
              </p:cNvSpPr>
              <p:nvPr/>
            </p:nvSpPr>
            <p:spPr bwMode="auto">
              <a:xfrm>
                <a:off x="8884" y="5497"/>
                <a:ext cx="22" cy="55"/>
              </a:xfrm>
              <a:custGeom>
                <a:avLst/>
                <a:gdLst>
                  <a:gd name="T0" fmla="*/ 8 w 9"/>
                  <a:gd name="T1" fmla="*/ 3 h 23"/>
                  <a:gd name="T2" fmla="*/ 0 w 9"/>
                  <a:gd name="T3" fmla="*/ 23 h 23"/>
                  <a:gd name="T4" fmla="*/ 9 w 9"/>
                  <a:gd name="T5" fmla="*/ 4 h 23"/>
                  <a:gd name="T6" fmla="*/ 7 w 9"/>
                  <a:gd name="T7" fmla="*/ 0 h 23"/>
                  <a:gd name="T8" fmla="*/ 8 w 9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3">
                    <a:moveTo>
                      <a:pt x="8" y="3"/>
                    </a:moveTo>
                    <a:cubicBezTo>
                      <a:pt x="9" y="7"/>
                      <a:pt x="5" y="18"/>
                      <a:pt x="0" y="23"/>
                    </a:cubicBezTo>
                    <a:cubicBezTo>
                      <a:pt x="6" y="17"/>
                      <a:pt x="9" y="4"/>
                      <a:pt x="9" y="4"/>
                    </a:cubicBezTo>
                    <a:cubicBezTo>
                      <a:pt x="9" y="2"/>
                      <a:pt x="8" y="0"/>
                      <a:pt x="7" y="0"/>
                    </a:cubicBezTo>
                    <a:cubicBezTo>
                      <a:pt x="8" y="1"/>
                      <a:pt x="8" y="2"/>
                      <a:pt x="8" y="3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9" name="Freeform 673"/>
              <p:cNvSpPr>
                <a:spLocks/>
              </p:cNvSpPr>
              <p:nvPr/>
            </p:nvSpPr>
            <p:spPr bwMode="auto">
              <a:xfrm>
                <a:off x="8698" y="5424"/>
                <a:ext cx="97" cy="116"/>
              </a:xfrm>
              <a:custGeom>
                <a:avLst/>
                <a:gdLst>
                  <a:gd name="T0" fmla="*/ 4 w 41"/>
                  <a:gd name="T1" fmla="*/ 47 h 49"/>
                  <a:gd name="T2" fmla="*/ 12 w 41"/>
                  <a:gd name="T3" fmla="*/ 40 h 49"/>
                  <a:gd name="T4" fmla="*/ 14 w 41"/>
                  <a:gd name="T5" fmla="*/ 38 h 49"/>
                  <a:gd name="T6" fmla="*/ 21 w 41"/>
                  <a:gd name="T7" fmla="*/ 23 h 49"/>
                  <a:gd name="T8" fmla="*/ 41 w 41"/>
                  <a:gd name="T9" fmla="*/ 3 h 49"/>
                  <a:gd name="T10" fmla="*/ 35 w 41"/>
                  <a:gd name="T11" fmla="*/ 5 h 49"/>
                  <a:gd name="T12" fmla="*/ 37 w 41"/>
                  <a:gd name="T13" fmla="*/ 0 h 49"/>
                  <a:gd name="T14" fmla="*/ 29 w 41"/>
                  <a:gd name="T15" fmla="*/ 4 h 49"/>
                  <a:gd name="T16" fmla="*/ 29 w 41"/>
                  <a:gd name="T17" fmla="*/ 5 h 49"/>
                  <a:gd name="T18" fmla="*/ 2 w 41"/>
                  <a:gd name="T19" fmla="*/ 41 h 49"/>
                  <a:gd name="T20" fmla="*/ 4 w 41"/>
                  <a:gd name="T21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49">
                    <a:moveTo>
                      <a:pt x="4" y="47"/>
                    </a:moveTo>
                    <a:cubicBezTo>
                      <a:pt x="7" y="45"/>
                      <a:pt x="9" y="43"/>
                      <a:pt x="12" y="40"/>
                    </a:cubicBezTo>
                    <a:cubicBezTo>
                      <a:pt x="13" y="39"/>
                      <a:pt x="14" y="39"/>
                      <a:pt x="14" y="38"/>
                    </a:cubicBezTo>
                    <a:cubicBezTo>
                      <a:pt x="16" y="32"/>
                      <a:pt x="19" y="25"/>
                      <a:pt x="21" y="23"/>
                    </a:cubicBezTo>
                    <a:cubicBezTo>
                      <a:pt x="23" y="20"/>
                      <a:pt x="32" y="9"/>
                      <a:pt x="41" y="3"/>
                    </a:cubicBezTo>
                    <a:cubicBezTo>
                      <a:pt x="39" y="3"/>
                      <a:pt x="36" y="4"/>
                      <a:pt x="35" y="5"/>
                    </a:cubicBezTo>
                    <a:cubicBezTo>
                      <a:pt x="35" y="3"/>
                      <a:pt x="36" y="2"/>
                      <a:pt x="37" y="0"/>
                    </a:cubicBezTo>
                    <a:cubicBezTo>
                      <a:pt x="34" y="1"/>
                      <a:pt x="31" y="2"/>
                      <a:pt x="29" y="4"/>
                    </a:cubicBezTo>
                    <a:cubicBezTo>
                      <a:pt x="29" y="4"/>
                      <a:pt x="29" y="5"/>
                      <a:pt x="29" y="5"/>
                    </a:cubicBezTo>
                    <a:cubicBezTo>
                      <a:pt x="22" y="18"/>
                      <a:pt x="12" y="30"/>
                      <a:pt x="2" y="41"/>
                    </a:cubicBezTo>
                    <a:cubicBezTo>
                      <a:pt x="1" y="43"/>
                      <a:pt x="0" y="49"/>
                      <a:pt x="4" y="47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0" name="Freeform 674"/>
              <p:cNvSpPr>
                <a:spLocks/>
              </p:cNvSpPr>
              <p:nvPr/>
            </p:nvSpPr>
            <p:spPr bwMode="auto">
              <a:xfrm>
                <a:off x="8693" y="5523"/>
                <a:ext cx="42" cy="26"/>
              </a:xfrm>
              <a:custGeom>
                <a:avLst/>
                <a:gdLst>
                  <a:gd name="T0" fmla="*/ 16 w 18"/>
                  <a:gd name="T1" fmla="*/ 0 h 11"/>
                  <a:gd name="T2" fmla="*/ 6 w 18"/>
                  <a:gd name="T3" fmla="*/ 8 h 11"/>
                  <a:gd name="T4" fmla="*/ 0 w 18"/>
                  <a:gd name="T5" fmla="*/ 5 h 11"/>
                  <a:gd name="T6" fmla="*/ 5 w 18"/>
                  <a:gd name="T7" fmla="*/ 11 h 11"/>
                  <a:gd name="T8" fmla="*/ 18 w 18"/>
                  <a:gd name="T9" fmla="*/ 3 h 11"/>
                  <a:gd name="T10" fmla="*/ 16 w 18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1">
                    <a:moveTo>
                      <a:pt x="16" y="0"/>
                    </a:moveTo>
                    <a:cubicBezTo>
                      <a:pt x="13" y="3"/>
                      <a:pt x="10" y="6"/>
                      <a:pt x="6" y="8"/>
                    </a:cubicBezTo>
                    <a:cubicBezTo>
                      <a:pt x="3" y="9"/>
                      <a:pt x="1" y="7"/>
                      <a:pt x="0" y="5"/>
                    </a:cubicBezTo>
                    <a:cubicBezTo>
                      <a:pt x="0" y="8"/>
                      <a:pt x="1" y="11"/>
                      <a:pt x="5" y="11"/>
                    </a:cubicBezTo>
                    <a:cubicBezTo>
                      <a:pt x="10" y="11"/>
                      <a:pt x="14" y="7"/>
                      <a:pt x="18" y="3"/>
                    </a:cubicBezTo>
                    <a:cubicBezTo>
                      <a:pt x="17" y="2"/>
                      <a:pt x="17" y="1"/>
                      <a:pt x="16" y="0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1" name="Freeform 675"/>
              <p:cNvSpPr>
                <a:spLocks/>
              </p:cNvSpPr>
              <p:nvPr/>
            </p:nvSpPr>
            <p:spPr bwMode="auto">
              <a:xfrm>
                <a:off x="8624" y="5540"/>
                <a:ext cx="31" cy="17"/>
              </a:xfrm>
              <a:custGeom>
                <a:avLst/>
                <a:gdLst>
                  <a:gd name="T0" fmla="*/ 11 w 13"/>
                  <a:gd name="T1" fmla="*/ 2 h 7"/>
                  <a:gd name="T2" fmla="*/ 10 w 13"/>
                  <a:gd name="T3" fmla="*/ 0 h 7"/>
                  <a:gd name="T4" fmla="*/ 3 w 13"/>
                  <a:gd name="T5" fmla="*/ 2 h 7"/>
                  <a:gd name="T6" fmla="*/ 0 w 13"/>
                  <a:gd name="T7" fmla="*/ 2 h 7"/>
                  <a:gd name="T8" fmla="*/ 3 w 13"/>
                  <a:gd name="T9" fmla="*/ 6 h 7"/>
                  <a:gd name="T10" fmla="*/ 13 w 13"/>
                  <a:gd name="T11" fmla="*/ 3 h 7"/>
                  <a:gd name="T12" fmla="*/ 11 w 13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7">
                    <a:moveTo>
                      <a:pt x="11" y="2"/>
                    </a:moveTo>
                    <a:cubicBezTo>
                      <a:pt x="11" y="1"/>
                      <a:pt x="10" y="1"/>
                      <a:pt x="10" y="0"/>
                    </a:cubicBezTo>
                    <a:cubicBezTo>
                      <a:pt x="8" y="1"/>
                      <a:pt x="6" y="2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1" y="4"/>
                      <a:pt x="2" y="5"/>
                      <a:pt x="3" y="6"/>
                    </a:cubicBezTo>
                    <a:cubicBezTo>
                      <a:pt x="6" y="7"/>
                      <a:pt x="10" y="5"/>
                      <a:pt x="13" y="3"/>
                    </a:cubicBezTo>
                    <a:cubicBezTo>
                      <a:pt x="12" y="3"/>
                      <a:pt x="12" y="2"/>
                      <a:pt x="11" y="2"/>
                    </a:cubicBezTo>
                    <a:close/>
                  </a:path>
                </a:pathLst>
              </a:custGeom>
              <a:solidFill>
                <a:srgbClr val="513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Freeform 676"/>
              <p:cNvSpPr>
                <a:spLocks/>
              </p:cNvSpPr>
              <p:nvPr/>
            </p:nvSpPr>
            <p:spPr bwMode="auto">
              <a:xfrm>
                <a:off x="8646" y="5308"/>
                <a:ext cx="260" cy="225"/>
              </a:xfrm>
              <a:custGeom>
                <a:avLst/>
                <a:gdLst>
                  <a:gd name="T0" fmla="*/ 52 w 110"/>
                  <a:gd name="T1" fmla="*/ 0 h 95"/>
                  <a:gd name="T2" fmla="*/ 37 w 110"/>
                  <a:gd name="T3" fmla="*/ 10 h 95"/>
                  <a:gd name="T4" fmla="*/ 21 w 110"/>
                  <a:gd name="T5" fmla="*/ 24 h 95"/>
                  <a:gd name="T6" fmla="*/ 0 w 110"/>
                  <a:gd name="T7" fmla="*/ 47 h 95"/>
                  <a:gd name="T8" fmla="*/ 3 w 110"/>
                  <a:gd name="T9" fmla="*/ 44 h 95"/>
                  <a:gd name="T10" fmla="*/ 21 w 110"/>
                  <a:gd name="T11" fmla="*/ 31 h 95"/>
                  <a:gd name="T12" fmla="*/ 43 w 110"/>
                  <a:gd name="T13" fmla="*/ 18 h 95"/>
                  <a:gd name="T14" fmla="*/ 37 w 110"/>
                  <a:gd name="T15" fmla="*/ 44 h 95"/>
                  <a:gd name="T16" fmla="*/ 47 w 110"/>
                  <a:gd name="T17" fmla="*/ 45 h 95"/>
                  <a:gd name="T18" fmla="*/ 42 w 110"/>
                  <a:gd name="T19" fmla="*/ 68 h 95"/>
                  <a:gd name="T20" fmla="*/ 62 w 110"/>
                  <a:gd name="T21" fmla="*/ 58 h 95"/>
                  <a:gd name="T22" fmla="*/ 64 w 110"/>
                  <a:gd name="T23" fmla="*/ 59 h 95"/>
                  <a:gd name="T24" fmla="*/ 60 w 110"/>
                  <a:gd name="T25" fmla="*/ 76 h 95"/>
                  <a:gd name="T26" fmla="*/ 74 w 110"/>
                  <a:gd name="T27" fmla="*/ 69 h 95"/>
                  <a:gd name="T28" fmla="*/ 75 w 110"/>
                  <a:gd name="T29" fmla="*/ 70 h 95"/>
                  <a:gd name="T30" fmla="*/ 75 w 110"/>
                  <a:gd name="T31" fmla="*/ 78 h 95"/>
                  <a:gd name="T32" fmla="*/ 88 w 110"/>
                  <a:gd name="T33" fmla="*/ 77 h 95"/>
                  <a:gd name="T34" fmla="*/ 86 w 110"/>
                  <a:gd name="T35" fmla="*/ 89 h 95"/>
                  <a:gd name="T36" fmla="*/ 98 w 110"/>
                  <a:gd name="T37" fmla="*/ 85 h 95"/>
                  <a:gd name="T38" fmla="*/ 106 w 110"/>
                  <a:gd name="T39" fmla="*/ 95 h 95"/>
                  <a:gd name="T40" fmla="*/ 110 w 110"/>
                  <a:gd name="T41" fmla="*/ 84 h 95"/>
                  <a:gd name="T42" fmla="*/ 101 w 110"/>
                  <a:gd name="T43" fmla="*/ 82 h 95"/>
                  <a:gd name="T44" fmla="*/ 90 w 110"/>
                  <a:gd name="T45" fmla="*/ 86 h 95"/>
                  <a:gd name="T46" fmla="*/ 91 w 110"/>
                  <a:gd name="T47" fmla="*/ 72 h 95"/>
                  <a:gd name="T48" fmla="*/ 79 w 110"/>
                  <a:gd name="T49" fmla="*/ 72 h 95"/>
                  <a:gd name="T50" fmla="*/ 79 w 110"/>
                  <a:gd name="T51" fmla="*/ 60 h 95"/>
                  <a:gd name="T52" fmla="*/ 67 w 110"/>
                  <a:gd name="T53" fmla="*/ 63 h 95"/>
                  <a:gd name="T54" fmla="*/ 67 w 110"/>
                  <a:gd name="T55" fmla="*/ 51 h 95"/>
                  <a:gd name="T56" fmla="*/ 57 w 110"/>
                  <a:gd name="T57" fmla="*/ 54 h 95"/>
                  <a:gd name="T58" fmla="*/ 62 w 110"/>
                  <a:gd name="T59" fmla="*/ 37 h 95"/>
                  <a:gd name="T60" fmla="*/ 53 w 110"/>
                  <a:gd name="T61" fmla="*/ 26 h 95"/>
                  <a:gd name="T62" fmla="*/ 52 w 110"/>
                  <a:gd name="T6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0" h="95">
                    <a:moveTo>
                      <a:pt x="52" y="0"/>
                    </a:moveTo>
                    <a:cubicBezTo>
                      <a:pt x="47" y="0"/>
                      <a:pt x="41" y="7"/>
                      <a:pt x="37" y="10"/>
                    </a:cubicBezTo>
                    <a:cubicBezTo>
                      <a:pt x="32" y="15"/>
                      <a:pt x="26" y="19"/>
                      <a:pt x="21" y="24"/>
                    </a:cubicBezTo>
                    <a:cubicBezTo>
                      <a:pt x="13" y="31"/>
                      <a:pt x="6" y="38"/>
                      <a:pt x="0" y="47"/>
                    </a:cubicBezTo>
                    <a:cubicBezTo>
                      <a:pt x="1" y="46"/>
                      <a:pt x="2" y="45"/>
                      <a:pt x="3" y="44"/>
                    </a:cubicBezTo>
                    <a:cubicBezTo>
                      <a:pt x="9" y="39"/>
                      <a:pt x="15" y="35"/>
                      <a:pt x="21" y="31"/>
                    </a:cubicBezTo>
                    <a:cubicBezTo>
                      <a:pt x="26" y="27"/>
                      <a:pt x="36" y="18"/>
                      <a:pt x="43" y="18"/>
                    </a:cubicBezTo>
                    <a:cubicBezTo>
                      <a:pt x="54" y="18"/>
                      <a:pt x="43" y="35"/>
                      <a:pt x="37" y="44"/>
                    </a:cubicBezTo>
                    <a:cubicBezTo>
                      <a:pt x="41" y="42"/>
                      <a:pt x="46" y="40"/>
                      <a:pt x="47" y="45"/>
                    </a:cubicBezTo>
                    <a:cubicBezTo>
                      <a:pt x="49" y="53"/>
                      <a:pt x="43" y="60"/>
                      <a:pt x="42" y="68"/>
                    </a:cubicBezTo>
                    <a:cubicBezTo>
                      <a:pt x="49" y="66"/>
                      <a:pt x="54" y="59"/>
                      <a:pt x="62" y="58"/>
                    </a:cubicBezTo>
                    <a:cubicBezTo>
                      <a:pt x="63" y="58"/>
                      <a:pt x="64" y="58"/>
                      <a:pt x="64" y="59"/>
                    </a:cubicBezTo>
                    <a:cubicBezTo>
                      <a:pt x="64" y="65"/>
                      <a:pt x="61" y="70"/>
                      <a:pt x="60" y="76"/>
                    </a:cubicBezTo>
                    <a:cubicBezTo>
                      <a:pt x="65" y="74"/>
                      <a:pt x="69" y="70"/>
                      <a:pt x="74" y="69"/>
                    </a:cubicBezTo>
                    <a:cubicBezTo>
                      <a:pt x="74" y="69"/>
                      <a:pt x="75" y="69"/>
                      <a:pt x="75" y="70"/>
                    </a:cubicBezTo>
                    <a:cubicBezTo>
                      <a:pt x="76" y="73"/>
                      <a:pt x="75" y="75"/>
                      <a:pt x="75" y="78"/>
                    </a:cubicBezTo>
                    <a:cubicBezTo>
                      <a:pt x="79" y="75"/>
                      <a:pt x="88" y="70"/>
                      <a:pt x="88" y="77"/>
                    </a:cubicBezTo>
                    <a:cubicBezTo>
                      <a:pt x="89" y="82"/>
                      <a:pt x="86" y="85"/>
                      <a:pt x="86" y="89"/>
                    </a:cubicBezTo>
                    <a:cubicBezTo>
                      <a:pt x="86" y="95"/>
                      <a:pt x="96" y="86"/>
                      <a:pt x="98" y="85"/>
                    </a:cubicBezTo>
                    <a:cubicBezTo>
                      <a:pt x="104" y="83"/>
                      <a:pt x="106" y="88"/>
                      <a:pt x="106" y="95"/>
                    </a:cubicBezTo>
                    <a:cubicBezTo>
                      <a:pt x="109" y="89"/>
                      <a:pt x="110" y="84"/>
                      <a:pt x="110" y="84"/>
                    </a:cubicBezTo>
                    <a:cubicBezTo>
                      <a:pt x="109" y="78"/>
                      <a:pt x="105" y="80"/>
                      <a:pt x="101" y="82"/>
                    </a:cubicBezTo>
                    <a:cubicBezTo>
                      <a:pt x="98" y="84"/>
                      <a:pt x="93" y="83"/>
                      <a:pt x="90" y="86"/>
                    </a:cubicBezTo>
                    <a:cubicBezTo>
                      <a:pt x="90" y="82"/>
                      <a:pt x="92" y="75"/>
                      <a:pt x="91" y="72"/>
                    </a:cubicBezTo>
                    <a:cubicBezTo>
                      <a:pt x="89" y="67"/>
                      <a:pt x="83" y="70"/>
                      <a:pt x="79" y="72"/>
                    </a:cubicBezTo>
                    <a:cubicBezTo>
                      <a:pt x="81" y="68"/>
                      <a:pt x="85" y="62"/>
                      <a:pt x="79" y="60"/>
                    </a:cubicBezTo>
                    <a:cubicBezTo>
                      <a:pt x="75" y="58"/>
                      <a:pt x="71" y="61"/>
                      <a:pt x="67" y="63"/>
                    </a:cubicBezTo>
                    <a:cubicBezTo>
                      <a:pt x="67" y="60"/>
                      <a:pt x="70" y="53"/>
                      <a:pt x="67" y="51"/>
                    </a:cubicBezTo>
                    <a:cubicBezTo>
                      <a:pt x="65" y="50"/>
                      <a:pt x="59" y="53"/>
                      <a:pt x="57" y="54"/>
                    </a:cubicBezTo>
                    <a:cubicBezTo>
                      <a:pt x="58" y="48"/>
                      <a:pt x="61" y="43"/>
                      <a:pt x="62" y="37"/>
                    </a:cubicBezTo>
                    <a:cubicBezTo>
                      <a:pt x="63" y="32"/>
                      <a:pt x="60" y="23"/>
                      <a:pt x="53" y="26"/>
                    </a:cubicBezTo>
                    <a:cubicBezTo>
                      <a:pt x="54" y="21"/>
                      <a:pt x="65" y="1"/>
                      <a:pt x="52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3" name="Freeform 677"/>
              <p:cNvSpPr>
                <a:spLocks/>
              </p:cNvSpPr>
              <p:nvPr/>
            </p:nvSpPr>
            <p:spPr bwMode="auto">
              <a:xfrm>
                <a:off x="7279" y="6812"/>
                <a:ext cx="428" cy="908"/>
              </a:xfrm>
              <a:custGeom>
                <a:avLst/>
                <a:gdLst>
                  <a:gd name="T0" fmla="*/ 8 w 181"/>
                  <a:gd name="T1" fmla="*/ 0 h 384"/>
                  <a:gd name="T2" fmla="*/ 17 w 181"/>
                  <a:gd name="T3" fmla="*/ 81 h 384"/>
                  <a:gd name="T4" fmla="*/ 51 w 181"/>
                  <a:gd name="T5" fmla="*/ 105 h 384"/>
                  <a:gd name="T6" fmla="*/ 37 w 181"/>
                  <a:gd name="T7" fmla="*/ 368 h 384"/>
                  <a:gd name="T8" fmla="*/ 76 w 181"/>
                  <a:gd name="T9" fmla="*/ 384 h 384"/>
                  <a:gd name="T10" fmla="*/ 83 w 181"/>
                  <a:gd name="T11" fmla="*/ 109 h 384"/>
                  <a:gd name="T12" fmla="*/ 108 w 181"/>
                  <a:gd name="T13" fmla="*/ 108 h 384"/>
                  <a:gd name="T14" fmla="*/ 118 w 181"/>
                  <a:gd name="T15" fmla="*/ 378 h 384"/>
                  <a:gd name="T16" fmla="*/ 147 w 181"/>
                  <a:gd name="T17" fmla="*/ 358 h 384"/>
                  <a:gd name="T18" fmla="*/ 159 w 181"/>
                  <a:gd name="T19" fmla="*/ 347 h 384"/>
                  <a:gd name="T20" fmla="*/ 137 w 181"/>
                  <a:gd name="T21" fmla="*/ 103 h 384"/>
                  <a:gd name="T22" fmla="*/ 169 w 181"/>
                  <a:gd name="T23" fmla="*/ 83 h 384"/>
                  <a:gd name="T24" fmla="*/ 175 w 181"/>
                  <a:gd name="T25" fmla="*/ 5 h 384"/>
                  <a:gd name="T26" fmla="*/ 8 w 181"/>
                  <a:gd name="T27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1" h="384">
                    <a:moveTo>
                      <a:pt x="8" y="0"/>
                    </a:moveTo>
                    <a:cubicBezTo>
                      <a:pt x="8" y="0"/>
                      <a:pt x="0" y="49"/>
                      <a:pt x="17" y="81"/>
                    </a:cubicBezTo>
                    <a:cubicBezTo>
                      <a:pt x="23" y="92"/>
                      <a:pt x="37" y="102"/>
                      <a:pt x="51" y="105"/>
                    </a:cubicBezTo>
                    <a:cubicBezTo>
                      <a:pt x="37" y="368"/>
                      <a:pt x="37" y="368"/>
                      <a:pt x="37" y="368"/>
                    </a:cubicBezTo>
                    <a:cubicBezTo>
                      <a:pt x="76" y="384"/>
                      <a:pt x="76" y="384"/>
                      <a:pt x="76" y="384"/>
                    </a:cubicBezTo>
                    <a:cubicBezTo>
                      <a:pt x="83" y="109"/>
                      <a:pt x="83" y="109"/>
                      <a:pt x="83" y="109"/>
                    </a:cubicBezTo>
                    <a:cubicBezTo>
                      <a:pt x="83" y="109"/>
                      <a:pt x="97" y="110"/>
                      <a:pt x="108" y="108"/>
                    </a:cubicBezTo>
                    <a:cubicBezTo>
                      <a:pt x="118" y="378"/>
                      <a:pt x="118" y="378"/>
                      <a:pt x="118" y="378"/>
                    </a:cubicBezTo>
                    <a:cubicBezTo>
                      <a:pt x="147" y="358"/>
                      <a:pt x="147" y="358"/>
                      <a:pt x="147" y="358"/>
                    </a:cubicBezTo>
                    <a:cubicBezTo>
                      <a:pt x="159" y="347"/>
                      <a:pt x="159" y="347"/>
                      <a:pt x="159" y="347"/>
                    </a:cubicBezTo>
                    <a:cubicBezTo>
                      <a:pt x="137" y="103"/>
                      <a:pt x="137" y="103"/>
                      <a:pt x="137" y="103"/>
                    </a:cubicBezTo>
                    <a:cubicBezTo>
                      <a:pt x="137" y="103"/>
                      <a:pt x="157" y="102"/>
                      <a:pt x="169" y="83"/>
                    </a:cubicBezTo>
                    <a:cubicBezTo>
                      <a:pt x="179" y="67"/>
                      <a:pt x="181" y="40"/>
                      <a:pt x="175" y="5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" name="Freeform 678"/>
              <p:cNvSpPr>
                <a:spLocks/>
              </p:cNvSpPr>
              <p:nvPr/>
            </p:nvSpPr>
            <p:spPr bwMode="auto">
              <a:xfrm>
                <a:off x="7293" y="6907"/>
                <a:ext cx="407" cy="813"/>
              </a:xfrm>
              <a:custGeom>
                <a:avLst/>
                <a:gdLst>
                  <a:gd name="T0" fmla="*/ 150 w 172"/>
                  <a:gd name="T1" fmla="*/ 35 h 344"/>
                  <a:gd name="T2" fmla="*/ 89 w 172"/>
                  <a:gd name="T3" fmla="*/ 54 h 344"/>
                  <a:gd name="T4" fmla="*/ 29 w 172"/>
                  <a:gd name="T5" fmla="*/ 33 h 344"/>
                  <a:gd name="T6" fmla="*/ 6 w 172"/>
                  <a:gd name="T7" fmla="*/ 6 h 344"/>
                  <a:gd name="T8" fmla="*/ 0 w 172"/>
                  <a:gd name="T9" fmla="*/ 0 h 344"/>
                  <a:gd name="T10" fmla="*/ 11 w 172"/>
                  <a:gd name="T11" fmla="*/ 41 h 344"/>
                  <a:gd name="T12" fmla="*/ 45 w 172"/>
                  <a:gd name="T13" fmla="*/ 65 h 344"/>
                  <a:gd name="T14" fmla="*/ 44 w 172"/>
                  <a:gd name="T15" fmla="*/ 73 h 344"/>
                  <a:gd name="T16" fmla="*/ 59 w 172"/>
                  <a:gd name="T17" fmla="*/ 74 h 344"/>
                  <a:gd name="T18" fmla="*/ 60 w 172"/>
                  <a:gd name="T19" fmla="*/ 75 h 344"/>
                  <a:gd name="T20" fmla="*/ 54 w 172"/>
                  <a:gd name="T21" fmla="*/ 231 h 344"/>
                  <a:gd name="T22" fmla="*/ 51 w 172"/>
                  <a:gd name="T23" fmla="*/ 310 h 344"/>
                  <a:gd name="T24" fmla="*/ 50 w 172"/>
                  <a:gd name="T25" fmla="*/ 336 h 344"/>
                  <a:gd name="T26" fmla="*/ 70 w 172"/>
                  <a:gd name="T27" fmla="*/ 344 h 344"/>
                  <a:gd name="T28" fmla="*/ 77 w 172"/>
                  <a:gd name="T29" fmla="*/ 69 h 344"/>
                  <a:gd name="T30" fmla="*/ 102 w 172"/>
                  <a:gd name="T31" fmla="*/ 68 h 344"/>
                  <a:gd name="T32" fmla="*/ 112 w 172"/>
                  <a:gd name="T33" fmla="*/ 338 h 344"/>
                  <a:gd name="T34" fmla="*/ 129 w 172"/>
                  <a:gd name="T35" fmla="*/ 326 h 344"/>
                  <a:gd name="T36" fmla="*/ 127 w 172"/>
                  <a:gd name="T37" fmla="*/ 259 h 344"/>
                  <a:gd name="T38" fmla="*/ 123 w 172"/>
                  <a:gd name="T39" fmla="*/ 169 h 344"/>
                  <a:gd name="T40" fmla="*/ 118 w 172"/>
                  <a:gd name="T41" fmla="*/ 124 h 344"/>
                  <a:gd name="T42" fmla="*/ 116 w 172"/>
                  <a:gd name="T43" fmla="*/ 85 h 344"/>
                  <a:gd name="T44" fmla="*/ 122 w 172"/>
                  <a:gd name="T45" fmla="*/ 73 h 344"/>
                  <a:gd name="T46" fmla="*/ 132 w 172"/>
                  <a:gd name="T47" fmla="*/ 72 h 344"/>
                  <a:gd name="T48" fmla="*/ 131 w 172"/>
                  <a:gd name="T49" fmla="*/ 63 h 344"/>
                  <a:gd name="T50" fmla="*/ 163 w 172"/>
                  <a:gd name="T51" fmla="*/ 43 h 344"/>
                  <a:gd name="T52" fmla="*/ 172 w 172"/>
                  <a:gd name="T53" fmla="*/ 9 h 344"/>
                  <a:gd name="T54" fmla="*/ 150 w 172"/>
                  <a:gd name="T55" fmla="*/ 3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72" h="344">
                    <a:moveTo>
                      <a:pt x="150" y="35"/>
                    </a:moveTo>
                    <a:cubicBezTo>
                      <a:pt x="132" y="47"/>
                      <a:pt x="110" y="53"/>
                      <a:pt x="89" y="54"/>
                    </a:cubicBezTo>
                    <a:cubicBezTo>
                      <a:pt x="66" y="55"/>
                      <a:pt x="46" y="48"/>
                      <a:pt x="29" y="33"/>
                    </a:cubicBezTo>
                    <a:cubicBezTo>
                      <a:pt x="20" y="25"/>
                      <a:pt x="12" y="17"/>
                      <a:pt x="6" y="6"/>
                    </a:cubicBezTo>
                    <a:cubicBezTo>
                      <a:pt x="4" y="4"/>
                      <a:pt x="2" y="3"/>
                      <a:pt x="0" y="0"/>
                    </a:cubicBezTo>
                    <a:cubicBezTo>
                      <a:pt x="1" y="14"/>
                      <a:pt x="4" y="29"/>
                      <a:pt x="11" y="41"/>
                    </a:cubicBezTo>
                    <a:cubicBezTo>
                      <a:pt x="17" y="52"/>
                      <a:pt x="31" y="62"/>
                      <a:pt x="45" y="65"/>
                    </a:cubicBezTo>
                    <a:cubicBezTo>
                      <a:pt x="44" y="73"/>
                      <a:pt x="44" y="73"/>
                      <a:pt x="44" y="73"/>
                    </a:cubicBezTo>
                    <a:cubicBezTo>
                      <a:pt x="49" y="73"/>
                      <a:pt x="54" y="73"/>
                      <a:pt x="59" y="74"/>
                    </a:cubicBezTo>
                    <a:cubicBezTo>
                      <a:pt x="60" y="74"/>
                      <a:pt x="60" y="75"/>
                      <a:pt x="60" y="75"/>
                    </a:cubicBezTo>
                    <a:cubicBezTo>
                      <a:pt x="62" y="127"/>
                      <a:pt x="58" y="179"/>
                      <a:pt x="54" y="231"/>
                    </a:cubicBezTo>
                    <a:cubicBezTo>
                      <a:pt x="52" y="258"/>
                      <a:pt x="53" y="284"/>
                      <a:pt x="51" y="310"/>
                    </a:cubicBezTo>
                    <a:cubicBezTo>
                      <a:pt x="51" y="319"/>
                      <a:pt x="50" y="327"/>
                      <a:pt x="50" y="336"/>
                    </a:cubicBezTo>
                    <a:cubicBezTo>
                      <a:pt x="70" y="344"/>
                      <a:pt x="70" y="344"/>
                      <a:pt x="70" y="34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91" y="70"/>
                      <a:pt x="102" y="68"/>
                    </a:cubicBezTo>
                    <a:cubicBezTo>
                      <a:pt x="112" y="338"/>
                      <a:pt x="112" y="338"/>
                      <a:pt x="112" y="338"/>
                    </a:cubicBezTo>
                    <a:cubicBezTo>
                      <a:pt x="129" y="326"/>
                      <a:pt x="129" y="326"/>
                      <a:pt x="129" y="326"/>
                    </a:cubicBezTo>
                    <a:cubicBezTo>
                      <a:pt x="126" y="304"/>
                      <a:pt x="127" y="281"/>
                      <a:pt x="127" y="259"/>
                    </a:cubicBezTo>
                    <a:cubicBezTo>
                      <a:pt x="127" y="229"/>
                      <a:pt x="126" y="199"/>
                      <a:pt x="123" y="169"/>
                    </a:cubicBezTo>
                    <a:cubicBezTo>
                      <a:pt x="121" y="154"/>
                      <a:pt x="118" y="139"/>
                      <a:pt x="118" y="124"/>
                    </a:cubicBezTo>
                    <a:cubicBezTo>
                      <a:pt x="117" y="111"/>
                      <a:pt x="119" y="97"/>
                      <a:pt x="116" y="85"/>
                    </a:cubicBezTo>
                    <a:cubicBezTo>
                      <a:pt x="115" y="79"/>
                      <a:pt x="115" y="74"/>
                      <a:pt x="122" y="73"/>
                    </a:cubicBezTo>
                    <a:cubicBezTo>
                      <a:pt x="125" y="73"/>
                      <a:pt x="128" y="72"/>
                      <a:pt x="132" y="72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31" y="63"/>
                      <a:pt x="151" y="62"/>
                      <a:pt x="163" y="43"/>
                    </a:cubicBezTo>
                    <a:cubicBezTo>
                      <a:pt x="168" y="34"/>
                      <a:pt x="171" y="23"/>
                      <a:pt x="172" y="9"/>
                    </a:cubicBezTo>
                    <a:cubicBezTo>
                      <a:pt x="166" y="19"/>
                      <a:pt x="160" y="28"/>
                      <a:pt x="150" y="35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679"/>
              <p:cNvSpPr>
                <a:spLocks/>
              </p:cNvSpPr>
              <p:nvPr/>
            </p:nvSpPr>
            <p:spPr bwMode="auto">
              <a:xfrm>
                <a:off x="7298" y="6772"/>
                <a:ext cx="397" cy="120"/>
              </a:xfrm>
              <a:custGeom>
                <a:avLst/>
                <a:gdLst>
                  <a:gd name="T0" fmla="*/ 1 w 168"/>
                  <a:gd name="T1" fmla="*/ 13 h 51"/>
                  <a:gd name="T2" fmla="*/ 0 w 168"/>
                  <a:gd name="T3" fmla="*/ 24 h 51"/>
                  <a:gd name="T4" fmla="*/ 54 w 168"/>
                  <a:gd name="T5" fmla="*/ 26 h 51"/>
                  <a:gd name="T6" fmla="*/ 81 w 168"/>
                  <a:gd name="T7" fmla="*/ 51 h 51"/>
                  <a:gd name="T8" fmla="*/ 109 w 168"/>
                  <a:gd name="T9" fmla="*/ 28 h 51"/>
                  <a:gd name="T10" fmla="*/ 168 w 168"/>
                  <a:gd name="T11" fmla="*/ 25 h 51"/>
                  <a:gd name="T12" fmla="*/ 167 w 168"/>
                  <a:gd name="T13" fmla="*/ 18 h 51"/>
                  <a:gd name="T14" fmla="*/ 1 w 168"/>
                  <a:gd name="T15" fmla="*/ 1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8" h="51">
                    <a:moveTo>
                      <a:pt x="1" y="13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5" y="23"/>
                      <a:pt x="54" y="26"/>
                    </a:cubicBezTo>
                    <a:cubicBezTo>
                      <a:pt x="65" y="27"/>
                      <a:pt x="69" y="50"/>
                      <a:pt x="81" y="51"/>
                    </a:cubicBezTo>
                    <a:cubicBezTo>
                      <a:pt x="93" y="51"/>
                      <a:pt x="98" y="28"/>
                      <a:pt x="109" y="28"/>
                    </a:cubicBezTo>
                    <a:cubicBezTo>
                      <a:pt x="129" y="28"/>
                      <a:pt x="158" y="30"/>
                      <a:pt x="168" y="25"/>
                    </a:cubicBezTo>
                    <a:cubicBezTo>
                      <a:pt x="167" y="18"/>
                      <a:pt x="167" y="18"/>
                      <a:pt x="167" y="18"/>
                    </a:cubicBezTo>
                    <a:cubicBezTo>
                      <a:pt x="167" y="18"/>
                      <a:pt x="74" y="0"/>
                      <a:pt x="1" y="13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Freeform 680"/>
              <p:cNvSpPr>
                <a:spLocks/>
              </p:cNvSpPr>
              <p:nvPr/>
            </p:nvSpPr>
            <p:spPr bwMode="auto">
              <a:xfrm>
                <a:off x="7165" y="7566"/>
                <a:ext cx="329" cy="173"/>
              </a:xfrm>
              <a:custGeom>
                <a:avLst/>
                <a:gdLst>
                  <a:gd name="T0" fmla="*/ 12 w 139"/>
                  <a:gd name="T1" fmla="*/ 70 h 73"/>
                  <a:gd name="T2" fmla="*/ 132 w 139"/>
                  <a:gd name="T3" fmla="*/ 65 h 73"/>
                  <a:gd name="T4" fmla="*/ 69 w 139"/>
                  <a:gd name="T5" fmla="*/ 3 h 73"/>
                  <a:gd name="T6" fmla="*/ 12 w 139"/>
                  <a:gd name="T7" fmla="*/ 7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73">
                    <a:moveTo>
                      <a:pt x="12" y="70"/>
                    </a:moveTo>
                    <a:cubicBezTo>
                      <a:pt x="12" y="70"/>
                      <a:pt x="102" y="73"/>
                      <a:pt x="132" y="65"/>
                    </a:cubicBezTo>
                    <a:cubicBezTo>
                      <a:pt x="132" y="65"/>
                      <a:pt x="139" y="7"/>
                      <a:pt x="69" y="3"/>
                    </a:cubicBezTo>
                    <a:cubicBezTo>
                      <a:pt x="0" y="0"/>
                      <a:pt x="0" y="65"/>
                      <a:pt x="12" y="70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Freeform 681"/>
              <p:cNvSpPr>
                <a:spLocks/>
              </p:cNvSpPr>
              <p:nvPr/>
            </p:nvSpPr>
            <p:spPr bwMode="auto">
              <a:xfrm>
                <a:off x="7187" y="7569"/>
                <a:ext cx="262" cy="144"/>
              </a:xfrm>
              <a:custGeom>
                <a:avLst/>
                <a:gdLst>
                  <a:gd name="T0" fmla="*/ 111 w 111"/>
                  <a:gd name="T1" fmla="*/ 24 h 61"/>
                  <a:gd name="T2" fmla="*/ 60 w 111"/>
                  <a:gd name="T3" fmla="*/ 2 h 61"/>
                  <a:gd name="T4" fmla="*/ 0 w 111"/>
                  <a:gd name="T5" fmla="*/ 34 h 61"/>
                  <a:gd name="T6" fmla="*/ 111 w 111"/>
                  <a:gd name="T7" fmla="*/ 2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" h="61">
                    <a:moveTo>
                      <a:pt x="111" y="24"/>
                    </a:moveTo>
                    <a:cubicBezTo>
                      <a:pt x="102" y="13"/>
                      <a:pt x="87" y="3"/>
                      <a:pt x="60" y="2"/>
                    </a:cubicBezTo>
                    <a:cubicBezTo>
                      <a:pt x="24" y="0"/>
                      <a:pt x="7" y="17"/>
                      <a:pt x="0" y="34"/>
                    </a:cubicBezTo>
                    <a:cubicBezTo>
                      <a:pt x="19" y="61"/>
                      <a:pt x="101" y="59"/>
                      <a:pt x="111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" name="Freeform 682"/>
              <p:cNvSpPr>
                <a:spLocks/>
              </p:cNvSpPr>
              <p:nvPr/>
            </p:nvSpPr>
            <p:spPr bwMode="auto">
              <a:xfrm>
                <a:off x="7246" y="7602"/>
                <a:ext cx="45" cy="23"/>
              </a:xfrm>
              <a:custGeom>
                <a:avLst/>
                <a:gdLst>
                  <a:gd name="T0" fmla="*/ 19 w 19"/>
                  <a:gd name="T1" fmla="*/ 5 h 10"/>
                  <a:gd name="T2" fmla="*/ 9 w 19"/>
                  <a:gd name="T3" fmla="*/ 10 h 10"/>
                  <a:gd name="T4" fmla="*/ 0 w 19"/>
                  <a:gd name="T5" fmla="*/ 4 h 10"/>
                  <a:gd name="T6" fmla="*/ 10 w 19"/>
                  <a:gd name="T7" fmla="*/ 0 h 10"/>
                  <a:gd name="T8" fmla="*/ 19 w 19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9" y="5"/>
                    </a:moveTo>
                    <a:cubicBezTo>
                      <a:pt x="19" y="8"/>
                      <a:pt x="14" y="10"/>
                      <a:pt x="9" y="10"/>
                    </a:cubicBezTo>
                    <a:cubicBezTo>
                      <a:pt x="4" y="9"/>
                      <a:pt x="0" y="7"/>
                      <a:pt x="0" y="4"/>
                    </a:cubicBezTo>
                    <a:cubicBezTo>
                      <a:pt x="0" y="2"/>
                      <a:pt x="5" y="0"/>
                      <a:pt x="10" y="0"/>
                    </a:cubicBezTo>
                    <a:cubicBezTo>
                      <a:pt x="15" y="0"/>
                      <a:pt x="19" y="3"/>
                      <a:pt x="19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" name="Freeform 683"/>
              <p:cNvSpPr>
                <a:spLocks/>
              </p:cNvSpPr>
              <p:nvPr/>
            </p:nvSpPr>
            <p:spPr bwMode="auto">
              <a:xfrm>
                <a:off x="7530" y="7583"/>
                <a:ext cx="328" cy="168"/>
              </a:xfrm>
              <a:custGeom>
                <a:avLst/>
                <a:gdLst>
                  <a:gd name="T0" fmla="*/ 122 w 139"/>
                  <a:gd name="T1" fmla="*/ 71 h 71"/>
                  <a:gd name="T2" fmla="*/ 3 w 139"/>
                  <a:gd name="T3" fmla="*/ 59 h 71"/>
                  <a:gd name="T4" fmla="*/ 69 w 139"/>
                  <a:gd name="T5" fmla="*/ 1 h 71"/>
                  <a:gd name="T6" fmla="*/ 122 w 139"/>
                  <a:gd name="T7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71">
                    <a:moveTo>
                      <a:pt x="122" y="71"/>
                    </a:moveTo>
                    <a:cubicBezTo>
                      <a:pt x="122" y="71"/>
                      <a:pt x="32" y="69"/>
                      <a:pt x="3" y="59"/>
                    </a:cubicBezTo>
                    <a:cubicBezTo>
                      <a:pt x="3" y="59"/>
                      <a:pt x="0" y="0"/>
                      <a:pt x="69" y="1"/>
                    </a:cubicBezTo>
                    <a:cubicBezTo>
                      <a:pt x="139" y="2"/>
                      <a:pt x="135" y="67"/>
                      <a:pt x="122" y="7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Freeform 684"/>
              <p:cNvSpPr>
                <a:spLocks/>
              </p:cNvSpPr>
              <p:nvPr/>
            </p:nvSpPr>
            <p:spPr bwMode="auto">
              <a:xfrm>
                <a:off x="7570" y="7585"/>
                <a:ext cx="260" cy="144"/>
              </a:xfrm>
              <a:custGeom>
                <a:avLst/>
                <a:gdLst>
                  <a:gd name="T0" fmla="*/ 0 w 110"/>
                  <a:gd name="T1" fmla="*/ 19 h 61"/>
                  <a:gd name="T2" fmla="*/ 52 w 110"/>
                  <a:gd name="T3" fmla="*/ 0 h 61"/>
                  <a:gd name="T4" fmla="*/ 110 w 110"/>
                  <a:gd name="T5" fmla="*/ 36 h 61"/>
                  <a:gd name="T6" fmla="*/ 0 w 110"/>
                  <a:gd name="T7" fmla="*/ 1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" h="61">
                    <a:moveTo>
                      <a:pt x="0" y="19"/>
                    </a:moveTo>
                    <a:cubicBezTo>
                      <a:pt x="10" y="8"/>
                      <a:pt x="26" y="0"/>
                      <a:pt x="52" y="0"/>
                    </a:cubicBezTo>
                    <a:cubicBezTo>
                      <a:pt x="89" y="0"/>
                      <a:pt x="105" y="18"/>
                      <a:pt x="110" y="36"/>
                    </a:cubicBezTo>
                    <a:cubicBezTo>
                      <a:pt x="90" y="61"/>
                      <a:pt x="8" y="54"/>
                      <a:pt x="0" y="19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685"/>
              <p:cNvSpPr>
                <a:spLocks/>
              </p:cNvSpPr>
              <p:nvPr/>
            </p:nvSpPr>
            <p:spPr bwMode="auto">
              <a:xfrm>
                <a:off x="7731" y="7616"/>
                <a:ext cx="42" cy="23"/>
              </a:xfrm>
              <a:custGeom>
                <a:avLst/>
                <a:gdLst>
                  <a:gd name="T0" fmla="*/ 0 w 18"/>
                  <a:gd name="T1" fmla="*/ 5 h 10"/>
                  <a:gd name="T2" fmla="*/ 9 w 18"/>
                  <a:gd name="T3" fmla="*/ 10 h 10"/>
                  <a:gd name="T4" fmla="*/ 18 w 18"/>
                  <a:gd name="T5" fmla="*/ 5 h 10"/>
                  <a:gd name="T6" fmla="*/ 9 w 18"/>
                  <a:gd name="T7" fmla="*/ 0 h 10"/>
                  <a:gd name="T8" fmla="*/ 0 w 18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0" y="5"/>
                    </a:moveTo>
                    <a:cubicBezTo>
                      <a:pt x="0" y="8"/>
                      <a:pt x="4" y="10"/>
                      <a:pt x="9" y="10"/>
                    </a:cubicBezTo>
                    <a:cubicBezTo>
                      <a:pt x="14" y="10"/>
                      <a:pt x="18" y="8"/>
                      <a:pt x="18" y="5"/>
                    </a:cubicBezTo>
                    <a:cubicBezTo>
                      <a:pt x="18" y="3"/>
                      <a:pt x="14" y="0"/>
                      <a:pt x="9" y="0"/>
                    </a:cubicBezTo>
                    <a:cubicBezTo>
                      <a:pt x="4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" name="Freeform 686"/>
              <p:cNvSpPr>
                <a:spLocks/>
              </p:cNvSpPr>
              <p:nvPr/>
            </p:nvSpPr>
            <p:spPr bwMode="auto">
              <a:xfrm>
                <a:off x="7638" y="6188"/>
                <a:ext cx="187" cy="475"/>
              </a:xfrm>
              <a:custGeom>
                <a:avLst/>
                <a:gdLst>
                  <a:gd name="T0" fmla="*/ 76 w 79"/>
                  <a:gd name="T1" fmla="*/ 156 h 201"/>
                  <a:gd name="T2" fmla="*/ 40 w 79"/>
                  <a:gd name="T3" fmla="*/ 34 h 201"/>
                  <a:gd name="T4" fmla="*/ 0 w 79"/>
                  <a:gd name="T5" fmla="*/ 28 h 201"/>
                  <a:gd name="T6" fmla="*/ 10 w 79"/>
                  <a:gd name="T7" fmla="*/ 143 h 201"/>
                  <a:gd name="T8" fmla="*/ 60 w 79"/>
                  <a:gd name="T9" fmla="*/ 193 h 201"/>
                  <a:gd name="T10" fmla="*/ 76 w 79"/>
                  <a:gd name="T11" fmla="*/ 156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201">
                    <a:moveTo>
                      <a:pt x="76" y="156"/>
                    </a:moveTo>
                    <a:cubicBezTo>
                      <a:pt x="79" y="115"/>
                      <a:pt x="57" y="63"/>
                      <a:pt x="40" y="34"/>
                    </a:cubicBezTo>
                    <a:cubicBezTo>
                      <a:pt x="20" y="0"/>
                      <a:pt x="0" y="28"/>
                      <a:pt x="0" y="28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3" y="157"/>
                      <a:pt x="43" y="201"/>
                      <a:pt x="60" y="193"/>
                    </a:cubicBezTo>
                    <a:cubicBezTo>
                      <a:pt x="63" y="191"/>
                      <a:pt x="73" y="198"/>
                      <a:pt x="76" y="15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Freeform 687"/>
              <p:cNvSpPr>
                <a:spLocks/>
              </p:cNvSpPr>
              <p:nvPr/>
            </p:nvSpPr>
            <p:spPr bwMode="auto">
              <a:xfrm>
                <a:off x="7652" y="6422"/>
                <a:ext cx="138" cy="203"/>
              </a:xfrm>
              <a:custGeom>
                <a:avLst/>
                <a:gdLst>
                  <a:gd name="T0" fmla="*/ 53 w 58"/>
                  <a:gd name="T1" fmla="*/ 75 h 86"/>
                  <a:gd name="T2" fmla="*/ 57 w 58"/>
                  <a:gd name="T3" fmla="*/ 57 h 86"/>
                  <a:gd name="T4" fmla="*/ 55 w 58"/>
                  <a:gd name="T5" fmla="*/ 32 h 86"/>
                  <a:gd name="T6" fmla="*/ 33 w 58"/>
                  <a:gd name="T7" fmla="*/ 5 h 86"/>
                  <a:gd name="T8" fmla="*/ 0 w 58"/>
                  <a:gd name="T9" fmla="*/ 0 h 86"/>
                  <a:gd name="T10" fmla="*/ 4 w 58"/>
                  <a:gd name="T11" fmla="*/ 44 h 86"/>
                  <a:gd name="T12" fmla="*/ 34 w 58"/>
                  <a:gd name="T13" fmla="*/ 86 h 86"/>
                  <a:gd name="T14" fmla="*/ 53 w 58"/>
                  <a:gd name="T15" fmla="*/ 7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86">
                    <a:moveTo>
                      <a:pt x="53" y="75"/>
                    </a:moveTo>
                    <a:cubicBezTo>
                      <a:pt x="58" y="70"/>
                      <a:pt x="57" y="63"/>
                      <a:pt x="57" y="57"/>
                    </a:cubicBezTo>
                    <a:cubicBezTo>
                      <a:pt x="57" y="49"/>
                      <a:pt x="57" y="40"/>
                      <a:pt x="55" y="32"/>
                    </a:cubicBezTo>
                    <a:cubicBezTo>
                      <a:pt x="53" y="19"/>
                      <a:pt x="48" y="7"/>
                      <a:pt x="33" y="5"/>
                    </a:cubicBezTo>
                    <a:cubicBezTo>
                      <a:pt x="22" y="4"/>
                      <a:pt x="11" y="3"/>
                      <a:pt x="0" y="0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12" y="53"/>
                      <a:pt x="23" y="74"/>
                      <a:pt x="34" y="86"/>
                    </a:cubicBezTo>
                    <a:cubicBezTo>
                      <a:pt x="41" y="84"/>
                      <a:pt x="48" y="80"/>
                      <a:pt x="53" y="7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" name="Freeform 688"/>
              <p:cNvSpPr>
                <a:spLocks/>
              </p:cNvSpPr>
              <p:nvPr/>
            </p:nvSpPr>
            <p:spPr bwMode="auto">
              <a:xfrm>
                <a:off x="7636" y="6223"/>
                <a:ext cx="113" cy="334"/>
              </a:xfrm>
              <a:custGeom>
                <a:avLst/>
                <a:gdLst>
                  <a:gd name="T0" fmla="*/ 44 w 48"/>
                  <a:gd name="T1" fmla="*/ 141 h 141"/>
                  <a:gd name="T2" fmla="*/ 48 w 48"/>
                  <a:gd name="T3" fmla="*/ 137 h 141"/>
                  <a:gd name="T4" fmla="*/ 33 w 48"/>
                  <a:gd name="T5" fmla="*/ 111 h 141"/>
                  <a:gd name="T6" fmla="*/ 31 w 48"/>
                  <a:gd name="T7" fmla="*/ 77 h 141"/>
                  <a:gd name="T8" fmla="*/ 30 w 48"/>
                  <a:gd name="T9" fmla="*/ 45 h 141"/>
                  <a:gd name="T10" fmla="*/ 41 w 48"/>
                  <a:gd name="T11" fmla="*/ 20 h 141"/>
                  <a:gd name="T12" fmla="*/ 40 w 48"/>
                  <a:gd name="T13" fmla="*/ 19 h 141"/>
                  <a:gd name="T14" fmla="*/ 14 w 48"/>
                  <a:gd name="T15" fmla="*/ 3 h 141"/>
                  <a:gd name="T16" fmla="*/ 1 w 48"/>
                  <a:gd name="T17" fmla="*/ 13 h 141"/>
                  <a:gd name="T18" fmla="*/ 11 w 48"/>
                  <a:gd name="T19" fmla="*/ 128 h 141"/>
                  <a:gd name="T20" fmla="*/ 44 w 48"/>
                  <a:gd name="T21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141">
                    <a:moveTo>
                      <a:pt x="44" y="141"/>
                    </a:moveTo>
                    <a:cubicBezTo>
                      <a:pt x="45" y="140"/>
                      <a:pt x="47" y="139"/>
                      <a:pt x="48" y="137"/>
                    </a:cubicBezTo>
                    <a:cubicBezTo>
                      <a:pt x="36" y="134"/>
                      <a:pt x="35" y="124"/>
                      <a:pt x="33" y="111"/>
                    </a:cubicBezTo>
                    <a:cubicBezTo>
                      <a:pt x="31" y="100"/>
                      <a:pt x="30" y="89"/>
                      <a:pt x="31" y="77"/>
                    </a:cubicBezTo>
                    <a:cubicBezTo>
                      <a:pt x="31" y="66"/>
                      <a:pt x="32" y="55"/>
                      <a:pt x="30" y="45"/>
                    </a:cubicBezTo>
                    <a:cubicBezTo>
                      <a:pt x="27" y="31"/>
                      <a:pt x="22" y="0"/>
                      <a:pt x="41" y="20"/>
                    </a:cubicBezTo>
                    <a:cubicBezTo>
                      <a:pt x="41" y="19"/>
                      <a:pt x="41" y="19"/>
                      <a:pt x="40" y="19"/>
                    </a:cubicBezTo>
                    <a:cubicBezTo>
                      <a:pt x="35" y="9"/>
                      <a:pt x="26" y="0"/>
                      <a:pt x="14" y="3"/>
                    </a:cubicBezTo>
                    <a:cubicBezTo>
                      <a:pt x="11" y="4"/>
                      <a:pt x="0" y="10"/>
                      <a:pt x="1" y="13"/>
                    </a:cubicBezTo>
                    <a:cubicBezTo>
                      <a:pt x="1" y="13"/>
                      <a:pt x="6" y="73"/>
                      <a:pt x="11" y="128"/>
                    </a:cubicBezTo>
                    <a:cubicBezTo>
                      <a:pt x="19" y="137"/>
                      <a:pt x="32" y="141"/>
                      <a:pt x="44" y="14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" name="Freeform 689"/>
              <p:cNvSpPr>
                <a:spLocks/>
              </p:cNvSpPr>
              <p:nvPr/>
            </p:nvSpPr>
            <p:spPr bwMode="auto">
              <a:xfrm>
                <a:off x="7262" y="6211"/>
                <a:ext cx="466" cy="613"/>
              </a:xfrm>
              <a:custGeom>
                <a:avLst/>
                <a:gdLst>
                  <a:gd name="T0" fmla="*/ 24 w 197"/>
                  <a:gd name="T1" fmla="*/ 12 h 259"/>
                  <a:gd name="T2" fmla="*/ 153 w 197"/>
                  <a:gd name="T3" fmla="*/ 6 h 259"/>
                  <a:gd name="T4" fmla="*/ 177 w 197"/>
                  <a:gd name="T5" fmla="*/ 23 h 259"/>
                  <a:gd name="T6" fmla="*/ 188 w 197"/>
                  <a:gd name="T7" fmla="*/ 182 h 259"/>
                  <a:gd name="T8" fmla="*/ 182 w 197"/>
                  <a:gd name="T9" fmla="*/ 259 h 259"/>
                  <a:gd name="T10" fmla="*/ 15 w 197"/>
                  <a:gd name="T11" fmla="*/ 254 h 259"/>
                  <a:gd name="T12" fmla="*/ 4 w 197"/>
                  <a:gd name="T13" fmla="*/ 62 h 259"/>
                  <a:gd name="T14" fmla="*/ 24 w 197"/>
                  <a:gd name="T15" fmla="*/ 12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7" h="259">
                    <a:moveTo>
                      <a:pt x="24" y="12"/>
                    </a:moveTo>
                    <a:cubicBezTo>
                      <a:pt x="24" y="12"/>
                      <a:pt x="53" y="0"/>
                      <a:pt x="153" y="6"/>
                    </a:cubicBezTo>
                    <a:cubicBezTo>
                      <a:pt x="153" y="6"/>
                      <a:pt x="174" y="8"/>
                      <a:pt x="177" y="23"/>
                    </a:cubicBezTo>
                    <a:cubicBezTo>
                      <a:pt x="179" y="32"/>
                      <a:pt x="173" y="109"/>
                      <a:pt x="188" y="182"/>
                    </a:cubicBezTo>
                    <a:cubicBezTo>
                      <a:pt x="197" y="227"/>
                      <a:pt x="182" y="259"/>
                      <a:pt x="182" y="259"/>
                    </a:cubicBezTo>
                    <a:cubicBezTo>
                      <a:pt x="15" y="254"/>
                      <a:pt x="15" y="254"/>
                      <a:pt x="15" y="254"/>
                    </a:cubicBezTo>
                    <a:cubicBezTo>
                      <a:pt x="15" y="254"/>
                      <a:pt x="0" y="134"/>
                      <a:pt x="4" y="62"/>
                    </a:cubicBezTo>
                    <a:cubicBezTo>
                      <a:pt x="6" y="34"/>
                      <a:pt x="16" y="12"/>
                      <a:pt x="24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" name="Freeform 690"/>
              <p:cNvSpPr>
                <a:spLocks/>
              </p:cNvSpPr>
              <p:nvPr/>
            </p:nvSpPr>
            <p:spPr bwMode="auto">
              <a:xfrm>
                <a:off x="7577" y="6405"/>
                <a:ext cx="128" cy="225"/>
              </a:xfrm>
              <a:custGeom>
                <a:avLst/>
                <a:gdLst>
                  <a:gd name="T0" fmla="*/ 16 w 54"/>
                  <a:gd name="T1" fmla="*/ 10 h 95"/>
                  <a:gd name="T2" fmla="*/ 5 w 54"/>
                  <a:gd name="T3" fmla="*/ 30 h 95"/>
                  <a:gd name="T4" fmla="*/ 3 w 54"/>
                  <a:gd name="T5" fmla="*/ 58 h 95"/>
                  <a:gd name="T6" fmla="*/ 17 w 54"/>
                  <a:gd name="T7" fmla="*/ 80 h 95"/>
                  <a:gd name="T8" fmla="*/ 37 w 54"/>
                  <a:gd name="T9" fmla="*/ 95 h 95"/>
                  <a:gd name="T10" fmla="*/ 54 w 54"/>
                  <a:gd name="T11" fmla="*/ 95 h 95"/>
                  <a:gd name="T12" fmla="*/ 45 w 54"/>
                  <a:gd name="T13" fmla="*/ 0 h 95"/>
                  <a:gd name="T14" fmla="*/ 41 w 54"/>
                  <a:gd name="T15" fmla="*/ 0 h 95"/>
                  <a:gd name="T16" fmla="*/ 16 w 54"/>
                  <a:gd name="T17" fmla="*/ 1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16" y="10"/>
                    </a:moveTo>
                    <a:cubicBezTo>
                      <a:pt x="11" y="15"/>
                      <a:pt x="8" y="23"/>
                      <a:pt x="5" y="30"/>
                    </a:cubicBezTo>
                    <a:cubicBezTo>
                      <a:pt x="2" y="39"/>
                      <a:pt x="0" y="49"/>
                      <a:pt x="3" y="58"/>
                    </a:cubicBezTo>
                    <a:cubicBezTo>
                      <a:pt x="6" y="67"/>
                      <a:pt x="11" y="74"/>
                      <a:pt x="17" y="80"/>
                    </a:cubicBezTo>
                    <a:cubicBezTo>
                      <a:pt x="23" y="86"/>
                      <a:pt x="29" y="93"/>
                      <a:pt x="37" y="95"/>
                    </a:cubicBezTo>
                    <a:cubicBezTo>
                      <a:pt x="43" y="95"/>
                      <a:pt x="48" y="95"/>
                      <a:pt x="54" y="95"/>
                    </a:cubicBezTo>
                    <a:cubicBezTo>
                      <a:pt x="47" y="61"/>
                      <a:pt x="45" y="27"/>
                      <a:pt x="45" y="0"/>
                    </a:cubicBezTo>
                    <a:cubicBezTo>
                      <a:pt x="43" y="0"/>
                      <a:pt x="42" y="0"/>
                      <a:pt x="41" y="0"/>
                    </a:cubicBezTo>
                    <a:cubicBezTo>
                      <a:pt x="32" y="1"/>
                      <a:pt x="22" y="3"/>
                      <a:pt x="16" y="1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" name="Freeform 691"/>
              <p:cNvSpPr>
                <a:spLocks/>
              </p:cNvSpPr>
              <p:nvPr/>
            </p:nvSpPr>
            <p:spPr bwMode="auto">
              <a:xfrm>
                <a:off x="7262" y="6275"/>
                <a:ext cx="62" cy="537"/>
              </a:xfrm>
              <a:custGeom>
                <a:avLst/>
                <a:gdLst>
                  <a:gd name="T0" fmla="*/ 24 w 26"/>
                  <a:gd name="T1" fmla="*/ 209 h 227"/>
                  <a:gd name="T2" fmla="*/ 24 w 26"/>
                  <a:gd name="T3" fmla="*/ 129 h 227"/>
                  <a:gd name="T4" fmla="*/ 21 w 26"/>
                  <a:gd name="T5" fmla="*/ 50 h 227"/>
                  <a:gd name="T6" fmla="*/ 12 w 26"/>
                  <a:gd name="T7" fmla="*/ 0 h 227"/>
                  <a:gd name="T8" fmla="*/ 4 w 26"/>
                  <a:gd name="T9" fmla="*/ 35 h 227"/>
                  <a:gd name="T10" fmla="*/ 15 w 26"/>
                  <a:gd name="T11" fmla="*/ 227 h 227"/>
                  <a:gd name="T12" fmla="*/ 26 w 26"/>
                  <a:gd name="T13" fmla="*/ 227 h 227"/>
                  <a:gd name="T14" fmla="*/ 24 w 26"/>
                  <a:gd name="T15" fmla="*/ 209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27">
                    <a:moveTo>
                      <a:pt x="24" y="209"/>
                    </a:moveTo>
                    <a:cubicBezTo>
                      <a:pt x="22" y="182"/>
                      <a:pt x="23" y="156"/>
                      <a:pt x="24" y="129"/>
                    </a:cubicBezTo>
                    <a:cubicBezTo>
                      <a:pt x="24" y="103"/>
                      <a:pt x="25" y="76"/>
                      <a:pt x="21" y="50"/>
                    </a:cubicBezTo>
                    <a:cubicBezTo>
                      <a:pt x="19" y="33"/>
                      <a:pt x="15" y="16"/>
                      <a:pt x="12" y="0"/>
                    </a:cubicBezTo>
                    <a:cubicBezTo>
                      <a:pt x="8" y="9"/>
                      <a:pt x="5" y="21"/>
                      <a:pt x="4" y="35"/>
                    </a:cubicBezTo>
                    <a:cubicBezTo>
                      <a:pt x="0" y="107"/>
                      <a:pt x="15" y="227"/>
                      <a:pt x="15" y="227"/>
                    </a:cubicBezTo>
                    <a:cubicBezTo>
                      <a:pt x="26" y="227"/>
                      <a:pt x="26" y="227"/>
                      <a:pt x="26" y="227"/>
                    </a:cubicBezTo>
                    <a:cubicBezTo>
                      <a:pt x="25" y="221"/>
                      <a:pt x="24" y="215"/>
                      <a:pt x="24" y="20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Freeform 692"/>
              <p:cNvSpPr>
                <a:spLocks/>
              </p:cNvSpPr>
              <p:nvPr/>
            </p:nvSpPr>
            <p:spPr bwMode="auto">
              <a:xfrm>
                <a:off x="7305" y="6122"/>
                <a:ext cx="154" cy="175"/>
              </a:xfrm>
              <a:custGeom>
                <a:avLst/>
                <a:gdLst>
                  <a:gd name="T0" fmla="*/ 7 w 65"/>
                  <a:gd name="T1" fmla="*/ 0 h 74"/>
                  <a:gd name="T2" fmla="*/ 2 w 65"/>
                  <a:gd name="T3" fmla="*/ 51 h 74"/>
                  <a:gd name="T4" fmla="*/ 24 w 65"/>
                  <a:gd name="T5" fmla="*/ 69 h 74"/>
                  <a:gd name="T6" fmla="*/ 63 w 65"/>
                  <a:gd name="T7" fmla="*/ 62 h 74"/>
                  <a:gd name="T8" fmla="*/ 65 w 65"/>
                  <a:gd name="T9" fmla="*/ 47 h 74"/>
                  <a:gd name="T10" fmla="*/ 7 w 65"/>
                  <a:gd name="T1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74">
                    <a:moveTo>
                      <a:pt x="7" y="0"/>
                    </a:moveTo>
                    <a:cubicBezTo>
                      <a:pt x="7" y="0"/>
                      <a:pt x="0" y="43"/>
                      <a:pt x="2" y="51"/>
                    </a:cubicBezTo>
                    <a:cubicBezTo>
                      <a:pt x="5" y="59"/>
                      <a:pt x="13" y="67"/>
                      <a:pt x="24" y="69"/>
                    </a:cubicBezTo>
                    <a:cubicBezTo>
                      <a:pt x="52" y="74"/>
                      <a:pt x="63" y="62"/>
                      <a:pt x="63" y="62"/>
                    </a:cubicBezTo>
                    <a:cubicBezTo>
                      <a:pt x="65" y="47"/>
                      <a:pt x="65" y="47"/>
                      <a:pt x="65" y="47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Freeform 693"/>
              <p:cNvSpPr>
                <a:spLocks/>
              </p:cNvSpPr>
              <p:nvPr/>
            </p:nvSpPr>
            <p:spPr bwMode="auto">
              <a:xfrm>
                <a:off x="7295" y="6098"/>
                <a:ext cx="161" cy="173"/>
              </a:xfrm>
              <a:custGeom>
                <a:avLst/>
                <a:gdLst>
                  <a:gd name="T0" fmla="*/ 7 w 68"/>
                  <a:gd name="T1" fmla="*/ 0 h 73"/>
                  <a:gd name="T2" fmla="*/ 3 w 68"/>
                  <a:gd name="T3" fmla="*/ 51 h 73"/>
                  <a:gd name="T4" fmla="*/ 25 w 68"/>
                  <a:gd name="T5" fmla="*/ 69 h 73"/>
                  <a:gd name="T6" fmla="*/ 61 w 68"/>
                  <a:gd name="T7" fmla="*/ 71 h 73"/>
                  <a:gd name="T8" fmla="*/ 68 w 68"/>
                  <a:gd name="T9" fmla="*/ 42 h 73"/>
                  <a:gd name="T10" fmla="*/ 7 w 68"/>
                  <a:gd name="T1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73">
                    <a:moveTo>
                      <a:pt x="7" y="0"/>
                    </a:moveTo>
                    <a:cubicBezTo>
                      <a:pt x="7" y="0"/>
                      <a:pt x="0" y="43"/>
                      <a:pt x="3" y="51"/>
                    </a:cubicBezTo>
                    <a:cubicBezTo>
                      <a:pt x="5" y="59"/>
                      <a:pt x="14" y="67"/>
                      <a:pt x="25" y="69"/>
                    </a:cubicBezTo>
                    <a:cubicBezTo>
                      <a:pt x="53" y="73"/>
                      <a:pt x="61" y="71"/>
                      <a:pt x="61" y="71"/>
                    </a:cubicBezTo>
                    <a:cubicBezTo>
                      <a:pt x="68" y="42"/>
                      <a:pt x="68" y="42"/>
                      <a:pt x="68" y="42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Freeform 694"/>
              <p:cNvSpPr>
                <a:spLocks/>
              </p:cNvSpPr>
              <p:nvPr/>
            </p:nvSpPr>
            <p:spPr bwMode="auto">
              <a:xfrm>
                <a:off x="7508" y="6140"/>
                <a:ext cx="163" cy="131"/>
              </a:xfrm>
              <a:custGeom>
                <a:avLst/>
                <a:gdLst>
                  <a:gd name="T0" fmla="*/ 69 w 69"/>
                  <a:gd name="T1" fmla="*/ 0 h 55"/>
                  <a:gd name="T2" fmla="*/ 63 w 69"/>
                  <a:gd name="T3" fmla="*/ 39 h 55"/>
                  <a:gd name="T4" fmla="*/ 0 w 69"/>
                  <a:gd name="T5" fmla="*/ 55 h 55"/>
                  <a:gd name="T6" fmla="*/ 10 w 69"/>
                  <a:gd name="T7" fmla="*/ 12 h 55"/>
                  <a:gd name="T8" fmla="*/ 69 w 69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55">
                    <a:moveTo>
                      <a:pt x="69" y="0"/>
                    </a:moveTo>
                    <a:cubicBezTo>
                      <a:pt x="69" y="0"/>
                      <a:pt x="65" y="35"/>
                      <a:pt x="63" y="39"/>
                    </a:cubicBezTo>
                    <a:cubicBezTo>
                      <a:pt x="60" y="42"/>
                      <a:pt x="55" y="54"/>
                      <a:pt x="0" y="55"/>
                    </a:cubicBezTo>
                    <a:cubicBezTo>
                      <a:pt x="10" y="12"/>
                      <a:pt x="10" y="12"/>
                      <a:pt x="10" y="12"/>
                    </a:cubicBez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Freeform 695"/>
              <p:cNvSpPr>
                <a:spLocks/>
              </p:cNvSpPr>
              <p:nvPr/>
            </p:nvSpPr>
            <p:spPr bwMode="auto">
              <a:xfrm>
                <a:off x="7522" y="6124"/>
                <a:ext cx="159" cy="128"/>
              </a:xfrm>
              <a:custGeom>
                <a:avLst/>
                <a:gdLst>
                  <a:gd name="T0" fmla="*/ 67 w 67"/>
                  <a:gd name="T1" fmla="*/ 0 h 54"/>
                  <a:gd name="T2" fmla="*/ 61 w 67"/>
                  <a:gd name="T3" fmla="*/ 39 h 54"/>
                  <a:gd name="T4" fmla="*/ 0 w 67"/>
                  <a:gd name="T5" fmla="*/ 54 h 54"/>
                  <a:gd name="T6" fmla="*/ 12 w 67"/>
                  <a:gd name="T7" fmla="*/ 11 h 54"/>
                  <a:gd name="T8" fmla="*/ 67 w 67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54">
                    <a:moveTo>
                      <a:pt x="67" y="0"/>
                    </a:moveTo>
                    <a:cubicBezTo>
                      <a:pt x="67" y="0"/>
                      <a:pt x="64" y="35"/>
                      <a:pt x="61" y="39"/>
                    </a:cubicBezTo>
                    <a:cubicBezTo>
                      <a:pt x="58" y="42"/>
                      <a:pt x="56" y="54"/>
                      <a:pt x="0" y="54"/>
                    </a:cubicBezTo>
                    <a:cubicBezTo>
                      <a:pt x="12" y="11"/>
                      <a:pt x="12" y="11"/>
                      <a:pt x="12" y="11"/>
                    </a:cubicBez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Freeform 696"/>
              <p:cNvSpPr>
                <a:spLocks/>
              </p:cNvSpPr>
              <p:nvPr/>
            </p:nvSpPr>
            <p:spPr bwMode="auto">
              <a:xfrm>
                <a:off x="7305" y="6098"/>
                <a:ext cx="151" cy="158"/>
              </a:xfrm>
              <a:custGeom>
                <a:avLst/>
                <a:gdLst>
                  <a:gd name="T0" fmla="*/ 39 w 64"/>
                  <a:gd name="T1" fmla="*/ 35 h 67"/>
                  <a:gd name="T2" fmla="*/ 53 w 64"/>
                  <a:gd name="T3" fmla="*/ 59 h 67"/>
                  <a:gd name="T4" fmla="*/ 58 w 64"/>
                  <a:gd name="T5" fmla="*/ 67 h 67"/>
                  <a:gd name="T6" fmla="*/ 64 w 64"/>
                  <a:gd name="T7" fmla="*/ 42 h 67"/>
                  <a:gd name="T8" fmla="*/ 3 w 64"/>
                  <a:gd name="T9" fmla="*/ 0 h 67"/>
                  <a:gd name="T10" fmla="*/ 0 w 64"/>
                  <a:gd name="T11" fmla="*/ 22 h 67"/>
                  <a:gd name="T12" fmla="*/ 39 w 64"/>
                  <a:gd name="T13" fmla="*/ 3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7">
                    <a:moveTo>
                      <a:pt x="39" y="35"/>
                    </a:moveTo>
                    <a:cubicBezTo>
                      <a:pt x="46" y="42"/>
                      <a:pt x="48" y="51"/>
                      <a:pt x="53" y="59"/>
                    </a:cubicBezTo>
                    <a:cubicBezTo>
                      <a:pt x="54" y="62"/>
                      <a:pt x="56" y="65"/>
                      <a:pt x="58" y="67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10"/>
                      <a:pt x="0" y="22"/>
                    </a:cubicBezTo>
                    <a:cubicBezTo>
                      <a:pt x="14" y="21"/>
                      <a:pt x="30" y="25"/>
                      <a:pt x="39" y="3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" name="Freeform 697"/>
              <p:cNvSpPr>
                <a:spLocks/>
              </p:cNvSpPr>
              <p:nvPr/>
            </p:nvSpPr>
            <p:spPr bwMode="auto">
              <a:xfrm>
                <a:off x="7522" y="6124"/>
                <a:ext cx="159" cy="128"/>
              </a:xfrm>
              <a:custGeom>
                <a:avLst/>
                <a:gdLst>
                  <a:gd name="T0" fmla="*/ 30 w 67"/>
                  <a:gd name="T1" fmla="*/ 22 h 54"/>
                  <a:gd name="T2" fmla="*/ 65 w 67"/>
                  <a:gd name="T3" fmla="*/ 19 h 54"/>
                  <a:gd name="T4" fmla="*/ 67 w 67"/>
                  <a:gd name="T5" fmla="*/ 0 h 54"/>
                  <a:gd name="T6" fmla="*/ 12 w 67"/>
                  <a:gd name="T7" fmla="*/ 11 h 54"/>
                  <a:gd name="T8" fmla="*/ 0 w 67"/>
                  <a:gd name="T9" fmla="*/ 54 h 54"/>
                  <a:gd name="T10" fmla="*/ 2 w 67"/>
                  <a:gd name="T11" fmla="*/ 54 h 54"/>
                  <a:gd name="T12" fmla="*/ 30 w 67"/>
                  <a:gd name="T13" fmla="*/ 2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4">
                    <a:moveTo>
                      <a:pt x="30" y="22"/>
                    </a:moveTo>
                    <a:cubicBezTo>
                      <a:pt x="41" y="17"/>
                      <a:pt x="53" y="18"/>
                      <a:pt x="65" y="19"/>
                    </a:cubicBezTo>
                    <a:cubicBezTo>
                      <a:pt x="66" y="9"/>
                      <a:pt x="67" y="0"/>
                      <a:pt x="67" y="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" y="54"/>
                      <a:pt x="1" y="54"/>
                      <a:pt x="2" y="54"/>
                    </a:cubicBezTo>
                    <a:cubicBezTo>
                      <a:pt x="12" y="44"/>
                      <a:pt x="15" y="28"/>
                      <a:pt x="30" y="2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" name="Freeform 698"/>
              <p:cNvSpPr>
                <a:spLocks/>
              </p:cNvSpPr>
              <p:nvPr/>
            </p:nvSpPr>
            <p:spPr bwMode="auto">
              <a:xfrm>
                <a:off x="7355" y="6237"/>
                <a:ext cx="257" cy="582"/>
              </a:xfrm>
              <a:custGeom>
                <a:avLst/>
                <a:gdLst>
                  <a:gd name="T0" fmla="*/ 85 w 257"/>
                  <a:gd name="T1" fmla="*/ 0 h 582"/>
                  <a:gd name="T2" fmla="*/ 0 w 257"/>
                  <a:gd name="T3" fmla="*/ 421 h 582"/>
                  <a:gd name="T4" fmla="*/ 82 w 257"/>
                  <a:gd name="T5" fmla="*/ 580 h 582"/>
                  <a:gd name="T6" fmla="*/ 186 w 257"/>
                  <a:gd name="T7" fmla="*/ 582 h 582"/>
                  <a:gd name="T8" fmla="*/ 257 w 257"/>
                  <a:gd name="T9" fmla="*/ 452 h 582"/>
                  <a:gd name="T10" fmla="*/ 165 w 257"/>
                  <a:gd name="T11" fmla="*/ 0 h 582"/>
                  <a:gd name="T12" fmla="*/ 85 w 257"/>
                  <a:gd name="T13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582">
                    <a:moveTo>
                      <a:pt x="85" y="0"/>
                    </a:moveTo>
                    <a:lnTo>
                      <a:pt x="0" y="421"/>
                    </a:lnTo>
                    <a:lnTo>
                      <a:pt x="82" y="580"/>
                    </a:lnTo>
                    <a:lnTo>
                      <a:pt x="186" y="582"/>
                    </a:lnTo>
                    <a:lnTo>
                      <a:pt x="257" y="452"/>
                    </a:lnTo>
                    <a:lnTo>
                      <a:pt x="165" y="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" name="Freeform 699"/>
              <p:cNvSpPr>
                <a:spLocks/>
              </p:cNvSpPr>
              <p:nvPr/>
            </p:nvSpPr>
            <p:spPr bwMode="auto">
              <a:xfrm>
                <a:off x="7373" y="6240"/>
                <a:ext cx="223" cy="617"/>
              </a:xfrm>
              <a:custGeom>
                <a:avLst/>
                <a:gdLst>
                  <a:gd name="T0" fmla="*/ 33 w 94"/>
                  <a:gd name="T1" fmla="*/ 0 h 261"/>
                  <a:gd name="T2" fmla="*/ 0 w 94"/>
                  <a:gd name="T3" fmla="*/ 179 h 261"/>
                  <a:gd name="T4" fmla="*/ 50 w 94"/>
                  <a:gd name="T5" fmla="*/ 261 h 261"/>
                  <a:gd name="T6" fmla="*/ 94 w 94"/>
                  <a:gd name="T7" fmla="*/ 190 h 261"/>
                  <a:gd name="T8" fmla="*/ 52 w 94"/>
                  <a:gd name="T9" fmla="*/ 0 h 261"/>
                  <a:gd name="T10" fmla="*/ 33 w 94"/>
                  <a:gd name="T11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261">
                    <a:moveTo>
                      <a:pt x="33" y="0"/>
                    </a:moveTo>
                    <a:cubicBezTo>
                      <a:pt x="33" y="0"/>
                      <a:pt x="12" y="93"/>
                      <a:pt x="0" y="179"/>
                    </a:cubicBezTo>
                    <a:cubicBezTo>
                      <a:pt x="50" y="261"/>
                      <a:pt x="50" y="261"/>
                      <a:pt x="50" y="261"/>
                    </a:cubicBezTo>
                    <a:cubicBezTo>
                      <a:pt x="94" y="190"/>
                      <a:pt x="94" y="190"/>
                      <a:pt x="94" y="190"/>
                    </a:cubicBezTo>
                    <a:cubicBezTo>
                      <a:pt x="94" y="190"/>
                      <a:pt x="82" y="89"/>
                      <a:pt x="52" y="0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" name="Freeform 700"/>
              <p:cNvSpPr>
                <a:spLocks/>
              </p:cNvSpPr>
              <p:nvPr/>
            </p:nvSpPr>
            <p:spPr bwMode="auto">
              <a:xfrm>
                <a:off x="7485" y="6240"/>
                <a:ext cx="111" cy="617"/>
              </a:xfrm>
              <a:custGeom>
                <a:avLst/>
                <a:gdLst>
                  <a:gd name="T0" fmla="*/ 5 w 47"/>
                  <a:gd name="T1" fmla="*/ 0 h 261"/>
                  <a:gd name="T2" fmla="*/ 2 w 47"/>
                  <a:gd name="T3" fmla="*/ 0 h 261"/>
                  <a:gd name="T4" fmla="*/ 0 w 47"/>
                  <a:gd name="T5" fmla="*/ 1 h 261"/>
                  <a:gd name="T6" fmla="*/ 3 w 47"/>
                  <a:gd name="T7" fmla="*/ 261 h 261"/>
                  <a:gd name="T8" fmla="*/ 47 w 47"/>
                  <a:gd name="T9" fmla="*/ 190 h 261"/>
                  <a:gd name="T10" fmla="*/ 5 w 47"/>
                  <a:gd name="T11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61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261"/>
                      <a:pt x="3" y="261"/>
                      <a:pt x="3" y="261"/>
                    </a:cubicBezTo>
                    <a:cubicBezTo>
                      <a:pt x="47" y="190"/>
                      <a:pt x="47" y="190"/>
                      <a:pt x="47" y="190"/>
                    </a:cubicBezTo>
                    <a:cubicBezTo>
                      <a:pt x="47" y="190"/>
                      <a:pt x="35" y="89"/>
                      <a:pt x="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" name="Freeform 701"/>
              <p:cNvSpPr>
                <a:spLocks/>
              </p:cNvSpPr>
              <p:nvPr/>
            </p:nvSpPr>
            <p:spPr bwMode="auto">
              <a:xfrm>
                <a:off x="7414" y="6287"/>
                <a:ext cx="116" cy="142"/>
              </a:xfrm>
              <a:custGeom>
                <a:avLst/>
                <a:gdLst>
                  <a:gd name="T0" fmla="*/ 42 w 49"/>
                  <a:gd name="T1" fmla="*/ 0 h 60"/>
                  <a:gd name="T2" fmla="*/ 42 w 49"/>
                  <a:gd name="T3" fmla="*/ 0 h 60"/>
                  <a:gd name="T4" fmla="*/ 5 w 49"/>
                  <a:gd name="T5" fmla="*/ 33 h 60"/>
                  <a:gd name="T6" fmla="*/ 0 w 49"/>
                  <a:gd name="T7" fmla="*/ 60 h 60"/>
                  <a:gd name="T8" fmla="*/ 0 w 49"/>
                  <a:gd name="T9" fmla="*/ 60 h 60"/>
                  <a:gd name="T10" fmla="*/ 49 w 49"/>
                  <a:gd name="T11" fmla="*/ 25 h 60"/>
                  <a:gd name="T12" fmla="*/ 42 w 49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60"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4" y="16"/>
                      <a:pt x="5" y="33"/>
                    </a:cubicBezTo>
                    <a:cubicBezTo>
                      <a:pt x="3" y="42"/>
                      <a:pt x="1" y="51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33" y="50"/>
                      <a:pt x="49" y="25"/>
                    </a:cubicBezTo>
                    <a:cubicBezTo>
                      <a:pt x="47" y="17"/>
                      <a:pt x="44" y="8"/>
                      <a:pt x="42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" name="Freeform 702"/>
              <p:cNvSpPr>
                <a:spLocks/>
              </p:cNvSpPr>
              <p:nvPr/>
            </p:nvSpPr>
            <p:spPr bwMode="auto">
              <a:xfrm>
                <a:off x="7383" y="6424"/>
                <a:ext cx="180" cy="168"/>
              </a:xfrm>
              <a:custGeom>
                <a:avLst/>
                <a:gdLst>
                  <a:gd name="T0" fmla="*/ 76 w 76"/>
                  <a:gd name="T1" fmla="*/ 28 h 71"/>
                  <a:gd name="T2" fmla="*/ 76 w 76"/>
                  <a:gd name="T3" fmla="*/ 28 h 71"/>
                  <a:gd name="T4" fmla="*/ 70 w 76"/>
                  <a:gd name="T5" fmla="*/ 0 h 71"/>
                  <a:gd name="T6" fmla="*/ 70 w 76"/>
                  <a:gd name="T7" fmla="*/ 0 h 71"/>
                  <a:gd name="T8" fmla="*/ 5 w 76"/>
                  <a:gd name="T9" fmla="*/ 42 h 71"/>
                  <a:gd name="T10" fmla="*/ 5 w 76"/>
                  <a:gd name="T11" fmla="*/ 42 h 71"/>
                  <a:gd name="T12" fmla="*/ 0 w 76"/>
                  <a:gd name="T13" fmla="*/ 71 h 71"/>
                  <a:gd name="T14" fmla="*/ 76 w 76"/>
                  <a:gd name="T15" fmla="*/ 2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71">
                    <a:moveTo>
                      <a:pt x="76" y="28"/>
                    </a:moveTo>
                    <a:cubicBezTo>
                      <a:pt x="76" y="28"/>
                      <a:pt x="76" y="28"/>
                      <a:pt x="76" y="28"/>
                    </a:cubicBezTo>
                    <a:cubicBezTo>
                      <a:pt x="74" y="19"/>
                      <a:pt x="72" y="1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35" y="29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3" y="52"/>
                      <a:pt x="2" y="61"/>
                      <a:pt x="0" y="71"/>
                    </a:cubicBezTo>
                    <a:cubicBezTo>
                      <a:pt x="43" y="68"/>
                      <a:pt x="76" y="28"/>
                      <a:pt x="76" y="2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" name="Freeform 703"/>
              <p:cNvSpPr>
                <a:spLocks/>
              </p:cNvSpPr>
              <p:nvPr/>
            </p:nvSpPr>
            <p:spPr bwMode="auto">
              <a:xfrm>
                <a:off x="7409" y="6573"/>
                <a:ext cx="177" cy="192"/>
              </a:xfrm>
              <a:custGeom>
                <a:avLst/>
                <a:gdLst>
                  <a:gd name="T0" fmla="*/ 11 w 75"/>
                  <a:gd name="T1" fmla="*/ 81 h 81"/>
                  <a:gd name="T2" fmla="*/ 75 w 75"/>
                  <a:gd name="T3" fmla="*/ 23 h 81"/>
                  <a:gd name="T4" fmla="*/ 75 w 75"/>
                  <a:gd name="T5" fmla="*/ 23 h 81"/>
                  <a:gd name="T6" fmla="*/ 71 w 75"/>
                  <a:gd name="T7" fmla="*/ 0 h 81"/>
                  <a:gd name="T8" fmla="*/ 71 w 75"/>
                  <a:gd name="T9" fmla="*/ 0 h 81"/>
                  <a:gd name="T10" fmla="*/ 0 w 75"/>
                  <a:gd name="T11" fmla="*/ 63 h 81"/>
                  <a:gd name="T12" fmla="*/ 11 w 75"/>
                  <a:gd name="T1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81">
                    <a:moveTo>
                      <a:pt x="11" y="81"/>
                    </a:moveTo>
                    <a:cubicBezTo>
                      <a:pt x="44" y="69"/>
                      <a:pt x="75" y="23"/>
                      <a:pt x="75" y="23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4" y="16"/>
                      <a:pt x="73" y="8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5" y="37"/>
                      <a:pt x="0" y="63"/>
                      <a:pt x="0" y="63"/>
                    </a:cubicBezTo>
                    <a:lnTo>
                      <a:pt x="11" y="81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" name="Freeform 704"/>
              <p:cNvSpPr>
                <a:spLocks/>
              </p:cNvSpPr>
              <p:nvPr/>
            </p:nvSpPr>
            <p:spPr bwMode="auto">
              <a:xfrm>
                <a:off x="7433" y="6183"/>
                <a:ext cx="104" cy="71"/>
              </a:xfrm>
              <a:custGeom>
                <a:avLst/>
                <a:gdLst>
                  <a:gd name="T0" fmla="*/ 1 w 44"/>
                  <a:gd name="T1" fmla="*/ 2 h 30"/>
                  <a:gd name="T2" fmla="*/ 7 w 44"/>
                  <a:gd name="T3" fmla="*/ 28 h 30"/>
                  <a:gd name="T4" fmla="*/ 27 w 44"/>
                  <a:gd name="T5" fmla="*/ 28 h 30"/>
                  <a:gd name="T6" fmla="*/ 39 w 44"/>
                  <a:gd name="T7" fmla="*/ 0 h 30"/>
                  <a:gd name="T8" fmla="*/ 1 w 44"/>
                  <a:gd name="T9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0">
                    <a:moveTo>
                      <a:pt x="1" y="2"/>
                    </a:moveTo>
                    <a:cubicBezTo>
                      <a:pt x="0" y="6"/>
                      <a:pt x="0" y="24"/>
                      <a:pt x="7" y="28"/>
                    </a:cubicBezTo>
                    <a:cubicBezTo>
                      <a:pt x="11" y="29"/>
                      <a:pt x="18" y="30"/>
                      <a:pt x="27" y="28"/>
                    </a:cubicBezTo>
                    <a:cubicBezTo>
                      <a:pt x="44" y="25"/>
                      <a:pt x="39" y="0"/>
                      <a:pt x="39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" name="Freeform 705"/>
              <p:cNvSpPr>
                <a:spLocks/>
              </p:cNvSpPr>
              <p:nvPr/>
            </p:nvSpPr>
            <p:spPr bwMode="auto">
              <a:xfrm>
                <a:off x="7085" y="5117"/>
                <a:ext cx="766" cy="1097"/>
              </a:xfrm>
              <a:custGeom>
                <a:avLst/>
                <a:gdLst>
                  <a:gd name="T0" fmla="*/ 1 w 324"/>
                  <a:gd name="T1" fmla="*/ 222 h 464"/>
                  <a:gd name="T2" fmla="*/ 9 w 324"/>
                  <a:gd name="T3" fmla="*/ 380 h 464"/>
                  <a:gd name="T4" fmla="*/ 45 w 324"/>
                  <a:gd name="T5" fmla="*/ 427 h 464"/>
                  <a:gd name="T6" fmla="*/ 130 w 324"/>
                  <a:gd name="T7" fmla="*/ 440 h 464"/>
                  <a:gd name="T8" fmla="*/ 169 w 324"/>
                  <a:gd name="T9" fmla="*/ 462 h 464"/>
                  <a:gd name="T10" fmla="*/ 186 w 324"/>
                  <a:gd name="T11" fmla="*/ 459 h 464"/>
                  <a:gd name="T12" fmla="*/ 206 w 324"/>
                  <a:gd name="T13" fmla="*/ 444 h 464"/>
                  <a:gd name="T14" fmla="*/ 295 w 324"/>
                  <a:gd name="T15" fmla="*/ 426 h 464"/>
                  <a:gd name="T16" fmla="*/ 315 w 324"/>
                  <a:gd name="T17" fmla="*/ 385 h 464"/>
                  <a:gd name="T18" fmla="*/ 312 w 324"/>
                  <a:gd name="T19" fmla="*/ 197 h 464"/>
                  <a:gd name="T20" fmla="*/ 260 w 324"/>
                  <a:gd name="T21" fmla="*/ 81 h 464"/>
                  <a:gd name="T22" fmla="*/ 1 w 324"/>
                  <a:gd name="T23" fmla="*/ 222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4" h="464">
                    <a:moveTo>
                      <a:pt x="1" y="222"/>
                    </a:moveTo>
                    <a:cubicBezTo>
                      <a:pt x="1" y="222"/>
                      <a:pt x="1" y="343"/>
                      <a:pt x="9" y="380"/>
                    </a:cubicBezTo>
                    <a:cubicBezTo>
                      <a:pt x="16" y="418"/>
                      <a:pt x="23" y="422"/>
                      <a:pt x="45" y="427"/>
                    </a:cubicBezTo>
                    <a:cubicBezTo>
                      <a:pt x="66" y="432"/>
                      <a:pt x="119" y="433"/>
                      <a:pt x="130" y="440"/>
                    </a:cubicBezTo>
                    <a:cubicBezTo>
                      <a:pt x="140" y="446"/>
                      <a:pt x="154" y="464"/>
                      <a:pt x="169" y="462"/>
                    </a:cubicBezTo>
                    <a:cubicBezTo>
                      <a:pt x="175" y="461"/>
                      <a:pt x="182" y="462"/>
                      <a:pt x="186" y="459"/>
                    </a:cubicBezTo>
                    <a:cubicBezTo>
                      <a:pt x="192" y="454"/>
                      <a:pt x="201" y="446"/>
                      <a:pt x="206" y="444"/>
                    </a:cubicBezTo>
                    <a:cubicBezTo>
                      <a:pt x="215" y="442"/>
                      <a:pt x="284" y="430"/>
                      <a:pt x="295" y="426"/>
                    </a:cubicBezTo>
                    <a:cubicBezTo>
                      <a:pt x="306" y="422"/>
                      <a:pt x="315" y="412"/>
                      <a:pt x="315" y="385"/>
                    </a:cubicBezTo>
                    <a:cubicBezTo>
                      <a:pt x="316" y="358"/>
                      <a:pt x="324" y="249"/>
                      <a:pt x="312" y="197"/>
                    </a:cubicBezTo>
                    <a:cubicBezTo>
                      <a:pt x="301" y="144"/>
                      <a:pt x="294" y="101"/>
                      <a:pt x="260" y="81"/>
                    </a:cubicBezTo>
                    <a:cubicBezTo>
                      <a:pt x="250" y="71"/>
                      <a:pt x="0" y="0"/>
                      <a:pt x="1" y="22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" name="Freeform 706"/>
              <p:cNvSpPr>
                <a:spLocks/>
              </p:cNvSpPr>
              <p:nvPr/>
            </p:nvSpPr>
            <p:spPr bwMode="auto">
              <a:xfrm>
                <a:off x="7792" y="5658"/>
                <a:ext cx="161" cy="225"/>
              </a:xfrm>
              <a:custGeom>
                <a:avLst/>
                <a:gdLst>
                  <a:gd name="T0" fmla="*/ 10 w 68"/>
                  <a:gd name="T1" fmla="*/ 95 h 95"/>
                  <a:gd name="T2" fmla="*/ 43 w 68"/>
                  <a:gd name="T3" fmla="*/ 15 h 95"/>
                  <a:gd name="T4" fmla="*/ 0 w 68"/>
                  <a:gd name="T5" fmla="*/ 32 h 95"/>
                  <a:gd name="T6" fmla="*/ 10 w 68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95">
                    <a:moveTo>
                      <a:pt x="10" y="95"/>
                    </a:moveTo>
                    <a:cubicBezTo>
                      <a:pt x="65" y="94"/>
                      <a:pt x="68" y="30"/>
                      <a:pt x="43" y="15"/>
                    </a:cubicBezTo>
                    <a:cubicBezTo>
                      <a:pt x="18" y="0"/>
                      <a:pt x="0" y="32"/>
                      <a:pt x="0" y="32"/>
                    </a:cubicBezTo>
                    <a:lnTo>
                      <a:pt x="10" y="9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" name="Freeform 707"/>
              <p:cNvSpPr>
                <a:spLocks/>
              </p:cNvSpPr>
              <p:nvPr/>
            </p:nvSpPr>
            <p:spPr bwMode="auto">
              <a:xfrm>
                <a:off x="6964" y="5687"/>
                <a:ext cx="156" cy="201"/>
              </a:xfrm>
              <a:custGeom>
                <a:avLst/>
                <a:gdLst>
                  <a:gd name="T0" fmla="*/ 60 w 66"/>
                  <a:gd name="T1" fmla="*/ 81 h 85"/>
                  <a:gd name="T2" fmla="*/ 18 w 66"/>
                  <a:gd name="T3" fmla="*/ 68 h 85"/>
                  <a:gd name="T4" fmla="*/ 35 w 66"/>
                  <a:gd name="T5" fmla="*/ 2 h 85"/>
                  <a:gd name="T6" fmla="*/ 65 w 66"/>
                  <a:gd name="T7" fmla="*/ 35 h 85"/>
                  <a:gd name="T8" fmla="*/ 60 w 66"/>
                  <a:gd name="T9" fmla="*/ 8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85">
                    <a:moveTo>
                      <a:pt x="60" y="81"/>
                    </a:moveTo>
                    <a:cubicBezTo>
                      <a:pt x="60" y="81"/>
                      <a:pt x="37" y="85"/>
                      <a:pt x="18" y="68"/>
                    </a:cubicBezTo>
                    <a:cubicBezTo>
                      <a:pt x="0" y="50"/>
                      <a:pt x="3" y="3"/>
                      <a:pt x="35" y="2"/>
                    </a:cubicBezTo>
                    <a:cubicBezTo>
                      <a:pt x="66" y="0"/>
                      <a:pt x="65" y="35"/>
                      <a:pt x="65" y="35"/>
                    </a:cubicBezTo>
                    <a:lnTo>
                      <a:pt x="60" y="8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" name="Freeform 708"/>
              <p:cNvSpPr>
                <a:spLocks/>
              </p:cNvSpPr>
              <p:nvPr/>
            </p:nvSpPr>
            <p:spPr bwMode="auto">
              <a:xfrm>
                <a:off x="7092" y="5081"/>
                <a:ext cx="731" cy="1100"/>
              </a:xfrm>
              <a:custGeom>
                <a:avLst/>
                <a:gdLst>
                  <a:gd name="T0" fmla="*/ 5 w 309"/>
                  <a:gd name="T1" fmla="*/ 222 h 465"/>
                  <a:gd name="T2" fmla="*/ 3 w 309"/>
                  <a:gd name="T3" fmla="*/ 343 h 465"/>
                  <a:gd name="T4" fmla="*/ 32 w 309"/>
                  <a:gd name="T5" fmla="*/ 427 h 465"/>
                  <a:gd name="T6" fmla="*/ 92 w 309"/>
                  <a:gd name="T7" fmla="*/ 439 h 465"/>
                  <a:gd name="T8" fmla="*/ 145 w 309"/>
                  <a:gd name="T9" fmla="*/ 455 h 465"/>
                  <a:gd name="T10" fmla="*/ 171 w 309"/>
                  <a:gd name="T11" fmla="*/ 464 h 465"/>
                  <a:gd name="T12" fmla="*/ 227 w 309"/>
                  <a:gd name="T13" fmla="*/ 445 h 465"/>
                  <a:gd name="T14" fmla="*/ 276 w 309"/>
                  <a:gd name="T15" fmla="*/ 430 h 465"/>
                  <a:gd name="T16" fmla="*/ 287 w 309"/>
                  <a:gd name="T17" fmla="*/ 426 h 465"/>
                  <a:gd name="T18" fmla="*/ 306 w 309"/>
                  <a:gd name="T19" fmla="*/ 384 h 465"/>
                  <a:gd name="T20" fmla="*/ 298 w 309"/>
                  <a:gd name="T21" fmla="*/ 196 h 465"/>
                  <a:gd name="T22" fmla="*/ 254 w 309"/>
                  <a:gd name="T23" fmla="*/ 80 h 465"/>
                  <a:gd name="T24" fmla="*/ 5 w 309"/>
                  <a:gd name="T25" fmla="*/ 222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9" h="465">
                    <a:moveTo>
                      <a:pt x="5" y="222"/>
                    </a:moveTo>
                    <a:cubicBezTo>
                      <a:pt x="5" y="222"/>
                      <a:pt x="0" y="293"/>
                      <a:pt x="3" y="343"/>
                    </a:cubicBezTo>
                    <a:cubicBezTo>
                      <a:pt x="5" y="370"/>
                      <a:pt x="4" y="412"/>
                      <a:pt x="32" y="427"/>
                    </a:cubicBezTo>
                    <a:cubicBezTo>
                      <a:pt x="51" y="437"/>
                      <a:pt x="72" y="438"/>
                      <a:pt x="92" y="439"/>
                    </a:cubicBezTo>
                    <a:cubicBezTo>
                      <a:pt x="112" y="440"/>
                      <a:pt x="128" y="444"/>
                      <a:pt x="145" y="455"/>
                    </a:cubicBezTo>
                    <a:cubicBezTo>
                      <a:pt x="153" y="460"/>
                      <a:pt x="161" y="465"/>
                      <a:pt x="171" y="464"/>
                    </a:cubicBezTo>
                    <a:cubicBezTo>
                      <a:pt x="191" y="461"/>
                      <a:pt x="209" y="451"/>
                      <a:pt x="227" y="445"/>
                    </a:cubicBezTo>
                    <a:cubicBezTo>
                      <a:pt x="243" y="440"/>
                      <a:pt x="259" y="435"/>
                      <a:pt x="276" y="430"/>
                    </a:cubicBezTo>
                    <a:cubicBezTo>
                      <a:pt x="279" y="428"/>
                      <a:pt x="283" y="427"/>
                      <a:pt x="287" y="426"/>
                    </a:cubicBezTo>
                    <a:cubicBezTo>
                      <a:pt x="298" y="422"/>
                      <a:pt x="305" y="411"/>
                      <a:pt x="306" y="384"/>
                    </a:cubicBezTo>
                    <a:cubicBezTo>
                      <a:pt x="307" y="358"/>
                      <a:pt x="309" y="248"/>
                      <a:pt x="298" y="196"/>
                    </a:cubicBezTo>
                    <a:cubicBezTo>
                      <a:pt x="288" y="143"/>
                      <a:pt x="286" y="100"/>
                      <a:pt x="254" y="80"/>
                    </a:cubicBezTo>
                    <a:cubicBezTo>
                      <a:pt x="244" y="70"/>
                      <a:pt x="4" y="0"/>
                      <a:pt x="5" y="22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" name="Freeform 709"/>
              <p:cNvSpPr>
                <a:spLocks/>
              </p:cNvSpPr>
              <p:nvPr/>
            </p:nvSpPr>
            <p:spPr bwMode="auto">
              <a:xfrm>
                <a:off x="7106" y="5093"/>
                <a:ext cx="674" cy="506"/>
              </a:xfrm>
              <a:custGeom>
                <a:avLst/>
                <a:gdLst>
                  <a:gd name="T0" fmla="*/ 154 w 285"/>
                  <a:gd name="T1" fmla="*/ 209 h 214"/>
                  <a:gd name="T2" fmla="*/ 285 w 285"/>
                  <a:gd name="T3" fmla="*/ 150 h 214"/>
                  <a:gd name="T4" fmla="*/ 248 w 285"/>
                  <a:gd name="T5" fmla="*/ 75 h 214"/>
                  <a:gd name="T6" fmla="*/ 0 w 285"/>
                  <a:gd name="T7" fmla="*/ 195 h 214"/>
                  <a:gd name="T8" fmla="*/ 111 w 285"/>
                  <a:gd name="T9" fmla="*/ 214 h 214"/>
                  <a:gd name="T10" fmla="*/ 154 w 285"/>
                  <a:gd name="T11" fmla="*/ 20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214">
                    <a:moveTo>
                      <a:pt x="154" y="209"/>
                    </a:moveTo>
                    <a:cubicBezTo>
                      <a:pt x="200" y="195"/>
                      <a:pt x="245" y="175"/>
                      <a:pt x="285" y="150"/>
                    </a:cubicBezTo>
                    <a:cubicBezTo>
                      <a:pt x="278" y="116"/>
                      <a:pt x="271" y="89"/>
                      <a:pt x="248" y="75"/>
                    </a:cubicBezTo>
                    <a:cubicBezTo>
                      <a:pt x="239" y="65"/>
                      <a:pt x="14" y="0"/>
                      <a:pt x="0" y="195"/>
                    </a:cubicBezTo>
                    <a:cubicBezTo>
                      <a:pt x="36" y="203"/>
                      <a:pt x="73" y="211"/>
                      <a:pt x="111" y="214"/>
                    </a:cubicBezTo>
                    <a:cubicBezTo>
                      <a:pt x="125" y="213"/>
                      <a:pt x="139" y="210"/>
                      <a:pt x="154" y="20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" name="Freeform 710"/>
              <p:cNvSpPr>
                <a:spLocks/>
              </p:cNvSpPr>
              <p:nvPr/>
            </p:nvSpPr>
            <p:spPr bwMode="auto">
              <a:xfrm>
                <a:off x="7012" y="5353"/>
                <a:ext cx="158" cy="551"/>
              </a:xfrm>
              <a:custGeom>
                <a:avLst/>
                <a:gdLst>
                  <a:gd name="T0" fmla="*/ 5 w 67"/>
                  <a:gd name="T1" fmla="*/ 0 h 233"/>
                  <a:gd name="T2" fmla="*/ 6 w 67"/>
                  <a:gd name="T3" fmla="*/ 145 h 233"/>
                  <a:gd name="T4" fmla="*/ 20 w 67"/>
                  <a:gd name="T5" fmla="*/ 143 h 233"/>
                  <a:gd name="T6" fmla="*/ 44 w 67"/>
                  <a:gd name="T7" fmla="*/ 170 h 233"/>
                  <a:gd name="T8" fmla="*/ 41 w 67"/>
                  <a:gd name="T9" fmla="*/ 229 h 233"/>
                  <a:gd name="T10" fmla="*/ 52 w 67"/>
                  <a:gd name="T11" fmla="*/ 233 h 233"/>
                  <a:gd name="T12" fmla="*/ 62 w 67"/>
                  <a:gd name="T13" fmla="*/ 228 h 233"/>
                  <a:gd name="T14" fmla="*/ 67 w 67"/>
                  <a:gd name="T15" fmla="*/ 21 h 233"/>
                  <a:gd name="T16" fmla="*/ 5 w 67"/>
                  <a:gd name="T17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233">
                    <a:moveTo>
                      <a:pt x="5" y="0"/>
                    </a:moveTo>
                    <a:cubicBezTo>
                      <a:pt x="5" y="0"/>
                      <a:pt x="0" y="106"/>
                      <a:pt x="6" y="145"/>
                    </a:cubicBezTo>
                    <a:cubicBezTo>
                      <a:pt x="6" y="145"/>
                      <a:pt x="12" y="142"/>
                      <a:pt x="20" y="143"/>
                    </a:cubicBezTo>
                    <a:cubicBezTo>
                      <a:pt x="28" y="143"/>
                      <a:pt x="42" y="148"/>
                      <a:pt x="44" y="170"/>
                    </a:cubicBezTo>
                    <a:cubicBezTo>
                      <a:pt x="50" y="212"/>
                      <a:pt x="41" y="229"/>
                      <a:pt x="41" y="229"/>
                    </a:cubicBezTo>
                    <a:cubicBezTo>
                      <a:pt x="41" y="229"/>
                      <a:pt x="42" y="233"/>
                      <a:pt x="52" y="233"/>
                    </a:cubicBezTo>
                    <a:cubicBezTo>
                      <a:pt x="62" y="233"/>
                      <a:pt x="62" y="228"/>
                      <a:pt x="62" y="228"/>
                    </a:cubicBezTo>
                    <a:cubicBezTo>
                      <a:pt x="67" y="21"/>
                      <a:pt x="67" y="21"/>
                      <a:pt x="67" y="2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" name="Freeform 711"/>
              <p:cNvSpPr>
                <a:spLocks/>
              </p:cNvSpPr>
              <p:nvPr/>
            </p:nvSpPr>
            <p:spPr bwMode="auto">
              <a:xfrm>
                <a:off x="7019" y="5623"/>
                <a:ext cx="80" cy="87"/>
              </a:xfrm>
              <a:custGeom>
                <a:avLst/>
                <a:gdLst>
                  <a:gd name="T0" fmla="*/ 34 w 34"/>
                  <a:gd name="T1" fmla="*/ 37 h 37"/>
                  <a:gd name="T2" fmla="*/ 32 w 34"/>
                  <a:gd name="T3" fmla="*/ 19 h 37"/>
                  <a:gd name="T4" fmla="*/ 28 w 34"/>
                  <a:gd name="T5" fmla="*/ 13 h 37"/>
                  <a:gd name="T6" fmla="*/ 5 w 34"/>
                  <a:gd name="T7" fmla="*/ 1 h 37"/>
                  <a:gd name="T8" fmla="*/ 0 w 34"/>
                  <a:gd name="T9" fmla="*/ 0 h 37"/>
                  <a:gd name="T10" fmla="*/ 3 w 34"/>
                  <a:gd name="T11" fmla="*/ 31 h 37"/>
                  <a:gd name="T12" fmla="*/ 17 w 34"/>
                  <a:gd name="T13" fmla="*/ 29 h 37"/>
                  <a:gd name="T14" fmla="*/ 34 w 34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7">
                    <a:moveTo>
                      <a:pt x="34" y="37"/>
                    </a:moveTo>
                    <a:cubicBezTo>
                      <a:pt x="33" y="31"/>
                      <a:pt x="32" y="26"/>
                      <a:pt x="32" y="19"/>
                    </a:cubicBezTo>
                    <a:cubicBezTo>
                      <a:pt x="30" y="17"/>
                      <a:pt x="29" y="15"/>
                      <a:pt x="28" y="13"/>
                    </a:cubicBezTo>
                    <a:cubicBezTo>
                      <a:pt x="20" y="9"/>
                      <a:pt x="12" y="4"/>
                      <a:pt x="5" y="1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1" y="12"/>
                      <a:pt x="1" y="23"/>
                      <a:pt x="3" y="31"/>
                    </a:cubicBezTo>
                    <a:cubicBezTo>
                      <a:pt x="3" y="31"/>
                      <a:pt x="9" y="28"/>
                      <a:pt x="17" y="29"/>
                    </a:cubicBezTo>
                    <a:cubicBezTo>
                      <a:pt x="22" y="29"/>
                      <a:pt x="28" y="31"/>
                      <a:pt x="34" y="3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" name="Freeform 712"/>
              <p:cNvSpPr>
                <a:spLocks/>
              </p:cNvSpPr>
              <p:nvPr/>
            </p:nvSpPr>
            <p:spPr bwMode="auto">
              <a:xfrm>
                <a:off x="7019" y="5400"/>
                <a:ext cx="149" cy="135"/>
              </a:xfrm>
              <a:custGeom>
                <a:avLst/>
                <a:gdLst>
                  <a:gd name="T0" fmla="*/ 0 w 63"/>
                  <a:gd name="T1" fmla="*/ 0 h 57"/>
                  <a:gd name="T2" fmla="*/ 0 w 63"/>
                  <a:gd name="T3" fmla="*/ 31 h 57"/>
                  <a:gd name="T4" fmla="*/ 63 w 63"/>
                  <a:gd name="T5" fmla="*/ 56 h 57"/>
                  <a:gd name="T6" fmla="*/ 63 w 63"/>
                  <a:gd name="T7" fmla="*/ 29 h 57"/>
                  <a:gd name="T8" fmla="*/ 0 w 63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7">
                    <a:moveTo>
                      <a:pt x="0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31" y="57"/>
                      <a:pt x="63" y="56"/>
                    </a:cubicBezTo>
                    <a:cubicBezTo>
                      <a:pt x="63" y="29"/>
                      <a:pt x="63" y="29"/>
                      <a:pt x="63" y="2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" name="Freeform 713"/>
              <p:cNvSpPr>
                <a:spLocks/>
              </p:cNvSpPr>
              <p:nvPr/>
            </p:nvSpPr>
            <p:spPr bwMode="auto">
              <a:xfrm>
                <a:off x="6934" y="5100"/>
                <a:ext cx="1061" cy="785"/>
              </a:xfrm>
              <a:custGeom>
                <a:avLst/>
                <a:gdLst>
                  <a:gd name="T0" fmla="*/ 71 w 449"/>
                  <a:gd name="T1" fmla="*/ 11 h 332"/>
                  <a:gd name="T2" fmla="*/ 157 w 449"/>
                  <a:gd name="T3" fmla="*/ 42 h 332"/>
                  <a:gd name="T4" fmla="*/ 302 w 449"/>
                  <a:gd name="T5" fmla="*/ 1 h 332"/>
                  <a:gd name="T6" fmla="*/ 383 w 449"/>
                  <a:gd name="T7" fmla="*/ 74 h 332"/>
                  <a:gd name="T8" fmla="*/ 437 w 449"/>
                  <a:gd name="T9" fmla="*/ 98 h 332"/>
                  <a:gd name="T10" fmla="*/ 408 w 449"/>
                  <a:gd name="T11" fmla="*/ 252 h 332"/>
                  <a:gd name="T12" fmla="*/ 404 w 449"/>
                  <a:gd name="T13" fmla="*/ 250 h 332"/>
                  <a:gd name="T14" fmla="*/ 373 w 449"/>
                  <a:gd name="T15" fmla="*/ 257 h 332"/>
                  <a:gd name="T16" fmla="*/ 375 w 449"/>
                  <a:gd name="T17" fmla="*/ 326 h 332"/>
                  <a:gd name="T18" fmla="*/ 364 w 449"/>
                  <a:gd name="T19" fmla="*/ 332 h 332"/>
                  <a:gd name="T20" fmla="*/ 352 w 449"/>
                  <a:gd name="T21" fmla="*/ 321 h 332"/>
                  <a:gd name="T22" fmla="*/ 350 w 449"/>
                  <a:gd name="T23" fmla="*/ 193 h 332"/>
                  <a:gd name="T24" fmla="*/ 346 w 449"/>
                  <a:gd name="T25" fmla="*/ 137 h 332"/>
                  <a:gd name="T26" fmla="*/ 132 w 449"/>
                  <a:gd name="T27" fmla="*/ 186 h 332"/>
                  <a:gd name="T28" fmla="*/ 0 w 449"/>
                  <a:gd name="T29" fmla="*/ 47 h 332"/>
                  <a:gd name="T30" fmla="*/ 38 w 449"/>
                  <a:gd name="T31" fmla="*/ 86 h 332"/>
                  <a:gd name="T32" fmla="*/ 40 w 449"/>
                  <a:gd name="T33" fmla="*/ 8 h 332"/>
                  <a:gd name="T34" fmla="*/ 64 w 449"/>
                  <a:gd name="T35" fmla="*/ 49 h 332"/>
                  <a:gd name="T36" fmla="*/ 71 w 449"/>
                  <a:gd name="T37" fmla="*/ 11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9" h="332">
                    <a:moveTo>
                      <a:pt x="71" y="11"/>
                    </a:moveTo>
                    <a:cubicBezTo>
                      <a:pt x="71" y="11"/>
                      <a:pt x="73" y="58"/>
                      <a:pt x="157" y="42"/>
                    </a:cubicBezTo>
                    <a:cubicBezTo>
                      <a:pt x="214" y="32"/>
                      <a:pt x="255" y="0"/>
                      <a:pt x="302" y="1"/>
                    </a:cubicBezTo>
                    <a:cubicBezTo>
                      <a:pt x="349" y="2"/>
                      <a:pt x="382" y="44"/>
                      <a:pt x="383" y="74"/>
                    </a:cubicBezTo>
                    <a:cubicBezTo>
                      <a:pt x="383" y="74"/>
                      <a:pt x="419" y="50"/>
                      <a:pt x="437" y="98"/>
                    </a:cubicBezTo>
                    <a:cubicBezTo>
                      <a:pt x="449" y="127"/>
                      <a:pt x="434" y="178"/>
                      <a:pt x="408" y="252"/>
                    </a:cubicBezTo>
                    <a:cubicBezTo>
                      <a:pt x="408" y="252"/>
                      <a:pt x="406" y="251"/>
                      <a:pt x="404" y="250"/>
                    </a:cubicBezTo>
                    <a:cubicBezTo>
                      <a:pt x="398" y="247"/>
                      <a:pt x="386" y="244"/>
                      <a:pt x="373" y="257"/>
                    </a:cubicBezTo>
                    <a:cubicBezTo>
                      <a:pt x="362" y="269"/>
                      <a:pt x="375" y="326"/>
                      <a:pt x="375" y="326"/>
                    </a:cubicBezTo>
                    <a:cubicBezTo>
                      <a:pt x="375" y="326"/>
                      <a:pt x="376" y="331"/>
                      <a:pt x="364" y="332"/>
                    </a:cubicBezTo>
                    <a:cubicBezTo>
                      <a:pt x="351" y="332"/>
                      <a:pt x="352" y="321"/>
                      <a:pt x="352" y="321"/>
                    </a:cubicBezTo>
                    <a:cubicBezTo>
                      <a:pt x="352" y="321"/>
                      <a:pt x="350" y="264"/>
                      <a:pt x="350" y="193"/>
                    </a:cubicBezTo>
                    <a:cubicBezTo>
                      <a:pt x="350" y="163"/>
                      <a:pt x="351" y="145"/>
                      <a:pt x="346" y="137"/>
                    </a:cubicBezTo>
                    <a:cubicBezTo>
                      <a:pt x="346" y="137"/>
                      <a:pt x="242" y="208"/>
                      <a:pt x="132" y="186"/>
                    </a:cubicBezTo>
                    <a:cubicBezTo>
                      <a:pt x="23" y="165"/>
                      <a:pt x="7" y="95"/>
                      <a:pt x="0" y="47"/>
                    </a:cubicBezTo>
                    <a:cubicBezTo>
                      <a:pt x="0" y="47"/>
                      <a:pt x="11" y="76"/>
                      <a:pt x="38" y="86"/>
                    </a:cubicBezTo>
                    <a:cubicBezTo>
                      <a:pt x="38" y="86"/>
                      <a:pt x="14" y="47"/>
                      <a:pt x="40" y="8"/>
                    </a:cubicBezTo>
                    <a:cubicBezTo>
                      <a:pt x="40" y="8"/>
                      <a:pt x="49" y="39"/>
                      <a:pt x="64" y="49"/>
                    </a:cubicBezTo>
                    <a:cubicBezTo>
                      <a:pt x="64" y="49"/>
                      <a:pt x="57" y="42"/>
                      <a:pt x="71" y="11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" name="Freeform 714"/>
              <p:cNvSpPr>
                <a:spLocks/>
              </p:cNvSpPr>
              <p:nvPr/>
            </p:nvSpPr>
            <p:spPr bwMode="auto">
              <a:xfrm>
                <a:off x="7806" y="5642"/>
                <a:ext cx="111" cy="73"/>
              </a:xfrm>
              <a:custGeom>
                <a:avLst/>
                <a:gdLst>
                  <a:gd name="T0" fmla="*/ 47 w 47"/>
                  <a:gd name="T1" fmla="*/ 0 h 31"/>
                  <a:gd name="T2" fmla="*/ 5 w 47"/>
                  <a:gd name="T3" fmla="*/ 8 h 31"/>
                  <a:gd name="T4" fmla="*/ 4 w 47"/>
                  <a:gd name="T5" fmla="*/ 9 h 31"/>
                  <a:gd name="T6" fmla="*/ 2 w 47"/>
                  <a:gd name="T7" fmla="*/ 31 h 31"/>
                  <a:gd name="T8" fmla="*/ 2 w 47"/>
                  <a:gd name="T9" fmla="*/ 31 h 31"/>
                  <a:gd name="T10" fmla="*/ 4 w 47"/>
                  <a:gd name="T11" fmla="*/ 28 h 31"/>
                  <a:gd name="T12" fmla="*/ 35 w 47"/>
                  <a:gd name="T13" fmla="*/ 21 h 31"/>
                  <a:gd name="T14" fmla="*/ 39 w 47"/>
                  <a:gd name="T15" fmla="*/ 23 h 31"/>
                  <a:gd name="T16" fmla="*/ 47 w 47"/>
                  <a:gd name="T17" fmla="*/ 0 h 31"/>
                  <a:gd name="T18" fmla="*/ 47 w 47"/>
                  <a:gd name="T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31">
                    <a:moveTo>
                      <a:pt x="47" y="0"/>
                    </a:moveTo>
                    <a:cubicBezTo>
                      <a:pt x="32" y="0"/>
                      <a:pt x="18" y="2"/>
                      <a:pt x="5" y="8"/>
                    </a:cubicBezTo>
                    <a:cubicBezTo>
                      <a:pt x="5" y="8"/>
                      <a:pt x="4" y="9"/>
                      <a:pt x="4" y="9"/>
                    </a:cubicBezTo>
                    <a:cubicBezTo>
                      <a:pt x="2" y="15"/>
                      <a:pt x="0" y="24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3" y="30"/>
                      <a:pt x="3" y="29"/>
                      <a:pt x="4" y="28"/>
                    </a:cubicBezTo>
                    <a:cubicBezTo>
                      <a:pt x="17" y="15"/>
                      <a:pt x="29" y="18"/>
                      <a:pt x="35" y="21"/>
                    </a:cubicBezTo>
                    <a:cubicBezTo>
                      <a:pt x="37" y="22"/>
                      <a:pt x="39" y="23"/>
                      <a:pt x="39" y="23"/>
                    </a:cubicBezTo>
                    <a:cubicBezTo>
                      <a:pt x="42" y="15"/>
                      <a:pt x="44" y="7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" name="Freeform 715"/>
              <p:cNvSpPr>
                <a:spLocks/>
              </p:cNvSpPr>
              <p:nvPr/>
            </p:nvSpPr>
            <p:spPr bwMode="auto">
              <a:xfrm>
                <a:off x="7210" y="5601"/>
                <a:ext cx="135" cy="83"/>
              </a:xfrm>
              <a:custGeom>
                <a:avLst/>
                <a:gdLst>
                  <a:gd name="T0" fmla="*/ 57 w 57"/>
                  <a:gd name="T1" fmla="*/ 17 h 35"/>
                  <a:gd name="T2" fmla="*/ 34 w 57"/>
                  <a:gd name="T3" fmla="*/ 1 h 35"/>
                  <a:gd name="T4" fmla="*/ 0 w 57"/>
                  <a:gd name="T5" fmla="*/ 35 h 35"/>
                  <a:gd name="T6" fmla="*/ 57 w 57"/>
                  <a:gd name="T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35">
                    <a:moveTo>
                      <a:pt x="57" y="17"/>
                    </a:moveTo>
                    <a:cubicBezTo>
                      <a:pt x="57" y="17"/>
                      <a:pt x="48" y="0"/>
                      <a:pt x="34" y="1"/>
                    </a:cubicBezTo>
                    <a:cubicBezTo>
                      <a:pt x="3" y="4"/>
                      <a:pt x="0" y="35"/>
                      <a:pt x="0" y="35"/>
                    </a:cubicBezTo>
                    <a:cubicBezTo>
                      <a:pt x="0" y="35"/>
                      <a:pt x="34" y="9"/>
                      <a:pt x="57" y="1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" name="Freeform 716"/>
              <p:cNvSpPr>
                <a:spLocks/>
              </p:cNvSpPr>
              <p:nvPr/>
            </p:nvSpPr>
            <p:spPr bwMode="auto">
              <a:xfrm>
                <a:off x="7567" y="5594"/>
                <a:ext cx="119" cy="62"/>
              </a:xfrm>
              <a:custGeom>
                <a:avLst/>
                <a:gdLst>
                  <a:gd name="T0" fmla="*/ 16 w 50"/>
                  <a:gd name="T1" fmla="*/ 0 h 26"/>
                  <a:gd name="T2" fmla="*/ 2 w 50"/>
                  <a:gd name="T3" fmla="*/ 16 h 26"/>
                  <a:gd name="T4" fmla="*/ 50 w 50"/>
                  <a:gd name="T5" fmla="*/ 26 h 26"/>
                  <a:gd name="T6" fmla="*/ 16 w 50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26">
                    <a:moveTo>
                      <a:pt x="16" y="0"/>
                    </a:moveTo>
                    <a:cubicBezTo>
                      <a:pt x="8" y="0"/>
                      <a:pt x="0" y="5"/>
                      <a:pt x="2" y="16"/>
                    </a:cubicBezTo>
                    <a:cubicBezTo>
                      <a:pt x="2" y="16"/>
                      <a:pt x="31" y="10"/>
                      <a:pt x="50" y="26"/>
                    </a:cubicBezTo>
                    <a:cubicBezTo>
                      <a:pt x="50" y="26"/>
                      <a:pt x="48" y="0"/>
                      <a:pt x="16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" name="Freeform 717"/>
              <p:cNvSpPr>
                <a:spLocks/>
              </p:cNvSpPr>
              <p:nvPr/>
            </p:nvSpPr>
            <p:spPr bwMode="auto">
              <a:xfrm>
                <a:off x="7823" y="5708"/>
                <a:ext cx="82" cy="109"/>
              </a:xfrm>
              <a:custGeom>
                <a:avLst/>
                <a:gdLst>
                  <a:gd name="T0" fmla="*/ 9 w 35"/>
                  <a:gd name="T1" fmla="*/ 46 h 46"/>
                  <a:gd name="T2" fmla="*/ 21 w 35"/>
                  <a:gd name="T3" fmla="*/ 7 h 46"/>
                  <a:gd name="T4" fmla="*/ 26 w 35"/>
                  <a:gd name="T5" fmla="*/ 36 h 46"/>
                  <a:gd name="T6" fmla="*/ 9 w 35"/>
                  <a:gd name="T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6">
                    <a:moveTo>
                      <a:pt x="9" y="46"/>
                    </a:moveTo>
                    <a:cubicBezTo>
                      <a:pt x="9" y="46"/>
                      <a:pt x="0" y="0"/>
                      <a:pt x="21" y="7"/>
                    </a:cubicBezTo>
                    <a:cubicBezTo>
                      <a:pt x="35" y="11"/>
                      <a:pt x="34" y="27"/>
                      <a:pt x="26" y="36"/>
                    </a:cubicBezTo>
                    <a:cubicBezTo>
                      <a:pt x="22" y="42"/>
                      <a:pt x="14" y="46"/>
                      <a:pt x="9" y="4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" name="Freeform 718"/>
              <p:cNvSpPr>
                <a:spLocks/>
              </p:cNvSpPr>
              <p:nvPr/>
            </p:nvSpPr>
            <p:spPr bwMode="auto">
              <a:xfrm>
                <a:off x="7839" y="5727"/>
                <a:ext cx="64" cy="90"/>
              </a:xfrm>
              <a:custGeom>
                <a:avLst/>
                <a:gdLst>
                  <a:gd name="T0" fmla="*/ 2 w 27"/>
                  <a:gd name="T1" fmla="*/ 38 h 38"/>
                  <a:gd name="T2" fmla="*/ 0 w 27"/>
                  <a:gd name="T3" fmla="*/ 26 h 38"/>
                  <a:gd name="T4" fmla="*/ 24 w 27"/>
                  <a:gd name="T5" fmla="*/ 19 h 38"/>
                  <a:gd name="T6" fmla="*/ 2 w 27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38">
                    <a:moveTo>
                      <a:pt x="2" y="38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27" y="0"/>
                      <a:pt x="24" y="19"/>
                    </a:cubicBezTo>
                    <a:cubicBezTo>
                      <a:pt x="21" y="37"/>
                      <a:pt x="2" y="38"/>
                      <a:pt x="2" y="3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" name="Freeform 719"/>
              <p:cNvSpPr>
                <a:spLocks/>
              </p:cNvSpPr>
              <p:nvPr/>
            </p:nvSpPr>
            <p:spPr bwMode="auto">
              <a:xfrm>
                <a:off x="7000" y="5717"/>
                <a:ext cx="99" cy="123"/>
              </a:xfrm>
              <a:custGeom>
                <a:avLst/>
                <a:gdLst>
                  <a:gd name="T0" fmla="*/ 36 w 42"/>
                  <a:gd name="T1" fmla="*/ 51 h 52"/>
                  <a:gd name="T2" fmla="*/ 16 w 42"/>
                  <a:gd name="T3" fmla="*/ 10 h 52"/>
                  <a:gd name="T4" fmla="*/ 13 w 42"/>
                  <a:gd name="T5" fmla="*/ 42 h 52"/>
                  <a:gd name="T6" fmla="*/ 36 w 42"/>
                  <a:gd name="T7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52">
                    <a:moveTo>
                      <a:pt x="36" y="51"/>
                    </a:moveTo>
                    <a:cubicBezTo>
                      <a:pt x="36" y="51"/>
                      <a:pt x="42" y="0"/>
                      <a:pt x="16" y="10"/>
                    </a:cubicBezTo>
                    <a:cubicBezTo>
                      <a:pt x="0" y="16"/>
                      <a:pt x="3" y="33"/>
                      <a:pt x="13" y="42"/>
                    </a:cubicBezTo>
                    <a:cubicBezTo>
                      <a:pt x="19" y="48"/>
                      <a:pt x="29" y="52"/>
                      <a:pt x="36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" name="Freeform 720"/>
              <p:cNvSpPr>
                <a:spLocks/>
              </p:cNvSpPr>
              <p:nvPr/>
            </p:nvSpPr>
            <p:spPr bwMode="auto">
              <a:xfrm>
                <a:off x="7000" y="5748"/>
                <a:ext cx="85" cy="92"/>
              </a:xfrm>
              <a:custGeom>
                <a:avLst/>
                <a:gdLst>
                  <a:gd name="T0" fmla="*/ 36 w 36"/>
                  <a:gd name="T1" fmla="*/ 37 h 39"/>
                  <a:gd name="T2" fmla="*/ 36 w 36"/>
                  <a:gd name="T3" fmla="*/ 24 h 39"/>
                  <a:gd name="T4" fmla="*/ 6 w 36"/>
                  <a:gd name="T5" fmla="*/ 20 h 39"/>
                  <a:gd name="T6" fmla="*/ 36 w 36"/>
                  <a:gd name="T7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9">
                    <a:moveTo>
                      <a:pt x="36" y="37"/>
                    </a:move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0" y="0"/>
                      <a:pt x="6" y="20"/>
                    </a:cubicBezTo>
                    <a:cubicBezTo>
                      <a:pt x="12" y="39"/>
                      <a:pt x="36" y="37"/>
                      <a:pt x="36" y="37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" name="Freeform 721"/>
              <p:cNvSpPr>
                <a:spLocks/>
              </p:cNvSpPr>
              <p:nvPr/>
            </p:nvSpPr>
            <p:spPr bwMode="auto">
              <a:xfrm>
                <a:off x="7454" y="6140"/>
                <a:ext cx="73" cy="24"/>
              </a:xfrm>
              <a:custGeom>
                <a:avLst/>
                <a:gdLst>
                  <a:gd name="T0" fmla="*/ 31 w 31"/>
                  <a:gd name="T1" fmla="*/ 5 h 10"/>
                  <a:gd name="T2" fmla="*/ 15 w 31"/>
                  <a:gd name="T3" fmla="*/ 10 h 10"/>
                  <a:gd name="T4" fmla="*/ 0 w 31"/>
                  <a:gd name="T5" fmla="*/ 4 h 10"/>
                  <a:gd name="T6" fmla="*/ 16 w 31"/>
                  <a:gd name="T7" fmla="*/ 0 h 10"/>
                  <a:gd name="T8" fmla="*/ 31 w 31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0">
                    <a:moveTo>
                      <a:pt x="31" y="5"/>
                    </a:moveTo>
                    <a:cubicBezTo>
                      <a:pt x="31" y="8"/>
                      <a:pt x="24" y="10"/>
                      <a:pt x="15" y="10"/>
                    </a:cubicBezTo>
                    <a:cubicBezTo>
                      <a:pt x="7" y="10"/>
                      <a:pt x="0" y="7"/>
                      <a:pt x="0" y="4"/>
                    </a:cubicBezTo>
                    <a:cubicBezTo>
                      <a:pt x="0" y="2"/>
                      <a:pt x="7" y="0"/>
                      <a:pt x="16" y="0"/>
                    </a:cubicBezTo>
                    <a:cubicBezTo>
                      <a:pt x="24" y="0"/>
                      <a:pt x="31" y="3"/>
                      <a:pt x="31" y="5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" name="Freeform 722"/>
              <p:cNvSpPr>
                <a:spLocks/>
              </p:cNvSpPr>
              <p:nvPr/>
            </p:nvSpPr>
            <p:spPr bwMode="auto">
              <a:xfrm>
                <a:off x="7818" y="5767"/>
                <a:ext cx="130" cy="121"/>
              </a:xfrm>
              <a:custGeom>
                <a:avLst/>
                <a:gdLst>
                  <a:gd name="T0" fmla="*/ 6 w 55"/>
                  <a:gd name="T1" fmla="*/ 51 h 51"/>
                  <a:gd name="T2" fmla="*/ 0 w 55"/>
                  <a:gd name="T3" fmla="*/ 49 h 51"/>
                  <a:gd name="T4" fmla="*/ 44 w 55"/>
                  <a:gd name="T5" fmla="*/ 0 h 51"/>
                  <a:gd name="T6" fmla="*/ 6 w 55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51">
                    <a:moveTo>
                      <a:pt x="6" y="51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44" y="31"/>
                      <a:pt x="44" y="0"/>
                    </a:cubicBezTo>
                    <a:cubicBezTo>
                      <a:pt x="44" y="0"/>
                      <a:pt x="55" y="34"/>
                      <a:pt x="6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" name="Freeform 723"/>
              <p:cNvSpPr>
                <a:spLocks/>
              </p:cNvSpPr>
              <p:nvPr/>
            </p:nvSpPr>
            <p:spPr bwMode="auto">
              <a:xfrm>
                <a:off x="7009" y="5226"/>
                <a:ext cx="121" cy="125"/>
              </a:xfrm>
              <a:custGeom>
                <a:avLst/>
                <a:gdLst>
                  <a:gd name="T0" fmla="*/ 1 w 51"/>
                  <a:gd name="T1" fmla="*/ 1 h 53"/>
                  <a:gd name="T2" fmla="*/ 5 w 51"/>
                  <a:gd name="T3" fmla="*/ 16 h 53"/>
                  <a:gd name="T4" fmla="*/ 15 w 51"/>
                  <a:gd name="T5" fmla="*/ 32 h 53"/>
                  <a:gd name="T6" fmla="*/ 45 w 51"/>
                  <a:gd name="T7" fmla="*/ 52 h 53"/>
                  <a:gd name="T8" fmla="*/ 51 w 51"/>
                  <a:gd name="T9" fmla="*/ 53 h 53"/>
                  <a:gd name="T10" fmla="*/ 45 w 51"/>
                  <a:gd name="T11" fmla="*/ 49 h 53"/>
                  <a:gd name="T12" fmla="*/ 38 w 51"/>
                  <a:gd name="T13" fmla="*/ 44 h 53"/>
                  <a:gd name="T14" fmla="*/ 22 w 51"/>
                  <a:gd name="T15" fmla="*/ 32 h 53"/>
                  <a:gd name="T16" fmla="*/ 11 w 51"/>
                  <a:gd name="T17" fmla="*/ 16 h 53"/>
                  <a:gd name="T18" fmla="*/ 4 w 51"/>
                  <a:gd name="T19" fmla="*/ 3 h 53"/>
                  <a:gd name="T20" fmla="*/ 2 w 51"/>
                  <a:gd name="T21" fmla="*/ 0 h 53"/>
                  <a:gd name="T22" fmla="*/ 1 w 51"/>
                  <a:gd name="T23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53">
                    <a:moveTo>
                      <a:pt x="1" y="1"/>
                    </a:moveTo>
                    <a:cubicBezTo>
                      <a:pt x="0" y="5"/>
                      <a:pt x="4" y="13"/>
                      <a:pt x="5" y="16"/>
                    </a:cubicBezTo>
                    <a:cubicBezTo>
                      <a:pt x="8" y="22"/>
                      <a:pt x="11" y="27"/>
                      <a:pt x="15" y="32"/>
                    </a:cubicBezTo>
                    <a:cubicBezTo>
                      <a:pt x="22" y="42"/>
                      <a:pt x="33" y="49"/>
                      <a:pt x="45" y="52"/>
                    </a:cubicBezTo>
                    <a:cubicBezTo>
                      <a:pt x="47" y="52"/>
                      <a:pt x="49" y="53"/>
                      <a:pt x="51" y="53"/>
                    </a:cubicBezTo>
                    <a:cubicBezTo>
                      <a:pt x="50" y="51"/>
                      <a:pt x="47" y="50"/>
                      <a:pt x="45" y="49"/>
                    </a:cubicBezTo>
                    <a:cubicBezTo>
                      <a:pt x="42" y="48"/>
                      <a:pt x="40" y="46"/>
                      <a:pt x="38" y="44"/>
                    </a:cubicBezTo>
                    <a:cubicBezTo>
                      <a:pt x="32" y="40"/>
                      <a:pt x="27" y="37"/>
                      <a:pt x="22" y="32"/>
                    </a:cubicBezTo>
                    <a:cubicBezTo>
                      <a:pt x="18" y="27"/>
                      <a:pt x="14" y="21"/>
                      <a:pt x="11" y="16"/>
                    </a:cubicBezTo>
                    <a:cubicBezTo>
                      <a:pt x="9" y="12"/>
                      <a:pt x="6" y="8"/>
                      <a:pt x="4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" name="Freeform 724"/>
              <p:cNvSpPr>
                <a:spLocks/>
              </p:cNvSpPr>
              <p:nvPr/>
            </p:nvSpPr>
            <p:spPr bwMode="auto">
              <a:xfrm>
                <a:off x="7078" y="5178"/>
                <a:ext cx="76" cy="100"/>
              </a:xfrm>
              <a:custGeom>
                <a:avLst/>
                <a:gdLst>
                  <a:gd name="T0" fmla="*/ 6 w 32"/>
                  <a:gd name="T1" fmla="*/ 0 h 42"/>
                  <a:gd name="T2" fmla="*/ 32 w 32"/>
                  <a:gd name="T3" fmla="*/ 42 h 42"/>
                  <a:gd name="T4" fmla="*/ 6 w 32"/>
                  <a:gd name="T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42">
                    <a:moveTo>
                      <a:pt x="6" y="0"/>
                    </a:moveTo>
                    <a:cubicBezTo>
                      <a:pt x="6" y="0"/>
                      <a:pt x="0" y="33"/>
                      <a:pt x="32" y="42"/>
                    </a:cubicBezTo>
                    <a:cubicBezTo>
                      <a:pt x="32" y="42"/>
                      <a:pt x="10" y="27"/>
                      <a:pt x="6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" name="Freeform 725"/>
              <p:cNvSpPr>
                <a:spLocks/>
              </p:cNvSpPr>
              <p:nvPr/>
            </p:nvSpPr>
            <p:spPr bwMode="auto">
              <a:xfrm>
                <a:off x="7747" y="5282"/>
                <a:ext cx="125" cy="133"/>
              </a:xfrm>
              <a:custGeom>
                <a:avLst/>
                <a:gdLst>
                  <a:gd name="T0" fmla="*/ 37 w 53"/>
                  <a:gd name="T1" fmla="*/ 0 h 56"/>
                  <a:gd name="T2" fmla="*/ 0 w 53"/>
                  <a:gd name="T3" fmla="*/ 56 h 56"/>
                  <a:gd name="T4" fmla="*/ 37 w 53"/>
                  <a:gd name="T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56">
                    <a:moveTo>
                      <a:pt x="37" y="0"/>
                    </a:moveTo>
                    <a:cubicBezTo>
                      <a:pt x="37" y="0"/>
                      <a:pt x="53" y="46"/>
                      <a:pt x="0" y="56"/>
                    </a:cubicBezTo>
                    <a:cubicBezTo>
                      <a:pt x="0" y="56"/>
                      <a:pt x="28" y="34"/>
                      <a:pt x="37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" name="Freeform 726"/>
              <p:cNvSpPr>
                <a:spLocks/>
              </p:cNvSpPr>
              <p:nvPr/>
            </p:nvSpPr>
            <p:spPr bwMode="auto">
              <a:xfrm>
                <a:off x="7409" y="5098"/>
                <a:ext cx="362" cy="104"/>
              </a:xfrm>
              <a:custGeom>
                <a:avLst/>
                <a:gdLst>
                  <a:gd name="T0" fmla="*/ 153 w 153"/>
                  <a:gd name="T1" fmla="*/ 36 h 44"/>
                  <a:gd name="T2" fmla="*/ 84 w 153"/>
                  <a:gd name="T3" fmla="*/ 15 h 44"/>
                  <a:gd name="T4" fmla="*/ 19 w 153"/>
                  <a:gd name="T5" fmla="*/ 42 h 44"/>
                  <a:gd name="T6" fmla="*/ 104 w 153"/>
                  <a:gd name="T7" fmla="*/ 34 h 44"/>
                  <a:gd name="T8" fmla="*/ 153 w 153"/>
                  <a:gd name="T9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4">
                    <a:moveTo>
                      <a:pt x="153" y="36"/>
                    </a:moveTo>
                    <a:cubicBezTo>
                      <a:pt x="153" y="36"/>
                      <a:pt x="130" y="0"/>
                      <a:pt x="84" y="15"/>
                    </a:cubicBezTo>
                    <a:cubicBezTo>
                      <a:pt x="38" y="30"/>
                      <a:pt x="38" y="41"/>
                      <a:pt x="19" y="42"/>
                    </a:cubicBezTo>
                    <a:cubicBezTo>
                      <a:pt x="0" y="42"/>
                      <a:pt x="68" y="44"/>
                      <a:pt x="104" y="34"/>
                    </a:cubicBezTo>
                    <a:cubicBezTo>
                      <a:pt x="141" y="24"/>
                      <a:pt x="147" y="44"/>
                      <a:pt x="153" y="36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" name="Freeform 727"/>
              <p:cNvSpPr>
                <a:spLocks/>
              </p:cNvSpPr>
              <p:nvPr/>
            </p:nvSpPr>
            <p:spPr bwMode="auto">
              <a:xfrm>
                <a:off x="7813" y="5330"/>
                <a:ext cx="142" cy="198"/>
              </a:xfrm>
              <a:custGeom>
                <a:avLst/>
                <a:gdLst>
                  <a:gd name="T0" fmla="*/ 1 w 60"/>
                  <a:gd name="T1" fmla="*/ 49 h 84"/>
                  <a:gd name="T2" fmla="*/ 36 w 60"/>
                  <a:gd name="T3" fmla="*/ 0 h 84"/>
                  <a:gd name="T4" fmla="*/ 54 w 60"/>
                  <a:gd name="T5" fmla="*/ 33 h 84"/>
                  <a:gd name="T6" fmla="*/ 0 w 60"/>
                  <a:gd name="T7" fmla="*/ 84 h 84"/>
                  <a:gd name="T8" fmla="*/ 1 w 60"/>
                  <a:gd name="T9" fmla="*/ 4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84">
                    <a:moveTo>
                      <a:pt x="1" y="49"/>
                    </a:moveTo>
                    <a:cubicBezTo>
                      <a:pt x="1" y="49"/>
                      <a:pt x="39" y="29"/>
                      <a:pt x="36" y="0"/>
                    </a:cubicBezTo>
                    <a:cubicBezTo>
                      <a:pt x="36" y="0"/>
                      <a:pt x="60" y="6"/>
                      <a:pt x="54" y="33"/>
                    </a:cubicBezTo>
                    <a:cubicBezTo>
                      <a:pt x="48" y="61"/>
                      <a:pt x="0" y="84"/>
                      <a:pt x="0" y="84"/>
                    </a:cubicBezTo>
                    <a:lnTo>
                      <a:pt x="1" y="49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" name="Freeform 728"/>
              <p:cNvSpPr>
                <a:spLocks/>
              </p:cNvSpPr>
              <p:nvPr/>
            </p:nvSpPr>
            <p:spPr bwMode="auto">
              <a:xfrm>
                <a:off x="7196" y="5817"/>
                <a:ext cx="26" cy="9"/>
              </a:xfrm>
              <a:custGeom>
                <a:avLst/>
                <a:gdLst>
                  <a:gd name="T0" fmla="*/ 11 w 11"/>
                  <a:gd name="T1" fmla="*/ 2 h 4"/>
                  <a:gd name="T2" fmla="*/ 9 w 11"/>
                  <a:gd name="T3" fmla="*/ 4 h 4"/>
                  <a:gd name="T4" fmla="*/ 2 w 11"/>
                  <a:gd name="T5" fmla="*/ 4 h 4"/>
                  <a:gd name="T6" fmla="*/ 0 w 11"/>
                  <a:gd name="T7" fmla="*/ 2 h 4"/>
                  <a:gd name="T8" fmla="*/ 0 w 11"/>
                  <a:gd name="T9" fmla="*/ 2 h 4"/>
                  <a:gd name="T10" fmla="*/ 2 w 11"/>
                  <a:gd name="T11" fmla="*/ 0 h 4"/>
                  <a:gd name="T12" fmla="*/ 9 w 11"/>
                  <a:gd name="T13" fmla="*/ 0 h 4"/>
                  <a:gd name="T14" fmla="*/ 11 w 11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4">
                    <a:moveTo>
                      <a:pt x="11" y="2"/>
                    </a:moveTo>
                    <a:cubicBezTo>
                      <a:pt x="11" y="3"/>
                      <a:pt x="10" y="4"/>
                      <a:pt x="9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1" y="0"/>
                      <a:pt x="11" y="1"/>
                      <a:pt x="11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" name="Freeform 729"/>
              <p:cNvSpPr>
                <a:spLocks/>
              </p:cNvSpPr>
              <p:nvPr/>
            </p:nvSpPr>
            <p:spPr bwMode="auto">
              <a:xfrm>
                <a:off x="7693" y="5817"/>
                <a:ext cx="23" cy="9"/>
              </a:xfrm>
              <a:custGeom>
                <a:avLst/>
                <a:gdLst>
                  <a:gd name="T0" fmla="*/ 10 w 10"/>
                  <a:gd name="T1" fmla="*/ 2 h 4"/>
                  <a:gd name="T2" fmla="*/ 8 w 10"/>
                  <a:gd name="T3" fmla="*/ 4 h 4"/>
                  <a:gd name="T4" fmla="*/ 1 w 10"/>
                  <a:gd name="T5" fmla="*/ 3 h 4"/>
                  <a:gd name="T6" fmla="*/ 0 w 10"/>
                  <a:gd name="T7" fmla="*/ 2 h 4"/>
                  <a:gd name="T8" fmla="*/ 0 w 10"/>
                  <a:gd name="T9" fmla="*/ 2 h 4"/>
                  <a:gd name="T10" fmla="*/ 1 w 10"/>
                  <a:gd name="T11" fmla="*/ 0 h 4"/>
                  <a:gd name="T12" fmla="*/ 8 w 10"/>
                  <a:gd name="T13" fmla="*/ 0 h 4"/>
                  <a:gd name="T14" fmla="*/ 10 w 10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">
                    <a:moveTo>
                      <a:pt x="10" y="2"/>
                    </a:moveTo>
                    <a:cubicBezTo>
                      <a:pt x="10" y="3"/>
                      <a:pt x="9" y="4"/>
                      <a:pt x="8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" name="Freeform 730"/>
              <p:cNvSpPr>
                <a:spLocks/>
              </p:cNvSpPr>
              <p:nvPr/>
            </p:nvSpPr>
            <p:spPr bwMode="auto">
              <a:xfrm>
                <a:off x="7340" y="5715"/>
                <a:ext cx="258" cy="288"/>
              </a:xfrm>
              <a:custGeom>
                <a:avLst/>
                <a:gdLst>
                  <a:gd name="T0" fmla="*/ 27 w 109"/>
                  <a:gd name="T1" fmla="*/ 14 h 122"/>
                  <a:gd name="T2" fmla="*/ 28 w 109"/>
                  <a:gd name="T3" fmla="*/ 99 h 122"/>
                  <a:gd name="T4" fmla="*/ 98 w 109"/>
                  <a:gd name="T5" fmla="*/ 92 h 122"/>
                  <a:gd name="T6" fmla="*/ 78 w 109"/>
                  <a:gd name="T7" fmla="*/ 11 h 122"/>
                  <a:gd name="T8" fmla="*/ 54 w 109"/>
                  <a:gd name="T9" fmla="*/ 0 h 122"/>
                  <a:gd name="T10" fmla="*/ 27 w 109"/>
                  <a:gd name="T11" fmla="*/ 1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22">
                    <a:moveTo>
                      <a:pt x="27" y="14"/>
                    </a:moveTo>
                    <a:cubicBezTo>
                      <a:pt x="27" y="14"/>
                      <a:pt x="0" y="75"/>
                      <a:pt x="28" y="99"/>
                    </a:cubicBezTo>
                    <a:cubicBezTo>
                      <a:pt x="56" y="122"/>
                      <a:pt x="92" y="109"/>
                      <a:pt x="98" y="92"/>
                    </a:cubicBezTo>
                    <a:cubicBezTo>
                      <a:pt x="109" y="62"/>
                      <a:pt x="83" y="52"/>
                      <a:pt x="78" y="11"/>
                    </a:cubicBezTo>
                    <a:cubicBezTo>
                      <a:pt x="78" y="11"/>
                      <a:pt x="70" y="1"/>
                      <a:pt x="54" y="0"/>
                    </a:cubicBezTo>
                    <a:cubicBezTo>
                      <a:pt x="38" y="0"/>
                      <a:pt x="27" y="14"/>
                      <a:pt x="27" y="1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" name="Freeform 731"/>
              <p:cNvSpPr>
                <a:spLocks/>
              </p:cNvSpPr>
              <p:nvPr/>
            </p:nvSpPr>
            <p:spPr bwMode="auto">
              <a:xfrm>
                <a:off x="7352" y="5713"/>
                <a:ext cx="230" cy="253"/>
              </a:xfrm>
              <a:custGeom>
                <a:avLst/>
                <a:gdLst>
                  <a:gd name="T0" fmla="*/ 25 w 97"/>
                  <a:gd name="T1" fmla="*/ 12 h 107"/>
                  <a:gd name="T2" fmla="*/ 25 w 97"/>
                  <a:gd name="T3" fmla="*/ 86 h 107"/>
                  <a:gd name="T4" fmla="*/ 88 w 97"/>
                  <a:gd name="T5" fmla="*/ 79 h 107"/>
                  <a:gd name="T6" fmla="*/ 70 w 97"/>
                  <a:gd name="T7" fmla="*/ 8 h 107"/>
                  <a:gd name="T8" fmla="*/ 49 w 97"/>
                  <a:gd name="T9" fmla="*/ 0 h 107"/>
                  <a:gd name="T10" fmla="*/ 25 w 97"/>
                  <a:gd name="T11" fmla="*/ 1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07">
                    <a:moveTo>
                      <a:pt x="25" y="12"/>
                    </a:moveTo>
                    <a:cubicBezTo>
                      <a:pt x="25" y="12"/>
                      <a:pt x="0" y="65"/>
                      <a:pt x="25" y="86"/>
                    </a:cubicBezTo>
                    <a:cubicBezTo>
                      <a:pt x="50" y="107"/>
                      <a:pt x="83" y="95"/>
                      <a:pt x="88" y="79"/>
                    </a:cubicBezTo>
                    <a:cubicBezTo>
                      <a:pt x="97" y="52"/>
                      <a:pt x="75" y="46"/>
                      <a:pt x="70" y="8"/>
                    </a:cubicBezTo>
                    <a:cubicBezTo>
                      <a:pt x="70" y="8"/>
                      <a:pt x="63" y="0"/>
                      <a:pt x="49" y="0"/>
                    </a:cubicBezTo>
                    <a:cubicBezTo>
                      <a:pt x="34" y="0"/>
                      <a:pt x="25" y="12"/>
                      <a:pt x="25" y="1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" name="Freeform 732"/>
              <p:cNvSpPr>
                <a:spLocks/>
              </p:cNvSpPr>
              <p:nvPr/>
            </p:nvSpPr>
            <p:spPr bwMode="auto">
              <a:xfrm>
                <a:off x="7478" y="5880"/>
                <a:ext cx="42" cy="19"/>
              </a:xfrm>
              <a:custGeom>
                <a:avLst/>
                <a:gdLst>
                  <a:gd name="T0" fmla="*/ 18 w 18"/>
                  <a:gd name="T1" fmla="*/ 5 h 8"/>
                  <a:gd name="T2" fmla="*/ 9 w 18"/>
                  <a:gd name="T3" fmla="*/ 8 h 8"/>
                  <a:gd name="T4" fmla="*/ 0 w 18"/>
                  <a:gd name="T5" fmla="*/ 4 h 8"/>
                  <a:gd name="T6" fmla="*/ 9 w 18"/>
                  <a:gd name="T7" fmla="*/ 1 h 8"/>
                  <a:gd name="T8" fmla="*/ 18 w 18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8" y="5"/>
                    </a:moveTo>
                    <a:cubicBezTo>
                      <a:pt x="18" y="7"/>
                      <a:pt x="14" y="8"/>
                      <a:pt x="9" y="8"/>
                    </a:cubicBezTo>
                    <a:cubicBezTo>
                      <a:pt x="4" y="8"/>
                      <a:pt x="0" y="6"/>
                      <a:pt x="0" y="4"/>
                    </a:cubicBezTo>
                    <a:cubicBezTo>
                      <a:pt x="0" y="2"/>
                      <a:pt x="4" y="0"/>
                      <a:pt x="9" y="1"/>
                    </a:cubicBezTo>
                    <a:cubicBezTo>
                      <a:pt x="14" y="1"/>
                      <a:pt x="18" y="2"/>
                      <a:pt x="18" y="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" name="Freeform 733"/>
              <p:cNvSpPr>
                <a:spLocks/>
              </p:cNvSpPr>
              <p:nvPr/>
            </p:nvSpPr>
            <p:spPr bwMode="auto">
              <a:xfrm>
                <a:off x="7251" y="5689"/>
                <a:ext cx="101" cy="102"/>
              </a:xfrm>
              <a:custGeom>
                <a:avLst/>
                <a:gdLst>
                  <a:gd name="T0" fmla="*/ 43 w 43"/>
                  <a:gd name="T1" fmla="*/ 22 h 43"/>
                  <a:gd name="T2" fmla="*/ 21 w 43"/>
                  <a:gd name="T3" fmla="*/ 43 h 43"/>
                  <a:gd name="T4" fmla="*/ 0 w 43"/>
                  <a:gd name="T5" fmla="*/ 21 h 43"/>
                  <a:gd name="T6" fmla="*/ 22 w 43"/>
                  <a:gd name="T7" fmla="*/ 0 h 43"/>
                  <a:gd name="T8" fmla="*/ 43 w 43"/>
                  <a:gd name="T9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43" y="22"/>
                    </a:moveTo>
                    <a:cubicBezTo>
                      <a:pt x="42" y="34"/>
                      <a:pt x="32" y="43"/>
                      <a:pt x="21" y="43"/>
                    </a:cubicBezTo>
                    <a:cubicBezTo>
                      <a:pt x="9" y="42"/>
                      <a:pt x="0" y="33"/>
                      <a:pt x="0" y="21"/>
                    </a:cubicBezTo>
                    <a:cubicBezTo>
                      <a:pt x="1" y="9"/>
                      <a:pt x="10" y="0"/>
                      <a:pt x="22" y="0"/>
                    </a:cubicBezTo>
                    <a:cubicBezTo>
                      <a:pt x="34" y="1"/>
                      <a:pt x="43" y="11"/>
                      <a:pt x="43" y="2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" name="Freeform 734"/>
              <p:cNvSpPr>
                <a:spLocks/>
              </p:cNvSpPr>
              <p:nvPr/>
            </p:nvSpPr>
            <p:spPr bwMode="auto">
              <a:xfrm>
                <a:off x="7295" y="5710"/>
                <a:ext cx="48" cy="43"/>
              </a:xfrm>
              <a:custGeom>
                <a:avLst/>
                <a:gdLst>
                  <a:gd name="T0" fmla="*/ 19 w 20"/>
                  <a:gd name="T1" fmla="*/ 12 h 18"/>
                  <a:gd name="T2" fmla="*/ 7 w 20"/>
                  <a:gd name="T3" fmla="*/ 16 h 18"/>
                  <a:gd name="T4" fmla="*/ 1 w 20"/>
                  <a:gd name="T5" fmla="*/ 5 h 18"/>
                  <a:gd name="T6" fmla="*/ 13 w 20"/>
                  <a:gd name="T7" fmla="*/ 1 h 18"/>
                  <a:gd name="T8" fmla="*/ 19 w 20"/>
                  <a:gd name="T9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9" y="12"/>
                    </a:moveTo>
                    <a:cubicBezTo>
                      <a:pt x="17" y="16"/>
                      <a:pt x="12" y="18"/>
                      <a:pt x="7" y="16"/>
                    </a:cubicBezTo>
                    <a:cubicBezTo>
                      <a:pt x="2" y="14"/>
                      <a:pt x="0" y="9"/>
                      <a:pt x="1" y="5"/>
                    </a:cubicBezTo>
                    <a:cubicBezTo>
                      <a:pt x="3" y="1"/>
                      <a:pt x="8" y="0"/>
                      <a:pt x="13" y="1"/>
                    </a:cubicBezTo>
                    <a:cubicBezTo>
                      <a:pt x="17" y="3"/>
                      <a:pt x="20" y="8"/>
                      <a:pt x="19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1" name="Freeform 735"/>
              <p:cNvSpPr>
                <a:spLocks/>
              </p:cNvSpPr>
              <p:nvPr/>
            </p:nvSpPr>
            <p:spPr bwMode="auto">
              <a:xfrm>
                <a:off x="7574" y="5689"/>
                <a:ext cx="102" cy="102"/>
              </a:xfrm>
              <a:custGeom>
                <a:avLst/>
                <a:gdLst>
                  <a:gd name="T0" fmla="*/ 43 w 43"/>
                  <a:gd name="T1" fmla="*/ 22 h 43"/>
                  <a:gd name="T2" fmla="*/ 21 w 43"/>
                  <a:gd name="T3" fmla="*/ 43 h 43"/>
                  <a:gd name="T4" fmla="*/ 0 w 43"/>
                  <a:gd name="T5" fmla="*/ 21 h 43"/>
                  <a:gd name="T6" fmla="*/ 22 w 43"/>
                  <a:gd name="T7" fmla="*/ 0 h 43"/>
                  <a:gd name="T8" fmla="*/ 43 w 43"/>
                  <a:gd name="T9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43" y="22"/>
                    </a:moveTo>
                    <a:cubicBezTo>
                      <a:pt x="42" y="34"/>
                      <a:pt x="33" y="43"/>
                      <a:pt x="21" y="43"/>
                    </a:cubicBezTo>
                    <a:cubicBezTo>
                      <a:pt x="9" y="42"/>
                      <a:pt x="0" y="33"/>
                      <a:pt x="0" y="21"/>
                    </a:cubicBezTo>
                    <a:cubicBezTo>
                      <a:pt x="1" y="9"/>
                      <a:pt x="11" y="0"/>
                      <a:pt x="22" y="0"/>
                    </a:cubicBezTo>
                    <a:cubicBezTo>
                      <a:pt x="34" y="1"/>
                      <a:pt x="43" y="11"/>
                      <a:pt x="43" y="2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2" name="Freeform 736"/>
              <p:cNvSpPr>
                <a:spLocks/>
              </p:cNvSpPr>
              <p:nvPr/>
            </p:nvSpPr>
            <p:spPr bwMode="auto">
              <a:xfrm>
                <a:off x="7619" y="5710"/>
                <a:ext cx="48" cy="43"/>
              </a:xfrm>
              <a:custGeom>
                <a:avLst/>
                <a:gdLst>
                  <a:gd name="T0" fmla="*/ 19 w 20"/>
                  <a:gd name="T1" fmla="*/ 12 h 18"/>
                  <a:gd name="T2" fmla="*/ 7 w 20"/>
                  <a:gd name="T3" fmla="*/ 16 h 18"/>
                  <a:gd name="T4" fmla="*/ 1 w 20"/>
                  <a:gd name="T5" fmla="*/ 5 h 18"/>
                  <a:gd name="T6" fmla="*/ 13 w 20"/>
                  <a:gd name="T7" fmla="*/ 1 h 18"/>
                  <a:gd name="T8" fmla="*/ 19 w 20"/>
                  <a:gd name="T9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9" y="12"/>
                    </a:moveTo>
                    <a:cubicBezTo>
                      <a:pt x="17" y="16"/>
                      <a:pt x="12" y="18"/>
                      <a:pt x="7" y="16"/>
                    </a:cubicBezTo>
                    <a:cubicBezTo>
                      <a:pt x="2" y="14"/>
                      <a:pt x="0" y="9"/>
                      <a:pt x="1" y="5"/>
                    </a:cubicBezTo>
                    <a:cubicBezTo>
                      <a:pt x="3" y="1"/>
                      <a:pt x="8" y="0"/>
                      <a:pt x="13" y="1"/>
                    </a:cubicBezTo>
                    <a:cubicBezTo>
                      <a:pt x="18" y="3"/>
                      <a:pt x="20" y="8"/>
                      <a:pt x="19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" name="Freeform 737"/>
              <p:cNvSpPr>
                <a:spLocks/>
              </p:cNvSpPr>
              <p:nvPr/>
            </p:nvSpPr>
            <p:spPr bwMode="auto">
              <a:xfrm>
                <a:off x="7373" y="6001"/>
                <a:ext cx="223" cy="116"/>
              </a:xfrm>
              <a:custGeom>
                <a:avLst/>
                <a:gdLst>
                  <a:gd name="T0" fmla="*/ 94 w 94"/>
                  <a:gd name="T1" fmla="*/ 0 h 49"/>
                  <a:gd name="T2" fmla="*/ 0 w 94"/>
                  <a:gd name="T3" fmla="*/ 0 h 49"/>
                  <a:gd name="T4" fmla="*/ 14 w 94"/>
                  <a:gd name="T5" fmla="*/ 34 h 49"/>
                  <a:gd name="T6" fmla="*/ 70 w 94"/>
                  <a:gd name="T7" fmla="*/ 41 h 49"/>
                  <a:gd name="T8" fmla="*/ 94 w 94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49">
                    <a:moveTo>
                      <a:pt x="9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21"/>
                      <a:pt x="14" y="34"/>
                    </a:cubicBezTo>
                    <a:cubicBezTo>
                      <a:pt x="26" y="48"/>
                      <a:pt x="57" y="49"/>
                      <a:pt x="70" y="41"/>
                    </a:cubicBezTo>
                    <a:cubicBezTo>
                      <a:pt x="83" y="32"/>
                      <a:pt x="94" y="0"/>
                      <a:pt x="94" y="0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" name="Freeform 738"/>
              <p:cNvSpPr>
                <a:spLocks/>
              </p:cNvSpPr>
              <p:nvPr/>
            </p:nvSpPr>
            <p:spPr bwMode="auto">
              <a:xfrm>
                <a:off x="7418" y="6001"/>
                <a:ext cx="178" cy="113"/>
              </a:xfrm>
              <a:custGeom>
                <a:avLst/>
                <a:gdLst>
                  <a:gd name="T0" fmla="*/ 33 w 75"/>
                  <a:gd name="T1" fmla="*/ 0 h 48"/>
                  <a:gd name="T2" fmla="*/ 17 w 75"/>
                  <a:gd name="T3" fmla="*/ 5 h 48"/>
                  <a:gd name="T4" fmla="*/ 6 w 75"/>
                  <a:gd name="T5" fmla="*/ 19 h 48"/>
                  <a:gd name="T6" fmla="*/ 0 w 75"/>
                  <a:gd name="T7" fmla="*/ 39 h 48"/>
                  <a:gd name="T8" fmla="*/ 51 w 75"/>
                  <a:gd name="T9" fmla="*/ 41 h 48"/>
                  <a:gd name="T10" fmla="*/ 75 w 75"/>
                  <a:gd name="T11" fmla="*/ 0 h 48"/>
                  <a:gd name="T12" fmla="*/ 33 w 75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48">
                    <a:moveTo>
                      <a:pt x="33" y="0"/>
                    </a:moveTo>
                    <a:cubicBezTo>
                      <a:pt x="28" y="1"/>
                      <a:pt x="22" y="3"/>
                      <a:pt x="17" y="5"/>
                    </a:cubicBezTo>
                    <a:cubicBezTo>
                      <a:pt x="13" y="9"/>
                      <a:pt x="9" y="14"/>
                      <a:pt x="6" y="19"/>
                    </a:cubicBezTo>
                    <a:cubicBezTo>
                      <a:pt x="3" y="25"/>
                      <a:pt x="1" y="32"/>
                      <a:pt x="0" y="39"/>
                    </a:cubicBezTo>
                    <a:cubicBezTo>
                      <a:pt x="14" y="48"/>
                      <a:pt x="39" y="48"/>
                      <a:pt x="51" y="41"/>
                    </a:cubicBezTo>
                    <a:cubicBezTo>
                      <a:pt x="64" y="32"/>
                      <a:pt x="75" y="0"/>
                      <a:pt x="75" y="0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" name="Freeform 739"/>
              <p:cNvSpPr>
                <a:spLocks/>
              </p:cNvSpPr>
              <p:nvPr/>
            </p:nvSpPr>
            <p:spPr bwMode="auto">
              <a:xfrm>
                <a:off x="7600" y="5961"/>
                <a:ext cx="50" cy="71"/>
              </a:xfrm>
              <a:custGeom>
                <a:avLst/>
                <a:gdLst>
                  <a:gd name="T0" fmla="*/ 3 w 21"/>
                  <a:gd name="T1" fmla="*/ 7 h 30"/>
                  <a:gd name="T2" fmla="*/ 11 w 21"/>
                  <a:gd name="T3" fmla="*/ 17 h 30"/>
                  <a:gd name="T4" fmla="*/ 17 w 21"/>
                  <a:gd name="T5" fmla="*/ 28 h 30"/>
                  <a:gd name="T6" fmla="*/ 14 w 21"/>
                  <a:gd name="T7" fmla="*/ 4 h 30"/>
                  <a:gd name="T8" fmla="*/ 3 w 21"/>
                  <a:gd name="T9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0">
                    <a:moveTo>
                      <a:pt x="3" y="7"/>
                    </a:moveTo>
                    <a:cubicBezTo>
                      <a:pt x="5" y="14"/>
                      <a:pt x="10" y="10"/>
                      <a:pt x="11" y="17"/>
                    </a:cubicBezTo>
                    <a:cubicBezTo>
                      <a:pt x="12" y="23"/>
                      <a:pt x="10" y="30"/>
                      <a:pt x="17" y="28"/>
                    </a:cubicBezTo>
                    <a:cubicBezTo>
                      <a:pt x="21" y="18"/>
                      <a:pt x="21" y="11"/>
                      <a:pt x="14" y="4"/>
                    </a:cubicBezTo>
                    <a:cubicBezTo>
                      <a:pt x="14" y="4"/>
                      <a:pt x="0" y="0"/>
                      <a:pt x="3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" name="Freeform 740"/>
              <p:cNvSpPr>
                <a:spLocks/>
              </p:cNvSpPr>
              <p:nvPr/>
            </p:nvSpPr>
            <p:spPr bwMode="auto">
              <a:xfrm>
                <a:off x="6808" y="5583"/>
                <a:ext cx="145" cy="255"/>
              </a:xfrm>
              <a:custGeom>
                <a:avLst/>
                <a:gdLst>
                  <a:gd name="T0" fmla="*/ 3 w 61"/>
                  <a:gd name="T1" fmla="*/ 30 h 108"/>
                  <a:gd name="T2" fmla="*/ 4 w 61"/>
                  <a:gd name="T3" fmla="*/ 17 h 108"/>
                  <a:gd name="T4" fmla="*/ 22 w 61"/>
                  <a:gd name="T5" fmla="*/ 10 h 108"/>
                  <a:gd name="T6" fmla="*/ 34 w 61"/>
                  <a:gd name="T7" fmla="*/ 4 h 108"/>
                  <a:gd name="T8" fmla="*/ 57 w 61"/>
                  <a:gd name="T9" fmla="*/ 40 h 108"/>
                  <a:gd name="T10" fmla="*/ 59 w 61"/>
                  <a:gd name="T11" fmla="*/ 64 h 108"/>
                  <a:gd name="T12" fmla="*/ 33 w 61"/>
                  <a:gd name="T13" fmla="*/ 98 h 108"/>
                  <a:gd name="T14" fmla="*/ 31 w 61"/>
                  <a:gd name="T15" fmla="*/ 108 h 108"/>
                  <a:gd name="T16" fmla="*/ 11 w 61"/>
                  <a:gd name="T17" fmla="*/ 106 h 108"/>
                  <a:gd name="T18" fmla="*/ 3 w 61"/>
                  <a:gd name="T19" fmla="*/ 3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108">
                    <a:moveTo>
                      <a:pt x="3" y="30"/>
                    </a:moveTo>
                    <a:cubicBezTo>
                      <a:pt x="3" y="30"/>
                      <a:pt x="0" y="19"/>
                      <a:pt x="4" y="17"/>
                    </a:cubicBezTo>
                    <a:cubicBezTo>
                      <a:pt x="8" y="14"/>
                      <a:pt x="18" y="8"/>
                      <a:pt x="22" y="10"/>
                    </a:cubicBezTo>
                    <a:cubicBezTo>
                      <a:pt x="22" y="10"/>
                      <a:pt x="25" y="0"/>
                      <a:pt x="34" y="4"/>
                    </a:cubicBezTo>
                    <a:cubicBezTo>
                      <a:pt x="34" y="4"/>
                      <a:pt x="57" y="22"/>
                      <a:pt x="57" y="40"/>
                    </a:cubicBezTo>
                    <a:cubicBezTo>
                      <a:pt x="57" y="58"/>
                      <a:pt x="61" y="58"/>
                      <a:pt x="59" y="64"/>
                    </a:cubicBezTo>
                    <a:cubicBezTo>
                      <a:pt x="57" y="70"/>
                      <a:pt x="48" y="91"/>
                      <a:pt x="33" y="98"/>
                    </a:cubicBezTo>
                    <a:cubicBezTo>
                      <a:pt x="31" y="108"/>
                      <a:pt x="31" y="108"/>
                      <a:pt x="31" y="108"/>
                    </a:cubicBezTo>
                    <a:cubicBezTo>
                      <a:pt x="11" y="106"/>
                      <a:pt x="11" y="106"/>
                      <a:pt x="11" y="106"/>
                    </a:cubicBezTo>
                    <a:lnTo>
                      <a:pt x="3" y="3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" name="Freeform 741"/>
              <p:cNvSpPr>
                <a:spLocks/>
              </p:cNvSpPr>
              <p:nvPr/>
            </p:nvSpPr>
            <p:spPr bwMode="auto">
              <a:xfrm>
                <a:off x="6808" y="5601"/>
                <a:ext cx="145" cy="237"/>
              </a:xfrm>
              <a:custGeom>
                <a:avLst/>
                <a:gdLst>
                  <a:gd name="T0" fmla="*/ 52 w 61"/>
                  <a:gd name="T1" fmla="*/ 18 h 100"/>
                  <a:gd name="T2" fmla="*/ 42 w 61"/>
                  <a:gd name="T3" fmla="*/ 18 h 100"/>
                  <a:gd name="T4" fmla="*/ 33 w 61"/>
                  <a:gd name="T5" fmla="*/ 6 h 100"/>
                  <a:gd name="T6" fmla="*/ 23 w 61"/>
                  <a:gd name="T7" fmla="*/ 0 h 100"/>
                  <a:gd name="T8" fmla="*/ 22 w 61"/>
                  <a:gd name="T9" fmla="*/ 2 h 100"/>
                  <a:gd name="T10" fmla="*/ 17 w 61"/>
                  <a:gd name="T11" fmla="*/ 2 h 100"/>
                  <a:gd name="T12" fmla="*/ 18 w 61"/>
                  <a:gd name="T13" fmla="*/ 3 h 100"/>
                  <a:gd name="T14" fmla="*/ 30 w 61"/>
                  <a:gd name="T15" fmla="*/ 15 h 100"/>
                  <a:gd name="T16" fmla="*/ 38 w 61"/>
                  <a:gd name="T17" fmla="*/ 28 h 100"/>
                  <a:gd name="T18" fmla="*/ 28 w 61"/>
                  <a:gd name="T19" fmla="*/ 28 h 100"/>
                  <a:gd name="T20" fmla="*/ 14 w 61"/>
                  <a:gd name="T21" fmla="*/ 11 h 100"/>
                  <a:gd name="T22" fmla="*/ 2 w 61"/>
                  <a:gd name="T23" fmla="*/ 10 h 100"/>
                  <a:gd name="T24" fmla="*/ 3 w 61"/>
                  <a:gd name="T25" fmla="*/ 22 h 100"/>
                  <a:gd name="T26" fmla="*/ 11 w 61"/>
                  <a:gd name="T27" fmla="*/ 98 h 100"/>
                  <a:gd name="T28" fmla="*/ 31 w 61"/>
                  <a:gd name="T29" fmla="*/ 100 h 100"/>
                  <a:gd name="T30" fmla="*/ 33 w 61"/>
                  <a:gd name="T31" fmla="*/ 90 h 100"/>
                  <a:gd name="T32" fmla="*/ 59 w 61"/>
                  <a:gd name="T33" fmla="*/ 56 h 100"/>
                  <a:gd name="T34" fmla="*/ 57 w 61"/>
                  <a:gd name="T35" fmla="*/ 32 h 100"/>
                  <a:gd name="T36" fmla="*/ 53 w 61"/>
                  <a:gd name="T37" fmla="*/ 17 h 100"/>
                  <a:gd name="T38" fmla="*/ 52 w 61"/>
                  <a:gd name="T39" fmla="*/ 1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1" h="100">
                    <a:moveTo>
                      <a:pt x="52" y="18"/>
                    </a:moveTo>
                    <a:cubicBezTo>
                      <a:pt x="50" y="23"/>
                      <a:pt x="45" y="23"/>
                      <a:pt x="42" y="18"/>
                    </a:cubicBezTo>
                    <a:cubicBezTo>
                      <a:pt x="39" y="13"/>
                      <a:pt x="37" y="9"/>
                      <a:pt x="33" y="6"/>
                    </a:cubicBezTo>
                    <a:cubicBezTo>
                      <a:pt x="30" y="4"/>
                      <a:pt x="26" y="2"/>
                      <a:pt x="23" y="0"/>
                    </a:cubicBezTo>
                    <a:cubicBezTo>
                      <a:pt x="22" y="1"/>
                      <a:pt x="22" y="2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7" y="2"/>
                      <a:pt x="18" y="2"/>
                      <a:pt x="18" y="3"/>
                    </a:cubicBezTo>
                    <a:cubicBezTo>
                      <a:pt x="23" y="6"/>
                      <a:pt x="26" y="10"/>
                      <a:pt x="30" y="15"/>
                    </a:cubicBezTo>
                    <a:cubicBezTo>
                      <a:pt x="33" y="18"/>
                      <a:pt x="38" y="23"/>
                      <a:pt x="38" y="28"/>
                    </a:cubicBezTo>
                    <a:cubicBezTo>
                      <a:pt x="38" y="37"/>
                      <a:pt x="31" y="35"/>
                      <a:pt x="28" y="28"/>
                    </a:cubicBezTo>
                    <a:cubicBezTo>
                      <a:pt x="25" y="21"/>
                      <a:pt x="23" y="12"/>
                      <a:pt x="14" y="11"/>
                    </a:cubicBezTo>
                    <a:cubicBezTo>
                      <a:pt x="10" y="10"/>
                      <a:pt x="6" y="10"/>
                      <a:pt x="2" y="10"/>
                    </a:cubicBezTo>
                    <a:cubicBezTo>
                      <a:pt x="0" y="14"/>
                      <a:pt x="3" y="22"/>
                      <a:pt x="3" y="22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48" y="83"/>
                      <a:pt x="57" y="62"/>
                      <a:pt x="59" y="56"/>
                    </a:cubicBezTo>
                    <a:cubicBezTo>
                      <a:pt x="61" y="50"/>
                      <a:pt x="57" y="50"/>
                      <a:pt x="57" y="32"/>
                    </a:cubicBezTo>
                    <a:cubicBezTo>
                      <a:pt x="57" y="27"/>
                      <a:pt x="55" y="22"/>
                      <a:pt x="53" y="17"/>
                    </a:cubicBezTo>
                    <a:cubicBezTo>
                      <a:pt x="53" y="17"/>
                      <a:pt x="53" y="18"/>
                      <a:pt x="52" y="1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" name="Freeform 742"/>
              <p:cNvSpPr>
                <a:spLocks/>
              </p:cNvSpPr>
              <p:nvPr/>
            </p:nvSpPr>
            <p:spPr bwMode="auto">
              <a:xfrm>
                <a:off x="6761" y="5625"/>
                <a:ext cx="137" cy="213"/>
              </a:xfrm>
              <a:custGeom>
                <a:avLst/>
                <a:gdLst>
                  <a:gd name="T0" fmla="*/ 23 w 58"/>
                  <a:gd name="T1" fmla="*/ 90 h 90"/>
                  <a:gd name="T2" fmla="*/ 15 w 58"/>
                  <a:gd name="T3" fmla="*/ 82 h 90"/>
                  <a:gd name="T4" fmla="*/ 0 w 58"/>
                  <a:gd name="T5" fmla="*/ 32 h 90"/>
                  <a:gd name="T6" fmla="*/ 13 w 58"/>
                  <a:gd name="T7" fmla="*/ 2 h 90"/>
                  <a:gd name="T8" fmla="*/ 26 w 58"/>
                  <a:gd name="T9" fmla="*/ 4 h 90"/>
                  <a:gd name="T10" fmla="*/ 44 w 58"/>
                  <a:gd name="T11" fmla="*/ 10 h 90"/>
                  <a:gd name="T12" fmla="*/ 56 w 58"/>
                  <a:gd name="T13" fmla="*/ 43 h 90"/>
                  <a:gd name="T14" fmla="*/ 41 w 58"/>
                  <a:gd name="T15" fmla="*/ 49 h 90"/>
                  <a:gd name="T16" fmla="*/ 50 w 58"/>
                  <a:gd name="T17" fmla="*/ 83 h 90"/>
                  <a:gd name="T18" fmla="*/ 23 w 58"/>
                  <a:gd name="T19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90">
                    <a:moveTo>
                      <a:pt x="23" y="90"/>
                    </a:move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2"/>
                      <a:pt x="0" y="39"/>
                      <a:pt x="0" y="32"/>
                    </a:cubicBezTo>
                    <a:cubicBezTo>
                      <a:pt x="0" y="24"/>
                      <a:pt x="6" y="4"/>
                      <a:pt x="13" y="2"/>
                    </a:cubicBezTo>
                    <a:cubicBezTo>
                      <a:pt x="20" y="0"/>
                      <a:pt x="26" y="4"/>
                      <a:pt x="26" y="4"/>
                    </a:cubicBezTo>
                    <a:cubicBezTo>
                      <a:pt x="26" y="4"/>
                      <a:pt x="40" y="5"/>
                      <a:pt x="44" y="10"/>
                    </a:cubicBezTo>
                    <a:cubicBezTo>
                      <a:pt x="48" y="14"/>
                      <a:pt x="58" y="42"/>
                      <a:pt x="56" y="43"/>
                    </a:cubicBezTo>
                    <a:cubicBezTo>
                      <a:pt x="53" y="44"/>
                      <a:pt x="41" y="49"/>
                      <a:pt x="41" y="49"/>
                    </a:cubicBezTo>
                    <a:cubicBezTo>
                      <a:pt x="50" y="83"/>
                      <a:pt x="50" y="83"/>
                      <a:pt x="50" y="83"/>
                    </a:cubicBezTo>
                    <a:lnTo>
                      <a:pt x="23" y="9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" name="Freeform 743"/>
              <p:cNvSpPr>
                <a:spLocks/>
              </p:cNvSpPr>
              <p:nvPr/>
            </p:nvSpPr>
            <p:spPr bwMode="auto">
              <a:xfrm>
                <a:off x="6782" y="5625"/>
                <a:ext cx="116" cy="213"/>
              </a:xfrm>
              <a:custGeom>
                <a:avLst/>
                <a:gdLst>
                  <a:gd name="T0" fmla="*/ 35 w 49"/>
                  <a:gd name="T1" fmla="*/ 10 h 90"/>
                  <a:gd name="T2" fmla="*/ 17 w 49"/>
                  <a:gd name="T3" fmla="*/ 4 h 90"/>
                  <a:gd name="T4" fmla="*/ 4 w 49"/>
                  <a:gd name="T5" fmla="*/ 2 h 90"/>
                  <a:gd name="T6" fmla="*/ 0 w 49"/>
                  <a:gd name="T7" fmla="*/ 5 h 90"/>
                  <a:gd name="T8" fmla="*/ 15 w 49"/>
                  <a:gd name="T9" fmla="*/ 7 h 90"/>
                  <a:gd name="T10" fmla="*/ 33 w 49"/>
                  <a:gd name="T11" fmla="*/ 18 h 90"/>
                  <a:gd name="T12" fmla="*/ 30 w 49"/>
                  <a:gd name="T13" fmla="*/ 42 h 90"/>
                  <a:gd name="T14" fmla="*/ 26 w 49"/>
                  <a:gd name="T15" fmla="*/ 38 h 90"/>
                  <a:gd name="T16" fmla="*/ 23 w 49"/>
                  <a:gd name="T17" fmla="*/ 34 h 90"/>
                  <a:gd name="T18" fmla="*/ 18 w 49"/>
                  <a:gd name="T19" fmla="*/ 38 h 90"/>
                  <a:gd name="T20" fmla="*/ 18 w 49"/>
                  <a:gd name="T21" fmla="*/ 39 h 90"/>
                  <a:gd name="T22" fmla="*/ 23 w 49"/>
                  <a:gd name="T23" fmla="*/ 59 h 90"/>
                  <a:gd name="T24" fmla="*/ 26 w 49"/>
                  <a:gd name="T25" fmla="*/ 66 h 90"/>
                  <a:gd name="T26" fmla="*/ 4 w 49"/>
                  <a:gd name="T27" fmla="*/ 74 h 90"/>
                  <a:gd name="T28" fmla="*/ 6 w 49"/>
                  <a:gd name="T29" fmla="*/ 82 h 90"/>
                  <a:gd name="T30" fmla="*/ 14 w 49"/>
                  <a:gd name="T31" fmla="*/ 90 h 90"/>
                  <a:gd name="T32" fmla="*/ 41 w 49"/>
                  <a:gd name="T33" fmla="*/ 83 h 90"/>
                  <a:gd name="T34" fmla="*/ 32 w 49"/>
                  <a:gd name="T35" fmla="*/ 49 h 90"/>
                  <a:gd name="T36" fmla="*/ 47 w 49"/>
                  <a:gd name="T37" fmla="*/ 43 h 90"/>
                  <a:gd name="T38" fmla="*/ 35 w 49"/>
                  <a:gd name="T39" fmla="*/ 1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9" h="90">
                    <a:moveTo>
                      <a:pt x="35" y="10"/>
                    </a:moveTo>
                    <a:cubicBezTo>
                      <a:pt x="31" y="5"/>
                      <a:pt x="17" y="4"/>
                      <a:pt x="17" y="4"/>
                    </a:cubicBezTo>
                    <a:cubicBezTo>
                      <a:pt x="17" y="4"/>
                      <a:pt x="11" y="0"/>
                      <a:pt x="4" y="2"/>
                    </a:cubicBezTo>
                    <a:cubicBezTo>
                      <a:pt x="3" y="3"/>
                      <a:pt x="2" y="4"/>
                      <a:pt x="0" y="5"/>
                    </a:cubicBezTo>
                    <a:cubicBezTo>
                      <a:pt x="5" y="6"/>
                      <a:pt x="10" y="6"/>
                      <a:pt x="15" y="7"/>
                    </a:cubicBezTo>
                    <a:cubicBezTo>
                      <a:pt x="23" y="8"/>
                      <a:pt x="29" y="10"/>
                      <a:pt x="33" y="18"/>
                    </a:cubicBezTo>
                    <a:cubicBezTo>
                      <a:pt x="38" y="25"/>
                      <a:pt x="48" y="48"/>
                      <a:pt x="30" y="42"/>
                    </a:cubicBezTo>
                    <a:cubicBezTo>
                      <a:pt x="28" y="42"/>
                      <a:pt x="27" y="40"/>
                      <a:pt x="26" y="38"/>
                    </a:cubicBezTo>
                    <a:cubicBezTo>
                      <a:pt x="25" y="37"/>
                      <a:pt x="24" y="35"/>
                      <a:pt x="23" y="34"/>
                    </a:cubicBezTo>
                    <a:cubicBezTo>
                      <a:pt x="19" y="33"/>
                      <a:pt x="17" y="34"/>
                      <a:pt x="18" y="38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46"/>
                      <a:pt x="19" y="53"/>
                      <a:pt x="23" y="59"/>
                    </a:cubicBezTo>
                    <a:cubicBezTo>
                      <a:pt x="24" y="61"/>
                      <a:pt x="25" y="64"/>
                      <a:pt x="26" y="66"/>
                    </a:cubicBezTo>
                    <a:cubicBezTo>
                      <a:pt x="27" y="77"/>
                      <a:pt x="13" y="76"/>
                      <a:pt x="4" y="74"/>
                    </a:cubicBezTo>
                    <a:cubicBezTo>
                      <a:pt x="5" y="79"/>
                      <a:pt x="6" y="82"/>
                      <a:pt x="6" y="82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32" y="49"/>
                      <a:pt x="44" y="44"/>
                      <a:pt x="47" y="43"/>
                    </a:cubicBezTo>
                    <a:cubicBezTo>
                      <a:pt x="49" y="42"/>
                      <a:pt x="39" y="14"/>
                      <a:pt x="35" y="1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" name="Freeform 744"/>
              <p:cNvSpPr>
                <a:spLocks/>
              </p:cNvSpPr>
              <p:nvPr/>
            </p:nvSpPr>
            <p:spPr bwMode="auto">
              <a:xfrm>
                <a:off x="6889" y="5637"/>
                <a:ext cx="85" cy="113"/>
              </a:xfrm>
              <a:custGeom>
                <a:avLst/>
                <a:gdLst>
                  <a:gd name="T0" fmla="*/ 24 w 36"/>
                  <a:gd name="T1" fmla="*/ 2 h 48"/>
                  <a:gd name="T2" fmla="*/ 2 w 36"/>
                  <a:gd name="T3" fmla="*/ 27 h 48"/>
                  <a:gd name="T4" fmla="*/ 13 w 36"/>
                  <a:gd name="T5" fmla="*/ 42 h 48"/>
                  <a:gd name="T6" fmla="*/ 35 w 36"/>
                  <a:gd name="T7" fmla="*/ 19 h 48"/>
                  <a:gd name="T8" fmla="*/ 24 w 36"/>
                  <a:gd name="T9" fmla="*/ 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8">
                    <a:moveTo>
                      <a:pt x="24" y="2"/>
                    </a:moveTo>
                    <a:cubicBezTo>
                      <a:pt x="24" y="2"/>
                      <a:pt x="3" y="16"/>
                      <a:pt x="2" y="27"/>
                    </a:cubicBezTo>
                    <a:cubicBezTo>
                      <a:pt x="2" y="38"/>
                      <a:pt x="0" y="48"/>
                      <a:pt x="13" y="42"/>
                    </a:cubicBezTo>
                    <a:cubicBezTo>
                      <a:pt x="25" y="35"/>
                      <a:pt x="36" y="22"/>
                      <a:pt x="35" y="19"/>
                    </a:cubicBezTo>
                    <a:cubicBezTo>
                      <a:pt x="35" y="16"/>
                      <a:pt x="33" y="0"/>
                      <a:pt x="24" y="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" name="Freeform 745"/>
              <p:cNvSpPr>
                <a:spLocks/>
              </p:cNvSpPr>
              <p:nvPr/>
            </p:nvSpPr>
            <p:spPr bwMode="auto">
              <a:xfrm>
                <a:off x="6889" y="5668"/>
                <a:ext cx="85" cy="82"/>
              </a:xfrm>
              <a:custGeom>
                <a:avLst/>
                <a:gdLst>
                  <a:gd name="T0" fmla="*/ 29 w 36"/>
                  <a:gd name="T1" fmla="*/ 7 h 35"/>
                  <a:gd name="T2" fmla="*/ 18 w 36"/>
                  <a:gd name="T3" fmla="*/ 15 h 35"/>
                  <a:gd name="T4" fmla="*/ 10 w 36"/>
                  <a:gd name="T5" fmla="*/ 19 h 35"/>
                  <a:gd name="T6" fmla="*/ 8 w 36"/>
                  <a:gd name="T7" fmla="*/ 6 h 35"/>
                  <a:gd name="T8" fmla="*/ 10 w 36"/>
                  <a:gd name="T9" fmla="*/ 1 h 35"/>
                  <a:gd name="T10" fmla="*/ 2 w 36"/>
                  <a:gd name="T11" fmla="*/ 14 h 35"/>
                  <a:gd name="T12" fmla="*/ 13 w 36"/>
                  <a:gd name="T13" fmla="*/ 29 h 35"/>
                  <a:gd name="T14" fmla="*/ 35 w 36"/>
                  <a:gd name="T15" fmla="*/ 6 h 35"/>
                  <a:gd name="T16" fmla="*/ 34 w 36"/>
                  <a:gd name="T17" fmla="*/ 0 h 35"/>
                  <a:gd name="T18" fmla="*/ 29 w 36"/>
                  <a:gd name="T19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35">
                    <a:moveTo>
                      <a:pt x="29" y="7"/>
                    </a:moveTo>
                    <a:cubicBezTo>
                      <a:pt x="26" y="10"/>
                      <a:pt x="22" y="13"/>
                      <a:pt x="18" y="15"/>
                    </a:cubicBezTo>
                    <a:cubicBezTo>
                      <a:pt x="16" y="17"/>
                      <a:pt x="13" y="20"/>
                      <a:pt x="10" y="19"/>
                    </a:cubicBezTo>
                    <a:cubicBezTo>
                      <a:pt x="4" y="18"/>
                      <a:pt x="8" y="9"/>
                      <a:pt x="8" y="6"/>
                    </a:cubicBezTo>
                    <a:cubicBezTo>
                      <a:pt x="9" y="4"/>
                      <a:pt x="9" y="3"/>
                      <a:pt x="10" y="1"/>
                    </a:cubicBezTo>
                    <a:cubicBezTo>
                      <a:pt x="6" y="5"/>
                      <a:pt x="2" y="9"/>
                      <a:pt x="2" y="14"/>
                    </a:cubicBezTo>
                    <a:cubicBezTo>
                      <a:pt x="2" y="25"/>
                      <a:pt x="0" y="35"/>
                      <a:pt x="13" y="29"/>
                    </a:cubicBezTo>
                    <a:cubicBezTo>
                      <a:pt x="25" y="22"/>
                      <a:pt x="36" y="9"/>
                      <a:pt x="35" y="6"/>
                    </a:cubicBezTo>
                    <a:cubicBezTo>
                      <a:pt x="35" y="5"/>
                      <a:pt x="35" y="2"/>
                      <a:pt x="34" y="0"/>
                    </a:cubicBezTo>
                    <a:cubicBezTo>
                      <a:pt x="33" y="2"/>
                      <a:pt x="32" y="5"/>
                      <a:pt x="29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" name="Freeform 746"/>
              <p:cNvSpPr>
                <a:spLocks/>
              </p:cNvSpPr>
              <p:nvPr/>
            </p:nvSpPr>
            <p:spPr bwMode="auto">
              <a:xfrm>
                <a:off x="7586" y="6490"/>
                <a:ext cx="66" cy="76"/>
              </a:xfrm>
              <a:custGeom>
                <a:avLst/>
                <a:gdLst>
                  <a:gd name="T0" fmla="*/ 27 w 28"/>
                  <a:gd name="T1" fmla="*/ 10 h 32"/>
                  <a:gd name="T2" fmla="*/ 17 w 28"/>
                  <a:gd name="T3" fmla="*/ 32 h 32"/>
                  <a:gd name="T4" fmla="*/ 1 w 28"/>
                  <a:gd name="T5" fmla="*/ 19 h 32"/>
                  <a:gd name="T6" fmla="*/ 8 w 28"/>
                  <a:gd name="T7" fmla="*/ 1 h 32"/>
                  <a:gd name="T8" fmla="*/ 27 w 28"/>
                  <a:gd name="T9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2">
                    <a:moveTo>
                      <a:pt x="27" y="10"/>
                    </a:moveTo>
                    <a:cubicBezTo>
                      <a:pt x="28" y="18"/>
                      <a:pt x="25" y="31"/>
                      <a:pt x="17" y="32"/>
                    </a:cubicBezTo>
                    <a:cubicBezTo>
                      <a:pt x="9" y="32"/>
                      <a:pt x="2" y="27"/>
                      <a:pt x="1" y="19"/>
                    </a:cubicBezTo>
                    <a:cubicBezTo>
                      <a:pt x="1" y="11"/>
                      <a:pt x="0" y="2"/>
                      <a:pt x="8" y="1"/>
                    </a:cubicBezTo>
                    <a:cubicBezTo>
                      <a:pt x="16" y="0"/>
                      <a:pt x="27" y="2"/>
                      <a:pt x="27" y="10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" name="Freeform 747"/>
              <p:cNvSpPr>
                <a:spLocks/>
              </p:cNvSpPr>
              <p:nvPr/>
            </p:nvSpPr>
            <p:spPr bwMode="auto">
              <a:xfrm>
                <a:off x="7603" y="6493"/>
                <a:ext cx="49" cy="73"/>
              </a:xfrm>
              <a:custGeom>
                <a:avLst/>
                <a:gdLst>
                  <a:gd name="T0" fmla="*/ 20 w 21"/>
                  <a:gd name="T1" fmla="*/ 9 h 31"/>
                  <a:gd name="T2" fmla="*/ 3 w 21"/>
                  <a:gd name="T3" fmla="*/ 0 h 31"/>
                  <a:gd name="T4" fmla="*/ 4 w 21"/>
                  <a:gd name="T5" fmla="*/ 5 h 31"/>
                  <a:gd name="T6" fmla="*/ 5 w 21"/>
                  <a:gd name="T7" fmla="*/ 8 h 31"/>
                  <a:gd name="T8" fmla="*/ 4 w 21"/>
                  <a:gd name="T9" fmla="*/ 12 h 31"/>
                  <a:gd name="T10" fmla="*/ 3 w 21"/>
                  <a:gd name="T11" fmla="*/ 30 h 31"/>
                  <a:gd name="T12" fmla="*/ 10 w 21"/>
                  <a:gd name="T13" fmla="*/ 31 h 31"/>
                  <a:gd name="T14" fmla="*/ 20 w 21"/>
                  <a:gd name="T15" fmla="*/ 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31">
                    <a:moveTo>
                      <a:pt x="20" y="9"/>
                    </a:moveTo>
                    <a:cubicBezTo>
                      <a:pt x="20" y="2"/>
                      <a:pt x="11" y="0"/>
                      <a:pt x="3" y="0"/>
                    </a:cubicBezTo>
                    <a:cubicBezTo>
                      <a:pt x="3" y="2"/>
                      <a:pt x="3" y="3"/>
                      <a:pt x="4" y="5"/>
                    </a:cubicBezTo>
                    <a:cubicBezTo>
                      <a:pt x="5" y="6"/>
                      <a:pt x="5" y="6"/>
                      <a:pt x="5" y="8"/>
                    </a:cubicBezTo>
                    <a:cubicBezTo>
                      <a:pt x="6" y="9"/>
                      <a:pt x="5" y="11"/>
                      <a:pt x="4" y="12"/>
                    </a:cubicBezTo>
                    <a:cubicBezTo>
                      <a:pt x="0" y="17"/>
                      <a:pt x="1" y="24"/>
                      <a:pt x="3" y="30"/>
                    </a:cubicBezTo>
                    <a:cubicBezTo>
                      <a:pt x="5" y="30"/>
                      <a:pt x="8" y="31"/>
                      <a:pt x="10" y="31"/>
                    </a:cubicBezTo>
                    <a:cubicBezTo>
                      <a:pt x="18" y="30"/>
                      <a:pt x="21" y="17"/>
                      <a:pt x="20" y="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" name="Freeform 748"/>
              <p:cNvSpPr>
                <a:spLocks/>
              </p:cNvSpPr>
              <p:nvPr/>
            </p:nvSpPr>
            <p:spPr bwMode="auto">
              <a:xfrm>
                <a:off x="7612" y="6419"/>
                <a:ext cx="168" cy="209"/>
              </a:xfrm>
              <a:custGeom>
                <a:avLst/>
                <a:gdLst>
                  <a:gd name="T0" fmla="*/ 57 w 71"/>
                  <a:gd name="T1" fmla="*/ 7 h 88"/>
                  <a:gd name="T2" fmla="*/ 29 w 71"/>
                  <a:gd name="T3" fmla="*/ 0 h 88"/>
                  <a:gd name="T4" fmla="*/ 1 w 71"/>
                  <a:gd name="T5" fmla="*/ 22 h 88"/>
                  <a:gd name="T6" fmla="*/ 7 w 71"/>
                  <a:gd name="T7" fmla="*/ 36 h 88"/>
                  <a:gd name="T8" fmla="*/ 5 w 71"/>
                  <a:gd name="T9" fmla="*/ 52 h 88"/>
                  <a:gd name="T10" fmla="*/ 17 w 71"/>
                  <a:gd name="T11" fmla="*/ 61 h 88"/>
                  <a:gd name="T12" fmla="*/ 13 w 71"/>
                  <a:gd name="T13" fmla="*/ 71 h 88"/>
                  <a:gd name="T14" fmla="*/ 22 w 71"/>
                  <a:gd name="T15" fmla="*/ 86 h 88"/>
                  <a:gd name="T16" fmla="*/ 67 w 71"/>
                  <a:gd name="T17" fmla="*/ 70 h 88"/>
                  <a:gd name="T18" fmla="*/ 71 w 71"/>
                  <a:gd name="T19" fmla="*/ 63 h 88"/>
                  <a:gd name="T20" fmla="*/ 63 w 71"/>
                  <a:gd name="T21" fmla="*/ 12 h 88"/>
                  <a:gd name="T22" fmla="*/ 57 w 71"/>
                  <a:gd name="T23" fmla="*/ 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88">
                    <a:moveTo>
                      <a:pt x="57" y="7"/>
                    </a:moveTo>
                    <a:cubicBezTo>
                      <a:pt x="49" y="2"/>
                      <a:pt x="39" y="0"/>
                      <a:pt x="29" y="0"/>
                    </a:cubicBezTo>
                    <a:cubicBezTo>
                      <a:pt x="25" y="1"/>
                      <a:pt x="1" y="10"/>
                      <a:pt x="1" y="22"/>
                    </a:cubicBezTo>
                    <a:cubicBezTo>
                      <a:pt x="0" y="35"/>
                      <a:pt x="7" y="36"/>
                      <a:pt x="7" y="36"/>
                    </a:cubicBezTo>
                    <a:cubicBezTo>
                      <a:pt x="7" y="36"/>
                      <a:pt x="0" y="41"/>
                      <a:pt x="5" y="52"/>
                    </a:cubicBezTo>
                    <a:cubicBezTo>
                      <a:pt x="9" y="63"/>
                      <a:pt x="17" y="61"/>
                      <a:pt x="17" y="61"/>
                    </a:cubicBezTo>
                    <a:cubicBezTo>
                      <a:pt x="17" y="61"/>
                      <a:pt x="13" y="64"/>
                      <a:pt x="13" y="71"/>
                    </a:cubicBezTo>
                    <a:cubicBezTo>
                      <a:pt x="14" y="75"/>
                      <a:pt x="16" y="84"/>
                      <a:pt x="22" y="86"/>
                    </a:cubicBezTo>
                    <a:cubicBezTo>
                      <a:pt x="27" y="88"/>
                      <a:pt x="51" y="83"/>
                      <a:pt x="67" y="70"/>
                    </a:cubicBezTo>
                    <a:cubicBezTo>
                      <a:pt x="70" y="67"/>
                      <a:pt x="71" y="63"/>
                      <a:pt x="71" y="63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58" y="8"/>
                      <a:pt x="57" y="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" name="Freeform 749"/>
              <p:cNvSpPr>
                <a:spLocks/>
              </p:cNvSpPr>
              <p:nvPr/>
            </p:nvSpPr>
            <p:spPr bwMode="auto">
              <a:xfrm>
                <a:off x="7615" y="6467"/>
                <a:ext cx="90" cy="61"/>
              </a:xfrm>
              <a:custGeom>
                <a:avLst/>
                <a:gdLst>
                  <a:gd name="T0" fmla="*/ 33 w 38"/>
                  <a:gd name="T1" fmla="*/ 0 h 26"/>
                  <a:gd name="T2" fmla="*/ 32 w 38"/>
                  <a:gd name="T3" fmla="*/ 2 h 26"/>
                  <a:gd name="T4" fmla="*/ 31 w 38"/>
                  <a:gd name="T5" fmla="*/ 4 h 26"/>
                  <a:gd name="T6" fmla="*/ 16 w 38"/>
                  <a:gd name="T7" fmla="*/ 10 h 26"/>
                  <a:gd name="T8" fmla="*/ 2 w 38"/>
                  <a:gd name="T9" fmla="*/ 8 h 26"/>
                  <a:gd name="T10" fmla="*/ 1 w 38"/>
                  <a:gd name="T11" fmla="*/ 8 h 26"/>
                  <a:gd name="T12" fmla="*/ 1 w 38"/>
                  <a:gd name="T13" fmla="*/ 8 h 26"/>
                  <a:gd name="T14" fmla="*/ 0 w 38"/>
                  <a:gd name="T15" fmla="*/ 9 h 26"/>
                  <a:gd name="T16" fmla="*/ 6 w 38"/>
                  <a:gd name="T17" fmla="*/ 16 h 26"/>
                  <a:gd name="T18" fmla="*/ 2 w 38"/>
                  <a:gd name="T19" fmla="*/ 26 h 26"/>
                  <a:gd name="T20" fmla="*/ 12 w 38"/>
                  <a:gd name="T21" fmla="*/ 17 h 26"/>
                  <a:gd name="T22" fmla="*/ 23 w 38"/>
                  <a:gd name="T23" fmla="*/ 12 h 26"/>
                  <a:gd name="T24" fmla="*/ 38 w 38"/>
                  <a:gd name="T25" fmla="*/ 14 h 26"/>
                  <a:gd name="T26" fmla="*/ 33 w 38"/>
                  <a:gd name="T2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6">
                    <a:moveTo>
                      <a:pt x="33" y="0"/>
                    </a:moveTo>
                    <a:cubicBezTo>
                      <a:pt x="33" y="1"/>
                      <a:pt x="32" y="1"/>
                      <a:pt x="32" y="2"/>
                    </a:cubicBezTo>
                    <a:cubicBezTo>
                      <a:pt x="32" y="3"/>
                      <a:pt x="31" y="3"/>
                      <a:pt x="31" y="4"/>
                    </a:cubicBezTo>
                    <a:cubicBezTo>
                      <a:pt x="27" y="8"/>
                      <a:pt x="22" y="10"/>
                      <a:pt x="16" y="10"/>
                    </a:cubicBezTo>
                    <a:cubicBezTo>
                      <a:pt x="11" y="12"/>
                      <a:pt x="5" y="12"/>
                      <a:pt x="2" y="8"/>
                    </a:cubicBezTo>
                    <a:cubicBezTo>
                      <a:pt x="2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0" y="9"/>
                      <a:pt x="0" y="9"/>
                    </a:cubicBezTo>
                    <a:cubicBezTo>
                      <a:pt x="2" y="15"/>
                      <a:pt x="6" y="16"/>
                      <a:pt x="6" y="16"/>
                    </a:cubicBezTo>
                    <a:cubicBezTo>
                      <a:pt x="6" y="16"/>
                      <a:pt x="2" y="19"/>
                      <a:pt x="2" y="26"/>
                    </a:cubicBezTo>
                    <a:cubicBezTo>
                      <a:pt x="5" y="22"/>
                      <a:pt x="8" y="19"/>
                      <a:pt x="12" y="17"/>
                    </a:cubicBezTo>
                    <a:cubicBezTo>
                      <a:pt x="16" y="15"/>
                      <a:pt x="19" y="13"/>
                      <a:pt x="23" y="12"/>
                    </a:cubicBezTo>
                    <a:cubicBezTo>
                      <a:pt x="29" y="10"/>
                      <a:pt x="34" y="11"/>
                      <a:pt x="38" y="14"/>
                    </a:cubicBezTo>
                    <a:cubicBezTo>
                      <a:pt x="37" y="9"/>
                      <a:pt x="36" y="4"/>
                      <a:pt x="33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" name="Freeform 750"/>
              <p:cNvSpPr>
                <a:spLocks/>
              </p:cNvSpPr>
              <p:nvPr/>
            </p:nvSpPr>
            <p:spPr bwMode="auto">
              <a:xfrm>
                <a:off x="7650" y="6542"/>
                <a:ext cx="111" cy="86"/>
              </a:xfrm>
              <a:custGeom>
                <a:avLst/>
                <a:gdLst>
                  <a:gd name="T0" fmla="*/ 45 w 47"/>
                  <a:gd name="T1" fmla="*/ 2 h 36"/>
                  <a:gd name="T2" fmla="*/ 18 w 47"/>
                  <a:gd name="T3" fmla="*/ 26 h 36"/>
                  <a:gd name="T4" fmla="*/ 1 w 47"/>
                  <a:gd name="T5" fmla="*/ 27 h 36"/>
                  <a:gd name="T6" fmla="*/ 0 w 47"/>
                  <a:gd name="T7" fmla="*/ 28 h 36"/>
                  <a:gd name="T8" fmla="*/ 6 w 47"/>
                  <a:gd name="T9" fmla="*/ 34 h 36"/>
                  <a:gd name="T10" fmla="*/ 46 w 47"/>
                  <a:gd name="T11" fmla="*/ 22 h 36"/>
                  <a:gd name="T12" fmla="*/ 45 w 47"/>
                  <a:gd name="T13" fmla="*/ 6 h 36"/>
                  <a:gd name="T14" fmla="*/ 45 w 47"/>
                  <a:gd name="T15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36">
                    <a:moveTo>
                      <a:pt x="45" y="2"/>
                    </a:moveTo>
                    <a:cubicBezTo>
                      <a:pt x="40" y="10"/>
                      <a:pt x="27" y="24"/>
                      <a:pt x="18" y="26"/>
                    </a:cubicBezTo>
                    <a:cubicBezTo>
                      <a:pt x="13" y="28"/>
                      <a:pt x="6" y="30"/>
                      <a:pt x="1" y="27"/>
                    </a:cubicBezTo>
                    <a:cubicBezTo>
                      <a:pt x="1" y="28"/>
                      <a:pt x="0" y="28"/>
                      <a:pt x="0" y="28"/>
                    </a:cubicBezTo>
                    <a:cubicBezTo>
                      <a:pt x="1" y="30"/>
                      <a:pt x="3" y="33"/>
                      <a:pt x="6" y="34"/>
                    </a:cubicBezTo>
                    <a:cubicBezTo>
                      <a:pt x="9" y="35"/>
                      <a:pt x="23" y="36"/>
                      <a:pt x="46" y="22"/>
                    </a:cubicBezTo>
                    <a:cubicBezTo>
                      <a:pt x="45" y="20"/>
                      <a:pt x="45" y="8"/>
                      <a:pt x="45" y="6"/>
                    </a:cubicBezTo>
                    <a:cubicBezTo>
                      <a:pt x="44" y="7"/>
                      <a:pt x="47" y="0"/>
                      <a:pt x="45" y="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" name="Freeform 751"/>
              <p:cNvSpPr>
                <a:spLocks/>
              </p:cNvSpPr>
              <p:nvPr/>
            </p:nvSpPr>
            <p:spPr bwMode="auto">
              <a:xfrm>
                <a:off x="7631" y="6538"/>
                <a:ext cx="78" cy="40"/>
              </a:xfrm>
              <a:custGeom>
                <a:avLst/>
                <a:gdLst>
                  <a:gd name="T0" fmla="*/ 32 w 33"/>
                  <a:gd name="T1" fmla="*/ 0 h 17"/>
                  <a:gd name="T2" fmla="*/ 24 w 33"/>
                  <a:gd name="T3" fmla="*/ 4 h 17"/>
                  <a:gd name="T4" fmla="*/ 16 w 33"/>
                  <a:gd name="T5" fmla="*/ 7 h 17"/>
                  <a:gd name="T6" fmla="*/ 6 w 33"/>
                  <a:gd name="T7" fmla="*/ 7 h 17"/>
                  <a:gd name="T8" fmla="*/ 2 w 33"/>
                  <a:gd name="T9" fmla="*/ 7 h 17"/>
                  <a:gd name="T10" fmla="*/ 0 w 33"/>
                  <a:gd name="T11" fmla="*/ 8 h 17"/>
                  <a:gd name="T12" fmla="*/ 9 w 33"/>
                  <a:gd name="T13" fmla="*/ 11 h 17"/>
                  <a:gd name="T14" fmla="*/ 6 w 33"/>
                  <a:gd name="T15" fmla="*/ 17 h 17"/>
                  <a:gd name="T16" fmla="*/ 33 w 33"/>
                  <a:gd name="T17" fmla="*/ 10 h 17"/>
                  <a:gd name="T18" fmla="*/ 32 w 33"/>
                  <a:gd name="T19" fmla="*/ 0 h 17"/>
                  <a:gd name="T20" fmla="*/ 32 w 33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17">
                    <a:moveTo>
                      <a:pt x="32" y="0"/>
                    </a:moveTo>
                    <a:cubicBezTo>
                      <a:pt x="29" y="2"/>
                      <a:pt x="27" y="3"/>
                      <a:pt x="24" y="4"/>
                    </a:cubicBezTo>
                    <a:cubicBezTo>
                      <a:pt x="22" y="6"/>
                      <a:pt x="19" y="7"/>
                      <a:pt x="16" y="7"/>
                    </a:cubicBezTo>
                    <a:cubicBezTo>
                      <a:pt x="13" y="8"/>
                      <a:pt x="10" y="8"/>
                      <a:pt x="6" y="7"/>
                    </a:cubicBezTo>
                    <a:cubicBezTo>
                      <a:pt x="5" y="7"/>
                      <a:pt x="4" y="7"/>
                      <a:pt x="2" y="7"/>
                    </a:cubicBezTo>
                    <a:cubicBezTo>
                      <a:pt x="2" y="7"/>
                      <a:pt x="1" y="7"/>
                      <a:pt x="0" y="8"/>
                    </a:cubicBezTo>
                    <a:cubicBezTo>
                      <a:pt x="4" y="12"/>
                      <a:pt x="9" y="11"/>
                      <a:pt x="9" y="11"/>
                    </a:cubicBezTo>
                    <a:cubicBezTo>
                      <a:pt x="9" y="11"/>
                      <a:pt x="7" y="13"/>
                      <a:pt x="6" y="17"/>
                    </a:cubicBezTo>
                    <a:cubicBezTo>
                      <a:pt x="12" y="9"/>
                      <a:pt x="25" y="5"/>
                      <a:pt x="33" y="10"/>
                    </a:cubicBezTo>
                    <a:cubicBezTo>
                      <a:pt x="33" y="7"/>
                      <a:pt x="33" y="3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" name="Freeform 752"/>
              <p:cNvSpPr>
                <a:spLocks/>
              </p:cNvSpPr>
              <p:nvPr/>
            </p:nvSpPr>
            <p:spPr bwMode="auto">
              <a:xfrm>
                <a:off x="7650" y="6419"/>
                <a:ext cx="130" cy="178"/>
              </a:xfrm>
              <a:custGeom>
                <a:avLst/>
                <a:gdLst>
                  <a:gd name="T0" fmla="*/ 36 w 55"/>
                  <a:gd name="T1" fmla="*/ 4 h 75"/>
                  <a:gd name="T2" fmla="*/ 11 w 55"/>
                  <a:gd name="T3" fmla="*/ 0 h 75"/>
                  <a:gd name="T4" fmla="*/ 10 w 55"/>
                  <a:gd name="T5" fmla="*/ 1 h 75"/>
                  <a:gd name="T6" fmla="*/ 0 w 55"/>
                  <a:gd name="T7" fmla="*/ 6 h 75"/>
                  <a:gd name="T8" fmla="*/ 8 w 55"/>
                  <a:gd name="T9" fmla="*/ 3 h 75"/>
                  <a:gd name="T10" fmla="*/ 29 w 55"/>
                  <a:gd name="T11" fmla="*/ 10 h 75"/>
                  <a:gd name="T12" fmla="*/ 33 w 55"/>
                  <a:gd name="T13" fmla="*/ 16 h 75"/>
                  <a:gd name="T14" fmla="*/ 42 w 55"/>
                  <a:gd name="T15" fmla="*/ 42 h 75"/>
                  <a:gd name="T16" fmla="*/ 43 w 55"/>
                  <a:gd name="T17" fmla="*/ 62 h 75"/>
                  <a:gd name="T18" fmla="*/ 43 w 55"/>
                  <a:gd name="T19" fmla="*/ 69 h 75"/>
                  <a:gd name="T20" fmla="*/ 43 w 55"/>
                  <a:gd name="T21" fmla="*/ 75 h 75"/>
                  <a:gd name="T22" fmla="*/ 51 w 55"/>
                  <a:gd name="T23" fmla="*/ 70 h 75"/>
                  <a:gd name="T24" fmla="*/ 53 w 55"/>
                  <a:gd name="T25" fmla="*/ 68 h 75"/>
                  <a:gd name="T26" fmla="*/ 55 w 55"/>
                  <a:gd name="T27" fmla="*/ 63 h 75"/>
                  <a:gd name="T28" fmla="*/ 54 w 55"/>
                  <a:gd name="T29" fmla="*/ 58 h 75"/>
                  <a:gd name="T30" fmla="*/ 48 w 55"/>
                  <a:gd name="T31" fmla="*/ 17 h 75"/>
                  <a:gd name="T32" fmla="*/ 46 w 55"/>
                  <a:gd name="T33" fmla="*/ 11 h 75"/>
                  <a:gd name="T34" fmla="*/ 36 w 55"/>
                  <a:gd name="T35" fmla="*/ 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5" h="75">
                    <a:moveTo>
                      <a:pt x="36" y="4"/>
                    </a:moveTo>
                    <a:cubicBezTo>
                      <a:pt x="28" y="1"/>
                      <a:pt x="20" y="0"/>
                      <a:pt x="11" y="0"/>
                    </a:cubicBezTo>
                    <a:cubicBezTo>
                      <a:pt x="11" y="0"/>
                      <a:pt x="10" y="1"/>
                      <a:pt x="10" y="1"/>
                    </a:cubicBezTo>
                    <a:cubicBezTo>
                      <a:pt x="6" y="3"/>
                      <a:pt x="3" y="4"/>
                      <a:pt x="0" y="6"/>
                    </a:cubicBezTo>
                    <a:cubicBezTo>
                      <a:pt x="3" y="4"/>
                      <a:pt x="6" y="3"/>
                      <a:pt x="8" y="3"/>
                    </a:cubicBezTo>
                    <a:cubicBezTo>
                      <a:pt x="16" y="2"/>
                      <a:pt x="24" y="4"/>
                      <a:pt x="29" y="10"/>
                    </a:cubicBezTo>
                    <a:cubicBezTo>
                      <a:pt x="31" y="12"/>
                      <a:pt x="32" y="14"/>
                      <a:pt x="33" y="16"/>
                    </a:cubicBezTo>
                    <a:cubicBezTo>
                      <a:pt x="37" y="24"/>
                      <a:pt x="41" y="33"/>
                      <a:pt x="42" y="42"/>
                    </a:cubicBezTo>
                    <a:cubicBezTo>
                      <a:pt x="43" y="49"/>
                      <a:pt x="43" y="56"/>
                      <a:pt x="43" y="62"/>
                    </a:cubicBezTo>
                    <a:cubicBezTo>
                      <a:pt x="44" y="64"/>
                      <a:pt x="43" y="67"/>
                      <a:pt x="43" y="69"/>
                    </a:cubicBezTo>
                    <a:cubicBezTo>
                      <a:pt x="43" y="70"/>
                      <a:pt x="44" y="75"/>
                      <a:pt x="43" y="75"/>
                    </a:cubicBezTo>
                    <a:cubicBezTo>
                      <a:pt x="46" y="74"/>
                      <a:pt x="48" y="72"/>
                      <a:pt x="51" y="70"/>
                    </a:cubicBezTo>
                    <a:cubicBezTo>
                      <a:pt x="52" y="69"/>
                      <a:pt x="52" y="69"/>
                      <a:pt x="53" y="68"/>
                    </a:cubicBezTo>
                    <a:cubicBezTo>
                      <a:pt x="53" y="68"/>
                      <a:pt x="55" y="65"/>
                      <a:pt x="55" y="63"/>
                    </a:cubicBezTo>
                    <a:cubicBezTo>
                      <a:pt x="55" y="61"/>
                      <a:pt x="54" y="58"/>
                      <a:pt x="54" y="58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5"/>
                      <a:pt x="47" y="12"/>
                      <a:pt x="46" y="11"/>
                    </a:cubicBezTo>
                    <a:cubicBezTo>
                      <a:pt x="43" y="8"/>
                      <a:pt x="39" y="6"/>
                      <a:pt x="36" y="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" name="Freeform 753"/>
              <p:cNvSpPr>
                <a:spLocks/>
              </p:cNvSpPr>
              <p:nvPr/>
            </p:nvSpPr>
            <p:spPr bwMode="auto">
              <a:xfrm>
                <a:off x="6794" y="5786"/>
                <a:ext cx="572" cy="558"/>
              </a:xfrm>
              <a:custGeom>
                <a:avLst/>
                <a:gdLst>
                  <a:gd name="T0" fmla="*/ 203 w 242"/>
                  <a:gd name="T1" fmla="*/ 236 h 236"/>
                  <a:gd name="T2" fmla="*/ 0 w 242"/>
                  <a:gd name="T3" fmla="*/ 14 h 236"/>
                  <a:gd name="T4" fmla="*/ 53 w 242"/>
                  <a:gd name="T5" fmla="*/ 0 h 236"/>
                  <a:gd name="T6" fmla="*/ 57 w 242"/>
                  <a:gd name="T7" fmla="*/ 15 h 236"/>
                  <a:gd name="T8" fmla="*/ 204 w 242"/>
                  <a:gd name="T9" fmla="*/ 181 h 236"/>
                  <a:gd name="T10" fmla="*/ 203 w 242"/>
                  <a:gd name="T11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2" h="236">
                    <a:moveTo>
                      <a:pt x="203" y="236"/>
                    </a:moveTo>
                    <a:cubicBezTo>
                      <a:pt x="203" y="236"/>
                      <a:pt x="56" y="162"/>
                      <a:pt x="0" y="14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5"/>
                      <a:pt x="130" y="123"/>
                      <a:pt x="204" y="181"/>
                    </a:cubicBezTo>
                    <a:cubicBezTo>
                      <a:pt x="204" y="181"/>
                      <a:pt x="242" y="203"/>
                      <a:pt x="203" y="23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" name="Freeform 754"/>
              <p:cNvSpPr>
                <a:spLocks/>
              </p:cNvSpPr>
              <p:nvPr/>
            </p:nvSpPr>
            <p:spPr bwMode="auto">
              <a:xfrm>
                <a:off x="6794" y="5786"/>
                <a:ext cx="506" cy="558"/>
              </a:xfrm>
              <a:custGeom>
                <a:avLst/>
                <a:gdLst>
                  <a:gd name="T0" fmla="*/ 165 w 214"/>
                  <a:gd name="T1" fmla="*/ 188 h 236"/>
                  <a:gd name="T2" fmla="*/ 77 w 214"/>
                  <a:gd name="T3" fmla="*/ 101 h 236"/>
                  <a:gd name="T4" fmla="*/ 45 w 214"/>
                  <a:gd name="T5" fmla="*/ 68 h 236"/>
                  <a:gd name="T6" fmla="*/ 24 w 214"/>
                  <a:gd name="T7" fmla="*/ 39 h 236"/>
                  <a:gd name="T8" fmla="*/ 32 w 214"/>
                  <a:gd name="T9" fmla="*/ 26 h 236"/>
                  <a:gd name="T10" fmla="*/ 49 w 214"/>
                  <a:gd name="T11" fmla="*/ 22 h 236"/>
                  <a:gd name="T12" fmla="*/ 58 w 214"/>
                  <a:gd name="T13" fmla="*/ 17 h 236"/>
                  <a:gd name="T14" fmla="*/ 57 w 214"/>
                  <a:gd name="T15" fmla="*/ 15 h 236"/>
                  <a:gd name="T16" fmla="*/ 53 w 214"/>
                  <a:gd name="T17" fmla="*/ 0 h 236"/>
                  <a:gd name="T18" fmla="*/ 0 w 214"/>
                  <a:gd name="T19" fmla="*/ 14 h 236"/>
                  <a:gd name="T20" fmla="*/ 203 w 214"/>
                  <a:gd name="T21" fmla="*/ 236 h 236"/>
                  <a:gd name="T22" fmla="*/ 214 w 214"/>
                  <a:gd name="T23" fmla="*/ 225 h 236"/>
                  <a:gd name="T24" fmla="*/ 165 w 214"/>
                  <a:gd name="T25" fmla="*/ 188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4" h="236">
                    <a:moveTo>
                      <a:pt x="165" y="188"/>
                    </a:moveTo>
                    <a:cubicBezTo>
                      <a:pt x="136" y="158"/>
                      <a:pt x="106" y="130"/>
                      <a:pt x="77" y="101"/>
                    </a:cubicBezTo>
                    <a:cubicBezTo>
                      <a:pt x="66" y="90"/>
                      <a:pt x="55" y="79"/>
                      <a:pt x="45" y="68"/>
                    </a:cubicBezTo>
                    <a:cubicBezTo>
                      <a:pt x="37" y="59"/>
                      <a:pt x="29" y="50"/>
                      <a:pt x="24" y="39"/>
                    </a:cubicBezTo>
                    <a:cubicBezTo>
                      <a:pt x="20" y="30"/>
                      <a:pt x="24" y="28"/>
                      <a:pt x="32" y="26"/>
                    </a:cubicBezTo>
                    <a:cubicBezTo>
                      <a:pt x="38" y="25"/>
                      <a:pt x="44" y="24"/>
                      <a:pt x="49" y="22"/>
                    </a:cubicBezTo>
                    <a:cubicBezTo>
                      <a:pt x="52" y="20"/>
                      <a:pt x="55" y="18"/>
                      <a:pt x="58" y="17"/>
                    </a:cubicBezTo>
                    <a:cubicBezTo>
                      <a:pt x="57" y="16"/>
                      <a:pt x="57" y="15"/>
                      <a:pt x="57" y="1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56" y="162"/>
                      <a:pt x="203" y="236"/>
                      <a:pt x="203" y="236"/>
                    </a:cubicBezTo>
                    <a:cubicBezTo>
                      <a:pt x="208" y="232"/>
                      <a:pt x="211" y="229"/>
                      <a:pt x="214" y="225"/>
                    </a:cubicBezTo>
                    <a:cubicBezTo>
                      <a:pt x="195" y="217"/>
                      <a:pt x="179" y="202"/>
                      <a:pt x="165" y="18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1" name="Freeform 755"/>
              <p:cNvSpPr>
                <a:spLocks/>
              </p:cNvSpPr>
              <p:nvPr/>
            </p:nvSpPr>
            <p:spPr bwMode="auto">
              <a:xfrm>
                <a:off x="6794" y="5786"/>
                <a:ext cx="135" cy="61"/>
              </a:xfrm>
              <a:custGeom>
                <a:avLst/>
                <a:gdLst>
                  <a:gd name="T0" fmla="*/ 57 w 57"/>
                  <a:gd name="T1" fmla="*/ 14 h 26"/>
                  <a:gd name="T2" fmla="*/ 53 w 57"/>
                  <a:gd name="T3" fmla="*/ 0 h 26"/>
                  <a:gd name="T4" fmla="*/ 0 w 57"/>
                  <a:gd name="T5" fmla="*/ 14 h 26"/>
                  <a:gd name="T6" fmla="*/ 5 w 57"/>
                  <a:gd name="T7" fmla="*/ 26 h 26"/>
                  <a:gd name="T8" fmla="*/ 57 w 57"/>
                  <a:gd name="T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26">
                    <a:moveTo>
                      <a:pt x="57" y="14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8"/>
                      <a:pt x="3" y="22"/>
                      <a:pt x="5" y="26"/>
                    </a:cubicBezTo>
                    <a:cubicBezTo>
                      <a:pt x="22" y="24"/>
                      <a:pt x="40" y="20"/>
                      <a:pt x="57" y="1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2" name="Freeform 756"/>
              <p:cNvSpPr>
                <a:spLocks/>
              </p:cNvSpPr>
              <p:nvPr/>
            </p:nvSpPr>
            <p:spPr bwMode="auto">
              <a:xfrm>
                <a:off x="9911" y="4114"/>
                <a:ext cx="177" cy="258"/>
              </a:xfrm>
              <a:custGeom>
                <a:avLst/>
                <a:gdLst>
                  <a:gd name="T0" fmla="*/ 4 w 75"/>
                  <a:gd name="T1" fmla="*/ 36 h 109"/>
                  <a:gd name="T2" fmla="*/ 36 w 75"/>
                  <a:gd name="T3" fmla="*/ 6 h 109"/>
                  <a:gd name="T4" fmla="*/ 40 w 75"/>
                  <a:gd name="T5" fmla="*/ 105 h 109"/>
                  <a:gd name="T6" fmla="*/ 4 w 75"/>
                  <a:gd name="T7" fmla="*/ 3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109">
                    <a:moveTo>
                      <a:pt x="4" y="36"/>
                    </a:moveTo>
                    <a:cubicBezTo>
                      <a:pt x="4" y="36"/>
                      <a:pt x="0" y="0"/>
                      <a:pt x="36" y="6"/>
                    </a:cubicBezTo>
                    <a:cubicBezTo>
                      <a:pt x="72" y="13"/>
                      <a:pt x="75" y="101"/>
                      <a:pt x="40" y="105"/>
                    </a:cubicBezTo>
                    <a:cubicBezTo>
                      <a:pt x="6" y="109"/>
                      <a:pt x="4" y="36"/>
                      <a:pt x="4" y="36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3" name="Freeform 757"/>
              <p:cNvSpPr>
                <a:spLocks/>
              </p:cNvSpPr>
              <p:nvPr/>
            </p:nvSpPr>
            <p:spPr bwMode="auto">
              <a:xfrm>
                <a:off x="9920" y="4159"/>
                <a:ext cx="128" cy="189"/>
              </a:xfrm>
              <a:custGeom>
                <a:avLst/>
                <a:gdLst>
                  <a:gd name="T0" fmla="*/ 50 w 54"/>
                  <a:gd name="T1" fmla="*/ 29 h 80"/>
                  <a:gd name="T2" fmla="*/ 25 w 54"/>
                  <a:gd name="T3" fmla="*/ 1 h 80"/>
                  <a:gd name="T4" fmla="*/ 1 w 54"/>
                  <a:gd name="T5" fmla="*/ 4 h 80"/>
                  <a:gd name="T6" fmla="*/ 0 w 54"/>
                  <a:gd name="T7" fmla="*/ 12 h 80"/>
                  <a:gd name="T8" fmla="*/ 17 w 54"/>
                  <a:gd name="T9" fmla="*/ 10 h 80"/>
                  <a:gd name="T10" fmla="*/ 31 w 54"/>
                  <a:gd name="T11" fmla="*/ 30 h 80"/>
                  <a:gd name="T12" fmla="*/ 7 w 54"/>
                  <a:gd name="T13" fmla="*/ 60 h 80"/>
                  <a:gd name="T14" fmla="*/ 18 w 54"/>
                  <a:gd name="T15" fmla="*/ 79 h 80"/>
                  <a:gd name="T16" fmla="*/ 44 w 54"/>
                  <a:gd name="T17" fmla="*/ 67 h 80"/>
                  <a:gd name="T18" fmla="*/ 50 w 54"/>
                  <a:gd name="T19" fmla="*/ 2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80">
                    <a:moveTo>
                      <a:pt x="50" y="29"/>
                    </a:moveTo>
                    <a:cubicBezTo>
                      <a:pt x="47" y="16"/>
                      <a:pt x="38" y="4"/>
                      <a:pt x="25" y="1"/>
                    </a:cubicBezTo>
                    <a:cubicBezTo>
                      <a:pt x="16" y="0"/>
                      <a:pt x="8" y="1"/>
                      <a:pt x="1" y="4"/>
                    </a:cubicBezTo>
                    <a:cubicBezTo>
                      <a:pt x="1" y="7"/>
                      <a:pt x="0" y="10"/>
                      <a:pt x="0" y="12"/>
                    </a:cubicBezTo>
                    <a:cubicBezTo>
                      <a:pt x="6" y="9"/>
                      <a:pt x="11" y="6"/>
                      <a:pt x="17" y="10"/>
                    </a:cubicBezTo>
                    <a:cubicBezTo>
                      <a:pt x="24" y="14"/>
                      <a:pt x="30" y="22"/>
                      <a:pt x="31" y="30"/>
                    </a:cubicBezTo>
                    <a:cubicBezTo>
                      <a:pt x="33" y="44"/>
                      <a:pt x="21" y="58"/>
                      <a:pt x="7" y="60"/>
                    </a:cubicBezTo>
                    <a:cubicBezTo>
                      <a:pt x="10" y="67"/>
                      <a:pt x="13" y="74"/>
                      <a:pt x="18" y="79"/>
                    </a:cubicBezTo>
                    <a:cubicBezTo>
                      <a:pt x="28" y="80"/>
                      <a:pt x="38" y="77"/>
                      <a:pt x="44" y="67"/>
                    </a:cubicBezTo>
                    <a:cubicBezTo>
                      <a:pt x="51" y="56"/>
                      <a:pt x="54" y="41"/>
                      <a:pt x="50" y="29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4" name="Freeform 758"/>
              <p:cNvSpPr>
                <a:spLocks/>
              </p:cNvSpPr>
              <p:nvPr/>
            </p:nvSpPr>
            <p:spPr bwMode="auto">
              <a:xfrm>
                <a:off x="9341" y="3547"/>
                <a:ext cx="196" cy="222"/>
              </a:xfrm>
              <a:custGeom>
                <a:avLst/>
                <a:gdLst>
                  <a:gd name="T0" fmla="*/ 63 w 83"/>
                  <a:gd name="T1" fmla="*/ 12 h 94"/>
                  <a:gd name="T2" fmla="*/ 24 w 83"/>
                  <a:gd name="T3" fmla="*/ 16 h 94"/>
                  <a:gd name="T4" fmla="*/ 15 w 83"/>
                  <a:gd name="T5" fmla="*/ 67 h 94"/>
                  <a:gd name="T6" fmla="*/ 31 w 83"/>
                  <a:gd name="T7" fmla="*/ 83 h 94"/>
                  <a:gd name="T8" fmla="*/ 47 w 83"/>
                  <a:gd name="T9" fmla="*/ 87 h 94"/>
                  <a:gd name="T10" fmla="*/ 53 w 83"/>
                  <a:gd name="T11" fmla="*/ 70 h 94"/>
                  <a:gd name="T12" fmla="*/ 66 w 83"/>
                  <a:gd name="T13" fmla="*/ 80 h 94"/>
                  <a:gd name="T14" fmla="*/ 83 w 83"/>
                  <a:gd name="T15" fmla="*/ 43 h 94"/>
                  <a:gd name="T16" fmla="*/ 63 w 83"/>
                  <a:gd name="T17" fmla="*/ 1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4">
                    <a:moveTo>
                      <a:pt x="63" y="12"/>
                    </a:moveTo>
                    <a:cubicBezTo>
                      <a:pt x="63" y="12"/>
                      <a:pt x="46" y="0"/>
                      <a:pt x="24" y="16"/>
                    </a:cubicBezTo>
                    <a:cubicBezTo>
                      <a:pt x="1" y="31"/>
                      <a:pt x="0" y="68"/>
                      <a:pt x="15" y="67"/>
                    </a:cubicBezTo>
                    <a:cubicBezTo>
                      <a:pt x="15" y="67"/>
                      <a:pt x="15" y="86"/>
                      <a:pt x="31" y="83"/>
                    </a:cubicBezTo>
                    <a:cubicBezTo>
                      <a:pt x="31" y="83"/>
                      <a:pt x="43" y="94"/>
                      <a:pt x="47" y="87"/>
                    </a:cubicBezTo>
                    <a:cubicBezTo>
                      <a:pt x="51" y="80"/>
                      <a:pt x="46" y="74"/>
                      <a:pt x="53" y="70"/>
                    </a:cubicBezTo>
                    <a:cubicBezTo>
                      <a:pt x="53" y="70"/>
                      <a:pt x="54" y="84"/>
                      <a:pt x="66" y="80"/>
                    </a:cubicBezTo>
                    <a:cubicBezTo>
                      <a:pt x="79" y="77"/>
                      <a:pt x="83" y="43"/>
                      <a:pt x="83" y="43"/>
                    </a:cubicBezTo>
                    <a:lnTo>
                      <a:pt x="63" y="12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5" name="Freeform 759"/>
              <p:cNvSpPr>
                <a:spLocks/>
              </p:cNvSpPr>
              <p:nvPr/>
            </p:nvSpPr>
            <p:spPr bwMode="auto">
              <a:xfrm>
                <a:off x="9353" y="3606"/>
                <a:ext cx="94" cy="147"/>
              </a:xfrm>
              <a:custGeom>
                <a:avLst/>
                <a:gdLst>
                  <a:gd name="T0" fmla="*/ 40 w 40"/>
                  <a:gd name="T1" fmla="*/ 24 h 62"/>
                  <a:gd name="T2" fmla="*/ 27 w 40"/>
                  <a:gd name="T3" fmla="*/ 18 h 62"/>
                  <a:gd name="T4" fmla="*/ 9 w 40"/>
                  <a:gd name="T5" fmla="*/ 0 h 62"/>
                  <a:gd name="T6" fmla="*/ 0 w 40"/>
                  <a:gd name="T7" fmla="*/ 23 h 62"/>
                  <a:gd name="T8" fmla="*/ 9 w 40"/>
                  <a:gd name="T9" fmla="*/ 14 h 62"/>
                  <a:gd name="T10" fmla="*/ 13 w 40"/>
                  <a:gd name="T11" fmla="*/ 22 h 62"/>
                  <a:gd name="T12" fmla="*/ 8 w 40"/>
                  <a:gd name="T13" fmla="*/ 36 h 62"/>
                  <a:gd name="T14" fmla="*/ 9 w 40"/>
                  <a:gd name="T15" fmla="*/ 42 h 62"/>
                  <a:gd name="T16" fmla="*/ 10 w 40"/>
                  <a:gd name="T17" fmla="*/ 42 h 62"/>
                  <a:gd name="T18" fmla="*/ 15 w 40"/>
                  <a:gd name="T19" fmla="*/ 55 h 62"/>
                  <a:gd name="T20" fmla="*/ 12 w 40"/>
                  <a:gd name="T21" fmla="*/ 46 h 62"/>
                  <a:gd name="T22" fmla="*/ 14 w 40"/>
                  <a:gd name="T23" fmla="*/ 30 h 62"/>
                  <a:gd name="T24" fmla="*/ 27 w 40"/>
                  <a:gd name="T25" fmla="*/ 19 h 62"/>
                  <a:gd name="T26" fmla="*/ 29 w 40"/>
                  <a:gd name="T27" fmla="*/ 32 h 62"/>
                  <a:gd name="T28" fmla="*/ 23 w 40"/>
                  <a:gd name="T29" fmla="*/ 54 h 62"/>
                  <a:gd name="T30" fmla="*/ 24 w 40"/>
                  <a:gd name="T31" fmla="*/ 58 h 62"/>
                  <a:gd name="T32" fmla="*/ 26 w 40"/>
                  <a:gd name="T33" fmla="*/ 58 h 62"/>
                  <a:gd name="T34" fmla="*/ 32 w 40"/>
                  <a:gd name="T35" fmla="*/ 62 h 62"/>
                  <a:gd name="T36" fmla="*/ 29 w 40"/>
                  <a:gd name="T37" fmla="*/ 42 h 62"/>
                  <a:gd name="T38" fmla="*/ 40 w 40"/>
                  <a:gd name="T39" fmla="*/ 2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0" h="62">
                    <a:moveTo>
                      <a:pt x="40" y="24"/>
                    </a:moveTo>
                    <a:cubicBezTo>
                      <a:pt x="35" y="22"/>
                      <a:pt x="31" y="20"/>
                      <a:pt x="27" y="18"/>
                    </a:cubicBezTo>
                    <a:cubicBezTo>
                      <a:pt x="20" y="13"/>
                      <a:pt x="13" y="8"/>
                      <a:pt x="9" y="0"/>
                    </a:cubicBezTo>
                    <a:cubicBezTo>
                      <a:pt x="4" y="7"/>
                      <a:pt x="1" y="16"/>
                      <a:pt x="0" y="23"/>
                    </a:cubicBezTo>
                    <a:cubicBezTo>
                      <a:pt x="1" y="20"/>
                      <a:pt x="4" y="14"/>
                      <a:pt x="9" y="14"/>
                    </a:cubicBezTo>
                    <a:cubicBezTo>
                      <a:pt x="13" y="14"/>
                      <a:pt x="14" y="18"/>
                      <a:pt x="13" y="22"/>
                    </a:cubicBezTo>
                    <a:cubicBezTo>
                      <a:pt x="11" y="27"/>
                      <a:pt x="8" y="31"/>
                      <a:pt x="8" y="36"/>
                    </a:cubicBezTo>
                    <a:cubicBezTo>
                      <a:pt x="8" y="38"/>
                      <a:pt x="8" y="40"/>
                      <a:pt x="9" y="42"/>
                    </a:cubicBezTo>
                    <a:cubicBezTo>
                      <a:pt x="9" y="42"/>
                      <a:pt x="10" y="42"/>
                      <a:pt x="10" y="42"/>
                    </a:cubicBezTo>
                    <a:cubicBezTo>
                      <a:pt x="10" y="42"/>
                      <a:pt x="10" y="50"/>
                      <a:pt x="15" y="55"/>
                    </a:cubicBezTo>
                    <a:cubicBezTo>
                      <a:pt x="13" y="52"/>
                      <a:pt x="12" y="49"/>
                      <a:pt x="12" y="46"/>
                    </a:cubicBezTo>
                    <a:cubicBezTo>
                      <a:pt x="11" y="41"/>
                      <a:pt x="12" y="35"/>
                      <a:pt x="14" y="30"/>
                    </a:cubicBezTo>
                    <a:cubicBezTo>
                      <a:pt x="16" y="26"/>
                      <a:pt x="20" y="16"/>
                      <a:pt x="27" y="19"/>
                    </a:cubicBezTo>
                    <a:cubicBezTo>
                      <a:pt x="33" y="21"/>
                      <a:pt x="34" y="28"/>
                      <a:pt x="29" y="32"/>
                    </a:cubicBezTo>
                    <a:cubicBezTo>
                      <a:pt x="22" y="38"/>
                      <a:pt x="20" y="45"/>
                      <a:pt x="23" y="54"/>
                    </a:cubicBezTo>
                    <a:cubicBezTo>
                      <a:pt x="23" y="56"/>
                      <a:pt x="24" y="57"/>
                      <a:pt x="24" y="58"/>
                    </a:cubicBezTo>
                    <a:cubicBezTo>
                      <a:pt x="25" y="58"/>
                      <a:pt x="26" y="58"/>
                      <a:pt x="26" y="58"/>
                    </a:cubicBezTo>
                    <a:cubicBezTo>
                      <a:pt x="26" y="58"/>
                      <a:pt x="29" y="60"/>
                      <a:pt x="32" y="62"/>
                    </a:cubicBezTo>
                    <a:cubicBezTo>
                      <a:pt x="29" y="56"/>
                      <a:pt x="28" y="47"/>
                      <a:pt x="29" y="42"/>
                    </a:cubicBezTo>
                    <a:cubicBezTo>
                      <a:pt x="31" y="36"/>
                      <a:pt x="34" y="28"/>
                      <a:pt x="40" y="2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6" name="Freeform 760"/>
              <p:cNvSpPr>
                <a:spLocks/>
              </p:cNvSpPr>
              <p:nvPr/>
            </p:nvSpPr>
            <p:spPr bwMode="auto">
              <a:xfrm>
                <a:off x="9449" y="3566"/>
                <a:ext cx="88" cy="175"/>
              </a:xfrm>
              <a:custGeom>
                <a:avLst/>
                <a:gdLst>
                  <a:gd name="T0" fmla="*/ 17 w 37"/>
                  <a:gd name="T1" fmla="*/ 4 h 74"/>
                  <a:gd name="T2" fmla="*/ 3 w 37"/>
                  <a:gd name="T3" fmla="*/ 0 h 74"/>
                  <a:gd name="T4" fmla="*/ 24 w 37"/>
                  <a:gd name="T5" fmla="*/ 30 h 74"/>
                  <a:gd name="T6" fmla="*/ 27 w 37"/>
                  <a:gd name="T7" fmla="*/ 43 h 74"/>
                  <a:gd name="T8" fmla="*/ 24 w 37"/>
                  <a:gd name="T9" fmla="*/ 47 h 74"/>
                  <a:gd name="T10" fmla="*/ 4 w 37"/>
                  <a:gd name="T11" fmla="*/ 56 h 74"/>
                  <a:gd name="T12" fmla="*/ 3 w 37"/>
                  <a:gd name="T13" fmla="*/ 57 h 74"/>
                  <a:gd name="T14" fmla="*/ 2 w 37"/>
                  <a:gd name="T15" fmla="*/ 72 h 74"/>
                  <a:gd name="T16" fmla="*/ 3 w 37"/>
                  <a:gd name="T17" fmla="*/ 74 h 74"/>
                  <a:gd name="T18" fmla="*/ 7 w 37"/>
                  <a:gd name="T19" fmla="*/ 62 h 74"/>
                  <a:gd name="T20" fmla="*/ 8 w 37"/>
                  <a:gd name="T21" fmla="*/ 66 h 74"/>
                  <a:gd name="T22" fmla="*/ 18 w 37"/>
                  <a:gd name="T23" fmla="*/ 57 h 74"/>
                  <a:gd name="T24" fmla="*/ 25 w 37"/>
                  <a:gd name="T25" fmla="*/ 52 h 74"/>
                  <a:gd name="T26" fmla="*/ 26 w 37"/>
                  <a:gd name="T27" fmla="*/ 49 h 74"/>
                  <a:gd name="T28" fmla="*/ 30 w 37"/>
                  <a:gd name="T29" fmla="*/ 48 h 74"/>
                  <a:gd name="T30" fmla="*/ 25 w 37"/>
                  <a:gd name="T31" fmla="*/ 67 h 74"/>
                  <a:gd name="T32" fmla="*/ 21 w 37"/>
                  <a:gd name="T33" fmla="*/ 72 h 74"/>
                  <a:gd name="T34" fmla="*/ 37 w 37"/>
                  <a:gd name="T35" fmla="*/ 35 h 74"/>
                  <a:gd name="T36" fmla="*/ 17 w 37"/>
                  <a:gd name="T37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74">
                    <a:moveTo>
                      <a:pt x="17" y="4"/>
                    </a:moveTo>
                    <a:cubicBezTo>
                      <a:pt x="17" y="4"/>
                      <a:pt x="12" y="0"/>
                      <a:pt x="3" y="0"/>
                    </a:cubicBezTo>
                    <a:cubicBezTo>
                      <a:pt x="6" y="11"/>
                      <a:pt x="18" y="22"/>
                      <a:pt x="24" y="30"/>
                    </a:cubicBezTo>
                    <a:cubicBezTo>
                      <a:pt x="27" y="34"/>
                      <a:pt x="29" y="39"/>
                      <a:pt x="27" y="43"/>
                    </a:cubicBezTo>
                    <a:cubicBezTo>
                      <a:pt x="27" y="44"/>
                      <a:pt x="26" y="46"/>
                      <a:pt x="24" y="47"/>
                    </a:cubicBezTo>
                    <a:cubicBezTo>
                      <a:pt x="19" y="52"/>
                      <a:pt x="10" y="52"/>
                      <a:pt x="4" y="56"/>
                    </a:cubicBezTo>
                    <a:cubicBezTo>
                      <a:pt x="4" y="56"/>
                      <a:pt x="3" y="56"/>
                      <a:pt x="3" y="57"/>
                    </a:cubicBezTo>
                    <a:cubicBezTo>
                      <a:pt x="0" y="61"/>
                      <a:pt x="0" y="67"/>
                      <a:pt x="2" y="72"/>
                    </a:cubicBezTo>
                    <a:cubicBezTo>
                      <a:pt x="2" y="73"/>
                      <a:pt x="2" y="73"/>
                      <a:pt x="3" y="74"/>
                    </a:cubicBezTo>
                    <a:cubicBezTo>
                      <a:pt x="3" y="69"/>
                      <a:pt x="2" y="65"/>
                      <a:pt x="7" y="62"/>
                    </a:cubicBezTo>
                    <a:cubicBezTo>
                      <a:pt x="7" y="62"/>
                      <a:pt x="7" y="64"/>
                      <a:pt x="8" y="66"/>
                    </a:cubicBezTo>
                    <a:cubicBezTo>
                      <a:pt x="9" y="61"/>
                      <a:pt x="13" y="58"/>
                      <a:pt x="18" y="57"/>
                    </a:cubicBezTo>
                    <a:cubicBezTo>
                      <a:pt x="21" y="56"/>
                      <a:pt x="24" y="55"/>
                      <a:pt x="25" y="52"/>
                    </a:cubicBezTo>
                    <a:cubicBezTo>
                      <a:pt x="25" y="51"/>
                      <a:pt x="26" y="50"/>
                      <a:pt x="26" y="49"/>
                    </a:cubicBezTo>
                    <a:cubicBezTo>
                      <a:pt x="27" y="48"/>
                      <a:pt x="29" y="47"/>
                      <a:pt x="30" y="48"/>
                    </a:cubicBezTo>
                    <a:cubicBezTo>
                      <a:pt x="36" y="53"/>
                      <a:pt x="28" y="63"/>
                      <a:pt x="25" y="67"/>
                    </a:cubicBezTo>
                    <a:cubicBezTo>
                      <a:pt x="24" y="69"/>
                      <a:pt x="22" y="71"/>
                      <a:pt x="21" y="72"/>
                    </a:cubicBezTo>
                    <a:cubicBezTo>
                      <a:pt x="33" y="68"/>
                      <a:pt x="37" y="35"/>
                      <a:pt x="37" y="35"/>
                    </a:cubicBezTo>
                    <a:lnTo>
                      <a:pt x="17" y="4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7" name="Freeform 761"/>
              <p:cNvSpPr>
                <a:spLocks/>
              </p:cNvSpPr>
              <p:nvPr/>
            </p:nvSpPr>
            <p:spPr bwMode="auto">
              <a:xfrm>
                <a:off x="9501" y="3459"/>
                <a:ext cx="270" cy="180"/>
              </a:xfrm>
              <a:custGeom>
                <a:avLst/>
                <a:gdLst>
                  <a:gd name="T0" fmla="*/ 216 w 270"/>
                  <a:gd name="T1" fmla="*/ 0 h 180"/>
                  <a:gd name="T2" fmla="*/ 0 w 270"/>
                  <a:gd name="T3" fmla="*/ 109 h 180"/>
                  <a:gd name="T4" fmla="*/ 41 w 270"/>
                  <a:gd name="T5" fmla="*/ 180 h 180"/>
                  <a:gd name="T6" fmla="*/ 270 w 270"/>
                  <a:gd name="T7" fmla="*/ 104 h 180"/>
                  <a:gd name="T8" fmla="*/ 216 w 270"/>
                  <a:gd name="T9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80">
                    <a:moveTo>
                      <a:pt x="216" y="0"/>
                    </a:moveTo>
                    <a:lnTo>
                      <a:pt x="0" y="109"/>
                    </a:lnTo>
                    <a:lnTo>
                      <a:pt x="41" y="180"/>
                    </a:lnTo>
                    <a:lnTo>
                      <a:pt x="270" y="104"/>
                    </a:lnTo>
                    <a:lnTo>
                      <a:pt x="216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8" name="Freeform 762"/>
              <p:cNvSpPr>
                <a:spLocks/>
              </p:cNvSpPr>
              <p:nvPr/>
            </p:nvSpPr>
            <p:spPr bwMode="auto">
              <a:xfrm>
                <a:off x="9501" y="3459"/>
                <a:ext cx="270" cy="180"/>
              </a:xfrm>
              <a:custGeom>
                <a:avLst/>
                <a:gdLst>
                  <a:gd name="T0" fmla="*/ 91 w 114"/>
                  <a:gd name="T1" fmla="*/ 0 h 76"/>
                  <a:gd name="T2" fmla="*/ 73 w 114"/>
                  <a:gd name="T3" fmla="*/ 9 h 76"/>
                  <a:gd name="T4" fmla="*/ 79 w 114"/>
                  <a:gd name="T5" fmla="*/ 22 h 76"/>
                  <a:gd name="T6" fmla="*/ 87 w 114"/>
                  <a:gd name="T7" fmla="*/ 40 h 76"/>
                  <a:gd name="T8" fmla="*/ 75 w 114"/>
                  <a:gd name="T9" fmla="*/ 49 h 76"/>
                  <a:gd name="T10" fmla="*/ 55 w 114"/>
                  <a:gd name="T11" fmla="*/ 56 h 76"/>
                  <a:gd name="T12" fmla="*/ 34 w 114"/>
                  <a:gd name="T13" fmla="*/ 62 h 76"/>
                  <a:gd name="T14" fmla="*/ 24 w 114"/>
                  <a:gd name="T15" fmla="*/ 53 h 76"/>
                  <a:gd name="T16" fmla="*/ 16 w 114"/>
                  <a:gd name="T17" fmla="*/ 38 h 76"/>
                  <a:gd name="T18" fmla="*/ 0 w 114"/>
                  <a:gd name="T19" fmla="*/ 46 h 76"/>
                  <a:gd name="T20" fmla="*/ 17 w 114"/>
                  <a:gd name="T21" fmla="*/ 76 h 76"/>
                  <a:gd name="T22" fmla="*/ 114 w 114"/>
                  <a:gd name="T23" fmla="*/ 44 h 76"/>
                  <a:gd name="T24" fmla="*/ 91 w 114"/>
                  <a:gd name="T2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4" h="76">
                    <a:moveTo>
                      <a:pt x="91" y="0"/>
                    </a:moveTo>
                    <a:cubicBezTo>
                      <a:pt x="73" y="9"/>
                      <a:pt x="73" y="9"/>
                      <a:pt x="73" y="9"/>
                    </a:cubicBezTo>
                    <a:cubicBezTo>
                      <a:pt x="74" y="14"/>
                      <a:pt x="76" y="18"/>
                      <a:pt x="79" y="22"/>
                    </a:cubicBezTo>
                    <a:cubicBezTo>
                      <a:pt x="82" y="28"/>
                      <a:pt x="87" y="34"/>
                      <a:pt x="87" y="40"/>
                    </a:cubicBezTo>
                    <a:cubicBezTo>
                      <a:pt x="87" y="46"/>
                      <a:pt x="79" y="48"/>
                      <a:pt x="75" y="49"/>
                    </a:cubicBezTo>
                    <a:cubicBezTo>
                      <a:pt x="68" y="51"/>
                      <a:pt x="62" y="54"/>
                      <a:pt x="55" y="56"/>
                    </a:cubicBezTo>
                    <a:cubicBezTo>
                      <a:pt x="49" y="59"/>
                      <a:pt x="41" y="63"/>
                      <a:pt x="34" y="62"/>
                    </a:cubicBezTo>
                    <a:cubicBezTo>
                      <a:pt x="30" y="61"/>
                      <a:pt x="26" y="57"/>
                      <a:pt x="24" y="53"/>
                    </a:cubicBezTo>
                    <a:cubicBezTo>
                      <a:pt x="21" y="48"/>
                      <a:pt x="19" y="43"/>
                      <a:pt x="16" y="38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14" y="44"/>
                      <a:pt x="114" y="44"/>
                      <a:pt x="114" y="44"/>
                    </a:cubicBez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5" name="Group 964"/>
            <p:cNvGrpSpPr>
              <a:grpSpLocks/>
            </p:cNvGrpSpPr>
            <p:nvPr/>
          </p:nvGrpSpPr>
          <p:grpSpPr bwMode="auto">
            <a:xfrm>
              <a:off x="9591083" y="453865"/>
              <a:ext cx="4054259" cy="6711108"/>
              <a:chOff x="6867" y="-957"/>
              <a:chExt cx="3438" cy="5691"/>
            </a:xfrm>
          </p:grpSpPr>
          <p:sp>
            <p:nvSpPr>
              <p:cNvPr id="719" name="Freeform 764"/>
              <p:cNvSpPr>
                <a:spLocks/>
              </p:cNvSpPr>
              <p:nvPr/>
            </p:nvSpPr>
            <p:spPr bwMode="auto">
              <a:xfrm>
                <a:off x="9473" y="3542"/>
                <a:ext cx="95" cy="128"/>
              </a:xfrm>
              <a:custGeom>
                <a:avLst/>
                <a:gdLst>
                  <a:gd name="T0" fmla="*/ 0 w 40"/>
                  <a:gd name="T1" fmla="*/ 9 h 54"/>
                  <a:gd name="T2" fmla="*/ 17 w 40"/>
                  <a:gd name="T3" fmla="*/ 3 h 54"/>
                  <a:gd name="T4" fmla="*/ 40 w 40"/>
                  <a:gd name="T5" fmla="*/ 44 h 54"/>
                  <a:gd name="T6" fmla="*/ 29 w 40"/>
                  <a:gd name="T7" fmla="*/ 52 h 54"/>
                  <a:gd name="T8" fmla="*/ 0 w 40"/>
                  <a:gd name="T9" fmla="*/ 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54">
                    <a:moveTo>
                      <a:pt x="0" y="9"/>
                    </a:moveTo>
                    <a:cubicBezTo>
                      <a:pt x="0" y="9"/>
                      <a:pt x="13" y="0"/>
                      <a:pt x="17" y="3"/>
                    </a:cubicBezTo>
                    <a:cubicBezTo>
                      <a:pt x="21" y="6"/>
                      <a:pt x="40" y="44"/>
                      <a:pt x="40" y="44"/>
                    </a:cubicBezTo>
                    <a:cubicBezTo>
                      <a:pt x="40" y="44"/>
                      <a:pt x="33" y="51"/>
                      <a:pt x="29" y="52"/>
                    </a:cubicBezTo>
                    <a:cubicBezTo>
                      <a:pt x="24" y="54"/>
                      <a:pt x="3" y="23"/>
                      <a:pt x="0" y="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765"/>
              <p:cNvSpPr>
                <a:spLocks/>
              </p:cNvSpPr>
              <p:nvPr/>
            </p:nvSpPr>
            <p:spPr bwMode="auto">
              <a:xfrm>
                <a:off x="10019" y="3980"/>
                <a:ext cx="142" cy="692"/>
              </a:xfrm>
              <a:custGeom>
                <a:avLst/>
                <a:gdLst>
                  <a:gd name="T0" fmla="*/ 12 w 60"/>
                  <a:gd name="T1" fmla="*/ 0 h 293"/>
                  <a:gd name="T2" fmla="*/ 0 w 60"/>
                  <a:gd name="T3" fmla="*/ 280 h 293"/>
                  <a:gd name="T4" fmla="*/ 13 w 60"/>
                  <a:gd name="T5" fmla="*/ 293 h 293"/>
                  <a:gd name="T6" fmla="*/ 37 w 60"/>
                  <a:gd name="T7" fmla="*/ 287 h 293"/>
                  <a:gd name="T8" fmla="*/ 43 w 60"/>
                  <a:gd name="T9" fmla="*/ 0 h 293"/>
                  <a:gd name="T10" fmla="*/ 12 w 60"/>
                  <a:gd name="T11" fmla="*/ 0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293">
                    <a:moveTo>
                      <a:pt x="12" y="0"/>
                    </a:moveTo>
                    <a:cubicBezTo>
                      <a:pt x="12" y="0"/>
                      <a:pt x="22" y="213"/>
                      <a:pt x="0" y="280"/>
                    </a:cubicBezTo>
                    <a:cubicBezTo>
                      <a:pt x="13" y="293"/>
                      <a:pt x="13" y="293"/>
                      <a:pt x="13" y="293"/>
                    </a:cubicBezTo>
                    <a:cubicBezTo>
                      <a:pt x="37" y="287"/>
                      <a:pt x="37" y="287"/>
                      <a:pt x="37" y="287"/>
                    </a:cubicBezTo>
                    <a:cubicBezTo>
                      <a:pt x="37" y="287"/>
                      <a:pt x="60" y="163"/>
                      <a:pt x="43" y="0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766"/>
              <p:cNvSpPr>
                <a:spLocks/>
              </p:cNvSpPr>
              <p:nvPr/>
            </p:nvSpPr>
            <p:spPr bwMode="auto">
              <a:xfrm>
                <a:off x="9728" y="3965"/>
                <a:ext cx="261" cy="440"/>
              </a:xfrm>
              <a:custGeom>
                <a:avLst/>
                <a:gdLst>
                  <a:gd name="T0" fmla="*/ 67 w 110"/>
                  <a:gd name="T1" fmla="*/ 0 h 186"/>
                  <a:gd name="T2" fmla="*/ 28 w 110"/>
                  <a:gd name="T3" fmla="*/ 164 h 186"/>
                  <a:gd name="T4" fmla="*/ 110 w 110"/>
                  <a:gd name="T5" fmla="*/ 120 h 186"/>
                  <a:gd name="T6" fmla="*/ 92 w 110"/>
                  <a:gd name="T7" fmla="*/ 92 h 186"/>
                  <a:gd name="T8" fmla="*/ 62 w 110"/>
                  <a:gd name="T9" fmla="*/ 119 h 186"/>
                  <a:gd name="T10" fmla="*/ 58 w 110"/>
                  <a:gd name="T11" fmla="*/ 107 h 186"/>
                  <a:gd name="T12" fmla="*/ 71 w 110"/>
                  <a:gd name="T13" fmla="*/ 69 h 186"/>
                  <a:gd name="T14" fmla="*/ 98 w 110"/>
                  <a:gd name="T15" fmla="*/ 0 h 186"/>
                  <a:gd name="T16" fmla="*/ 67 w 110"/>
                  <a:gd name="T17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186">
                    <a:moveTo>
                      <a:pt x="67" y="0"/>
                    </a:moveTo>
                    <a:cubicBezTo>
                      <a:pt x="67" y="0"/>
                      <a:pt x="0" y="141"/>
                      <a:pt x="28" y="164"/>
                    </a:cubicBezTo>
                    <a:cubicBezTo>
                      <a:pt x="55" y="186"/>
                      <a:pt x="110" y="120"/>
                      <a:pt x="110" y="120"/>
                    </a:cubicBezTo>
                    <a:cubicBezTo>
                      <a:pt x="110" y="120"/>
                      <a:pt x="109" y="94"/>
                      <a:pt x="92" y="92"/>
                    </a:cubicBezTo>
                    <a:cubicBezTo>
                      <a:pt x="87" y="92"/>
                      <a:pt x="72" y="108"/>
                      <a:pt x="62" y="119"/>
                    </a:cubicBezTo>
                    <a:cubicBezTo>
                      <a:pt x="58" y="122"/>
                      <a:pt x="44" y="141"/>
                      <a:pt x="58" y="107"/>
                    </a:cubicBezTo>
                    <a:cubicBezTo>
                      <a:pt x="62" y="97"/>
                      <a:pt x="66" y="84"/>
                      <a:pt x="71" y="69"/>
                    </a:cubicBezTo>
                    <a:cubicBezTo>
                      <a:pt x="84" y="37"/>
                      <a:pt x="98" y="0"/>
                      <a:pt x="98" y="0"/>
                    </a:cubicBez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767"/>
              <p:cNvSpPr>
                <a:spLocks/>
              </p:cNvSpPr>
              <p:nvPr/>
            </p:nvSpPr>
            <p:spPr bwMode="auto">
              <a:xfrm>
                <a:off x="10019" y="3980"/>
                <a:ext cx="107" cy="688"/>
              </a:xfrm>
              <a:custGeom>
                <a:avLst/>
                <a:gdLst>
                  <a:gd name="T0" fmla="*/ 11 w 45"/>
                  <a:gd name="T1" fmla="*/ 291 h 291"/>
                  <a:gd name="T2" fmla="*/ 22 w 45"/>
                  <a:gd name="T3" fmla="*/ 244 h 291"/>
                  <a:gd name="T4" fmla="*/ 25 w 45"/>
                  <a:gd name="T5" fmla="*/ 167 h 291"/>
                  <a:gd name="T6" fmla="*/ 23 w 45"/>
                  <a:gd name="T7" fmla="*/ 65 h 291"/>
                  <a:gd name="T8" fmla="*/ 32 w 45"/>
                  <a:gd name="T9" fmla="*/ 29 h 291"/>
                  <a:gd name="T10" fmla="*/ 45 w 45"/>
                  <a:gd name="T11" fmla="*/ 21 h 291"/>
                  <a:gd name="T12" fmla="*/ 43 w 45"/>
                  <a:gd name="T13" fmla="*/ 0 h 291"/>
                  <a:gd name="T14" fmla="*/ 12 w 45"/>
                  <a:gd name="T15" fmla="*/ 0 h 291"/>
                  <a:gd name="T16" fmla="*/ 0 w 45"/>
                  <a:gd name="T17" fmla="*/ 280 h 291"/>
                  <a:gd name="T18" fmla="*/ 11 w 45"/>
                  <a:gd name="T19" fmla="*/ 291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291">
                    <a:moveTo>
                      <a:pt x="11" y="291"/>
                    </a:moveTo>
                    <a:cubicBezTo>
                      <a:pt x="17" y="276"/>
                      <a:pt x="20" y="260"/>
                      <a:pt x="22" y="244"/>
                    </a:cubicBezTo>
                    <a:cubicBezTo>
                      <a:pt x="25" y="219"/>
                      <a:pt x="25" y="193"/>
                      <a:pt x="25" y="167"/>
                    </a:cubicBezTo>
                    <a:cubicBezTo>
                      <a:pt x="25" y="133"/>
                      <a:pt x="22" y="99"/>
                      <a:pt x="23" y="65"/>
                    </a:cubicBezTo>
                    <a:cubicBezTo>
                      <a:pt x="24" y="54"/>
                      <a:pt x="24" y="38"/>
                      <a:pt x="32" y="29"/>
                    </a:cubicBezTo>
                    <a:cubicBezTo>
                      <a:pt x="35" y="24"/>
                      <a:pt x="40" y="22"/>
                      <a:pt x="45" y="21"/>
                    </a:cubicBezTo>
                    <a:cubicBezTo>
                      <a:pt x="44" y="14"/>
                      <a:pt x="44" y="7"/>
                      <a:pt x="4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22" y="213"/>
                      <a:pt x="0" y="280"/>
                    </a:cubicBezTo>
                    <a:lnTo>
                      <a:pt x="11" y="291"/>
                    </a:ln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768"/>
              <p:cNvSpPr>
                <a:spLocks/>
              </p:cNvSpPr>
              <p:nvPr/>
            </p:nvSpPr>
            <p:spPr bwMode="auto">
              <a:xfrm>
                <a:off x="9816" y="3965"/>
                <a:ext cx="154" cy="334"/>
              </a:xfrm>
              <a:custGeom>
                <a:avLst/>
                <a:gdLst>
                  <a:gd name="T0" fmla="*/ 39 w 65"/>
                  <a:gd name="T1" fmla="*/ 23 h 141"/>
                  <a:gd name="T2" fmla="*/ 28 w 65"/>
                  <a:gd name="T3" fmla="*/ 47 h 141"/>
                  <a:gd name="T4" fmla="*/ 19 w 65"/>
                  <a:gd name="T5" fmla="*/ 76 h 141"/>
                  <a:gd name="T6" fmla="*/ 5 w 65"/>
                  <a:gd name="T7" fmla="*/ 120 h 141"/>
                  <a:gd name="T8" fmla="*/ 13 w 65"/>
                  <a:gd name="T9" fmla="*/ 138 h 141"/>
                  <a:gd name="T10" fmla="*/ 65 w 65"/>
                  <a:gd name="T11" fmla="*/ 98 h 141"/>
                  <a:gd name="T12" fmla="*/ 55 w 65"/>
                  <a:gd name="T13" fmla="*/ 92 h 141"/>
                  <a:gd name="T14" fmla="*/ 25 w 65"/>
                  <a:gd name="T15" fmla="*/ 119 h 141"/>
                  <a:gd name="T16" fmla="*/ 21 w 65"/>
                  <a:gd name="T17" fmla="*/ 107 h 141"/>
                  <a:gd name="T18" fmla="*/ 34 w 65"/>
                  <a:gd name="T19" fmla="*/ 69 h 141"/>
                  <a:gd name="T20" fmla="*/ 61 w 65"/>
                  <a:gd name="T21" fmla="*/ 0 h 141"/>
                  <a:gd name="T22" fmla="*/ 30 w 65"/>
                  <a:gd name="T23" fmla="*/ 0 h 141"/>
                  <a:gd name="T24" fmla="*/ 23 w 65"/>
                  <a:gd name="T25" fmla="*/ 16 h 141"/>
                  <a:gd name="T26" fmla="*/ 39 w 65"/>
                  <a:gd name="T27" fmla="*/ 2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141">
                    <a:moveTo>
                      <a:pt x="39" y="23"/>
                    </a:moveTo>
                    <a:cubicBezTo>
                      <a:pt x="40" y="33"/>
                      <a:pt x="31" y="38"/>
                      <a:pt x="28" y="47"/>
                    </a:cubicBezTo>
                    <a:cubicBezTo>
                      <a:pt x="24" y="56"/>
                      <a:pt x="22" y="66"/>
                      <a:pt x="19" y="76"/>
                    </a:cubicBezTo>
                    <a:cubicBezTo>
                      <a:pt x="15" y="91"/>
                      <a:pt x="8" y="105"/>
                      <a:pt x="5" y="120"/>
                    </a:cubicBezTo>
                    <a:cubicBezTo>
                      <a:pt x="3" y="129"/>
                      <a:pt x="0" y="140"/>
                      <a:pt x="13" y="138"/>
                    </a:cubicBezTo>
                    <a:cubicBezTo>
                      <a:pt x="35" y="133"/>
                      <a:pt x="51" y="114"/>
                      <a:pt x="65" y="98"/>
                    </a:cubicBezTo>
                    <a:cubicBezTo>
                      <a:pt x="63" y="95"/>
                      <a:pt x="59" y="93"/>
                      <a:pt x="55" y="92"/>
                    </a:cubicBezTo>
                    <a:cubicBezTo>
                      <a:pt x="50" y="92"/>
                      <a:pt x="35" y="108"/>
                      <a:pt x="25" y="119"/>
                    </a:cubicBezTo>
                    <a:cubicBezTo>
                      <a:pt x="21" y="122"/>
                      <a:pt x="7" y="141"/>
                      <a:pt x="21" y="107"/>
                    </a:cubicBezTo>
                    <a:cubicBezTo>
                      <a:pt x="25" y="97"/>
                      <a:pt x="29" y="84"/>
                      <a:pt x="34" y="69"/>
                    </a:cubicBezTo>
                    <a:cubicBezTo>
                      <a:pt x="47" y="37"/>
                      <a:pt x="61" y="0"/>
                      <a:pt x="6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27" y="7"/>
                      <a:pt x="23" y="16"/>
                    </a:cubicBezTo>
                    <a:cubicBezTo>
                      <a:pt x="22" y="17"/>
                      <a:pt x="38" y="22"/>
                      <a:pt x="39" y="23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769"/>
              <p:cNvSpPr>
                <a:spLocks/>
              </p:cNvSpPr>
              <p:nvPr/>
            </p:nvSpPr>
            <p:spPr bwMode="auto">
              <a:xfrm>
                <a:off x="9802" y="3764"/>
                <a:ext cx="489" cy="268"/>
              </a:xfrm>
              <a:custGeom>
                <a:avLst/>
                <a:gdLst>
                  <a:gd name="T0" fmla="*/ 207 w 207"/>
                  <a:gd name="T1" fmla="*/ 10 h 113"/>
                  <a:gd name="T2" fmla="*/ 104 w 207"/>
                  <a:gd name="T3" fmla="*/ 110 h 113"/>
                  <a:gd name="T4" fmla="*/ 0 w 207"/>
                  <a:gd name="T5" fmla="*/ 38 h 113"/>
                  <a:gd name="T6" fmla="*/ 22 w 207"/>
                  <a:gd name="T7" fmla="*/ 0 h 113"/>
                  <a:gd name="T8" fmla="*/ 207 w 207"/>
                  <a:gd name="T9" fmla="*/ 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13">
                    <a:moveTo>
                      <a:pt x="207" y="10"/>
                    </a:moveTo>
                    <a:cubicBezTo>
                      <a:pt x="207" y="10"/>
                      <a:pt x="199" y="107"/>
                      <a:pt x="104" y="110"/>
                    </a:cubicBezTo>
                    <a:cubicBezTo>
                      <a:pt x="9" y="113"/>
                      <a:pt x="0" y="38"/>
                      <a:pt x="0" y="38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207" y="1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770"/>
              <p:cNvSpPr>
                <a:spLocks noEditPoints="1"/>
              </p:cNvSpPr>
              <p:nvPr/>
            </p:nvSpPr>
            <p:spPr bwMode="auto">
              <a:xfrm>
                <a:off x="9802" y="3764"/>
                <a:ext cx="489" cy="268"/>
              </a:xfrm>
              <a:custGeom>
                <a:avLst/>
                <a:gdLst>
                  <a:gd name="T0" fmla="*/ 22 w 207"/>
                  <a:gd name="T1" fmla="*/ 0 h 113"/>
                  <a:gd name="T2" fmla="*/ 0 w 207"/>
                  <a:gd name="T3" fmla="*/ 38 h 113"/>
                  <a:gd name="T4" fmla="*/ 104 w 207"/>
                  <a:gd name="T5" fmla="*/ 110 h 113"/>
                  <a:gd name="T6" fmla="*/ 207 w 207"/>
                  <a:gd name="T7" fmla="*/ 10 h 113"/>
                  <a:gd name="T8" fmla="*/ 22 w 207"/>
                  <a:gd name="T9" fmla="*/ 0 h 113"/>
                  <a:gd name="T10" fmla="*/ 136 w 207"/>
                  <a:gd name="T11" fmla="*/ 78 h 113"/>
                  <a:gd name="T12" fmla="*/ 46 w 207"/>
                  <a:gd name="T13" fmla="*/ 76 h 113"/>
                  <a:gd name="T14" fmla="*/ 46 w 207"/>
                  <a:gd name="T15" fmla="*/ 74 h 113"/>
                  <a:gd name="T16" fmla="*/ 79 w 207"/>
                  <a:gd name="T17" fmla="*/ 47 h 113"/>
                  <a:gd name="T18" fmla="*/ 84 w 207"/>
                  <a:gd name="T19" fmla="*/ 38 h 113"/>
                  <a:gd name="T20" fmla="*/ 93 w 207"/>
                  <a:gd name="T21" fmla="*/ 35 h 113"/>
                  <a:gd name="T22" fmla="*/ 110 w 207"/>
                  <a:gd name="T23" fmla="*/ 35 h 113"/>
                  <a:gd name="T24" fmla="*/ 178 w 207"/>
                  <a:gd name="T25" fmla="*/ 35 h 113"/>
                  <a:gd name="T26" fmla="*/ 181 w 207"/>
                  <a:gd name="T27" fmla="*/ 37 h 113"/>
                  <a:gd name="T28" fmla="*/ 136 w 207"/>
                  <a:gd name="T29" fmla="*/ 7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7" h="113">
                    <a:moveTo>
                      <a:pt x="22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9" y="113"/>
                      <a:pt x="104" y="110"/>
                    </a:cubicBezTo>
                    <a:cubicBezTo>
                      <a:pt x="199" y="107"/>
                      <a:pt x="207" y="10"/>
                      <a:pt x="207" y="10"/>
                    </a:cubicBezTo>
                    <a:lnTo>
                      <a:pt x="22" y="0"/>
                    </a:lnTo>
                    <a:close/>
                    <a:moveTo>
                      <a:pt x="136" y="78"/>
                    </a:moveTo>
                    <a:cubicBezTo>
                      <a:pt x="108" y="91"/>
                      <a:pt x="71" y="100"/>
                      <a:pt x="46" y="76"/>
                    </a:cubicBezTo>
                    <a:cubicBezTo>
                      <a:pt x="45" y="75"/>
                      <a:pt x="45" y="74"/>
                      <a:pt x="46" y="74"/>
                    </a:cubicBezTo>
                    <a:cubicBezTo>
                      <a:pt x="58" y="66"/>
                      <a:pt x="70" y="58"/>
                      <a:pt x="79" y="47"/>
                    </a:cubicBezTo>
                    <a:cubicBezTo>
                      <a:pt x="81" y="44"/>
                      <a:pt x="82" y="40"/>
                      <a:pt x="84" y="38"/>
                    </a:cubicBezTo>
                    <a:cubicBezTo>
                      <a:pt x="87" y="36"/>
                      <a:pt x="90" y="35"/>
                      <a:pt x="93" y="35"/>
                    </a:cubicBezTo>
                    <a:cubicBezTo>
                      <a:pt x="99" y="34"/>
                      <a:pt x="105" y="35"/>
                      <a:pt x="110" y="35"/>
                    </a:cubicBezTo>
                    <a:cubicBezTo>
                      <a:pt x="178" y="35"/>
                      <a:pt x="178" y="35"/>
                      <a:pt x="178" y="35"/>
                    </a:cubicBezTo>
                    <a:cubicBezTo>
                      <a:pt x="179" y="35"/>
                      <a:pt x="180" y="36"/>
                      <a:pt x="181" y="37"/>
                    </a:cubicBezTo>
                    <a:cubicBezTo>
                      <a:pt x="193" y="54"/>
                      <a:pt x="144" y="73"/>
                      <a:pt x="136" y="78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771"/>
              <p:cNvSpPr>
                <a:spLocks/>
              </p:cNvSpPr>
              <p:nvPr/>
            </p:nvSpPr>
            <p:spPr bwMode="auto">
              <a:xfrm>
                <a:off x="9646" y="3190"/>
                <a:ext cx="659" cy="655"/>
              </a:xfrm>
              <a:custGeom>
                <a:avLst/>
                <a:gdLst>
                  <a:gd name="T0" fmla="*/ 36 w 279"/>
                  <a:gd name="T1" fmla="*/ 39 h 277"/>
                  <a:gd name="T2" fmla="*/ 3 w 279"/>
                  <a:gd name="T3" fmla="*/ 76 h 277"/>
                  <a:gd name="T4" fmla="*/ 81 w 279"/>
                  <a:gd name="T5" fmla="*/ 242 h 277"/>
                  <a:gd name="T6" fmla="*/ 217 w 279"/>
                  <a:gd name="T7" fmla="*/ 273 h 277"/>
                  <a:gd name="T8" fmla="*/ 278 w 279"/>
                  <a:gd name="T9" fmla="*/ 236 h 277"/>
                  <a:gd name="T10" fmla="*/ 211 w 279"/>
                  <a:gd name="T11" fmla="*/ 12 h 277"/>
                  <a:gd name="T12" fmla="*/ 121 w 279"/>
                  <a:gd name="T13" fmla="*/ 14 h 277"/>
                  <a:gd name="T14" fmla="*/ 36 w 279"/>
                  <a:gd name="T15" fmla="*/ 39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277">
                    <a:moveTo>
                      <a:pt x="36" y="39"/>
                    </a:moveTo>
                    <a:cubicBezTo>
                      <a:pt x="36" y="39"/>
                      <a:pt x="7" y="47"/>
                      <a:pt x="3" y="76"/>
                    </a:cubicBezTo>
                    <a:cubicBezTo>
                      <a:pt x="0" y="105"/>
                      <a:pt x="73" y="207"/>
                      <a:pt x="81" y="242"/>
                    </a:cubicBezTo>
                    <a:cubicBezTo>
                      <a:pt x="88" y="276"/>
                      <a:pt x="177" y="277"/>
                      <a:pt x="217" y="273"/>
                    </a:cubicBezTo>
                    <a:cubicBezTo>
                      <a:pt x="257" y="269"/>
                      <a:pt x="277" y="264"/>
                      <a:pt x="278" y="236"/>
                    </a:cubicBezTo>
                    <a:cubicBezTo>
                      <a:pt x="278" y="214"/>
                      <a:pt x="279" y="56"/>
                      <a:pt x="211" y="12"/>
                    </a:cubicBezTo>
                    <a:cubicBezTo>
                      <a:pt x="192" y="0"/>
                      <a:pt x="147" y="4"/>
                      <a:pt x="121" y="14"/>
                    </a:cubicBezTo>
                    <a:lnTo>
                      <a:pt x="36" y="3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772"/>
              <p:cNvSpPr>
                <a:spLocks/>
              </p:cNvSpPr>
              <p:nvPr/>
            </p:nvSpPr>
            <p:spPr bwMode="auto">
              <a:xfrm>
                <a:off x="10102" y="3204"/>
                <a:ext cx="203" cy="619"/>
              </a:xfrm>
              <a:custGeom>
                <a:avLst/>
                <a:gdLst>
                  <a:gd name="T0" fmla="*/ 18 w 86"/>
                  <a:gd name="T1" fmla="*/ 6 h 262"/>
                  <a:gd name="T2" fmla="*/ 0 w 86"/>
                  <a:gd name="T3" fmla="*/ 0 h 262"/>
                  <a:gd name="T4" fmla="*/ 5 w 86"/>
                  <a:gd name="T5" fmla="*/ 28 h 262"/>
                  <a:gd name="T6" fmla="*/ 21 w 86"/>
                  <a:gd name="T7" fmla="*/ 72 h 262"/>
                  <a:gd name="T8" fmla="*/ 48 w 86"/>
                  <a:gd name="T9" fmla="*/ 106 h 262"/>
                  <a:gd name="T10" fmla="*/ 59 w 86"/>
                  <a:gd name="T11" fmla="*/ 145 h 262"/>
                  <a:gd name="T12" fmla="*/ 61 w 86"/>
                  <a:gd name="T13" fmla="*/ 233 h 262"/>
                  <a:gd name="T14" fmla="*/ 56 w 86"/>
                  <a:gd name="T15" fmla="*/ 262 h 262"/>
                  <a:gd name="T16" fmla="*/ 85 w 86"/>
                  <a:gd name="T17" fmla="*/ 230 h 262"/>
                  <a:gd name="T18" fmla="*/ 18 w 86"/>
                  <a:gd name="T19" fmla="*/ 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262">
                    <a:moveTo>
                      <a:pt x="18" y="6"/>
                    </a:moveTo>
                    <a:cubicBezTo>
                      <a:pt x="13" y="3"/>
                      <a:pt x="7" y="1"/>
                      <a:pt x="0" y="0"/>
                    </a:cubicBezTo>
                    <a:cubicBezTo>
                      <a:pt x="2" y="9"/>
                      <a:pt x="4" y="19"/>
                      <a:pt x="5" y="28"/>
                    </a:cubicBezTo>
                    <a:cubicBezTo>
                      <a:pt x="7" y="44"/>
                      <a:pt x="11" y="59"/>
                      <a:pt x="21" y="72"/>
                    </a:cubicBezTo>
                    <a:cubicBezTo>
                      <a:pt x="30" y="83"/>
                      <a:pt x="41" y="93"/>
                      <a:pt x="48" y="106"/>
                    </a:cubicBezTo>
                    <a:cubicBezTo>
                      <a:pt x="53" y="118"/>
                      <a:pt x="57" y="131"/>
                      <a:pt x="59" y="145"/>
                    </a:cubicBezTo>
                    <a:cubicBezTo>
                      <a:pt x="63" y="173"/>
                      <a:pt x="64" y="204"/>
                      <a:pt x="61" y="233"/>
                    </a:cubicBezTo>
                    <a:cubicBezTo>
                      <a:pt x="60" y="243"/>
                      <a:pt x="58" y="253"/>
                      <a:pt x="56" y="262"/>
                    </a:cubicBezTo>
                    <a:cubicBezTo>
                      <a:pt x="75" y="257"/>
                      <a:pt x="84" y="249"/>
                      <a:pt x="85" y="230"/>
                    </a:cubicBezTo>
                    <a:cubicBezTo>
                      <a:pt x="85" y="208"/>
                      <a:pt x="86" y="50"/>
                      <a:pt x="18" y="6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773"/>
              <p:cNvSpPr>
                <a:spLocks/>
              </p:cNvSpPr>
              <p:nvPr/>
            </p:nvSpPr>
            <p:spPr bwMode="auto">
              <a:xfrm>
                <a:off x="9929" y="3202"/>
                <a:ext cx="341" cy="352"/>
              </a:xfrm>
              <a:custGeom>
                <a:avLst/>
                <a:gdLst>
                  <a:gd name="T0" fmla="*/ 91 w 144"/>
                  <a:gd name="T1" fmla="*/ 7 h 149"/>
                  <a:gd name="T2" fmla="*/ 61 w 144"/>
                  <a:gd name="T3" fmla="*/ 0 h 149"/>
                  <a:gd name="T4" fmla="*/ 47 w 144"/>
                  <a:gd name="T5" fmla="*/ 33 h 149"/>
                  <a:gd name="T6" fmla="*/ 17 w 144"/>
                  <a:gd name="T7" fmla="*/ 56 h 149"/>
                  <a:gd name="T8" fmla="*/ 2 w 144"/>
                  <a:gd name="T9" fmla="*/ 50 h 149"/>
                  <a:gd name="T10" fmla="*/ 12 w 144"/>
                  <a:gd name="T11" fmla="*/ 108 h 149"/>
                  <a:gd name="T12" fmla="*/ 25 w 144"/>
                  <a:gd name="T13" fmla="*/ 132 h 149"/>
                  <a:gd name="T14" fmla="*/ 28 w 144"/>
                  <a:gd name="T15" fmla="*/ 132 h 149"/>
                  <a:gd name="T16" fmla="*/ 70 w 144"/>
                  <a:gd name="T17" fmla="*/ 145 h 149"/>
                  <a:gd name="T18" fmla="*/ 109 w 144"/>
                  <a:gd name="T19" fmla="*/ 126 h 149"/>
                  <a:gd name="T20" fmla="*/ 123 w 144"/>
                  <a:gd name="T21" fmla="*/ 108 h 149"/>
                  <a:gd name="T22" fmla="*/ 139 w 144"/>
                  <a:gd name="T23" fmla="*/ 99 h 149"/>
                  <a:gd name="T24" fmla="*/ 144 w 144"/>
                  <a:gd name="T25" fmla="*/ 96 h 149"/>
                  <a:gd name="T26" fmla="*/ 91 w 144"/>
                  <a:gd name="T27" fmla="*/ 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4" h="149">
                    <a:moveTo>
                      <a:pt x="91" y="7"/>
                    </a:moveTo>
                    <a:cubicBezTo>
                      <a:pt x="84" y="3"/>
                      <a:pt x="73" y="0"/>
                      <a:pt x="61" y="0"/>
                    </a:cubicBezTo>
                    <a:cubicBezTo>
                      <a:pt x="57" y="11"/>
                      <a:pt x="53" y="23"/>
                      <a:pt x="47" y="33"/>
                    </a:cubicBezTo>
                    <a:cubicBezTo>
                      <a:pt x="41" y="44"/>
                      <a:pt x="31" y="57"/>
                      <a:pt x="17" y="56"/>
                    </a:cubicBezTo>
                    <a:cubicBezTo>
                      <a:pt x="11" y="55"/>
                      <a:pt x="6" y="53"/>
                      <a:pt x="2" y="50"/>
                    </a:cubicBezTo>
                    <a:cubicBezTo>
                      <a:pt x="0" y="70"/>
                      <a:pt x="1" y="89"/>
                      <a:pt x="12" y="108"/>
                    </a:cubicBezTo>
                    <a:cubicBezTo>
                      <a:pt x="16" y="116"/>
                      <a:pt x="21" y="124"/>
                      <a:pt x="25" y="132"/>
                    </a:cubicBezTo>
                    <a:cubicBezTo>
                      <a:pt x="26" y="131"/>
                      <a:pt x="27" y="131"/>
                      <a:pt x="28" y="132"/>
                    </a:cubicBezTo>
                    <a:cubicBezTo>
                      <a:pt x="39" y="144"/>
                      <a:pt x="54" y="149"/>
                      <a:pt x="70" y="145"/>
                    </a:cubicBezTo>
                    <a:cubicBezTo>
                      <a:pt x="84" y="142"/>
                      <a:pt x="99" y="135"/>
                      <a:pt x="109" y="126"/>
                    </a:cubicBezTo>
                    <a:cubicBezTo>
                      <a:pt x="114" y="120"/>
                      <a:pt x="118" y="113"/>
                      <a:pt x="123" y="108"/>
                    </a:cubicBezTo>
                    <a:cubicBezTo>
                      <a:pt x="128" y="104"/>
                      <a:pt x="134" y="102"/>
                      <a:pt x="139" y="99"/>
                    </a:cubicBezTo>
                    <a:cubicBezTo>
                      <a:pt x="140" y="98"/>
                      <a:pt x="142" y="97"/>
                      <a:pt x="144" y="96"/>
                    </a:cubicBezTo>
                    <a:cubicBezTo>
                      <a:pt x="134" y="59"/>
                      <a:pt x="118" y="24"/>
                      <a:pt x="91" y="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774"/>
              <p:cNvSpPr>
                <a:spLocks noEditPoints="1"/>
              </p:cNvSpPr>
              <p:nvPr/>
            </p:nvSpPr>
            <p:spPr bwMode="auto">
              <a:xfrm>
                <a:off x="9639" y="3211"/>
                <a:ext cx="390" cy="624"/>
              </a:xfrm>
              <a:custGeom>
                <a:avLst/>
                <a:gdLst>
                  <a:gd name="T0" fmla="*/ 163 w 165"/>
                  <a:gd name="T1" fmla="*/ 152 h 264"/>
                  <a:gd name="T2" fmla="*/ 149 w 165"/>
                  <a:gd name="T3" fmla="*/ 68 h 264"/>
                  <a:gd name="T4" fmla="*/ 137 w 165"/>
                  <a:gd name="T5" fmla="*/ 33 h 264"/>
                  <a:gd name="T6" fmla="*/ 141 w 165"/>
                  <a:gd name="T7" fmla="*/ 8 h 264"/>
                  <a:gd name="T8" fmla="*/ 140 w 165"/>
                  <a:gd name="T9" fmla="*/ 6 h 264"/>
                  <a:gd name="T10" fmla="*/ 142 w 165"/>
                  <a:gd name="T11" fmla="*/ 0 h 264"/>
                  <a:gd name="T12" fmla="*/ 124 w 165"/>
                  <a:gd name="T13" fmla="*/ 5 h 264"/>
                  <a:gd name="T14" fmla="*/ 39 w 165"/>
                  <a:gd name="T15" fmla="*/ 30 h 264"/>
                  <a:gd name="T16" fmla="*/ 6 w 165"/>
                  <a:gd name="T17" fmla="*/ 67 h 264"/>
                  <a:gd name="T18" fmla="*/ 84 w 165"/>
                  <a:gd name="T19" fmla="*/ 233 h 264"/>
                  <a:gd name="T20" fmla="*/ 150 w 165"/>
                  <a:gd name="T21" fmla="*/ 264 h 264"/>
                  <a:gd name="T22" fmla="*/ 159 w 165"/>
                  <a:gd name="T23" fmla="*/ 227 h 264"/>
                  <a:gd name="T24" fmla="*/ 163 w 165"/>
                  <a:gd name="T25" fmla="*/ 152 h 264"/>
                  <a:gd name="T26" fmla="*/ 92 w 165"/>
                  <a:gd name="T27" fmla="*/ 96 h 264"/>
                  <a:gd name="T28" fmla="*/ 89 w 165"/>
                  <a:gd name="T29" fmla="*/ 143 h 264"/>
                  <a:gd name="T30" fmla="*/ 82 w 165"/>
                  <a:gd name="T31" fmla="*/ 177 h 264"/>
                  <a:gd name="T32" fmla="*/ 80 w 165"/>
                  <a:gd name="T33" fmla="*/ 178 h 264"/>
                  <a:gd name="T34" fmla="*/ 68 w 165"/>
                  <a:gd name="T35" fmla="*/ 36 h 264"/>
                  <a:gd name="T36" fmla="*/ 70 w 165"/>
                  <a:gd name="T37" fmla="*/ 36 h 264"/>
                  <a:gd name="T38" fmla="*/ 70 w 165"/>
                  <a:gd name="T39" fmla="*/ 35 h 264"/>
                  <a:gd name="T40" fmla="*/ 72 w 165"/>
                  <a:gd name="T41" fmla="*/ 37 h 264"/>
                  <a:gd name="T42" fmla="*/ 92 w 165"/>
                  <a:gd name="T43" fmla="*/ 96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5" h="264">
                    <a:moveTo>
                      <a:pt x="163" y="152"/>
                    </a:moveTo>
                    <a:cubicBezTo>
                      <a:pt x="161" y="123"/>
                      <a:pt x="158" y="95"/>
                      <a:pt x="149" y="68"/>
                    </a:cubicBezTo>
                    <a:cubicBezTo>
                      <a:pt x="145" y="56"/>
                      <a:pt x="139" y="45"/>
                      <a:pt x="137" y="33"/>
                    </a:cubicBezTo>
                    <a:cubicBezTo>
                      <a:pt x="136" y="25"/>
                      <a:pt x="139" y="16"/>
                      <a:pt x="141" y="8"/>
                    </a:cubicBezTo>
                    <a:cubicBezTo>
                      <a:pt x="140" y="7"/>
                      <a:pt x="140" y="7"/>
                      <a:pt x="140" y="6"/>
                    </a:cubicBezTo>
                    <a:cubicBezTo>
                      <a:pt x="141" y="4"/>
                      <a:pt x="141" y="2"/>
                      <a:pt x="142" y="0"/>
                    </a:cubicBezTo>
                    <a:cubicBezTo>
                      <a:pt x="135" y="1"/>
                      <a:pt x="129" y="3"/>
                      <a:pt x="124" y="5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30"/>
                      <a:pt x="10" y="38"/>
                      <a:pt x="6" y="67"/>
                    </a:cubicBezTo>
                    <a:cubicBezTo>
                      <a:pt x="3" y="96"/>
                      <a:pt x="76" y="198"/>
                      <a:pt x="84" y="233"/>
                    </a:cubicBezTo>
                    <a:cubicBezTo>
                      <a:pt x="88" y="252"/>
                      <a:pt x="117" y="260"/>
                      <a:pt x="150" y="264"/>
                    </a:cubicBezTo>
                    <a:cubicBezTo>
                      <a:pt x="152" y="252"/>
                      <a:pt x="156" y="240"/>
                      <a:pt x="159" y="227"/>
                    </a:cubicBezTo>
                    <a:cubicBezTo>
                      <a:pt x="165" y="203"/>
                      <a:pt x="164" y="177"/>
                      <a:pt x="163" y="152"/>
                    </a:cubicBezTo>
                    <a:close/>
                    <a:moveTo>
                      <a:pt x="92" y="96"/>
                    </a:moveTo>
                    <a:cubicBezTo>
                      <a:pt x="91" y="112"/>
                      <a:pt x="91" y="127"/>
                      <a:pt x="89" y="143"/>
                    </a:cubicBezTo>
                    <a:cubicBezTo>
                      <a:pt x="89" y="154"/>
                      <a:pt x="89" y="168"/>
                      <a:pt x="82" y="177"/>
                    </a:cubicBezTo>
                    <a:cubicBezTo>
                      <a:pt x="82" y="178"/>
                      <a:pt x="81" y="178"/>
                      <a:pt x="80" y="178"/>
                    </a:cubicBezTo>
                    <a:cubicBezTo>
                      <a:pt x="51" y="145"/>
                      <a:pt x="0" y="55"/>
                      <a:pt x="68" y="36"/>
                    </a:cubicBezTo>
                    <a:cubicBezTo>
                      <a:pt x="68" y="35"/>
                      <a:pt x="69" y="35"/>
                      <a:pt x="70" y="36"/>
                    </a:cubicBezTo>
                    <a:cubicBezTo>
                      <a:pt x="70" y="36"/>
                      <a:pt x="70" y="35"/>
                      <a:pt x="70" y="35"/>
                    </a:cubicBezTo>
                    <a:cubicBezTo>
                      <a:pt x="71" y="35"/>
                      <a:pt x="72" y="36"/>
                      <a:pt x="72" y="37"/>
                    </a:cubicBezTo>
                    <a:cubicBezTo>
                      <a:pt x="90" y="52"/>
                      <a:pt x="93" y="73"/>
                      <a:pt x="92" y="96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775"/>
              <p:cNvSpPr>
                <a:spLocks/>
              </p:cNvSpPr>
              <p:nvPr/>
            </p:nvSpPr>
            <p:spPr bwMode="auto">
              <a:xfrm>
                <a:off x="9674" y="3228"/>
                <a:ext cx="192" cy="153"/>
              </a:xfrm>
              <a:custGeom>
                <a:avLst/>
                <a:gdLst>
                  <a:gd name="T0" fmla="*/ 0 w 81"/>
                  <a:gd name="T1" fmla="*/ 0 h 65"/>
                  <a:gd name="T2" fmla="*/ 16 w 81"/>
                  <a:gd name="T3" fmla="*/ 53 h 65"/>
                  <a:gd name="T4" fmla="*/ 45 w 81"/>
                  <a:gd name="T5" fmla="*/ 62 h 65"/>
                  <a:gd name="T6" fmla="*/ 81 w 81"/>
                  <a:gd name="T7" fmla="*/ 40 h 65"/>
                  <a:gd name="T8" fmla="*/ 77 w 81"/>
                  <a:gd name="T9" fmla="*/ 24 h 65"/>
                  <a:gd name="T10" fmla="*/ 0 w 81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65">
                    <a:moveTo>
                      <a:pt x="0" y="0"/>
                    </a:moveTo>
                    <a:cubicBezTo>
                      <a:pt x="0" y="0"/>
                      <a:pt x="10" y="46"/>
                      <a:pt x="16" y="53"/>
                    </a:cubicBezTo>
                    <a:cubicBezTo>
                      <a:pt x="22" y="60"/>
                      <a:pt x="33" y="65"/>
                      <a:pt x="45" y="62"/>
                    </a:cubicBezTo>
                    <a:cubicBezTo>
                      <a:pt x="75" y="56"/>
                      <a:pt x="81" y="40"/>
                      <a:pt x="81" y="40"/>
                    </a:cubicBezTo>
                    <a:cubicBezTo>
                      <a:pt x="77" y="24"/>
                      <a:pt x="77" y="24"/>
                      <a:pt x="77" y="2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776"/>
              <p:cNvSpPr>
                <a:spLocks/>
              </p:cNvSpPr>
              <p:nvPr/>
            </p:nvSpPr>
            <p:spPr bwMode="auto">
              <a:xfrm>
                <a:off x="9658" y="3206"/>
                <a:ext cx="193" cy="154"/>
              </a:xfrm>
              <a:custGeom>
                <a:avLst/>
                <a:gdLst>
                  <a:gd name="T0" fmla="*/ 0 w 82"/>
                  <a:gd name="T1" fmla="*/ 0 h 65"/>
                  <a:gd name="T2" fmla="*/ 16 w 82"/>
                  <a:gd name="T3" fmla="*/ 53 h 65"/>
                  <a:gd name="T4" fmla="*/ 45 w 82"/>
                  <a:gd name="T5" fmla="*/ 62 h 65"/>
                  <a:gd name="T6" fmla="*/ 82 w 82"/>
                  <a:gd name="T7" fmla="*/ 50 h 65"/>
                  <a:gd name="T8" fmla="*/ 77 w 82"/>
                  <a:gd name="T9" fmla="*/ 18 h 65"/>
                  <a:gd name="T10" fmla="*/ 0 w 82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65">
                    <a:moveTo>
                      <a:pt x="0" y="0"/>
                    </a:moveTo>
                    <a:cubicBezTo>
                      <a:pt x="0" y="0"/>
                      <a:pt x="10" y="46"/>
                      <a:pt x="16" y="53"/>
                    </a:cubicBezTo>
                    <a:cubicBezTo>
                      <a:pt x="21" y="60"/>
                      <a:pt x="33" y="65"/>
                      <a:pt x="45" y="62"/>
                    </a:cubicBezTo>
                    <a:cubicBezTo>
                      <a:pt x="75" y="56"/>
                      <a:pt x="82" y="50"/>
                      <a:pt x="82" y="50"/>
                    </a:cubicBezTo>
                    <a:cubicBezTo>
                      <a:pt x="77" y="18"/>
                      <a:pt x="77" y="18"/>
                      <a:pt x="77" y="1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777"/>
              <p:cNvSpPr>
                <a:spLocks/>
              </p:cNvSpPr>
              <p:nvPr/>
            </p:nvSpPr>
            <p:spPr bwMode="auto">
              <a:xfrm>
                <a:off x="9906" y="3107"/>
                <a:ext cx="153" cy="196"/>
              </a:xfrm>
              <a:custGeom>
                <a:avLst/>
                <a:gdLst>
                  <a:gd name="T0" fmla="*/ 55 w 65"/>
                  <a:gd name="T1" fmla="*/ 0 h 83"/>
                  <a:gd name="T2" fmla="*/ 64 w 65"/>
                  <a:gd name="T3" fmla="*/ 42 h 83"/>
                  <a:gd name="T4" fmla="*/ 6 w 65"/>
                  <a:gd name="T5" fmla="*/ 83 h 83"/>
                  <a:gd name="T6" fmla="*/ 0 w 65"/>
                  <a:gd name="T7" fmla="*/ 35 h 83"/>
                  <a:gd name="T8" fmla="*/ 55 w 65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83">
                    <a:moveTo>
                      <a:pt x="55" y="0"/>
                    </a:moveTo>
                    <a:cubicBezTo>
                      <a:pt x="55" y="0"/>
                      <a:pt x="65" y="37"/>
                      <a:pt x="64" y="42"/>
                    </a:cubicBezTo>
                    <a:cubicBezTo>
                      <a:pt x="63" y="46"/>
                      <a:pt x="62" y="61"/>
                      <a:pt x="6" y="83"/>
                    </a:cubicBezTo>
                    <a:cubicBezTo>
                      <a:pt x="0" y="35"/>
                      <a:pt x="0" y="35"/>
                      <a:pt x="0" y="35"/>
                    </a:cubicBez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778"/>
              <p:cNvSpPr>
                <a:spLocks/>
              </p:cNvSpPr>
              <p:nvPr/>
            </p:nvSpPr>
            <p:spPr bwMode="auto">
              <a:xfrm>
                <a:off x="9918" y="3086"/>
                <a:ext cx="144" cy="194"/>
              </a:xfrm>
              <a:custGeom>
                <a:avLst/>
                <a:gdLst>
                  <a:gd name="T0" fmla="*/ 51 w 61"/>
                  <a:gd name="T1" fmla="*/ 0 h 82"/>
                  <a:gd name="T2" fmla="*/ 60 w 61"/>
                  <a:gd name="T3" fmla="*/ 42 h 82"/>
                  <a:gd name="T4" fmla="*/ 5 w 61"/>
                  <a:gd name="T5" fmla="*/ 82 h 82"/>
                  <a:gd name="T6" fmla="*/ 0 w 61"/>
                  <a:gd name="T7" fmla="*/ 33 h 82"/>
                  <a:gd name="T8" fmla="*/ 51 w 61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82">
                    <a:moveTo>
                      <a:pt x="51" y="0"/>
                    </a:moveTo>
                    <a:cubicBezTo>
                      <a:pt x="51" y="0"/>
                      <a:pt x="61" y="37"/>
                      <a:pt x="60" y="42"/>
                    </a:cubicBezTo>
                    <a:cubicBezTo>
                      <a:pt x="59" y="46"/>
                      <a:pt x="61" y="60"/>
                      <a:pt x="5" y="82"/>
                    </a:cubicBezTo>
                    <a:cubicBezTo>
                      <a:pt x="0" y="33"/>
                      <a:pt x="0" y="33"/>
                      <a:pt x="0" y="33"/>
                    </a:cubicBez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779"/>
              <p:cNvSpPr>
                <a:spLocks/>
              </p:cNvSpPr>
              <p:nvPr/>
            </p:nvSpPr>
            <p:spPr bwMode="auto">
              <a:xfrm>
                <a:off x="9658" y="3206"/>
                <a:ext cx="193" cy="109"/>
              </a:xfrm>
              <a:custGeom>
                <a:avLst/>
                <a:gdLst>
                  <a:gd name="T0" fmla="*/ 50 w 82"/>
                  <a:gd name="T1" fmla="*/ 21 h 46"/>
                  <a:gd name="T2" fmla="*/ 73 w 82"/>
                  <a:gd name="T3" fmla="*/ 40 h 46"/>
                  <a:gd name="T4" fmla="*/ 82 w 82"/>
                  <a:gd name="T5" fmla="*/ 46 h 46"/>
                  <a:gd name="T6" fmla="*/ 77 w 82"/>
                  <a:gd name="T7" fmla="*/ 18 h 46"/>
                  <a:gd name="T8" fmla="*/ 0 w 82"/>
                  <a:gd name="T9" fmla="*/ 0 h 46"/>
                  <a:gd name="T10" fmla="*/ 5 w 82"/>
                  <a:gd name="T11" fmla="*/ 23 h 46"/>
                  <a:gd name="T12" fmla="*/ 50 w 82"/>
                  <a:gd name="T13" fmla="*/ 2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46">
                    <a:moveTo>
                      <a:pt x="50" y="21"/>
                    </a:moveTo>
                    <a:cubicBezTo>
                      <a:pt x="59" y="26"/>
                      <a:pt x="65" y="34"/>
                      <a:pt x="73" y="40"/>
                    </a:cubicBezTo>
                    <a:cubicBezTo>
                      <a:pt x="76" y="43"/>
                      <a:pt x="79" y="45"/>
                      <a:pt x="82" y="46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11"/>
                      <a:pt x="5" y="23"/>
                    </a:cubicBezTo>
                    <a:cubicBezTo>
                      <a:pt x="20" y="17"/>
                      <a:pt x="37" y="15"/>
                      <a:pt x="50" y="2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780"/>
              <p:cNvSpPr>
                <a:spLocks/>
              </p:cNvSpPr>
              <p:nvPr/>
            </p:nvSpPr>
            <p:spPr bwMode="auto">
              <a:xfrm>
                <a:off x="9918" y="3086"/>
                <a:ext cx="132" cy="194"/>
              </a:xfrm>
              <a:custGeom>
                <a:avLst/>
                <a:gdLst>
                  <a:gd name="T0" fmla="*/ 22 w 56"/>
                  <a:gd name="T1" fmla="*/ 37 h 82"/>
                  <a:gd name="T2" fmla="*/ 56 w 56"/>
                  <a:gd name="T3" fmla="*/ 20 h 82"/>
                  <a:gd name="T4" fmla="*/ 51 w 56"/>
                  <a:gd name="T5" fmla="*/ 0 h 82"/>
                  <a:gd name="T6" fmla="*/ 0 w 56"/>
                  <a:gd name="T7" fmla="*/ 33 h 82"/>
                  <a:gd name="T8" fmla="*/ 5 w 56"/>
                  <a:gd name="T9" fmla="*/ 82 h 82"/>
                  <a:gd name="T10" fmla="*/ 7 w 56"/>
                  <a:gd name="T11" fmla="*/ 81 h 82"/>
                  <a:gd name="T12" fmla="*/ 22 w 56"/>
                  <a:gd name="T13" fmla="*/ 3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82">
                    <a:moveTo>
                      <a:pt x="22" y="37"/>
                    </a:moveTo>
                    <a:cubicBezTo>
                      <a:pt x="31" y="28"/>
                      <a:pt x="44" y="24"/>
                      <a:pt x="56" y="20"/>
                    </a:cubicBezTo>
                    <a:cubicBezTo>
                      <a:pt x="54" y="10"/>
                      <a:pt x="51" y="0"/>
                      <a:pt x="51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6" y="81"/>
                      <a:pt x="6" y="81"/>
                      <a:pt x="7" y="81"/>
                    </a:cubicBezTo>
                    <a:cubicBezTo>
                      <a:pt x="13" y="67"/>
                      <a:pt x="10" y="49"/>
                      <a:pt x="22" y="3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781"/>
              <p:cNvSpPr>
                <a:spLocks/>
              </p:cNvSpPr>
              <p:nvPr/>
            </p:nvSpPr>
            <p:spPr bwMode="auto">
              <a:xfrm>
                <a:off x="9766" y="3292"/>
                <a:ext cx="289" cy="664"/>
              </a:xfrm>
              <a:custGeom>
                <a:avLst/>
                <a:gdLst>
                  <a:gd name="T0" fmla="*/ 65 w 122"/>
                  <a:gd name="T1" fmla="*/ 0 h 281"/>
                  <a:gd name="T2" fmla="*/ 87 w 122"/>
                  <a:gd name="T3" fmla="*/ 247 h 281"/>
                  <a:gd name="T4" fmla="*/ 21 w 122"/>
                  <a:gd name="T5" fmla="*/ 281 h 281"/>
                  <a:gd name="T6" fmla="*/ 0 w 122"/>
                  <a:gd name="T7" fmla="*/ 206 h 281"/>
                  <a:gd name="T8" fmla="*/ 39 w 122"/>
                  <a:gd name="T9" fmla="*/ 12 h 281"/>
                  <a:gd name="T10" fmla="*/ 49 w 122"/>
                  <a:gd name="T11" fmla="*/ 0 h 281"/>
                  <a:gd name="T12" fmla="*/ 65 w 122"/>
                  <a:gd name="T13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" h="281">
                    <a:moveTo>
                      <a:pt x="65" y="0"/>
                    </a:moveTo>
                    <a:cubicBezTo>
                      <a:pt x="65" y="0"/>
                      <a:pt x="122" y="50"/>
                      <a:pt x="87" y="247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06"/>
                      <a:pt x="69" y="141"/>
                      <a:pt x="39" y="12"/>
                    </a:cubicBezTo>
                    <a:cubicBezTo>
                      <a:pt x="49" y="0"/>
                      <a:pt x="49" y="0"/>
                      <a:pt x="49" y="0"/>
                    </a:cubicBez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Freeform 782"/>
              <p:cNvSpPr>
                <a:spLocks/>
              </p:cNvSpPr>
              <p:nvPr/>
            </p:nvSpPr>
            <p:spPr bwMode="auto">
              <a:xfrm>
                <a:off x="9814" y="3292"/>
                <a:ext cx="241" cy="664"/>
              </a:xfrm>
              <a:custGeom>
                <a:avLst/>
                <a:gdLst>
                  <a:gd name="T0" fmla="*/ 45 w 102"/>
                  <a:gd name="T1" fmla="*/ 0 h 281"/>
                  <a:gd name="T2" fmla="*/ 29 w 102"/>
                  <a:gd name="T3" fmla="*/ 0 h 281"/>
                  <a:gd name="T4" fmla="*/ 27 w 102"/>
                  <a:gd name="T5" fmla="*/ 3 h 281"/>
                  <a:gd name="T6" fmla="*/ 48 w 102"/>
                  <a:gd name="T7" fmla="*/ 158 h 281"/>
                  <a:gd name="T8" fmla="*/ 24 w 102"/>
                  <a:gd name="T9" fmla="*/ 244 h 281"/>
                  <a:gd name="T10" fmla="*/ 0 w 102"/>
                  <a:gd name="T11" fmla="*/ 279 h 281"/>
                  <a:gd name="T12" fmla="*/ 1 w 102"/>
                  <a:gd name="T13" fmla="*/ 281 h 281"/>
                  <a:gd name="T14" fmla="*/ 67 w 102"/>
                  <a:gd name="T15" fmla="*/ 247 h 281"/>
                  <a:gd name="T16" fmla="*/ 45 w 102"/>
                  <a:gd name="T17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281">
                    <a:moveTo>
                      <a:pt x="45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56" y="45"/>
                      <a:pt x="55" y="107"/>
                      <a:pt x="48" y="158"/>
                    </a:cubicBezTo>
                    <a:cubicBezTo>
                      <a:pt x="43" y="187"/>
                      <a:pt x="37" y="218"/>
                      <a:pt x="24" y="244"/>
                    </a:cubicBezTo>
                    <a:cubicBezTo>
                      <a:pt x="17" y="257"/>
                      <a:pt x="9" y="269"/>
                      <a:pt x="0" y="279"/>
                    </a:cubicBezTo>
                    <a:cubicBezTo>
                      <a:pt x="1" y="281"/>
                      <a:pt x="1" y="281"/>
                      <a:pt x="1" y="281"/>
                    </a:cubicBezTo>
                    <a:cubicBezTo>
                      <a:pt x="67" y="247"/>
                      <a:pt x="67" y="247"/>
                      <a:pt x="67" y="247"/>
                    </a:cubicBezTo>
                    <a:cubicBezTo>
                      <a:pt x="102" y="50"/>
                      <a:pt x="45" y="0"/>
                      <a:pt x="4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783"/>
              <p:cNvSpPr>
                <a:spLocks/>
              </p:cNvSpPr>
              <p:nvPr/>
            </p:nvSpPr>
            <p:spPr bwMode="auto">
              <a:xfrm>
                <a:off x="9873" y="3339"/>
                <a:ext cx="106" cy="189"/>
              </a:xfrm>
              <a:custGeom>
                <a:avLst/>
                <a:gdLst>
                  <a:gd name="T0" fmla="*/ 0 w 45"/>
                  <a:gd name="T1" fmla="*/ 80 h 80"/>
                  <a:gd name="T2" fmla="*/ 45 w 45"/>
                  <a:gd name="T3" fmla="*/ 34 h 80"/>
                  <a:gd name="T4" fmla="*/ 33 w 45"/>
                  <a:gd name="T5" fmla="*/ 0 h 80"/>
                  <a:gd name="T6" fmla="*/ 2 w 45"/>
                  <a:gd name="T7" fmla="*/ 50 h 80"/>
                  <a:gd name="T8" fmla="*/ 0 w 45"/>
                  <a:gd name="T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80">
                    <a:moveTo>
                      <a:pt x="0" y="80"/>
                    </a:moveTo>
                    <a:cubicBezTo>
                      <a:pt x="19" y="70"/>
                      <a:pt x="33" y="52"/>
                      <a:pt x="45" y="34"/>
                    </a:cubicBezTo>
                    <a:cubicBezTo>
                      <a:pt x="42" y="19"/>
                      <a:pt x="37" y="8"/>
                      <a:pt x="33" y="0"/>
                    </a:cubicBezTo>
                    <a:cubicBezTo>
                      <a:pt x="24" y="17"/>
                      <a:pt x="13" y="33"/>
                      <a:pt x="2" y="50"/>
                    </a:cubicBezTo>
                    <a:cubicBezTo>
                      <a:pt x="2" y="60"/>
                      <a:pt x="1" y="70"/>
                      <a:pt x="0" y="8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Freeform 784"/>
              <p:cNvSpPr>
                <a:spLocks/>
              </p:cNvSpPr>
              <p:nvPr/>
            </p:nvSpPr>
            <p:spPr bwMode="auto">
              <a:xfrm>
                <a:off x="9833" y="3500"/>
                <a:ext cx="165" cy="177"/>
              </a:xfrm>
              <a:custGeom>
                <a:avLst/>
                <a:gdLst>
                  <a:gd name="T0" fmla="*/ 70 w 70"/>
                  <a:gd name="T1" fmla="*/ 43 h 75"/>
                  <a:gd name="T2" fmla="*/ 68 w 70"/>
                  <a:gd name="T3" fmla="*/ 0 h 75"/>
                  <a:gd name="T4" fmla="*/ 11 w 70"/>
                  <a:gd name="T5" fmla="*/ 44 h 75"/>
                  <a:gd name="T6" fmla="*/ 0 w 70"/>
                  <a:gd name="T7" fmla="*/ 75 h 75"/>
                  <a:gd name="T8" fmla="*/ 70 w 70"/>
                  <a:gd name="T9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75">
                    <a:moveTo>
                      <a:pt x="70" y="43"/>
                    </a:moveTo>
                    <a:cubicBezTo>
                      <a:pt x="70" y="27"/>
                      <a:pt x="69" y="12"/>
                      <a:pt x="68" y="0"/>
                    </a:cubicBezTo>
                    <a:cubicBezTo>
                      <a:pt x="51" y="17"/>
                      <a:pt x="32" y="32"/>
                      <a:pt x="11" y="44"/>
                    </a:cubicBezTo>
                    <a:cubicBezTo>
                      <a:pt x="8" y="56"/>
                      <a:pt x="4" y="66"/>
                      <a:pt x="0" y="75"/>
                    </a:cubicBezTo>
                    <a:cubicBezTo>
                      <a:pt x="25" y="68"/>
                      <a:pt x="48" y="57"/>
                      <a:pt x="70" y="4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785"/>
              <p:cNvSpPr>
                <a:spLocks/>
              </p:cNvSpPr>
              <p:nvPr/>
            </p:nvSpPr>
            <p:spPr bwMode="auto">
              <a:xfrm>
                <a:off x="9766" y="3670"/>
                <a:ext cx="230" cy="163"/>
              </a:xfrm>
              <a:custGeom>
                <a:avLst/>
                <a:gdLst>
                  <a:gd name="T0" fmla="*/ 65 w 97"/>
                  <a:gd name="T1" fmla="*/ 48 h 69"/>
                  <a:gd name="T2" fmla="*/ 94 w 97"/>
                  <a:gd name="T3" fmla="*/ 36 h 69"/>
                  <a:gd name="T4" fmla="*/ 97 w 97"/>
                  <a:gd name="T5" fmla="*/ 0 h 69"/>
                  <a:gd name="T6" fmla="*/ 17 w 97"/>
                  <a:gd name="T7" fmla="*/ 25 h 69"/>
                  <a:gd name="T8" fmla="*/ 0 w 97"/>
                  <a:gd name="T9" fmla="*/ 46 h 69"/>
                  <a:gd name="T10" fmla="*/ 7 w 97"/>
                  <a:gd name="T11" fmla="*/ 69 h 69"/>
                  <a:gd name="T12" fmla="*/ 65 w 97"/>
                  <a:gd name="T13" fmla="*/ 4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69">
                    <a:moveTo>
                      <a:pt x="65" y="48"/>
                    </a:moveTo>
                    <a:cubicBezTo>
                      <a:pt x="75" y="44"/>
                      <a:pt x="85" y="40"/>
                      <a:pt x="94" y="36"/>
                    </a:cubicBezTo>
                    <a:cubicBezTo>
                      <a:pt x="96" y="23"/>
                      <a:pt x="97" y="11"/>
                      <a:pt x="97" y="0"/>
                    </a:cubicBezTo>
                    <a:cubicBezTo>
                      <a:pt x="72" y="15"/>
                      <a:pt x="44" y="25"/>
                      <a:pt x="17" y="25"/>
                    </a:cubicBezTo>
                    <a:cubicBezTo>
                      <a:pt x="8" y="39"/>
                      <a:pt x="0" y="46"/>
                      <a:pt x="0" y="46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27" y="67"/>
                      <a:pt x="47" y="56"/>
                      <a:pt x="65" y="4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786"/>
              <p:cNvSpPr>
                <a:spLocks/>
              </p:cNvSpPr>
              <p:nvPr/>
            </p:nvSpPr>
            <p:spPr bwMode="auto">
              <a:xfrm>
                <a:off x="9825" y="3237"/>
                <a:ext cx="121" cy="88"/>
              </a:xfrm>
              <a:custGeom>
                <a:avLst/>
                <a:gdLst>
                  <a:gd name="T0" fmla="*/ 1 w 51"/>
                  <a:gd name="T1" fmla="*/ 9 h 37"/>
                  <a:gd name="T2" fmla="*/ 13 w 51"/>
                  <a:gd name="T3" fmla="*/ 35 h 37"/>
                  <a:gd name="T4" fmla="*/ 34 w 51"/>
                  <a:gd name="T5" fmla="*/ 31 h 37"/>
                  <a:gd name="T6" fmla="*/ 41 w 51"/>
                  <a:gd name="T7" fmla="*/ 0 h 37"/>
                  <a:gd name="T8" fmla="*/ 1 w 51"/>
                  <a:gd name="T9" fmla="*/ 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7">
                    <a:moveTo>
                      <a:pt x="1" y="9"/>
                    </a:moveTo>
                    <a:cubicBezTo>
                      <a:pt x="0" y="14"/>
                      <a:pt x="5" y="33"/>
                      <a:pt x="13" y="35"/>
                    </a:cubicBezTo>
                    <a:cubicBezTo>
                      <a:pt x="17" y="37"/>
                      <a:pt x="25" y="35"/>
                      <a:pt x="34" y="31"/>
                    </a:cubicBezTo>
                    <a:cubicBezTo>
                      <a:pt x="51" y="25"/>
                      <a:pt x="41" y="0"/>
                      <a:pt x="41" y="0"/>
                    </a:cubicBezTo>
                    <a:lnTo>
                      <a:pt x="1" y="9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787"/>
              <p:cNvSpPr>
                <a:spLocks/>
              </p:cNvSpPr>
              <p:nvPr/>
            </p:nvSpPr>
            <p:spPr bwMode="auto">
              <a:xfrm>
                <a:off x="9036" y="2256"/>
                <a:ext cx="1111" cy="1047"/>
              </a:xfrm>
              <a:custGeom>
                <a:avLst/>
                <a:gdLst>
                  <a:gd name="T0" fmla="*/ 78 w 470"/>
                  <a:gd name="T1" fmla="*/ 244 h 443"/>
                  <a:gd name="T2" fmla="*/ 142 w 470"/>
                  <a:gd name="T3" fmla="*/ 405 h 443"/>
                  <a:gd name="T4" fmla="*/ 196 w 470"/>
                  <a:gd name="T5" fmla="*/ 440 h 443"/>
                  <a:gd name="T6" fmla="*/ 306 w 470"/>
                  <a:gd name="T7" fmla="*/ 417 h 443"/>
                  <a:gd name="T8" fmla="*/ 362 w 470"/>
                  <a:gd name="T9" fmla="*/ 426 h 443"/>
                  <a:gd name="T10" fmla="*/ 386 w 470"/>
                  <a:gd name="T11" fmla="*/ 396 h 443"/>
                  <a:gd name="T12" fmla="*/ 454 w 470"/>
                  <a:gd name="T13" fmla="*/ 352 h 443"/>
                  <a:gd name="T14" fmla="*/ 461 w 470"/>
                  <a:gd name="T15" fmla="*/ 303 h 443"/>
                  <a:gd name="T16" fmla="*/ 392 w 470"/>
                  <a:gd name="T17" fmla="*/ 109 h 443"/>
                  <a:gd name="T18" fmla="*/ 297 w 470"/>
                  <a:gd name="T19" fmla="*/ 7 h 443"/>
                  <a:gd name="T20" fmla="*/ 78 w 470"/>
                  <a:gd name="T21" fmla="*/ 244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0" h="443">
                    <a:moveTo>
                      <a:pt x="78" y="244"/>
                    </a:moveTo>
                    <a:cubicBezTo>
                      <a:pt x="78" y="244"/>
                      <a:pt x="121" y="369"/>
                      <a:pt x="142" y="405"/>
                    </a:cubicBezTo>
                    <a:cubicBezTo>
                      <a:pt x="163" y="441"/>
                      <a:pt x="172" y="443"/>
                      <a:pt x="196" y="440"/>
                    </a:cubicBezTo>
                    <a:cubicBezTo>
                      <a:pt x="220" y="438"/>
                      <a:pt x="293" y="414"/>
                      <a:pt x="306" y="417"/>
                    </a:cubicBezTo>
                    <a:cubicBezTo>
                      <a:pt x="318" y="420"/>
                      <a:pt x="347" y="433"/>
                      <a:pt x="362" y="426"/>
                    </a:cubicBezTo>
                    <a:cubicBezTo>
                      <a:pt x="376" y="418"/>
                      <a:pt x="378" y="401"/>
                      <a:pt x="386" y="396"/>
                    </a:cubicBezTo>
                    <a:cubicBezTo>
                      <a:pt x="394" y="390"/>
                      <a:pt x="444" y="360"/>
                      <a:pt x="454" y="352"/>
                    </a:cubicBezTo>
                    <a:cubicBezTo>
                      <a:pt x="465" y="344"/>
                      <a:pt x="470" y="331"/>
                      <a:pt x="461" y="303"/>
                    </a:cubicBezTo>
                    <a:cubicBezTo>
                      <a:pt x="452" y="275"/>
                      <a:pt x="422" y="159"/>
                      <a:pt x="392" y="109"/>
                    </a:cubicBezTo>
                    <a:cubicBezTo>
                      <a:pt x="362" y="58"/>
                      <a:pt x="339" y="16"/>
                      <a:pt x="297" y="7"/>
                    </a:cubicBezTo>
                    <a:cubicBezTo>
                      <a:pt x="283" y="0"/>
                      <a:pt x="0" y="15"/>
                      <a:pt x="78" y="24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788"/>
              <p:cNvSpPr>
                <a:spLocks/>
              </p:cNvSpPr>
              <p:nvPr/>
            </p:nvSpPr>
            <p:spPr bwMode="auto">
              <a:xfrm>
                <a:off x="9989" y="2589"/>
                <a:ext cx="210" cy="241"/>
              </a:xfrm>
              <a:custGeom>
                <a:avLst/>
                <a:gdLst>
                  <a:gd name="T0" fmla="*/ 32 w 89"/>
                  <a:gd name="T1" fmla="*/ 102 h 102"/>
                  <a:gd name="T2" fmla="*/ 39 w 89"/>
                  <a:gd name="T3" fmla="*/ 7 h 102"/>
                  <a:gd name="T4" fmla="*/ 0 w 89"/>
                  <a:gd name="T5" fmla="*/ 39 h 102"/>
                  <a:gd name="T6" fmla="*/ 32 w 89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102">
                    <a:moveTo>
                      <a:pt x="32" y="102"/>
                    </a:moveTo>
                    <a:cubicBezTo>
                      <a:pt x="89" y="81"/>
                      <a:pt x="70" y="14"/>
                      <a:pt x="39" y="7"/>
                    </a:cubicBezTo>
                    <a:cubicBezTo>
                      <a:pt x="7" y="0"/>
                      <a:pt x="0" y="39"/>
                      <a:pt x="0" y="39"/>
                    </a:cubicBezTo>
                    <a:lnTo>
                      <a:pt x="32" y="102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Freeform 789"/>
              <p:cNvSpPr>
                <a:spLocks/>
              </p:cNvSpPr>
              <p:nvPr/>
            </p:nvSpPr>
            <p:spPr bwMode="auto">
              <a:xfrm>
                <a:off x="9121" y="2868"/>
                <a:ext cx="203" cy="232"/>
              </a:xfrm>
              <a:custGeom>
                <a:avLst/>
                <a:gdLst>
                  <a:gd name="T0" fmla="*/ 86 w 86"/>
                  <a:gd name="T1" fmla="*/ 86 h 98"/>
                  <a:gd name="T2" fmla="*/ 38 w 86"/>
                  <a:gd name="T3" fmla="*/ 86 h 98"/>
                  <a:gd name="T4" fmla="*/ 32 w 86"/>
                  <a:gd name="T5" fmla="*/ 12 h 98"/>
                  <a:gd name="T6" fmla="*/ 74 w 86"/>
                  <a:gd name="T7" fmla="*/ 37 h 98"/>
                  <a:gd name="T8" fmla="*/ 86 w 86"/>
                  <a:gd name="T9" fmla="*/ 8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98">
                    <a:moveTo>
                      <a:pt x="86" y="86"/>
                    </a:moveTo>
                    <a:cubicBezTo>
                      <a:pt x="86" y="86"/>
                      <a:pt x="63" y="98"/>
                      <a:pt x="38" y="86"/>
                    </a:cubicBezTo>
                    <a:cubicBezTo>
                      <a:pt x="13" y="75"/>
                      <a:pt x="0" y="25"/>
                      <a:pt x="32" y="12"/>
                    </a:cubicBezTo>
                    <a:cubicBezTo>
                      <a:pt x="64" y="0"/>
                      <a:pt x="74" y="37"/>
                      <a:pt x="74" y="37"/>
                    </a:cubicBezTo>
                    <a:lnTo>
                      <a:pt x="86" y="86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790"/>
              <p:cNvSpPr>
                <a:spLocks/>
              </p:cNvSpPr>
              <p:nvPr/>
            </p:nvSpPr>
            <p:spPr bwMode="auto">
              <a:xfrm>
                <a:off x="9040" y="2221"/>
                <a:ext cx="1079" cy="1052"/>
              </a:xfrm>
              <a:custGeom>
                <a:avLst/>
                <a:gdLst>
                  <a:gd name="T0" fmla="*/ 78 w 456"/>
                  <a:gd name="T1" fmla="*/ 241 h 445"/>
                  <a:gd name="T2" fmla="*/ 119 w 456"/>
                  <a:gd name="T3" fmla="*/ 366 h 445"/>
                  <a:gd name="T4" fmla="*/ 138 w 456"/>
                  <a:gd name="T5" fmla="*/ 409 h 445"/>
                  <a:gd name="T6" fmla="*/ 193 w 456"/>
                  <a:gd name="T7" fmla="*/ 437 h 445"/>
                  <a:gd name="T8" fmla="*/ 286 w 456"/>
                  <a:gd name="T9" fmla="*/ 427 h 445"/>
                  <a:gd name="T10" fmla="*/ 350 w 456"/>
                  <a:gd name="T11" fmla="*/ 425 h 445"/>
                  <a:gd name="T12" fmla="*/ 377 w 456"/>
                  <a:gd name="T13" fmla="*/ 401 h 445"/>
                  <a:gd name="T14" fmla="*/ 441 w 456"/>
                  <a:gd name="T15" fmla="*/ 353 h 445"/>
                  <a:gd name="T16" fmla="*/ 447 w 456"/>
                  <a:gd name="T17" fmla="*/ 303 h 445"/>
                  <a:gd name="T18" fmla="*/ 373 w 456"/>
                  <a:gd name="T19" fmla="*/ 111 h 445"/>
                  <a:gd name="T20" fmla="*/ 286 w 456"/>
                  <a:gd name="T21" fmla="*/ 7 h 445"/>
                  <a:gd name="T22" fmla="*/ 78 w 456"/>
                  <a:gd name="T23" fmla="*/ 241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6" h="445">
                    <a:moveTo>
                      <a:pt x="78" y="241"/>
                    </a:moveTo>
                    <a:cubicBezTo>
                      <a:pt x="78" y="241"/>
                      <a:pt x="98" y="316"/>
                      <a:pt x="119" y="366"/>
                    </a:cubicBezTo>
                    <a:cubicBezTo>
                      <a:pt x="125" y="382"/>
                      <a:pt x="133" y="400"/>
                      <a:pt x="138" y="409"/>
                    </a:cubicBezTo>
                    <a:cubicBezTo>
                      <a:pt x="158" y="445"/>
                      <a:pt x="170" y="440"/>
                      <a:pt x="193" y="437"/>
                    </a:cubicBezTo>
                    <a:cubicBezTo>
                      <a:pt x="200" y="437"/>
                      <a:pt x="251" y="427"/>
                      <a:pt x="286" y="427"/>
                    </a:cubicBezTo>
                    <a:cubicBezTo>
                      <a:pt x="309" y="428"/>
                      <a:pt x="328" y="433"/>
                      <a:pt x="350" y="425"/>
                    </a:cubicBezTo>
                    <a:cubicBezTo>
                      <a:pt x="367" y="419"/>
                      <a:pt x="363" y="411"/>
                      <a:pt x="377" y="401"/>
                    </a:cubicBezTo>
                    <a:cubicBezTo>
                      <a:pt x="411" y="377"/>
                      <a:pt x="438" y="356"/>
                      <a:pt x="441" y="353"/>
                    </a:cubicBezTo>
                    <a:cubicBezTo>
                      <a:pt x="451" y="345"/>
                      <a:pt x="456" y="332"/>
                      <a:pt x="447" y="303"/>
                    </a:cubicBezTo>
                    <a:cubicBezTo>
                      <a:pt x="439" y="275"/>
                      <a:pt x="403" y="161"/>
                      <a:pt x="373" y="111"/>
                    </a:cubicBezTo>
                    <a:cubicBezTo>
                      <a:pt x="343" y="61"/>
                      <a:pt x="326" y="16"/>
                      <a:pt x="286" y="7"/>
                    </a:cubicBezTo>
                    <a:cubicBezTo>
                      <a:pt x="273" y="0"/>
                      <a:pt x="0" y="12"/>
                      <a:pt x="78" y="24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791"/>
              <p:cNvSpPr>
                <a:spLocks/>
              </p:cNvSpPr>
              <p:nvPr/>
            </p:nvSpPr>
            <p:spPr bwMode="auto">
              <a:xfrm>
                <a:off x="9130" y="2221"/>
                <a:ext cx="698" cy="458"/>
              </a:xfrm>
              <a:custGeom>
                <a:avLst/>
                <a:gdLst>
                  <a:gd name="T0" fmla="*/ 117 w 295"/>
                  <a:gd name="T1" fmla="*/ 184 h 194"/>
                  <a:gd name="T2" fmla="*/ 202 w 295"/>
                  <a:gd name="T3" fmla="*/ 144 h 194"/>
                  <a:gd name="T4" fmla="*/ 295 w 295"/>
                  <a:gd name="T5" fmla="*/ 52 h 194"/>
                  <a:gd name="T6" fmla="*/ 248 w 295"/>
                  <a:gd name="T7" fmla="*/ 7 h 194"/>
                  <a:gd name="T8" fmla="*/ 28 w 295"/>
                  <a:gd name="T9" fmla="*/ 194 h 194"/>
                  <a:gd name="T10" fmla="*/ 68 w 295"/>
                  <a:gd name="T11" fmla="*/ 192 h 194"/>
                  <a:gd name="T12" fmla="*/ 117 w 295"/>
                  <a:gd name="T13" fmla="*/ 18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194">
                    <a:moveTo>
                      <a:pt x="117" y="184"/>
                    </a:moveTo>
                    <a:cubicBezTo>
                      <a:pt x="147" y="172"/>
                      <a:pt x="172" y="161"/>
                      <a:pt x="202" y="144"/>
                    </a:cubicBezTo>
                    <a:cubicBezTo>
                      <a:pt x="243" y="121"/>
                      <a:pt x="265" y="83"/>
                      <a:pt x="295" y="52"/>
                    </a:cubicBezTo>
                    <a:cubicBezTo>
                      <a:pt x="279" y="26"/>
                      <a:pt x="273" y="13"/>
                      <a:pt x="248" y="7"/>
                    </a:cubicBezTo>
                    <a:cubicBezTo>
                      <a:pt x="236" y="0"/>
                      <a:pt x="0" y="10"/>
                      <a:pt x="28" y="194"/>
                    </a:cubicBezTo>
                    <a:cubicBezTo>
                      <a:pt x="42" y="194"/>
                      <a:pt x="55" y="193"/>
                      <a:pt x="68" y="192"/>
                    </a:cubicBezTo>
                    <a:cubicBezTo>
                      <a:pt x="83" y="187"/>
                      <a:pt x="102" y="190"/>
                      <a:pt x="117" y="18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Freeform 792"/>
              <p:cNvSpPr>
                <a:spLocks/>
              </p:cNvSpPr>
              <p:nvPr/>
            </p:nvSpPr>
            <p:spPr bwMode="auto">
              <a:xfrm>
                <a:off x="9055" y="2556"/>
                <a:ext cx="366" cy="549"/>
              </a:xfrm>
              <a:custGeom>
                <a:avLst/>
                <a:gdLst>
                  <a:gd name="T0" fmla="*/ 0 w 155"/>
                  <a:gd name="T1" fmla="*/ 1 h 232"/>
                  <a:gd name="T2" fmla="*/ 51 w 155"/>
                  <a:gd name="T3" fmla="*/ 149 h 232"/>
                  <a:gd name="T4" fmla="*/ 65 w 155"/>
                  <a:gd name="T5" fmla="*/ 143 h 232"/>
                  <a:gd name="T6" fmla="*/ 101 w 155"/>
                  <a:gd name="T7" fmla="*/ 165 h 232"/>
                  <a:gd name="T8" fmla="*/ 131 w 155"/>
                  <a:gd name="T9" fmla="*/ 228 h 232"/>
                  <a:gd name="T10" fmla="*/ 144 w 155"/>
                  <a:gd name="T11" fmla="*/ 228 h 232"/>
                  <a:gd name="T12" fmla="*/ 154 w 155"/>
                  <a:gd name="T13" fmla="*/ 219 h 232"/>
                  <a:gd name="T14" fmla="*/ 75 w 155"/>
                  <a:gd name="T15" fmla="*/ 0 h 232"/>
                  <a:gd name="T16" fmla="*/ 0 w 155"/>
                  <a:gd name="T17" fmla="*/ 1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5" h="232">
                    <a:moveTo>
                      <a:pt x="0" y="1"/>
                    </a:moveTo>
                    <a:cubicBezTo>
                      <a:pt x="0" y="1"/>
                      <a:pt x="32" y="112"/>
                      <a:pt x="51" y="149"/>
                    </a:cubicBezTo>
                    <a:cubicBezTo>
                      <a:pt x="51" y="149"/>
                      <a:pt x="57" y="145"/>
                      <a:pt x="65" y="143"/>
                    </a:cubicBezTo>
                    <a:cubicBezTo>
                      <a:pt x="75" y="140"/>
                      <a:pt x="89" y="142"/>
                      <a:pt x="101" y="165"/>
                    </a:cubicBezTo>
                    <a:cubicBezTo>
                      <a:pt x="121" y="206"/>
                      <a:pt x="131" y="228"/>
                      <a:pt x="131" y="228"/>
                    </a:cubicBezTo>
                    <a:cubicBezTo>
                      <a:pt x="131" y="228"/>
                      <a:pt x="134" y="232"/>
                      <a:pt x="144" y="228"/>
                    </a:cubicBezTo>
                    <a:cubicBezTo>
                      <a:pt x="155" y="225"/>
                      <a:pt x="154" y="219"/>
                      <a:pt x="154" y="219"/>
                    </a:cubicBezTo>
                    <a:cubicBezTo>
                      <a:pt x="75" y="0"/>
                      <a:pt x="75" y="0"/>
                      <a:pt x="7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793"/>
              <p:cNvSpPr>
                <a:spLocks/>
              </p:cNvSpPr>
              <p:nvPr/>
            </p:nvSpPr>
            <p:spPr bwMode="auto">
              <a:xfrm>
                <a:off x="9159" y="2849"/>
                <a:ext cx="101" cy="60"/>
              </a:xfrm>
              <a:custGeom>
                <a:avLst/>
                <a:gdLst>
                  <a:gd name="T0" fmla="*/ 42 w 43"/>
                  <a:gd name="T1" fmla="*/ 21 h 25"/>
                  <a:gd name="T2" fmla="*/ 22 w 43"/>
                  <a:gd name="T3" fmla="*/ 0 h 25"/>
                  <a:gd name="T4" fmla="*/ 0 w 43"/>
                  <a:gd name="T5" fmla="*/ 8 h 25"/>
                  <a:gd name="T6" fmla="*/ 0 w 43"/>
                  <a:gd name="T7" fmla="*/ 8 h 25"/>
                  <a:gd name="T8" fmla="*/ 7 w 43"/>
                  <a:gd name="T9" fmla="*/ 25 h 25"/>
                  <a:gd name="T10" fmla="*/ 21 w 43"/>
                  <a:gd name="T11" fmla="*/ 19 h 25"/>
                  <a:gd name="T12" fmla="*/ 40 w 43"/>
                  <a:gd name="T13" fmla="*/ 21 h 25"/>
                  <a:gd name="T14" fmla="*/ 40 w 43"/>
                  <a:gd name="T15" fmla="*/ 21 h 25"/>
                  <a:gd name="T16" fmla="*/ 41 w 43"/>
                  <a:gd name="T17" fmla="*/ 22 h 25"/>
                  <a:gd name="T18" fmla="*/ 43 w 43"/>
                  <a:gd name="T19" fmla="*/ 23 h 25"/>
                  <a:gd name="T20" fmla="*/ 43 w 43"/>
                  <a:gd name="T21" fmla="*/ 22 h 25"/>
                  <a:gd name="T22" fmla="*/ 42 w 43"/>
                  <a:gd name="T23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25">
                    <a:moveTo>
                      <a:pt x="42" y="21"/>
                    </a:moveTo>
                    <a:cubicBezTo>
                      <a:pt x="36" y="13"/>
                      <a:pt x="30" y="5"/>
                      <a:pt x="22" y="0"/>
                    </a:cubicBezTo>
                    <a:cubicBezTo>
                      <a:pt x="14" y="2"/>
                      <a:pt x="7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15"/>
                      <a:pt x="5" y="21"/>
                      <a:pt x="7" y="25"/>
                    </a:cubicBezTo>
                    <a:cubicBezTo>
                      <a:pt x="7" y="25"/>
                      <a:pt x="13" y="21"/>
                      <a:pt x="21" y="19"/>
                    </a:cubicBezTo>
                    <a:cubicBezTo>
                      <a:pt x="26" y="17"/>
                      <a:pt x="33" y="17"/>
                      <a:pt x="40" y="21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21"/>
                      <a:pt x="41" y="21"/>
                      <a:pt x="41" y="22"/>
                    </a:cubicBezTo>
                    <a:cubicBezTo>
                      <a:pt x="41" y="22"/>
                      <a:pt x="42" y="22"/>
                      <a:pt x="43" y="23"/>
                    </a:cubicBezTo>
                    <a:cubicBezTo>
                      <a:pt x="43" y="23"/>
                      <a:pt x="43" y="22"/>
                      <a:pt x="43" y="22"/>
                    </a:cubicBezTo>
                    <a:cubicBezTo>
                      <a:pt x="42" y="22"/>
                      <a:pt x="42" y="21"/>
                      <a:pt x="42" y="2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794"/>
              <p:cNvSpPr>
                <a:spLocks/>
              </p:cNvSpPr>
              <p:nvPr/>
            </p:nvSpPr>
            <p:spPr bwMode="auto">
              <a:xfrm>
                <a:off x="9059" y="2582"/>
                <a:ext cx="213" cy="111"/>
              </a:xfrm>
              <a:custGeom>
                <a:avLst/>
                <a:gdLst>
                  <a:gd name="T0" fmla="*/ 0 w 90"/>
                  <a:gd name="T1" fmla="*/ 0 h 47"/>
                  <a:gd name="T2" fmla="*/ 11 w 90"/>
                  <a:gd name="T3" fmla="*/ 32 h 47"/>
                  <a:gd name="T4" fmla="*/ 90 w 90"/>
                  <a:gd name="T5" fmla="*/ 34 h 47"/>
                  <a:gd name="T6" fmla="*/ 81 w 90"/>
                  <a:gd name="T7" fmla="*/ 6 h 47"/>
                  <a:gd name="T8" fmla="*/ 0 w 90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47">
                    <a:moveTo>
                      <a:pt x="0" y="0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2"/>
                      <a:pt x="55" y="47"/>
                      <a:pt x="90" y="34"/>
                    </a:cubicBezTo>
                    <a:cubicBezTo>
                      <a:pt x="81" y="6"/>
                      <a:pt x="81" y="6"/>
                      <a:pt x="81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795"/>
              <p:cNvSpPr>
                <a:spLocks/>
              </p:cNvSpPr>
              <p:nvPr/>
            </p:nvSpPr>
            <p:spPr bwMode="auto">
              <a:xfrm>
                <a:off x="8901" y="2053"/>
                <a:ext cx="1180" cy="846"/>
              </a:xfrm>
              <a:custGeom>
                <a:avLst/>
                <a:gdLst>
                  <a:gd name="T0" fmla="*/ 82 w 499"/>
                  <a:gd name="T1" fmla="*/ 91 h 358"/>
                  <a:gd name="T2" fmla="*/ 166 w 499"/>
                  <a:gd name="T3" fmla="*/ 105 h 358"/>
                  <a:gd name="T4" fmla="*/ 277 w 499"/>
                  <a:gd name="T5" fmla="*/ 15 h 358"/>
                  <a:gd name="T6" fmla="*/ 383 w 499"/>
                  <a:gd name="T7" fmla="*/ 50 h 358"/>
                  <a:gd name="T8" fmla="*/ 466 w 499"/>
                  <a:gd name="T9" fmla="*/ 58 h 358"/>
                  <a:gd name="T10" fmla="*/ 499 w 499"/>
                  <a:gd name="T11" fmla="*/ 234 h 358"/>
                  <a:gd name="T12" fmla="*/ 494 w 499"/>
                  <a:gd name="T13" fmla="*/ 233 h 358"/>
                  <a:gd name="T14" fmla="*/ 484 w 499"/>
                  <a:gd name="T15" fmla="*/ 234 h 358"/>
                  <a:gd name="T16" fmla="*/ 465 w 499"/>
                  <a:gd name="T17" fmla="*/ 253 h 358"/>
                  <a:gd name="T18" fmla="*/ 490 w 499"/>
                  <a:gd name="T19" fmla="*/ 342 h 358"/>
                  <a:gd name="T20" fmla="*/ 477 w 499"/>
                  <a:gd name="T21" fmla="*/ 354 h 358"/>
                  <a:gd name="T22" fmla="*/ 461 w 499"/>
                  <a:gd name="T23" fmla="*/ 352 h 358"/>
                  <a:gd name="T24" fmla="*/ 404 w 499"/>
                  <a:gd name="T25" fmla="*/ 190 h 358"/>
                  <a:gd name="T26" fmla="*/ 369 w 499"/>
                  <a:gd name="T27" fmla="*/ 133 h 358"/>
                  <a:gd name="T28" fmla="*/ 181 w 499"/>
                  <a:gd name="T29" fmla="*/ 248 h 358"/>
                  <a:gd name="T30" fmla="*/ 0 w 499"/>
                  <a:gd name="T31" fmla="*/ 149 h 358"/>
                  <a:gd name="T32" fmla="*/ 53 w 499"/>
                  <a:gd name="T33" fmla="*/ 159 h 358"/>
                  <a:gd name="T34" fmla="*/ 46 w 499"/>
                  <a:gd name="T35" fmla="*/ 106 h 358"/>
                  <a:gd name="T36" fmla="*/ 78 w 499"/>
                  <a:gd name="T37" fmla="*/ 132 h 358"/>
                  <a:gd name="T38" fmla="*/ 82 w 499"/>
                  <a:gd name="T39" fmla="*/ 91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99" h="358">
                    <a:moveTo>
                      <a:pt x="82" y="91"/>
                    </a:moveTo>
                    <a:cubicBezTo>
                      <a:pt x="82" y="91"/>
                      <a:pt x="109" y="134"/>
                      <a:pt x="166" y="105"/>
                    </a:cubicBezTo>
                    <a:cubicBezTo>
                      <a:pt x="222" y="75"/>
                      <a:pt x="228" y="30"/>
                      <a:pt x="277" y="15"/>
                    </a:cubicBezTo>
                    <a:cubicBezTo>
                      <a:pt x="326" y="0"/>
                      <a:pt x="372" y="20"/>
                      <a:pt x="383" y="50"/>
                    </a:cubicBezTo>
                    <a:cubicBezTo>
                      <a:pt x="383" y="50"/>
                      <a:pt x="430" y="15"/>
                      <a:pt x="466" y="58"/>
                    </a:cubicBezTo>
                    <a:cubicBezTo>
                      <a:pt x="488" y="84"/>
                      <a:pt x="488" y="141"/>
                      <a:pt x="499" y="234"/>
                    </a:cubicBezTo>
                    <a:cubicBezTo>
                      <a:pt x="499" y="234"/>
                      <a:pt x="497" y="234"/>
                      <a:pt x="494" y="233"/>
                    </a:cubicBezTo>
                    <a:cubicBezTo>
                      <a:pt x="492" y="233"/>
                      <a:pt x="488" y="233"/>
                      <a:pt x="484" y="234"/>
                    </a:cubicBezTo>
                    <a:cubicBezTo>
                      <a:pt x="477" y="236"/>
                      <a:pt x="470" y="242"/>
                      <a:pt x="465" y="253"/>
                    </a:cubicBezTo>
                    <a:cubicBezTo>
                      <a:pt x="458" y="268"/>
                      <a:pt x="490" y="342"/>
                      <a:pt x="490" y="342"/>
                    </a:cubicBezTo>
                    <a:cubicBezTo>
                      <a:pt x="490" y="342"/>
                      <a:pt x="490" y="349"/>
                      <a:pt x="477" y="354"/>
                    </a:cubicBezTo>
                    <a:cubicBezTo>
                      <a:pt x="464" y="358"/>
                      <a:pt x="461" y="352"/>
                      <a:pt x="461" y="352"/>
                    </a:cubicBezTo>
                    <a:cubicBezTo>
                      <a:pt x="461" y="352"/>
                      <a:pt x="429" y="264"/>
                      <a:pt x="404" y="190"/>
                    </a:cubicBezTo>
                    <a:cubicBezTo>
                      <a:pt x="394" y="160"/>
                      <a:pt x="378" y="140"/>
                      <a:pt x="369" y="133"/>
                    </a:cubicBezTo>
                    <a:cubicBezTo>
                      <a:pt x="369" y="133"/>
                      <a:pt x="302" y="231"/>
                      <a:pt x="181" y="248"/>
                    </a:cubicBezTo>
                    <a:cubicBezTo>
                      <a:pt x="61" y="264"/>
                      <a:pt x="24" y="197"/>
                      <a:pt x="0" y="149"/>
                    </a:cubicBezTo>
                    <a:cubicBezTo>
                      <a:pt x="0" y="149"/>
                      <a:pt x="23" y="158"/>
                      <a:pt x="53" y="159"/>
                    </a:cubicBezTo>
                    <a:cubicBezTo>
                      <a:pt x="53" y="159"/>
                      <a:pt x="32" y="129"/>
                      <a:pt x="46" y="106"/>
                    </a:cubicBezTo>
                    <a:cubicBezTo>
                      <a:pt x="46" y="106"/>
                      <a:pt x="59" y="128"/>
                      <a:pt x="78" y="132"/>
                    </a:cubicBezTo>
                    <a:cubicBezTo>
                      <a:pt x="78" y="132"/>
                      <a:pt x="63" y="116"/>
                      <a:pt x="82" y="91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796"/>
              <p:cNvSpPr>
                <a:spLocks/>
              </p:cNvSpPr>
              <p:nvPr/>
            </p:nvSpPr>
            <p:spPr bwMode="auto">
              <a:xfrm>
                <a:off x="9991" y="2537"/>
                <a:ext cx="90" cy="135"/>
              </a:xfrm>
              <a:custGeom>
                <a:avLst/>
                <a:gdLst>
                  <a:gd name="T0" fmla="*/ 36 w 38"/>
                  <a:gd name="T1" fmla="*/ 16 h 57"/>
                  <a:gd name="T2" fmla="*/ 36 w 38"/>
                  <a:gd name="T3" fmla="*/ 13 h 57"/>
                  <a:gd name="T4" fmla="*/ 35 w 38"/>
                  <a:gd name="T5" fmla="*/ 9 h 57"/>
                  <a:gd name="T6" fmla="*/ 35 w 38"/>
                  <a:gd name="T7" fmla="*/ 5 h 57"/>
                  <a:gd name="T8" fmla="*/ 35 w 38"/>
                  <a:gd name="T9" fmla="*/ 0 h 57"/>
                  <a:gd name="T10" fmla="*/ 34 w 38"/>
                  <a:gd name="T11" fmla="*/ 0 h 57"/>
                  <a:gd name="T12" fmla="*/ 7 w 38"/>
                  <a:gd name="T13" fmla="*/ 15 h 57"/>
                  <a:gd name="T14" fmla="*/ 3 w 38"/>
                  <a:gd name="T15" fmla="*/ 57 h 57"/>
                  <a:gd name="T16" fmla="*/ 3 w 38"/>
                  <a:gd name="T17" fmla="*/ 57 h 57"/>
                  <a:gd name="T18" fmla="*/ 4 w 38"/>
                  <a:gd name="T19" fmla="*/ 48 h 57"/>
                  <a:gd name="T20" fmla="*/ 23 w 38"/>
                  <a:gd name="T21" fmla="*/ 29 h 57"/>
                  <a:gd name="T22" fmla="*/ 33 w 38"/>
                  <a:gd name="T23" fmla="*/ 28 h 57"/>
                  <a:gd name="T24" fmla="*/ 37 w 38"/>
                  <a:gd name="T25" fmla="*/ 29 h 57"/>
                  <a:gd name="T26" fmla="*/ 38 w 38"/>
                  <a:gd name="T27" fmla="*/ 29 h 57"/>
                  <a:gd name="T28" fmla="*/ 37 w 38"/>
                  <a:gd name="T29" fmla="*/ 21 h 57"/>
                  <a:gd name="T30" fmla="*/ 36 w 38"/>
                  <a:gd name="T31" fmla="*/ 1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57">
                    <a:moveTo>
                      <a:pt x="36" y="16"/>
                    </a:moveTo>
                    <a:cubicBezTo>
                      <a:pt x="36" y="15"/>
                      <a:pt x="36" y="14"/>
                      <a:pt x="36" y="13"/>
                    </a:cubicBezTo>
                    <a:cubicBezTo>
                      <a:pt x="36" y="12"/>
                      <a:pt x="36" y="10"/>
                      <a:pt x="35" y="9"/>
                    </a:cubicBezTo>
                    <a:cubicBezTo>
                      <a:pt x="35" y="8"/>
                      <a:pt x="35" y="7"/>
                      <a:pt x="35" y="5"/>
                    </a:cubicBezTo>
                    <a:cubicBezTo>
                      <a:pt x="35" y="4"/>
                      <a:pt x="35" y="2"/>
                      <a:pt x="35" y="0"/>
                    </a:cubicBezTo>
                    <a:cubicBezTo>
                      <a:pt x="35" y="0"/>
                      <a:pt x="34" y="0"/>
                      <a:pt x="34" y="0"/>
                    </a:cubicBezTo>
                    <a:cubicBezTo>
                      <a:pt x="25" y="4"/>
                      <a:pt x="15" y="9"/>
                      <a:pt x="7" y="15"/>
                    </a:cubicBezTo>
                    <a:cubicBezTo>
                      <a:pt x="1" y="35"/>
                      <a:pt x="0" y="56"/>
                      <a:pt x="3" y="57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3" y="53"/>
                      <a:pt x="3" y="50"/>
                      <a:pt x="4" y="48"/>
                    </a:cubicBezTo>
                    <a:cubicBezTo>
                      <a:pt x="9" y="37"/>
                      <a:pt x="16" y="31"/>
                      <a:pt x="23" y="29"/>
                    </a:cubicBezTo>
                    <a:cubicBezTo>
                      <a:pt x="27" y="28"/>
                      <a:pt x="31" y="28"/>
                      <a:pt x="33" y="28"/>
                    </a:cubicBezTo>
                    <a:cubicBezTo>
                      <a:pt x="35" y="28"/>
                      <a:pt x="36" y="29"/>
                      <a:pt x="37" y="29"/>
                    </a:cubicBezTo>
                    <a:cubicBezTo>
                      <a:pt x="37" y="29"/>
                      <a:pt x="38" y="29"/>
                      <a:pt x="38" y="29"/>
                    </a:cubicBezTo>
                    <a:cubicBezTo>
                      <a:pt x="37" y="26"/>
                      <a:pt x="37" y="24"/>
                      <a:pt x="37" y="21"/>
                    </a:cubicBezTo>
                    <a:cubicBezTo>
                      <a:pt x="37" y="20"/>
                      <a:pt x="36" y="18"/>
                      <a:pt x="36" y="16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797"/>
              <p:cNvSpPr>
                <a:spLocks/>
              </p:cNvSpPr>
              <p:nvPr/>
            </p:nvSpPr>
            <p:spPr bwMode="auto">
              <a:xfrm>
                <a:off x="9298" y="2670"/>
                <a:ext cx="99" cy="134"/>
              </a:xfrm>
              <a:custGeom>
                <a:avLst/>
                <a:gdLst>
                  <a:gd name="T0" fmla="*/ 42 w 42"/>
                  <a:gd name="T1" fmla="*/ 15 h 57"/>
                  <a:gd name="T2" fmla="*/ 13 w 42"/>
                  <a:gd name="T3" fmla="*/ 7 h 57"/>
                  <a:gd name="T4" fmla="*/ 1 w 42"/>
                  <a:gd name="T5" fmla="*/ 40 h 57"/>
                  <a:gd name="T6" fmla="*/ 7 w 42"/>
                  <a:gd name="T7" fmla="*/ 57 h 57"/>
                  <a:gd name="T8" fmla="*/ 42 w 42"/>
                  <a:gd name="T9" fmla="*/ 1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7">
                    <a:moveTo>
                      <a:pt x="42" y="15"/>
                    </a:moveTo>
                    <a:cubicBezTo>
                      <a:pt x="42" y="15"/>
                      <a:pt x="27" y="0"/>
                      <a:pt x="13" y="7"/>
                    </a:cubicBezTo>
                    <a:cubicBezTo>
                      <a:pt x="0" y="14"/>
                      <a:pt x="1" y="40"/>
                      <a:pt x="1" y="40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16" y="22"/>
                      <a:pt x="42" y="15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798"/>
              <p:cNvSpPr>
                <a:spLocks/>
              </p:cNvSpPr>
              <p:nvPr/>
            </p:nvSpPr>
            <p:spPr bwMode="auto">
              <a:xfrm>
                <a:off x="9750" y="2530"/>
                <a:ext cx="127" cy="102"/>
              </a:xfrm>
              <a:custGeom>
                <a:avLst/>
                <a:gdLst>
                  <a:gd name="T0" fmla="*/ 9 w 54"/>
                  <a:gd name="T1" fmla="*/ 6 h 43"/>
                  <a:gd name="T2" fmla="*/ 5 w 54"/>
                  <a:gd name="T3" fmla="*/ 34 h 43"/>
                  <a:gd name="T4" fmla="*/ 44 w 54"/>
                  <a:gd name="T5" fmla="*/ 43 h 43"/>
                  <a:gd name="T6" fmla="*/ 48 w 54"/>
                  <a:gd name="T7" fmla="*/ 27 h 43"/>
                  <a:gd name="T8" fmla="*/ 9 w 54"/>
                  <a:gd name="T9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3">
                    <a:moveTo>
                      <a:pt x="9" y="6"/>
                    </a:moveTo>
                    <a:cubicBezTo>
                      <a:pt x="9" y="6"/>
                      <a:pt x="0" y="23"/>
                      <a:pt x="5" y="34"/>
                    </a:cubicBezTo>
                    <a:cubicBezTo>
                      <a:pt x="5" y="34"/>
                      <a:pt x="25" y="24"/>
                      <a:pt x="44" y="43"/>
                    </a:cubicBezTo>
                    <a:cubicBezTo>
                      <a:pt x="44" y="43"/>
                      <a:pt x="54" y="35"/>
                      <a:pt x="48" y="27"/>
                    </a:cubicBezTo>
                    <a:cubicBezTo>
                      <a:pt x="43" y="19"/>
                      <a:pt x="26" y="0"/>
                      <a:pt x="9" y="6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Freeform 799"/>
              <p:cNvSpPr>
                <a:spLocks/>
              </p:cNvSpPr>
              <p:nvPr/>
            </p:nvSpPr>
            <p:spPr bwMode="auto">
              <a:xfrm>
                <a:off x="9383" y="2790"/>
                <a:ext cx="126" cy="126"/>
              </a:xfrm>
              <a:custGeom>
                <a:avLst/>
                <a:gdLst>
                  <a:gd name="T0" fmla="*/ 49 w 53"/>
                  <a:gd name="T1" fmla="*/ 20 h 53"/>
                  <a:gd name="T2" fmla="*/ 33 w 53"/>
                  <a:gd name="T3" fmla="*/ 49 h 53"/>
                  <a:gd name="T4" fmla="*/ 3 w 53"/>
                  <a:gd name="T5" fmla="*/ 34 h 53"/>
                  <a:gd name="T6" fmla="*/ 19 w 53"/>
                  <a:gd name="T7" fmla="*/ 4 h 53"/>
                  <a:gd name="T8" fmla="*/ 49 w 53"/>
                  <a:gd name="T9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3">
                    <a:moveTo>
                      <a:pt x="49" y="20"/>
                    </a:moveTo>
                    <a:cubicBezTo>
                      <a:pt x="53" y="32"/>
                      <a:pt x="46" y="45"/>
                      <a:pt x="33" y="49"/>
                    </a:cubicBezTo>
                    <a:cubicBezTo>
                      <a:pt x="20" y="53"/>
                      <a:pt x="7" y="46"/>
                      <a:pt x="3" y="34"/>
                    </a:cubicBezTo>
                    <a:cubicBezTo>
                      <a:pt x="0" y="21"/>
                      <a:pt x="7" y="8"/>
                      <a:pt x="19" y="4"/>
                    </a:cubicBezTo>
                    <a:cubicBezTo>
                      <a:pt x="32" y="0"/>
                      <a:pt x="45" y="7"/>
                      <a:pt x="49" y="2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Freeform 800"/>
              <p:cNvSpPr>
                <a:spLocks/>
              </p:cNvSpPr>
              <p:nvPr/>
            </p:nvSpPr>
            <p:spPr bwMode="auto">
              <a:xfrm>
                <a:off x="9414" y="2807"/>
                <a:ext cx="59" cy="40"/>
              </a:xfrm>
              <a:custGeom>
                <a:avLst/>
                <a:gdLst>
                  <a:gd name="T0" fmla="*/ 25 w 25"/>
                  <a:gd name="T1" fmla="*/ 9 h 17"/>
                  <a:gd name="T2" fmla="*/ 12 w 25"/>
                  <a:gd name="T3" fmla="*/ 17 h 17"/>
                  <a:gd name="T4" fmla="*/ 0 w 25"/>
                  <a:gd name="T5" fmla="*/ 8 h 17"/>
                  <a:gd name="T6" fmla="*/ 13 w 25"/>
                  <a:gd name="T7" fmla="*/ 0 h 17"/>
                  <a:gd name="T8" fmla="*/ 25 w 25"/>
                  <a:gd name="T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25" y="9"/>
                    </a:moveTo>
                    <a:cubicBezTo>
                      <a:pt x="24" y="14"/>
                      <a:pt x="19" y="17"/>
                      <a:pt x="12" y="17"/>
                    </a:cubicBezTo>
                    <a:cubicBezTo>
                      <a:pt x="6" y="17"/>
                      <a:pt x="0" y="13"/>
                      <a:pt x="0" y="8"/>
                    </a:cubicBezTo>
                    <a:cubicBezTo>
                      <a:pt x="1" y="3"/>
                      <a:pt x="6" y="0"/>
                      <a:pt x="13" y="0"/>
                    </a:cubicBezTo>
                    <a:cubicBezTo>
                      <a:pt x="20" y="0"/>
                      <a:pt x="25" y="4"/>
                      <a:pt x="25" y="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801"/>
              <p:cNvSpPr>
                <a:spLocks/>
              </p:cNvSpPr>
              <p:nvPr/>
            </p:nvSpPr>
            <p:spPr bwMode="auto">
              <a:xfrm>
                <a:off x="9752" y="2648"/>
                <a:ext cx="125" cy="126"/>
              </a:xfrm>
              <a:custGeom>
                <a:avLst/>
                <a:gdLst>
                  <a:gd name="T0" fmla="*/ 49 w 53"/>
                  <a:gd name="T1" fmla="*/ 19 h 53"/>
                  <a:gd name="T2" fmla="*/ 33 w 53"/>
                  <a:gd name="T3" fmla="*/ 49 h 53"/>
                  <a:gd name="T4" fmla="*/ 3 w 53"/>
                  <a:gd name="T5" fmla="*/ 33 h 53"/>
                  <a:gd name="T6" fmla="*/ 19 w 53"/>
                  <a:gd name="T7" fmla="*/ 3 h 53"/>
                  <a:gd name="T8" fmla="*/ 49 w 53"/>
                  <a:gd name="T9" fmla="*/ 1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3">
                    <a:moveTo>
                      <a:pt x="49" y="19"/>
                    </a:moveTo>
                    <a:cubicBezTo>
                      <a:pt x="53" y="32"/>
                      <a:pt x="46" y="45"/>
                      <a:pt x="33" y="49"/>
                    </a:cubicBezTo>
                    <a:cubicBezTo>
                      <a:pt x="21" y="53"/>
                      <a:pt x="7" y="46"/>
                      <a:pt x="3" y="33"/>
                    </a:cubicBezTo>
                    <a:cubicBezTo>
                      <a:pt x="0" y="20"/>
                      <a:pt x="7" y="7"/>
                      <a:pt x="19" y="3"/>
                    </a:cubicBezTo>
                    <a:cubicBezTo>
                      <a:pt x="32" y="0"/>
                      <a:pt x="45" y="7"/>
                      <a:pt x="49" y="19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802"/>
              <p:cNvSpPr>
                <a:spLocks/>
              </p:cNvSpPr>
              <p:nvPr/>
            </p:nvSpPr>
            <p:spPr bwMode="auto">
              <a:xfrm>
                <a:off x="9783" y="2663"/>
                <a:ext cx="59" cy="42"/>
              </a:xfrm>
              <a:custGeom>
                <a:avLst/>
                <a:gdLst>
                  <a:gd name="T0" fmla="*/ 25 w 25"/>
                  <a:gd name="T1" fmla="*/ 10 h 18"/>
                  <a:gd name="T2" fmla="*/ 12 w 25"/>
                  <a:gd name="T3" fmla="*/ 18 h 18"/>
                  <a:gd name="T4" fmla="*/ 1 w 25"/>
                  <a:gd name="T5" fmla="*/ 8 h 18"/>
                  <a:gd name="T6" fmla="*/ 13 w 25"/>
                  <a:gd name="T7" fmla="*/ 0 h 18"/>
                  <a:gd name="T8" fmla="*/ 25 w 25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8">
                    <a:moveTo>
                      <a:pt x="25" y="10"/>
                    </a:moveTo>
                    <a:cubicBezTo>
                      <a:pt x="25" y="14"/>
                      <a:pt x="19" y="18"/>
                      <a:pt x="12" y="18"/>
                    </a:cubicBezTo>
                    <a:cubicBezTo>
                      <a:pt x="6" y="17"/>
                      <a:pt x="0" y="13"/>
                      <a:pt x="1" y="8"/>
                    </a:cubicBezTo>
                    <a:cubicBezTo>
                      <a:pt x="1" y="4"/>
                      <a:pt x="6" y="0"/>
                      <a:pt x="13" y="0"/>
                    </a:cubicBezTo>
                    <a:cubicBezTo>
                      <a:pt x="20" y="1"/>
                      <a:pt x="25" y="5"/>
                      <a:pt x="25" y="1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803"/>
              <p:cNvSpPr>
                <a:spLocks/>
              </p:cNvSpPr>
              <p:nvPr/>
            </p:nvSpPr>
            <p:spPr bwMode="auto">
              <a:xfrm>
                <a:off x="10059" y="2670"/>
                <a:ext cx="128" cy="163"/>
              </a:xfrm>
              <a:custGeom>
                <a:avLst/>
                <a:gdLst>
                  <a:gd name="T0" fmla="*/ 10 w 54"/>
                  <a:gd name="T1" fmla="*/ 65 h 69"/>
                  <a:gd name="T2" fmla="*/ 2 w 54"/>
                  <a:gd name="T3" fmla="*/ 69 h 69"/>
                  <a:gd name="T4" fmla="*/ 0 w 54"/>
                  <a:gd name="T5" fmla="*/ 63 h 69"/>
                  <a:gd name="T6" fmla="*/ 31 w 54"/>
                  <a:gd name="T7" fmla="*/ 0 h 69"/>
                  <a:gd name="T8" fmla="*/ 10 w 54"/>
                  <a:gd name="T9" fmla="*/ 6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9">
                    <a:moveTo>
                      <a:pt x="10" y="65"/>
                    </a:moveTo>
                    <a:cubicBezTo>
                      <a:pt x="2" y="69"/>
                      <a:pt x="2" y="69"/>
                      <a:pt x="2" y="69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2" y="32"/>
                      <a:pt x="31" y="0"/>
                    </a:cubicBezTo>
                    <a:cubicBezTo>
                      <a:pt x="31" y="0"/>
                      <a:pt x="54" y="30"/>
                      <a:pt x="10" y="6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804"/>
              <p:cNvSpPr>
                <a:spLocks/>
              </p:cNvSpPr>
              <p:nvPr/>
            </p:nvSpPr>
            <p:spPr bwMode="auto">
              <a:xfrm>
                <a:off x="9170" y="2909"/>
                <a:ext cx="116" cy="134"/>
              </a:xfrm>
              <a:custGeom>
                <a:avLst/>
                <a:gdLst>
                  <a:gd name="T0" fmla="*/ 49 w 49"/>
                  <a:gd name="T1" fmla="*/ 54 h 57"/>
                  <a:gd name="T2" fmla="*/ 15 w 49"/>
                  <a:gd name="T3" fmla="*/ 19 h 57"/>
                  <a:gd name="T4" fmla="*/ 23 w 49"/>
                  <a:gd name="T5" fmla="*/ 53 h 57"/>
                  <a:gd name="T6" fmla="*/ 49 w 49"/>
                  <a:gd name="T7" fmla="*/ 5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57">
                    <a:moveTo>
                      <a:pt x="49" y="54"/>
                    </a:moveTo>
                    <a:cubicBezTo>
                      <a:pt x="49" y="54"/>
                      <a:pt x="38" y="0"/>
                      <a:pt x="15" y="19"/>
                    </a:cubicBezTo>
                    <a:cubicBezTo>
                      <a:pt x="0" y="31"/>
                      <a:pt x="9" y="47"/>
                      <a:pt x="23" y="53"/>
                    </a:cubicBezTo>
                    <a:cubicBezTo>
                      <a:pt x="32" y="57"/>
                      <a:pt x="43" y="57"/>
                      <a:pt x="49" y="5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805"/>
              <p:cNvSpPr>
                <a:spLocks/>
              </p:cNvSpPr>
              <p:nvPr/>
            </p:nvSpPr>
            <p:spPr bwMode="auto">
              <a:xfrm>
                <a:off x="9170" y="2975"/>
                <a:ext cx="116" cy="85"/>
              </a:xfrm>
              <a:custGeom>
                <a:avLst/>
                <a:gdLst>
                  <a:gd name="T0" fmla="*/ 49 w 49"/>
                  <a:gd name="T1" fmla="*/ 25 h 36"/>
                  <a:gd name="T2" fmla="*/ 45 w 49"/>
                  <a:gd name="T3" fmla="*/ 12 h 36"/>
                  <a:gd name="T4" fmla="*/ 13 w 49"/>
                  <a:gd name="T5" fmla="*/ 18 h 36"/>
                  <a:gd name="T6" fmla="*/ 49 w 49"/>
                  <a:gd name="T7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36">
                    <a:moveTo>
                      <a:pt x="49" y="25"/>
                    </a:move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0" y="0"/>
                      <a:pt x="13" y="18"/>
                    </a:cubicBezTo>
                    <a:cubicBezTo>
                      <a:pt x="26" y="36"/>
                      <a:pt x="49" y="25"/>
                      <a:pt x="49" y="25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806"/>
              <p:cNvSpPr>
                <a:spLocks/>
              </p:cNvSpPr>
              <p:nvPr/>
            </p:nvSpPr>
            <p:spPr bwMode="auto">
              <a:xfrm>
                <a:off x="9376" y="2925"/>
                <a:ext cx="33" cy="19"/>
              </a:xfrm>
              <a:custGeom>
                <a:avLst/>
                <a:gdLst>
                  <a:gd name="T0" fmla="*/ 14 w 14"/>
                  <a:gd name="T1" fmla="*/ 2 h 8"/>
                  <a:gd name="T2" fmla="*/ 12 w 14"/>
                  <a:gd name="T3" fmla="*/ 5 h 8"/>
                  <a:gd name="T4" fmla="*/ 4 w 14"/>
                  <a:gd name="T5" fmla="*/ 7 h 8"/>
                  <a:gd name="T6" fmla="*/ 0 w 14"/>
                  <a:gd name="T7" fmla="*/ 6 h 8"/>
                  <a:gd name="T8" fmla="*/ 0 w 14"/>
                  <a:gd name="T9" fmla="*/ 6 h 8"/>
                  <a:gd name="T10" fmla="*/ 2 w 14"/>
                  <a:gd name="T11" fmla="*/ 3 h 8"/>
                  <a:gd name="T12" fmla="*/ 10 w 14"/>
                  <a:gd name="T13" fmla="*/ 0 h 8"/>
                  <a:gd name="T14" fmla="*/ 14 w 14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8">
                    <a:moveTo>
                      <a:pt x="14" y="2"/>
                    </a:moveTo>
                    <a:cubicBezTo>
                      <a:pt x="14" y="3"/>
                      <a:pt x="13" y="5"/>
                      <a:pt x="12" y="5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8"/>
                      <a:pt x="1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1" y="3"/>
                      <a:pt x="2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3" y="0"/>
                      <a:pt x="14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807"/>
              <p:cNvSpPr>
                <a:spLocks/>
              </p:cNvSpPr>
              <p:nvPr/>
            </p:nvSpPr>
            <p:spPr bwMode="auto">
              <a:xfrm>
                <a:off x="9911" y="2738"/>
                <a:ext cx="28" cy="17"/>
              </a:xfrm>
              <a:custGeom>
                <a:avLst/>
                <a:gdLst>
                  <a:gd name="T0" fmla="*/ 12 w 12"/>
                  <a:gd name="T1" fmla="*/ 2 h 7"/>
                  <a:gd name="T2" fmla="*/ 11 w 12"/>
                  <a:gd name="T3" fmla="*/ 4 h 7"/>
                  <a:gd name="T4" fmla="*/ 3 w 12"/>
                  <a:gd name="T5" fmla="*/ 7 h 7"/>
                  <a:gd name="T6" fmla="*/ 1 w 12"/>
                  <a:gd name="T7" fmla="*/ 5 h 7"/>
                  <a:gd name="T8" fmla="*/ 1 w 12"/>
                  <a:gd name="T9" fmla="*/ 5 h 7"/>
                  <a:gd name="T10" fmla="*/ 2 w 12"/>
                  <a:gd name="T11" fmla="*/ 2 h 7"/>
                  <a:gd name="T12" fmla="*/ 9 w 12"/>
                  <a:gd name="T13" fmla="*/ 0 h 7"/>
                  <a:gd name="T14" fmla="*/ 12 w 12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7">
                    <a:moveTo>
                      <a:pt x="12" y="2"/>
                    </a:moveTo>
                    <a:cubicBezTo>
                      <a:pt x="12" y="3"/>
                      <a:pt x="12" y="4"/>
                      <a:pt x="11" y="4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1" y="6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1" y="0"/>
                      <a:pt x="12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808"/>
              <p:cNvSpPr>
                <a:spLocks/>
              </p:cNvSpPr>
              <p:nvPr/>
            </p:nvSpPr>
            <p:spPr bwMode="auto">
              <a:xfrm>
                <a:off x="9802" y="3183"/>
                <a:ext cx="78" cy="35"/>
              </a:xfrm>
              <a:custGeom>
                <a:avLst/>
                <a:gdLst>
                  <a:gd name="T0" fmla="*/ 32 w 33"/>
                  <a:gd name="T1" fmla="*/ 3 h 15"/>
                  <a:gd name="T2" fmla="*/ 18 w 33"/>
                  <a:gd name="T3" fmla="*/ 13 h 15"/>
                  <a:gd name="T4" fmla="*/ 0 w 33"/>
                  <a:gd name="T5" fmla="*/ 12 h 15"/>
                  <a:gd name="T6" fmla="*/ 15 w 33"/>
                  <a:gd name="T7" fmla="*/ 2 h 15"/>
                  <a:gd name="T8" fmla="*/ 32 w 33"/>
                  <a:gd name="T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2" y="3"/>
                    </a:moveTo>
                    <a:cubicBezTo>
                      <a:pt x="33" y="5"/>
                      <a:pt x="27" y="10"/>
                      <a:pt x="18" y="13"/>
                    </a:cubicBezTo>
                    <a:cubicBezTo>
                      <a:pt x="9" y="15"/>
                      <a:pt x="1" y="15"/>
                      <a:pt x="0" y="12"/>
                    </a:cubicBezTo>
                    <a:cubicBezTo>
                      <a:pt x="0" y="10"/>
                      <a:pt x="6" y="5"/>
                      <a:pt x="15" y="2"/>
                    </a:cubicBezTo>
                    <a:cubicBezTo>
                      <a:pt x="24" y="0"/>
                      <a:pt x="31" y="0"/>
                      <a:pt x="32" y="3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809"/>
              <p:cNvSpPr>
                <a:spLocks/>
              </p:cNvSpPr>
              <p:nvPr/>
            </p:nvSpPr>
            <p:spPr bwMode="auto">
              <a:xfrm>
                <a:off x="9835" y="2166"/>
                <a:ext cx="161" cy="296"/>
              </a:xfrm>
              <a:custGeom>
                <a:avLst/>
                <a:gdLst>
                  <a:gd name="T0" fmla="*/ 0 w 68"/>
                  <a:gd name="T1" fmla="*/ 77 h 125"/>
                  <a:gd name="T2" fmla="*/ 27 w 68"/>
                  <a:gd name="T3" fmla="*/ 115 h 125"/>
                  <a:gd name="T4" fmla="*/ 31 w 68"/>
                  <a:gd name="T5" fmla="*/ 125 h 125"/>
                  <a:gd name="T6" fmla="*/ 65 w 68"/>
                  <a:gd name="T7" fmla="*/ 37 h 125"/>
                  <a:gd name="T8" fmla="*/ 50 w 68"/>
                  <a:gd name="T9" fmla="*/ 14 h 125"/>
                  <a:gd name="T10" fmla="*/ 10 w 68"/>
                  <a:gd name="T11" fmla="*/ 21 h 125"/>
                  <a:gd name="T12" fmla="*/ 10 w 68"/>
                  <a:gd name="T13" fmla="*/ 50 h 125"/>
                  <a:gd name="T14" fmla="*/ 7 w 68"/>
                  <a:gd name="T15" fmla="*/ 64 h 125"/>
                  <a:gd name="T16" fmla="*/ 0 w 68"/>
                  <a:gd name="T17" fmla="*/ 7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125">
                    <a:moveTo>
                      <a:pt x="0" y="77"/>
                    </a:moveTo>
                    <a:cubicBezTo>
                      <a:pt x="15" y="83"/>
                      <a:pt x="21" y="100"/>
                      <a:pt x="27" y="115"/>
                    </a:cubicBezTo>
                    <a:cubicBezTo>
                      <a:pt x="28" y="118"/>
                      <a:pt x="29" y="122"/>
                      <a:pt x="31" y="125"/>
                    </a:cubicBezTo>
                    <a:cubicBezTo>
                      <a:pt x="42" y="109"/>
                      <a:pt x="68" y="55"/>
                      <a:pt x="65" y="37"/>
                    </a:cubicBezTo>
                    <a:cubicBezTo>
                      <a:pt x="64" y="28"/>
                      <a:pt x="55" y="21"/>
                      <a:pt x="50" y="14"/>
                    </a:cubicBezTo>
                    <a:cubicBezTo>
                      <a:pt x="45" y="8"/>
                      <a:pt x="26" y="0"/>
                      <a:pt x="10" y="21"/>
                    </a:cubicBezTo>
                    <a:cubicBezTo>
                      <a:pt x="9" y="31"/>
                      <a:pt x="10" y="40"/>
                      <a:pt x="10" y="50"/>
                    </a:cubicBezTo>
                    <a:cubicBezTo>
                      <a:pt x="9" y="54"/>
                      <a:pt x="9" y="59"/>
                      <a:pt x="7" y="64"/>
                    </a:cubicBezTo>
                    <a:cubicBezTo>
                      <a:pt x="6" y="69"/>
                      <a:pt x="2" y="72"/>
                      <a:pt x="0" y="77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810"/>
              <p:cNvSpPr>
                <a:spLocks/>
              </p:cNvSpPr>
              <p:nvPr/>
            </p:nvSpPr>
            <p:spPr bwMode="auto">
              <a:xfrm>
                <a:off x="9743" y="2190"/>
                <a:ext cx="78" cy="179"/>
              </a:xfrm>
              <a:custGeom>
                <a:avLst/>
                <a:gdLst>
                  <a:gd name="T0" fmla="*/ 30 w 33"/>
                  <a:gd name="T1" fmla="*/ 0 h 76"/>
                  <a:gd name="T2" fmla="*/ 0 w 33"/>
                  <a:gd name="T3" fmla="*/ 76 h 76"/>
                  <a:gd name="T4" fmla="*/ 29 w 33"/>
                  <a:gd name="T5" fmla="*/ 2 h 76"/>
                  <a:gd name="T6" fmla="*/ 30 w 33"/>
                  <a:gd name="T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76">
                    <a:moveTo>
                      <a:pt x="30" y="0"/>
                    </a:moveTo>
                    <a:cubicBezTo>
                      <a:pt x="17" y="0"/>
                      <a:pt x="9" y="65"/>
                      <a:pt x="0" y="76"/>
                    </a:cubicBezTo>
                    <a:cubicBezTo>
                      <a:pt x="21" y="63"/>
                      <a:pt x="33" y="25"/>
                      <a:pt x="29" y="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811"/>
              <p:cNvSpPr>
                <a:spLocks/>
              </p:cNvSpPr>
              <p:nvPr/>
            </p:nvSpPr>
            <p:spPr bwMode="auto">
              <a:xfrm>
                <a:off x="9454" y="2102"/>
                <a:ext cx="246" cy="121"/>
              </a:xfrm>
              <a:custGeom>
                <a:avLst/>
                <a:gdLst>
                  <a:gd name="T0" fmla="*/ 0 w 104"/>
                  <a:gd name="T1" fmla="*/ 51 h 51"/>
                  <a:gd name="T2" fmla="*/ 33 w 104"/>
                  <a:gd name="T3" fmla="*/ 14 h 51"/>
                  <a:gd name="T4" fmla="*/ 45 w 104"/>
                  <a:gd name="T5" fmla="*/ 7 h 51"/>
                  <a:gd name="T6" fmla="*/ 81 w 104"/>
                  <a:gd name="T7" fmla="*/ 3 h 51"/>
                  <a:gd name="T8" fmla="*/ 104 w 104"/>
                  <a:gd name="T9" fmla="*/ 12 h 51"/>
                  <a:gd name="T10" fmla="*/ 83 w 104"/>
                  <a:gd name="T11" fmla="*/ 19 h 51"/>
                  <a:gd name="T12" fmla="*/ 62 w 104"/>
                  <a:gd name="T13" fmla="*/ 24 h 51"/>
                  <a:gd name="T14" fmla="*/ 20 w 104"/>
                  <a:gd name="T15" fmla="*/ 38 h 51"/>
                  <a:gd name="T16" fmla="*/ 0 w 104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51">
                    <a:moveTo>
                      <a:pt x="0" y="51"/>
                    </a:moveTo>
                    <a:cubicBezTo>
                      <a:pt x="12" y="39"/>
                      <a:pt x="20" y="24"/>
                      <a:pt x="33" y="14"/>
                    </a:cubicBezTo>
                    <a:cubicBezTo>
                      <a:pt x="36" y="11"/>
                      <a:pt x="40" y="9"/>
                      <a:pt x="45" y="7"/>
                    </a:cubicBezTo>
                    <a:cubicBezTo>
                      <a:pt x="57" y="2"/>
                      <a:pt x="68" y="0"/>
                      <a:pt x="81" y="3"/>
                    </a:cubicBezTo>
                    <a:cubicBezTo>
                      <a:pt x="88" y="4"/>
                      <a:pt x="100" y="6"/>
                      <a:pt x="104" y="12"/>
                    </a:cubicBezTo>
                    <a:cubicBezTo>
                      <a:pt x="104" y="11"/>
                      <a:pt x="85" y="18"/>
                      <a:pt x="83" y="19"/>
                    </a:cubicBezTo>
                    <a:cubicBezTo>
                      <a:pt x="76" y="20"/>
                      <a:pt x="69" y="22"/>
                      <a:pt x="62" y="24"/>
                    </a:cubicBezTo>
                    <a:cubicBezTo>
                      <a:pt x="47" y="27"/>
                      <a:pt x="33" y="31"/>
                      <a:pt x="20" y="38"/>
                    </a:cubicBezTo>
                    <a:cubicBezTo>
                      <a:pt x="13" y="41"/>
                      <a:pt x="8" y="48"/>
                      <a:pt x="0" y="51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812"/>
              <p:cNvSpPr>
                <a:spLocks/>
              </p:cNvSpPr>
              <p:nvPr/>
            </p:nvSpPr>
            <p:spPr bwMode="auto">
              <a:xfrm>
                <a:off x="9012" y="2377"/>
                <a:ext cx="154" cy="96"/>
              </a:xfrm>
              <a:custGeom>
                <a:avLst/>
                <a:gdLst>
                  <a:gd name="T0" fmla="*/ 0 w 65"/>
                  <a:gd name="T1" fmla="*/ 0 h 41"/>
                  <a:gd name="T2" fmla="*/ 7 w 65"/>
                  <a:gd name="T3" fmla="*/ 13 h 41"/>
                  <a:gd name="T4" fmla="*/ 17 w 65"/>
                  <a:gd name="T5" fmla="*/ 24 h 41"/>
                  <a:gd name="T6" fmla="*/ 40 w 65"/>
                  <a:gd name="T7" fmla="*/ 36 h 41"/>
                  <a:gd name="T8" fmla="*/ 65 w 65"/>
                  <a:gd name="T9" fmla="*/ 39 h 41"/>
                  <a:gd name="T10" fmla="*/ 17 w 65"/>
                  <a:gd name="T11" fmla="*/ 16 h 41"/>
                  <a:gd name="T12" fmla="*/ 9 w 65"/>
                  <a:gd name="T13" fmla="*/ 7 h 41"/>
                  <a:gd name="T14" fmla="*/ 0 w 65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41">
                    <a:moveTo>
                      <a:pt x="0" y="0"/>
                    </a:moveTo>
                    <a:cubicBezTo>
                      <a:pt x="1" y="5"/>
                      <a:pt x="5" y="9"/>
                      <a:pt x="7" y="13"/>
                    </a:cubicBezTo>
                    <a:cubicBezTo>
                      <a:pt x="10" y="17"/>
                      <a:pt x="14" y="21"/>
                      <a:pt x="17" y="24"/>
                    </a:cubicBezTo>
                    <a:cubicBezTo>
                      <a:pt x="24" y="30"/>
                      <a:pt x="32" y="34"/>
                      <a:pt x="40" y="36"/>
                    </a:cubicBezTo>
                    <a:cubicBezTo>
                      <a:pt x="48" y="38"/>
                      <a:pt x="57" y="41"/>
                      <a:pt x="65" y="39"/>
                    </a:cubicBezTo>
                    <a:cubicBezTo>
                      <a:pt x="45" y="37"/>
                      <a:pt x="31" y="29"/>
                      <a:pt x="17" y="16"/>
                    </a:cubicBezTo>
                    <a:cubicBezTo>
                      <a:pt x="14" y="13"/>
                      <a:pt x="12" y="10"/>
                      <a:pt x="9" y="7"/>
                    </a:cubicBezTo>
                    <a:cubicBezTo>
                      <a:pt x="7" y="5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813"/>
              <p:cNvSpPr>
                <a:spLocks/>
              </p:cNvSpPr>
              <p:nvPr/>
            </p:nvSpPr>
            <p:spPr bwMode="auto">
              <a:xfrm>
                <a:off x="9090" y="2341"/>
                <a:ext cx="130" cy="69"/>
              </a:xfrm>
              <a:custGeom>
                <a:avLst/>
                <a:gdLst>
                  <a:gd name="T0" fmla="*/ 47 w 55"/>
                  <a:gd name="T1" fmla="*/ 25 h 29"/>
                  <a:gd name="T2" fmla="*/ 20 w 55"/>
                  <a:gd name="T3" fmla="*/ 13 h 29"/>
                  <a:gd name="T4" fmla="*/ 0 w 55"/>
                  <a:gd name="T5" fmla="*/ 0 h 29"/>
                  <a:gd name="T6" fmla="*/ 19 w 55"/>
                  <a:gd name="T7" fmla="*/ 22 h 29"/>
                  <a:gd name="T8" fmla="*/ 55 w 55"/>
                  <a:gd name="T9" fmla="*/ 27 h 29"/>
                  <a:gd name="T10" fmla="*/ 54 w 55"/>
                  <a:gd name="T11" fmla="*/ 27 h 29"/>
                  <a:gd name="T12" fmla="*/ 47 w 55"/>
                  <a:gd name="T13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29">
                    <a:moveTo>
                      <a:pt x="47" y="25"/>
                    </a:moveTo>
                    <a:cubicBezTo>
                      <a:pt x="38" y="23"/>
                      <a:pt x="27" y="19"/>
                      <a:pt x="20" y="13"/>
                    </a:cubicBezTo>
                    <a:cubicBezTo>
                      <a:pt x="13" y="8"/>
                      <a:pt x="8" y="3"/>
                      <a:pt x="0" y="0"/>
                    </a:cubicBezTo>
                    <a:cubicBezTo>
                      <a:pt x="4" y="7"/>
                      <a:pt x="12" y="17"/>
                      <a:pt x="19" y="22"/>
                    </a:cubicBezTo>
                    <a:cubicBezTo>
                      <a:pt x="28" y="28"/>
                      <a:pt x="44" y="29"/>
                      <a:pt x="55" y="27"/>
                    </a:cubicBezTo>
                    <a:cubicBezTo>
                      <a:pt x="55" y="27"/>
                      <a:pt x="55" y="27"/>
                      <a:pt x="54" y="27"/>
                    </a:cubicBezTo>
                    <a:cubicBezTo>
                      <a:pt x="52" y="27"/>
                      <a:pt x="50" y="26"/>
                      <a:pt x="47" y="25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814"/>
              <p:cNvSpPr>
                <a:spLocks/>
              </p:cNvSpPr>
              <p:nvPr/>
            </p:nvSpPr>
            <p:spPr bwMode="auto">
              <a:xfrm>
                <a:off x="9556" y="2729"/>
                <a:ext cx="277" cy="333"/>
              </a:xfrm>
              <a:custGeom>
                <a:avLst/>
                <a:gdLst>
                  <a:gd name="T0" fmla="*/ 7 w 117"/>
                  <a:gd name="T1" fmla="*/ 30 h 141"/>
                  <a:gd name="T2" fmla="*/ 40 w 117"/>
                  <a:gd name="T3" fmla="*/ 126 h 141"/>
                  <a:gd name="T4" fmla="*/ 116 w 117"/>
                  <a:gd name="T5" fmla="*/ 91 h 141"/>
                  <a:gd name="T6" fmla="*/ 63 w 117"/>
                  <a:gd name="T7" fmla="*/ 9 h 141"/>
                  <a:gd name="T8" fmla="*/ 33 w 117"/>
                  <a:gd name="T9" fmla="*/ 5 h 141"/>
                  <a:gd name="T10" fmla="*/ 7 w 117"/>
                  <a:gd name="T11" fmla="*/ 3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141">
                    <a:moveTo>
                      <a:pt x="7" y="30"/>
                    </a:moveTo>
                    <a:cubicBezTo>
                      <a:pt x="7" y="30"/>
                      <a:pt x="0" y="110"/>
                      <a:pt x="40" y="126"/>
                    </a:cubicBezTo>
                    <a:cubicBezTo>
                      <a:pt x="81" y="141"/>
                      <a:pt x="116" y="112"/>
                      <a:pt x="116" y="91"/>
                    </a:cubicBezTo>
                    <a:cubicBezTo>
                      <a:pt x="117" y="53"/>
                      <a:pt x="85" y="53"/>
                      <a:pt x="63" y="9"/>
                    </a:cubicBezTo>
                    <a:cubicBezTo>
                      <a:pt x="63" y="9"/>
                      <a:pt x="51" y="0"/>
                      <a:pt x="33" y="5"/>
                    </a:cubicBezTo>
                    <a:cubicBezTo>
                      <a:pt x="14" y="11"/>
                      <a:pt x="7" y="30"/>
                      <a:pt x="7" y="3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815"/>
              <p:cNvSpPr>
                <a:spLocks/>
              </p:cNvSpPr>
              <p:nvPr/>
            </p:nvSpPr>
            <p:spPr bwMode="auto">
              <a:xfrm>
                <a:off x="9561" y="2726"/>
                <a:ext cx="245" cy="296"/>
              </a:xfrm>
              <a:custGeom>
                <a:avLst/>
                <a:gdLst>
                  <a:gd name="T0" fmla="*/ 7 w 104"/>
                  <a:gd name="T1" fmla="*/ 28 h 125"/>
                  <a:gd name="T2" fmla="*/ 36 w 104"/>
                  <a:gd name="T3" fmla="*/ 110 h 125"/>
                  <a:gd name="T4" fmla="*/ 103 w 104"/>
                  <a:gd name="T5" fmla="*/ 79 h 125"/>
                  <a:gd name="T6" fmla="*/ 57 w 104"/>
                  <a:gd name="T7" fmla="*/ 6 h 125"/>
                  <a:gd name="T8" fmla="*/ 29 w 104"/>
                  <a:gd name="T9" fmla="*/ 5 h 125"/>
                  <a:gd name="T10" fmla="*/ 7 w 104"/>
                  <a:gd name="T11" fmla="*/ 2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" h="125">
                    <a:moveTo>
                      <a:pt x="7" y="28"/>
                    </a:moveTo>
                    <a:cubicBezTo>
                      <a:pt x="7" y="28"/>
                      <a:pt x="0" y="96"/>
                      <a:pt x="36" y="110"/>
                    </a:cubicBezTo>
                    <a:cubicBezTo>
                      <a:pt x="72" y="125"/>
                      <a:pt x="103" y="98"/>
                      <a:pt x="103" y="79"/>
                    </a:cubicBezTo>
                    <a:cubicBezTo>
                      <a:pt x="104" y="45"/>
                      <a:pt x="76" y="46"/>
                      <a:pt x="57" y="6"/>
                    </a:cubicBezTo>
                    <a:cubicBezTo>
                      <a:pt x="57" y="6"/>
                      <a:pt x="46" y="0"/>
                      <a:pt x="29" y="5"/>
                    </a:cubicBezTo>
                    <a:cubicBezTo>
                      <a:pt x="13" y="10"/>
                      <a:pt x="7" y="28"/>
                      <a:pt x="7" y="2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816"/>
              <p:cNvSpPr>
                <a:spLocks/>
              </p:cNvSpPr>
              <p:nvPr/>
            </p:nvSpPr>
            <p:spPr bwMode="auto">
              <a:xfrm>
                <a:off x="9702" y="2939"/>
                <a:ext cx="45" cy="26"/>
              </a:xfrm>
              <a:custGeom>
                <a:avLst/>
                <a:gdLst>
                  <a:gd name="T0" fmla="*/ 18 w 19"/>
                  <a:gd name="T1" fmla="*/ 3 h 11"/>
                  <a:gd name="T2" fmla="*/ 11 w 19"/>
                  <a:gd name="T3" fmla="*/ 9 h 11"/>
                  <a:gd name="T4" fmla="*/ 1 w 19"/>
                  <a:gd name="T5" fmla="*/ 9 h 11"/>
                  <a:gd name="T6" fmla="*/ 8 w 19"/>
                  <a:gd name="T7" fmla="*/ 2 h 11"/>
                  <a:gd name="T8" fmla="*/ 18 w 19"/>
                  <a:gd name="T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18" y="3"/>
                    </a:moveTo>
                    <a:cubicBezTo>
                      <a:pt x="19" y="5"/>
                      <a:pt x="16" y="8"/>
                      <a:pt x="11" y="9"/>
                    </a:cubicBezTo>
                    <a:cubicBezTo>
                      <a:pt x="6" y="11"/>
                      <a:pt x="2" y="11"/>
                      <a:pt x="1" y="9"/>
                    </a:cubicBezTo>
                    <a:cubicBezTo>
                      <a:pt x="0" y="7"/>
                      <a:pt x="3" y="4"/>
                      <a:pt x="8" y="2"/>
                    </a:cubicBezTo>
                    <a:cubicBezTo>
                      <a:pt x="13" y="0"/>
                      <a:pt x="18" y="0"/>
                      <a:pt x="18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817"/>
              <p:cNvSpPr>
                <a:spLocks/>
              </p:cNvSpPr>
              <p:nvPr/>
            </p:nvSpPr>
            <p:spPr bwMode="auto">
              <a:xfrm>
                <a:off x="9993" y="2658"/>
                <a:ext cx="126" cy="118"/>
              </a:xfrm>
              <a:custGeom>
                <a:avLst/>
                <a:gdLst>
                  <a:gd name="T0" fmla="*/ 27 w 53"/>
                  <a:gd name="T1" fmla="*/ 50 h 50"/>
                  <a:gd name="T2" fmla="*/ 31 w 53"/>
                  <a:gd name="T3" fmla="*/ 1 h 50"/>
                  <a:gd name="T4" fmla="*/ 46 w 53"/>
                  <a:gd name="T5" fmla="*/ 32 h 50"/>
                  <a:gd name="T6" fmla="*/ 27 w 53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0">
                    <a:moveTo>
                      <a:pt x="27" y="50"/>
                    </a:moveTo>
                    <a:cubicBezTo>
                      <a:pt x="27" y="50"/>
                      <a:pt x="0" y="1"/>
                      <a:pt x="31" y="1"/>
                    </a:cubicBezTo>
                    <a:cubicBezTo>
                      <a:pt x="49" y="0"/>
                      <a:pt x="53" y="18"/>
                      <a:pt x="46" y="32"/>
                    </a:cubicBezTo>
                    <a:cubicBezTo>
                      <a:pt x="42" y="41"/>
                      <a:pt x="34" y="48"/>
                      <a:pt x="27" y="5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818"/>
              <p:cNvSpPr>
                <a:spLocks/>
              </p:cNvSpPr>
              <p:nvPr/>
            </p:nvSpPr>
            <p:spPr bwMode="auto">
              <a:xfrm>
                <a:off x="10043" y="2653"/>
                <a:ext cx="71" cy="121"/>
              </a:xfrm>
              <a:custGeom>
                <a:avLst/>
                <a:gdLst>
                  <a:gd name="T0" fmla="*/ 5 w 30"/>
                  <a:gd name="T1" fmla="*/ 51 h 51"/>
                  <a:gd name="T2" fmla="*/ 0 w 30"/>
                  <a:gd name="T3" fmla="*/ 38 h 51"/>
                  <a:gd name="T4" fmla="*/ 28 w 30"/>
                  <a:gd name="T5" fmla="*/ 22 h 51"/>
                  <a:gd name="T6" fmla="*/ 5 w 30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1">
                    <a:moveTo>
                      <a:pt x="5" y="51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27" y="0"/>
                      <a:pt x="28" y="22"/>
                    </a:cubicBezTo>
                    <a:cubicBezTo>
                      <a:pt x="30" y="44"/>
                      <a:pt x="5" y="51"/>
                      <a:pt x="5" y="51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819"/>
              <p:cNvSpPr>
                <a:spLocks/>
              </p:cNvSpPr>
              <p:nvPr/>
            </p:nvSpPr>
            <p:spPr bwMode="auto">
              <a:xfrm>
                <a:off x="9632" y="2975"/>
                <a:ext cx="300" cy="222"/>
              </a:xfrm>
              <a:custGeom>
                <a:avLst/>
                <a:gdLst>
                  <a:gd name="T0" fmla="*/ 125 w 127"/>
                  <a:gd name="T1" fmla="*/ 0 h 94"/>
                  <a:gd name="T2" fmla="*/ 59 w 127"/>
                  <a:gd name="T3" fmla="*/ 35 h 94"/>
                  <a:gd name="T4" fmla="*/ 0 w 127"/>
                  <a:gd name="T5" fmla="*/ 67 h 94"/>
                  <a:gd name="T6" fmla="*/ 37 w 127"/>
                  <a:gd name="T7" fmla="*/ 90 h 94"/>
                  <a:gd name="T8" fmla="*/ 114 w 127"/>
                  <a:gd name="T9" fmla="*/ 56 h 94"/>
                  <a:gd name="T10" fmla="*/ 125 w 127"/>
                  <a:gd name="T1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7" h="94">
                    <a:moveTo>
                      <a:pt x="125" y="0"/>
                    </a:moveTo>
                    <a:cubicBezTo>
                      <a:pt x="125" y="0"/>
                      <a:pt x="82" y="25"/>
                      <a:pt x="59" y="35"/>
                    </a:cubicBezTo>
                    <a:cubicBezTo>
                      <a:pt x="36" y="45"/>
                      <a:pt x="0" y="67"/>
                      <a:pt x="0" y="67"/>
                    </a:cubicBezTo>
                    <a:cubicBezTo>
                      <a:pt x="0" y="67"/>
                      <a:pt x="15" y="86"/>
                      <a:pt x="37" y="90"/>
                    </a:cubicBezTo>
                    <a:cubicBezTo>
                      <a:pt x="60" y="94"/>
                      <a:pt x="101" y="73"/>
                      <a:pt x="114" y="56"/>
                    </a:cubicBezTo>
                    <a:cubicBezTo>
                      <a:pt x="127" y="38"/>
                      <a:pt x="125" y="0"/>
                      <a:pt x="125" y="0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820"/>
              <p:cNvSpPr>
                <a:spLocks/>
              </p:cNvSpPr>
              <p:nvPr/>
            </p:nvSpPr>
            <p:spPr bwMode="auto">
              <a:xfrm>
                <a:off x="9764" y="2975"/>
                <a:ext cx="168" cy="203"/>
              </a:xfrm>
              <a:custGeom>
                <a:avLst/>
                <a:gdLst>
                  <a:gd name="T0" fmla="*/ 8 w 71"/>
                  <a:gd name="T1" fmla="*/ 72 h 86"/>
                  <a:gd name="T2" fmla="*/ 38 w 71"/>
                  <a:gd name="T3" fmla="*/ 17 h 86"/>
                  <a:gd name="T4" fmla="*/ 69 w 71"/>
                  <a:gd name="T5" fmla="*/ 0 h 86"/>
                  <a:gd name="T6" fmla="*/ 58 w 71"/>
                  <a:gd name="T7" fmla="*/ 56 h 86"/>
                  <a:gd name="T8" fmla="*/ 9 w 71"/>
                  <a:gd name="T9" fmla="*/ 86 h 86"/>
                  <a:gd name="T10" fmla="*/ 8 w 71"/>
                  <a:gd name="T11" fmla="*/ 7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86">
                    <a:moveTo>
                      <a:pt x="8" y="72"/>
                    </a:moveTo>
                    <a:cubicBezTo>
                      <a:pt x="0" y="51"/>
                      <a:pt x="25" y="30"/>
                      <a:pt x="38" y="17"/>
                    </a:cubicBezTo>
                    <a:cubicBezTo>
                      <a:pt x="55" y="8"/>
                      <a:pt x="69" y="0"/>
                      <a:pt x="69" y="0"/>
                    </a:cubicBezTo>
                    <a:cubicBezTo>
                      <a:pt x="69" y="0"/>
                      <a:pt x="71" y="38"/>
                      <a:pt x="58" y="56"/>
                    </a:cubicBezTo>
                    <a:cubicBezTo>
                      <a:pt x="49" y="67"/>
                      <a:pt x="28" y="80"/>
                      <a:pt x="9" y="86"/>
                    </a:cubicBezTo>
                    <a:cubicBezTo>
                      <a:pt x="10" y="82"/>
                      <a:pt x="10" y="77"/>
                      <a:pt x="8" y="72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821"/>
              <p:cNvSpPr>
                <a:spLocks/>
              </p:cNvSpPr>
              <p:nvPr/>
            </p:nvSpPr>
            <p:spPr bwMode="auto">
              <a:xfrm>
                <a:off x="9908" y="2930"/>
                <a:ext cx="71" cy="61"/>
              </a:xfrm>
              <a:custGeom>
                <a:avLst/>
                <a:gdLst>
                  <a:gd name="T0" fmla="*/ 5 w 30"/>
                  <a:gd name="T1" fmla="*/ 8 h 26"/>
                  <a:gd name="T2" fmla="*/ 19 w 30"/>
                  <a:gd name="T3" fmla="*/ 13 h 26"/>
                  <a:gd name="T4" fmla="*/ 30 w 30"/>
                  <a:gd name="T5" fmla="*/ 21 h 26"/>
                  <a:gd name="T6" fmla="*/ 14 w 30"/>
                  <a:gd name="T7" fmla="*/ 0 h 26"/>
                  <a:gd name="T8" fmla="*/ 5 w 30"/>
                  <a:gd name="T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6">
                    <a:moveTo>
                      <a:pt x="5" y="8"/>
                    </a:moveTo>
                    <a:cubicBezTo>
                      <a:pt x="11" y="13"/>
                      <a:pt x="14" y="7"/>
                      <a:pt x="19" y="13"/>
                    </a:cubicBezTo>
                    <a:cubicBezTo>
                      <a:pt x="23" y="18"/>
                      <a:pt x="25" y="26"/>
                      <a:pt x="30" y="21"/>
                    </a:cubicBezTo>
                    <a:cubicBezTo>
                      <a:pt x="28" y="9"/>
                      <a:pt x="24" y="2"/>
                      <a:pt x="14" y="0"/>
                    </a:cubicBezTo>
                    <a:cubicBezTo>
                      <a:pt x="14" y="0"/>
                      <a:pt x="0" y="3"/>
                      <a:pt x="5" y="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822"/>
              <p:cNvSpPr>
                <a:spLocks/>
              </p:cNvSpPr>
              <p:nvPr/>
            </p:nvSpPr>
            <p:spPr bwMode="auto">
              <a:xfrm>
                <a:off x="9922" y="3055"/>
                <a:ext cx="338" cy="482"/>
              </a:xfrm>
              <a:custGeom>
                <a:avLst/>
                <a:gdLst>
                  <a:gd name="T0" fmla="*/ 83 w 143"/>
                  <a:gd name="T1" fmla="*/ 127 h 204"/>
                  <a:gd name="T2" fmla="*/ 95 w 143"/>
                  <a:gd name="T3" fmla="*/ 11 h 204"/>
                  <a:gd name="T4" fmla="*/ 68 w 143"/>
                  <a:gd name="T5" fmla="*/ 73 h 204"/>
                  <a:gd name="T6" fmla="*/ 24 w 143"/>
                  <a:gd name="T7" fmla="*/ 131 h 204"/>
                  <a:gd name="T8" fmla="*/ 35 w 143"/>
                  <a:gd name="T9" fmla="*/ 171 h 204"/>
                  <a:gd name="T10" fmla="*/ 44 w 143"/>
                  <a:gd name="T11" fmla="*/ 197 h 204"/>
                  <a:gd name="T12" fmla="*/ 117 w 143"/>
                  <a:gd name="T13" fmla="*/ 164 h 204"/>
                  <a:gd name="T14" fmla="*/ 141 w 143"/>
                  <a:gd name="T15" fmla="*/ 127 h 204"/>
                  <a:gd name="T16" fmla="*/ 118 w 143"/>
                  <a:gd name="T17" fmla="*/ 107 h 204"/>
                  <a:gd name="T18" fmla="*/ 97 w 143"/>
                  <a:gd name="T19" fmla="*/ 94 h 204"/>
                  <a:gd name="T20" fmla="*/ 83 w 143"/>
                  <a:gd name="T21" fmla="*/ 12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3" h="204">
                    <a:moveTo>
                      <a:pt x="83" y="127"/>
                    </a:moveTo>
                    <a:cubicBezTo>
                      <a:pt x="83" y="127"/>
                      <a:pt x="122" y="22"/>
                      <a:pt x="95" y="11"/>
                    </a:cubicBezTo>
                    <a:cubicBezTo>
                      <a:pt x="68" y="0"/>
                      <a:pt x="84" y="38"/>
                      <a:pt x="68" y="73"/>
                    </a:cubicBezTo>
                    <a:cubicBezTo>
                      <a:pt x="52" y="108"/>
                      <a:pt x="47" y="117"/>
                      <a:pt x="24" y="131"/>
                    </a:cubicBezTo>
                    <a:cubicBezTo>
                      <a:pt x="0" y="144"/>
                      <a:pt x="16" y="170"/>
                      <a:pt x="35" y="171"/>
                    </a:cubicBezTo>
                    <a:cubicBezTo>
                      <a:pt x="35" y="171"/>
                      <a:pt x="30" y="193"/>
                      <a:pt x="44" y="197"/>
                    </a:cubicBezTo>
                    <a:cubicBezTo>
                      <a:pt x="59" y="200"/>
                      <a:pt x="110" y="204"/>
                      <a:pt x="117" y="164"/>
                    </a:cubicBezTo>
                    <a:cubicBezTo>
                      <a:pt x="117" y="164"/>
                      <a:pt x="138" y="167"/>
                      <a:pt x="141" y="127"/>
                    </a:cubicBezTo>
                    <a:cubicBezTo>
                      <a:pt x="143" y="87"/>
                      <a:pt x="118" y="107"/>
                      <a:pt x="118" y="107"/>
                    </a:cubicBezTo>
                    <a:cubicBezTo>
                      <a:pt x="118" y="107"/>
                      <a:pt x="108" y="84"/>
                      <a:pt x="97" y="94"/>
                    </a:cubicBezTo>
                    <a:cubicBezTo>
                      <a:pt x="89" y="106"/>
                      <a:pt x="83" y="127"/>
                      <a:pt x="83" y="12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823"/>
              <p:cNvSpPr>
                <a:spLocks/>
              </p:cNvSpPr>
              <p:nvPr/>
            </p:nvSpPr>
            <p:spPr bwMode="auto">
              <a:xfrm>
                <a:off x="9960" y="3086"/>
                <a:ext cx="282" cy="451"/>
              </a:xfrm>
              <a:custGeom>
                <a:avLst/>
                <a:gdLst>
                  <a:gd name="T0" fmla="*/ 102 w 119"/>
                  <a:gd name="T1" fmla="*/ 132 h 191"/>
                  <a:gd name="T2" fmla="*/ 108 w 119"/>
                  <a:gd name="T3" fmla="*/ 105 h 191"/>
                  <a:gd name="T4" fmla="*/ 108 w 119"/>
                  <a:gd name="T5" fmla="*/ 91 h 191"/>
                  <a:gd name="T6" fmla="*/ 103 w 119"/>
                  <a:gd name="T7" fmla="*/ 94 h 191"/>
                  <a:gd name="T8" fmla="*/ 99 w 119"/>
                  <a:gd name="T9" fmla="*/ 108 h 191"/>
                  <a:gd name="T10" fmla="*/ 84 w 119"/>
                  <a:gd name="T11" fmla="*/ 127 h 191"/>
                  <a:gd name="T12" fmla="*/ 79 w 119"/>
                  <a:gd name="T13" fmla="*/ 102 h 191"/>
                  <a:gd name="T14" fmla="*/ 84 w 119"/>
                  <a:gd name="T15" fmla="*/ 79 h 191"/>
                  <a:gd name="T16" fmla="*/ 81 w 119"/>
                  <a:gd name="T17" fmla="*/ 81 h 191"/>
                  <a:gd name="T18" fmla="*/ 74 w 119"/>
                  <a:gd name="T19" fmla="*/ 93 h 191"/>
                  <a:gd name="T20" fmla="*/ 82 w 119"/>
                  <a:gd name="T21" fmla="*/ 0 h 191"/>
                  <a:gd name="T22" fmla="*/ 79 w 119"/>
                  <a:gd name="T23" fmla="*/ 59 h 191"/>
                  <a:gd name="T24" fmla="*/ 76 w 119"/>
                  <a:gd name="T25" fmla="*/ 67 h 191"/>
                  <a:gd name="T26" fmla="*/ 68 w 119"/>
                  <a:gd name="T27" fmla="*/ 91 h 191"/>
                  <a:gd name="T28" fmla="*/ 56 w 119"/>
                  <a:gd name="T29" fmla="*/ 115 h 191"/>
                  <a:gd name="T30" fmla="*/ 19 w 119"/>
                  <a:gd name="T31" fmla="*/ 126 h 191"/>
                  <a:gd name="T32" fmla="*/ 14 w 119"/>
                  <a:gd name="T33" fmla="*/ 128 h 191"/>
                  <a:gd name="T34" fmla="*/ 16 w 119"/>
                  <a:gd name="T35" fmla="*/ 133 h 191"/>
                  <a:gd name="T36" fmla="*/ 52 w 119"/>
                  <a:gd name="T37" fmla="*/ 132 h 191"/>
                  <a:gd name="T38" fmla="*/ 63 w 119"/>
                  <a:gd name="T39" fmla="*/ 146 h 191"/>
                  <a:gd name="T40" fmla="*/ 37 w 119"/>
                  <a:gd name="T41" fmla="*/ 153 h 191"/>
                  <a:gd name="T42" fmla="*/ 0 w 119"/>
                  <a:gd name="T43" fmla="*/ 147 h 191"/>
                  <a:gd name="T44" fmla="*/ 19 w 119"/>
                  <a:gd name="T45" fmla="*/ 158 h 191"/>
                  <a:gd name="T46" fmla="*/ 28 w 119"/>
                  <a:gd name="T47" fmla="*/ 184 h 191"/>
                  <a:gd name="T48" fmla="*/ 101 w 119"/>
                  <a:gd name="T49" fmla="*/ 151 h 191"/>
                  <a:gd name="T50" fmla="*/ 119 w 119"/>
                  <a:gd name="T51" fmla="*/ 138 h 191"/>
                  <a:gd name="T52" fmla="*/ 102 w 119"/>
                  <a:gd name="T53" fmla="*/ 13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9" h="191">
                    <a:moveTo>
                      <a:pt x="102" y="132"/>
                    </a:moveTo>
                    <a:cubicBezTo>
                      <a:pt x="104" y="123"/>
                      <a:pt x="107" y="115"/>
                      <a:pt x="108" y="105"/>
                    </a:cubicBezTo>
                    <a:cubicBezTo>
                      <a:pt x="108" y="101"/>
                      <a:pt x="108" y="96"/>
                      <a:pt x="108" y="91"/>
                    </a:cubicBezTo>
                    <a:cubicBezTo>
                      <a:pt x="105" y="92"/>
                      <a:pt x="103" y="93"/>
                      <a:pt x="103" y="94"/>
                    </a:cubicBezTo>
                    <a:cubicBezTo>
                      <a:pt x="102" y="99"/>
                      <a:pt x="101" y="104"/>
                      <a:pt x="99" y="108"/>
                    </a:cubicBezTo>
                    <a:cubicBezTo>
                      <a:pt x="97" y="114"/>
                      <a:pt x="91" y="125"/>
                      <a:pt x="84" y="127"/>
                    </a:cubicBezTo>
                    <a:cubicBezTo>
                      <a:pt x="76" y="128"/>
                      <a:pt x="79" y="105"/>
                      <a:pt x="79" y="102"/>
                    </a:cubicBezTo>
                    <a:cubicBezTo>
                      <a:pt x="80" y="94"/>
                      <a:pt x="82" y="86"/>
                      <a:pt x="84" y="79"/>
                    </a:cubicBezTo>
                    <a:cubicBezTo>
                      <a:pt x="83" y="79"/>
                      <a:pt x="82" y="80"/>
                      <a:pt x="81" y="81"/>
                    </a:cubicBezTo>
                    <a:cubicBezTo>
                      <a:pt x="79" y="84"/>
                      <a:pt x="76" y="89"/>
                      <a:pt x="74" y="93"/>
                    </a:cubicBezTo>
                    <a:cubicBezTo>
                      <a:pt x="84" y="64"/>
                      <a:pt x="97" y="12"/>
                      <a:pt x="82" y="0"/>
                    </a:cubicBezTo>
                    <a:cubicBezTo>
                      <a:pt x="81" y="19"/>
                      <a:pt x="85" y="39"/>
                      <a:pt x="79" y="59"/>
                    </a:cubicBezTo>
                    <a:cubicBezTo>
                      <a:pt x="78" y="62"/>
                      <a:pt x="77" y="64"/>
                      <a:pt x="76" y="67"/>
                    </a:cubicBezTo>
                    <a:cubicBezTo>
                      <a:pt x="74" y="75"/>
                      <a:pt x="71" y="84"/>
                      <a:pt x="68" y="91"/>
                    </a:cubicBezTo>
                    <a:cubicBezTo>
                      <a:pt x="65" y="99"/>
                      <a:pt x="63" y="110"/>
                      <a:pt x="56" y="115"/>
                    </a:cubicBezTo>
                    <a:cubicBezTo>
                      <a:pt x="46" y="125"/>
                      <a:pt x="32" y="125"/>
                      <a:pt x="19" y="126"/>
                    </a:cubicBezTo>
                    <a:cubicBezTo>
                      <a:pt x="17" y="127"/>
                      <a:pt x="16" y="127"/>
                      <a:pt x="14" y="128"/>
                    </a:cubicBezTo>
                    <a:cubicBezTo>
                      <a:pt x="10" y="130"/>
                      <a:pt x="12" y="132"/>
                      <a:pt x="16" y="133"/>
                    </a:cubicBezTo>
                    <a:cubicBezTo>
                      <a:pt x="28" y="135"/>
                      <a:pt x="39" y="131"/>
                      <a:pt x="52" y="132"/>
                    </a:cubicBezTo>
                    <a:cubicBezTo>
                      <a:pt x="59" y="132"/>
                      <a:pt x="71" y="139"/>
                      <a:pt x="63" y="146"/>
                    </a:cubicBezTo>
                    <a:cubicBezTo>
                      <a:pt x="56" y="152"/>
                      <a:pt x="45" y="153"/>
                      <a:pt x="37" y="153"/>
                    </a:cubicBezTo>
                    <a:cubicBezTo>
                      <a:pt x="25" y="153"/>
                      <a:pt x="10" y="152"/>
                      <a:pt x="0" y="147"/>
                    </a:cubicBezTo>
                    <a:cubicBezTo>
                      <a:pt x="4" y="153"/>
                      <a:pt x="12" y="158"/>
                      <a:pt x="19" y="158"/>
                    </a:cubicBezTo>
                    <a:cubicBezTo>
                      <a:pt x="19" y="158"/>
                      <a:pt x="14" y="180"/>
                      <a:pt x="28" y="184"/>
                    </a:cubicBezTo>
                    <a:cubicBezTo>
                      <a:pt x="43" y="187"/>
                      <a:pt x="94" y="191"/>
                      <a:pt x="101" y="151"/>
                    </a:cubicBezTo>
                    <a:cubicBezTo>
                      <a:pt x="101" y="151"/>
                      <a:pt x="112" y="152"/>
                      <a:pt x="119" y="138"/>
                    </a:cubicBezTo>
                    <a:cubicBezTo>
                      <a:pt x="113" y="141"/>
                      <a:pt x="101" y="141"/>
                      <a:pt x="102" y="13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824"/>
              <p:cNvSpPr>
                <a:spLocks/>
              </p:cNvSpPr>
              <p:nvPr/>
            </p:nvSpPr>
            <p:spPr bwMode="auto">
              <a:xfrm>
                <a:off x="9998" y="3403"/>
                <a:ext cx="201" cy="134"/>
              </a:xfrm>
              <a:custGeom>
                <a:avLst/>
                <a:gdLst>
                  <a:gd name="T0" fmla="*/ 79 w 85"/>
                  <a:gd name="T1" fmla="*/ 0 h 57"/>
                  <a:gd name="T2" fmla="*/ 67 w 85"/>
                  <a:gd name="T3" fmla="*/ 4 h 57"/>
                  <a:gd name="T4" fmla="*/ 64 w 85"/>
                  <a:gd name="T5" fmla="*/ 15 h 57"/>
                  <a:gd name="T6" fmla="*/ 49 w 85"/>
                  <a:gd name="T7" fmla="*/ 23 h 57"/>
                  <a:gd name="T8" fmla="*/ 3 w 85"/>
                  <a:gd name="T9" fmla="*/ 26 h 57"/>
                  <a:gd name="T10" fmla="*/ 12 w 85"/>
                  <a:gd name="T11" fmla="*/ 50 h 57"/>
                  <a:gd name="T12" fmla="*/ 85 w 85"/>
                  <a:gd name="T13" fmla="*/ 17 h 57"/>
                  <a:gd name="T14" fmla="*/ 79 w 85"/>
                  <a:gd name="T1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57">
                    <a:moveTo>
                      <a:pt x="79" y="0"/>
                    </a:moveTo>
                    <a:cubicBezTo>
                      <a:pt x="75" y="3"/>
                      <a:pt x="71" y="5"/>
                      <a:pt x="67" y="4"/>
                    </a:cubicBezTo>
                    <a:cubicBezTo>
                      <a:pt x="66" y="7"/>
                      <a:pt x="66" y="12"/>
                      <a:pt x="64" y="15"/>
                    </a:cubicBezTo>
                    <a:cubicBezTo>
                      <a:pt x="60" y="19"/>
                      <a:pt x="54" y="21"/>
                      <a:pt x="49" y="23"/>
                    </a:cubicBezTo>
                    <a:cubicBezTo>
                      <a:pt x="34" y="29"/>
                      <a:pt x="19" y="27"/>
                      <a:pt x="3" y="26"/>
                    </a:cubicBezTo>
                    <a:cubicBezTo>
                      <a:pt x="2" y="32"/>
                      <a:pt x="0" y="47"/>
                      <a:pt x="12" y="50"/>
                    </a:cubicBezTo>
                    <a:cubicBezTo>
                      <a:pt x="27" y="53"/>
                      <a:pt x="77" y="57"/>
                      <a:pt x="85" y="17"/>
                    </a:cubicBezTo>
                    <a:cubicBezTo>
                      <a:pt x="80" y="12"/>
                      <a:pt x="79" y="7"/>
                      <a:pt x="79" y="0"/>
                    </a:cubicBezTo>
                    <a:close/>
                  </a:path>
                </a:pathLst>
              </a:custGeom>
              <a:solidFill>
                <a:srgbClr val="F2C8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825"/>
              <p:cNvSpPr>
                <a:spLocks/>
              </p:cNvSpPr>
              <p:nvPr/>
            </p:nvSpPr>
            <p:spPr bwMode="auto">
              <a:xfrm>
                <a:off x="9944" y="4540"/>
                <a:ext cx="295" cy="194"/>
              </a:xfrm>
              <a:custGeom>
                <a:avLst/>
                <a:gdLst>
                  <a:gd name="T0" fmla="*/ 114 w 125"/>
                  <a:gd name="T1" fmla="*/ 76 h 82"/>
                  <a:gd name="T2" fmla="*/ 8 w 125"/>
                  <a:gd name="T3" fmla="*/ 73 h 82"/>
                  <a:gd name="T4" fmla="*/ 61 w 125"/>
                  <a:gd name="T5" fmla="*/ 5 h 82"/>
                  <a:gd name="T6" fmla="*/ 114 w 125"/>
                  <a:gd name="T7" fmla="*/ 7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5" h="82">
                    <a:moveTo>
                      <a:pt x="114" y="76"/>
                    </a:moveTo>
                    <a:cubicBezTo>
                      <a:pt x="114" y="76"/>
                      <a:pt x="35" y="82"/>
                      <a:pt x="8" y="73"/>
                    </a:cubicBezTo>
                    <a:cubicBezTo>
                      <a:pt x="8" y="73"/>
                      <a:pt x="0" y="10"/>
                      <a:pt x="61" y="5"/>
                    </a:cubicBezTo>
                    <a:cubicBezTo>
                      <a:pt x="122" y="0"/>
                      <a:pt x="125" y="71"/>
                      <a:pt x="114" y="76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826"/>
              <p:cNvSpPr>
                <a:spLocks/>
              </p:cNvSpPr>
              <p:nvPr/>
            </p:nvSpPr>
            <p:spPr bwMode="auto">
              <a:xfrm>
                <a:off x="9984" y="4545"/>
                <a:ext cx="232" cy="156"/>
              </a:xfrm>
              <a:custGeom>
                <a:avLst/>
                <a:gdLst>
                  <a:gd name="T0" fmla="*/ 0 w 98"/>
                  <a:gd name="T1" fmla="*/ 28 h 66"/>
                  <a:gd name="T2" fmla="*/ 44 w 98"/>
                  <a:gd name="T3" fmla="*/ 3 h 66"/>
                  <a:gd name="T4" fmla="*/ 98 w 98"/>
                  <a:gd name="T5" fmla="*/ 37 h 66"/>
                  <a:gd name="T6" fmla="*/ 0 w 98"/>
                  <a:gd name="T7" fmla="*/ 2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66">
                    <a:moveTo>
                      <a:pt x="0" y="28"/>
                    </a:moveTo>
                    <a:cubicBezTo>
                      <a:pt x="7" y="16"/>
                      <a:pt x="20" y="5"/>
                      <a:pt x="44" y="3"/>
                    </a:cubicBezTo>
                    <a:cubicBezTo>
                      <a:pt x="76" y="0"/>
                      <a:pt x="92" y="18"/>
                      <a:pt x="98" y="37"/>
                    </a:cubicBezTo>
                    <a:cubicBezTo>
                      <a:pt x="83" y="66"/>
                      <a:pt x="10" y="66"/>
                      <a:pt x="0" y="28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827"/>
              <p:cNvSpPr>
                <a:spLocks/>
              </p:cNvSpPr>
              <p:nvPr/>
            </p:nvSpPr>
            <p:spPr bwMode="auto">
              <a:xfrm>
                <a:off x="10086" y="4625"/>
                <a:ext cx="47" cy="26"/>
              </a:xfrm>
              <a:custGeom>
                <a:avLst/>
                <a:gdLst>
                  <a:gd name="T0" fmla="*/ 0 w 20"/>
                  <a:gd name="T1" fmla="*/ 5 h 11"/>
                  <a:gd name="T2" fmla="*/ 10 w 20"/>
                  <a:gd name="T3" fmla="*/ 11 h 11"/>
                  <a:gd name="T4" fmla="*/ 20 w 20"/>
                  <a:gd name="T5" fmla="*/ 6 h 11"/>
                  <a:gd name="T6" fmla="*/ 10 w 20"/>
                  <a:gd name="T7" fmla="*/ 0 h 11"/>
                  <a:gd name="T8" fmla="*/ 0 w 20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0" y="5"/>
                    </a:moveTo>
                    <a:cubicBezTo>
                      <a:pt x="0" y="8"/>
                      <a:pt x="4" y="10"/>
                      <a:pt x="10" y="11"/>
                    </a:cubicBezTo>
                    <a:cubicBezTo>
                      <a:pt x="15" y="11"/>
                      <a:pt x="20" y="8"/>
                      <a:pt x="20" y="6"/>
                    </a:cubicBezTo>
                    <a:cubicBezTo>
                      <a:pt x="20" y="3"/>
                      <a:pt x="15" y="0"/>
                      <a:pt x="10" y="0"/>
                    </a:cubicBezTo>
                    <a:cubicBezTo>
                      <a:pt x="4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828"/>
              <p:cNvSpPr>
                <a:spLocks/>
              </p:cNvSpPr>
              <p:nvPr/>
            </p:nvSpPr>
            <p:spPr bwMode="auto">
              <a:xfrm>
                <a:off x="9960" y="4313"/>
                <a:ext cx="36" cy="24"/>
              </a:xfrm>
              <a:custGeom>
                <a:avLst/>
                <a:gdLst>
                  <a:gd name="T0" fmla="*/ 1 w 15"/>
                  <a:gd name="T1" fmla="*/ 7 h 10"/>
                  <a:gd name="T2" fmla="*/ 9 w 15"/>
                  <a:gd name="T3" fmla="*/ 8 h 10"/>
                  <a:gd name="T4" fmla="*/ 14 w 15"/>
                  <a:gd name="T5" fmla="*/ 2 h 10"/>
                  <a:gd name="T6" fmla="*/ 6 w 15"/>
                  <a:gd name="T7" fmla="*/ 1 h 10"/>
                  <a:gd name="T8" fmla="*/ 1 w 15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0">
                    <a:moveTo>
                      <a:pt x="1" y="7"/>
                    </a:moveTo>
                    <a:cubicBezTo>
                      <a:pt x="1" y="9"/>
                      <a:pt x="5" y="10"/>
                      <a:pt x="9" y="8"/>
                    </a:cubicBezTo>
                    <a:cubicBezTo>
                      <a:pt x="13" y="7"/>
                      <a:pt x="15" y="4"/>
                      <a:pt x="14" y="2"/>
                    </a:cubicBezTo>
                    <a:cubicBezTo>
                      <a:pt x="14" y="0"/>
                      <a:pt x="10" y="0"/>
                      <a:pt x="6" y="1"/>
                    </a:cubicBezTo>
                    <a:cubicBezTo>
                      <a:pt x="2" y="3"/>
                      <a:pt x="0" y="5"/>
                      <a:pt x="1" y="7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829"/>
              <p:cNvSpPr>
                <a:spLocks/>
              </p:cNvSpPr>
              <p:nvPr/>
            </p:nvSpPr>
            <p:spPr bwMode="auto">
              <a:xfrm>
                <a:off x="7104" y="3786"/>
                <a:ext cx="430" cy="910"/>
              </a:xfrm>
              <a:custGeom>
                <a:avLst/>
                <a:gdLst>
                  <a:gd name="T0" fmla="*/ 9 w 182"/>
                  <a:gd name="T1" fmla="*/ 0 h 385"/>
                  <a:gd name="T2" fmla="*/ 18 w 182"/>
                  <a:gd name="T3" fmla="*/ 81 h 385"/>
                  <a:gd name="T4" fmla="*/ 51 w 182"/>
                  <a:gd name="T5" fmla="*/ 106 h 385"/>
                  <a:gd name="T6" fmla="*/ 38 w 182"/>
                  <a:gd name="T7" fmla="*/ 368 h 385"/>
                  <a:gd name="T8" fmla="*/ 77 w 182"/>
                  <a:gd name="T9" fmla="*/ 385 h 385"/>
                  <a:gd name="T10" fmla="*/ 83 w 182"/>
                  <a:gd name="T11" fmla="*/ 109 h 385"/>
                  <a:gd name="T12" fmla="*/ 109 w 182"/>
                  <a:gd name="T13" fmla="*/ 108 h 385"/>
                  <a:gd name="T14" fmla="*/ 119 w 182"/>
                  <a:gd name="T15" fmla="*/ 378 h 385"/>
                  <a:gd name="T16" fmla="*/ 147 w 182"/>
                  <a:gd name="T17" fmla="*/ 358 h 385"/>
                  <a:gd name="T18" fmla="*/ 160 w 182"/>
                  <a:gd name="T19" fmla="*/ 347 h 385"/>
                  <a:gd name="T20" fmla="*/ 138 w 182"/>
                  <a:gd name="T21" fmla="*/ 103 h 385"/>
                  <a:gd name="T22" fmla="*/ 170 w 182"/>
                  <a:gd name="T23" fmla="*/ 83 h 385"/>
                  <a:gd name="T24" fmla="*/ 176 w 182"/>
                  <a:gd name="T25" fmla="*/ 5 h 385"/>
                  <a:gd name="T26" fmla="*/ 9 w 182"/>
                  <a:gd name="T27" fmla="*/ 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2" h="385">
                    <a:moveTo>
                      <a:pt x="9" y="0"/>
                    </a:moveTo>
                    <a:cubicBezTo>
                      <a:pt x="9" y="0"/>
                      <a:pt x="0" y="50"/>
                      <a:pt x="18" y="81"/>
                    </a:cubicBezTo>
                    <a:cubicBezTo>
                      <a:pt x="24" y="93"/>
                      <a:pt x="38" y="103"/>
                      <a:pt x="51" y="106"/>
                    </a:cubicBezTo>
                    <a:cubicBezTo>
                      <a:pt x="38" y="368"/>
                      <a:pt x="38" y="368"/>
                      <a:pt x="38" y="368"/>
                    </a:cubicBezTo>
                    <a:cubicBezTo>
                      <a:pt x="77" y="385"/>
                      <a:pt x="77" y="385"/>
                      <a:pt x="77" y="385"/>
                    </a:cubicBezTo>
                    <a:cubicBezTo>
                      <a:pt x="83" y="109"/>
                      <a:pt x="83" y="109"/>
                      <a:pt x="83" y="109"/>
                    </a:cubicBezTo>
                    <a:cubicBezTo>
                      <a:pt x="83" y="109"/>
                      <a:pt x="97" y="111"/>
                      <a:pt x="109" y="108"/>
                    </a:cubicBezTo>
                    <a:cubicBezTo>
                      <a:pt x="119" y="378"/>
                      <a:pt x="119" y="378"/>
                      <a:pt x="119" y="378"/>
                    </a:cubicBezTo>
                    <a:cubicBezTo>
                      <a:pt x="147" y="358"/>
                      <a:pt x="147" y="358"/>
                      <a:pt x="147" y="358"/>
                    </a:cubicBezTo>
                    <a:cubicBezTo>
                      <a:pt x="160" y="347"/>
                      <a:pt x="160" y="347"/>
                      <a:pt x="160" y="347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58" y="102"/>
                      <a:pt x="170" y="83"/>
                    </a:cubicBezTo>
                    <a:cubicBezTo>
                      <a:pt x="180" y="67"/>
                      <a:pt x="182" y="40"/>
                      <a:pt x="176" y="5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830"/>
              <p:cNvSpPr>
                <a:spLocks/>
              </p:cNvSpPr>
              <p:nvPr/>
            </p:nvSpPr>
            <p:spPr bwMode="auto">
              <a:xfrm>
                <a:off x="7120" y="3883"/>
                <a:ext cx="407" cy="813"/>
              </a:xfrm>
              <a:custGeom>
                <a:avLst/>
                <a:gdLst>
                  <a:gd name="T0" fmla="*/ 149 w 172"/>
                  <a:gd name="T1" fmla="*/ 34 h 344"/>
                  <a:gd name="T2" fmla="*/ 89 w 172"/>
                  <a:gd name="T3" fmla="*/ 53 h 344"/>
                  <a:gd name="T4" fmla="*/ 28 w 172"/>
                  <a:gd name="T5" fmla="*/ 32 h 344"/>
                  <a:gd name="T6" fmla="*/ 6 w 172"/>
                  <a:gd name="T7" fmla="*/ 6 h 344"/>
                  <a:gd name="T8" fmla="*/ 0 w 172"/>
                  <a:gd name="T9" fmla="*/ 0 h 344"/>
                  <a:gd name="T10" fmla="*/ 11 w 172"/>
                  <a:gd name="T11" fmla="*/ 40 h 344"/>
                  <a:gd name="T12" fmla="*/ 44 w 172"/>
                  <a:gd name="T13" fmla="*/ 65 h 344"/>
                  <a:gd name="T14" fmla="*/ 44 w 172"/>
                  <a:gd name="T15" fmla="*/ 72 h 344"/>
                  <a:gd name="T16" fmla="*/ 59 w 172"/>
                  <a:gd name="T17" fmla="*/ 73 h 344"/>
                  <a:gd name="T18" fmla="*/ 60 w 172"/>
                  <a:gd name="T19" fmla="*/ 75 h 344"/>
                  <a:gd name="T20" fmla="*/ 54 w 172"/>
                  <a:gd name="T21" fmla="*/ 230 h 344"/>
                  <a:gd name="T22" fmla="*/ 51 w 172"/>
                  <a:gd name="T23" fmla="*/ 309 h 344"/>
                  <a:gd name="T24" fmla="*/ 50 w 172"/>
                  <a:gd name="T25" fmla="*/ 335 h 344"/>
                  <a:gd name="T26" fmla="*/ 70 w 172"/>
                  <a:gd name="T27" fmla="*/ 344 h 344"/>
                  <a:gd name="T28" fmla="*/ 76 w 172"/>
                  <a:gd name="T29" fmla="*/ 68 h 344"/>
                  <a:gd name="T30" fmla="*/ 102 w 172"/>
                  <a:gd name="T31" fmla="*/ 67 h 344"/>
                  <a:gd name="T32" fmla="*/ 112 w 172"/>
                  <a:gd name="T33" fmla="*/ 337 h 344"/>
                  <a:gd name="T34" fmla="*/ 129 w 172"/>
                  <a:gd name="T35" fmla="*/ 325 h 344"/>
                  <a:gd name="T36" fmla="*/ 127 w 172"/>
                  <a:gd name="T37" fmla="*/ 258 h 344"/>
                  <a:gd name="T38" fmla="*/ 122 w 172"/>
                  <a:gd name="T39" fmla="*/ 168 h 344"/>
                  <a:gd name="T40" fmla="*/ 117 w 172"/>
                  <a:gd name="T41" fmla="*/ 123 h 344"/>
                  <a:gd name="T42" fmla="*/ 116 w 172"/>
                  <a:gd name="T43" fmla="*/ 84 h 344"/>
                  <a:gd name="T44" fmla="*/ 122 w 172"/>
                  <a:gd name="T45" fmla="*/ 72 h 344"/>
                  <a:gd name="T46" fmla="*/ 131 w 172"/>
                  <a:gd name="T47" fmla="*/ 71 h 344"/>
                  <a:gd name="T48" fmla="*/ 131 w 172"/>
                  <a:gd name="T49" fmla="*/ 62 h 344"/>
                  <a:gd name="T50" fmla="*/ 163 w 172"/>
                  <a:gd name="T51" fmla="*/ 42 h 344"/>
                  <a:gd name="T52" fmla="*/ 172 w 172"/>
                  <a:gd name="T53" fmla="*/ 8 h 344"/>
                  <a:gd name="T54" fmla="*/ 149 w 172"/>
                  <a:gd name="T55" fmla="*/ 34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72" h="344">
                    <a:moveTo>
                      <a:pt x="149" y="34"/>
                    </a:moveTo>
                    <a:cubicBezTo>
                      <a:pt x="132" y="46"/>
                      <a:pt x="110" y="52"/>
                      <a:pt x="89" y="53"/>
                    </a:cubicBezTo>
                    <a:cubicBezTo>
                      <a:pt x="66" y="54"/>
                      <a:pt x="46" y="47"/>
                      <a:pt x="28" y="32"/>
                    </a:cubicBezTo>
                    <a:cubicBezTo>
                      <a:pt x="20" y="24"/>
                      <a:pt x="12" y="16"/>
                      <a:pt x="6" y="6"/>
                    </a:cubicBezTo>
                    <a:cubicBezTo>
                      <a:pt x="4" y="4"/>
                      <a:pt x="2" y="2"/>
                      <a:pt x="0" y="0"/>
                    </a:cubicBezTo>
                    <a:cubicBezTo>
                      <a:pt x="1" y="13"/>
                      <a:pt x="4" y="28"/>
                      <a:pt x="11" y="40"/>
                    </a:cubicBezTo>
                    <a:cubicBezTo>
                      <a:pt x="17" y="52"/>
                      <a:pt x="31" y="62"/>
                      <a:pt x="44" y="65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9" y="72"/>
                      <a:pt x="54" y="72"/>
                      <a:pt x="59" y="73"/>
                    </a:cubicBezTo>
                    <a:cubicBezTo>
                      <a:pt x="59" y="73"/>
                      <a:pt x="60" y="74"/>
                      <a:pt x="60" y="75"/>
                    </a:cubicBezTo>
                    <a:cubicBezTo>
                      <a:pt x="62" y="126"/>
                      <a:pt x="57" y="179"/>
                      <a:pt x="54" y="230"/>
                    </a:cubicBezTo>
                    <a:cubicBezTo>
                      <a:pt x="52" y="257"/>
                      <a:pt x="52" y="283"/>
                      <a:pt x="51" y="309"/>
                    </a:cubicBezTo>
                    <a:cubicBezTo>
                      <a:pt x="51" y="318"/>
                      <a:pt x="50" y="326"/>
                      <a:pt x="50" y="335"/>
                    </a:cubicBezTo>
                    <a:cubicBezTo>
                      <a:pt x="70" y="344"/>
                      <a:pt x="70" y="344"/>
                      <a:pt x="70" y="344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6" y="68"/>
                      <a:pt x="90" y="70"/>
                      <a:pt x="102" y="67"/>
                    </a:cubicBezTo>
                    <a:cubicBezTo>
                      <a:pt x="112" y="337"/>
                      <a:pt x="112" y="337"/>
                      <a:pt x="112" y="337"/>
                    </a:cubicBezTo>
                    <a:cubicBezTo>
                      <a:pt x="129" y="325"/>
                      <a:pt x="129" y="325"/>
                      <a:pt x="129" y="325"/>
                    </a:cubicBezTo>
                    <a:cubicBezTo>
                      <a:pt x="126" y="303"/>
                      <a:pt x="126" y="280"/>
                      <a:pt x="127" y="258"/>
                    </a:cubicBezTo>
                    <a:cubicBezTo>
                      <a:pt x="127" y="228"/>
                      <a:pt x="126" y="198"/>
                      <a:pt x="122" y="168"/>
                    </a:cubicBezTo>
                    <a:cubicBezTo>
                      <a:pt x="120" y="153"/>
                      <a:pt x="118" y="138"/>
                      <a:pt x="117" y="123"/>
                    </a:cubicBezTo>
                    <a:cubicBezTo>
                      <a:pt x="117" y="110"/>
                      <a:pt x="118" y="97"/>
                      <a:pt x="116" y="84"/>
                    </a:cubicBezTo>
                    <a:cubicBezTo>
                      <a:pt x="114" y="78"/>
                      <a:pt x="115" y="74"/>
                      <a:pt x="122" y="72"/>
                    </a:cubicBezTo>
                    <a:cubicBezTo>
                      <a:pt x="125" y="72"/>
                      <a:pt x="128" y="72"/>
                      <a:pt x="131" y="71"/>
                    </a:cubicBezTo>
                    <a:cubicBezTo>
                      <a:pt x="131" y="62"/>
                      <a:pt x="131" y="62"/>
                      <a:pt x="131" y="62"/>
                    </a:cubicBezTo>
                    <a:cubicBezTo>
                      <a:pt x="131" y="62"/>
                      <a:pt x="151" y="61"/>
                      <a:pt x="163" y="42"/>
                    </a:cubicBezTo>
                    <a:cubicBezTo>
                      <a:pt x="168" y="34"/>
                      <a:pt x="171" y="22"/>
                      <a:pt x="172" y="8"/>
                    </a:cubicBezTo>
                    <a:cubicBezTo>
                      <a:pt x="166" y="18"/>
                      <a:pt x="159" y="28"/>
                      <a:pt x="149" y="3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831"/>
              <p:cNvSpPr>
                <a:spLocks/>
              </p:cNvSpPr>
              <p:nvPr/>
            </p:nvSpPr>
            <p:spPr bwMode="auto">
              <a:xfrm>
                <a:off x="7125" y="3745"/>
                <a:ext cx="397" cy="121"/>
              </a:xfrm>
              <a:custGeom>
                <a:avLst/>
                <a:gdLst>
                  <a:gd name="T0" fmla="*/ 0 w 168"/>
                  <a:gd name="T1" fmla="*/ 14 h 51"/>
                  <a:gd name="T2" fmla="*/ 0 w 168"/>
                  <a:gd name="T3" fmla="*/ 24 h 51"/>
                  <a:gd name="T4" fmla="*/ 54 w 168"/>
                  <a:gd name="T5" fmla="*/ 26 h 51"/>
                  <a:gd name="T6" fmla="*/ 81 w 168"/>
                  <a:gd name="T7" fmla="*/ 51 h 51"/>
                  <a:gd name="T8" fmla="*/ 109 w 168"/>
                  <a:gd name="T9" fmla="*/ 28 h 51"/>
                  <a:gd name="T10" fmla="*/ 168 w 168"/>
                  <a:gd name="T11" fmla="*/ 26 h 51"/>
                  <a:gd name="T12" fmla="*/ 167 w 168"/>
                  <a:gd name="T13" fmla="*/ 18 h 51"/>
                  <a:gd name="T14" fmla="*/ 0 w 168"/>
                  <a:gd name="T15" fmla="*/ 1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8" h="51">
                    <a:moveTo>
                      <a:pt x="0" y="1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5" y="24"/>
                      <a:pt x="54" y="26"/>
                    </a:cubicBezTo>
                    <a:cubicBezTo>
                      <a:pt x="65" y="27"/>
                      <a:pt x="69" y="50"/>
                      <a:pt x="81" y="51"/>
                    </a:cubicBezTo>
                    <a:cubicBezTo>
                      <a:pt x="93" y="51"/>
                      <a:pt x="98" y="28"/>
                      <a:pt x="109" y="28"/>
                    </a:cubicBezTo>
                    <a:cubicBezTo>
                      <a:pt x="129" y="28"/>
                      <a:pt x="158" y="30"/>
                      <a:pt x="168" y="26"/>
                    </a:cubicBezTo>
                    <a:cubicBezTo>
                      <a:pt x="167" y="18"/>
                      <a:pt x="167" y="18"/>
                      <a:pt x="167" y="18"/>
                    </a:cubicBezTo>
                    <a:cubicBezTo>
                      <a:pt x="167" y="18"/>
                      <a:pt x="73" y="0"/>
                      <a:pt x="0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832"/>
              <p:cNvSpPr>
                <a:spLocks/>
              </p:cNvSpPr>
              <p:nvPr/>
            </p:nvSpPr>
            <p:spPr bwMode="auto">
              <a:xfrm>
                <a:off x="6993" y="4540"/>
                <a:ext cx="328" cy="175"/>
              </a:xfrm>
              <a:custGeom>
                <a:avLst/>
                <a:gdLst>
                  <a:gd name="T0" fmla="*/ 12 w 139"/>
                  <a:gd name="T1" fmla="*/ 70 h 74"/>
                  <a:gd name="T2" fmla="*/ 131 w 139"/>
                  <a:gd name="T3" fmla="*/ 65 h 74"/>
                  <a:gd name="T4" fmla="*/ 69 w 139"/>
                  <a:gd name="T5" fmla="*/ 3 h 74"/>
                  <a:gd name="T6" fmla="*/ 12 w 139"/>
                  <a:gd name="T7" fmla="*/ 7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74">
                    <a:moveTo>
                      <a:pt x="12" y="70"/>
                    </a:moveTo>
                    <a:cubicBezTo>
                      <a:pt x="12" y="70"/>
                      <a:pt x="102" y="74"/>
                      <a:pt x="131" y="65"/>
                    </a:cubicBezTo>
                    <a:cubicBezTo>
                      <a:pt x="131" y="65"/>
                      <a:pt x="139" y="7"/>
                      <a:pt x="69" y="3"/>
                    </a:cubicBezTo>
                    <a:cubicBezTo>
                      <a:pt x="0" y="0"/>
                      <a:pt x="0" y="65"/>
                      <a:pt x="12" y="70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833"/>
              <p:cNvSpPr>
                <a:spLocks/>
              </p:cNvSpPr>
              <p:nvPr/>
            </p:nvSpPr>
            <p:spPr bwMode="auto">
              <a:xfrm>
                <a:off x="7014" y="4542"/>
                <a:ext cx="263" cy="144"/>
              </a:xfrm>
              <a:custGeom>
                <a:avLst/>
                <a:gdLst>
                  <a:gd name="T0" fmla="*/ 111 w 111"/>
                  <a:gd name="T1" fmla="*/ 24 h 61"/>
                  <a:gd name="T2" fmla="*/ 60 w 111"/>
                  <a:gd name="T3" fmla="*/ 2 h 61"/>
                  <a:gd name="T4" fmla="*/ 0 w 111"/>
                  <a:gd name="T5" fmla="*/ 34 h 61"/>
                  <a:gd name="T6" fmla="*/ 111 w 111"/>
                  <a:gd name="T7" fmla="*/ 2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" h="61">
                    <a:moveTo>
                      <a:pt x="111" y="24"/>
                    </a:moveTo>
                    <a:cubicBezTo>
                      <a:pt x="102" y="13"/>
                      <a:pt x="87" y="4"/>
                      <a:pt x="60" y="2"/>
                    </a:cubicBezTo>
                    <a:cubicBezTo>
                      <a:pt x="24" y="0"/>
                      <a:pt x="7" y="17"/>
                      <a:pt x="0" y="34"/>
                    </a:cubicBezTo>
                    <a:cubicBezTo>
                      <a:pt x="19" y="61"/>
                      <a:pt x="101" y="59"/>
                      <a:pt x="111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834"/>
              <p:cNvSpPr>
                <a:spLocks/>
              </p:cNvSpPr>
              <p:nvPr/>
            </p:nvSpPr>
            <p:spPr bwMode="auto">
              <a:xfrm>
                <a:off x="7073" y="4575"/>
                <a:ext cx="45" cy="24"/>
              </a:xfrm>
              <a:custGeom>
                <a:avLst/>
                <a:gdLst>
                  <a:gd name="T0" fmla="*/ 19 w 19"/>
                  <a:gd name="T1" fmla="*/ 5 h 10"/>
                  <a:gd name="T2" fmla="*/ 9 w 19"/>
                  <a:gd name="T3" fmla="*/ 10 h 10"/>
                  <a:gd name="T4" fmla="*/ 0 w 19"/>
                  <a:gd name="T5" fmla="*/ 5 h 10"/>
                  <a:gd name="T6" fmla="*/ 10 w 19"/>
                  <a:gd name="T7" fmla="*/ 0 h 10"/>
                  <a:gd name="T8" fmla="*/ 19 w 19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9" y="5"/>
                    </a:moveTo>
                    <a:cubicBezTo>
                      <a:pt x="18" y="8"/>
                      <a:pt x="14" y="10"/>
                      <a:pt x="9" y="10"/>
                    </a:cubicBezTo>
                    <a:cubicBezTo>
                      <a:pt x="4" y="9"/>
                      <a:pt x="0" y="7"/>
                      <a:pt x="0" y="5"/>
                    </a:cubicBezTo>
                    <a:cubicBezTo>
                      <a:pt x="0" y="2"/>
                      <a:pt x="5" y="0"/>
                      <a:pt x="10" y="0"/>
                    </a:cubicBezTo>
                    <a:cubicBezTo>
                      <a:pt x="15" y="0"/>
                      <a:pt x="19" y="3"/>
                      <a:pt x="19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835"/>
              <p:cNvSpPr>
                <a:spLocks/>
              </p:cNvSpPr>
              <p:nvPr/>
            </p:nvSpPr>
            <p:spPr bwMode="auto">
              <a:xfrm>
                <a:off x="7355" y="4556"/>
                <a:ext cx="331" cy="168"/>
              </a:xfrm>
              <a:custGeom>
                <a:avLst/>
                <a:gdLst>
                  <a:gd name="T0" fmla="*/ 123 w 140"/>
                  <a:gd name="T1" fmla="*/ 71 h 71"/>
                  <a:gd name="T2" fmla="*/ 4 w 140"/>
                  <a:gd name="T3" fmla="*/ 59 h 71"/>
                  <a:gd name="T4" fmla="*/ 70 w 140"/>
                  <a:gd name="T5" fmla="*/ 1 h 71"/>
                  <a:gd name="T6" fmla="*/ 123 w 140"/>
                  <a:gd name="T7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71">
                    <a:moveTo>
                      <a:pt x="123" y="71"/>
                    </a:moveTo>
                    <a:cubicBezTo>
                      <a:pt x="123" y="71"/>
                      <a:pt x="33" y="69"/>
                      <a:pt x="4" y="59"/>
                    </a:cubicBezTo>
                    <a:cubicBezTo>
                      <a:pt x="4" y="59"/>
                      <a:pt x="0" y="0"/>
                      <a:pt x="70" y="1"/>
                    </a:cubicBezTo>
                    <a:cubicBezTo>
                      <a:pt x="140" y="2"/>
                      <a:pt x="135" y="67"/>
                      <a:pt x="123" y="7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836"/>
              <p:cNvSpPr>
                <a:spLocks/>
              </p:cNvSpPr>
              <p:nvPr/>
            </p:nvSpPr>
            <p:spPr bwMode="auto">
              <a:xfrm>
                <a:off x="7397" y="4559"/>
                <a:ext cx="260" cy="144"/>
              </a:xfrm>
              <a:custGeom>
                <a:avLst/>
                <a:gdLst>
                  <a:gd name="T0" fmla="*/ 0 w 110"/>
                  <a:gd name="T1" fmla="*/ 19 h 61"/>
                  <a:gd name="T2" fmla="*/ 52 w 110"/>
                  <a:gd name="T3" fmla="*/ 0 h 61"/>
                  <a:gd name="T4" fmla="*/ 110 w 110"/>
                  <a:gd name="T5" fmla="*/ 36 h 61"/>
                  <a:gd name="T6" fmla="*/ 0 w 110"/>
                  <a:gd name="T7" fmla="*/ 1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" h="61">
                    <a:moveTo>
                      <a:pt x="0" y="19"/>
                    </a:moveTo>
                    <a:cubicBezTo>
                      <a:pt x="9" y="8"/>
                      <a:pt x="25" y="0"/>
                      <a:pt x="52" y="0"/>
                    </a:cubicBezTo>
                    <a:cubicBezTo>
                      <a:pt x="88" y="0"/>
                      <a:pt x="104" y="18"/>
                      <a:pt x="110" y="36"/>
                    </a:cubicBezTo>
                    <a:cubicBezTo>
                      <a:pt x="89" y="61"/>
                      <a:pt x="8" y="54"/>
                      <a:pt x="0" y="19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837"/>
              <p:cNvSpPr>
                <a:spLocks/>
              </p:cNvSpPr>
              <p:nvPr/>
            </p:nvSpPr>
            <p:spPr bwMode="auto">
              <a:xfrm>
                <a:off x="7558" y="4590"/>
                <a:ext cx="42" cy="23"/>
              </a:xfrm>
              <a:custGeom>
                <a:avLst/>
                <a:gdLst>
                  <a:gd name="T0" fmla="*/ 0 w 18"/>
                  <a:gd name="T1" fmla="*/ 5 h 10"/>
                  <a:gd name="T2" fmla="*/ 9 w 18"/>
                  <a:gd name="T3" fmla="*/ 10 h 10"/>
                  <a:gd name="T4" fmla="*/ 18 w 18"/>
                  <a:gd name="T5" fmla="*/ 5 h 10"/>
                  <a:gd name="T6" fmla="*/ 9 w 18"/>
                  <a:gd name="T7" fmla="*/ 0 h 10"/>
                  <a:gd name="T8" fmla="*/ 0 w 18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0" y="5"/>
                    </a:moveTo>
                    <a:cubicBezTo>
                      <a:pt x="0" y="8"/>
                      <a:pt x="4" y="10"/>
                      <a:pt x="9" y="10"/>
                    </a:cubicBezTo>
                    <a:cubicBezTo>
                      <a:pt x="14" y="10"/>
                      <a:pt x="18" y="8"/>
                      <a:pt x="18" y="5"/>
                    </a:cubicBezTo>
                    <a:cubicBezTo>
                      <a:pt x="18" y="3"/>
                      <a:pt x="14" y="0"/>
                      <a:pt x="9" y="0"/>
                    </a:cubicBezTo>
                    <a:cubicBezTo>
                      <a:pt x="4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838"/>
              <p:cNvSpPr>
                <a:spLocks/>
              </p:cNvSpPr>
              <p:nvPr/>
            </p:nvSpPr>
            <p:spPr bwMode="auto">
              <a:xfrm>
                <a:off x="7073" y="3187"/>
                <a:ext cx="480" cy="610"/>
              </a:xfrm>
              <a:custGeom>
                <a:avLst/>
                <a:gdLst>
                  <a:gd name="T0" fmla="*/ 31 w 203"/>
                  <a:gd name="T1" fmla="*/ 11 h 258"/>
                  <a:gd name="T2" fmla="*/ 160 w 203"/>
                  <a:gd name="T3" fmla="*/ 6 h 258"/>
                  <a:gd name="T4" fmla="*/ 201 w 203"/>
                  <a:gd name="T5" fmla="*/ 25 h 258"/>
                  <a:gd name="T6" fmla="*/ 194 w 203"/>
                  <a:gd name="T7" fmla="*/ 181 h 258"/>
                  <a:gd name="T8" fmla="*/ 189 w 203"/>
                  <a:gd name="T9" fmla="*/ 258 h 258"/>
                  <a:gd name="T10" fmla="*/ 22 w 203"/>
                  <a:gd name="T11" fmla="*/ 253 h 258"/>
                  <a:gd name="T12" fmla="*/ 5 w 203"/>
                  <a:gd name="T13" fmla="*/ 92 h 258"/>
                  <a:gd name="T14" fmla="*/ 31 w 203"/>
                  <a:gd name="T15" fmla="*/ 11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3" h="258">
                    <a:moveTo>
                      <a:pt x="31" y="11"/>
                    </a:moveTo>
                    <a:cubicBezTo>
                      <a:pt x="31" y="11"/>
                      <a:pt x="60" y="0"/>
                      <a:pt x="160" y="6"/>
                    </a:cubicBezTo>
                    <a:cubicBezTo>
                      <a:pt x="160" y="6"/>
                      <a:pt x="197" y="10"/>
                      <a:pt x="201" y="25"/>
                    </a:cubicBezTo>
                    <a:cubicBezTo>
                      <a:pt x="203" y="33"/>
                      <a:pt x="203" y="103"/>
                      <a:pt x="194" y="181"/>
                    </a:cubicBezTo>
                    <a:cubicBezTo>
                      <a:pt x="189" y="227"/>
                      <a:pt x="189" y="258"/>
                      <a:pt x="189" y="258"/>
                    </a:cubicBezTo>
                    <a:cubicBezTo>
                      <a:pt x="22" y="253"/>
                      <a:pt x="22" y="253"/>
                      <a:pt x="22" y="253"/>
                    </a:cubicBezTo>
                    <a:cubicBezTo>
                      <a:pt x="22" y="253"/>
                      <a:pt x="0" y="164"/>
                      <a:pt x="5" y="92"/>
                    </a:cubicBezTo>
                    <a:cubicBezTo>
                      <a:pt x="6" y="63"/>
                      <a:pt x="23" y="11"/>
                      <a:pt x="31" y="1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839"/>
              <p:cNvSpPr>
                <a:spLocks/>
              </p:cNvSpPr>
              <p:nvPr/>
            </p:nvSpPr>
            <p:spPr bwMode="auto">
              <a:xfrm>
                <a:off x="7473" y="3228"/>
                <a:ext cx="80" cy="569"/>
              </a:xfrm>
              <a:custGeom>
                <a:avLst/>
                <a:gdLst>
                  <a:gd name="T0" fmla="*/ 32 w 34"/>
                  <a:gd name="T1" fmla="*/ 8 h 241"/>
                  <a:gd name="T2" fmla="*/ 26 w 34"/>
                  <a:gd name="T3" fmla="*/ 0 h 241"/>
                  <a:gd name="T4" fmla="*/ 22 w 34"/>
                  <a:gd name="T5" fmla="*/ 53 h 241"/>
                  <a:gd name="T6" fmla="*/ 15 w 34"/>
                  <a:gd name="T7" fmla="*/ 126 h 241"/>
                  <a:gd name="T8" fmla="*/ 7 w 34"/>
                  <a:gd name="T9" fmla="*/ 195 h 241"/>
                  <a:gd name="T10" fmla="*/ 0 w 34"/>
                  <a:gd name="T11" fmla="*/ 241 h 241"/>
                  <a:gd name="T12" fmla="*/ 20 w 34"/>
                  <a:gd name="T13" fmla="*/ 241 h 241"/>
                  <a:gd name="T14" fmla="*/ 25 w 34"/>
                  <a:gd name="T15" fmla="*/ 164 h 241"/>
                  <a:gd name="T16" fmla="*/ 32 w 34"/>
                  <a:gd name="T17" fmla="*/ 8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41">
                    <a:moveTo>
                      <a:pt x="32" y="8"/>
                    </a:moveTo>
                    <a:cubicBezTo>
                      <a:pt x="31" y="5"/>
                      <a:pt x="29" y="2"/>
                      <a:pt x="26" y="0"/>
                    </a:cubicBezTo>
                    <a:cubicBezTo>
                      <a:pt x="26" y="18"/>
                      <a:pt x="24" y="35"/>
                      <a:pt x="22" y="53"/>
                    </a:cubicBezTo>
                    <a:cubicBezTo>
                      <a:pt x="20" y="77"/>
                      <a:pt x="18" y="102"/>
                      <a:pt x="15" y="126"/>
                    </a:cubicBezTo>
                    <a:cubicBezTo>
                      <a:pt x="13" y="149"/>
                      <a:pt x="11" y="172"/>
                      <a:pt x="7" y="195"/>
                    </a:cubicBezTo>
                    <a:cubicBezTo>
                      <a:pt x="4" y="210"/>
                      <a:pt x="2" y="225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41"/>
                      <a:pt x="20" y="210"/>
                      <a:pt x="25" y="164"/>
                    </a:cubicBezTo>
                    <a:cubicBezTo>
                      <a:pt x="34" y="86"/>
                      <a:pt x="34" y="16"/>
                      <a:pt x="32" y="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840"/>
              <p:cNvSpPr>
                <a:spLocks/>
              </p:cNvSpPr>
              <p:nvPr/>
            </p:nvSpPr>
            <p:spPr bwMode="auto">
              <a:xfrm>
                <a:off x="7078" y="3344"/>
                <a:ext cx="461" cy="387"/>
              </a:xfrm>
              <a:custGeom>
                <a:avLst/>
                <a:gdLst>
                  <a:gd name="T0" fmla="*/ 158 w 195"/>
                  <a:gd name="T1" fmla="*/ 101 h 164"/>
                  <a:gd name="T2" fmla="*/ 153 w 195"/>
                  <a:gd name="T3" fmla="*/ 96 h 164"/>
                  <a:gd name="T4" fmla="*/ 162 w 195"/>
                  <a:gd name="T5" fmla="*/ 90 h 164"/>
                  <a:gd name="T6" fmla="*/ 146 w 195"/>
                  <a:gd name="T7" fmla="*/ 62 h 164"/>
                  <a:gd name="T8" fmla="*/ 135 w 195"/>
                  <a:gd name="T9" fmla="*/ 54 h 164"/>
                  <a:gd name="T10" fmla="*/ 118 w 195"/>
                  <a:gd name="T11" fmla="*/ 55 h 164"/>
                  <a:gd name="T12" fmla="*/ 98 w 195"/>
                  <a:gd name="T13" fmla="*/ 64 h 164"/>
                  <a:gd name="T14" fmla="*/ 97 w 195"/>
                  <a:gd name="T15" fmla="*/ 65 h 164"/>
                  <a:gd name="T16" fmla="*/ 96 w 195"/>
                  <a:gd name="T17" fmla="*/ 65 h 164"/>
                  <a:gd name="T18" fmla="*/ 94 w 195"/>
                  <a:gd name="T19" fmla="*/ 65 h 164"/>
                  <a:gd name="T20" fmla="*/ 92 w 195"/>
                  <a:gd name="T21" fmla="*/ 64 h 164"/>
                  <a:gd name="T22" fmla="*/ 67 w 195"/>
                  <a:gd name="T23" fmla="*/ 66 h 164"/>
                  <a:gd name="T24" fmla="*/ 41 w 195"/>
                  <a:gd name="T25" fmla="*/ 75 h 164"/>
                  <a:gd name="T26" fmla="*/ 23 w 195"/>
                  <a:gd name="T27" fmla="*/ 82 h 164"/>
                  <a:gd name="T28" fmla="*/ 17 w 195"/>
                  <a:gd name="T29" fmla="*/ 81 h 164"/>
                  <a:gd name="T30" fmla="*/ 14 w 195"/>
                  <a:gd name="T31" fmla="*/ 65 h 164"/>
                  <a:gd name="T32" fmla="*/ 13 w 195"/>
                  <a:gd name="T33" fmla="*/ 40 h 164"/>
                  <a:gd name="T34" fmla="*/ 16 w 195"/>
                  <a:gd name="T35" fmla="*/ 4 h 164"/>
                  <a:gd name="T36" fmla="*/ 7 w 195"/>
                  <a:gd name="T37" fmla="*/ 0 h 164"/>
                  <a:gd name="T38" fmla="*/ 3 w 195"/>
                  <a:gd name="T39" fmla="*/ 26 h 164"/>
                  <a:gd name="T40" fmla="*/ 13 w 195"/>
                  <a:gd name="T41" fmla="*/ 152 h 164"/>
                  <a:gd name="T42" fmla="*/ 35 w 195"/>
                  <a:gd name="T43" fmla="*/ 149 h 164"/>
                  <a:gd name="T44" fmla="*/ 67 w 195"/>
                  <a:gd name="T45" fmla="*/ 144 h 164"/>
                  <a:gd name="T46" fmla="*/ 94 w 195"/>
                  <a:gd name="T47" fmla="*/ 145 h 164"/>
                  <a:gd name="T48" fmla="*/ 116 w 195"/>
                  <a:gd name="T49" fmla="*/ 157 h 164"/>
                  <a:gd name="T50" fmla="*/ 134 w 195"/>
                  <a:gd name="T51" fmla="*/ 163 h 164"/>
                  <a:gd name="T52" fmla="*/ 145 w 195"/>
                  <a:gd name="T53" fmla="*/ 158 h 164"/>
                  <a:gd name="T54" fmla="*/ 169 w 195"/>
                  <a:gd name="T55" fmla="*/ 155 h 164"/>
                  <a:gd name="T56" fmla="*/ 189 w 195"/>
                  <a:gd name="T57" fmla="*/ 157 h 164"/>
                  <a:gd name="T58" fmla="*/ 192 w 195"/>
                  <a:gd name="T59" fmla="*/ 115 h 164"/>
                  <a:gd name="T60" fmla="*/ 195 w 195"/>
                  <a:gd name="T61" fmla="*/ 94 h 164"/>
                  <a:gd name="T62" fmla="*/ 175 w 195"/>
                  <a:gd name="T63" fmla="*/ 98 h 164"/>
                  <a:gd name="T64" fmla="*/ 158 w 195"/>
                  <a:gd name="T65" fmla="*/ 10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5" h="164">
                    <a:moveTo>
                      <a:pt x="158" y="101"/>
                    </a:moveTo>
                    <a:cubicBezTo>
                      <a:pt x="155" y="100"/>
                      <a:pt x="152" y="99"/>
                      <a:pt x="153" y="96"/>
                    </a:cubicBezTo>
                    <a:cubicBezTo>
                      <a:pt x="154" y="92"/>
                      <a:pt x="160" y="91"/>
                      <a:pt x="162" y="90"/>
                    </a:cubicBezTo>
                    <a:cubicBezTo>
                      <a:pt x="178" y="80"/>
                      <a:pt x="152" y="67"/>
                      <a:pt x="146" y="62"/>
                    </a:cubicBezTo>
                    <a:cubicBezTo>
                      <a:pt x="142" y="59"/>
                      <a:pt x="139" y="55"/>
                      <a:pt x="135" y="54"/>
                    </a:cubicBezTo>
                    <a:cubicBezTo>
                      <a:pt x="129" y="53"/>
                      <a:pt x="123" y="53"/>
                      <a:pt x="118" y="55"/>
                    </a:cubicBezTo>
                    <a:cubicBezTo>
                      <a:pt x="111" y="57"/>
                      <a:pt x="105" y="62"/>
                      <a:pt x="98" y="64"/>
                    </a:cubicBezTo>
                    <a:cubicBezTo>
                      <a:pt x="98" y="64"/>
                      <a:pt x="97" y="65"/>
                      <a:pt x="97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5" y="65"/>
                      <a:pt x="94" y="65"/>
                      <a:pt x="94" y="65"/>
                    </a:cubicBezTo>
                    <a:cubicBezTo>
                      <a:pt x="93" y="65"/>
                      <a:pt x="93" y="65"/>
                      <a:pt x="92" y="64"/>
                    </a:cubicBezTo>
                    <a:cubicBezTo>
                      <a:pt x="84" y="64"/>
                      <a:pt x="75" y="64"/>
                      <a:pt x="67" y="66"/>
                    </a:cubicBezTo>
                    <a:cubicBezTo>
                      <a:pt x="58" y="68"/>
                      <a:pt x="49" y="71"/>
                      <a:pt x="41" y="75"/>
                    </a:cubicBezTo>
                    <a:cubicBezTo>
                      <a:pt x="35" y="77"/>
                      <a:pt x="29" y="80"/>
                      <a:pt x="23" y="82"/>
                    </a:cubicBezTo>
                    <a:cubicBezTo>
                      <a:pt x="21" y="83"/>
                      <a:pt x="18" y="84"/>
                      <a:pt x="17" y="81"/>
                    </a:cubicBezTo>
                    <a:cubicBezTo>
                      <a:pt x="13" y="78"/>
                      <a:pt x="14" y="69"/>
                      <a:pt x="14" y="65"/>
                    </a:cubicBezTo>
                    <a:cubicBezTo>
                      <a:pt x="14" y="57"/>
                      <a:pt x="13" y="48"/>
                      <a:pt x="13" y="40"/>
                    </a:cubicBezTo>
                    <a:cubicBezTo>
                      <a:pt x="13" y="28"/>
                      <a:pt x="11" y="15"/>
                      <a:pt x="16" y="4"/>
                    </a:cubicBezTo>
                    <a:cubicBezTo>
                      <a:pt x="13" y="3"/>
                      <a:pt x="10" y="1"/>
                      <a:pt x="7" y="0"/>
                    </a:cubicBezTo>
                    <a:cubicBezTo>
                      <a:pt x="5" y="9"/>
                      <a:pt x="3" y="18"/>
                      <a:pt x="3" y="26"/>
                    </a:cubicBezTo>
                    <a:cubicBezTo>
                      <a:pt x="0" y="69"/>
                      <a:pt x="7" y="119"/>
                      <a:pt x="13" y="152"/>
                    </a:cubicBezTo>
                    <a:cubicBezTo>
                      <a:pt x="20" y="150"/>
                      <a:pt x="27" y="150"/>
                      <a:pt x="35" y="149"/>
                    </a:cubicBezTo>
                    <a:cubicBezTo>
                      <a:pt x="46" y="148"/>
                      <a:pt x="56" y="145"/>
                      <a:pt x="67" y="144"/>
                    </a:cubicBezTo>
                    <a:cubicBezTo>
                      <a:pt x="77" y="142"/>
                      <a:pt x="85" y="141"/>
                      <a:pt x="94" y="145"/>
                    </a:cubicBezTo>
                    <a:cubicBezTo>
                      <a:pt x="102" y="148"/>
                      <a:pt x="109" y="152"/>
                      <a:pt x="116" y="157"/>
                    </a:cubicBezTo>
                    <a:cubicBezTo>
                      <a:pt x="121" y="161"/>
                      <a:pt x="127" y="164"/>
                      <a:pt x="134" y="163"/>
                    </a:cubicBezTo>
                    <a:cubicBezTo>
                      <a:pt x="138" y="162"/>
                      <a:pt x="141" y="160"/>
                      <a:pt x="145" y="158"/>
                    </a:cubicBezTo>
                    <a:cubicBezTo>
                      <a:pt x="153" y="155"/>
                      <a:pt x="161" y="154"/>
                      <a:pt x="169" y="155"/>
                    </a:cubicBezTo>
                    <a:cubicBezTo>
                      <a:pt x="176" y="155"/>
                      <a:pt x="182" y="156"/>
                      <a:pt x="189" y="157"/>
                    </a:cubicBezTo>
                    <a:cubicBezTo>
                      <a:pt x="189" y="146"/>
                      <a:pt x="191" y="131"/>
                      <a:pt x="192" y="115"/>
                    </a:cubicBezTo>
                    <a:cubicBezTo>
                      <a:pt x="193" y="108"/>
                      <a:pt x="194" y="101"/>
                      <a:pt x="195" y="94"/>
                    </a:cubicBezTo>
                    <a:cubicBezTo>
                      <a:pt x="188" y="95"/>
                      <a:pt x="181" y="97"/>
                      <a:pt x="175" y="98"/>
                    </a:cubicBezTo>
                    <a:cubicBezTo>
                      <a:pt x="170" y="99"/>
                      <a:pt x="163" y="102"/>
                      <a:pt x="158" y="10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841"/>
              <p:cNvSpPr>
                <a:spLocks/>
              </p:cNvSpPr>
              <p:nvPr/>
            </p:nvSpPr>
            <p:spPr bwMode="auto">
              <a:xfrm>
                <a:off x="7132" y="3098"/>
                <a:ext cx="152" cy="172"/>
              </a:xfrm>
              <a:custGeom>
                <a:avLst/>
                <a:gdLst>
                  <a:gd name="T0" fmla="*/ 6 w 64"/>
                  <a:gd name="T1" fmla="*/ 0 h 73"/>
                  <a:gd name="T2" fmla="*/ 2 w 64"/>
                  <a:gd name="T3" fmla="*/ 50 h 73"/>
                  <a:gd name="T4" fmla="*/ 24 w 64"/>
                  <a:gd name="T5" fmla="*/ 68 h 73"/>
                  <a:gd name="T6" fmla="*/ 63 w 64"/>
                  <a:gd name="T7" fmla="*/ 61 h 73"/>
                  <a:gd name="T8" fmla="*/ 64 w 64"/>
                  <a:gd name="T9" fmla="*/ 47 h 73"/>
                  <a:gd name="T10" fmla="*/ 6 w 64"/>
                  <a:gd name="T1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73">
                    <a:moveTo>
                      <a:pt x="6" y="0"/>
                    </a:moveTo>
                    <a:cubicBezTo>
                      <a:pt x="6" y="0"/>
                      <a:pt x="0" y="42"/>
                      <a:pt x="2" y="50"/>
                    </a:cubicBezTo>
                    <a:cubicBezTo>
                      <a:pt x="5" y="58"/>
                      <a:pt x="13" y="67"/>
                      <a:pt x="24" y="68"/>
                    </a:cubicBezTo>
                    <a:cubicBezTo>
                      <a:pt x="52" y="73"/>
                      <a:pt x="63" y="61"/>
                      <a:pt x="63" y="61"/>
                    </a:cubicBezTo>
                    <a:cubicBezTo>
                      <a:pt x="64" y="47"/>
                      <a:pt x="64" y="47"/>
                      <a:pt x="64" y="47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Freeform 842"/>
              <p:cNvSpPr>
                <a:spLocks/>
              </p:cNvSpPr>
              <p:nvPr/>
            </p:nvSpPr>
            <p:spPr bwMode="auto">
              <a:xfrm>
                <a:off x="7123" y="3072"/>
                <a:ext cx="161" cy="175"/>
              </a:xfrm>
              <a:custGeom>
                <a:avLst/>
                <a:gdLst>
                  <a:gd name="T0" fmla="*/ 7 w 68"/>
                  <a:gd name="T1" fmla="*/ 0 h 74"/>
                  <a:gd name="T2" fmla="*/ 3 w 68"/>
                  <a:gd name="T3" fmla="*/ 51 h 74"/>
                  <a:gd name="T4" fmla="*/ 25 w 68"/>
                  <a:gd name="T5" fmla="*/ 69 h 74"/>
                  <a:gd name="T6" fmla="*/ 61 w 68"/>
                  <a:gd name="T7" fmla="*/ 71 h 74"/>
                  <a:gd name="T8" fmla="*/ 68 w 68"/>
                  <a:gd name="T9" fmla="*/ 42 h 74"/>
                  <a:gd name="T10" fmla="*/ 7 w 68"/>
                  <a:gd name="T1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74">
                    <a:moveTo>
                      <a:pt x="7" y="0"/>
                    </a:moveTo>
                    <a:cubicBezTo>
                      <a:pt x="7" y="0"/>
                      <a:pt x="0" y="43"/>
                      <a:pt x="3" y="51"/>
                    </a:cubicBezTo>
                    <a:cubicBezTo>
                      <a:pt x="5" y="59"/>
                      <a:pt x="13" y="67"/>
                      <a:pt x="25" y="69"/>
                    </a:cubicBezTo>
                    <a:cubicBezTo>
                      <a:pt x="53" y="74"/>
                      <a:pt x="61" y="71"/>
                      <a:pt x="61" y="71"/>
                    </a:cubicBezTo>
                    <a:cubicBezTo>
                      <a:pt x="68" y="42"/>
                      <a:pt x="68" y="42"/>
                      <a:pt x="68" y="42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Freeform 843"/>
              <p:cNvSpPr>
                <a:spLocks/>
              </p:cNvSpPr>
              <p:nvPr/>
            </p:nvSpPr>
            <p:spPr bwMode="auto">
              <a:xfrm>
                <a:off x="7333" y="3114"/>
                <a:ext cx="166" cy="130"/>
              </a:xfrm>
              <a:custGeom>
                <a:avLst/>
                <a:gdLst>
                  <a:gd name="T0" fmla="*/ 70 w 70"/>
                  <a:gd name="T1" fmla="*/ 0 h 55"/>
                  <a:gd name="T2" fmla="*/ 64 w 70"/>
                  <a:gd name="T3" fmla="*/ 39 h 55"/>
                  <a:gd name="T4" fmla="*/ 0 w 70"/>
                  <a:gd name="T5" fmla="*/ 55 h 55"/>
                  <a:gd name="T6" fmla="*/ 11 w 70"/>
                  <a:gd name="T7" fmla="*/ 12 h 55"/>
                  <a:gd name="T8" fmla="*/ 70 w 70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70" y="0"/>
                    </a:moveTo>
                    <a:cubicBezTo>
                      <a:pt x="70" y="0"/>
                      <a:pt x="66" y="36"/>
                      <a:pt x="64" y="39"/>
                    </a:cubicBezTo>
                    <a:cubicBezTo>
                      <a:pt x="61" y="43"/>
                      <a:pt x="55" y="55"/>
                      <a:pt x="0" y="55"/>
                    </a:cubicBezTo>
                    <a:cubicBezTo>
                      <a:pt x="11" y="12"/>
                      <a:pt x="11" y="12"/>
                      <a:pt x="11" y="12"/>
                    </a:cubicBez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844"/>
              <p:cNvSpPr>
                <a:spLocks/>
              </p:cNvSpPr>
              <p:nvPr/>
            </p:nvSpPr>
            <p:spPr bwMode="auto">
              <a:xfrm>
                <a:off x="7350" y="3098"/>
                <a:ext cx="158" cy="130"/>
              </a:xfrm>
              <a:custGeom>
                <a:avLst/>
                <a:gdLst>
                  <a:gd name="T0" fmla="*/ 67 w 67"/>
                  <a:gd name="T1" fmla="*/ 0 h 55"/>
                  <a:gd name="T2" fmla="*/ 61 w 67"/>
                  <a:gd name="T3" fmla="*/ 39 h 55"/>
                  <a:gd name="T4" fmla="*/ 0 w 67"/>
                  <a:gd name="T5" fmla="*/ 55 h 55"/>
                  <a:gd name="T6" fmla="*/ 12 w 67"/>
                  <a:gd name="T7" fmla="*/ 11 h 55"/>
                  <a:gd name="T8" fmla="*/ 67 w 67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55">
                    <a:moveTo>
                      <a:pt x="67" y="0"/>
                    </a:moveTo>
                    <a:cubicBezTo>
                      <a:pt x="67" y="0"/>
                      <a:pt x="63" y="35"/>
                      <a:pt x="61" y="39"/>
                    </a:cubicBezTo>
                    <a:cubicBezTo>
                      <a:pt x="58" y="43"/>
                      <a:pt x="55" y="54"/>
                      <a:pt x="0" y="55"/>
                    </a:cubicBezTo>
                    <a:cubicBezTo>
                      <a:pt x="12" y="11"/>
                      <a:pt x="12" y="11"/>
                      <a:pt x="12" y="11"/>
                    </a:cubicBez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Freeform 845"/>
              <p:cNvSpPr>
                <a:spLocks/>
              </p:cNvSpPr>
              <p:nvPr/>
            </p:nvSpPr>
            <p:spPr bwMode="auto">
              <a:xfrm>
                <a:off x="7132" y="3072"/>
                <a:ext cx="152" cy="160"/>
              </a:xfrm>
              <a:custGeom>
                <a:avLst/>
                <a:gdLst>
                  <a:gd name="T0" fmla="*/ 39 w 64"/>
                  <a:gd name="T1" fmla="*/ 36 h 68"/>
                  <a:gd name="T2" fmla="*/ 52 w 64"/>
                  <a:gd name="T3" fmla="*/ 60 h 68"/>
                  <a:gd name="T4" fmla="*/ 58 w 64"/>
                  <a:gd name="T5" fmla="*/ 68 h 68"/>
                  <a:gd name="T6" fmla="*/ 64 w 64"/>
                  <a:gd name="T7" fmla="*/ 42 h 68"/>
                  <a:gd name="T8" fmla="*/ 3 w 64"/>
                  <a:gd name="T9" fmla="*/ 0 h 68"/>
                  <a:gd name="T10" fmla="*/ 0 w 64"/>
                  <a:gd name="T11" fmla="*/ 22 h 68"/>
                  <a:gd name="T12" fmla="*/ 39 w 64"/>
                  <a:gd name="T13" fmla="*/ 3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8">
                    <a:moveTo>
                      <a:pt x="39" y="36"/>
                    </a:moveTo>
                    <a:cubicBezTo>
                      <a:pt x="46" y="43"/>
                      <a:pt x="48" y="52"/>
                      <a:pt x="52" y="60"/>
                    </a:cubicBezTo>
                    <a:cubicBezTo>
                      <a:pt x="54" y="63"/>
                      <a:pt x="56" y="65"/>
                      <a:pt x="58" y="68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1" y="11"/>
                      <a:pt x="0" y="22"/>
                    </a:cubicBezTo>
                    <a:cubicBezTo>
                      <a:pt x="14" y="22"/>
                      <a:pt x="30" y="26"/>
                      <a:pt x="39" y="36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846"/>
              <p:cNvSpPr>
                <a:spLocks/>
              </p:cNvSpPr>
              <p:nvPr/>
            </p:nvSpPr>
            <p:spPr bwMode="auto">
              <a:xfrm>
                <a:off x="7350" y="3098"/>
                <a:ext cx="158" cy="130"/>
              </a:xfrm>
              <a:custGeom>
                <a:avLst/>
                <a:gdLst>
                  <a:gd name="T0" fmla="*/ 29 w 67"/>
                  <a:gd name="T1" fmla="*/ 22 h 55"/>
                  <a:gd name="T2" fmla="*/ 65 w 67"/>
                  <a:gd name="T3" fmla="*/ 19 h 55"/>
                  <a:gd name="T4" fmla="*/ 67 w 67"/>
                  <a:gd name="T5" fmla="*/ 0 h 55"/>
                  <a:gd name="T6" fmla="*/ 12 w 67"/>
                  <a:gd name="T7" fmla="*/ 11 h 55"/>
                  <a:gd name="T8" fmla="*/ 0 w 67"/>
                  <a:gd name="T9" fmla="*/ 55 h 55"/>
                  <a:gd name="T10" fmla="*/ 2 w 67"/>
                  <a:gd name="T11" fmla="*/ 55 h 55"/>
                  <a:gd name="T12" fmla="*/ 29 w 67"/>
                  <a:gd name="T13" fmla="*/ 2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5">
                    <a:moveTo>
                      <a:pt x="29" y="22"/>
                    </a:moveTo>
                    <a:cubicBezTo>
                      <a:pt x="40" y="17"/>
                      <a:pt x="53" y="19"/>
                      <a:pt x="65" y="19"/>
                    </a:cubicBezTo>
                    <a:cubicBezTo>
                      <a:pt x="66" y="9"/>
                      <a:pt x="67" y="0"/>
                      <a:pt x="67" y="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1" y="55"/>
                      <a:pt x="1" y="55"/>
                      <a:pt x="2" y="55"/>
                    </a:cubicBezTo>
                    <a:cubicBezTo>
                      <a:pt x="11" y="44"/>
                      <a:pt x="15" y="28"/>
                      <a:pt x="29" y="2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847"/>
              <p:cNvSpPr>
                <a:spLocks/>
              </p:cNvSpPr>
              <p:nvPr/>
            </p:nvSpPr>
            <p:spPr bwMode="auto">
              <a:xfrm>
                <a:off x="7182" y="3211"/>
                <a:ext cx="258" cy="582"/>
              </a:xfrm>
              <a:custGeom>
                <a:avLst/>
                <a:gdLst>
                  <a:gd name="T0" fmla="*/ 85 w 258"/>
                  <a:gd name="T1" fmla="*/ 0 h 582"/>
                  <a:gd name="T2" fmla="*/ 0 w 258"/>
                  <a:gd name="T3" fmla="*/ 423 h 582"/>
                  <a:gd name="T4" fmla="*/ 83 w 258"/>
                  <a:gd name="T5" fmla="*/ 579 h 582"/>
                  <a:gd name="T6" fmla="*/ 187 w 258"/>
                  <a:gd name="T7" fmla="*/ 582 h 582"/>
                  <a:gd name="T8" fmla="*/ 258 w 258"/>
                  <a:gd name="T9" fmla="*/ 452 h 582"/>
                  <a:gd name="T10" fmla="*/ 165 w 258"/>
                  <a:gd name="T11" fmla="*/ 3 h 582"/>
                  <a:gd name="T12" fmla="*/ 85 w 258"/>
                  <a:gd name="T13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582">
                    <a:moveTo>
                      <a:pt x="85" y="0"/>
                    </a:moveTo>
                    <a:lnTo>
                      <a:pt x="0" y="423"/>
                    </a:lnTo>
                    <a:lnTo>
                      <a:pt x="83" y="579"/>
                    </a:lnTo>
                    <a:lnTo>
                      <a:pt x="187" y="582"/>
                    </a:lnTo>
                    <a:lnTo>
                      <a:pt x="258" y="452"/>
                    </a:lnTo>
                    <a:lnTo>
                      <a:pt x="165" y="3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848"/>
              <p:cNvSpPr>
                <a:spLocks/>
              </p:cNvSpPr>
              <p:nvPr/>
            </p:nvSpPr>
            <p:spPr bwMode="auto">
              <a:xfrm>
                <a:off x="7199" y="3214"/>
                <a:ext cx="222" cy="617"/>
              </a:xfrm>
              <a:custGeom>
                <a:avLst/>
                <a:gdLst>
                  <a:gd name="T0" fmla="*/ 34 w 94"/>
                  <a:gd name="T1" fmla="*/ 0 h 261"/>
                  <a:gd name="T2" fmla="*/ 0 w 94"/>
                  <a:gd name="T3" fmla="*/ 180 h 261"/>
                  <a:gd name="T4" fmla="*/ 51 w 94"/>
                  <a:gd name="T5" fmla="*/ 261 h 261"/>
                  <a:gd name="T6" fmla="*/ 94 w 94"/>
                  <a:gd name="T7" fmla="*/ 191 h 261"/>
                  <a:gd name="T8" fmla="*/ 53 w 94"/>
                  <a:gd name="T9" fmla="*/ 0 h 261"/>
                  <a:gd name="T10" fmla="*/ 34 w 94"/>
                  <a:gd name="T11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261">
                    <a:moveTo>
                      <a:pt x="34" y="0"/>
                    </a:moveTo>
                    <a:cubicBezTo>
                      <a:pt x="34" y="0"/>
                      <a:pt x="13" y="93"/>
                      <a:pt x="0" y="180"/>
                    </a:cubicBezTo>
                    <a:cubicBezTo>
                      <a:pt x="51" y="261"/>
                      <a:pt x="51" y="261"/>
                      <a:pt x="51" y="261"/>
                    </a:cubicBezTo>
                    <a:cubicBezTo>
                      <a:pt x="94" y="191"/>
                      <a:pt x="94" y="191"/>
                      <a:pt x="94" y="191"/>
                    </a:cubicBezTo>
                    <a:cubicBezTo>
                      <a:pt x="94" y="191"/>
                      <a:pt x="82" y="89"/>
                      <a:pt x="53" y="0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849"/>
              <p:cNvSpPr>
                <a:spLocks/>
              </p:cNvSpPr>
              <p:nvPr/>
            </p:nvSpPr>
            <p:spPr bwMode="auto">
              <a:xfrm>
                <a:off x="7312" y="3214"/>
                <a:ext cx="109" cy="617"/>
              </a:xfrm>
              <a:custGeom>
                <a:avLst/>
                <a:gdLst>
                  <a:gd name="T0" fmla="*/ 5 w 46"/>
                  <a:gd name="T1" fmla="*/ 0 h 261"/>
                  <a:gd name="T2" fmla="*/ 2 w 46"/>
                  <a:gd name="T3" fmla="*/ 0 h 261"/>
                  <a:gd name="T4" fmla="*/ 0 w 46"/>
                  <a:gd name="T5" fmla="*/ 1 h 261"/>
                  <a:gd name="T6" fmla="*/ 3 w 46"/>
                  <a:gd name="T7" fmla="*/ 261 h 261"/>
                  <a:gd name="T8" fmla="*/ 46 w 46"/>
                  <a:gd name="T9" fmla="*/ 191 h 261"/>
                  <a:gd name="T10" fmla="*/ 5 w 46"/>
                  <a:gd name="T11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261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261"/>
                      <a:pt x="3" y="261"/>
                      <a:pt x="3" y="261"/>
                    </a:cubicBezTo>
                    <a:cubicBezTo>
                      <a:pt x="46" y="191"/>
                      <a:pt x="46" y="191"/>
                      <a:pt x="46" y="191"/>
                    </a:cubicBezTo>
                    <a:cubicBezTo>
                      <a:pt x="46" y="191"/>
                      <a:pt x="34" y="89"/>
                      <a:pt x="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850"/>
              <p:cNvSpPr>
                <a:spLocks/>
              </p:cNvSpPr>
              <p:nvPr/>
            </p:nvSpPr>
            <p:spPr bwMode="auto">
              <a:xfrm>
                <a:off x="7317" y="3696"/>
                <a:ext cx="80" cy="38"/>
              </a:xfrm>
              <a:custGeom>
                <a:avLst/>
                <a:gdLst>
                  <a:gd name="T0" fmla="*/ 0 w 34"/>
                  <a:gd name="T1" fmla="*/ 0 h 16"/>
                  <a:gd name="T2" fmla="*/ 0 w 34"/>
                  <a:gd name="T3" fmla="*/ 11 h 16"/>
                  <a:gd name="T4" fmla="*/ 21 w 34"/>
                  <a:gd name="T5" fmla="*/ 15 h 16"/>
                  <a:gd name="T6" fmla="*/ 26 w 34"/>
                  <a:gd name="T7" fmla="*/ 16 h 16"/>
                  <a:gd name="T8" fmla="*/ 34 w 34"/>
                  <a:gd name="T9" fmla="*/ 3 h 16"/>
                  <a:gd name="T10" fmla="*/ 0 w 34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6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7" y="12"/>
                      <a:pt x="14" y="14"/>
                      <a:pt x="21" y="15"/>
                    </a:cubicBezTo>
                    <a:cubicBezTo>
                      <a:pt x="23" y="16"/>
                      <a:pt x="24" y="16"/>
                      <a:pt x="26" y="16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23" y="2"/>
                      <a:pt x="11" y="1"/>
                      <a:pt x="0" y="0"/>
                    </a:cubicBezTo>
                    <a:close/>
                  </a:path>
                </a:pathLst>
              </a:custGeom>
              <a:solidFill>
                <a:srgbClr val="727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851"/>
              <p:cNvSpPr>
                <a:spLocks/>
              </p:cNvSpPr>
              <p:nvPr/>
            </p:nvSpPr>
            <p:spPr bwMode="auto">
              <a:xfrm>
                <a:off x="7239" y="3263"/>
                <a:ext cx="116" cy="142"/>
              </a:xfrm>
              <a:custGeom>
                <a:avLst/>
                <a:gdLst>
                  <a:gd name="T0" fmla="*/ 43 w 49"/>
                  <a:gd name="T1" fmla="*/ 0 h 60"/>
                  <a:gd name="T2" fmla="*/ 43 w 49"/>
                  <a:gd name="T3" fmla="*/ 0 h 60"/>
                  <a:gd name="T4" fmla="*/ 6 w 49"/>
                  <a:gd name="T5" fmla="*/ 33 h 60"/>
                  <a:gd name="T6" fmla="*/ 0 w 49"/>
                  <a:gd name="T7" fmla="*/ 60 h 60"/>
                  <a:gd name="T8" fmla="*/ 0 w 49"/>
                  <a:gd name="T9" fmla="*/ 60 h 60"/>
                  <a:gd name="T10" fmla="*/ 49 w 49"/>
                  <a:gd name="T11" fmla="*/ 24 h 60"/>
                  <a:gd name="T12" fmla="*/ 43 w 49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60"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35" y="15"/>
                      <a:pt x="6" y="33"/>
                    </a:cubicBezTo>
                    <a:cubicBezTo>
                      <a:pt x="4" y="41"/>
                      <a:pt x="2" y="5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34" y="50"/>
                      <a:pt x="49" y="24"/>
                    </a:cubicBezTo>
                    <a:cubicBezTo>
                      <a:pt x="47" y="16"/>
                      <a:pt x="45" y="8"/>
                      <a:pt x="43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852"/>
              <p:cNvSpPr>
                <a:spLocks/>
              </p:cNvSpPr>
              <p:nvPr/>
            </p:nvSpPr>
            <p:spPr bwMode="auto">
              <a:xfrm>
                <a:off x="7210" y="3400"/>
                <a:ext cx="178" cy="166"/>
              </a:xfrm>
              <a:custGeom>
                <a:avLst/>
                <a:gdLst>
                  <a:gd name="T0" fmla="*/ 75 w 75"/>
                  <a:gd name="T1" fmla="*/ 27 h 70"/>
                  <a:gd name="T2" fmla="*/ 75 w 75"/>
                  <a:gd name="T3" fmla="*/ 27 h 70"/>
                  <a:gd name="T4" fmla="*/ 70 w 75"/>
                  <a:gd name="T5" fmla="*/ 0 h 70"/>
                  <a:gd name="T6" fmla="*/ 70 w 75"/>
                  <a:gd name="T7" fmla="*/ 0 h 70"/>
                  <a:gd name="T8" fmla="*/ 5 w 75"/>
                  <a:gd name="T9" fmla="*/ 41 h 70"/>
                  <a:gd name="T10" fmla="*/ 5 w 75"/>
                  <a:gd name="T11" fmla="*/ 41 h 70"/>
                  <a:gd name="T12" fmla="*/ 0 w 75"/>
                  <a:gd name="T13" fmla="*/ 70 h 70"/>
                  <a:gd name="T14" fmla="*/ 75 w 75"/>
                  <a:gd name="T1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70">
                    <a:moveTo>
                      <a:pt x="75" y="27"/>
                    </a:moveTo>
                    <a:cubicBezTo>
                      <a:pt x="75" y="27"/>
                      <a:pt x="75" y="27"/>
                      <a:pt x="75" y="27"/>
                    </a:cubicBezTo>
                    <a:cubicBezTo>
                      <a:pt x="74" y="18"/>
                      <a:pt x="72" y="9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35" y="28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3" y="51"/>
                      <a:pt x="2" y="61"/>
                      <a:pt x="0" y="70"/>
                    </a:cubicBezTo>
                    <a:cubicBezTo>
                      <a:pt x="43" y="67"/>
                      <a:pt x="75" y="27"/>
                      <a:pt x="75" y="2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853"/>
              <p:cNvSpPr>
                <a:spLocks/>
              </p:cNvSpPr>
              <p:nvPr/>
            </p:nvSpPr>
            <p:spPr bwMode="auto">
              <a:xfrm>
                <a:off x="7210" y="3448"/>
                <a:ext cx="178" cy="118"/>
              </a:xfrm>
              <a:custGeom>
                <a:avLst/>
                <a:gdLst>
                  <a:gd name="T0" fmla="*/ 66 w 75"/>
                  <a:gd name="T1" fmla="*/ 1 h 50"/>
                  <a:gd name="T2" fmla="*/ 38 w 75"/>
                  <a:gd name="T3" fmla="*/ 11 h 50"/>
                  <a:gd name="T4" fmla="*/ 4 w 75"/>
                  <a:gd name="T5" fmla="*/ 24 h 50"/>
                  <a:gd name="T6" fmla="*/ 0 w 75"/>
                  <a:gd name="T7" fmla="*/ 50 h 50"/>
                  <a:gd name="T8" fmla="*/ 75 w 75"/>
                  <a:gd name="T9" fmla="*/ 7 h 50"/>
                  <a:gd name="T10" fmla="*/ 75 w 75"/>
                  <a:gd name="T11" fmla="*/ 6 h 50"/>
                  <a:gd name="T12" fmla="*/ 66 w 75"/>
                  <a:gd name="T13" fmla="*/ 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0">
                    <a:moveTo>
                      <a:pt x="66" y="1"/>
                    </a:moveTo>
                    <a:cubicBezTo>
                      <a:pt x="56" y="0"/>
                      <a:pt x="46" y="6"/>
                      <a:pt x="38" y="11"/>
                    </a:cubicBezTo>
                    <a:cubicBezTo>
                      <a:pt x="30" y="17"/>
                      <a:pt x="16" y="25"/>
                      <a:pt x="4" y="24"/>
                    </a:cubicBezTo>
                    <a:cubicBezTo>
                      <a:pt x="3" y="33"/>
                      <a:pt x="1" y="42"/>
                      <a:pt x="0" y="50"/>
                    </a:cubicBezTo>
                    <a:cubicBezTo>
                      <a:pt x="43" y="47"/>
                      <a:pt x="75" y="7"/>
                      <a:pt x="75" y="7"/>
                    </a:cubicBezTo>
                    <a:cubicBezTo>
                      <a:pt x="75" y="7"/>
                      <a:pt x="75" y="6"/>
                      <a:pt x="75" y="6"/>
                    </a:cubicBezTo>
                    <a:cubicBezTo>
                      <a:pt x="72" y="4"/>
                      <a:pt x="69" y="2"/>
                      <a:pt x="66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854"/>
              <p:cNvSpPr>
                <a:spLocks/>
              </p:cNvSpPr>
              <p:nvPr/>
            </p:nvSpPr>
            <p:spPr bwMode="auto">
              <a:xfrm>
                <a:off x="7236" y="3547"/>
                <a:ext cx="178" cy="191"/>
              </a:xfrm>
              <a:custGeom>
                <a:avLst/>
                <a:gdLst>
                  <a:gd name="T0" fmla="*/ 11 w 75"/>
                  <a:gd name="T1" fmla="*/ 81 h 81"/>
                  <a:gd name="T2" fmla="*/ 75 w 75"/>
                  <a:gd name="T3" fmla="*/ 23 h 81"/>
                  <a:gd name="T4" fmla="*/ 75 w 75"/>
                  <a:gd name="T5" fmla="*/ 23 h 81"/>
                  <a:gd name="T6" fmla="*/ 71 w 75"/>
                  <a:gd name="T7" fmla="*/ 0 h 81"/>
                  <a:gd name="T8" fmla="*/ 71 w 75"/>
                  <a:gd name="T9" fmla="*/ 0 h 81"/>
                  <a:gd name="T10" fmla="*/ 0 w 75"/>
                  <a:gd name="T11" fmla="*/ 64 h 81"/>
                  <a:gd name="T12" fmla="*/ 11 w 75"/>
                  <a:gd name="T1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81">
                    <a:moveTo>
                      <a:pt x="11" y="81"/>
                    </a:moveTo>
                    <a:cubicBezTo>
                      <a:pt x="43" y="69"/>
                      <a:pt x="75" y="23"/>
                      <a:pt x="75" y="23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4" y="16"/>
                      <a:pt x="72" y="9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5" y="38"/>
                      <a:pt x="0" y="63"/>
                      <a:pt x="0" y="64"/>
                    </a:cubicBezTo>
                    <a:lnTo>
                      <a:pt x="11" y="81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855"/>
              <p:cNvSpPr>
                <a:spLocks/>
              </p:cNvSpPr>
              <p:nvPr/>
            </p:nvSpPr>
            <p:spPr bwMode="auto">
              <a:xfrm>
                <a:off x="7236" y="3547"/>
                <a:ext cx="178" cy="172"/>
              </a:xfrm>
              <a:custGeom>
                <a:avLst/>
                <a:gdLst>
                  <a:gd name="T0" fmla="*/ 71 w 75"/>
                  <a:gd name="T1" fmla="*/ 0 h 73"/>
                  <a:gd name="T2" fmla="*/ 71 w 75"/>
                  <a:gd name="T3" fmla="*/ 0 h 73"/>
                  <a:gd name="T4" fmla="*/ 0 w 75"/>
                  <a:gd name="T5" fmla="*/ 64 h 73"/>
                  <a:gd name="T6" fmla="*/ 1 w 75"/>
                  <a:gd name="T7" fmla="*/ 65 h 73"/>
                  <a:gd name="T8" fmla="*/ 18 w 75"/>
                  <a:gd name="T9" fmla="*/ 71 h 73"/>
                  <a:gd name="T10" fmla="*/ 27 w 75"/>
                  <a:gd name="T11" fmla="*/ 73 h 73"/>
                  <a:gd name="T12" fmla="*/ 75 w 75"/>
                  <a:gd name="T13" fmla="*/ 23 h 73"/>
                  <a:gd name="T14" fmla="*/ 75 w 75"/>
                  <a:gd name="T15" fmla="*/ 23 h 73"/>
                  <a:gd name="T16" fmla="*/ 71 w 75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73">
                    <a:moveTo>
                      <a:pt x="71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45" y="38"/>
                      <a:pt x="0" y="63"/>
                      <a:pt x="0" y="64"/>
                    </a:cubicBezTo>
                    <a:cubicBezTo>
                      <a:pt x="1" y="65"/>
                      <a:pt x="1" y="65"/>
                      <a:pt x="1" y="65"/>
                    </a:cubicBezTo>
                    <a:cubicBezTo>
                      <a:pt x="5" y="68"/>
                      <a:pt x="13" y="70"/>
                      <a:pt x="18" y="71"/>
                    </a:cubicBezTo>
                    <a:cubicBezTo>
                      <a:pt x="21" y="72"/>
                      <a:pt x="24" y="72"/>
                      <a:pt x="27" y="73"/>
                    </a:cubicBezTo>
                    <a:cubicBezTo>
                      <a:pt x="53" y="55"/>
                      <a:pt x="75" y="23"/>
                      <a:pt x="75" y="23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4" y="16"/>
                      <a:pt x="72" y="9"/>
                      <a:pt x="71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856"/>
              <p:cNvSpPr>
                <a:spLocks/>
              </p:cNvSpPr>
              <p:nvPr/>
            </p:nvSpPr>
            <p:spPr bwMode="auto">
              <a:xfrm>
                <a:off x="7258" y="3159"/>
                <a:ext cx="104" cy="69"/>
              </a:xfrm>
              <a:custGeom>
                <a:avLst/>
                <a:gdLst>
                  <a:gd name="T0" fmla="*/ 2 w 44"/>
                  <a:gd name="T1" fmla="*/ 1 h 29"/>
                  <a:gd name="T2" fmla="*/ 8 w 44"/>
                  <a:gd name="T3" fmla="*/ 27 h 29"/>
                  <a:gd name="T4" fmla="*/ 28 w 44"/>
                  <a:gd name="T5" fmla="*/ 27 h 29"/>
                  <a:gd name="T6" fmla="*/ 40 w 44"/>
                  <a:gd name="T7" fmla="*/ 0 h 29"/>
                  <a:gd name="T8" fmla="*/ 2 w 44"/>
                  <a:gd name="T9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9">
                    <a:moveTo>
                      <a:pt x="2" y="1"/>
                    </a:moveTo>
                    <a:cubicBezTo>
                      <a:pt x="0" y="6"/>
                      <a:pt x="1" y="24"/>
                      <a:pt x="8" y="27"/>
                    </a:cubicBezTo>
                    <a:cubicBezTo>
                      <a:pt x="12" y="29"/>
                      <a:pt x="19" y="29"/>
                      <a:pt x="28" y="27"/>
                    </a:cubicBezTo>
                    <a:cubicBezTo>
                      <a:pt x="44" y="25"/>
                      <a:pt x="40" y="0"/>
                      <a:pt x="40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857"/>
              <p:cNvSpPr>
                <a:spLocks/>
              </p:cNvSpPr>
              <p:nvPr/>
            </p:nvSpPr>
            <p:spPr bwMode="auto">
              <a:xfrm>
                <a:off x="6983" y="2131"/>
                <a:ext cx="814" cy="1068"/>
              </a:xfrm>
              <a:custGeom>
                <a:avLst/>
                <a:gdLst>
                  <a:gd name="T0" fmla="*/ 327 w 344"/>
                  <a:gd name="T1" fmla="*/ 221 h 452"/>
                  <a:gd name="T2" fmla="*/ 307 w 344"/>
                  <a:gd name="T3" fmla="*/ 378 h 452"/>
                  <a:gd name="T4" fmla="*/ 268 w 344"/>
                  <a:gd name="T5" fmla="*/ 422 h 452"/>
                  <a:gd name="T6" fmla="*/ 183 w 344"/>
                  <a:gd name="T7" fmla="*/ 429 h 452"/>
                  <a:gd name="T8" fmla="*/ 142 w 344"/>
                  <a:gd name="T9" fmla="*/ 449 h 452"/>
                  <a:gd name="T10" fmla="*/ 125 w 344"/>
                  <a:gd name="T11" fmla="*/ 444 h 452"/>
                  <a:gd name="T12" fmla="*/ 106 w 344"/>
                  <a:gd name="T13" fmla="*/ 428 h 452"/>
                  <a:gd name="T14" fmla="*/ 19 w 344"/>
                  <a:gd name="T15" fmla="*/ 404 h 452"/>
                  <a:gd name="T16" fmla="*/ 1 w 344"/>
                  <a:gd name="T17" fmla="*/ 362 h 452"/>
                  <a:gd name="T18" fmla="*/ 18 w 344"/>
                  <a:gd name="T19" fmla="*/ 174 h 452"/>
                  <a:gd name="T20" fmla="*/ 78 w 344"/>
                  <a:gd name="T21" fmla="*/ 62 h 452"/>
                  <a:gd name="T22" fmla="*/ 327 w 344"/>
                  <a:gd name="T23" fmla="*/ 22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4" h="452">
                    <a:moveTo>
                      <a:pt x="327" y="221"/>
                    </a:moveTo>
                    <a:cubicBezTo>
                      <a:pt x="327" y="221"/>
                      <a:pt x="318" y="342"/>
                      <a:pt x="307" y="378"/>
                    </a:cubicBezTo>
                    <a:cubicBezTo>
                      <a:pt x="297" y="415"/>
                      <a:pt x="290" y="419"/>
                      <a:pt x="268" y="422"/>
                    </a:cubicBezTo>
                    <a:cubicBezTo>
                      <a:pt x="246" y="425"/>
                      <a:pt x="193" y="423"/>
                      <a:pt x="183" y="429"/>
                    </a:cubicBezTo>
                    <a:cubicBezTo>
                      <a:pt x="172" y="435"/>
                      <a:pt x="157" y="452"/>
                      <a:pt x="142" y="449"/>
                    </a:cubicBezTo>
                    <a:cubicBezTo>
                      <a:pt x="136" y="447"/>
                      <a:pt x="129" y="448"/>
                      <a:pt x="125" y="444"/>
                    </a:cubicBezTo>
                    <a:cubicBezTo>
                      <a:pt x="120" y="439"/>
                      <a:pt x="111" y="430"/>
                      <a:pt x="106" y="428"/>
                    </a:cubicBezTo>
                    <a:cubicBezTo>
                      <a:pt x="98" y="425"/>
                      <a:pt x="30" y="409"/>
                      <a:pt x="19" y="404"/>
                    </a:cubicBezTo>
                    <a:cubicBezTo>
                      <a:pt x="8" y="399"/>
                      <a:pt x="0" y="388"/>
                      <a:pt x="1" y="362"/>
                    </a:cubicBezTo>
                    <a:cubicBezTo>
                      <a:pt x="3" y="335"/>
                      <a:pt x="3" y="225"/>
                      <a:pt x="18" y="174"/>
                    </a:cubicBezTo>
                    <a:cubicBezTo>
                      <a:pt x="33" y="122"/>
                      <a:pt x="43" y="79"/>
                      <a:pt x="78" y="62"/>
                    </a:cubicBezTo>
                    <a:cubicBezTo>
                      <a:pt x="89" y="53"/>
                      <a:pt x="344" y="0"/>
                      <a:pt x="327" y="22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858"/>
              <p:cNvSpPr>
                <a:spLocks/>
              </p:cNvSpPr>
              <p:nvPr/>
            </p:nvSpPr>
            <p:spPr bwMode="auto">
              <a:xfrm>
                <a:off x="6884" y="2615"/>
                <a:ext cx="161" cy="227"/>
              </a:xfrm>
              <a:custGeom>
                <a:avLst/>
                <a:gdLst>
                  <a:gd name="T0" fmla="*/ 55 w 68"/>
                  <a:gd name="T1" fmla="*/ 96 h 96"/>
                  <a:gd name="T2" fmla="*/ 27 w 68"/>
                  <a:gd name="T3" fmla="*/ 13 h 96"/>
                  <a:gd name="T4" fmla="*/ 68 w 68"/>
                  <a:gd name="T5" fmla="*/ 33 h 96"/>
                  <a:gd name="T6" fmla="*/ 55 w 68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96">
                    <a:moveTo>
                      <a:pt x="55" y="96"/>
                    </a:moveTo>
                    <a:cubicBezTo>
                      <a:pt x="0" y="91"/>
                      <a:pt x="1" y="27"/>
                      <a:pt x="27" y="13"/>
                    </a:cubicBezTo>
                    <a:cubicBezTo>
                      <a:pt x="53" y="0"/>
                      <a:pt x="68" y="33"/>
                      <a:pt x="68" y="33"/>
                    </a:cubicBezTo>
                    <a:lnTo>
                      <a:pt x="55" y="96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859"/>
              <p:cNvSpPr>
                <a:spLocks/>
              </p:cNvSpPr>
              <p:nvPr/>
            </p:nvSpPr>
            <p:spPr bwMode="auto">
              <a:xfrm>
                <a:off x="7716" y="2696"/>
                <a:ext cx="152" cy="205"/>
              </a:xfrm>
              <a:custGeom>
                <a:avLst/>
                <a:gdLst>
                  <a:gd name="T0" fmla="*/ 2 w 64"/>
                  <a:gd name="T1" fmla="*/ 82 h 87"/>
                  <a:gd name="T2" fmla="*/ 44 w 64"/>
                  <a:gd name="T3" fmla="*/ 71 h 87"/>
                  <a:gd name="T4" fmla="*/ 32 w 64"/>
                  <a:gd name="T5" fmla="*/ 4 h 87"/>
                  <a:gd name="T6" fmla="*/ 0 w 64"/>
                  <a:gd name="T7" fmla="*/ 35 h 87"/>
                  <a:gd name="T8" fmla="*/ 2 w 64"/>
                  <a:gd name="T9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87">
                    <a:moveTo>
                      <a:pt x="2" y="82"/>
                    </a:moveTo>
                    <a:cubicBezTo>
                      <a:pt x="2" y="82"/>
                      <a:pt x="24" y="87"/>
                      <a:pt x="44" y="71"/>
                    </a:cubicBezTo>
                    <a:cubicBezTo>
                      <a:pt x="63" y="55"/>
                      <a:pt x="64" y="8"/>
                      <a:pt x="32" y="4"/>
                    </a:cubicBezTo>
                    <a:cubicBezTo>
                      <a:pt x="1" y="0"/>
                      <a:pt x="0" y="35"/>
                      <a:pt x="0" y="35"/>
                    </a:cubicBezTo>
                    <a:lnTo>
                      <a:pt x="2" y="82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860"/>
              <p:cNvSpPr>
                <a:spLocks/>
              </p:cNvSpPr>
              <p:nvPr/>
            </p:nvSpPr>
            <p:spPr bwMode="auto">
              <a:xfrm>
                <a:off x="7002" y="2095"/>
                <a:ext cx="778" cy="1069"/>
              </a:xfrm>
              <a:custGeom>
                <a:avLst/>
                <a:gdLst>
                  <a:gd name="T0" fmla="*/ 313 w 329"/>
                  <a:gd name="T1" fmla="*/ 220 h 452"/>
                  <a:gd name="T2" fmla="*/ 306 w 329"/>
                  <a:gd name="T3" fmla="*/ 341 h 452"/>
                  <a:gd name="T4" fmla="*/ 271 w 329"/>
                  <a:gd name="T5" fmla="*/ 423 h 452"/>
                  <a:gd name="T6" fmla="*/ 210 w 329"/>
                  <a:gd name="T7" fmla="*/ 431 h 452"/>
                  <a:gd name="T8" fmla="*/ 157 w 329"/>
                  <a:gd name="T9" fmla="*/ 443 h 452"/>
                  <a:gd name="T10" fmla="*/ 129 w 329"/>
                  <a:gd name="T11" fmla="*/ 450 h 452"/>
                  <a:gd name="T12" fmla="*/ 75 w 329"/>
                  <a:gd name="T13" fmla="*/ 428 h 452"/>
                  <a:gd name="T14" fmla="*/ 28 w 329"/>
                  <a:gd name="T15" fmla="*/ 408 h 452"/>
                  <a:gd name="T16" fmla="*/ 17 w 329"/>
                  <a:gd name="T17" fmla="*/ 404 h 452"/>
                  <a:gd name="T18" fmla="*/ 1 w 329"/>
                  <a:gd name="T19" fmla="*/ 361 h 452"/>
                  <a:gd name="T20" fmla="*/ 22 w 329"/>
                  <a:gd name="T21" fmla="*/ 174 h 452"/>
                  <a:gd name="T22" fmla="*/ 75 w 329"/>
                  <a:gd name="T23" fmla="*/ 61 h 452"/>
                  <a:gd name="T24" fmla="*/ 313 w 329"/>
                  <a:gd name="T25" fmla="*/ 22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9" h="452">
                    <a:moveTo>
                      <a:pt x="313" y="220"/>
                    </a:moveTo>
                    <a:cubicBezTo>
                      <a:pt x="313" y="220"/>
                      <a:pt x="313" y="292"/>
                      <a:pt x="306" y="341"/>
                    </a:cubicBezTo>
                    <a:cubicBezTo>
                      <a:pt x="302" y="369"/>
                      <a:pt x="300" y="410"/>
                      <a:pt x="271" y="423"/>
                    </a:cubicBezTo>
                    <a:cubicBezTo>
                      <a:pt x="252" y="432"/>
                      <a:pt x="231" y="431"/>
                      <a:pt x="210" y="431"/>
                    </a:cubicBezTo>
                    <a:cubicBezTo>
                      <a:pt x="190" y="431"/>
                      <a:pt x="174" y="433"/>
                      <a:pt x="157" y="443"/>
                    </a:cubicBezTo>
                    <a:cubicBezTo>
                      <a:pt x="148" y="447"/>
                      <a:pt x="139" y="452"/>
                      <a:pt x="129" y="450"/>
                    </a:cubicBezTo>
                    <a:cubicBezTo>
                      <a:pt x="110" y="446"/>
                      <a:pt x="93" y="435"/>
                      <a:pt x="75" y="428"/>
                    </a:cubicBezTo>
                    <a:cubicBezTo>
                      <a:pt x="59" y="421"/>
                      <a:pt x="44" y="415"/>
                      <a:pt x="28" y="408"/>
                    </a:cubicBezTo>
                    <a:cubicBezTo>
                      <a:pt x="24" y="407"/>
                      <a:pt x="21" y="405"/>
                      <a:pt x="17" y="404"/>
                    </a:cubicBezTo>
                    <a:cubicBezTo>
                      <a:pt x="7" y="399"/>
                      <a:pt x="0" y="388"/>
                      <a:pt x="1" y="361"/>
                    </a:cubicBezTo>
                    <a:cubicBezTo>
                      <a:pt x="2" y="334"/>
                      <a:pt x="7" y="225"/>
                      <a:pt x="22" y="174"/>
                    </a:cubicBezTo>
                    <a:cubicBezTo>
                      <a:pt x="37" y="122"/>
                      <a:pt x="41" y="79"/>
                      <a:pt x="75" y="61"/>
                    </a:cubicBezTo>
                    <a:cubicBezTo>
                      <a:pt x="85" y="52"/>
                      <a:pt x="329" y="0"/>
                      <a:pt x="313" y="220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861"/>
              <p:cNvSpPr>
                <a:spLocks/>
              </p:cNvSpPr>
              <p:nvPr/>
            </p:nvSpPr>
            <p:spPr bwMode="auto">
              <a:xfrm>
                <a:off x="7080" y="2102"/>
                <a:ext cx="665" cy="490"/>
              </a:xfrm>
              <a:custGeom>
                <a:avLst/>
                <a:gdLst>
                  <a:gd name="T0" fmla="*/ 126 w 281"/>
                  <a:gd name="T1" fmla="*/ 199 h 207"/>
                  <a:gd name="T2" fmla="*/ 0 w 281"/>
                  <a:gd name="T3" fmla="*/ 131 h 207"/>
                  <a:gd name="T4" fmla="*/ 42 w 281"/>
                  <a:gd name="T5" fmla="*/ 58 h 207"/>
                  <a:gd name="T6" fmla="*/ 281 w 281"/>
                  <a:gd name="T7" fmla="*/ 196 h 207"/>
                  <a:gd name="T8" fmla="*/ 168 w 281"/>
                  <a:gd name="T9" fmla="*/ 207 h 207"/>
                  <a:gd name="T10" fmla="*/ 126 w 281"/>
                  <a:gd name="T11" fmla="*/ 199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1" h="207">
                    <a:moveTo>
                      <a:pt x="126" y="199"/>
                    </a:moveTo>
                    <a:cubicBezTo>
                      <a:pt x="81" y="182"/>
                      <a:pt x="38" y="158"/>
                      <a:pt x="0" y="131"/>
                    </a:cubicBezTo>
                    <a:cubicBezTo>
                      <a:pt x="8" y="97"/>
                      <a:pt x="18" y="71"/>
                      <a:pt x="42" y="58"/>
                    </a:cubicBezTo>
                    <a:cubicBezTo>
                      <a:pt x="52" y="49"/>
                      <a:pt x="280" y="0"/>
                      <a:pt x="281" y="196"/>
                    </a:cubicBezTo>
                    <a:cubicBezTo>
                      <a:pt x="243" y="201"/>
                      <a:pt x="206" y="206"/>
                      <a:pt x="168" y="207"/>
                    </a:cubicBezTo>
                    <a:cubicBezTo>
                      <a:pt x="155" y="205"/>
                      <a:pt x="140" y="201"/>
                      <a:pt x="126" y="19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862"/>
              <p:cNvSpPr>
                <a:spLocks/>
              </p:cNvSpPr>
              <p:nvPr/>
            </p:nvSpPr>
            <p:spPr bwMode="auto">
              <a:xfrm>
                <a:off x="7667" y="2372"/>
                <a:ext cx="172" cy="541"/>
              </a:xfrm>
              <a:custGeom>
                <a:avLst/>
                <a:gdLst>
                  <a:gd name="T0" fmla="*/ 73 w 73"/>
                  <a:gd name="T1" fmla="*/ 0 h 229"/>
                  <a:gd name="T2" fmla="*/ 62 w 73"/>
                  <a:gd name="T3" fmla="*/ 144 h 229"/>
                  <a:gd name="T4" fmla="*/ 48 w 73"/>
                  <a:gd name="T5" fmla="*/ 141 h 229"/>
                  <a:gd name="T6" fmla="*/ 22 w 73"/>
                  <a:gd name="T7" fmla="*/ 166 h 229"/>
                  <a:gd name="T8" fmla="*/ 21 w 73"/>
                  <a:gd name="T9" fmla="*/ 225 h 229"/>
                  <a:gd name="T10" fmla="*/ 10 w 73"/>
                  <a:gd name="T11" fmla="*/ 229 h 229"/>
                  <a:gd name="T12" fmla="*/ 0 w 73"/>
                  <a:gd name="T13" fmla="*/ 223 h 229"/>
                  <a:gd name="T14" fmla="*/ 10 w 73"/>
                  <a:gd name="T15" fmla="*/ 16 h 229"/>
                  <a:gd name="T16" fmla="*/ 73 w 73"/>
                  <a:gd name="T17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229">
                    <a:moveTo>
                      <a:pt x="73" y="0"/>
                    </a:moveTo>
                    <a:cubicBezTo>
                      <a:pt x="73" y="0"/>
                      <a:pt x="70" y="106"/>
                      <a:pt x="62" y="144"/>
                    </a:cubicBezTo>
                    <a:cubicBezTo>
                      <a:pt x="62" y="144"/>
                      <a:pt x="56" y="141"/>
                      <a:pt x="48" y="141"/>
                    </a:cubicBezTo>
                    <a:cubicBezTo>
                      <a:pt x="40" y="141"/>
                      <a:pt x="26" y="145"/>
                      <a:pt x="22" y="166"/>
                    </a:cubicBezTo>
                    <a:cubicBezTo>
                      <a:pt x="13" y="208"/>
                      <a:pt x="21" y="225"/>
                      <a:pt x="21" y="225"/>
                    </a:cubicBezTo>
                    <a:cubicBezTo>
                      <a:pt x="21" y="225"/>
                      <a:pt x="20" y="229"/>
                      <a:pt x="10" y="229"/>
                    </a:cubicBezTo>
                    <a:cubicBezTo>
                      <a:pt x="0" y="228"/>
                      <a:pt x="0" y="223"/>
                      <a:pt x="0" y="223"/>
                    </a:cubicBezTo>
                    <a:cubicBezTo>
                      <a:pt x="10" y="16"/>
                      <a:pt x="10" y="16"/>
                      <a:pt x="10" y="16"/>
                    </a:cubicBez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863"/>
              <p:cNvSpPr>
                <a:spLocks/>
              </p:cNvSpPr>
              <p:nvPr/>
            </p:nvSpPr>
            <p:spPr bwMode="auto">
              <a:xfrm>
                <a:off x="7740" y="2641"/>
                <a:ext cx="85" cy="81"/>
              </a:xfrm>
              <a:custGeom>
                <a:avLst/>
                <a:gdLst>
                  <a:gd name="T0" fmla="*/ 0 w 36"/>
                  <a:gd name="T1" fmla="*/ 34 h 34"/>
                  <a:gd name="T2" fmla="*/ 2 w 36"/>
                  <a:gd name="T3" fmla="*/ 16 h 34"/>
                  <a:gd name="T4" fmla="*/ 8 w 36"/>
                  <a:gd name="T5" fmla="*/ 10 h 34"/>
                  <a:gd name="T6" fmla="*/ 31 w 36"/>
                  <a:gd name="T7" fmla="*/ 0 h 34"/>
                  <a:gd name="T8" fmla="*/ 36 w 36"/>
                  <a:gd name="T9" fmla="*/ 0 h 34"/>
                  <a:gd name="T10" fmla="*/ 31 w 36"/>
                  <a:gd name="T11" fmla="*/ 30 h 34"/>
                  <a:gd name="T12" fmla="*/ 17 w 36"/>
                  <a:gd name="T13" fmla="*/ 27 h 34"/>
                  <a:gd name="T14" fmla="*/ 0 w 36"/>
                  <a:gd name="T1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4">
                    <a:moveTo>
                      <a:pt x="0" y="34"/>
                    </a:moveTo>
                    <a:cubicBezTo>
                      <a:pt x="1" y="28"/>
                      <a:pt x="2" y="23"/>
                      <a:pt x="2" y="16"/>
                    </a:cubicBezTo>
                    <a:cubicBezTo>
                      <a:pt x="4" y="15"/>
                      <a:pt x="6" y="13"/>
                      <a:pt x="8" y="10"/>
                    </a:cubicBezTo>
                    <a:cubicBezTo>
                      <a:pt x="16" y="7"/>
                      <a:pt x="23" y="3"/>
                      <a:pt x="31" y="0"/>
                    </a:cubicBezTo>
                    <a:cubicBezTo>
                      <a:pt x="33" y="0"/>
                      <a:pt x="34" y="0"/>
                      <a:pt x="36" y="0"/>
                    </a:cubicBezTo>
                    <a:cubicBezTo>
                      <a:pt x="34" y="11"/>
                      <a:pt x="33" y="22"/>
                      <a:pt x="31" y="30"/>
                    </a:cubicBezTo>
                    <a:cubicBezTo>
                      <a:pt x="31" y="30"/>
                      <a:pt x="25" y="27"/>
                      <a:pt x="17" y="27"/>
                    </a:cubicBezTo>
                    <a:cubicBezTo>
                      <a:pt x="12" y="27"/>
                      <a:pt x="6" y="28"/>
                      <a:pt x="0" y="34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864"/>
              <p:cNvSpPr>
                <a:spLocks/>
              </p:cNvSpPr>
              <p:nvPr/>
            </p:nvSpPr>
            <p:spPr bwMode="auto">
              <a:xfrm>
                <a:off x="7683" y="2419"/>
                <a:ext cx="156" cy="128"/>
              </a:xfrm>
              <a:custGeom>
                <a:avLst/>
                <a:gdLst>
                  <a:gd name="T0" fmla="*/ 66 w 66"/>
                  <a:gd name="T1" fmla="*/ 0 h 54"/>
                  <a:gd name="T2" fmla="*/ 64 w 66"/>
                  <a:gd name="T3" fmla="*/ 31 h 54"/>
                  <a:gd name="T4" fmla="*/ 0 w 66"/>
                  <a:gd name="T5" fmla="*/ 51 h 54"/>
                  <a:gd name="T6" fmla="*/ 1 w 66"/>
                  <a:gd name="T7" fmla="*/ 24 h 54"/>
                  <a:gd name="T8" fmla="*/ 66 w 66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54">
                    <a:moveTo>
                      <a:pt x="66" y="0"/>
                    </a:moveTo>
                    <a:cubicBezTo>
                      <a:pt x="64" y="31"/>
                      <a:pt x="64" y="31"/>
                      <a:pt x="64" y="31"/>
                    </a:cubicBezTo>
                    <a:cubicBezTo>
                      <a:pt x="64" y="31"/>
                      <a:pt x="32" y="54"/>
                      <a:pt x="0" y="51"/>
                    </a:cubicBezTo>
                    <a:cubicBezTo>
                      <a:pt x="1" y="24"/>
                      <a:pt x="1" y="24"/>
                      <a:pt x="1" y="24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865"/>
              <p:cNvSpPr>
                <a:spLocks/>
              </p:cNvSpPr>
              <p:nvPr/>
            </p:nvSpPr>
            <p:spPr bwMode="auto">
              <a:xfrm>
                <a:off x="6867" y="2072"/>
                <a:ext cx="1072" cy="775"/>
              </a:xfrm>
              <a:custGeom>
                <a:avLst/>
                <a:gdLst>
                  <a:gd name="T0" fmla="*/ 385 w 453"/>
                  <a:gd name="T1" fmla="*/ 28 h 328"/>
                  <a:gd name="T2" fmla="*/ 297 w 453"/>
                  <a:gd name="T3" fmla="*/ 54 h 328"/>
                  <a:gd name="T4" fmla="*/ 156 w 453"/>
                  <a:gd name="T5" fmla="*/ 2 h 328"/>
                  <a:gd name="T6" fmla="*/ 69 w 453"/>
                  <a:gd name="T7" fmla="*/ 69 h 328"/>
                  <a:gd name="T8" fmla="*/ 14 w 453"/>
                  <a:gd name="T9" fmla="*/ 89 h 328"/>
                  <a:gd name="T10" fmla="*/ 32 w 453"/>
                  <a:gd name="T11" fmla="*/ 245 h 328"/>
                  <a:gd name="T12" fmla="*/ 36 w 453"/>
                  <a:gd name="T13" fmla="*/ 243 h 328"/>
                  <a:gd name="T14" fmla="*/ 66 w 453"/>
                  <a:gd name="T15" fmla="*/ 253 h 328"/>
                  <a:gd name="T16" fmla="*/ 59 w 453"/>
                  <a:gd name="T17" fmla="*/ 321 h 328"/>
                  <a:gd name="T18" fmla="*/ 70 w 453"/>
                  <a:gd name="T19" fmla="*/ 327 h 328"/>
                  <a:gd name="T20" fmla="*/ 83 w 453"/>
                  <a:gd name="T21" fmla="*/ 318 h 328"/>
                  <a:gd name="T22" fmla="*/ 94 w 453"/>
                  <a:gd name="T23" fmla="*/ 190 h 328"/>
                  <a:gd name="T24" fmla="*/ 102 w 453"/>
                  <a:gd name="T25" fmla="*/ 134 h 328"/>
                  <a:gd name="T26" fmla="*/ 312 w 453"/>
                  <a:gd name="T27" fmla="*/ 199 h 328"/>
                  <a:gd name="T28" fmla="*/ 453 w 453"/>
                  <a:gd name="T29" fmla="*/ 69 h 328"/>
                  <a:gd name="T30" fmla="*/ 413 w 453"/>
                  <a:gd name="T31" fmla="*/ 105 h 328"/>
                  <a:gd name="T32" fmla="*/ 416 w 453"/>
                  <a:gd name="T33" fmla="*/ 28 h 328"/>
                  <a:gd name="T34" fmla="*/ 390 w 453"/>
                  <a:gd name="T35" fmla="*/ 66 h 328"/>
                  <a:gd name="T36" fmla="*/ 385 w 453"/>
                  <a:gd name="T37" fmla="*/ 28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3" h="328">
                    <a:moveTo>
                      <a:pt x="385" y="28"/>
                    </a:moveTo>
                    <a:cubicBezTo>
                      <a:pt x="385" y="28"/>
                      <a:pt x="380" y="75"/>
                      <a:pt x="297" y="54"/>
                    </a:cubicBezTo>
                    <a:cubicBezTo>
                      <a:pt x="241" y="39"/>
                      <a:pt x="202" y="4"/>
                      <a:pt x="156" y="2"/>
                    </a:cubicBezTo>
                    <a:cubicBezTo>
                      <a:pt x="109" y="0"/>
                      <a:pt x="72" y="40"/>
                      <a:pt x="69" y="69"/>
                    </a:cubicBezTo>
                    <a:cubicBezTo>
                      <a:pt x="69" y="69"/>
                      <a:pt x="36" y="43"/>
                      <a:pt x="14" y="89"/>
                    </a:cubicBezTo>
                    <a:cubicBezTo>
                      <a:pt x="0" y="117"/>
                      <a:pt x="12" y="169"/>
                      <a:pt x="32" y="245"/>
                    </a:cubicBezTo>
                    <a:cubicBezTo>
                      <a:pt x="32" y="245"/>
                      <a:pt x="34" y="244"/>
                      <a:pt x="36" y="243"/>
                    </a:cubicBezTo>
                    <a:cubicBezTo>
                      <a:pt x="42" y="240"/>
                      <a:pt x="54" y="238"/>
                      <a:pt x="66" y="253"/>
                    </a:cubicBezTo>
                    <a:cubicBezTo>
                      <a:pt x="76" y="265"/>
                      <a:pt x="59" y="321"/>
                      <a:pt x="59" y="321"/>
                    </a:cubicBezTo>
                    <a:cubicBezTo>
                      <a:pt x="59" y="321"/>
                      <a:pt x="58" y="326"/>
                      <a:pt x="70" y="327"/>
                    </a:cubicBezTo>
                    <a:cubicBezTo>
                      <a:pt x="83" y="328"/>
                      <a:pt x="83" y="318"/>
                      <a:pt x="83" y="318"/>
                    </a:cubicBezTo>
                    <a:cubicBezTo>
                      <a:pt x="83" y="318"/>
                      <a:pt x="89" y="261"/>
                      <a:pt x="94" y="190"/>
                    </a:cubicBezTo>
                    <a:cubicBezTo>
                      <a:pt x="96" y="160"/>
                      <a:pt x="96" y="142"/>
                      <a:pt x="102" y="134"/>
                    </a:cubicBezTo>
                    <a:cubicBezTo>
                      <a:pt x="102" y="134"/>
                      <a:pt x="201" y="213"/>
                      <a:pt x="312" y="199"/>
                    </a:cubicBezTo>
                    <a:cubicBezTo>
                      <a:pt x="422" y="185"/>
                      <a:pt x="443" y="117"/>
                      <a:pt x="453" y="69"/>
                    </a:cubicBezTo>
                    <a:cubicBezTo>
                      <a:pt x="453" y="69"/>
                      <a:pt x="440" y="98"/>
                      <a:pt x="413" y="105"/>
                    </a:cubicBezTo>
                    <a:cubicBezTo>
                      <a:pt x="413" y="105"/>
                      <a:pt x="439" y="68"/>
                      <a:pt x="416" y="28"/>
                    </a:cubicBezTo>
                    <a:cubicBezTo>
                      <a:pt x="416" y="28"/>
                      <a:pt x="405" y="58"/>
                      <a:pt x="390" y="66"/>
                    </a:cubicBezTo>
                    <a:cubicBezTo>
                      <a:pt x="390" y="66"/>
                      <a:pt x="397" y="61"/>
                      <a:pt x="385" y="28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866"/>
              <p:cNvSpPr>
                <a:spLocks/>
              </p:cNvSpPr>
              <p:nvPr/>
            </p:nvSpPr>
            <p:spPr bwMode="auto">
              <a:xfrm>
                <a:off x="6929" y="2594"/>
                <a:ext cx="106" cy="80"/>
              </a:xfrm>
              <a:custGeom>
                <a:avLst/>
                <a:gdLst>
                  <a:gd name="T0" fmla="*/ 0 w 45"/>
                  <a:gd name="T1" fmla="*/ 0 h 34"/>
                  <a:gd name="T2" fmla="*/ 41 w 45"/>
                  <a:gd name="T3" fmla="*/ 11 h 34"/>
                  <a:gd name="T4" fmla="*/ 42 w 45"/>
                  <a:gd name="T5" fmla="*/ 12 h 34"/>
                  <a:gd name="T6" fmla="*/ 42 w 45"/>
                  <a:gd name="T7" fmla="*/ 34 h 34"/>
                  <a:gd name="T8" fmla="*/ 42 w 45"/>
                  <a:gd name="T9" fmla="*/ 34 h 34"/>
                  <a:gd name="T10" fmla="*/ 40 w 45"/>
                  <a:gd name="T11" fmla="*/ 32 h 34"/>
                  <a:gd name="T12" fmla="*/ 10 w 45"/>
                  <a:gd name="T13" fmla="*/ 22 h 34"/>
                  <a:gd name="T14" fmla="*/ 6 w 45"/>
                  <a:gd name="T15" fmla="*/ 24 h 34"/>
                  <a:gd name="T16" fmla="*/ 0 w 45"/>
                  <a:gd name="T17" fmla="*/ 0 h 34"/>
                  <a:gd name="T18" fmla="*/ 0 w 45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34">
                    <a:moveTo>
                      <a:pt x="0" y="0"/>
                    </a:moveTo>
                    <a:cubicBezTo>
                      <a:pt x="15" y="1"/>
                      <a:pt x="29" y="4"/>
                      <a:pt x="41" y="11"/>
                    </a:cubicBezTo>
                    <a:cubicBezTo>
                      <a:pt x="41" y="11"/>
                      <a:pt x="42" y="12"/>
                      <a:pt x="42" y="12"/>
                    </a:cubicBezTo>
                    <a:cubicBezTo>
                      <a:pt x="43" y="19"/>
                      <a:pt x="45" y="27"/>
                      <a:pt x="42" y="34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1" y="33"/>
                      <a:pt x="41" y="32"/>
                      <a:pt x="40" y="32"/>
                    </a:cubicBezTo>
                    <a:cubicBezTo>
                      <a:pt x="28" y="17"/>
                      <a:pt x="16" y="19"/>
                      <a:pt x="10" y="22"/>
                    </a:cubicBezTo>
                    <a:cubicBezTo>
                      <a:pt x="8" y="23"/>
                      <a:pt x="6" y="24"/>
                      <a:pt x="6" y="24"/>
                    </a:cubicBezTo>
                    <a:cubicBezTo>
                      <a:pt x="4" y="16"/>
                      <a:pt x="2" y="8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867"/>
              <p:cNvSpPr>
                <a:spLocks/>
              </p:cNvSpPr>
              <p:nvPr/>
            </p:nvSpPr>
            <p:spPr bwMode="auto">
              <a:xfrm>
                <a:off x="7094" y="2542"/>
                <a:ext cx="138" cy="78"/>
              </a:xfrm>
              <a:custGeom>
                <a:avLst/>
                <a:gdLst>
                  <a:gd name="T0" fmla="*/ 58 w 58"/>
                  <a:gd name="T1" fmla="*/ 24 h 33"/>
                  <a:gd name="T2" fmla="*/ 37 w 58"/>
                  <a:gd name="T3" fmla="*/ 5 h 33"/>
                  <a:gd name="T4" fmla="*/ 0 w 58"/>
                  <a:gd name="T5" fmla="*/ 33 h 33"/>
                  <a:gd name="T6" fmla="*/ 58 w 58"/>
                  <a:gd name="T7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33">
                    <a:moveTo>
                      <a:pt x="58" y="24"/>
                    </a:moveTo>
                    <a:cubicBezTo>
                      <a:pt x="58" y="24"/>
                      <a:pt x="51" y="7"/>
                      <a:pt x="37" y="5"/>
                    </a:cubicBezTo>
                    <a:cubicBezTo>
                      <a:pt x="5" y="0"/>
                      <a:pt x="0" y="33"/>
                      <a:pt x="0" y="33"/>
                    </a:cubicBezTo>
                    <a:cubicBezTo>
                      <a:pt x="0" y="33"/>
                      <a:pt x="36" y="13"/>
                      <a:pt x="58" y="24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868"/>
              <p:cNvSpPr>
                <a:spLocks/>
              </p:cNvSpPr>
              <p:nvPr/>
            </p:nvSpPr>
            <p:spPr bwMode="auto">
              <a:xfrm>
                <a:off x="7530" y="2585"/>
                <a:ext cx="115" cy="78"/>
              </a:xfrm>
              <a:custGeom>
                <a:avLst/>
                <a:gdLst>
                  <a:gd name="T0" fmla="*/ 19 w 49"/>
                  <a:gd name="T1" fmla="*/ 1 h 33"/>
                  <a:gd name="T2" fmla="*/ 0 w 49"/>
                  <a:gd name="T3" fmla="*/ 16 h 33"/>
                  <a:gd name="T4" fmla="*/ 45 w 49"/>
                  <a:gd name="T5" fmla="*/ 33 h 33"/>
                  <a:gd name="T6" fmla="*/ 19 w 49"/>
                  <a:gd name="T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33">
                    <a:moveTo>
                      <a:pt x="19" y="1"/>
                    </a:moveTo>
                    <a:cubicBezTo>
                      <a:pt x="12" y="0"/>
                      <a:pt x="1" y="3"/>
                      <a:pt x="0" y="16"/>
                    </a:cubicBezTo>
                    <a:cubicBezTo>
                      <a:pt x="0" y="16"/>
                      <a:pt x="29" y="15"/>
                      <a:pt x="45" y="33"/>
                    </a:cubicBezTo>
                    <a:cubicBezTo>
                      <a:pt x="45" y="33"/>
                      <a:pt x="49" y="4"/>
                      <a:pt x="19" y="1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Freeform 869"/>
              <p:cNvSpPr>
                <a:spLocks/>
              </p:cNvSpPr>
              <p:nvPr/>
            </p:nvSpPr>
            <p:spPr bwMode="auto">
              <a:xfrm>
                <a:off x="6934" y="2667"/>
                <a:ext cx="85" cy="107"/>
              </a:xfrm>
              <a:custGeom>
                <a:avLst/>
                <a:gdLst>
                  <a:gd name="T0" fmla="*/ 24 w 36"/>
                  <a:gd name="T1" fmla="*/ 45 h 45"/>
                  <a:gd name="T2" fmla="*/ 14 w 36"/>
                  <a:gd name="T3" fmla="*/ 5 h 45"/>
                  <a:gd name="T4" fmla="*/ 7 w 36"/>
                  <a:gd name="T5" fmla="*/ 34 h 45"/>
                  <a:gd name="T6" fmla="*/ 24 w 36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5">
                    <a:moveTo>
                      <a:pt x="24" y="45"/>
                    </a:moveTo>
                    <a:cubicBezTo>
                      <a:pt x="24" y="45"/>
                      <a:pt x="36" y="0"/>
                      <a:pt x="14" y="5"/>
                    </a:cubicBezTo>
                    <a:cubicBezTo>
                      <a:pt x="0" y="8"/>
                      <a:pt x="0" y="24"/>
                      <a:pt x="7" y="34"/>
                    </a:cubicBezTo>
                    <a:cubicBezTo>
                      <a:pt x="11" y="41"/>
                      <a:pt x="18" y="45"/>
                      <a:pt x="24" y="4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870"/>
              <p:cNvSpPr>
                <a:spLocks/>
              </p:cNvSpPr>
              <p:nvPr/>
            </p:nvSpPr>
            <p:spPr bwMode="auto">
              <a:xfrm>
                <a:off x="6936" y="2682"/>
                <a:ext cx="59" cy="92"/>
              </a:xfrm>
              <a:custGeom>
                <a:avLst/>
                <a:gdLst>
                  <a:gd name="T0" fmla="*/ 23 w 25"/>
                  <a:gd name="T1" fmla="*/ 39 h 39"/>
                  <a:gd name="T2" fmla="*/ 25 w 25"/>
                  <a:gd name="T3" fmla="*/ 27 h 39"/>
                  <a:gd name="T4" fmla="*/ 2 w 25"/>
                  <a:gd name="T5" fmla="*/ 19 h 39"/>
                  <a:gd name="T6" fmla="*/ 23 w 25"/>
                  <a:gd name="T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9">
                    <a:moveTo>
                      <a:pt x="23" y="39"/>
                    </a:move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0" y="0"/>
                      <a:pt x="2" y="19"/>
                    </a:cubicBezTo>
                    <a:cubicBezTo>
                      <a:pt x="4" y="37"/>
                      <a:pt x="23" y="39"/>
                      <a:pt x="23" y="3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871"/>
              <p:cNvSpPr>
                <a:spLocks/>
              </p:cNvSpPr>
              <p:nvPr/>
            </p:nvSpPr>
            <p:spPr bwMode="auto">
              <a:xfrm>
                <a:off x="7738" y="2729"/>
                <a:ext cx="97" cy="123"/>
              </a:xfrm>
              <a:custGeom>
                <a:avLst/>
                <a:gdLst>
                  <a:gd name="T0" fmla="*/ 3 w 41"/>
                  <a:gd name="T1" fmla="*/ 51 h 52"/>
                  <a:gd name="T2" fmla="*/ 26 w 41"/>
                  <a:gd name="T3" fmla="*/ 12 h 52"/>
                  <a:gd name="T4" fmla="*/ 26 w 41"/>
                  <a:gd name="T5" fmla="*/ 44 h 52"/>
                  <a:gd name="T6" fmla="*/ 3 w 41"/>
                  <a:gd name="T7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52">
                    <a:moveTo>
                      <a:pt x="3" y="51"/>
                    </a:moveTo>
                    <a:cubicBezTo>
                      <a:pt x="3" y="51"/>
                      <a:pt x="0" y="0"/>
                      <a:pt x="26" y="12"/>
                    </a:cubicBezTo>
                    <a:cubicBezTo>
                      <a:pt x="41" y="19"/>
                      <a:pt x="37" y="35"/>
                      <a:pt x="26" y="44"/>
                    </a:cubicBezTo>
                    <a:cubicBezTo>
                      <a:pt x="19" y="50"/>
                      <a:pt x="10" y="52"/>
                      <a:pt x="3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Freeform 872"/>
              <p:cNvSpPr>
                <a:spLocks/>
              </p:cNvSpPr>
              <p:nvPr/>
            </p:nvSpPr>
            <p:spPr bwMode="auto">
              <a:xfrm>
                <a:off x="7745" y="2767"/>
                <a:ext cx="90" cy="89"/>
              </a:xfrm>
              <a:custGeom>
                <a:avLst/>
                <a:gdLst>
                  <a:gd name="T0" fmla="*/ 0 w 38"/>
                  <a:gd name="T1" fmla="*/ 34 h 38"/>
                  <a:gd name="T2" fmla="*/ 0 w 38"/>
                  <a:gd name="T3" fmla="*/ 21 h 38"/>
                  <a:gd name="T4" fmla="*/ 30 w 38"/>
                  <a:gd name="T5" fmla="*/ 19 h 38"/>
                  <a:gd name="T6" fmla="*/ 0 w 38"/>
                  <a:gd name="T7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8">
                    <a:moveTo>
                      <a:pt x="0" y="34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38" y="0"/>
                      <a:pt x="30" y="19"/>
                    </a:cubicBezTo>
                    <a:cubicBezTo>
                      <a:pt x="23" y="38"/>
                      <a:pt x="0" y="34"/>
                      <a:pt x="0" y="3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873"/>
              <p:cNvSpPr>
                <a:spLocks/>
              </p:cNvSpPr>
              <p:nvPr/>
            </p:nvSpPr>
            <p:spPr bwMode="auto">
              <a:xfrm>
                <a:off x="7286" y="3109"/>
                <a:ext cx="73" cy="29"/>
              </a:xfrm>
              <a:custGeom>
                <a:avLst/>
                <a:gdLst>
                  <a:gd name="T0" fmla="*/ 31 w 31"/>
                  <a:gd name="T1" fmla="*/ 8 h 12"/>
                  <a:gd name="T2" fmla="*/ 15 w 31"/>
                  <a:gd name="T3" fmla="*/ 11 h 12"/>
                  <a:gd name="T4" fmla="*/ 1 w 31"/>
                  <a:gd name="T5" fmla="*/ 4 h 12"/>
                  <a:gd name="T6" fmla="*/ 17 w 31"/>
                  <a:gd name="T7" fmla="*/ 1 h 12"/>
                  <a:gd name="T8" fmla="*/ 31 w 31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8"/>
                    </a:moveTo>
                    <a:cubicBezTo>
                      <a:pt x="31" y="11"/>
                      <a:pt x="23" y="12"/>
                      <a:pt x="15" y="11"/>
                    </a:cubicBezTo>
                    <a:cubicBezTo>
                      <a:pt x="7" y="10"/>
                      <a:pt x="0" y="6"/>
                      <a:pt x="1" y="4"/>
                    </a:cubicBezTo>
                    <a:cubicBezTo>
                      <a:pt x="1" y="1"/>
                      <a:pt x="8" y="0"/>
                      <a:pt x="17" y="1"/>
                    </a:cubicBezTo>
                    <a:cubicBezTo>
                      <a:pt x="25" y="2"/>
                      <a:pt x="31" y="6"/>
                      <a:pt x="31" y="8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874"/>
              <p:cNvSpPr>
                <a:spLocks/>
              </p:cNvSpPr>
              <p:nvPr/>
            </p:nvSpPr>
            <p:spPr bwMode="auto">
              <a:xfrm>
                <a:off x="6884" y="2719"/>
                <a:ext cx="125" cy="126"/>
              </a:xfrm>
              <a:custGeom>
                <a:avLst/>
                <a:gdLst>
                  <a:gd name="T0" fmla="*/ 47 w 53"/>
                  <a:gd name="T1" fmla="*/ 53 h 53"/>
                  <a:gd name="T2" fmla="*/ 53 w 53"/>
                  <a:gd name="T3" fmla="*/ 52 h 53"/>
                  <a:gd name="T4" fmla="*/ 13 w 53"/>
                  <a:gd name="T5" fmla="*/ 0 h 53"/>
                  <a:gd name="T6" fmla="*/ 47 w 53"/>
                  <a:gd name="T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3">
                    <a:moveTo>
                      <a:pt x="47" y="53"/>
                    </a:move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11" y="31"/>
                      <a:pt x="13" y="0"/>
                    </a:cubicBezTo>
                    <a:cubicBezTo>
                      <a:pt x="13" y="0"/>
                      <a:pt x="0" y="33"/>
                      <a:pt x="47" y="5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875"/>
              <p:cNvSpPr>
                <a:spLocks/>
              </p:cNvSpPr>
              <p:nvPr/>
            </p:nvSpPr>
            <p:spPr bwMode="auto">
              <a:xfrm>
                <a:off x="7733" y="2244"/>
                <a:ext cx="130" cy="116"/>
              </a:xfrm>
              <a:custGeom>
                <a:avLst/>
                <a:gdLst>
                  <a:gd name="T0" fmla="*/ 54 w 55"/>
                  <a:gd name="T1" fmla="*/ 1 h 49"/>
                  <a:gd name="T2" fmla="*/ 48 w 55"/>
                  <a:gd name="T3" fmla="*/ 16 h 49"/>
                  <a:gd name="T4" fmla="*/ 38 w 55"/>
                  <a:gd name="T5" fmla="*/ 31 h 49"/>
                  <a:gd name="T6" fmla="*/ 6 w 55"/>
                  <a:gd name="T7" fmla="*/ 49 h 49"/>
                  <a:gd name="T8" fmla="*/ 0 w 55"/>
                  <a:gd name="T9" fmla="*/ 49 h 49"/>
                  <a:gd name="T10" fmla="*/ 7 w 55"/>
                  <a:gd name="T11" fmla="*/ 46 h 49"/>
                  <a:gd name="T12" fmla="*/ 14 w 55"/>
                  <a:gd name="T13" fmla="*/ 42 h 49"/>
                  <a:gd name="T14" fmla="*/ 31 w 55"/>
                  <a:gd name="T15" fmla="*/ 30 h 49"/>
                  <a:gd name="T16" fmla="*/ 43 w 55"/>
                  <a:gd name="T17" fmla="*/ 15 h 49"/>
                  <a:gd name="T18" fmla="*/ 51 w 55"/>
                  <a:gd name="T19" fmla="*/ 3 h 49"/>
                  <a:gd name="T20" fmla="*/ 53 w 55"/>
                  <a:gd name="T21" fmla="*/ 0 h 49"/>
                  <a:gd name="T22" fmla="*/ 54 w 55"/>
                  <a:gd name="T23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49">
                    <a:moveTo>
                      <a:pt x="54" y="1"/>
                    </a:moveTo>
                    <a:cubicBezTo>
                      <a:pt x="55" y="5"/>
                      <a:pt x="50" y="13"/>
                      <a:pt x="48" y="16"/>
                    </a:cubicBezTo>
                    <a:cubicBezTo>
                      <a:pt x="46" y="21"/>
                      <a:pt x="42" y="27"/>
                      <a:pt x="38" y="31"/>
                    </a:cubicBezTo>
                    <a:cubicBezTo>
                      <a:pt x="30" y="40"/>
                      <a:pt x="19" y="47"/>
                      <a:pt x="6" y="49"/>
                    </a:cubicBezTo>
                    <a:cubicBezTo>
                      <a:pt x="4" y="49"/>
                      <a:pt x="2" y="49"/>
                      <a:pt x="0" y="49"/>
                    </a:cubicBezTo>
                    <a:cubicBezTo>
                      <a:pt x="2" y="48"/>
                      <a:pt x="5" y="47"/>
                      <a:pt x="7" y="46"/>
                    </a:cubicBezTo>
                    <a:cubicBezTo>
                      <a:pt x="9" y="45"/>
                      <a:pt x="12" y="43"/>
                      <a:pt x="14" y="42"/>
                    </a:cubicBezTo>
                    <a:cubicBezTo>
                      <a:pt x="20" y="38"/>
                      <a:pt x="26" y="35"/>
                      <a:pt x="31" y="30"/>
                    </a:cubicBezTo>
                    <a:cubicBezTo>
                      <a:pt x="35" y="26"/>
                      <a:pt x="40" y="20"/>
                      <a:pt x="43" y="15"/>
                    </a:cubicBezTo>
                    <a:cubicBezTo>
                      <a:pt x="46" y="11"/>
                      <a:pt x="49" y="8"/>
                      <a:pt x="51" y="3"/>
                    </a:cubicBezTo>
                    <a:cubicBezTo>
                      <a:pt x="52" y="2"/>
                      <a:pt x="53" y="1"/>
                      <a:pt x="53" y="0"/>
                    </a:cubicBezTo>
                    <a:cubicBezTo>
                      <a:pt x="53" y="0"/>
                      <a:pt x="54" y="1"/>
                      <a:pt x="54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876"/>
              <p:cNvSpPr>
                <a:spLocks/>
              </p:cNvSpPr>
              <p:nvPr/>
            </p:nvSpPr>
            <p:spPr bwMode="auto">
              <a:xfrm>
                <a:off x="7716" y="2192"/>
                <a:ext cx="76" cy="95"/>
              </a:xfrm>
              <a:custGeom>
                <a:avLst/>
                <a:gdLst>
                  <a:gd name="T0" fmla="*/ 29 w 32"/>
                  <a:gd name="T1" fmla="*/ 0 h 40"/>
                  <a:gd name="T2" fmla="*/ 0 w 32"/>
                  <a:gd name="T3" fmla="*/ 40 h 40"/>
                  <a:gd name="T4" fmla="*/ 29 w 32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40">
                    <a:moveTo>
                      <a:pt x="29" y="0"/>
                    </a:moveTo>
                    <a:cubicBezTo>
                      <a:pt x="29" y="0"/>
                      <a:pt x="32" y="33"/>
                      <a:pt x="0" y="40"/>
                    </a:cubicBezTo>
                    <a:cubicBezTo>
                      <a:pt x="0" y="40"/>
                      <a:pt x="22" y="27"/>
                      <a:pt x="29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877"/>
              <p:cNvSpPr>
                <a:spLocks/>
              </p:cNvSpPr>
              <p:nvPr/>
            </p:nvSpPr>
            <p:spPr bwMode="auto">
              <a:xfrm>
                <a:off x="6993" y="2242"/>
                <a:ext cx="120" cy="137"/>
              </a:xfrm>
              <a:custGeom>
                <a:avLst/>
                <a:gdLst>
                  <a:gd name="T0" fmla="*/ 18 w 51"/>
                  <a:gd name="T1" fmla="*/ 0 h 58"/>
                  <a:gd name="T2" fmla="*/ 51 w 51"/>
                  <a:gd name="T3" fmla="*/ 58 h 58"/>
                  <a:gd name="T4" fmla="*/ 18 w 51"/>
                  <a:gd name="T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58">
                    <a:moveTo>
                      <a:pt x="18" y="0"/>
                    </a:moveTo>
                    <a:cubicBezTo>
                      <a:pt x="18" y="0"/>
                      <a:pt x="0" y="44"/>
                      <a:pt x="51" y="58"/>
                    </a:cubicBezTo>
                    <a:cubicBezTo>
                      <a:pt x="51" y="58"/>
                      <a:pt x="25" y="35"/>
                      <a:pt x="18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878"/>
              <p:cNvSpPr>
                <a:spLocks/>
              </p:cNvSpPr>
              <p:nvPr/>
            </p:nvSpPr>
            <p:spPr bwMode="auto">
              <a:xfrm>
                <a:off x="7106" y="2067"/>
                <a:ext cx="360" cy="123"/>
              </a:xfrm>
              <a:custGeom>
                <a:avLst/>
                <a:gdLst>
                  <a:gd name="T0" fmla="*/ 0 w 152"/>
                  <a:gd name="T1" fmla="*/ 35 h 52"/>
                  <a:gd name="T2" fmla="*/ 71 w 152"/>
                  <a:gd name="T3" fmla="*/ 18 h 52"/>
                  <a:gd name="T4" fmla="*/ 133 w 152"/>
                  <a:gd name="T5" fmla="*/ 50 h 52"/>
                  <a:gd name="T6" fmla="*/ 49 w 152"/>
                  <a:gd name="T7" fmla="*/ 35 h 52"/>
                  <a:gd name="T8" fmla="*/ 0 w 152"/>
                  <a:gd name="T9" fmla="*/ 3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52">
                    <a:moveTo>
                      <a:pt x="0" y="35"/>
                    </a:moveTo>
                    <a:cubicBezTo>
                      <a:pt x="0" y="35"/>
                      <a:pt x="26" y="0"/>
                      <a:pt x="71" y="18"/>
                    </a:cubicBezTo>
                    <a:cubicBezTo>
                      <a:pt x="115" y="36"/>
                      <a:pt x="114" y="47"/>
                      <a:pt x="133" y="50"/>
                    </a:cubicBezTo>
                    <a:cubicBezTo>
                      <a:pt x="152" y="52"/>
                      <a:pt x="84" y="48"/>
                      <a:pt x="49" y="35"/>
                    </a:cubicBezTo>
                    <a:cubicBezTo>
                      <a:pt x="13" y="23"/>
                      <a:pt x="6" y="43"/>
                      <a:pt x="0" y="35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Freeform 879"/>
              <p:cNvSpPr>
                <a:spLocks/>
              </p:cNvSpPr>
              <p:nvPr/>
            </p:nvSpPr>
            <p:spPr bwMode="auto">
              <a:xfrm>
                <a:off x="6912" y="2284"/>
                <a:ext cx="130" cy="204"/>
              </a:xfrm>
              <a:custGeom>
                <a:avLst/>
                <a:gdLst>
                  <a:gd name="T0" fmla="*/ 55 w 55"/>
                  <a:gd name="T1" fmla="*/ 52 h 86"/>
                  <a:gd name="T2" fmla="*/ 24 w 55"/>
                  <a:gd name="T3" fmla="*/ 0 h 86"/>
                  <a:gd name="T4" fmla="*/ 4 w 55"/>
                  <a:gd name="T5" fmla="*/ 32 h 86"/>
                  <a:gd name="T6" fmla="*/ 54 w 55"/>
                  <a:gd name="T7" fmla="*/ 86 h 86"/>
                  <a:gd name="T8" fmla="*/ 55 w 55"/>
                  <a:gd name="T9" fmla="*/ 5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86">
                    <a:moveTo>
                      <a:pt x="55" y="52"/>
                    </a:moveTo>
                    <a:cubicBezTo>
                      <a:pt x="55" y="52"/>
                      <a:pt x="19" y="29"/>
                      <a:pt x="24" y="0"/>
                    </a:cubicBezTo>
                    <a:cubicBezTo>
                      <a:pt x="24" y="0"/>
                      <a:pt x="0" y="4"/>
                      <a:pt x="4" y="32"/>
                    </a:cubicBezTo>
                    <a:cubicBezTo>
                      <a:pt x="8" y="60"/>
                      <a:pt x="54" y="86"/>
                      <a:pt x="54" y="86"/>
                    </a:cubicBezTo>
                    <a:lnTo>
                      <a:pt x="55" y="52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880"/>
              <p:cNvSpPr>
                <a:spLocks/>
              </p:cNvSpPr>
              <p:nvPr/>
            </p:nvSpPr>
            <p:spPr bwMode="auto">
              <a:xfrm>
                <a:off x="7068" y="2755"/>
                <a:ext cx="29" cy="14"/>
              </a:xfrm>
              <a:custGeom>
                <a:avLst/>
                <a:gdLst>
                  <a:gd name="T0" fmla="*/ 12 w 12"/>
                  <a:gd name="T1" fmla="*/ 4 h 6"/>
                  <a:gd name="T2" fmla="*/ 10 w 12"/>
                  <a:gd name="T3" fmla="*/ 6 h 6"/>
                  <a:gd name="T4" fmla="*/ 2 w 12"/>
                  <a:gd name="T5" fmla="*/ 5 h 6"/>
                  <a:gd name="T6" fmla="*/ 0 w 12"/>
                  <a:gd name="T7" fmla="*/ 2 h 6"/>
                  <a:gd name="T8" fmla="*/ 0 w 12"/>
                  <a:gd name="T9" fmla="*/ 2 h 6"/>
                  <a:gd name="T10" fmla="*/ 3 w 12"/>
                  <a:gd name="T11" fmla="*/ 0 h 6"/>
                  <a:gd name="T12" fmla="*/ 10 w 12"/>
                  <a:gd name="T13" fmla="*/ 1 h 6"/>
                  <a:gd name="T14" fmla="*/ 12 w 12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6">
                    <a:moveTo>
                      <a:pt x="12" y="4"/>
                    </a:moveTo>
                    <a:cubicBezTo>
                      <a:pt x="12" y="5"/>
                      <a:pt x="11" y="6"/>
                      <a:pt x="10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2"/>
                      <a:pt x="12" y="3"/>
                      <a:pt x="12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881"/>
              <p:cNvSpPr>
                <a:spLocks/>
              </p:cNvSpPr>
              <p:nvPr/>
            </p:nvSpPr>
            <p:spPr bwMode="auto">
              <a:xfrm>
                <a:off x="7563" y="2814"/>
                <a:ext cx="23" cy="12"/>
              </a:xfrm>
              <a:custGeom>
                <a:avLst/>
                <a:gdLst>
                  <a:gd name="T0" fmla="*/ 10 w 10"/>
                  <a:gd name="T1" fmla="*/ 3 h 5"/>
                  <a:gd name="T2" fmla="*/ 8 w 10"/>
                  <a:gd name="T3" fmla="*/ 5 h 5"/>
                  <a:gd name="T4" fmla="*/ 1 w 10"/>
                  <a:gd name="T5" fmla="*/ 4 h 5"/>
                  <a:gd name="T6" fmla="*/ 0 w 10"/>
                  <a:gd name="T7" fmla="*/ 2 h 5"/>
                  <a:gd name="T8" fmla="*/ 0 w 10"/>
                  <a:gd name="T9" fmla="*/ 2 h 5"/>
                  <a:gd name="T10" fmla="*/ 2 w 10"/>
                  <a:gd name="T11" fmla="*/ 0 h 5"/>
                  <a:gd name="T12" fmla="*/ 9 w 10"/>
                  <a:gd name="T13" fmla="*/ 1 h 5"/>
                  <a:gd name="T14" fmla="*/ 10 w 10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5">
                    <a:moveTo>
                      <a:pt x="10" y="3"/>
                    </a:moveTo>
                    <a:cubicBezTo>
                      <a:pt x="10" y="4"/>
                      <a:pt x="9" y="5"/>
                      <a:pt x="8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2"/>
                      <a:pt x="10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882"/>
              <p:cNvSpPr>
                <a:spLocks/>
              </p:cNvSpPr>
              <p:nvPr/>
            </p:nvSpPr>
            <p:spPr bwMode="auto">
              <a:xfrm>
                <a:off x="7236" y="2646"/>
                <a:ext cx="258" cy="293"/>
              </a:xfrm>
              <a:custGeom>
                <a:avLst/>
                <a:gdLst>
                  <a:gd name="T0" fmla="*/ 34 w 109"/>
                  <a:gd name="T1" fmla="*/ 12 h 124"/>
                  <a:gd name="T2" fmla="*/ 25 w 109"/>
                  <a:gd name="T3" fmla="*/ 97 h 124"/>
                  <a:gd name="T4" fmla="*/ 95 w 109"/>
                  <a:gd name="T5" fmla="*/ 98 h 124"/>
                  <a:gd name="T6" fmla="*/ 85 w 109"/>
                  <a:gd name="T7" fmla="*/ 16 h 124"/>
                  <a:gd name="T8" fmla="*/ 63 w 109"/>
                  <a:gd name="T9" fmla="*/ 2 h 124"/>
                  <a:gd name="T10" fmla="*/ 34 w 109"/>
                  <a:gd name="T11" fmla="*/ 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24">
                    <a:moveTo>
                      <a:pt x="34" y="12"/>
                    </a:moveTo>
                    <a:cubicBezTo>
                      <a:pt x="34" y="12"/>
                      <a:pt x="0" y="70"/>
                      <a:pt x="25" y="97"/>
                    </a:cubicBezTo>
                    <a:cubicBezTo>
                      <a:pt x="50" y="124"/>
                      <a:pt x="87" y="114"/>
                      <a:pt x="95" y="98"/>
                    </a:cubicBezTo>
                    <a:cubicBezTo>
                      <a:pt x="109" y="70"/>
                      <a:pt x="85" y="57"/>
                      <a:pt x="85" y="16"/>
                    </a:cubicBezTo>
                    <a:cubicBezTo>
                      <a:pt x="85" y="16"/>
                      <a:pt x="78" y="5"/>
                      <a:pt x="63" y="2"/>
                    </a:cubicBezTo>
                    <a:cubicBezTo>
                      <a:pt x="47" y="0"/>
                      <a:pt x="34" y="12"/>
                      <a:pt x="34" y="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883"/>
              <p:cNvSpPr>
                <a:spLocks/>
              </p:cNvSpPr>
              <p:nvPr/>
            </p:nvSpPr>
            <p:spPr bwMode="auto">
              <a:xfrm>
                <a:off x="7253" y="2644"/>
                <a:ext cx="229" cy="257"/>
              </a:xfrm>
              <a:custGeom>
                <a:avLst/>
                <a:gdLst>
                  <a:gd name="T0" fmla="*/ 30 w 97"/>
                  <a:gd name="T1" fmla="*/ 11 h 109"/>
                  <a:gd name="T2" fmla="*/ 22 w 97"/>
                  <a:gd name="T3" fmla="*/ 84 h 109"/>
                  <a:gd name="T4" fmla="*/ 85 w 97"/>
                  <a:gd name="T5" fmla="*/ 85 h 109"/>
                  <a:gd name="T6" fmla="*/ 76 w 97"/>
                  <a:gd name="T7" fmla="*/ 13 h 109"/>
                  <a:gd name="T8" fmla="*/ 55 w 97"/>
                  <a:gd name="T9" fmla="*/ 2 h 109"/>
                  <a:gd name="T10" fmla="*/ 30 w 97"/>
                  <a:gd name="T11" fmla="*/ 1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09">
                    <a:moveTo>
                      <a:pt x="30" y="11"/>
                    </a:moveTo>
                    <a:cubicBezTo>
                      <a:pt x="30" y="11"/>
                      <a:pt x="0" y="60"/>
                      <a:pt x="22" y="84"/>
                    </a:cubicBezTo>
                    <a:cubicBezTo>
                      <a:pt x="44" y="109"/>
                      <a:pt x="78" y="100"/>
                      <a:pt x="85" y="85"/>
                    </a:cubicBezTo>
                    <a:cubicBezTo>
                      <a:pt x="97" y="59"/>
                      <a:pt x="76" y="50"/>
                      <a:pt x="76" y="13"/>
                    </a:cubicBezTo>
                    <a:cubicBezTo>
                      <a:pt x="76" y="13"/>
                      <a:pt x="69" y="4"/>
                      <a:pt x="55" y="2"/>
                    </a:cubicBezTo>
                    <a:cubicBezTo>
                      <a:pt x="41" y="0"/>
                      <a:pt x="30" y="11"/>
                      <a:pt x="30" y="1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884"/>
              <p:cNvSpPr>
                <a:spLocks/>
              </p:cNvSpPr>
              <p:nvPr/>
            </p:nvSpPr>
            <p:spPr bwMode="auto">
              <a:xfrm>
                <a:off x="7371" y="2819"/>
                <a:ext cx="45" cy="21"/>
              </a:xfrm>
              <a:custGeom>
                <a:avLst/>
                <a:gdLst>
                  <a:gd name="T0" fmla="*/ 18 w 19"/>
                  <a:gd name="T1" fmla="*/ 6 h 9"/>
                  <a:gd name="T2" fmla="*/ 9 w 19"/>
                  <a:gd name="T3" fmla="*/ 8 h 9"/>
                  <a:gd name="T4" fmla="*/ 0 w 19"/>
                  <a:gd name="T5" fmla="*/ 3 h 9"/>
                  <a:gd name="T6" fmla="*/ 10 w 19"/>
                  <a:gd name="T7" fmla="*/ 0 h 9"/>
                  <a:gd name="T8" fmla="*/ 18 w 19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9">
                    <a:moveTo>
                      <a:pt x="18" y="6"/>
                    </a:moveTo>
                    <a:cubicBezTo>
                      <a:pt x="18" y="8"/>
                      <a:pt x="14" y="9"/>
                      <a:pt x="9" y="8"/>
                    </a:cubicBezTo>
                    <a:cubicBezTo>
                      <a:pt x="4" y="7"/>
                      <a:pt x="0" y="5"/>
                      <a:pt x="0" y="3"/>
                    </a:cubicBezTo>
                    <a:cubicBezTo>
                      <a:pt x="1" y="1"/>
                      <a:pt x="5" y="0"/>
                      <a:pt x="10" y="0"/>
                    </a:cubicBezTo>
                    <a:cubicBezTo>
                      <a:pt x="15" y="1"/>
                      <a:pt x="19" y="3"/>
                      <a:pt x="18" y="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885"/>
              <p:cNvSpPr>
                <a:spLocks/>
              </p:cNvSpPr>
              <p:nvPr/>
            </p:nvSpPr>
            <p:spPr bwMode="auto">
              <a:xfrm>
                <a:off x="7128" y="2630"/>
                <a:ext cx="123" cy="122"/>
              </a:xfrm>
              <a:custGeom>
                <a:avLst/>
                <a:gdLst>
                  <a:gd name="T0" fmla="*/ 50 w 52"/>
                  <a:gd name="T1" fmla="*/ 30 h 52"/>
                  <a:gd name="T2" fmla="*/ 22 w 52"/>
                  <a:gd name="T3" fmla="*/ 50 h 52"/>
                  <a:gd name="T4" fmla="*/ 2 w 52"/>
                  <a:gd name="T5" fmla="*/ 22 h 52"/>
                  <a:gd name="T6" fmla="*/ 29 w 52"/>
                  <a:gd name="T7" fmla="*/ 2 h 52"/>
                  <a:gd name="T8" fmla="*/ 50 w 52"/>
                  <a:gd name="T9" fmla="*/ 3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2">
                    <a:moveTo>
                      <a:pt x="50" y="30"/>
                    </a:moveTo>
                    <a:cubicBezTo>
                      <a:pt x="48" y="43"/>
                      <a:pt x="35" y="52"/>
                      <a:pt x="22" y="50"/>
                    </a:cubicBezTo>
                    <a:cubicBezTo>
                      <a:pt x="9" y="48"/>
                      <a:pt x="0" y="35"/>
                      <a:pt x="2" y="22"/>
                    </a:cubicBezTo>
                    <a:cubicBezTo>
                      <a:pt x="4" y="9"/>
                      <a:pt x="16" y="0"/>
                      <a:pt x="29" y="2"/>
                    </a:cubicBezTo>
                    <a:cubicBezTo>
                      <a:pt x="43" y="4"/>
                      <a:pt x="52" y="17"/>
                      <a:pt x="50" y="3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886"/>
              <p:cNvSpPr>
                <a:spLocks/>
              </p:cNvSpPr>
              <p:nvPr/>
            </p:nvSpPr>
            <p:spPr bwMode="auto">
              <a:xfrm>
                <a:off x="7182" y="2658"/>
                <a:ext cx="54" cy="50"/>
              </a:xfrm>
              <a:custGeom>
                <a:avLst/>
                <a:gdLst>
                  <a:gd name="T0" fmla="*/ 21 w 23"/>
                  <a:gd name="T1" fmla="*/ 16 h 21"/>
                  <a:gd name="T2" fmla="*/ 8 w 23"/>
                  <a:gd name="T3" fmla="*/ 18 h 21"/>
                  <a:gd name="T4" fmla="*/ 2 w 23"/>
                  <a:gd name="T5" fmla="*/ 6 h 21"/>
                  <a:gd name="T6" fmla="*/ 16 w 23"/>
                  <a:gd name="T7" fmla="*/ 3 h 21"/>
                  <a:gd name="T8" fmla="*/ 21 w 23"/>
                  <a:gd name="T9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1">
                    <a:moveTo>
                      <a:pt x="21" y="16"/>
                    </a:moveTo>
                    <a:cubicBezTo>
                      <a:pt x="19" y="20"/>
                      <a:pt x="13" y="21"/>
                      <a:pt x="8" y="18"/>
                    </a:cubicBezTo>
                    <a:cubicBezTo>
                      <a:pt x="2" y="16"/>
                      <a:pt x="0" y="10"/>
                      <a:pt x="2" y="6"/>
                    </a:cubicBezTo>
                    <a:cubicBezTo>
                      <a:pt x="5" y="1"/>
                      <a:pt x="11" y="0"/>
                      <a:pt x="16" y="3"/>
                    </a:cubicBezTo>
                    <a:cubicBezTo>
                      <a:pt x="21" y="6"/>
                      <a:pt x="23" y="11"/>
                      <a:pt x="21" y="1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887"/>
              <p:cNvSpPr>
                <a:spLocks/>
              </p:cNvSpPr>
              <p:nvPr/>
            </p:nvSpPr>
            <p:spPr bwMode="auto">
              <a:xfrm>
                <a:off x="7492" y="2663"/>
                <a:ext cx="120" cy="123"/>
              </a:xfrm>
              <a:custGeom>
                <a:avLst/>
                <a:gdLst>
                  <a:gd name="T0" fmla="*/ 49 w 51"/>
                  <a:gd name="T1" fmla="*/ 30 h 52"/>
                  <a:gd name="T2" fmla="*/ 22 w 51"/>
                  <a:gd name="T3" fmla="*/ 50 h 52"/>
                  <a:gd name="T4" fmla="*/ 2 w 51"/>
                  <a:gd name="T5" fmla="*/ 22 h 52"/>
                  <a:gd name="T6" fmla="*/ 29 w 51"/>
                  <a:gd name="T7" fmla="*/ 2 h 52"/>
                  <a:gd name="T8" fmla="*/ 49 w 51"/>
                  <a:gd name="T9" fmla="*/ 3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2">
                    <a:moveTo>
                      <a:pt x="49" y="30"/>
                    </a:moveTo>
                    <a:cubicBezTo>
                      <a:pt x="47" y="43"/>
                      <a:pt x="35" y="52"/>
                      <a:pt x="22" y="50"/>
                    </a:cubicBezTo>
                    <a:cubicBezTo>
                      <a:pt x="9" y="48"/>
                      <a:pt x="0" y="36"/>
                      <a:pt x="2" y="22"/>
                    </a:cubicBezTo>
                    <a:cubicBezTo>
                      <a:pt x="4" y="9"/>
                      <a:pt x="16" y="0"/>
                      <a:pt x="29" y="2"/>
                    </a:cubicBezTo>
                    <a:cubicBezTo>
                      <a:pt x="42" y="4"/>
                      <a:pt x="51" y="17"/>
                      <a:pt x="49" y="3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888"/>
              <p:cNvSpPr>
                <a:spLocks/>
              </p:cNvSpPr>
              <p:nvPr/>
            </p:nvSpPr>
            <p:spPr bwMode="auto">
              <a:xfrm>
                <a:off x="7546" y="2691"/>
                <a:ext cx="54" cy="50"/>
              </a:xfrm>
              <a:custGeom>
                <a:avLst/>
                <a:gdLst>
                  <a:gd name="T0" fmla="*/ 21 w 23"/>
                  <a:gd name="T1" fmla="*/ 16 h 21"/>
                  <a:gd name="T2" fmla="*/ 7 w 23"/>
                  <a:gd name="T3" fmla="*/ 18 h 21"/>
                  <a:gd name="T4" fmla="*/ 2 w 23"/>
                  <a:gd name="T5" fmla="*/ 6 h 21"/>
                  <a:gd name="T6" fmla="*/ 15 w 23"/>
                  <a:gd name="T7" fmla="*/ 3 h 21"/>
                  <a:gd name="T8" fmla="*/ 21 w 23"/>
                  <a:gd name="T9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1">
                    <a:moveTo>
                      <a:pt x="21" y="16"/>
                    </a:moveTo>
                    <a:cubicBezTo>
                      <a:pt x="18" y="20"/>
                      <a:pt x="12" y="21"/>
                      <a:pt x="7" y="18"/>
                    </a:cubicBezTo>
                    <a:cubicBezTo>
                      <a:pt x="2" y="16"/>
                      <a:pt x="0" y="10"/>
                      <a:pt x="2" y="6"/>
                    </a:cubicBezTo>
                    <a:cubicBezTo>
                      <a:pt x="4" y="1"/>
                      <a:pt x="10" y="0"/>
                      <a:pt x="15" y="3"/>
                    </a:cubicBezTo>
                    <a:cubicBezTo>
                      <a:pt x="21" y="6"/>
                      <a:pt x="23" y="12"/>
                      <a:pt x="21" y="1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889"/>
              <p:cNvSpPr>
                <a:spLocks/>
              </p:cNvSpPr>
              <p:nvPr/>
            </p:nvSpPr>
            <p:spPr bwMode="auto">
              <a:xfrm>
                <a:off x="7262" y="2918"/>
                <a:ext cx="152" cy="175"/>
              </a:xfrm>
              <a:custGeom>
                <a:avLst/>
                <a:gdLst>
                  <a:gd name="T0" fmla="*/ 59 w 64"/>
                  <a:gd name="T1" fmla="*/ 50 h 74"/>
                  <a:gd name="T2" fmla="*/ 25 w 64"/>
                  <a:gd name="T3" fmla="*/ 72 h 74"/>
                  <a:gd name="T4" fmla="*/ 2 w 64"/>
                  <a:gd name="T5" fmla="*/ 49 h 74"/>
                  <a:gd name="T6" fmla="*/ 49 w 64"/>
                  <a:gd name="T7" fmla="*/ 7 h 74"/>
                  <a:gd name="T8" fmla="*/ 59 w 64"/>
                  <a:gd name="T9" fmla="*/ 5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4">
                    <a:moveTo>
                      <a:pt x="59" y="50"/>
                    </a:moveTo>
                    <a:cubicBezTo>
                      <a:pt x="57" y="67"/>
                      <a:pt x="40" y="74"/>
                      <a:pt x="25" y="72"/>
                    </a:cubicBezTo>
                    <a:cubicBezTo>
                      <a:pt x="10" y="70"/>
                      <a:pt x="0" y="66"/>
                      <a:pt x="2" y="49"/>
                    </a:cubicBezTo>
                    <a:cubicBezTo>
                      <a:pt x="4" y="32"/>
                      <a:pt x="24" y="0"/>
                      <a:pt x="49" y="7"/>
                    </a:cubicBezTo>
                    <a:cubicBezTo>
                      <a:pt x="64" y="10"/>
                      <a:pt x="61" y="33"/>
                      <a:pt x="59" y="50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890"/>
              <p:cNvSpPr>
                <a:spLocks/>
              </p:cNvSpPr>
              <p:nvPr/>
            </p:nvSpPr>
            <p:spPr bwMode="auto">
              <a:xfrm>
                <a:off x="7262" y="2979"/>
                <a:ext cx="121" cy="112"/>
              </a:xfrm>
              <a:custGeom>
                <a:avLst/>
                <a:gdLst>
                  <a:gd name="T0" fmla="*/ 38 w 51"/>
                  <a:gd name="T1" fmla="*/ 11 h 47"/>
                  <a:gd name="T2" fmla="*/ 11 w 51"/>
                  <a:gd name="T3" fmla="*/ 0 h 47"/>
                  <a:gd name="T4" fmla="*/ 2 w 51"/>
                  <a:gd name="T5" fmla="*/ 23 h 47"/>
                  <a:gd name="T6" fmla="*/ 25 w 51"/>
                  <a:gd name="T7" fmla="*/ 46 h 47"/>
                  <a:gd name="T8" fmla="*/ 51 w 51"/>
                  <a:gd name="T9" fmla="*/ 39 h 47"/>
                  <a:gd name="T10" fmla="*/ 38 w 51"/>
                  <a:gd name="T11" fmla="*/ 1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47">
                    <a:moveTo>
                      <a:pt x="38" y="11"/>
                    </a:moveTo>
                    <a:cubicBezTo>
                      <a:pt x="31" y="5"/>
                      <a:pt x="21" y="0"/>
                      <a:pt x="11" y="0"/>
                    </a:cubicBezTo>
                    <a:cubicBezTo>
                      <a:pt x="6" y="8"/>
                      <a:pt x="3" y="16"/>
                      <a:pt x="2" y="23"/>
                    </a:cubicBezTo>
                    <a:cubicBezTo>
                      <a:pt x="0" y="40"/>
                      <a:pt x="10" y="44"/>
                      <a:pt x="25" y="46"/>
                    </a:cubicBezTo>
                    <a:cubicBezTo>
                      <a:pt x="34" y="47"/>
                      <a:pt x="44" y="45"/>
                      <a:pt x="51" y="39"/>
                    </a:cubicBezTo>
                    <a:cubicBezTo>
                      <a:pt x="50" y="28"/>
                      <a:pt x="46" y="18"/>
                      <a:pt x="38" y="11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891"/>
              <p:cNvSpPr>
                <a:spLocks/>
              </p:cNvSpPr>
              <p:nvPr/>
            </p:nvSpPr>
            <p:spPr bwMode="auto">
              <a:xfrm>
                <a:off x="7721" y="3022"/>
                <a:ext cx="267" cy="229"/>
              </a:xfrm>
              <a:custGeom>
                <a:avLst/>
                <a:gdLst>
                  <a:gd name="T0" fmla="*/ 96 w 113"/>
                  <a:gd name="T1" fmla="*/ 20 h 97"/>
                  <a:gd name="T2" fmla="*/ 91 w 113"/>
                  <a:gd name="T3" fmla="*/ 21 h 97"/>
                  <a:gd name="T4" fmla="*/ 76 w 113"/>
                  <a:gd name="T5" fmla="*/ 0 h 97"/>
                  <a:gd name="T6" fmla="*/ 57 w 113"/>
                  <a:gd name="T7" fmla="*/ 14 h 97"/>
                  <a:gd name="T8" fmla="*/ 48 w 113"/>
                  <a:gd name="T9" fmla="*/ 3 h 97"/>
                  <a:gd name="T10" fmla="*/ 23 w 113"/>
                  <a:gd name="T11" fmla="*/ 32 h 97"/>
                  <a:gd name="T12" fmla="*/ 35 w 113"/>
                  <a:gd name="T13" fmla="*/ 46 h 97"/>
                  <a:gd name="T14" fmla="*/ 1 w 113"/>
                  <a:gd name="T15" fmla="*/ 97 h 97"/>
                  <a:gd name="T16" fmla="*/ 38 w 113"/>
                  <a:gd name="T17" fmla="*/ 65 h 97"/>
                  <a:gd name="T18" fmla="*/ 35 w 113"/>
                  <a:gd name="T19" fmla="*/ 71 h 97"/>
                  <a:gd name="T20" fmla="*/ 48 w 113"/>
                  <a:gd name="T21" fmla="*/ 88 h 97"/>
                  <a:gd name="T22" fmla="*/ 57 w 113"/>
                  <a:gd name="T23" fmla="*/ 86 h 97"/>
                  <a:gd name="T24" fmla="*/ 68 w 113"/>
                  <a:gd name="T25" fmla="*/ 90 h 97"/>
                  <a:gd name="T26" fmla="*/ 91 w 113"/>
                  <a:gd name="T27" fmla="*/ 70 h 97"/>
                  <a:gd name="T28" fmla="*/ 92 w 113"/>
                  <a:gd name="T29" fmla="*/ 66 h 97"/>
                  <a:gd name="T30" fmla="*/ 108 w 113"/>
                  <a:gd name="T31" fmla="*/ 50 h 97"/>
                  <a:gd name="T32" fmla="*/ 96 w 113"/>
                  <a:gd name="T33" fmla="*/ 2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3" h="97">
                    <a:moveTo>
                      <a:pt x="96" y="20"/>
                    </a:moveTo>
                    <a:cubicBezTo>
                      <a:pt x="94" y="20"/>
                      <a:pt x="93" y="21"/>
                      <a:pt x="91" y="21"/>
                    </a:cubicBezTo>
                    <a:cubicBezTo>
                      <a:pt x="90" y="11"/>
                      <a:pt x="86" y="0"/>
                      <a:pt x="76" y="0"/>
                    </a:cubicBezTo>
                    <a:cubicBezTo>
                      <a:pt x="69" y="0"/>
                      <a:pt x="62" y="6"/>
                      <a:pt x="57" y="14"/>
                    </a:cubicBezTo>
                    <a:cubicBezTo>
                      <a:pt x="56" y="8"/>
                      <a:pt x="54" y="3"/>
                      <a:pt x="48" y="3"/>
                    </a:cubicBezTo>
                    <a:cubicBezTo>
                      <a:pt x="35" y="3"/>
                      <a:pt x="23" y="21"/>
                      <a:pt x="23" y="32"/>
                    </a:cubicBezTo>
                    <a:cubicBezTo>
                      <a:pt x="23" y="40"/>
                      <a:pt x="28" y="44"/>
                      <a:pt x="35" y="46"/>
                    </a:cubicBezTo>
                    <a:cubicBezTo>
                      <a:pt x="21" y="55"/>
                      <a:pt x="0" y="74"/>
                      <a:pt x="1" y="97"/>
                    </a:cubicBezTo>
                    <a:cubicBezTo>
                      <a:pt x="1" y="97"/>
                      <a:pt x="9" y="69"/>
                      <a:pt x="38" y="65"/>
                    </a:cubicBezTo>
                    <a:cubicBezTo>
                      <a:pt x="37" y="67"/>
                      <a:pt x="36" y="69"/>
                      <a:pt x="35" y="71"/>
                    </a:cubicBezTo>
                    <a:cubicBezTo>
                      <a:pt x="31" y="81"/>
                      <a:pt x="35" y="88"/>
                      <a:pt x="48" y="88"/>
                    </a:cubicBezTo>
                    <a:cubicBezTo>
                      <a:pt x="52" y="88"/>
                      <a:pt x="55" y="87"/>
                      <a:pt x="57" y="86"/>
                    </a:cubicBezTo>
                    <a:cubicBezTo>
                      <a:pt x="59" y="88"/>
                      <a:pt x="62" y="90"/>
                      <a:pt x="68" y="90"/>
                    </a:cubicBezTo>
                    <a:cubicBezTo>
                      <a:pt x="81" y="90"/>
                      <a:pt x="86" y="81"/>
                      <a:pt x="91" y="70"/>
                    </a:cubicBezTo>
                    <a:cubicBezTo>
                      <a:pt x="91" y="68"/>
                      <a:pt x="92" y="67"/>
                      <a:pt x="92" y="66"/>
                    </a:cubicBezTo>
                    <a:cubicBezTo>
                      <a:pt x="100" y="64"/>
                      <a:pt x="105" y="58"/>
                      <a:pt x="108" y="50"/>
                    </a:cubicBezTo>
                    <a:cubicBezTo>
                      <a:pt x="113" y="40"/>
                      <a:pt x="109" y="20"/>
                      <a:pt x="96" y="2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892"/>
              <p:cNvSpPr>
                <a:spLocks/>
              </p:cNvSpPr>
              <p:nvPr/>
            </p:nvSpPr>
            <p:spPr bwMode="auto">
              <a:xfrm>
                <a:off x="7901" y="3022"/>
                <a:ext cx="35" cy="45"/>
              </a:xfrm>
              <a:custGeom>
                <a:avLst/>
                <a:gdLst>
                  <a:gd name="T0" fmla="*/ 9 w 15"/>
                  <a:gd name="T1" fmla="*/ 9 h 19"/>
                  <a:gd name="T2" fmla="*/ 15 w 15"/>
                  <a:gd name="T3" fmla="*/ 19 h 19"/>
                  <a:gd name="T4" fmla="*/ 0 w 15"/>
                  <a:gd name="T5" fmla="*/ 0 h 19"/>
                  <a:gd name="T6" fmla="*/ 0 w 15"/>
                  <a:gd name="T7" fmla="*/ 0 h 19"/>
                  <a:gd name="T8" fmla="*/ 9 w 15"/>
                  <a:gd name="T9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9">
                    <a:moveTo>
                      <a:pt x="9" y="9"/>
                    </a:moveTo>
                    <a:cubicBezTo>
                      <a:pt x="11" y="13"/>
                      <a:pt x="12" y="16"/>
                      <a:pt x="15" y="19"/>
                    </a:cubicBezTo>
                    <a:cubicBezTo>
                      <a:pt x="13" y="10"/>
                      <a:pt x="9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2"/>
                      <a:pt x="6" y="5"/>
                      <a:pt x="9" y="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893"/>
              <p:cNvSpPr>
                <a:spLocks/>
              </p:cNvSpPr>
              <p:nvPr/>
            </p:nvSpPr>
            <p:spPr bwMode="auto">
              <a:xfrm>
                <a:off x="7723" y="3069"/>
                <a:ext cx="265" cy="182"/>
              </a:xfrm>
              <a:custGeom>
                <a:avLst/>
                <a:gdLst>
                  <a:gd name="T0" fmla="*/ 95 w 112"/>
                  <a:gd name="T1" fmla="*/ 0 h 77"/>
                  <a:gd name="T2" fmla="*/ 91 w 112"/>
                  <a:gd name="T3" fmla="*/ 1 h 77"/>
                  <a:gd name="T4" fmla="*/ 95 w 112"/>
                  <a:gd name="T5" fmla="*/ 4 h 77"/>
                  <a:gd name="T6" fmla="*/ 104 w 112"/>
                  <a:gd name="T7" fmla="*/ 11 h 77"/>
                  <a:gd name="T8" fmla="*/ 95 w 112"/>
                  <a:gd name="T9" fmla="*/ 39 h 77"/>
                  <a:gd name="T10" fmla="*/ 89 w 112"/>
                  <a:gd name="T11" fmla="*/ 42 h 77"/>
                  <a:gd name="T12" fmla="*/ 86 w 112"/>
                  <a:gd name="T13" fmla="*/ 54 h 77"/>
                  <a:gd name="T14" fmla="*/ 78 w 112"/>
                  <a:gd name="T15" fmla="*/ 64 h 77"/>
                  <a:gd name="T16" fmla="*/ 66 w 112"/>
                  <a:gd name="T17" fmla="*/ 65 h 77"/>
                  <a:gd name="T18" fmla="*/ 54 w 112"/>
                  <a:gd name="T19" fmla="*/ 61 h 77"/>
                  <a:gd name="T20" fmla="*/ 43 w 112"/>
                  <a:gd name="T21" fmla="*/ 54 h 77"/>
                  <a:gd name="T22" fmla="*/ 33 w 112"/>
                  <a:gd name="T23" fmla="*/ 39 h 77"/>
                  <a:gd name="T24" fmla="*/ 15 w 112"/>
                  <a:gd name="T25" fmla="*/ 49 h 77"/>
                  <a:gd name="T26" fmla="*/ 0 w 112"/>
                  <a:gd name="T27" fmla="*/ 74 h 77"/>
                  <a:gd name="T28" fmla="*/ 0 w 112"/>
                  <a:gd name="T29" fmla="*/ 77 h 77"/>
                  <a:gd name="T30" fmla="*/ 37 w 112"/>
                  <a:gd name="T31" fmla="*/ 45 h 77"/>
                  <a:gd name="T32" fmla="*/ 34 w 112"/>
                  <a:gd name="T33" fmla="*/ 51 h 77"/>
                  <a:gd name="T34" fmla="*/ 47 w 112"/>
                  <a:gd name="T35" fmla="*/ 68 h 77"/>
                  <a:gd name="T36" fmla="*/ 56 w 112"/>
                  <a:gd name="T37" fmla="*/ 66 h 77"/>
                  <a:gd name="T38" fmla="*/ 67 w 112"/>
                  <a:gd name="T39" fmla="*/ 70 h 77"/>
                  <a:gd name="T40" fmla="*/ 90 w 112"/>
                  <a:gd name="T41" fmla="*/ 50 h 77"/>
                  <a:gd name="T42" fmla="*/ 91 w 112"/>
                  <a:gd name="T43" fmla="*/ 46 h 77"/>
                  <a:gd name="T44" fmla="*/ 107 w 112"/>
                  <a:gd name="T45" fmla="*/ 30 h 77"/>
                  <a:gd name="T46" fmla="*/ 95 w 112"/>
                  <a:gd name="T4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" h="77">
                    <a:moveTo>
                      <a:pt x="95" y="0"/>
                    </a:moveTo>
                    <a:cubicBezTo>
                      <a:pt x="94" y="0"/>
                      <a:pt x="92" y="1"/>
                      <a:pt x="91" y="1"/>
                    </a:cubicBezTo>
                    <a:cubicBezTo>
                      <a:pt x="92" y="2"/>
                      <a:pt x="94" y="3"/>
                      <a:pt x="95" y="4"/>
                    </a:cubicBezTo>
                    <a:cubicBezTo>
                      <a:pt x="99" y="5"/>
                      <a:pt x="102" y="7"/>
                      <a:pt x="104" y="11"/>
                    </a:cubicBezTo>
                    <a:cubicBezTo>
                      <a:pt x="107" y="21"/>
                      <a:pt x="102" y="33"/>
                      <a:pt x="95" y="39"/>
                    </a:cubicBezTo>
                    <a:cubicBezTo>
                      <a:pt x="93" y="41"/>
                      <a:pt x="91" y="41"/>
                      <a:pt x="89" y="42"/>
                    </a:cubicBezTo>
                    <a:cubicBezTo>
                      <a:pt x="85" y="43"/>
                      <a:pt x="86" y="51"/>
                      <a:pt x="86" y="54"/>
                    </a:cubicBezTo>
                    <a:cubicBezTo>
                      <a:pt x="85" y="58"/>
                      <a:pt x="82" y="62"/>
                      <a:pt x="78" y="64"/>
                    </a:cubicBezTo>
                    <a:cubicBezTo>
                      <a:pt x="74" y="66"/>
                      <a:pt x="70" y="67"/>
                      <a:pt x="66" y="65"/>
                    </a:cubicBezTo>
                    <a:cubicBezTo>
                      <a:pt x="61" y="63"/>
                      <a:pt x="59" y="59"/>
                      <a:pt x="54" y="61"/>
                    </a:cubicBezTo>
                    <a:cubicBezTo>
                      <a:pt x="47" y="64"/>
                      <a:pt x="43" y="61"/>
                      <a:pt x="43" y="54"/>
                    </a:cubicBezTo>
                    <a:cubicBezTo>
                      <a:pt x="42" y="47"/>
                      <a:pt x="43" y="36"/>
                      <a:pt x="33" y="39"/>
                    </a:cubicBezTo>
                    <a:cubicBezTo>
                      <a:pt x="27" y="41"/>
                      <a:pt x="20" y="44"/>
                      <a:pt x="15" y="49"/>
                    </a:cubicBezTo>
                    <a:cubicBezTo>
                      <a:pt x="8" y="56"/>
                      <a:pt x="2" y="65"/>
                      <a:pt x="0" y="74"/>
                    </a:cubicBezTo>
                    <a:cubicBezTo>
                      <a:pt x="0" y="75"/>
                      <a:pt x="0" y="76"/>
                      <a:pt x="0" y="77"/>
                    </a:cubicBezTo>
                    <a:cubicBezTo>
                      <a:pt x="0" y="77"/>
                      <a:pt x="8" y="49"/>
                      <a:pt x="37" y="45"/>
                    </a:cubicBezTo>
                    <a:cubicBezTo>
                      <a:pt x="36" y="47"/>
                      <a:pt x="35" y="49"/>
                      <a:pt x="34" y="51"/>
                    </a:cubicBezTo>
                    <a:cubicBezTo>
                      <a:pt x="30" y="61"/>
                      <a:pt x="34" y="68"/>
                      <a:pt x="47" y="68"/>
                    </a:cubicBezTo>
                    <a:cubicBezTo>
                      <a:pt x="51" y="68"/>
                      <a:pt x="54" y="67"/>
                      <a:pt x="56" y="66"/>
                    </a:cubicBezTo>
                    <a:cubicBezTo>
                      <a:pt x="58" y="68"/>
                      <a:pt x="61" y="70"/>
                      <a:pt x="67" y="70"/>
                    </a:cubicBezTo>
                    <a:cubicBezTo>
                      <a:pt x="80" y="70"/>
                      <a:pt x="85" y="61"/>
                      <a:pt x="90" y="50"/>
                    </a:cubicBezTo>
                    <a:cubicBezTo>
                      <a:pt x="90" y="48"/>
                      <a:pt x="91" y="47"/>
                      <a:pt x="91" y="46"/>
                    </a:cubicBezTo>
                    <a:cubicBezTo>
                      <a:pt x="99" y="44"/>
                      <a:pt x="104" y="38"/>
                      <a:pt x="107" y="30"/>
                    </a:cubicBezTo>
                    <a:cubicBezTo>
                      <a:pt x="112" y="20"/>
                      <a:pt x="108" y="0"/>
                      <a:pt x="95" y="0"/>
                    </a:cubicBez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894"/>
              <p:cNvSpPr>
                <a:spLocks/>
              </p:cNvSpPr>
              <p:nvPr/>
            </p:nvSpPr>
            <p:spPr bwMode="auto">
              <a:xfrm>
                <a:off x="7253" y="3464"/>
                <a:ext cx="201" cy="107"/>
              </a:xfrm>
              <a:custGeom>
                <a:avLst/>
                <a:gdLst>
                  <a:gd name="T0" fmla="*/ 6 w 85"/>
                  <a:gd name="T1" fmla="*/ 34 h 45"/>
                  <a:gd name="T2" fmla="*/ 0 w 85"/>
                  <a:gd name="T3" fmla="*/ 30 h 45"/>
                  <a:gd name="T4" fmla="*/ 45 w 85"/>
                  <a:gd name="T5" fmla="*/ 0 h 45"/>
                  <a:gd name="T6" fmla="*/ 71 w 85"/>
                  <a:gd name="T7" fmla="*/ 19 h 45"/>
                  <a:gd name="T8" fmla="*/ 83 w 85"/>
                  <a:gd name="T9" fmla="*/ 31 h 45"/>
                  <a:gd name="T10" fmla="*/ 61 w 85"/>
                  <a:gd name="T11" fmla="*/ 35 h 45"/>
                  <a:gd name="T12" fmla="*/ 6 w 85"/>
                  <a:gd name="T13" fmla="*/ 3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45">
                    <a:moveTo>
                      <a:pt x="6" y="34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10" y="1"/>
                      <a:pt x="45" y="0"/>
                    </a:cubicBezTo>
                    <a:cubicBezTo>
                      <a:pt x="45" y="0"/>
                      <a:pt x="62" y="0"/>
                      <a:pt x="71" y="19"/>
                    </a:cubicBezTo>
                    <a:cubicBezTo>
                      <a:pt x="71" y="19"/>
                      <a:pt x="82" y="26"/>
                      <a:pt x="83" y="31"/>
                    </a:cubicBezTo>
                    <a:cubicBezTo>
                      <a:pt x="85" y="35"/>
                      <a:pt x="79" y="45"/>
                      <a:pt x="61" y="35"/>
                    </a:cubicBezTo>
                    <a:cubicBezTo>
                      <a:pt x="44" y="25"/>
                      <a:pt x="6" y="34"/>
                      <a:pt x="6" y="3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895"/>
              <p:cNvSpPr>
                <a:spLocks/>
              </p:cNvSpPr>
              <p:nvPr/>
            </p:nvSpPr>
            <p:spPr bwMode="auto">
              <a:xfrm>
                <a:off x="7253" y="3478"/>
                <a:ext cx="177" cy="78"/>
              </a:xfrm>
              <a:custGeom>
                <a:avLst/>
                <a:gdLst>
                  <a:gd name="T0" fmla="*/ 73 w 75"/>
                  <a:gd name="T1" fmla="*/ 19 h 33"/>
                  <a:gd name="T2" fmla="*/ 58 w 75"/>
                  <a:gd name="T3" fmla="*/ 3 h 33"/>
                  <a:gd name="T4" fmla="*/ 27 w 75"/>
                  <a:gd name="T5" fmla="*/ 1 h 33"/>
                  <a:gd name="T6" fmla="*/ 15 w 75"/>
                  <a:gd name="T7" fmla="*/ 4 h 33"/>
                  <a:gd name="T8" fmla="*/ 0 w 75"/>
                  <a:gd name="T9" fmla="*/ 24 h 33"/>
                  <a:gd name="T10" fmla="*/ 6 w 75"/>
                  <a:gd name="T11" fmla="*/ 28 h 33"/>
                  <a:gd name="T12" fmla="*/ 61 w 75"/>
                  <a:gd name="T13" fmla="*/ 29 h 33"/>
                  <a:gd name="T14" fmla="*/ 75 w 75"/>
                  <a:gd name="T15" fmla="*/ 33 h 33"/>
                  <a:gd name="T16" fmla="*/ 73 w 75"/>
                  <a:gd name="T17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33">
                    <a:moveTo>
                      <a:pt x="73" y="19"/>
                    </a:moveTo>
                    <a:cubicBezTo>
                      <a:pt x="69" y="12"/>
                      <a:pt x="63" y="9"/>
                      <a:pt x="58" y="3"/>
                    </a:cubicBezTo>
                    <a:cubicBezTo>
                      <a:pt x="47" y="0"/>
                      <a:pt x="38" y="0"/>
                      <a:pt x="27" y="1"/>
                    </a:cubicBezTo>
                    <a:cubicBezTo>
                      <a:pt x="23" y="2"/>
                      <a:pt x="19" y="3"/>
                      <a:pt x="15" y="4"/>
                    </a:cubicBezTo>
                    <a:cubicBezTo>
                      <a:pt x="4" y="13"/>
                      <a:pt x="0" y="24"/>
                      <a:pt x="0" y="24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44" y="19"/>
                      <a:pt x="61" y="29"/>
                    </a:cubicBezTo>
                    <a:cubicBezTo>
                      <a:pt x="67" y="32"/>
                      <a:pt x="72" y="33"/>
                      <a:pt x="75" y="33"/>
                    </a:cubicBezTo>
                    <a:cubicBezTo>
                      <a:pt x="75" y="28"/>
                      <a:pt x="75" y="24"/>
                      <a:pt x="73" y="1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896"/>
              <p:cNvSpPr>
                <a:spLocks/>
              </p:cNvSpPr>
              <p:nvPr/>
            </p:nvSpPr>
            <p:spPr bwMode="auto">
              <a:xfrm>
                <a:off x="7229" y="3464"/>
                <a:ext cx="204" cy="225"/>
              </a:xfrm>
              <a:custGeom>
                <a:avLst/>
                <a:gdLst>
                  <a:gd name="T0" fmla="*/ 74 w 86"/>
                  <a:gd name="T1" fmla="*/ 69 h 95"/>
                  <a:gd name="T2" fmla="*/ 15 w 86"/>
                  <a:gd name="T3" fmla="*/ 83 h 95"/>
                  <a:gd name="T4" fmla="*/ 14 w 86"/>
                  <a:gd name="T5" fmla="*/ 22 h 95"/>
                  <a:gd name="T6" fmla="*/ 68 w 86"/>
                  <a:gd name="T7" fmla="*/ 12 h 95"/>
                  <a:gd name="T8" fmla="*/ 77 w 86"/>
                  <a:gd name="T9" fmla="*/ 37 h 95"/>
                  <a:gd name="T10" fmla="*/ 74 w 86"/>
                  <a:gd name="T11" fmla="*/ 69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95">
                    <a:moveTo>
                      <a:pt x="74" y="69"/>
                    </a:moveTo>
                    <a:cubicBezTo>
                      <a:pt x="59" y="89"/>
                      <a:pt x="31" y="95"/>
                      <a:pt x="15" y="83"/>
                    </a:cubicBezTo>
                    <a:cubicBezTo>
                      <a:pt x="0" y="72"/>
                      <a:pt x="0" y="41"/>
                      <a:pt x="14" y="22"/>
                    </a:cubicBezTo>
                    <a:cubicBezTo>
                      <a:pt x="29" y="2"/>
                      <a:pt x="52" y="0"/>
                      <a:pt x="68" y="12"/>
                    </a:cubicBezTo>
                    <a:cubicBezTo>
                      <a:pt x="76" y="18"/>
                      <a:pt x="82" y="31"/>
                      <a:pt x="77" y="37"/>
                    </a:cubicBezTo>
                    <a:cubicBezTo>
                      <a:pt x="86" y="45"/>
                      <a:pt x="81" y="59"/>
                      <a:pt x="74" y="6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897"/>
              <p:cNvSpPr>
                <a:spLocks/>
              </p:cNvSpPr>
              <p:nvPr/>
            </p:nvSpPr>
            <p:spPr bwMode="auto">
              <a:xfrm>
                <a:off x="7229" y="3464"/>
                <a:ext cx="194" cy="225"/>
              </a:xfrm>
              <a:custGeom>
                <a:avLst/>
                <a:gdLst>
                  <a:gd name="T0" fmla="*/ 53 w 82"/>
                  <a:gd name="T1" fmla="*/ 78 h 95"/>
                  <a:gd name="T2" fmla="*/ 37 w 82"/>
                  <a:gd name="T3" fmla="*/ 75 h 95"/>
                  <a:gd name="T4" fmla="*/ 56 w 82"/>
                  <a:gd name="T5" fmla="*/ 63 h 95"/>
                  <a:gd name="T6" fmla="*/ 65 w 82"/>
                  <a:gd name="T7" fmla="*/ 60 h 95"/>
                  <a:gd name="T8" fmla="*/ 73 w 82"/>
                  <a:gd name="T9" fmla="*/ 60 h 95"/>
                  <a:gd name="T10" fmla="*/ 79 w 82"/>
                  <a:gd name="T11" fmla="*/ 59 h 95"/>
                  <a:gd name="T12" fmla="*/ 82 w 82"/>
                  <a:gd name="T13" fmla="*/ 50 h 95"/>
                  <a:gd name="T14" fmla="*/ 53 w 82"/>
                  <a:gd name="T15" fmla="*/ 57 h 95"/>
                  <a:gd name="T16" fmla="*/ 35 w 82"/>
                  <a:gd name="T17" fmla="*/ 48 h 95"/>
                  <a:gd name="T18" fmla="*/ 56 w 82"/>
                  <a:gd name="T19" fmla="*/ 38 h 95"/>
                  <a:gd name="T20" fmla="*/ 73 w 82"/>
                  <a:gd name="T21" fmla="*/ 39 h 95"/>
                  <a:gd name="T22" fmla="*/ 79 w 82"/>
                  <a:gd name="T23" fmla="*/ 40 h 95"/>
                  <a:gd name="T24" fmla="*/ 77 w 82"/>
                  <a:gd name="T25" fmla="*/ 37 h 95"/>
                  <a:gd name="T26" fmla="*/ 79 w 82"/>
                  <a:gd name="T27" fmla="*/ 33 h 95"/>
                  <a:gd name="T28" fmla="*/ 49 w 82"/>
                  <a:gd name="T29" fmla="*/ 31 h 95"/>
                  <a:gd name="T30" fmla="*/ 37 w 82"/>
                  <a:gd name="T31" fmla="*/ 21 h 95"/>
                  <a:gd name="T32" fmla="*/ 59 w 82"/>
                  <a:gd name="T33" fmla="*/ 16 h 95"/>
                  <a:gd name="T34" fmla="*/ 76 w 82"/>
                  <a:gd name="T35" fmla="*/ 22 h 95"/>
                  <a:gd name="T36" fmla="*/ 68 w 82"/>
                  <a:gd name="T37" fmla="*/ 12 h 95"/>
                  <a:gd name="T38" fmla="*/ 14 w 82"/>
                  <a:gd name="T39" fmla="*/ 22 h 95"/>
                  <a:gd name="T40" fmla="*/ 15 w 82"/>
                  <a:gd name="T41" fmla="*/ 83 h 95"/>
                  <a:gd name="T42" fmla="*/ 74 w 82"/>
                  <a:gd name="T43" fmla="*/ 69 h 95"/>
                  <a:gd name="T44" fmla="*/ 74 w 82"/>
                  <a:gd name="T45" fmla="*/ 68 h 95"/>
                  <a:gd name="T46" fmla="*/ 53 w 82"/>
                  <a:gd name="T47" fmla="*/ 7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2" h="95">
                    <a:moveTo>
                      <a:pt x="53" y="78"/>
                    </a:moveTo>
                    <a:cubicBezTo>
                      <a:pt x="47" y="80"/>
                      <a:pt x="39" y="83"/>
                      <a:pt x="37" y="75"/>
                    </a:cubicBezTo>
                    <a:cubicBezTo>
                      <a:pt x="35" y="68"/>
                      <a:pt x="52" y="64"/>
                      <a:pt x="56" y="63"/>
                    </a:cubicBezTo>
                    <a:cubicBezTo>
                      <a:pt x="59" y="62"/>
                      <a:pt x="62" y="60"/>
                      <a:pt x="65" y="60"/>
                    </a:cubicBezTo>
                    <a:cubicBezTo>
                      <a:pt x="67" y="60"/>
                      <a:pt x="70" y="60"/>
                      <a:pt x="73" y="60"/>
                    </a:cubicBezTo>
                    <a:cubicBezTo>
                      <a:pt x="75" y="60"/>
                      <a:pt x="77" y="59"/>
                      <a:pt x="79" y="59"/>
                    </a:cubicBezTo>
                    <a:cubicBezTo>
                      <a:pt x="80" y="56"/>
                      <a:pt x="81" y="53"/>
                      <a:pt x="82" y="50"/>
                    </a:cubicBezTo>
                    <a:cubicBezTo>
                      <a:pt x="72" y="51"/>
                      <a:pt x="63" y="55"/>
                      <a:pt x="53" y="57"/>
                    </a:cubicBezTo>
                    <a:cubicBezTo>
                      <a:pt x="47" y="58"/>
                      <a:pt x="34" y="58"/>
                      <a:pt x="35" y="48"/>
                    </a:cubicBezTo>
                    <a:cubicBezTo>
                      <a:pt x="37" y="39"/>
                      <a:pt x="48" y="38"/>
                      <a:pt x="56" y="38"/>
                    </a:cubicBezTo>
                    <a:cubicBezTo>
                      <a:pt x="61" y="39"/>
                      <a:pt x="67" y="39"/>
                      <a:pt x="73" y="39"/>
                    </a:cubicBezTo>
                    <a:cubicBezTo>
                      <a:pt x="75" y="39"/>
                      <a:pt x="77" y="39"/>
                      <a:pt x="79" y="40"/>
                    </a:cubicBezTo>
                    <a:cubicBezTo>
                      <a:pt x="79" y="39"/>
                      <a:pt x="78" y="38"/>
                      <a:pt x="77" y="37"/>
                    </a:cubicBezTo>
                    <a:cubicBezTo>
                      <a:pt x="78" y="36"/>
                      <a:pt x="79" y="35"/>
                      <a:pt x="79" y="33"/>
                    </a:cubicBezTo>
                    <a:cubicBezTo>
                      <a:pt x="70" y="29"/>
                      <a:pt x="59" y="32"/>
                      <a:pt x="49" y="31"/>
                    </a:cubicBezTo>
                    <a:cubicBezTo>
                      <a:pt x="44" y="31"/>
                      <a:pt x="36" y="27"/>
                      <a:pt x="37" y="21"/>
                    </a:cubicBezTo>
                    <a:cubicBezTo>
                      <a:pt x="38" y="14"/>
                      <a:pt x="54" y="15"/>
                      <a:pt x="59" y="16"/>
                    </a:cubicBezTo>
                    <a:cubicBezTo>
                      <a:pt x="65" y="17"/>
                      <a:pt x="70" y="19"/>
                      <a:pt x="76" y="22"/>
                    </a:cubicBezTo>
                    <a:cubicBezTo>
                      <a:pt x="74" y="18"/>
                      <a:pt x="71" y="14"/>
                      <a:pt x="68" y="12"/>
                    </a:cubicBezTo>
                    <a:cubicBezTo>
                      <a:pt x="52" y="0"/>
                      <a:pt x="29" y="2"/>
                      <a:pt x="14" y="22"/>
                    </a:cubicBezTo>
                    <a:cubicBezTo>
                      <a:pt x="0" y="41"/>
                      <a:pt x="0" y="72"/>
                      <a:pt x="15" y="83"/>
                    </a:cubicBezTo>
                    <a:cubicBezTo>
                      <a:pt x="31" y="95"/>
                      <a:pt x="59" y="89"/>
                      <a:pt x="74" y="69"/>
                    </a:cubicBezTo>
                    <a:cubicBezTo>
                      <a:pt x="74" y="69"/>
                      <a:pt x="74" y="68"/>
                      <a:pt x="74" y="68"/>
                    </a:cubicBezTo>
                    <a:cubicBezTo>
                      <a:pt x="67" y="72"/>
                      <a:pt x="60" y="75"/>
                      <a:pt x="53" y="7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898"/>
              <p:cNvSpPr>
                <a:spLocks/>
              </p:cNvSpPr>
              <p:nvPr/>
            </p:nvSpPr>
            <p:spPr bwMode="auto">
              <a:xfrm>
                <a:off x="6962" y="3223"/>
                <a:ext cx="307" cy="496"/>
              </a:xfrm>
              <a:custGeom>
                <a:avLst/>
                <a:gdLst>
                  <a:gd name="T0" fmla="*/ 74 w 130"/>
                  <a:gd name="T1" fmla="*/ 0 h 210"/>
                  <a:gd name="T2" fmla="*/ 15 w 130"/>
                  <a:gd name="T3" fmla="*/ 70 h 210"/>
                  <a:gd name="T4" fmla="*/ 5 w 130"/>
                  <a:gd name="T5" fmla="*/ 178 h 210"/>
                  <a:gd name="T6" fmla="*/ 118 w 130"/>
                  <a:gd name="T7" fmla="*/ 186 h 210"/>
                  <a:gd name="T8" fmla="*/ 130 w 130"/>
                  <a:gd name="T9" fmla="*/ 186 h 210"/>
                  <a:gd name="T10" fmla="*/ 130 w 130"/>
                  <a:gd name="T11" fmla="*/ 122 h 210"/>
                  <a:gd name="T12" fmla="*/ 110 w 130"/>
                  <a:gd name="T13" fmla="*/ 122 h 210"/>
                  <a:gd name="T14" fmla="*/ 58 w 130"/>
                  <a:gd name="T15" fmla="*/ 145 h 210"/>
                  <a:gd name="T16" fmla="*/ 57 w 130"/>
                  <a:gd name="T17" fmla="*/ 75 h 210"/>
                  <a:gd name="T18" fmla="*/ 74 w 130"/>
                  <a:gd name="T19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210">
                    <a:moveTo>
                      <a:pt x="74" y="0"/>
                    </a:moveTo>
                    <a:cubicBezTo>
                      <a:pt x="74" y="0"/>
                      <a:pt x="30" y="2"/>
                      <a:pt x="15" y="70"/>
                    </a:cubicBezTo>
                    <a:cubicBezTo>
                      <a:pt x="0" y="135"/>
                      <a:pt x="2" y="154"/>
                      <a:pt x="5" y="178"/>
                    </a:cubicBezTo>
                    <a:cubicBezTo>
                      <a:pt x="8" y="201"/>
                      <a:pt x="17" y="210"/>
                      <a:pt x="118" y="186"/>
                    </a:cubicBezTo>
                    <a:cubicBezTo>
                      <a:pt x="130" y="186"/>
                      <a:pt x="130" y="186"/>
                      <a:pt x="130" y="186"/>
                    </a:cubicBezTo>
                    <a:cubicBezTo>
                      <a:pt x="130" y="186"/>
                      <a:pt x="121" y="152"/>
                      <a:pt x="130" y="122"/>
                    </a:cubicBezTo>
                    <a:cubicBezTo>
                      <a:pt x="130" y="122"/>
                      <a:pt x="125" y="116"/>
                      <a:pt x="110" y="122"/>
                    </a:cubicBezTo>
                    <a:cubicBezTo>
                      <a:pt x="95" y="128"/>
                      <a:pt x="58" y="145"/>
                      <a:pt x="58" y="145"/>
                    </a:cubicBezTo>
                    <a:cubicBezTo>
                      <a:pt x="58" y="145"/>
                      <a:pt x="47" y="91"/>
                      <a:pt x="57" y="75"/>
                    </a:cubicBezTo>
                    <a:cubicBezTo>
                      <a:pt x="67" y="59"/>
                      <a:pt x="100" y="48"/>
                      <a:pt x="74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899"/>
              <p:cNvSpPr>
                <a:spLocks/>
              </p:cNvSpPr>
              <p:nvPr/>
            </p:nvSpPr>
            <p:spPr bwMode="auto">
              <a:xfrm>
                <a:off x="6969" y="3419"/>
                <a:ext cx="265" cy="298"/>
              </a:xfrm>
              <a:custGeom>
                <a:avLst/>
                <a:gdLst>
                  <a:gd name="T0" fmla="*/ 109 w 112"/>
                  <a:gd name="T1" fmla="*/ 81 h 126"/>
                  <a:gd name="T2" fmla="*/ 112 w 112"/>
                  <a:gd name="T3" fmla="*/ 37 h 126"/>
                  <a:gd name="T4" fmla="*/ 107 w 112"/>
                  <a:gd name="T5" fmla="*/ 39 h 126"/>
                  <a:gd name="T6" fmla="*/ 55 w 112"/>
                  <a:gd name="T7" fmla="*/ 62 h 126"/>
                  <a:gd name="T8" fmla="*/ 51 w 112"/>
                  <a:gd name="T9" fmla="*/ 0 h 126"/>
                  <a:gd name="T10" fmla="*/ 44 w 112"/>
                  <a:gd name="T11" fmla="*/ 18 h 126"/>
                  <a:gd name="T12" fmla="*/ 45 w 112"/>
                  <a:gd name="T13" fmla="*/ 65 h 126"/>
                  <a:gd name="T14" fmla="*/ 45 w 112"/>
                  <a:gd name="T15" fmla="*/ 80 h 126"/>
                  <a:gd name="T16" fmla="*/ 64 w 112"/>
                  <a:gd name="T17" fmla="*/ 69 h 126"/>
                  <a:gd name="T18" fmla="*/ 102 w 112"/>
                  <a:gd name="T19" fmla="*/ 50 h 126"/>
                  <a:gd name="T20" fmla="*/ 103 w 112"/>
                  <a:gd name="T21" fmla="*/ 51 h 126"/>
                  <a:gd name="T22" fmla="*/ 104 w 112"/>
                  <a:gd name="T23" fmla="*/ 77 h 126"/>
                  <a:gd name="T24" fmla="*/ 100 w 112"/>
                  <a:gd name="T25" fmla="*/ 97 h 126"/>
                  <a:gd name="T26" fmla="*/ 57 w 112"/>
                  <a:gd name="T27" fmla="*/ 106 h 126"/>
                  <a:gd name="T28" fmla="*/ 11 w 112"/>
                  <a:gd name="T29" fmla="*/ 93 h 126"/>
                  <a:gd name="T30" fmla="*/ 0 w 112"/>
                  <a:gd name="T31" fmla="*/ 69 h 126"/>
                  <a:gd name="T32" fmla="*/ 2 w 112"/>
                  <a:gd name="T33" fmla="*/ 95 h 126"/>
                  <a:gd name="T34" fmla="*/ 109 w 112"/>
                  <a:gd name="T35" fmla="*/ 104 h 126"/>
                  <a:gd name="T36" fmla="*/ 109 w 112"/>
                  <a:gd name="T37" fmla="*/ 8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2" h="126">
                    <a:moveTo>
                      <a:pt x="109" y="81"/>
                    </a:moveTo>
                    <a:cubicBezTo>
                      <a:pt x="109" y="66"/>
                      <a:pt x="110" y="52"/>
                      <a:pt x="112" y="37"/>
                    </a:cubicBezTo>
                    <a:cubicBezTo>
                      <a:pt x="111" y="38"/>
                      <a:pt x="109" y="38"/>
                      <a:pt x="107" y="39"/>
                    </a:cubicBezTo>
                    <a:cubicBezTo>
                      <a:pt x="92" y="45"/>
                      <a:pt x="55" y="62"/>
                      <a:pt x="55" y="62"/>
                    </a:cubicBezTo>
                    <a:cubicBezTo>
                      <a:pt x="55" y="62"/>
                      <a:pt x="46" y="21"/>
                      <a:pt x="51" y="0"/>
                    </a:cubicBezTo>
                    <a:cubicBezTo>
                      <a:pt x="47" y="4"/>
                      <a:pt x="44" y="10"/>
                      <a:pt x="44" y="18"/>
                    </a:cubicBezTo>
                    <a:cubicBezTo>
                      <a:pt x="42" y="34"/>
                      <a:pt x="46" y="49"/>
                      <a:pt x="45" y="65"/>
                    </a:cubicBezTo>
                    <a:cubicBezTo>
                      <a:pt x="45" y="69"/>
                      <a:pt x="43" y="77"/>
                      <a:pt x="45" y="80"/>
                    </a:cubicBezTo>
                    <a:cubicBezTo>
                      <a:pt x="48" y="84"/>
                      <a:pt x="61" y="71"/>
                      <a:pt x="64" y="69"/>
                    </a:cubicBezTo>
                    <a:cubicBezTo>
                      <a:pt x="75" y="60"/>
                      <a:pt x="87" y="51"/>
                      <a:pt x="102" y="50"/>
                    </a:cubicBezTo>
                    <a:cubicBezTo>
                      <a:pt x="103" y="50"/>
                      <a:pt x="103" y="51"/>
                      <a:pt x="103" y="51"/>
                    </a:cubicBezTo>
                    <a:cubicBezTo>
                      <a:pt x="104" y="60"/>
                      <a:pt x="104" y="68"/>
                      <a:pt x="104" y="77"/>
                    </a:cubicBezTo>
                    <a:cubicBezTo>
                      <a:pt x="104" y="83"/>
                      <a:pt x="104" y="91"/>
                      <a:pt x="100" y="97"/>
                    </a:cubicBezTo>
                    <a:cubicBezTo>
                      <a:pt x="93" y="110"/>
                      <a:pt x="68" y="106"/>
                      <a:pt x="57" y="106"/>
                    </a:cubicBezTo>
                    <a:cubicBezTo>
                      <a:pt x="40" y="105"/>
                      <a:pt x="23" y="108"/>
                      <a:pt x="11" y="93"/>
                    </a:cubicBezTo>
                    <a:cubicBezTo>
                      <a:pt x="6" y="86"/>
                      <a:pt x="3" y="78"/>
                      <a:pt x="0" y="69"/>
                    </a:cubicBezTo>
                    <a:cubicBezTo>
                      <a:pt x="0" y="79"/>
                      <a:pt x="1" y="86"/>
                      <a:pt x="2" y="95"/>
                    </a:cubicBezTo>
                    <a:cubicBezTo>
                      <a:pt x="5" y="118"/>
                      <a:pt x="13" y="126"/>
                      <a:pt x="109" y="104"/>
                    </a:cubicBezTo>
                    <a:cubicBezTo>
                      <a:pt x="109" y="96"/>
                      <a:pt x="109" y="88"/>
                      <a:pt x="109" y="8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900"/>
              <p:cNvSpPr>
                <a:spLocks/>
              </p:cNvSpPr>
              <p:nvPr/>
            </p:nvSpPr>
            <p:spPr bwMode="auto">
              <a:xfrm>
                <a:off x="7227" y="3592"/>
                <a:ext cx="310" cy="127"/>
              </a:xfrm>
              <a:custGeom>
                <a:avLst/>
                <a:gdLst>
                  <a:gd name="T0" fmla="*/ 112 w 131"/>
                  <a:gd name="T1" fmla="*/ 2 h 54"/>
                  <a:gd name="T2" fmla="*/ 56 w 131"/>
                  <a:gd name="T3" fmla="*/ 13 h 54"/>
                  <a:gd name="T4" fmla="*/ 76 w 131"/>
                  <a:gd name="T5" fmla="*/ 23 h 54"/>
                  <a:gd name="T6" fmla="*/ 44 w 131"/>
                  <a:gd name="T7" fmla="*/ 32 h 54"/>
                  <a:gd name="T8" fmla="*/ 18 w 131"/>
                  <a:gd name="T9" fmla="*/ 25 h 54"/>
                  <a:gd name="T10" fmla="*/ 1 w 131"/>
                  <a:gd name="T11" fmla="*/ 34 h 54"/>
                  <a:gd name="T12" fmla="*/ 26 w 131"/>
                  <a:gd name="T13" fmla="*/ 47 h 54"/>
                  <a:gd name="T14" fmla="*/ 71 w 131"/>
                  <a:gd name="T15" fmla="*/ 54 h 54"/>
                  <a:gd name="T16" fmla="*/ 131 w 131"/>
                  <a:gd name="T17" fmla="*/ 32 h 54"/>
                  <a:gd name="T18" fmla="*/ 112 w 131"/>
                  <a:gd name="T19" fmla="*/ 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1" h="54">
                    <a:moveTo>
                      <a:pt x="112" y="2"/>
                    </a:moveTo>
                    <a:cubicBezTo>
                      <a:pt x="90" y="13"/>
                      <a:pt x="56" y="0"/>
                      <a:pt x="56" y="13"/>
                    </a:cubicBezTo>
                    <a:cubicBezTo>
                      <a:pt x="56" y="25"/>
                      <a:pt x="76" y="23"/>
                      <a:pt x="76" y="23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0" y="25"/>
                      <a:pt x="1" y="34"/>
                    </a:cubicBezTo>
                    <a:cubicBezTo>
                      <a:pt x="3" y="43"/>
                      <a:pt x="21" y="45"/>
                      <a:pt x="26" y="47"/>
                    </a:cubicBezTo>
                    <a:cubicBezTo>
                      <a:pt x="47" y="54"/>
                      <a:pt x="71" y="54"/>
                      <a:pt x="71" y="54"/>
                    </a:cubicBezTo>
                    <a:cubicBezTo>
                      <a:pt x="131" y="32"/>
                      <a:pt x="131" y="32"/>
                      <a:pt x="131" y="32"/>
                    </a:cubicBezTo>
                    <a:lnTo>
                      <a:pt x="112" y="2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901"/>
              <p:cNvSpPr>
                <a:spLocks/>
              </p:cNvSpPr>
              <p:nvPr/>
            </p:nvSpPr>
            <p:spPr bwMode="auto">
              <a:xfrm>
                <a:off x="7364" y="3623"/>
                <a:ext cx="173" cy="96"/>
              </a:xfrm>
              <a:custGeom>
                <a:avLst/>
                <a:gdLst>
                  <a:gd name="T0" fmla="*/ 12 w 73"/>
                  <a:gd name="T1" fmla="*/ 41 h 41"/>
                  <a:gd name="T2" fmla="*/ 13 w 73"/>
                  <a:gd name="T3" fmla="*/ 41 h 41"/>
                  <a:gd name="T4" fmla="*/ 73 w 73"/>
                  <a:gd name="T5" fmla="*/ 19 h 41"/>
                  <a:gd name="T6" fmla="*/ 64 w 73"/>
                  <a:gd name="T7" fmla="*/ 0 h 41"/>
                  <a:gd name="T8" fmla="*/ 44 w 73"/>
                  <a:gd name="T9" fmla="*/ 0 h 41"/>
                  <a:gd name="T10" fmla="*/ 40 w 73"/>
                  <a:gd name="T11" fmla="*/ 23 h 41"/>
                  <a:gd name="T12" fmla="*/ 6 w 73"/>
                  <a:gd name="T13" fmla="*/ 38 h 41"/>
                  <a:gd name="T14" fmla="*/ 0 w 73"/>
                  <a:gd name="T15" fmla="*/ 40 h 41"/>
                  <a:gd name="T16" fmla="*/ 12 w 73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41">
                    <a:moveTo>
                      <a:pt x="12" y="41"/>
                    </a:moveTo>
                    <a:cubicBezTo>
                      <a:pt x="12" y="41"/>
                      <a:pt x="13" y="41"/>
                      <a:pt x="13" y="41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59" y="2"/>
                      <a:pt x="52" y="1"/>
                      <a:pt x="44" y="0"/>
                    </a:cubicBezTo>
                    <a:cubicBezTo>
                      <a:pt x="46" y="8"/>
                      <a:pt x="45" y="17"/>
                      <a:pt x="40" y="23"/>
                    </a:cubicBezTo>
                    <a:cubicBezTo>
                      <a:pt x="31" y="33"/>
                      <a:pt x="19" y="35"/>
                      <a:pt x="6" y="38"/>
                    </a:cubicBezTo>
                    <a:cubicBezTo>
                      <a:pt x="5" y="38"/>
                      <a:pt x="1" y="40"/>
                      <a:pt x="0" y="40"/>
                    </a:cubicBezTo>
                    <a:cubicBezTo>
                      <a:pt x="4" y="41"/>
                      <a:pt x="8" y="40"/>
                      <a:pt x="12" y="4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902"/>
              <p:cNvSpPr>
                <a:spLocks/>
              </p:cNvSpPr>
              <p:nvPr/>
            </p:nvSpPr>
            <p:spPr bwMode="auto">
              <a:xfrm>
                <a:off x="7232" y="3623"/>
                <a:ext cx="217" cy="75"/>
              </a:xfrm>
              <a:custGeom>
                <a:avLst/>
                <a:gdLst>
                  <a:gd name="T0" fmla="*/ 1 w 92"/>
                  <a:gd name="T1" fmla="*/ 19 h 32"/>
                  <a:gd name="T2" fmla="*/ 44 w 92"/>
                  <a:gd name="T3" fmla="*/ 29 h 32"/>
                  <a:gd name="T4" fmla="*/ 82 w 92"/>
                  <a:gd name="T5" fmla="*/ 13 h 32"/>
                  <a:gd name="T6" fmla="*/ 73 w 92"/>
                  <a:gd name="T7" fmla="*/ 7 h 32"/>
                  <a:gd name="T8" fmla="*/ 61 w 92"/>
                  <a:gd name="T9" fmla="*/ 4 h 32"/>
                  <a:gd name="T10" fmla="*/ 54 w 92"/>
                  <a:gd name="T11" fmla="*/ 0 h 32"/>
                  <a:gd name="T12" fmla="*/ 74 w 92"/>
                  <a:gd name="T13" fmla="*/ 10 h 32"/>
                  <a:gd name="T14" fmla="*/ 42 w 92"/>
                  <a:gd name="T15" fmla="*/ 19 h 32"/>
                  <a:gd name="T16" fmla="*/ 16 w 92"/>
                  <a:gd name="T17" fmla="*/ 12 h 32"/>
                  <a:gd name="T18" fmla="*/ 0 w 92"/>
                  <a:gd name="T19" fmla="*/ 19 h 32"/>
                  <a:gd name="T20" fmla="*/ 1 w 92"/>
                  <a:gd name="T21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32">
                    <a:moveTo>
                      <a:pt x="1" y="19"/>
                    </a:moveTo>
                    <a:cubicBezTo>
                      <a:pt x="15" y="20"/>
                      <a:pt x="30" y="32"/>
                      <a:pt x="44" y="29"/>
                    </a:cubicBezTo>
                    <a:cubicBezTo>
                      <a:pt x="57" y="27"/>
                      <a:pt x="71" y="20"/>
                      <a:pt x="82" y="13"/>
                    </a:cubicBezTo>
                    <a:cubicBezTo>
                      <a:pt x="92" y="8"/>
                      <a:pt x="77" y="7"/>
                      <a:pt x="73" y="7"/>
                    </a:cubicBezTo>
                    <a:cubicBezTo>
                      <a:pt x="69" y="6"/>
                      <a:pt x="65" y="6"/>
                      <a:pt x="61" y="4"/>
                    </a:cubicBezTo>
                    <a:cubicBezTo>
                      <a:pt x="58" y="3"/>
                      <a:pt x="56" y="2"/>
                      <a:pt x="54" y="0"/>
                    </a:cubicBezTo>
                    <a:cubicBezTo>
                      <a:pt x="54" y="12"/>
                      <a:pt x="74" y="10"/>
                      <a:pt x="74" y="10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" y="12"/>
                      <a:pt x="0" y="19"/>
                    </a:cubicBezTo>
                    <a:cubicBezTo>
                      <a:pt x="0" y="19"/>
                      <a:pt x="0" y="19"/>
                      <a:pt x="1" y="1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903"/>
              <p:cNvSpPr>
                <a:spLocks/>
              </p:cNvSpPr>
              <p:nvPr/>
            </p:nvSpPr>
            <p:spPr bwMode="auto">
              <a:xfrm>
                <a:off x="7454" y="3211"/>
                <a:ext cx="243" cy="494"/>
              </a:xfrm>
              <a:custGeom>
                <a:avLst/>
                <a:gdLst>
                  <a:gd name="T0" fmla="*/ 18 w 103"/>
                  <a:gd name="T1" fmla="*/ 0 h 209"/>
                  <a:gd name="T2" fmla="*/ 81 w 103"/>
                  <a:gd name="T3" fmla="*/ 80 h 209"/>
                  <a:gd name="T4" fmla="*/ 85 w 103"/>
                  <a:gd name="T5" fmla="*/ 196 h 209"/>
                  <a:gd name="T6" fmla="*/ 2 w 103"/>
                  <a:gd name="T7" fmla="*/ 209 h 209"/>
                  <a:gd name="T8" fmla="*/ 2 w 103"/>
                  <a:gd name="T9" fmla="*/ 162 h 209"/>
                  <a:gd name="T10" fmla="*/ 45 w 103"/>
                  <a:gd name="T11" fmla="*/ 154 h 209"/>
                  <a:gd name="T12" fmla="*/ 33 w 103"/>
                  <a:gd name="T13" fmla="*/ 51 h 209"/>
                  <a:gd name="T14" fmla="*/ 18 w 103"/>
                  <a:gd name="T15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209">
                    <a:moveTo>
                      <a:pt x="18" y="0"/>
                    </a:moveTo>
                    <a:cubicBezTo>
                      <a:pt x="18" y="0"/>
                      <a:pt x="70" y="1"/>
                      <a:pt x="81" y="80"/>
                    </a:cubicBezTo>
                    <a:cubicBezTo>
                      <a:pt x="88" y="138"/>
                      <a:pt x="103" y="183"/>
                      <a:pt x="85" y="196"/>
                    </a:cubicBezTo>
                    <a:cubicBezTo>
                      <a:pt x="66" y="209"/>
                      <a:pt x="2" y="209"/>
                      <a:pt x="2" y="209"/>
                    </a:cubicBezTo>
                    <a:cubicBezTo>
                      <a:pt x="2" y="162"/>
                      <a:pt x="2" y="162"/>
                      <a:pt x="2" y="162"/>
                    </a:cubicBezTo>
                    <a:cubicBezTo>
                      <a:pt x="45" y="154"/>
                      <a:pt x="45" y="154"/>
                      <a:pt x="45" y="154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3" y="51"/>
                      <a:pt x="0" y="28"/>
                      <a:pt x="1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Freeform 904"/>
              <p:cNvSpPr>
                <a:spLocks/>
              </p:cNvSpPr>
              <p:nvPr/>
            </p:nvSpPr>
            <p:spPr bwMode="auto">
              <a:xfrm>
                <a:off x="7470" y="3405"/>
                <a:ext cx="208" cy="300"/>
              </a:xfrm>
              <a:custGeom>
                <a:avLst/>
                <a:gdLst>
                  <a:gd name="T0" fmla="*/ 86 w 88"/>
                  <a:gd name="T1" fmla="*/ 77 h 127"/>
                  <a:gd name="T2" fmla="*/ 66 w 88"/>
                  <a:gd name="T3" fmla="*/ 107 h 127"/>
                  <a:gd name="T4" fmla="*/ 29 w 88"/>
                  <a:gd name="T5" fmla="*/ 118 h 127"/>
                  <a:gd name="T6" fmla="*/ 8 w 88"/>
                  <a:gd name="T7" fmla="*/ 113 h 127"/>
                  <a:gd name="T8" fmla="*/ 7 w 88"/>
                  <a:gd name="T9" fmla="*/ 96 h 127"/>
                  <a:gd name="T10" fmla="*/ 8 w 88"/>
                  <a:gd name="T11" fmla="*/ 84 h 127"/>
                  <a:gd name="T12" fmla="*/ 38 w 88"/>
                  <a:gd name="T13" fmla="*/ 77 h 127"/>
                  <a:gd name="T14" fmla="*/ 48 w 88"/>
                  <a:gd name="T15" fmla="*/ 78 h 127"/>
                  <a:gd name="T16" fmla="*/ 48 w 88"/>
                  <a:gd name="T17" fmla="*/ 68 h 127"/>
                  <a:gd name="T18" fmla="*/ 42 w 88"/>
                  <a:gd name="T19" fmla="*/ 39 h 127"/>
                  <a:gd name="T20" fmla="*/ 30 w 88"/>
                  <a:gd name="T21" fmla="*/ 0 h 127"/>
                  <a:gd name="T22" fmla="*/ 38 w 88"/>
                  <a:gd name="T23" fmla="*/ 72 h 127"/>
                  <a:gd name="T24" fmla="*/ 3 w 88"/>
                  <a:gd name="T25" fmla="*/ 78 h 127"/>
                  <a:gd name="T26" fmla="*/ 2 w 88"/>
                  <a:gd name="T27" fmla="*/ 107 h 127"/>
                  <a:gd name="T28" fmla="*/ 7 w 88"/>
                  <a:gd name="T29" fmla="*/ 127 h 127"/>
                  <a:gd name="T30" fmla="*/ 78 w 88"/>
                  <a:gd name="T31" fmla="*/ 114 h 127"/>
                  <a:gd name="T32" fmla="*/ 86 w 88"/>
                  <a:gd name="T33" fmla="*/ 7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8" h="127">
                    <a:moveTo>
                      <a:pt x="86" y="77"/>
                    </a:moveTo>
                    <a:cubicBezTo>
                      <a:pt x="82" y="89"/>
                      <a:pt x="77" y="101"/>
                      <a:pt x="66" y="107"/>
                    </a:cubicBezTo>
                    <a:cubicBezTo>
                      <a:pt x="55" y="114"/>
                      <a:pt x="42" y="117"/>
                      <a:pt x="29" y="118"/>
                    </a:cubicBezTo>
                    <a:cubicBezTo>
                      <a:pt x="23" y="119"/>
                      <a:pt x="10" y="122"/>
                      <a:pt x="8" y="113"/>
                    </a:cubicBezTo>
                    <a:cubicBezTo>
                      <a:pt x="7" y="107"/>
                      <a:pt x="7" y="101"/>
                      <a:pt x="7" y="96"/>
                    </a:cubicBezTo>
                    <a:cubicBezTo>
                      <a:pt x="7" y="92"/>
                      <a:pt x="6" y="87"/>
                      <a:pt x="8" y="84"/>
                    </a:cubicBezTo>
                    <a:cubicBezTo>
                      <a:pt x="12" y="75"/>
                      <a:pt x="30" y="76"/>
                      <a:pt x="38" y="77"/>
                    </a:cubicBezTo>
                    <a:cubicBezTo>
                      <a:pt x="41" y="77"/>
                      <a:pt x="45" y="78"/>
                      <a:pt x="48" y="78"/>
                    </a:cubicBezTo>
                    <a:cubicBezTo>
                      <a:pt x="54" y="78"/>
                      <a:pt x="49" y="71"/>
                      <a:pt x="48" y="68"/>
                    </a:cubicBezTo>
                    <a:cubicBezTo>
                      <a:pt x="46" y="59"/>
                      <a:pt x="45" y="49"/>
                      <a:pt x="42" y="39"/>
                    </a:cubicBezTo>
                    <a:cubicBezTo>
                      <a:pt x="39" y="26"/>
                      <a:pt x="35" y="13"/>
                      <a:pt x="30" y="0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2" y="88"/>
                      <a:pt x="0" y="97"/>
                      <a:pt x="2" y="107"/>
                    </a:cubicBezTo>
                    <a:cubicBezTo>
                      <a:pt x="3" y="114"/>
                      <a:pt x="5" y="120"/>
                      <a:pt x="7" y="127"/>
                    </a:cubicBezTo>
                    <a:cubicBezTo>
                      <a:pt x="26" y="126"/>
                      <a:pt x="64" y="124"/>
                      <a:pt x="78" y="114"/>
                    </a:cubicBezTo>
                    <a:cubicBezTo>
                      <a:pt x="86" y="108"/>
                      <a:pt x="88" y="95"/>
                      <a:pt x="86" y="7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Freeform 905"/>
              <p:cNvSpPr>
                <a:spLocks/>
              </p:cNvSpPr>
              <p:nvPr/>
            </p:nvSpPr>
            <p:spPr bwMode="auto">
              <a:xfrm>
                <a:off x="8038" y="2424"/>
                <a:ext cx="135" cy="118"/>
              </a:xfrm>
              <a:custGeom>
                <a:avLst/>
                <a:gdLst>
                  <a:gd name="T0" fmla="*/ 0 w 135"/>
                  <a:gd name="T1" fmla="*/ 118 h 118"/>
                  <a:gd name="T2" fmla="*/ 104 w 135"/>
                  <a:gd name="T3" fmla="*/ 0 h 118"/>
                  <a:gd name="T4" fmla="*/ 135 w 135"/>
                  <a:gd name="T5" fmla="*/ 35 h 118"/>
                  <a:gd name="T6" fmla="*/ 0 w 135"/>
                  <a:gd name="T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5" h="118">
                    <a:moveTo>
                      <a:pt x="0" y="118"/>
                    </a:moveTo>
                    <a:lnTo>
                      <a:pt x="104" y="0"/>
                    </a:lnTo>
                    <a:lnTo>
                      <a:pt x="135" y="35"/>
                    </a:lnTo>
                    <a:lnTo>
                      <a:pt x="0" y="118"/>
                    </a:lnTo>
                    <a:close/>
                  </a:path>
                </a:pathLst>
              </a:custGeom>
              <a:solidFill>
                <a:srgbClr val="FFC5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Freeform 906"/>
              <p:cNvSpPr>
                <a:spLocks/>
              </p:cNvSpPr>
              <p:nvPr/>
            </p:nvSpPr>
            <p:spPr bwMode="auto">
              <a:xfrm>
                <a:off x="8045" y="2570"/>
                <a:ext cx="158" cy="48"/>
              </a:xfrm>
              <a:custGeom>
                <a:avLst/>
                <a:gdLst>
                  <a:gd name="T0" fmla="*/ 0 w 158"/>
                  <a:gd name="T1" fmla="*/ 48 h 48"/>
                  <a:gd name="T2" fmla="*/ 151 w 158"/>
                  <a:gd name="T3" fmla="*/ 0 h 48"/>
                  <a:gd name="T4" fmla="*/ 158 w 158"/>
                  <a:gd name="T5" fmla="*/ 48 h 48"/>
                  <a:gd name="T6" fmla="*/ 0 w 158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8" h="48">
                    <a:moveTo>
                      <a:pt x="0" y="48"/>
                    </a:moveTo>
                    <a:lnTo>
                      <a:pt x="151" y="0"/>
                    </a:lnTo>
                    <a:lnTo>
                      <a:pt x="158" y="48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FFC5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Freeform 907"/>
              <p:cNvSpPr>
                <a:spLocks/>
              </p:cNvSpPr>
              <p:nvPr/>
            </p:nvSpPr>
            <p:spPr bwMode="auto">
              <a:xfrm>
                <a:off x="8069" y="2665"/>
                <a:ext cx="153" cy="80"/>
              </a:xfrm>
              <a:custGeom>
                <a:avLst/>
                <a:gdLst>
                  <a:gd name="T0" fmla="*/ 0 w 153"/>
                  <a:gd name="T1" fmla="*/ 0 h 80"/>
                  <a:gd name="T2" fmla="*/ 153 w 153"/>
                  <a:gd name="T3" fmla="*/ 38 h 80"/>
                  <a:gd name="T4" fmla="*/ 137 w 153"/>
                  <a:gd name="T5" fmla="*/ 80 h 80"/>
                  <a:gd name="T6" fmla="*/ 0 w 153"/>
                  <a:gd name="T7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" h="80">
                    <a:moveTo>
                      <a:pt x="0" y="0"/>
                    </a:moveTo>
                    <a:lnTo>
                      <a:pt x="153" y="38"/>
                    </a:lnTo>
                    <a:lnTo>
                      <a:pt x="137" y="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5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Freeform 908"/>
              <p:cNvSpPr>
                <a:spLocks/>
              </p:cNvSpPr>
              <p:nvPr/>
            </p:nvSpPr>
            <p:spPr bwMode="auto">
              <a:xfrm>
                <a:off x="9492" y="752"/>
                <a:ext cx="433" cy="915"/>
              </a:xfrm>
              <a:custGeom>
                <a:avLst/>
                <a:gdLst>
                  <a:gd name="T0" fmla="*/ 9 w 183"/>
                  <a:gd name="T1" fmla="*/ 0 h 387"/>
                  <a:gd name="T2" fmla="*/ 17 w 183"/>
                  <a:gd name="T3" fmla="*/ 82 h 387"/>
                  <a:gd name="T4" fmla="*/ 51 w 183"/>
                  <a:gd name="T5" fmla="*/ 106 h 387"/>
                  <a:gd name="T6" fmla="*/ 51 w 183"/>
                  <a:gd name="T7" fmla="*/ 370 h 387"/>
                  <a:gd name="T8" fmla="*/ 90 w 183"/>
                  <a:gd name="T9" fmla="*/ 387 h 387"/>
                  <a:gd name="T10" fmla="*/ 84 w 183"/>
                  <a:gd name="T11" fmla="*/ 110 h 387"/>
                  <a:gd name="T12" fmla="*/ 109 w 183"/>
                  <a:gd name="T13" fmla="*/ 109 h 387"/>
                  <a:gd name="T14" fmla="*/ 114 w 183"/>
                  <a:gd name="T15" fmla="*/ 381 h 387"/>
                  <a:gd name="T16" fmla="*/ 142 w 183"/>
                  <a:gd name="T17" fmla="*/ 361 h 387"/>
                  <a:gd name="T18" fmla="*/ 155 w 183"/>
                  <a:gd name="T19" fmla="*/ 350 h 387"/>
                  <a:gd name="T20" fmla="*/ 138 w 183"/>
                  <a:gd name="T21" fmla="*/ 104 h 387"/>
                  <a:gd name="T22" fmla="*/ 171 w 183"/>
                  <a:gd name="T23" fmla="*/ 84 h 387"/>
                  <a:gd name="T24" fmla="*/ 177 w 183"/>
                  <a:gd name="T25" fmla="*/ 5 h 387"/>
                  <a:gd name="T26" fmla="*/ 9 w 183"/>
                  <a:gd name="T27" fmla="*/ 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3" h="387">
                    <a:moveTo>
                      <a:pt x="9" y="0"/>
                    </a:moveTo>
                    <a:cubicBezTo>
                      <a:pt x="9" y="0"/>
                      <a:pt x="0" y="50"/>
                      <a:pt x="17" y="82"/>
                    </a:cubicBezTo>
                    <a:cubicBezTo>
                      <a:pt x="24" y="93"/>
                      <a:pt x="37" y="103"/>
                      <a:pt x="51" y="106"/>
                    </a:cubicBezTo>
                    <a:cubicBezTo>
                      <a:pt x="51" y="370"/>
                      <a:pt x="51" y="370"/>
                      <a:pt x="51" y="370"/>
                    </a:cubicBezTo>
                    <a:cubicBezTo>
                      <a:pt x="90" y="387"/>
                      <a:pt x="90" y="387"/>
                      <a:pt x="90" y="387"/>
                    </a:cubicBezTo>
                    <a:cubicBezTo>
                      <a:pt x="84" y="110"/>
                      <a:pt x="84" y="110"/>
                      <a:pt x="84" y="110"/>
                    </a:cubicBezTo>
                    <a:cubicBezTo>
                      <a:pt x="84" y="110"/>
                      <a:pt x="98" y="111"/>
                      <a:pt x="109" y="109"/>
                    </a:cubicBezTo>
                    <a:cubicBezTo>
                      <a:pt x="114" y="381"/>
                      <a:pt x="114" y="381"/>
                      <a:pt x="114" y="381"/>
                    </a:cubicBezTo>
                    <a:cubicBezTo>
                      <a:pt x="142" y="361"/>
                      <a:pt x="142" y="361"/>
                      <a:pt x="142" y="361"/>
                    </a:cubicBezTo>
                    <a:cubicBezTo>
                      <a:pt x="155" y="350"/>
                      <a:pt x="155" y="350"/>
                      <a:pt x="155" y="350"/>
                    </a:cubicBezTo>
                    <a:cubicBezTo>
                      <a:pt x="138" y="104"/>
                      <a:pt x="138" y="104"/>
                      <a:pt x="138" y="104"/>
                    </a:cubicBezTo>
                    <a:cubicBezTo>
                      <a:pt x="138" y="104"/>
                      <a:pt x="159" y="103"/>
                      <a:pt x="171" y="84"/>
                    </a:cubicBezTo>
                    <a:cubicBezTo>
                      <a:pt x="181" y="67"/>
                      <a:pt x="183" y="40"/>
                      <a:pt x="177" y="5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Freeform 909"/>
              <p:cNvSpPr>
                <a:spLocks/>
              </p:cNvSpPr>
              <p:nvPr/>
            </p:nvSpPr>
            <p:spPr bwMode="auto">
              <a:xfrm>
                <a:off x="9509" y="849"/>
                <a:ext cx="409" cy="818"/>
              </a:xfrm>
              <a:custGeom>
                <a:avLst/>
                <a:gdLst>
                  <a:gd name="T0" fmla="*/ 150 w 173"/>
                  <a:gd name="T1" fmla="*/ 35 h 346"/>
                  <a:gd name="T2" fmla="*/ 89 w 173"/>
                  <a:gd name="T3" fmla="*/ 54 h 346"/>
                  <a:gd name="T4" fmla="*/ 28 w 173"/>
                  <a:gd name="T5" fmla="*/ 32 h 346"/>
                  <a:gd name="T6" fmla="*/ 6 w 173"/>
                  <a:gd name="T7" fmla="*/ 6 h 346"/>
                  <a:gd name="T8" fmla="*/ 0 w 173"/>
                  <a:gd name="T9" fmla="*/ 0 h 346"/>
                  <a:gd name="T10" fmla="*/ 10 w 173"/>
                  <a:gd name="T11" fmla="*/ 41 h 346"/>
                  <a:gd name="T12" fmla="*/ 44 w 173"/>
                  <a:gd name="T13" fmla="*/ 65 h 346"/>
                  <a:gd name="T14" fmla="*/ 44 w 173"/>
                  <a:gd name="T15" fmla="*/ 73 h 346"/>
                  <a:gd name="T16" fmla="*/ 59 w 173"/>
                  <a:gd name="T17" fmla="*/ 74 h 346"/>
                  <a:gd name="T18" fmla="*/ 60 w 173"/>
                  <a:gd name="T19" fmla="*/ 75 h 346"/>
                  <a:gd name="T20" fmla="*/ 64 w 173"/>
                  <a:gd name="T21" fmla="*/ 311 h 346"/>
                  <a:gd name="T22" fmla="*/ 63 w 173"/>
                  <a:gd name="T23" fmla="*/ 337 h 346"/>
                  <a:gd name="T24" fmla="*/ 83 w 173"/>
                  <a:gd name="T25" fmla="*/ 346 h 346"/>
                  <a:gd name="T26" fmla="*/ 77 w 173"/>
                  <a:gd name="T27" fmla="*/ 69 h 346"/>
                  <a:gd name="T28" fmla="*/ 102 w 173"/>
                  <a:gd name="T29" fmla="*/ 68 h 346"/>
                  <a:gd name="T30" fmla="*/ 107 w 173"/>
                  <a:gd name="T31" fmla="*/ 340 h 346"/>
                  <a:gd name="T32" fmla="*/ 124 w 173"/>
                  <a:gd name="T33" fmla="*/ 328 h 346"/>
                  <a:gd name="T34" fmla="*/ 124 w 173"/>
                  <a:gd name="T35" fmla="*/ 260 h 346"/>
                  <a:gd name="T36" fmla="*/ 123 w 173"/>
                  <a:gd name="T37" fmla="*/ 170 h 346"/>
                  <a:gd name="T38" fmla="*/ 118 w 173"/>
                  <a:gd name="T39" fmla="*/ 124 h 346"/>
                  <a:gd name="T40" fmla="*/ 116 w 173"/>
                  <a:gd name="T41" fmla="*/ 85 h 346"/>
                  <a:gd name="T42" fmla="*/ 122 w 173"/>
                  <a:gd name="T43" fmla="*/ 73 h 346"/>
                  <a:gd name="T44" fmla="*/ 132 w 173"/>
                  <a:gd name="T45" fmla="*/ 72 h 346"/>
                  <a:gd name="T46" fmla="*/ 131 w 173"/>
                  <a:gd name="T47" fmla="*/ 63 h 346"/>
                  <a:gd name="T48" fmla="*/ 164 w 173"/>
                  <a:gd name="T49" fmla="*/ 43 h 346"/>
                  <a:gd name="T50" fmla="*/ 173 w 173"/>
                  <a:gd name="T51" fmla="*/ 8 h 346"/>
                  <a:gd name="T52" fmla="*/ 150 w 173"/>
                  <a:gd name="T53" fmla="*/ 35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3" h="346">
                    <a:moveTo>
                      <a:pt x="150" y="35"/>
                    </a:moveTo>
                    <a:cubicBezTo>
                      <a:pt x="132" y="47"/>
                      <a:pt x="110" y="53"/>
                      <a:pt x="89" y="54"/>
                    </a:cubicBezTo>
                    <a:cubicBezTo>
                      <a:pt x="66" y="55"/>
                      <a:pt x="46" y="48"/>
                      <a:pt x="28" y="32"/>
                    </a:cubicBezTo>
                    <a:cubicBezTo>
                      <a:pt x="19" y="25"/>
                      <a:pt x="11" y="16"/>
                      <a:pt x="6" y="6"/>
                    </a:cubicBezTo>
                    <a:cubicBezTo>
                      <a:pt x="4" y="4"/>
                      <a:pt x="2" y="2"/>
                      <a:pt x="0" y="0"/>
                    </a:cubicBezTo>
                    <a:cubicBezTo>
                      <a:pt x="1" y="14"/>
                      <a:pt x="4" y="28"/>
                      <a:pt x="10" y="41"/>
                    </a:cubicBezTo>
                    <a:cubicBezTo>
                      <a:pt x="17" y="52"/>
                      <a:pt x="30" y="62"/>
                      <a:pt x="44" y="65"/>
                    </a:cubicBezTo>
                    <a:cubicBezTo>
                      <a:pt x="44" y="73"/>
                      <a:pt x="44" y="73"/>
                      <a:pt x="44" y="73"/>
                    </a:cubicBezTo>
                    <a:cubicBezTo>
                      <a:pt x="49" y="73"/>
                      <a:pt x="54" y="73"/>
                      <a:pt x="59" y="74"/>
                    </a:cubicBezTo>
                    <a:cubicBezTo>
                      <a:pt x="59" y="74"/>
                      <a:pt x="60" y="75"/>
                      <a:pt x="60" y="75"/>
                    </a:cubicBezTo>
                    <a:cubicBezTo>
                      <a:pt x="62" y="128"/>
                      <a:pt x="66" y="285"/>
                      <a:pt x="64" y="311"/>
                    </a:cubicBezTo>
                    <a:cubicBezTo>
                      <a:pt x="64" y="320"/>
                      <a:pt x="63" y="329"/>
                      <a:pt x="63" y="337"/>
                    </a:cubicBezTo>
                    <a:cubicBezTo>
                      <a:pt x="83" y="346"/>
                      <a:pt x="83" y="346"/>
                      <a:pt x="83" y="346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91" y="70"/>
                      <a:pt x="102" y="68"/>
                    </a:cubicBezTo>
                    <a:cubicBezTo>
                      <a:pt x="107" y="340"/>
                      <a:pt x="107" y="340"/>
                      <a:pt x="107" y="340"/>
                    </a:cubicBezTo>
                    <a:cubicBezTo>
                      <a:pt x="124" y="328"/>
                      <a:pt x="124" y="328"/>
                      <a:pt x="124" y="328"/>
                    </a:cubicBezTo>
                    <a:cubicBezTo>
                      <a:pt x="120" y="305"/>
                      <a:pt x="124" y="283"/>
                      <a:pt x="124" y="260"/>
                    </a:cubicBezTo>
                    <a:cubicBezTo>
                      <a:pt x="124" y="230"/>
                      <a:pt x="127" y="200"/>
                      <a:pt x="123" y="170"/>
                    </a:cubicBezTo>
                    <a:cubicBezTo>
                      <a:pt x="121" y="155"/>
                      <a:pt x="118" y="140"/>
                      <a:pt x="118" y="124"/>
                    </a:cubicBezTo>
                    <a:cubicBezTo>
                      <a:pt x="117" y="111"/>
                      <a:pt x="119" y="98"/>
                      <a:pt x="116" y="85"/>
                    </a:cubicBezTo>
                    <a:cubicBezTo>
                      <a:pt x="115" y="79"/>
                      <a:pt x="115" y="74"/>
                      <a:pt x="122" y="73"/>
                    </a:cubicBezTo>
                    <a:cubicBezTo>
                      <a:pt x="126" y="73"/>
                      <a:pt x="129" y="72"/>
                      <a:pt x="132" y="72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31" y="63"/>
                      <a:pt x="152" y="62"/>
                      <a:pt x="164" y="43"/>
                    </a:cubicBezTo>
                    <a:cubicBezTo>
                      <a:pt x="169" y="34"/>
                      <a:pt x="172" y="22"/>
                      <a:pt x="173" y="8"/>
                    </a:cubicBezTo>
                    <a:cubicBezTo>
                      <a:pt x="167" y="18"/>
                      <a:pt x="160" y="28"/>
                      <a:pt x="150" y="35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Freeform 910"/>
              <p:cNvSpPr>
                <a:spLocks/>
              </p:cNvSpPr>
              <p:nvPr/>
            </p:nvSpPr>
            <p:spPr bwMode="auto">
              <a:xfrm>
                <a:off x="9511" y="712"/>
                <a:ext cx="402" cy="123"/>
              </a:xfrm>
              <a:custGeom>
                <a:avLst/>
                <a:gdLst>
                  <a:gd name="T0" fmla="*/ 1 w 170"/>
                  <a:gd name="T1" fmla="*/ 13 h 52"/>
                  <a:gd name="T2" fmla="*/ 0 w 170"/>
                  <a:gd name="T3" fmla="*/ 24 h 52"/>
                  <a:gd name="T4" fmla="*/ 55 w 170"/>
                  <a:gd name="T5" fmla="*/ 26 h 52"/>
                  <a:gd name="T6" fmla="*/ 82 w 170"/>
                  <a:gd name="T7" fmla="*/ 51 h 52"/>
                  <a:gd name="T8" fmla="*/ 110 w 170"/>
                  <a:gd name="T9" fmla="*/ 28 h 52"/>
                  <a:gd name="T10" fmla="*/ 170 w 170"/>
                  <a:gd name="T11" fmla="*/ 26 h 52"/>
                  <a:gd name="T12" fmla="*/ 169 w 170"/>
                  <a:gd name="T13" fmla="*/ 18 h 52"/>
                  <a:gd name="T14" fmla="*/ 1 w 170"/>
                  <a:gd name="T15" fmla="*/ 1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0" h="52">
                    <a:moveTo>
                      <a:pt x="1" y="13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6" y="24"/>
                      <a:pt x="55" y="26"/>
                    </a:cubicBezTo>
                    <a:cubicBezTo>
                      <a:pt x="66" y="27"/>
                      <a:pt x="70" y="50"/>
                      <a:pt x="82" y="51"/>
                    </a:cubicBezTo>
                    <a:cubicBezTo>
                      <a:pt x="94" y="52"/>
                      <a:pt x="99" y="28"/>
                      <a:pt x="110" y="28"/>
                    </a:cubicBezTo>
                    <a:cubicBezTo>
                      <a:pt x="131" y="28"/>
                      <a:pt x="160" y="30"/>
                      <a:pt x="170" y="26"/>
                    </a:cubicBezTo>
                    <a:cubicBezTo>
                      <a:pt x="169" y="18"/>
                      <a:pt x="169" y="18"/>
                      <a:pt x="169" y="18"/>
                    </a:cubicBezTo>
                    <a:cubicBezTo>
                      <a:pt x="169" y="18"/>
                      <a:pt x="74" y="0"/>
                      <a:pt x="1" y="13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911"/>
              <p:cNvSpPr>
                <a:spLocks/>
              </p:cNvSpPr>
              <p:nvPr/>
            </p:nvSpPr>
            <p:spPr bwMode="auto">
              <a:xfrm>
                <a:off x="9717" y="1530"/>
                <a:ext cx="331" cy="168"/>
              </a:xfrm>
              <a:custGeom>
                <a:avLst/>
                <a:gdLst>
                  <a:gd name="T0" fmla="*/ 123 w 140"/>
                  <a:gd name="T1" fmla="*/ 71 h 71"/>
                  <a:gd name="T2" fmla="*/ 3 w 140"/>
                  <a:gd name="T3" fmla="*/ 59 h 71"/>
                  <a:gd name="T4" fmla="*/ 70 w 140"/>
                  <a:gd name="T5" fmla="*/ 0 h 71"/>
                  <a:gd name="T6" fmla="*/ 123 w 140"/>
                  <a:gd name="T7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71">
                    <a:moveTo>
                      <a:pt x="123" y="71"/>
                    </a:moveTo>
                    <a:cubicBezTo>
                      <a:pt x="123" y="71"/>
                      <a:pt x="32" y="69"/>
                      <a:pt x="3" y="59"/>
                    </a:cubicBezTo>
                    <a:cubicBezTo>
                      <a:pt x="3" y="59"/>
                      <a:pt x="0" y="0"/>
                      <a:pt x="70" y="0"/>
                    </a:cubicBezTo>
                    <a:cubicBezTo>
                      <a:pt x="140" y="1"/>
                      <a:pt x="136" y="67"/>
                      <a:pt x="123" y="7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912"/>
              <p:cNvSpPr>
                <a:spLocks/>
              </p:cNvSpPr>
              <p:nvPr/>
            </p:nvSpPr>
            <p:spPr bwMode="auto">
              <a:xfrm>
                <a:off x="9828" y="1530"/>
                <a:ext cx="191" cy="128"/>
              </a:xfrm>
              <a:custGeom>
                <a:avLst/>
                <a:gdLst>
                  <a:gd name="T0" fmla="*/ 23 w 81"/>
                  <a:gd name="T1" fmla="*/ 0 h 54"/>
                  <a:gd name="T2" fmla="*/ 0 w 81"/>
                  <a:gd name="T3" fmla="*/ 3 h 54"/>
                  <a:gd name="T4" fmla="*/ 13 w 81"/>
                  <a:gd name="T5" fmla="*/ 17 h 54"/>
                  <a:gd name="T6" fmla="*/ 22 w 81"/>
                  <a:gd name="T7" fmla="*/ 51 h 54"/>
                  <a:gd name="T8" fmla="*/ 81 w 81"/>
                  <a:gd name="T9" fmla="*/ 36 h 54"/>
                  <a:gd name="T10" fmla="*/ 23 w 81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54">
                    <a:moveTo>
                      <a:pt x="23" y="0"/>
                    </a:moveTo>
                    <a:cubicBezTo>
                      <a:pt x="14" y="0"/>
                      <a:pt x="7" y="1"/>
                      <a:pt x="0" y="3"/>
                    </a:cubicBezTo>
                    <a:cubicBezTo>
                      <a:pt x="5" y="6"/>
                      <a:pt x="10" y="11"/>
                      <a:pt x="13" y="17"/>
                    </a:cubicBezTo>
                    <a:cubicBezTo>
                      <a:pt x="20" y="27"/>
                      <a:pt x="22" y="39"/>
                      <a:pt x="22" y="51"/>
                    </a:cubicBezTo>
                    <a:cubicBezTo>
                      <a:pt x="46" y="54"/>
                      <a:pt x="71" y="49"/>
                      <a:pt x="81" y="36"/>
                    </a:cubicBezTo>
                    <a:cubicBezTo>
                      <a:pt x="75" y="19"/>
                      <a:pt x="59" y="1"/>
                      <a:pt x="23" y="0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Freeform 913"/>
              <p:cNvSpPr>
                <a:spLocks/>
              </p:cNvSpPr>
              <p:nvPr/>
            </p:nvSpPr>
            <p:spPr bwMode="auto">
              <a:xfrm>
                <a:off x="9918" y="1563"/>
                <a:ext cx="45" cy="24"/>
              </a:xfrm>
              <a:custGeom>
                <a:avLst/>
                <a:gdLst>
                  <a:gd name="T0" fmla="*/ 0 w 19"/>
                  <a:gd name="T1" fmla="*/ 4 h 10"/>
                  <a:gd name="T2" fmla="*/ 10 w 19"/>
                  <a:gd name="T3" fmla="*/ 9 h 10"/>
                  <a:gd name="T4" fmla="*/ 19 w 19"/>
                  <a:gd name="T5" fmla="*/ 5 h 10"/>
                  <a:gd name="T6" fmla="*/ 10 w 19"/>
                  <a:gd name="T7" fmla="*/ 0 h 10"/>
                  <a:gd name="T8" fmla="*/ 0 w 19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0" y="4"/>
                    </a:moveTo>
                    <a:cubicBezTo>
                      <a:pt x="0" y="7"/>
                      <a:pt x="4" y="9"/>
                      <a:pt x="10" y="9"/>
                    </a:cubicBezTo>
                    <a:cubicBezTo>
                      <a:pt x="15" y="10"/>
                      <a:pt x="19" y="8"/>
                      <a:pt x="19" y="5"/>
                    </a:cubicBezTo>
                    <a:cubicBezTo>
                      <a:pt x="19" y="2"/>
                      <a:pt x="15" y="0"/>
                      <a:pt x="10" y="0"/>
                    </a:cubicBezTo>
                    <a:cubicBezTo>
                      <a:pt x="5" y="0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Freeform 914"/>
              <p:cNvSpPr>
                <a:spLocks/>
              </p:cNvSpPr>
              <p:nvPr/>
            </p:nvSpPr>
            <p:spPr bwMode="auto">
              <a:xfrm>
                <a:off x="9849" y="138"/>
                <a:ext cx="180" cy="555"/>
              </a:xfrm>
              <a:custGeom>
                <a:avLst/>
                <a:gdLst>
                  <a:gd name="T0" fmla="*/ 0 w 76"/>
                  <a:gd name="T1" fmla="*/ 14 h 235"/>
                  <a:gd name="T2" fmla="*/ 49 w 76"/>
                  <a:gd name="T3" fmla="*/ 28 h 235"/>
                  <a:gd name="T4" fmla="*/ 74 w 76"/>
                  <a:gd name="T5" fmla="*/ 154 h 235"/>
                  <a:gd name="T6" fmla="*/ 23 w 76"/>
                  <a:gd name="T7" fmla="*/ 230 h 235"/>
                  <a:gd name="T8" fmla="*/ 0 w 76"/>
                  <a:gd name="T9" fmla="*/ 14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35">
                    <a:moveTo>
                      <a:pt x="0" y="14"/>
                    </a:moveTo>
                    <a:cubicBezTo>
                      <a:pt x="0" y="14"/>
                      <a:pt x="34" y="0"/>
                      <a:pt x="49" y="28"/>
                    </a:cubicBezTo>
                    <a:cubicBezTo>
                      <a:pt x="68" y="63"/>
                      <a:pt x="71" y="127"/>
                      <a:pt x="74" y="154"/>
                    </a:cubicBezTo>
                    <a:cubicBezTo>
                      <a:pt x="76" y="181"/>
                      <a:pt x="47" y="235"/>
                      <a:pt x="23" y="230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Freeform 915"/>
              <p:cNvSpPr>
                <a:spLocks/>
              </p:cNvSpPr>
              <p:nvPr/>
            </p:nvSpPr>
            <p:spPr bwMode="auto">
              <a:xfrm>
                <a:off x="9849" y="164"/>
                <a:ext cx="170" cy="527"/>
              </a:xfrm>
              <a:custGeom>
                <a:avLst/>
                <a:gdLst>
                  <a:gd name="T0" fmla="*/ 41 w 72"/>
                  <a:gd name="T1" fmla="*/ 152 h 223"/>
                  <a:gd name="T2" fmla="*/ 72 w 72"/>
                  <a:gd name="T3" fmla="*/ 127 h 223"/>
                  <a:gd name="T4" fmla="*/ 72 w 72"/>
                  <a:gd name="T5" fmla="*/ 123 h 223"/>
                  <a:gd name="T6" fmla="*/ 61 w 72"/>
                  <a:gd name="T7" fmla="*/ 136 h 223"/>
                  <a:gd name="T8" fmla="*/ 42 w 72"/>
                  <a:gd name="T9" fmla="*/ 149 h 223"/>
                  <a:gd name="T10" fmla="*/ 27 w 72"/>
                  <a:gd name="T11" fmla="*/ 153 h 223"/>
                  <a:gd name="T12" fmla="*/ 22 w 72"/>
                  <a:gd name="T13" fmla="*/ 140 h 223"/>
                  <a:gd name="T14" fmla="*/ 23 w 72"/>
                  <a:gd name="T15" fmla="*/ 127 h 223"/>
                  <a:gd name="T16" fmla="*/ 44 w 72"/>
                  <a:gd name="T17" fmla="*/ 115 h 223"/>
                  <a:gd name="T18" fmla="*/ 69 w 72"/>
                  <a:gd name="T19" fmla="*/ 100 h 223"/>
                  <a:gd name="T20" fmla="*/ 70 w 72"/>
                  <a:gd name="T21" fmla="*/ 100 h 223"/>
                  <a:gd name="T22" fmla="*/ 54 w 72"/>
                  <a:gd name="T23" fmla="*/ 27 h 223"/>
                  <a:gd name="T24" fmla="*/ 36 w 72"/>
                  <a:gd name="T25" fmla="*/ 23 h 223"/>
                  <a:gd name="T26" fmla="*/ 22 w 72"/>
                  <a:gd name="T27" fmla="*/ 9 h 223"/>
                  <a:gd name="T28" fmla="*/ 10 w 72"/>
                  <a:gd name="T29" fmla="*/ 0 h 223"/>
                  <a:gd name="T30" fmla="*/ 0 w 72"/>
                  <a:gd name="T31" fmla="*/ 3 h 223"/>
                  <a:gd name="T32" fmla="*/ 23 w 72"/>
                  <a:gd name="T33" fmla="*/ 219 h 223"/>
                  <a:gd name="T34" fmla="*/ 72 w 72"/>
                  <a:gd name="T35" fmla="*/ 161 h 223"/>
                  <a:gd name="T36" fmla="*/ 57 w 72"/>
                  <a:gd name="T37" fmla="*/ 180 h 223"/>
                  <a:gd name="T38" fmla="*/ 37 w 72"/>
                  <a:gd name="T39" fmla="*/ 180 h 223"/>
                  <a:gd name="T40" fmla="*/ 33 w 72"/>
                  <a:gd name="T41" fmla="*/ 161 h 223"/>
                  <a:gd name="T42" fmla="*/ 41 w 72"/>
                  <a:gd name="T43" fmla="*/ 15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2" h="223">
                    <a:moveTo>
                      <a:pt x="41" y="152"/>
                    </a:moveTo>
                    <a:cubicBezTo>
                      <a:pt x="54" y="146"/>
                      <a:pt x="65" y="138"/>
                      <a:pt x="72" y="127"/>
                    </a:cubicBezTo>
                    <a:cubicBezTo>
                      <a:pt x="72" y="126"/>
                      <a:pt x="72" y="124"/>
                      <a:pt x="72" y="123"/>
                    </a:cubicBezTo>
                    <a:cubicBezTo>
                      <a:pt x="69" y="128"/>
                      <a:pt x="65" y="132"/>
                      <a:pt x="61" y="136"/>
                    </a:cubicBezTo>
                    <a:cubicBezTo>
                      <a:pt x="55" y="142"/>
                      <a:pt x="49" y="145"/>
                      <a:pt x="42" y="149"/>
                    </a:cubicBezTo>
                    <a:cubicBezTo>
                      <a:pt x="38" y="151"/>
                      <a:pt x="32" y="156"/>
                      <a:pt x="27" y="153"/>
                    </a:cubicBezTo>
                    <a:cubicBezTo>
                      <a:pt x="23" y="151"/>
                      <a:pt x="23" y="144"/>
                      <a:pt x="22" y="140"/>
                    </a:cubicBezTo>
                    <a:cubicBezTo>
                      <a:pt x="21" y="135"/>
                      <a:pt x="19" y="131"/>
                      <a:pt x="23" y="127"/>
                    </a:cubicBezTo>
                    <a:cubicBezTo>
                      <a:pt x="30" y="123"/>
                      <a:pt x="37" y="119"/>
                      <a:pt x="44" y="115"/>
                    </a:cubicBezTo>
                    <a:cubicBezTo>
                      <a:pt x="52" y="110"/>
                      <a:pt x="61" y="105"/>
                      <a:pt x="69" y="100"/>
                    </a:cubicBezTo>
                    <a:cubicBezTo>
                      <a:pt x="69" y="100"/>
                      <a:pt x="69" y="100"/>
                      <a:pt x="70" y="100"/>
                    </a:cubicBezTo>
                    <a:cubicBezTo>
                      <a:pt x="67" y="75"/>
                      <a:pt x="62" y="48"/>
                      <a:pt x="54" y="27"/>
                    </a:cubicBezTo>
                    <a:cubicBezTo>
                      <a:pt x="47" y="27"/>
                      <a:pt x="41" y="26"/>
                      <a:pt x="36" y="23"/>
                    </a:cubicBezTo>
                    <a:cubicBezTo>
                      <a:pt x="30" y="20"/>
                      <a:pt x="27" y="14"/>
                      <a:pt x="22" y="9"/>
                    </a:cubicBezTo>
                    <a:cubicBezTo>
                      <a:pt x="19" y="5"/>
                      <a:pt x="14" y="2"/>
                      <a:pt x="10" y="0"/>
                    </a:cubicBezTo>
                    <a:cubicBezTo>
                      <a:pt x="4" y="1"/>
                      <a:pt x="0" y="3"/>
                      <a:pt x="0" y="3"/>
                    </a:cubicBezTo>
                    <a:cubicBezTo>
                      <a:pt x="23" y="219"/>
                      <a:pt x="23" y="219"/>
                      <a:pt x="23" y="219"/>
                    </a:cubicBezTo>
                    <a:cubicBezTo>
                      <a:pt x="42" y="223"/>
                      <a:pt x="65" y="189"/>
                      <a:pt x="72" y="161"/>
                    </a:cubicBezTo>
                    <a:cubicBezTo>
                      <a:pt x="68" y="168"/>
                      <a:pt x="63" y="174"/>
                      <a:pt x="57" y="180"/>
                    </a:cubicBezTo>
                    <a:cubicBezTo>
                      <a:pt x="50" y="186"/>
                      <a:pt x="41" y="190"/>
                      <a:pt x="37" y="180"/>
                    </a:cubicBezTo>
                    <a:cubicBezTo>
                      <a:pt x="35" y="174"/>
                      <a:pt x="32" y="167"/>
                      <a:pt x="33" y="161"/>
                    </a:cubicBezTo>
                    <a:cubicBezTo>
                      <a:pt x="33" y="157"/>
                      <a:pt x="37" y="154"/>
                      <a:pt x="41" y="15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Freeform 916"/>
              <p:cNvSpPr>
                <a:spLocks/>
              </p:cNvSpPr>
              <p:nvPr/>
            </p:nvSpPr>
            <p:spPr bwMode="auto">
              <a:xfrm>
                <a:off x="9464" y="149"/>
                <a:ext cx="480" cy="615"/>
              </a:xfrm>
              <a:custGeom>
                <a:avLst/>
                <a:gdLst>
                  <a:gd name="T0" fmla="*/ 29 w 203"/>
                  <a:gd name="T1" fmla="*/ 11 h 260"/>
                  <a:gd name="T2" fmla="*/ 159 w 203"/>
                  <a:gd name="T3" fmla="*/ 6 h 260"/>
                  <a:gd name="T4" fmla="*/ 184 w 203"/>
                  <a:gd name="T5" fmla="*/ 23 h 260"/>
                  <a:gd name="T6" fmla="*/ 194 w 203"/>
                  <a:gd name="T7" fmla="*/ 183 h 260"/>
                  <a:gd name="T8" fmla="*/ 189 w 203"/>
                  <a:gd name="T9" fmla="*/ 260 h 260"/>
                  <a:gd name="T10" fmla="*/ 21 w 203"/>
                  <a:gd name="T11" fmla="*/ 255 h 260"/>
                  <a:gd name="T12" fmla="*/ 4 w 203"/>
                  <a:gd name="T13" fmla="*/ 50 h 260"/>
                  <a:gd name="T14" fmla="*/ 29 w 203"/>
                  <a:gd name="T15" fmla="*/ 11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3" h="260">
                    <a:moveTo>
                      <a:pt x="29" y="11"/>
                    </a:moveTo>
                    <a:cubicBezTo>
                      <a:pt x="29" y="11"/>
                      <a:pt x="58" y="0"/>
                      <a:pt x="159" y="6"/>
                    </a:cubicBezTo>
                    <a:cubicBezTo>
                      <a:pt x="159" y="6"/>
                      <a:pt x="180" y="8"/>
                      <a:pt x="184" y="23"/>
                    </a:cubicBezTo>
                    <a:cubicBezTo>
                      <a:pt x="186" y="32"/>
                      <a:pt x="179" y="110"/>
                      <a:pt x="194" y="183"/>
                    </a:cubicBezTo>
                    <a:cubicBezTo>
                      <a:pt x="203" y="228"/>
                      <a:pt x="189" y="260"/>
                      <a:pt x="189" y="260"/>
                    </a:cubicBezTo>
                    <a:cubicBezTo>
                      <a:pt x="21" y="255"/>
                      <a:pt x="21" y="255"/>
                      <a:pt x="21" y="255"/>
                    </a:cubicBezTo>
                    <a:cubicBezTo>
                      <a:pt x="21" y="255"/>
                      <a:pt x="0" y="123"/>
                      <a:pt x="4" y="50"/>
                    </a:cubicBezTo>
                    <a:cubicBezTo>
                      <a:pt x="6" y="21"/>
                      <a:pt x="22" y="11"/>
                      <a:pt x="29" y="1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Freeform 917"/>
              <p:cNvSpPr>
                <a:spLocks/>
              </p:cNvSpPr>
              <p:nvPr/>
            </p:nvSpPr>
            <p:spPr bwMode="auto">
              <a:xfrm>
                <a:off x="9818" y="227"/>
                <a:ext cx="126" cy="537"/>
              </a:xfrm>
              <a:custGeom>
                <a:avLst/>
                <a:gdLst>
                  <a:gd name="T0" fmla="*/ 44 w 53"/>
                  <a:gd name="T1" fmla="*/ 150 h 227"/>
                  <a:gd name="T2" fmla="*/ 34 w 53"/>
                  <a:gd name="T3" fmla="*/ 0 h 227"/>
                  <a:gd name="T4" fmla="*/ 18 w 53"/>
                  <a:gd name="T5" fmla="*/ 34 h 227"/>
                  <a:gd name="T6" fmla="*/ 17 w 53"/>
                  <a:gd name="T7" fmla="*/ 47 h 227"/>
                  <a:gd name="T8" fmla="*/ 13 w 53"/>
                  <a:gd name="T9" fmla="*/ 56 h 227"/>
                  <a:gd name="T10" fmla="*/ 3 w 53"/>
                  <a:gd name="T11" fmla="*/ 71 h 227"/>
                  <a:gd name="T12" fmla="*/ 6 w 53"/>
                  <a:gd name="T13" fmla="*/ 87 h 227"/>
                  <a:gd name="T14" fmla="*/ 9 w 53"/>
                  <a:gd name="T15" fmla="*/ 90 h 227"/>
                  <a:gd name="T16" fmla="*/ 9 w 53"/>
                  <a:gd name="T17" fmla="*/ 96 h 227"/>
                  <a:gd name="T18" fmla="*/ 11 w 53"/>
                  <a:gd name="T19" fmla="*/ 119 h 227"/>
                  <a:gd name="T20" fmla="*/ 22 w 53"/>
                  <a:gd name="T21" fmla="*/ 130 h 227"/>
                  <a:gd name="T22" fmla="*/ 26 w 53"/>
                  <a:gd name="T23" fmla="*/ 144 h 227"/>
                  <a:gd name="T24" fmla="*/ 24 w 53"/>
                  <a:gd name="T25" fmla="*/ 182 h 227"/>
                  <a:gd name="T26" fmla="*/ 10 w 53"/>
                  <a:gd name="T27" fmla="*/ 226 h 227"/>
                  <a:gd name="T28" fmla="*/ 39 w 53"/>
                  <a:gd name="T29" fmla="*/ 227 h 227"/>
                  <a:gd name="T30" fmla="*/ 44 w 53"/>
                  <a:gd name="T31" fmla="*/ 15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227">
                    <a:moveTo>
                      <a:pt x="44" y="150"/>
                    </a:moveTo>
                    <a:cubicBezTo>
                      <a:pt x="32" y="89"/>
                      <a:pt x="34" y="24"/>
                      <a:pt x="34" y="0"/>
                    </a:cubicBezTo>
                    <a:cubicBezTo>
                      <a:pt x="19" y="4"/>
                      <a:pt x="9" y="20"/>
                      <a:pt x="18" y="34"/>
                    </a:cubicBezTo>
                    <a:cubicBezTo>
                      <a:pt x="21" y="38"/>
                      <a:pt x="18" y="43"/>
                      <a:pt x="17" y="47"/>
                    </a:cubicBezTo>
                    <a:cubicBezTo>
                      <a:pt x="16" y="50"/>
                      <a:pt x="15" y="54"/>
                      <a:pt x="13" y="56"/>
                    </a:cubicBezTo>
                    <a:cubicBezTo>
                      <a:pt x="7" y="61"/>
                      <a:pt x="4" y="64"/>
                      <a:pt x="3" y="71"/>
                    </a:cubicBezTo>
                    <a:cubicBezTo>
                      <a:pt x="2" y="76"/>
                      <a:pt x="0" y="83"/>
                      <a:pt x="6" y="87"/>
                    </a:cubicBezTo>
                    <a:cubicBezTo>
                      <a:pt x="7" y="88"/>
                      <a:pt x="8" y="89"/>
                      <a:pt x="9" y="90"/>
                    </a:cubicBezTo>
                    <a:cubicBezTo>
                      <a:pt x="11" y="91"/>
                      <a:pt x="10" y="95"/>
                      <a:pt x="9" y="96"/>
                    </a:cubicBezTo>
                    <a:cubicBezTo>
                      <a:pt x="6" y="103"/>
                      <a:pt x="5" y="114"/>
                      <a:pt x="11" y="119"/>
                    </a:cubicBezTo>
                    <a:cubicBezTo>
                      <a:pt x="15" y="123"/>
                      <a:pt x="20" y="125"/>
                      <a:pt x="22" y="130"/>
                    </a:cubicBezTo>
                    <a:cubicBezTo>
                      <a:pt x="24" y="135"/>
                      <a:pt x="25" y="139"/>
                      <a:pt x="26" y="144"/>
                    </a:cubicBezTo>
                    <a:cubicBezTo>
                      <a:pt x="27" y="157"/>
                      <a:pt x="26" y="169"/>
                      <a:pt x="24" y="182"/>
                    </a:cubicBezTo>
                    <a:cubicBezTo>
                      <a:pt x="22" y="196"/>
                      <a:pt x="18" y="213"/>
                      <a:pt x="10" y="226"/>
                    </a:cubicBezTo>
                    <a:cubicBezTo>
                      <a:pt x="39" y="227"/>
                      <a:pt x="39" y="227"/>
                      <a:pt x="39" y="227"/>
                    </a:cubicBezTo>
                    <a:cubicBezTo>
                      <a:pt x="39" y="227"/>
                      <a:pt x="53" y="195"/>
                      <a:pt x="44" y="15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Freeform 918"/>
              <p:cNvSpPr>
                <a:spLocks/>
              </p:cNvSpPr>
              <p:nvPr/>
            </p:nvSpPr>
            <p:spPr bwMode="auto">
              <a:xfrm>
                <a:off x="9466" y="156"/>
                <a:ext cx="272" cy="547"/>
              </a:xfrm>
              <a:custGeom>
                <a:avLst/>
                <a:gdLst>
                  <a:gd name="T0" fmla="*/ 69 w 115"/>
                  <a:gd name="T1" fmla="*/ 191 h 231"/>
                  <a:gd name="T2" fmla="*/ 71 w 115"/>
                  <a:gd name="T3" fmla="*/ 164 h 231"/>
                  <a:gd name="T4" fmla="*/ 76 w 115"/>
                  <a:gd name="T5" fmla="*/ 128 h 231"/>
                  <a:gd name="T6" fmla="*/ 82 w 115"/>
                  <a:gd name="T7" fmla="*/ 98 h 231"/>
                  <a:gd name="T8" fmla="*/ 89 w 115"/>
                  <a:gd name="T9" fmla="*/ 83 h 231"/>
                  <a:gd name="T10" fmla="*/ 74 w 115"/>
                  <a:gd name="T11" fmla="*/ 80 h 231"/>
                  <a:gd name="T12" fmla="*/ 35 w 115"/>
                  <a:gd name="T13" fmla="*/ 84 h 231"/>
                  <a:gd name="T14" fmla="*/ 26 w 115"/>
                  <a:gd name="T15" fmla="*/ 72 h 231"/>
                  <a:gd name="T16" fmla="*/ 29 w 115"/>
                  <a:gd name="T17" fmla="*/ 32 h 231"/>
                  <a:gd name="T18" fmla="*/ 43 w 115"/>
                  <a:gd name="T19" fmla="*/ 23 h 231"/>
                  <a:gd name="T20" fmla="*/ 90 w 115"/>
                  <a:gd name="T21" fmla="*/ 26 h 231"/>
                  <a:gd name="T22" fmla="*/ 92 w 115"/>
                  <a:gd name="T23" fmla="*/ 26 h 231"/>
                  <a:gd name="T24" fmla="*/ 95 w 115"/>
                  <a:gd name="T25" fmla="*/ 29 h 231"/>
                  <a:gd name="T26" fmla="*/ 102 w 115"/>
                  <a:gd name="T27" fmla="*/ 15 h 231"/>
                  <a:gd name="T28" fmla="*/ 115 w 115"/>
                  <a:gd name="T29" fmla="*/ 1 h 231"/>
                  <a:gd name="T30" fmla="*/ 28 w 115"/>
                  <a:gd name="T31" fmla="*/ 8 h 231"/>
                  <a:gd name="T32" fmla="*/ 3 w 115"/>
                  <a:gd name="T33" fmla="*/ 47 h 231"/>
                  <a:gd name="T34" fmla="*/ 17 w 115"/>
                  <a:gd name="T35" fmla="*/ 231 h 231"/>
                  <a:gd name="T36" fmla="*/ 45 w 115"/>
                  <a:gd name="T37" fmla="*/ 215 h 231"/>
                  <a:gd name="T38" fmla="*/ 77 w 115"/>
                  <a:gd name="T39" fmla="*/ 211 h 231"/>
                  <a:gd name="T40" fmla="*/ 69 w 115"/>
                  <a:gd name="T41" fmla="*/ 192 h 231"/>
                  <a:gd name="T42" fmla="*/ 69 w 115"/>
                  <a:gd name="T43" fmla="*/ 19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5" h="231">
                    <a:moveTo>
                      <a:pt x="69" y="191"/>
                    </a:moveTo>
                    <a:cubicBezTo>
                      <a:pt x="67" y="182"/>
                      <a:pt x="69" y="173"/>
                      <a:pt x="71" y="164"/>
                    </a:cubicBezTo>
                    <a:cubicBezTo>
                      <a:pt x="74" y="152"/>
                      <a:pt x="75" y="140"/>
                      <a:pt x="76" y="128"/>
                    </a:cubicBezTo>
                    <a:cubicBezTo>
                      <a:pt x="77" y="118"/>
                      <a:pt x="78" y="107"/>
                      <a:pt x="82" y="98"/>
                    </a:cubicBezTo>
                    <a:cubicBezTo>
                      <a:pt x="84" y="93"/>
                      <a:pt x="87" y="88"/>
                      <a:pt x="89" y="83"/>
                    </a:cubicBezTo>
                    <a:cubicBezTo>
                      <a:pt x="84" y="82"/>
                      <a:pt x="79" y="81"/>
                      <a:pt x="74" y="80"/>
                    </a:cubicBezTo>
                    <a:cubicBezTo>
                      <a:pt x="60" y="77"/>
                      <a:pt x="48" y="82"/>
                      <a:pt x="35" y="84"/>
                    </a:cubicBezTo>
                    <a:cubicBezTo>
                      <a:pt x="26" y="86"/>
                      <a:pt x="25" y="80"/>
                      <a:pt x="26" y="72"/>
                    </a:cubicBezTo>
                    <a:cubicBezTo>
                      <a:pt x="27" y="59"/>
                      <a:pt x="29" y="46"/>
                      <a:pt x="29" y="32"/>
                    </a:cubicBezTo>
                    <a:cubicBezTo>
                      <a:pt x="29" y="23"/>
                      <a:pt x="35" y="20"/>
                      <a:pt x="43" y="23"/>
                    </a:cubicBezTo>
                    <a:cubicBezTo>
                      <a:pt x="59" y="29"/>
                      <a:pt x="74" y="29"/>
                      <a:pt x="90" y="26"/>
                    </a:cubicBezTo>
                    <a:cubicBezTo>
                      <a:pt x="90" y="25"/>
                      <a:pt x="92" y="25"/>
                      <a:pt x="92" y="26"/>
                    </a:cubicBezTo>
                    <a:cubicBezTo>
                      <a:pt x="93" y="27"/>
                      <a:pt x="94" y="28"/>
                      <a:pt x="95" y="29"/>
                    </a:cubicBezTo>
                    <a:cubicBezTo>
                      <a:pt x="97" y="24"/>
                      <a:pt x="99" y="19"/>
                      <a:pt x="102" y="15"/>
                    </a:cubicBezTo>
                    <a:cubicBezTo>
                      <a:pt x="106" y="10"/>
                      <a:pt x="110" y="5"/>
                      <a:pt x="115" y="1"/>
                    </a:cubicBezTo>
                    <a:cubicBezTo>
                      <a:pt x="49" y="0"/>
                      <a:pt x="28" y="8"/>
                      <a:pt x="28" y="8"/>
                    </a:cubicBezTo>
                    <a:cubicBezTo>
                      <a:pt x="21" y="8"/>
                      <a:pt x="5" y="18"/>
                      <a:pt x="3" y="47"/>
                    </a:cubicBezTo>
                    <a:cubicBezTo>
                      <a:pt x="0" y="102"/>
                      <a:pt x="11" y="191"/>
                      <a:pt x="17" y="231"/>
                    </a:cubicBezTo>
                    <a:cubicBezTo>
                      <a:pt x="26" y="226"/>
                      <a:pt x="35" y="219"/>
                      <a:pt x="45" y="215"/>
                    </a:cubicBezTo>
                    <a:cubicBezTo>
                      <a:pt x="56" y="211"/>
                      <a:pt x="66" y="212"/>
                      <a:pt x="77" y="211"/>
                    </a:cubicBezTo>
                    <a:cubicBezTo>
                      <a:pt x="74" y="205"/>
                      <a:pt x="71" y="199"/>
                      <a:pt x="69" y="192"/>
                    </a:cubicBezTo>
                    <a:cubicBezTo>
                      <a:pt x="69" y="192"/>
                      <a:pt x="69" y="191"/>
                      <a:pt x="69" y="19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Freeform 919"/>
              <p:cNvSpPr>
                <a:spLocks/>
              </p:cNvSpPr>
              <p:nvPr/>
            </p:nvSpPr>
            <p:spPr bwMode="auto">
              <a:xfrm>
                <a:off x="9518" y="57"/>
                <a:ext cx="154" cy="175"/>
              </a:xfrm>
              <a:custGeom>
                <a:avLst/>
                <a:gdLst>
                  <a:gd name="T0" fmla="*/ 7 w 65"/>
                  <a:gd name="T1" fmla="*/ 0 h 74"/>
                  <a:gd name="T2" fmla="*/ 3 w 65"/>
                  <a:gd name="T3" fmla="*/ 51 h 74"/>
                  <a:gd name="T4" fmla="*/ 25 w 65"/>
                  <a:gd name="T5" fmla="*/ 70 h 74"/>
                  <a:gd name="T6" fmla="*/ 64 w 65"/>
                  <a:gd name="T7" fmla="*/ 63 h 74"/>
                  <a:gd name="T8" fmla="*/ 65 w 65"/>
                  <a:gd name="T9" fmla="*/ 48 h 74"/>
                  <a:gd name="T10" fmla="*/ 7 w 65"/>
                  <a:gd name="T1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74">
                    <a:moveTo>
                      <a:pt x="7" y="0"/>
                    </a:moveTo>
                    <a:cubicBezTo>
                      <a:pt x="7" y="0"/>
                      <a:pt x="0" y="43"/>
                      <a:pt x="3" y="51"/>
                    </a:cubicBezTo>
                    <a:cubicBezTo>
                      <a:pt x="5" y="60"/>
                      <a:pt x="13" y="68"/>
                      <a:pt x="25" y="70"/>
                    </a:cubicBezTo>
                    <a:cubicBezTo>
                      <a:pt x="53" y="74"/>
                      <a:pt x="64" y="63"/>
                      <a:pt x="64" y="63"/>
                    </a:cubicBezTo>
                    <a:cubicBezTo>
                      <a:pt x="65" y="48"/>
                      <a:pt x="65" y="48"/>
                      <a:pt x="65" y="48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920"/>
              <p:cNvSpPr>
                <a:spLocks/>
              </p:cNvSpPr>
              <p:nvPr/>
            </p:nvSpPr>
            <p:spPr bwMode="auto">
              <a:xfrm>
                <a:off x="9511" y="34"/>
                <a:ext cx="161" cy="174"/>
              </a:xfrm>
              <a:custGeom>
                <a:avLst/>
                <a:gdLst>
                  <a:gd name="T0" fmla="*/ 7 w 68"/>
                  <a:gd name="T1" fmla="*/ 0 h 74"/>
                  <a:gd name="T2" fmla="*/ 2 w 68"/>
                  <a:gd name="T3" fmla="*/ 51 h 74"/>
                  <a:gd name="T4" fmla="*/ 24 w 68"/>
                  <a:gd name="T5" fmla="*/ 69 h 74"/>
                  <a:gd name="T6" fmla="*/ 61 w 68"/>
                  <a:gd name="T7" fmla="*/ 71 h 74"/>
                  <a:gd name="T8" fmla="*/ 68 w 68"/>
                  <a:gd name="T9" fmla="*/ 42 h 74"/>
                  <a:gd name="T10" fmla="*/ 7 w 68"/>
                  <a:gd name="T1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74">
                    <a:moveTo>
                      <a:pt x="7" y="0"/>
                    </a:moveTo>
                    <a:cubicBezTo>
                      <a:pt x="7" y="0"/>
                      <a:pt x="0" y="43"/>
                      <a:pt x="2" y="51"/>
                    </a:cubicBezTo>
                    <a:cubicBezTo>
                      <a:pt x="5" y="59"/>
                      <a:pt x="13" y="67"/>
                      <a:pt x="24" y="69"/>
                    </a:cubicBezTo>
                    <a:cubicBezTo>
                      <a:pt x="53" y="74"/>
                      <a:pt x="61" y="71"/>
                      <a:pt x="61" y="71"/>
                    </a:cubicBezTo>
                    <a:cubicBezTo>
                      <a:pt x="68" y="42"/>
                      <a:pt x="68" y="42"/>
                      <a:pt x="68" y="42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921"/>
              <p:cNvSpPr>
                <a:spLocks/>
              </p:cNvSpPr>
              <p:nvPr/>
            </p:nvSpPr>
            <p:spPr bwMode="auto">
              <a:xfrm>
                <a:off x="9724" y="76"/>
                <a:ext cx="163" cy="130"/>
              </a:xfrm>
              <a:custGeom>
                <a:avLst/>
                <a:gdLst>
                  <a:gd name="T0" fmla="*/ 69 w 69"/>
                  <a:gd name="T1" fmla="*/ 0 h 55"/>
                  <a:gd name="T2" fmla="*/ 63 w 69"/>
                  <a:gd name="T3" fmla="*/ 39 h 55"/>
                  <a:gd name="T4" fmla="*/ 0 w 69"/>
                  <a:gd name="T5" fmla="*/ 55 h 55"/>
                  <a:gd name="T6" fmla="*/ 10 w 69"/>
                  <a:gd name="T7" fmla="*/ 12 h 55"/>
                  <a:gd name="T8" fmla="*/ 69 w 69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55">
                    <a:moveTo>
                      <a:pt x="69" y="0"/>
                    </a:moveTo>
                    <a:cubicBezTo>
                      <a:pt x="69" y="0"/>
                      <a:pt x="66" y="36"/>
                      <a:pt x="63" y="39"/>
                    </a:cubicBezTo>
                    <a:cubicBezTo>
                      <a:pt x="61" y="43"/>
                      <a:pt x="55" y="55"/>
                      <a:pt x="0" y="55"/>
                    </a:cubicBezTo>
                    <a:cubicBezTo>
                      <a:pt x="10" y="12"/>
                      <a:pt x="10" y="12"/>
                      <a:pt x="10" y="12"/>
                    </a:cubicBez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922"/>
              <p:cNvSpPr>
                <a:spLocks/>
              </p:cNvSpPr>
              <p:nvPr/>
            </p:nvSpPr>
            <p:spPr bwMode="auto">
              <a:xfrm>
                <a:off x="9738" y="60"/>
                <a:ext cx="161" cy="130"/>
              </a:xfrm>
              <a:custGeom>
                <a:avLst/>
                <a:gdLst>
                  <a:gd name="T0" fmla="*/ 68 w 68"/>
                  <a:gd name="T1" fmla="*/ 0 h 55"/>
                  <a:gd name="T2" fmla="*/ 61 w 68"/>
                  <a:gd name="T3" fmla="*/ 39 h 55"/>
                  <a:gd name="T4" fmla="*/ 0 w 68"/>
                  <a:gd name="T5" fmla="*/ 55 h 55"/>
                  <a:gd name="T6" fmla="*/ 12 w 68"/>
                  <a:gd name="T7" fmla="*/ 11 h 55"/>
                  <a:gd name="T8" fmla="*/ 68 w 68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55">
                    <a:moveTo>
                      <a:pt x="68" y="0"/>
                    </a:moveTo>
                    <a:cubicBezTo>
                      <a:pt x="68" y="0"/>
                      <a:pt x="64" y="35"/>
                      <a:pt x="61" y="39"/>
                    </a:cubicBezTo>
                    <a:cubicBezTo>
                      <a:pt x="59" y="43"/>
                      <a:pt x="56" y="54"/>
                      <a:pt x="0" y="55"/>
                    </a:cubicBezTo>
                    <a:cubicBezTo>
                      <a:pt x="12" y="11"/>
                      <a:pt x="12" y="11"/>
                      <a:pt x="12" y="11"/>
                    </a:cubicBez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Freeform 923"/>
              <p:cNvSpPr>
                <a:spLocks/>
              </p:cNvSpPr>
              <p:nvPr/>
            </p:nvSpPr>
            <p:spPr bwMode="auto">
              <a:xfrm>
                <a:off x="9520" y="34"/>
                <a:ext cx="152" cy="160"/>
              </a:xfrm>
              <a:custGeom>
                <a:avLst/>
                <a:gdLst>
                  <a:gd name="T0" fmla="*/ 39 w 64"/>
                  <a:gd name="T1" fmla="*/ 36 h 68"/>
                  <a:gd name="T2" fmla="*/ 52 w 64"/>
                  <a:gd name="T3" fmla="*/ 60 h 68"/>
                  <a:gd name="T4" fmla="*/ 58 w 64"/>
                  <a:gd name="T5" fmla="*/ 68 h 68"/>
                  <a:gd name="T6" fmla="*/ 64 w 64"/>
                  <a:gd name="T7" fmla="*/ 42 h 68"/>
                  <a:gd name="T8" fmla="*/ 3 w 64"/>
                  <a:gd name="T9" fmla="*/ 0 h 68"/>
                  <a:gd name="T10" fmla="*/ 0 w 64"/>
                  <a:gd name="T11" fmla="*/ 22 h 68"/>
                  <a:gd name="T12" fmla="*/ 39 w 64"/>
                  <a:gd name="T13" fmla="*/ 3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8">
                    <a:moveTo>
                      <a:pt x="39" y="36"/>
                    </a:moveTo>
                    <a:cubicBezTo>
                      <a:pt x="46" y="43"/>
                      <a:pt x="48" y="52"/>
                      <a:pt x="52" y="60"/>
                    </a:cubicBezTo>
                    <a:cubicBezTo>
                      <a:pt x="54" y="63"/>
                      <a:pt x="56" y="65"/>
                      <a:pt x="58" y="68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1" y="10"/>
                      <a:pt x="0" y="22"/>
                    </a:cubicBezTo>
                    <a:cubicBezTo>
                      <a:pt x="14" y="22"/>
                      <a:pt x="30" y="26"/>
                      <a:pt x="39" y="36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Freeform 924"/>
              <p:cNvSpPr>
                <a:spLocks/>
              </p:cNvSpPr>
              <p:nvPr/>
            </p:nvSpPr>
            <p:spPr bwMode="auto">
              <a:xfrm>
                <a:off x="9738" y="60"/>
                <a:ext cx="161" cy="130"/>
              </a:xfrm>
              <a:custGeom>
                <a:avLst/>
                <a:gdLst>
                  <a:gd name="T0" fmla="*/ 30 w 68"/>
                  <a:gd name="T1" fmla="*/ 22 h 55"/>
                  <a:gd name="T2" fmla="*/ 65 w 68"/>
                  <a:gd name="T3" fmla="*/ 19 h 55"/>
                  <a:gd name="T4" fmla="*/ 68 w 68"/>
                  <a:gd name="T5" fmla="*/ 0 h 55"/>
                  <a:gd name="T6" fmla="*/ 12 w 68"/>
                  <a:gd name="T7" fmla="*/ 11 h 55"/>
                  <a:gd name="T8" fmla="*/ 0 w 68"/>
                  <a:gd name="T9" fmla="*/ 55 h 55"/>
                  <a:gd name="T10" fmla="*/ 2 w 68"/>
                  <a:gd name="T11" fmla="*/ 55 h 55"/>
                  <a:gd name="T12" fmla="*/ 30 w 68"/>
                  <a:gd name="T13" fmla="*/ 2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55">
                    <a:moveTo>
                      <a:pt x="30" y="22"/>
                    </a:moveTo>
                    <a:cubicBezTo>
                      <a:pt x="41" y="17"/>
                      <a:pt x="53" y="18"/>
                      <a:pt x="65" y="19"/>
                    </a:cubicBezTo>
                    <a:cubicBezTo>
                      <a:pt x="67" y="9"/>
                      <a:pt x="68" y="0"/>
                      <a:pt x="68" y="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1" y="55"/>
                      <a:pt x="1" y="55"/>
                      <a:pt x="2" y="55"/>
                    </a:cubicBezTo>
                    <a:cubicBezTo>
                      <a:pt x="12" y="44"/>
                      <a:pt x="15" y="28"/>
                      <a:pt x="30" y="2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Freeform 925"/>
              <p:cNvSpPr>
                <a:spLocks/>
              </p:cNvSpPr>
              <p:nvPr/>
            </p:nvSpPr>
            <p:spPr bwMode="auto">
              <a:xfrm>
                <a:off x="9570" y="173"/>
                <a:ext cx="260" cy="586"/>
              </a:xfrm>
              <a:custGeom>
                <a:avLst/>
                <a:gdLst>
                  <a:gd name="T0" fmla="*/ 85 w 260"/>
                  <a:gd name="T1" fmla="*/ 0 h 586"/>
                  <a:gd name="T2" fmla="*/ 0 w 260"/>
                  <a:gd name="T3" fmla="*/ 426 h 586"/>
                  <a:gd name="T4" fmla="*/ 83 w 260"/>
                  <a:gd name="T5" fmla="*/ 584 h 586"/>
                  <a:gd name="T6" fmla="*/ 187 w 260"/>
                  <a:gd name="T7" fmla="*/ 586 h 586"/>
                  <a:gd name="T8" fmla="*/ 260 w 260"/>
                  <a:gd name="T9" fmla="*/ 454 h 586"/>
                  <a:gd name="T10" fmla="*/ 166 w 260"/>
                  <a:gd name="T11" fmla="*/ 2 h 586"/>
                  <a:gd name="T12" fmla="*/ 85 w 260"/>
                  <a:gd name="T13" fmla="*/ 0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0" h="586">
                    <a:moveTo>
                      <a:pt x="85" y="0"/>
                    </a:moveTo>
                    <a:lnTo>
                      <a:pt x="0" y="426"/>
                    </a:lnTo>
                    <a:lnTo>
                      <a:pt x="83" y="584"/>
                    </a:lnTo>
                    <a:lnTo>
                      <a:pt x="187" y="586"/>
                    </a:lnTo>
                    <a:lnTo>
                      <a:pt x="260" y="454"/>
                    </a:lnTo>
                    <a:lnTo>
                      <a:pt x="166" y="2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Freeform 926"/>
              <p:cNvSpPr>
                <a:spLocks/>
              </p:cNvSpPr>
              <p:nvPr/>
            </p:nvSpPr>
            <p:spPr bwMode="auto">
              <a:xfrm>
                <a:off x="9587" y="175"/>
                <a:ext cx="224" cy="622"/>
              </a:xfrm>
              <a:custGeom>
                <a:avLst/>
                <a:gdLst>
                  <a:gd name="T0" fmla="*/ 34 w 95"/>
                  <a:gd name="T1" fmla="*/ 0 h 263"/>
                  <a:gd name="T2" fmla="*/ 0 w 95"/>
                  <a:gd name="T3" fmla="*/ 181 h 263"/>
                  <a:gd name="T4" fmla="*/ 51 w 95"/>
                  <a:gd name="T5" fmla="*/ 263 h 263"/>
                  <a:gd name="T6" fmla="*/ 95 w 95"/>
                  <a:gd name="T7" fmla="*/ 192 h 263"/>
                  <a:gd name="T8" fmla="*/ 53 w 95"/>
                  <a:gd name="T9" fmla="*/ 0 h 263"/>
                  <a:gd name="T10" fmla="*/ 34 w 95"/>
                  <a:gd name="T11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263">
                    <a:moveTo>
                      <a:pt x="34" y="0"/>
                    </a:moveTo>
                    <a:cubicBezTo>
                      <a:pt x="34" y="0"/>
                      <a:pt x="13" y="94"/>
                      <a:pt x="0" y="181"/>
                    </a:cubicBezTo>
                    <a:cubicBezTo>
                      <a:pt x="51" y="263"/>
                      <a:pt x="51" y="263"/>
                      <a:pt x="51" y="263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83" y="90"/>
                      <a:pt x="53" y="0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927"/>
              <p:cNvSpPr>
                <a:spLocks/>
              </p:cNvSpPr>
              <p:nvPr/>
            </p:nvSpPr>
            <p:spPr bwMode="auto">
              <a:xfrm>
                <a:off x="9587" y="346"/>
                <a:ext cx="146" cy="338"/>
              </a:xfrm>
              <a:custGeom>
                <a:avLst/>
                <a:gdLst>
                  <a:gd name="T0" fmla="*/ 39 w 62"/>
                  <a:gd name="T1" fmla="*/ 129 h 143"/>
                  <a:gd name="T2" fmla="*/ 61 w 62"/>
                  <a:gd name="T3" fmla="*/ 74 h 143"/>
                  <a:gd name="T4" fmla="*/ 55 w 62"/>
                  <a:gd name="T5" fmla="*/ 44 h 143"/>
                  <a:gd name="T6" fmla="*/ 51 w 62"/>
                  <a:gd name="T7" fmla="*/ 28 h 143"/>
                  <a:gd name="T8" fmla="*/ 33 w 62"/>
                  <a:gd name="T9" fmla="*/ 3 h 143"/>
                  <a:gd name="T10" fmla="*/ 19 w 62"/>
                  <a:gd name="T11" fmla="*/ 0 h 143"/>
                  <a:gd name="T12" fmla="*/ 0 w 62"/>
                  <a:gd name="T13" fmla="*/ 109 h 143"/>
                  <a:gd name="T14" fmla="*/ 21 w 62"/>
                  <a:gd name="T15" fmla="*/ 143 h 143"/>
                  <a:gd name="T16" fmla="*/ 39 w 62"/>
                  <a:gd name="T17" fmla="*/ 129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143">
                    <a:moveTo>
                      <a:pt x="39" y="129"/>
                    </a:moveTo>
                    <a:cubicBezTo>
                      <a:pt x="51" y="114"/>
                      <a:pt x="60" y="94"/>
                      <a:pt x="61" y="74"/>
                    </a:cubicBezTo>
                    <a:cubicBezTo>
                      <a:pt x="62" y="63"/>
                      <a:pt x="59" y="55"/>
                      <a:pt x="55" y="44"/>
                    </a:cubicBezTo>
                    <a:cubicBezTo>
                      <a:pt x="52" y="39"/>
                      <a:pt x="51" y="34"/>
                      <a:pt x="51" y="28"/>
                    </a:cubicBezTo>
                    <a:cubicBezTo>
                      <a:pt x="50" y="15"/>
                      <a:pt x="47" y="7"/>
                      <a:pt x="33" y="3"/>
                    </a:cubicBezTo>
                    <a:cubicBezTo>
                      <a:pt x="28" y="1"/>
                      <a:pt x="24" y="1"/>
                      <a:pt x="19" y="0"/>
                    </a:cubicBezTo>
                    <a:cubicBezTo>
                      <a:pt x="13" y="33"/>
                      <a:pt x="6" y="70"/>
                      <a:pt x="0" y="109"/>
                    </a:cubicBezTo>
                    <a:cubicBezTo>
                      <a:pt x="21" y="143"/>
                      <a:pt x="21" y="143"/>
                      <a:pt x="21" y="143"/>
                    </a:cubicBezTo>
                    <a:cubicBezTo>
                      <a:pt x="28" y="139"/>
                      <a:pt x="34" y="135"/>
                      <a:pt x="39" y="129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928"/>
              <p:cNvSpPr>
                <a:spLocks/>
              </p:cNvSpPr>
              <p:nvPr/>
            </p:nvSpPr>
            <p:spPr bwMode="auto">
              <a:xfrm>
                <a:off x="9700" y="175"/>
                <a:ext cx="111" cy="622"/>
              </a:xfrm>
              <a:custGeom>
                <a:avLst/>
                <a:gdLst>
                  <a:gd name="T0" fmla="*/ 5 w 47"/>
                  <a:gd name="T1" fmla="*/ 0 h 263"/>
                  <a:gd name="T2" fmla="*/ 2 w 47"/>
                  <a:gd name="T3" fmla="*/ 0 h 263"/>
                  <a:gd name="T4" fmla="*/ 0 w 47"/>
                  <a:gd name="T5" fmla="*/ 2 h 263"/>
                  <a:gd name="T6" fmla="*/ 3 w 47"/>
                  <a:gd name="T7" fmla="*/ 263 h 263"/>
                  <a:gd name="T8" fmla="*/ 47 w 47"/>
                  <a:gd name="T9" fmla="*/ 192 h 263"/>
                  <a:gd name="T10" fmla="*/ 5 w 47"/>
                  <a:gd name="T11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63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3" y="263"/>
                      <a:pt x="3" y="263"/>
                      <a:pt x="3" y="263"/>
                    </a:cubicBezTo>
                    <a:cubicBezTo>
                      <a:pt x="47" y="192"/>
                      <a:pt x="47" y="192"/>
                      <a:pt x="47" y="192"/>
                    </a:cubicBezTo>
                    <a:cubicBezTo>
                      <a:pt x="47" y="192"/>
                      <a:pt x="35" y="90"/>
                      <a:pt x="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929"/>
              <p:cNvSpPr>
                <a:spLocks/>
              </p:cNvSpPr>
              <p:nvPr/>
            </p:nvSpPr>
            <p:spPr bwMode="auto">
              <a:xfrm>
                <a:off x="9702" y="424"/>
                <a:ext cx="26" cy="184"/>
              </a:xfrm>
              <a:custGeom>
                <a:avLst/>
                <a:gdLst>
                  <a:gd name="T0" fmla="*/ 5 w 11"/>
                  <a:gd name="T1" fmla="*/ 3 h 78"/>
                  <a:gd name="T2" fmla="*/ 0 w 11"/>
                  <a:gd name="T3" fmla="*/ 0 h 78"/>
                  <a:gd name="T4" fmla="*/ 1 w 11"/>
                  <a:gd name="T5" fmla="*/ 78 h 78"/>
                  <a:gd name="T6" fmla="*/ 11 w 11"/>
                  <a:gd name="T7" fmla="*/ 52 h 78"/>
                  <a:gd name="T8" fmla="*/ 5 w 11"/>
                  <a:gd name="T9" fmla="*/ 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8">
                    <a:moveTo>
                      <a:pt x="5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1" y="78"/>
                      <a:pt x="1" y="78"/>
                      <a:pt x="1" y="78"/>
                    </a:cubicBezTo>
                    <a:cubicBezTo>
                      <a:pt x="6" y="70"/>
                      <a:pt x="10" y="62"/>
                      <a:pt x="11" y="52"/>
                    </a:cubicBezTo>
                    <a:cubicBezTo>
                      <a:pt x="11" y="35"/>
                      <a:pt x="10" y="19"/>
                      <a:pt x="5" y="3"/>
                    </a:cubicBezTo>
                    <a:close/>
                  </a:path>
                </a:pathLst>
              </a:custGeom>
              <a:solidFill>
                <a:srgbClr val="727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930"/>
              <p:cNvSpPr>
                <a:spLocks/>
              </p:cNvSpPr>
              <p:nvPr/>
            </p:nvSpPr>
            <p:spPr bwMode="auto">
              <a:xfrm>
                <a:off x="9627" y="225"/>
                <a:ext cx="118" cy="142"/>
              </a:xfrm>
              <a:custGeom>
                <a:avLst/>
                <a:gdLst>
                  <a:gd name="T0" fmla="*/ 43 w 50"/>
                  <a:gd name="T1" fmla="*/ 0 h 60"/>
                  <a:gd name="T2" fmla="*/ 43 w 50"/>
                  <a:gd name="T3" fmla="*/ 0 h 60"/>
                  <a:gd name="T4" fmla="*/ 6 w 50"/>
                  <a:gd name="T5" fmla="*/ 33 h 60"/>
                  <a:gd name="T6" fmla="*/ 0 w 50"/>
                  <a:gd name="T7" fmla="*/ 60 h 60"/>
                  <a:gd name="T8" fmla="*/ 0 w 50"/>
                  <a:gd name="T9" fmla="*/ 60 h 60"/>
                  <a:gd name="T10" fmla="*/ 50 w 50"/>
                  <a:gd name="T11" fmla="*/ 25 h 60"/>
                  <a:gd name="T12" fmla="*/ 43 w 50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60"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35" y="15"/>
                      <a:pt x="6" y="33"/>
                    </a:cubicBezTo>
                    <a:cubicBezTo>
                      <a:pt x="4" y="42"/>
                      <a:pt x="2" y="51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34" y="50"/>
                      <a:pt x="50" y="25"/>
                    </a:cubicBezTo>
                    <a:cubicBezTo>
                      <a:pt x="48" y="16"/>
                      <a:pt x="45" y="8"/>
                      <a:pt x="43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931"/>
              <p:cNvSpPr>
                <a:spLocks/>
              </p:cNvSpPr>
              <p:nvPr/>
            </p:nvSpPr>
            <p:spPr bwMode="auto">
              <a:xfrm>
                <a:off x="9627" y="343"/>
                <a:ext cx="38" cy="24"/>
              </a:xfrm>
              <a:custGeom>
                <a:avLst/>
                <a:gdLst>
                  <a:gd name="T0" fmla="*/ 2 w 16"/>
                  <a:gd name="T1" fmla="*/ 0 h 10"/>
                  <a:gd name="T2" fmla="*/ 0 w 16"/>
                  <a:gd name="T3" fmla="*/ 10 h 10"/>
                  <a:gd name="T4" fmla="*/ 0 w 16"/>
                  <a:gd name="T5" fmla="*/ 10 h 10"/>
                  <a:gd name="T6" fmla="*/ 16 w 16"/>
                  <a:gd name="T7" fmla="*/ 4 h 10"/>
                  <a:gd name="T8" fmla="*/ 2 w 1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0">
                    <a:moveTo>
                      <a:pt x="2" y="0"/>
                    </a:moveTo>
                    <a:cubicBezTo>
                      <a:pt x="2" y="3"/>
                      <a:pt x="1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7" y="8"/>
                      <a:pt x="16" y="4"/>
                    </a:cubicBezTo>
                    <a:cubicBezTo>
                      <a:pt x="12" y="2"/>
                      <a:pt x="7" y="1"/>
                      <a:pt x="2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932"/>
              <p:cNvSpPr>
                <a:spLocks/>
              </p:cNvSpPr>
              <p:nvPr/>
            </p:nvSpPr>
            <p:spPr bwMode="auto">
              <a:xfrm>
                <a:off x="9598" y="365"/>
                <a:ext cx="180" cy="167"/>
              </a:xfrm>
              <a:custGeom>
                <a:avLst/>
                <a:gdLst>
                  <a:gd name="T0" fmla="*/ 76 w 76"/>
                  <a:gd name="T1" fmla="*/ 27 h 71"/>
                  <a:gd name="T2" fmla="*/ 76 w 76"/>
                  <a:gd name="T3" fmla="*/ 27 h 71"/>
                  <a:gd name="T4" fmla="*/ 70 w 76"/>
                  <a:gd name="T5" fmla="*/ 0 h 71"/>
                  <a:gd name="T6" fmla="*/ 70 w 76"/>
                  <a:gd name="T7" fmla="*/ 0 h 71"/>
                  <a:gd name="T8" fmla="*/ 5 w 76"/>
                  <a:gd name="T9" fmla="*/ 41 h 71"/>
                  <a:gd name="T10" fmla="*/ 5 w 76"/>
                  <a:gd name="T11" fmla="*/ 41 h 71"/>
                  <a:gd name="T12" fmla="*/ 0 w 76"/>
                  <a:gd name="T13" fmla="*/ 71 h 71"/>
                  <a:gd name="T14" fmla="*/ 76 w 76"/>
                  <a:gd name="T15" fmla="*/ 27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71">
                    <a:moveTo>
                      <a:pt x="76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4" y="18"/>
                      <a:pt x="72" y="9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35" y="28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3" y="51"/>
                      <a:pt x="1" y="61"/>
                      <a:pt x="0" y="71"/>
                    </a:cubicBezTo>
                    <a:cubicBezTo>
                      <a:pt x="43" y="67"/>
                      <a:pt x="76" y="27"/>
                      <a:pt x="76" y="2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933"/>
              <p:cNvSpPr>
                <a:spLocks/>
              </p:cNvSpPr>
              <p:nvPr/>
            </p:nvSpPr>
            <p:spPr bwMode="auto">
              <a:xfrm>
                <a:off x="9598" y="402"/>
                <a:ext cx="128" cy="130"/>
              </a:xfrm>
              <a:custGeom>
                <a:avLst/>
                <a:gdLst>
                  <a:gd name="T0" fmla="*/ 53 w 54"/>
                  <a:gd name="T1" fmla="*/ 30 h 55"/>
                  <a:gd name="T2" fmla="*/ 48 w 54"/>
                  <a:gd name="T3" fmla="*/ 0 h 55"/>
                  <a:gd name="T4" fmla="*/ 5 w 54"/>
                  <a:gd name="T5" fmla="*/ 25 h 55"/>
                  <a:gd name="T6" fmla="*/ 5 w 54"/>
                  <a:gd name="T7" fmla="*/ 25 h 55"/>
                  <a:gd name="T8" fmla="*/ 0 w 54"/>
                  <a:gd name="T9" fmla="*/ 55 h 55"/>
                  <a:gd name="T10" fmla="*/ 54 w 54"/>
                  <a:gd name="T11" fmla="*/ 32 h 55"/>
                  <a:gd name="T12" fmla="*/ 53 w 54"/>
                  <a:gd name="T13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5">
                    <a:moveTo>
                      <a:pt x="53" y="30"/>
                    </a:moveTo>
                    <a:cubicBezTo>
                      <a:pt x="51" y="22"/>
                      <a:pt x="50" y="11"/>
                      <a:pt x="48" y="0"/>
                    </a:cubicBezTo>
                    <a:cubicBezTo>
                      <a:pt x="23" y="17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3" y="35"/>
                      <a:pt x="1" y="45"/>
                      <a:pt x="0" y="55"/>
                    </a:cubicBezTo>
                    <a:cubicBezTo>
                      <a:pt x="21" y="53"/>
                      <a:pt x="40" y="42"/>
                      <a:pt x="54" y="32"/>
                    </a:cubicBezTo>
                    <a:cubicBezTo>
                      <a:pt x="53" y="31"/>
                      <a:pt x="53" y="30"/>
                      <a:pt x="53" y="3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Freeform 934"/>
              <p:cNvSpPr>
                <a:spLocks/>
              </p:cNvSpPr>
              <p:nvPr/>
            </p:nvSpPr>
            <p:spPr bwMode="auto">
              <a:xfrm>
                <a:off x="9624" y="511"/>
                <a:ext cx="178" cy="194"/>
              </a:xfrm>
              <a:custGeom>
                <a:avLst/>
                <a:gdLst>
                  <a:gd name="T0" fmla="*/ 11 w 75"/>
                  <a:gd name="T1" fmla="*/ 82 h 82"/>
                  <a:gd name="T2" fmla="*/ 75 w 75"/>
                  <a:gd name="T3" fmla="*/ 24 h 82"/>
                  <a:gd name="T4" fmla="*/ 75 w 75"/>
                  <a:gd name="T5" fmla="*/ 24 h 82"/>
                  <a:gd name="T6" fmla="*/ 71 w 75"/>
                  <a:gd name="T7" fmla="*/ 0 h 82"/>
                  <a:gd name="T8" fmla="*/ 71 w 75"/>
                  <a:gd name="T9" fmla="*/ 0 h 82"/>
                  <a:gd name="T10" fmla="*/ 0 w 75"/>
                  <a:gd name="T11" fmla="*/ 64 h 82"/>
                  <a:gd name="T12" fmla="*/ 11 w 75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82">
                    <a:moveTo>
                      <a:pt x="11" y="82"/>
                    </a:moveTo>
                    <a:cubicBezTo>
                      <a:pt x="44" y="70"/>
                      <a:pt x="75" y="24"/>
                      <a:pt x="75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4" y="17"/>
                      <a:pt x="73" y="9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5" y="38"/>
                      <a:pt x="0" y="64"/>
                      <a:pt x="0" y="64"/>
                    </a:cubicBezTo>
                    <a:lnTo>
                      <a:pt x="11" y="82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Freeform 935"/>
              <p:cNvSpPr>
                <a:spLocks/>
              </p:cNvSpPr>
              <p:nvPr/>
            </p:nvSpPr>
            <p:spPr bwMode="auto">
              <a:xfrm>
                <a:off x="9624" y="603"/>
                <a:ext cx="83" cy="76"/>
              </a:xfrm>
              <a:custGeom>
                <a:avLst/>
                <a:gdLst>
                  <a:gd name="T0" fmla="*/ 29 w 35"/>
                  <a:gd name="T1" fmla="*/ 11 h 32"/>
                  <a:gd name="T2" fmla="*/ 35 w 35"/>
                  <a:gd name="T3" fmla="*/ 0 h 32"/>
                  <a:gd name="T4" fmla="*/ 0 w 35"/>
                  <a:gd name="T5" fmla="*/ 25 h 32"/>
                  <a:gd name="T6" fmla="*/ 4 w 35"/>
                  <a:gd name="T7" fmla="*/ 32 h 32"/>
                  <a:gd name="T8" fmla="*/ 29 w 35"/>
                  <a:gd name="T9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2">
                    <a:moveTo>
                      <a:pt x="29" y="11"/>
                    </a:moveTo>
                    <a:cubicBezTo>
                      <a:pt x="31" y="7"/>
                      <a:pt x="33" y="3"/>
                      <a:pt x="35" y="0"/>
                    </a:cubicBezTo>
                    <a:cubicBezTo>
                      <a:pt x="16" y="16"/>
                      <a:pt x="0" y="25"/>
                      <a:pt x="0" y="25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14" y="27"/>
                      <a:pt x="23" y="20"/>
                      <a:pt x="29" y="1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Freeform 936"/>
              <p:cNvSpPr>
                <a:spLocks/>
              </p:cNvSpPr>
              <p:nvPr/>
            </p:nvSpPr>
            <p:spPr bwMode="auto">
              <a:xfrm>
                <a:off x="9646" y="121"/>
                <a:ext cx="106" cy="69"/>
              </a:xfrm>
              <a:custGeom>
                <a:avLst/>
                <a:gdLst>
                  <a:gd name="T0" fmla="*/ 2 w 45"/>
                  <a:gd name="T1" fmla="*/ 1 h 29"/>
                  <a:gd name="T2" fmla="*/ 8 w 45"/>
                  <a:gd name="T3" fmla="*/ 27 h 29"/>
                  <a:gd name="T4" fmla="*/ 28 w 45"/>
                  <a:gd name="T5" fmla="*/ 28 h 29"/>
                  <a:gd name="T6" fmla="*/ 40 w 45"/>
                  <a:gd name="T7" fmla="*/ 0 h 29"/>
                  <a:gd name="T8" fmla="*/ 2 w 45"/>
                  <a:gd name="T9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9">
                    <a:moveTo>
                      <a:pt x="2" y="1"/>
                    </a:moveTo>
                    <a:cubicBezTo>
                      <a:pt x="0" y="6"/>
                      <a:pt x="1" y="24"/>
                      <a:pt x="8" y="27"/>
                    </a:cubicBezTo>
                    <a:cubicBezTo>
                      <a:pt x="12" y="29"/>
                      <a:pt x="19" y="29"/>
                      <a:pt x="28" y="28"/>
                    </a:cubicBezTo>
                    <a:cubicBezTo>
                      <a:pt x="45" y="25"/>
                      <a:pt x="40" y="0"/>
                      <a:pt x="40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Freeform 937"/>
              <p:cNvSpPr>
                <a:spLocks/>
              </p:cNvSpPr>
              <p:nvPr/>
            </p:nvSpPr>
            <p:spPr bwMode="auto">
              <a:xfrm>
                <a:off x="9357" y="-907"/>
                <a:ext cx="799" cy="1085"/>
              </a:xfrm>
              <a:custGeom>
                <a:avLst/>
                <a:gdLst>
                  <a:gd name="T0" fmla="*/ 326 w 338"/>
                  <a:gd name="T1" fmla="*/ 223 h 459"/>
                  <a:gd name="T2" fmla="*/ 311 w 338"/>
                  <a:gd name="T3" fmla="*/ 382 h 459"/>
                  <a:gd name="T4" fmla="*/ 272 w 338"/>
                  <a:gd name="T5" fmla="*/ 427 h 459"/>
                  <a:gd name="T6" fmla="*/ 187 w 338"/>
                  <a:gd name="T7" fmla="*/ 436 h 459"/>
                  <a:gd name="T8" fmla="*/ 146 w 338"/>
                  <a:gd name="T9" fmla="*/ 457 h 459"/>
                  <a:gd name="T10" fmla="*/ 129 w 338"/>
                  <a:gd name="T11" fmla="*/ 453 h 459"/>
                  <a:gd name="T12" fmla="*/ 110 w 338"/>
                  <a:gd name="T13" fmla="*/ 437 h 459"/>
                  <a:gd name="T14" fmla="*/ 21 w 338"/>
                  <a:gd name="T15" fmla="*/ 415 h 459"/>
                  <a:gd name="T16" fmla="*/ 2 w 338"/>
                  <a:gd name="T17" fmla="*/ 373 h 459"/>
                  <a:gd name="T18" fmla="*/ 14 w 338"/>
                  <a:gd name="T19" fmla="*/ 183 h 459"/>
                  <a:gd name="T20" fmla="*/ 72 w 338"/>
                  <a:gd name="T21" fmla="*/ 69 h 459"/>
                  <a:gd name="T22" fmla="*/ 326 w 338"/>
                  <a:gd name="T23" fmla="*/ 223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8" h="459">
                    <a:moveTo>
                      <a:pt x="326" y="223"/>
                    </a:moveTo>
                    <a:cubicBezTo>
                      <a:pt x="326" y="223"/>
                      <a:pt x="320" y="344"/>
                      <a:pt x="311" y="382"/>
                    </a:cubicBezTo>
                    <a:cubicBezTo>
                      <a:pt x="301" y="419"/>
                      <a:pt x="294" y="423"/>
                      <a:pt x="272" y="427"/>
                    </a:cubicBezTo>
                    <a:cubicBezTo>
                      <a:pt x="251" y="431"/>
                      <a:pt x="197" y="430"/>
                      <a:pt x="187" y="436"/>
                    </a:cubicBezTo>
                    <a:cubicBezTo>
                      <a:pt x="176" y="442"/>
                      <a:pt x="161" y="459"/>
                      <a:pt x="146" y="457"/>
                    </a:cubicBezTo>
                    <a:cubicBezTo>
                      <a:pt x="140" y="455"/>
                      <a:pt x="133" y="456"/>
                      <a:pt x="129" y="453"/>
                    </a:cubicBezTo>
                    <a:cubicBezTo>
                      <a:pt x="124" y="447"/>
                      <a:pt x="115" y="439"/>
                      <a:pt x="110" y="437"/>
                    </a:cubicBezTo>
                    <a:cubicBezTo>
                      <a:pt x="101" y="434"/>
                      <a:pt x="32" y="419"/>
                      <a:pt x="21" y="415"/>
                    </a:cubicBezTo>
                    <a:cubicBezTo>
                      <a:pt x="10" y="410"/>
                      <a:pt x="2" y="400"/>
                      <a:pt x="2" y="373"/>
                    </a:cubicBezTo>
                    <a:cubicBezTo>
                      <a:pt x="3" y="345"/>
                      <a:pt x="0" y="235"/>
                      <a:pt x="14" y="183"/>
                    </a:cubicBezTo>
                    <a:cubicBezTo>
                      <a:pt x="28" y="131"/>
                      <a:pt x="37" y="87"/>
                      <a:pt x="72" y="69"/>
                    </a:cubicBezTo>
                    <a:cubicBezTo>
                      <a:pt x="82" y="59"/>
                      <a:pt x="338" y="0"/>
                      <a:pt x="326" y="22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Freeform 938"/>
              <p:cNvSpPr>
                <a:spLocks/>
              </p:cNvSpPr>
              <p:nvPr/>
            </p:nvSpPr>
            <p:spPr bwMode="auto">
              <a:xfrm>
                <a:off x="9253" y="-399"/>
                <a:ext cx="161" cy="227"/>
              </a:xfrm>
              <a:custGeom>
                <a:avLst/>
                <a:gdLst>
                  <a:gd name="T0" fmla="*/ 56 w 68"/>
                  <a:gd name="T1" fmla="*/ 96 h 96"/>
                  <a:gd name="T2" fmla="*/ 26 w 68"/>
                  <a:gd name="T3" fmla="*/ 14 h 96"/>
                  <a:gd name="T4" fmla="*/ 68 w 68"/>
                  <a:gd name="T5" fmla="*/ 33 h 96"/>
                  <a:gd name="T6" fmla="*/ 56 w 68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96">
                    <a:moveTo>
                      <a:pt x="56" y="96"/>
                    </a:moveTo>
                    <a:cubicBezTo>
                      <a:pt x="0" y="93"/>
                      <a:pt x="0" y="28"/>
                      <a:pt x="26" y="14"/>
                    </a:cubicBezTo>
                    <a:cubicBezTo>
                      <a:pt x="52" y="0"/>
                      <a:pt x="68" y="33"/>
                      <a:pt x="68" y="33"/>
                    </a:cubicBezTo>
                    <a:lnTo>
                      <a:pt x="56" y="96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Freeform 939"/>
              <p:cNvSpPr>
                <a:spLocks/>
              </p:cNvSpPr>
              <p:nvPr/>
            </p:nvSpPr>
            <p:spPr bwMode="auto">
              <a:xfrm>
                <a:off x="10093" y="-338"/>
                <a:ext cx="151" cy="206"/>
              </a:xfrm>
              <a:custGeom>
                <a:avLst/>
                <a:gdLst>
                  <a:gd name="T0" fmla="*/ 3 w 64"/>
                  <a:gd name="T1" fmla="*/ 82 h 87"/>
                  <a:gd name="T2" fmla="*/ 45 w 64"/>
                  <a:gd name="T3" fmla="*/ 71 h 87"/>
                  <a:gd name="T4" fmla="*/ 32 w 64"/>
                  <a:gd name="T5" fmla="*/ 3 h 87"/>
                  <a:gd name="T6" fmla="*/ 0 w 64"/>
                  <a:gd name="T7" fmla="*/ 36 h 87"/>
                  <a:gd name="T8" fmla="*/ 3 w 64"/>
                  <a:gd name="T9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87">
                    <a:moveTo>
                      <a:pt x="3" y="82"/>
                    </a:moveTo>
                    <a:cubicBezTo>
                      <a:pt x="3" y="82"/>
                      <a:pt x="25" y="87"/>
                      <a:pt x="45" y="71"/>
                    </a:cubicBezTo>
                    <a:cubicBezTo>
                      <a:pt x="64" y="54"/>
                      <a:pt x="63" y="6"/>
                      <a:pt x="32" y="3"/>
                    </a:cubicBezTo>
                    <a:cubicBezTo>
                      <a:pt x="0" y="0"/>
                      <a:pt x="0" y="36"/>
                      <a:pt x="0" y="36"/>
                    </a:cubicBezTo>
                    <a:lnTo>
                      <a:pt x="3" y="82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940"/>
              <p:cNvSpPr>
                <a:spLocks/>
              </p:cNvSpPr>
              <p:nvPr/>
            </p:nvSpPr>
            <p:spPr bwMode="auto">
              <a:xfrm>
                <a:off x="9379" y="-945"/>
                <a:ext cx="761" cy="1087"/>
              </a:xfrm>
              <a:custGeom>
                <a:avLst/>
                <a:gdLst>
                  <a:gd name="T0" fmla="*/ 311 w 322"/>
                  <a:gd name="T1" fmla="*/ 223 h 460"/>
                  <a:gd name="T2" fmla="*/ 307 w 322"/>
                  <a:gd name="T3" fmla="*/ 345 h 460"/>
                  <a:gd name="T4" fmla="*/ 274 w 322"/>
                  <a:gd name="T5" fmla="*/ 429 h 460"/>
                  <a:gd name="T6" fmla="*/ 213 w 322"/>
                  <a:gd name="T7" fmla="*/ 438 h 460"/>
                  <a:gd name="T8" fmla="*/ 159 w 322"/>
                  <a:gd name="T9" fmla="*/ 451 h 460"/>
                  <a:gd name="T10" fmla="*/ 132 w 322"/>
                  <a:gd name="T11" fmla="*/ 459 h 460"/>
                  <a:gd name="T12" fmla="*/ 77 w 322"/>
                  <a:gd name="T13" fmla="*/ 438 h 460"/>
                  <a:gd name="T14" fmla="*/ 29 w 322"/>
                  <a:gd name="T15" fmla="*/ 420 h 460"/>
                  <a:gd name="T16" fmla="*/ 18 w 322"/>
                  <a:gd name="T17" fmla="*/ 415 h 460"/>
                  <a:gd name="T18" fmla="*/ 0 w 322"/>
                  <a:gd name="T19" fmla="*/ 373 h 460"/>
                  <a:gd name="T20" fmla="*/ 17 w 322"/>
                  <a:gd name="T21" fmla="*/ 183 h 460"/>
                  <a:gd name="T22" fmla="*/ 67 w 322"/>
                  <a:gd name="T23" fmla="*/ 69 h 460"/>
                  <a:gd name="T24" fmla="*/ 311 w 322"/>
                  <a:gd name="T25" fmla="*/ 223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2" h="460">
                    <a:moveTo>
                      <a:pt x="311" y="223"/>
                    </a:moveTo>
                    <a:cubicBezTo>
                      <a:pt x="311" y="223"/>
                      <a:pt x="313" y="295"/>
                      <a:pt x="307" y="345"/>
                    </a:cubicBezTo>
                    <a:cubicBezTo>
                      <a:pt x="304" y="373"/>
                      <a:pt x="303" y="414"/>
                      <a:pt x="274" y="429"/>
                    </a:cubicBezTo>
                    <a:cubicBezTo>
                      <a:pt x="255" y="438"/>
                      <a:pt x="234" y="437"/>
                      <a:pt x="213" y="438"/>
                    </a:cubicBezTo>
                    <a:cubicBezTo>
                      <a:pt x="193" y="438"/>
                      <a:pt x="177" y="441"/>
                      <a:pt x="159" y="451"/>
                    </a:cubicBezTo>
                    <a:cubicBezTo>
                      <a:pt x="151" y="456"/>
                      <a:pt x="142" y="460"/>
                      <a:pt x="132" y="459"/>
                    </a:cubicBezTo>
                    <a:cubicBezTo>
                      <a:pt x="113" y="455"/>
                      <a:pt x="95" y="445"/>
                      <a:pt x="77" y="438"/>
                    </a:cubicBezTo>
                    <a:cubicBezTo>
                      <a:pt x="61" y="432"/>
                      <a:pt x="45" y="426"/>
                      <a:pt x="29" y="420"/>
                    </a:cubicBezTo>
                    <a:cubicBezTo>
                      <a:pt x="25" y="418"/>
                      <a:pt x="22" y="417"/>
                      <a:pt x="18" y="415"/>
                    </a:cubicBezTo>
                    <a:cubicBezTo>
                      <a:pt x="7" y="411"/>
                      <a:pt x="0" y="400"/>
                      <a:pt x="0" y="373"/>
                    </a:cubicBezTo>
                    <a:cubicBezTo>
                      <a:pt x="1" y="346"/>
                      <a:pt x="3" y="236"/>
                      <a:pt x="17" y="183"/>
                    </a:cubicBezTo>
                    <a:cubicBezTo>
                      <a:pt x="30" y="131"/>
                      <a:pt x="34" y="88"/>
                      <a:pt x="67" y="69"/>
                    </a:cubicBezTo>
                    <a:cubicBezTo>
                      <a:pt x="77" y="59"/>
                      <a:pt x="322" y="0"/>
                      <a:pt x="311" y="22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Freeform 941"/>
              <p:cNvSpPr>
                <a:spLocks/>
              </p:cNvSpPr>
              <p:nvPr/>
            </p:nvSpPr>
            <p:spPr bwMode="auto">
              <a:xfrm>
                <a:off x="9440" y="-936"/>
                <a:ext cx="674" cy="499"/>
              </a:xfrm>
              <a:custGeom>
                <a:avLst/>
                <a:gdLst>
                  <a:gd name="T0" fmla="*/ 129 w 285"/>
                  <a:gd name="T1" fmla="*/ 204 h 211"/>
                  <a:gd name="T2" fmla="*/ 0 w 285"/>
                  <a:gd name="T3" fmla="*/ 139 h 211"/>
                  <a:gd name="T4" fmla="*/ 41 w 285"/>
                  <a:gd name="T5" fmla="*/ 65 h 211"/>
                  <a:gd name="T6" fmla="*/ 285 w 285"/>
                  <a:gd name="T7" fmla="*/ 197 h 211"/>
                  <a:gd name="T8" fmla="*/ 173 w 285"/>
                  <a:gd name="T9" fmla="*/ 211 h 211"/>
                  <a:gd name="T10" fmla="*/ 129 w 285"/>
                  <a:gd name="T11" fmla="*/ 204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211">
                    <a:moveTo>
                      <a:pt x="129" y="204"/>
                    </a:moveTo>
                    <a:cubicBezTo>
                      <a:pt x="84" y="188"/>
                      <a:pt x="40" y="166"/>
                      <a:pt x="0" y="139"/>
                    </a:cubicBezTo>
                    <a:cubicBezTo>
                      <a:pt x="8" y="105"/>
                      <a:pt x="17" y="78"/>
                      <a:pt x="41" y="65"/>
                    </a:cubicBezTo>
                    <a:cubicBezTo>
                      <a:pt x="51" y="56"/>
                      <a:pt x="279" y="0"/>
                      <a:pt x="285" y="197"/>
                    </a:cubicBezTo>
                    <a:cubicBezTo>
                      <a:pt x="248" y="203"/>
                      <a:pt x="210" y="210"/>
                      <a:pt x="173" y="211"/>
                    </a:cubicBezTo>
                    <a:cubicBezTo>
                      <a:pt x="159" y="210"/>
                      <a:pt x="144" y="206"/>
                      <a:pt x="129" y="20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Freeform 942"/>
              <p:cNvSpPr>
                <a:spLocks/>
              </p:cNvSpPr>
              <p:nvPr/>
            </p:nvSpPr>
            <p:spPr bwMode="auto">
              <a:xfrm>
                <a:off x="10045" y="-666"/>
                <a:ext cx="161" cy="548"/>
              </a:xfrm>
              <a:custGeom>
                <a:avLst/>
                <a:gdLst>
                  <a:gd name="T0" fmla="*/ 68 w 68"/>
                  <a:gd name="T1" fmla="*/ 0 h 232"/>
                  <a:gd name="T2" fmla="*/ 61 w 68"/>
                  <a:gd name="T3" fmla="*/ 145 h 232"/>
                  <a:gd name="T4" fmla="*/ 46 w 68"/>
                  <a:gd name="T5" fmla="*/ 142 h 232"/>
                  <a:gd name="T6" fmla="*/ 20 w 68"/>
                  <a:gd name="T7" fmla="*/ 169 h 232"/>
                  <a:gd name="T8" fmla="*/ 21 w 68"/>
                  <a:gd name="T9" fmla="*/ 228 h 232"/>
                  <a:gd name="T10" fmla="*/ 10 w 68"/>
                  <a:gd name="T11" fmla="*/ 232 h 232"/>
                  <a:gd name="T12" fmla="*/ 0 w 68"/>
                  <a:gd name="T13" fmla="*/ 226 h 232"/>
                  <a:gd name="T14" fmla="*/ 5 w 68"/>
                  <a:gd name="T15" fmla="*/ 18 h 232"/>
                  <a:gd name="T16" fmla="*/ 68 w 68"/>
                  <a:gd name="T17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232">
                    <a:moveTo>
                      <a:pt x="68" y="0"/>
                    </a:moveTo>
                    <a:cubicBezTo>
                      <a:pt x="68" y="0"/>
                      <a:pt x="68" y="106"/>
                      <a:pt x="61" y="145"/>
                    </a:cubicBezTo>
                    <a:cubicBezTo>
                      <a:pt x="61" y="145"/>
                      <a:pt x="54" y="142"/>
                      <a:pt x="46" y="142"/>
                    </a:cubicBezTo>
                    <a:cubicBezTo>
                      <a:pt x="38" y="143"/>
                      <a:pt x="24" y="147"/>
                      <a:pt x="20" y="169"/>
                    </a:cubicBezTo>
                    <a:cubicBezTo>
                      <a:pt x="13" y="211"/>
                      <a:pt x="21" y="228"/>
                      <a:pt x="21" y="228"/>
                    </a:cubicBezTo>
                    <a:cubicBezTo>
                      <a:pt x="21" y="228"/>
                      <a:pt x="20" y="232"/>
                      <a:pt x="10" y="232"/>
                    </a:cubicBezTo>
                    <a:cubicBezTo>
                      <a:pt x="0" y="231"/>
                      <a:pt x="0" y="226"/>
                      <a:pt x="0" y="226"/>
                    </a:cubicBezTo>
                    <a:cubicBezTo>
                      <a:pt x="5" y="18"/>
                      <a:pt x="5" y="18"/>
                      <a:pt x="5" y="18"/>
                    </a:cubicBez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Freeform 943"/>
              <p:cNvSpPr>
                <a:spLocks/>
              </p:cNvSpPr>
              <p:nvPr/>
            </p:nvSpPr>
            <p:spPr bwMode="auto">
              <a:xfrm>
                <a:off x="10114" y="-397"/>
                <a:ext cx="83" cy="85"/>
              </a:xfrm>
              <a:custGeom>
                <a:avLst/>
                <a:gdLst>
                  <a:gd name="T0" fmla="*/ 0 w 35"/>
                  <a:gd name="T1" fmla="*/ 36 h 36"/>
                  <a:gd name="T2" fmla="*/ 2 w 35"/>
                  <a:gd name="T3" fmla="*/ 18 h 36"/>
                  <a:gd name="T4" fmla="*/ 7 w 35"/>
                  <a:gd name="T5" fmla="*/ 12 h 36"/>
                  <a:gd name="T6" fmla="*/ 31 w 35"/>
                  <a:gd name="T7" fmla="*/ 1 h 36"/>
                  <a:gd name="T8" fmla="*/ 35 w 35"/>
                  <a:gd name="T9" fmla="*/ 1 h 36"/>
                  <a:gd name="T10" fmla="*/ 32 w 35"/>
                  <a:gd name="T11" fmla="*/ 31 h 36"/>
                  <a:gd name="T12" fmla="*/ 17 w 35"/>
                  <a:gd name="T13" fmla="*/ 28 h 36"/>
                  <a:gd name="T14" fmla="*/ 0 w 35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6">
                    <a:moveTo>
                      <a:pt x="0" y="36"/>
                    </a:moveTo>
                    <a:cubicBezTo>
                      <a:pt x="1" y="30"/>
                      <a:pt x="2" y="25"/>
                      <a:pt x="2" y="18"/>
                    </a:cubicBezTo>
                    <a:cubicBezTo>
                      <a:pt x="4" y="16"/>
                      <a:pt x="6" y="14"/>
                      <a:pt x="7" y="12"/>
                    </a:cubicBezTo>
                    <a:cubicBezTo>
                      <a:pt x="15" y="9"/>
                      <a:pt x="23" y="4"/>
                      <a:pt x="31" y="1"/>
                    </a:cubicBezTo>
                    <a:cubicBezTo>
                      <a:pt x="32" y="1"/>
                      <a:pt x="34" y="0"/>
                      <a:pt x="35" y="1"/>
                    </a:cubicBezTo>
                    <a:cubicBezTo>
                      <a:pt x="34" y="12"/>
                      <a:pt x="33" y="23"/>
                      <a:pt x="32" y="31"/>
                    </a:cubicBezTo>
                    <a:cubicBezTo>
                      <a:pt x="32" y="31"/>
                      <a:pt x="25" y="28"/>
                      <a:pt x="17" y="28"/>
                    </a:cubicBezTo>
                    <a:cubicBezTo>
                      <a:pt x="12" y="28"/>
                      <a:pt x="6" y="30"/>
                      <a:pt x="0" y="36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Freeform 944"/>
              <p:cNvSpPr>
                <a:spLocks/>
              </p:cNvSpPr>
              <p:nvPr/>
            </p:nvSpPr>
            <p:spPr bwMode="auto">
              <a:xfrm>
                <a:off x="10052" y="-619"/>
                <a:ext cx="156" cy="130"/>
              </a:xfrm>
              <a:custGeom>
                <a:avLst/>
                <a:gdLst>
                  <a:gd name="T0" fmla="*/ 66 w 66"/>
                  <a:gd name="T1" fmla="*/ 0 h 55"/>
                  <a:gd name="T2" fmla="*/ 64 w 66"/>
                  <a:gd name="T3" fmla="*/ 31 h 55"/>
                  <a:gd name="T4" fmla="*/ 0 w 66"/>
                  <a:gd name="T5" fmla="*/ 53 h 55"/>
                  <a:gd name="T6" fmla="*/ 1 w 66"/>
                  <a:gd name="T7" fmla="*/ 26 h 55"/>
                  <a:gd name="T8" fmla="*/ 66 w 66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55">
                    <a:moveTo>
                      <a:pt x="66" y="0"/>
                    </a:moveTo>
                    <a:cubicBezTo>
                      <a:pt x="64" y="31"/>
                      <a:pt x="64" y="31"/>
                      <a:pt x="64" y="31"/>
                    </a:cubicBezTo>
                    <a:cubicBezTo>
                      <a:pt x="64" y="31"/>
                      <a:pt x="32" y="55"/>
                      <a:pt x="0" y="53"/>
                    </a:cubicBezTo>
                    <a:cubicBezTo>
                      <a:pt x="1" y="26"/>
                      <a:pt x="1" y="26"/>
                      <a:pt x="1" y="26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Freeform 945"/>
              <p:cNvSpPr>
                <a:spLocks/>
              </p:cNvSpPr>
              <p:nvPr/>
            </p:nvSpPr>
            <p:spPr bwMode="auto">
              <a:xfrm>
                <a:off x="9227" y="-950"/>
                <a:ext cx="1076" cy="783"/>
              </a:xfrm>
              <a:custGeom>
                <a:avLst/>
                <a:gdLst>
                  <a:gd name="T0" fmla="*/ 385 w 455"/>
                  <a:gd name="T1" fmla="*/ 21 h 331"/>
                  <a:gd name="T2" fmla="*/ 297 w 455"/>
                  <a:gd name="T3" fmla="*/ 49 h 331"/>
                  <a:gd name="T4" fmla="*/ 153 w 455"/>
                  <a:gd name="T5" fmla="*/ 1 h 331"/>
                  <a:gd name="T6" fmla="*/ 68 w 455"/>
                  <a:gd name="T7" fmla="*/ 70 h 331"/>
                  <a:gd name="T8" fmla="*/ 13 w 455"/>
                  <a:gd name="T9" fmla="*/ 92 h 331"/>
                  <a:gd name="T10" fmla="*/ 35 w 455"/>
                  <a:gd name="T11" fmla="*/ 248 h 331"/>
                  <a:gd name="T12" fmla="*/ 39 w 455"/>
                  <a:gd name="T13" fmla="*/ 246 h 331"/>
                  <a:gd name="T14" fmla="*/ 70 w 455"/>
                  <a:gd name="T15" fmla="*/ 255 h 331"/>
                  <a:gd name="T16" fmla="*/ 65 w 455"/>
                  <a:gd name="T17" fmla="*/ 324 h 331"/>
                  <a:gd name="T18" fmla="*/ 76 w 455"/>
                  <a:gd name="T19" fmla="*/ 330 h 331"/>
                  <a:gd name="T20" fmla="*/ 88 w 455"/>
                  <a:gd name="T21" fmla="*/ 321 h 331"/>
                  <a:gd name="T22" fmla="*/ 96 w 455"/>
                  <a:gd name="T23" fmla="*/ 191 h 331"/>
                  <a:gd name="T24" fmla="*/ 102 w 455"/>
                  <a:gd name="T25" fmla="*/ 135 h 331"/>
                  <a:gd name="T26" fmla="*/ 315 w 455"/>
                  <a:gd name="T27" fmla="*/ 195 h 331"/>
                  <a:gd name="T28" fmla="*/ 455 w 455"/>
                  <a:gd name="T29" fmla="*/ 60 h 331"/>
                  <a:gd name="T30" fmla="*/ 415 w 455"/>
                  <a:gd name="T31" fmla="*/ 98 h 331"/>
                  <a:gd name="T32" fmla="*/ 416 w 455"/>
                  <a:gd name="T33" fmla="*/ 20 h 331"/>
                  <a:gd name="T34" fmla="*/ 391 w 455"/>
                  <a:gd name="T35" fmla="*/ 59 h 331"/>
                  <a:gd name="T36" fmla="*/ 385 w 455"/>
                  <a:gd name="T37" fmla="*/ 21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5" h="331">
                    <a:moveTo>
                      <a:pt x="385" y="21"/>
                    </a:moveTo>
                    <a:cubicBezTo>
                      <a:pt x="385" y="21"/>
                      <a:pt x="381" y="69"/>
                      <a:pt x="297" y="49"/>
                    </a:cubicBezTo>
                    <a:cubicBezTo>
                      <a:pt x="240" y="35"/>
                      <a:pt x="201" y="1"/>
                      <a:pt x="153" y="1"/>
                    </a:cubicBezTo>
                    <a:cubicBezTo>
                      <a:pt x="106" y="0"/>
                      <a:pt x="70" y="40"/>
                      <a:pt x="68" y="70"/>
                    </a:cubicBezTo>
                    <a:cubicBezTo>
                      <a:pt x="68" y="70"/>
                      <a:pt x="34" y="45"/>
                      <a:pt x="13" y="92"/>
                    </a:cubicBezTo>
                    <a:cubicBezTo>
                      <a:pt x="0" y="121"/>
                      <a:pt x="13" y="172"/>
                      <a:pt x="35" y="248"/>
                    </a:cubicBezTo>
                    <a:cubicBezTo>
                      <a:pt x="35" y="248"/>
                      <a:pt x="37" y="247"/>
                      <a:pt x="39" y="246"/>
                    </a:cubicBezTo>
                    <a:cubicBezTo>
                      <a:pt x="45" y="243"/>
                      <a:pt x="57" y="241"/>
                      <a:pt x="70" y="255"/>
                    </a:cubicBezTo>
                    <a:cubicBezTo>
                      <a:pt x="80" y="267"/>
                      <a:pt x="65" y="324"/>
                      <a:pt x="65" y="324"/>
                    </a:cubicBezTo>
                    <a:cubicBezTo>
                      <a:pt x="65" y="324"/>
                      <a:pt x="63" y="329"/>
                      <a:pt x="76" y="330"/>
                    </a:cubicBezTo>
                    <a:cubicBezTo>
                      <a:pt x="89" y="331"/>
                      <a:pt x="88" y="321"/>
                      <a:pt x="88" y="321"/>
                    </a:cubicBezTo>
                    <a:cubicBezTo>
                      <a:pt x="88" y="321"/>
                      <a:pt x="93" y="263"/>
                      <a:pt x="96" y="191"/>
                    </a:cubicBezTo>
                    <a:cubicBezTo>
                      <a:pt x="98" y="161"/>
                      <a:pt x="97" y="143"/>
                      <a:pt x="102" y="135"/>
                    </a:cubicBezTo>
                    <a:cubicBezTo>
                      <a:pt x="102" y="135"/>
                      <a:pt x="204" y="211"/>
                      <a:pt x="315" y="195"/>
                    </a:cubicBezTo>
                    <a:cubicBezTo>
                      <a:pt x="427" y="178"/>
                      <a:pt x="445" y="109"/>
                      <a:pt x="455" y="60"/>
                    </a:cubicBezTo>
                    <a:cubicBezTo>
                      <a:pt x="455" y="60"/>
                      <a:pt x="442" y="90"/>
                      <a:pt x="415" y="98"/>
                    </a:cubicBezTo>
                    <a:cubicBezTo>
                      <a:pt x="415" y="98"/>
                      <a:pt x="441" y="60"/>
                      <a:pt x="416" y="20"/>
                    </a:cubicBezTo>
                    <a:cubicBezTo>
                      <a:pt x="416" y="20"/>
                      <a:pt x="406" y="51"/>
                      <a:pt x="391" y="59"/>
                    </a:cubicBezTo>
                    <a:cubicBezTo>
                      <a:pt x="391" y="59"/>
                      <a:pt x="398" y="53"/>
                      <a:pt x="385" y="21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Freeform 946"/>
              <p:cNvSpPr>
                <a:spLocks/>
              </p:cNvSpPr>
              <p:nvPr/>
            </p:nvSpPr>
            <p:spPr bwMode="auto">
              <a:xfrm>
                <a:off x="9293" y="-420"/>
                <a:ext cx="112" cy="80"/>
              </a:xfrm>
              <a:custGeom>
                <a:avLst/>
                <a:gdLst>
                  <a:gd name="T0" fmla="*/ 0 w 47"/>
                  <a:gd name="T1" fmla="*/ 0 h 34"/>
                  <a:gd name="T2" fmla="*/ 42 w 47"/>
                  <a:gd name="T3" fmla="*/ 10 h 34"/>
                  <a:gd name="T4" fmla="*/ 43 w 47"/>
                  <a:gd name="T5" fmla="*/ 12 h 34"/>
                  <a:gd name="T6" fmla="*/ 43 w 47"/>
                  <a:gd name="T7" fmla="*/ 34 h 34"/>
                  <a:gd name="T8" fmla="*/ 43 w 47"/>
                  <a:gd name="T9" fmla="*/ 34 h 34"/>
                  <a:gd name="T10" fmla="*/ 42 w 47"/>
                  <a:gd name="T11" fmla="*/ 31 h 34"/>
                  <a:gd name="T12" fmla="*/ 11 w 47"/>
                  <a:gd name="T13" fmla="*/ 22 h 34"/>
                  <a:gd name="T14" fmla="*/ 7 w 47"/>
                  <a:gd name="T15" fmla="*/ 24 h 34"/>
                  <a:gd name="T16" fmla="*/ 0 w 47"/>
                  <a:gd name="T17" fmla="*/ 1 h 34"/>
                  <a:gd name="T18" fmla="*/ 0 w 47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34">
                    <a:moveTo>
                      <a:pt x="0" y="0"/>
                    </a:moveTo>
                    <a:cubicBezTo>
                      <a:pt x="15" y="1"/>
                      <a:pt x="30" y="4"/>
                      <a:pt x="42" y="10"/>
                    </a:cubicBezTo>
                    <a:cubicBezTo>
                      <a:pt x="42" y="11"/>
                      <a:pt x="42" y="11"/>
                      <a:pt x="43" y="12"/>
                    </a:cubicBezTo>
                    <a:cubicBezTo>
                      <a:pt x="45" y="18"/>
                      <a:pt x="47" y="26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2" y="32"/>
                      <a:pt x="42" y="31"/>
                    </a:cubicBezTo>
                    <a:cubicBezTo>
                      <a:pt x="29" y="17"/>
                      <a:pt x="17" y="19"/>
                      <a:pt x="11" y="22"/>
                    </a:cubicBezTo>
                    <a:cubicBezTo>
                      <a:pt x="9" y="23"/>
                      <a:pt x="7" y="24"/>
                      <a:pt x="7" y="24"/>
                    </a:cubicBezTo>
                    <a:cubicBezTo>
                      <a:pt x="5" y="16"/>
                      <a:pt x="2" y="8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Freeform 947"/>
              <p:cNvSpPr>
                <a:spLocks/>
              </p:cNvSpPr>
              <p:nvPr/>
            </p:nvSpPr>
            <p:spPr bwMode="auto">
              <a:xfrm>
                <a:off x="9866" y="-439"/>
                <a:ext cx="153" cy="71"/>
              </a:xfrm>
              <a:custGeom>
                <a:avLst/>
                <a:gdLst>
                  <a:gd name="T0" fmla="*/ 0 w 65"/>
                  <a:gd name="T1" fmla="*/ 22 h 30"/>
                  <a:gd name="T2" fmla="*/ 22 w 65"/>
                  <a:gd name="T3" fmla="*/ 3 h 30"/>
                  <a:gd name="T4" fmla="*/ 65 w 65"/>
                  <a:gd name="T5" fmla="*/ 30 h 30"/>
                  <a:gd name="T6" fmla="*/ 0 w 65"/>
                  <a:gd name="T7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30">
                    <a:moveTo>
                      <a:pt x="0" y="22"/>
                    </a:moveTo>
                    <a:cubicBezTo>
                      <a:pt x="0" y="22"/>
                      <a:pt x="7" y="5"/>
                      <a:pt x="22" y="3"/>
                    </a:cubicBezTo>
                    <a:cubicBezTo>
                      <a:pt x="52" y="0"/>
                      <a:pt x="65" y="30"/>
                      <a:pt x="65" y="30"/>
                    </a:cubicBezTo>
                    <a:cubicBezTo>
                      <a:pt x="65" y="30"/>
                      <a:pt x="22" y="11"/>
                      <a:pt x="0" y="2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Freeform 948"/>
              <p:cNvSpPr>
                <a:spLocks/>
              </p:cNvSpPr>
              <p:nvPr/>
            </p:nvSpPr>
            <p:spPr bwMode="auto">
              <a:xfrm>
                <a:off x="9511" y="-475"/>
                <a:ext cx="135" cy="66"/>
              </a:xfrm>
              <a:custGeom>
                <a:avLst/>
                <a:gdLst>
                  <a:gd name="T0" fmla="*/ 49 w 57"/>
                  <a:gd name="T1" fmla="*/ 13 h 28"/>
                  <a:gd name="T2" fmla="*/ 48 w 57"/>
                  <a:gd name="T3" fmla="*/ 28 h 28"/>
                  <a:gd name="T4" fmla="*/ 0 w 57"/>
                  <a:gd name="T5" fmla="*/ 19 h 28"/>
                  <a:gd name="T6" fmla="*/ 16 w 57"/>
                  <a:gd name="T7" fmla="*/ 4 h 28"/>
                  <a:gd name="T8" fmla="*/ 49 w 57"/>
                  <a:gd name="T9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28">
                    <a:moveTo>
                      <a:pt x="49" y="13"/>
                    </a:moveTo>
                    <a:cubicBezTo>
                      <a:pt x="49" y="13"/>
                      <a:pt x="57" y="20"/>
                      <a:pt x="48" y="28"/>
                    </a:cubicBezTo>
                    <a:cubicBezTo>
                      <a:pt x="48" y="28"/>
                      <a:pt x="23" y="12"/>
                      <a:pt x="0" y="19"/>
                    </a:cubicBezTo>
                    <a:cubicBezTo>
                      <a:pt x="0" y="19"/>
                      <a:pt x="8" y="8"/>
                      <a:pt x="16" y="4"/>
                    </a:cubicBezTo>
                    <a:cubicBezTo>
                      <a:pt x="23" y="0"/>
                      <a:pt x="37" y="1"/>
                      <a:pt x="49" y="13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Freeform 949"/>
              <p:cNvSpPr>
                <a:spLocks/>
              </p:cNvSpPr>
              <p:nvPr/>
            </p:nvSpPr>
            <p:spPr bwMode="auto">
              <a:xfrm>
                <a:off x="9301" y="-347"/>
                <a:ext cx="85" cy="109"/>
              </a:xfrm>
              <a:custGeom>
                <a:avLst/>
                <a:gdLst>
                  <a:gd name="T0" fmla="*/ 25 w 36"/>
                  <a:gd name="T1" fmla="*/ 46 h 46"/>
                  <a:gd name="T2" fmla="*/ 14 w 36"/>
                  <a:gd name="T3" fmla="*/ 6 h 46"/>
                  <a:gd name="T4" fmla="*/ 8 w 36"/>
                  <a:gd name="T5" fmla="*/ 35 h 46"/>
                  <a:gd name="T6" fmla="*/ 25 w 36"/>
                  <a:gd name="T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6">
                    <a:moveTo>
                      <a:pt x="25" y="46"/>
                    </a:moveTo>
                    <a:cubicBezTo>
                      <a:pt x="25" y="46"/>
                      <a:pt x="36" y="0"/>
                      <a:pt x="14" y="6"/>
                    </a:cubicBezTo>
                    <a:cubicBezTo>
                      <a:pt x="0" y="9"/>
                      <a:pt x="1" y="25"/>
                      <a:pt x="8" y="35"/>
                    </a:cubicBezTo>
                    <a:cubicBezTo>
                      <a:pt x="12" y="41"/>
                      <a:pt x="20" y="46"/>
                      <a:pt x="25" y="4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Freeform 950"/>
              <p:cNvSpPr>
                <a:spLocks/>
              </p:cNvSpPr>
              <p:nvPr/>
            </p:nvSpPr>
            <p:spPr bwMode="auto">
              <a:xfrm>
                <a:off x="9303" y="-331"/>
                <a:ext cx="61" cy="90"/>
              </a:xfrm>
              <a:custGeom>
                <a:avLst/>
                <a:gdLst>
                  <a:gd name="T0" fmla="*/ 24 w 26"/>
                  <a:gd name="T1" fmla="*/ 38 h 38"/>
                  <a:gd name="T2" fmla="*/ 26 w 26"/>
                  <a:gd name="T3" fmla="*/ 26 h 38"/>
                  <a:gd name="T4" fmla="*/ 3 w 26"/>
                  <a:gd name="T5" fmla="*/ 18 h 38"/>
                  <a:gd name="T6" fmla="*/ 24 w 26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38">
                    <a:moveTo>
                      <a:pt x="24" y="38"/>
                    </a:move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6"/>
                      <a:pt x="0" y="0"/>
                      <a:pt x="3" y="18"/>
                    </a:cubicBezTo>
                    <a:cubicBezTo>
                      <a:pt x="5" y="37"/>
                      <a:pt x="24" y="38"/>
                      <a:pt x="24" y="3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951"/>
              <p:cNvSpPr>
                <a:spLocks/>
              </p:cNvSpPr>
              <p:nvPr/>
            </p:nvSpPr>
            <p:spPr bwMode="auto">
              <a:xfrm>
                <a:off x="10114" y="-305"/>
                <a:ext cx="97" cy="126"/>
              </a:xfrm>
              <a:custGeom>
                <a:avLst/>
                <a:gdLst>
                  <a:gd name="T0" fmla="*/ 3 w 41"/>
                  <a:gd name="T1" fmla="*/ 51 h 53"/>
                  <a:gd name="T2" fmla="*/ 25 w 41"/>
                  <a:gd name="T3" fmla="*/ 11 h 53"/>
                  <a:gd name="T4" fmla="*/ 27 w 41"/>
                  <a:gd name="T5" fmla="*/ 44 h 53"/>
                  <a:gd name="T6" fmla="*/ 3 w 41"/>
                  <a:gd name="T7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53">
                    <a:moveTo>
                      <a:pt x="3" y="51"/>
                    </a:moveTo>
                    <a:cubicBezTo>
                      <a:pt x="3" y="51"/>
                      <a:pt x="0" y="0"/>
                      <a:pt x="25" y="11"/>
                    </a:cubicBezTo>
                    <a:cubicBezTo>
                      <a:pt x="41" y="18"/>
                      <a:pt x="37" y="35"/>
                      <a:pt x="27" y="44"/>
                    </a:cubicBezTo>
                    <a:cubicBezTo>
                      <a:pt x="20" y="50"/>
                      <a:pt x="10" y="53"/>
                      <a:pt x="3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Freeform 952"/>
              <p:cNvSpPr>
                <a:spLocks/>
              </p:cNvSpPr>
              <p:nvPr/>
            </p:nvSpPr>
            <p:spPr bwMode="auto">
              <a:xfrm>
                <a:off x="10121" y="-269"/>
                <a:ext cx="90" cy="92"/>
              </a:xfrm>
              <a:custGeom>
                <a:avLst/>
                <a:gdLst>
                  <a:gd name="T0" fmla="*/ 1 w 38"/>
                  <a:gd name="T1" fmla="*/ 36 h 39"/>
                  <a:gd name="T2" fmla="*/ 0 w 38"/>
                  <a:gd name="T3" fmla="*/ 23 h 39"/>
                  <a:gd name="T4" fmla="*/ 31 w 38"/>
                  <a:gd name="T5" fmla="*/ 20 h 39"/>
                  <a:gd name="T6" fmla="*/ 1 w 38"/>
                  <a:gd name="T7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1" y="36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38" y="0"/>
                      <a:pt x="31" y="20"/>
                    </a:cubicBezTo>
                    <a:cubicBezTo>
                      <a:pt x="24" y="39"/>
                      <a:pt x="1" y="36"/>
                      <a:pt x="1" y="36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Freeform 953"/>
              <p:cNvSpPr>
                <a:spLocks/>
              </p:cNvSpPr>
              <p:nvPr/>
            </p:nvSpPr>
            <p:spPr bwMode="auto">
              <a:xfrm>
                <a:off x="9662" y="102"/>
                <a:ext cx="74" cy="24"/>
              </a:xfrm>
              <a:custGeom>
                <a:avLst/>
                <a:gdLst>
                  <a:gd name="T0" fmla="*/ 0 w 31"/>
                  <a:gd name="T1" fmla="*/ 5 h 10"/>
                  <a:gd name="T2" fmla="*/ 15 w 31"/>
                  <a:gd name="T3" fmla="*/ 10 h 10"/>
                  <a:gd name="T4" fmla="*/ 31 w 31"/>
                  <a:gd name="T5" fmla="*/ 5 h 10"/>
                  <a:gd name="T6" fmla="*/ 15 w 31"/>
                  <a:gd name="T7" fmla="*/ 0 h 10"/>
                  <a:gd name="T8" fmla="*/ 0 w 31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0">
                    <a:moveTo>
                      <a:pt x="0" y="5"/>
                    </a:moveTo>
                    <a:cubicBezTo>
                      <a:pt x="0" y="8"/>
                      <a:pt x="7" y="10"/>
                      <a:pt x="15" y="10"/>
                    </a:cubicBezTo>
                    <a:cubicBezTo>
                      <a:pt x="24" y="10"/>
                      <a:pt x="31" y="8"/>
                      <a:pt x="31" y="5"/>
                    </a:cubicBezTo>
                    <a:cubicBezTo>
                      <a:pt x="31" y="3"/>
                      <a:pt x="24" y="0"/>
                      <a:pt x="15" y="0"/>
                    </a:cubicBezTo>
                    <a:cubicBezTo>
                      <a:pt x="7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954"/>
              <p:cNvSpPr>
                <a:spLocks/>
              </p:cNvSpPr>
              <p:nvPr/>
            </p:nvSpPr>
            <p:spPr bwMode="auto">
              <a:xfrm>
                <a:off x="9253" y="-293"/>
                <a:ext cx="130" cy="126"/>
              </a:xfrm>
              <a:custGeom>
                <a:avLst/>
                <a:gdLst>
                  <a:gd name="T0" fmla="*/ 49 w 55"/>
                  <a:gd name="T1" fmla="*/ 53 h 53"/>
                  <a:gd name="T2" fmla="*/ 55 w 55"/>
                  <a:gd name="T3" fmla="*/ 51 h 53"/>
                  <a:gd name="T4" fmla="*/ 13 w 55"/>
                  <a:gd name="T5" fmla="*/ 0 h 53"/>
                  <a:gd name="T6" fmla="*/ 49 w 55"/>
                  <a:gd name="T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53">
                    <a:moveTo>
                      <a:pt x="49" y="53"/>
                    </a:moveTo>
                    <a:cubicBezTo>
                      <a:pt x="55" y="51"/>
                      <a:pt x="55" y="51"/>
                      <a:pt x="55" y="51"/>
                    </a:cubicBezTo>
                    <a:cubicBezTo>
                      <a:pt x="55" y="51"/>
                      <a:pt x="11" y="31"/>
                      <a:pt x="13" y="0"/>
                    </a:cubicBezTo>
                    <a:cubicBezTo>
                      <a:pt x="13" y="0"/>
                      <a:pt x="0" y="34"/>
                      <a:pt x="49" y="5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955"/>
              <p:cNvSpPr>
                <a:spLocks/>
              </p:cNvSpPr>
              <p:nvPr/>
            </p:nvSpPr>
            <p:spPr bwMode="auto">
              <a:xfrm>
                <a:off x="10097" y="-796"/>
                <a:ext cx="128" cy="120"/>
              </a:xfrm>
              <a:custGeom>
                <a:avLst/>
                <a:gdLst>
                  <a:gd name="T0" fmla="*/ 53 w 54"/>
                  <a:gd name="T1" fmla="*/ 1 h 51"/>
                  <a:gd name="T2" fmla="*/ 48 w 54"/>
                  <a:gd name="T3" fmla="*/ 16 h 51"/>
                  <a:gd name="T4" fmla="*/ 38 w 54"/>
                  <a:gd name="T5" fmla="*/ 32 h 51"/>
                  <a:gd name="T6" fmla="*/ 7 w 54"/>
                  <a:gd name="T7" fmla="*/ 50 h 51"/>
                  <a:gd name="T8" fmla="*/ 0 w 54"/>
                  <a:gd name="T9" fmla="*/ 51 h 51"/>
                  <a:gd name="T10" fmla="*/ 7 w 54"/>
                  <a:gd name="T11" fmla="*/ 48 h 51"/>
                  <a:gd name="T12" fmla="*/ 14 w 54"/>
                  <a:gd name="T13" fmla="*/ 43 h 51"/>
                  <a:gd name="T14" fmla="*/ 31 w 54"/>
                  <a:gd name="T15" fmla="*/ 31 h 51"/>
                  <a:gd name="T16" fmla="*/ 43 w 54"/>
                  <a:gd name="T17" fmla="*/ 16 h 51"/>
                  <a:gd name="T18" fmla="*/ 51 w 54"/>
                  <a:gd name="T19" fmla="*/ 4 h 51"/>
                  <a:gd name="T20" fmla="*/ 52 w 54"/>
                  <a:gd name="T21" fmla="*/ 0 h 51"/>
                  <a:gd name="T22" fmla="*/ 53 w 54"/>
                  <a:gd name="T23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51">
                    <a:moveTo>
                      <a:pt x="53" y="1"/>
                    </a:moveTo>
                    <a:cubicBezTo>
                      <a:pt x="54" y="6"/>
                      <a:pt x="50" y="13"/>
                      <a:pt x="48" y="16"/>
                    </a:cubicBezTo>
                    <a:cubicBezTo>
                      <a:pt x="46" y="22"/>
                      <a:pt x="42" y="27"/>
                      <a:pt x="38" y="32"/>
                    </a:cubicBezTo>
                    <a:cubicBezTo>
                      <a:pt x="30" y="42"/>
                      <a:pt x="19" y="48"/>
                      <a:pt x="7" y="50"/>
                    </a:cubicBezTo>
                    <a:cubicBezTo>
                      <a:pt x="5" y="51"/>
                      <a:pt x="3" y="51"/>
                      <a:pt x="0" y="51"/>
                    </a:cubicBezTo>
                    <a:cubicBezTo>
                      <a:pt x="2" y="50"/>
                      <a:pt x="5" y="49"/>
                      <a:pt x="7" y="48"/>
                    </a:cubicBezTo>
                    <a:cubicBezTo>
                      <a:pt x="10" y="46"/>
                      <a:pt x="12" y="45"/>
                      <a:pt x="14" y="43"/>
                    </a:cubicBezTo>
                    <a:cubicBezTo>
                      <a:pt x="20" y="40"/>
                      <a:pt x="26" y="36"/>
                      <a:pt x="31" y="31"/>
                    </a:cubicBezTo>
                    <a:cubicBezTo>
                      <a:pt x="35" y="27"/>
                      <a:pt x="40" y="21"/>
                      <a:pt x="43" y="16"/>
                    </a:cubicBezTo>
                    <a:cubicBezTo>
                      <a:pt x="45" y="12"/>
                      <a:pt x="48" y="8"/>
                      <a:pt x="51" y="4"/>
                    </a:cubicBezTo>
                    <a:cubicBezTo>
                      <a:pt x="51" y="2"/>
                      <a:pt x="52" y="1"/>
                      <a:pt x="52" y="0"/>
                    </a:cubicBezTo>
                    <a:cubicBezTo>
                      <a:pt x="53" y="0"/>
                      <a:pt x="53" y="1"/>
                      <a:pt x="53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956"/>
              <p:cNvSpPr>
                <a:spLocks/>
              </p:cNvSpPr>
              <p:nvPr/>
            </p:nvSpPr>
            <p:spPr bwMode="auto">
              <a:xfrm>
                <a:off x="10078" y="-846"/>
                <a:ext cx="76" cy="97"/>
              </a:xfrm>
              <a:custGeom>
                <a:avLst/>
                <a:gdLst>
                  <a:gd name="T0" fmla="*/ 28 w 32"/>
                  <a:gd name="T1" fmla="*/ 0 h 41"/>
                  <a:gd name="T2" fmla="*/ 0 w 32"/>
                  <a:gd name="T3" fmla="*/ 41 h 41"/>
                  <a:gd name="T4" fmla="*/ 28 w 32"/>
                  <a:gd name="T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41">
                    <a:moveTo>
                      <a:pt x="28" y="0"/>
                    </a:moveTo>
                    <a:cubicBezTo>
                      <a:pt x="28" y="0"/>
                      <a:pt x="32" y="33"/>
                      <a:pt x="0" y="41"/>
                    </a:cubicBezTo>
                    <a:cubicBezTo>
                      <a:pt x="0" y="41"/>
                      <a:pt x="23" y="27"/>
                      <a:pt x="28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957"/>
              <p:cNvSpPr>
                <a:spLocks/>
              </p:cNvSpPr>
              <p:nvPr/>
            </p:nvSpPr>
            <p:spPr bwMode="auto">
              <a:xfrm>
                <a:off x="9353" y="-777"/>
                <a:ext cx="122" cy="137"/>
              </a:xfrm>
              <a:custGeom>
                <a:avLst/>
                <a:gdLst>
                  <a:gd name="T0" fmla="*/ 17 w 52"/>
                  <a:gd name="T1" fmla="*/ 0 h 58"/>
                  <a:gd name="T2" fmla="*/ 52 w 52"/>
                  <a:gd name="T3" fmla="*/ 58 h 58"/>
                  <a:gd name="T4" fmla="*/ 17 w 52"/>
                  <a:gd name="T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58">
                    <a:moveTo>
                      <a:pt x="17" y="0"/>
                    </a:moveTo>
                    <a:cubicBezTo>
                      <a:pt x="17" y="0"/>
                      <a:pt x="0" y="45"/>
                      <a:pt x="52" y="58"/>
                    </a:cubicBezTo>
                    <a:cubicBezTo>
                      <a:pt x="52" y="58"/>
                      <a:pt x="25" y="35"/>
                      <a:pt x="17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Freeform 958"/>
              <p:cNvSpPr>
                <a:spLocks/>
              </p:cNvSpPr>
              <p:nvPr/>
            </p:nvSpPr>
            <p:spPr bwMode="auto">
              <a:xfrm>
                <a:off x="9461" y="-957"/>
                <a:ext cx="364" cy="116"/>
              </a:xfrm>
              <a:custGeom>
                <a:avLst/>
                <a:gdLst>
                  <a:gd name="T0" fmla="*/ 0 w 154"/>
                  <a:gd name="T1" fmla="*/ 36 h 49"/>
                  <a:gd name="T2" fmla="*/ 71 w 154"/>
                  <a:gd name="T3" fmla="*/ 17 h 49"/>
                  <a:gd name="T4" fmla="*/ 135 w 154"/>
                  <a:gd name="T5" fmla="*/ 47 h 49"/>
                  <a:gd name="T6" fmla="*/ 49 w 154"/>
                  <a:gd name="T7" fmla="*/ 35 h 49"/>
                  <a:gd name="T8" fmla="*/ 0 w 154"/>
                  <a:gd name="T9" fmla="*/ 3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49">
                    <a:moveTo>
                      <a:pt x="0" y="36"/>
                    </a:moveTo>
                    <a:cubicBezTo>
                      <a:pt x="0" y="36"/>
                      <a:pt x="25" y="0"/>
                      <a:pt x="71" y="17"/>
                    </a:cubicBezTo>
                    <a:cubicBezTo>
                      <a:pt x="116" y="34"/>
                      <a:pt x="115" y="46"/>
                      <a:pt x="135" y="47"/>
                    </a:cubicBezTo>
                    <a:cubicBezTo>
                      <a:pt x="154" y="49"/>
                      <a:pt x="85" y="47"/>
                      <a:pt x="49" y="35"/>
                    </a:cubicBezTo>
                    <a:cubicBezTo>
                      <a:pt x="13" y="24"/>
                      <a:pt x="6" y="44"/>
                      <a:pt x="0" y="36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Freeform 959"/>
              <p:cNvSpPr>
                <a:spLocks/>
              </p:cNvSpPr>
              <p:nvPr/>
            </p:nvSpPr>
            <p:spPr bwMode="auto">
              <a:xfrm>
                <a:off x="9270" y="-732"/>
                <a:ext cx="135" cy="203"/>
              </a:xfrm>
              <a:custGeom>
                <a:avLst/>
                <a:gdLst>
                  <a:gd name="T0" fmla="*/ 57 w 57"/>
                  <a:gd name="T1" fmla="*/ 51 h 86"/>
                  <a:gd name="T2" fmla="*/ 24 w 57"/>
                  <a:gd name="T3" fmla="*/ 0 h 86"/>
                  <a:gd name="T4" fmla="*/ 5 w 57"/>
                  <a:gd name="T5" fmla="*/ 33 h 86"/>
                  <a:gd name="T6" fmla="*/ 56 w 57"/>
                  <a:gd name="T7" fmla="*/ 86 h 86"/>
                  <a:gd name="T8" fmla="*/ 57 w 57"/>
                  <a:gd name="T9" fmla="*/ 5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6">
                    <a:moveTo>
                      <a:pt x="57" y="51"/>
                    </a:moveTo>
                    <a:cubicBezTo>
                      <a:pt x="57" y="51"/>
                      <a:pt x="20" y="29"/>
                      <a:pt x="24" y="0"/>
                    </a:cubicBezTo>
                    <a:cubicBezTo>
                      <a:pt x="24" y="0"/>
                      <a:pt x="0" y="5"/>
                      <a:pt x="5" y="33"/>
                    </a:cubicBezTo>
                    <a:cubicBezTo>
                      <a:pt x="9" y="61"/>
                      <a:pt x="56" y="86"/>
                      <a:pt x="56" y="86"/>
                    </a:cubicBezTo>
                    <a:lnTo>
                      <a:pt x="57" y="51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960"/>
              <p:cNvSpPr>
                <a:spLocks/>
              </p:cNvSpPr>
              <p:nvPr/>
            </p:nvSpPr>
            <p:spPr bwMode="auto">
              <a:xfrm>
                <a:off x="9984" y="-210"/>
                <a:ext cx="28" cy="9"/>
              </a:xfrm>
              <a:custGeom>
                <a:avLst/>
                <a:gdLst>
                  <a:gd name="T0" fmla="*/ 0 w 12"/>
                  <a:gd name="T1" fmla="*/ 2 h 4"/>
                  <a:gd name="T2" fmla="*/ 2 w 12"/>
                  <a:gd name="T3" fmla="*/ 4 h 4"/>
                  <a:gd name="T4" fmla="*/ 9 w 12"/>
                  <a:gd name="T5" fmla="*/ 4 h 4"/>
                  <a:gd name="T6" fmla="*/ 12 w 12"/>
                  <a:gd name="T7" fmla="*/ 2 h 4"/>
                  <a:gd name="T8" fmla="*/ 12 w 12"/>
                  <a:gd name="T9" fmla="*/ 2 h 4"/>
                  <a:gd name="T10" fmla="*/ 10 w 12"/>
                  <a:gd name="T11" fmla="*/ 0 h 4"/>
                  <a:gd name="T12" fmla="*/ 2 w 12"/>
                  <a:gd name="T13" fmla="*/ 0 h 4"/>
                  <a:gd name="T14" fmla="*/ 0 w 12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4"/>
                      <a:pt x="12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961"/>
              <p:cNvSpPr>
                <a:spLocks/>
              </p:cNvSpPr>
              <p:nvPr/>
            </p:nvSpPr>
            <p:spPr bwMode="auto">
              <a:xfrm>
                <a:off x="9487" y="-234"/>
                <a:ext cx="24" cy="10"/>
              </a:xfrm>
              <a:custGeom>
                <a:avLst/>
                <a:gdLst>
                  <a:gd name="T0" fmla="*/ 0 w 10"/>
                  <a:gd name="T1" fmla="*/ 2 h 4"/>
                  <a:gd name="T2" fmla="*/ 2 w 10"/>
                  <a:gd name="T3" fmla="*/ 4 h 4"/>
                  <a:gd name="T4" fmla="*/ 9 w 10"/>
                  <a:gd name="T5" fmla="*/ 4 h 4"/>
                  <a:gd name="T6" fmla="*/ 10 w 10"/>
                  <a:gd name="T7" fmla="*/ 2 h 4"/>
                  <a:gd name="T8" fmla="*/ 10 w 10"/>
                  <a:gd name="T9" fmla="*/ 2 h 4"/>
                  <a:gd name="T10" fmla="*/ 9 w 10"/>
                  <a:gd name="T11" fmla="*/ 0 h 4"/>
                  <a:gd name="T12" fmla="*/ 2 w 10"/>
                  <a:gd name="T13" fmla="*/ 0 h 4"/>
                  <a:gd name="T14" fmla="*/ 0 w 10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962"/>
              <p:cNvSpPr>
                <a:spLocks/>
              </p:cNvSpPr>
              <p:nvPr/>
            </p:nvSpPr>
            <p:spPr bwMode="auto">
              <a:xfrm>
                <a:off x="9601" y="-345"/>
                <a:ext cx="260" cy="291"/>
              </a:xfrm>
              <a:custGeom>
                <a:avLst/>
                <a:gdLst>
                  <a:gd name="T0" fmla="*/ 30 w 110"/>
                  <a:gd name="T1" fmla="*/ 13 h 123"/>
                  <a:gd name="T2" fmla="*/ 27 w 110"/>
                  <a:gd name="T3" fmla="*/ 98 h 123"/>
                  <a:gd name="T4" fmla="*/ 98 w 110"/>
                  <a:gd name="T5" fmla="*/ 94 h 123"/>
                  <a:gd name="T6" fmla="*/ 81 w 110"/>
                  <a:gd name="T7" fmla="*/ 13 h 123"/>
                  <a:gd name="T8" fmla="*/ 58 w 110"/>
                  <a:gd name="T9" fmla="*/ 1 h 123"/>
                  <a:gd name="T10" fmla="*/ 30 w 110"/>
                  <a:gd name="T11" fmla="*/ 1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123">
                    <a:moveTo>
                      <a:pt x="30" y="13"/>
                    </a:moveTo>
                    <a:cubicBezTo>
                      <a:pt x="30" y="13"/>
                      <a:pt x="0" y="73"/>
                      <a:pt x="27" y="98"/>
                    </a:cubicBezTo>
                    <a:cubicBezTo>
                      <a:pt x="54" y="123"/>
                      <a:pt x="91" y="111"/>
                      <a:pt x="98" y="94"/>
                    </a:cubicBezTo>
                    <a:cubicBezTo>
                      <a:pt x="110" y="65"/>
                      <a:pt x="85" y="54"/>
                      <a:pt x="81" y="13"/>
                    </a:cubicBezTo>
                    <a:cubicBezTo>
                      <a:pt x="81" y="13"/>
                      <a:pt x="74" y="1"/>
                      <a:pt x="58" y="1"/>
                    </a:cubicBezTo>
                    <a:cubicBezTo>
                      <a:pt x="42" y="0"/>
                      <a:pt x="30" y="13"/>
                      <a:pt x="30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963"/>
              <p:cNvSpPr>
                <a:spLocks/>
              </p:cNvSpPr>
              <p:nvPr/>
            </p:nvSpPr>
            <p:spPr bwMode="auto">
              <a:xfrm>
                <a:off x="9615" y="-349"/>
                <a:ext cx="232" cy="257"/>
              </a:xfrm>
              <a:custGeom>
                <a:avLst/>
                <a:gdLst>
                  <a:gd name="T0" fmla="*/ 27 w 98"/>
                  <a:gd name="T1" fmla="*/ 12 h 109"/>
                  <a:gd name="T2" fmla="*/ 24 w 98"/>
                  <a:gd name="T3" fmla="*/ 86 h 109"/>
                  <a:gd name="T4" fmla="*/ 87 w 98"/>
                  <a:gd name="T5" fmla="*/ 83 h 109"/>
                  <a:gd name="T6" fmla="*/ 73 w 98"/>
                  <a:gd name="T7" fmla="*/ 10 h 109"/>
                  <a:gd name="T8" fmla="*/ 52 w 98"/>
                  <a:gd name="T9" fmla="*/ 1 h 109"/>
                  <a:gd name="T10" fmla="*/ 27 w 98"/>
                  <a:gd name="T11" fmla="*/ 1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9">
                    <a:moveTo>
                      <a:pt x="27" y="12"/>
                    </a:moveTo>
                    <a:cubicBezTo>
                      <a:pt x="27" y="12"/>
                      <a:pt x="0" y="64"/>
                      <a:pt x="24" y="86"/>
                    </a:cubicBezTo>
                    <a:cubicBezTo>
                      <a:pt x="48" y="109"/>
                      <a:pt x="81" y="98"/>
                      <a:pt x="87" y="83"/>
                    </a:cubicBezTo>
                    <a:cubicBezTo>
                      <a:pt x="98" y="55"/>
                      <a:pt x="76" y="48"/>
                      <a:pt x="73" y="10"/>
                    </a:cubicBezTo>
                    <a:cubicBezTo>
                      <a:pt x="73" y="10"/>
                      <a:pt x="66" y="2"/>
                      <a:pt x="52" y="1"/>
                    </a:cubicBezTo>
                    <a:cubicBezTo>
                      <a:pt x="37" y="0"/>
                      <a:pt x="27" y="12"/>
                      <a:pt x="27" y="1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66" name="Freeform 965"/>
            <p:cNvSpPr>
              <a:spLocks/>
            </p:cNvSpPr>
            <p:nvPr/>
          </p:nvSpPr>
          <p:spPr bwMode="auto">
            <a:xfrm>
              <a:off x="12976708" y="1373681"/>
              <a:ext cx="53067" cy="24765"/>
            </a:xfrm>
            <a:custGeom>
              <a:avLst/>
              <a:gdLst>
                <a:gd name="T0" fmla="*/ 18 w 19"/>
                <a:gd name="T1" fmla="*/ 5 h 9"/>
                <a:gd name="T2" fmla="*/ 9 w 19"/>
                <a:gd name="T3" fmla="*/ 8 h 9"/>
                <a:gd name="T4" fmla="*/ 0 w 19"/>
                <a:gd name="T5" fmla="*/ 4 h 9"/>
                <a:gd name="T6" fmla="*/ 10 w 19"/>
                <a:gd name="T7" fmla="*/ 1 h 9"/>
                <a:gd name="T8" fmla="*/ 18 w 1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">
                  <a:moveTo>
                    <a:pt x="18" y="5"/>
                  </a:moveTo>
                  <a:cubicBezTo>
                    <a:pt x="18" y="7"/>
                    <a:pt x="14" y="9"/>
                    <a:pt x="9" y="8"/>
                  </a:cubicBezTo>
                  <a:cubicBezTo>
                    <a:pt x="4" y="8"/>
                    <a:pt x="0" y="6"/>
                    <a:pt x="0" y="4"/>
                  </a:cubicBezTo>
                  <a:cubicBezTo>
                    <a:pt x="0" y="2"/>
                    <a:pt x="5" y="0"/>
                    <a:pt x="10" y="1"/>
                  </a:cubicBezTo>
                  <a:cubicBezTo>
                    <a:pt x="15" y="1"/>
                    <a:pt x="19" y="3"/>
                    <a:pt x="18" y="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966"/>
            <p:cNvSpPr>
              <a:spLocks/>
            </p:cNvSpPr>
            <p:nvPr/>
          </p:nvSpPr>
          <p:spPr bwMode="auto">
            <a:xfrm>
              <a:off x="12742037" y="1457407"/>
              <a:ext cx="58962" cy="58962"/>
            </a:xfrm>
            <a:custGeom>
              <a:avLst/>
              <a:gdLst>
                <a:gd name="T0" fmla="*/ 0 w 21"/>
                <a:gd name="T1" fmla="*/ 15 h 21"/>
                <a:gd name="T2" fmla="*/ 8 w 21"/>
                <a:gd name="T3" fmla="*/ 5 h 21"/>
                <a:gd name="T4" fmla="*/ 21 w 21"/>
                <a:gd name="T5" fmla="*/ 3 h 21"/>
                <a:gd name="T6" fmla="*/ 20 w 21"/>
                <a:gd name="T7" fmla="*/ 7 h 21"/>
                <a:gd name="T8" fmla="*/ 10 w 21"/>
                <a:gd name="T9" fmla="*/ 9 h 21"/>
                <a:gd name="T10" fmla="*/ 4 w 21"/>
                <a:gd name="T11" fmla="*/ 15 h 21"/>
                <a:gd name="T12" fmla="*/ 0 w 21"/>
                <a:gd name="T13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0" y="15"/>
                  </a:moveTo>
                  <a:cubicBezTo>
                    <a:pt x="1" y="11"/>
                    <a:pt x="4" y="7"/>
                    <a:pt x="8" y="5"/>
                  </a:cubicBezTo>
                  <a:cubicBezTo>
                    <a:pt x="10" y="3"/>
                    <a:pt x="19" y="0"/>
                    <a:pt x="21" y="3"/>
                  </a:cubicBezTo>
                  <a:cubicBezTo>
                    <a:pt x="21" y="4"/>
                    <a:pt x="20" y="6"/>
                    <a:pt x="20" y="7"/>
                  </a:cubicBezTo>
                  <a:cubicBezTo>
                    <a:pt x="18" y="9"/>
                    <a:pt x="12" y="8"/>
                    <a:pt x="10" y="9"/>
                  </a:cubicBezTo>
                  <a:cubicBezTo>
                    <a:pt x="6" y="9"/>
                    <a:pt x="6" y="9"/>
                    <a:pt x="4" y="15"/>
                  </a:cubicBezTo>
                  <a:cubicBezTo>
                    <a:pt x="1" y="21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967"/>
            <p:cNvSpPr>
              <a:spLocks/>
            </p:cNvSpPr>
            <p:nvPr/>
          </p:nvSpPr>
          <p:spPr bwMode="auto">
            <a:xfrm>
              <a:off x="12780953" y="1508115"/>
              <a:ext cx="354954" cy="161558"/>
            </a:xfrm>
            <a:custGeom>
              <a:avLst/>
              <a:gdLst>
                <a:gd name="T0" fmla="*/ 0 w 127"/>
                <a:gd name="T1" fmla="*/ 0 h 58"/>
                <a:gd name="T2" fmla="*/ 127 w 127"/>
                <a:gd name="T3" fmla="*/ 10 h 58"/>
                <a:gd name="T4" fmla="*/ 100 w 127"/>
                <a:gd name="T5" fmla="*/ 48 h 58"/>
                <a:gd name="T6" fmla="*/ 26 w 127"/>
                <a:gd name="T7" fmla="*/ 43 h 58"/>
                <a:gd name="T8" fmla="*/ 0 w 127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58">
                  <a:moveTo>
                    <a:pt x="0" y="0"/>
                  </a:moveTo>
                  <a:cubicBezTo>
                    <a:pt x="127" y="10"/>
                    <a:pt x="127" y="10"/>
                    <a:pt x="127" y="10"/>
                  </a:cubicBezTo>
                  <a:cubicBezTo>
                    <a:pt x="127" y="10"/>
                    <a:pt x="117" y="38"/>
                    <a:pt x="100" y="48"/>
                  </a:cubicBezTo>
                  <a:cubicBezTo>
                    <a:pt x="82" y="58"/>
                    <a:pt x="42" y="54"/>
                    <a:pt x="26" y="43"/>
                  </a:cubicBezTo>
                  <a:cubicBezTo>
                    <a:pt x="10" y="3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968"/>
            <p:cNvSpPr>
              <a:spLocks/>
            </p:cNvSpPr>
            <p:nvPr/>
          </p:nvSpPr>
          <p:spPr bwMode="auto">
            <a:xfrm>
              <a:off x="12780953" y="1508115"/>
              <a:ext cx="287737" cy="161558"/>
            </a:xfrm>
            <a:custGeom>
              <a:avLst/>
              <a:gdLst>
                <a:gd name="T0" fmla="*/ 73 w 103"/>
                <a:gd name="T1" fmla="*/ 6 h 58"/>
                <a:gd name="T2" fmla="*/ 0 w 103"/>
                <a:gd name="T3" fmla="*/ 0 h 58"/>
                <a:gd name="T4" fmla="*/ 26 w 103"/>
                <a:gd name="T5" fmla="*/ 43 h 58"/>
                <a:gd name="T6" fmla="*/ 100 w 103"/>
                <a:gd name="T7" fmla="*/ 48 h 58"/>
                <a:gd name="T8" fmla="*/ 103 w 103"/>
                <a:gd name="T9" fmla="*/ 45 h 58"/>
                <a:gd name="T10" fmla="*/ 73 w 103"/>
                <a:gd name="T11" fmla="*/ 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58">
                  <a:moveTo>
                    <a:pt x="73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0" y="32"/>
                    <a:pt x="26" y="43"/>
                  </a:cubicBezTo>
                  <a:cubicBezTo>
                    <a:pt x="42" y="54"/>
                    <a:pt x="82" y="58"/>
                    <a:pt x="100" y="48"/>
                  </a:cubicBezTo>
                  <a:cubicBezTo>
                    <a:pt x="101" y="47"/>
                    <a:pt x="102" y="46"/>
                    <a:pt x="103" y="45"/>
                  </a:cubicBezTo>
                  <a:cubicBezTo>
                    <a:pt x="98" y="29"/>
                    <a:pt x="87" y="16"/>
                    <a:pt x="73" y="6"/>
                  </a:cubicBezTo>
                  <a:close/>
                </a:path>
              </a:pathLst>
            </a:custGeom>
            <a:solidFill>
              <a:srgbClr val="4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969"/>
            <p:cNvSpPr>
              <a:spLocks/>
            </p:cNvSpPr>
            <p:nvPr/>
          </p:nvSpPr>
          <p:spPr bwMode="auto">
            <a:xfrm>
              <a:off x="13107604" y="1183821"/>
              <a:ext cx="128539" cy="91981"/>
            </a:xfrm>
            <a:custGeom>
              <a:avLst/>
              <a:gdLst>
                <a:gd name="T0" fmla="*/ 34 w 46"/>
                <a:gd name="T1" fmla="*/ 0 h 33"/>
                <a:gd name="T2" fmla="*/ 8 w 46"/>
                <a:gd name="T3" fmla="*/ 12 h 33"/>
                <a:gd name="T4" fmla="*/ 12 w 46"/>
                <a:gd name="T5" fmla="*/ 23 h 33"/>
                <a:gd name="T6" fmla="*/ 44 w 46"/>
                <a:gd name="T7" fmla="*/ 29 h 33"/>
                <a:gd name="T8" fmla="*/ 41 w 46"/>
                <a:gd name="T9" fmla="*/ 20 h 33"/>
                <a:gd name="T10" fmla="*/ 16 w 46"/>
                <a:gd name="T11" fmla="*/ 15 h 33"/>
                <a:gd name="T12" fmla="*/ 35 w 46"/>
                <a:gd name="T13" fmla="*/ 9 h 33"/>
                <a:gd name="T14" fmla="*/ 34 w 46"/>
                <a:gd name="T1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3">
                  <a:moveTo>
                    <a:pt x="34" y="0"/>
                  </a:moveTo>
                  <a:cubicBezTo>
                    <a:pt x="34" y="0"/>
                    <a:pt x="9" y="11"/>
                    <a:pt x="8" y="12"/>
                  </a:cubicBezTo>
                  <a:cubicBezTo>
                    <a:pt x="7" y="13"/>
                    <a:pt x="0" y="20"/>
                    <a:pt x="12" y="23"/>
                  </a:cubicBezTo>
                  <a:cubicBezTo>
                    <a:pt x="23" y="27"/>
                    <a:pt x="42" y="33"/>
                    <a:pt x="44" y="29"/>
                  </a:cubicBezTo>
                  <a:cubicBezTo>
                    <a:pt x="46" y="26"/>
                    <a:pt x="46" y="21"/>
                    <a:pt x="41" y="20"/>
                  </a:cubicBezTo>
                  <a:cubicBezTo>
                    <a:pt x="37" y="20"/>
                    <a:pt x="16" y="15"/>
                    <a:pt x="16" y="1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40" y="2"/>
                    <a:pt x="34" y="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970"/>
            <p:cNvSpPr>
              <a:spLocks/>
            </p:cNvSpPr>
            <p:nvPr/>
          </p:nvSpPr>
          <p:spPr bwMode="auto">
            <a:xfrm>
              <a:off x="12725528" y="1140189"/>
              <a:ext cx="128539" cy="91981"/>
            </a:xfrm>
            <a:custGeom>
              <a:avLst/>
              <a:gdLst>
                <a:gd name="T0" fmla="*/ 12 w 46"/>
                <a:gd name="T1" fmla="*/ 0 h 33"/>
                <a:gd name="T2" fmla="*/ 40 w 46"/>
                <a:gd name="T3" fmla="*/ 16 h 33"/>
                <a:gd name="T4" fmla="*/ 34 w 46"/>
                <a:gd name="T5" fmla="*/ 26 h 33"/>
                <a:gd name="T6" fmla="*/ 2 w 46"/>
                <a:gd name="T7" fmla="*/ 29 h 33"/>
                <a:gd name="T8" fmla="*/ 5 w 46"/>
                <a:gd name="T9" fmla="*/ 21 h 33"/>
                <a:gd name="T10" fmla="*/ 31 w 46"/>
                <a:gd name="T11" fmla="*/ 18 h 33"/>
                <a:gd name="T12" fmla="*/ 7 w 46"/>
                <a:gd name="T13" fmla="*/ 9 h 33"/>
                <a:gd name="T14" fmla="*/ 12 w 46"/>
                <a:gd name="T1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3">
                  <a:moveTo>
                    <a:pt x="12" y="0"/>
                  </a:moveTo>
                  <a:cubicBezTo>
                    <a:pt x="12" y="0"/>
                    <a:pt x="39" y="15"/>
                    <a:pt x="40" y="16"/>
                  </a:cubicBezTo>
                  <a:cubicBezTo>
                    <a:pt x="41" y="16"/>
                    <a:pt x="46" y="24"/>
                    <a:pt x="34" y="26"/>
                  </a:cubicBezTo>
                  <a:cubicBezTo>
                    <a:pt x="23" y="29"/>
                    <a:pt x="4" y="33"/>
                    <a:pt x="2" y="29"/>
                  </a:cubicBezTo>
                  <a:cubicBezTo>
                    <a:pt x="0" y="26"/>
                    <a:pt x="1" y="21"/>
                    <a:pt x="5" y="21"/>
                  </a:cubicBezTo>
                  <a:cubicBezTo>
                    <a:pt x="10" y="21"/>
                    <a:pt x="31" y="18"/>
                    <a:pt x="31" y="1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2"/>
                    <a:pt x="12" y="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971"/>
            <p:cNvSpPr>
              <a:spLocks/>
            </p:cNvSpPr>
            <p:nvPr/>
          </p:nvSpPr>
          <p:spPr bwMode="auto">
            <a:xfrm>
              <a:off x="12745575" y="3380763"/>
              <a:ext cx="390332" cy="209906"/>
            </a:xfrm>
            <a:custGeom>
              <a:avLst/>
              <a:gdLst>
                <a:gd name="T0" fmla="*/ 128 w 140"/>
                <a:gd name="T1" fmla="*/ 71 h 75"/>
                <a:gd name="T2" fmla="*/ 7 w 140"/>
                <a:gd name="T3" fmla="*/ 66 h 75"/>
                <a:gd name="T4" fmla="*/ 70 w 140"/>
                <a:gd name="T5" fmla="*/ 4 h 75"/>
                <a:gd name="T6" fmla="*/ 128 w 140"/>
                <a:gd name="T7" fmla="*/ 7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75">
                  <a:moveTo>
                    <a:pt x="128" y="71"/>
                  </a:moveTo>
                  <a:cubicBezTo>
                    <a:pt x="128" y="71"/>
                    <a:pt x="37" y="75"/>
                    <a:pt x="7" y="66"/>
                  </a:cubicBezTo>
                  <a:cubicBezTo>
                    <a:pt x="7" y="66"/>
                    <a:pt x="0" y="7"/>
                    <a:pt x="70" y="4"/>
                  </a:cubicBezTo>
                  <a:cubicBezTo>
                    <a:pt x="140" y="0"/>
                    <a:pt x="140" y="66"/>
                    <a:pt x="128" y="71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972"/>
            <p:cNvSpPr>
              <a:spLocks/>
            </p:cNvSpPr>
            <p:nvPr/>
          </p:nvSpPr>
          <p:spPr bwMode="auto">
            <a:xfrm>
              <a:off x="12798641" y="3386659"/>
              <a:ext cx="308963" cy="169812"/>
            </a:xfrm>
            <a:custGeom>
              <a:avLst/>
              <a:gdLst>
                <a:gd name="T0" fmla="*/ 0 w 111"/>
                <a:gd name="T1" fmla="*/ 24 h 61"/>
                <a:gd name="T2" fmla="*/ 51 w 111"/>
                <a:gd name="T3" fmla="*/ 2 h 61"/>
                <a:gd name="T4" fmla="*/ 111 w 111"/>
                <a:gd name="T5" fmla="*/ 34 h 61"/>
                <a:gd name="T6" fmla="*/ 0 w 111"/>
                <a:gd name="T7" fmla="*/ 2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61">
                  <a:moveTo>
                    <a:pt x="0" y="24"/>
                  </a:moveTo>
                  <a:cubicBezTo>
                    <a:pt x="9" y="13"/>
                    <a:pt x="24" y="3"/>
                    <a:pt x="51" y="2"/>
                  </a:cubicBezTo>
                  <a:cubicBezTo>
                    <a:pt x="88" y="0"/>
                    <a:pt x="105" y="17"/>
                    <a:pt x="111" y="34"/>
                  </a:cubicBezTo>
                  <a:cubicBezTo>
                    <a:pt x="92" y="61"/>
                    <a:pt x="10" y="59"/>
                    <a:pt x="0" y="24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973"/>
            <p:cNvSpPr>
              <a:spLocks/>
            </p:cNvSpPr>
            <p:nvPr/>
          </p:nvSpPr>
          <p:spPr bwMode="auto">
            <a:xfrm>
              <a:off x="12987321" y="3423216"/>
              <a:ext cx="50708" cy="30660"/>
            </a:xfrm>
            <a:custGeom>
              <a:avLst/>
              <a:gdLst>
                <a:gd name="T0" fmla="*/ 0 w 18"/>
                <a:gd name="T1" fmla="*/ 6 h 11"/>
                <a:gd name="T2" fmla="*/ 9 w 18"/>
                <a:gd name="T3" fmla="*/ 10 h 11"/>
                <a:gd name="T4" fmla="*/ 18 w 18"/>
                <a:gd name="T5" fmla="*/ 5 h 11"/>
                <a:gd name="T6" fmla="*/ 9 w 18"/>
                <a:gd name="T7" fmla="*/ 1 h 11"/>
                <a:gd name="T8" fmla="*/ 0 w 18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0" y="6"/>
                  </a:moveTo>
                  <a:cubicBezTo>
                    <a:pt x="0" y="9"/>
                    <a:pt x="4" y="11"/>
                    <a:pt x="9" y="10"/>
                  </a:cubicBezTo>
                  <a:cubicBezTo>
                    <a:pt x="14" y="10"/>
                    <a:pt x="18" y="8"/>
                    <a:pt x="18" y="5"/>
                  </a:cubicBezTo>
                  <a:cubicBezTo>
                    <a:pt x="18" y="2"/>
                    <a:pt x="14" y="0"/>
                    <a:pt x="9" y="1"/>
                  </a:cubicBezTo>
                  <a:cubicBezTo>
                    <a:pt x="4" y="1"/>
                    <a:pt x="0" y="3"/>
                    <a:pt x="0" y="6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974"/>
            <p:cNvSpPr>
              <a:spLocks/>
            </p:cNvSpPr>
            <p:nvPr/>
          </p:nvSpPr>
          <p:spPr bwMode="auto">
            <a:xfrm>
              <a:off x="12486140" y="1794672"/>
              <a:ext cx="300709" cy="658021"/>
            </a:xfrm>
            <a:custGeom>
              <a:avLst/>
              <a:gdLst>
                <a:gd name="T0" fmla="*/ 84 w 108"/>
                <a:gd name="T1" fmla="*/ 0 h 236"/>
                <a:gd name="T2" fmla="*/ 48 w 108"/>
                <a:gd name="T3" fmla="*/ 34 h 236"/>
                <a:gd name="T4" fmla="*/ 14 w 108"/>
                <a:gd name="T5" fmla="*/ 155 h 236"/>
                <a:gd name="T6" fmla="*/ 29 w 108"/>
                <a:gd name="T7" fmla="*/ 234 h 236"/>
                <a:gd name="T8" fmla="*/ 108 w 108"/>
                <a:gd name="T9" fmla="*/ 193 h 236"/>
                <a:gd name="T10" fmla="*/ 76 w 108"/>
                <a:gd name="T11" fmla="*/ 135 h 236"/>
                <a:gd name="T12" fmla="*/ 84 w 108"/>
                <a:gd name="T1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236">
                  <a:moveTo>
                    <a:pt x="84" y="0"/>
                  </a:moveTo>
                  <a:cubicBezTo>
                    <a:pt x="84" y="0"/>
                    <a:pt x="62" y="2"/>
                    <a:pt x="48" y="34"/>
                  </a:cubicBezTo>
                  <a:cubicBezTo>
                    <a:pt x="35" y="65"/>
                    <a:pt x="16" y="143"/>
                    <a:pt x="14" y="155"/>
                  </a:cubicBezTo>
                  <a:cubicBezTo>
                    <a:pt x="13" y="164"/>
                    <a:pt x="0" y="236"/>
                    <a:pt x="29" y="234"/>
                  </a:cubicBezTo>
                  <a:cubicBezTo>
                    <a:pt x="29" y="234"/>
                    <a:pt x="52" y="235"/>
                    <a:pt x="108" y="193"/>
                  </a:cubicBezTo>
                  <a:cubicBezTo>
                    <a:pt x="76" y="135"/>
                    <a:pt x="76" y="135"/>
                    <a:pt x="76" y="135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975"/>
            <p:cNvSpPr>
              <a:spLocks/>
            </p:cNvSpPr>
            <p:nvPr/>
          </p:nvSpPr>
          <p:spPr bwMode="auto">
            <a:xfrm>
              <a:off x="12516801" y="2017551"/>
              <a:ext cx="228774" cy="432785"/>
            </a:xfrm>
            <a:custGeom>
              <a:avLst/>
              <a:gdLst>
                <a:gd name="T0" fmla="*/ 63 w 82"/>
                <a:gd name="T1" fmla="*/ 109 h 155"/>
                <a:gd name="T2" fmla="*/ 50 w 82"/>
                <a:gd name="T3" fmla="*/ 85 h 155"/>
                <a:gd name="T4" fmla="*/ 55 w 82"/>
                <a:gd name="T5" fmla="*/ 71 h 155"/>
                <a:gd name="T6" fmla="*/ 68 w 82"/>
                <a:gd name="T7" fmla="*/ 62 h 155"/>
                <a:gd name="T8" fmla="*/ 65 w 82"/>
                <a:gd name="T9" fmla="*/ 55 h 155"/>
                <a:gd name="T10" fmla="*/ 68 w 82"/>
                <a:gd name="T11" fmla="*/ 0 h 155"/>
                <a:gd name="T12" fmla="*/ 54 w 82"/>
                <a:gd name="T13" fmla="*/ 22 h 155"/>
                <a:gd name="T14" fmla="*/ 50 w 82"/>
                <a:gd name="T15" fmla="*/ 50 h 155"/>
                <a:gd name="T16" fmla="*/ 42 w 82"/>
                <a:gd name="T17" fmla="*/ 69 h 155"/>
                <a:gd name="T18" fmla="*/ 30 w 82"/>
                <a:gd name="T19" fmla="*/ 84 h 155"/>
                <a:gd name="T20" fmla="*/ 24 w 82"/>
                <a:gd name="T21" fmla="*/ 93 h 155"/>
                <a:gd name="T22" fmla="*/ 27 w 82"/>
                <a:gd name="T23" fmla="*/ 100 h 155"/>
                <a:gd name="T24" fmla="*/ 45 w 82"/>
                <a:gd name="T25" fmla="*/ 83 h 155"/>
                <a:gd name="T26" fmla="*/ 47 w 82"/>
                <a:gd name="T27" fmla="*/ 83 h 155"/>
                <a:gd name="T28" fmla="*/ 53 w 82"/>
                <a:gd name="T29" fmla="*/ 103 h 155"/>
                <a:gd name="T30" fmla="*/ 69 w 82"/>
                <a:gd name="T31" fmla="*/ 119 h 155"/>
                <a:gd name="T32" fmla="*/ 69 w 82"/>
                <a:gd name="T33" fmla="*/ 121 h 155"/>
                <a:gd name="T34" fmla="*/ 40 w 82"/>
                <a:gd name="T35" fmla="*/ 132 h 155"/>
                <a:gd name="T36" fmla="*/ 5 w 82"/>
                <a:gd name="T37" fmla="*/ 132 h 155"/>
                <a:gd name="T38" fmla="*/ 0 w 82"/>
                <a:gd name="T39" fmla="*/ 128 h 155"/>
                <a:gd name="T40" fmla="*/ 18 w 82"/>
                <a:gd name="T41" fmla="*/ 154 h 155"/>
                <a:gd name="T42" fmla="*/ 82 w 82"/>
                <a:gd name="T43" fmla="*/ 124 h 155"/>
                <a:gd name="T44" fmla="*/ 63 w 82"/>
                <a:gd name="T45" fmla="*/ 10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155">
                  <a:moveTo>
                    <a:pt x="63" y="109"/>
                  </a:moveTo>
                  <a:cubicBezTo>
                    <a:pt x="58" y="102"/>
                    <a:pt x="53" y="94"/>
                    <a:pt x="50" y="85"/>
                  </a:cubicBezTo>
                  <a:cubicBezTo>
                    <a:pt x="47" y="78"/>
                    <a:pt x="48" y="75"/>
                    <a:pt x="55" y="71"/>
                  </a:cubicBezTo>
                  <a:cubicBezTo>
                    <a:pt x="60" y="68"/>
                    <a:pt x="64" y="65"/>
                    <a:pt x="68" y="62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3" y="7"/>
                    <a:pt x="57" y="14"/>
                    <a:pt x="54" y="22"/>
                  </a:cubicBezTo>
                  <a:cubicBezTo>
                    <a:pt x="51" y="32"/>
                    <a:pt x="51" y="41"/>
                    <a:pt x="50" y="50"/>
                  </a:cubicBezTo>
                  <a:cubicBezTo>
                    <a:pt x="49" y="57"/>
                    <a:pt x="46" y="63"/>
                    <a:pt x="42" y="69"/>
                  </a:cubicBezTo>
                  <a:cubicBezTo>
                    <a:pt x="38" y="74"/>
                    <a:pt x="34" y="79"/>
                    <a:pt x="30" y="84"/>
                  </a:cubicBezTo>
                  <a:cubicBezTo>
                    <a:pt x="28" y="87"/>
                    <a:pt x="25" y="90"/>
                    <a:pt x="24" y="93"/>
                  </a:cubicBezTo>
                  <a:cubicBezTo>
                    <a:pt x="24" y="95"/>
                    <a:pt x="23" y="102"/>
                    <a:pt x="27" y="100"/>
                  </a:cubicBezTo>
                  <a:cubicBezTo>
                    <a:pt x="34" y="97"/>
                    <a:pt x="40" y="89"/>
                    <a:pt x="45" y="83"/>
                  </a:cubicBezTo>
                  <a:cubicBezTo>
                    <a:pt x="45" y="82"/>
                    <a:pt x="47" y="82"/>
                    <a:pt x="47" y="83"/>
                  </a:cubicBezTo>
                  <a:cubicBezTo>
                    <a:pt x="49" y="90"/>
                    <a:pt x="49" y="97"/>
                    <a:pt x="53" y="103"/>
                  </a:cubicBezTo>
                  <a:cubicBezTo>
                    <a:pt x="57" y="109"/>
                    <a:pt x="62" y="114"/>
                    <a:pt x="69" y="119"/>
                  </a:cubicBezTo>
                  <a:cubicBezTo>
                    <a:pt x="69" y="119"/>
                    <a:pt x="70" y="120"/>
                    <a:pt x="69" y="121"/>
                  </a:cubicBezTo>
                  <a:cubicBezTo>
                    <a:pt x="62" y="128"/>
                    <a:pt x="49" y="129"/>
                    <a:pt x="40" y="132"/>
                  </a:cubicBezTo>
                  <a:cubicBezTo>
                    <a:pt x="28" y="136"/>
                    <a:pt x="17" y="139"/>
                    <a:pt x="5" y="132"/>
                  </a:cubicBezTo>
                  <a:cubicBezTo>
                    <a:pt x="3" y="131"/>
                    <a:pt x="2" y="130"/>
                    <a:pt x="0" y="128"/>
                  </a:cubicBezTo>
                  <a:cubicBezTo>
                    <a:pt x="1" y="143"/>
                    <a:pt x="6" y="155"/>
                    <a:pt x="18" y="154"/>
                  </a:cubicBezTo>
                  <a:cubicBezTo>
                    <a:pt x="18" y="154"/>
                    <a:pt x="37" y="155"/>
                    <a:pt x="82" y="124"/>
                  </a:cubicBezTo>
                  <a:cubicBezTo>
                    <a:pt x="76" y="119"/>
                    <a:pt x="68" y="115"/>
                    <a:pt x="63" y="109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976"/>
            <p:cNvSpPr>
              <a:spLocks/>
            </p:cNvSpPr>
            <p:nvPr/>
          </p:nvSpPr>
          <p:spPr bwMode="auto">
            <a:xfrm>
              <a:off x="12650056" y="1986890"/>
              <a:ext cx="290095" cy="214623"/>
            </a:xfrm>
            <a:custGeom>
              <a:avLst/>
              <a:gdLst>
                <a:gd name="T0" fmla="*/ 21 w 104"/>
                <a:gd name="T1" fmla="*/ 77 h 77"/>
                <a:gd name="T2" fmla="*/ 13 w 104"/>
                <a:gd name="T3" fmla="*/ 77 h 77"/>
                <a:gd name="T4" fmla="*/ 36 w 104"/>
                <a:gd name="T5" fmla="*/ 13 h 77"/>
                <a:gd name="T6" fmla="*/ 77 w 104"/>
                <a:gd name="T7" fmla="*/ 13 h 77"/>
                <a:gd name="T8" fmla="*/ 98 w 104"/>
                <a:gd name="T9" fmla="*/ 16 h 77"/>
                <a:gd name="T10" fmla="*/ 79 w 104"/>
                <a:gd name="T11" fmla="*/ 36 h 77"/>
                <a:gd name="T12" fmla="*/ 21 w 104"/>
                <a:gd name="T1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77">
                  <a:moveTo>
                    <a:pt x="21" y="77"/>
                  </a:move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0" y="40"/>
                    <a:pt x="36" y="13"/>
                  </a:cubicBezTo>
                  <a:cubicBezTo>
                    <a:pt x="36" y="13"/>
                    <a:pt x="53" y="0"/>
                    <a:pt x="77" y="13"/>
                  </a:cubicBezTo>
                  <a:cubicBezTo>
                    <a:pt x="77" y="13"/>
                    <a:pt x="93" y="12"/>
                    <a:pt x="98" y="16"/>
                  </a:cubicBezTo>
                  <a:cubicBezTo>
                    <a:pt x="103" y="19"/>
                    <a:pt x="104" y="34"/>
                    <a:pt x="79" y="36"/>
                  </a:cubicBezTo>
                  <a:cubicBezTo>
                    <a:pt x="53" y="39"/>
                    <a:pt x="21" y="77"/>
                    <a:pt x="21" y="7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977"/>
            <p:cNvSpPr>
              <a:spLocks/>
            </p:cNvSpPr>
            <p:nvPr/>
          </p:nvSpPr>
          <p:spPr bwMode="auto">
            <a:xfrm>
              <a:off x="12650056" y="2012834"/>
              <a:ext cx="267690" cy="188680"/>
            </a:xfrm>
            <a:custGeom>
              <a:avLst/>
              <a:gdLst>
                <a:gd name="T0" fmla="*/ 83 w 96"/>
                <a:gd name="T1" fmla="*/ 9 h 68"/>
                <a:gd name="T2" fmla="*/ 55 w 96"/>
                <a:gd name="T3" fmla="*/ 4 h 68"/>
                <a:gd name="T4" fmla="*/ 46 w 96"/>
                <a:gd name="T5" fmla="*/ 0 h 68"/>
                <a:gd name="T6" fmla="*/ 36 w 96"/>
                <a:gd name="T7" fmla="*/ 4 h 68"/>
                <a:gd name="T8" fmla="*/ 13 w 96"/>
                <a:gd name="T9" fmla="*/ 68 h 68"/>
                <a:gd name="T10" fmla="*/ 21 w 96"/>
                <a:gd name="T11" fmla="*/ 68 h 68"/>
                <a:gd name="T12" fmla="*/ 79 w 96"/>
                <a:gd name="T13" fmla="*/ 27 h 68"/>
                <a:gd name="T14" fmla="*/ 96 w 96"/>
                <a:gd name="T15" fmla="*/ 21 h 68"/>
                <a:gd name="T16" fmla="*/ 83 w 96"/>
                <a:gd name="T17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68">
                  <a:moveTo>
                    <a:pt x="83" y="9"/>
                  </a:moveTo>
                  <a:cubicBezTo>
                    <a:pt x="74" y="5"/>
                    <a:pt x="65" y="6"/>
                    <a:pt x="55" y="4"/>
                  </a:cubicBezTo>
                  <a:cubicBezTo>
                    <a:pt x="51" y="3"/>
                    <a:pt x="48" y="2"/>
                    <a:pt x="46" y="0"/>
                  </a:cubicBezTo>
                  <a:cubicBezTo>
                    <a:pt x="40" y="1"/>
                    <a:pt x="36" y="4"/>
                    <a:pt x="36" y="4"/>
                  </a:cubicBezTo>
                  <a:cubicBezTo>
                    <a:pt x="0" y="31"/>
                    <a:pt x="13" y="68"/>
                    <a:pt x="13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8"/>
                    <a:pt x="53" y="30"/>
                    <a:pt x="79" y="27"/>
                  </a:cubicBezTo>
                  <a:cubicBezTo>
                    <a:pt x="87" y="26"/>
                    <a:pt x="93" y="24"/>
                    <a:pt x="96" y="21"/>
                  </a:cubicBezTo>
                  <a:cubicBezTo>
                    <a:pt x="92" y="17"/>
                    <a:pt x="89" y="12"/>
                    <a:pt x="83" y="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978"/>
            <p:cNvSpPr>
              <a:spLocks/>
            </p:cNvSpPr>
            <p:nvPr/>
          </p:nvSpPr>
          <p:spPr bwMode="auto">
            <a:xfrm>
              <a:off x="12678358" y="2031702"/>
              <a:ext cx="270048" cy="312501"/>
            </a:xfrm>
            <a:custGeom>
              <a:avLst/>
              <a:gdLst>
                <a:gd name="T0" fmla="*/ 97 w 97"/>
                <a:gd name="T1" fmla="*/ 54 h 112"/>
                <a:gd name="T2" fmla="*/ 48 w 97"/>
                <a:gd name="T3" fmla="*/ 112 h 112"/>
                <a:gd name="T4" fmla="*/ 0 w 97"/>
                <a:gd name="T5" fmla="*/ 50 h 112"/>
                <a:gd name="T6" fmla="*/ 48 w 97"/>
                <a:gd name="T7" fmla="*/ 0 h 112"/>
                <a:gd name="T8" fmla="*/ 77 w 97"/>
                <a:gd name="T9" fmla="*/ 18 h 112"/>
                <a:gd name="T10" fmla="*/ 97 w 97"/>
                <a:gd name="T11" fmla="*/ 5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12">
                  <a:moveTo>
                    <a:pt x="97" y="54"/>
                  </a:moveTo>
                  <a:cubicBezTo>
                    <a:pt x="97" y="85"/>
                    <a:pt x="73" y="112"/>
                    <a:pt x="48" y="112"/>
                  </a:cubicBezTo>
                  <a:cubicBezTo>
                    <a:pt x="23" y="112"/>
                    <a:pt x="0" y="81"/>
                    <a:pt x="0" y="50"/>
                  </a:cubicBezTo>
                  <a:cubicBezTo>
                    <a:pt x="0" y="18"/>
                    <a:pt x="23" y="0"/>
                    <a:pt x="48" y="0"/>
                  </a:cubicBezTo>
                  <a:cubicBezTo>
                    <a:pt x="60" y="0"/>
                    <a:pt x="76" y="9"/>
                    <a:pt x="77" y="18"/>
                  </a:cubicBezTo>
                  <a:cubicBezTo>
                    <a:pt x="91" y="20"/>
                    <a:pt x="97" y="38"/>
                    <a:pt x="97" y="5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979"/>
            <p:cNvSpPr>
              <a:spLocks/>
            </p:cNvSpPr>
            <p:nvPr/>
          </p:nvSpPr>
          <p:spPr bwMode="auto">
            <a:xfrm>
              <a:off x="12678358" y="2031702"/>
              <a:ext cx="270048" cy="312501"/>
            </a:xfrm>
            <a:custGeom>
              <a:avLst/>
              <a:gdLst>
                <a:gd name="T0" fmla="*/ 82 w 97"/>
                <a:gd name="T1" fmla="*/ 79 h 112"/>
                <a:gd name="T2" fmla="*/ 63 w 97"/>
                <a:gd name="T3" fmla="*/ 88 h 112"/>
                <a:gd name="T4" fmla="*/ 74 w 97"/>
                <a:gd name="T5" fmla="*/ 61 h 112"/>
                <a:gd name="T6" fmla="*/ 80 w 97"/>
                <a:gd name="T7" fmla="*/ 51 h 112"/>
                <a:gd name="T8" fmla="*/ 89 w 97"/>
                <a:gd name="T9" fmla="*/ 45 h 112"/>
                <a:gd name="T10" fmla="*/ 95 w 97"/>
                <a:gd name="T11" fmla="*/ 40 h 112"/>
                <a:gd name="T12" fmla="*/ 91 w 97"/>
                <a:gd name="T13" fmla="*/ 29 h 112"/>
                <a:gd name="T14" fmla="*/ 66 w 97"/>
                <a:gd name="T15" fmla="*/ 57 h 112"/>
                <a:gd name="T16" fmla="*/ 42 w 97"/>
                <a:gd name="T17" fmla="*/ 61 h 112"/>
                <a:gd name="T18" fmla="*/ 55 w 97"/>
                <a:gd name="T19" fmla="*/ 36 h 112"/>
                <a:gd name="T20" fmla="*/ 73 w 97"/>
                <a:gd name="T21" fmla="*/ 24 h 112"/>
                <a:gd name="T22" fmla="*/ 80 w 97"/>
                <a:gd name="T23" fmla="*/ 19 h 112"/>
                <a:gd name="T24" fmla="*/ 77 w 97"/>
                <a:gd name="T25" fmla="*/ 18 h 112"/>
                <a:gd name="T26" fmla="*/ 75 w 97"/>
                <a:gd name="T27" fmla="*/ 13 h 112"/>
                <a:gd name="T28" fmla="*/ 43 w 97"/>
                <a:gd name="T29" fmla="*/ 33 h 112"/>
                <a:gd name="T30" fmla="*/ 23 w 97"/>
                <a:gd name="T31" fmla="*/ 32 h 112"/>
                <a:gd name="T32" fmla="*/ 41 w 97"/>
                <a:gd name="T33" fmla="*/ 10 h 112"/>
                <a:gd name="T34" fmla="*/ 63 w 97"/>
                <a:gd name="T35" fmla="*/ 3 h 112"/>
                <a:gd name="T36" fmla="*/ 48 w 97"/>
                <a:gd name="T37" fmla="*/ 0 h 112"/>
                <a:gd name="T38" fmla="*/ 0 w 97"/>
                <a:gd name="T39" fmla="*/ 50 h 112"/>
                <a:gd name="T40" fmla="*/ 48 w 97"/>
                <a:gd name="T41" fmla="*/ 112 h 112"/>
                <a:gd name="T42" fmla="*/ 97 w 97"/>
                <a:gd name="T43" fmla="*/ 54 h 112"/>
                <a:gd name="T44" fmla="*/ 96 w 97"/>
                <a:gd name="T45" fmla="*/ 52 h 112"/>
                <a:gd name="T46" fmla="*/ 82 w 97"/>
                <a:gd name="T47" fmla="*/ 7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12">
                  <a:moveTo>
                    <a:pt x="82" y="79"/>
                  </a:moveTo>
                  <a:cubicBezTo>
                    <a:pt x="78" y="85"/>
                    <a:pt x="71" y="94"/>
                    <a:pt x="63" y="88"/>
                  </a:cubicBezTo>
                  <a:cubicBezTo>
                    <a:pt x="57" y="82"/>
                    <a:pt x="71" y="65"/>
                    <a:pt x="74" y="61"/>
                  </a:cubicBezTo>
                  <a:cubicBezTo>
                    <a:pt x="76" y="57"/>
                    <a:pt x="78" y="54"/>
                    <a:pt x="80" y="51"/>
                  </a:cubicBezTo>
                  <a:cubicBezTo>
                    <a:pt x="83" y="49"/>
                    <a:pt x="87" y="47"/>
                    <a:pt x="89" y="45"/>
                  </a:cubicBezTo>
                  <a:cubicBezTo>
                    <a:pt x="91" y="43"/>
                    <a:pt x="93" y="41"/>
                    <a:pt x="95" y="40"/>
                  </a:cubicBezTo>
                  <a:cubicBezTo>
                    <a:pt x="94" y="36"/>
                    <a:pt x="93" y="32"/>
                    <a:pt x="91" y="29"/>
                  </a:cubicBezTo>
                  <a:cubicBezTo>
                    <a:pt x="81" y="37"/>
                    <a:pt x="75" y="48"/>
                    <a:pt x="66" y="57"/>
                  </a:cubicBezTo>
                  <a:cubicBezTo>
                    <a:pt x="61" y="62"/>
                    <a:pt x="47" y="72"/>
                    <a:pt x="42" y="61"/>
                  </a:cubicBezTo>
                  <a:cubicBezTo>
                    <a:pt x="36" y="50"/>
                    <a:pt x="47" y="42"/>
                    <a:pt x="55" y="36"/>
                  </a:cubicBezTo>
                  <a:cubicBezTo>
                    <a:pt x="61" y="32"/>
                    <a:pt x="67" y="28"/>
                    <a:pt x="73" y="24"/>
                  </a:cubicBezTo>
                  <a:cubicBezTo>
                    <a:pt x="75" y="22"/>
                    <a:pt x="78" y="21"/>
                    <a:pt x="80" y="19"/>
                  </a:cubicBezTo>
                  <a:cubicBezTo>
                    <a:pt x="79" y="19"/>
                    <a:pt x="78" y="19"/>
                    <a:pt x="77" y="18"/>
                  </a:cubicBezTo>
                  <a:cubicBezTo>
                    <a:pt x="77" y="17"/>
                    <a:pt x="76" y="15"/>
                    <a:pt x="75" y="13"/>
                  </a:cubicBezTo>
                  <a:cubicBezTo>
                    <a:pt x="62" y="15"/>
                    <a:pt x="54" y="27"/>
                    <a:pt x="43" y="33"/>
                  </a:cubicBezTo>
                  <a:cubicBezTo>
                    <a:pt x="37" y="36"/>
                    <a:pt x="26" y="39"/>
                    <a:pt x="23" y="32"/>
                  </a:cubicBezTo>
                  <a:cubicBezTo>
                    <a:pt x="19" y="24"/>
                    <a:pt x="36" y="13"/>
                    <a:pt x="41" y="10"/>
                  </a:cubicBezTo>
                  <a:cubicBezTo>
                    <a:pt x="48" y="7"/>
                    <a:pt x="56" y="5"/>
                    <a:pt x="63" y="3"/>
                  </a:cubicBezTo>
                  <a:cubicBezTo>
                    <a:pt x="58" y="1"/>
                    <a:pt x="53" y="0"/>
                    <a:pt x="48" y="0"/>
                  </a:cubicBezTo>
                  <a:cubicBezTo>
                    <a:pt x="23" y="0"/>
                    <a:pt x="0" y="18"/>
                    <a:pt x="0" y="50"/>
                  </a:cubicBezTo>
                  <a:cubicBezTo>
                    <a:pt x="0" y="81"/>
                    <a:pt x="23" y="112"/>
                    <a:pt x="48" y="112"/>
                  </a:cubicBezTo>
                  <a:cubicBezTo>
                    <a:pt x="73" y="112"/>
                    <a:pt x="97" y="85"/>
                    <a:pt x="97" y="54"/>
                  </a:cubicBezTo>
                  <a:cubicBezTo>
                    <a:pt x="97" y="53"/>
                    <a:pt x="96" y="53"/>
                    <a:pt x="96" y="52"/>
                  </a:cubicBezTo>
                  <a:cubicBezTo>
                    <a:pt x="92" y="61"/>
                    <a:pt x="87" y="70"/>
                    <a:pt x="82" y="7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980"/>
            <p:cNvSpPr>
              <a:spLocks/>
            </p:cNvSpPr>
            <p:nvPr/>
          </p:nvSpPr>
          <p:spPr bwMode="auto">
            <a:xfrm>
              <a:off x="13130010" y="1853635"/>
              <a:ext cx="175709" cy="139151"/>
            </a:xfrm>
            <a:custGeom>
              <a:avLst/>
              <a:gdLst>
                <a:gd name="T0" fmla="*/ 63 w 63"/>
                <a:gd name="T1" fmla="*/ 50 h 50"/>
                <a:gd name="T2" fmla="*/ 49 w 63"/>
                <a:gd name="T3" fmla="*/ 4 h 50"/>
                <a:gd name="T4" fmla="*/ 2 w 63"/>
                <a:gd name="T5" fmla="*/ 9 h 50"/>
                <a:gd name="T6" fmla="*/ 13 w 63"/>
                <a:gd name="T7" fmla="*/ 38 h 50"/>
                <a:gd name="T8" fmla="*/ 63 w 6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0">
                  <a:moveTo>
                    <a:pt x="63" y="50"/>
                  </a:moveTo>
                  <a:cubicBezTo>
                    <a:pt x="63" y="50"/>
                    <a:pt x="55" y="7"/>
                    <a:pt x="49" y="4"/>
                  </a:cubicBezTo>
                  <a:cubicBezTo>
                    <a:pt x="43" y="1"/>
                    <a:pt x="4" y="0"/>
                    <a:pt x="2" y="9"/>
                  </a:cubicBezTo>
                  <a:cubicBezTo>
                    <a:pt x="0" y="19"/>
                    <a:pt x="0" y="31"/>
                    <a:pt x="13" y="38"/>
                  </a:cubicBezTo>
                  <a:cubicBezTo>
                    <a:pt x="26" y="44"/>
                    <a:pt x="63" y="50"/>
                    <a:pt x="63" y="5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981"/>
            <p:cNvSpPr>
              <a:spLocks/>
            </p:cNvSpPr>
            <p:nvPr/>
          </p:nvSpPr>
          <p:spPr bwMode="auto">
            <a:xfrm>
              <a:off x="13135906" y="1878399"/>
              <a:ext cx="169812" cy="114388"/>
            </a:xfrm>
            <a:custGeom>
              <a:avLst/>
              <a:gdLst>
                <a:gd name="T0" fmla="*/ 46 w 61"/>
                <a:gd name="T1" fmla="*/ 1 h 41"/>
                <a:gd name="T2" fmla="*/ 22 w 61"/>
                <a:gd name="T3" fmla="*/ 1 h 41"/>
                <a:gd name="T4" fmla="*/ 14 w 61"/>
                <a:gd name="T5" fmla="*/ 1 h 41"/>
                <a:gd name="T6" fmla="*/ 10 w 61"/>
                <a:gd name="T7" fmla="*/ 8 h 41"/>
                <a:gd name="T8" fmla="*/ 6 w 61"/>
                <a:gd name="T9" fmla="*/ 13 h 41"/>
                <a:gd name="T10" fmla="*/ 0 w 61"/>
                <a:gd name="T11" fmla="*/ 17 h 41"/>
                <a:gd name="T12" fmla="*/ 11 w 61"/>
                <a:gd name="T13" fmla="*/ 29 h 41"/>
                <a:gd name="T14" fmla="*/ 61 w 61"/>
                <a:gd name="T15" fmla="*/ 41 h 41"/>
                <a:gd name="T16" fmla="*/ 51 w 61"/>
                <a:gd name="T17" fmla="*/ 2 h 41"/>
                <a:gd name="T18" fmla="*/ 46 w 61"/>
                <a:gd name="T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41">
                  <a:moveTo>
                    <a:pt x="46" y="1"/>
                  </a:moveTo>
                  <a:cubicBezTo>
                    <a:pt x="38" y="1"/>
                    <a:pt x="30" y="1"/>
                    <a:pt x="22" y="1"/>
                  </a:cubicBezTo>
                  <a:cubicBezTo>
                    <a:pt x="20" y="1"/>
                    <a:pt x="16" y="0"/>
                    <a:pt x="14" y="1"/>
                  </a:cubicBezTo>
                  <a:cubicBezTo>
                    <a:pt x="11" y="2"/>
                    <a:pt x="11" y="5"/>
                    <a:pt x="10" y="8"/>
                  </a:cubicBezTo>
                  <a:cubicBezTo>
                    <a:pt x="9" y="10"/>
                    <a:pt x="8" y="12"/>
                    <a:pt x="6" y="13"/>
                  </a:cubicBezTo>
                  <a:cubicBezTo>
                    <a:pt x="4" y="15"/>
                    <a:pt x="2" y="16"/>
                    <a:pt x="0" y="17"/>
                  </a:cubicBezTo>
                  <a:cubicBezTo>
                    <a:pt x="2" y="21"/>
                    <a:pt x="5" y="26"/>
                    <a:pt x="11" y="29"/>
                  </a:cubicBezTo>
                  <a:cubicBezTo>
                    <a:pt x="24" y="35"/>
                    <a:pt x="61" y="41"/>
                    <a:pt x="61" y="41"/>
                  </a:cubicBezTo>
                  <a:cubicBezTo>
                    <a:pt x="61" y="41"/>
                    <a:pt x="56" y="15"/>
                    <a:pt x="51" y="2"/>
                  </a:cubicBezTo>
                  <a:cubicBezTo>
                    <a:pt x="49" y="2"/>
                    <a:pt x="48" y="1"/>
                    <a:pt x="46" y="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982"/>
            <p:cNvSpPr>
              <a:spLocks/>
            </p:cNvSpPr>
            <p:nvPr/>
          </p:nvSpPr>
          <p:spPr bwMode="auto">
            <a:xfrm>
              <a:off x="13085199" y="1894909"/>
              <a:ext cx="267690" cy="306605"/>
            </a:xfrm>
            <a:custGeom>
              <a:avLst/>
              <a:gdLst>
                <a:gd name="T0" fmla="*/ 14 w 96"/>
                <a:gd name="T1" fmla="*/ 75 h 110"/>
                <a:gd name="T2" fmla="*/ 8 w 96"/>
                <a:gd name="T3" fmla="*/ 84 h 110"/>
                <a:gd name="T4" fmla="*/ 38 w 96"/>
                <a:gd name="T5" fmla="*/ 106 h 110"/>
                <a:gd name="T6" fmla="*/ 85 w 96"/>
                <a:gd name="T7" fmla="*/ 36 h 110"/>
                <a:gd name="T8" fmla="*/ 42 w 96"/>
                <a:gd name="T9" fmla="*/ 3 h 110"/>
                <a:gd name="T10" fmla="*/ 29 w 96"/>
                <a:gd name="T11" fmla="*/ 23 h 110"/>
                <a:gd name="T12" fmla="*/ 19 w 96"/>
                <a:gd name="T13" fmla="*/ 26 h 110"/>
                <a:gd name="T14" fmla="*/ 14 w 96"/>
                <a:gd name="T15" fmla="*/ 47 h 110"/>
                <a:gd name="T16" fmla="*/ 3 w 96"/>
                <a:gd name="T17" fmla="*/ 54 h 110"/>
                <a:gd name="T18" fmla="*/ 14 w 96"/>
                <a:gd name="T19" fmla="*/ 7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110">
                  <a:moveTo>
                    <a:pt x="14" y="75"/>
                  </a:moveTo>
                  <a:cubicBezTo>
                    <a:pt x="14" y="75"/>
                    <a:pt x="7" y="75"/>
                    <a:pt x="8" y="84"/>
                  </a:cubicBezTo>
                  <a:cubicBezTo>
                    <a:pt x="9" y="93"/>
                    <a:pt x="23" y="110"/>
                    <a:pt x="38" y="106"/>
                  </a:cubicBezTo>
                  <a:cubicBezTo>
                    <a:pt x="54" y="101"/>
                    <a:pt x="96" y="65"/>
                    <a:pt x="85" y="36"/>
                  </a:cubicBezTo>
                  <a:cubicBezTo>
                    <a:pt x="74" y="7"/>
                    <a:pt x="49" y="0"/>
                    <a:pt x="42" y="3"/>
                  </a:cubicBezTo>
                  <a:cubicBezTo>
                    <a:pt x="35" y="5"/>
                    <a:pt x="23" y="12"/>
                    <a:pt x="29" y="23"/>
                  </a:cubicBezTo>
                  <a:cubicBezTo>
                    <a:pt x="29" y="23"/>
                    <a:pt x="21" y="22"/>
                    <a:pt x="19" y="26"/>
                  </a:cubicBezTo>
                  <a:cubicBezTo>
                    <a:pt x="17" y="30"/>
                    <a:pt x="10" y="45"/>
                    <a:pt x="14" y="47"/>
                  </a:cubicBezTo>
                  <a:cubicBezTo>
                    <a:pt x="14" y="47"/>
                    <a:pt x="5" y="48"/>
                    <a:pt x="3" y="54"/>
                  </a:cubicBezTo>
                  <a:cubicBezTo>
                    <a:pt x="1" y="61"/>
                    <a:pt x="0" y="70"/>
                    <a:pt x="14" y="75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983"/>
            <p:cNvSpPr>
              <a:spLocks/>
            </p:cNvSpPr>
            <p:nvPr/>
          </p:nvSpPr>
          <p:spPr bwMode="auto">
            <a:xfrm>
              <a:off x="13093453" y="1903163"/>
              <a:ext cx="259435" cy="295992"/>
            </a:xfrm>
            <a:custGeom>
              <a:avLst/>
              <a:gdLst>
                <a:gd name="T0" fmla="*/ 82 w 93"/>
                <a:gd name="T1" fmla="*/ 33 h 106"/>
                <a:gd name="T2" fmla="*/ 48 w 93"/>
                <a:gd name="T3" fmla="*/ 0 h 106"/>
                <a:gd name="T4" fmla="*/ 57 w 93"/>
                <a:gd name="T5" fmla="*/ 5 h 106"/>
                <a:gd name="T6" fmla="*/ 69 w 93"/>
                <a:gd name="T7" fmla="*/ 23 h 106"/>
                <a:gd name="T8" fmla="*/ 54 w 93"/>
                <a:gd name="T9" fmla="*/ 27 h 106"/>
                <a:gd name="T10" fmla="*/ 40 w 93"/>
                <a:gd name="T11" fmla="*/ 19 h 106"/>
                <a:gd name="T12" fmla="*/ 24 w 93"/>
                <a:gd name="T13" fmla="*/ 14 h 106"/>
                <a:gd name="T14" fmla="*/ 26 w 93"/>
                <a:gd name="T15" fmla="*/ 20 h 106"/>
                <a:gd name="T16" fmla="*/ 18 w 93"/>
                <a:gd name="T17" fmla="*/ 22 h 106"/>
                <a:gd name="T18" fmla="*/ 28 w 93"/>
                <a:gd name="T19" fmla="*/ 26 h 106"/>
                <a:gd name="T20" fmla="*/ 53 w 93"/>
                <a:gd name="T21" fmla="*/ 48 h 106"/>
                <a:gd name="T22" fmla="*/ 38 w 93"/>
                <a:gd name="T23" fmla="*/ 55 h 106"/>
                <a:gd name="T24" fmla="*/ 10 w 93"/>
                <a:gd name="T25" fmla="*/ 39 h 106"/>
                <a:gd name="T26" fmla="*/ 11 w 93"/>
                <a:gd name="T27" fmla="*/ 44 h 106"/>
                <a:gd name="T28" fmla="*/ 4 w 93"/>
                <a:gd name="T29" fmla="*/ 46 h 106"/>
                <a:gd name="T30" fmla="*/ 18 w 93"/>
                <a:gd name="T31" fmla="*/ 57 h 106"/>
                <a:gd name="T32" fmla="*/ 33 w 93"/>
                <a:gd name="T33" fmla="*/ 71 h 106"/>
                <a:gd name="T34" fmla="*/ 22 w 93"/>
                <a:gd name="T35" fmla="*/ 76 h 106"/>
                <a:gd name="T36" fmla="*/ 0 w 93"/>
                <a:gd name="T37" fmla="*/ 64 h 106"/>
                <a:gd name="T38" fmla="*/ 11 w 93"/>
                <a:gd name="T39" fmla="*/ 72 h 106"/>
                <a:gd name="T40" fmla="*/ 6 w 93"/>
                <a:gd name="T41" fmla="*/ 75 h 106"/>
                <a:gd name="T42" fmla="*/ 12 w 93"/>
                <a:gd name="T43" fmla="*/ 78 h 106"/>
                <a:gd name="T44" fmla="*/ 21 w 93"/>
                <a:gd name="T45" fmla="*/ 90 h 106"/>
                <a:gd name="T46" fmla="*/ 11 w 93"/>
                <a:gd name="T47" fmla="*/ 93 h 106"/>
                <a:gd name="T48" fmla="*/ 35 w 93"/>
                <a:gd name="T49" fmla="*/ 103 h 106"/>
                <a:gd name="T50" fmla="*/ 82 w 93"/>
                <a:gd name="T51" fmla="*/ 3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3" h="106">
                  <a:moveTo>
                    <a:pt x="82" y="33"/>
                  </a:moveTo>
                  <a:cubicBezTo>
                    <a:pt x="74" y="12"/>
                    <a:pt x="59" y="3"/>
                    <a:pt x="48" y="0"/>
                  </a:cubicBezTo>
                  <a:cubicBezTo>
                    <a:pt x="51" y="1"/>
                    <a:pt x="54" y="3"/>
                    <a:pt x="57" y="5"/>
                  </a:cubicBezTo>
                  <a:cubicBezTo>
                    <a:pt x="61" y="9"/>
                    <a:pt x="72" y="16"/>
                    <a:pt x="69" y="23"/>
                  </a:cubicBezTo>
                  <a:cubicBezTo>
                    <a:pt x="67" y="30"/>
                    <a:pt x="60" y="29"/>
                    <a:pt x="54" y="27"/>
                  </a:cubicBezTo>
                  <a:cubicBezTo>
                    <a:pt x="49" y="25"/>
                    <a:pt x="44" y="22"/>
                    <a:pt x="40" y="19"/>
                  </a:cubicBezTo>
                  <a:cubicBezTo>
                    <a:pt x="35" y="16"/>
                    <a:pt x="30" y="15"/>
                    <a:pt x="24" y="14"/>
                  </a:cubicBezTo>
                  <a:cubicBezTo>
                    <a:pt x="24" y="16"/>
                    <a:pt x="25" y="18"/>
                    <a:pt x="26" y="20"/>
                  </a:cubicBezTo>
                  <a:cubicBezTo>
                    <a:pt x="26" y="20"/>
                    <a:pt x="21" y="19"/>
                    <a:pt x="18" y="22"/>
                  </a:cubicBezTo>
                  <a:cubicBezTo>
                    <a:pt x="21" y="23"/>
                    <a:pt x="25" y="25"/>
                    <a:pt x="28" y="26"/>
                  </a:cubicBezTo>
                  <a:cubicBezTo>
                    <a:pt x="36" y="30"/>
                    <a:pt x="52" y="38"/>
                    <a:pt x="53" y="48"/>
                  </a:cubicBezTo>
                  <a:cubicBezTo>
                    <a:pt x="53" y="56"/>
                    <a:pt x="45" y="60"/>
                    <a:pt x="38" y="55"/>
                  </a:cubicBezTo>
                  <a:cubicBezTo>
                    <a:pt x="28" y="50"/>
                    <a:pt x="20" y="41"/>
                    <a:pt x="10" y="39"/>
                  </a:cubicBezTo>
                  <a:cubicBezTo>
                    <a:pt x="9" y="41"/>
                    <a:pt x="9" y="43"/>
                    <a:pt x="11" y="44"/>
                  </a:cubicBezTo>
                  <a:cubicBezTo>
                    <a:pt x="11" y="44"/>
                    <a:pt x="7" y="44"/>
                    <a:pt x="4" y="46"/>
                  </a:cubicBezTo>
                  <a:cubicBezTo>
                    <a:pt x="9" y="49"/>
                    <a:pt x="13" y="53"/>
                    <a:pt x="18" y="57"/>
                  </a:cubicBezTo>
                  <a:cubicBezTo>
                    <a:pt x="24" y="61"/>
                    <a:pt x="32" y="64"/>
                    <a:pt x="33" y="71"/>
                  </a:cubicBezTo>
                  <a:cubicBezTo>
                    <a:pt x="34" y="77"/>
                    <a:pt x="26" y="78"/>
                    <a:pt x="22" y="76"/>
                  </a:cubicBezTo>
                  <a:cubicBezTo>
                    <a:pt x="15" y="73"/>
                    <a:pt x="8" y="66"/>
                    <a:pt x="0" y="64"/>
                  </a:cubicBezTo>
                  <a:cubicBezTo>
                    <a:pt x="2" y="67"/>
                    <a:pt x="5" y="70"/>
                    <a:pt x="11" y="72"/>
                  </a:cubicBezTo>
                  <a:cubicBezTo>
                    <a:pt x="11" y="72"/>
                    <a:pt x="7" y="72"/>
                    <a:pt x="6" y="75"/>
                  </a:cubicBezTo>
                  <a:cubicBezTo>
                    <a:pt x="8" y="76"/>
                    <a:pt x="10" y="76"/>
                    <a:pt x="12" y="78"/>
                  </a:cubicBezTo>
                  <a:cubicBezTo>
                    <a:pt x="16" y="80"/>
                    <a:pt x="22" y="85"/>
                    <a:pt x="21" y="90"/>
                  </a:cubicBezTo>
                  <a:cubicBezTo>
                    <a:pt x="21" y="95"/>
                    <a:pt x="16" y="94"/>
                    <a:pt x="11" y="93"/>
                  </a:cubicBezTo>
                  <a:cubicBezTo>
                    <a:pt x="16" y="100"/>
                    <a:pt x="26" y="106"/>
                    <a:pt x="35" y="103"/>
                  </a:cubicBezTo>
                  <a:cubicBezTo>
                    <a:pt x="51" y="98"/>
                    <a:pt x="93" y="62"/>
                    <a:pt x="82" y="3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984"/>
            <p:cNvSpPr>
              <a:spLocks/>
            </p:cNvSpPr>
            <p:nvPr/>
          </p:nvSpPr>
          <p:spPr bwMode="auto">
            <a:xfrm>
              <a:off x="10034481" y="2477458"/>
              <a:ext cx="504719" cy="1070758"/>
            </a:xfrm>
            <a:custGeom>
              <a:avLst/>
              <a:gdLst>
                <a:gd name="T0" fmla="*/ 8 w 181"/>
                <a:gd name="T1" fmla="*/ 0 h 384"/>
                <a:gd name="T2" fmla="*/ 17 w 181"/>
                <a:gd name="T3" fmla="*/ 81 h 384"/>
                <a:gd name="T4" fmla="*/ 51 w 181"/>
                <a:gd name="T5" fmla="*/ 105 h 384"/>
                <a:gd name="T6" fmla="*/ 37 w 181"/>
                <a:gd name="T7" fmla="*/ 368 h 384"/>
                <a:gd name="T8" fmla="*/ 76 w 181"/>
                <a:gd name="T9" fmla="*/ 384 h 384"/>
                <a:gd name="T10" fmla="*/ 83 w 181"/>
                <a:gd name="T11" fmla="*/ 109 h 384"/>
                <a:gd name="T12" fmla="*/ 108 w 181"/>
                <a:gd name="T13" fmla="*/ 108 h 384"/>
                <a:gd name="T14" fmla="*/ 118 w 181"/>
                <a:gd name="T15" fmla="*/ 378 h 384"/>
                <a:gd name="T16" fmla="*/ 147 w 181"/>
                <a:gd name="T17" fmla="*/ 358 h 384"/>
                <a:gd name="T18" fmla="*/ 159 w 181"/>
                <a:gd name="T19" fmla="*/ 347 h 384"/>
                <a:gd name="T20" fmla="*/ 137 w 181"/>
                <a:gd name="T21" fmla="*/ 103 h 384"/>
                <a:gd name="T22" fmla="*/ 169 w 181"/>
                <a:gd name="T23" fmla="*/ 83 h 384"/>
                <a:gd name="T24" fmla="*/ 176 w 181"/>
                <a:gd name="T25" fmla="*/ 5 h 384"/>
                <a:gd name="T26" fmla="*/ 8 w 181"/>
                <a:gd name="T27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1" h="384">
                  <a:moveTo>
                    <a:pt x="8" y="0"/>
                  </a:moveTo>
                  <a:cubicBezTo>
                    <a:pt x="8" y="0"/>
                    <a:pt x="0" y="49"/>
                    <a:pt x="17" y="81"/>
                  </a:cubicBezTo>
                  <a:cubicBezTo>
                    <a:pt x="23" y="92"/>
                    <a:pt x="37" y="102"/>
                    <a:pt x="51" y="105"/>
                  </a:cubicBezTo>
                  <a:cubicBezTo>
                    <a:pt x="37" y="368"/>
                    <a:pt x="37" y="368"/>
                    <a:pt x="37" y="368"/>
                  </a:cubicBezTo>
                  <a:cubicBezTo>
                    <a:pt x="76" y="384"/>
                    <a:pt x="76" y="384"/>
                    <a:pt x="76" y="384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3" y="109"/>
                    <a:pt x="97" y="110"/>
                    <a:pt x="108" y="108"/>
                  </a:cubicBezTo>
                  <a:cubicBezTo>
                    <a:pt x="118" y="378"/>
                    <a:pt x="118" y="378"/>
                    <a:pt x="118" y="378"/>
                  </a:cubicBezTo>
                  <a:cubicBezTo>
                    <a:pt x="147" y="358"/>
                    <a:pt x="147" y="358"/>
                    <a:pt x="147" y="358"/>
                  </a:cubicBezTo>
                  <a:cubicBezTo>
                    <a:pt x="159" y="347"/>
                    <a:pt x="159" y="347"/>
                    <a:pt x="159" y="347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7" y="103"/>
                    <a:pt x="157" y="102"/>
                    <a:pt x="169" y="83"/>
                  </a:cubicBezTo>
                  <a:cubicBezTo>
                    <a:pt x="179" y="67"/>
                    <a:pt x="181" y="40"/>
                    <a:pt x="176" y="5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985"/>
            <p:cNvSpPr>
              <a:spLocks/>
            </p:cNvSpPr>
            <p:nvPr/>
          </p:nvSpPr>
          <p:spPr bwMode="auto">
            <a:xfrm>
              <a:off x="10054528" y="2589486"/>
              <a:ext cx="476417" cy="958730"/>
            </a:xfrm>
            <a:custGeom>
              <a:avLst/>
              <a:gdLst>
                <a:gd name="T0" fmla="*/ 149 w 171"/>
                <a:gd name="T1" fmla="*/ 35 h 344"/>
                <a:gd name="T2" fmla="*/ 88 w 171"/>
                <a:gd name="T3" fmla="*/ 54 h 344"/>
                <a:gd name="T4" fmla="*/ 28 w 171"/>
                <a:gd name="T5" fmla="*/ 33 h 344"/>
                <a:gd name="T6" fmla="*/ 5 w 171"/>
                <a:gd name="T7" fmla="*/ 6 h 344"/>
                <a:gd name="T8" fmla="*/ 0 w 171"/>
                <a:gd name="T9" fmla="*/ 0 h 344"/>
                <a:gd name="T10" fmla="*/ 10 w 171"/>
                <a:gd name="T11" fmla="*/ 41 h 344"/>
                <a:gd name="T12" fmla="*/ 44 w 171"/>
                <a:gd name="T13" fmla="*/ 65 h 344"/>
                <a:gd name="T14" fmla="*/ 43 w 171"/>
                <a:gd name="T15" fmla="*/ 73 h 344"/>
                <a:gd name="T16" fmla="*/ 58 w 171"/>
                <a:gd name="T17" fmla="*/ 74 h 344"/>
                <a:gd name="T18" fmla="*/ 59 w 171"/>
                <a:gd name="T19" fmla="*/ 75 h 344"/>
                <a:gd name="T20" fmla="*/ 53 w 171"/>
                <a:gd name="T21" fmla="*/ 231 h 344"/>
                <a:gd name="T22" fmla="*/ 50 w 171"/>
                <a:gd name="T23" fmla="*/ 310 h 344"/>
                <a:gd name="T24" fmla="*/ 49 w 171"/>
                <a:gd name="T25" fmla="*/ 336 h 344"/>
                <a:gd name="T26" fmla="*/ 69 w 171"/>
                <a:gd name="T27" fmla="*/ 344 h 344"/>
                <a:gd name="T28" fmla="*/ 76 w 171"/>
                <a:gd name="T29" fmla="*/ 69 h 344"/>
                <a:gd name="T30" fmla="*/ 101 w 171"/>
                <a:gd name="T31" fmla="*/ 68 h 344"/>
                <a:gd name="T32" fmla="*/ 111 w 171"/>
                <a:gd name="T33" fmla="*/ 338 h 344"/>
                <a:gd name="T34" fmla="*/ 128 w 171"/>
                <a:gd name="T35" fmla="*/ 326 h 344"/>
                <a:gd name="T36" fmla="*/ 126 w 171"/>
                <a:gd name="T37" fmla="*/ 259 h 344"/>
                <a:gd name="T38" fmla="*/ 122 w 171"/>
                <a:gd name="T39" fmla="*/ 169 h 344"/>
                <a:gd name="T40" fmla="*/ 117 w 171"/>
                <a:gd name="T41" fmla="*/ 124 h 344"/>
                <a:gd name="T42" fmla="*/ 115 w 171"/>
                <a:gd name="T43" fmla="*/ 85 h 344"/>
                <a:gd name="T44" fmla="*/ 121 w 171"/>
                <a:gd name="T45" fmla="*/ 73 h 344"/>
                <a:gd name="T46" fmla="*/ 131 w 171"/>
                <a:gd name="T47" fmla="*/ 72 h 344"/>
                <a:gd name="T48" fmla="*/ 130 w 171"/>
                <a:gd name="T49" fmla="*/ 63 h 344"/>
                <a:gd name="T50" fmla="*/ 162 w 171"/>
                <a:gd name="T51" fmla="*/ 43 h 344"/>
                <a:gd name="T52" fmla="*/ 171 w 171"/>
                <a:gd name="T53" fmla="*/ 9 h 344"/>
                <a:gd name="T54" fmla="*/ 149 w 171"/>
                <a:gd name="T55" fmla="*/ 35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1" h="344">
                  <a:moveTo>
                    <a:pt x="149" y="35"/>
                  </a:moveTo>
                  <a:cubicBezTo>
                    <a:pt x="131" y="47"/>
                    <a:pt x="109" y="53"/>
                    <a:pt x="88" y="54"/>
                  </a:cubicBezTo>
                  <a:cubicBezTo>
                    <a:pt x="65" y="55"/>
                    <a:pt x="45" y="48"/>
                    <a:pt x="28" y="33"/>
                  </a:cubicBezTo>
                  <a:cubicBezTo>
                    <a:pt x="19" y="25"/>
                    <a:pt x="11" y="17"/>
                    <a:pt x="5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0" y="14"/>
                    <a:pt x="3" y="29"/>
                    <a:pt x="10" y="41"/>
                  </a:cubicBezTo>
                  <a:cubicBezTo>
                    <a:pt x="16" y="52"/>
                    <a:pt x="30" y="62"/>
                    <a:pt x="44" y="65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8" y="73"/>
                    <a:pt x="53" y="73"/>
                    <a:pt x="58" y="74"/>
                  </a:cubicBezTo>
                  <a:cubicBezTo>
                    <a:pt x="59" y="74"/>
                    <a:pt x="59" y="75"/>
                    <a:pt x="59" y="75"/>
                  </a:cubicBezTo>
                  <a:cubicBezTo>
                    <a:pt x="62" y="127"/>
                    <a:pt x="57" y="179"/>
                    <a:pt x="53" y="231"/>
                  </a:cubicBezTo>
                  <a:cubicBezTo>
                    <a:pt x="51" y="257"/>
                    <a:pt x="52" y="284"/>
                    <a:pt x="50" y="310"/>
                  </a:cubicBezTo>
                  <a:cubicBezTo>
                    <a:pt x="50" y="319"/>
                    <a:pt x="49" y="327"/>
                    <a:pt x="49" y="336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90" y="70"/>
                    <a:pt x="101" y="68"/>
                  </a:cubicBezTo>
                  <a:cubicBezTo>
                    <a:pt x="111" y="338"/>
                    <a:pt x="111" y="338"/>
                    <a:pt x="111" y="338"/>
                  </a:cubicBezTo>
                  <a:cubicBezTo>
                    <a:pt x="128" y="326"/>
                    <a:pt x="128" y="326"/>
                    <a:pt x="128" y="326"/>
                  </a:cubicBezTo>
                  <a:cubicBezTo>
                    <a:pt x="125" y="304"/>
                    <a:pt x="126" y="281"/>
                    <a:pt x="126" y="259"/>
                  </a:cubicBezTo>
                  <a:cubicBezTo>
                    <a:pt x="126" y="229"/>
                    <a:pt x="125" y="199"/>
                    <a:pt x="122" y="169"/>
                  </a:cubicBezTo>
                  <a:cubicBezTo>
                    <a:pt x="120" y="154"/>
                    <a:pt x="117" y="139"/>
                    <a:pt x="117" y="124"/>
                  </a:cubicBezTo>
                  <a:cubicBezTo>
                    <a:pt x="116" y="111"/>
                    <a:pt x="118" y="97"/>
                    <a:pt x="115" y="85"/>
                  </a:cubicBezTo>
                  <a:cubicBezTo>
                    <a:pt x="114" y="79"/>
                    <a:pt x="114" y="74"/>
                    <a:pt x="121" y="73"/>
                  </a:cubicBezTo>
                  <a:cubicBezTo>
                    <a:pt x="124" y="73"/>
                    <a:pt x="128" y="72"/>
                    <a:pt x="131" y="72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0" y="63"/>
                    <a:pt x="150" y="62"/>
                    <a:pt x="162" y="43"/>
                  </a:cubicBezTo>
                  <a:cubicBezTo>
                    <a:pt x="167" y="34"/>
                    <a:pt x="170" y="23"/>
                    <a:pt x="171" y="9"/>
                  </a:cubicBezTo>
                  <a:cubicBezTo>
                    <a:pt x="165" y="19"/>
                    <a:pt x="159" y="28"/>
                    <a:pt x="149" y="35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986"/>
            <p:cNvSpPr>
              <a:spLocks/>
            </p:cNvSpPr>
            <p:nvPr/>
          </p:nvSpPr>
          <p:spPr bwMode="auto">
            <a:xfrm>
              <a:off x="10056887" y="2430288"/>
              <a:ext cx="469341" cy="142690"/>
            </a:xfrm>
            <a:custGeom>
              <a:avLst/>
              <a:gdLst>
                <a:gd name="T0" fmla="*/ 1 w 168"/>
                <a:gd name="T1" fmla="*/ 13 h 51"/>
                <a:gd name="T2" fmla="*/ 0 w 168"/>
                <a:gd name="T3" fmla="*/ 24 h 51"/>
                <a:gd name="T4" fmla="*/ 54 w 168"/>
                <a:gd name="T5" fmla="*/ 26 h 51"/>
                <a:gd name="T6" fmla="*/ 82 w 168"/>
                <a:gd name="T7" fmla="*/ 51 h 51"/>
                <a:gd name="T8" fmla="*/ 109 w 168"/>
                <a:gd name="T9" fmla="*/ 28 h 51"/>
                <a:gd name="T10" fmla="*/ 168 w 168"/>
                <a:gd name="T11" fmla="*/ 25 h 51"/>
                <a:gd name="T12" fmla="*/ 167 w 168"/>
                <a:gd name="T13" fmla="*/ 18 h 51"/>
                <a:gd name="T14" fmla="*/ 1 w 168"/>
                <a:gd name="T15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51">
                  <a:moveTo>
                    <a:pt x="1" y="13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25" y="23"/>
                    <a:pt x="54" y="26"/>
                  </a:cubicBezTo>
                  <a:cubicBezTo>
                    <a:pt x="65" y="27"/>
                    <a:pt x="70" y="50"/>
                    <a:pt x="82" y="51"/>
                  </a:cubicBezTo>
                  <a:cubicBezTo>
                    <a:pt x="94" y="51"/>
                    <a:pt x="98" y="28"/>
                    <a:pt x="109" y="28"/>
                  </a:cubicBezTo>
                  <a:cubicBezTo>
                    <a:pt x="129" y="28"/>
                    <a:pt x="158" y="30"/>
                    <a:pt x="168" y="25"/>
                  </a:cubicBezTo>
                  <a:cubicBezTo>
                    <a:pt x="167" y="18"/>
                    <a:pt x="167" y="18"/>
                    <a:pt x="167" y="18"/>
                  </a:cubicBezTo>
                  <a:cubicBezTo>
                    <a:pt x="167" y="18"/>
                    <a:pt x="74" y="0"/>
                    <a:pt x="1" y="13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987"/>
            <p:cNvSpPr>
              <a:spLocks/>
            </p:cNvSpPr>
            <p:nvPr/>
          </p:nvSpPr>
          <p:spPr bwMode="auto">
            <a:xfrm>
              <a:off x="9901226" y="3367791"/>
              <a:ext cx="387973" cy="202831"/>
            </a:xfrm>
            <a:custGeom>
              <a:avLst/>
              <a:gdLst>
                <a:gd name="T0" fmla="*/ 12 w 139"/>
                <a:gd name="T1" fmla="*/ 70 h 73"/>
                <a:gd name="T2" fmla="*/ 132 w 139"/>
                <a:gd name="T3" fmla="*/ 65 h 73"/>
                <a:gd name="T4" fmla="*/ 69 w 139"/>
                <a:gd name="T5" fmla="*/ 3 h 73"/>
                <a:gd name="T6" fmla="*/ 12 w 139"/>
                <a:gd name="T7" fmla="*/ 7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73">
                  <a:moveTo>
                    <a:pt x="12" y="70"/>
                  </a:moveTo>
                  <a:cubicBezTo>
                    <a:pt x="12" y="70"/>
                    <a:pt x="103" y="73"/>
                    <a:pt x="132" y="65"/>
                  </a:cubicBezTo>
                  <a:cubicBezTo>
                    <a:pt x="132" y="65"/>
                    <a:pt x="139" y="7"/>
                    <a:pt x="69" y="3"/>
                  </a:cubicBezTo>
                  <a:cubicBezTo>
                    <a:pt x="0" y="0"/>
                    <a:pt x="0" y="65"/>
                    <a:pt x="12" y="70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988"/>
            <p:cNvSpPr>
              <a:spLocks/>
            </p:cNvSpPr>
            <p:nvPr/>
          </p:nvSpPr>
          <p:spPr bwMode="auto">
            <a:xfrm>
              <a:off x="9925990" y="3370149"/>
              <a:ext cx="310143" cy="169812"/>
            </a:xfrm>
            <a:custGeom>
              <a:avLst/>
              <a:gdLst>
                <a:gd name="T0" fmla="*/ 111 w 111"/>
                <a:gd name="T1" fmla="*/ 24 h 61"/>
                <a:gd name="T2" fmla="*/ 60 w 111"/>
                <a:gd name="T3" fmla="*/ 2 h 61"/>
                <a:gd name="T4" fmla="*/ 0 w 111"/>
                <a:gd name="T5" fmla="*/ 34 h 61"/>
                <a:gd name="T6" fmla="*/ 111 w 111"/>
                <a:gd name="T7" fmla="*/ 2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61">
                  <a:moveTo>
                    <a:pt x="111" y="24"/>
                  </a:moveTo>
                  <a:cubicBezTo>
                    <a:pt x="103" y="13"/>
                    <a:pt x="87" y="3"/>
                    <a:pt x="60" y="2"/>
                  </a:cubicBezTo>
                  <a:cubicBezTo>
                    <a:pt x="24" y="0"/>
                    <a:pt x="7" y="17"/>
                    <a:pt x="0" y="34"/>
                  </a:cubicBezTo>
                  <a:cubicBezTo>
                    <a:pt x="19" y="61"/>
                    <a:pt x="101" y="59"/>
                    <a:pt x="111" y="24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989"/>
            <p:cNvSpPr>
              <a:spLocks/>
            </p:cNvSpPr>
            <p:nvPr/>
          </p:nvSpPr>
          <p:spPr bwMode="auto">
            <a:xfrm>
              <a:off x="9995566" y="3409065"/>
              <a:ext cx="53067" cy="28302"/>
            </a:xfrm>
            <a:custGeom>
              <a:avLst/>
              <a:gdLst>
                <a:gd name="T0" fmla="*/ 19 w 19"/>
                <a:gd name="T1" fmla="*/ 5 h 10"/>
                <a:gd name="T2" fmla="*/ 9 w 19"/>
                <a:gd name="T3" fmla="*/ 10 h 10"/>
                <a:gd name="T4" fmla="*/ 0 w 19"/>
                <a:gd name="T5" fmla="*/ 4 h 10"/>
                <a:gd name="T6" fmla="*/ 10 w 19"/>
                <a:gd name="T7" fmla="*/ 0 h 10"/>
                <a:gd name="T8" fmla="*/ 19 w 1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9" y="5"/>
                  </a:moveTo>
                  <a:cubicBezTo>
                    <a:pt x="19" y="8"/>
                    <a:pt x="14" y="10"/>
                    <a:pt x="9" y="10"/>
                  </a:cubicBezTo>
                  <a:cubicBezTo>
                    <a:pt x="4" y="9"/>
                    <a:pt x="0" y="7"/>
                    <a:pt x="0" y="4"/>
                  </a:cubicBezTo>
                  <a:cubicBezTo>
                    <a:pt x="1" y="2"/>
                    <a:pt x="5" y="0"/>
                    <a:pt x="10" y="0"/>
                  </a:cubicBezTo>
                  <a:cubicBezTo>
                    <a:pt x="15" y="0"/>
                    <a:pt x="19" y="2"/>
                    <a:pt x="19" y="5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990"/>
            <p:cNvSpPr>
              <a:spLocks/>
            </p:cNvSpPr>
            <p:nvPr/>
          </p:nvSpPr>
          <p:spPr bwMode="auto">
            <a:xfrm>
              <a:off x="10330473" y="3386659"/>
              <a:ext cx="387973" cy="198114"/>
            </a:xfrm>
            <a:custGeom>
              <a:avLst/>
              <a:gdLst>
                <a:gd name="T0" fmla="*/ 122 w 139"/>
                <a:gd name="T1" fmla="*/ 71 h 71"/>
                <a:gd name="T2" fmla="*/ 4 w 139"/>
                <a:gd name="T3" fmla="*/ 59 h 71"/>
                <a:gd name="T4" fmla="*/ 69 w 139"/>
                <a:gd name="T5" fmla="*/ 1 h 71"/>
                <a:gd name="T6" fmla="*/ 122 w 139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71">
                  <a:moveTo>
                    <a:pt x="122" y="71"/>
                  </a:moveTo>
                  <a:cubicBezTo>
                    <a:pt x="122" y="71"/>
                    <a:pt x="32" y="69"/>
                    <a:pt x="4" y="59"/>
                  </a:cubicBezTo>
                  <a:cubicBezTo>
                    <a:pt x="4" y="59"/>
                    <a:pt x="0" y="0"/>
                    <a:pt x="69" y="1"/>
                  </a:cubicBezTo>
                  <a:cubicBezTo>
                    <a:pt x="139" y="1"/>
                    <a:pt x="135" y="67"/>
                    <a:pt x="122" y="71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991"/>
            <p:cNvSpPr>
              <a:spLocks/>
            </p:cNvSpPr>
            <p:nvPr/>
          </p:nvSpPr>
          <p:spPr bwMode="auto">
            <a:xfrm>
              <a:off x="10377643" y="3386659"/>
              <a:ext cx="306605" cy="173350"/>
            </a:xfrm>
            <a:custGeom>
              <a:avLst/>
              <a:gdLst>
                <a:gd name="T0" fmla="*/ 0 w 110"/>
                <a:gd name="T1" fmla="*/ 20 h 62"/>
                <a:gd name="T2" fmla="*/ 52 w 110"/>
                <a:gd name="T3" fmla="*/ 1 h 62"/>
                <a:gd name="T4" fmla="*/ 110 w 110"/>
                <a:gd name="T5" fmla="*/ 37 h 62"/>
                <a:gd name="T6" fmla="*/ 0 w 110"/>
                <a:gd name="T7" fmla="*/ 2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62">
                  <a:moveTo>
                    <a:pt x="0" y="20"/>
                  </a:moveTo>
                  <a:cubicBezTo>
                    <a:pt x="10" y="9"/>
                    <a:pt x="26" y="0"/>
                    <a:pt x="52" y="1"/>
                  </a:cubicBezTo>
                  <a:cubicBezTo>
                    <a:pt x="89" y="1"/>
                    <a:pt x="105" y="19"/>
                    <a:pt x="110" y="37"/>
                  </a:cubicBezTo>
                  <a:cubicBezTo>
                    <a:pt x="90" y="62"/>
                    <a:pt x="8" y="55"/>
                    <a:pt x="0" y="20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992"/>
            <p:cNvSpPr>
              <a:spLocks/>
            </p:cNvSpPr>
            <p:nvPr/>
          </p:nvSpPr>
          <p:spPr bwMode="auto">
            <a:xfrm>
              <a:off x="10567501" y="3425574"/>
              <a:ext cx="50708" cy="28302"/>
            </a:xfrm>
            <a:custGeom>
              <a:avLst/>
              <a:gdLst>
                <a:gd name="T0" fmla="*/ 0 w 18"/>
                <a:gd name="T1" fmla="*/ 5 h 10"/>
                <a:gd name="T2" fmla="*/ 9 w 18"/>
                <a:gd name="T3" fmla="*/ 10 h 10"/>
                <a:gd name="T4" fmla="*/ 18 w 18"/>
                <a:gd name="T5" fmla="*/ 5 h 10"/>
                <a:gd name="T6" fmla="*/ 9 w 18"/>
                <a:gd name="T7" fmla="*/ 0 h 10"/>
                <a:gd name="T8" fmla="*/ 0 w 18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0" y="5"/>
                  </a:moveTo>
                  <a:cubicBezTo>
                    <a:pt x="0" y="7"/>
                    <a:pt x="4" y="10"/>
                    <a:pt x="9" y="10"/>
                  </a:cubicBezTo>
                  <a:cubicBezTo>
                    <a:pt x="14" y="10"/>
                    <a:pt x="18" y="8"/>
                    <a:pt x="18" y="5"/>
                  </a:cubicBezTo>
                  <a:cubicBezTo>
                    <a:pt x="18" y="3"/>
                    <a:pt x="14" y="0"/>
                    <a:pt x="9" y="0"/>
                  </a:cubicBezTo>
                  <a:cubicBezTo>
                    <a:pt x="4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993"/>
            <p:cNvSpPr>
              <a:spLocks/>
            </p:cNvSpPr>
            <p:nvPr/>
          </p:nvSpPr>
          <p:spPr bwMode="auto">
            <a:xfrm>
              <a:off x="9887075" y="1741606"/>
              <a:ext cx="218161" cy="674531"/>
            </a:xfrm>
            <a:custGeom>
              <a:avLst/>
              <a:gdLst>
                <a:gd name="T0" fmla="*/ 78 w 78"/>
                <a:gd name="T1" fmla="*/ 28 h 242"/>
                <a:gd name="T2" fmla="*/ 38 w 78"/>
                <a:gd name="T3" fmla="*/ 34 h 242"/>
                <a:gd name="T4" fmla="*/ 3 w 78"/>
                <a:gd name="T5" fmla="*/ 159 h 242"/>
                <a:gd name="T6" fmla="*/ 59 w 78"/>
                <a:gd name="T7" fmla="*/ 237 h 242"/>
                <a:gd name="T8" fmla="*/ 78 w 78"/>
                <a:gd name="T9" fmla="*/ 2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42">
                  <a:moveTo>
                    <a:pt x="78" y="28"/>
                  </a:moveTo>
                  <a:cubicBezTo>
                    <a:pt x="78" y="28"/>
                    <a:pt x="58" y="0"/>
                    <a:pt x="38" y="34"/>
                  </a:cubicBezTo>
                  <a:cubicBezTo>
                    <a:pt x="19" y="67"/>
                    <a:pt x="5" y="132"/>
                    <a:pt x="3" y="159"/>
                  </a:cubicBezTo>
                  <a:cubicBezTo>
                    <a:pt x="0" y="185"/>
                    <a:pt x="35" y="242"/>
                    <a:pt x="59" y="237"/>
                  </a:cubicBezTo>
                  <a:lnTo>
                    <a:pt x="78" y="28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994"/>
            <p:cNvSpPr>
              <a:spLocks/>
            </p:cNvSpPr>
            <p:nvPr/>
          </p:nvSpPr>
          <p:spPr bwMode="auto">
            <a:xfrm>
              <a:off x="9887075" y="1784059"/>
              <a:ext cx="220520" cy="632078"/>
            </a:xfrm>
            <a:custGeom>
              <a:avLst/>
              <a:gdLst>
                <a:gd name="T0" fmla="*/ 38 w 79"/>
                <a:gd name="T1" fmla="*/ 19 h 227"/>
                <a:gd name="T2" fmla="*/ 38 w 79"/>
                <a:gd name="T3" fmla="*/ 20 h 227"/>
                <a:gd name="T4" fmla="*/ 49 w 79"/>
                <a:gd name="T5" fmla="*/ 45 h 227"/>
                <a:gd name="T6" fmla="*/ 48 w 79"/>
                <a:gd name="T7" fmla="*/ 77 h 227"/>
                <a:gd name="T8" fmla="*/ 46 w 79"/>
                <a:gd name="T9" fmla="*/ 110 h 227"/>
                <a:gd name="T10" fmla="*/ 31 w 79"/>
                <a:gd name="T11" fmla="*/ 137 h 227"/>
                <a:gd name="T12" fmla="*/ 47 w 79"/>
                <a:gd name="T13" fmla="*/ 161 h 227"/>
                <a:gd name="T14" fmla="*/ 44 w 79"/>
                <a:gd name="T15" fmla="*/ 205 h 227"/>
                <a:gd name="T16" fmla="*/ 26 w 79"/>
                <a:gd name="T17" fmla="*/ 190 h 227"/>
                <a:gd name="T18" fmla="*/ 17 w 79"/>
                <a:gd name="T19" fmla="*/ 174 h 227"/>
                <a:gd name="T20" fmla="*/ 10 w 79"/>
                <a:gd name="T21" fmla="*/ 154 h 227"/>
                <a:gd name="T22" fmla="*/ 3 w 79"/>
                <a:gd name="T23" fmla="*/ 144 h 227"/>
                <a:gd name="T24" fmla="*/ 59 w 79"/>
                <a:gd name="T25" fmla="*/ 222 h 227"/>
                <a:gd name="T26" fmla="*/ 78 w 79"/>
                <a:gd name="T27" fmla="*/ 13 h 227"/>
                <a:gd name="T28" fmla="*/ 65 w 79"/>
                <a:gd name="T29" fmla="*/ 3 h 227"/>
                <a:gd name="T30" fmla="*/ 38 w 79"/>
                <a:gd name="T31" fmla="*/ 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227">
                  <a:moveTo>
                    <a:pt x="38" y="19"/>
                  </a:moveTo>
                  <a:cubicBezTo>
                    <a:pt x="38" y="19"/>
                    <a:pt x="38" y="19"/>
                    <a:pt x="38" y="20"/>
                  </a:cubicBezTo>
                  <a:cubicBezTo>
                    <a:pt x="57" y="0"/>
                    <a:pt x="52" y="31"/>
                    <a:pt x="49" y="45"/>
                  </a:cubicBezTo>
                  <a:cubicBezTo>
                    <a:pt x="47" y="55"/>
                    <a:pt x="48" y="66"/>
                    <a:pt x="48" y="77"/>
                  </a:cubicBezTo>
                  <a:cubicBezTo>
                    <a:pt x="49" y="89"/>
                    <a:pt x="48" y="99"/>
                    <a:pt x="46" y="110"/>
                  </a:cubicBezTo>
                  <a:cubicBezTo>
                    <a:pt x="44" y="124"/>
                    <a:pt x="43" y="133"/>
                    <a:pt x="31" y="137"/>
                  </a:cubicBezTo>
                  <a:cubicBezTo>
                    <a:pt x="38" y="145"/>
                    <a:pt x="45" y="151"/>
                    <a:pt x="47" y="161"/>
                  </a:cubicBezTo>
                  <a:cubicBezTo>
                    <a:pt x="49" y="167"/>
                    <a:pt x="49" y="200"/>
                    <a:pt x="44" y="205"/>
                  </a:cubicBezTo>
                  <a:cubicBezTo>
                    <a:pt x="39" y="211"/>
                    <a:pt x="30" y="195"/>
                    <a:pt x="26" y="190"/>
                  </a:cubicBezTo>
                  <a:cubicBezTo>
                    <a:pt x="22" y="186"/>
                    <a:pt x="19" y="180"/>
                    <a:pt x="17" y="174"/>
                  </a:cubicBezTo>
                  <a:cubicBezTo>
                    <a:pt x="15" y="167"/>
                    <a:pt x="12" y="161"/>
                    <a:pt x="10" y="154"/>
                  </a:cubicBezTo>
                  <a:cubicBezTo>
                    <a:pt x="8" y="148"/>
                    <a:pt x="4" y="127"/>
                    <a:pt x="3" y="144"/>
                  </a:cubicBezTo>
                  <a:cubicBezTo>
                    <a:pt x="0" y="170"/>
                    <a:pt x="35" y="227"/>
                    <a:pt x="59" y="222"/>
                  </a:cubicBezTo>
                  <a:cubicBezTo>
                    <a:pt x="59" y="222"/>
                    <a:pt x="78" y="13"/>
                    <a:pt x="78" y="13"/>
                  </a:cubicBezTo>
                  <a:cubicBezTo>
                    <a:pt x="79" y="10"/>
                    <a:pt x="68" y="4"/>
                    <a:pt x="65" y="3"/>
                  </a:cubicBezTo>
                  <a:cubicBezTo>
                    <a:pt x="53" y="0"/>
                    <a:pt x="44" y="9"/>
                    <a:pt x="38" y="19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995"/>
            <p:cNvSpPr>
              <a:spLocks/>
            </p:cNvSpPr>
            <p:nvPr/>
          </p:nvSpPr>
          <p:spPr bwMode="auto">
            <a:xfrm>
              <a:off x="10459011" y="1741606"/>
              <a:ext cx="206369" cy="449294"/>
            </a:xfrm>
            <a:custGeom>
              <a:avLst/>
              <a:gdLst>
                <a:gd name="T0" fmla="*/ 74 w 74"/>
                <a:gd name="T1" fmla="*/ 146 h 161"/>
                <a:gd name="T2" fmla="*/ 40 w 74"/>
                <a:gd name="T3" fmla="*/ 34 h 161"/>
                <a:gd name="T4" fmla="*/ 0 w 74"/>
                <a:gd name="T5" fmla="*/ 28 h 161"/>
                <a:gd name="T6" fmla="*/ 10 w 74"/>
                <a:gd name="T7" fmla="*/ 143 h 161"/>
                <a:gd name="T8" fmla="*/ 74 w 74"/>
                <a:gd name="T9" fmla="*/ 14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61">
                  <a:moveTo>
                    <a:pt x="74" y="146"/>
                  </a:moveTo>
                  <a:cubicBezTo>
                    <a:pt x="69" y="116"/>
                    <a:pt x="57" y="63"/>
                    <a:pt x="40" y="34"/>
                  </a:cubicBezTo>
                  <a:cubicBezTo>
                    <a:pt x="20" y="0"/>
                    <a:pt x="0" y="28"/>
                    <a:pt x="0" y="28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26" y="160"/>
                    <a:pt x="57" y="161"/>
                    <a:pt x="74" y="14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996"/>
            <p:cNvSpPr>
              <a:spLocks/>
            </p:cNvSpPr>
            <p:nvPr/>
          </p:nvSpPr>
          <p:spPr bwMode="auto">
            <a:xfrm>
              <a:off x="10455473" y="1784059"/>
              <a:ext cx="134434" cy="392690"/>
            </a:xfrm>
            <a:custGeom>
              <a:avLst/>
              <a:gdLst>
                <a:gd name="T0" fmla="*/ 44 w 48"/>
                <a:gd name="T1" fmla="*/ 141 h 141"/>
                <a:gd name="T2" fmla="*/ 48 w 48"/>
                <a:gd name="T3" fmla="*/ 137 h 141"/>
                <a:gd name="T4" fmla="*/ 33 w 48"/>
                <a:gd name="T5" fmla="*/ 111 h 141"/>
                <a:gd name="T6" fmla="*/ 31 w 48"/>
                <a:gd name="T7" fmla="*/ 77 h 141"/>
                <a:gd name="T8" fmla="*/ 30 w 48"/>
                <a:gd name="T9" fmla="*/ 45 h 141"/>
                <a:gd name="T10" fmla="*/ 41 w 48"/>
                <a:gd name="T11" fmla="*/ 20 h 141"/>
                <a:gd name="T12" fmla="*/ 41 w 48"/>
                <a:gd name="T13" fmla="*/ 19 h 141"/>
                <a:gd name="T14" fmla="*/ 14 w 48"/>
                <a:gd name="T15" fmla="*/ 3 h 141"/>
                <a:gd name="T16" fmla="*/ 1 w 48"/>
                <a:gd name="T17" fmla="*/ 13 h 141"/>
                <a:gd name="T18" fmla="*/ 11 w 48"/>
                <a:gd name="T19" fmla="*/ 128 h 141"/>
                <a:gd name="T20" fmla="*/ 44 w 48"/>
                <a:gd name="T21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41">
                  <a:moveTo>
                    <a:pt x="44" y="141"/>
                  </a:moveTo>
                  <a:cubicBezTo>
                    <a:pt x="45" y="140"/>
                    <a:pt x="47" y="139"/>
                    <a:pt x="48" y="137"/>
                  </a:cubicBezTo>
                  <a:cubicBezTo>
                    <a:pt x="36" y="134"/>
                    <a:pt x="35" y="124"/>
                    <a:pt x="33" y="111"/>
                  </a:cubicBezTo>
                  <a:cubicBezTo>
                    <a:pt x="31" y="100"/>
                    <a:pt x="30" y="89"/>
                    <a:pt x="31" y="77"/>
                  </a:cubicBezTo>
                  <a:cubicBezTo>
                    <a:pt x="31" y="66"/>
                    <a:pt x="32" y="55"/>
                    <a:pt x="30" y="45"/>
                  </a:cubicBezTo>
                  <a:cubicBezTo>
                    <a:pt x="27" y="31"/>
                    <a:pt x="22" y="0"/>
                    <a:pt x="41" y="20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35" y="9"/>
                    <a:pt x="26" y="0"/>
                    <a:pt x="14" y="3"/>
                  </a:cubicBezTo>
                  <a:cubicBezTo>
                    <a:pt x="11" y="4"/>
                    <a:pt x="0" y="10"/>
                    <a:pt x="1" y="13"/>
                  </a:cubicBezTo>
                  <a:cubicBezTo>
                    <a:pt x="1" y="13"/>
                    <a:pt x="6" y="73"/>
                    <a:pt x="11" y="128"/>
                  </a:cubicBezTo>
                  <a:cubicBezTo>
                    <a:pt x="19" y="137"/>
                    <a:pt x="32" y="141"/>
                    <a:pt x="44" y="14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997"/>
            <p:cNvSpPr>
              <a:spLocks/>
            </p:cNvSpPr>
            <p:nvPr/>
          </p:nvSpPr>
          <p:spPr bwMode="auto">
            <a:xfrm>
              <a:off x="10015613" y="1769908"/>
              <a:ext cx="549530" cy="721701"/>
            </a:xfrm>
            <a:custGeom>
              <a:avLst/>
              <a:gdLst>
                <a:gd name="T0" fmla="*/ 24 w 197"/>
                <a:gd name="T1" fmla="*/ 12 h 259"/>
                <a:gd name="T2" fmla="*/ 153 w 197"/>
                <a:gd name="T3" fmla="*/ 6 h 259"/>
                <a:gd name="T4" fmla="*/ 177 w 197"/>
                <a:gd name="T5" fmla="*/ 23 h 259"/>
                <a:gd name="T6" fmla="*/ 188 w 197"/>
                <a:gd name="T7" fmla="*/ 182 h 259"/>
                <a:gd name="T8" fmla="*/ 182 w 197"/>
                <a:gd name="T9" fmla="*/ 259 h 259"/>
                <a:gd name="T10" fmla="*/ 15 w 197"/>
                <a:gd name="T11" fmla="*/ 254 h 259"/>
                <a:gd name="T12" fmla="*/ 4 w 197"/>
                <a:gd name="T13" fmla="*/ 62 h 259"/>
                <a:gd name="T14" fmla="*/ 24 w 197"/>
                <a:gd name="T15" fmla="*/ 1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7" h="259">
                  <a:moveTo>
                    <a:pt x="24" y="12"/>
                  </a:moveTo>
                  <a:cubicBezTo>
                    <a:pt x="24" y="12"/>
                    <a:pt x="53" y="0"/>
                    <a:pt x="153" y="6"/>
                  </a:cubicBezTo>
                  <a:cubicBezTo>
                    <a:pt x="153" y="6"/>
                    <a:pt x="174" y="8"/>
                    <a:pt x="177" y="23"/>
                  </a:cubicBezTo>
                  <a:cubicBezTo>
                    <a:pt x="179" y="32"/>
                    <a:pt x="173" y="109"/>
                    <a:pt x="188" y="182"/>
                  </a:cubicBezTo>
                  <a:cubicBezTo>
                    <a:pt x="197" y="227"/>
                    <a:pt x="182" y="259"/>
                    <a:pt x="182" y="259"/>
                  </a:cubicBezTo>
                  <a:cubicBezTo>
                    <a:pt x="15" y="254"/>
                    <a:pt x="15" y="254"/>
                    <a:pt x="15" y="254"/>
                  </a:cubicBezTo>
                  <a:cubicBezTo>
                    <a:pt x="15" y="254"/>
                    <a:pt x="0" y="134"/>
                    <a:pt x="4" y="62"/>
                  </a:cubicBezTo>
                  <a:cubicBezTo>
                    <a:pt x="6" y="34"/>
                    <a:pt x="16" y="12"/>
                    <a:pt x="24" y="1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998"/>
            <p:cNvSpPr>
              <a:spLocks/>
            </p:cNvSpPr>
            <p:nvPr/>
          </p:nvSpPr>
          <p:spPr bwMode="auto">
            <a:xfrm>
              <a:off x="10344624" y="1884295"/>
              <a:ext cx="192218" cy="378539"/>
            </a:xfrm>
            <a:custGeom>
              <a:avLst/>
              <a:gdLst>
                <a:gd name="T0" fmla="*/ 35 w 69"/>
                <a:gd name="T1" fmla="*/ 4 h 136"/>
                <a:gd name="T2" fmla="*/ 8 w 69"/>
                <a:gd name="T3" fmla="*/ 9 h 136"/>
                <a:gd name="T4" fmla="*/ 10 w 69"/>
                <a:gd name="T5" fmla="*/ 31 h 136"/>
                <a:gd name="T6" fmla="*/ 38 w 69"/>
                <a:gd name="T7" fmla="*/ 72 h 136"/>
                <a:gd name="T8" fmla="*/ 69 w 69"/>
                <a:gd name="T9" fmla="*/ 136 h 136"/>
                <a:gd name="T10" fmla="*/ 60 w 69"/>
                <a:gd name="T11" fmla="*/ 10 h 136"/>
                <a:gd name="T12" fmla="*/ 35 w 69"/>
                <a:gd name="T13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36">
                  <a:moveTo>
                    <a:pt x="35" y="4"/>
                  </a:moveTo>
                  <a:cubicBezTo>
                    <a:pt x="26" y="1"/>
                    <a:pt x="15" y="0"/>
                    <a:pt x="8" y="9"/>
                  </a:cubicBezTo>
                  <a:cubicBezTo>
                    <a:pt x="0" y="19"/>
                    <a:pt x="4" y="25"/>
                    <a:pt x="10" y="31"/>
                  </a:cubicBezTo>
                  <a:cubicBezTo>
                    <a:pt x="23" y="44"/>
                    <a:pt x="32" y="54"/>
                    <a:pt x="38" y="72"/>
                  </a:cubicBezTo>
                  <a:cubicBezTo>
                    <a:pt x="45" y="95"/>
                    <a:pt x="52" y="118"/>
                    <a:pt x="69" y="136"/>
                  </a:cubicBezTo>
                  <a:cubicBezTo>
                    <a:pt x="60" y="88"/>
                    <a:pt x="59" y="40"/>
                    <a:pt x="60" y="10"/>
                  </a:cubicBezTo>
                  <a:cubicBezTo>
                    <a:pt x="51" y="9"/>
                    <a:pt x="43" y="6"/>
                    <a:pt x="35" y="4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999"/>
            <p:cNvSpPr>
              <a:spLocks/>
            </p:cNvSpPr>
            <p:nvPr/>
          </p:nvSpPr>
          <p:spPr bwMode="auto">
            <a:xfrm>
              <a:off x="10065141" y="1663776"/>
              <a:ext cx="181604" cy="206369"/>
            </a:xfrm>
            <a:custGeom>
              <a:avLst/>
              <a:gdLst>
                <a:gd name="T0" fmla="*/ 7 w 65"/>
                <a:gd name="T1" fmla="*/ 0 h 74"/>
                <a:gd name="T2" fmla="*/ 2 w 65"/>
                <a:gd name="T3" fmla="*/ 51 h 74"/>
                <a:gd name="T4" fmla="*/ 24 w 65"/>
                <a:gd name="T5" fmla="*/ 69 h 74"/>
                <a:gd name="T6" fmla="*/ 63 w 65"/>
                <a:gd name="T7" fmla="*/ 62 h 74"/>
                <a:gd name="T8" fmla="*/ 65 w 65"/>
                <a:gd name="T9" fmla="*/ 47 h 74"/>
                <a:gd name="T10" fmla="*/ 7 w 65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74">
                  <a:moveTo>
                    <a:pt x="7" y="0"/>
                  </a:moveTo>
                  <a:cubicBezTo>
                    <a:pt x="7" y="0"/>
                    <a:pt x="0" y="43"/>
                    <a:pt x="2" y="51"/>
                  </a:cubicBezTo>
                  <a:cubicBezTo>
                    <a:pt x="5" y="59"/>
                    <a:pt x="13" y="67"/>
                    <a:pt x="24" y="69"/>
                  </a:cubicBezTo>
                  <a:cubicBezTo>
                    <a:pt x="52" y="74"/>
                    <a:pt x="63" y="62"/>
                    <a:pt x="63" y="62"/>
                  </a:cubicBezTo>
                  <a:cubicBezTo>
                    <a:pt x="65" y="47"/>
                    <a:pt x="65" y="47"/>
                    <a:pt x="65" y="47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1000"/>
            <p:cNvSpPr>
              <a:spLocks/>
            </p:cNvSpPr>
            <p:nvPr/>
          </p:nvSpPr>
          <p:spPr bwMode="auto">
            <a:xfrm>
              <a:off x="10056887" y="1635474"/>
              <a:ext cx="187501" cy="204010"/>
            </a:xfrm>
            <a:custGeom>
              <a:avLst/>
              <a:gdLst>
                <a:gd name="T0" fmla="*/ 6 w 67"/>
                <a:gd name="T1" fmla="*/ 0 h 73"/>
                <a:gd name="T2" fmla="*/ 2 w 67"/>
                <a:gd name="T3" fmla="*/ 51 h 73"/>
                <a:gd name="T4" fmla="*/ 24 w 67"/>
                <a:gd name="T5" fmla="*/ 69 h 73"/>
                <a:gd name="T6" fmla="*/ 60 w 67"/>
                <a:gd name="T7" fmla="*/ 71 h 73"/>
                <a:gd name="T8" fmla="*/ 67 w 67"/>
                <a:gd name="T9" fmla="*/ 42 h 73"/>
                <a:gd name="T10" fmla="*/ 6 w 67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3">
                  <a:moveTo>
                    <a:pt x="6" y="0"/>
                  </a:moveTo>
                  <a:cubicBezTo>
                    <a:pt x="6" y="0"/>
                    <a:pt x="0" y="43"/>
                    <a:pt x="2" y="51"/>
                  </a:cubicBezTo>
                  <a:cubicBezTo>
                    <a:pt x="5" y="59"/>
                    <a:pt x="13" y="67"/>
                    <a:pt x="24" y="69"/>
                  </a:cubicBezTo>
                  <a:cubicBezTo>
                    <a:pt x="52" y="73"/>
                    <a:pt x="60" y="71"/>
                    <a:pt x="60" y="71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1001"/>
            <p:cNvSpPr>
              <a:spLocks/>
            </p:cNvSpPr>
            <p:nvPr/>
          </p:nvSpPr>
          <p:spPr bwMode="auto">
            <a:xfrm>
              <a:off x="10305708" y="1686181"/>
              <a:ext cx="192218" cy="153302"/>
            </a:xfrm>
            <a:custGeom>
              <a:avLst/>
              <a:gdLst>
                <a:gd name="T0" fmla="*/ 69 w 69"/>
                <a:gd name="T1" fmla="*/ 0 h 55"/>
                <a:gd name="T2" fmla="*/ 63 w 69"/>
                <a:gd name="T3" fmla="*/ 39 h 55"/>
                <a:gd name="T4" fmla="*/ 0 w 69"/>
                <a:gd name="T5" fmla="*/ 55 h 55"/>
                <a:gd name="T6" fmla="*/ 10 w 69"/>
                <a:gd name="T7" fmla="*/ 12 h 55"/>
                <a:gd name="T8" fmla="*/ 69 w 69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5">
                  <a:moveTo>
                    <a:pt x="69" y="0"/>
                  </a:moveTo>
                  <a:cubicBezTo>
                    <a:pt x="69" y="0"/>
                    <a:pt x="65" y="35"/>
                    <a:pt x="63" y="39"/>
                  </a:cubicBezTo>
                  <a:cubicBezTo>
                    <a:pt x="60" y="42"/>
                    <a:pt x="55" y="54"/>
                    <a:pt x="0" y="55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002"/>
            <p:cNvSpPr>
              <a:spLocks/>
            </p:cNvSpPr>
            <p:nvPr/>
          </p:nvSpPr>
          <p:spPr bwMode="auto">
            <a:xfrm>
              <a:off x="10324576" y="1666134"/>
              <a:ext cx="183963" cy="150944"/>
            </a:xfrm>
            <a:custGeom>
              <a:avLst/>
              <a:gdLst>
                <a:gd name="T0" fmla="*/ 66 w 66"/>
                <a:gd name="T1" fmla="*/ 0 h 54"/>
                <a:gd name="T2" fmla="*/ 60 w 66"/>
                <a:gd name="T3" fmla="*/ 39 h 54"/>
                <a:gd name="T4" fmla="*/ 0 w 66"/>
                <a:gd name="T5" fmla="*/ 54 h 54"/>
                <a:gd name="T6" fmla="*/ 11 w 66"/>
                <a:gd name="T7" fmla="*/ 11 h 54"/>
                <a:gd name="T8" fmla="*/ 66 w 66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4">
                  <a:moveTo>
                    <a:pt x="66" y="0"/>
                  </a:moveTo>
                  <a:cubicBezTo>
                    <a:pt x="66" y="0"/>
                    <a:pt x="63" y="35"/>
                    <a:pt x="60" y="39"/>
                  </a:cubicBezTo>
                  <a:cubicBezTo>
                    <a:pt x="57" y="42"/>
                    <a:pt x="55" y="54"/>
                    <a:pt x="0" y="54"/>
                  </a:cubicBezTo>
                  <a:cubicBezTo>
                    <a:pt x="11" y="11"/>
                    <a:pt x="11" y="11"/>
                    <a:pt x="11" y="11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1003"/>
            <p:cNvSpPr>
              <a:spLocks/>
            </p:cNvSpPr>
            <p:nvPr/>
          </p:nvSpPr>
          <p:spPr bwMode="auto">
            <a:xfrm>
              <a:off x="10065141" y="1635474"/>
              <a:ext cx="179246" cy="187501"/>
            </a:xfrm>
            <a:custGeom>
              <a:avLst/>
              <a:gdLst>
                <a:gd name="T0" fmla="*/ 39 w 64"/>
                <a:gd name="T1" fmla="*/ 35 h 67"/>
                <a:gd name="T2" fmla="*/ 53 w 64"/>
                <a:gd name="T3" fmla="*/ 59 h 67"/>
                <a:gd name="T4" fmla="*/ 58 w 64"/>
                <a:gd name="T5" fmla="*/ 67 h 67"/>
                <a:gd name="T6" fmla="*/ 64 w 64"/>
                <a:gd name="T7" fmla="*/ 42 h 67"/>
                <a:gd name="T8" fmla="*/ 3 w 64"/>
                <a:gd name="T9" fmla="*/ 0 h 67"/>
                <a:gd name="T10" fmla="*/ 0 w 64"/>
                <a:gd name="T11" fmla="*/ 22 h 67"/>
                <a:gd name="T12" fmla="*/ 39 w 64"/>
                <a:gd name="T13" fmla="*/ 3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7">
                  <a:moveTo>
                    <a:pt x="39" y="35"/>
                  </a:moveTo>
                  <a:cubicBezTo>
                    <a:pt x="46" y="42"/>
                    <a:pt x="48" y="51"/>
                    <a:pt x="53" y="59"/>
                  </a:cubicBezTo>
                  <a:cubicBezTo>
                    <a:pt x="54" y="62"/>
                    <a:pt x="56" y="65"/>
                    <a:pt x="58" y="67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10"/>
                    <a:pt x="0" y="22"/>
                  </a:cubicBezTo>
                  <a:cubicBezTo>
                    <a:pt x="15" y="21"/>
                    <a:pt x="30" y="25"/>
                    <a:pt x="39" y="35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1004"/>
            <p:cNvSpPr>
              <a:spLocks/>
            </p:cNvSpPr>
            <p:nvPr/>
          </p:nvSpPr>
          <p:spPr bwMode="auto">
            <a:xfrm>
              <a:off x="10324576" y="1666134"/>
              <a:ext cx="183963" cy="150944"/>
            </a:xfrm>
            <a:custGeom>
              <a:avLst/>
              <a:gdLst>
                <a:gd name="T0" fmla="*/ 29 w 66"/>
                <a:gd name="T1" fmla="*/ 22 h 54"/>
                <a:gd name="T2" fmla="*/ 64 w 66"/>
                <a:gd name="T3" fmla="*/ 19 h 54"/>
                <a:gd name="T4" fmla="*/ 66 w 66"/>
                <a:gd name="T5" fmla="*/ 0 h 54"/>
                <a:gd name="T6" fmla="*/ 11 w 66"/>
                <a:gd name="T7" fmla="*/ 11 h 54"/>
                <a:gd name="T8" fmla="*/ 0 w 66"/>
                <a:gd name="T9" fmla="*/ 54 h 54"/>
                <a:gd name="T10" fmla="*/ 1 w 66"/>
                <a:gd name="T11" fmla="*/ 54 h 54"/>
                <a:gd name="T12" fmla="*/ 29 w 66"/>
                <a:gd name="T13" fmla="*/ 2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4">
                  <a:moveTo>
                    <a:pt x="29" y="22"/>
                  </a:moveTo>
                  <a:cubicBezTo>
                    <a:pt x="40" y="17"/>
                    <a:pt x="52" y="18"/>
                    <a:pt x="64" y="19"/>
                  </a:cubicBezTo>
                  <a:cubicBezTo>
                    <a:pt x="65" y="9"/>
                    <a:pt x="66" y="0"/>
                    <a:pt x="66" y="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" y="54"/>
                    <a:pt x="1" y="54"/>
                  </a:cubicBezTo>
                  <a:cubicBezTo>
                    <a:pt x="11" y="44"/>
                    <a:pt x="14" y="28"/>
                    <a:pt x="29" y="22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1005"/>
            <p:cNvSpPr>
              <a:spLocks/>
            </p:cNvSpPr>
            <p:nvPr/>
          </p:nvSpPr>
          <p:spPr bwMode="auto">
            <a:xfrm>
              <a:off x="10124104" y="1800569"/>
              <a:ext cx="304246" cy="685144"/>
            </a:xfrm>
            <a:custGeom>
              <a:avLst/>
              <a:gdLst>
                <a:gd name="T0" fmla="*/ 85 w 258"/>
                <a:gd name="T1" fmla="*/ 0 h 581"/>
                <a:gd name="T2" fmla="*/ 0 w 258"/>
                <a:gd name="T3" fmla="*/ 421 h 581"/>
                <a:gd name="T4" fmla="*/ 83 w 258"/>
                <a:gd name="T5" fmla="*/ 579 h 581"/>
                <a:gd name="T6" fmla="*/ 187 w 258"/>
                <a:gd name="T7" fmla="*/ 581 h 581"/>
                <a:gd name="T8" fmla="*/ 258 w 258"/>
                <a:gd name="T9" fmla="*/ 451 h 581"/>
                <a:gd name="T10" fmla="*/ 166 w 258"/>
                <a:gd name="T11" fmla="*/ 0 h 581"/>
                <a:gd name="T12" fmla="*/ 85 w 258"/>
                <a:gd name="T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581">
                  <a:moveTo>
                    <a:pt x="85" y="0"/>
                  </a:moveTo>
                  <a:lnTo>
                    <a:pt x="0" y="421"/>
                  </a:lnTo>
                  <a:lnTo>
                    <a:pt x="83" y="579"/>
                  </a:lnTo>
                  <a:lnTo>
                    <a:pt x="187" y="581"/>
                  </a:lnTo>
                  <a:lnTo>
                    <a:pt x="258" y="451"/>
                  </a:lnTo>
                  <a:lnTo>
                    <a:pt x="166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1006"/>
            <p:cNvSpPr>
              <a:spLocks/>
            </p:cNvSpPr>
            <p:nvPr/>
          </p:nvSpPr>
          <p:spPr bwMode="auto">
            <a:xfrm>
              <a:off x="10146510" y="1802927"/>
              <a:ext cx="261793" cy="727597"/>
            </a:xfrm>
            <a:custGeom>
              <a:avLst/>
              <a:gdLst>
                <a:gd name="T0" fmla="*/ 33 w 94"/>
                <a:gd name="T1" fmla="*/ 0 h 261"/>
                <a:gd name="T2" fmla="*/ 0 w 94"/>
                <a:gd name="T3" fmla="*/ 179 h 261"/>
                <a:gd name="T4" fmla="*/ 50 w 94"/>
                <a:gd name="T5" fmla="*/ 261 h 261"/>
                <a:gd name="T6" fmla="*/ 94 w 94"/>
                <a:gd name="T7" fmla="*/ 190 h 261"/>
                <a:gd name="T8" fmla="*/ 53 w 94"/>
                <a:gd name="T9" fmla="*/ 0 h 261"/>
                <a:gd name="T10" fmla="*/ 33 w 94"/>
                <a:gd name="T11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261">
                  <a:moveTo>
                    <a:pt x="33" y="0"/>
                  </a:moveTo>
                  <a:cubicBezTo>
                    <a:pt x="33" y="0"/>
                    <a:pt x="12" y="93"/>
                    <a:pt x="0" y="179"/>
                  </a:cubicBezTo>
                  <a:cubicBezTo>
                    <a:pt x="50" y="261"/>
                    <a:pt x="50" y="261"/>
                    <a:pt x="50" y="261"/>
                  </a:cubicBezTo>
                  <a:cubicBezTo>
                    <a:pt x="94" y="190"/>
                    <a:pt x="94" y="190"/>
                    <a:pt x="94" y="190"/>
                  </a:cubicBezTo>
                  <a:cubicBezTo>
                    <a:pt x="94" y="190"/>
                    <a:pt x="82" y="89"/>
                    <a:pt x="53" y="0"/>
                  </a:cubicBezTo>
                  <a:lnTo>
                    <a:pt x="33" y="0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1007"/>
            <p:cNvSpPr>
              <a:spLocks/>
            </p:cNvSpPr>
            <p:nvPr/>
          </p:nvSpPr>
          <p:spPr bwMode="auto">
            <a:xfrm>
              <a:off x="10277406" y="1802927"/>
              <a:ext cx="130897" cy="727597"/>
            </a:xfrm>
            <a:custGeom>
              <a:avLst/>
              <a:gdLst>
                <a:gd name="T0" fmla="*/ 6 w 47"/>
                <a:gd name="T1" fmla="*/ 0 h 261"/>
                <a:gd name="T2" fmla="*/ 2 w 47"/>
                <a:gd name="T3" fmla="*/ 0 h 261"/>
                <a:gd name="T4" fmla="*/ 0 w 47"/>
                <a:gd name="T5" fmla="*/ 1 h 261"/>
                <a:gd name="T6" fmla="*/ 3 w 47"/>
                <a:gd name="T7" fmla="*/ 261 h 261"/>
                <a:gd name="T8" fmla="*/ 47 w 47"/>
                <a:gd name="T9" fmla="*/ 190 h 261"/>
                <a:gd name="T10" fmla="*/ 6 w 47"/>
                <a:gd name="T11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261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261"/>
                    <a:pt x="3" y="261"/>
                    <a:pt x="3" y="261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35" y="89"/>
                    <a:pt x="6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1008"/>
            <p:cNvSpPr>
              <a:spLocks/>
            </p:cNvSpPr>
            <p:nvPr/>
          </p:nvSpPr>
          <p:spPr bwMode="auto">
            <a:xfrm>
              <a:off x="10193680" y="1858352"/>
              <a:ext cx="136793" cy="167453"/>
            </a:xfrm>
            <a:custGeom>
              <a:avLst/>
              <a:gdLst>
                <a:gd name="T0" fmla="*/ 42 w 49"/>
                <a:gd name="T1" fmla="*/ 0 h 60"/>
                <a:gd name="T2" fmla="*/ 42 w 49"/>
                <a:gd name="T3" fmla="*/ 0 h 60"/>
                <a:gd name="T4" fmla="*/ 5 w 49"/>
                <a:gd name="T5" fmla="*/ 33 h 60"/>
                <a:gd name="T6" fmla="*/ 0 w 49"/>
                <a:gd name="T7" fmla="*/ 60 h 60"/>
                <a:gd name="T8" fmla="*/ 0 w 49"/>
                <a:gd name="T9" fmla="*/ 60 h 60"/>
                <a:gd name="T10" fmla="*/ 49 w 49"/>
                <a:gd name="T11" fmla="*/ 25 h 60"/>
                <a:gd name="T12" fmla="*/ 42 w 49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0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4" y="16"/>
                    <a:pt x="5" y="33"/>
                  </a:cubicBezTo>
                  <a:cubicBezTo>
                    <a:pt x="3" y="42"/>
                    <a:pt x="1" y="5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33" y="50"/>
                    <a:pt x="49" y="25"/>
                  </a:cubicBezTo>
                  <a:cubicBezTo>
                    <a:pt x="47" y="17"/>
                    <a:pt x="44" y="8"/>
                    <a:pt x="42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1009"/>
            <p:cNvSpPr>
              <a:spLocks/>
            </p:cNvSpPr>
            <p:nvPr/>
          </p:nvSpPr>
          <p:spPr bwMode="auto">
            <a:xfrm>
              <a:off x="10157123" y="2021088"/>
              <a:ext cx="212265" cy="196935"/>
            </a:xfrm>
            <a:custGeom>
              <a:avLst/>
              <a:gdLst>
                <a:gd name="T0" fmla="*/ 76 w 76"/>
                <a:gd name="T1" fmla="*/ 28 h 71"/>
                <a:gd name="T2" fmla="*/ 76 w 76"/>
                <a:gd name="T3" fmla="*/ 28 h 71"/>
                <a:gd name="T4" fmla="*/ 70 w 76"/>
                <a:gd name="T5" fmla="*/ 0 h 71"/>
                <a:gd name="T6" fmla="*/ 70 w 76"/>
                <a:gd name="T7" fmla="*/ 0 h 71"/>
                <a:gd name="T8" fmla="*/ 5 w 76"/>
                <a:gd name="T9" fmla="*/ 42 h 71"/>
                <a:gd name="T10" fmla="*/ 5 w 76"/>
                <a:gd name="T11" fmla="*/ 42 h 71"/>
                <a:gd name="T12" fmla="*/ 0 w 76"/>
                <a:gd name="T13" fmla="*/ 71 h 71"/>
                <a:gd name="T14" fmla="*/ 76 w 76"/>
                <a:gd name="T15" fmla="*/ 2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1">
                  <a:moveTo>
                    <a:pt x="76" y="28"/>
                  </a:moveTo>
                  <a:cubicBezTo>
                    <a:pt x="76" y="28"/>
                    <a:pt x="76" y="28"/>
                    <a:pt x="76" y="28"/>
                  </a:cubicBezTo>
                  <a:cubicBezTo>
                    <a:pt x="74" y="19"/>
                    <a:pt x="72" y="1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35" y="29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52"/>
                    <a:pt x="2" y="61"/>
                    <a:pt x="0" y="71"/>
                  </a:cubicBezTo>
                  <a:cubicBezTo>
                    <a:pt x="43" y="68"/>
                    <a:pt x="76" y="28"/>
                    <a:pt x="76" y="2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1010"/>
            <p:cNvSpPr>
              <a:spLocks/>
            </p:cNvSpPr>
            <p:nvPr/>
          </p:nvSpPr>
          <p:spPr bwMode="auto">
            <a:xfrm>
              <a:off x="10187783" y="2196797"/>
              <a:ext cx="209906" cy="225237"/>
            </a:xfrm>
            <a:custGeom>
              <a:avLst/>
              <a:gdLst>
                <a:gd name="T0" fmla="*/ 11 w 75"/>
                <a:gd name="T1" fmla="*/ 81 h 81"/>
                <a:gd name="T2" fmla="*/ 75 w 75"/>
                <a:gd name="T3" fmla="*/ 23 h 81"/>
                <a:gd name="T4" fmla="*/ 75 w 75"/>
                <a:gd name="T5" fmla="*/ 23 h 81"/>
                <a:gd name="T6" fmla="*/ 71 w 75"/>
                <a:gd name="T7" fmla="*/ 0 h 81"/>
                <a:gd name="T8" fmla="*/ 71 w 75"/>
                <a:gd name="T9" fmla="*/ 0 h 81"/>
                <a:gd name="T10" fmla="*/ 0 w 75"/>
                <a:gd name="T11" fmla="*/ 63 h 81"/>
                <a:gd name="T12" fmla="*/ 11 w 75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1">
                  <a:moveTo>
                    <a:pt x="11" y="81"/>
                  </a:moveTo>
                  <a:cubicBezTo>
                    <a:pt x="44" y="69"/>
                    <a:pt x="75" y="23"/>
                    <a:pt x="75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4" y="16"/>
                    <a:pt x="73" y="8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5" y="37"/>
                    <a:pt x="0" y="63"/>
                    <a:pt x="0" y="63"/>
                  </a:cubicBezTo>
                  <a:lnTo>
                    <a:pt x="11" y="81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1011"/>
            <p:cNvSpPr>
              <a:spLocks/>
            </p:cNvSpPr>
            <p:nvPr/>
          </p:nvSpPr>
          <p:spPr bwMode="auto">
            <a:xfrm>
              <a:off x="10216085" y="1735710"/>
              <a:ext cx="122642" cy="81369"/>
            </a:xfrm>
            <a:custGeom>
              <a:avLst/>
              <a:gdLst>
                <a:gd name="T0" fmla="*/ 1 w 44"/>
                <a:gd name="T1" fmla="*/ 2 h 29"/>
                <a:gd name="T2" fmla="*/ 7 w 44"/>
                <a:gd name="T3" fmla="*/ 28 h 29"/>
                <a:gd name="T4" fmla="*/ 27 w 44"/>
                <a:gd name="T5" fmla="*/ 28 h 29"/>
                <a:gd name="T6" fmla="*/ 39 w 44"/>
                <a:gd name="T7" fmla="*/ 0 h 29"/>
                <a:gd name="T8" fmla="*/ 1 w 44"/>
                <a:gd name="T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9">
                  <a:moveTo>
                    <a:pt x="1" y="2"/>
                  </a:moveTo>
                  <a:cubicBezTo>
                    <a:pt x="0" y="6"/>
                    <a:pt x="1" y="24"/>
                    <a:pt x="7" y="28"/>
                  </a:cubicBezTo>
                  <a:cubicBezTo>
                    <a:pt x="11" y="29"/>
                    <a:pt x="19" y="29"/>
                    <a:pt x="27" y="28"/>
                  </a:cubicBezTo>
                  <a:cubicBezTo>
                    <a:pt x="44" y="25"/>
                    <a:pt x="39" y="0"/>
                    <a:pt x="39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1012"/>
            <p:cNvSpPr>
              <a:spLocks/>
            </p:cNvSpPr>
            <p:nvPr/>
          </p:nvSpPr>
          <p:spPr bwMode="auto">
            <a:xfrm>
              <a:off x="9806886" y="478630"/>
              <a:ext cx="903305" cy="1293637"/>
            </a:xfrm>
            <a:custGeom>
              <a:avLst/>
              <a:gdLst>
                <a:gd name="T0" fmla="*/ 1 w 324"/>
                <a:gd name="T1" fmla="*/ 222 h 464"/>
                <a:gd name="T2" fmla="*/ 9 w 324"/>
                <a:gd name="T3" fmla="*/ 380 h 464"/>
                <a:gd name="T4" fmla="*/ 45 w 324"/>
                <a:gd name="T5" fmla="*/ 427 h 464"/>
                <a:gd name="T6" fmla="*/ 130 w 324"/>
                <a:gd name="T7" fmla="*/ 440 h 464"/>
                <a:gd name="T8" fmla="*/ 169 w 324"/>
                <a:gd name="T9" fmla="*/ 462 h 464"/>
                <a:gd name="T10" fmla="*/ 186 w 324"/>
                <a:gd name="T11" fmla="*/ 459 h 464"/>
                <a:gd name="T12" fmla="*/ 206 w 324"/>
                <a:gd name="T13" fmla="*/ 444 h 464"/>
                <a:gd name="T14" fmla="*/ 295 w 324"/>
                <a:gd name="T15" fmla="*/ 426 h 464"/>
                <a:gd name="T16" fmla="*/ 315 w 324"/>
                <a:gd name="T17" fmla="*/ 385 h 464"/>
                <a:gd name="T18" fmla="*/ 312 w 324"/>
                <a:gd name="T19" fmla="*/ 197 h 464"/>
                <a:gd name="T20" fmla="*/ 260 w 324"/>
                <a:gd name="T21" fmla="*/ 80 h 464"/>
                <a:gd name="T22" fmla="*/ 1 w 324"/>
                <a:gd name="T23" fmla="*/ 222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4" h="464">
                  <a:moveTo>
                    <a:pt x="1" y="222"/>
                  </a:moveTo>
                  <a:cubicBezTo>
                    <a:pt x="1" y="222"/>
                    <a:pt x="1" y="343"/>
                    <a:pt x="9" y="380"/>
                  </a:cubicBezTo>
                  <a:cubicBezTo>
                    <a:pt x="17" y="418"/>
                    <a:pt x="23" y="422"/>
                    <a:pt x="45" y="427"/>
                  </a:cubicBezTo>
                  <a:cubicBezTo>
                    <a:pt x="66" y="432"/>
                    <a:pt x="119" y="433"/>
                    <a:pt x="130" y="440"/>
                  </a:cubicBezTo>
                  <a:cubicBezTo>
                    <a:pt x="140" y="446"/>
                    <a:pt x="154" y="464"/>
                    <a:pt x="169" y="462"/>
                  </a:cubicBezTo>
                  <a:cubicBezTo>
                    <a:pt x="175" y="461"/>
                    <a:pt x="182" y="462"/>
                    <a:pt x="186" y="459"/>
                  </a:cubicBezTo>
                  <a:cubicBezTo>
                    <a:pt x="192" y="454"/>
                    <a:pt x="201" y="446"/>
                    <a:pt x="206" y="444"/>
                  </a:cubicBezTo>
                  <a:cubicBezTo>
                    <a:pt x="215" y="442"/>
                    <a:pt x="284" y="430"/>
                    <a:pt x="295" y="426"/>
                  </a:cubicBezTo>
                  <a:cubicBezTo>
                    <a:pt x="306" y="422"/>
                    <a:pt x="315" y="412"/>
                    <a:pt x="315" y="385"/>
                  </a:cubicBezTo>
                  <a:cubicBezTo>
                    <a:pt x="316" y="358"/>
                    <a:pt x="324" y="249"/>
                    <a:pt x="312" y="197"/>
                  </a:cubicBezTo>
                  <a:cubicBezTo>
                    <a:pt x="301" y="144"/>
                    <a:pt x="294" y="101"/>
                    <a:pt x="260" y="80"/>
                  </a:cubicBezTo>
                  <a:cubicBezTo>
                    <a:pt x="250" y="71"/>
                    <a:pt x="0" y="0"/>
                    <a:pt x="1" y="22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1013"/>
            <p:cNvSpPr>
              <a:spLocks/>
            </p:cNvSpPr>
            <p:nvPr/>
          </p:nvSpPr>
          <p:spPr bwMode="auto">
            <a:xfrm>
              <a:off x="10640615" y="1117783"/>
              <a:ext cx="188680" cy="264152"/>
            </a:xfrm>
            <a:custGeom>
              <a:avLst/>
              <a:gdLst>
                <a:gd name="T0" fmla="*/ 10 w 68"/>
                <a:gd name="T1" fmla="*/ 95 h 95"/>
                <a:gd name="T2" fmla="*/ 43 w 68"/>
                <a:gd name="T3" fmla="*/ 15 h 95"/>
                <a:gd name="T4" fmla="*/ 0 w 68"/>
                <a:gd name="T5" fmla="*/ 32 h 95"/>
                <a:gd name="T6" fmla="*/ 10 w 68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95">
                  <a:moveTo>
                    <a:pt x="10" y="95"/>
                  </a:moveTo>
                  <a:cubicBezTo>
                    <a:pt x="65" y="94"/>
                    <a:pt x="68" y="30"/>
                    <a:pt x="43" y="15"/>
                  </a:cubicBezTo>
                  <a:cubicBezTo>
                    <a:pt x="18" y="0"/>
                    <a:pt x="0" y="32"/>
                    <a:pt x="0" y="32"/>
                  </a:cubicBezTo>
                  <a:lnTo>
                    <a:pt x="10" y="95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1014"/>
            <p:cNvSpPr>
              <a:spLocks/>
            </p:cNvSpPr>
            <p:nvPr/>
          </p:nvSpPr>
          <p:spPr bwMode="auto">
            <a:xfrm>
              <a:off x="9664197" y="1150802"/>
              <a:ext cx="183963" cy="237029"/>
            </a:xfrm>
            <a:custGeom>
              <a:avLst/>
              <a:gdLst>
                <a:gd name="T0" fmla="*/ 60 w 66"/>
                <a:gd name="T1" fmla="*/ 81 h 85"/>
                <a:gd name="T2" fmla="*/ 19 w 66"/>
                <a:gd name="T3" fmla="*/ 68 h 85"/>
                <a:gd name="T4" fmla="*/ 35 w 66"/>
                <a:gd name="T5" fmla="*/ 2 h 85"/>
                <a:gd name="T6" fmla="*/ 65 w 66"/>
                <a:gd name="T7" fmla="*/ 35 h 85"/>
                <a:gd name="T8" fmla="*/ 60 w 66"/>
                <a:gd name="T9" fmla="*/ 8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5">
                  <a:moveTo>
                    <a:pt x="60" y="81"/>
                  </a:moveTo>
                  <a:cubicBezTo>
                    <a:pt x="60" y="81"/>
                    <a:pt x="37" y="85"/>
                    <a:pt x="19" y="68"/>
                  </a:cubicBezTo>
                  <a:cubicBezTo>
                    <a:pt x="0" y="50"/>
                    <a:pt x="3" y="3"/>
                    <a:pt x="35" y="2"/>
                  </a:cubicBezTo>
                  <a:cubicBezTo>
                    <a:pt x="66" y="0"/>
                    <a:pt x="65" y="35"/>
                    <a:pt x="65" y="35"/>
                  </a:cubicBezTo>
                  <a:lnTo>
                    <a:pt x="60" y="8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1015"/>
            <p:cNvSpPr>
              <a:spLocks/>
            </p:cNvSpPr>
            <p:nvPr/>
          </p:nvSpPr>
          <p:spPr bwMode="auto">
            <a:xfrm>
              <a:off x="9815140" y="437356"/>
              <a:ext cx="860852" cy="1295995"/>
            </a:xfrm>
            <a:custGeom>
              <a:avLst/>
              <a:gdLst>
                <a:gd name="T0" fmla="*/ 5 w 309"/>
                <a:gd name="T1" fmla="*/ 222 h 465"/>
                <a:gd name="T2" fmla="*/ 3 w 309"/>
                <a:gd name="T3" fmla="*/ 343 h 465"/>
                <a:gd name="T4" fmla="*/ 32 w 309"/>
                <a:gd name="T5" fmla="*/ 427 h 465"/>
                <a:gd name="T6" fmla="*/ 92 w 309"/>
                <a:gd name="T7" fmla="*/ 439 h 465"/>
                <a:gd name="T8" fmla="*/ 145 w 309"/>
                <a:gd name="T9" fmla="*/ 455 h 465"/>
                <a:gd name="T10" fmla="*/ 171 w 309"/>
                <a:gd name="T11" fmla="*/ 464 h 465"/>
                <a:gd name="T12" fmla="*/ 227 w 309"/>
                <a:gd name="T13" fmla="*/ 445 h 465"/>
                <a:gd name="T14" fmla="*/ 276 w 309"/>
                <a:gd name="T15" fmla="*/ 430 h 465"/>
                <a:gd name="T16" fmla="*/ 287 w 309"/>
                <a:gd name="T17" fmla="*/ 426 h 465"/>
                <a:gd name="T18" fmla="*/ 306 w 309"/>
                <a:gd name="T19" fmla="*/ 384 h 465"/>
                <a:gd name="T20" fmla="*/ 298 w 309"/>
                <a:gd name="T21" fmla="*/ 196 h 465"/>
                <a:gd name="T22" fmla="*/ 254 w 309"/>
                <a:gd name="T23" fmla="*/ 80 h 465"/>
                <a:gd name="T24" fmla="*/ 5 w 309"/>
                <a:gd name="T25" fmla="*/ 222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9" h="465">
                  <a:moveTo>
                    <a:pt x="5" y="222"/>
                  </a:moveTo>
                  <a:cubicBezTo>
                    <a:pt x="5" y="222"/>
                    <a:pt x="0" y="293"/>
                    <a:pt x="3" y="343"/>
                  </a:cubicBezTo>
                  <a:cubicBezTo>
                    <a:pt x="5" y="370"/>
                    <a:pt x="4" y="412"/>
                    <a:pt x="32" y="427"/>
                  </a:cubicBezTo>
                  <a:cubicBezTo>
                    <a:pt x="51" y="437"/>
                    <a:pt x="72" y="438"/>
                    <a:pt x="92" y="439"/>
                  </a:cubicBezTo>
                  <a:cubicBezTo>
                    <a:pt x="112" y="440"/>
                    <a:pt x="128" y="444"/>
                    <a:pt x="145" y="455"/>
                  </a:cubicBezTo>
                  <a:cubicBezTo>
                    <a:pt x="153" y="460"/>
                    <a:pt x="162" y="465"/>
                    <a:pt x="171" y="464"/>
                  </a:cubicBezTo>
                  <a:cubicBezTo>
                    <a:pt x="191" y="461"/>
                    <a:pt x="209" y="451"/>
                    <a:pt x="227" y="445"/>
                  </a:cubicBezTo>
                  <a:cubicBezTo>
                    <a:pt x="243" y="440"/>
                    <a:pt x="260" y="435"/>
                    <a:pt x="276" y="430"/>
                  </a:cubicBezTo>
                  <a:cubicBezTo>
                    <a:pt x="279" y="428"/>
                    <a:pt x="283" y="427"/>
                    <a:pt x="287" y="426"/>
                  </a:cubicBezTo>
                  <a:cubicBezTo>
                    <a:pt x="298" y="422"/>
                    <a:pt x="305" y="411"/>
                    <a:pt x="306" y="384"/>
                  </a:cubicBezTo>
                  <a:cubicBezTo>
                    <a:pt x="307" y="358"/>
                    <a:pt x="309" y="248"/>
                    <a:pt x="298" y="196"/>
                  </a:cubicBezTo>
                  <a:cubicBezTo>
                    <a:pt x="288" y="143"/>
                    <a:pt x="286" y="100"/>
                    <a:pt x="254" y="80"/>
                  </a:cubicBezTo>
                  <a:cubicBezTo>
                    <a:pt x="244" y="70"/>
                    <a:pt x="4" y="0"/>
                    <a:pt x="5" y="22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1016"/>
            <p:cNvSpPr>
              <a:spLocks/>
            </p:cNvSpPr>
            <p:nvPr/>
          </p:nvSpPr>
          <p:spPr bwMode="auto">
            <a:xfrm>
              <a:off x="9831650" y="451507"/>
              <a:ext cx="794814" cy="595521"/>
            </a:xfrm>
            <a:custGeom>
              <a:avLst/>
              <a:gdLst>
                <a:gd name="T0" fmla="*/ 154 w 285"/>
                <a:gd name="T1" fmla="*/ 209 h 214"/>
                <a:gd name="T2" fmla="*/ 285 w 285"/>
                <a:gd name="T3" fmla="*/ 150 h 214"/>
                <a:gd name="T4" fmla="*/ 248 w 285"/>
                <a:gd name="T5" fmla="*/ 75 h 214"/>
                <a:gd name="T6" fmla="*/ 0 w 285"/>
                <a:gd name="T7" fmla="*/ 195 h 214"/>
                <a:gd name="T8" fmla="*/ 111 w 285"/>
                <a:gd name="T9" fmla="*/ 214 h 214"/>
                <a:gd name="T10" fmla="*/ 154 w 285"/>
                <a:gd name="T11" fmla="*/ 20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214">
                  <a:moveTo>
                    <a:pt x="154" y="209"/>
                  </a:moveTo>
                  <a:cubicBezTo>
                    <a:pt x="200" y="195"/>
                    <a:pt x="245" y="175"/>
                    <a:pt x="285" y="150"/>
                  </a:cubicBezTo>
                  <a:cubicBezTo>
                    <a:pt x="278" y="116"/>
                    <a:pt x="271" y="89"/>
                    <a:pt x="248" y="75"/>
                  </a:cubicBezTo>
                  <a:cubicBezTo>
                    <a:pt x="239" y="65"/>
                    <a:pt x="14" y="0"/>
                    <a:pt x="0" y="195"/>
                  </a:cubicBezTo>
                  <a:cubicBezTo>
                    <a:pt x="37" y="203"/>
                    <a:pt x="73" y="211"/>
                    <a:pt x="111" y="214"/>
                  </a:cubicBezTo>
                  <a:cubicBezTo>
                    <a:pt x="125" y="213"/>
                    <a:pt x="139" y="210"/>
                    <a:pt x="154" y="20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1017"/>
            <p:cNvSpPr>
              <a:spLocks/>
            </p:cNvSpPr>
            <p:nvPr/>
          </p:nvSpPr>
          <p:spPr bwMode="auto">
            <a:xfrm>
              <a:off x="9719622" y="758113"/>
              <a:ext cx="187501" cy="648587"/>
            </a:xfrm>
            <a:custGeom>
              <a:avLst/>
              <a:gdLst>
                <a:gd name="T0" fmla="*/ 5 w 67"/>
                <a:gd name="T1" fmla="*/ 0 h 233"/>
                <a:gd name="T2" fmla="*/ 6 w 67"/>
                <a:gd name="T3" fmla="*/ 145 h 233"/>
                <a:gd name="T4" fmla="*/ 20 w 67"/>
                <a:gd name="T5" fmla="*/ 143 h 233"/>
                <a:gd name="T6" fmla="*/ 44 w 67"/>
                <a:gd name="T7" fmla="*/ 170 h 233"/>
                <a:gd name="T8" fmla="*/ 41 w 67"/>
                <a:gd name="T9" fmla="*/ 229 h 233"/>
                <a:gd name="T10" fmla="*/ 52 w 67"/>
                <a:gd name="T11" fmla="*/ 233 h 233"/>
                <a:gd name="T12" fmla="*/ 62 w 67"/>
                <a:gd name="T13" fmla="*/ 228 h 233"/>
                <a:gd name="T14" fmla="*/ 67 w 67"/>
                <a:gd name="T15" fmla="*/ 21 h 233"/>
                <a:gd name="T16" fmla="*/ 5 w 67"/>
                <a:gd name="T1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33">
                  <a:moveTo>
                    <a:pt x="5" y="0"/>
                  </a:moveTo>
                  <a:cubicBezTo>
                    <a:pt x="5" y="0"/>
                    <a:pt x="0" y="106"/>
                    <a:pt x="6" y="145"/>
                  </a:cubicBezTo>
                  <a:cubicBezTo>
                    <a:pt x="6" y="145"/>
                    <a:pt x="12" y="142"/>
                    <a:pt x="20" y="143"/>
                  </a:cubicBezTo>
                  <a:cubicBezTo>
                    <a:pt x="28" y="143"/>
                    <a:pt x="42" y="148"/>
                    <a:pt x="44" y="170"/>
                  </a:cubicBezTo>
                  <a:cubicBezTo>
                    <a:pt x="50" y="212"/>
                    <a:pt x="41" y="229"/>
                    <a:pt x="41" y="229"/>
                  </a:cubicBezTo>
                  <a:cubicBezTo>
                    <a:pt x="41" y="229"/>
                    <a:pt x="42" y="233"/>
                    <a:pt x="52" y="233"/>
                  </a:cubicBezTo>
                  <a:cubicBezTo>
                    <a:pt x="62" y="233"/>
                    <a:pt x="62" y="228"/>
                    <a:pt x="62" y="228"/>
                  </a:cubicBezTo>
                  <a:cubicBezTo>
                    <a:pt x="67" y="21"/>
                    <a:pt x="67" y="21"/>
                    <a:pt x="67" y="2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1018"/>
            <p:cNvSpPr>
              <a:spLocks/>
            </p:cNvSpPr>
            <p:nvPr/>
          </p:nvSpPr>
          <p:spPr bwMode="auto">
            <a:xfrm>
              <a:off x="9727876" y="1075330"/>
              <a:ext cx="95520" cy="103774"/>
            </a:xfrm>
            <a:custGeom>
              <a:avLst/>
              <a:gdLst>
                <a:gd name="T0" fmla="*/ 34 w 34"/>
                <a:gd name="T1" fmla="*/ 37 h 37"/>
                <a:gd name="T2" fmla="*/ 32 w 34"/>
                <a:gd name="T3" fmla="*/ 19 h 37"/>
                <a:gd name="T4" fmla="*/ 28 w 34"/>
                <a:gd name="T5" fmla="*/ 13 h 37"/>
                <a:gd name="T6" fmla="*/ 5 w 34"/>
                <a:gd name="T7" fmla="*/ 1 h 37"/>
                <a:gd name="T8" fmla="*/ 0 w 34"/>
                <a:gd name="T9" fmla="*/ 0 h 37"/>
                <a:gd name="T10" fmla="*/ 3 w 34"/>
                <a:gd name="T11" fmla="*/ 31 h 37"/>
                <a:gd name="T12" fmla="*/ 17 w 34"/>
                <a:gd name="T13" fmla="*/ 29 h 37"/>
                <a:gd name="T14" fmla="*/ 34 w 34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7">
                  <a:moveTo>
                    <a:pt x="34" y="37"/>
                  </a:moveTo>
                  <a:cubicBezTo>
                    <a:pt x="33" y="31"/>
                    <a:pt x="32" y="26"/>
                    <a:pt x="32" y="19"/>
                  </a:cubicBezTo>
                  <a:cubicBezTo>
                    <a:pt x="31" y="17"/>
                    <a:pt x="29" y="15"/>
                    <a:pt x="28" y="13"/>
                  </a:cubicBezTo>
                  <a:cubicBezTo>
                    <a:pt x="20" y="9"/>
                    <a:pt x="12" y="4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2"/>
                    <a:pt x="2" y="23"/>
                    <a:pt x="3" y="31"/>
                  </a:cubicBezTo>
                  <a:cubicBezTo>
                    <a:pt x="3" y="31"/>
                    <a:pt x="9" y="28"/>
                    <a:pt x="17" y="29"/>
                  </a:cubicBezTo>
                  <a:cubicBezTo>
                    <a:pt x="22" y="29"/>
                    <a:pt x="28" y="31"/>
                    <a:pt x="34" y="37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1019"/>
            <p:cNvSpPr>
              <a:spLocks/>
            </p:cNvSpPr>
            <p:nvPr/>
          </p:nvSpPr>
          <p:spPr bwMode="auto">
            <a:xfrm>
              <a:off x="9731414" y="813537"/>
              <a:ext cx="172170" cy="155661"/>
            </a:xfrm>
            <a:custGeom>
              <a:avLst/>
              <a:gdLst>
                <a:gd name="T0" fmla="*/ 0 w 62"/>
                <a:gd name="T1" fmla="*/ 0 h 56"/>
                <a:gd name="T2" fmla="*/ 0 w 62"/>
                <a:gd name="T3" fmla="*/ 31 h 56"/>
                <a:gd name="T4" fmla="*/ 62 w 62"/>
                <a:gd name="T5" fmla="*/ 56 h 56"/>
                <a:gd name="T6" fmla="*/ 62 w 62"/>
                <a:gd name="T7" fmla="*/ 29 h 56"/>
                <a:gd name="T8" fmla="*/ 0 w 62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6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30" y="56"/>
                    <a:pt x="62" y="56"/>
                  </a:cubicBezTo>
                  <a:cubicBezTo>
                    <a:pt x="62" y="29"/>
                    <a:pt x="62" y="29"/>
                    <a:pt x="62" y="2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1020"/>
            <p:cNvSpPr>
              <a:spLocks/>
            </p:cNvSpPr>
            <p:nvPr/>
          </p:nvSpPr>
          <p:spPr bwMode="auto">
            <a:xfrm>
              <a:off x="9627640" y="459762"/>
              <a:ext cx="1252363" cy="925711"/>
            </a:xfrm>
            <a:custGeom>
              <a:avLst/>
              <a:gdLst>
                <a:gd name="T0" fmla="*/ 71 w 449"/>
                <a:gd name="T1" fmla="*/ 11 h 332"/>
                <a:gd name="T2" fmla="*/ 157 w 449"/>
                <a:gd name="T3" fmla="*/ 42 h 332"/>
                <a:gd name="T4" fmla="*/ 302 w 449"/>
                <a:gd name="T5" fmla="*/ 1 h 332"/>
                <a:gd name="T6" fmla="*/ 383 w 449"/>
                <a:gd name="T7" fmla="*/ 74 h 332"/>
                <a:gd name="T8" fmla="*/ 437 w 449"/>
                <a:gd name="T9" fmla="*/ 98 h 332"/>
                <a:gd name="T10" fmla="*/ 408 w 449"/>
                <a:gd name="T11" fmla="*/ 252 h 332"/>
                <a:gd name="T12" fmla="*/ 404 w 449"/>
                <a:gd name="T13" fmla="*/ 250 h 332"/>
                <a:gd name="T14" fmla="*/ 373 w 449"/>
                <a:gd name="T15" fmla="*/ 257 h 332"/>
                <a:gd name="T16" fmla="*/ 375 w 449"/>
                <a:gd name="T17" fmla="*/ 326 h 332"/>
                <a:gd name="T18" fmla="*/ 364 w 449"/>
                <a:gd name="T19" fmla="*/ 332 h 332"/>
                <a:gd name="T20" fmla="*/ 352 w 449"/>
                <a:gd name="T21" fmla="*/ 321 h 332"/>
                <a:gd name="T22" fmla="*/ 350 w 449"/>
                <a:gd name="T23" fmla="*/ 193 h 332"/>
                <a:gd name="T24" fmla="*/ 346 w 449"/>
                <a:gd name="T25" fmla="*/ 137 h 332"/>
                <a:gd name="T26" fmla="*/ 132 w 449"/>
                <a:gd name="T27" fmla="*/ 186 h 332"/>
                <a:gd name="T28" fmla="*/ 0 w 449"/>
                <a:gd name="T29" fmla="*/ 47 h 332"/>
                <a:gd name="T30" fmla="*/ 38 w 449"/>
                <a:gd name="T31" fmla="*/ 86 h 332"/>
                <a:gd name="T32" fmla="*/ 40 w 449"/>
                <a:gd name="T33" fmla="*/ 8 h 332"/>
                <a:gd name="T34" fmla="*/ 64 w 449"/>
                <a:gd name="T35" fmla="*/ 49 h 332"/>
                <a:gd name="T36" fmla="*/ 71 w 449"/>
                <a:gd name="T37" fmla="*/ 11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9" h="332">
                  <a:moveTo>
                    <a:pt x="71" y="11"/>
                  </a:moveTo>
                  <a:cubicBezTo>
                    <a:pt x="71" y="11"/>
                    <a:pt x="73" y="58"/>
                    <a:pt x="157" y="42"/>
                  </a:cubicBezTo>
                  <a:cubicBezTo>
                    <a:pt x="215" y="32"/>
                    <a:pt x="255" y="0"/>
                    <a:pt x="302" y="1"/>
                  </a:cubicBezTo>
                  <a:cubicBezTo>
                    <a:pt x="349" y="2"/>
                    <a:pt x="382" y="44"/>
                    <a:pt x="383" y="74"/>
                  </a:cubicBezTo>
                  <a:cubicBezTo>
                    <a:pt x="383" y="74"/>
                    <a:pt x="419" y="50"/>
                    <a:pt x="437" y="98"/>
                  </a:cubicBezTo>
                  <a:cubicBezTo>
                    <a:pt x="449" y="127"/>
                    <a:pt x="434" y="178"/>
                    <a:pt x="408" y="252"/>
                  </a:cubicBezTo>
                  <a:cubicBezTo>
                    <a:pt x="408" y="252"/>
                    <a:pt x="407" y="251"/>
                    <a:pt x="404" y="250"/>
                  </a:cubicBezTo>
                  <a:cubicBezTo>
                    <a:pt x="398" y="247"/>
                    <a:pt x="386" y="244"/>
                    <a:pt x="373" y="257"/>
                  </a:cubicBezTo>
                  <a:cubicBezTo>
                    <a:pt x="362" y="269"/>
                    <a:pt x="375" y="326"/>
                    <a:pt x="375" y="326"/>
                  </a:cubicBezTo>
                  <a:cubicBezTo>
                    <a:pt x="375" y="326"/>
                    <a:pt x="376" y="331"/>
                    <a:pt x="364" y="332"/>
                  </a:cubicBezTo>
                  <a:cubicBezTo>
                    <a:pt x="351" y="332"/>
                    <a:pt x="352" y="321"/>
                    <a:pt x="352" y="321"/>
                  </a:cubicBezTo>
                  <a:cubicBezTo>
                    <a:pt x="352" y="321"/>
                    <a:pt x="350" y="264"/>
                    <a:pt x="350" y="193"/>
                  </a:cubicBezTo>
                  <a:cubicBezTo>
                    <a:pt x="350" y="163"/>
                    <a:pt x="351" y="145"/>
                    <a:pt x="346" y="137"/>
                  </a:cubicBezTo>
                  <a:cubicBezTo>
                    <a:pt x="346" y="137"/>
                    <a:pt x="242" y="208"/>
                    <a:pt x="132" y="186"/>
                  </a:cubicBezTo>
                  <a:cubicBezTo>
                    <a:pt x="23" y="165"/>
                    <a:pt x="7" y="95"/>
                    <a:pt x="0" y="47"/>
                  </a:cubicBezTo>
                  <a:cubicBezTo>
                    <a:pt x="0" y="47"/>
                    <a:pt x="12" y="76"/>
                    <a:pt x="38" y="86"/>
                  </a:cubicBezTo>
                  <a:cubicBezTo>
                    <a:pt x="38" y="86"/>
                    <a:pt x="14" y="47"/>
                    <a:pt x="40" y="8"/>
                  </a:cubicBezTo>
                  <a:cubicBezTo>
                    <a:pt x="40" y="8"/>
                    <a:pt x="49" y="39"/>
                    <a:pt x="64" y="49"/>
                  </a:cubicBezTo>
                  <a:cubicBezTo>
                    <a:pt x="64" y="49"/>
                    <a:pt x="57" y="42"/>
                    <a:pt x="71" y="11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1021"/>
            <p:cNvSpPr>
              <a:spLocks/>
            </p:cNvSpPr>
            <p:nvPr/>
          </p:nvSpPr>
          <p:spPr bwMode="auto">
            <a:xfrm>
              <a:off x="10657124" y="1097736"/>
              <a:ext cx="130897" cy="86086"/>
            </a:xfrm>
            <a:custGeom>
              <a:avLst/>
              <a:gdLst>
                <a:gd name="T0" fmla="*/ 47 w 47"/>
                <a:gd name="T1" fmla="*/ 0 h 31"/>
                <a:gd name="T2" fmla="*/ 5 w 47"/>
                <a:gd name="T3" fmla="*/ 8 h 31"/>
                <a:gd name="T4" fmla="*/ 4 w 47"/>
                <a:gd name="T5" fmla="*/ 9 h 31"/>
                <a:gd name="T6" fmla="*/ 3 w 47"/>
                <a:gd name="T7" fmla="*/ 31 h 31"/>
                <a:gd name="T8" fmla="*/ 3 w 47"/>
                <a:gd name="T9" fmla="*/ 31 h 31"/>
                <a:gd name="T10" fmla="*/ 4 w 47"/>
                <a:gd name="T11" fmla="*/ 28 h 31"/>
                <a:gd name="T12" fmla="*/ 35 w 47"/>
                <a:gd name="T13" fmla="*/ 21 h 31"/>
                <a:gd name="T14" fmla="*/ 39 w 47"/>
                <a:gd name="T15" fmla="*/ 23 h 31"/>
                <a:gd name="T16" fmla="*/ 47 w 47"/>
                <a:gd name="T17" fmla="*/ 0 h 31"/>
                <a:gd name="T18" fmla="*/ 47 w 47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1">
                  <a:moveTo>
                    <a:pt x="47" y="0"/>
                  </a:moveTo>
                  <a:cubicBezTo>
                    <a:pt x="32" y="0"/>
                    <a:pt x="18" y="2"/>
                    <a:pt x="5" y="8"/>
                  </a:cubicBezTo>
                  <a:cubicBezTo>
                    <a:pt x="5" y="8"/>
                    <a:pt x="4" y="9"/>
                    <a:pt x="4" y="9"/>
                  </a:cubicBezTo>
                  <a:cubicBezTo>
                    <a:pt x="2" y="15"/>
                    <a:pt x="0" y="23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17" y="15"/>
                    <a:pt x="29" y="18"/>
                    <a:pt x="35" y="21"/>
                  </a:cubicBezTo>
                  <a:cubicBezTo>
                    <a:pt x="38" y="22"/>
                    <a:pt x="39" y="23"/>
                    <a:pt x="39" y="23"/>
                  </a:cubicBezTo>
                  <a:cubicBezTo>
                    <a:pt x="42" y="15"/>
                    <a:pt x="44" y="7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1022"/>
            <p:cNvSpPr>
              <a:spLocks/>
            </p:cNvSpPr>
            <p:nvPr/>
          </p:nvSpPr>
          <p:spPr bwMode="auto">
            <a:xfrm>
              <a:off x="9987311" y="1034057"/>
              <a:ext cx="173350" cy="116746"/>
            </a:xfrm>
            <a:custGeom>
              <a:avLst/>
              <a:gdLst>
                <a:gd name="T0" fmla="*/ 59 w 62"/>
                <a:gd name="T1" fmla="*/ 42 h 42"/>
                <a:gd name="T2" fmla="*/ 51 w 62"/>
                <a:gd name="T3" fmla="*/ 15 h 42"/>
                <a:gd name="T4" fmla="*/ 0 w 62"/>
                <a:gd name="T5" fmla="*/ 17 h 42"/>
                <a:gd name="T6" fmla="*/ 59 w 6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42">
                  <a:moveTo>
                    <a:pt x="59" y="42"/>
                  </a:moveTo>
                  <a:cubicBezTo>
                    <a:pt x="59" y="42"/>
                    <a:pt x="62" y="23"/>
                    <a:pt x="51" y="15"/>
                  </a:cubicBezTo>
                  <a:cubicBezTo>
                    <a:pt x="27" y="0"/>
                    <a:pt x="0" y="17"/>
                    <a:pt x="0" y="17"/>
                  </a:cubicBezTo>
                  <a:cubicBezTo>
                    <a:pt x="0" y="17"/>
                    <a:pt x="46" y="22"/>
                    <a:pt x="59" y="42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1023"/>
            <p:cNvSpPr>
              <a:spLocks/>
            </p:cNvSpPr>
            <p:nvPr/>
          </p:nvSpPr>
          <p:spPr bwMode="auto">
            <a:xfrm>
              <a:off x="10363492" y="1022264"/>
              <a:ext cx="148585" cy="117925"/>
            </a:xfrm>
            <a:custGeom>
              <a:avLst/>
              <a:gdLst>
                <a:gd name="T0" fmla="*/ 10 w 53"/>
                <a:gd name="T1" fmla="*/ 16 h 42"/>
                <a:gd name="T2" fmla="*/ 8 w 53"/>
                <a:gd name="T3" fmla="*/ 42 h 42"/>
                <a:gd name="T4" fmla="*/ 53 w 53"/>
                <a:gd name="T5" fmla="*/ 24 h 42"/>
                <a:gd name="T6" fmla="*/ 10 w 53"/>
                <a:gd name="T7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42">
                  <a:moveTo>
                    <a:pt x="10" y="16"/>
                  </a:moveTo>
                  <a:cubicBezTo>
                    <a:pt x="0" y="21"/>
                    <a:pt x="0" y="33"/>
                    <a:pt x="8" y="42"/>
                  </a:cubicBezTo>
                  <a:cubicBezTo>
                    <a:pt x="8" y="42"/>
                    <a:pt x="29" y="21"/>
                    <a:pt x="53" y="24"/>
                  </a:cubicBezTo>
                  <a:cubicBezTo>
                    <a:pt x="53" y="24"/>
                    <a:pt x="38" y="0"/>
                    <a:pt x="10" y="1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1024"/>
            <p:cNvSpPr>
              <a:spLocks/>
            </p:cNvSpPr>
            <p:nvPr/>
          </p:nvSpPr>
          <p:spPr bwMode="auto">
            <a:xfrm>
              <a:off x="10675992" y="1175567"/>
              <a:ext cx="97878" cy="128539"/>
            </a:xfrm>
            <a:custGeom>
              <a:avLst/>
              <a:gdLst>
                <a:gd name="T0" fmla="*/ 9 w 35"/>
                <a:gd name="T1" fmla="*/ 46 h 46"/>
                <a:gd name="T2" fmla="*/ 22 w 35"/>
                <a:gd name="T3" fmla="*/ 7 h 46"/>
                <a:gd name="T4" fmla="*/ 26 w 35"/>
                <a:gd name="T5" fmla="*/ 36 h 46"/>
                <a:gd name="T6" fmla="*/ 9 w 35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6">
                  <a:moveTo>
                    <a:pt x="9" y="46"/>
                  </a:moveTo>
                  <a:cubicBezTo>
                    <a:pt x="9" y="46"/>
                    <a:pt x="0" y="0"/>
                    <a:pt x="22" y="7"/>
                  </a:cubicBezTo>
                  <a:cubicBezTo>
                    <a:pt x="35" y="11"/>
                    <a:pt x="34" y="27"/>
                    <a:pt x="26" y="36"/>
                  </a:cubicBezTo>
                  <a:cubicBezTo>
                    <a:pt x="22" y="42"/>
                    <a:pt x="14" y="46"/>
                    <a:pt x="9" y="4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1025"/>
            <p:cNvSpPr>
              <a:spLocks/>
            </p:cNvSpPr>
            <p:nvPr/>
          </p:nvSpPr>
          <p:spPr bwMode="auto">
            <a:xfrm>
              <a:off x="10696040" y="1197972"/>
              <a:ext cx="75472" cy="106132"/>
            </a:xfrm>
            <a:custGeom>
              <a:avLst/>
              <a:gdLst>
                <a:gd name="T0" fmla="*/ 2 w 27"/>
                <a:gd name="T1" fmla="*/ 38 h 38"/>
                <a:gd name="T2" fmla="*/ 0 w 27"/>
                <a:gd name="T3" fmla="*/ 26 h 38"/>
                <a:gd name="T4" fmla="*/ 24 w 27"/>
                <a:gd name="T5" fmla="*/ 19 h 38"/>
                <a:gd name="T6" fmla="*/ 2 w 27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8">
                  <a:moveTo>
                    <a:pt x="2" y="38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27" y="0"/>
                    <a:pt x="24" y="19"/>
                  </a:cubicBezTo>
                  <a:cubicBezTo>
                    <a:pt x="21" y="37"/>
                    <a:pt x="2" y="38"/>
                    <a:pt x="2" y="38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1026"/>
            <p:cNvSpPr>
              <a:spLocks/>
            </p:cNvSpPr>
            <p:nvPr/>
          </p:nvSpPr>
          <p:spPr bwMode="auto">
            <a:xfrm>
              <a:off x="9705471" y="1187359"/>
              <a:ext cx="117925" cy="145048"/>
            </a:xfrm>
            <a:custGeom>
              <a:avLst/>
              <a:gdLst>
                <a:gd name="T0" fmla="*/ 36 w 42"/>
                <a:gd name="T1" fmla="*/ 51 h 52"/>
                <a:gd name="T2" fmla="*/ 16 w 42"/>
                <a:gd name="T3" fmla="*/ 10 h 52"/>
                <a:gd name="T4" fmla="*/ 13 w 42"/>
                <a:gd name="T5" fmla="*/ 42 h 52"/>
                <a:gd name="T6" fmla="*/ 36 w 42"/>
                <a:gd name="T7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52">
                  <a:moveTo>
                    <a:pt x="36" y="51"/>
                  </a:moveTo>
                  <a:cubicBezTo>
                    <a:pt x="36" y="51"/>
                    <a:pt x="42" y="0"/>
                    <a:pt x="16" y="10"/>
                  </a:cubicBezTo>
                  <a:cubicBezTo>
                    <a:pt x="0" y="16"/>
                    <a:pt x="3" y="33"/>
                    <a:pt x="13" y="42"/>
                  </a:cubicBezTo>
                  <a:cubicBezTo>
                    <a:pt x="19" y="48"/>
                    <a:pt x="29" y="52"/>
                    <a:pt x="36" y="5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1027"/>
            <p:cNvSpPr>
              <a:spLocks/>
            </p:cNvSpPr>
            <p:nvPr/>
          </p:nvSpPr>
          <p:spPr bwMode="auto">
            <a:xfrm>
              <a:off x="9705471" y="1222737"/>
              <a:ext cx="103774" cy="109671"/>
            </a:xfrm>
            <a:custGeom>
              <a:avLst/>
              <a:gdLst>
                <a:gd name="T0" fmla="*/ 36 w 37"/>
                <a:gd name="T1" fmla="*/ 37 h 39"/>
                <a:gd name="T2" fmla="*/ 37 w 37"/>
                <a:gd name="T3" fmla="*/ 24 h 39"/>
                <a:gd name="T4" fmla="*/ 6 w 37"/>
                <a:gd name="T5" fmla="*/ 20 h 39"/>
                <a:gd name="T6" fmla="*/ 36 w 37"/>
                <a:gd name="T7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9">
                  <a:moveTo>
                    <a:pt x="36" y="37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0" y="0"/>
                    <a:pt x="6" y="20"/>
                  </a:cubicBezTo>
                  <a:cubicBezTo>
                    <a:pt x="13" y="39"/>
                    <a:pt x="36" y="37"/>
                    <a:pt x="36" y="37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1028"/>
            <p:cNvSpPr>
              <a:spLocks/>
            </p:cNvSpPr>
            <p:nvPr/>
          </p:nvSpPr>
          <p:spPr bwMode="auto">
            <a:xfrm>
              <a:off x="10240850" y="1686181"/>
              <a:ext cx="87264" cy="28302"/>
            </a:xfrm>
            <a:custGeom>
              <a:avLst/>
              <a:gdLst>
                <a:gd name="T0" fmla="*/ 31 w 31"/>
                <a:gd name="T1" fmla="*/ 5 h 10"/>
                <a:gd name="T2" fmla="*/ 16 w 31"/>
                <a:gd name="T3" fmla="*/ 10 h 10"/>
                <a:gd name="T4" fmla="*/ 0 w 31"/>
                <a:gd name="T5" fmla="*/ 4 h 10"/>
                <a:gd name="T6" fmla="*/ 16 w 31"/>
                <a:gd name="T7" fmla="*/ 0 h 10"/>
                <a:gd name="T8" fmla="*/ 31 w 31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">
                  <a:moveTo>
                    <a:pt x="31" y="5"/>
                  </a:moveTo>
                  <a:cubicBezTo>
                    <a:pt x="31" y="8"/>
                    <a:pt x="24" y="10"/>
                    <a:pt x="16" y="10"/>
                  </a:cubicBezTo>
                  <a:cubicBezTo>
                    <a:pt x="7" y="10"/>
                    <a:pt x="0" y="7"/>
                    <a:pt x="0" y="4"/>
                  </a:cubicBezTo>
                  <a:cubicBezTo>
                    <a:pt x="1" y="2"/>
                    <a:pt x="7" y="0"/>
                    <a:pt x="16" y="0"/>
                  </a:cubicBezTo>
                  <a:cubicBezTo>
                    <a:pt x="24" y="0"/>
                    <a:pt x="31" y="3"/>
                    <a:pt x="31" y="5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1029"/>
            <p:cNvSpPr>
              <a:spLocks/>
            </p:cNvSpPr>
            <p:nvPr/>
          </p:nvSpPr>
          <p:spPr bwMode="auto">
            <a:xfrm>
              <a:off x="10671275" y="1245142"/>
              <a:ext cx="153302" cy="142690"/>
            </a:xfrm>
            <a:custGeom>
              <a:avLst/>
              <a:gdLst>
                <a:gd name="T0" fmla="*/ 6 w 55"/>
                <a:gd name="T1" fmla="*/ 51 h 51"/>
                <a:gd name="T2" fmla="*/ 0 w 55"/>
                <a:gd name="T3" fmla="*/ 49 h 51"/>
                <a:gd name="T4" fmla="*/ 44 w 55"/>
                <a:gd name="T5" fmla="*/ 0 h 51"/>
                <a:gd name="T6" fmla="*/ 6 w 55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1">
                  <a:moveTo>
                    <a:pt x="6" y="51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44" y="31"/>
                    <a:pt x="44" y="0"/>
                  </a:cubicBezTo>
                  <a:cubicBezTo>
                    <a:pt x="44" y="0"/>
                    <a:pt x="55" y="34"/>
                    <a:pt x="6" y="5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1030"/>
            <p:cNvSpPr>
              <a:spLocks/>
            </p:cNvSpPr>
            <p:nvPr/>
          </p:nvSpPr>
          <p:spPr bwMode="auto">
            <a:xfrm>
              <a:off x="9717263" y="607169"/>
              <a:ext cx="141510" cy="147407"/>
            </a:xfrm>
            <a:custGeom>
              <a:avLst/>
              <a:gdLst>
                <a:gd name="T0" fmla="*/ 1 w 51"/>
                <a:gd name="T1" fmla="*/ 1 h 53"/>
                <a:gd name="T2" fmla="*/ 5 w 51"/>
                <a:gd name="T3" fmla="*/ 16 h 53"/>
                <a:gd name="T4" fmla="*/ 15 w 51"/>
                <a:gd name="T5" fmla="*/ 32 h 53"/>
                <a:gd name="T6" fmla="*/ 45 w 51"/>
                <a:gd name="T7" fmla="*/ 52 h 53"/>
                <a:gd name="T8" fmla="*/ 51 w 51"/>
                <a:gd name="T9" fmla="*/ 53 h 53"/>
                <a:gd name="T10" fmla="*/ 45 w 51"/>
                <a:gd name="T11" fmla="*/ 49 h 53"/>
                <a:gd name="T12" fmla="*/ 38 w 51"/>
                <a:gd name="T13" fmla="*/ 44 h 53"/>
                <a:gd name="T14" fmla="*/ 22 w 51"/>
                <a:gd name="T15" fmla="*/ 32 h 53"/>
                <a:gd name="T16" fmla="*/ 11 w 51"/>
                <a:gd name="T17" fmla="*/ 16 h 53"/>
                <a:gd name="T18" fmla="*/ 4 w 51"/>
                <a:gd name="T19" fmla="*/ 3 h 53"/>
                <a:gd name="T20" fmla="*/ 2 w 51"/>
                <a:gd name="T21" fmla="*/ 0 h 53"/>
                <a:gd name="T22" fmla="*/ 1 w 51"/>
                <a:gd name="T2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3">
                  <a:moveTo>
                    <a:pt x="1" y="1"/>
                  </a:moveTo>
                  <a:cubicBezTo>
                    <a:pt x="0" y="5"/>
                    <a:pt x="4" y="13"/>
                    <a:pt x="5" y="16"/>
                  </a:cubicBezTo>
                  <a:cubicBezTo>
                    <a:pt x="8" y="22"/>
                    <a:pt x="11" y="27"/>
                    <a:pt x="15" y="32"/>
                  </a:cubicBezTo>
                  <a:cubicBezTo>
                    <a:pt x="22" y="42"/>
                    <a:pt x="33" y="49"/>
                    <a:pt x="45" y="52"/>
                  </a:cubicBezTo>
                  <a:cubicBezTo>
                    <a:pt x="47" y="52"/>
                    <a:pt x="49" y="53"/>
                    <a:pt x="51" y="53"/>
                  </a:cubicBezTo>
                  <a:cubicBezTo>
                    <a:pt x="50" y="51"/>
                    <a:pt x="47" y="50"/>
                    <a:pt x="45" y="49"/>
                  </a:cubicBezTo>
                  <a:cubicBezTo>
                    <a:pt x="42" y="48"/>
                    <a:pt x="40" y="46"/>
                    <a:pt x="38" y="44"/>
                  </a:cubicBezTo>
                  <a:cubicBezTo>
                    <a:pt x="32" y="40"/>
                    <a:pt x="27" y="37"/>
                    <a:pt x="22" y="32"/>
                  </a:cubicBezTo>
                  <a:cubicBezTo>
                    <a:pt x="18" y="27"/>
                    <a:pt x="14" y="21"/>
                    <a:pt x="11" y="16"/>
                  </a:cubicBezTo>
                  <a:cubicBezTo>
                    <a:pt x="9" y="12"/>
                    <a:pt x="6" y="8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1031"/>
            <p:cNvSpPr>
              <a:spLocks/>
            </p:cNvSpPr>
            <p:nvPr/>
          </p:nvSpPr>
          <p:spPr bwMode="auto">
            <a:xfrm>
              <a:off x="9800989" y="551744"/>
              <a:ext cx="86086" cy="116746"/>
            </a:xfrm>
            <a:custGeom>
              <a:avLst/>
              <a:gdLst>
                <a:gd name="T0" fmla="*/ 5 w 31"/>
                <a:gd name="T1" fmla="*/ 0 h 42"/>
                <a:gd name="T2" fmla="*/ 31 w 31"/>
                <a:gd name="T3" fmla="*/ 42 h 42"/>
                <a:gd name="T4" fmla="*/ 5 w 31"/>
                <a:gd name="T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42">
                  <a:moveTo>
                    <a:pt x="5" y="0"/>
                  </a:moveTo>
                  <a:cubicBezTo>
                    <a:pt x="5" y="0"/>
                    <a:pt x="0" y="33"/>
                    <a:pt x="31" y="42"/>
                  </a:cubicBezTo>
                  <a:cubicBezTo>
                    <a:pt x="31" y="42"/>
                    <a:pt x="9" y="27"/>
                    <a:pt x="5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1032"/>
            <p:cNvSpPr>
              <a:spLocks/>
            </p:cNvSpPr>
            <p:nvPr/>
          </p:nvSpPr>
          <p:spPr bwMode="auto">
            <a:xfrm>
              <a:off x="10587549" y="674385"/>
              <a:ext cx="147407" cy="155661"/>
            </a:xfrm>
            <a:custGeom>
              <a:avLst/>
              <a:gdLst>
                <a:gd name="T0" fmla="*/ 37 w 53"/>
                <a:gd name="T1" fmla="*/ 0 h 56"/>
                <a:gd name="T2" fmla="*/ 0 w 53"/>
                <a:gd name="T3" fmla="*/ 56 h 56"/>
                <a:gd name="T4" fmla="*/ 37 w 53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56">
                  <a:moveTo>
                    <a:pt x="37" y="0"/>
                  </a:moveTo>
                  <a:cubicBezTo>
                    <a:pt x="37" y="0"/>
                    <a:pt x="53" y="45"/>
                    <a:pt x="0" y="56"/>
                  </a:cubicBezTo>
                  <a:cubicBezTo>
                    <a:pt x="0" y="56"/>
                    <a:pt x="28" y="34"/>
                    <a:pt x="37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1033"/>
            <p:cNvSpPr>
              <a:spLocks/>
            </p:cNvSpPr>
            <p:nvPr/>
          </p:nvSpPr>
          <p:spPr bwMode="auto">
            <a:xfrm>
              <a:off x="10187783" y="456224"/>
              <a:ext cx="426888" cy="122642"/>
            </a:xfrm>
            <a:custGeom>
              <a:avLst/>
              <a:gdLst>
                <a:gd name="T0" fmla="*/ 153 w 153"/>
                <a:gd name="T1" fmla="*/ 36 h 44"/>
                <a:gd name="T2" fmla="*/ 84 w 153"/>
                <a:gd name="T3" fmla="*/ 15 h 44"/>
                <a:gd name="T4" fmla="*/ 19 w 153"/>
                <a:gd name="T5" fmla="*/ 42 h 44"/>
                <a:gd name="T6" fmla="*/ 105 w 153"/>
                <a:gd name="T7" fmla="*/ 34 h 44"/>
                <a:gd name="T8" fmla="*/ 153 w 153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44">
                  <a:moveTo>
                    <a:pt x="153" y="36"/>
                  </a:moveTo>
                  <a:cubicBezTo>
                    <a:pt x="153" y="36"/>
                    <a:pt x="130" y="0"/>
                    <a:pt x="84" y="15"/>
                  </a:cubicBezTo>
                  <a:cubicBezTo>
                    <a:pt x="38" y="30"/>
                    <a:pt x="38" y="41"/>
                    <a:pt x="19" y="42"/>
                  </a:cubicBezTo>
                  <a:cubicBezTo>
                    <a:pt x="0" y="42"/>
                    <a:pt x="68" y="44"/>
                    <a:pt x="105" y="34"/>
                  </a:cubicBezTo>
                  <a:cubicBezTo>
                    <a:pt x="141" y="24"/>
                    <a:pt x="147" y="44"/>
                    <a:pt x="153" y="36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1034"/>
            <p:cNvSpPr>
              <a:spLocks/>
            </p:cNvSpPr>
            <p:nvPr/>
          </p:nvSpPr>
          <p:spPr bwMode="auto">
            <a:xfrm>
              <a:off x="10665380" y="729811"/>
              <a:ext cx="167453" cy="234671"/>
            </a:xfrm>
            <a:custGeom>
              <a:avLst/>
              <a:gdLst>
                <a:gd name="T0" fmla="*/ 1 w 60"/>
                <a:gd name="T1" fmla="*/ 49 h 84"/>
                <a:gd name="T2" fmla="*/ 36 w 60"/>
                <a:gd name="T3" fmla="*/ 0 h 84"/>
                <a:gd name="T4" fmla="*/ 54 w 60"/>
                <a:gd name="T5" fmla="*/ 33 h 84"/>
                <a:gd name="T6" fmla="*/ 0 w 60"/>
                <a:gd name="T7" fmla="*/ 84 h 84"/>
                <a:gd name="T8" fmla="*/ 1 w 60"/>
                <a:gd name="T9" fmla="*/ 4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84">
                  <a:moveTo>
                    <a:pt x="1" y="49"/>
                  </a:moveTo>
                  <a:cubicBezTo>
                    <a:pt x="1" y="49"/>
                    <a:pt x="39" y="29"/>
                    <a:pt x="36" y="0"/>
                  </a:cubicBezTo>
                  <a:cubicBezTo>
                    <a:pt x="36" y="0"/>
                    <a:pt x="60" y="6"/>
                    <a:pt x="54" y="33"/>
                  </a:cubicBezTo>
                  <a:cubicBezTo>
                    <a:pt x="48" y="61"/>
                    <a:pt x="0" y="84"/>
                    <a:pt x="0" y="84"/>
                  </a:cubicBezTo>
                  <a:lnTo>
                    <a:pt x="1" y="49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1035"/>
            <p:cNvSpPr>
              <a:spLocks/>
            </p:cNvSpPr>
            <p:nvPr/>
          </p:nvSpPr>
          <p:spPr bwMode="auto">
            <a:xfrm>
              <a:off x="9937782" y="1304105"/>
              <a:ext cx="33019" cy="10614"/>
            </a:xfrm>
            <a:custGeom>
              <a:avLst/>
              <a:gdLst>
                <a:gd name="T0" fmla="*/ 11 w 12"/>
                <a:gd name="T1" fmla="*/ 2 h 4"/>
                <a:gd name="T2" fmla="*/ 9 w 12"/>
                <a:gd name="T3" fmla="*/ 4 h 4"/>
                <a:gd name="T4" fmla="*/ 2 w 12"/>
                <a:gd name="T5" fmla="*/ 4 h 4"/>
                <a:gd name="T6" fmla="*/ 0 w 12"/>
                <a:gd name="T7" fmla="*/ 2 h 4"/>
                <a:gd name="T8" fmla="*/ 0 w 12"/>
                <a:gd name="T9" fmla="*/ 2 h 4"/>
                <a:gd name="T10" fmla="*/ 2 w 12"/>
                <a:gd name="T11" fmla="*/ 0 h 4"/>
                <a:gd name="T12" fmla="*/ 9 w 12"/>
                <a:gd name="T13" fmla="*/ 0 h 4"/>
                <a:gd name="T14" fmla="*/ 11 w 12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4">
                  <a:moveTo>
                    <a:pt x="11" y="2"/>
                  </a:moveTo>
                  <a:cubicBezTo>
                    <a:pt x="11" y="3"/>
                    <a:pt x="10" y="4"/>
                    <a:pt x="9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2" y="1"/>
                    <a:pt x="11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1036"/>
            <p:cNvSpPr>
              <a:spLocks/>
            </p:cNvSpPr>
            <p:nvPr/>
          </p:nvSpPr>
          <p:spPr bwMode="auto">
            <a:xfrm>
              <a:off x="10522690" y="1304105"/>
              <a:ext cx="28302" cy="10614"/>
            </a:xfrm>
            <a:custGeom>
              <a:avLst/>
              <a:gdLst>
                <a:gd name="T0" fmla="*/ 10 w 10"/>
                <a:gd name="T1" fmla="*/ 2 h 4"/>
                <a:gd name="T2" fmla="*/ 8 w 10"/>
                <a:gd name="T3" fmla="*/ 4 h 4"/>
                <a:gd name="T4" fmla="*/ 1 w 10"/>
                <a:gd name="T5" fmla="*/ 3 h 4"/>
                <a:gd name="T6" fmla="*/ 0 w 10"/>
                <a:gd name="T7" fmla="*/ 1 h 4"/>
                <a:gd name="T8" fmla="*/ 0 w 10"/>
                <a:gd name="T9" fmla="*/ 1 h 4"/>
                <a:gd name="T10" fmla="*/ 1 w 10"/>
                <a:gd name="T11" fmla="*/ 0 h 4"/>
                <a:gd name="T12" fmla="*/ 8 w 10"/>
                <a:gd name="T13" fmla="*/ 0 h 4"/>
                <a:gd name="T14" fmla="*/ 10 w 10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4">
                  <a:moveTo>
                    <a:pt x="10" y="2"/>
                  </a:moveTo>
                  <a:cubicBezTo>
                    <a:pt x="10" y="3"/>
                    <a:pt x="9" y="4"/>
                    <a:pt x="8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1037"/>
            <p:cNvSpPr>
              <a:spLocks/>
            </p:cNvSpPr>
            <p:nvPr/>
          </p:nvSpPr>
          <p:spPr bwMode="auto">
            <a:xfrm>
              <a:off x="10115849" y="1209765"/>
              <a:ext cx="304246" cy="339624"/>
            </a:xfrm>
            <a:custGeom>
              <a:avLst/>
              <a:gdLst>
                <a:gd name="T0" fmla="*/ 27 w 109"/>
                <a:gd name="T1" fmla="*/ 13 h 122"/>
                <a:gd name="T2" fmla="*/ 28 w 109"/>
                <a:gd name="T3" fmla="*/ 98 h 122"/>
                <a:gd name="T4" fmla="*/ 98 w 109"/>
                <a:gd name="T5" fmla="*/ 91 h 122"/>
                <a:gd name="T6" fmla="*/ 78 w 109"/>
                <a:gd name="T7" fmla="*/ 11 h 122"/>
                <a:gd name="T8" fmla="*/ 54 w 109"/>
                <a:gd name="T9" fmla="*/ 0 h 122"/>
                <a:gd name="T10" fmla="*/ 27 w 109"/>
                <a:gd name="T11" fmla="*/ 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22">
                  <a:moveTo>
                    <a:pt x="27" y="13"/>
                  </a:moveTo>
                  <a:cubicBezTo>
                    <a:pt x="27" y="13"/>
                    <a:pt x="0" y="75"/>
                    <a:pt x="28" y="98"/>
                  </a:cubicBezTo>
                  <a:cubicBezTo>
                    <a:pt x="56" y="122"/>
                    <a:pt x="92" y="108"/>
                    <a:pt x="98" y="91"/>
                  </a:cubicBezTo>
                  <a:cubicBezTo>
                    <a:pt x="109" y="61"/>
                    <a:pt x="83" y="52"/>
                    <a:pt x="78" y="11"/>
                  </a:cubicBezTo>
                  <a:cubicBezTo>
                    <a:pt x="78" y="11"/>
                    <a:pt x="70" y="0"/>
                    <a:pt x="54" y="0"/>
                  </a:cubicBezTo>
                  <a:cubicBezTo>
                    <a:pt x="38" y="0"/>
                    <a:pt x="27" y="13"/>
                    <a:pt x="27" y="1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1038"/>
            <p:cNvSpPr>
              <a:spLocks/>
            </p:cNvSpPr>
            <p:nvPr/>
          </p:nvSpPr>
          <p:spPr bwMode="auto">
            <a:xfrm>
              <a:off x="10130000" y="1203869"/>
              <a:ext cx="270048" cy="300709"/>
            </a:xfrm>
            <a:custGeom>
              <a:avLst/>
              <a:gdLst>
                <a:gd name="T0" fmla="*/ 25 w 97"/>
                <a:gd name="T1" fmla="*/ 12 h 108"/>
                <a:gd name="T2" fmla="*/ 25 w 97"/>
                <a:gd name="T3" fmla="*/ 86 h 108"/>
                <a:gd name="T4" fmla="*/ 88 w 97"/>
                <a:gd name="T5" fmla="*/ 80 h 108"/>
                <a:gd name="T6" fmla="*/ 70 w 97"/>
                <a:gd name="T7" fmla="*/ 9 h 108"/>
                <a:gd name="T8" fmla="*/ 49 w 97"/>
                <a:gd name="T9" fmla="*/ 0 h 108"/>
                <a:gd name="T10" fmla="*/ 25 w 97"/>
                <a:gd name="T11" fmla="*/ 1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08">
                  <a:moveTo>
                    <a:pt x="25" y="12"/>
                  </a:moveTo>
                  <a:cubicBezTo>
                    <a:pt x="25" y="12"/>
                    <a:pt x="0" y="65"/>
                    <a:pt x="25" y="86"/>
                  </a:cubicBezTo>
                  <a:cubicBezTo>
                    <a:pt x="50" y="108"/>
                    <a:pt x="82" y="95"/>
                    <a:pt x="88" y="80"/>
                  </a:cubicBezTo>
                  <a:cubicBezTo>
                    <a:pt x="97" y="52"/>
                    <a:pt x="75" y="46"/>
                    <a:pt x="70" y="9"/>
                  </a:cubicBezTo>
                  <a:cubicBezTo>
                    <a:pt x="70" y="9"/>
                    <a:pt x="63" y="1"/>
                    <a:pt x="49" y="0"/>
                  </a:cubicBezTo>
                  <a:cubicBezTo>
                    <a:pt x="34" y="0"/>
                    <a:pt x="25" y="12"/>
                    <a:pt x="25" y="1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1039"/>
            <p:cNvSpPr>
              <a:spLocks/>
            </p:cNvSpPr>
            <p:nvPr/>
          </p:nvSpPr>
          <p:spPr bwMode="auto">
            <a:xfrm>
              <a:off x="10277406" y="1404341"/>
              <a:ext cx="50708" cy="22406"/>
            </a:xfrm>
            <a:custGeom>
              <a:avLst/>
              <a:gdLst>
                <a:gd name="T0" fmla="*/ 18 w 18"/>
                <a:gd name="T1" fmla="*/ 4 h 8"/>
                <a:gd name="T2" fmla="*/ 9 w 18"/>
                <a:gd name="T3" fmla="*/ 7 h 8"/>
                <a:gd name="T4" fmla="*/ 0 w 18"/>
                <a:gd name="T5" fmla="*/ 3 h 8"/>
                <a:gd name="T6" fmla="*/ 9 w 18"/>
                <a:gd name="T7" fmla="*/ 0 h 8"/>
                <a:gd name="T8" fmla="*/ 18 w 1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8" y="4"/>
                  </a:moveTo>
                  <a:cubicBezTo>
                    <a:pt x="18" y="6"/>
                    <a:pt x="14" y="8"/>
                    <a:pt x="9" y="7"/>
                  </a:cubicBezTo>
                  <a:cubicBezTo>
                    <a:pt x="4" y="7"/>
                    <a:pt x="0" y="6"/>
                    <a:pt x="0" y="3"/>
                  </a:cubicBezTo>
                  <a:cubicBezTo>
                    <a:pt x="0" y="1"/>
                    <a:pt x="4" y="0"/>
                    <a:pt x="9" y="0"/>
                  </a:cubicBezTo>
                  <a:cubicBezTo>
                    <a:pt x="14" y="0"/>
                    <a:pt x="18" y="2"/>
                    <a:pt x="18" y="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1040"/>
            <p:cNvSpPr>
              <a:spLocks/>
            </p:cNvSpPr>
            <p:nvPr/>
          </p:nvSpPr>
          <p:spPr bwMode="auto">
            <a:xfrm>
              <a:off x="10001462" y="1153161"/>
              <a:ext cx="120283" cy="120283"/>
            </a:xfrm>
            <a:custGeom>
              <a:avLst/>
              <a:gdLst>
                <a:gd name="T0" fmla="*/ 43 w 43"/>
                <a:gd name="T1" fmla="*/ 22 h 43"/>
                <a:gd name="T2" fmla="*/ 21 w 43"/>
                <a:gd name="T3" fmla="*/ 43 h 43"/>
                <a:gd name="T4" fmla="*/ 0 w 43"/>
                <a:gd name="T5" fmla="*/ 21 h 43"/>
                <a:gd name="T6" fmla="*/ 22 w 43"/>
                <a:gd name="T7" fmla="*/ 0 h 43"/>
                <a:gd name="T8" fmla="*/ 43 w 43"/>
                <a:gd name="T9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43" y="22"/>
                  </a:moveTo>
                  <a:cubicBezTo>
                    <a:pt x="42" y="34"/>
                    <a:pt x="32" y="43"/>
                    <a:pt x="21" y="43"/>
                  </a:cubicBezTo>
                  <a:cubicBezTo>
                    <a:pt x="9" y="42"/>
                    <a:pt x="0" y="33"/>
                    <a:pt x="0" y="21"/>
                  </a:cubicBezTo>
                  <a:cubicBezTo>
                    <a:pt x="1" y="9"/>
                    <a:pt x="11" y="0"/>
                    <a:pt x="22" y="0"/>
                  </a:cubicBezTo>
                  <a:cubicBezTo>
                    <a:pt x="34" y="1"/>
                    <a:pt x="43" y="11"/>
                    <a:pt x="43" y="22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1041"/>
            <p:cNvSpPr>
              <a:spLocks/>
            </p:cNvSpPr>
            <p:nvPr/>
          </p:nvSpPr>
          <p:spPr bwMode="auto">
            <a:xfrm>
              <a:off x="10054528" y="1179104"/>
              <a:ext cx="55425" cy="49528"/>
            </a:xfrm>
            <a:custGeom>
              <a:avLst/>
              <a:gdLst>
                <a:gd name="T0" fmla="*/ 19 w 20"/>
                <a:gd name="T1" fmla="*/ 12 h 18"/>
                <a:gd name="T2" fmla="*/ 7 w 20"/>
                <a:gd name="T3" fmla="*/ 16 h 18"/>
                <a:gd name="T4" fmla="*/ 1 w 20"/>
                <a:gd name="T5" fmla="*/ 5 h 18"/>
                <a:gd name="T6" fmla="*/ 13 w 20"/>
                <a:gd name="T7" fmla="*/ 1 h 18"/>
                <a:gd name="T8" fmla="*/ 19 w 20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19" y="12"/>
                  </a:moveTo>
                  <a:cubicBezTo>
                    <a:pt x="17" y="16"/>
                    <a:pt x="12" y="18"/>
                    <a:pt x="7" y="16"/>
                  </a:cubicBezTo>
                  <a:cubicBezTo>
                    <a:pt x="2" y="14"/>
                    <a:pt x="0" y="9"/>
                    <a:pt x="1" y="5"/>
                  </a:cubicBezTo>
                  <a:cubicBezTo>
                    <a:pt x="3" y="1"/>
                    <a:pt x="8" y="0"/>
                    <a:pt x="13" y="1"/>
                  </a:cubicBezTo>
                  <a:cubicBezTo>
                    <a:pt x="18" y="3"/>
                    <a:pt x="20" y="8"/>
                    <a:pt x="19" y="1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1042"/>
            <p:cNvSpPr>
              <a:spLocks/>
            </p:cNvSpPr>
            <p:nvPr/>
          </p:nvSpPr>
          <p:spPr bwMode="auto">
            <a:xfrm>
              <a:off x="10394152" y="1153161"/>
              <a:ext cx="120283" cy="120283"/>
            </a:xfrm>
            <a:custGeom>
              <a:avLst/>
              <a:gdLst>
                <a:gd name="T0" fmla="*/ 42 w 43"/>
                <a:gd name="T1" fmla="*/ 22 h 43"/>
                <a:gd name="T2" fmla="*/ 21 w 43"/>
                <a:gd name="T3" fmla="*/ 43 h 43"/>
                <a:gd name="T4" fmla="*/ 0 w 43"/>
                <a:gd name="T5" fmla="*/ 21 h 43"/>
                <a:gd name="T6" fmla="*/ 22 w 43"/>
                <a:gd name="T7" fmla="*/ 0 h 43"/>
                <a:gd name="T8" fmla="*/ 42 w 43"/>
                <a:gd name="T9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42" y="22"/>
                  </a:moveTo>
                  <a:cubicBezTo>
                    <a:pt x="42" y="34"/>
                    <a:pt x="32" y="43"/>
                    <a:pt x="21" y="43"/>
                  </a:cubicBezTo>
                  <a:cubicBezTo>
                    <a:pt x="9" y="42"/>
                    <a:pt x="0" y="33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  <a:cubicBezTo>
                    <a:pt x="34" y="1"/>
                    <a:pt x="43" y="11"/>
                    <a:pt x="42" y="22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1043"/>
            <p:cNvSpPr>
              <a:spLocks/>
            </p:cNvSpPr>
            <p:nvPr/>
          </p:nvSpPr>
          <p:spPr bwMode="auto">
            <a:xfrm>
              <a:off x="10444860" y="1179104"/>
              <a:ext cx="58962" cy="49528"/>
            </a:xfrm>
            <a:custGeom>
              <a:avLst/>
              <a:gdLst>
                <a:gd name="T0" fmla="*/ 19 w 21"/>
                <a:gd name="T1" fmla="*/ 12 h 18"/>
                <a:gd name="T2" fmla="*/ 8 w 21"/>
                <a:gd name="T3" fmla="*/ 16 h 18"/>
                <a:gd name="T4" fmla="*/ 2 w 21"/>
                <a:gd name="T5" fmla="*/ 5 h 18"/>
                <a:gd name="T6" fmla="*/ 13 w 21"/>
                <a:gd name="T7" fmla="*/ 1 h 18"/>
                <a:gd name="T8" fmla="*/ 19 w 21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19" y="12"/>
                  </a:moveTo>
                  <a:cubicBezTo>
                    <a:pt x="18" y="16"/>
                    <a:pt x="13" y="18"/>
                    <a:pt x="8" y="16"/>
                  </a:cubicBezTo>
                  <a:cubicBezTo>
                    <a:pt x="3" y="14"/>
                    <a:pt x="0" y="9"/>
                    <a:pt x="2" y="5"/>
                  </a:cubicBezTo>
                  <a:cubicBezTo>
                    <a:pt x="3" y="1"/>
                    <a:pt x="9" y="0"/>
                    <a:pt x="13" y="1"/>
                  </a:cubicBezTo>
                  <a:cubicBezTo>
                    <a:pt x="18" y="3"/>
                    <a:pt x="21" y="8"/>
                    <a:pt x="19" y="1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1044"/>
            <p:cNvSpPr>
              <a:spLocks/>
            </p:cNvSpPr>
            <p:nvPr/>
          </p:nvSpPr>
          <p:spPr bwMode="auto">
            <a:xfrm>
              <a:off x="10152406" y="1524625"/>
              <a:ext cx="312501" cy="91981"/>
            </a:xfrm>
            <a:custGeom>
              <a:avLst/>
              <a:gdLst>
                <a:gd name="T0" fmla="*/ 0 w 112"/>
                <a:gd name="T1" fmla="*/ 22 h 33"/>
                <a:gd name="T2" fmla="*/ 62 w 112"/>
                <a:gd name="T3" fmla="*/ 1 h 33"/>
                <a:gd name="T4" fmla="*/ 112 w 112"/>
                <a:gd name="T5" fmla="*/ 28 h 33"/>
                <a:gd name="T6" fmla="*/ 106 w 112"/>
                <a:gd name="T7" fmla="*/ 28 h 33"/>
                <a:gd name="T8" fmla="*/ 63 w 112"/>
                <a:gd name="T9" fmla="*/ 5 h 33"/>
                <a:gd name="T10" fmla="*/ 3 w 112"/>
                <a:gd name="T11" fmla="*/ 25 h 33"/>
                <a:gd name="T12" fmla="*/ 0 w 112"/>
                <a:gd name="T13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33">
                  <a:moveTo>
                    <a:pt x="0" y="22"/>
                  </a:moveTo>
                  <a:cubicBezTo>
                    <a:pt x="0" y="22"/>
                    <a:pt x="28" y="0"/>
                    <a:pt x="62" y="1"/>
                  </a:cubicBezTo>
                  <a:cubicBezTo>
                    <a:pt x="96" y="2"/>
                    <a:pt x="112" y="28"/>
                    <a:pt x="112" y="28"/>
                  </a:cubicBezTo>
                  <a:cubicBezTo>
                    <a:pt x="112" y="28"/>
                    <a:pt x="110" y="33"/>
                    <a:pt x="106" y="28"/>
                  </a:cubicBezTo>
                  <a:cubicBezTo>
                    <a:pt x="102" y="23"/>
                    <a:pt x="93" y="8"/>
                    <a:pt x="63" y="5"/>
                  </a:cubicBezTo>
                  <a:cubicBezTo>
                    <a:pt x="34" y="2"/>
                    <a:pt x="3" y="25"/>
                    <a:pt x="3" y="25"/>
                  </a:cubicBezTo>
                  <a:cubicBezTo>
                    <a:pt x="3" y="25"/>
                    <a:pt x="0" y="28"/>
                    <a:pt x="0" y="22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1045"/>
            <p:cNvSpPr>
              <a:spLocks/>
            </p:cNvSpPr>
            <p:nvPr/>
          </p:nvSpPr>
          <p:spPr bwMode="auto">
            <a:xfrm>
              <a:off x="10124104" y="1580049"/>
              <a:ext cx="30660" cy="36557"/>
            </a:xfrm>
            <a:custGeom>
              <a:avLst/>
              <a:gdLst>
                <a:gd name="T0" fmla="*/ 8 w 11"/>
                <a:gd name="T1" fmla="*/ 13 h 13"/>
                <a:gd name="T2" fmla="*/ 2 w 11"/>
                <a:gd name="T3" fmla="*/ 8 h 13"/>
                <a:gd name="T4" fmla="*/ 2 w 11"/>
                <a:gd name="T5" fmla="*/ 0 h 13"/>
                <a:gd name="T6" fmla="*/ 4 w 11"/>
                <a:gd name="T7" fmla="*/ 1 h 13"/>
                <a:gd name="T8" fmla="*/ 5 w 11"/>
                <a:gd name="T9" fmla="*/ 6 h 13"/>
                <a:gd name="T10" fmla="*/ 8 w 11"/>
                <a:gd name="T11" fmla="*/ 10 h 13"/>
                <a:gd name="T12" fmla="*/ 8 w 11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8" y="13"/>
                  </a:moveTo>
                  <a:cubicBezTo>
                    <a:pt x="6" y="12"/>
                    <a:pt x="3" y="10"/>
                    <a:pt x="2" y="8"/>
                  </a:cubicBezTo>
                  <a:cubicBezTo>
                    <a:pt x="2" y="6"/>
                    <a:pt x="0" y="1"/>
                    <a:pt x="2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5" y="2"/>
                    <a:pt x="5" y="5"/>
                    <a:pt x="5" y="6"/>
                  </a:cubicBezTo>
                  <a:cubicBezTo>
                    <a:pt x="5" y="9"/>
                    <a:pt x="5" y="9"/>
                    <a:pt x="8" y="10"/>
                  </a:cubicBezTo>
                  <a:cubicBezTo>
                    <a:pt x="11" y="12"/>
                    <a:pt x="8" y="13"/>
                    <a:pt x="8" y="13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1046"/>
            <p:cNvSpPr>
              <a:spLocks/>
            </p:cNvSpPr>
            <p:nvPr/>
          </p:nvSpPr>
          <p:spPr bwMode="auto">
            <a:xfrm>
              <a:off x="10363492" y="1663776"/>
              <a:ext cx="451653" cy="574295"/>
            </a:xfrm>
            <a:custGeom>
              <a:avLst/>
              <a:gdLst>
                <a:gd name="T0" fmla="*/ 71 w 162"/>
                <a:gd name="T1" fmla="*/ 186 h 206"/>
                <a:gd name="T2" fmla="*/ 50 w 162"/>
                <a:gd name="T3" fmla="*/ 168 h 206"/>
                <a:gd name="T4" fmla="*/ 29 w 162"/>
                <a:gd name="T5" fmla="*/ 119 h 206"/>
                <a:gd name="T6" fmla="*/ 8 w 162"/>
                <a:gd name="T7" fmla="*/ 102 h 206"/>
                <a:gd name="T8" fmla="*/ 16 w 162"/>
                <a:gd name="T9" fmla="*/ 88 h 206"/>
                <a:gd name="T10" fmla="*/ 65 w 162"/>
                <a:gd name="T11" fmla="*/ 103 h 206"/>
                <a:gd name="T12" fmla="*/ 62 w 162"/>
                <a:gd name="T13" fmla="*/ 11 h 206"/>
                <a:gd name="T14" fmla="*/ 80 w 162"/>
                <a:gd name="T15" fmla="*/ 13 h 206"/>
                <a:gd name="T16" fmla="*/ 99 w 162"/>
                <a:gd name="T17" fmla="*/ 2 h 206"/>
                <a:gd name="T18" fmla="*/ 119 w 162"/>
                <a:gd name="T19" fmla="*/ 13 h 206"/>
                <a:gd name="T20" fmla="*/ 129 w 162"/>
                <a:gd name="T21" fmla="*/ 12 h 206"/>
                <a:gd name="T22" fmla="*/ 157 w 162"/>
                <a:gd name="T23" fmla="*/ 141 h 206"/>
                <a:gd name="T24" fmla="*/ 138 w 162"/>
                <a:gd name="T25" fmla="*/ 174 h 206"/>
                <a:gd name="T26" fmla="*/ 71 w 162"/>
                <a:gd name="T27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206">
                  <a:moveTo>
                    <a:pt x="71" y="186"/>
                  </a:moveTo>
                  <a:cubicBezTo>
                    <a:pt x="71" y="186"/>
                    <a:pt x="61" y="174"/>
                    <a:pt x="50" y="168"/>
                  </a:cubicBezTo>
                  <a:cubicBezTo>
                    <a:pt x="40" y="162"/>
                    <a:pt x="29" y="119"/>
                    <a:pt x="29" y="119"/>
                  </a:cubicBezTo>
                  <a:cubicBezTo>
                    <a:pt x="29" y="119"/>
                    <a:pt x="16" y="102"/>
                    <a:pt x="8" y="102"/>
                  </a:cubicBezTo>
                  <a:cubicBezTo>
                    <a:pt x="0" y="102"/>
                    <a:pt x="6" y="93"/>
                    <a:pt x="16" y="88"/>
                  </a:cubicBezTo>
                  <a:cubicBezTo>
                    <a:pt x="26" y="84"/>
                    <a:pt x="46" y="88"/>
                    <a:pt x="65" y="103"/>
                  </a:cubicBezTo>
                  <a:cubicBezTo>
                    <a:pt x="65" y="103"/>
                    <a:pt x="50" y="19"/>
                    <a:pt x="62" y="11"/>
                  </a:cubicBezTo>
                  <a:cubicBezTo>
                    <a:pt x="74" y="2"/>
                    <a:pt x="80" y="13"/>
                    <a:pt x="80" y="13"/>
                  </a:cubicBezTo>
                  <a:cubicBezTo>
                    <a:pt x="80" y="13"/>
                    <a:pt x="85" y="0"/>
                    <a:pt x="99" y="2"/>
                  </a:cubicBezTo>
                  <a:cubicBezTo>
                    <a:pt x="114" y="4"/>
                    <a:pt x="119" y="13"/>
                    <a:pt x="119" y="13"/>
                  </a:cubicBezTo>
                  <a:cubicBezTo>
                    <a:pt x="119" y="13"/>
                    <a:pt x="121" y="9"/>
                    <a:pt x="129" y="12"/>
                  </a:cubicBezTo>
                  <a:cubicBezTo>
                    <a:pt x="137" y="14"/>
                    <a:pt x="150" y="31"/>
                    <a:pt x="157" y="141"/>
                  </a:cubicBezTo>
                  <a:cubicBezTo>
                    <a:pt x="157" y="141"/>
                    <a:pt x="162" y="167"/>
                    <a:pt x="138" y="174"/>
                  </a:cubicBezTo>
                  <a:cubicBezTo>
                    <a:pt x="138" y="174"/>
                    <a:pt x="88" y="206"/>
                    <a:pt x="71" y="18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1047"/>
            <p:cNvSpPr>
              <a:spLocks/>
            </p:cNvSpPr>
            <p:nvPr/>
          </p:nvSpPr>
          <p:spPr bwMode="auto">
            <a:xfrm>
              <a:off x="10512077" y="1677927"/>
              <a:ext cx="216982" cy="273586"/>
            </a:xfrm>
            <a:custGeom>
              <a:avLst/>
              <a:gdLst>
                <a:gd name="T0" fmla="*/ 17 w 78"/>
                <a:gd name="T1" fmla="*/ 80 h 98"/>
                <a:gd name="T2" fmla="*/ 37 w 78"/>
                <a:gd name="T3" fmla="*/ 72 h 98"/>
                <a:gd name="T4" fmla="*/ 78 w 78"/>
                <a:gd name="T5" fmla="*/ 68 h 98"/>
                <a:gd name="T6" fmla="*/ 78 w 78"/>
                <a:gd name="T7" fmla="*/ 65 h 98"/>
                <a:gd name="T8" fmla="*/ 76 w 78"/>
                <a:gd name="T9" fmla="*/ 62 h 98"/>
                <a:gd name="T10" fmla="*/ 76 w 78"/>
                <a:gd name="T11" fmla="*/ 38 h 98"/>
                <a:gd name="T12" fmla="*/ 71 w 78"/>
                <a:gd name="T13" fmla="*/ 13 h 98"/>
                <a:gd name="T14" fmla="*/ 69 w 78"/>
                <a:gd name="T15" fmla="*/ 6 h 98"/>
                <a:gd name="T16" fmla="*/ 66 w 78"/>
                <a:gd name="T17" fmla="*/ 8 h 98"/>
                <a:gd name="T18" fmla="*/ 55 w 78"/>
                <a:gd name="T19" fmla="*/ 0 h 98"/>
                <a:gd name="T20" fmla="*/ 53 w 78"/>
                <a:gd name="T21" fmla="*/ 67 h 98"/>
                <a:gd name="T22" fmla="*/ 46 w 78"/>
                <a:gd name="T23" fmla="*/ 63 h 98"/>
                <a:gd name="T24" fmla="*/ 32 w 78"/>
                <a:gd name="T25" fmla="*/ 1 h 98"/>
                <a:gd name="T26" fmla="*/ 27 w 78"/>
                <a:gd name="T27" fmla="*/ 8 h 98"/>
                <a:gd name="T28" fmla="*/ 19 w 78"/>
                <a:gd name="T29" fmla="*/ 3 h 98"/>
                <a:gd name="T30" fmla="*/ 24 w 78"/>
                <a:gd name="T31" fmla="*/ 31 h 98"/>
                <a:gd name="T32" fmla="*/ 29 w 78"/>
                <a:gd name="T33" fmla="*/ 64 h 98"/>
                <a:gd name="T34" fmla="*/ 15 w 78"/>
                <a:gd name="T35" fmla="*/ 65 h 98"/>
                <a:gd name="T36" fmla="*/ 10 w 78"/>
                <a:gd name="T37" fmla="*/ 32 h 98"/>
                <a:gd name="T38" fmla="*/ 7 w 78"/>
                <a:gd name="T39" fmla="*/ 9 h 98"/>
                <a:gd name="T40" fmla="*/ 12 w 78"/>
                <a:gd name="T41" fmla="*/ 98 h 98"/>
                <a:gd name="T42" fmla="*/ 17 w 78"/>
                <a:gd name="T43" fmla="*/ 8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98">
                  <a:moveTo>
                    <a:pt x="17" y="80"/>
                  </a:moveTo>
                  <a:cubicBezTo>
                    <a:pt x="21" y="72"/>
                    <a:pt x="30" y="73"/>
                    <a:pt x="37" y="72"/>
                  </a:cubicBezTo>
                  <a:cubicBezTo>
                    <a:pt x="51" y="70"/>
                    <a:pt x="64" y="69"/>
                    <a:pt x="78" y="68"/>
                  </a:cubicBezTo>
                  <a:cubicBezTo>
                    <a:pt x="78" y="67"/>
                    <a:pt x="78" y="66"/>
                    <a:pt x="78" y="65"/>
                  </a:cubicBezTo>
                  <a:cubicBezTo>
                    <a:pt x="77" y="64"/>
                    <a:pt x="77" y="63"/>
                    <a:pt x="76" y="62"/>
                  </a:cubicBezTo>
                  <a:cubicBezTo>
                    <a:pt x="76" y="54"/>
                    <a:pt x="76" y="46"/>
                    <a:pt x="76" y="38"/>
                  </a:cubicBezTo>
                  <a:cubicBezTo>
                    <a:pt x="76" y="31"/>
                    <a:pt x="77" y="19"/>
                    <a:pt x="71" y="13"/>
                  </a:cubicBezTo>
                  <a:cubicBezTo>
                    <a:pt x="69" y="11"/>
                    <a:pt x="69" y="9"/>
                    <a:pt x="69" y="6"/>
                  </a:cubicBezTo>
                  <a:cubicBezTo>
                    <a:pt x="67" y="7"/>
                    <a:pt x="66" y="8"/>
                    <a:pt x="66" y="8"/>
                  </a:cubicBezTo>
                  <a:cubicBezTo>
                    <a:pt x="66" y="8"/>
                    <a:pt x="63" y="3"/>
                    <a:pt x="55" y="0"/>
                  </a:cubicBezTo>
                  <a:cubicBezTo>
                    <a:pt x="65" y="21"/>
                    <a:pt x="73" y="65"/>
                    <a:pt x="53" y="67"/>
                  </a:cubicBezTo>
                  <a:cubicBezTo>
                    <a:pt x="50" y="68"/>
                    <a:pt x="47" y="66"/>
                    <a:pt x="46" y="63"/>
                  </a:cubicBezTo>
                  <a:cubicBezTo>
                    <a:pt x="40" y="44"/>
                    <a:pt x="42" y="19"/>
                    <a:pt x="32" y="1"/>
                  </a:cubicBezTo>
                  <a:cubicBezTo>
                    <a:pt x="28" y="5"/>
                    <a:pt x="27" y="8"/>
                    <a:pt x="27" y="8"/>
                  </a:cubicBezTo>
                  <a:cubicBezTo>
                    <a:pt x="27" y="8"/>
                    <a:pt x="24" y="4"/>
                    <a:pt x="19" y="3"/>
                  </a:cubicBezTo>
                  <a:cubicBezTo>
                    <a:pt x="23" y="12"/>
                    <a:pt x="23" y="21"/>
                    <a:pt x="24" y="31"/>
                  </a:cubicBezTo>
                  <a:cubicBezTo>
                    <a:pt x="25" y="42"/>
                    <a:pt x="28" y="52"/>
                    <a:pt x="29" y="64"/>
                  </a:cubicBezTo>
                  <a:cubicBezTo>
                    <a:pt x="29" y="72"/>
                    <a:pt x="16" y="74"/>
                    <a:pt x="15" y="65"/>
                  </a:cubicBezTo>
                  <a:cubicBezTo>
                    <a:pt x="14" y="54"/>
                    <a:pt x="11" y="43"/>
                    <a:pt x="10" y="32"/>
                  </a:cubicBezTo>
                  <a:cubicBezTo>
                    <a:pt x="10" y="24"/>
                    <a:pt x="10" y="16"/>
                    <a:pt x="7" y="9"/>
                  </a:cubicBezTo>
                  <a:cubicBezTo>
                    <a:pt x="0" y="25"/>
                    <a:pt x="11" y="94"/>
                    <a:pt x="12" y="98"/>
                  </a:cubicBezTo>
                  <a:cubicBezTo>
                    <a:pt x="13" y="92"/>
                    <a:pt x="14" y="86"/>
                    <a:pt x="17" y="8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1048"/>
            <p:cNvSpPr>
              <a:spLocks/>
            </p:cNvSpPr>
            <p:nvPr/>
          </p:nvSpPr>
          <p:spPr bwMode="auto">
            <a:xfrm>
              <a:off x="10375284" y="1755757"/>
              <a:ext cx="443398" cy="474058"/>
            </a:xfrm>
            <a:custGeom>
              <a:avLst/>
              <a:gdLst>
                <a:gd name="T0" fmla="*/ 153 w 159"/>
                <a:gd name="T1" fmla="*/ 108 h 170"/>
                <a:gd name="T2" fmla="*/ 139 w 159"/>
                <a:gd name="T3" fmla="*/ 0 h 170"/>
                <a:gd name="T4" fmla="*/ 139 w 159"/>
                <a:gd name="T5" fmla="*/ 28 h 170"/>
                <a:gd name="T6" fmla="*/ 140 w 159"/>
                <a:gd name="T7" fmla="*/ 31 h 170"/>
                <a:gd name="T8" fmla="*/ 142 w 159"/>
                <a:gd name="T9" fmla="*/ 107 h 170"/>
                <a:gd name="T10" fmla="*/ 109 w 159"/>
                <a:gd name="T11" fmla="*/ 135 h 170"/>
                <a:gd name="T12" fmla="*/ 101 w 159"/>
                <a:gd name="T13" fmla="*/ 138 h 170"/>
                <a:gd name="T14" fmla="*/ 92 w 159"/>
                <a:gd name="T15" fmla="*/ 118 h 170"/>
                <a:gd name="T16" fmla="*/ 81 w 159"/>
                <a:gd name="T17" fmla="*/ 100 h 170"/>
                <a:gd name="T18" fmla="*/ 72 w 159"/>
                <a:gd name="T19" fmla="*/ 92 h 170"/>
                <a:gd name="T20" fmla="*/ 63 w 159"/>
                <a:gd name="T21" fmla="*/ 105 h 170"/>
                <a:gd name="T22" fmla="*/ 39 w 159"/>
                <a:gd name="T23" fmla="*/ 85 h 170"/>
                <a:gd name="T24" fmla="*/ 1 w 159"/>
                <a:gd name="T25" fmla="*/ 65 h 170"/>
                <a:gd name="T26" fmla="*/ 4 w 159"/>
                <a:gd name="T27" fmla="*/ 69 h 170"/>
                <a:gd name="T28" fmla="*/ 25 w 159"/>
                <a:gd name="T29" fmla="*/ 86 h 170"/>
                <a:gd name="T30" fmla="*/ 40 w 159"/>
                <a:gd name="T31" fmla="*/ 127 h 170"/>
                <a:gd name="T32" fmla="*/ 42 w 159"/>
                <a:gd name="T33" fmla="*/ 131 h 170"/>
                <a:gd name="T34" fmla="*/ 44 w 159"/>
                <a:gd name="T35" fmla="*/ 134 h 170"/>
                <a:gd name="T36" fmla="*/ 66 w 159"/>
                <a:gd name="T37" fmla="*/ 151 h 170"/>
                <a:gd name="T38" fmla="*/ 68 w 159"/>
                <a:gd name="T39" fmla="*/ 154 h 170"/>
                <a:gd name="T40" fmla="*/ 68 w 159"/>
                <a:gd name="T41" fmla="*/ 154 h 170"/>
                <a:gd name="T42" fmla="*/ 114 w 159"/>
                <a:gd name="T43" fmla="*/ 159 h 170"/>
                <a:gd name="T44" fmla="*/ 129 w 159"/>
                <a:gd name="T45" fmla="*/ 149 h 170"/>
                <a:gd name="T46" fmla="*/ 153 w 159"/>
                <a:gd name="T47" fmla="*/ 10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9" h="170">
                  <a:moveTo>
                    <a:pt x="153" y="108"/>
                  </a:moveTo>
                  <a:cubicBezTo>
                    <a:pt x="150" y="50"/>
                    <a:pt x="144" y="17"/>
                    <a:pt x="139" y="0"/>
                  </a:cubicBezTo>
                  <a:cubicBezTo>
                    <a:pt x="139" y="9"/>
                    <a:pt x="138" y="19"/>
                    <a:pt x="139" y="28"/>
                  </a:cubicBezTo>
                  <a:cubicBezTo>
                    <a:pt x="139" y="29"/>
                    <a:pt x="140" y="30"/>
                    <a:pt x="140" y="31"/>
                  </a:cubicBezTo>
                  <a:cubicBezTo>
                    <a:pt x="142" y="55"/>
                    <a:pt x="148" y="83"/>
                    <a:pt x="142" y="107"/>
                  </a:cubicBezTo>
                  <a:cubicBezTo>
                    <a:pt x="139" y="122"/>
                    <a:pt x="122" y="131"/>
                    <a:pt x="109" y="135"/>
                  </a:cubicBezTo>
                  <a:cubicBezTo>
                    <a:pt x="107" y="136"/>
                    <a:pt x="104" y="137"/>
                    <a:pt x="101" y="138"/>
                  </a:cubicBezTo>
                  <a:cubicBezTo>
                    <a:pt x="99" y="131"/>
                    <a:pt x="95" y="125"/>
                    <a:pt x="92" y="118"/>
                  </a:cubicBezTo>
                  <a:cubicBezTo>
                    <a:pt x="88" y="112"/>
                    <a:pt x="85" y="105"/>
                    <a:pt x="81" y="100"/>
                  </a:cubicBezTo>
                  <a:cubicBezTo>
                    <a:pt x="78" y="97"/>
                    <a:pt x="75" y="94"/>
                    <a:pt x="72" y="92"/>
                  </a:cubicBezTo>
                  <a:cubicBezTo>
                    <a:pt x="73" y="99"/>
                    <a:pt x="72" y="106"/>
                    <a:pt x="63" y="105"/>
                  </a:cubicBezTo>
                  <a:cubicBezTo>
                    <a:pt x="51" y="104"/>
                    <a:pt x="45" y="94"/>
                    <a:pt x="39" y="85"/>
                  </a:cubicBezTo>
                  <a:cubicBezTo>
                    <a:pt x="32" y="74"/>
                    <a:pt x="15" y="60"/>
                    <a:pt x="1" y="65"/>
                  </a:cubicBezTo>
                  <a:cubicBezTo>
                    <a:pt x="0" y="67"/>
                    <a:pt x="1" y="69"/>
                    <a:pt x="4" y="69"/>
                  </a:cubicBezTo>
                  <a:cubicBezTo>
                    <a:pt x="12" y="69"/>
                    <a:pt x="25" y="86"/>
                    <a:pt x="25" y="86"/>
                  </a:cubicBezTo>
                  <a:cubicBezTo>
                    <a:pt x="25" y="86"/>
                    <a:pt x="32" y="113"/>
                    <a:pt x="40" y="127"/>
                  </a:cubicBezTo>
                  <a:cubicBezTo>
                    <a:pt x="40" y="127"/>
                    <a:pt x="42" y="130"/>
                    <a:pt x="42" y="131"/>
                  </a:cubicBezTo>
                  <a:cubicBezTo>
                    <a:pt x="42" y="131"/>
                    <a:pt x="44" y="134"/>
                    <a:pt x="44" y="134"/>
                  </a:cubicBezTo>
                  <a:cubicBezTo>
                    <a:pt x="45" y="134"/>
                    <a:pt x="66" y="151"/>
                    <a:pt x="66" y="151"/>
                  </a:cubicBezTo>
                  <a:cubicBezTo>
                    <a:pt x="66" y="152"/>
                    <a:pt x="67" y="153"/>
                    <a:pt x="68" y="154"/>
                  </a:cubicBezTo>
                  <a:cubicBezTo>
                    <a:pt x="68" y="154"/>
                    <a:pt x="68" y="154"/>
                    <a:pt x="68" y="154"/>
                  </a:cubicBezTo>
                  <a:cubicBezTo>
                    <a:pt x="85" y="170"/>
                    <a:pt x="114" y="159"/>
                    <a:pt x="114" y="159"/>
                  </a:cubicBezTo>
                  <a:cubicBezTo>
                    <a:pt x="120" y="155"/>
                    <a:pt x="129" y="149"/>
                    <a:pt x="129" y="149"/>
                  </a:cubicBezTo>
                  <a:cubicBezTo>
                    <a:pt x="159" y="142"/>
                    <a:pt x="153" y="108"/>
                    <a:pt x="153" y="10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20" name="组合 1119"/>
          <p:cNvGrpSpPr/>
          <p:nvPr/>
        </p:nvGrpSpPr>
        <p:grpSpPr>
          <a:xfrm>
            <a:off x="3605214" y="607169"/>
            <a:ext cx="4581383" cy="9891543"/>
            <a:chOff x="3605214" y="607169"/>
            <a:chExt cx="4581383" cy="9891543"/>
          </a:xfrm>
        </p:grpSpPr>
        <p:sp>
          <p:nvSpPr>
            <p:cNvPr id="650" name="Freeform 1049"/>
            <p:cNvSpPr>
              <a:spLocks/>
            </p:cNvSpPr>
            <p:nvPr/>
          </p:nvSpPr>
          <p:spPr bwMode="auto">
            <a:xfrm>
              <a:off x="5497909" y="7022285"/>
              <a:ext cx="1593166" cy="3367936"/>
            </a:xfrm>
            <a:custGeom>
              <a:avLst/>
              <a:gdLst>
                <a:gd name="T0" fmla="*/ 28 w 571"/>
                <a:gd name="T1" fmla="*/ 0 h 1208"/>
                <a:gd name="T2" fmla="*/ 54 w 571"/>
                <a:gd name="T3" fmla="*/ 253 h 1208"/>
                <a:gd name="T4" fmla="*/ 160 w 571"/>
                <a:gd name="T5" fmla="*/ 330 h 1208"/>
                <a:gd name="T6" fmla="*/ 118 w 571"/>
                <a:gd name="T7" fmla="*/ 1156 h 1208"/>
                <a:gd name="T8" fmla="*/ 241 w 571"/>
                <a:gd name="T9" fmla="*/ 1208 h 1208"/>
                <a:gd name="T10" fmla="*/ 261 w 571"/>
                <a:gd name="T11" fmla="*/ 342 h 1208"/>
                <a:gd name="T12" fmla="*/ 341 w 571"/>
                <a:gd name="T13" fmla="*/ 339 h 1208"/>
                <a:gd name="T14" fmla="*/ 373 w 571"/>
                <a:gd name="T15" fmla="*/ 1187 h 1208"/>
                <a:gd name="T16" fmla="*/ 463 w 571"/>
                <a:gd name="T17" fmla="*/ 1125 h 1208"/>
                <a:gd name="T18" fmla="*/ 501 w 571"/>
                <a:gd name="T19" fmla="*/ 1091 h 1208"/>
                <a:gd name="T20" fmla="*/ 431 w 571"/>
                <a:gd name="T21" fmla="*/ 324 h 1208"/>
                <a:gd name="T22" fmla="*/ 533 w 571"/>
                <a:gd name="T23" fmla="*/ 260 h 1208"/>
                <a:gd name="T24" fmla="*/ 553 w 571"/>
                <a:gd name="T25" fmla="*/ 15 h 1208"/>
                <a:gd name="T26" fmla="*/ 28 w 571"/>
                <a:gd name="T27" fmla="*/ 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1" h="1208">
                  <a:moveTo>
                    <a:pt x="28" y="0"/>
                  </a:moveTo>
                  <a:cubicBezTo>
                    <a:pt x="28" y="0"/>
                    <a:pt x="0" y="154"/>
                    <a:pt x="54" y="253"/>
                  </a:cubicBezTo>
                  <a:cubicBezTo>
                    <a:pt x="75" y="290"/>
                    <a:pt x="117" y="321"/>
                    <a:pt x="160" y="330"/>
                  </a:cubicBezTo>
                  <a:cubicBezTo>
                    <a:pt x="118" y="1156"/>
                    <a:pt x="118" y="1156"/>
                    <a:pt x="118" y="1156"/>
                  </a:cubicBezTo>
                  <a:cubicBezTo>
                    <a:pt x="241" y="1208"/>
                    <a:pt x="241" y="1208"/>
                    <a:pt x="241" y="1208"/>
                  </a:cubicBezTo>
                  <a:cubicBezTo>
                    <a:pt x="261" y="342"/>
                    <a:pt x="261" y="342"/>
                    <a:pt x="261" y="342"/>
                  </a:cubicBezTo>
                  <a:cubicBezTo>
                    <a:pt x="261" y="342"/>
                    <a:pt x="305" y="346"/>
                    <a:pt x="341" y="339"/>
                  </a:cubicBezTo>
                  <a:cubicBezTo>
                    <a:pt x="373" y="1187"/>
                    <a:pt x="373" y="1187"/>
                    <a:pt x="373" y="1187"/>
                  </a:cubicBezTo>
                  <a:cubicBezTo>
                    <a:pt x="463" y="1125"/>
                    <a:pt x="463" y="1125"/>
                    <a:pt x="463" y="1125"/>
                  </a:cubicBezTo>
                  <a:cubicBezTo>
                    <a:pt x="501" y="1091"/>
                    <a:pt x="501" y="1091"/>
                    <a:pt x="501" y="1091"/>
                  </a:cubicBezTo>
                  <a:cubicBezTo>
                    <a:pt x="431" y="324"/>
                    <a:pt x="431" y="324"/>
                    <a:pt x="431" y="324"/>
                  </a:cubicBezTo>
                  <a:cubicBezTo>
                    <a:pt x="431" y="324"/>
                    <a:pt x="496" y="319"/>
                    <a:pt x="533" y="260"/>
                  </a:cubicBezTo>
                  <a:cubicBezTo>
                    <a:pt x="564" y="209"/>
                    <a:pt x="571" y="125"/>
                    <a:pt x="553" y="15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1050"/>
            <p:cNvSpPr>
              <a:spLocks/>
            </p:cNvSpPr>
            <p:nvPr/>
          </p:nvSpPr>
          <p:spPr bwMode="auto">
            <a:xfrm>
              <a:off x="5560409" y="7373701"/>
              <a:ext cx="1504722" cy="3016520"/>
            </a:xfrm>
            <a:custGeom>
              <a:avLst/>
              <a:gdLst>
                <a:gd name="T0" fmla="*/ 469 w 540"/>
                <a:gd name="T1" fmla="*/ 110 h 1082"/>
                <a:gd name="T2" fmla="*/ 278 w 540"/>
                <a:gd name="T3" fmla="*/ 168 h 1082"/>
                <a:gd name="T4" fmla="*/ 88 w 540"/>
                <a:gd name="T5" fmla="*/ 101 h 1082"/>
                <a:gd name="T6" fmla="*/ 18 w 540"/>
                <a:gd name="T7" fmla="*/ 19 h 1082"/>
                <a:gd name="T8" fmla="*/ 0 w 540"/>
                <a:gd name="T9" fmla="*/ 0 h 1082"/>
                <a:gd name="T10" fmla="*/ 32 w 540"/>
                <a:gd name="T11" fmla="*/ 127 h 1082"/>
                <a:gd name="T12" fmla="*/ 138 w 540"/>
                <a:gd name="T13" fmla="*/ 204 h 1082"/>
                <a:gd name="T14" fmla="*/ 137 w 540"/>
                <a:gd name="T15" fmla="*/ 227 h 1082"/>
                <a:gd name="T16" fmla="*/ 184 w 540"/>
                <a:gd name="T17" fmla="*/ 232 h 1082"/>
                <a:gd name="T18" fmla="*/ 187 w 540"/>
                <a:gd name="T19" fmla="*/ 236 h 1082"/>
                <a:gd name="T20" fmla="*/ 168 w 540"/>
                <a:gd name="T21" fmla="*/ 726 h 1082"/>
                <a:gd name="T22" fmla="*/ 159 w 540"/>
                <a:gd name="T23" fmla="*/ 974 h 1082"/>
                <a:gd name="T24" fmla="*/ 155 w 540"/>
                <a:gd name="T25" fmla="*/ 1055 h 1082"/>
                <a:gd name="T26" fmla="*/ 219 w 540"/>
                <a:gd name="T27" fmla="*/ 1082 h 1082"/>
                <a:gd name="T28" fmla="*/ 239 w 540"/>
                <a:gd name="T29" fmla="*/ 216 h 1082"/>
                <a:gd name="T30" fmla="*/ 319 w 540"/>
                <a:gd name="T31" fmla="*/ 213 h 1082"/>
                <a:gd name="T32" fmla="*/ 351 w 540"/>
                <a:gd name="T33" fmla="*/ 1061 h 1082"/>
                <a:gd name="T34" fmla="*/ 404 w 540"/>
                <a:gd name="T35" fmla="*/ 1024 h 1082"/>
                <a:gd name="T36" fmla="*/ 397 w 540"/>
                <a:gd name="T37" fmla="*/ 812 h 1082"/>
                <a:gd name="T38" fmla="*/ 384 w 540"/>
                <a:gd name="T39" fmla="*/ 531 h 1082"/>
                <a:gd name="T40" fmla="*/ 368 w 540"/>
                <a:gd name="T41" fmla="*/ 388 h 1082"/>
                <a:gd name="T42" fmla="*/ 363 w 540"/>
                <a:gd name="T43" fmla="*/ 266 h 1082"/>
                <a:gd name="T44" fmla="*/ 383 w 540"/>
                <a:gd name="T45" fmla="*/ 229 h 1082"/>
                <a:gd name="T46" fmla="*/ 412 w 540"/>
                <a:gd name="T47" fmla="*/ 226 h 1082"/>
                <a:gd name="T48" fmla="*/ 409 w 540"/>
                <a:gd name="T49" fmla="*/ 198 h 1082"/>
                <a:gd name="T50" fmla="*/ 511 w 540"/>
                <a:gd name="T51" fmla="*/ 134 h 1082"/>
                <a:gd name="T52" fmla="*/ 540 w 540"/>
                <a:gd name="T53" fmla="*/ 26 h 1082"/>
                <a:gd name="T54" fmla="*/ 469 w 540"/>
                <a:gd name="T55" fmla="*/ 110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40" h="1082">
                  <a:moveTo>
                    <a:pt x="469" y="110"/>
                  </a:moveTo>
                  <a:cubicBezTo>
                    <a:pt x="413" y="147"/>
                    <a:pt x="344" y="165"/>
                    <a:pt x="278" y="168"/>
                  </a:cubicBezTo>
                  <a:cubicBezTo>
                    <a:pt x="205" y="171"/>
                    <a:pt x="143" y="150"/>
                    <a:pt x="88" y="101"/>
                  </a:cubicBezTo>
                  <a:cubicBezTo>
                    <a:pt x="61" y="77"/>
                    <a:pt x="35" y="51"/>
                    <a:pt x="18" y="19"/>
                  </a:cubicBezTo>
                  <a:cubicBezTo>
                    <a:pt x="12" y="13"/>
                    <a:pt x="6" y="7"/>
                    <a:pt x="0" y="0"/>
                  </a:cubicBezTo>
                  <a:cubicBezTo>
                    <a:pt x="3" y="43"/>
                    <a:pt x="12" y="89"/>
                    <a:pt x="32" y="127"/>
                  </a:cubicBezTo>
                  <a:cubicBezTo>
                    <a:pt x="53" y="164"/>
                    <a:pt x="95" y="195"/>
                    <a:pt x="138" y="204"/>
                  </a:cubicBezTo>
                  <a:cubicBezTo>
                    <a:pt x="137" y="227"/>
                    <a:pt x="137" y="227"/>
                    <a:pt x="137" y="227"/>
                  </a:cubicBezTo>
                  <a:cubicBezTo>
                    <a:pt x="153" y="227"/>
                    <a:pt x="168" y="229"/>
                    <a:pt x="184" y="232"/>
                  </a:cubicBezTo>
                  <a:cubicBezTo>
                    <a:pt x="186" y="232"/>
                    <a:pt x="187" y="234"/>
                    <a:pt x="187" y="236"/>
                  </a:cubicBezTo>
                  <a:cubicBezTo>
                    <a:pt x="195" y="399"/>
                    <a:pt x="179" y="563"/>
                    <a:pt x="168" y="726"/>
                  </a:cubicBezTo>
                  <a:cubicBezTo>
                    <a:pt x="162" y="808"/>
                    <a:pt x="164" y="891"/>
                    <a:pt x="159" y="974"/>
                  </a:cubicBezTo>
                  <a:cubicBezTo>
                    <a:pt x="158" y="1001"/>
                    <a:pt x="156" y="1028"/>
                    <a:pt x="155" y="1055"/>
                  </a:cubicBezTo>
                  <a:cubicBezTo>
                    <a:pt x="219" y="1082"/>
                    <a:pt x="219" y="1082"/>
                    <a:pt x="219" y="1082"/>
                  </a:cubicBezTo>
                  <a:cubicBezTo>
                    <a:pt x="239" y="216"/>
                    <a:pt x="239" y="216"/>
                    <a:pt x="239" y="216"/>
                  </a:cubicBezTo>
                  <a:cubicBezTo>
                    <a:pt x="239" y="216"/>
                    <a:pt x="283" y="220"/>
                    <a:pt x="319" y="213"/>
                  </a:cubicBezTo>
                  <a:cubicBezTo>
                    <a:pt x="351" y="1061"/>
                    <a:pt x="351" y="1061"/>
                    <a:pt x="351" y="1061"/>
                  </a:cubicBezTo>
                  <a:cubicBezTo>
                    <a:pt x="404" y="1024"/>
                    <a:pt x="404" y="1024"/>
                    <a:pt x="404" y="1024"/>
                  </a:cubicBezTo>
                  <a:cubicBezTo>
                    <a:pt x="394" y="954"/>
                    <a:pt x="396" y="883"/>
                    <a:pt x="397" y="812"/>
                  </a:cubicBezTo>
                  <a:cubicBezTo>
                    <a:pt x="398" y="718"/>
                    <a:pt x="396" y="625"/>
                    <a:pt x="384" y="531"/>
                  </a:cubicBezTo>
                  <a:cubicBezTo>
                    <a:pt x="377" y="484"/>
                    <a:pt x="370" y="436"/>
                    <a:pt x="368" y="388"/>
                  </a:cubicBezTo>
                  <a:cubicBezTo>
                    <a:pt x="367" y="348"/>
                    <a:pt x="371" y="305"/>
                    <a:pt x="363" y="266"/>
                  </a:cubicBezTo>
                  <a:cubicBezTo>
                    <a:pt x="358" y="246"/>
                    <a:pt x="360" y="232"/>
                    <a:pt x="383" y="229"/>
                  </a:cubicBezTo>
                  <a:cubicBezTo>
                    <a:pt x="392" y="227"/>
                    <a:pt x="402" y="226"/>
                    <a:pt x="412" y="226"/>
                  </a:cubicBezTo>
                  <a:cubicBezTo>
                    <a:pt x="409" y="198"/>
                    <a:pt x="409" y="198"/>
                    <a:pt x="409" y="198"/>
                  </a:cubicBezTo>
                  <a:cubicBezTo>
                    <a:pt x="409" y="198"/>
                    <a:pt x="474" y="193"/>
                    <a:pt x="511" y="134"/>
                  </a:cubicBezTo>
                  <a:cubicBezTo>
                    <a:pt x="528" y="107"/>
                    <a:pt x="537" y="71"/>
                    <a:pt x="540" y="26"/>
                  </a:cubicBezTo>
                  <a:cubicBezTo>
                    <a:pt x="521" y="58"/>
                    <a:pt x="500" y="88"/>
                    <a:pt x="469" y="110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1051"/>
            <p:cNvSpPr>
              <a:spLocks/>
            </p:cNvSpPr>
            <p:nvPr/>
          </p:nvSpPr>
          <p:spPr bwMode="auto">
            <a:xfrm>
              <a:off x="5571023" y="6871341"/>
              <a:ext cx="1475241" cy="449294"/>
            </a:xfrm>
            <a:custGeom>
              <a:avLst/>
              <a:gdLst>
                <a:gd name="T0" fmla="*/ 3 w 529"/>
                <a:gd name="T1" fmla="*/ 42 h 161"/>
                <a:gd name="T2" fmla="*/ 0 w 529"/>
                <a:gd name="T3" fmla="*/ 74 h 161"/>
                <a:gd name="T4" fmla="*/ 170 w 529"/>
                <a:gd name="T5" fmla="*/ 81 h 161"/>
                <a:gd name="T6" fmla="*/ 257 w 529"/>
                <a:gd name="T7" fmla="*/ 159 h 161"/>
                <a:gd name="T8" fmla="*/ 344 w 529"/>
                <a:gd name="T9" fmla="*/ 87 h 161"/>
                <a:gd name="T10" fmla="*/ 529 w 529"/>
                <a:gd name="T11" fmla="*/ 80 h 161"/>
                <a:gd name="T12" fmla="*/ 526 w 529"/>
                <a:gd name="T13" fmla="*/ 55 h 161"/>
                <a:gd name="T14" fmla="*/ 3 w 529"/>
                <a:gd name="T15" fmla="*/ 4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9" h="161">
                  <a:moveTo>
                    <a:pt x="3" y="42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81" y="73"/>
                    <a:pt x="170" y="81"/>
                  </a:cubicBezTo>
                  <a:cubicBezTo>
                    <a:pt x="205" y="84"/>
                    <a:pt x="219" y="157"/>
                    <a:pt x="257" y="159"/>
                  </a:cubicBezTo>
                  <a:cubicBezTo>
                    <a:pt x="294" y="161"/>
                    <a:pt x="308" y="88"/>
                    <a:pt x="344" y="87"/>
                  </a:cubicBezTo>
                  <a:cubicBezTo>
                    <a:pt x="407" y="86"/>
                    <a:pt x="499" y="94"/>
                    <a:pt x="529" y="80"/>
                  </a:cubicBezTo>
                  <a:cubicBezTo>
                    <a:pt x="526" y="55"/>
                    <a:pt x="526" y="55"/>
                    <a:pt x="526" y="55"/>
                  </a:cubicBezTo>
                  <a:cubicBezTo>
                    <a:pt x="526" y="55"/>
                    <a:pt x="232" y="0"/>
                    <a:pt x="3" y="42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1052"/>
            <p:cNvSpPr>
              <a:spLocks/>
            </p:cNvSpPr>
            <p:nvPr/>
          </p:nvSpPr>
          <p:spPr bwMode="auto">
            <a:xfrm>
              <a:off x="5080455" y="9810030"/>
              <a:ext cx="1218165" cy="649767"/>
            </a:xfrm>
            <a:custGeom>
              <a:avLst/>
              <a:gdLst>
                <a:gd name="T0" fmla="*/ 40 w 437"/>
                <a:gd name="T1" fmla="*/ 222 h 233"/>
                <a:gd name="T2" fmla="*/ 414 w 437"/>
                <a:gd name="T3" fmla="*/ 206 h 233"/>
                <a:gd name="T4" fmla="*/ 219 w 437"/>
                <a:gd name="T5" fmla="*/ 11 h 233"/>
                <a:gd name="T6" fmla="*/ 40 w 437"/>
                <a:gd name="T7" fmla="*/ 22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233">
                  <a:moveTo>
                    <a:pt x="40" y="222"/>
                  </a:moveTo>
                  <a:cubicBezTo>
                    <a:pt x="40" y="222"/>
                    <a:pt x="323" y="233"/>
                    <a:pt x="414" y="206"/>
                  </a:cubicBezTo>
                  <a:cubicBezTo>
                    <a:pt x="414" y="206"/>
                    <a:pt x="437" y="23"/>
                    <a:pt x="219" y="11"/>
                  </a:cubicBezTo>
                  <a:cubicBezTo>
                    <a:pt x="0" y="0"/>
                    <a:pt x="1" y="207"/>
                    <a:pt x="40" y="222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1053"/>
            <p:cNvSpPr>
              <a:spLocks/>
            </p:cNvSpPr>
            <p:nvPr/>
          </p:nvSpPr>
          <p:spPr bwMode="auto">
            <a:xfrm>
              <a:off x="5164181" y="9827718"/>
              <a:ext cx="972881" cy="531842"/>
            </a:xfrm>
            <a:custGeom>
              <a:avLst/>
              <a:gdLst>
                <a:gd name="T0" fmla="*/ 349 w 349"/>
                <a:gd name="T1" fmla="*/ 75 h 191"/>
                <a:gd name="T2" fmla="*/ 189 w 349"/>
                <a:gd name="T3" fmla="*/ 5 h 191"/>
                <a:gd name="T4" fmla="*/ 0 w 349"/>
                <a:gd name="T5" fmla="*/ 107 h 191"/>
                <a:gd name="T6" fmla="*/ 349 w 349"/>
                <a:gd name="T7" fmla="*/ 7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9" h="191">
                  <a:moveTo>
                    <a:pt x="349" y="75"/>
                  </a:moveTo>
                  <a:cubicBezTo>
                    <a:pt x="321" y="40"/>
                    <a:pt x="273" y="10"/>
                    <a:pt x="189" y="5"/>
                  </a:cubicBezTo>
                  <a:cubicBezTo>
                    <a:pt x="75" y="0"/>
                    <a:pt x="21" y="53"/>
                    <a:pt x="0" y="107"/>
                  </a:cubicBezTo>
                  <a:cubicBezTo>
                    <a:pt x="60" y="191"/>
                    <a:pt x="318" y="185"/>
                    <a:pt x="349" y="75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1054"/>
            <p:cNvSpPr>
              <a:spLocks/>
            </p:cNvSpPr>
            <p:nvPr/>
          </p:nvSpPr>
          <p:spPr bwMode="auto">
            <a:xfrm>
              <a:off x="5381163" y="9944464"/>
              <a:ext cx="165095" cy="89623"/>
            </a:xfrm>
            <a:custGeom>
              <a:avLst/>
              <a:gdLst>
                <a:gd name="T0" fmla="*/ 58 w 59"/>
                <a:gd name="T1" fmla="*/ 17 h 32"/>
                <a:gd name="T2" fmla="*/ 29 w 59"/>
                <a:gd name="T3" fmla="*/ 31 h 32"/>
                <a:gd name="T4" fmla="*/ 1 w 59"/>
                <a:gd name="T5" fmla="*/ 15 h 32"/>
                <a:gd name="T6" fmla="*/ 30 w 59"/>
                <a:gd name="T7" fmla="*/ 1 h 32"/>
                <a:gd name="T8" fmla="*/ 58 w 59"/>
                <a:gd name="T9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2">
                  <a:moveTo>
                    <a:pt x="58" y="17"/>
                  </a:moveTo>
                  <a:cubicBezTo>
                    <a:pt x="58" y="25"/>
                    <a:pt x="45" y="32"/>
                    <a:pt x="29" y="31"/>
                  </a:cubicBezTo>
                  <a:cubicBezTo>
                    <a:pt x="13" y="30"/>
                    <a:pt x="0" y="23"/>
                    <a:pt x="1" y="15"/>
                  </a:cubicBezTo>
                  <a:cubicBezTo>
                    <a:pt x="1" y="7"/>
                    <a:pt x="14" y="0"/>
                    <a:pt x="30" y="1"/>
                  </a:cubicBezTo>
                  <a:cubicBezTo>
                    <a:pt x="46" y="2"/>
                    <a:pt x="59" y="9"/>
                    <a:pt x="58" y="17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1055"/>
            <p:cNvSpPr>
              <a:spLocks/>
            </p:cNvSpPr>
            <p:nvPr/>
          </p:nvSpPr>
          <p:spPr bwMode="auto">
            <a:xfrm>
              <a:off x="6429516" y="9877247"/>
              <a:ext cx="1221702" cy="621465"/>
            </a:xfrm>
            <a:custGeom>
              <a:avLst/>
              <a:gdLst>
                <a:gd name="T0" fmla="*/ 385 w 438"/>
                <a:gd name="T1" fmla="*/ 223 h 223"/>
                <a:gd name="T2" fmla="*/ 12 w 438"/>
                <a:gd name="T3" fmla="*/ 185 h 223"/>
                <a:gd name="T4" fmla="*/ 219 w 438"/>
                <a:gd name="T5" fmla="*/ 2 h 223"/>
                <a:gd name="T6" fmla="*/ 385 w 438"/>
                <a:gd name="T7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8" h="223">
                  <a:moveTo>
                    <a:pt x="385" y="223"/>
                  </a:moveTo>
                  <a:cubicBezTo>
                    <a:pt x="385" y="223"/>
                    <a:pt x="101" y="217"/>
                    <a:pt x="12" y="185"/>
                  </a:cubicBezTo>
                  <a:cubicBezTo>
                    <a:pt x="12" y="185"/>
                    <a:pt x="0" y="0"/>
                    <a:pt x="219" y="2"/>
                  </a:cubicBezTo>
                  <a:cubicBezTo>
                    <a:pt x="438" y="5"/>
                    <a:pt x="424" y="211"/>
                    <a:pt x="385" y="223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1056"/>
            <p:cNvSpPr>
              <a:spLocks/>
            </p:cNvSpPr>
            <p:nvPr/>
          </p:nvSpPr>
          <p:spPr bwMode="auto">
            <a:xfrm>
              <a:off x="6582819" y="9880785"/>
              <a:ext cx="962267" cy="540096"/>
            </a:xfrm>
            <a:custGeom>
              <a:avLst/>
              <a:gdLst>
                <a:gd name="T0" fmla="*/ 0 w 345"/>
                <a:gd name="T1" fmla="*/ 61 h 194"/>
                <a:gd name="T2" fmla="*/ 164 w 345"/>
                <a:gd name="T3" fmla="*/ 1 h 194"/>
                <a:gd name="T4" fmla="*/ 345 w 345"/>
                <a:gd name="T5" fmla="*/ 114 h 194"/>
                <a:gd name="T6" fmla="*/ 0 w 345"/>
                <a:gd name="T7" fmla="*/ 6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194">
                  <a:moveTo>
                    <a:pt x="0" y="61"/>
                  </a:moveTo>
                  <a:cubicBezTo>
                    <a:pt x="29" y="27"/>
                    <a:pt x="79" y="0"/>
                    <a:pt x="164" y="1"/>
                  </a:cubicBezTo>
                  <a:cubicBezTo>
                    <a:pt x="277" y="2"/>
                    <a:pt x="328" y="58"/>
                    <a:pt x="345" y="114"/>
                  </a:cubicBezTo>
                  <a:cubicBezTo>
                    <a:pt x="281" y="194"/>
                    <a:pt x="24" y="173"/>
                    <a:pt x="0" y="61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1057"/>
            <p:cNvSpPr>
              <a:spLocks/>
            </p:cNvSpPr>
            <p:nvPr/>
          </p:nvSpPr>
          <p:spPr bwMode="auto">
            <a:xfrm>
              <a:off x="7174802" y="9999889"/>
              <a:ext cx="161558" cy="87264"/>
            </a:xfrm>
            <a:custGeom>
              <a:avLst/>
              <a:gdLst>
                <a:gd name="T0" fmla="*/ 1 w 58"/>
                <a:gd name="T1" fmla="*/ 15 h 31"/>
                <a:gd name="T2" fmla="*/ 29 w 58"/>
                <a:gd name="T3" fmla="*/ 31 h 31"/>
                <a:gd name="T4" fmla="*/ 58 w 58"/>
                <a:gd name="T5" fmla="*/ 16 h 31"/>
                <a:gd name="T6" fmla="*/ 30 w 58"/>
                <a:gd name="T7" fmla="*/ 0 h 31"/>
                <a:gd name="T8" fmla="*/ 1 w 58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1">
                  <a:moveTo>
                    <a:pt x="1" y="15"/>
                  </a:moveTo>
                  <a:cubicBezTo>
                    <a:pt x="0" y="23"/>
                    <a:pt x="13" y="30"/>
                    <a:pt x="29" y="31"/>
                  </a:cubicBezTo>
                  <a:cubicBezTo>
                    <a:pt x="45" y="31"/>
                    <a:pt x="58" y="25"/>
                    <a:pt x="58" y="16"/>
                  </a:cubicBezTo>
                  <a:cubicBezTo>
                    <a:pt x="58" y="8"/>
                    <a:pt x="46" y="1"/>
                    <a:pt x="30" y="0"/>
                  </a:cubicBezTo>
                  <a:cubicBezTo>
                    <a:pt x="14" y="0"/>
                    <a:pt x="1" y="7"/>
                    <a:pt x="1" y="15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1058"/>
            <p:cNvSpPr>
              <a:spLocks/>
            </p:cNvSpPr>
            <p:nvPr/>
          </p:nvSpPr>
          <p:spPr bwMode="auto">
            <a:xfrm>
              <a:off x="5027389" y="4683833"/>
              <a:ext cx="643870" cy="2123828"/>
            </a:xfrm>
            <a:custGeom>
              <a:avLst/>
              <a:gdLst>
                <a:gd name="T0" fmla="*/ 231 w 231"/>
                <a:gd name="T1" fmla="*/ 87 h 762"/>
                <a:gd name="T2" fmla="*/ 106 w 231"/>
                <a:gd name="T3" fmla="*/ 108 h 762"/>
                <a:gd name="T4" fmla="*/ 6 w 231"/>
                <a:gd name="T5" fmla="*/ 504 h 762"/>
                <a:gd name="T6" fmla="*/ 191 w 231"/>
                <a:gd name="T7" fmla="*/ 744 h 762"/>
                <a:gd name="T8" fmla="*/ 231 w 231"/>
                <a:gd name="T9" fmla="*/ 87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762">
                  <a:moveTo>
                    <a:pt x="231" y="87"/>
                  </a:moveTo>
                  <a:cubicBezTo>
                    <a:pt x="231" y="87"/>
                    <a:pt x="164" y="0"/>
                    <a:pt x="106" y="108"/>
                  </a:cubicBezTo>
                  <a:cubicBezTo>
                    <a:pt x="47" y="216"/>
                    <a:pt x="12" y="420"/>
                    <a:pt x="6" y="504"/>
                  </a:cubicBezTo>
                  <a:cubicBezTo>
                    <a:pt x="0" y="589"/>
                    <a:pt x="116" y="762"/>
                    <a:pt x="191" y="744"/>
                  </a:cubicBezTo>
                  <a:lnTo>
                    <a:pt x="231" y="87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1059"/>
            <p:cNvSpPr>
              <a:spLocks/>
            </p:cNvSpPr>
            <p:nvPr/>
          </p:nvSpPr>
          <p:spPr bwMode="auto">
            <a:xfrm>
              <a:off x="5027389" y="4808833"/>
              <a:ext cx="646229" cy="1998828"/>
            </a:xfrm>
            <a:custGeom>
              <a:avLst/>
              <a:gdLst>
                <a:gd name="T0" fmla="*/ 106 w 232"/>
                <a:gd name="T1" fmla="*/ 63 h 717"/>
                <a:gd name="T2" fmla="*/ 104 w 232"/>
                <a:gd name="T3" fmla="*/ 66 h 717"/>
                <a:gd name="T4" fmla="*/ 142 w 232"/>
                <a:gd name="T5" fmla="*/ 144 h 717"/>
                <a:gd name="T6" fmla="*/ 143 w 232"/>
                <a:gd name="T7" fmla="*/ 246 h 717"/>
                <a:gd name="T8" fmla="*/ 138 w 232"/>
                <a:gd name="T9" fmla="*/ 351 h 717"/>
                <a:gd name="T10" fmla="*/ 94 w 232"/>
                <a:gd name="T11" fmla="*/ 436 h 717"/>
                <a:gd name="T12" fmla="*/ 147 w 232"/>
                <a:gd name="T13" fmla="*/ 511 h 717"/>
                <a:gd name="T14" fmla="*/ 142 w 232"/>
                <a:gd name="T15" fmla="*/ 648 h 717"/>
                <a:gd name="T16" fmla="*/ 84 w 232"/>
                <a:gd name="T17" fmla="*/ 604 h 717"/>
                <a:gd name="T18" fmla="*/ 54 w 232"/>
                <a:gd name="T19" fmla="*/ 554 h 717"/>
                <a:gd name="T20" fmla="*/ 29 w 232"/>
                <a:gd name="T21" fmla="*/ 490 h 717"/>
                <a:gd name="T22" fmla="*/ 6 w 232"/>
                <a:gd name="T23" fmla="*/ 459 h 717"/>
                <a:gd name="T24" fmla="*/ 191 w 232"/>
                <a:gd name="T25" fmla="*/ 699 h 717"/>
                <a:gd name="T26" fmla="*/ 231 w 232"/>
                <a:gd name="T27" fmla="*/ 42 h 717"/>
                <a:gd name="T28" fmla="*/ 189 w 232"/>
                <a:gd name="T29" fmla="*/ 12 h 717"/>
                <a:gd name="T30" fmla="*/ 106 w 232"/>
                <a:gd name="T31" fmla="*/ 63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2" h="717">
                  <a:moveTo>
                    <a:pt x="106" y="63"/>
                  </a:moveTo>
                  <a:cubicBezTo>
                    <a:pt x="105" y="64"/>
                    <a:pt x="105" y="65"/>
                    <a:pt x="104" y="66"/>
                  </a:cubicBezTo>
                  <a:cubicBezTo>
                    <a:pt x="161" y="2"/>
                    <a:pt x="151" y="100"/>
                    <a:pt x="142" y="144"/>
                  </a:cubicBezTo>
                  <a:cubicBezTo>
                    <a:pt x="136" y="177"/>
                    <a:pt x="141" y="212"/>
                    <a:pt x="143" y="246"/>
                  </a:cubicBezTo>
                  <a:cubicBezTo>
                    <a:pt x="145" y="282"/>
                    <a:pt x="143" y="316"/>
                    <a:pt x="138" y="351"/>
                  </a:cubicBezTo>
                  <a:cubicBezTo>
                    <a:pt x="132" y="393"/>
                    <a:pt x="130" y="424"/>
                    <a:pt x="94" y="436"/>
                  </a:cubicBezTo>
                  <a:cubicBezTo>
                    <a:pt x="118" y="459"/>
                    <a:pt x="138" y="479"/>
                    <a:pt x="147" y="511"/>
                  </a:cubicBezTo>
                  <a:cubicBezTo>
                    <a:pt x="152" y="529"/>
                    <a:pt x="156" y="630"/>
                    <a:pt x="142" y="648"/>
                  </a:cubicBezTo>
                  <a:cubicBezTo>
                    <a:pt x="127" y="667"/>
                    <a:pt x="97" y="617"/>
                    <a:pt x="84" y="604"/>
                  </a:cubicBezTo>
                  <a:cubicBezTo>
                    <a:pt x="71" y="591"/>
                    <a:pt x="60" y="572"/>
                    <a:pt x="54" y="554"/>
                  </a:cubicBezTo>
                  <a:cubicBezTo>
                    <a:pt x="46" y="532"/>
                    <a:pt x="35" y="512"/>
                    <a:pt x="29" y="490"/>
                  </a:cubicBezTo>
                  <a:cubicBezTo>
                    <a:pt x="24" y="473"/>
                    <a:pt x="10" y="406"/>
                    <a:pt x="6" y="459"/>
                  </a:cubicBezTo>
                  <a:cubicBezTo>
                    <a:pt x="0" y="544"/>
                    <a:pt x="116" y="717"/>
                    <a:pt x="191" y="699"/>
                  </a:cubicBezTo>
                  <a:cubicBezTo>
                    <a:pt x="191" y="699"/>
                    <a:pt x="231" y="43"/>
                    <a:pt x="231" y="42"/>
                  </a:cubicBezTo>
                  <a:cubicBezTo>
                    <a:pt x="232" y="32"/>
                    <a:pt x="196" y="14"/>
                    <a:pt x="189" y="12"/>
                  </a:cubicBezTo>
                  <a:cubicBezTo>
                    <a:pt x="150" y="0"/>
                    <a:pt x="121" y="31"/>
                    <a:pt x="106" y="63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1060"/>
            <p:cNvSpPr>
              <a:spLocks/>
            </p:cNvSpPr>
            <p:nvPr/>
          </p:nvSpPr>
          <p:spPr bwMode="auto">
            <a:xfrm>
              <a:off x="5442484" y="4794682"/>
              <a:ext cx="1722884" cy="2270055"/>
            </a:xfrm>
            <a:custGeom>
              <a:avLst/>
              <a:gdLst>
                <a:gd name="T0" fmla="*/ 75 w 618"/>
                <a:gd name="T1" fmla="*/ 38 h 814"/>
                <a:gd name="T2" fmla="*/ 481 w 618"/>
                <a:gd name="T3" fmla="*/ 20 h 814"/>
                <a:gd name="T4" fmla="*/ 556 w 618"/>
                <a:gd name="T5" fmla="*/ 74 h 814"/>
                <a:gd name="T6" fmla="*/ 589 w 618"/>
                <a:gd name="T7" fmla="*/ 572 h 814"/>
                <a:gd name="T8" fmla="*/ 573 w 618"/>
                <a:gd name="T9" fmla="*/ 814 h 814"/>
                <a:gd name="T10" fmla="*/ 48 w 618"/>
                <a:gd name="T11" fmla="*/ 798 h 814"/>
                <a:gd name="T12" fmla="*/ 13 w 618"/>
                <a:gd name="T13" fmla="*/ 195 h 814"/>
                <a:gd name="T14" fmla="*/ 75 w 618"/>
                <a:gd name="T15" fmla="*/ 38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8" h="814">
                  <a:moveTo>
                    <a:pt x="75" y="38"/>
                  </a:moveTo>
                  <a:cubicBezTo>
                    <a:pt x="75" y="38"/>
                    <a:pt x="165" y="0"/>
                    <a:pt x="481" y="20"/>
                  </a:cubicBezTo>
                  <a:cubicBezTo>
                    <a:pt x="481" y="20"/>
                    <a:pt x="546" y="27"/>
                    <a:pt x="556" y="74"/>
                  </a:cubicBezTo>
                  <a:cubicBezTo>
                    <a:pt x="562" y="101"/>
                    <a:pt x="543" y="344"/>
                    <a:pt x="589" y="572"/>
                  </a:cubicBezTo>
                  <a:cubicBezTo>
                    <a:pt x="618" y="715"/>
                    <a:pt x="573" y="814"/>
                    <a:pt x="573" y="814"/>
                  </a:cubicBezTo>
                  <a:cubicBezTo>
                    <a:pt x="48" y="798"/>
                    <a:pt x="48" y="798"/>
                    <a:pt x="48" y="798"/>
                  </a:cubicBezTo>
                  <a:cubicBezTo>
                    <a:pt x="48" y="798"/>
                    <a:pt x="0" y="423"/>
                    <a:pt x="13" y="195"/>
                  </a:cubicBezTo>
                  <a:cubicBezTo>
                    <a:pt x="18" y="105"/>
                    <a:pt x="51" y="37"/>
                    <a:pt x="75" y="3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1061"/>
            <p:cNvSpPr>
              <a:spLocks noEditPoints="1"/>
            </p:cNvSpPr>
            <p:nvPr/>
          </p:nvSpPr>
          <p:spPr bwMode="auto">
            <a:xfrm>
              <a:off x="5599325" y="4794682"/>
              <a:ext cx="1566043" cy="2270055"/>
            </a:xfrm>
            <a:custGeom>
              <a:avLst/>
              <a:gdLst>
                <a:gd name="T0" fmla="*/ 533 w 562"/>
                <a:gd name="T1" fmla="*/ 572 h 814"/>
                <a:gd name="T2" fmla="*/ 500 w 562"/>
                <a:gd name="T3" fmla="*/ 74 h 814"/>
                <a:gd name="T4" fmla="*/ 425 w 562"/>
                <a:gd name="T5" fmla="*/ 20 h 814"/>
                <a:gd name="T6" fmla="*/ 19 w 562"/>
                <a:gd name="T7" fmla="*/ 38 h 814"/>
                <a:gd name="T8" fmla="*/ 0 w 562"/>
                <a:gd name="T9" fmla="*/ 50 h 814"/>
                <a:gd name="T10" fmla="*/ 56 w 562"/>
                <a:gd name="T11" fmla="*/ 84 h 814"/>
                <a:gd name="T12" fmla="*/ 146 w 562"/>
                <a:gd name="T13" fmla="*/ 140 h 814"/>
                <a:gd name="T14" fmla="*/ 185 w 562"/>
                <a:gd name="T15" fmla="*/ 215 h 814"/>
                <a:gd name="T16" fmla="*/ 233 w 562"/>
                <a:gd name="T17" fmla="*/ 284 h 814"/>
                <a:gd name="T18" fmla="*/ 320 w 562"/>
                <a:gd name="T19" fmla="*/ 423 h 814"/>
                <a:gd name="T20" fmla="*/ 432 w 562"/>
                <a:gd name="T21" fmla="*/ 543 h 814"/>
                <a:gd name="T22" fmla="*/ 479 w 562"/>
                <a:gd name="T23" fmla="*/ 625 h 814"/>
                <a:gd name="T24" fmla="*/ 464 w 562"/>
                <a:gd name="T25" fmla="*/ 813 h 814"/>
                <a:gd name="T26" fmla="*/ 517 w 562"/>
                <a:gd name="T27" fmla="*/ 814 h 814"/>
                <a:gd name="T28" fmla="*/ 533 w 562"/>
                <a:gd name="T29" fmla="*/ 572 h 814"/>
                <a:gd name="T30" fmla="*/ 448 w 562"/>
                <a:gd name="T31" fmla="*/ 237 h 814"/>
                <a:gd name="T32" fmla="*/ 390 w 562"/>
                <a:gd name="T33" fmla="*/ 139 h 814"/>
                <a:gd name="T34" fmla="*/ 370 w 562"/>
                <a:gd name="T35" fmla="*/ 96 h 814"/>
                <a:gd name="T36" fmla="*/ 415 w 562"/>
                <a:gd name="T37" fmla="*/ 68 h 814"/>
                <a:gd name="T38" fmla="*/ 421 w 562"/>
                <a:gd name="T39" fmla="*/ 72 h 814"/>
                <a:gd name="T40" fmla="*/ 437 w 562"/>
                <a:gd name="T41" fmla="*/ 166 h 814"/>
                <a:gd name="T42" fmla="*/ 456 w 562"/>
                <a:gd name="T43" fmla="*/ 235 h 814"/>
                <a:gd name="T44" fmla="*/ 448 w 562"/>
                <a:gd name="T45" fmla="*/ 237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2" h="814">
                  <a:moveTo>
                    <a:pt x="533" y="572"/>
                  </a:moveTo>
                  <a:cubicBezTo>
                    <a:pt x="487" y="344"/>
                    <a:pt x="506" y="101"/>
                    <a:pt x="500" y="74"/>
                  </a:cubicBezTo>
                  <a:cubicBezTo>
                    <a:pt x="490" y="27"/>
                    <a:pt x="425" y="20"/>
                    <a:pt x="425" y="20"/>
                  </a:cubicBezTo>
                  <a:cubicBezTo>
                    <a:pt x="109" y="0"/>
                    <a:pt x="19" y="38"/>
                    <a:pt x="19" y="38"/>
                  </a:cubicBezTo>
                  <a:cubicBezTo>
                    <a:pt x="13" y="37"/>
                    <a:pt x="6" y="42"/>
                    <a:pt x="0" y="50"/>
                  </a:cubicBezTo>
                  <a:cubicBezTo>
                    <a:pt x="17" y="64"/>
                    <a:pt x="37" y="76"/>
                    <a:pt x="56" y="84"/>
                  </a:cubicBezTo>
                  <a:cubicBezTo>
                    <a:pt x="90" y="100"/>
                    <a:pt x="130" y="101"/>
                    <a:pt x="146" y="140"/>
                  </a:cubicBezTo>
                  <a:cubicBezTo>
                    <a:pt x="157" y="166"/>
                    <a:pt x="169" y="191"/>
                    <a:pt x="185" y="215"/>
                  </a:cubicBezTo>
                  <a:cubicBezTo>
                    <a:pt x="200" y="238"/>
                    <a:pt x="218" y="260"/>
                    <a:pt x="233" y="284"/>
                  </a:cubicBezTo>
                  <a:cubicBezTo>
                    <a:pt x="263" y="330"/>
                    <a:pt x="289" y="378"/>
                    <a:pt x="320" y="423"/>
                  </a:cubicBezTo>
                  <a:cubicBezTo>
                    <a:pt x="351" y="470"/>
                    <a:pt x="386" y="510"/>
                    <a:pt x="432" y="543"/>
                  </a:cubicBezTo>
                  <a:cubicBezTo>
                    <a:pt x="458" y="562"/>
                    <a:pt x="474" y="594"/>
                    <a:pt x="479" y="625"/>
                  </a:cubicBezTo>
                  <a:cubicBezTo>
                    <a:pt x="490" y="687"/>
                    <a:pt x="479" y="751"/>
                    <a:pt x="464" y="813"/>
                  </a:cubicBezTo>
                  <a:cubicBezTo>
                    <a:pt x="517" y="814"/>
                    <a:pt x="517" y="814"/>
                    <a:pt x="517" y="814"/>
                  </a:cubicBezTo>
                  <a:cubicBezTo>
                    <a:pt x="517" y="814"/>
                    <a:pt x="562" y="715"/>
                    <a:pt x="533" y="572"/>
                  </a:cubicBezTo>
                  <a:close/>
                  <a:moveTo>
                    <a:pt x="448" y="237"/>
                  </a:moveTo>
                  <a:cubicBezTo>
                    <a:pt x="431" y="204"/>
                    <a:pt x="407" y="173"/>
                    <a:pt x="390" y="139"/>
                  </a:cubicBezTo>
                  <a:cubicBezTo>
                    <a:pt x="381" y="128"/>
                    <a:pt x="366" y="110"/>
                    <a:pt x="370" y="96"/>
                  </a:cubicBezTo>
                  <a:cubicBezTo>
                    <a:pt x="374" y="82"/>
                    <a:pt x="403" y="74"/>
                    <a:pt x="415" y="68"/>
                  </a:cubicBezTo>
                  <a:cubicBezTo>
                    <a:pt x="418" y="66"/>
                    <a:pt x="421" y="69"/>
                    <a:pt x="421" y="72"/>
                  </a:cubicBezTo>
                  <a:cubicBezTo>
                    <a:pt x="424" y="104"/>
                    <a:pt x="426" y="136"/>
                    <a:pt x="437" y="166"/>
                  </a:cubicBezTo>
                  <a:cubicBezTo>
                    <a:pt x="445" y="189"/>
                    <a:pt x="454" y="211"/>
                    <a:pt x="456" y="235"/>
                  </a:cubicBezTo>
                  <a:cubicBezTo>
                    <a:pt x="457" y="240"/>
                    <a:pt x="450" y="241"/>
                    <a:pt x="448" y="237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1062"/>
            <p:cNvSpPr>
              <a:spLocks/>
            </p:cNvSpPr>
            <p:nvPr/>
          </p:nvSpPr>
          <p:spPr bwMode="auto">
            <a:xfrm>
              <a:off x="5595787" y="4463314"/>
              <a:ext cx="569578" cy="643870"/>
            </a:xfrm>
            <a:custGeom>
              <a:avLst/>
              <a:gdLst>
                <a:gd name="T0" fmla="*/ 22 w 204"/>
                <a:gd name="T1" fmla="*/ 0 h 231"/>
                <a:gd name="T2" fmla="*/ 8 w 204"/>
                <a:gd name="T3" fmla="*/ 160 h 231"/>
                <a:gd name="T4" fmla="*/ 77 w 204"/>
                <a:gd name="T5" fmla="*/ 216 h 231"/>
                <a:gd name="T6" fmla="*/ 199 w 204"/>
                <a:gd name="T7" fmla="*/ 194 h 231"/>
                <a:gd name="T8" fmla="*/ 204 w 204"/>
                <a:gd name="T9" fmla="*/ 148 h 231"/>
                <a:gd name="T10" fmla="*/ 22 w 204"/>
                <a:gd name="T1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231">
                  <a:moveTo>
                    <a:pt x="22" y="0"/>
                  </a:moveTo>
                  <a:cubicBezTo>
                    <a:pt x="22" y="0"/>
                    <a:pt x="0" y="134"/>
                    <a:pt x="8" y="160"/>
                  </a:cubicBezTo>
                  <a:cubicBezTo>
                    <a:pt x="16" y="185"/>
                    <a:pt x="42" y="211"/>
                    <a:pt x="77" y="216"/>
                  </a:cubicBezTo>
                  <a:cubicBezTo>
                    <a:pt x="165" y="231"/>
                    <a:pt x="199" y="194"/>
                    <a:pt x="199" y="194"/>
                  </a:cubicBezTo>
                  <a:cubicBezTo>
                    <a:pt x="204" y="148"/>
                    <a:pt x="204" y="148"/>
                    <a:pt x="204" y="148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1063"/>
            <p:cNvSpPr>
              <a:spLocks/>
            </p:cNvSpPr>
            <p:nvPr/>
          </p:nvSpPr>
          <p:spPr bwMode="auto">
            <a:xfrm>
              <a:off x="5568664" y="4373691"/>
              <a:ext cx="590804" cy="643870"/>
            </a:xfrm>
            <a:custGeom>
              <a:avLst/>
              <a:gdLst>
                <a:gd name="T0" fmla="*/ 22 w 212"/>
                <a:gd name="T1" fmla="*/ 0 h 231"/>
                <a:gd name="T2" fmla="*/ 8 w 212"/>
                <a:gd name="T3" fmla="*/ 160 h 231"/>
                <a:gd name="T4" fmla="*/ 77 w 212"/>
                <a:gd name="T5" fmla="*/ 216 h 231"/>
                <a:gd name="T6" fmla="*/ 192 w 212"/>
                <a:gd name="T7" fmla="*/ 222 h 231"/>
                <a:gd name="T8" fmla="*/ 212 w 212"/>
                <a:gd name="T9" fmla="*/ 132 h 231"/>
                <a:gd name="T10" fmla="*/ 22 w 212"/>
                <a:gd name="T1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231">
                  <a:moveTo>
                    <a:pt x="22" y="0"/>
                  </a:moveTo>
                  <a:cubicBezTo>
                    <a:pt x="22" y="0"/>
                    <a:pt x="0" y="134"/>
                    <a:pt x="8" y="160"/>
                  </a:cubicBezTo>
                  <a:cubicBezTo>
                    <a:pt x="16" y="185"/>
                    <a:pt x="42" y="210"/>
                    <a:pt x="77" y="216"/>
                  </a:cubicBezTo>
                  <a:cubicBezTo>
                    <a:pt x="165" y="231"/>
                    <a:pt x="192" y="222"/>
                    <a:pt x="192" y="222"/>
                  </a:cubicBezTo>
                  <a:cubicBezTo>
                    <a:pt x="212" y="132"/>
                    <a:pt x="212" y="132"/>
                    <a:pt x="212" y="132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1064"/>
            <p:cNvSpPr>
              <a:spLocks/>
            </p:cNvSpPr>
            <p:nvPr/>
          </p:nvSpPr>
          <p:spPr bwMode="auto">
            <a:xfrm>
              <a:off x="5595787" y="4373691"/>
              <a:ext cx="563681" cy="641512"/>
            </a:xfrm>
            <a:custGeom>
              <a:avLst/>
              <a:gdLst>
                <a:gd name="T0" fmla="*/ 12 w 202"/>
                <a:gd name="T1" fmla="*/ 0 h 230"/>
                <a:gd name="T2" fmla="*/ 0 w 202"/>
                <a:gd name="T3" fmla="*/ 82 h 230"/>
                <a:gd name="T4" fmla="*/ 52 w 202"/>
                <a:gd name="T5" fmla="*/ 93 h 230"/>
                <a:gd name="T6" fmla="*/ 85 w 202"/>
                <a:gd name="T7" fmla="*/ 169 h 230"/>
                <a:gd name="T8" fmla="*/ 86 w 202"/>
                <a:gd name="T9" fmla="*/ 176 h 230"/>
                <a:gd name="T10" fmla="*/ 83 w 202"/>
                <a:gd name="T11" fmla="*/ 219 h 230"/>
                <a:gd name="T12" fmla="*/ 182 w 202"/>
                <a:gd name="T13" fmla="*/ 222 h 230"/>
                <a:gd name="T14" fmla="*/ 202 w 202"/>
                <a:gd name="T15" fmla="*/ 132 h 230"/>
                <a:gd name="T16" fmla="*/ 12 w 202"/>
                <a:gd name="T1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30">
                  <a:moveTo>
                    <a:pt x="12" y="0"/>
                  </a:moveTo>
                  <a:cubicBezTo>
                    <a:pt x="12" y="0"/>
                    <a:pt x="5" y="41"/>
                    <a:pt x="0" y="82"/>
                  </a:cubicBezTo>
                  <a:cubicBezTo>
                    <a:pt x="18" y="84"/>
                    <a:pt x="35" y="87"/>
                    <a:pt x="52" y="93"/>
                  </a:cubicBezTo>
                  <a:cubicBezTo>
                    <a:pt x="90" y="108"/>
                    <a:pt x="53" y="152"/>
                    <a:pt x="85" y="169"/>
                  </a:cubicBezTo>
                  <a:cubicBezTo>
                    <a:pt x="87" y="171"/>
                    <a:pt x="88" y="174"/>
                    <a:pt x="86" y="176"/>
                  </a:cubicBezTo>
                  <a:cubicBezTo>
                    <a:pt x="74" y="188"/>
                    <a:pt x="76" y="204"/>
                    <a:pt x="83" y="219"/>
                  </a:cubicBezTo>
                  <a:cubicBezTo>
                    <a:pt x="158" y="230"/>
                    <a:pt x="182" y="222"/>
                    <a:pt x="182" y="222"/>
                  </a:cubicBezTo>
                  <a:cubicBezTo>
                    <a:pt x="202" y="132"/>
                    <a:pt x="202" y="132"/>
                    <a:pt x="202" y="132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1065"/>
            <p:cNvSpPr>
              <a:spLocks/>
            </p:cNvSpPr>
            <p:nvPr/>
          </p:nvSpPr>
          <p:spPr bwMode="auto">
            <a:xfrm>
              <a:off x="6349327" y="4532889"/>
              <a:ext cx="607314" cy="476417"/>
            </a:xfrm>
            <a:custGeom>
              <a:avLst/>
              <a:gdLst>
                <a:gd name="T0" fmla="*/ 218 w 218"/>
                <a:gd name="T1" fmla="*/ 0 h 171"/>
                <a:gd name="T2" fmla="*/ 199 w 218"/>
                <a:gd name="T3" fmla="*/ 122 h 171"/>
                <a:gd name="T4" fmla="*/ 0 w 218"/>
                <a:gd name="T5" fmla="*/ 171 h 171"/>
                <a:gd name="T6" fmla="*/ 33 w 218"/>
                <a:gd name="T7" fmla="*/ 36 h 171"/>
                <a:gd name="T8" fmla="*/ 218 w 218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171">
                  <a:moveTo>
                    <a:pt x="218" y="0"/>
                  </a:moveTo>
                  <a:cubicBezTo>
                    <a:pt x="218" y="0"/>
                    <a:pt x="207" y="110"/>
                    <a:pt x="199" y="122"/>
                  </a:cubicBezTo>
                  <a:cubicBezTo>
                    <a:pt x="191" y="133"/>
                    <a:pt x="173" y="170"/>
                    <a:pt x="0" y="171"/>
                  </a:cubicBezTo>
                  <a:cubicBezTo>
                    <a:pt x="33" y="36"/>
                    <a:pt x="33" y="36"/>
                    <a:pt x="33" y="36"/>
                  </a:cubicBezTo>
                  <a:lnTo>
                    <a:pt x="218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1066"/>
            <p:cNvSpPr>
              <a:spLocks/>
            </p:cNvSpPr>
            <p:nvPr/>
          </p:nvSpPr>
          <p:spPr bwMode="auto">
            <a:xfrm>
              <a:off x="6410648" y="4468031"/>
              <a:ext cx="582549" cy="479955"/>
            </a:xfrm>
            <a:custGeom>
              <a:avLst/>
              <a:gdLst>
                <a:gd name="T0" fmla="*/ 209 w 209"/>
                <a:gd name="T1" fmla="*/ 0 h 172"/>
                <a:gd name="T2" fmla="*/ 190 w 209"/>
                <a:gd name="T3" fmla="*/ 122 h 172"/>
                <a:gd name="T4" fmla="*/ 0 w 209"/>
                <a:gd name="T5" fmla="*/ 172 h 172"/>
                <a:gd name="T6" fmla="*/ 36 w 209"/>
                <a:gd name="T7" fmla="*/ 35 h 172"/>
                <a:gd name="T8" fmla="*/ 209 w 209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72">
                  <a:moveTo>
                    <a:pt x="209" y="0"/>
                  </a:moveTo>
                  <a:cubicBezTo>
                    <a:pt x="209" y="0"/>
                    <a:pt x="198" y="111"/>
                    <a:pt x="190" y="122"/>
                  </a:cubicBezTo>
                  <a:cubicBezTo>
                    <a:pt x="182" y="133"/>
                    <a:pt x="173" y="170"/>
                    <a:pt x="0" y="172"/>
                  </a:cubicBezTo>
                  <a:cubicBezTo>
                    <a:pt x="36" y="35"/>
                    <a:pt x="36" y="35"/>
                    <a:pt x="36" y="35"/>
                  </a:cubicBezTo>
                  <a:lnTo>
                    <a:pt x="209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1067"/>
            <p:cNvSpPr>
              <a:spLocks/>
            </p:cNvSpPr>
            <p:nvPr/>
          </p:nvSpPr>
          <p:spPr bwMode="auto">
            <a:xfrm>
              <a:off x="6410648" y="4468031"/>
              <a:ext cx="582549" cy="479955"/>
            </a:xfrm>
            <a:custGeom>
              <a:avLst/>
              <a:gdLst>
                <a:gd name="T0" fmla="*/ 127 w 209"/>
                <a:gd name="T1" fmla="*/ 77 h 172"/>
                <a:gd name="T2" fmla="*/ 203 w 209"/>
                <a:gd name="T3" fmla="*/ 55 h 172"/>
                <a:gd name="T4" fmla="*/ 209 w 209"/>
                <a:gd name="T5" fmla="*/ 0 h 172"/>
                <a:gd name="T6" fmla="*/ 36 w 209"/>
                <a:gd name="T7" fmla="*/ 35 h 172"/>
                <a:gd name="T8" fmla="*/ 0 w 209"/>
                <a:gd name="T9" fmla="*/ 172 h 172"/>
                <a:gd name="T10" fmla="*/ 98 w 209"/>
                <a:gd name="T11" fmla="*/ 165 h 172"/>
                <a:gd name="T12" fmla="*/ 127 w 209"/>
                <a:gd name="T13" fmla="*/ 7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172">
                  <a:moveTo>
                    <a:pt x="127" y="77"/>
                  </a:moveTo>
                  <a:cubicBezTo>
                    <a:pt x="150" y="58"/>
                    <a:pt x="176" y="55"/>
                    <a:pt x="203" y="55"/>
                  </a:cubicBezTo>
                  <a:cubicBezTo>
                    <a:pt x="207" y="26"/>
                    <a:pt x="209" y="0"/>
                    <a:pt x="209" y="0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41" y="171"/>
                    <a:pt x="73" y="169"/>
                    <a:pt x="98" y="165"/>
                  </a:cubicBezTo>
                  <a:cubicBezTo>
                    <a:pt x="98" y="133"/>
                    <a:pt x="101" y="100"/>
                    <a:pt x="127" y="77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1068"/>
            <p:cNvSpPr>
              <a:spLocks/>
            </p:cNvSpPr>
            <p:nvPr/>
          </p:nvSpPr>
          <p:spPr bwMode="auto">
            <a:xfrm>
              <a:off x="5783288" y="4889022"/>
              <a:ext cx="958730" cy="2158026"/>
            </a:xfrm>
            <a:custGeom>
              <a:avLst/>
              <a:gdLst>
                <a:gd name="T0" fmla="*/ 272 w 813"/>
                <a:gd name="T1" fmla="*/ 0 h 1830"/>
                <a:gd name="T2" fmla="*/ 0 w 813"/>
                <a:gd name="T3" fmla="*/ 1327 h 1830"/>
                <a:gd name="T4" fmla="*/ 260 w 813"/>
                <a:gd name="T5" fmla="*/ 1821 h 1830"/>
                <a:gd name="T6" fmla="*/ 586 w 813"/>
                <a:gd name="T7" fmla="*/ 1830 h 1830"/>
                <a:gd name="T8" fmla="*/ 813 w 813"/>
                <a:gd name="T9" fmla="*/ 1419 h 1830"/>
                <a:gd name="T10" fmla="*/ 522 w 813"/>
                <a:gd name="T11" fmla="*/ 5 h 1830"/>
                <a:gd name="T12" fmla="*/ 272 w 813"/>
                <a:gd name="T13" fmla="*/ 0 h 1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3" h="1830">
                  <a:moveTo>
                    <a:pt x="272" y="0"/>
                  </a:moveTo>
                  <a:lnTo>
                    <a:pt x="0" y="1327"/>
                  </a:lnTo>
                  <a:lnTo>
                    <a:pt x="260" y="1821"/>
                  </a:lnTo>
                  <a:lnTo>
                    <a:pt x="586" y="1830"/>
                  </a:lnTo>
                  <a:lnTo>
                    <a:pt x="813" y="1419"/>
                  </a:lnTo>
                  <a:lnTo>
                    <a:pt x="522" y="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1069"/>
            <p:cNvSpPr>
              <a:spLocks/>
            </p:cNvSpPr>
            <p:nvPr/>
          </p:nvSpPr>
          <p:spPr bwMode="auto">
            <a:xfrm>
              <a:off x="5849326" y="4898456"/>
              <a:ext cx="825474" cy="2285385"/>
            </a:xfrm>
            <a:custGeom>
              <a:avLst/>
              <a:gdLst>
                <a:gd name="T0" fmla="*/ 106 w 296"/>
                <a:gd name="T1" fmla="*/ 1 h 820"/>
                <a:gd name="T2" fmla="*/ 0 w 296"/>
                <a:gd name="T3" fmla="*/ 564 h 820"/>
                <a:gd name="T4" fmla="*/ 159 w 296"/>
                <a:gd name="T5" fmla="*/ 820 h 820"/>
                <a:gd name="T6" fmla="*/ 296 w 296"/>
                <a:gd name="T7" fmla="*/ 599 h 820"/>
                <a:gd name="T8" fmla="*/ 166 w 296"/>
                <a:gd name="T9" fmla="*/ 0 h 820"/>
                <a:gd name="T10" fmla="*/ 106 w 296"/>
                <a:gd name="T11" fmla="*/ 1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820">
                  <a:moveTo>
                    <a:pt x="106" y="1"/>
                  </a:moveTo>
                  <a:cubicBezTo>
                    <a:pt x="106" y="1"/>
                    <a:pt x="39" y="293"/>
                    <a:pt x="0" y="564"/>
                  </a:cubicBezTo>
                  <a:cubicBezTo>
                    <a:pt x="159" y="820"/>
                    <a:pt x="159" y="820"/>
                    <a:pt x="159" y="820"/>
                  </a:cubicBezTo>
                  <a:cubicBezTo>
                    <a:pt x="296" y="599"/>
                    <a:pt x="296" y="599"/>
                    <a:pt x="296" y="599"/>
                  </a:cubicBezTo>
                  <a:cubicBezTo>
                    <a:pt x="296" y="599"/>
                    <a:pt x="258" y="280"/>
                    <a:pt x="166" y="0"/>
                  </a:cubicBezTo>
                  <a:lnTo>
                    <a:pt x="106" y="1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1070"/>
            <p:cNvSpPr>
              <a:spLocks/>
            </p:cNvSpPr>
            <p:nvPr/>
          </p:nvSpPr>
          <p:spPr bwMode="auto">
            <a:xfrm>
              <a:off x="6262063" y="4898456"/>
              <a:ext cx="412737" cy="2285385"/>
            </a:xfrm>
            <a:custGeom>
              <a:avLst/>
              <a:gdLst>
                <a:gd name="T0" fmla="*/ 18 w 148"/>
                <a:gd name="T1" fmla="*/ 0 h 820"/>
                <a:gd name="T2" fmla="*/ 8 w 148"/>
                <a:gd name="T3" fmla="*/ 0 h 820"/>
                <a:gd name="T4" fmla="*/ 0 w 148"/>
                <a:gd name="T5" fmla="*/ 4 h 820"/>
                <a:gd name="T6" fmla="*/ 11 w 148"/>
                <a:gd name="T7" fmla="*/ 820 h 820"/>
                <a:gd name="T8" fmla="*/ 148 w 148"/>
                <a:gd name="T9" fmla="*/ 599 h 820"/>
                <a:gd name="T10" fmla="*/ 18 w 148"/>
                <a:gd name="T11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820">
                  <a:moveTo>
                    <a:pt x="1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1" y="820"/>
                    <a:pt x="11" y="820"/>
                    <a:pt x="11" y="820"/>
                  </a:cubicBezTo>
                  <a:cubicBezTo>
                    <a:pt x="148" y="599"/>
                    <a:pt x="148" y="599"/>
                    <a:pt x="148" y="599"/>
                  </a:cubicBezTo>
                  <a:cubicBezTo>
                    <a:pt x="148" y="599"/>
                    <a:pt x="110" y="280"/>
                    <a:pt x="18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1071"/>
            <p:cNvSpPr>
              <a:spLocks/>
            </p:cNvSpPr>
            <p:nvPr/>
          </p:nvSpPr>
          <p:spPr bwMode="auto">
            <a:xfrm>
              <a:off x="5997911" y="5076523"/>
              <a:ext cx="431605" cy="527125"/>
            </a:xfrm>
            <a:custGeom>
              <a:avLst/>
              <a:gdLst>
                <a:gd name="T0" fmla="*/ 133 w 155"/>
                <a:gd name="T1" fmla="*/ 0 h 189"/>
                <a:gd name="T2" fmla="*/ 133 w 155"/>
                <a:gd name="T3" fmla="*/ 0 h 189"/>
                <a:gd name="T4" fmla="*/ 17 w 155"/>
                <a:gd name="T5" fmla="*/ 104 h 189"/>
                <a:gd name="T6" fmla="*/ 0 w 155"/>
                <a:gd name="T7" fmla="*/ 189 h 189"/>
                <a:gd name="T8" fmla="*/ 0 w 155"/>
                <a:gd name="T9" fmla="*/ 189 h 189"/>
                <a:gd name="T10" fmla="*/ 155 w 155"/>
                <a:gd name="T11" fmla="*/ 78 h 189"/>
                <a:gd name="T12" fmla="*/ 133 w 155"/>
                <a:gd name="T1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89"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33" y="0"/>
                    <a:pt x="108" y="48"/>
                    <a:pt x="17" y="104"/>
                  </a:cubicBezTo>
                  <a:cubicBezTo>
                    <a:pt x="12" y="130"/>
                    <a:pt x="6" y="15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105" y="158"/>
                    <a:pt x="155" y="78"/>
                  </a:cubicBezTo>
                  <a:cubicBezTo>
                    <a:pt x="148" y="52"/>
                    <a:pt x="141" y="26"/>
                    <a:pt x="133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1072"/>
            <p:cNvSpPr>
              <a:spLocks/>
            </p:cNvSpPr>
            <p:nvPr/>
          </p:nvSpPr>
          <p:spPr bwMode="auto">
            <a:xfrm>
              <a:off x="5891779" y="5587138"/>
              <a:ext cx="660380" cy="617927"/>
            </a:xfrm>
            <a:custGeom>
              <a:avLst/>
              <a:gdLst>
                <a:gd name="T0" fmla="*/ 237 w 237"/>
                <a:gd name="T1" fmla="*/ 85 h 222"/>
                <a:gd name="T2" fmla="*/ 237 w 237"/>
                <a:gd name="T3" fmla="*/ 85 h 222"/>
                <a:gd name="T4" fmla="*/ 218 w 237"/>
                <a:gd name="T5" fmla="*/ 0 h 222"/>
                <a:gd name="T6" fmla="*/ 218 w 237"/>
                <a:gd name="T7" fmla="*/ 0 h 222"/>
                <a:gd name="T8" fmla="*/ 15 w 237"/>
                <a:gd name="T9" fmla="*/ 131 h 222"/>
                <a:gd name="T10" fmla="*/ 15 w 237"/>
                <a:gd name="T11" fmla="*/ 131 h 222"/>
                <a:gd name="T12" fmla="*/ 0 w 237"/>
                <a:gd name="T13" fmla="*/ 222 h 222"/>
                <a:gd name="T14" fmla="*/ 237 w 237"/>
                <a:gd name="T15" fmla="*/ 8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7" h="222">
                  <a:moveTo>
                    <a:pt x="237" y="85"/>
                  </a:moveTo>
                  <a:cubicBezTo>
                    <a:pt x="237" y="85"/>
                    <a:pt x="237" y="85"/>
                    <a:pt x="237" y="85"/>
                  </a:cubicBezTo>
                  <a:cubicBezTo>
                    <a:pt x="231" y="58"/>
                    <a:pt x="225" y="30"/>
                    <a:pt x="218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110" y="90"/>
                    <a:pt x="15" y="131"/>
                    <a:pt x="15" y="131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10" y="161"/>
                    <a:pt x="5" y="192"/>
                    <a:pt x="0" y="222"/>
                  </a:cubicBezTo>
                  <a:cubicBezTo>
                    <a:pt x="135" y="212"/>
                    <a:pt x="237" y="85"/>
                    <a:pt x="237" y="8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1073"/>
            <p:cNvSpPr>
              <a:spLocks/>
            </p:cNvSpPr>
            <p:nvPr/>
          </p:nvSpPr>
          <p:spPr bwMode="auto">
            <a:xfrm>
              <a:off x="5986119" y="6133131"/>
              <a:ext cx="655663" cy="711088"/>
            </a:xfrm>
            <a:custGeom>
              <a:avLst/>
              <a:gdLst>
                <a:gd name="T0" fmla="*/ 34 w 235"/>
                <a:gd name="T1" fmla="*/ 255 h 255"/>
                <a:gd name="T2" fmla="*/ 235 w 235"/>
                <a:gd name="T3" fmla="*/ 73 h 255"/>
                <a:gd name="T4" fmla="*/ 235 w 235"/>
                <a:gd name="T5" fmla="*/ 73 h 255"/>
                <a:gd name="T6" fmla="*/ 223 w 235"/>
                <a:gd name="T7" fmla="*/ 0 h 255"/>
                <a:gd name="T8" fmla="*/ 223 w 235"/>
                <a:gd name="T9" fmla="*/ 0 h 255"/>
                <a:gd name="T10" fmla="*/ 0 w 235"/>
                <a:gd name="T11" fmla="*/ 199 h 255"/>
                <a:gd name="T12" fmla="*/ 34 w 235"/>
                <a:gd name="T13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55">
                  <a:moveTo>
                    <a:pt x="34" y="255"/>
                  </a:moveTo>
                  <a:cubicBezTo>
                    <a:pt x="137" y="218"/>
                    <a:pt x="235" y="73"/>
                    <a:pt x="235" y="73"/>
                  </a:cubicBezTo>
                  <a:cubicBezTo>
                    <a:pt x="235" y="73"/>
                    <a:pt x="235" y="73"/>
                    <a:pt x="235" y="73"/>
                  </a:cubicBezTo>
                  <a:cubicBezTo>
                    <a:pt x="232" y="52"/>
                    <a:pt x="228" y="27"/>
                    <a:pt x="223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140" y="118"/>
                    <a:pt x="0" y="199"/>
                    <a:pt x="0" y="199"/>
                  </a:cubicBezTo>
                  <a:lnTo>
                    <a:pt x="34" y="255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1074"/>
            <p:cNvSpPr>
              <a:spLocks/>
            </p:cNvSpPr>
            <p:nvPr/>
          </p:nvSpPr>
          <p:spPr bwMode="auto">
            <a:xfrm>
              <a:off x="6069845" y="4692088"/>
              <a:ext cx="384435" cy="255897"/>
            </a:xfrm>
            <a:custGeom>
              <a:avLst/>
              <a:gdLst>
                <a:gd name="T0" fmla="*/ 5 w 138"/>
                <a:gd name="T1" fmla="*/ 5 h 92"/>
                <a:gd name="T2" fmla="*/ 23 w 138"/>
                <a:gd name="T3" fmla="*/ 86 h 92"/>
                <a:gd name="T4" fmla="*/ 87 w 138"/>
                <a:gd name="T5" fmla="*/ 87 h 92"/>
                <a:gd name="T6" fmla="*/ 124 w 138"/>
                <a:gd name="T7" fmla="*/ 0 h 92"/>
                <a:gd name="T8" fmla="*/ 5 w 138"/>
                <a:gd name="T9" fmla="*/ 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92">
                  <a:moveTo>
                    <a:pt x="5" y="5"/>
                  </a:moveTo>
                  <a:cubicBezTo>
                    <a:pt x="0" y="19"/>
                    <a:pt x="2" y="75"/>
                    <a:pt x="23" y="86"/>
                  </a:cubicBezTo>
                  <a:cubicBezTo>
                    <a:pt x="35" y="92"/>
                    <a:pt x="59" y="92"/>
                    <a:pt x="87" y="87"/>
                  </a:cubicBezTo>
                  <a:cubicBezTo>
                    <a:pt x="138" y="79"/>
                    <a:pt x="124" y="0"/>
                    <a:pt x="124" y="0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075"/>
            <p:cNvSpPr>
              <a:spLocks/>
            </p:cNvSpPr>
            <p:nvPr/>
          </p:nvSpPr>
          <p:spPr bwMode="auto">
            <a:xfrm>
              <a:off x="6120553" y="4808833"/>
              <a:ext cx="1422175" cy="1602600"/>
            </a:xfrm>
            <a:custGeom>
              <a:avLst/>
              <a:gdLst>
                <a:gd name="T0" fmla="*/ 310 w 510"/>
                <a:gd name="T1" fmla="*/ 315 h 575"/>
                <a:gd name="T2" fmla="*/ 281 w 510"/>
                <a:gd name="T3" fmla="*/ 23 h 575"/>
                <a:gd name="T4" fmla="*/ 434 w 510"/>
                <a:gd name="T5" fmla="*/ 133 h 575"/>
                <a:gd name="T6" fmla="*/ 408 w 510"/>
                <a:gd name="T7" fmla="*/ 550 h 575"/>
                <a:gd name="T8" fmla="*/ 0 w 510"/>
                <a:gd name="T9" fmla="*/ 128 h 575"/>
                <a:gd name="T10" fmla="*/ 0 w 510"/>
                <a:gd name="T11" fmla="*/ 112 h 575"/>
                <a:gd name="T12" fmla="*/ 159 w 510"/>
                <a:gd name="T13" fmla="*/ 100 h 575"/>
                <a:gd name="T14" fmla="*/ 310 w 510"/>
                <a:gd name="T15" fmla="*/ 31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0" h="575">
                  <a:moveTo>
                    <a:pt x="310" y="315"/>
                  </a:moveTo>
                  <a:cubicBezTo>
                    <a:pt x="310" y="315"/>
                    <a:pt x="234" y="42"/>
                    <a:pt x="281" y="23"/>
                  </a:cubicBezTo>
                  <a:cubicBezTo>
                    <a:pt x="336" y="0"/>
                    <a:pt x="397" y="8"/>
                    <a:pt x="434" y="133"/>
                  </a:cubicBezTo>
                  <a:cubicBezTo>
                    <a:pt x="471" y="258"/>
                    <a:pt x="510" y="525"/>
                    <a:pt x="408" y="550"/>
                  </a:cubicBezTo>
                  <a:cubicBezTo>
                    <a:pt x="305" y="575"/>
                    <a:pt x="87" y="331"/>
                    <a:pt x="0" y="12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59" y="100"/>
                    <a:pt x="159" y="100"/>
                    <a:pt x="159" y="100"/>
                  </a:cubicBezTo>
                  <a:lnTo>
                    <a:pt x="310" y="315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076"/>
            <p:cNvSpPr>
              <a:spLocks/>
            </p:cNvSpPr>
            <p:nvPr/>
          </p:nvSpPr>
          <p:spPr bwMode="auto">
            <a:xfrm>
              <a:off x="6120553" y="4917324"/>
              <a:ext cx="1422175" cy="1494109"/>
            </a:xfrm>
            <a:custGeom>
              <a:avLst/>
              <a:gdLst>
                <a:gd name="T0" fmla="*/ 434 w 510"/>
                <a:gd name="T1" fmla="*/ 94 h 536"/>
                <a:gd name="T2" fmla="*/ 386 w 510"/>
                <a:gd name="T3" fmla="*/ 0 h 536"/>
                <a:gd name="T4" fmla="*/ 396 w 510"/>
                <a:gd name="T5" fmla="*/ 101 h 536"/>
                <a:gd name="T6" fmla="*/ 408 w 510"/>
                <a:gd name="T7" fmla="*/ 252 h 536"/>
                <a:gd name="T8" fmla="*/ 381 w 510"/>
                <a:gd name="T9" fmla="*/ 437 h 536"/>
                <a:gd name="T10" fmla="*/ 300 w 510"/>
                <a:gd name="T11" fmla="*/ 411 h 536"/>
                <a:gd name="T12" fmla="*/ 231 w 510"/>
                <a:gd name="T13" fmla="*/ 313 h 536"/>
                <a:gd name="T14" fmla="*/ 138 w 510"/>
                <a:gd name="T15" fmla="*/ 202 h 536"/>
                <a:gd name="T16" fmla="*/ 77 w 510"/>
                <a:gd name="T17" fmla="*/ 120 h 536"/>
                <a:gd name="T18" fmla="*/ 80 w 510"/>
                <a:gd name="T19" fmla="*/ 115 h 536"/>
                <a:gd name="T20" fmla="*/ 184 w 510"/>
                <a:gd name="T21" fmla="*/ 98 h 536"/>
                <a:gd name="T22" fmla="*/ 159 w 510"/>
                <a:gd name="T23" fmla="*/ 61 h 536"/>
                <a:gd name="T24" fmla="*/ 0 w 510"/>
                <a:gd name="T25" fmla="*/ 73 h 536"/>
                <a:gd name="T26" fmla="*/ 0 w 510"/>
                <a:gd name="T27" fmla="*/ 89 h 536"/>
                <a:gd name="T28" fmla="*/ 408 w 510"/>
                <a:gd name="T29" fmla="*/ 511 h 536"/>
                <a:gd name="T30" fmla="*/ 434 w 510"/>
                <a:gd name="T31" fmla="*/ 94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0" h="536">
                  <a:moveTo>
                    <a:pt x="434" y="94"/>
                  </a:moveTo>
                  <a:cubicBezTo>
                    <a:pt x="421" y="48"/>
                    <a:pt x="404" y="19"/>
                    <a:pt x="386" y="0"/>
                  </a:cubicBezTo>
                  <a:cubicBezTo>
                    <a:pt x="389" y="34"/>
                    <a:pt x="393" y="67"/>
                    <a:pt x="396" y="101"/>
                  </a:cubicBezTo>
                  <a:cubicBezTo>
                    <a:pt x="399" y="151"/>
                    <a:pt x="398" y="202"/>
                    <a:pt x="408" y="252"/>
                  </a:cubicBezTo>
                  <a:cubicBezTo>
                    <a:pt x="418" y="300"/>
                    <a:pt x="455" y="420"/>
                    <a:pt x="381" y="437"/>
                  </a:cubicBezTo>
                  <a:cubicBezTo>
                    <a:pt x="354" y="443"/>
                    <a:pt x="320" y="429"/>
                    <a:pt x="300" y="411"/>
                  </a:cubicBezTo>
                  <a:cubicBezTo>
                    <a:pt x="269" y="384"/>
                    <a:pt x="254" y="346"/>
                    <a:pt x="231" y="313"/>
                  </a:cubicBezTo>
                  <a:cubicBezTo>
                    <a:pt x="204" y="274"/>
                    <a:pt x="172" y="236"/>
                    <a:pt x="138" y="202"/>
                  </a:cubicBezTo>
                  <a:cubicBezTo>
                    <a:pt x="115" y="178"/>
                    <a:pt x="88" y="153"/>
                    <a:pt x="77" y="120"/>
                  </a:cubicBezTo>
                  <a:cubicBezTo>
                    <a:pt x="76" y="118"/>
                    <a:pt x="78" y="116"/>
                    <a:pt x="80" y="115"/>
                  </a:cubicBezTo>
                  <a:cubicBezTo>
                    <a:pt x="114" y="104"/>
                    <a:pt x="149" y="103"/>
                    <a:pt x="184" y="98"/>
                  </a:cubicBezTo>
                  <a:cubicBezTo>
                    <a:pt x="159" y="61"/>
                    <a:pt x="159" y="61"/>
                    <a:pt x="159" y="6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87" y="292"/>
                    <a:pt x="305" y="536"/>
                    <a:pt x="408" y="511"/>
                  </a:cubicBezTo>
                  <a:cubicBezTo>
                    <a:pt x="510" y="486"/>
                    <a:pt x="471" y="219"/>
                    <a:pt x="434" y="94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1077"/>
            <p:cNvSpPr>
              <a:spLocks/>
            </p:cNvSpPr>
            <p:nvPr/>
          </p:nvSpPr>
          <p:spPr bwMode="auto">
            <a:xfrm>
              <a:off x="4782105" y="740423"/>
              <a:ext cx="2840812" cy="4066052"/>
            </a:xfrm>
            <a:custGeom>
              <a:avLst/>
              <a:gdLst>
                <a:gd name="T0" fmla="*/ 3 w 1019"/>
                <a:gd name="T1" fmla="*/ 697 h 1458"/>
                <a:gd name="T2" fmla="*/ 29 w 1019"/>
                <a:gd name="T3" fmla="*/ 1194 h 1458"/>
                <a:gd name="T4" fmla="*/ 142 w 1019"/>
                <a:gd name="T5" fmla="*/ 1339 h 1458"/>
                <a:gd name="T6" fmla="*/ 408 w 1019"/>
                <a:gd name="T7" fmla="*/ 1380 h 1458"/>
                <a:gd name="T8" fmla="*/ 532 w 1019"/>
                <a:gd name="T9" fmla="*/ 1451 h 1458"/>
                <a:gd name="T10" fmla="*/ 585 w 1019"/>
                <a:gd name="T11" fmla="*/ 1441 h 1458"/>
                <a:gd name="T12" fmla="*/ 648 w 1019"/>
                <a:gd name="T13" fmla="*/ 1396 h 1458"/>
                <a:gd name="T14" fmla="*/ 928 w 1019"/>
                <a:gd name="T15" fmla="*/ 1339 h 1458"/>
                <a:gd name="T16" fmla="*/ 992 w 1019"/>
                <a:gd name="T17" fmla="*/ 1210 h 1458"/>
                <a:gd name="T18" fmla="*/ 983 w 1019"/>
                <a:gd name="T19" fmla="*/ 617 h 1458"/>
                <a:gd name="T20" fmla="*/ 819 w 1019"/>
                <a:gd name="T21" fmla="*/ 252 h 1458"/>
                <a:gd name="T22" fmla="*/ 3 w 1019"/>
                <a:gd name="T23" fmla="*/ 697 h 1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9" h="1458">
                  <a:moveTo>
                    <a:pt x="3" y="697"/>
                  </a:moveTo>
                  <a:cubicBezTo>
                    <a:pt x="3" y="697"/>
                    <a:pt x="5" y="1076"/>
                    <a:pt x="29" y="1194"/>
                  </a:cubicBezTo>
                  <a:cubicBezTo>
                    <a:pt x="53" y="1312"/>
                    <a:pt x="74" y="1324"/>
                    <a:pt x="142" y="1339"/>
                  </a:cubicBezTo>
                  <a:cubicBezTo>
                    <a:pt x="210" y="1355"/>
                    <a:pt x="376" y="1360"/>
                    <a:pt x="408" y="1380"/>
                  </a:cubicBezTo>
                  <a:cubicBezTo>
                    <a:pt x="440" y="1400"/>
                    <a:pt x="485" y="1458"/>
                    <a:pt x="532" y="1451"/>
                  </a:cubicBezTo>
                  <a:cubicBezTo>
                    <a:pt x="551" y="1448"/>
                    <a:pt x="572" y="1451"/>
                    <a:pt x="585" y="1441"/>
                  </a:cubicBezTo>
                  <a:cubicBezTo>
                    <a:pt x="603" y="1426"/>
                    <a:pt x="631" y="1400"/>
                    <a:pt x="648" y="1396"/>
                  </a:cubicBezTo>
                  <a:cubicBezTo>
                    <a:pt x="675" y="1389"/>
                    <a:pt x="892" y="1351"/>
                    <a:pt x="928" y="1339"/>
                  </a:cubicBezTo>
                  <a:cubicBezTo>
                    <a:pt x="964" y="1326"/>
                    <a:pt x="989" y="1294"/>
                    <a:pt x="992" y="1210"/>
                  </a:cubicBezTo>
                  <a:cubicBezTo>
                    <a:pt x="995" y="1125"/>
                    <a:pt x="1019" y="782"/>
                    <a:pt x="983" y="617"/>
                  </a:cubicBezTo>
                  <a:cubicBezTo>
                    <a:pt x="947" y="452"/>
                    <a:pt x="924" y="315"/>
                    <a:pt x="819" y="252"/>
                  </a:cubicBezTo>
                  <a:cubicBezTo>
                    <a:pt x="787" y="221"/>
                    <a:pt x="0" y="0"/>
                    <a:pt x="3" y="69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1078"/>
            <p:cNvSpPr>
              <a:spLocks/>
            </p:cNvSpPr>
            <p:nvPr/>
          </p:nvSpPr>
          <p:spPr bwMode="auto">
            <a:xfrm>
              <a:off x="7408293" y="2740430"/>
              <a:ext cx="594342" cy="836088"/>
            </a:xfrm>
            <a:custGeom>
              <a:avLst/>
              <a:gdLst>
                <a:gd name="T0" fmla="*/ 29 w 213"/>
                <a:gd name="T1" fmla="*/ 300 h 300"/>
                <a:gd name="T2" fmla="*/ 134 w 213"/>
                <a:gd name="T3" fmla="*/ 48 h 300"/>
                <a:gd name="T4" fmla="*/ 0 w 213"/>
                <a:gd name="T5" fmla="*/ 101 h 300"/>
                <a:gd name="T6" fmla="*/ 29 w 213"/>
                <a:gd name="T7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3" h="300">
                  <a:moveTo>
                    <a:pt x="29" y="300"/>
                  </a:moveTo>
                  <a:cubicBezTo>
                    <a:pt x="202" y="297"/>
                    <a:pt x="213" y="95"/>
                    <a:pt x="134" y="48"/>
                  </a:cubicBezTo>
                  <a:cubicBezTo>
                    <a:pt x="55" y="0"/>
                    <a:pt x="0" y="101"/>
                    <a:pt x="0" y="101"/>
                  </a:cubicBezTo>
                  <a:lnTo>
                    <a:pt x="29" y="30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1079"/>
            <p:cNvSpPr>
              <a:spLocks/>
            </p:cNvSpPr>
            <p:nvPr/>
          </p:nvSpPr>
          <p:spPr bwMode="auto">
            <a:xfrm>
              <a:off x="4338707" y="2851280"/>
              <a:ext cx="576653" cy="744107"/>
            </a:xfrm>
            <a:custGeom>
              <a:avLst/>
              <a:gdLst>
                <a:gd name="T0" fmla="*/ 187 w 207"/>
                <a:gd name="T1" fmla="*/ 255 h 267"/>
                <a:gd name="T2" fmla="*/ 58 w 207"/>
                <a:gd name="T3" fmla="*/ 212 h 267"/>
                <a:gd name="T4" fmla="*/ 108 w 207"/>
                <a:gd name="T5" fmla="*/ 4 h 267"/>
                <a:gd name="T6" fmla="*/ 202 w 207"/>
                <a:gd name="T7" fmla="*/ 110 h 267"/>
                <a:gd name="T8" fmla="*/ 187 w 207"/>
                <a:gd name="T9" fmla="*/ 25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67">
                  <a:moveTo>
                    <a:pt x="187" y="255"/>
                  </a:moveTo>
                  <a:cubicBezTo>
                    <a:pt x="187" y="255"/>
                    <a:pt x="115" y="267"/>
                    <a:pt x="58" y="212"/>
                  </a:cubicBezTo>
                  <a:cubicBezTo>
                    <a:pt x="0" y="157"/>
                    <a:pt x="10" y="9"/>
                    <a:pt x="108" y="4"/>
                  </a:cubicBezTo>
                  <a:cubicBezTo>
                    <a:pt x="207" y="0"/>
                    <a:pt x="202" y="110"/>
                    <a:pt x="202" y="110"/>
                  </a:cubicBezTo>
                  <a:lnTo>
                    <a:pt x="187" y="255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1080"/>
            <p:cNvSpPr>
              <a:spLocks/>
            </p:cNvSpPr>
            <p:nvPr/>
          </p:nvSpPr>
          <p:spPr bwMode="auto">
            <a:xfrm>
              <a:off x="4809228" y="607169"/>
              <a:ext cx="2711094" cy="4070769"/>
            </a:xfrm>
            <a:custGeom>
              <a:avLst/>
              <a:gdLst>
                <a:gd name="T0" fmla="*/ 15 w 972"/>
                <a:gd name="T1" fmla="*/ 696 h 1460"/>
                <a:gd name="T2" fmla="*/ 11 w 972"/>
                <a:gd name="T3" fmla="*/ 1077 h 1460"/>
                <a:gd name="T4" fmla="*/ 23 w 972"/>
                <a:gd name="T5" fmla="*/ 1209 h 1460"/>
                <a:gd name="T6" fmla="*/ 148 w 972"/>
                <a:gd name="T7" fmla="*/ 1339 h 1460"/>
                <a:gd name="T8" fmla="*/ 218 w 972"/>
                <a:gd name="T9" fmla="*/ 1357 h 1460"/>
                <a:gd name="T10" fmla="*/ 313 w 972"/>
                <a:gd name="T11" fmla="*/ 1358 h 1460"/>
                <a:gd name="T12" fmla="*/ 409 w 972"/>
                <a:gd name="T13" fmla="*/ 1389 h 1460"/>
                <a:gd name="T14" fmla="*/ 474 w 972"/>
                <a:gd name="T15" fmla="*/ 1430 h 1460"/>
                <a:gd name="T16" fmla="*/ 532 w 972"/>
                <a:gd name="T17" fmla="*/ 1459 h 1460"/>
                <a:gd name="T18" fmla="*/ 599 w 972"/>
                <a:gd name="T19" fmla="*/ 1439 h 1460"/>
                <a:gd name="T20" fmla="*/ 681 w 972"/>
                <a:gd name="T21" fmla="*/ 1410 h 1460"/>
                <a:gd name="T22" fmla="*/ 901 w 972"/>
                <a:gd name="T23" fmla="*/ 1337 h 1460"/>
                <a:gd name="T24" fmla="*/ 963 w 972"/>
                <a:gd name="T25" fmla="*/ 1208 h 1460"/>
                <a:gd name="T26" fmla="*/ 938 w 972"/>
                <a:gd name="T27" fmla="*/ 615 h 1460"/>
                <a:gd name="T28" fmla="*/ 798 w 972"/>
                <a:gd name="T29" fmla="*/ 250 h 1460"/>
                <a:gd name="T30" fmla="*/ 15 w 972"/>
                <a:gd name="T31" fmla="*/ 696 h 1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2" h="1460">
                  <a:moveTo>
                    <a:pt x="15" y="696"/>
                  </a:moveTo>
                  <a:cubicBezTo>
                    <a:pt x="15" y="696"/>
                    <a:pt x="0" y="919"/>
                    <a:pt x="11" y="1077"/>
                  </a:cubicBezTo>
                  <a:cubicBezTo>
                    <a:pt x="14" y="1124"/>
                    <a:pt x="17" y="1182"/>
                    <a:pt x="23" y="1209"/>
                  </a:cubicBezTo>
                  <a:cubicBezTo>
                    <a:pt x="45" y="1328"/>
                    <a:pt x="83" y="1323"/>
                    <a:pt x="148" y="1339"/>
                  </a:cubicBezTo>
                  <a:cubicBezTo>
                    <a:pt x="171" y="1344"/>
                    <a:pt x="194" y="1352"/>
                    <a:pt x="218" y="1357"/>
                  </a:cubicBezTo>
                  <a:cubicBezTo>
                    <a:pt x="249" y="1362"/>
                    <a:pt x="281" y="1357"/>
                    <a:pt x="313" y="1358"/>
                  </a:cubicBezTo>
                  <a:cubicBezTo>
                    <a:pt x="348" y="1360"/>
                    <a:pt x="378" y="1371"/>
                    <a:pt x="409" y="1389"/>
                  </a:cubicBezTo>
                  <a:cubicBezTo>
                    <a:pt x="431" y="1401"/>
                    <a:pt x="453" y="1415"/>
                    <a:pt x="474" y="1430"/>
                  </a:cubicBezTo>
                  <a:cubicBezTo>
                    <a:pt x="493" y="1444"/>
                    <a:pt x="507" y="1459"/>
                    <a:pt x="532" y="1459"/>
                  </a:cubicBezTo>
                  <a:cubicBezTo>
                    <a:pt x="558" y="1460"/>
                    <a:pt x="575" y="1445"/>
                    <a:pt x="599" y="1439"/>
                  </a:cubicBezTo>
                  <a:cubicBezTo>
                    <a:pt x="628" y="1433"/>
                    <a:pt x="652" y="1418"/>
                    <a:pt x="681" y="1410"/>
                  </a:cubicBezTo>
                  <a:cubicBezTo>
                    <a:pt x="796" y="1376"/>
                    <a:pt x="888" y="1342"/>
                    <a:pt x="901" y="1337"/>
                  </a:cubicBezTo>
                  <a:cubicBezTo>
                    <a:pt x="936" y="1325"/>
                    <a:pt x="960" y="1293"/>
                    <a:pt x="963" y="1208"/>
                  </a:cubicBezTo>
                  <a:cubicBezTo>
                    <a:pt x="965" y="1124"/>
                    <a:pt x="972" y="780"/>
                    <a:pt x="938" y="615"/>
                  </a:cubicBezTo>
                  <a:cubicBezTo>
                    <a:pt x="904" y="450"/>
                    <a:pt x="898" y="314"/>
                    <a:pt x="798" y="250"/>
                  </a:cubicBezTo>
                  <a:cubicBezTo>
                    <a:pt x="768" y="220"/>
                    <a:pt x="13" y="0"/>
                    <a:pt x="15" y="69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1081"/>
            <p:cNvSpPr>
              <a:spLocks/>
            </p:cNvSpPr>
            <p:nvPr/>
          </p:nvSpPr>
          <p:spPr bwMode="auto">
            <a:xfrm>
              <a:off x="4859935" y="648442"/>
              <a:ext cx="2498830" cy="1879723"/>
            </a:xfrm>
            <a:custGeom>
              <a:avLst/>
              <a:gdLst>
                <a:gd name="T0" fmla="*/ 485 w 896"/>
                <a:gd name="T1" fmla="*/ 658 h 674"/>
                <a:gd name="T2" fmla="*/ 896 w 896"/>
                <a:gd name="T3" fmla="*/ 472 h 674"/>
                <a:gd name="T4" fmla="*/ 780 w 896"/>
                <a:gd name="T5" fmla="*/ 235 h 674"/>
                <a:gd name="T6" fmla="*/ 0 w 896"/>
                <a:gd name="T7" fmla="*/ 613 h 674"/>
                <a:gd name="T8" fmla="*/ 349 w 896"/>
                <a:gd name="T9" fmla="*/ 674 h 674"/>
                <a:gd name="T10" fmla="*/ 485 w 896"/>
                <a:gd name="T11" fmla="*/ 658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6" h="674">
                  <a:moveTo>
                    <a:pt x="485" y="658"/>
                  </a:moveTo>
                  <a:cubicBezTo>
                    <a:pt x="629" y="615"/>
                    <a:pt x="770" y="550"/>
                    <a:pt x="896" y="472"/>
                  </a:cubicBezTo>
                  <a:cubicBezTo>
                    <a:pt x="876" y="366"/>
                    <a:pt x="853" y="281"/>
                    <a:pt x="780" y="235"/>
                  </a:cubicBezTo>
                  <a:cubicBezTo>
                    <a:pt x="751" y="206"/>
                    <a:pt x="46" y="0"/>
                    <a:pt x="0" y="613"/>
                  </a:cubicBezTo>
                  <a:cubicBezTo>
                    <a:pt x="116" y="638"/>
                    <a:pt x="231" y="662"/>
                    <a:pt x="349" y="674"/>
                  </a:cubicBezTo>
                  <a:cubicBezTo>
                    <a:pt x="393" y="670"/>
                    <a:pt x="439" y="661"/>
                    <a:pt x="485" y="65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1082"/>
            <p:cNvSpPr>
              <a:spLocks/>
            </p:cNvSpPr>
            <p:nvPr/>
          </p:nvSpPr>
          <p:spPr bwMode="auto">
            <a:xfrm>
              <a:off x="4514416" y="1618965"/>
              <a:ext cx="584908" cy="2037743"/>
            </a:xfrm>
            <a:custGeom>
              <a:avLst/>
              <a:gdLst>
                <a:gd name="T0" fmla="*/ 15 w 210"/>
                <a:gd name="T1" fmla="*/ 0 h 731"/>
                <a:gd name="T2" fmla="*/ 17 w 210"/>
                <a:gd name="T3" fmla="*/ 452 h 731"/>
                <a:gd name="T4" fmla="*/ 63 w 210"/>
                <a:gd name="T5" fmla="*/ 447 h 731"/>
                <a:gd name="T6" fmla="*/ 139 w 210"/>
                <a:gd name="T7" fmla="*/ 533 h 731"/>
                <a:gd name="T8" fmla="*/ 127 w 210"/>
                <a:gd name="T9" fmla="*/ 718 h 731"/>
                <a:gd name="T10" fmla="*/ 162 w 210"/>
                <a:gd name="T11" fmla="*/ 731 h 731"/>
                <a:gd name="T12" fmla="*/ 195 w 210"/>
                <a:gd name="T13" fmla="*/ 715 h 731"/>
                <a:gd name="T14" fmla="*/ 210 w 210"/>
                <a:gd name="T15" fmla="*/ 66 h 731"/>
                <a:gd name="T16" fmla="*/ 15 w 210"/>
                <a:gd name="T1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731">
                  <a:moveTo>
                    <a:pt x="15" y="0"/>
                  </a:moveTo>
                  <a:cubicBezTo>
                    <a:pt x="15" y="0"/>
                    <a:pt x="0" y="332"/>
                    <a:pt x="17" y="452"/>
                  </a:cubicBezTo>
                  <a:cubicBezTo>
                    <a:pt x="17" y="452"/>
                    <a:pt x="38" y="445"/>
                    <a:pt x="63" y="447"/>
                  </a:cubicBezTo>
                  <a:cubicBezTo>
                    <a:pt x="86" y="449"/>
                    <a:pt x="130" y="464"/>
                    <a:pt x="139" y="533"/>
                  </a:cubicBezTo>
                  <a:cubicBezTo>
                    <a:pt x="156" y="665"/>
                    <a:pt x="127" y="718"/>
                    <a:pt x="127" y="718"/>
                  </a:cubicBezTo>
                  <a:cubicBezTo>
                    <a:pt x="127" y="718"/>
                    <a:pt x="131" y="730"/>
                    <a:pt x="162" y="731"/>
                  </a:cubicBezTo>
                  <a:cubicBezTo>
                    <a:pt x="193" y="731"/>
                    <a:pt x="195" y="715"/>
                    <a:pt x="195" y="715"/>
                  </a:cubicBezTo>
                  <a:cubicBezTo>
                    <a:pt x="210" y="66"/>
                    <a:pt x="210" y="66"/>
                    <a:pt x="210" y="66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1083"/>
            <p:cNvSpPr>
              <a:spLocks/>
            </p:cNvSpPr>
            <p:nvPr/>
          </p:nvSpPr>
          <p:spPr bwMode="auto">
            <a:xfrm>
              <a:off x="4541538" y="2617788"/>
              <a:ext cx="290095" cy="319577"/>
            </a:xfrm>
            <a:custGeom>
              <a:avLst/>
              <a:gdLst>
                <a:gd name="T0" fmla="*/ 104 w 104"/>
                <a:gd name="T1" fmla="*/ 115 h 115"/>
                <a:gd name="T2" fmla="*/ 100 w 104"/>
                <a:gd name="T3" fmla="*/ 59 h 115"/>
                <a:gd name="T4" fmla="*/ 86 w 104"/>
                <a:gd name="T5" fmla="*/ 40 h 115"/>
                <a:gd name="T6" fmla="*/ 13 w 104"/>
                <a:gd name="T7" fmla="*/ 0 h 115"/>
                <a:gd name="T8" fmla="*/ 0 w 104"/>
                <a:gd name="T9" fmla="*/ 0 h 115"/>
                <a:gd name="T10" fmla="*/ 7 w 104"/>
                <a:gd name="T11" fmla="*/ 94 h 115"/>
                <a:gd name="T12" fmla="*/ 53 w 104"/>
                <a:gd name="T13" fmla="*/ 89 h 115"/>
                <a:gd name="T14" fmla="*/ 104 w 104"/>
                <a:gd name="T1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115">
                  <a:moveTo>
                    <a:pt x="104" y="115"/>
                  </a:moveTo>
                  <a:cubicBezTo>
                    <a:pt x="103" y="97"/>
                    <a:pt x="100" y="80"/>
                    <a:pt x="100" y="59"/>
                  </a:cubicBezTo>
                  <a:cubicBezTo>
                    <a:pt x="95" y="53"/>
                    <a:pt x="90" y="47"/>
                    <a:pt x="86" y="40"/>
                  </a:cubicBezTo>
                  <a:cubicBezTo>
                    <a:pt x="61" y="28"/>
                    <a:pt x="38" y="13"/>
                    <a:pt x="13" y="0"/>
                  </a:cubicBezTo>
                  <a:cubicBezTo>
                    <a:pt x="9" y="0"/>
                    <a:pt x="5" y="0"/>
                    <a:pt x="0" y="0"/>
                  </a:cubicBezTo>
                  <a:cubicBezTo>
                    <a:pt x="1" y="37"/>
                    <a:pt x="4" y="70"/>
                    <a:pt x="7" y="94"/>
                  </a:cubicBezTo>
                  <a:cubicBezTo>
                    <a:pt x="7" y="94"/>
                    <a:pt x="28" y="87"/>
                    <a:pt x="53" y="89"/>
                  </a:cubicBezTo>
                  <a:cubicBezTo>
                    <a:pt x="67" y="90"/>
                    <a:pt x="88" y="96"/>
                    <a:pt x="104" y="115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1084"/>
            <p:cNvSpPr>
              <a:spLocks/>
            </p:cNvSpPr>
            <p:nvPr/>
          </p:nvSpPr>
          <p:spPr bwMode="auto">
            <a:xfrm>
              <a:off x="4541538" y="1788776"/>
              <a:ext cx="553068" cy="496464"/>
            </a:xfrm>
            <a:custGeom>
              <a:avLst/>
              <a:gdLst>
                <a:gd name="T0" fmla="*/ 0 w 198"/>
                <a:gd name="T1" fmla="*/ 0 h 178"/>
                <a:gd name="T2" fmla="*/ 0 w 198"/>
                <a:gd name="T3" fmla="*/ 98 h 178"/>
                <a:gd name="T4" fmla="*/ 196 w 198"/>
                <a:gd name="T5" fmla="*/ 176 h 178"/>
                <a:gd name="T6" fmla="*/ 198 w 198"/>
                <a:gd name="T7" fmla="*/ 91 h 178"/>
                <a:gd name="T8" fmla="*/ 0 w 198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7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97" y="178"/>
                    <a:pt x="196" y="176"/>
                  </a:cubicBezTo>
                  <a:cubicBezTo>
                    <a:pt x="198" y="91"/>
                    <a:pt x="198" y="91"/>
                    <a:pt x="198" y="9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1085"/>
            <p:cNvSpPr>
              <a:spLocks/>
            </p:cNvSpPr>
            <p:nvPr/>
          </p:nvSpPr>
          <p:spPr bwMode="auto">
            <a:xfrm>
              <a:off x="4224320" y="674385"/>
              <a:ext cx="3928080" cy="2910387"/>
            </a:xfrm>
            <a:custGeom>
              <a:avLst/>
              <a:gdLst>
                <a:gd name="T0" fmla="*/ 224 w 1409"/>
                <a:gd name="T1" fmla="*/ 34 h 1044"/>
                <a:gd name="T2" fmla="*/ 494 w 1409"/>
                <a:gd name="T3" fmla="*/ 134 h 1044"/>
                <a:gd name="T4" fmla="*/ 949 w 1409"/>
                <a:gd name="T5" fmla="*/ 4 h 1044"/>
                <a:gd name="T6" fmla="*/ 1204 w 1409"/>
                <a:gd name="T7" fmla="*/ 233 h 1044"/>
                <a:gd name="T8" fmla="*/ 1374 w 1409"/>
                <a:gd name="T9" fmla="*/ 309 h 1044"/>
                <a:gd name="T10" fmla="*/ 1282 w 1409"/>
                <a:gd name="T11" fmla="*/ 793 h 1044"/>
                <a:gd name="T12" fmla="*/ 1270 w 1409"/>
                <a:gd name="T13" fmla="*/ 786 h 1044"/>
                <a:gd name="T14" fmla="*/ 1172 w 1409"/>
                <a:gd name="T15" fmla="*/ 810 h 1044"/>
                <a:gd name="T16" fmla="*/ 1179 w 1409"/>
                <a:gd name="T17" fmla="*/ 1025 h 1044"/>
                <a:gd name="T18" fmla="*/ 1143 w 1409"/>
                <a:gd name="T19" fmla="*/ 1043 h 1044"/>
                <a:gd name="T20" fmla="*/ 1107 w 1409"/>
                <a:gd name="T21" fmla="*/ 1011 h 1044"/>
                <a:gd name="T22" fmla="*/ 1099 w 1409"/>
                <a:gd name="T23" fmla="*/ 607 h 1044"/>
                <a:gd name="T24" fmla="*/ 1088 w 1409"/>
                <a:gd name="T25" fmla="*/ 430 h 1044"/>
                <a:gd name="T26" fmla="*/ 416 w 1409"/>
                <a:gd name="T27" fmla="*/ 586 h 1044"/>
                <a:gd name="T28" fmla="*/ 0 w 1409"/>
                <a:gd name="T29" fmla="*/ 147 h 1044"/>
                <a:gd name="T30" fmla="*/ 118 w 1409"/>
                <a:gd name="T31" fmla="*/ 270 h 1044"/>
                <a:gd name="T32" fmla="*/ 126 w 1409"/>
                <a:gd name="T33" fmla="*/ 27 h 1044"/>
                <a:gd name="T34" fmla="*/ 201 w 1409"/>
                <a:gd name="T35" fmla="*/ 154 h 1044"/>
                <a:gd name="T36" fmla="*/ 224 w 1409"/>
                <a:gd name="T37" fmla="*/ 34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9" h="1044">
                  <a:moveTo>
                    <a:pt x="224" y="34"/>
                  </a:moveTo>
                  <a:cubicBezTo>
                    <a:pt x="224" y="34"/>
                    <a:pt x="230" y="184"/>
                    <a:pt x="494" y="134"/>
                  </a:cubicBezTo>
                  <a:cubicBezTo>
                    <a:pt x="674" y="101"/>
                    <a:pt x="801" y="0"/>
                    <a:pt x="949" y="4"/>
                  </a:cubicBezTo>
                  <a:cubicBezTo>
                    <a:pt x="1096" y="9"/>
                    <a:pt x="1201" y="140"/>
                    <a:pt x="1204" y="233"/>
                  </a:cubicBezTo>
                  <a:cubicBezTo>
                    <a:pt x="1204" y="233"/>
                    <a:pt x="1315" y="159"/>
                    <a:pt x="1374" y="309"/>
                  </a:cubicBezTo>
                  <a:cubicBezTo>
                    <a:pt x="1409" y="401"/>
                    <a:pt x="1362" y="559"/>
                    <a:pt x="1282" y="793"/>
                  </a:cubicBezTo>
                  <a:cubicBezTo>
                    <a:pt x="1282" y="793"/>
                    <a:pt x="1277" y="789"/>
                    <a:pt x="1270" y="786"/>
                  </a:cubicBezTo>
                  <a:cubicBezTo>
                    <a:pt x="1251" y="776"/>
                    <a:pt x="1213" y="767"/>
                    <a:pt x="1172" y="810"/>
                  </a:cubicBezTo>
                  <a:cubicBezTo>
                    <a:pt x="1138" y="846"/>
                    <a:pt x="1179" y="1025"/>
                    <a:pt x="1179" y="1025"/>
                  </a:cubicBezTo>
                  <a:cubicBezTo>
                    <a:pt x="1179" y="1025"/>
                    <a:pt x="1183" y="1042"/>
                    <a:pt x="1143" y="1043"/>
                  </a:cubicBezTo>
                  <a:cubicBezTo>
                    <a:pt x="1103" y="1044"/>
                    <a:pt x="1107" y="1011"/>
                    <a:pt x="1107" y="1011"/>
                  </a:cubicBezTo>
                  <a:cubicBezTo>
                    <a:pt x="1107" y="1011"/>
                    <a:pt x="1099" y="832"/>
                    <a:pt x="1099" y="607"/>
                  </a:cubicBezTo>
                  <a:cubicBezTo>
                    <a:pt x="1099" y="514"/>
                    <a:pt x="1104" y="457"/>
                    <a:pt x="1088" y="430"/>
                  </a:cubicBezTo>
                  <a:cubicBezTo>
                    <a:pt x="1088" y="430"/>
                    <a:pt x="760" y="654"/>
                    <a:pt x="416" y="586"/>
                  </a:cubicBezTo>
                  <a:cubicBezTo>
                    <a:pt x="71" y="519"/>
                    <a:pt x="22" y="301"/>
                    <a:pt x="0" y="147"/>
                  </a:cubicBezTo>
                  <a:cubicBezTo>
                    <a:pt x="0" y="147"/>
                    <a:pt x="36" y="241"/>
                    <a:pt x="118" y="270"/>
                  </a:cubicBezTo>
                  <a:cubicBezTo>
                    <a:pt x="118" y="270"/>
                    <a:pt x="43" y="149"/>
                    <a:pt x="126" y="27"/>
                  </a:cubicBezTo>
                  <a:cubicBezTo>
                    <a:pt x="126" y="27"/>
                    <a:pt x="152" y="125"/>
                    <a:pt x="201" y="154"/>
                  </a:cubicBezTo>
                  <a:cubicBezTo>
                    <a:pt x="201" y="154"/>
                    <a:pt x="178" y="134"/>
                    <a:pt x="224" y="34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1086"/>
            <p:cNvSpPr>
              <a:spLocks/>
            </p:cNvSpPr>
            <p:nvPr/>
          </p:nvSpPr>
          <p:spPr bwMode="auto">
            <a:xfrm>
              <a:off x="7453105" y="2681468"/>
              <a:ext cx="415096" cy="273586"/>
            </a:xfrm>
            <a:custGeom>
              <a:avLst/>
              <a:gdLst>
                <a:gd name="T0" fmla="*/ 149 w 149"/>
                <a:gd name="T1" fmla="*/ 0 h 98"/>
                <a:gd name="T2" fmla="*/ 17 w 149"/>
                <a:gd name="T3" fmla="*/ 25 h 98"/>
                <a:gd name="T4" fmla="*/ 14 w 149"/>
                <a:gd name="T5" fmla="*/ 29 h 98"/>
                <a:gd name="T6" fmla="*/ 9 w 149"/>
                <a:gd name="T7" fmla="*/ 98 h 98"/>
                <a:gd name="T8" fmla="*/ 9 w 149"/>
                <a:gd name="T9" fmla="*/ 98 h 98"/>
                <a:gd name="T10" fmla="*/ 14 w 149"/>
                <a:gd name="T11" fmla="*/ 90 h 98"/>
                <a:gd name="T12" fmla="*/ 112 w 149"/>
                <a:gd name="T13" fmla="*/ 66 h 98"/>
                <a:gd name="T14" fmla="*/ 124 w 149"/>
                <a:gd name="T15" fmla="*/ 73 h 98"/>
                <a:gd name="T16" fmla="*/ 149 w 149"/>
                <a:gd name="T17" fmla="*/ 0 h 98"/>
                <a:gd name="T18" fmla="*/ 149 w 149"/>
                <a:gd name="T1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98">
                  <a:moveTo>
                    <a:pt x="149" y="0"/>
                  </a:moveTo>
                  <a:cubicBezTo>
                    <a:pt x="101" y="0"/>
                    <a:pt x="57" y="6"/>
                    <a:pt x="17" y="25"/>
                  </a:cubicBezTo>
                  <a:cubicBezTo>
                    <a:pt x="16" y="26"/>
                    <a:pt x="15" y="28"/>
                    <a:pt x="14" y="29"/>
                  </a:cubicBezTo>
                  <a:cubicBezTo>
                    <a:pt x="7" y="49"/>
                    <a:pt x="0" y="75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95"/>
                    <a:pt x="12" y="92"/>
                    <a:pt x="14" y="90"/>
                  </a:cubicBezTo>
                  <a:cubicBezTo>
                    <a:pt x="55" y="47"/>
                    <a:pt x="93" y="56"/>
                    <a:pt x="112" y="66"/>
                  </a:cubicBezTo>
                  <a:cubicBezTo>
                    <a:pt x="119" y="69"/>
                    <a:pt x="124" y="73"/>
                    <a:pt x="124" y="73"/>
                  </a:cubicBezTo>
                  <a:cubicBezTo>
                    <a:pt x="133" y="48"/>
                    <a:pt x="141" y="24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1087"/>
            <p:cNvSpPr>
              <a:spLocks/>
            </p:cNvSpPr>
            <p:nvPr/>
          </p:nvSpPr>
          <p:spPr bwMode="auto">
            <a:xfrm>
              <a:off x="5080455" y="2397269"/>
              <a:ext cx="527125" cy="382077"/>
            </a:xfrm>
            <a:custGeom>
              <a:avLst/>
              <a:gdLst>
                <a:gd name="T0" fmla="*/ 189 w 189"/>
                <a:gd name="T1" fmla="*/ 37 h 137"/>
                <a:gd name="T2" fmla="*/ 78 w 189"/>
                <a:gd name="T3" fmla="*/ 8 h 137"/>
                <a:gd name="T4" fmla="*/ 14 w 189"/>
                <a:gd name="T5" fmla="*/ 137 h 137"/>
                <a:gd name="T6" fmla="*/ 189 w 189"/>
                <a:gd name="T7" fmla="*/ 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37">
                  <a:moveTo>
                    <a:pt x="189" y="37"/>
                  </a:moveTo>
                  <a:cubicBezTo>
                    <a:pt x="189" y="37"/>
                    <a:pt x="122" y="0"/>
                    <a:pt x="78" y="8"/>
                  </a:cubicBezTo>
                  <a:cubicBezTo>
                    <a:pt x="0" y="21"/>
                    <a:pt x="14" y="137"/>
                    <a:pt x="14" y="137"/>
                  </a:cubicBezTo>
                  <a:cubicBezTo>
                    <a:pt x="14" y="137"/>
                    <a:pt x="113" y="32"/>
                    <a:pt x="189" y="37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1088"/>
            <p:cNvSpPr>
              <a:spLocks/>
            </p:cNvSpPr>
            <p:nvPr/>
          </p:nvSpPr>
          <p:spPr bwMode="auto">
            <a:xfrm>
              <a:off x="6775036" y="2444439"/>
              <a:ext cx="465804" cy="367926"/>
            </a:xfrm>
            <a:custGeom>
              <a:avLst/>
              <a:gdLst>
                <a:gd name="T0" fmla="*/ 76 w 167"/>
                <a:gd name="T1" fmla="*/ 8 h 132"/>
                <a:gd name="T2" fmla="*/ 0 w 167"/>
                <a:gd name="T3" fmla="*/ 40 h 132"/>
                <a:gd name="T4" fmla="*/ 137 w 167"/>
                <a:gd name="T5" fmla="*/ 132 h 132"/>
                <a:gd name="T6" fmla="*/ 76 w 167"/>
                <a:gd name="T7" fmla="*/ 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7" h="132">
                  <a:moveTo>
                    <a:pt x="76" y="8"/>
                  </a:moveTo>
                  <a:cubicBezTo>
                    <a:pt x="50" y="0"/>
                    <a:pt x="8" y="5"/>
                    <a:pt x="0" y="40"/>
                  </a:cubicBezTo>
                  <a:cubicBezTo>
                    <a:pt x="0" y="40"/>
                    <a:pt x="104" y="62"/>
                    <a:pt x="137" y="132"/>
                  </a:cubicBezTo>
                  <a:cubicBezTo>
                    <a:pt x="137" y="132"/>
                    <a:pt x="167" y="39"/>
                    <a:pt x="76" y="8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1089"/>
            <p:cNvSpPr>
              <a:spLocks/>
            </p:cNvSpPr>
            <p:nvPr/>
          </p:nvSpPr>
          <p:spPr bwMode="auto">
            <a:xfrm>
              <a:off x="7514426" y="2932648"/>
              <a:ext cx="308963" cy="404483"/>
            </a:xfrm>
            <a:custGeom>
              <a:avLst/>
              <a:gdLst>
                <a:gd name="T0" fmla="*/ 28 w 111"/>
                <a:gd name="T1" fmla="*/ 144 h 145"/>
                <a:gd name="T2" fmla="*/ 69 w 111"/>
                <a:gd name="T3" fmla="*/ 21 h 145"/>
                <a:gd name="T4" fmla="*/ 84 w 111"/>
                <a:gd name="T5" fmla="*/ 113 h 145"/>
                <a:gd name="T6" fmla="*/ 28 w 111"/>
                <a:gd name="T7" fmla="*/ 14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45">
                  <a:moveTo>
                    <a:pt x="28" y="144"/>
                  </a:moveTo>
                  <a:cubicBezTo>
                    <a:pt x="28" y="144"/>
                    <a:pt x="0" y="0"/>
                    <a:pt x="69" y="21"/>
                  </a:cubicBezTo>
                  <a:cubicBezTo>
                    <a:pt x="111" y="33"/>
                    <a:pt x="107" y="82"/>
                    <a:pt x="84" y="113"/>
                  </a:cubicBezTo>
                  <a:cubicBezTo>
                    <a:pt x="69" y="132"/>
                    <a:pt x="46" y="145"/>
                    <a:pt x="28" y="14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1090"/>
            <p:cNvSpPr>
              <a:spLocks/>
            </p:cNvSpPr>
            <p:nvPr/>
          </p:nvSpPr>
          <p:spPr bwMode="auto">
            <a:xfrm>
              <a:off x="7578105" y="3002224"/>
              <a:ext cx="240567" cy="325473"/>
            </a:xfrm>
            <a:custGeom>
              <a:avLst/>
              <a:gdLst>
                <a:gd name="T0" fmla="*/ 5 w 86"/>
                <a:gd name="T1" fmla="*/ 117 h 117"/>
                <a:gd name="T2" fmla="*/ 0 w 86"/>
                <a:gd name="T3" fmla="*/ 80 h 117"/>
                <a:gd name="T4" fmla="*/ 76 w 86"/>
                <a:gd name="T5" fmla="*/ 58 h 117"/>
                <a:gd name="T6" fmla="*/ 5 w 86"/>
                <a:gd name="T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17">
                  <a:moveTo>
                    <a:pt x="5" y="117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86" y="0"/>
                    <a:pt x="76" y="58"/>
                  </a:cubicBezTo>
                  <a:cubicBezTo>
                    <a:pt x="65" y="116"/>
                    <a:pt x="5" y="117"/>
                    <a:pt x="5" y="117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1091"/>
            <p:cNvSpPr>
              <a:spLocks/>
            </p:cNvSpPr>
            <p:nvPr/>
          </p:nvSpPr>
          <p:spPr bwMode="auto">
            <a:xfrm>
              <a:off x="4467246" y="2965667"/>
              <a:ext cx="370284" cy="451653"/>
            </a:xfrm>
            <a:custGeom>
              <a:avLst/>
              <a:gdLst>
                <a:gd name="T0" fmla="*/ 113 w 133"/>
                <a:gd name="T1" fmla="*/ 159 h 162"/>
                <a:gd name="T2" fmla="*/ 51 w 133"/>
                <a:gd name="T3" fmla="*/ 31 h 162"/>
                <a:gd name="T4" fmla="*/ 42 w 133"/>
                <a:gd name="T5" fmla="*/ 132 h 162"/>
                <a:gd name="T6" fmla="*/ 113 w 133"/>
                <a:gd name="T7" fmla="*/ 15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162">
                  <a:moveTo>
                    <a:pt x="113" y="159"/>
                  </a:moveTo>
                  <a:cubicBezTo>
                    <a:pt x="113" y="159"/>
                    <a:pt x="133" y="0"/>
                    <a:pt x="51" y="31"/>
                  </a:cubicBezTo>
                  <a:cubicBezTo>
                    <a:pt x="0" y="50"/>
                    <a:pt x="10" y="102"/>
                    <a:pt x="42" y="132"/>
                  </a:cubicBezTo>
                  <a:cubicBezTo>
                    <a:pt x="62" y="151"/>
                    <a:pt x="92" y="162"/>
                    <a:pt x="113" y="15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1092"/>
            <p:cNvSpPr>
              <a:spLocks/>
            </p:cNvSpPr>
            <p:nvPr/>
          </p:nvSpPr>
          <p:spPr bwMode="auto">
            <a:xfrm>
              <a:off x="4471963" y="3080054"/>
              <a:ext cx="316039" cy="340803"/>
            </a:xfrm>
            <a:custGeom>
              <a:avLst/>
              <a:gdLst>
                <a:gd name="T0" fmla="*/ 111 w 113"/>
                <a:gd name="T1" fmla="*/ 116 h 122"/>
                <a:gd name="T2" fmla="*/ 113 w 113"/>
                <a:gd name="T3" fmla="*/ 75 h 122"/>
                <a:gd name="T4" fmla="*/ 19 w 113"/>
                <a:gd name="T5" fmla="*/ 61 h 122"/>
                <a:gd name="T6" fmla="*/ 111 w 113"/>
                <a:gd name="T7" fmla="*/ 1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122">
                  <a:moveTo>
                    <a:pt x="111" y="116"/>
                  </a:moveTo>
                  <a:cubicBezTo>
                    <a:pt x="113" y="75"/>
                    <a:pt x="113" y="75"/>
                    <a:pt x="113" y="75"/>
                  </a:cubicBezTo>
                  <a:cubicBezTo>
                    <a:pt x="113" y="75"/>
                    <a:pt x="0" y="0"/>
                    <a:pt x="19" y="61"/>
                  </a:cubicBezTo>
                  <a:cubicBezTo>
                    <a:pt x="38" y="122"/>
                    <a:pt x="111" y="116"/>
                    <a:pt x="111" y="116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1093"/>
            <p:cNvSpPr>
              <a:spLocks/>
            </p:cNvSpPr>
            <p:nvPr/>
          </p:nvSpPr>
          <p:spPr bwMode="auto">
            <a:xfrm>
              <a:off x="6153572" y="4529352"/>
              <a:ext cx="267690" cy="89623"/>
            </a:xfrm>
            <a:custGeom>
              <a:avLst/>
              <a:gdLst>
                <a:gd name="T0" fmla="*/ 96 w 96"/>
                <a:gd name="T1" fmla="*/ 18 h 32"/>
                <a:gd name="T2" fmla="*/ 48 w 96"/>
                <a:gd name="T3" fmla="*/ 31 h 32"/>
                <a:gd name="T4" fmla="*/ 0 w 96"/>
                <a:gd name="T5" fmla="*/ 15 h 32"/>
                <a:gd name="T6" fmla="*/ 49 w 96"/>
                <a:gd name="T7" fmla="*/ 1 h 32"/>
                <a:gd name="T8" fmla="*/ 96 w 96"/>
                <a:gd name="T9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32">
                  <a:moveTo>
                    <a:pt x="96" y="18"/>
                  </a:moveTo>
                  <a:cubicBezTo>
                    <a:pt x="96" y="26"/>
                    <a:pt x="74" y="32"/>
                    <a:pt x="48" y="31"/>
                  </a:cubicBezTo>
                  <a:cubicBezTo>
                    <a:pt x="21" y="31"/>
                    <a:pt x="0" y="23"/>
                    <a:pt x="0" y="15"/>
                  </a:cubicBezTo>
                  <a:cubicBezTo>
                    <a:pt x="1" y="6"/>
                    <a:pt x="22" y="0"/>
                    <a:pt x="49" y="1"/>
                  </a:cubicBezTo>
                  <a:cubicBezTo>
                    <a:pt x="75" y="2"/>
                    <a:pt x="96" y="9"/>
                    <a:pt x="96" y="18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1094"/>
            <p:cNvSpPr>
              <a:spLocks/>
            </p:cNvSpPr>
            <p:nvPr/>
          </p:nvSpPr>
          <p:spPr bwMode="auto">
            <a:xfrm>
              <a:off x="7500275" y="3149630"/>
              <a:ext cx="479955" cy="443398"/>
            </a:xfrm>
            <a:custGeom>
              <a:avLst/>
              <a:gdLst>
                <a:gd name="T0" fmla="*/ 18 w 172"/>
                <a:gd name="T1" fmla="*/ 159 h 159"/>
                <a:gd name="T2" fmla="*/ 0 w 172"/>
                <a:gd name="T3" fmla="*/ 153 h 159"/>
                <a:gd name="T4" fmla="*/ 138 w 172"/>
                <a:gd name="T5" fmla="*/ 0 h 159"/>
                <a:gd name="T6" fmla="*/ 18 w 172"/>
                <a:gd name="T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59">
                  <a:moveTo>
                    <a:pt x="18" y="159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138" y="97"/>
                    <a:pt x="138" y="0"/>
                  </a:cubicBezTo>
                  <a:cubicBezTo>
                    <a:pt x="138" y="0"/>
                    <a:pt x="172" y="106"/>
                    <a:pt x="18" y="15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1095"/>
            <p:cNvSpPr>
              <a:spLocks/>
            </p:cNvSpPr>
            <p:nvPr/>
          </p:nvSpPr>
          <p:spPr bwMode="auto">
            <a:xfrm>
              <a:off x="4502623" y="1136651"/>
              <a:ext cx="451653" cy="465804"/>
            </a:xfrm>
            <a:custGeom>
              <a:avLst/>
              <a:gdLst>
                <a:gd name="T0" fmla="*/ 4 w 162"/>
                <a:gd name="T1" fmla="*/ 5 h 167"/>
                <a:gd name="T2" fmla="*/ 17 w 162"/>
                <a:gd name="T3" fmla="*/ 52 h 167"/>
                <a:gd name="T4" fmla="*/ 47 w 162"/>
                <a:gd name="T5" fmla="*/ 103 h 167"/>
                <a:gd name="T6" fmla="*/ 142 w 162"/>
                <a:gd name="T7" fmla="*/ 165 h 167"/>
                <a:gd name="T8" fmla="*/ 162 w 162"/>
                <a:gd name="T9" fmla="*/ 167 h 167"/>
                <a:gd name="T10" fmla="*/ 141 w 162"/>
                <a:gd name="T11" fmla="*/ 156 h 167"/>
                <a:gd name="T12" fmla="*/ 119 w 162"/>
                <a:gd name="T13" fmla="*/ 141 h 167"/>
                <a:gd name="T14" fmla="*/ 70 w 162"/>
                <a:gd name="T15" fmla="*/ 101 h 167"/>
                <a:gd name="T16" fmla="*/ 35 w 162"/>
                <a:gd name="T17" fmla="*/ 52 h 167"/>
                <a:gd name="T18" fmla="*/ 12 w 162"/>
                <a:gd name="T19" fmla="*/ 12 h 167"/>
                <a:gd name="T20" fmla="*/ 6 w 162"/>
                <a:gd name="T21" fmla="*/ 0 h 167"/>
                <a:gd name="T22" fmla="*/ 4 w 162"/>
                <a:gd name="T23" fmla="*/ 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2" h="167">
                  <a:moveTo>
                    <a:pt x="4" y="5"/>
                  </a:moveTo>
                  <a:cubicBezTo>
                    <a:pt x="0" y="18"/>
                    <a:pt x="13" y="42"/>
                    <a:pt x="17" y="52"/>
                  </a:cubicBezTo>
                  <a:cubicBezTo>
                    <a:pt x="25" y="70"/>
                    <a:pt x="34" y="88"/>
                    <a:pt x="47" y="103"/>
                  </a:cubicBezTo>
                  <a:cubicBezTo>
                    <a:pt x="71" y="133"/>
                    <a:pt x="104" y="155"/>
                    <a:pt x="142" y="165"/>
                  </a:cubicBezTo>
                  <a:cubicBezTo>
                    <a:pt x="148" y="166"/>
                    <a:pt x="154" y="167"/>
                    <a:pt x="162" y="167"/>
                  </a:cubicBezTo>
                  <a:cubicBezTo>
                    <a:pt x="157" y="162"/>
                    <a:pt x="148" y="160"/>
                    <a:pt x="141" y="156"/>
                  </a:cubicBezTo>
                  <a:cubicBezTo>
                    <a:pt x="133" y="152"/>
                    <a:pt x="127" y="146"/>
                    <a:pt x="119" y="141"/>
                  </a:cubicBezTo>
                  <a:cubicBezTo>
                    <a:pt x="102" y="129"/>
                    <a:pt x="84" y="116"/>
                    <a:pt x="70" y="101"/>
                  </a:cubicBezTo>
                  <a:cubicBezTo>
                    <a:pt x="56" y="86"/>
                    <a:pt x="44" y="69"/>
                    <a:pt x="35" y="52"/>
                  </a:cubicBezTo>
                  <a:cubicBezTo>
                    <a:pt x="27" y="38"/>
                    <a:pt x="18" y="27"/>
                    <a:pt x="12" y="12"/>
                  </a:cubicBezTo>
                  <a:cubicBezTo>
                    <a:pt x="10" y="8"/>
                    <a:pt x="8" y="5"/>
                    <a:pt x="6" y="0"/>
                  </a:cubicBezTo>
                  <a:cubicBezTo>
                    <a:pt x="5" y="2"/>
                    <a:pt x="5" y="3"/>
                    <a:pt x="4" y="5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1096"/>
            <p:cNvSpPr>
              <a:spLocks/>
            </p:cNvSpPr>
            <p:nvPr/>
          </p:nvSpPr>
          <p:spPr bwMode="auto">
            <a:xfrm>
              <a:off x="4762058" y="966839"/>
              <a:ext cx="273586" cy="370284"/>
            </a:xfrm>
            <a:custGeom>
              <a:avLst/>
              <a:gdLst>
                <a:gd name="T0" fmla="*/ 17 w 98"/>
                <a:gd name="T1" fmla="*/ 0 h 133"/>
                <a:gd name="T2" fmla="*/ 98 w 98"/>
                <a:gd name="T3" fmla="*/ 133 h 133"/>
                <a:gd name="T4" fmla="*/ 17 w 98"/>
                <a:gd name="T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8" h="133">
                  <a:moveTo>
                    <a:pt x="17" y="0"/>
                  </a:moveTo>
                  <a:cubicBezTo>
                    <a:pt x="17" y="0"/>
                    <a:pt x="0" y="104"/>
                    <a:pt x="98" y="133"/>
                  </a:cubicBezTo>
                  <a:cubicBezTo>
                    <a:pt x="98" y="133"/>
                    <a:pt x="31" y="86"/>
                    <a:pt x="17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1097"/>
            <p:cNvSpPr>
              <a:spLocks/>
            </p:cNvSpPr>
            <p:nvPr/>
          </p:nvSpPr>
          <p:spPr bwMode="auto">
            <a:xfrm>
              <a:off x="7238481" y="1351275"/>
              <a:ext cx="459907" cy="488209"/>
            </a:xfrm>
            <a:custGeom>
              <a:avLst/>
              <a:gdLst>
                <a:gd name="T0" fmla="*/ 116 w 165"/>
                <a:gd name="T1" fmla="*/ 0 h 175"/>
                <a:gd name="T2" fmla="*/ 0 w 165"/>
                <a:gd name="T3" fmla="*/ 175 h 175"/>
                <a:gd name="T4" fmla="*/ 116 w 16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5" h="175">
                  <a:moveTo>
                    <a:pt x="116" y="0"/>
                  </a:moveTo>
                  <a:cubicBezTo>
                    <a:pt x="116" y="0"/>
                    <a:pt x="165" y="143"/>
                    <a:pt x="0" y="175"/>
                  </a:cubicBezTo>
                  <a:cubicBezTo>
                    <a:pt x="0" y="175"/>
                    <a:pt x="88" y="107"/>
                    <a:pt x="116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1098"/>
            <p:cNvSpPr>
              <a:spLocks/>
            </p:cNvSpPr>
            <p:nvPr/>
          </p:nvSpPr>
          <p:spPr bwMode="auto">
            <a:xfrm>
              <a:off x="5986119" y="668490"/>
              <a:ext cx="1338448" cy="387973"/>
            </a:xfrm>
            <a:custGeom>
              <a:avLst/>
              <a:gdLst>
                <a:gd name="T0" fmla="*/ 480 w 480"/>
                <a:gd name="T1" fmla="*/ 114 h 139"/>
                <a:gd name="T2" fmla="*/ 263 w 480"/>
                <a:gd name="T3" fmla="*/ 47 h 139"/>
                <a:gd name="T4" fmla="*/ 60 w 480"/>
                <a:gd name="T5" fmla="*/ 131 h 139"/>
                <a:gd name="T6" fmla="*/ 328 w 480"/>
                <a:gd name="T7" fmla="*/ 106 h 139"/>
                <a:gd name="T8" fmla="*/ 480 w 480"/>
                <a:gd name="T9" fmla="*/ 11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139">
                  <a:moveTo>
                    <a:pt x="480" y="114"/>
                  </a:moveTo>
                  <a:cubicBezTo>
                    <a:pt x="480" y="114"/>
                    <a:pt x="407" y="0"/>
                    <a:pt x="263" y="47"/>
                  </a:cubicBezTo>
                  <a:cubicBezTo>
                    <a:pt x="119" y="94"/>
                    <a:pt x="120" y="129"/>
                    <a:pt x="60" y="131"/>
                  </a:cubicBezTo>
                  <a:cubicBezTo>
                    <a:pt x="0" y="133"/>
                    <a:pt x="213" y="137"/>
                    <a:pt x="328" y="106"/>
                  </a:cubicBezTo>
                  <a:cubicBezTo>
                    <a:pt x="442" y="75"/>
                    <a:pt x="460" y="139"/>
                    <a:pt x="480" y="114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1099"/>
            <p:cNvSpPr>
              <a:spLocks/>
            </p:cNvSpPr>
            <p:nvPr/>
          </p:nvSpPr>
          <p:spPr bwMode="auto">
            <a:xfrm>
              <a:off x="7483765" y="1526983"/>
              <a:ext cx="521228" cy="733493"/>
            </a:xfrm>
            <a:custGeom>
              <a:avLst/>
              <a:gdLst>
                <a:gd name="T0" fmla="*/ 4 w 187"/>
                <a:gd name="T1" fmla="*/ 154 h 263"/>
                <a:gd name="T2" fmla="*/ 113 w 187"/>
                <a:gd name="T3" fmla="*/ 0 h 263"/>
                <a:gd name="T4" fmla="*/ 169 w 187"/>
                <a:gd name="T5" fmla="*/ 104 h 263"/>
                <a:gd name="T6" fmla="*/ 0 w 187"/>
                <a:gd name="T7" fmla="*/ 263 h 263"/>
                <a:gd name="T8" fmla="*/ 4 w 187"/>
                <a:gd name="T9" fmla="*/ 15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263">
                  <a:moveTo>
                    <a:pt x="4" y="154"/>
                  </a:moveTo>
                  <a:cubicBezTo>
                    <a:pt x="4" y="154"/>
                    <a:pt x="122" y="91"/>
                    <a:pt x="113" y="0"/>
                  </a:cubicBezTo>
                  <a:cubicBezTo>
                    <a:pt x="113" y="0"/>
                    <a:pt x="187" y="18"/>
                    <a:pt x="169" y="104"/>
                  </a:cubicBezTo>
                  <a:cubicBezTo>
                    <a:pt x="150" y="190"/>
                    <a:pt x="0" y="263"/>
                    <a:pt x="0" y="263"/>
                  </a:cubicBezTo>
                  <a:lnTo>
                    <a:pt x="4" y="154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1100"/>
            <p:cNvSpPr>
              <a:spLocks/>
            </p:cNvSpPr>
            <p:nvPr/>
          </p:nvSpPr>
          <p:spPr bwMode="auto">
            <a:xfrm>
              <a:off x="5191305" y="3327696"/>
              <a:ext cx="106132" cy="42453"/>
            </a:xfrm>
            <a:custGeom>
              <a:avLst/>
              <a:gdLst>
                <a:gd name="T0" fmla="*/ 38 w 38"/>
                <a:gd name="T1" fmla="*/ 8 h 15"/>
                <a:gd name="T2" fmla="*/ 30 w 38"/>
                <a:gd name="T3" fmla="*/ 15 h 15"/>
                <a:gd name="T4" fmla="*/ 7 w 38"/>
                <a:gd name="T5" fmla="*/ 14 h 15"/>
                <a:gd name="T6" fmla="*/ 0 w 38"/>
                <a:gd name="T7" fmla="*/ 7 h 15"/>
                <a:gd name="T8" fmla="*/ 0 w 38"/>
                <a:gd name="T9" fmla="*/ 7 h 15"/>
                <a:gd name="T10" fmla="*/ 7 w 38"/>
                <a:gd name="T11" fmla="*/ 0 h 15"/>
                <a:gd name="T12" fmla="*/ 31 w 38"/>
                <a:gd name="T13" fmla="*/ 1 h 15"/>
                <a:gd name="T14" fmla="*/ 38 w 38"/>
                <a:gd name="T1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5">
                  <a:moveTo>
                    <a:pt x="38" y="8"/>
                  </a:moveTo>
                  <a:cubicBezTo>
                    <a:pt x="37" y="12"/>
                    <a:pt x="34" y="15"/>
                    <a:pt x="30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"/>
                    <a:pt x="38" y="4"/>
                    <a:pt x="38" y="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1101"/>
            <p:cNvSpPr>
              <a:spLocks/>
            </p:cNvSpPr>
            <p:nvPr/>
          </p:nvSpPr>
          <p:spPr bwMode="auto">
            <a:xfrm>
              <a:off x="7034471" y="3327696"/>
              <a:ext cx="89623" cy="34199"/>
            </a:xfrm>
            <a:custGeom>
              <a:avLst/>
              <a:gdLst>
                <a:gd name="T0" fmla="*/ 31 w 32"/>
                <a:gd name="T1" fmla="*/ 7 h 12"/>
                <a:gd name="T2" fmla="*/ 27 w 32"/>
                <a:gd name="T3" fmla="*/ 12 h 12"/>
                <a:gd name="T4" fmla="*/ 4 w 32"/>
                <a:gd name="T5" fmla="*/ 12 h 12"/>
                <a:gd name="T6" fmla="*/ 0 w 32"/>
                <a:gd name="T7" fmla="*/ 6 h 12"/>
                <a:gd name="T8" fmla="*/ 0 w 32"/>
                <a:gd name="T9" fmla="*/ 6 h 12"/>
                <a:gd name="T10" fmla="*/ 5 w 32"/>
                <a:gd name="T11" fmla="*/ 0 h 12"/>
                <a:gd name="T12" fmla="*/ 27 w 32"/>
                <a:gd name="T13" fmla="*/ 1 h 12"/>
                <a:gd name="T14" fmla="*/ 31 w 32"/>
                <a:gd name="T15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31" y="7"/>
                  </a:moveTo>
                  <a:cubicBezTo>
                    <a:pt x="31" y="10"/>
                    <a:pt x="29" y="12"/>
                    <a:pt x="27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0" y="1"/>
                    <a:pt x="32" y="4"/>
                    <a:pt x="31" y="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1102"/>
            <p:cNvSpPr>
              <a:spLocks/>
            </p:cNvSpPr>
            <p:nvPr/>
          </p:nvSpPr>
          <p:spPr bwMode="auto">
            <a:xfrm>
              <a:off x="5730221" y="2968026"/>
              <a:ext cx="952833" cy="1070758"/>
            </a:xfrm>
            <a:custGeom>
              <a:avLst/>
              <a:gdLst>
                <a:gd name="T0" fmla="*/ 86 w 342"/>
                <a:gd name="T1" fmla="*/ 42 h 384"/>
                <a:gd name="T2" fmla="*/ 88 w 342"/>
                <a:gd name="T3" fmla="*/ 310 h 384"/>
                <a:gd name="T4" fmla="*/ 309 w 342"/>
                <a:gd name="T5" fmla="*/ 287 h 384"/>
                <a:gd name="T6" fmla="*/ 246 w 342"/>
                <a:gd name="T7" fmla="*/ 35 h 384"/>
                <a:gd name="T8" fmla="*/ 171 w 342"/>
                <a:gd name="T9" fmla="*/ 0 h 384"/>
                <a:gd name="T10" fmla="*/ 86 w 342"/>
                <a:gd name="T11" fmla="*/ 4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2" h="384">
                  <a:moveTo>
                    <a:pt x="86" y="42"/>
                  </a:moveTo>
                  <a:cubicBezTo>
                    <a:pt x="86" y="42"/>
                    <a:pt x="0" y="236"/>
                    <a:pt x="88" y="310"/>
                  </a:cubicBezTo>
                  <a:cubicBezTo>
                    <a:pt x="176" y="384"/>
                    <a:pt x="290" y="340"/>
                    <a:pt x="309" y="287"/>
                  </a:cubicBezTo>
                  <a:cubicBezTo>
                    <a:pt x="342" y="193"/>
                    <a:pt x="261" y="164"/>
                    <a:pt x="246" y="35"/>
                  </a:cubicBezTo>
                  <a:cubicBezTo>
                    <a:pt x="246" y="35"/>
                    <a:pt x="221" y="1"/>
                    <a:pt x="171" y="0"/>
                  </a:cubicBezTo>
                  <a:cubicBezTo>
                    <a:pt x="121" y="0"/>
                    <a:pt x="86" y="42"/>
                    <a:pt x="86" y="4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1103"/>
            <p:cNvSpPr>
              <a:spLocks/>
            </p:cNvSpPr>
            <p:nvPr/>
          </p:nvSpPr>
          <p:spPr bwMode="auto">
            <a:xfrm>
              <a:off x="5777391" y="2955054"/>
              <a:ext cx="850239" cy="942221"/>
            </a:xfrm>
            <a:custGeom>
              <a:avLst/>
              <a:gdLst>
                <a:gd name="T0" fmla="*/ 77 w 305"/>
                <a:gd name="T1" fmla="*/ 39 h 338"/>
                <a:gd name="T2" fmla="*/ 79 w 305"/>
                <a:gd name="T3" fmla="*/ 271 h 338"/>
                <a:gd name="T4" fmla="*/ 275 w 305"/>
                <a:gd name="T5" fmla="*/ 250 h 338"/>
                <a:gd name="T6" fmla="*/ 221 w 305"/>
                <a:gd name="T7" fmla="*/ 27 h 338"/>
                <a:gd name="T8" fmla="*/ 152 w 305"/>
                <a:gd name="T9" fmla="*/ 1 h 338"/>
                <a:gd name="T10" fmla="*/ 77 w 305"/>
                <a:gd name="T11" fmla="*/ 3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38">
                  <a:moveTo>
                    <a:pt x="77" y="39"/>
                  </a:moveTo>
                  <a:cubicBezTo>
                    <a:pt x="77" y="39"/>
                    <a:pt x="0" y="204"/>
                    <a:pt x="79" y="271"/>
                  </a:cubicBezTo>
                  <a:cubicBezTo>
                    <a:pt x="157" y="338"/>
                    <a:pt x="258" y="299"/>
                    <a:pt x="275" y="250"/>
                  </a:cubicBezTo>
                  <a:cubicBezTo>
                    <a:pt x="305" y="164"/>
                    <a:pt x="234" y="145"/>
                    <a:pt x="221" y="27"/>
                  </a:cubicBezTo>
                  <a:cubicBezTo>
                    <a:pt x="221" y="27"/>
                    <a:pt x="197" y="1"/>
                    <a:pt x="152" y="1"/>
                  </a:cubicBezTo>
                  <a:cubicBezTo>
                    <a:pt x="108" y="0"/>
                    <a:pt x="77" y="39"/>
                    <a:pt x="77" y="39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1104"/>
            <p:cNvSpPr>
              <a:spLocks/>
            </p:cNvSpPr>
            <p:nvPr/>
          </p:nvSpPr>
          <p:spPr bwMode="auto">
            <a:xfrm>
              <a:off x="6237298" y="3582414"/>
              <a:ext cx="159199" cy="69576"/>
            </a:xfrm>
            <a:custGeom>
              <a:avLst/>
              <a:gdLst>
                <a:gd name="T0" fmla="*/ 57 w 57"/>
                <a:gd name="T1" fmla="*/ 13 h 25"/>
                <a:gd name="T2" fmla="*/ 28 w 57"/>
                <a:gd name="T3" fmla="*/ 24 h 25"/>
                <a:gd name="T4" fmla="*/ 0 w 57"/>
                <a:gd name="T5" fmla="*/ 12 h 25"/>
                <a:gd name="T6" fmla="*/ 29 w 57"/>
                <a:gd name="T7" fmla="*/ 1 h 25"/>
                <a:gd name="T8" fmla="*/ 57 w 57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5">
                  <a:moveTo>
                    <a:pt x="57" y="13"/>
                  </a:moveTo>
                  <a:cubicBezTo>
                    <a:pt x="57" y="20"/>
                    <a:pt x="44" y="25"/>
                    <a:pt x="28" y="24"/>
                  </a:cubicBezTo>
                  <a:cubicBezTo>
                    <a:pt x="13" y="24"/>
                    <a:pt x="0" y="18"/>
                    <a:pt x="0" y="12"/>
                  </a:cubicBezTo>
                  <a:cubicBezTo>
                    <a:pt x="1" y="5"/>
                    <a:pt x="13" y="0"/>
                    <a:pt x="29" y="1"/>
                  </a:cubicBezTo>
                  <a:cubicBezTo>
                    <a:pt x="45" y="1"/>
                    <a:pt x="57" y="7"/>
                    <a:pt x="57" y="1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1105"/>
            <p:cNvSpPr>
              <a:spLocks/>
            </p:cNvSpPr>
            <p:nvPr/>
          </p:nvSpPr>
          <p:spPr bwMode="auto">
            <a:xfrm>
              <a:off x="5344607" y="2857176"/>
              <a:ext cx="379718" cy="378539"/>
            </a:xfrm>
            <a:custGeom>
              <a:avLst/>
              <a:gdLst>
                <a:gd name="T0" fmla="*/ 135 w 136"/>
                <a:gd name="T1" fmla="*/ 71 h 136"/>
                <a:gd name="T2" fmla="*/ 66 w 136"/>
                <a:gd name="T3" fmla="*/ 135 h 136"/>
                <a:gd name="T4" fmla="*/ 2 w 136"/>
                <a:gd name="T5" fmla="*/ 66 h 136"/>
                <a:gd name="T6" fmla="*/ 70 w 136"/>
                <a:gd name="T7" fmla="*/ 2 h 136"/>
                <a:gd name="T8" fmla="*/ 135 w 136"/>
                <a:gd name="T9" fmla="*/ 7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6">
                  <a:moveTo>
                    <a:pt x="135" y="71"/>
                  </a:moveTo>
                  <a:cubicBezTo>
                    <a:pt x="133" y="107"/>
                    <a:pt x="103" y="136"/>
                    <a:pt x="66" y="135"/>
                  </a:cubicBezTo>
                  <a:cubicBezTo>
                    <a:pt x="29" y="134"/>
                    <a:pt x="0" y="103"/>
                    <a:pt x="2" y="66"/>
                  </a:cubicBezTo>
                  <a:cubicBezTo>
                    <a:pt x="3" y="29"/>
                    <a:pt x="34" y="0"/>
                    <a:pt x="70" y="2"/>
                  </a:cubicBezTo>
                  <a:cubicBezTo>
                    <a:pt x="107" y="3"/>
                    <a:pt x="136" y="34"/>
                    <a:pt x="135" y="71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1106"/>
            <p:cNvSpPr>
              <a:spLocks/>
            </p:cNvSpPr>
            <p:nvPr/>
          </p:nvSpPr>
          <p:spPr bwMode="auto">
            <a:xfrm>
              <a:off x="5509702" y="2932648"/>
              <a:ext cx="181604" cy="159199"/>
            </a:xfrm>
            <a:custGeom>
              <a:avLst/>
              <a:gdLst>
                <a:gd name="T0" fmla="*/ 60 w 65"/>
                <a:gd name="T1" fmla="*/ 40 h 57"/>
                <a:gd name="T2" fmla="*/ 24 w 65"/>
                <a:gd name="T3" fmla="*/ 51 h 57"/>
                <a:gd name="T4" fmla="*/ 5 w 65"/>
                <a:gd name="T5" fmla="*/ 18 h 57"/>
                <a:gd name="T6" fmla="*/ 41 w 65"/>
                <a:gd name="T7" fmla="*/ 6 h 57"/>
                <a:gd name="T8" fmla="*/ 60 w 65"/>
                <a:gd name="T9" fmla="*/ 4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7">
                  <a:moveTo>
                    <a:pt x="60" y="40"/>
                  </a:moveTo>
                  <a:cubicBezTo>
                    <a:pt x="55" y="52"/>
                    <a:pt x="39" y="57"/>
                    <a:pt x="24" y="51"/>
                  </a:cubicBezTo>
                  <a:cubicBezTo>
                    <a:pt x="8" y="46"/>
                    <a:pt x="0" y="31"/>
                    <a:pt x="5" y="18"/>
                  </a:cubicBezTo>
                  <a:cubicBezTo>
                    <a:pt x="10" y="6"/>
                    <a:pt x="26" y="0"/>
                    <a:pt x="41" y="6"/>
                  </a:cubicBezTo>
                  <a:cubicBezTo>
                    <a:pt x="56" y="12"/>
                    <a:pt x="65" y="27"/>
                    <a:pt x="60" y="4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1107"/>
            <p:cNvSpPr>
              <a:spLocks/>
            </p:cNvSpPr>
            <p:nvPr/>
          </p:nvSpPr>
          <p:spPr bwMode="auto">
            <a:xfrm>
              <a:off x="6639423" y="2857176"/>
              <a:ext cx="376181" cy="378539"/>
            </a:xfrm>
            <a:custGeom>
              <a:avLst/>
              <a:gdLst>
                <a:gd name="T0" fmla="*/ 134 w 135"/>
                <a:gd name="T1" fmla="*/ 71 h 136"/>
                <a:gd name="T2" fmla="*/ 65 w 135"/>
                <a:gd name="T3" fmla="*/ 135 h 136"/>
                <a:gd name="T4" fmla="*/ 1 w 135"/>
                <a:gd name="T5" fmla="*/ 66 h 136"/>
                <a:gd name="T6" fmla="*/ 70 w 135"/>
                <a:gd name="T7" fmla="*/ 2 h 136"/>
                <a:gd name="T8" fmla="*/ 134 w 135"/>
                <a:gd name="T9" fmla="*/ 7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36">
                  <a:moveTo>
                    <a:pt x="134" y="71"/>
                  </a:moveTo>
                  <a:cubicBezTo>
                    <a:pt x="133" y="107"/>
                    <a:pt x="102" y="136"/>
                    <a:pt x="65" y="135"/>
                  </a:cubicBezTo>
                  <a:cubicBezTo>
                    <a:pt x="29" y="134"/>
                    <a:pt x="0" y="103"/>
                    <a:pt x="1" y="66"/>
                  </a:cubicBezTo>
                  <a:cubicBezTo>
                    <a:pt x="2" y="29"/>
                    <a:pt x="33" y="0"/>
                    <a:pt x="70" y="2"/>
                  </a:cubicBezTo>
                  <a:cubicBezTo>
                    <a:pt x="107" y="3"/>
                    <a:pt x="135" y="34"/>
                    <a:pt x="134" y="71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1108"/>
            <p:cNvSpPr>
              <a:spLocks/>
            </p:cNvSpPr>
            <p:nvPr/>
          </p:nvSpPr>
          <p:spPr bwMode="auto">
            <a:xfrm>
              <a:off x="6800979" y="2932648"/>
              <a:ext cx="180426" cy="159199"/>
            </a:xfrm>
            <a:custGeom>
              <a:avLst/>
              <a:gdLst>
                <a:gd name="T0" fmla="*/ 60 w 65"/>
                <a:gd name="T1" fmla="*/ 40 h 57"/>
                <a:gd name="T2" fmla="*/ 24 w 65"/>
                <a:gd name="T3" fmla="*/ 51 h 57"/>
                <a:gd name="T4" fmla="*/ 5 w 65"/>
                <a:gd name="T5" fmla="*/ 18 h 57"/>
                <a:gd name="T6" fmla="*/ 42 w 65"/>
                <a:gd name="T7" fmla="*/ 6 h 57"/>
                <a:gd name="T8" fmla="*/ 60 w 65"/>
                <a:gd name="T9" fmla="*/ 4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7">
                  <a:moveTo>
                    <a:pt x="60" y="40"/>
                  </a:moveTo>
                  <a:cubicBezTo>
                    <a:pt x="55" y="52"/>
                    <a:pt x="39" y="57"/>
                    <a:pt x="24" y="51"/>
                  </a:cubicBezTo>
                  <a:cubicBezTo>
                    <a:pt x="9" y="46"/>
                    <a:pt x="0" y="31"/>
                    <a:pt x="5" y="18"/>
                  </a:cubicBezTo>
                  <a:cubicBezTo>
                    <a:pt x="10" y="6"/>
                    <a:pt x="26" y="0"/>
                    <a:pt x="42" y="6"/>
                  </a:cubicBezTo>
                  <a:cubicBezTo>
                    <a:pt x="57" y="12"/>
                    <a:pt x="65" y="27"/>
                    <a:pt x="60" y="4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1109"/>
            <p:cNvSpPr>
              <a:spLocks/>
            </p:cNvSpPr>
            <p:nvPr/>
          </p:nvSpPr>
          <p:spPr bwMode="auto">
            <a:xfrm>
              <a:off x="5652391" y="4044680"/>
              <a:ext cx="1165098" cy="200472"/>
            </a:xfrm>
            <a:custGeom>
              <a:avLst/>
              <a:gdLst>
                <a:gd name="T0" fmla="*/ 7 w 418"/>
                <a:gd name="T1" fmla="*/ 22 h 72"/>
                <a:gd name="T2" fmla="*/ 375 w 418"/>
                <a:gd name="T3" fmla="*/ 25 h 72"/>
                <a:gd name="T4" fmla="*/ 407 w 418"/>
                <a:gd name="T5" fmla="*/ 3 h 72"/>
                <a:gd name="T6" fmla="*/ 417 w 418"/>
                <a:gd name="T7" fmla="*/ 15 h 72"/>
                <a:gd name="T8" fmla="*/ 391 w 418"/>
                <a:gd name="T9" fmla="*/ 32 h 72"/>
                <a:gd name="T10" fmla="*/ 371 w 418"/>
                <a:gd name="T11" fmla="*/ 69 h 72"/>
                <a:gd name="T12" fmla="*/ 258 w 418"/>
                <a:gd name="T13" fmla="*/ 36 h 72"/>
                <a:gd name="T14" fmla="*/ 7 w 418"/>
                <a:gd name="T15" fmla="*/ 31 h 72"/>
                <a:gd name="T16" fmla="*/ 7 w 418"/>
                <a:gd name="T17" fmla="*/ 2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8" h="72">
                  <a:moveTo>
                    <a:pt x="7" y="22"/>
                  </a:moveTo>
                  <a:cubicBezTo>
                    <a:pt x="7" y="22"/>
                    <a:pt x="351" y="30"/>
                    <a:pt x="375" y="25"/>
                  </a:cubicBezTo>
                  <a:cubicBezTo>
                    <a:pt x="399" y="20"/>
                    <a:pt x="396" y="0"/>
                    <a:pt x="407" y="3"/>
                  </a:cubicBezTo>
                  <a:cubicBezTo>
                    <a:pt x="418" y="6"/>
                    <a:pt x="417" y="15"/>
                    <a:pt x="417" y="15"/>
                  </a:cubicBezTo>
                  <a:cubicBezTo>
                    <a:pt x="417" y="15"/>
                    <a:pt x="413" y="22"/>
                    <a:pt x="391" y="32"/>
                  </a:cubicBezTo>
                  <a:cubicBezTo>
                    <a:pt x="391" y="32"/>
                    <a:pt x="386" y="66"/>
                    <a:pt x="371" y="69"/>
                  </a:cubicBezTo>
                  <a:cubicBezTo>
                    <a:pt x="357" y="72"/>
                    <a:pt x="258" y="36"/>
                    <a:pt x="258" y="36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0" y="28"/>
                    <a:pt x="7" y="22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1110"/>
            <p:cNvSpPr>
              <a:spLocks/>
            </p:cNvSpPr>
            <p:nvPr/>
          </p:nvSpPr>
          <p:spPr bwMode="auto">
            <a:xfrm>
              <a:off x="6558054" y="4192086"/>
              <a:ext cx="167453" cy="50708"/>
            </a:xfrm>
            <a:custGeom>
              <a:avLst/>
              <a:gdLst>
                <a:gd name="T0" fmla="*/ 0 w 60"/>
                <a:gd name="T1" fmla="*/ 6 h 18"/>
                <a:gd name="T2" fmla="*/ 46 w 60"/>
                <a:gd name="T3" fmla="*/ 16 h 18"/>
                <a:gd name="T4" fmla="*/ 60 w 60"/>
                <a:gd name="T5" fmla="*/ 0 h 18"/>
                <a:gd name="T6" fmla="*/ 0 w 6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18">
                  <a:moveTo>
                    <a:pt x="0" y="6"/>
                  </a:moveTo>
                  <a:cubicBezTo>
                    <a:pt x="21" y="13"/>
                    <a:pt x="41" y="18"/>
                    <a:pt x="46" y="16"/>
                  </a:cubicBezTo>
                  <a:cubicBezTo>
                    <a:pt x="53" y="15"/>
                    <a:pt x="57" y="8"/>
                    <a:pt x="60" y="0"/>
                  </a:cubicBezTo>
                  <a:cubicBezTo>
                    <a:pt x="40" y="0"/>
                    <a:pt x="20" y="2"/>
                    <a:pt x="0" y="6"/>
                  </a:cubicBezTo>
                  <a:close/>
                </a:path>
              </a:pathLst>
            </a:custGeom>
            <a:solidFill>
              <a:srgbClr val="4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1111"/>
            <p:cNvSpPr>
              <a:spLocks/>
            </p:cNvSpPr>
            <p:nvPr/>
          </p:nvSpPr>
          <p:spPr bwMode="auto">
            <a:xfrm>
              <a:off x="6717253" y="3950340"/>
              <a:ext cx="183963" cy="71935"/>
            </a:xfrm>
            <a:custGeom>
              <a:avLst/>
              <a:gdLst>
                <a:gd name="T0" fmla="*/ 6 w 66"/>
                <a:gd name="T1" fmla="*/ 9 h 26"/>
                <a:gd name="T2" fmla="*/ 39 w 66"/>
                <a:gd name="T3" fmla="*/ 2 h 26"/>
                <a:gd name="T4" fmla="*/ 66 w 66"/>
                <a:gd name="T5" fmla="*/ 19 h 26"/>
                <a:gd name="T6" fmla="*/ 58 w 66"/>
                <a:gd name="T7" fmla="*/ 25 h 26"/>
                <a:gd name="T8" fmla="*/ 37 w 66"/>
                <a:gd name="T9" fmla="*/ 13 h 26"/>
                <a:gd name="T10" fmla="*/ 14 w 66"/>
                <a:gd name="T11" fmla="*/ 15 h 26"/>
                <a:gd name="T12" fmla="*/ 6 w 66"/>
                <a:gd name="T13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26">
                  <a:moveTo>
                    <a:pt x="6" y="9"/>
                  </a:moveTo>
                  <a:cubicBezTo>
                    <a:pt x="14" y="2"/>
                    <a:pt x="28" y="0"/>
                    <a:pt x="39" y="2"/>
                  </a:cubicBezTo>
                  <a:cubicBezTo>
                    <a:pt x="45" y="3"/>
                    <a:pt x="66" y="11"/>
                    <a:pt x="66" y="19"/>
                  </a:cubicBezTo>
                  <a:cubicBezTo>
                    <a:pt x="66" y="22"/>
                    <a:pt x="60" y="24"/>
                    <a:pt x="58" y="25"/>
                  </a:cubicBezTo>
                  <a:cubicBezTo>
                    <a:pt x="52" y="26"/>
                    <a:pt x="41" y="16"/>
                    <a:pt x="37" y="13"/>
                  </a:cubicBezTo>
                  <a:cubicBezTo>
                    <a:pt x="28" y="8"/>
                    <a:pt x="28" y="8"/>
                    <a:pt x="14" y="15"/>
                  </a:cubicBezTo>
                  <a:cubicBezTo>
                    <a:pt x="0" y="21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1112"/>
            <p:cNvSpPr>
              <a:spLocks/>
            </p:cNvSpPr>
            <p:nvPr/>
          </p:nvSpPr>
          <p:spPr bwMode="auto">
            <a:xfrm>
              <a:off x="5454277" y="4404351"/>
              <a:ext cx="1332552" cy="696937"/>
            </a:xfrm>
            <a:custGeom>
              <a:avLst/>
              <a:gdLst>
                <a:gd name="T0" fmla="*/ 394 w 478"/>
                <a:gd name="T1" fmla="*/ 250 h 250"/>
                <a:gd name="T2" fmla="*/ 410 w 478"/>
                <a:gd name="T3" fmla="*/ 238 h 250"/>
                <a:gd name="T4" fmla="*/ 402 w 478"/>
                <a:gd name="T5" fmla="*/ 146 h 250"/>
                <a:gd name="T6" fmla="*/ 464 w 478"/>
                <a:gd name="T7" fmla="*/ 73 h 250"/>
                <a:gd name="T8" fmla="*/ 435 w 478"/>
                <a:gd name="T9" fmla="*/ 62 h 250"/>
                <a:gd name="T10" fmla="*/ 343 w 478"/>
                <a:gd name="T11" fmla="*/ 104 h 250"/>
                <a:gd name="T12" fmla="*/ 94 w 478"/>
                <a:gd name="T13" fmla="*/ 11 h 250"/>
                <a:gd name="T14" fmla="*/ 33 w 478"/>
                <a:gd name="T15" fmla="*/ 10 h 250"/>
                <a:gd name="T16" fmla="*/ 45 w 478"/>
                <a:gd name="T17" fmla="*/ 45 h 250"/>
                <a:gd name="T18" fmla="*/ 165 w 478"/>
                <a:gd name="T19" fmla="*/ 112 h 250"/>
                <a:gd name="T20" fmla="*/ 136 w 478"/>
                <a:gd name="T21" fmla="*/ 131 h 250"/>
                <a:gd name="T22" fmla="*/ 174 w 478"/>
                <a:gd name="T23" fmla="*/ 162 h 250"/>
                <a:gd name="T24" fmla="*/ 142 w 478"/>
                <a:gd name="T25" fmla="*/ 191 h 250"/>
                <a:gd name="T26" fmla="*/ 197 w 478"/>
                <a:gd name="T27" fmla="*/ 223 h 250"/>
                <a:gd name="T28" fmla="*/ 223 w 478"/>
                <a:gd name="T29" fmla="*/ 250 h 250"/>
                <a:gd name="T30" fmla="*/ 394 w 478"/>
                <a:gd name="T31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250">
                  <a:moveTo>
                    <a:pt x="394" y="250"/>
                  </a:moveTo>
                  <a:cubicBezTo>
                    <a:pt x="410" y="238"/>
                    <a:pt x="410" y="238"/>
                    <a:pt x="410" y="238"/>
                  </a:cubicBezTo>
                  <a:cubicBezTo>
                    <a:pt x="410" y="238"/>
                    <a:pt x="428" y="179"/>
                    <a:pt x="402" y="146"/>
                  </a:cubicBezTo>
                  <a:cubicBezTo>
                    <a:pt x="402" y="146"/>
                    <a:pt x="478" y="88"/>
                    <a:pt x="464" y="73"/>
                  </a:cubicBezTo>
                  <a:cubicBezTo>
                    <a:pt x="460" y="68"/>
                    <a:pt x="447" y="60"/>
                    <a:pt x="435" y="62"/>
                  </a:cubicBezTo>
                  <a:cubicBezTo>
                    <a:pt x="405" y="68"/>
                    <a:pt x="360" y="103"/>
                    <a:pt x="343" y="104"/>
                  </a:cubicBezTo>
                  <a:cubicBezTo>
                    <a:pt x="319" y="105"/>
                    <a:pt x="284" y="108"/>
                    <a:pt x="94" y="11"/>
                  </a:cubicBezTo>
                  <a:cubicBezTo>
                    <a:pt x="94" y="11"/>
                    <a:pt x="54" y="0"/>
                    <a:pt x="33" y="10"/>
                  </a:cubicBezTo>
                  <a:cubicBezTo>
                    <a:pt x="12" y="19"/>
                    <a:pt x="0" y="33"/>
                    <a:pt x="45" y="45"/>
                  </a:cubicBezTo>
                  <a:cubicBezTo>
                    <a:pt x="91" y="58"/>
                    <a:pt x="155" y="92"/>
                    <a:pt x="165" y="112"/>
                  </a:cubicBezTo>
                  <a:cubicBezTo>
                    <a:pt x="165" y="112"/>
                    <a:pt x="138" y="110"/>
                    <a:pt x="136" y="131"/>
                  </a:cubicBezTo>
                  <a:cubicBezTo>
                    <a:pt x="135" y="152"/>
                    <a:pt x="174" y="162"/>
                    <a:pt x="174" y="162"/>
                  </a:cubicBezTo>
                  <a:cubicBezTo>
                    <a:pt x="174" y="162"/>
                    <a:pt x="136" y="167"/>
                    <a:pt x="142" y="191"/>
                  </a:cubicBezTo>
                  <a:cubicBezTo>
                    <a:pt x="149" y="215"/>
                    <a:pt x="197" y="223"/>
                    <a:pt x="197" y="223"/>
                  </a:cubicBezTo>
                  <a:cubicBezTo>
                    <a:pt x="223" y="250"/>
                    <a:pt x="223" y="250"/>
                    <a:pt x="223" y="250"/>
                  </a:cubicBezTo>
                  <a:lnTo>
                    <a:pt x="394" y="25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1113"/>
            <p:cNvSpPr>
              <a:spLocks/>
            </p:cNvSpPr>
            <p:nvPr/>
          </p:nvSpPr>
          <p:spPr bwMode="auto">
            <a:xfrm>
              <a:off x="5493192" y="4435012"/>
              <a:ext cx="1293637" cy="666276"/>
            </a:xfrm>
            <a:custGeom>
              <a:avLst/>
              <a:gdLst>
                <a:gd name="T0" fmla="*/ 450 w 464"/>
                <a:gd name="T1" fmla="*/ 62 h 239"/>
                <a:gd name="T2" fmla="*/ 446 w 464"/>
                <a:gd name="T3" fmla="*/ 58 h 239"/>
                <a:gd name="T4" fmla="*/ 362 w 464"/>
                <a:gd name="T5" fmla="*/ 116 h 239"/>
                <a:gd name="T6" fmla="*/ 253 w 464"/>
                <a:gd name="T7" fmla="*/ 116 h 239"/>
                <a:gd name="T8" fmla="*/ 120 w 464"/>
                <a:gd name="T9" fmla="*/ 53 h 239"/>
                <a:gd name="T10" fmla="*/ 0 w 464"/>
                <a:gd name="T11" fmla="*/ 15 h 239"/>
                <a:gd name="T12" fmla="*/ 31 w 464"/>
                <a:gd name="T13" fmla="*/ 34 h 239"/>
                <a:gd name="T14" fmla="*/ 151 w 464"/>
                <a:gd name="T15" fmla="*/ 101 h 239"/>
                <a:gd name="T16" fmla="*/ 146 w 464"/>
                <a:gd name="T17" fmla="*/ 101 h 239"/>
                <a:gd name="T18" fmla="*/ 162 w 464"/>
                <a:gd name="T19" fmla="*/ 115 h 239"/>
                <a:gd name="T20" fmla="*/ 178 w 464"/>
                <a:gd name="T21" fmla="*/ 127 h 239"/>
                <a:gd name="T22" fmla="*/ 172 w 464"/>
                <a:gd name="T23" fmla="*/ 145 h 239"/>
                <a:gd name="T24" fmla="*/ 137 w 464"/>
                <a:gd name="T25" fmla="*/ 128 h 239"/>
                <a:gd name="T26" fmla="*/ 123 w 464"/>
                <a:gd name="T27" fmla="*/ 117 h 239"/>
                <a:gd name="T28" fmla="*/ 122 w 464"/>
                <a:gd name="T29" fmla="*/ 120 h 239"/>
                <a:gd name="T30" fmla="*/ 160 w 464"/>
                <a:gd name="T31" fmla="*/ 151 h 239"/>
                <a:gd name="T32" fmla="*/ 154 w 464"/>
                <a:gd name="T33" fmla="*/ 152 h 239"/>
                <a:gd name="T34" fmla="*/ 177 w 464"/>
                <a:gd name="T35" fmla="*/ 164 h 239"/>
                <a:gd name="T36" fmla="*/ 190 w 464"/>
                <a:gd name="T37" fmla="*/ 189 h 239"/>
                <a:gd name="T38" fmla="*/ 159 w 464"/>
                <a:gd name="T39" fmla="*/ 189 h 239"/>
                <a:gd name="T40" fmla="*/ 129 w 464"/>
                <a:gd name="T41" fmla="*/ 169 h 239"/>
                <a:gd name="T42" fmla="*/ 128 w 464"/>
                <a:gd name="T43" fmla="*/ 180 h 239"/>
                <a:gd name="T44" fmla="*/ 183 w 464"/>
                <a:gd name="T45" fmla="*/ 212 h 239"/>
                <a:gd name="T46" fmla="*/ 209 w 464"/>
                <a:gd name="T47" fmla="*/ 239 h 239"/>
                <a:gd name="T48" fmla="*/ 380 w 464"/>
                <a:gd name="T49" fmla="*/ 239 h 239"/>
                <a:gd name="T50" fmla="*/ 396 w 464"/>
                <a:gd name="T51" fmla="*/ 227 h 239"/>
                <a:gd name="T52" fmla="*/ 388 w 464"/>
                <a:gd name="T53" fmla="*/ 135 h 239"/>
                <a:gd name="T54" fmla="*/ 450 w 464"/>
                <a:gd name="T55" fmla="*/ 6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4" h="239">
                  <a:moveTo>
                    <a:pt x="450" y="62"/>
                  </a:moveTo>
                  <a:cubicBezTo>
                    <a:pt x="449" y="61"/>
                    <a:pt x="448" y="59"/>
                    <a:pt x="446" y="58"/>
                  </a:cubicBezTo>
                  <a:cubicBezTo>
                    <a:pt x="416" y="70"/>
                    <a:pt x="395" y="101"/>
                    <a:pt x="362" y="116"/>
                  </a:cubicBezTo>
                  <a:cubicBezTo>
                    <a:pt x="326" y="132"/>
                    <a:pt x="289" y="131"/>
                    <a:pt x="253" y="116"/>
                  </a:cubicBezTo>
                  <a:cubicBezTo>
                    <a:pt x="208" y="98"/>
                    <a:pt x="165" y="73"/>
                    <a:pt x="120" y="53"/>
                  </a:cubicBezTo>
                  <a:cubicBezTo>
                    <a:pt x="91" y="39"/>
                    <a:pt x="36" y="0"/>
                    <a:pt x="0" y="15"/>
                  </a:cubicBezTo>
                  <a:cubicBezTo>
                    <a:pt x="0" y="22"/>
                    <a:pt x="9" y="28"/>
                    <a:pt x="31" y="34"/>
                  </a:cubicBezTo>
                  <a:cubicBezTo>
                    <a:pt x="77" y="47"/>
                    <a:pt x="141" y="81"/>
                    <a:pt x="151" y="101"/>
                  </a:cubicBezTo>
                  <a:cubicBezTo>
                    <a:pt x="151" y="101"/>
                    <a:pt x="149" y="101"/>
                    <a:pt x="146" y="101"/>
                  </a:cubicBezTo>
                  <a:cubicBezTo>
                    <a:pt x="151" y="106"/>
                    <a:pt x="156" y="111"/>
                    <a:pt x="162" y="115"/>
                  </a:cubicBezTo>
                  <a:cubicBezTo>
                    <a:pt x="167" y="118"/>
                    <a:pt x="174" y="122"/>
                    <a:pt x="178" y="127"/>
                  </a:cubicBezTo>
                  <a:cubicBezTo>
                    <a:pt x="184" y="134"/>
                    <a:pt x="183" y="145"/>
                    <a:pt x="172" y="145"/>
                  </a:cubicBezTo>
                  <a:cubicBezTo>
                    <a:pt x="159" y="146"/>
                    <a:pt x="147" y="136"/>
                    <a:pt x="137" y="128"/>
                  </a:cubicBezTo>
                  <a:cubicBezTo>
                    <a:pt x="132" y="125"/>
                    <a:pt x="127" y="121"/>
                    <a:pt x="123" y="117"/>
                  </a:cubicBezTo>
                  <a:cubicBezTo>
                    <a:pt x="123" y="118"/>
                    <a:pt x="122" y="119"/>
                    <a:pt x="122" y="120"/>
                  </a:cubicBezTo>
                  <a:cubicBezTo>
                    <a:pt x="121" y="141"/>
                    <a:pt x="160" y="151"/>
                    <a:pt x="160" y="151"/>
                  </a:cubicBezTo>
                  <a:cubicBezTo>
                    <a:pt x="160" y="151"/>
                    <a:pt x="158" y="152"/>
                    <a:pt x="154" y="152"/>
                  </a:cubicBezTo>
                  <a:cubicBezTo>
                    <a:pt x="162" y="155"/>
                    <a:pt x="170" y="159"/>
                    <a:pt x="177" y="164"/>
                  </a:cubicBezTo>
                  <a:cubicBezTo>
                    <a:pt x="182" y="168"/>
                    <a:pt x="198" y="181"/>
                    <a:pt x="190" y="189"/>
                  </a:cubicBezTo>
                  <a:cubicBezTo>
                    <a:pt x="183" y="196"/>
                    <a:pt x="167" y="192"/>
                    <a:pt x="159" y="189"/>
                  </a:cubicBezTo>
                  <a:cubicBezTo>
                    <a:pt x="147" y="185"/>
                    <a:pt x="138" y="178"/>
                    <a:pt x="129" y="169"/>
                  </a:cubicBezTo>
                  <a:cubicBezTo>
                    <a:pt x="128" y="173"/>
                    <a:pt x="127" y="176"/>
                    <a:pt x="128" y="180"/>
                  </a:cubicBezTo>
                  <a:cubicBezTo>
                    <a:pt x="135" y="204"/>
                    <a:pt x="183" y="212"/>
                    <a:pt x="183" y="212"/>
                  </a:cubicBezTo>
                  <a:cubicBezTo>
                    <a:pt x="209" y="239"/>
                    <a:pt x="209" y="239"/>
                    <a:pt x="209" y="23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7"/>
                    <a:pt x="414" y="168"/>
                    <a:pt x="388" y="135"/>
                  </a:cubicBezTo>
                  <a:cubicBezTo>
                    <a:pt x="388" y="135"/>
                    <a:pt x="464" y="77"/>
                    <a:pt x="450" y="6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1114"/>
            <p:cNvSpPr>
              <a:spLocks/>
            </p:cNvSpPr>
            <p:nvPr/>
          </p:nvSpPr>
          <p:spPr bwMode="auto">
            <a:xfrm>
              <a:off x="6030930" y="4998693"/>
              <a:ext cx="594342" cy="180426"/>
            </a:xfrm>
            <a:custGeom>
              <a:avLst/>
              <a:gdLst>
                <a:gd name="T0" fmla="*/ 0 w 213"/>
                <a:gd name="T1" fmla="*/ 21 h 65"/>
                <a:gd name="T2" fmla="*/ 205 w 213"/>
                <a:gd name="T3" fmla="*/ 21 h 65"/>
                <a:gd name="T4" fmla="*/ 213 w 213"/>
                <a:gd name="T5" fmla="*/ 56 h 65"/>
                <a:gd name="T6" fmla="*/ 13 w 213"/>
                <a:gd name="T7" fmla="*/ 65 h 65"/>
                <a:gd name="T8" fmla="*/ 0 w 213"/>
                <a:gd name="T9" fmla="*/ 2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65">
                  <a:moveTo>
                    <a:pt x="0" y="21"/>
                  </a:moveTo>
                  <a:cubicBezTo>
                    <a:pt x="0" y="21"/>
                    <a:pt x="89" y="0"/>
                    <a:pt x="205" y="21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213" y="56"/>
                    <a:pt x="55" y="51"/>
                    <a:pt x="13" y="65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1115"/>
            <p:cNvSpPr>
              <a:spLocks/>
            </p:cNvSpPr>
            <p:nvPr/>
          </p:nvSpPr>
          <p:spPr bwMode="auto">
            <a:xfrm>
              <a:off x="3605214" y="2837129"/>
              <a:ext cx="507077" cy="508257"/>
            </a:xfrm>
            <a:custGeom>
              <a:avLst/>
              <a:gdLst>
                <a:gd name="T0" fmla="*/ 430 w 430"/>
                <a:gd name="T1" fmla="*/ 216 h 431"/>
                <a:gd name="T2" fmla="*/ 265 w 430"/>
                <a:gd name="T3" fmla="*/ 268 h 431"/>
                <a:gd name="T4" fmla="*/ 215 w 430"/>
                <a:gd name="T5" fmla="*/ 431 h 431"/>
                <a:gd name="T6" fmla="*/ 163 w 430"/>
                <a:gd name="T7" fmla="*/ 258 h 431"/>
                <a:gd name="T8" fmla="*/ 0 w 430"/>
                <a:gd name="T9" fmla="*/ 216 h 431"/>
                <a:gd name="T10" fmla="*/ 163 w 430"/>
                <a:gd name="T11" fmla="*/ 166 h 431"/>
                <a:gd name="T12" fmla="*/ 215 w 430"/>
                <a:gd name="T13" fmla="*/ 0 h 431"/>
                <a:gd name="T14" fmla="*/ 260 w 430"/>
                <a:gd name="T15" fmla="*/ 161 h 431"/>
                <a:gd name="T16" fmla="*/ 430 w 430"/>
                <a:gd name="T17" fmla="*/ 216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431">
                  <a:moveTo>
                    <a:pt x="430" y="216"/>
                  </a:moveTo>
                  <a:lnTo>
                    <a:pt x="265" y="268"/>
                  </a:lnTo>
                  <a:lnTo>
                    <a:pt x="215" y="431"/>
                  </a:lnTo>
                  <a:lnTo>
                    <a:pt x="163" y="258"/>
                  </a:lnTo>
                  <a:lnTo>
                    <a:pt x="0" y="216"/>
                  </a:lnTo>
                  <a:lnTo>
                    <a:pt x="163" y="166"/>
                  </a:lnTo>
                  <a:lnTo>
                    <a:pt x="215" y="0"/>
                  </a:lnTo>
                  <a:lnTo>
                    <a:pt x="260" y="161"/>
                  </a:lnTo>
                  <a:lnTo>
                    <a:pt x="430" y="216"/>
                  </a:lnTo>
                  <a:close/>
                </a:path>
              </a:pathLst>
            </a:custGeom>
            <a:solidFill>
              <a:srgbClr val="FFC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1116"/>
            <p:cNvSpPr>
              <a:spLocks/>
            </p:cNvSpPr>
            <p:nvPr/>
          </p:nvSpPr>
          <p:spPr bwMode="auto">
            <a:xfrm>
              <a:off x="7600510" y="4393738"/>
              <a:ext cx="586087" cy="584908"/>
            </a:xfrm>
            <a:custGeom>
              <a:avLst/>
              <a:gdLst>
                <a:gd name="T0" fmla="*/ 497 w 497"/>
                <a:gd name="T1" fmla="*/ 248 h 496"/>
                <a:gd name="T2" fmla="*/ 308 w 497"/>
                <a:gd name="T3" fmla="*/ 309 h 496"/>
                <a:gd name="T4" fmla="*/ 249 w 497"/>
                <a:gd name="T5" fmla="*/ 496 h 496"/>
                <a:gd name="T6" fmla="*/ 189 w 497"/>
                <a:gd name="T7" fmla="*/ 298 h 496"/>
                <a:gd name="T8" fmla="*/ 0 w 497"/>
                <a:gd name="T9" fmla="*/ 248 h 496"/>
                <a:gd name="T10" fmla="*/ 189 w 497"/>
                <a:gd name="T11" fmla="*/ 191 h 496"/>
                <a:gd name="T12" fmla="*/ 249 w 497"/>
                <a:gd name="T13" fmla="*/ 0 h 496"/>
                <a:gd name="T14" fmla="*/ 301 w 497"/>
                <a:gd name="T15" fmla="*/ 186 h 496"/>
                <a:gd name="T16" fmla="*/ 497 w 497"/>
                <a:gd name="T17" fmla="*/ 248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7" h="496">
                  <a:moveTo>
                    <a:pt x="497" y="248"/>
                  </a:moveTo>
                  <a:lnTo>
                    <a:pt x="308" y="309"/>
                  </a:lnTo>
                  <a:lnTo>
                    <a:pt x="249" y="496"/>
                  </a:lnTo>
                  <a:lnTo>
                    <a:pt x="189" y="298"/>
                  </a:lnTo>
                  <a:lnTo>
                    <a:pt x="0" y="248"/>
                  </a:lnTo>
                  <a:lnTo>
                    <a:pt x="189" y="191"/>
                  </a:lnTo>
                  <a:lnTo>
                    <a:pt x="249" y="0"/>
                  </a:lnTo>
                  <a:lnTo>
                    <a:pt x="301" y="186"/>
                  </a:lnTo>
                  <a:lnTo>
                    <a:pt x="497" y="248"/>
                  </a:lnTo>
                  <a:close/>
                </a:path>
              </a:pathLst>
            </a:custGeom>
            <a:solidFill>
              <a:srgbClr val="FFC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1117"/>
            <p:cNvSpPr>
              <a:spLocks/>
            </p:cNvSpPr>
            <p:nvPr/>
          </p:nvSpPr>
          <p:spPr bwMode="auto">
            <a:xfrm>
              <a:off x="3948376" y="3284065"/>
              <a:ext cx="329011" cy="329011"/>
            </a:xfrm>
            <a:custGeom>
              <a:avLst/>
              <a:gdLst>
                <a:gd name="T0" fmla="*/ 279 w 279"/>
                <a:gd name="T1" fmla="*/ 139 h 279"/>
                <a:gd name="T2" fmla="*/ 172 w 279"/>
                <a:gd name="T3" fmla="*/ 175 h 279"/>
                <a:gd name="T4" fmla="*/ 139 w 279"/>
                <a:gd name="T5" fmla="*/ 279 h 279"/>
                <a:gd name="T6" fmla="*/ 106 w 279"/>
                <a:gd name="T7" fmla="*/ 168 h 279"/>
                <a:gd name="T8" fmla="*/ 0 w 279"/>
                <a:gd name="T9" fmla="*/ 139 h 279"/>
                <a:gd name="T10" fmla="*/ 106 w 279"/>
                <a:gd name="T11" fmla="*/ 108 h 279"/>
                <a:gd name="T12" fmla="*/ 139 w 279"/>
                <a:gd name="T13" fmla="*/ 0 h 279"/>
                <a:gd name="T14" fmla="*/ 168 w 279"/>
                <a:gd name="T15" fmla="*/ 104 h 279"/>
                <a:gd name="T16" fmla="*/ 279 w 279"/>
                <a:gd name="T17" fmla="*/ 13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279">
                  <a:moveTo>
                    <a:pt x="279" y="139"/>
                  </a:moveTo>
                  <a:lnTo>
                    <a:pt x="172" y="175"/>
                  </a:lnTo>
                  <a:lnTo>
                    <a:pt x="139" y="279"/>
                  </a:lnTo>
                  <a:lnTo>
                    <a:pt x="106" y="168"/>
                  </a:lnTo>
                  <a:lnTo>
                    <a:pt x="0" y="139"/>
                  </a:lnTo>
                  <a:lnTo>
                    <a:pt x="106" y="108"/>
                  </a:lnTo>
                  <a:lnTo>
                    <a:pt x="139" y="0"/>
                  </a:lnTo>
                  <a:lnTo>
                    <a:pt x="168" y="104"/>
                  </a:lnTo>
                  <a:lnTo>
                    <a:pt x="279" y="139"/>
                  </a:lnTo>
                  <a:close/>
                </a:path>
              </a:pathLst>
            </a:custGeom>
            <a:solidFill>
              <a:srgbClr val="FFC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352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6" name="组合 635"/>
          <p:cNvGrpSpPr/>
          <p:nvPr/>
        </p:nvGrpSpPr>
        <p:grpSpPr>
          <a:xfrm>
            <a:off x="3452813" y="0"/>
            <a:ext cx="10606087" cy="10872141"/>
            <a:chOff x="2843213" y="-1563688"/>
            <a:chExt cx="13542963" cy="13882688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9112251" y="5337175"/>
              <a:ext cx="7273925" cy="6981825"/>
              <a:chOff x="5740" y="3362"/>
              <a:chExt cx="4582" cy="4398"/>
            </a:xfrm>
          </p:grpSpPr>
          <p:sp>
            <p:nvSpPr>
              <p:cNvPr id="436" name="Freeform 5"/>
              <p:cNvSpPr>
                <a:spLocks/>
              </p:cNvSpPr>
              <p:nvPr/>
            </p:nvSpPr>
            <p:spPr bwMode="auto">
              <a:xfrm>
                <a:off x="9081" y="6375"/>
                <a:ext cx="269" cy="515"/>
              </a:xfrm>
              <a:custGeom>
                <a:avLst/>
                <a:gdLst>
                  <a:gd name="T0" fmla="*/ 109 w 114"/>
                  <a:gd name="T1" fmla="*/ 13 h 218"/>
                  <a:gd name="T2" fmla="*/ 81 w 114"/>
                  <a:gd name="T3" fmla="*/ 1 h 218"/>
                  <a:gd name="T4" fmla="*/ 23 w 114"/>
                  <a:gd name="T5" fmla="*/ 63 h 218"/>
                  <a:gd name="T6" fmla="*/ 3 w 114"/>
                  <a:gd name="T7" fmla="*/ 200 h 218"/>
                  <a:gd name="T8" fmla="*/ 37 w 114"/>
                  <a:gd name="T9" fmla="*/ 218 h 218"/>
                  <a:gd name="T10" fmla="*/ 78 w 114"/>
                  <a:gd name="T11" fmla="*/ 61 h 218"/>
                  <a:gd name="T12" fmla="*/ 109 w 114"/>
                  <a:gd name="T13" fmla="*/ 1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" h="218">
                    <a:moveTo>
                      <a:pt x="109" y="13"/>
                    </a:moveTo>
                    <a:cubicBezTo>
                      <a:pt x="109" y="13"/>
                      <a:pt x="114" y="2"/>
                      <a:pt x="81" y="1"/>
                    </a:cubicBezTo>
                    <a:cubicBezTo>
                      <a:pt x="81" y="1"/>
                      <a:pt x="45" y="0"/>
                      <a:pt x="23" y="63"/>
                    </a:cubicBezTo>
                    <a:cubicBezTo>
                      <a:pt x="0" y="127"/>
                      <a:pt x="3" y="200"/>
                      <a:pt x="3" y="200"/>
                    </a:cubicBezTo>
                    <a:cubicBezTo>
                      <a:pt x="37" y="218"/>
                      <a:pt x="37" y="218"/>
                      <a:pt x="37" y="218"/>
                    </a:cubicBezTo>
                    <a:cubicBezTo>
                      <a:pt x="37" y="218"/>
                      <a:pt x="47" y="71"/>
                      <a:pt x="78" y="61"/>
                    </a:cubicBezTo>
                    <a:lnTo>
                      <a:pt x="109" y="13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6"/>
              <p:cNvSpPr>
                <a:spLocks/>
              </p:cNvSpPr>
              <p:nvPr/>
            </p:nvSpPr>
            <p:spPr bwMode="auto">
              <a:xfrm>
                <a:off x="9284" y="6495"/>
                <a:ext cx="348" cy="466"/>
              </a:xfrm>
              <a:custGeom>
                <a:avLst/>
                <a:gdLst>
                  <a:gd name="T0" fmla="*/ 120 w 147"/>
                  <a:gd name="T1" fmla="*/ 0 h 197"/>
                  <a:gd name="T2" fmla="*/ 147 w 147"/>
                  <a:gd name="T3" fmla="*/ 32 h 197"/>
                  <a:gd name="T4" fmla="*/ 28 w 147"/>
                  <a:gd name="T5" fmla="*/ 197 h 197"/>
                  <a:gd name="T6" fmla="*/ 0 w 147"/>
                  <a:gd name="T7" fmla="*/ 173 h 197"/>
                  <a:gd name="T8" fmla="*/ 99 w 147"/>
                  <a:gd name="T9" fmla="*/ 50 h 197"/>
                  <a:gd name="T10" fmla="*/ 120 w 147"/>
                  <a:gd name="T1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97">
                    <a:moveTo>
                      <a:pt x="120" y="0"/>
                    </a:moveTo>
                    <a:cubicBezTo>
                      <a:pt x="120" y="0"/>
                      <a:pt x="147" y="12"/>
                      <a:pt x="147" y="32"/>
                    </a:cubicBezTo>
                    <a:cubicBezTo>
                      <a:pt x="147" y="52"/>
                      <a:pt x="142" y="82"/>
                      <a:pt x="28" y="197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77" y="95"/>
                      <a:pt x="99" y="50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7"/>
              <p:cNvSpPr>
                <a:spLocks/>
              </p:cNvSpPr>
              <p:nvPr/>
            </p:nvSpPr>
            <p:spPr bwMode="auto">
              <a:xfrm>
                <a:off x="9126" y="6377"/>
                <a:ext cx="224" cy="513"/>
              </a:xfrm>
              <a:custGeom>
                <a:avLst/>
                <a:gdLst>
                  <a:gd name="T0" fmla="*/ 59 w 95"/>
                  <a:gd name="T1" fmla="*/ 60 h 217"/>
                  <a:gd name="T2" fmla="*/ 90 w 95"/>
                  <a:gd name="T3" fmla="*/ 12 h 217"/>
                  <a:gd name="T4" fmla="*/ 62 w 95"/>
                  <a:gd name="T5" fmla="*/ 0 h 217"/>
                  <a:gd name="T6" fmla="*/ 52 w 95"/>
                  <a:gd name="T7" fmla="*/ 2 h 217"/>
                  <a:gd name="T8" fmla="*/ 55 w 95"/>
                  <a:gd name="T9" fmla="*/ 6 h 217"/>
                  <a:gd name="T10" fmla="*/ 59 w 95"/>
                  <a:gd name="T11" fmla="*/ 7 h 217"/>
                  <a:gd name="T12" fmla="*/ 59 w 95"/>
                  <a:gd name="T13" fmla="*/ 7 h 217"/>
                  <a:gd name="T14" fmla="*/ 63 w 95"/>
                  <a:gd name="T15" fmla="*/ 9 h 217"/>
                  <a:gd name="T16" fmla="*/ 66 w 95"/>
                  <a:gd name="T17" fmla="*/ 11 h 217"/>
                  <a:gd name="T18" fmla="*/ 71 w 95"/>
                  <a:gd name="T19" fmla="*/ 29 h 217"/>
                  <a:gd name="T20" fmla="*/ 64 w 95"/>
                  <a:gd name="T21" fmla="*/ 40 h 217"/>
                  <a:gd name="T22" fmla="*/ 53 w 95"/>
                  <a:gd name="T23" fmla="*/ 57 h 217"/>
                  <a:gd name="T24" fmla="*/ 42 w 95"/>
                  <a:gd name="T25" fmla="*/ 69 h 217"/>
                  <a:gd name="T26" fmla="*/ 25 w 95"/>
                  <a:gd name="T27" fmla="*/ 113 h 217"/>
                  <a:gd name="T28" fmla="*/ 5 w 95"/>
                  <a:gd name="T29" fmla="*/ 150 h 217"/>
                  <a:gd name="T30" fmla="*/ 1 w 95"/>
                  <a:gd name="T31" fmla="*/ 208 h 217"/>
                  <a:gd name="T32" fmla="*/ 18 w 95"/>
                  <a:gd name="T33" fmla="*/ 217 h 217"/>
                  <a:gd name="T34" fmla="*/ 59 w 95"/>
                  <a:gd name="T35" fmla="*/ 6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5" h="217">
                    <a:moveTo>
                      <a:pt x="59" y="60"/>
                    </a:move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12"/>
                      <a:pt x="95" y="1"/>
                      <a:pt x="62" y="0"/>
                    </a:cubicBezTo>
                    <a:cubicBezTo>
                      <a:pt x="62" y="0"/>
                      <a:pt x="58" y="0"/>
                      <a:pt x="52" y="2"/>
                    </a:cubicBezTo>
                    <a:cubicBezTo>
                      <a:pt x="53" y="3"/>
                      <a:pt x="54" y="5"/>
                      <a:pt x="55" y="6"/>
                    </a:cubicBezTo>
                    <a:cubicBezTo>
                      <a:pt x="57" y="6"/>
                      <a:pt x="58" y="7"/>
                      <a:pt x="59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60" y="8"/>
                      <a:pt x="62" y="8"/>
                      <a:pt x="63" y="9"/>
                    </a:cubicBezTo>
                    <a:cubicBezTo>
                      <a:pt x="64" y="9"/>
                      <a:pt x="65" y="10"/>
                      <a:pt x="66" y="11"/>
                    </a:cubicBezTo>
                    <a:cubicBezTo>
                      <a:pt x="72" y="14"/>
                      <a:pt x="76" y="21"/>
                      <a:pt x="71" y="29"/>
                    </a:cubicBezTo>
                    <a:cubicBezTo>
                      <a:pt x="69" y="33"/>
                      <a:pt x="66" y="37"/>
                      <a:pt x="64" y="40"/>
                    </a:cubicBezTo>
                    <a:cubicBezTo>
                      <a:pt x="60" y="46"/>
                      <a:pt x="57" y="52"/>
                      <a:pt x="53" y="57"/>
                    </a:cubicBezTo>
                    <a:cubicBezTo>
                      <a:pt x="50" y="62"/>
                      <a:pt x="46" y="66"/>
                      <a:pt x="42" y="69"/>
                    </a:cubicBezTo>
                    <a:cubicBezTo>
                      <a:pt x="36" y="84"/>
                      <a:pt x="31" y="98"/>
                      <a:pt x="25" y="113"/>
                    </a:cubicBezTo>
                    <a:cubicBezTo>
                      <a:pt x="20" y="128"/>
                      <a:pt x="14" y="140"/>
                      <a:pt x="5" y="150"/>
                    </a:cubicBezTo>
                    <a:cubicBezTo>
                      <a:pt x="2" y="169"/>
                      <a:pt x="0" y="189"/>
                      <a:pt x="1" y="208"/>
                    </a:cubicBezTo>
                    <a:cubicBezTo>
                      <a:pt x="18" y="217"/>
                      <a:pt x="18" y="217"/>
                      <a:pt x="18" y="217"/>
                    </a:cubicBezTo>
                    <a:cubicBezTo>
                      <a:pt x="18" y="217"/>
                      <a:pt x="28" y="70"/>
                      <a:pt x="59" y="6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8"/>
              <p:cNvSpPr>
                <a:spLocks/>
              </p:cNvSpPr>
              <p:nvPr/>
            </p:nvSpPr>
            <p:spPr bwMode="auto">
              <a:xfrm>
                <a:off x="9284" y="6495"/>
                <a:ext cx="345" cy="466"/>
              </a:xfrm>
              <a:custGeom>
                <a:avLst/>
                <a:gdLst>
                  <a:gd name="T0" fmla="*/ 101 w 146"/>
                  <a:gd name="T1" fmla="*/ 60 h 197"/>
                  <a:gd name="T2" fmla="*/ 101 w 146"/>
                  <a:gd name="T3" fmla="*/ 57 h 197"/>
                  <a:gd name="T4" fmla="*/ 113 w 146"/>
                  <a:gd name="T5" fmla="*/ 30 h 197"/>
                  <a:gd name="T6" fmla="*/ 140 w 146"/>
                  <a:gd name="T7" fmla="*/ 28 h 197"/>
                  <a:gd name="T8" fmla="*/ 146 w 146"/>
                  <a:gd name="T9" fmla="*/ 26 h 197"/>
                  <a:gd name="T10" fmla="*/ 120 w 146"/>
                  <a:gd name="T11" fmla="*/ 0 h 197"/>
                  <a:gd name="T12" fmla="*/ 99 w 146"/>
                  <a:gd name="T13" fmla="*/ 50 h 197"/>
                  <a:gd name="T14" fmla="*/ 0 w 146"/>
                  <a:gd name="T15" fmla="*/ 173 h 197"/>
                  <a:gd name="T16" fmla="*/ 28 w 146"/>
                  <a:gd name="T17" fmla="*/ 197 h 197"/>
                  <a:gd name="T18" fmla="*/ 65 w 146"/>
                  <a:gd name="T19" fmla="*/ 158 h 197"/>
                  <a:gd name="T20" fmla="*/ 84 w 146"/>
                  <a:gd name="T21" fmla="*/ 85 h 197"/>
                  <a:gd name="T22" fmla="*/ 101 w 146"/>
                  <a:gd name="T23" fmla="*/ 6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6" h="197">
                    <a:moveTo>
                      <a:pt x="101" y="60"/>
                    </a:moveTo>
                    <a:cubicBezTo>
                      <a:pt x="101" y="59"/>
                      <a:pt x="101" y="58"/>
                      <a:pt x="101" y="57"/>
                    </a:cubicBezTo>
                    <a:cubicBezTo>
                      <a:pt x="105" y="48"/>
                      <a:pt x="112" y="40"/>
                      <a:pt x="113" y="30"/>
                    </a:cubicBezTo>
                    <a:cubicBezTo>
                      <a:pt x="115" y="14"/>
                      <a:pt x="138" y="14"/>
                      <a:pt x="140" y="28"/>
                    </a:cubicBezTo>
                    <a:cubicBezTo>
                      <a:pt x="142" y="27"/>
                      <a:pt x="144" y="26"/>
                      <a:pt x="146" y="26"/>
                    </a:cubicBezTo>
                    <a:cubicBezTo>
                      <a:pt x="141" y="9"/>
                      <a:pt x="120" y="0"/>
                      <a:pt x="120" y="0"/>
                    </a:cubicBezTo>
                    <a:cubicBezTo>
                      <a:pt x="99" y="50"/>
                      <a:pt x="99" y="50"/>
                      <a:pt x="99" y="50"/>
                    </a:cubicBezTo>
                    <a:cubicBezTo>
                      <a:pt x="77" y="95"/>
                      <a:pt x="0" y="173"/>
                      <a:pt x="0" y="173"/>
                    </a:cubicBezTo>
                    <a:cubicBezTo>
                      <a:pt x="28" y="197"/>
                      <a:pt x="28" y="197"/>
                      <a:pt x="28" y="197"/>
                    </a:cubicBezTo>
                    <a:cubicBezTo>
                      <a:pt x="42" y="183"/>
                      <a:pt x="54" y="170"/>
                      <a:pt x="65" y="158"/>
                    </a:cubicBezTo>
                    <a:cubicBezTo>
                      <a:pt x="68" y="133"/>
                      <a:pt x="73" y="108"/>
                      <a:pt x="84" y="85"/>
                    </a:cubicBezTo>
                    <a:cubicBezTo>
                      <a:pt x="88" y="76"/>
                      <a:pt x="94" y="68"/>
                      <a:pt x="101" y="6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9"/>
              <p:cNvSpPr>
                <a:spLocks/>
              </p:cNvSpPr>
              <p:nvPr/>
            </p:nvSpPr>
            <p:spPr bwMode="auto">
              <a:xfrm>
                <a:off x="9069" y="6417"/>
                <a:ext cx="485" cy="582"/>
              </a:xfrm>
              <a:custGeom>
                <a:avLst/>
                <a:gdLst>
                  <a:gd name="T0" fmla="*/ 153 w 205"/>
                  <a:gd name="T1" fmla="*/ 189 h 246"/>
                  <a:gd name="T2" fmla="*/ 202 w 205"/>
                  <a:gd name="T3" fmla="*/ 64 h 246"/>
                  <a:gd name="T4" fmla="*/ 197 w 205"/>
                  <a:gd name="T5" fmla="*/ 44 h 246"/>
                  <a:gd name="T6" fmla="*/ 102 w 205"/>
                  <a:gd name="T7" fmla="*/ 0 h 246"/>
                  <a:gd name="T8" fmla="*/ 98 w 205"/>
                  <a:gd name="T9" fmla="*/ 3 h 246"/>
                  <a:gd name="T10" fmla="*/ 97 w 205"/>
                  <a:gd name="T11" fmla="*/ 10 h 246"/>
                  <a:gd name="T12" fmla="*/ 76 w 205"/>
                  <a:gd name="T13" fmla="*/ 48 h 246"/>
                  <a:gd name="T14" fmla="*/ 61 w 205"/>
                  <a:gd name="T15" fmla="*/ 66 h 246"/>
                  <a:gd name="T16" fmla="*/ 49 w 205"/>
                  <a:gd name="T17" fmla="*/ 96 h 246"/>
                  <a:gd name="T18" fmla="*/ 17 w 205"/>
                  <a:gd name="T19" fmla="*/ 143 h 246"/>
                  <a:gd name="T20" fmla="*/ 0 w 205"/>
                  <a:gd name="T21" fmla="*/ 179 h 246"/>
                  <a:gd name="T22" fmla="*/ 62 w 205"/>
                  <a:gd name="T23" fmla="*/ 222 h 246"/>
                  <a:gd name="T24" fmla="*/ 119 w 205"/>
                  <a:gd name="T25" fmla="*/ 246 h 246"/>
                  <a:gd name="T26" fmla="*/ 153 w 205"/>
                  <a:gd name="T27" fmla="*/ 189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5" h="246">
                    <a:moveTo>
                      <a:pt x="153" y="189"/>
                    </a:moveTo>
                    <a:cubicBezTo>
                      <a:pt x="171" y="129"/>
                      <a:pt x="200" y="72"/>
                      <a:pt x="202" y="64"/>
                    </a:cubicBezTo>
                    <a:cubicBezTo>
                      <a:pt x="205" y="52"/>
                      <a:pt x="197" y="44"/>
                      <a:pt x="197" y="44"/>
                    </a:cubicBezTo>
                    <a:cubicBezTo>
                      <a:pt x="127" y="2"/>
                      <a:pt x="102" y="0"/>
                      <a:pt x="102" y="0"/>
                    </a:cubicBezTo>
                    <a:cubicBezTo>
                      <a:pt x="100" y="1"/>
                      <a:pt x="99" y="2"/>
                      <a:pt x="98" y="3"/>
                    </a:cubicBezTo>
                    <a:cubicBezTo>
                      <a:pt x="98" y="5"/>
                      <a:pt x="98" y="7"/>
                      <a:pt x="97" y="10"/>
                    </a:cubicBezTo>
                    <a:cubicBezTo>
                      <a:pt x="92" y="24"/>
                      <a:pt x="86" y="37"/>
                      <a:pt x="76" y="48"/>
                    </a:cubicBezTo>
                    <a:cubicBezTo>
                      <a:pt x="70" y="54"/>
                      <a:pt x="65" y="60"/>
                      <a:pt x="61" y="66"/>
                    </a:cubicBezTo>
                    <a:cubicBezTo>
                      <a:pt x="57" y="76"/>
                      <a:pt x="53" y="86"/>
                      <a:pt x="49" y="96"/>
                    </a:cubicBezTo>
                    <a:cubicBezTo>
                      <a:pt x="43" y="116"/>
                      <a:pt x="34" y="132"/>
                      <a:pt x="17" y="143"/>
                    </a:cubicBezTo>
                    <a:cubicBezTo>
                      <a:pt x="7" y="164"/>
                      <a:pt x="0" y="179"/>
                      <a:pt x="0" y="179"/>
                    </a:cubicBezTo>
                    <a:cubicBezTo>
                      <a:pt x="0" y="179"/>
                      <a:pt x="33" y="208"/>
                      <a:pt x="62" y="222"/>
                    </a:cubicBezTo>
                    <a:cubicBezTo>
                      <a:pt x="92" y="237"/>
                      <a:pt x="119" y="246"/>
                      <a:pt x="119" y="246"/>
                    </a:cubicBezTo>
                    <a:cubicBezTo>
                      <a:pt x="119" y="246"/>
                      <a:pt x="142" y="227"/>
                      <a:pt x="153" y="18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10"/>
              <p:cNvSpPr>
                <a:spLocks/>
              </p:cNvSpPr>
              <p:nvPr/>
            </p:nvSpPr>
            <p:spPr bwMode="auto">
              <a:xfrm>
                <a:off x="9069" y="6422"/>
                <a:ext cx="485" cy="577"/>
              </a:xfrm>
              <a:custGeom>
                <a:avLst/>
                <a:gdLst>
                  <a:gd name="T0" fmla="*/ 153 w 205"/>
                  <a:gd name="T1" fmla="*/ 187 h 244"/>
                  <a:gd name="T2" fmla="*/ 202 w 205"/>
                  <a:gd name="T3" fmla="*/ 62 h 244"/>
                  <a:gd name="T4" fmla="*/ 197 w 205"/>
                  <a:gd name="T5" fmla="*/ 42 h 244"/>
                  <a:gd name="T6" fmla="*/ 196 w 205"/>
                  <a:gd name="T7" fmla="*/ 42 h 244"/>
                  <a:gd name="T8" fmla="*/ 170 w 205"/>
                  <a:gd name="T9" fmla="*/ 108 h 244"/>
                  <a:gd name="T10" fmla="*/ 113 w 205"/>
                  <a:gd name="T11" fmla="*/ 195 h 244"/>
                  <a:gd name="T12" fmla="*/ 54 w 205"/>
                  <a:gd name="T13" fmla="*/ 194 h 244"/>
                  <a:gd name="T14" fmla="*/ 55 w 205"/>
                  <a:gd name="T15" fmla="*/ 116 h 244"/>
                  <a:gd name="T16" fmla="*/ 82 w 205"/>
                  <a:gd name="T17" fmla="*/ 61 h 244"/>
                  <a:gd name="T18" fmla="*/ 103 w 205"/>
                  <a:gd name="T19" fmla="*/ 0 h 244"/>
                  <a:gd name="T20" fmla="*/ 97 w 205"/>
                  <a:gd name="T21" fmla="*/ 1 h 244"/>
                  <a:gd name="T22" fmla="*/ 97 w 205"/>
                  <a:gd name="T23" fmla="*/ 8 h 244"/>
                  <a:gd name="T24" fmla="*/ 71 w 205"/>
                  <a:gd name="T25" fmla="*/ 44 h 244"/>
                  <a:gd name="T26" fmla="*/ 61 w 205"/>
                  <a:gd name="T27" fmla="*/ 64 h 244"/>
                  <a:gd name="T28" fmla="*/ 49 w 205"/>
                  <a:gd name="T29" fmla="*/ 94 h 244"/>
                  <a:gd name="T30" fmla="*/ 17 w 205"/>
                  <a:gd name="T31" fmla="*/ 141 h 244"/>
                  <a:gd name="T32" fmla="*/ 10 w 205"/>
                  <a:gd name="T33" fmla="*/ 157 h 244"/>
                  <a:gd name="T34" fmla="*/ 0 w 205"/>
                  <a:gd name="T35" fmla="*/ 177 h 244"/>
                  <a:gd name="T36" fmla="*/ 0 w 205"/>
                  <a:gd name="T37" fmla="*/ 177 h 244"/>
                  <a:gd name="T38" fmla="*/ 62 w 205"/>
                  <a:gd name="T39" fmla="*/ 220 h 244"/>
                  <a:gd name="T40" fmla="*/ 119 w 205"/>
                  <a:gd name="T41" fmla="*/ 244 h 244"/>
                  <a:gd name="T42" fmla="*/ 153 w 205"/>
                  <a:gd name="T43" fmla="*/ 187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5" h="244">
                    <a:moveTo>
                      <a:pt x="153" y="187"/>
                    </a:moveTo>
                    <a:cubicBezTo>
                      <a:pt x="171" y="127"/>
                      <a:pt x="200" y="70"/>
                      <a:pt x="202" y="62"/>
                    </a:cubicBezTo>
                    <a:cubicBezTo>
                      <a:pt x="205" y="50"/>
                      <a:pt x="197" y="42"/>
                      <a:pt x="197" y="42"/>
                    </a:cubicBezTo>
                    <a:cubicBezTo>
                      <a:pt x="197" y="42"/>
                      <a:pt x="197" y="42"/>
                      <a:pt x="196" y="42"/>
                    </a:cubicBezTo>
                    <a:cubicBezTo>
                      <a:pt x="194" y="66"/>
                      <a:pt x="180" y="86"/>
                      <a:pt x="170" y="108"/>
                    </a:cubicBezTo>
                    <a:cubicBezTo>
                      <a:pt x="155" y="137"/>
                      <a:pt x="137" y="173"/>
                      <a:pt x="113" y="195"/>
                    </a:cubicBezTo>
                    <a:cubicBezTo>
                      <a:pt x="97" y="209"/>
                      <a:pt x="66" y="218"/>
                      <a:pt x="54" y="194"/>
                    </a:cubicBezTo>
                    <a:cubicBezTo>
                      <a:pt x="33" y="175"/>
                      <a:pt x="45" y="142"/>
                      <a:pt x="55" y="116"/>
                    </a:cubicBezTo>
                    <a:cubicBezTo>
                      <a:pt x="64" y="95"/>
                      <a:pt x="71" y="80"/>
                      <a:pt x="82" y="61"/>
                    </a:cubicBezTo>
                    <a:cubicBezTo>
                      <a:pt x="94" y="41"/>
                      <a:pt x="100" y="22"/>
                      <a:pt x="103" y="0"/>
                    </a:cubicBezTo>
                    <a:cubicBezTo>
                      <a:pt x="101" y="0"/>
                      <a:pt x="99" y="0"/>
                      <a:pt x="97" y="1"/>
                    </a:cubicBezTo>
                    <a:cubicBezTo>
                      <a:pt x="98" y="3"/>
                      <a:pt x="98" y="5"/>
                      <a:pt x="97" y="8"/>
                    </a:cubicBezTo>
                    <a:cubicBezTo>
                      <a:pt x="92" y="22"/>
                      <a:pt x="82" y="32"/>
                      <a:pt x="71" y="44"/>
                    </a:cubicBezTo>
                    <a:cubicBezTo>
                      <a:pt x="66" y="50"/>
                      <a:pt x="65" y="58"/>
                      <a:pt x="61" y="64"/>
                    </a:cubicBezTo>
                    <a:cubicBezTo>
                      <a:pt x="57" y="74"/>
                      <a:pt x="53" y="84"/>
                      <a:pt x="49" y="94"/>
                    </a:cubicBezTo>
                    <a:cubicBezTo>
                      <a:pt x="43" y="114"/>
                      <a:pt x="34" y="131"/>
                      <a:pt x="17" y="141"/>
                    </a:cubicBezTo>
                    <a:cubicBezTo>
                      <a:pt x="14" y="146"/>
                      <a:pt x="12" y="151"/>
                      <a:pt x="10" y="157"/>
                    </a:cubicBezTo>
                    <a:cubicBezTo>
                      <a:pt x="7" y="163"/>
                      <a:pt x="4" y="170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33" y="206"/>
                      <a:pt x="62" y="220"/>
                    </a:cubicBezTo>
                    <a:cubicBezTo>
                      <a:pt x="92" y="235"/>
                      <a:pt x="119" y="244"/>
                      <a:pt x="119" y="244"/>
                    </a:cubicBezTo>
                    <a:cubicBezTo>
                      <a:pt x="119" y="244"/>
                      <a:pt x="142" y="225"/>
                      <a:pt x="153" y="18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11"/>
              <p:cNvSpPr>
                <a:spLocks/>
              </p:cNvSpPr>
              <p:nvPr/>
            </p:nvSpPr>
            <p:spPr bwMode="auto">
              <a:xfrm>
                <a:off x="9419" y="6507"/>
                <a:ext cx="137" cy="392"/>
              </a:xfrm>
              <a:custGeom>
                <a:avLst/>
                <a:gdLst>
                  <a:gd name="T0" fmla="*/ 5 w 58"/>
                  <a:gd name="T1" fmla="*/ 151 h 166"/>
                  <a:gd name="T2" fmla="*/ 55 w 58"/>
                  <a:gd name="T3" fmla="*/ 27 h 166"/>
                  <a:gd name="T4" fmla="*/ 49 w 58"/>
                  <a:gd name="T5" fmla="*/ 6 h 166"/>
                  <a:gd name="T6" fmla="*/ 39 w 58"/>
                  <a:gd name="T7" fmla="*/ 0 h 166"/>
                  <a:gd name="T8" fmla="*/ 34 w 58"/>
                  <a:gd name="T9" fmla="*/ 14 h 166"/>
                  <a:gd name="T10" fmla="*/ 41 w 58"/>
                  <a:gd name="T11" fmla="*/ 27 h 166"/>
                  <a:gd name="T12" fmla="*/ 39 w 58"/>
                  <a:gd name="T13" fmla="*/ 41 h 166"/>
                  <a:gd name="T14" fmla="*/ 26 w 58"/>
                  <a:gd name="T15" fmla="*/ 70 h 166"/>
                  <a:gd name="T16" fmla="*/ 3 w 58"/>
                  <a:gd name="T17" fmla="*/ 150 h 166"/>
                  <a:gd name="T18" fmla="*/ 0 w 58"/>
                  <a:gd name="T19" fmla="*/ 166 h 166"/>
                  <a:gd name="T20" fmla="*/ 5 w 58"/>
                  <a:gd name="T21" fmla="*/ 151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166">
                    <a:moveTo>
                      <a:pt x="5" y="151"/>
                    </a:moveTo>
                    <a:cubicBezTo>
                      <a:pt x="23" y="91"/>
                      <a:pt x="53" y="34"/>
                      <a:pt x="55" y="27"/>
                    </a:cubicBezTo>
                    <a:cubicBezTo>
                      <a:pt x="58" y="14"/>
                      <a:pt x="49" y="6"/>
                      <a:pt x="49" y="6"/>
                    </a:cubicBezTo>
                    <a:cubicBezTo>
                      <a:pt x="46" y="4"/>
                      <a:pt x="42" y="2"/>
                      <a:pt x="39" y="0"/>
                    </a:cubicBezTo>
                    <a:cubicBezTo>
                      <a:pt x="38" y="5"/>
                      <a:pt x="36" y="10"/>
                      <a:pt x="34" y="14"/>
                    </a:cubicBezTo>
                    <a:cubicBezTo>
                      <a:pt x="35" y="13"/>
                      <a:pt x="41" y="25"/>
                      <a:pt x="41" y="27"/>
                    </a:cubicBezTo>
                    <a:cubicBezTo>
                      <a:pt x="41" y="32"/>
                      <a:pt x="40" y="37"/>
                      <a:pt x="39" y="41"/>
                    </a:cubicBezTo>
                    <a:cubicBezTo>
                      <a:pt x="35" y="51"/>
                      <a:pt x="29" y="60"/>
                      <a:pt x="26" y="70"/>
                    </a:cubicBezTo>
                    <a:cubicBezTo>
                      <a:pt x="18" y="97"/>
                      <a:pt x="8" y="122"/>
                      <a:pt x="3" y="150"/>
                    </a:cubicBezTo>
                    <a:cubicBezTo>
                      <a:pt x="2" y="156"/>
                      <a:pt x="1" y="161"/>
                      <a:pt x="0" y="166"/>
                    </a:cubicBezTo>
                    <a:cubicBezTo>
                      <a:pt x="2" y="162"/>
                      <a:pt x="4" y="157"/>
                      <a:pt x="5" y="15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12"/>
              <p:cNvSpPr>
                <a:spLocks/>
              </p:cNvSpPr>
              <p:nvPr/>
            </p:nvSpPr>
            <p:spPr bwMode="auto">
              <a:xfrm>
                <a:off x="9284" y="6750"/>
                <a:ext cx="258" cy="211"/>
              </a:xfrm>
              <a:custGeom>
                <a:avLst/>
                <a:gdLst>
                  <a:gd name="T0" fmla="*/ 56 w 109"/>
                  <a:gd name="T1" fmla="*/ 5 h 89"/>
                  <a:gd name="T2" fmla="*/ 0 w 109"/>
                  <a:gd name="T3" fmla="*/ 65 h 89"/>
                  <a:gd name="T4" fmla="*/ 28 w 109"/>
                  <a:gd name="T5" fmla="*/ 89 h 89"/>
                  <a:gd name="T6" fmla="*/ 109 w 109"/>
                  <a:gd name="T7" fmla="*/ 0 h 89"/>
                  <a:gd name="T8" fmla="*/ 56 w 109"/>
                  <a:gd name="T9" fmla="*/ 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89">
                    <a:moveTo>
                      <a:pt x="56" y="5"/>
                    </a:moveTo>
                    <a:cubicBezTo>
                      <a:pt x="33" y="32"/>
                      <a:pt x="0" y="65"/>
                      <a:pt x="0" y="6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65" y="51"/>
                      <a:pt x="91" y="22"/>
                      <a:pt x="109" y="0"/>
                    </a:cubicBezTo>
                    <a:cubicBezTo>
                      <a:pt x="88" y="8"/>
                      <a:pt x="78" y="2"/>
                      <a:pt x="56" y="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13"/>
              <p:cNvSpPr>
                <a:spLocks/>
              </p:cNvSpPr>
              <p:nvPr/>
            </p:nvSpPr>
            <p:spPr bwMode="auto">
              <a:xfrm>
                <a:off x="9284" y="6760"/>
                <a:ext cx="163" cy="201"/>
              </a:xfrm>
              <a:custGeom>
                <a:avLst/>
                <a:gdLst>
                  <a:gd name="T0" fmla="*/ 30 w 69"/>
                  <a:gd name="T1" fmla="*/ 39 h 85"/>
                  <a:gd name="T2" fmla="*/ 49 w 69"/>
                  <a:gd name="T3" fmla="*/ 21 h 85"/>
                  <a:gd name="T4" fmla="*/ 69 w 69"/>
                  <a:gd name="T5" fmla="*/ 0 h 85"/>
                  <a:gd name="T6" fmla="*/ 56 w 69"/>
                  <a:gd name="T7" fmla="*/ 1 h 85"/>
                  <a:gd name="T8" fmla="*/ 0 w 69"/>
                  <a:gd name="T9" fmla="*/ 61 h 85"/>
                  <a:gd name="T10" fmla="*/ 28 w 69"/>
                  <a:gd name="T11" fmla="*/ 85 h 85"/>
                  <a:gd name="T12" fmla="*/ 35 w 69"/>
                  <a:gd name="T13" fmla="*/ 78 h 85"/>
                  <a:gd name="T14" fmla="*/ 30 w 69"/>
                  <a:gd name="T15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85">
                    <a:moveTo>
                      <a:pt x="30" y="39"/>
                    </a:moveTo>
                    <a:cubicBezTo>
                      <a:pt x="35" y="32"/>
                      <a:pt x="42" y="26"/>
                      <a:pt x="49" y="21"/>
                    </a:cubicBezTo>
                    <a:cubicBezTo>
                      <a:pt x="56" y="14"/>
                      <a:pt x="62" y="7"/>
                      <a:pt x="69" y="0"/>
                    </a:cubicBezTo>
                    <a:cubicBezTo>
                      <a:pt x="65" y="0"/>
                      <a:pt x="61" y="1"/>
                      <a:pt x="56" y="1"/>
                    </a:cubicBezTo>
                    <a:cubicBezTo>
                      <a:pt x="33" y="28"/>
                      <a:pt x="0" y="61"/>
                      <a:pt x="0" y="61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30" y="82"/>
                      <a:pt x="32" y="80"/>
                      <a:pt x="35" y="78"/>
                    </a:cubicBezTo>
                    <a:cubicBezTo>
                      <a:pt x="23" y="67"/>
                      <a:pt x="18" y="54"/>
                      <a:pt x="30" y="3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14"/>
              <p:cNvSpPr>
                <a:spLocks/>
              </p:cNvSpPr>
              <p:nvPr/>
            </p:nvSpPr>
            <p:spPr bwMode="auto">
              <a:xfrm>
                <a:off x="9301" y="6332"/>
                <a:ext cx="111" cy="165"/>
              </a:xfrm>
              <a:custGeom>
                <a:avLst/>
                <a:gdLst>
                  <a:gd name="T0" fmla="*/ 23 w 47"/>
                  <a:gd name="T1" fmla="*/ 0 h 70"/>
                  <a:gd name="T2" fmla="*/ 1 w 47"/>
                  <a:gd name="T3" fmla="*/ 35 h 70"/>
                  <a:gd name="T4" fmla="*/ 10 w 47"/>
                  <a:gd name="T5" fmla="*/ 57 h 70"/>
                  <a:gd name="T6" fmla="*/ 41 w 47"/>
                  <a:gd name="T7" fmla="*/ 66 h 70"/>
                  <a:gd name="T8" fmla="*/ 47 w 47"/>
                  <a:gd name="T9" fmla="*/ 56 h 70"/>
                  <a:gd name="T10" fmla="*/ 23 w 47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70">
                    <a:moveTo>
                      <a:pt x="23" y="0"/>
                    </a:moveTo>
                    <a:cubicBezTo>
                      <a:pt x="23" y="0"/>
                      <a:pt x="2" y="29"/>
                      <a:pt x="1" y="35"/>
                    </a:cubicBezTo>
                    <a:cubicBezTo>
                      <a:pt x="0" y="42"/>
                      <a:pt x="2" y="51"/>
                      <a:pt x="10" y="57"/>
                    </a:cubicBezTo>
                    <a:cubicBezTo>
                      <a:pt x="28" y="70"/>
                      <a:pt x="41" y="66"/>
                      <a:pt x="41" y="66"/>
                    </a:cubicBezTo>
                    <a:cubicBezTo>
                      <a:pt x="47" y="56"/>
                      <a:pt x="47" y="56"/>
                      <a:pt x="47" y="56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15"/>
              <p:cNvSpPr>
                <a:spLocks/>
              </p:cNvSpPr>
              <p:nvPr/>
            </p:nvSpPr>
            <p:spPr bwMode="auto">
              <a:xfrm>
                <a:off x="9303" y="6313"/>
                <a:ext cx="123" cy="168"/>
              </a:xfrm>
              <a:custGeom>
                <a:avLst/>
                <a:gdLst>
                  <a:gd name="T0" fmla="*/ 24 w 52"/>
                  <a:gd name="T1" fmla="*/ 0 h 71"/>
                  <a:gd name="T2" fmla="*/ 1 w 52"/>
                  <a:gd name="T3" fmla="*/ 35 h 71"/>
                  <a:gd name="T4" fmla="*/ 10 w 52"/>
                  <a:gd name="T5" fmla="*/ 56 h 71"/>
                  <a:gd name="T6" fmla="*/ 36 w 52"/>
                  <a:gd name="T7" fmla="*/ 71 h 71"/>
                  <a:gd name="T8" fmla="*/ 52 w 52"/>
                  <a:gd name="T9" fmla="*/ 53 h 71"/>
                  <a:gd name="T10" fmla="*/ 24 w 52"/>
                  <a:gd name="T1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71">
                    <a:moveTo>
                      <a:pt x="24" y="0"/>
                    </a:moveTo>
                    <a:cubicBezTo>
                      <a:pt x="24" y="0"/>
                      <a:pt x="3" y="28"/>
                      <a:pt x="1" y="35"/>
                    </a:cubicBezTo>
                    <a:cubicBezTo>
                      <a:pt x="0" y="41"/>
                      <a:pt x="3" y="50"/>
                      <a:pt x="10" y="56"/>
                    </a:cubicBezTo>
                    <a:cubicBezTo>
                      <a:pt x="29" y="70"/>
                      <a:pt x="36" y="71"/>
                      <a:pt x="36" y="71"/>
                    </a:cubicBezTo>
                    <a:cubicBezTo>
                      <a:pt x="52" y="53"/>
                      <a:pt x="52" y="53"/>
                      <a:pt x="52" y="53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16"/>
              <p:cNvSpPr>
                <a:spLocks/>
              </p:cNvSpPr>
              <p:nvPr/>
            </p:nvSpPr>
            <p:spPr bwMode="auto">
              <a:xfrm>
                <a:off x="9440" y="6445"/>
                <a:ext cx="163" cy="114"/>
              </a:xfrm>
              <a:custGeom>
                <a:avLst/>
                <a:gdLst>
                  <a:gd name="T0" fmla="*/ 69 w 69"/>
                  <a:gd name="T1" fmla="*/ 14 h 48"/>
                  <a:gd name="T2" fmla="*/ 49 w 69"/>
                  <a:gd name="T3" fmla="*/ 39 h 48"/>
                  <a:gd name="T4" fmla="*/ 0 w 69"/>
                  <a:gd name="T5" fmla="*/ 28 h 48"/>
                  <a:gd name="T6" fmla="*/ 20 w 69"/>
                  <a:gd name="T7" fmla="*/ 0 h 48"/>
                  <a:gd name="T8" fmla="*/ 69 w 69"/>
                  <a:gd name="T9" fmla="*/ 1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8">
                    <a:moveTo>
                      <a:pt x="69" y="14"/>
                    </a:moveTo>
                    <a:cubicBezTo>
                      <a:pt x="69" y="14"/>
                      <a:pt x="53" y="38"/>
                      <a:pt x="49" y="39"/>
                    </a:cubicBezTo>
                    <a:cubicBezTo>
                      <a:pt x="46" y="41"/>
                      <a:pt x="40" y="48"/>
                      <a:pt x="0" y="28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69" y="14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17"/>
              <p:cNvSpPr>
                <a:spLocks/>
              </p:cNvSpPr>
              <p:nvPr/>
            </p:nvSpPr>
            <p:spPr bwMode="auto">
              <a:xfrm>
                <a:off x="9452" y="6438"/>
                <a:ext cx="163" cy="114"/>
              </a:xfrm>
              <a:custGeom>
                <a:avLst/>
                <a:gdLst>
                  <a:gd name="T0" fmla="*/ 69 w 69"/>
                  <a:gd name="T1" fmla="*/ 13 h 48"/>
                  <a:gd name="T2" fmla="*/ 50 w 69"/>
                  <a:gd name="T3" fmla="*/ 39 h 48"/>
                  <a:gd name="T4" fmla="*/ 0 w 69"/>
                  <a:gd name="T5" fmla="*/ 27 h 48"/>
                  <a:gd name="T6" fmla="*/ 25 w 69"/>
                  <a:gd name="T7" fmla="*/ 0 h 48"/>
                  <a:gd name="T8" fmla="*/ 69 w 69"/>
                  <a:gd name="T9" fmla="*/ 1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8">
                    <a:moveTo>
                      <a:pt x="69" y="13"/>
                    </a:moveTo>
                    <a:cubicBezTo>
                      <a:pt x="69" y="13"/>
                      <a:pt x="53" y="37"/>
                      <a:pt x="50" y="39"/>
                    </a:cubicBezTo>
                    <a:cubicBezTo>
                      <a:pt x="47" y="40"/>
                      <a:pt x="40" y="48"/>
                      <a:pt x="0" y="27"/>
                    </a:cubicBezTo>
                    <a:cubicBezTo>
                      <a:pt x="25" y="0"/>
                      <a:pt x="25" y="0"/>
                      <a:pt x="25" y="0"/>
                    </a:cubicBezTo>
                    <a:lnTo>
                      <a:pt x="69" y="13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18"/>
              <p:cNvSpPr>
                <a:spLocks/>
              </p:cNvSpPr>
              <p:nvPr/>
            </p:nvSpPr>
            <p:spPr bwMode="auto">
              <a:xfrm>
                <a:off x="9343" y="6315"/>
                <a:ext cx="76" cy="161"/>
              </a:xfrm>
              <a:custGeom>
                <a:avLst/>
                <a:gdLst>
                  <a:gd name="T0" fmla="*/ 0 w 32"/>
                  <a:gd name="T1" fmla="*/ 9 h 68"/>
                  <a:gd name="T2" fmla="*/ 0 w 32"/>
                  <a:gd name="T3" fmla="*/ 6 h 68"/>
                  <a:gd name="T4" fmla="*/ 7 w 32"/>
                  <a:gd name="T5" fmla="*/ 2 h 68"/>
                  <a:gd name="T6" fmla="*/ 13 w 32"/>
                  <a:gd name="T7" fmla="*/ 12 h 68"/>
                  <a:gd name="T8" fmla="*/ 23 w 32"/>
                  <a:gd name="T9" fmla="*/ 32 h 68"/>
                  <a:gd name="T10" fmla="*/ 32 w 32"/>
                  <a:gd name="T11" fmla="*/ 52 h 68"/>
                  <a:gd name="T12" fmla="*/ 24 w 32"/>
                  <a:gd name="T13" fmla="*/ 65 h 68"/>
                  <a:gd name="T14" fmla="*/ 21 w 32"/>
                  <a:gd name="T15" fmla="*/ 50 h 68"/>
                  <a:gd name="T16" fmla="*/ 16 w 32"/>
                  <a:gd name="T17" fmla="*/ 42 h 68"/>
                  <a:gd name="T18" fmla="*/ 9 w 32"/>
                  <a:gd name="T19" fmla="*/ 31 h 68"/>
                  <a:gd name="T20" fmla="*/ 2 w 32"/>
                  <a:gd name="T21" fmla="*/ 16 h 68"/>
                  <a:gd name="T22" fmla="*/ 0 w 32"/>
                  <a:gd name="T23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68">
                    <a:moveTo>
                      <a:pt x="0" y="9"/>
                    </a:moveTo>
                    <a:cubicBezTo>
                      <a:pt x="0" y="8"/>
                      <a:pt x="0" y="7"/>
                      <a:pt x="0" y="6"/>
                    </a:cubicBezTo>
                    <a:cubicBezTo>
                      <a:pt x="1" y="3"/>
                      <a:pt x="3" y="0"/>
                      <a:pt x="7" y="2"/>
                    </a:cubicBezTo>
                    <a:cubicBezTo>
                      <a:pt x="10" y="4"/>
                      <a:pt x="11" y="9"/>
                      <a:pt x="13" y="12"/>
                    </a:cubicBezTo>
                    <a:cubicBezTo>
                      <a:pt x="17" y="19"/>
                      <a:pt x="20" y="25"/>
                      <a:pt x="23" y="32"/>
                    </a:cubicBezTo>
                    <a:cubicBezTo>
                      <a:pt x="26" y="39"/>
                      <a:pt x="30" y="45"/>
                      <a:pt x="32" y="52"/>
                    </a:cubicBezTo>
                    <a:cubicBezTo>
                      <a:pt x="32" y="53"/>
                      <a:pt x="31" y="68"/>
                      <a:pt x="24" y="65"/>
                    </a:cubicBezTo>
                    <a:cubicBezTo>
                      <a:pt x="17" y="63"/>
                      <a:pt x="25" y="56"/>
                      <a:pt x="21" y="50"/>
                    </a:cubicBezTo>
                    <a:cubicBezTo>
                      <a:pt x="19" y="47"/>
                      <a:pt x="18" y="45"/>
                      <a:pt x="16" y="42"/>
                    </a:cubicBezTo>
                    <a:cubicBezTo>
                      <a:pt x="14" y="38"/>
                      <a:pt x="11" y="35"/>
                      <a:pt x="9" y="31"/>
                    </a:cubicBezTo>
                    <a:cubicBezTo>
                      <a:pt x="7" y="26"/>
                      <a:pt x="5" y="21"/>
                      <a:pt x="2" y="16"/>
                    </a:cubicBezTo>
                    <a:cubicBezTo>
                      <a:pt x="1" y="14"/>
                      <a:pt x="0" y="12"/>
                      <a:pt x="0" y="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19"/>
              <p:cNvSpPr>
                <a:spLocks/>
              </p:cNvSpPr>
              <p:nvPr/>
            </p:nvSpPr>
            <p:spPr bwMode="auto">
              <a:xfrm>
                <a:off x="9464" y="6460"/>
                <a:ext cx="144" cy="40"/>
              </a:xfrm>
              <a:custGeom>
                <a:avLst/>
                <a:gdLst>
                  <a:gd name="T0" fmla="*/ 57 w 61"/>
                  <a:gd name="T1" fmla="*/ 8 h 17"/>
                  <a:gd name="T2" fmla="*/ 41 w 61"/>
                  <a:gd name="T3" fmla="*/ 5 h 17"/>
                  <a:gd name="T4" fmla="*/ 25 w 61"/>
                  <a:gd name="T5" fmla="*/ 2 h 17"/>
                  <a:gd name="T6" fmla="*/ 7 w 61"/>
                  <a:gd name="T7" fmla="*/ 6 h 17"/>
                  <a:gd name="T8" fmla="*/ 0 w 61"/>
                  <a:gd name="T9" fmla="*/ 10 h 17"/>
                  <a:gd name="T10" fmla="*/ 20 w 61"/>
                  <a:gd name="T11" fmla="*/ 10 h 17"/>
                  <a:gd name="T12" fmla="*/ 47 w 61"/>
                  <a:gd name="T13" fmla="*/ 15 h 17"/>
                  <a:gd name="T14" fmla="*/ 59 w 61"/>
                  <a:gd name="T15" fmla="*/ 11 h 17"/>
                  <a:gd name="T16" fmla="*/ 57 w 61"/>
                  <a:gd name="T1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7">
                    <a:moveTo>
                      <a:pt x="57" y="8"/>
                    </a:moveTo>
                    <a:cubicBezTo>
                      <a:pt x="52" y="5"/>
                      <a:pt x="46" y="5"/>
                      <a:pt x="41" y="5"/>
                    </a:cubicBezTo>
                    <a:cubicBezTo>
                      <a:pt x="35" y="5"/>
                      <a:pt x="30" y="3"/>
                      <a:pt x="25" y="2"/>
                    </a:cubicBezTo>
                    <a:cubicBezTo>
                      <a:pt x="19" y="0"/>
                      <a:pt x="12" y="2"/>
                      <a:pt x="7" y="6"/>
                    </a:cubicBezTo>
                    <a:cubicBezTo>
                      <a:pt x="5" y="7"/>
                      <a:pt x="3" y="10"/>
                      <a:pt x="0" y="10"/>
                    </a:cubicBezTo>
                    <a:cubicBezTo>
                      <a:pt x="7" y="12"/>
                      <a:pt x="14" y="11"/>
                      <a:pt x="20" y="10"/>
                    </a:cubicBezTo>
                    <a:cubicBezTo>
                      <a:pt x="29" y="9"/>
                      <a:pt x="39" y="10"/>
                      <a:pt x="47" y="15"/>
                    </a:cubicBezTo>
                    <a:cubicBezTo>
                      <a:pt x="51" y="17"/>
                      <a:pt x="56" y="17"/>
                      <a:pt x="59" y="11"/>
                    </a:cubicBezTo>
                    <a:cubicBezTo>
                      <a:pt x="61" y="8"/>
                      <a:pt x="60" y="10"/>
                      <a:pt x="57" y="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20"/>
              <p:cNvSpPr>
                <a:spLocks/>
              </p:cNvSpPr>
              <p:nvPr/>
            </p:nvSpPr>
            <p:spPr bwMode="auto">
              <a:xfrm>
                <a:off x="9360" y="6464"/>
                <a:ext cx="144" cy="364"/>
              </a:xfrm>
              <a:custGeom>
                <a:avLst/>
                <a:gdLst>
                  <a:gd name="T0" fmla="*/ 7 w 61"/>
                  <a:gd name="T1" fmla="*/ 103 h 154"/>
                  <a:gd name="T2" fmla="*/ 26 w 61"/>
                  <a:gd name="T3" fmla="*/ 133 h 154"/>
                  <a:gd name="T4" fmla="*/ 49 w 61"/>
                  <a:gd name="T5" fmla="*/ 154 h 154"/>
                  <a:gd name="T6" fmla="*/ 61 w 61"/>
                  <a:gd name="T7" fmla="*/ 140 h 154"/>
                  <a:gd name="T8" fmla="*/ 55 w 61"/>
                  <a:gd name="T9" fmla="*/ 130 h 154"/>
                  <a:gd name="T10" fmla="*/ 29 w 61"/>
                  <a:gd name="T11" fmla="*/ 91 h 154"/>
                  <a:gd name="T12" fmla="*/ 16 w 61"/>
                  <a:gd name="T13" fmla="*/ 40 h 154"/>
                  <a:gd name="T14" fmla="*/ 19 w 61"/>
                  <a:gd name="T15" fmla="*/ 17 h 154"/>
                  <a:gd name="T16" fmla="*/ 17 w 61"/>
                  <a:gd name="T17" fmla="*/ 2 h 154"/>
                  <a:gd name="T18" fmla="*/ 11 w 61"/>
                  <a:gd name="T19" fmla="*/ 0 h 154"/>
                  <a:gd name="T20" fmla="*/ 7 w 61"/>
                  <a:gd name="T21" fmla="*/ 11 h 154"/>
                  <a:gd name="T22" fmla="*/ 10 w 61"/>
                  <a:gd name="T23" fmla="*/ 12 h 154"/>
                  <a:gd name="T24" fmla="*/ 12 w 61"/>
                  <a:gd name="T25" fmla="*/ 17 h 154"/>
                  <a:gd name="T26" fmla="*/ 12 w 61"/>
                  <a:gd name="T27" fmla="*/ 19 h 154"/>
                  <a:gd name="T28" fmla="*/ 12 w 61"/>
                  <a:gd name="T29" fmla="*/ 23 h 154"/>
                  <a:gd name="T30" fmla="*/ 9 w 61"/>
                  <a:gd name="T31" fmla="*/ 29 h 154"/>
                  <a:gd name="T32" fmla="*/ 5 w 61"/>
                  <a:gd name="T33" fmla="*/ 50 h 154"/>
                  <a:gd name="T34" fmla="*/ 5 w 61"/>
                  <a:gd name="T35" fmla="*/ 50 h 154"/>
                  <a:gd name="T36" fmla="*/ 7 w 61"/>
                  <a:gd name="T37" fmla="*/ 10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154">
                    <a:moveTo>
                      <a:pt x="7" y="103"/>
                    </a:moveTo>
                    <a:cubicBezTo>
                      <a:pt x="12" y="114"/>
                      <a:pt x="18" y="125"/>
                      <a:pt x="26" y="133"/>
                    </a:cubicBezTo>
                    <a:cubicBezTo>
                      <a:pt x="39" y="146"/>
                      <a:pt x="49" y="154"/>
                      <a:pt x="49" y="154"/>
                    </a:cubicBezTo>
                    <a:cubicBezTo>
                      <a:pt x="61" y="140"/>
                      <a:pt x="61" y="140"/>
                      <a:pt x="61" y="140"/>
                    </a:cubicBezTo>
                    <a:cubicBezTo>
                      <a:pt x="61" y="140"/>
                      <a:pt x="60" y="137"/>
                      <a:pt x="55" y="130"/>
                    </a:cubicBezTo>
                    <a:cubicBezTo>
                      <a:pt x="45" y="118"/>
                      <a:pt x="36" y="106"/>
                      <a:pt x="29" y="91"/>
                    </a:cubicBezTo>
                    <a:cubicBezTo>
                      <a:pt x="21" y="76"/>
                      <a:pt x="15" y="58"/>
                      <a:pt x="16" y="40"/>
                    </a:cubicBezTo>
                    <a:cubicBezTo>
                      <a:pt x="17" y="33"/>
                      <a:pt x="17" y="24"/>
                      <a:pt x="19" y="17"/>
                    </a:cubicBezTo>
                    <a:cubicBezTo>
                      <a:pt x="21" y="10"/>
                      <a:pt x="25" y="6"/>
                      <a:pt x="17" y="2"/>
                    </a:cubicBezTo>
                    <a:cubicBezTo>
                      <a:pt x="16" y="1"/>
                      <a:pt x="13" y="0"/>
                      <a:pt x="11" y="0"/>
                    </a:cubicBezTo>
                    <a:cubicBezTo>
                      <a:pt x="9" y="3"/>
                      <a:pt x="8" y="7"/>
                      <a:pt x="7" y="11"/>
                    </a:cubicBezTo>
                    <a:cubicBezTo>
                      <a:pt x="8" y="11"/>
                      <a:pt x="9" y="11"/>
                      <a:pt x="10" y="12"/>
                    </a:cubicBezTo>
                    <a:cubicBezTo>
                      <a:pt x="12" y="13"/>
                      <a:pt x="13" y="15"/>
                      <a:pt x="12" y="17"/>
                    </a:cubicBezTo>
                    <a:cubicBezTo>
                      <a:pt x="12" y="18"/>
                      <a:pt x="12" y="18"/>
                      <a:pt x="12" y="19"/>
                    </a:cubicBezTo>
                    <a:cubicBezTo>
                      <a:pt x="13" y="20"/>
                      <a:pt x="13" y="21"/>
                      <a:pt x="12" y="23"/>
                    </a:cubicBezTo>
                    <a:cubicBezTo>
                      <a:pt x="11" y="25"/>
                      <a:pt x="10" y="27"/>
                      <a:pt x="9" y="29"/>
                    </a:cubicBezTo>
                    <a:cubicBezTo>
                      <a:pt x="8" y="37"/>
                      <a:pt x="6" y="45"/>
                      <a:pt x="5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0" y="70"/>
                      <a:pt x="2" y="87"/>
                      <a:pt x="7" y="10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21"/>
              <p:cNvSpPr>
                <a:spLocks/>
              </p:cNvSpPr>
              <p:nvPr/>
            </p:nvSpPr>
            <p:spPr bwMode="auto">
              <a:xfrm>
                <a:off x="9329" y="6486"/>
                <a:ext cx="596" cy="444"/>
              </a:xfrm>
              <a:custGeom>
                <a:avLst/>
                <a:gdLst>
                  <a:gd name="T0" fmla="*/ 31 w 252"/>
                  <a:gd name="T1" fmla="*/ 5 h 188"/>
                  <a:gd name="T2" fmla="*/ 64 w 252"/>
                  <a:gd name="T3" fmla="*/ 139 h 188"/>
                  <a:gd name="T4" fmla="*/ 180 w 252"/>
                  <a:gd name="T5" fmla="*/ 188 h 188"/>
                  <a:gd name="T6" fmla="*/ 252 w 252"/>
                  <a:gd name="T7" fmla="*/ 119 h 188"/>
                  <a:gd name="T8" fmla="*/ 191 w 252"/>
                  <a:gd name="T9" fmla="*/ 54 h 188"/>
                  <a:gd name="T10" fmla="*/ 80 w 252"/>
                  <a:gd name="T11" fmla="*/ 72 h 188"/>
                  <a:gd name="T12" fmla="*/ 51 w 252"/>
                  <a:gd name="T13" fmla="*/ 11 h 188"/>
                  <a:gd name="T14" fmla="*/ 42 w 252"/>
                  <a:gd name="T15" fmla="*/ 0 h 188"/>
                  <a:gd name="T16" fmla="*/ 31 w 252"/>
                  <a:gd name="T17" fmla="*/ 5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2" h="188">
                    <a:moveTo>
                      <a:pt x="31" y="5"/>
                    </a:moveTo>
                    <a:cubicBezTo>
                      <a:pt x="31" y="5"/>
                      <a:pt x="0" y="94"/>
                      <a:pt x="64" y="139"/>
                    </a:cubicBezTo>
                    <a:cubicBezTo>
                      <a:pt x="127" y="183"/>
                      <a:pt x="180" y="188"/>
                      <a:pt x="180" y="188"/>
                    </a:cubicBezTo>
                    <a:cubicBezTo>
                      <a:pt x="252" y="119"/>
                      <a:pt x="252" y="119"/>
                      <a:pt x="252" y="119"/>
                    </a:cubicBezTo>
                    <a:cubicBezTo>
                      <a:pt x="191" y="54"/>
                      <a:pt x="191" y="54"/>
                      <a:pt x="191" y="54"/>
                    </a:cubicBezTo>
                    <a:cubicBezTo>
                      <a:pt x="191" y="54"/>
                      <a:pt x="123" y="100"/>
                      <a:pt x="80" y="72"/>
                    </a:cubicBezTo>
                    <a:cubicBezTo>
                      <a:pt x="36" y="44"/>
                      <a:pt x="51" y="11"/>
                      <a:pt x="51" y="11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31" y="5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22"/>
              <p:cNvSpPr>
                <a:spLocks/>
              </p:cNvSpPr>
              <p:nvPr/>
            </p:nvSpPr>
            <p:spPr bwMode="auto">
              <a:xfrm>
                <a:off x="9386" y="6438"/>
                <a:ext cx="87" cy="74"/>
              </a:xfrm>
              <a:custGeom>
                <a:avLst/>
                <a:gdLst>
                  <a:gd name="T0" fmla="*/ 6 w 37"/>
                  <a:gd name="T1" fmla="*/ 0 h 31"/>
                  <a:gd name="T2" fmla="*/ 37 w 37"/>
                  <a:gd name="T3" fmla="*/ 14 h 31"/>
                  <a:gd name="T4" fmla="*/ 31 w 37"/>
                  <a:gd name="T5" fmla="*/ 27 h 31"/>
                  <a:gd name="T6" fmla="*/ 25 w 37"/>
                  <a:gd name="T7" fmla="*/ 31 h 31"/>
                  <a:gd name="T8" fmla="*/ 2 w 37"/>
                  <a:gd name="T9" fmla="*/ 20 h 31"/>
                  <a:gd name="T10" fmla="*/ 1 w 37"/>
                  <a:gd name="T11" fmla="*/ 16 h 31"/>
                  <a:gd name="T12" fmla="*/ 6 w 37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1">
                    <a:moveTo>
                      <a:pt x="6" y="0"/>
                    </a:moveTo>
                    <a:cubicBezTo>
                      <a:pt x="6" y="0"/>
                      <a:pt x="18" y="11"/>
                      <a:pt x="37" y="14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0" y="30"/>
                      <a:pt x="28" y="31"/>
                      <a:pt x="25" y="31"/>
                    </a:cubicBezTo>
                    <a:cubicBezTo>
                      <a:pt x="20" y="31"/>
                      <a:pt x="10" y="29"/>
                      <a:pt x="2" y="20"/>
                    </a:cubicBezTo>
                    <a:cubicBezTo>
                      <a:pt x="1" y="19"/>
                      <a:pt x="0" y="18"/>
                      <a:pt x="1" y="16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23"/>
              <p:cNvSpPr>
                <a:spLocks/>
              </p:cNvSpPr>
              <p:nvPr/>
            </p:nvSpPr>
            <p:spPr bwMode="auto">
              <a:xfrm>
                <a:off x="9414" y="6505"/>
                <a:ext cx="511" cy="302"/>
              </a:xfrm>
              <a:custGeom>
                <a:avLst/>
                <a:gdLst>
                  <a:gd name="T0" fmla="*/ 3 w 216"/>
                  <a:gd name="T1" fmla="*/ 4 h 128"/>
                  <a:gd name="T2" fmla="*/ 2 w 216"/>
                  <a:gd name="T3" fmla="*/ 28 h 128"/>
                  <a:gd name="T4" fmla="*/ 15 w 216"/>
                  <a:gd name="T5" fmla="*/ 56 h 128"/>
                  <a:gd name="T6" fmla="*/ 60 w 216"/>
                  <a:gd name="T7" fmla="*/ 105 h 128"/>
                  <a:gd name="T8" fmla="*/ 89 w 216"/>
                  <a:gd name="T9" fmla="*/ 118 h 128"/>
                  <a:gd name="T10" fmla="*/ 216 w 216"/>
                  <a:gd name="T11" fmla="*/ 111 h 128"/>
                  <a:gd name="T12" fmla="*/ 155 w 216"/>
                  <a:gd name="T13" fmla="*/ 46 h 128"/>
                  <a:gd name="T14" fmla="*/ 44 w 216"/>
                  <a:gd name="T15" fmla="*/ 64 h 128"/>
                  <a:gd name="T16" fmla="*/ 15 w 216"/>
                  <a:gd name="T17" fmla="*/ 3 h 128"/>
                  <a:gd name="T18" fmla="*/ 5 w 216"/>
                  <a:gd name="T19" fmla="*/ 0 h 128"/>
                  <a:gd name="T20" fmla="*/ 3 w 216"/>
                  <a:gd name="T21" fmla="*/ 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6" h="128">
                    <a:moveTo>
                      <a:pt x="3" y="4"/>
                    </a:moveTo>
                    <a:cubicBezTo>
                      <a:pt x="0" y="11"/>
                      <a:pt x="0" y="22"/>
                      <a:pt x="2" y="28"/>
                    </a:cubicBezTo>
                    <a:cubicBezTo>
                      <a:pt x="4" y="39"/>
                      <a:pt x="10" y="48"/>
                      <a:pt x="15" y="56"/>
                    </a:cubicBezTo>
                    <a:cubicBezTo>
                      <a:pt x="28" y="75"/>
                      <a:pt x="41" y="93"/>
                      <a:pt x="60" y="105"/>
                    </a:cubicBezTo>
                    <a:cubicBezTo>
                      <a:pt x="69" y="111"/>
                      <a:pt x="79" y="116"/>
                      <a:pt x="89" y="118"/>
                    </a:cubicBezTo>
                    <a:cubicBezTo>
                      <a:pt x="131" y="128"/>
                      <a:pt x="175" y="118"/>
                      <a:pt x="216" y="111"/>
                    </a:cubicBezTo>
                    <a:cubicBezTo>
                      <a:pt x="155" y="46"/>
                      <a:pt x="155" y="46"/>
                      <a:pt x="155" y="46"/>
                    </a:cubicBezTo>
                    <a:cubicBezTo>
                      <a:pt x="155" y="46"/>
                      <a:pt x="87" y="92"/>
                      <a:pt x="44" y="64"/>
                    </a:cubicBezTo>
                    <a:cubicBezTo>
                      <a:pt x="0" y="36"/>
                      <a:pt x="15" y="3"/>
                      <a:pt x="15" y="3"/>
                    </a:cubicBezTo>
                    <a:cubicBezTo>
                      <a:pt x="11" y="2"/>
                      <a:pt x="8" y="1"/>
                      <a:pt x="5" y="0"/>
                    </a:cubicBezTo>
                    <a:cubicBezTo>
                      <a:pt x="4" y="1"/>
                      <a:pt x="3" y="2"/>
                      <a:pt x="3" y="4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24"/>
              <p:cNvSpPr>
                <a:spLocks/>
              </p:cNvSpPr>
              <p:nvPr/>
            </p:nvSpPr>
            <p:spPr bwMode="auto">
              <a:xfrm>
                <a:off x="9381" y="6585"/>
                <a:ext cx="144" cy="87"/>
              </a:xfrm>
              <a:custGeom>
                <a:avLst/>
                <a:gdLst>
                  <a:gd name="T0" fmla="*/ 2 w 61"/>
                  <a:gd name="T1" fmla="*/ 0 h 37"/>
                  <a:gd name="T2" fmla="*/ 35 w 61"/>
                  <a:gd name="T3" fmla="*/ 9 h 37"/>
                  <a:gd name="T4" fmla="*/ 61 w 61"/>
                  <a:gd name="T5" fmla="*/ 32 h 37"/>
                  <a:gd name="T6" fmla="*/ 2 w 61"/>
                  <a:gd name="T7" fmla="*/ 23 h 37"/>
                  <a:gd name="T8" fmla="*/ 2 w 61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7">
                    <a:moveTo>
                      <a:pt x="2" y="0"/>
                    </a:move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45" y="23"/>
                      <a:pt x="61" y="32"/>
                    </a:cubicBezTo>
                    <a:cubicBezTo>
                      <a:pt x="61" y="32"/>
                      <a:pt x="39" y="37"/>
                      <a:pt x="2" y="23"/>
                    </a:cubicBezTo>
                    <a:cubicBezTo>
                      <a:pt x="2" y="23"/>
                      <a:pt x="0" y="12"/>
                      <a:pt x="2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25"/>
              <p:cNvSpPr>
                <a:spLocks/>
              </p:cNvSpPr>
              <p:nvPr/>
            </p:nvSpPr>
            <p:spPr bwMode="auto">
              <a:xfrm>
                <a:off x="9431" y="6613"/>
                <a:ext cx="399" cy="232"/>
              </a:xfrm>
              <a:custGeom>
                <a:avLst/>
                <a:gdLst>
                  <a:gd name="T0" fmla="*/ 89 w 169"/>
                  <a:gd name="T1" fmla="*/ 25 h 98"/>
                  <a:gd name="T2" fmla="*/ 0 w 169"/>
                  <a:gd name="T3" fmla="*/ 64 h 98"/>
                  <a:gd name="T4" fmla="*/ 40 w 169"/>
                  <a:gd name="T5" fmla="*/ 98 h 98"/>
                  <a:gd name="T6" fmla="*/ 169 w 169"/>
                  <a:gd name="T7" fmla="*/ 23 h 98"/>
                  <a:gd name="T8" fmla="*/ 148 w 169"/>
                  <a:gd name="T9" fmla="*/ 0 h 98"/>
                  <a:gd name="T10" fmla="*/ 89 w 169"/>
                  <a:gd name="T11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9" h="98">
                    <a:moveTo>
                      <a:pt x="89" y="25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10" y="82"/>
                      <a:pt x="40" y="98"/>
                    </a:cubicBezTo>
                    <a:cubicBezTo>
                      <a:pt x="169" y="23"/>
                      <a:pt x="169" y="23"/>
                      <a:pt x="169" y="23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16" y="20"/>
                      <a:pt x="89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26"/>
              <p:cNvSpPr>
                <a:spLocks/>
              </p:cNvSpPr>
              <p:nvPr/>
            </p:nvSpPr>
            <p:spPr bwMode="auto">
              <a:xfrm>
                <a:off x="9641" y="6724"/>
                <a:ext cx="267" cy="197"/>
              </a:xfrm>
              <a:custGeom>
                <a:avLst/>
                <a:gdLst>
                  <a:gd name="T0" fmla="*/ 0 w 113"/>
                  <a:gd name="T1" fmla="*/ 74 h 83"/>
                  <a:gd name="T2" fmla="*/ 103 w 113"/>
                  <a:gd name="T3" fmla="*/ 0 h 83"/>
                  <a:gd name="T4" fmla="*/ 113 w 113"/>
                  <a:gd name="T5" fmla="*/ 11 h 83"/>
                  <a:gd name="T6" fmla="*/ 25 w 113"/>
                  <a:gd name="T7" fmla="*/ 83 h 83"/>
                  <a:gd name="T8" fmla="*/ 0 w 113"/>
                  <a:gd name="T9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83">
                    <a:moveTo>
                      <a:pt x="0" y="74"/>
                    </a:moveTo>
                    <a:cubicBezTo>
                      <a:pt x="103" y="0"/>
                      <a:pt x="103" y="0"/>
                      <a:pt x="103" y="0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3"/>
                      <a:pt x="13" y="80"/>
                      <a:pt x="0" y="7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27"/>
              <p:cNvSpPr>
                <a:spLocks/>
              </p:cNvSpPr>
              <p:nvPr/>
            </p:nvSpPr>
            <p:spPr bwMode="auto">
              <a:xfrm>
                <a:off x="8868" y="6888"/>
                <a:ext cx="319" cy="144"/>
              </a:xfrm>
              <a:custGeom>
                <a:avLst/>
                <a:gdLst>
                  <a:gd name="T0" fmla="*/ 89 w 135"/>
                  <a:gd name="T1" fmla="*/ 0 h 61"/>
                  <a:gd name="T2" fmla="*/ 41 w 135"/>
                  <a:gd name="T3" fmla="*/ 19 h 61"/>
                  <a:gd name="T4" fmla="*/ 4 w 135"/>
                  <a:gd name="T5" fmla="*/ 26 h 61"/>
                  <a:gd name="T6" fmla="*/ 13 w 135"/>
                  <a:gd name="T7" fmla="*/ 36 h 61"/>
                  <a:gd name="T8" fmla="*/ 104 w 135"/>
                  <a:gd name="T9" fmla="*/ 43 h 61"/>
                  <a:gd name="T10" fmla="*/ 122 w 135"/>
                  <a:gd name="T11" fmla="*/ 57 h 61"/>
                  <a:gd name="T12" fmla="*/ 123 w 135"/>
                  <a:gd name="T13" fmla="*/ 37 h 61"/>
                  <a:gd name="T14" fmla="*/ 122 w 135"/>
                  <a:gd name="T15" fmla="*/ 10 h 61"/>
                  <a:gd name="T16" fmla="*/ 89 w 135"/>
                  <a:gd name="T1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61">
                    <a:moveTo>
                      <a:pt x="89" y="0"/>
                    </a:moveTo>
                    <a:cubicBezTo>
                      <a:pt x="89" y="0"/>
                      <a:pt x="53" y="20"/>
                      <a:pt x="41" y="19"/>
                    </a:cubicBezTo>
                    <a:cubicBezTo>
                      <a:pt x="29" y="17"/>
                      <a:pt x="7" y="20"/>
                      <a:pt x="4" y="26"/>
                    </a:cubicBezTo>
                    <a:cubicBezTo>
                      <a:pt x="0" y="31"/>
                      <a:pt x="4" y="36"/>
                      <a:pt x="13" y="36"/>
                    </a:cubicBezTo>
                    <a:cubicBezTo>
                      <a:pt x="23" y="35"/>
                      <a:pt x="86" y="47"/>
                      <a:pt x="104" y="43"/>
                    </a:cubicBezTo>
                    <a:cubicBezTo>
                      <a:pt x="104" y="43"/>
                      <a:pt x="108" y="61"/>
                      <a:pt x="122" y="57"/>
                    </a:cubicBezTo>
                    <a:cubicBezTo>
                      <a:pt x="135" y="54"/>
                      <a:pt x="117" y="44"/>
                      <a:pt x="123" y="37"/>
                    </a:cubicBezTo>
                    <a:cubicBezTo>
                      <a:pt x="128" y="29"/>
                      <a:pt x="122" y="10"/>
                      <a:pt x="122" y="10"/>
                    </a:cubicBez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28"/>
              <p:cNvSpPr>
                <a:spLocks/>
              </p:cNvSpPr>
              <p:nvPr/>
            </p:nvSpPr>
            <p:spPr bwMode="auto">
              <a:xfrm>
                <a:off x="8868" y="6947"/>
                <a:ext cx="288" cy="85"/>
              </a:xfrm>
              <a:custGeom>
                <a:avLst/>
                <a:gdLst>
                  <a:gd name="T0" fmla="*/ 118 w 122"/>
                  <a:gd name="T1" fmla="*/ 27 h 36"/>
                  <a:gd name="T2" fmla="*/ 111 w 122"/>
                  <a:gd name="T3" fmla="*/ 14 h 36"/>
                  <a:gd name="T4" fmla="*/ 111 w 122"/>
                  <a:gd name="T5" fmla="*/ 14 h 36"/>
                  <a:gd name="T6" fmla="*/ 111 w 122"/>
                  <a:gd name="T7" fmla="*/ 13 h 36"/>
                  <a:gd name="T8" fmla="*/ 111 w 122"/>
                  <a:gd name="T9" fmla="*/ 13 h 36"/>
                  <a:gd name="T10" fmla="*/ 108 w 122"/>
                  <a:gd name="T11" fmla="*/ 8 h 36"/>
                  <a:gd name="T12" fmla="*/ 81 w 122"/>
                  <a:gd name="T13" fmla="*/ 2 h 36"/>
                  <a:gd name="T14" fmla="*/ 70 w 122"/>
                  <a:gd name="T15" fmla="*/ 1 h 36"/>
                  <a:gd name="T16" fmla="*/ 61 w 122"/>
                  <a:gd name="T17" fmla="*/ 4 h 36"/>
                  <a:gd name="T18" fmla="*/ 7 w 122"/>
                  <a:gd name="T19" fmla="*/ 1 h 36"/>
                  <a:gd name="T20" fmla="*/ 4 w 122"/>
                  <a:gd name="T21" fmla="*/ 0 h 36"/>
                  <a:gd name="T22" fmla="*/ 4 w 122"/>
                  <a:gd name="T23" fmla="*/ 1 h 36"/>
                  <a:gd name="T24" fmla="*/ 13 w 122"/>
                  <a:gd name="T25" fmla="*/ 11 h 36"/>
                  <a:gd name="T26" fmla="*/ 104 w 122"/>
                  <a:gd name="T27" fmla="*/ 18 h 36"/>
                  <a:gd name="T28" fmla="*/ 122 w 122"/>
                  <a:gd name="T29" fmla="*/ 32 h 36"/>
                  <a:gd name="T30" fmla="*/ 122 w 122"/>
                  <a:gd name="T31" fmla="*/ 32 h 36"/>
                  <a:gd name="T32" fmla="*/ 118 w 122"/>
                  <a:gd name="T33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2" h="36">
                    <a:moveTo>
                      <a:pt x="118" y="27"/>
                    </a:moveTo>
                    <a:cubicBezTo>
                      <a:pt x="115" y="23"/>
                      <a:pt x="113" y="19"/>
                      <a:pt x="111" y="14"/>
                    </a:cubicBezTo>
                    <a:cubicBezTo>
                      <a:pt x="111" y="14"/>
                      <a:pt x="111" y="14"/>
                      <a:pt x="111" y="14"/>
                    </a:cubicBezTo>
                    <a:cubicBezTo>
                      <a:pt x="111" y="14"/>
                      <a:pt x="111" y="13"/>
                      <a:pt x="111" y="13"/>
                    </a:cubicBezTo>
                    <a:cubicBezTo>
                      <a:pt x="110" y="11"/>
                      <a:pt x="107" y="8"/>
                      <a:pt x="111" y="13"/>
                    </a:cubicBezTo>
                    <a:cubicBezTo>
                      <a:pt x="110" y="11"/>
                      <a:pt x="109" y="10"/>
                      <a:pt x="108" y="8"/>
                    </a:cubicBezTo>
                    <a:cubicBezTo>
                      <a:pt x="99" y="6"/>
                      <a:pt x="90" y="3"/>
                      <a:pt x="81" y="2"/>
                    </a:cubicBezTo>
                    <a:cubicBezTo>
                      <a:pt x="77" y="2"/>
                      <a:pt x="74" y="1"/>
                      <a:pt x="70" y="1"/>
                    </a:cubicBezTo>
                    <a:cubicBezTo>
                      <a:pt x="67" y="3"/>
                      <a:pt x="64" y="4"/>
                      <a:pt x="61" y="4"/>
                    </a:cubicBezTo>
                    <a:cubicBezTo>
                      <a:pt x="43" y="5"/>
                      <a:pt x="25" y="4"/>
                      <a:pt x="7" y="1"/>
                    </a:cubicBezTo>
                    <a:cubicBezTo>
                      <a:pt x="6" y="1"/>
                      <a:pt x="5" y="1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0" y="6"/>
                      <a:pt x="4" y="11"/>
                      <a:pt x="13" y="11"/>
                    </a:cubicBezTo>
                    <a:cubicBezTo>
                      <a:pt x="23" y="10"/>
                      <a:pt x="86" y="22"/>
                      <a:pt x="104" y="18"/>
                    </a:cubicBezTo>
                    <a:cubicBezTo>
                      <a:pt x="104" y="18"/>
                      <a:pt x="108" y="36"/>
                      <a:pt x="122" y="32"/>
                    </a:cubicBezTo>
                    <a:cubicBezTo>
                      <a:pt x="122" y="32"/>
                      <a:pt x="122" y="32"/>
                      <a:pt x="122" y="32"/>
                    </a:cubicBezTo>
                    <a:cubicBezTo>
                      <a:pt x="121" y="31"/>
                      <a:pt x="119" y="29"/>
                      <a:pt x="118" y="2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29"/>
              <p:cNvSpPr>
                <a:spLocks/>
              </p:cNvSpPr>
              <p:nvPr/>
            </p:nvSpPr>
            <p:spPr bwMode="auto">
              <a:xfrm>
                <a:off x="9083" y="6561"/>
                <a:ext cx="99" cy="329"/>
              </a:xfrm>
              <a:custGeom>
                <a:avLst/>
                <a:gdLst>
                  <a:gd name="T0" fmla="*/ 20 w 42"/>
                  <a:gd name="T1" fmla="*/ 14 h 139"/>
                  <a:gd name="T2" fmla="*/ 17 w 42"/>
                  <a:gd name="T3" fmla="*/ 0 h 139"/>
                  <a:gd name="T4" fmla="*/ 2 w 42"/>
                  <a:gd name="T5" fmla="*/ 121 h 139"/>
                  <a:gd name="T6" fmla="*/ 36 w 42"/>
                  <a:gd name="T7" fmla="*/ 139 h 139"/>
                  <a:gd name="T8" fmla="*/ 42 w 42"/>
                  <a:gd name="T9" fmla="*/ 79 h 139"/>
                  <a:gd name="T10" fmla="*/ 20 w 42"/>
                  <a:gd name="T11" fmla="*/ 1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39">
                    <a:moveTo>
                      <a:pt x="20" y="14"/>
                    </a:moveTo>
                    <a:cubicBezTo>
                      <a:pt x="19" y="9"/>
                      <a:pt x="18" y="5"/>
                      <a:pt x="17" y="0"/>
                    </a:cubicBezTo>
                    <a:cubicBezTo>
                      <a:pt x="0" y="59"/>
                      <a:pt x="2" y="121"/>
                      <a:pt x="2" y="121"/>
                    </a:cubicBezTo>
                    <a:cubicBezTo>
                      <a:pt x="36" y="139"/>
                      <a:pt x="36" y="139"/>
                      <a:pt x="36" y="139"/>
                    </a:cubicBezTo>
                    <a:cubicBezTo>
                      <a:pt x="36" y="139"/>
                      <a:pt x="38" y="111"/>
                      <a:pt x="42" y="79"/>
                    </a:cubicBezTo>
                    <a:cubicBezTo>
                      <a:pt x="33" y="58"/>
                      <a:pt x="24" y="37"/>
                      <a:pt x="20" y="1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30"/>
              <p:cNvSpPr>
                <a:spLocks/>
              </p:cNvSpPr>
              <p:nvPr/>
            </p:nvSpPr>
            <p:spPr bwMode="auto">
              <a:xfrm>
                <a:off x="9088" y="6701"/>
                <a:ext cx="94" cy="189"/>
              </a:xfrm>
              <a:custGeom>
                <a:avLst/>
                <a:gdLst>
                  <a:gd name="T0" fmla="*/ 40 w 40"/>
                  <a:gd name="T1" fmla="*/ 20 h 80"/>
                  <a:gd name="T2" fmla="*/ 32 w 40"/>
                  <a:gd name="T3" fmla="*/ 0 h 80"/>
                  <a:gd name="T4" fmla="*/ 30 w 40"/>
                  <a:gd name="T5" fmla="*/ 2 h 80"/>
                  <a:gd name="T6" fmla="*/ 21 w 40"/>
                  <a:gd name="T7" fmla="*/ 28 h 80"/>
                  <a:gd name="T8" fmla="*/ 1 w 40"/>
                  <a:gd name="T9" fmla="*/ 45 h 80"/>
                  <a:gd name="T10" fmla="*/ 1 w 40"/>
                  <a:gd name="T11" fmla="*/ 46 h 80"/>
                  <a:gd name="T12" fmla="*/ 0 w 40"/>
                  <a:gd name="T13" fmla="*/ 46 h 80"/>
                  <a:gd name="T14" fmla="*/ 0 w 40"/>
                  <a:gd name="T15" fmla="*/ 62 h 80"/>
                  <a:gd name="T16" fmla="*/ 34 w 40"/>
                  <a:gd name="T17" fmla="*/ 80 h 80"/>
                  <a:gd name="T18" fmla="*/ 40 w 40"/>
                  <a:gd name="T19" fmla="*/ 2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80">
                    <a:moveTo>
                      <a:pt x="40" y="20"/>
                    </a:moveTo>
                    <a:cubicBezTo>
                      <a:pt x="37" y="14"/>
                      <a:pt x="34" y="7"/>
                      <a:pt x="32" y="0"/>
                    </a:cubicBezTo>
                    <a:cubicBezTo>
                      <a:pt x="31" y="1"/>
                      <a:pt x="31" y="1"/>
                      <a:pt x="30" y="2"/>
                    </a:cubicBezTo>
                    <a:cubicBezTo>
                      <a:pt x="28" y="11"/>
                      <a:pt x="25" y="20"/>
                      <a:pt x="21" y="28"/>
                    </a:cubicBezTo>
                    <a:cubicBezTo>
                      <a:pt x="16" y="35"/>
                      <a:pt x="10" y="43"/>
                      <a:pt x="1" y="45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0" y="46"/>
                    </a:cubicBezTo>
                    <a:cubicBezTo>
                      <a:pt x="0" y="56"/>
                      <a:pt x="0" y="62"/>
                      <a:pt x="0" y="62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0"/>
                      <a:pt x="36" y="52"/>
                      <a:pt x="40" y="2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31"/>
              <p:cNvSpPr>
                <a:spLocks/>
              </p:cNvSpPr>
              <p:nvPr/>
            </p:nvSpPr>
            <p:spPr bwMode="auto">
              <a:xfrm>
                <a:off x="9050" y="6840"/>
                <a:ext cx="130" cy="93"/>
              </a:xfrm>
              <a:custGeom>
                <a:avLst/>
                <a:gdLst>
                  <a:gd name="T0" fmla="*/ 8 w 55"/>
                  <a:gd name="T1" fmla="*/ 0 h 39"/>
                  <a:gd name="T2" fmla="*/ 55 w 55"/>
                  <a:gd name="T3" fmla="*/ 17 h 39"/>
                  <a:gd name="T4" fmla="*/ 49 w 55"/>
                  <a:gd name="T5" fmla="*/ 39 h 39"/>
                  <a:gd name="T6" fmla="*/ 6 w 55"/>
                  <a:gd name="T7" fmla="*/ 23 h 39"/>
                  <a:gd name="T8" fmla="*/ 8 w 55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9">
                    <a:moveTo>
                      <a:pt x="8" y="0"/>
                    </a:moveTo>
                    <a:cubicBezTo>
                      <a:pt x="55" y="17"/>
                      <a:pt x="55" y="17"/>
                      <a:pt x="55" y="17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0" y="18"/>
                      <a:pt x="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32"/>
              <p:cNvSpPr>
                <a:spLocks/>
              </p:cNvSpPr>
              <p:nvPr/>
            </p:nvSpPr>
            <p:spPr bwMode="auto">
              <a:xfrm>
                <a:off x="9244" y="6892"/>
                <a:ext cx="116" cy="109"/>
              </a:xfrm>
              <a:custGeom>
                <a:avLst/>
                <a:gdLst>
                  <a:gd name="T0" fmla="*/ 38 w 116"/>
                  <a:gd name="T1" fmla="*/ 0 h 109"/>
                  <a:gd name="T2" fmla="*/ 116 w 116"/>
                  <a:gd name="T3" fmla="*/ 74 h 109"/>
                  <a:gd name="T4" fmla="*/ 83 w 116"/>
                  <a:gd name="T5" fmla="*/ 109 h 109"/>
                  <a:gd name="T6" fmla="*/ 0 w 116"/>
                  <a:gd name="T7" fmla="*/ 38 h 109"/>
                  <a:gd name="T8" fmla="*/ 38 w 116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09">
                    <a:moveTo>
                      <a:pt x="38" y="0"/>
                    </a:moveTo>
                    <a:lnTo>
                      <a:pt x="116" y="74"/>
                    </a:lnTo>
                    <a:lnTo>
                      <a:pt x="83" y="109"/>
                    </a:lnTo>
                    <a:lnTo>
                      <a:pt x="0" y="3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33"/>
              <p:cNvSpPr>
                <a:spLocks/>
              </p:cNvSpPr>
              <p:nvPr/>
            </p:nvSpPr>
            <p:spPr bwMode="auto">
              <a:xfrm>
                <a:off x="9102" y="5211"/>
                <a:ext cx="1014" cy="1317"/>
              </a:xfrm>
              <a:custGeom>
                <a:avLst/>
                <a:gdLst>
                  <a:gd name="T0" fmla="*/ 93 w 429"/>
                  <a:gd name="T1" fmla="*/ 205 h 557"/>
                  <a:gd name="T2" fmla="*/ 14 w 429"/>
                  <a:gd name="T3" fmla="*/ 356 h 557"/>
                  <a:gd name="T4" fmla="*/ 22 w 429"/>
                  <a:gd name="T5" fmla="*/ 418 h 557"/>
                  <a:gd name="T6" fmla="*/ 109 w 429"/>
                  <a:gd name="T7" fmla="*/ 485 h 557"/>
                  <a:gd name="T8" fmla="*/ 139 w 429"/>
                  <a:gd name="T9" fmla="*/ 532 h 557"/>
                  <a:gd name="T10" fmla="*/ 177 w 429"/>
                  <a:gd name="T11" fmla="*/ 531 h 557"/>
                  <a:gd name="T12" fmla="*/ 253 w 429"/>
                  <a:gd name="T13" fmla="*/ 554 h 557"/>
                  <a:gd name="T14" fmla="*/ 294 w 429"/>
                  <a:gd name="T15" fmla="*/ 527 h 557"/>
                  <a:gd name="T16" fmla="*/ 394 w 429"/>
                  <a:gd name="T17" fmla="*/ 352 h 557"/>
                  <a:gd name="T18" fmla="*/ 409 w 429"/>
                  <a:gd name="T19" fmla="*/ 216 h 557"/>
                  <a:gd name="T20" fmla="*/ 93 w 429"/>
                  <a:gd name="T21" fmla="*/ 205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9" h="557">
                    <a:moveTo>
                      <a:pt x="93" y="205"/>
                    </a:moveTo>
                    <a:cubicBezTo>
                      <a:pt x="93" y="205"/>
                      <a:pt x="27" y="317"/>
                      <a:pt x="14" y="356"/>
                    </a:cubicBezTo>
                    <a:cubicBezTo>
                      <a:pt x="0" y="394"/>
                      <a:pt x="5" y="402"/>
                      <a:pt x="22" y="418"/>
                    </a:cubicBezTo>
                    <a:cubicBezTo>
                      <a:pt x="39" y="434"/>
                      <a:pt x="103" y="473"/>
                      <a:pt x="109" y="485"/>
                    </a:cubicBezTo>
                    <a:cubicBezTo>
                      <a:pt x="115" y="496"/>
                      <a:pt x="124" y="526"/>
                      <a:pt x="139" y="532"/>
                    </a:cubicBezTo>
                    <a:cubicBezTo>
                      <a:pt x="154" y="538"/>
                      <a:pt x="168" y="528"/>
                      <a:pt x="177" y="531"/>
                    </a:cubicBezTo>
                    <a:cubicBezTo>
                      <a:pt x="186" y="534"/>
                      <a:pt x="240" y="551"/>
                      <a:pt x="253" y="554"/>
                    </a:cubicBezTo>
                    <a:cubicBezTo>
                      <a:pt x="266" y="557"/>
                      <a:pt x="279" y="552"/>
                      <a:pt x="294" y="527"/>
                    </a:cubicBezTo>
                    <a:cubicBezTo>
                      <a:pt x="309" y="503"/>
                      <a:pt x="376" y="406"/>
                      <a:pt x="394" y="352"/>
                    </a:cubicBezTo>
                    <a:cubicBezTo>
                      <a:pt x="412" y="297"/>
                      <a:pt x="429" y="253"/>
                      <a:pt x="409" y="216"/>
                    </a:cubicBezTo>
                    <a:cubicBezTo>
                      <a:pt x="405" y="201"/>
                      <a:pt x="212" y="0"/>
                      <a:pt x="93" y="20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34"/>
              <p:cNvSpPr>
                <a:spLocks/>
              </p:cNvSpPr>
              <p:nvPr/>
            </p:nvSpPr>
            <p:spPr bwMode="auto">
              <a:xfrm>
                <a:off x="9863" y="6124"/>
                <a:ext cx="213" cy="267"/>
              </a:xfrm>
              <a:custGeom>
                <a:avLst/>
                <a:gdLst>
                  <a:gd name="T0" fmla="*/ 0 w 90"/>
                  <a:gd name="T1" fmla="*/ 84 h 113"/>
                  <a:gd name="T2" fmla="*/ 75 w 90"/>
                  <a:gd name="T3" fmla="*/ 28 h 113"/>
                  <a:gd name="T4" fmla="*/ 26 w 90"/>
                  <a:gd name="T5" fmla="*/ 20 h 113"/>
                  <a:gd name="T6" fmla="*/ 0 w 90"/>
                  <a:gd name="T7" fmla="*/ 8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13">
                    <a:moveTo>
                      <a:pt x="0" y="84"/>
                    </a:moveTo>
                    <a:cubicBezTo>
                      <a:pt x="52" y="113"/>
                      <a:pt x="90" y="55"/>
                      <a:pt x="75" y="28"/>
                    </a:cubicBezTo>
                    <a:cubicBezTo>
                      <a:pt x="60" y="0"/>
                      <a:pt x="26" y="20"/>
                      <a:pt x="26" y="20"/>
                    </a:cubicBezTo>
                    <a:lnTo>
                      <a:pt x="0" y="84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35"/>
              <p:cNvSpPr>
                <a:spLocks/>
              </p:cNvSpPr>
              <p:nvPr/>
            </p:nvSpPr>
            <p:spPr bwMode="auto">
              <a:xfrm>
                <a:off x="9118" y="5682"/>
                <a:ext cx="209" cy="243"/>
              </a:xfrm>
              <a:custGeom>
                <a:avLst/>
                <a:gdLst>
                  <a:gd name="T0" fmla="*/ 38 w 88"/>
                  <a:gd name="T1" fmla="*/ 103 h 103"/>
                  <a:gd name="T2" fmla="*/ 8 w 88"/>
                  <a:gd name="T3" fmla="*/ 68 h 103"/>
                  <a:gd name="T4" fmla="*/ 59 w 88"/>
                  <a:gd name="T5" fmla="*/ 16 h 103"/>
                  <a:gd name="T6" fmla="*/ 67 w 88"/>
                  <a:gd name="T7" fmla="*/ 63 h 103"/>
                  <a:gd name="T8" fmla="*/ 38 w 88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03">
                    <a:moveTo>
                      <a:pt x="38" y="103"/>
                    </a:moveTo>
                    <a:cubicBezTo>
                      <a:pt x="38" y="103"/>
                      <a:pt x="15" y="94"/>
                      <a:pt x="8" y="68"/>
                    </a:cubicBezTo>
                    <a:cubicBezTo>
                      <a:pt x="0" y="42"/>
                      <a:pt x="29" y="0"/>
                      <a:pt x="59" y="16"/>
                    </a:cubicBezTo>
                    <a:cubicBezTo>
                      <a:pt x="88" y="31"/>
                      <a:pt x="67" y="63"/>
                      <a:pt x="67" y="63"/>
                    </a:cubicBezTo>
                    <a:lnTo>
                      <a:pt x="38" y="10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36"/>
              <p:cNvSpPr>
                <a:spLocks/>
              </p:cNvSpPr>
              <p:nvPr/>
            </p:nvSpPr>
            <p:spPr bwMode="auto">
              <a:xfrm>
                <a:off x="9118" y="5188"/>
                <a:ext cx="1008" cy="1298"/>
              </a:xfrm>
              <a:custGeom>
                <a:avLst/>
                <a:gdLst>
                  <a:gd name="T0" fmla="*/ 101 w 426"/>
                  <a:gd name="T1" fmla="*/ 205 h 549"/>
                  <a:gd name="T2" fmla="*/ 33 w 426"/>
                  <a:gd name="T3" fmla="*/ 316 h 549"/>
                  <a:gd name="T4" fmla="*/ 14 w 426"/>
                  <a:gd name="T5" fmla="*/ 357 h 549"/>
                  <a:gd name="T6" fmla="*/ 28 w 426"/>
                  <a:gd name="T7" fmla="*/ 416 h 549"/>
                  <a:gd name="T8" fmla="*/ 95 w 426"/>
                  <a:gd name="T9" fmla="*/ 479 h 549"/>
                  <a:gd name="T10" fmla="*/ 137 w 426"/>
                  <a:gd name="T11" fmla="*/ 525 h 549"/>
                  <a:gd name="T12" fmla="*/ 172 w 426"/>
                  <a:gd name="T13" fmla="*/ 530 h 549"/>
                  <a:gd name="T14" fmla="*/ 250 w 426"/>
                  <a:gd name="T15" fmla="*/ 547 h 549"/>
                  <a:gd name="T16" fmla="*/ 290 w 426"/>
                  <a:gd name="T17" fmla="*/ 519 h 549"/>
                  <a:gd name="T18" fmla="*/ 386 w 426"/>
                  <a:gd name="T19" fmla="*/ 341 h 549"/>
                  <a:gd name="T20" fmla="*/ 408 w 426"/>
                  <a:gd name="T21" fmla="*/ 209 h 549"/>
                  <a:gd name="T22" fmla="*/ 101 w 426"/>
                  <a:gd name="T23" fmla="*/ 205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6" h="549">
                    <a:moveTo>
                      <a:pt x="101" y="205"/>
                    </a:moveTo>
                    <a:cubicBezTo>
                      <a:pt x="101" y="205"/>
                      <a:pt x="57" y="267"/>
                      <a:pt x="33" y="316"/>
                    </a:cubicBezTo>
                    <a:cubicBezTo>
                      <a:pt x="26" y="330"/>
                      <a:pt x="17" y="348"/>
                      <a:pt x="14" y="357"/>
                    </a:cubicBezTo>
                    <a:cubicBezTo>
                      <a:pt x="0" y="395"/>
                      <a:pt x="12" y="400"/>
                      <a:pt x="28" y="416"/>
                    </a:cubicBezTo>
                    <a:cubicBezTo>
                      <a:pt x="33" y="421"/>
                      <a:pt x="72" y="453"/>
                      <a:pt x="95" y="479"/>
                    </a:cubicBezTo>
                    <a:cubicBezTo>
                      <a:pt x="109" y="496"/>
                      <a:pt x="117" y="513"/>
                      <a:pt x="137" y="525"/>
                    </a:cubicBezTo>
                    <a:cubicBezTo>
                      <a:pt x="152" y="534"/>
                      <a:pt x="156" y="526"/>
                      <a:pt x="172" y="530"/>
                    </a:cubicBezTo>
                    <a:cubicBezTo>
                      <a:pt x="212" y="540"/>
                      <a:pt x="245" y="546"/>
                      <a:pt x="250" y="547"/>
                    </a:cubicBezTo>
                    <a:cubicBezTo>
                      <a:pt x="262" y="549"/>
                      <a:pt x="275" y="544"/>
                      <a:pt x="290" y="519"/>
                    </a:cubicBezTo>
                    <a:cubicBezTo>
                      <a:pt x="305" y="495"/>
                      <a:pt x="367" y="395"/>
                      <a:pt x="386" y="341"/>
                    </a:cubicBezTo>
                    <a:cubicBezTo>
                      <a:pt x="404" y="286"/>
                      <a:pt x="426" y="245"/>
                      <a:pt x="408" y="209"/>
                    </a:cubicBezTo>
                    <a:cubicBezTo>
                      <a:pt x="404" y="195"/>
                      <a:pt x="221" y="0"/>
                      <a:pt x="101" y="205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37"/>
              <p:cNvSpPr>
                <a:spLocks/>
              </p:cNvSpPr>
              <p:nvPr/>
            </p:nvSpPr>
            <p:spPr bwMode="auto">
              <a:xfrm>
                <a:off x="9421" y="5252"/>
                <a:ext cx="688" cy="595"/>
              </a:xfrm>
              <a:custGeom>
                <a:avLst/>
                <a:gdLst>
                  <a:gd name="T0" fmla="*/ 64 w 291"/>
                  <a:gd name="T1" fmla="*/ 198 h 252"/>
                  <a:gd name="T2" fmla="*/ 148 w 291"/>
                  <a:gd name="T3" fmla="*/ 236 h 252"/>
                  <a:gd name="T4" fmla="*/ 276 w 291"/>
                  <a:gd name="T5" fmla="*/ 246 h 252"/>
                  <a:gd name="T6" fmla="*/ 280 w 291"/>
                  <a:gd name="T7" fmla="*/ 182 h 252"/>
                  <a:gd name="T8" fmla="*/ 0 w 291"/>
                  <a:gd name="T9" fmla="*/ 139 h 252"/>
                  <a:gd name="T10" fmla="*/ 27 w 291"/>
                  <a:gd name="T11" fmla="*/ 167 h 252"/>
                  <a:gd name="T12" fmla="*/ 64 w 291"/>
                  <a:gd name="T13" fmla="*/ 198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252">
                    <a:moveTo>
                      <a:pt x="64" y="198"/>
                    </a:moveTo>
                    <a:cubicBezTo>
                      <a:pt x="92" y="213"/>
                      <a:pt x="117" y="224"/>
                      <a:pt x="148" y="236"/>
                    </a:cubicBezTo>
                    <a:cubicBezTo>
                      <a:pt x="191" y="252"/>
                      <a:pt x="234" y="244"/>
                      <a:pt x="276" y="246"/>
                    </a:cubicBezTo>
                    <a:cubicBezTo>
                      <a:pt x="285" y="218"/>
                      <a:pt x="291" y="205"/>
                      <a:pt x="280" y="182"/>
                    </a:cubicBezTo>
                    <a:cubicBezTo>
                      <a:pt x="276" y="169"/>
                      <a:pt x="119" y="0"/>
                      <a:pt x="0" y="139"/>
                    </a:cubicBezTo>
                    <a:cubicBezTo>
                      <a:pt x="9" y="149"/>
                      <a:pt x="18" y="158"/>
                      <a:pt x="27" y="167"/>
                    </a:cubicBezTo>
                    <a:cubicBezTo>
                      <a:pt x="39" y="175"/>
                      <a:pt x="50" y="191"/>
                      <a:pt x="64" y="19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38"/>
              <p:cNvSpPr>
                <a:spLocks/>
              </p:cNvSpPr>
              <p:nvPr/>
            </p:nvSpPr>
            <p:spPr bwMode="auto">
              <a:xfrm>
                <a:off x="9215" y="5396"/>
                <a:ext cx="320" cy="612"/>
              </a:xfrm>
              <a:custGeom>
                <a:avLst/>
                <a:gdLst>
                  <a:gd name="T0" fmla="*/ 86 w 135"/>
                  <a:gd name="T1" fmla="*/ 0 h 259"/>
                  <a:gd name="T2" fmla="*/ 8 w 135"/>
                  <a:gd name="T3" fmla="*/ 134 h 259"/>
                  <a:gd name="T4" fmla="*/ 23 w 135"/>
                  <a:gd name="T5" fmla="*/ 140 h 259"/>
                  <a:gd name="T6" fmla="*/ 28 w 135"/>
                  <a:gd name="T7" fmla="*/ 181 h 259"/>
                  <a:gd name="T8" fmla="*/ 1 w 135"/>
                  <a:gd name="T9" fmla="*/ 243 h 259"/>
                  <a:gd name="T10" fmla="*/ 9 w 135"/>
                  <a:gd name="T11" fmla="*/ 253 h 259"/>
                  <a:gd name="T12" fmla="*/ 22 w 135"/>
                  <a:gd name="T13" fmla="*/ 255 h 259"/>
                  <a:gd name="T14" fmla="*/ 135 w 135"/>
                  <a:gd name="T15" fmla="*/ 55 h 259"/>
                  <a:gd name="T16" fmla="*/ 86 w 135"/>
                  <a:gd name="T17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259">
                    <a:moveTo>
                      <a:pt x="86" y="0"/>
                    </a:moveTo>
                    <a:cubicBezTo>
                      <a:pt x="86" y="0"/>
                      <a:pt x="24" y="95"/>
                      <a:pt x="8" y="134"/>
                    </a:cubicBezTo>
                    <a:cubicBezTo>
                      <a:pt x="8" y="134"/>
                      <a:pt x="16" y="135"/>
                      <a:pt x="23" y="140"/>
                    </a:cubicBezTo>
                    <a:cubicBezTo>
                      <a:pt x="31" y="146"/>
                      <a:pt x="38" y="158"/>
                      <a:pt x="28" y="181"/>
                    </a:cubicBezTo>
                    <a:cubicBezTo>
                      <a:pt x="11" y="222"/>
                      <a:pt x="1" y="243"/>
                      <a:pt x="1" y="243"/>
                    </a:cubicBezTo>
                    <a:cubicBezTo>
                      <a:pt x="1" y="243"/>
                      <a:pt x="0" y="247"/>
                      <a:pt x="9" y="253"/>
                    </a:cubicBezTo>
                    <a:cubicBezTo>
                      <a:pt x="19" y="259"/>
                      <a:pt x="22" y="255"/>
                      <a:pt x="22" y="255"/>
                    </a:cubicBezTo>
                    <a:cubicBezTo>
                      <a:pt x="135" y="55"/>
                      <a:pt x="135" y="55"/>
                      <a:pt x="135" y="55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39"/>
              <p:cNvSpPr>
                <a:spLocks/>
              </p:cNvSpPr>
              <p:nvPr/>
            </p:nvSpPr>
            <p:spPr bwMode="auto">
              <a:xfrm>
                <a:off x="9234" y="5672"/>
                <a:ext cx="69" cy="100"/>
              </a:xfrm>
              <a:custGeom>
                <a:avLst/>
                <a:gdLst>
                  <a:gd name="T0" fmla="*/ 26 w 29"/>
                  <a:gd name="T1" fmla="*/ 39 h 42"/>
                  <a:gd name="T2" fmla="*/ 29 w 29"/>
                  <a:gd name="T3" fmla="*/ 11 h 42"/>
                  <a:gd name="T4" fmla="*/ 8 w 29"/>
                  <a:gd name="T5" fmla="*/ 0 h 42"/>
                  <a:gd name="T6" fmla="*/ 8 w 29"/>
                  <a:gd name="T7" fmla="*/ 0 h 42"/>
                  <a:gd name="T8" fmla="*/ 0 w 29"/>
                  <a:gd name="T9" fmla="*/ 17 h 42"/>
                  <a:gd name="T10" fmla="*/ 15 w 29"/>
                  <a:gd name="T11" fmla="*/ 23 h 42"/>
                  <a:gd name="T12" fmla="*/ 24 w 29"/>
                  <a:gd name="T13" fmla="*/ 37 h 42"/>
                  <a:gd name="T14" fmla="*/ 25 w 29"/>
                  <a:gd name="T15" fmla="*/ 42 h 42"/>
                  <a:gd name="T16" fmla="*/ 25 w 29"/>
                  <a:gd name="T17" fmla="*/ 41 h 42"/>
                  <a:gd name="T18" fmla="*/ 26 w 29"/>
                  <a:gd name="T19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42">
                    <a:moveTo>
                      <a:pt x="26" y="39"/>
                    </a:moveTo>
                    <a:cubicBezTo>
                      <a:pt x="28" y="30"/>
                      <a:pt x="29" y="20"/>
                      <a:pt x="29" y="11"/>
                    </a:cubicBezTo>
                    <a:cubicBezTo>
                      <a:pt x="22" y="7"/>
                      <a:pt x="15" y="3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6"/>
                      <a:pt x="2" y="12"/>
                      <a:pt x="0" y="17"/>
                    </a:cubicBezTo>
                    <a:cubicBezTo>
                      <a:pt x="0" y="17"/>
                      <a:pt x="8" y="18"/>
                      <a:pt x="15" y="23"/>
                    </a:cubicBezTo>
                    <a:cubicBezTo>
                      <a:pt x="19" y="26"/>
                      <a:pt x="23" y="31"/>
                      <a:pt x="24" y="37"/>
                    </a:cubicBezTo>
                    <a:cubicBezTo>
                      <a:pt x="25" y="39"/>
                      <a:pt x="25" y="40"/>
                      <a:pt x="25" y="42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6" y="40"/>
                      <a:pt x="26" y="40"/>
                      <a:pt x="26" y="39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40"/>
              <p:cNvSpPr>
                <a:spLocks/>
              </p:cNvSpPr>
              <p:nvPr/>
            </p:nvSpPr>
            <p:spPr bwMode="auto">
              <a:xfrm>
                <a:off x="9364" y="5415"/>
                <a:ext cx="152" cy="210"/>
              </a:xfrm>
              <a:custGeom>
                <a:avLst/>
                <a:gdLst>
                  <a:gd name="T0" fmla="*/ 17 w 64"/>
                  <a:gd name="T1" fmla="*/ 0 h 89"/>
                  <a:gd name="T2" fmla="*/ 0 w 64"/>
                  <a:gd name="T3" fmla="*/ 29 h 89"/>
                  <a:gd name="T4" fmla="*/ 48 w 64"/>
                  <a:gd name="T5" fmla="*/ 89 h 89"/>
                  <a:gd name="T6" fmla="*/ 64 w 64"/>
                  <a:gd name="T7" fmla="*/ 64 h 89"/>
                  <a:gd name="T8" fmla="*/ 17 w 64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89">
                    <a:moveTo>
                      <a:pt x="17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17" y="71"/>
                      <a:pt x="48" y="89"/>
                    </a:cubicBezTo>
                    <a:cubicBezTo>
                      <a:pt x="64" y="64"/>
                      <a:pt x="64" y="64"/>
                      <a:pt x="64" y="64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41"/>
              <p:cNvSpPr>
                <a:spLocks/>
              </p:cNvSpPr>
              <p:nvPr/>
            </p:nvSpPr>
            <p:spPr bwMode="auto">
              <a:xfrm>
                <a:off x="9324" y="5183"/>
                <a:ext cx="998" cy="1166"/>
              </a:xfrm>
              <a:custGeom>
                <a:avLst/>
                <a:gdLst>
                  <a:gd name="T0" fmla="*/ 143 w 422"/>
                  <a:gd name="T1" fmla="*/ 24 h 493"/>
                  <a:gd name="T2" fmla="*/ 186 w 422"/>
                  <a:gd name="T3" fmla="*/ 95 h 493"/>
                  <a:gd name="T4" fmla="*/ 324 w 422"/>
                  <a:gd name="T5" fmla="*/ 121 h 493"/>
                  <a:gd name="T6" fmla="*/ 365 w 422"/>
                  <a:gd name="T7" fmla="*/ 222 h 493"/>
                  <a:gd name="T8" fmla="*/ 413 w 422"/>
                  <a:gd name="T9" fmla="*/ 288 h 493"/>
                  <a:gd name="T10" fmla="*/ 303 w 422"/>
                  <a:gd name="T11" fmla="*/ 426 h 493"/>
                  <a:gd name="T12" fmla="*/ 300 w 422"/>
                  <a:gd name="T13" fmla="*/ 422 h 493"/>
                  <a:gd name="T14" fmla="*/ 295 w 422"/>
                  <a:gd name="T15" fmla="*/ 417 h 493"/>
                  <a:gd name="T16" fmla="*/ 266 w 422"/>
                  <a:gd name="T17" fmla="*/ 413 h 493"/>
                  <a:gd name="T18" fmla="*/ 217 w 422"/>
                  <a:gd name="T19" fmla="*/ 489 h 493"/>
                  <a:gd name="T20" fmla="*/ 200 w 422"/>
                  <a:gd name="T21" fmla="*/ 486 h 493"/>
                  <a:gd name="T22" fmla="*/ 191 w 422"/>
                  <a:gd name="T23" fmla="*/ 474 h 493"/>
                  <a:gd name="T24" fmla="*/ 274 w 422"/>
                  <a:gd name="T25" fmla="*/ 327 h 493"/>
                  <a:gd name="T26" fmla="*/ 295 w 422"/>
                  <a:gd name="T27" fmla="*/ 265 h 493"/>
                  <a:gd name="T28" fmla="*/ 90 w 422"/>
                  <a:gd name="T29" fmla="*/ 198 h 493"/>
                  <a:gd name="T30" fmla="*/ 46 w 422"/>
                  <a:gd name="T31" fmla="*/ 0 h 493"/>
                  <a:gd name="T32" fmla="*/ 73 w 422"/>
                  <a:gd name="T33" fmla="*/ 46 h 493"/>
                  <a:gd name="T34" fmla="*/ 108 w 422"/>
                  <a:gd name="T35" fmla="*/ 7 h 493"/>
                  <a:gd name="T36" fmla="*/ 109 w 422"/>
                  <a:gd name="T37" fmla="*/ 48 h 493"/>
                  <a:gd name="T38" fmla="*/ 143 w 422"/>
                  <a:gd name="T39" fmla="*/ 24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22" h="493">
                    <a:moveTo>
                      <a:pt x="143" y="24"/>
                    </a:moveTo>
                    <a:cubicBezTo>
                      <a:pt x="143" y="24"/>
                      <a:pt x="128" y="72"/>
                      <a:pt x="186" y="95"/>
                    </a:cubicBezTo>
                    <a:cubicBezTo>
                      <a:pt x="244" y="119"/>
                      <a:pt x="281" y="94"/>
                      <a:pt x="324" y="121"/>
                    </a:cubicBezTo>
                    <a:cubicBezTo>
                      <a:pt x="366" y="148"/>
                      <a:pt x="381" y="194"/>
                      <a:pt x="365" y="222"/>
                    </a:cubicBezTo>
                    <a:cubicBezTo>
                      <a:pt x="365" y="222"/>
                      <a:pt x="422" y="234"/>
                      <a:pt x="413" y="288"/>
                    </a:cubicBezTo>
                    <a:cubicBezTo>
                      <a:pt x="408" y="322"/>
                      <a:pt x="366" y="358"/>
                      <a:pt x="303" y="426"/>
                    </a:cubicBezTo>
                    <a:cubicBezTo>
                      <a:pt x="303" y="426"/>
                      <a:pt x="302" y="424"/>
                      <a:pt x="300" y="422"/>
                    </a:cubicBezTo>
                    <a:cubicBezTo>
                      <a:pt x="299" y="420"/>
                      <a:pt x="297" y="418"/>
                      <a:pt x="295" y="417"/>
                    </a:cubicBezTo>
                    <a:cubicBezTo>
                      <a:pt x="289" y="412"/>
                      <a:pt x="280" y="409"/>
                      <a:pt x="266" y="413"/>
                    </a:cubicBezTo>
                    <a:cubicBezTo>
                      <a:pt x="250" y="417"/>
                      <a:pt x="217" y="489"/>
                      <a:pt x="217" y="489"/>
                    </a:cubicBezTo>
                    <a:cubicBezTo>
                      <a:pt x="217" y="489"/>
                      <a:pt x="212" y="493"/>
                      <a:pt x="200" y="486"/>
                    </a:cubicBezTo>
                    <a:cubicBezTo>
                      <a:pt x="188" y="480"/>
                      <a:pt x="191" y="474"/>
                      <a:pt x="191" y="474"/>
                    </a:cubicBezTo>
                    <a:cubicBezTo>
                      <a:pt x="191" y="474"/>
                      <a:pt x="236" y="393"/>
                      <a:pt x="274" y="327"/>
                    </a:cubicBezTo>
                    <a:cubicBezTo>
                      <a:pt x="291" y="300"/>
                      <a:pt x="295" y="275"/>
                      <a:pt x="295" y="265"/>
                    </a:cubicBezTo>
                    <a:cubicBezTo>
                      <a:pt x="295" y="265"/>
                      <a:pt x="179" y="278"/>
                      <a:pt x="90" y="198"/>
                    </a:cubicBezTo>
                    <a:cubicBezTo>
                      <a:pt x="0" y="119"/>
                      <a:pt x="26" y="49"/>
                      <a:pt x="46" y="0"/>
                    </a:cubicBezTo>
                    <a:cubicBezTo>
                      <a:pt x="46" y="0"/>
                      <a:pt x="54" y="23"/>
                      <a:pt x="73" y="46"/>
                    </a:cubicBezTo>
                    <a:cubicBezTo>
                      <a:pt x="73" y="46"/>
                      <a:pt x="82" y="12"/>
                      <a:pt x="108" y="7"/>
                    </a:cubicBezTo>
                    <a:cubicBezTo>
                      <a:pt x="108" y="7"/>
                      <a:pt x="100" y="31"/>
                      <a:pt x="109" y="48"/>
                    </a:cubicBezTo>
                    <a:cubicBezTo>
                      <a:pt x="109" y="48"/>
                      <a:pt x="111" y="26"/>
                      <a:pt x="143" y="24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42"/>
              <p:cNvSpPr>
                <a:spLocks/>
              </p:cNvSpPr>
              <p:nvPr/>
            </p:nvSpPr>
            <p:spPr bwMode="auto">
              <a:xfrm>
                <a:off x="9934" y="6114"/>
                <a:ext cx="152" cy="76"/>
              </a:xfrm>
              <a:custGeom>
                <a:avLst/>
                <a:gdLst>
                  <a:gd name="T0" fmla="*/ 51 w 64"/>
                  <a:gd name="T1" fmla="*/ 25 h 32"/>
                  <a:gd name="T2" fmla="*/ 56 w 64"/>
                  <a:gd name="T3" fmla="*/ 20 h 32"/>
                  <a:gd name="T4" fmla="*/ 57 w 64"/>
                  <a:gd name="T5" fmla="*/ 19 h 32"/>
                  <a:gd name="T6" fmla="*/ 61 w 64"/>
                  <a:gd name="T7" fmla="*/ 14 h 32"/>
                  <a:gd name="T8" fmla="*/ 63 w 64"/>
                  <a:gd name="T9" fmla="*/ 13 h 32"/>
                  <a:gd name="T10" fmla="*/ 64 w 64"/>
                  <a:gd name="T11" fmla="*/ 11 h 32"/>
                  <a:gd name="T12" fmla="*/ 35 w 64"/>
                  <a:gd name="T13" fmla="*/ 0 h 32"/>
                  <a:gd name="T14" fmla="*/ 1 w 64"/>
                  <a:gd name="T15" fmla="*/ 24 h 32"/>
                  <a:gd name="T16" fmla="*/ 1 w 64"/>
                  <a:gd name="T17" fmla="*/ 24 h 32"/>
                  <a:gd name="T18" fmla="*/ 8 w 64"/>
                  <a:gd name="T19" fmla="*/ 19 h 32"/>
                  <a:gd name="T20" fmla="*/ 37 w 64"/>
                  <a:gd name="T21" fmla="*/ 23 h 32"/>
                  <a:gd name="T22" fmla="*/ 42 w 64"/>
                  <a:gd name="T23" fmla="*/ 28 h 32"/>
                  <a:gd name="T24" fmla="*/ 45 w 64"/>
                  <a:gd name="T25" fmla="*/ 32 h 32"/>
                  <a:gd name="T26" fmla="*/ 50 w 64"/>
                  <a:gd name="T27" fmla="*/ 26 h 32"/>
                  <a:gd name="T28" fmla="*/ 51 w 64"/>
                  <a:gd name="T29" fmla="*/ 2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32">
                    <a:moveTo>
                      <a:pt x="51" y="25"/>
                    </a:moveTo>
                    <a:cubicBezTo>
                      <a:pt x="53" y="23"/>
                      <a:pt x="54" y="21"/>
                      <a:pt x="56" y="20"/>
                    </a:cubicBezTo>
                    <a:cubicBezTo>
                      <a:pt x="56" y="19"/>
                      <a:pt x="57" y="19"/>
                      <a:pt x="57" y="19"/>
                    </a:cubicBezTo>
                    <a:cubicBezTo>
                      <a:pt x="58" y="17"/>
                      <a:pt x="60" y="16"/>
                      <a:pt x="61" y="14"/>
                    </a:cubicBezTo>
                    <a:cubicBezTo>
                      <a:pt x="62" y="14"/>
                      <a:pt x="62" y="13"/>
                      <a:pt x="63" y="13"/>
                    </a:cubicBezTo>
                    <a:cubicBezTo>
                      <a:pt x="63" y="12"/>
                      <a:pt x="64" y="11"/>
                      <a:pt x="64" y="11"/>
                    </a:cubicBezTo>
                    <a:cubicBezTo>
                      <a:pt x="55" y="6"/>
                      <a:pt x="46" y="2"/>
                      <a:pt x="35" y="0"/>
                    </a:cubicBezTo>
                    <a:cubicBezTo>
                      <a:pt x="17" y="9"/>
                      <a:pt x="0" y="21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" y="21"/>
                      <a:pt x="6" y="20"/>
                      <a:pt x="8" y="19"/>
                    </a:cubicBezTo>
                    <a:cubicBezTo>
                      <a:pt x="22" y="15"/>
                      <a:pt x="31" y="18"/>
                      <a:pt x="37" y="23"/>
                    </a:cubicBezTo>
                    <a:cubicBezTo>
                      <a:pt x="39" y="24"/>
                      <a:pt x="41" y="26"/>
                      <a:pt x="42" y="28"/>
                    </a:cubicBezTo>
                    <a:cubicBezTo>
                      <a:pt x="44" y="30"/>
                      <a:pt x="45" y="32"/>
                      <a:pt x="45" y="32"/>
                    </a:cubicBezTo>
                    <a:cubicBezTo>
                      <a:pt x="47" y="30"/>
                      <a:pt x="48" y="28"/>
                      <a:pt x="50" y="26"/>
                    </a:cubicBezTo>
                    <a:cubicBezTo>
                      <a:pt x="51" y="25"/>
                      <a:pt x="51" y="25"/>
                      <a:pt x="51" y="25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43"/>
              <p:cNvSpPr>
                <a:spLocks/>
              </p:cNvSpPr>
              <p:nvPr/>
            </p:nvSpPr>
            <p:spPr bwMode="auto">
              <a:xfrm>
                <a:off x="9381" y="5722"/>
                <a:ext cx="130" cy="78"/>
              </a:xfrm>
              <a:custGeom>
                <a:avLst/>
                <a:gdLst>
                  <a:gd name="T0" fmla="*/ 54 w 55"/>
                  <a:gd name="T1" fmla="*/ 32 h 33"/>
                  <a:gd name="T2" fmla="*/ 41 w 55"/>
                  <a:gd name="T3" fmla="*/ 6 h 33"/>
                  <a:gd name="T4" fmla="*/ 10 w 55"/>
                  <a:gd name="T5" fmla="*/ 18 h 33"/>
                  <a:gd name="T6" fmla="*/ 0 w 55"/>
                  <a:gd name="T7" fmla="*/ 33 h 33"/>
                  <a:gd name="T8" fmla="*/ 54 w 55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3">
                    <a:moveTo>
                      <a:pt x="54" y="32"/>
                    </a:moveTo>
                    <a:cubicBezTo>
                      <a:pt x="54" y="32"/>
                      <a:pt x="55" y="11"/>
                      <a:pt x="41" y="6"/>
                    </a:cubicBezTo>
                    <a:cubicBezTo>
                      <a:pt x="27" y="0"/>
                      <a:pt x="10" y="18"/>
                      <a:pt x="10" y="1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32" y="17"/>
                      <a:pt x="54" y="3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44"/>
              <p:cNvSpPr>
                <a:spLocks/>
              </p:cNvSpPr>
              <p:nvPr/>
            </p:nvSpPr>
            <p:spPr bwMode="auto">
              <a:xfrm>
                <a:off x="9823" y="5966"/>
                <a:ext cx="90" cy="122"/>
              </a:xfrm>
              <a:custGeom>
                <a:avLst/>
                <a:gdLst>
                  <a:gd name="T0" fmla="*/ 23 w 38"/>
                  <a:gd name="T1" fmla="*/ 0 h 52"/>
                  <a:gd name="T2" fmla="*/ 0 w 38"/>
                  <a:gd name="T3" fmla="*/ 15 h 52"/>
                  <a:gd name="T4" fmla="*/ 18 w 38"/>
                  <a:gd name="T5" fmla="*/ 50 h 52"/>
                  <a:gd name="T6" fmla="*/ 33 w 38"/>
                  <a:gd name="T7" fmla="*/ 43 h 52"/>
                  <a:gd name="T8" fmla="*/ 23 w 38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2">
                    <a:moveTo>
                      <a:pt x="23" y="0"/>
                    </a:moveTo>
                    <a:cubicBezTo>
                      <a:pt x="23" y="0"/>
                      <a:pt x="5" y="4"/>
                      <a:pt x="0" y="15"/>
                    </a:cubicBezTo>
                    <a:cubicBezTo>
                      <a:pt x="0" y="15"/>
                      <a:pt x="20" y="24"/>
                      <a:pt x="18" y="50"/>
                    </a:cubicBezTo>
                    <a:cubicBezTo>
                      <a:pt x="18" y="50"/>
                      <a:pt x="30" y="52"/>
                      <a:pt x="33" y="43"/>
                    </a:cubicBezTo>
                    <a:cubicBezTo>
                      <a:pt x="35" y="34"/>
                      <a:pt x="38" y="9"/>
                      <a:pt x="23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45"/>
              <p:cNvSpPr>
                <a:spLocks/>
              </p:cNvSpPr>
              <p:nvPr/>
            </p:nvSpPr>
            <p:spPr bwMode="auto">
              <a:xfrm>
                <a:off x="9386" y="5812"/>
                <a:ext cx="125" cy="125"/>
              </a:xfrm>
              <a:custGeom>
                <a:avLst/>
                <a:gdLst>
                  <a:gd name="T0" fmla="*/ 47 w 53"/>
                  <a:gd name="T1" fmla="*/ 39 h 53"/>
                  <a:gd name="T2" fmla="*/ 14 w 53"/>
                  <a:gd name="T3" fmla="*/ 47 h 53"/>
                  <a:gd name="T4" fmla="*/ 7 w 53"/>
                  <a:gd name="T5" fmla="*/ 14 h 53"/>
                  <a:gd name="T6" fmla="*/ 39 w 53"/>
                  <a:gd name="T7" fmla="*/ 7 h 53"/>
                  <a:gd name="T8" fmla="*/ 47 w 53"/>
                  <a:gd name="T9" fmla="*/ 3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3">
                    <a:moveTo>
                      <a:pt x="47" y="39"/>
                    </a:moveTo>
                    <a:cubicBezTo>
                      <a:pt x="40" y="50"/>
                      <a:pt x="25" y="53"/>
                      <a:pt x="14" y="47"/>
                    </a:cubicBezTo>
                    <a:cubicBezTo>
                      <a:pt x="4" y="40"/>
                      <a:pt x="0" y="25"/>
                      <a:pt x="7" y="14"/>
                    </a:cubicBezTo>
                    <a:cubicBezTo>
                      <a:pt x="14" y="4"/>
                      <a:pt x="28" y="0"/>
                      <a:pt x="39" y="7"/>
                    </a:cubicBezTo>
                    <a:cubicBezTo>
                      <a:pt x="50" y="14"/>
                      <a:pt x="53" y="29"/>
                      <a:pt x="47" y="39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46"/>
              <p:cNvSpPr>
                <a:spLocks/>
              </p:cNvSpPr>
              <p:nvPr/>
            </p:nvSpPr>
            <p:spPr bwMode="auto">
              <a:xfrm>
                <a:off x="9726" y="6018"/>
                <a:ext cx="123" cy="120"/>
              </a:xfrm>
              <a:custGeom>
                <a:avLst/>
                <a:gdLst>
                  <a:gd name="T0" fmla="*/ 45 w 52"/>
                  <a:gd name="T1" fmla="*/ 40 h 51"/>
                  <a:gd name="T2" fmla="*/ 14 w 52"/>
                  <a:gd name="T3" fmla="*/ 45 h 51"/>
                  <a:gd name="T4" fmla="*/ 7 w 52"/>
                  <a:gd name="T5" fmla="*/ 12 h 51"/>
                  <a:gd name="T6" fmla="*/ 32 w 52"/>
                  <a:gd name="T7" fmla="*/ 7 h 51"/>
                  <a:gd name="T8" fmla="*/ 45 w 52"/>
                  <a:gd name="T9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1">
                    <a:moveTo>
                      <a:pt x="45" y="40"/>
                    </a:moveTo>
                    <a:cubicBezTo>
                      <a:pt x="38" y="51"/>
                      <a:pt x="25" y="51"/>
                      <a:pt x="14" y="45"/>
                    </a:cubicBezTo>
                    <a:cubicBezTo>
                      <a:pt x="4" y="38"/>
                      <a:pt x="0" y="23"/>
                      <a:pt x="7" y="12"/>
                    </a:cubicBezTo>
                    <a:cubicBezTo>
                      <a:pt x="14" y="2"/>
                      <a:pt x="21" y="0"/>
                      <a:pt x="32" y="7"/>
                    </a:cubicBezTo>
                    <a:cubicBezTo>
                      <a:pt x="43" y="14"/>
                      <a:pt x="52" y="29"/>
                      <a:pt x="45" y="4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47"/>
              <p:cNvSpPr>
                <a:spLocks/>
              </p:cNvSpPr>
              <p:nvPr/>
            </p:nvSpPr>
            <p:spPr bwMode="auto">
              <a:xfrm>
                <a:off x="9442" y="5828"/>
                <a:ext cx="52" cy="60"/>
              </a:xfrm>
              <a:custGeom>
                <a:avLst/>
                <a:gdLst>
                  <a:gd name="T0" fmla="*/ 18 w 22"/>
                  <a:gd name="T1" fmla="*/ 22 h 25"/>
                  <a:gd name="T2" fmla="*/ 4 w 22"/>
                  <a:gd name="T3" fmla="*/ 18 h 25"/>
                  <a:gd name="T4" fmla="*/ 4 w 22"/>
                  <a:gd name="T5" fmla="*/ 3 h 25"/>
                  <a:gd name="T6" fmla="*/ 17 w 22"/>
                  <a:gd name="T7" fmla="*/ 7 h 25"/>
                  <a:gd name="T8" fmla="*/ 18 w 22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5">
                    <a:moveTo>
                      <a:pt x="18" y="22"/>
                    </a:moveTo>
                    <a:cubicBezTo>
                      <a:pt x="15" y="25"/>
                      <a:pt x="8" y="23"/>
                      <a:pt x="4" y="18"/>
                    </a:cubicBezTo>
                    <a:cubicBezTo>
                      <a:pt x="0" y="13"/>
                      <a:pt x="0" y="6"/>
                      <a:pt x="4" y="3"/>
                    </a:cubicBezTo>
                    <a:cubicBezTo>
                      <a:pt x="7" y="0"/>
                      <a:pt x="13" y="2"/>
                      <a:pt x="17" y="7"/>
                    </a:cubicBezTo>
                    <a:cubicBezTo>
                      <a:pt x="22" y="12"/>
                      <a:pt x="22" y="19"/>
                      <a:pt x="18" y="2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48"/>
              <p:cNvSpPr>
                <a:spLocks/>
              </p:cNvSpPr>
              <p:nvPr/>
            </p:nvSpPr>
            <p:spPr bwMode="auto">
              <a:xfrm>
                <a:off x="9778" y="6041"/>
                <a:ext cx="45" cy="55"/>
              </a:xfrm>
              <a:custGeom>
                <a:avLst/>
                <a:gdLst>
                  <a:gd name="T0" fmla="*/ 11 w 19"/>
                  <a:gd name="T1" fmla="*/ 22 h 23"/>
                  <a:gd name="T2" fmla="*/ 1 w 19"/>
                  <a:gd name="T3" fmla="*/ 13 h 23"/>
                  <a:gd name="T4" fmla="*/ 7 w 19"/>
                  <a:gd name="T5" fmla="*/ 1 h 23"/>
                  <a:gd name="T6" fmla="*/ 17 w 19"/>
                  <a:gd name="T7" fmla="*/ 10 h 23"/>
                  <a:gd name="T8" fmla="*/ 11 w 19"/>
                  <a:gd name="T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3">
                    <a:moveTo>
                      <a:pt x="11" y="22"/>
                    </a:moveTo>
                    <a:cubicBezTo>
                      <a:pt x="7" y="23"/>
                      <a:pt x="2" y="19"/>
                      <a:pt x="1" y="13"/>
                    </a:cubicBezTo>
                    <a:cubicBezTo>
                      <a:pt x="0" y="7"/>
                      <a:pt x="3" y="1"/>
                      <a:pt x="7" y="1"/>
                    </a:cubicBezTo>
                    <a:cubicBezTo>
                      <a:pt x="12" y="0"/>
                      <a:pt x="16" y="4"/>
                      <a:pt x="17" y="10"/>
                    </a:cubicBezTo>
                    <a:cubicBezTo>
                      <a:pt x="19" y="16"/>
                      <a:pt x="16" y="21"/>
                      <a:pt x="11" y="2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49"/>
              <p:cNvSpPr>
                <a:spLocks/>
              </p:cNvSpPr>
              <p:nvPr/>
            </p:nvSpPr>
            <p:spPr bwMode="auto">
              <a:xfrm>
                <a:off x="9464" y="5906"/>
                <a:ext cx="231" cy="279"/>
              </a:xfrm>
              <a:custGeom>
                <a:avLst/>
                <a:gdLst>
                  <a:gd name="T0" fmla="*/ 54 w 98"/>
                  <a:gd name="T1" fmla="*/ 6 h 118"/>
                  <a:gd name="T2" fmla="*/ 12 w 98"/>
                  <a:gd name="T3" fmla="*/ 78 h 118"/>
                  <a:gd name="T4" fmla="*/ 74 w 98"/>
                  <a:gd name="T5" fmla="*/ 106 h 118"/>
                  <a:gd name="T6" fmla="*/ 97 w 98"/>
                  <a:gd name="T7" fmla="*/ 29 h 118"/>
                  <a:gd name="T8" fmla="*/ 83 w 98"/>
                  <a:gd name="T9" fmla="*/ 9 h 118"/>
                  <a:gd name="T10" fmla="*/ 54 w 98"/>
                  <a:gd name="T11" fmla="*/ 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18">
                    <a:moveTo>
                      <a:pt x="54" y="6"/>
                    </a:moveTo>
                    <a:cubicBezTo>
                      <a:pt x="54" y="6"/>
                      <a:pt x="0" y="44"/>
                      <a:pt x="12" y="78"/>
                    </a:cubicBezTo>
                    <a:cubicBezTo>
                      <a:pt x="24" y="111"/>
                      <a:pt x="61" y="118"/>
                      <a:pt x="74" y="106"/>
                    </a:cubicBezTo>
                    <a:cubicBezTo>
                      <a:pt x="98" y="87"/>
                      <a:pt x="81" y="66"/>
                      <a:pt x="97" y="29"/>
                    </a:cubicBezTo>
                    <a:cubicBezTo>
                      <a:pt x="97" y="29"/>
                      <a:pt x="96" y="17"/>
                      <a:pt x="83" y="9"/>
                    </a:cubicBezTo>
                    <a:cubicBezTo>
                      <a:pt x="70" y="0"/>
                      <a:pt x="54" y="6"/>
                      <a:pt x="54" y="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50"/>
              <p:cNvSpPr>
                <a:spLocks/>
              </p:cNvSpPr>
              <p:nvPr/>
            </p:nvSpPr>
            <p:spPr bwMode="auto">
              <a:xfrm>
                <a:off x="9490" y="5906"/>
                <a:ext cx="205" cy="244"/>
              </a:xfrm>
              <a:custGeom>
                <a:avLst/>
                <a:gdLst>
                  <a:gd name="T0" fmla="*/ 46 w 87"/>
                  <a:gd name="T1" fmla="*/ 5 h 103"/>
                  <a:gd name="T2" fmla="*/ 10 w 87"/>
                  <a:gd name="T3" fmla="*/ 67 h 103"/>
                  <a:gd name="T4" fmla="*/ 66 w 87"/>
                  <a:gd name="T5" fmla="*/ 93 h 103"/>
                  <a:gd name="T6" fmla="*/ 86 w 87"/>
                  <a:gd name="T7" fmla="*/ 25 h 103"/>
                  <a:gd name="T8" fmla="*/ 72 w 87"/>
                  <a:gd name="T9" fmla="*/ 7 h 103"/>
                  <a:gd name="T10" fmla="*/ 46 w 87"/>
                  <a:gd name="T11" fmla="*/ 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103">
                    <a:moveTo>
                      <a:pt x="46" y="5"/>
                    </a:moveTo>
                    <a:cubicBezTo>
                      <a:pt x="46" y="5"/>
                      <a:pt x="0" y="37"/>
                      <a:pt x="10" y="67"/>
                    </a:cubicBezTo>
                    <a:cubicBezTo>
                      <a:pt x="20" y="98"/>
                      <a:pt x="54" y="103"/>
                      <a:pt x="66" y="93"/>
                    </a:cubicBezTo>
                    <a:cubicBezTo>
                      <a:pt x="87" y="74"/>
                      <a:pt x="71" y="58"/>
                      <a:pt x="86" y="25"/>
                    </a:cubicBezTo>
                    <a:cubicBezTo>
                      <a:pt x="86" y="25"/>
                      <a:pt x="84" y="14"/>
                      <a:pt x="72" y="7"/>
                    </a:cubicBezTo>
                    <a:cubicBezTo>
                      <a:pt x="60" y="0"/>
                      <a:pt x="46" y="5"/>
                      <a:pt x="46" y="5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51"/>
              <p:cNvSpPr>
                <a:spLocks/>
              </p:cNvSpPr>
              <p:nvPr/>
            </p:nvSpPr>
            <p:spPr bwMode="auto">
              <a:xfrm>
                <a:off x="9870" y="6271"/>
                <a:ext cx="156" cy="87"/>
              </a:xfrm>
              <a:custGeom>
                <a:avLst/>
                <a:gdLst>
                  <a:gd name="T0" fmla="*/ 4 w 66"/>
                  <a:gd name="T1" fmla="*/ 26 h 37"/>
                  <a:gd name="T2" fmla="*/ 0 w 66"/>
                  <a:gd name="T3" fmla="*/ 19 h 37"/>
                  <a:gd name="T4" fmla="*/ 66 w 66"/>
                  <a:gd name="T5" fmla="*/ 0 h 37"/>
                  <a:gd name="T6" fmla="*/ 4 w 66"/>
                  <a:gd name="T7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37">
                    <a:moveTo>
                      <a:pt x="4" y="26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50" y="28"/>
                      <a:pt x="66" y="0"/>
                    </a:cubicBezTo>
                    <a:cubicBezTo>
                      <a:pt x="66" y="0"/>
                      <a:pt x="58" y="37"/>
                      <a:pt x="4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52"/>
              <p:cNvSpPr>
                <a:spLocks/>
              </p:cNvSpPr>
              <p:nvPr/>
            </p:nvSpPr>
            <p:spPr bwMode="auto">
              <a:xfrm>
                <a:off x="9163" y="5753"/>
                <a:ext cx="128" cy="123"/>
              </a:xfrm>
              <a:custGeom>
                <a:avLst/>
                <a:gdLst>
                  <a:gd name="T0" fmla="*/ 21 w 54"/>
                  <a:gd name="T1" fmla="*/ 52 h 52"/>
                  <a:gd name="T2" fmla="*/ 24 w 54"/>
                  <a:gd name="T3" fmla="*/ 4 h 52"/>
                  <a:gd name="T4" fmla="*/ 4 w 54"/>
                  <a:gd name="T5" fmla="*/ 32 h 52"/>
                  <a:gd name="T6" fmla="*/ 21 w 54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52">
                    <a:moveTo>
                      <a:pt x="21" y="52"/>
                    </a:moveTo>
                    <a:cubicBezTo>
                      <a:pt x="21" y="52"/>
                      <a:pt x="54" y="9"/>
                      <a:pt x="24" y="4"/>
                    </a:cubicBezTo>
                    <a:cubicBezTo>
                      <a:pt x="6" y="0"/>
                      <a:pt x="0" y="17"/>
                      <a:pt x="4" y="32"/>
                    </a:cubicBezTo>
                    <a:cubicBezTo>
                      <a:pt x="7" y="41"/>
                      <a:pt x="14" y="49"/>
                      <a:pt x="21" y="5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53"/>
              <p:cNvSpPr>
                <a:spLocks/>
              </p:cNvSpPr>
              <p:nvPr/>
            </p:nvSpPr>
            <p:spPr bwMode="auto">
              <a:xfrm>
                <a:off x="9159" y="5748"/>
                <a:ext cx="73" cy="125"/>
              </a:xfrm>
              <a:custGeom>
                <a:avLst/>
                <a:gdLst>
                  <a:gd name="T0" fmla="*/ 23 w 31"/>
                  <a:gd name="T1" fmla="*/ 53 h 53"/>
                  <a:gd name="T2" fmla="*/ 31 w 31"/>
                  <a:gd name="T3" fmla="*/ 42 h 53"/>
                  <a:gd name="T4" fmla="*/ 5 w 31"/>
                  <a:gd name="T5" fmla="*/ 21 h 53"/>
                  <a:gd name="T6" fmla="*/ 23 w 31"/>
                  <a:gd name="T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53">
                    <a:moveTo>
                      <a:pt x="23" y="53"/>
                    </a:moveTo>
                    <a:cubicBezTo>
                      <a:pt x="31" y="42"/>
                      <a:pt x="31" y="42"/>
                      <a:pt x="31" y="42"/>
                    </a:cubicBezTo>
                    <a:cubicBezTo>
                      <a:pt x="31" y="42"/>
                      <a:pt x="10" y="0"/>
                      <a:pt x="5" y="21"/>
                    </a:cubicBezTo>
                    <a:cubicBezTo>
                      <a:pt x="0" y="43"/>
                      <a:pt x="23" y="53"/>
                      <a:pt x="23" y="53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54"/>
              <p:cNvSpPr>
                <a:spLocks/>
              </p:cNvSpPr>
              <p:nvPr/>
            </p:nvSpPr>
            <p:spPr bwMode="auto">
              <a:xfrm>
                <a:off x="9341" y="5876"/>
                <a:ext cx="30" cy="26"/>
              </a:xfrm>
              <a:custGeom>
                <a:avLst/>
                <a:gdLst>
                  <a:gd name="T0" fmla="*/ 12 w 13"/>
                  <a:gd name="T1" fmla="*/ 9 h 11"/>
                  <a:gd name="T2" fmla="*/ 9 w 13"/>
                  <a:gd name="T3" fmla="*/ 10 h 11"/>
                  <a:gd name="T4" fmla="*/ 1 w 13"/>
                  <a:gd name="T5" fmla="*/ 5 h 11"/>
                  <a:gd name="T6" fmla="*/ 1 w 13"/>
                  <a:gd name="T7" fmla="*/ 2 h 11"/>
                  <a:gd name="T8" fmla="*/ 1 w 13"/>
                  <a:gd name="T9" fmla="*/ 2 h 11"/>
                  <a:gd name="T10" fmla="*/ 4 w 13"/>
                  <a:gd name="T11" fmla="*/ 1 h 11"/>
                  <a:gd name="T12" fmla="*/ 11 w 13"/>
                  <a:gd name="T13" fmla="*/ 6 h 11"/>
                  <a:gd name="T14" fmla="*/ 12 w 13"/>
                  <a:gd name="T15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1">
                    <a:moveTo>
                      <a:pt x="12" y="9"/>
                    </a:moveTo>
                    <a:cubicBezTo>
                      <a:pt x="11" y="10"/>
                      <a:pt x="10" y="11"/>
                      <a:pt x="9" y="1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3" y="0"/>
                      <a:pt x="4" y="1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6"/>
                      <a:pt x="13" y="8"/>
                      <a:pt x="12" y="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55"/>
              <p:cNvSpPr>
                <a:spLocks/>
              </p:cNvSpPr>
              <p:nvPr/>
            </p:nvSpPr>
            <p:spPr bwMode="auto">
              <a:xfrm>
                <a:off x="9823" y="6155"/>
                <a:ext cx="26" cy="19"/>
              </a:xfrm>
              <a:custGeom>
                <a:avLst/>
                <a:gdLst>
                  <a:gd name="T0" fmla="*/ 10 w 11"/>
                  <a:gd name="T1" fmla="*/ 7 h 8"/>
                  <a:gd name="T2" fmla="*/ 8 w 11"/>
                  <a:gd name="T3" fmla="*/ 8 h 8"/>
                  <a:gd name="T4" fmla="*/ 1 w 11"/>
                  <a:gd name="T5" fmla="*/ 4 h 8"/>
                  <a:gd name="T6" fmla="*/ 1 w 11"/>
                  <a:gd name="T7" fmla="*/ 1 h 8"/>
                  <a:gd name="T8" fmla="*/ 1 w 11"/>
                  <a:gd name="T9" fmla="*/ 1 h 8"/>
                  <a:gd name="T10" fmla="*/ 3 w 11"/>
                  <a:gd name="T11" fmla="*/ 0 h 8"/>
                  <a:gd name="T12" fmla="*/ 10 w 11"/>
                  <a:gd name="T13" fmla="*/ 4 h 8"/>
                  <a:gd name="T14" fmla="*/ 10 w 11"/>
                  <a:gd name="T1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8">
                    <a:moveTo>
                      <a:pt x="10" y="7"/>
                    </a:moveTo>
                    <a:cubicBezTo>
                      <a:pt x="10" y="8"/>
                      <a:pt x="9" y="8"/>
                      <a:pt x="8" y="8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3" y="0"/>
                      <a:pt x="3" y="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5"/>
                      <a:pt x="11" y="6"/>
                      <a:pt x="10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56"/>
              <p:cNvSpPr>
                <a:spLocks/>
              </p:cNvSpPr>
              <p:nvPr/>
            </p:nvSpPr>
            <p:spPr bwMode="auto">
              <a:xfrm>
                <a:off x="9407" y="6365"/>
                <a:ext cx="73" cy="54"/>
              </a:xfrm>
              <a:custGeom>
                <a:avLst/>
                <a:gdLst>
                  <a:gd name="T0" fmla="*/ 30 w 31"/>
                  <a:gd name="T1" fmla="*/ 20 h 23"/>
                  <a:gd name="T2" fmla="*/ 13 w 31"/>
                  <a:gd name="T3" fmla="*/ 16 h 23"/>
                  <a:gd name="T4" fmla="*/ 2 w 31"/>
                  <a:gd name="T5" fmla="*/ 3 h 23"/>
                  <a:gd name="T6" fmla="*/ 19 w 31"/>
                  <a:gd name="T7" fmla="*/ 7 h 23"/>
                  <a:gd name="T8" fmla="*/ 30 w 31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30" y="20"/>
                    </a:moveTo>
                    <a:cubicBezTo>
                      <a:pt x="28" y="23"/>
                      <a:pt x="21" y="21"/>
                      <a:pt x="13" y="16"/>
                    </a:cubicBezTo>
                    <a:cubicBezTo>
                      <a:pt x="5" y="11"/>
                      <a:pt x="0" y="5"/>
                      <a:pt x="2" y="3"/>
                    </a:cubicBezTo>
                    <a:cubicBezTo>
                      <a:pt x="3" y="0"/>
                      <a:pt x="11" y="2"/>
                      <a:pt x="19" y="7"/>
                    </a:cubicBezTo>
                    <a:cubicBezTo>
                      <a:pt x="26" y="12"/>
                      <a:pt x="31" y="18"/>
                      <a:pt x="30" y="20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57"/>
              <p:cNvSpPr>
                <a:spLocks/>
              </p:cNvSpPr>
              <p:nvPr/>
            </p:nvSpPr>
            <p:spPr bwMode="auto">
              <a:xfrm>
                <a:off x="10036" y="5772"/>
                <a:ext cx="229" cy="198"/>
              </a:xfrm>
              <a:custGeom>
                <a:avLst/>
                <a:gdLst>
                  <a:gd name="T0" fmla="*/ 16 w 97"/>
                  <a:gd name="T1" fmla="*/ 30 h 84"/>
                  <a:gd name="T2" fmla="*/ 6 w 97"/>
                  <a:gd name="T3" fmla="*/ 74 h 84"/>
                  <a:gd name="T4" fmla="*/ 0 w 97"/>
                  <a:gd name="T5" fmla="*/ 84 h 84"/>
                  <a:gd name="T6" fmla="*/ 88 w 97"/>
                  <a:gd name="T7" fmla="*/ 53 h 84"/>
                  <a:gd name="T8" fmla="*/ 95 w 97"/>
                  <a:gd name="T9" fmla="*/ 27 h 84"/>
                  <a:gd name="T10" fmla="*/ 64 w 97"/>
                  <a:gd name="T11" fmla="*/ 1 h 84"/>
                  <a:gd name="T12" fmla="*/ 43 w 97"/>
                  <a:gd name="T13" fmla="*/ 20 h 84"/>
                  <a:gd name="T14" fmla="*/ 31 w 97"/>
                  <a:gd name="T15" fmla="*/ 27 h 84"/>
                  <a:gd name="T16" fmla="*/ 16 w 97"/>
                  <a:gd name="T17" fmla="*/ 3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84">
                    <a:moveTo>
                      <a:pt x="16" y="30"/>
                    </a:moveTo>
                    <a:cubicBezTo>
                      <a:pt x="21" y="45"/>
                      <a:pt x="13" y="61"/>
                      <a:pt x="6" y="74"/>
                    </a:cubicBezTo>
                    <a:cubicBezTo>
                      <a:pt x="4" y="77"/>
                      <a:pt x="2" y="80"/>
                      <a:pt x="0" y="84"/>
                    </a:cubicBezTo>
                    <a:cubicBezTo>
                      <a:pt x="19" y="82"/>
                      <a:pt x="76" y="66"/>
                      <a:pt x="88" y="53"/>
                    </a:cubicBezTo>
                    <a:cubicBezTo>
                      <a:pt x="94" y="46"/>
                      <a:pt x="93" y="35"/>
                      <a:pt x="95" y="27"/>
                    </a:cubicBezTo>
                    <a:cubicBezTo>
                      <a:pt x="97" y="19"/>
                      <a:pt x="91" y="0"/>
                      <a:pt x="64" y="1"/>
                    </a:cubicBezTo>
                    <a:cubicBezTo>
                      <a:pt x="57" y="7"/>
                      <a:pt x="50" y="14"/>
                      <a:pt x="43" y="20"/>
                    </a:cubicBezTo>
                    <a:cubicBezTo>
                      <a:pt x="39" y="22"/>
                      <a:pt x="35" y="25"/>
                      <a:pt x="31" y="27"/>
                    </a:cubicBezTo>
                    <a:cubicBezTo>
                      <a:pt x="26" y="29"/>
                      <a:pt x="21" y="28"/>
                      <a:pt x="16" y="30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58"/>
              <p:cNvSpPr>
                <a:spLocks/>
              </p:cNvSpPr>
              <p:nvPr/>
            </p:nvSpPr>
            <p:spPr bwMode="auto">
              <a:xfrm>
                <a:off x="10000" y="5703"/>
                <a:ext cx="178" cy="102"/>
              </a:xfrm>
              <a:custGeom>
                <a:avLst/>
                <a:gdLst>
                  <a:gd name="T0" fmla="*/ 75 w 75"/>
                  <a:gd name="T1" fmla="*/ 9 h 43"/>
                  <a:gd name="T2" fmla="*/ 0 w 75"/>
                  <a:gd name="T3" fmla="*/ 36 h 43"/>
                  <a:gd name="T4" fmla="*/ 74 w 75"/>
                  <a:gd name="T5" fmla="*/ 10 h 43"/>
                  <a:gd name="T6" fmla="*/ 75 w 75"/>
                  <a:gd name="T7" fmla="*/ 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43">
                    <a:moveTo>
                      <a:pt x="75" y="9"/>
                    </a:moveTo>
                    <a:cubicBezTo>
                      <a:pt x="67" y="0"/>
                      <a:pt x="13" y="35"/>
                      <a:pt x="0" y="36"/>
                    </a:cubicBezTo>
                    <a:cubicBezTo>
                      <a:pt x="23" y="43"/>
                      <a:pt x="59" y="28"/>
                      <a:pt x="74" y="10"/>
                    </a:cubicBezTo>
                    <a:lnTo>
                      <a:pt x="75" y="9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59"/>
              <p:cNvSpPr>
                <a:spLocks/>
              </p:cNvSpPr>
              <p:nvPr/>
            </p:nvSpPr>
            <p:spPr bwMode="auto">
              <a:xfrm>
                <a:off x="9925" y="5474"/>
                <a:ext cx="229" cy="127"/>
              </a:xfrm>
              <a:custGeom>
                <a:avLst/>
                <a:gdLst>
                  <a:gd name="T0" fmla="*/ 0 w 97"/>
                  <a:gd name="T1" fmla="*/ 2 h 54"/>
                  <a:gd name="T2" fmla="*/ 48 w 97"/>
                  <a:gd name="T3" fmla="*/ 3 h 54"/>
                  <a:gd name="T4" fmla="*/ 61 w 97"/>
                  <a:gd name="T5" fmla="*/ 7 h 54"/>
                  <a:gd name="T6" fmla="*/ 88 w 97"/>
                  <a:gd name="T7" fmla="*/ 31 h 54"/>
                  <a:gd name="T8" fmla="*/ 96 w 97"/>
                  <a:gd name="T9" fmla="*/ 54 h 54"/>
                  <a:gd name="T10" fmla="*/ 77 w 97"/>
                  <a:gd name="T11" fmla="*/ 43 h 54"/>
                  <a:gd name="T12" fmla="*/ 59 w 97"/>
                  <a:gd name="T13" fmla="*/ 30 h 54"/>
                  <a:gd name="T14" fmla="*/ 23 w 97"/>
                  <a:gd name="T15" fmla="*/ 9 h 54"/>
                  <a:gd name="T16" fmla="*/ 0 w 97"/>
                  <a:gd name="T17" fmla="*/ 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54">
                    <a:moveTo>
                      <a:pt x="0" y="2"/>
                    </a:moveTo>
                    <a:cubicBezTo>
                      <a:pt x="16" y="4"/>
                      <a:pt x="32" y="0"/>
                      <a:pt x="48" y="3"/>
                    </a:cubicBezTo>
                    <a:cubicBezTo>
                      <a:pt x="53" y="4"/>
                      <a:pt x="57" y="5"/>
                      <a:pt x="61" y="7"/>
                    </a:cubicBezTo>
                    <a:cubicBezTo>
                      <a:pt x="73" y="13"/>
                      <a:pt x="81" y="20"/>
                      <a:pt x="88" y="31"/>
                    </a:cubicBezTo>
                    <a:cubicBezTo>
                      <a:pt x="91" y="38"/>
                      <a:pt x="97" y="48"/>
                      <a:pt x="96" y="54"/>
                    </a:cubicBezTo>
                    <a:cubicBezTo>
                      <a:pt x="96" y="54"/>
                      <a:pt x="79" y="44"/>
                      <a:pt x="77" y="43"/>
                    </a:cubicBezTo>
                    <a:cubicBezTo>
                      <a:pt x="71" y="39"/>
                      <a:pt x="65" y="35"/>
                      <a:pt x="59" y="30"/>
                    </a:cubicBezTo>
                    <a:cubicBezTo>
                      <a:pt x="48" y="22"/>
                      <a:pt x="36" y="14"/>
                      <a:pt x="23" y="9"/>
                    </a:cubicBezTo>
                    <a:cubicBezTo>
                      <a:pt x="16" y="6"/>
                      <a:pt x="7" y="6"/>
                      <a:pt x="0" y="2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60"/>
              <p:cNvSpPr>
                <a:spLocks/>
              </p:cNvSpPr>
              <p:nvPr/>
            </p:nvSpPr>
            <p:spPr bwMode="auto">
              <a:xfrm>
                <a:off x="9511" y="5249"/>
                <a:ext cx="45" cy="173"/>
              </a:xfrm>
              <a:custGeom>
                <a:avLst/>
                <a:gdLst>
                  <a:gd name="T0" fmla="*/ 7 w 19"/>
                  <a:gd name="T1" fmla="*/ 0 h 73"/>
                  <a:gd name="T2" fmla="*/ 1 w 19"/>
                  <a:gd name="T3" fmla="*/ 13 h 73"/>
                  <a:gd name="T4" fmla="*/ 0 w 19"/>
                  <a:gd name="T5" fmla="*/ 28 h 73"/>
                  <a:gd name="T6" fmla="*/ 6 w 19"/>
                  <a:gd name="T7" fmla="*/ 53 h 73"/>
                  <a:gd name="T8" fmla="*/ 19 w 19"/>
                  <a:gd name="T9" fmla="*/ 73 h 73"/>
                  <a:gd name="T10" fmla="*/ 5 w 19"/>
                  <a:gd name="T11" fmla="*/ 22 h 73"/>
                  <a:gd name="T12" fmla="*/ 7 w 19"/>
                  <a:gd name="T13" fmla="*/ 11 h 73"/>
                  <a:gd name="T14" fmla="*/ 7 w 19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73">
                    <a:moveTo>
                      <a:pt x="7" y="0"/>
                    </a:moveTo>
                    <a:cubicBezTo>
                      <a:pt x="4" y="3"/>
                      <a:pt x="3" y="9"/>
                      <a:pt x="1" y="13"/>
                    </a:cubicBezTo>
                    <a:cubicBezTo>
                      <a:pt x="0" y="18"/>
                      <a:pt x="0" y="23"/>
                      <a:pt x="0" y="28"/>
                    </a:cubicBezTo>
                    <a:cubicBezTo>
                      <a:pt x="0" y="37"/>
                      <a:pt x="2" y="45"/>
                      <a:pt x="6" y="53"/>
                    </a:cubicBezTo>
                    <a:cubicBezTo>
                      <a:pt x="10" y="59"/>
                      <a:pt x="13" y="68"/>
                      <a:pt x="19" y="73"/>
                    </a:cubicBezTo>
                    <a:cubicBezTo>
                      <a:pt x="8" y="57"/>
                      <a:pt x="4" y="41"/>
                      <a:pt x="5" y="22"/>
                    </a:cubicBezTo>
                    <a:cubicBezTo>
                      <a:pt x="6" y="18"/>
                      <a:pt x="7" y="15"/>
                      <a:pt x="7" y="11"/>
                    </a:cubicBezTo>
                    <a:cubicBezTo>
                      <a:pt x="8" y="8"/>
                      <a:pt x="8" y="3"/>
                      <a:pt x="7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61"/>
              <p:cNvSpPr>
                <a:spLocks/>
              </p:cNvSpPr>
              <p:nvPr/>
            </p:nvSpPr>
            <p:spPr bwMode="auto">
              <a:xfrm>
                <a:off x="9591" y="5285"/>
                <a:ext cx="48" cy="137"/>
              </a:xfrm>
              <a:custGeom>
                <a:avLst/>
                <a:gdLst>
                  <a:gd name="T0" fmla="*/ 17 w 20"/>
                  <a:gd name="T1" fmla="*/ 51 h 58"/>
                  <a:gd name="T2" fmla="*/ 8 w 20"/>
                  <a:gd name="T3" fmla="*/ 23 h 58"/>
                  <a:gd name="T4" fmla="*/ 5 w 20"/>
                  <a:gd name="T5" fmla="*/ 0 h 58"/>
                  <a:gd name="T6" fmla="*/ 1 w 20"/>
                  <a:gd name="T7" fmla="*/ 28 h 58"/>
                  <a:gd name="T8" fmla="*/ 20 w 20"/>
                  <a:gd name="T9" fmla="*/ 58 h 58"/>
                  <a:gd name="T10" fmla="*/ 20 w 20"/>
                  <a:gd name="T11" fmla="*/ 57 h 58"/>
                  <a:gd name="T12" fmla="*/ 17 w 20"/>
                  <a:gd name="T13" fmla="*/ 5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58">
                    <a:moveTo>
                      <a:pt x="17" y="51"/>
                    </a:moveTo>
                    <a:cubicBezTo>
                      <a:pt x="12" y="42"/>
                      <a:pt x="8" y="32"/>
                      <a:pt x="8" y="23"/>
                    </a:cubicBezTo>
                    <a:cubicBezTo>
                      <a:pt x="7" y="14"/>
                      <a:pt x="8" y="8"/>
                      <a:pt x="5" y="0"/>
                    </a:cubicBezTo>
                    <a:cubicBezTo>
                      <a:pt x="2" y="7"/>
                      <a:pt x="0" y="20"/>
                      <a:pt x="1" y="28"/>
                    </a:cubicBezTo>
                    <a:cubicBezTo>
                      <a:pt x="2" y="38"/>
                      <a:pt x="12" y="51"/>
                      <a:pt x="20" y="58"/>
                    </a:cubicBezTo>
                    <a:cubicBezTo>
                      <a:pt x="20" y="58"/>
                      <a:pt x="20" y="57"/>
                      <a:pt x="20" y="57"/>
                    </a:cubicBezTo>
                    <a:cubicBezTo>
                      <a:pt x="18" y="55"/>
                      <a:pt x="17" y="53"/>
                      <a:pt x="17" y="5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62"/>
              <p:cNvSpPr>
                <a:spLocks/>
              </p:cNvSpPr>
              <p:nvPr/>
            </p:nvSpPr>
            <p:spPr bwMode="auto">
              <a:xfrm>
                <a:off x="9561" y="6084"/>
                <a:ext cx="35" cy="26"/>
              </a:xfrm>
              <a:custGeom>
                <a:avLst/>
                <a:gdLst>
                  <a:gd name="T0" fmla="*/ 14 w 15"/>
                  <a:gd name="T1" fmla="*/ 9 h 11"/>
                  <a:gd name="T2" fmla="*/ 6 w 15"/>
                  <a:gd name="T3" fmla="*/ 9 h 11"/>
                  <a:gd name="T4" fmla="*/ 0 w 15"/>
                  <a:gd name="T5" fmla="*/ 2 h 11"/>
                  <a:gd name="T6" fmla="*/ 9 w 15"/>
                  <a:gd name="T7" fmla="*/ 3 h 11"/>
                  <a:gd name="T8" fmla="*/ 14 w 15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4" y="9"/>
                    </a:moveTo>
                    <a:cubicBezTo>
                      <a:pt x="13" y="11"/>
                      <a:pt x="9" y="11"/>
                      <a:pt x="6" y="9"/>
                    </a:cubicBezTo>
                    <a:cubicBezTo>
                      <a:pt x="2" y="6"/>
                      <a:pt x="0" y="4"/>
                      <a:pt x="0" y="2"/>
                    </a:cubicBezTo>
                    <a:cubicBezTo>
                      <a:pt x="1" y="0"/>
                      <a:pt x="5" y="1"/>
                      <a:pt x="9" y="3"/>
                    </a:cubicBezTo>
                    <a:cubicBezTo>
                      <a:pt x="12" y="5"/>
                      <a:pt x="15" y="8"/>
                      <a:pt x="14" y="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63"/>
              <p:cNvSpPr>
                <a:spLocks/>
              </p:cNvSpPr>
              <p:nvPr/>
            </p:nvSpPr>
            <p:spPr bwMode="auto">
              <a:xfrm>
                <a:off x="9899" y="6159"/>
                <a:ext cx="120" cy="135"/>
              </a:xfrm>
              <a:custGeom>
                <a:avLst/>
                <a:gdLst>
                  <a:gd name="T0" fmla="*/ 0 w 51"/>
                  <a:gd name="T1" fmla="*/ 51 h 57"/>
                  <a:gd name="T2" fmla="*/ 39 w 51"/>
                  <a:gd name="T3" fmla="*/ 23 h 57"/>
                  <a:gd name="T4" fmla="*/ 26 w 51"/>
                  <a:gd name="T5" fmla="*/ 55 h 57"/>
                  <a:gd name="T6" fmla="*/ 0 w 51"/>
                  <a:gd name="T7" fmla="*/ 5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57">
                    <a:moveTo>
                      <a:pt x="0" y="51"/>
                    </a:moveTo>
                    <a:cubicBezTo>
                      <a:pt x="0" y="51"/>
                      <a:pt x="19" y="0"/>
                      <a:pt x="39" y="23"/>
                    </a:cubicBezTo>
                    <a:cubicBezTo>
                      <a:pt x="51" y="36"/>
                      <a:pt x="40" y="51"/>
                      <a:pt x="26" y="55"/>
                    </a:cubicBezTo>
                    <a:cubicBezTo>
                      <a:pt x="17" y="57"/>
                      <a:pt x="6" y="56"/>
                      <a:pt x="0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64"/>
              <p:cNvSpPr>
                <a:spLocks/>
              </p:cNvSpPr>
              <p:nvPr/>
            </p:nvSpPr>
            <p:spPr bwMode="auto">
              <a:xfrm>
                <a:off x="9899" y="6240"/>
                <a:ext cx="123" cy="71"/>
              </a:xfrm>
              <a:custGeom>
                <a:avLst/>
                <a:gdLst>
                  <a:gd name="T0" fmla="*/ 0 w 52"/>
                  <a:gd name="T1" fmla="*/ 17 h 30"/>
                  <a:gd name="T2" fmla="*/ 6 w 52"/>
                  <a:gd name="T3" fmla="*/ 4 h 30"/>
                  <a:gd name="T4" fmla="*/ 37 w 52"/>
                  <a:gd name="T5" fmla="*/ 15 h 30"/>
                  <a:gd name="T6" fmla="*/ 0 w 52"/>
                  <a:gd name="T7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30">
                    <a:moveTo>
                      <a:pt x="0" y="17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52" y="0"/>
                      <a:pt x="37" y="15"/>
                    </a:cubicBezTo>
                    <a:cubicBezTo>
                      <a:pt x="21" y="30"/>
                      <a:pt x="0" y="17"/>
                      <a:pt x="0" y="17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Oval 65"/>
              <p:cNvSpPr>
                <a:spLocks noChangeArrowheads="1"/>
              </p:cNvSpPr>
              <p:nvPr/>
            </p:nvSpPr>
            <p:spPr bwMode="auto">
              <a:xfrm>
                <a:off x="9423" y="6183"/>
                <a:ext cx="138" cy="175"/>
              </a:xfrm>
              <a:prstGeom prst="ellipse">
                <a:avLst/>
              </a:pr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66"/>
              <p:cNvSpPr>
                <a:spLocks/>
              </p:cNvSpPr>
              <p:nvPr/>
            </p:nvSpPr>
            <p:spPr bwMode="auto">
              <a:xfrm>
                <a:off x="9423" y="6256"/>
                <a:ext cx="123" cy="102"/>
              </a:xfrm>
              <a:custGeom>
                <a:avLst/>
                <a:gdLst>
                  <a:gd name="T0" fmla="*/ 34 w 52"/>
                  <a:gd name="T1" fmla="*/ 5 h 43"/>
                  <a:gd name="T2" fmla="*/ 8 w 52"/>
                  <a:gd name="T3" fmla="*/ 4 h 43"/>
                  <a:gd name="T4" fmla="*/ 0 w 52"/>
                  <a:gd name="T5" fmla="*/ 13 h 43"/>
                  <a:gd name="T6" fmla="*/ 29 w 52"/>
                  <a:gd name="T7" fmla="*/ 43 h 43"/>
                  <a:gd name="T8" fmla="*/ 52 w 52"/>
                  <a:gd name="T9" fmla="*/ 27 h 43"/>
                  <a:gd name="T10" fmla="*/ 34 w 52"/>
                  <a:gd name="T11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43">
                    <a:moveTo>
                      <a:pt x="34" y="5"/>
                    </a:moveTo>
                    <a:cubicBezTo>
                      <a:pt x="27" y="2"/>
                      <a:pt x="14" y="0"/>
                      <a:pt x="8" y="4"/>
                    </a:cubicBezTo>
                    <a:cubicBezTo>
                      <a:pt x="5" y="7"/>
                      <a:pt x="3" y="8"/>
                      <a:pt x="0" y="13"/>
                    </a:cubicBezTo>
                    <a:cubicBezTo>
                      <a:pt x="1" y="25"/>
                      <a:pt x="11" y="43"/>
                      <a:pt x="29" y="43"/>
                    </a:cubicBezTo>
                    <a:cubicBezTo>
                      <a:pt x="39" y="43"/>
                      <a:pt x="47" y="37"/>
                      <a:pt x="52" y="27"/>
                    </a:cubicBezTo>
                    <a:cubicBezTo>
                      <a:pt x="48" y="17"/>
                      <a:pt x="44" y="9"/>
                      <a:pt x="34" y="5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67"/>
              <p:cNvSpPr>
                <a:spLocks/>
              </p:cNvSpPr>
              <p:nvPr/>
            </p:nvSpPr>
            <p:spPr bwMode="auto">
              <a:xfrm>
                <a:off x="8028" y="5793"/>
                <a:ext cx="1455" cy="1757"/>
              </a:xfrm>
              <a:custGeom>
                <a:avLst/>
                <a:gdLst>
                  <a:gd name="T0" fmla="*/ 309 w 615"/>
                  <a:gd name="T1" fmla="*/ 693 h 743"/>
                  <a:gd name="T2" fmla="*/ 278 w 615"/>
                  <a:gd name="T3" fmla="*/ 631 h 743"/>
                  <a:gd name="T4" fmla="*/ 15 w 615"/>
                  <a:gd name="T5" fmla="*/ 366 h 743"/>
                  <a:gd name="T6" fmla="*/ 251 w 615"/>
                  <a:gd name="T7" fmla="*/ 18 h 743"/>
                  <a:gd name="T8" fmla="*/ 615 w 615"/>
                  <a:gd name="T9" fmla="*/ 353 h 743"/>
                  <a:gd name="T10" fmla="*/ 514 w 615"/>
                  <a:gd name="T11" fmla="*/ 595 h 743"/>
                  <a:gd name="T12" fmla="*/ 513 w 615"/>
                  <a:gd name="T13" fmla="*/ 665 h 743"/>
                  <a:gd name="T14" fmla="*/ 309 w 615"/>
                  <a:gd name="T15" fmla="*/ 693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5" h="743">
                    <a:moveTo>
                      <a:pt x="309" y="693"/>
                    </a:moveTo>
                    <a:cubicBezTo>
                      <a:pt x="278" y="631"/>
                      <a:pt x="278" y="631"/>
                      <a:pt x="278" y="631"/>
                    </a:cubicBezTo>
                    <a:cubicBezTo>
                      <a:pt x="278" y="631"/>
                      <a:pt x="30" y="569"/>
                      <a:pt x="15" y="366"/>
                    </a:cubicBezTo>
                    <a:cubicBezTo>
                      <a:pt x="0" y="162"/>
                      <a:pt x="162" y="35"/>
                      <a:pt x="251" y="18"/>
                    </a:cubicBezTo>
                    <a:cubicBezTo>
                      <a:pt x="350" y="0"/>
                      <a:pt x="590" y="11"/>
                      <a:pt x="615" y="353"/>
                    </a:cubicBezTo>
                    <a:cubicBezTo>
                      <a:pt x="615" y="353"/>
                      <a:pt x="605" y="491"/>
                      <a:pt x="514" y="595"/>
                    </a:cubicBezTo>
                    <a:cubicBezTo>
                      <a:pt x="513" y="665"/>
                      <a:pt x="513" y="665"/>
                      <a:pt x="513" y="665"/>
                    </a:cubicBezTo>
                    <a:cubicBezTo>
                      <a:pt x="513" y="665"/>
                      <a:pt x="442" y="743"/>
                      <a:pt x="309" y="693"/>
                    </a:cubicBezTo>
                    <a:close/>
                  </a:path>
                </a:pathLst>
              </a:custGeom>
              <a:solidFill>
                <a:srgbClr val="56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68"/>
              <p:cNvSpPr>
                <a:spLocks/>
              </p:cNvSpPr>
              <p:nvPr/>
            </p:nvSpPr>
            <p:spPr bwMode="auto">
              <a:xfrm>
                <a:off x="8121" y="5880"/>
                <a:ext cx="981" cy="632"/>
              </a:xfrm>
              <a:custGeom>
                <a:avLst/>
                <a:gdLst>
                  <a:gd name="T0" fmla="*/ 320 w 415"/>
                  <a:gd name="T1" fmla="*/ 40 h 267"/>
                  <a:gd name="T2" fmla="*/ 415 w 415"/>
                  <a:gd name="T3" fmla="*/ 44 h 267"/>
                  <a:gd name="T4" fmla="*/ 218 w 415"/>
                  <a:gd name="T5" fmla="*/ 8 h 267"/>
                  <a:gd name="T6" fmla="*/ 0 w 415"/>
                  <a:gd name="T7" fmla="*/ 267 h 267"/>
                  <a:gd name="T8" fmla="*/ 320 w 415"/>
                  <a:gd name="T9" fmla="*/ 4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267">
                    <a:moveTo>
                      <a:pt x="320" y="40"/>
                    </a:moveTo>
                    <a:cubicBezTo>
                      <a:pt x="352" y="37"/>
                      <a:pt x="384" y="38"/>
                      <a:pt x="415" y="44"/>
                    </a:cubicBezTo>
                    <a:cubicBezTo>
                      <a:pt x="342" y="0"/>
                      <a:pt x="261" y="2"/>
                      <a:pt x="218" y="8"/>
                    </a:cubicBezTo>
                    <a:cubicBezTo>
                      <a:pt x="146" y="18"/>
                      <a:pt x="26" y="114"/>
                      <a:pt x="0" y="267"/>
                    </a:cubicBezTo>
                    <a:cubicBezTo>
                      <a:pt x="61" y="142"/>
                      <a:pt x="179" y="52"/>
                      <a:pt x="320" y="40"/>
                    </a:cubicBez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69"/>
              <p:cNvSpPr>
                <a:spLocks/>
              </p:cNvSpPr>
              <p:nvPr/>
            </p:nvSpPr>
            <p:spPr bwMode="auto">
              <a:xfrm>
                <a:off x="8057" y="6129"/>
                <a:ext cx="1435" cy="1421"/>
              </a:xfrm>
              <a:custGeom>
                <a:avLst/>
                <a:gdLst>
                  <a:gd name="T0" fmla="*/ 540 w 607"/>
                  <a:gd name="T1" fmla="*/ 0 h 601"/>
                  <a:gd name="T2" fmla="*/ 582 w 607"/>
                  <a:gd name="T3" fmla="*/ 124 h 601"/>
                  <a:gd name="T4" fmla="*/ 320 w 607"/>
                  <a:gd name="T5" fmla="*/ 434 h 601"/>
                  <a:gd name="T6" fmla="*/ 10 w 607"/>
                  <a:gd name="T7" fmla="*/ 173 h 601"/>
                  <a:gd name="T8" fmla="*/ 10 w 607"/>
                  <a:gd name="T9" fmla="*/ 121 h 601"/>
                  <a:gd name="T10" fmla="*/ 3 w 607"/>
                  <a:gd name="T11" fmla="*/ 224 h 601"/>
                  <a:gd name="T12" fmla="*/ 266 w 607"/>
                  <a:gd name="T13" fmla="*/ 489 h 601"/>
                  <a:gd name="T14" fmla="*/ 297 w 607"/>
                  <a:gd name="T15" fmla="*/ 551 h 601"/>
                  <a:gd name="T16" fmla="*/ 501 w 607"/>
                  <a:gd name="T17" fmla="*/ 523 h 601"/>
                  <a:gd name="T18" fmla="*/ 502 w 607"/>
                  <a:gd name="T19" fmla="*/ 453 h 601"/>
                  <a:gd name="T20" fmla="*/ 603 w 607"/>
                  <a:gd name="T21" fmla="*/ 211 h 601"/>
                  <a:gd name="T22" fmla="*/ 540 w 607"/>
                  <a:gd name="T23" fmla="*/ 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7" h="601">
                    <a:moveTo>
                      <a:pt x="540" y="0"/>
                    </a:moveTo>
                    <a:cubicBezTo>
                      <a:pt x="563" y="36"/>
                      <a:pt x="578" y="79"/>
                      <a:pt x="582" y="124"/>
                    </a:cubicBezTo>
                    <a:cubicBezTo>
                      <a:pt x="596" y="280"/>
                      <a:pt x="476" y="420"/>
                      <a:pt x="320" y="434"/>
                    </a:cubicBezTo>
                    <a:cubicBezTo>
                      <a:pt x="164" y="447"/>
                      <a:pt x="23" y="329"/>
                      <a:pt x="10" y="173"/>
                    </a:cubicBezTo>
                    <a:cubicBezTo>
                      <a:pt x="8" y="156"/>
                      <a:pt x="9" y="138"/>
                      <a:pt x="10" y="121"/>
                    </a:cubicBezTo>
                    <a:cubicBezTo>
                      <a:pt x="3" y="153"/>
                      <a:pt x="0" y="187"/>
                      <a:pt x="3" y="224"/>
                    </a:cubicBezTo>
                    <a:cubicBezTo>
                      <a:pt x="18" y="427"/>
                      <a:pt x="266" y="489"/>
                      <a:pt x="266" y="489"/>
                    </a:cubicBezTo>
                    <a:cubicBezTo>
                      <a:pt x="297" y="551"/>
                      <a:pt x="297" y="551"/>
                      <a:pt x="297" y="551"/>
                    </a:cubicBezTo>
                    <a:cubicBezTo>
                      <a:pt x="430" y="601"/>
                      <a:pt x="501" y="523"/>
                      <a:pt x="501" y="523"/>
                    </a:cubicBezTo>
                    <a:cubicBezTo>
                      <a:pt x="502" y="453"/>
                      <a:pt x="502" y="453"/>
                      <a:pt x="502" y="453"/>
                    </a:cubicBezTo>
                    <a:cubicBezTo>
                      <a:pt x="593" y="349"/>
                      <a:pt x="603" y="211"/>
                      <a:pt x="603" y="211"/>
                    </a:cubicBezTo>
                    <a:cubicBezTo>
                      <a:pt x="607" y="102"/>
                      <a:pt x="573" y="49"/>
                      <a:pt x="540" y="0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70"/>
              <p:cNvSpPr>
                <a:spLocks/>
              </p:cNvSpPr>
              <p:nvPr/>
            </p:nvSpPr>
            <p:spPr bwMode="auto">
              <a:xfrm>
                <a:off x="8610" y="6500"/>
                <a:ext cx="560" cy="886"/>
              </a:xfrm>
              <a:custGeom>
                <a:avLst/>
                <a:gdLst>
                  <a:gd name="T0" fmla="*/ 219 w 237"/>
                  <a:gd name="T1" fmla="*/ 139 h 375"/>
                  <a:gd name="T2" fmla="*/ 149 w 237"/>
                  <a:gd name="T3" fmla="*/ 143 h 375"/>
                  <a:gd name="T4" fmla="*/ 136 w 237"/>
                  <a:gd name="T5" fmla="*/ 183 h 375"/>
                  <a:gd name="T6" fmla="*/ 188 w 237"/>
                  <a:gd name="T7" fmla="*/ 181 h 375"/>
                  <a:gd name="T8" fmla="*/ 195 w 237"/>
                  <a:gd name="T9" fmla="*/ 267 h 375"/>
                  <a:gd name="T10" fmla="*/ 201 w 237"/>
                  <a:gd name="T11" fmla="*/ 348 h 375"/>
                  <a:gd name="T12" fmla="*/ 219 w 237"/>
                  <a:gd name="T13" fmla="*/ 347 h 375"/>
                  <a:gd name="T14" fmla="*/ 209 w 237"/>
                  <a:gd name="T15" fmla="*/ 226 h 375"/>
                  <a:gd name="T16" fmla="*/ 206 w 237"/>
                  <a:gd name="T17" fmla="*/ 180 h 375"/>
                  <a:gd name="T18" fmla="*/ 228 w 237"/>
                  <a:gd name="T19" fmla="*/ 162 h 375"/>
                  <a:gd name="T20" fmla="*/ 236 w 237"/>
                  <a:gd name="T21" fmla="*/ 132 h 375"/>
                  <a:gd name="T22" fmla="*/ 215 w 237"/>
                  <a:gd name="T23" fmla="*/ 37 h 375"/>
                  <a:gd name="T24" fmla="*/ 183 w 237"/>
                  <a:gd name="T25" fmla="*/ 13 h 375"/>
                  <a:gd name="T26" fmla="*/ 166 w 237"/>
                  <a:gd name="T27" fmla="*/ 50 h 375"/>
                  <a:gd name="T28" fmla="*/ 107 w 237"/>
                  <a:gd name="T29" fmla="*/ 17 h 375"/>
                  <a:gd name="T30" fmla="*/ 83 w 237"/>
                  <a:gd name="T31" fmla="*/ 77 h 375"/>
                  <a:gd name="T32" fmla="*/ 33 w 237"/>
                  <a:gd name="T33" fmla="*/ 36 h 375"/>
                  <a:gd name="T34" fmla="*/ 2 w 237"/>
                  <a:gd name="T35" fmla="*/ 94 h 375"/>
                  <a:gd name="T36" fmla="*/ 27 w 237"/>
                  <a:gd name="T37" fmla="*/ 174 h 375"/>
                  <a:gd name="T38" fmla="*/ 69 w 237"/>
                  <a:gd name="T39" fmla="*/ 235 h 375"/>
                  <a:gd name="T40" fmla="*/ 128 w 237"/>
                  <a:gd name="T41" fmla="*/ 244 h 375"/>
                  <a:gd name="T42" fmla="*/ 143 w 237"/>
                  <a:gd name="T43" fmla="*/ 260 h 375"/>
                  <a:gd name="T44" fmla="*/ 148 w 237"/>
                  <a:gd name="T45" fmla="*/ 290 h 375"/>
                  <a:gd name="T46" fmla="*/ 157 w 237"/>
                  <a:gd name="T47" fmla="*/ 352 h 375"/>
                  <a:gd name="T48" fmla="*/ 169 w 237"/>
                  <a:gd name="T49" fmla="*/ 311 h 375"/>
                  <a:gd name="T50" fmla="*/ 164 w 237"/>
                  <a:gd name="T51" fmla="*/ 252 h 375"/>
                  <a:gd name="T52" fmla="*/ 156 w 237"/>
                  <a:gd name="T53" fmla="*/ 222 h 375"/>
                  <a:gd name="T54" fmla="*/ 127 w 237"/>
                  <a:gd name="T55" fmla="*/ 230 h 375"/>
                  <a:gd name="T56" fmla="*/ 40 w 237"/>
                  <a:gd name="T57" fmla="*/ 165 h 375"/>
                  <a:gd name="T58" fmla="*/ 47 w 237"/>
                  <a:gd name="T59" fmla="*/ 58 h 375"/>
                  <a:gd name="T60" fmla="*/ 79 w 237"/>
                  <a:gd name="T61" fmla="*/ 101 h 375"/>
                  <a:gd name="T62" fmla="*/ 110 w 237"/>
                  <a:gd name="T63" fmla="*/ 74 h 375"/>
                  <a:gd name="T64" fmla="*/ 130 w 237"/>
                  <a:gd name="T65" fmla="*/ 36 h 375"/>
                  <a:gd name="T66" fmla="*/ 175 w 237"/>
                  <a:gd name="T67" fmla="*/ 76 h 375"/>
                  <a:gd name="T68" fmla="*/ 190 w 237"/>
                  <a:gd name="T69" fmla="*/ 42 h 375"/>
                  <a:gd name="T70" fmla="*/ 212 w 237"/>
                  <a:gd name="T71" fmla="*/ 73 h 375"/>
                  <a:gd name="T72" fmla="*/ 220 w 237"/>
                  <a:gd name="T73" fmla="*/ 119 h 375"/>
                  <a:gd name="T74" fmla="*/ 219 w 237"/>
                  <a:gd name="T75" fmla="*/ 139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7" h="375">
                    <a:moveTo>
                      <a:pt x="219" y="139"/>
                    </a:moveTo>
                    <a:cubicBezTo>
                      <a:pt x="196" y="135"/>
                      <a:pt x="171" y="134"/>
                      <a:pt x="149" y="143"/>
                    </a:cubicBezTo>
                    <a:cubicBezTo>
                      <a:pt x="132" y="149"/>
                      <a:pt x="113" y="171"/>
                      <a:pt x="136" y="183"/>
                    </a:cubicBezTo>
                    <a:cubicBezTo>
                      <a:pt x="139" y="185"/>
                      <a:pt x="188" y="184"/>
                      <a:pt x="188" y="181"/>
                    </a:cubicBezTo>
                    <a:cubicBezTo>
                      <a:pt x="189" y="207"/>
                      <a:pt x="195" y="267"/>
                      <a:pt x="195" y="267"/>
                    </a:cubicBezTo>
                    <a:cubicBezTo>
                      <a:pt x="195" y="267"/>
                      <a:pt x="197" y="319"/>
                      <a:pt x="201" y="348"/>
                    </a:cubicBezTo>
                    <a:cubicBezTo>
                      <a:pt x="204" y="348"/>
                      <a:pt x="217" y="349"/>
                      <a:pt x="219" y="347"/>
                    </a:cubicBezTo>
                    <a:cubicBezTo>
                      <a:pt x="218" y="307"/>
                      <a:pt x="213" y="266"/>
                      <a:pt x="209" y="226"/>
                    </a:cubicBezTo>
                    <a:cubicBezTo>
                      <a:pt x="208" y="215"/>
                      <a:pt x="202" y="190"/>
                      <a:pt x="206" y="180"/>
                    </a:cubicBezTo>
                    <a:cubicBezTo>
                      <a:pt x="211" y="171"/>
                      <a:pt x="221" y="169"/>
                      <a:pt x="228" y="162"/>
                    </a:cubicBezTo>
                    <a:cubicBezTo>
                      <a:pt x="235" y="153"/>
                      <a:pt x="236" y="142"/>
                      <a:pt x="236" y="132"/>
                    </a:cubicBezTo>
                    <a:cubicBezTo>
                      <a:pt x="237" y="98"/>
                      <a:pt x="230" y="66"/>
                      <a:pt x="215" y="37"/>
                    </a:cubicBezTo>
                    <a:cubicBezTo>
                      <a:pt x="209" y="26"/>
                      <a:pt x="198" y="5"/>
                      <a:pt x="183" y="13"/>
                    </a:cubicBezTo>
                    <a:cubicBezTo>
                      <a:pt x="171" y="19"/>
                      <a:pt x="170" y="39"/>
                      <a:pt x="166" y="50"/>
                    </a:cubicBezTo>
                    <a:cubicBezTo>
                      <a:pt x="159" y="26"/>
                      <a:pt x="133" y="0"/>
                      <a:pt x="107" y="17"/>
                    </a:cubicBezTo>
                    <a:cubicBezTo>
                      <a:pt x="93" y="26"/>
                      <a:pt x="85" y="60"/>
                      <a:pt x="83" y="77"/>
                    </a:cubicBezTo>
                    <a:cubicBezTo>
                      <a:pt x="74" y="59"/>
                      <a:pt x="57" y="31"/>
                      <a:pt x="33" y="36"/>
                    </a:cubicBezTo>
                    <a:cubicBezTo>
                      <a:pt x="13" y="41"/>
                      <a:pt x="2" y="76"/>
                      <a:pt x="2" y="94"/>
                    </a:cubicBezTo>
                    <a:cubicBezTo>
                      <a:pt x="2" y="123"/>
                      <a:pt x="12" y="148"/>
                      <a:pt x="27" y="174"/>
                    </a:cubicBezTo>
                    <a:cubicBezTo>
                      <a:pt x="40" y="194"/>
                      <a:pt x="49" y="221"/>
                      <a:pt x="69" y="235"/>
                    </a:cubicBezTo>
                    <a:cubicBezTo>
                      <a:pt x="88" y="248"/>
                      <a:pt x="106" y="242"/>
                      <a:pt x="128" y="244"/>
                    </a:cubicBezTo>
                    <a:cubicBezTo>
                      <a:pt x="141" y="244"/>
                      <a:pt x="141" y="248"/>
                      <a:pt x="143" y="260"/>
                    </a:cubicBezTo>
                    <a:cubicBezTo>
                      <a:pt x="145" y="270"/>
                      <a:pt x="146" y="281"/>
                      <a:pt x="148" y="290"/>
                    </a:cubicBezTo>
                    <a:cubicBezTo>
                      <a:pt x="151" y="307"/>
                      <a:pt x="147" y="339"/>
                      <a:pt x="157" y="352"/>
                    </a:cubicBezTo>
                    <a:cubicBezTo>
                      <a:pt x="176" y="375"/>
                      <a:pt x="170" y="319"/>
                      <a:pt x="169" y="311"/>
                    </a:cubicBezTo>
                    <a:cubicBezTo>
                      <a:pt x="167" y="291"/>
                      <a:pt x="165" y="272"/>
                      <a:pt x="164" y="252"/>
                    </a:cubicBezTo>
                    <a:cubicBezTo>
                      <a:pt x="163" y="245"/>
                      <a:pt x="163" y="226"/>
                      <a:pt x="156" y="222"/>
                    </a:cubicBezTo>
                    <a:cubicBezTo>
                      <a:pt x="149" y="219"/>
                      <a:pt x="134" y="229"/>
                      <a:pt x="127" y="230"/>
                    </a:cubicBezTo>
                    <a:cubicBezTo>
                      <a:pt x="85" y="237"/>
                      <a:pt x="56" y="198"/>
                      <a:pt x="40" y="165"/>
                    </a:cubicBezTo>
                    <a:cubicBezTo>
                      <a:pt x="34" y="151"/>
                      <a:pt x="0" y="44"/>
                      <a:pt x="47" y="58"/>
                    </a:cubicBezTo>
                    <a:cubicBezTo>
                      <a:pt x="63" y="63"/>
                      <a:pt x="68" y="90"/>
                      <a:pt x="79" y="101"/>
                    </a:cubicBezTo>
                    <a:cubicBezTo>
                      <a:pt x="98" y="121"/>
                      <a:pt x="105" y="89"/>
                      <a:pt x="110" y="74"/>
                    </a:cubicBezTo>
                    <a:cubicBezTo>
                      <a:pt x="113" y="65"/>
                      <a:pt x="113" y="42"/>
                      <a:pt x="130" y="36"/>
                    </a:cubicBezTo>
                    <a:cubicBezTo>
                      <a:pt x="146" y="29"/>
                      <a:pt x="162" y="83"/>
                      <a:pt x="175" y="76"/>
                    </a:cubicBezTo>
                    <a:cubicBezTo>
                      <a:pt x="191" y="69"/>
                      <a:pt x="185" y="54"/>
                      <a:pt x="190" y="42"/>
                    </a:cubicBezTo>
                    <a:cubicBezTo>
                      <a:pt x="202" y="20"/>
                      <a:pt x="210" y="60"/>
                      <a:pt x="212" y="73"/>
                    </a:cubicBezTo>
                    <a:cubicBezTo>
                      <a:pt x="215" y="88"/>
                      <a:pt x="219" y="104"/>
                      <a:pt x="220" y="119"/>
                    </a:cubicBezTo>
                    <a:lnTo>
                      <a:pt x="219" y="139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71"/>
              <p:cNvSpPr>
                <a:spLocks/>
              </p:cNvSpPr>
              <p:nvPr/>
            </p:nvSpPr>
            <p:spPr bwMode="auto">
              <a:xfrm>
                <a:off x="8839" y="6502"/>
                <a:ext cx="161" cy="109"/>
              </a:xfrm>
              <a:custGeom>
                <a:avLst/>
                <a:gdLst>
                  <a:gd name="T0" fmla="*/ 28 w 68"/>
                  <a:gd name="T1" fmla="*/ 12 h 46"/>
                  <a:gd name="T2" fmla="*/ 55 w 68"/>
                  <a:gd name="T3" fmla="*/ 31 h 46"/>
                  <a:gd name="T4" fmla="*/ 68 w 68"/>
                  <a:gd name="T5" fmla="*/ 46 h 46"/>
                  <a:gd name="T6" fmla="*/ 10 w 68"/>
                  <a:gd name="T7" fmla="*/ 16 h 46"/>
                  <a:gd name="T8" fmla="*/ 0 w 68"/>
                  <a:gd name="T9" fmla="*/ 28 h 46"/>
                  <a:gd name="T10" fmla="*/ 28 w 68"/>
                  <a:gd name="T11" fmla="*/ 1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46">
                    <a:moveTo>
                      <a:pt x="28" y="12"/>
                    </a:moveTo>
                    <a:cubicBezTo>
                      <a:pt x="42" y="11"/>
                      <a:pt x="48" y="20"/>
                      <a:pt x="55" y="31"/>
                    </a:cubicBezTo>
                    <a:cubicBezTo>
                      <a:pt x="56" y="32"/>
                      <a:pt x="63" y="44"/>
                      <a:pt x="68" y="46"/>
                    </a:cubicBezTo>
                    <a:cubicBezTo>
                      <a:pt x="59" y="23"/>
                      <a:pt x="35" y="0"/>
                      <a:pt x="10" y="16"/>
                    </a:cubicBezTo>
                    <a:cubicBezTo>
                      <a:pt x="6" y="19"/>
                      <a:pt x="3" y="23"/>
                      <a:pt x="0" y="28"/>
                    </a:cubicBezTo>
                    <a:cubicBezTo>
                      <a:pt x="8" y="19"/>
                      <a:pt x="17" y="13"/>
                      <a:pt x="28" y="12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72"/>
              <p:cNvSpPr>
                <a:spLocks/>
              </p:cNvSpPr>
              <p:nvPr/>
            </p:nvSpPr>
            <p:spPr bwMode="auto">
              <a:xfrm>
                <a:off x="9005" y="6509"/>
                <a:ext cx="121" cy="102"/>
              </a:xfrm>
              <a:custGeom>
                <a:avLst/>
                <a:gdLst>
                  <a:gd name="T0" fmla="*/ 3 w 51"/>
                  <a:gd name="T1" fmla="*/ 38 h 43"/>
                  <a:gd name="T2" fmla="*/ 6 w 51"/>
                  <a:gd name="T3" fmla="*/ 28 h 43"/>
                  <a:gd name="T4" fmla="*/ 11 w 51"/>
                  <a:gd name="T5" fmla="*/ 18 h 43"/>
                  <a:gd name="T6" fmla="*/ 51 w 51"/>
                  <a:gd name="T7" fmla="*/ 40 h 43"/>
                  <a:gd name="T8" fmla="*/ 48 w 51"/>
                  <a:gd name="T9" fmla="*/ 33 h 43"/>
                  <a:gd name="T10" fmla="*/ 16 w 51"/>
                  <a:gd name="T11" fmla="*/ 9 h 43"/>
                  <a:gd name="T12" fmla="*/ 0 w 51"/>
                  <a:gd name="T13" fmla="*/ 43 h 43"/>
                  <a:gd name="T14" fmla="*/ 3 w 51"/>
                  <a:gd name="T15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43">
                    <a:moveTo>
                      <a:pt x="3" y="38"/>
                    </a:moveTo>
                    <a:cubicBezTo>
                      <a:pt x="4" y="35"/>
                      <a:pt x="5" y="31"/>
                      <a:pt x="6" y="28"/>
                    </a:cubicBezTo>
                    <a:cubicBezTo>
                      <a:pt x="7" y="24"/>
                      <a:pt x="9" y="21"/>
                      <a:pt x="11" y="18"/>
                    </a:cubicBezTo>
                    <a:cubicBezTo>
                      <a:pt x="26" y="0"/>
                      <a:pt x="43" y="25"/>
                      <a:pt x="51" y="40"/>
                    </a:cubicBezTo>
                    <a:cubicBezTo>
                      <a:pt x="50" y="38"/>
                      <a:pt x="49" y="35"/>
                      <a:pt x="48" y="33"/>
                    </a:cubicBezTo>
                    <a:cubicBezTo>
                      <a:pt x="42" y="22"/>
                      <a:pt x="31" y="1"/>
                      <a:pt x="16" y="9"/>
                    </a:cubicBezTo>
                    <a:cubicBezTo>
                      <a:pt x="5" y="15"/>
                      <a:pt x="3" y="32"/>
                      <a:pt x="0" y="43"/>
                    </a:cubicBezTo>
                    <a:cubicBezTo>
                      <a:pt x="2" y="43"/>
                      <a:pt x="3" y="41"/>
                      <a:pt x="3" y="38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73"/>
              <p:cNvSpPr>
                <a:spLocks/>
              </p:cNvSpPr>
              <p:nvPr/>
            </p:nvSpPr>
            <p:spPr bwMode="auto">
              <a:xfrm>
                <a:off x="8612" y="6576"/>
                <a:ext cx="414" cy="810"/>
              </a:xfrm>
              <a:custGeom>
                <a:avLst/>
                <a:gdLst>
                  <a:gd name="T0" fmla="*/ 164 w 175"/>
                  <a:gd name="T1" fmla="*/ 235 h 343"/>
                  <a:gd name="T2" fmla="*/ 162 w 175"/>
                  <a:gd name="T3" fmla="*/ 232 h 343"/>
                  <a:gd name="T4" fmla="*/ 142 w 175"/>
                  <a:gd name="T5" fmla="*/ 201 h 343"/>
                  <a:gd name="T6" fmla="*/ 107 w 175"/>
                  <a:gd name="T7" fmla="*/ 201 h 343"/>
                  <a:gd name="T8" fmla="*/ 58 w 175"/>
                  <a:gd name="T9" fmla="*/ 186 h 343"/>
                  <a:gd name="T10" fmla="*/ 27 w 175"/>
                  <a:gd name="T11" fmla="*/ 129 h 343"/>
                  <a:gd name="T12" fmla="*/ 9 w 175"/>
                  <a:gd name="T13" fmla="*/ 82 h 343"/>
                  <a:gd name="T14" fmla="*/ 8 w 175"/>
                  <a:gd name="T15" fmla="*/ 81 h 343"/>
                  <a:gd name="T16" fmla="*/ 24 w 175"/>
                  <a:gd name="T17" fmla="*/ 17 h 343"/>
                  <a:gd name="T18" fmla="*/ 76 w 175"/>
                  <a:gd name="T19" fmla="*/ 37 h 343"/>
                  <a:gd name="T20" fmla="*/ 77 w 175"/>
                  <a:gd name="T21" fmla="*/ 35 h 343"/>
                  <a:gd name="T22" fmla="*/ 32 w 175"/>
                  <a:gd name="T23" fmla="*/ 4 h 343"/>
                  <a:gd name="T24" fmla="*/ 1 w 175"/>
                  <a:gd name="T25" fmla="*/ 62 h 343"/>
                  <a:gd name="T26" fmla="*/ 26 w 175"/>
                  <a:gd name="T27" fmla="*/ 142 h 343"/>
                  <a:gd name="T28" fmla="*/ 68 w 175"/>
                  <a:gd name="T29" fmla="*/ 203 h 343"/>
                  <a:gd name="T30" fmla="*/ 127 w 175"/>
                  <a:gd name="T31" fmla="*/ 212 h 343"/>
                  <a:gd name="T32" fmla="*/ 142 w 175"/>
                  <a:gd name="T33" fmla="*/ 228 h 343"/>
                  <a:gd name="T34" fmla="*/ 147 w 175"/>
                  <a:gd name="T35" fmla="*/ 258 h 343"/>
                  <a:gd name="T36" fmla="*/ 156 w 175"/>
                  <a:gd name="T37" fmla="*/ 320 h 343"/>
                  <a:gd name="T38" fmla="*/ 168 w 175"/>
                  <a:gd name="T39" fmla="*/ 279 h 343"/>
                  <a:gd name="T40" fmla="*/ 164 w 175"/>
                  <a:gd name="T41" fmla="*/ 235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5" h="343">
                    <a:moveTo>
                      <a:pt x="164" y="235"/>
                    </a:moveTo>
                    <a:cubicBezTo>
                      <a:pt x="163" y="234"/>
                      <a:pt x="162" y="233"/>
                      <a:pt x="162" y="232"/>
                    </a:cubicBezTo>
                    <a:cubicBezTo>
                      <a:pt x="159" y="221"/>
                      <a:pt x="157" y="203"/>
                      <a:pt x="142" y="201"/>
                    </a:cubicBezTo>
                    <a:cubicBezTo>
                      <a:pt x="131" y="200"/>
                      <a:pt x="119" y="202"/>
                      <a:pt x="107" y="201"/>
                    </a:cubicBezTo>
                    <a:cubicBezTo>
                      <a:pt x="89" y="201"/>
                      <a:pt x="71" y="200"/>
                      <a:pt x="58" y="186"/>
                    </a:cubicBezTo>
                    <a:cubicBezTo>
                      <a:pt x="43" y="169"/>
                      <a:pt x="36" y="149"/>
                      <a:pt x="27" y="129"/>
                    </a:cubicBezTo>
                    <a:cubicBezTo>
                      <a:pt x="20" y="114"/>
                      <a:pt x="12" y="99"/>
                      <a:pt x="9" y="82"/>
                    </a:cubicBezTo>
                    <a:cubicBezTo>
                      <a:pt x="9" y="82"/>
                      <a:pt x="8" y="81"/>
                      <a:pt x="8" y="81"/>
                    </a:cubicBezTo>
                    <a:cubicBezTo>
                      <a:pt x="6" y="59"/>
                      <a:pt x="0" y="29"/>
                      <a:pt x="24" y="17"/>
                    </a:cubicBezTo>
                    <a:cubicBezTo>
                      <a:pt x="49" y="4"/>
                      <a:pt x="59" y="23"/>
                      <a:pt x="76" y="37"/>
                    </a:cubicBezTo>
                    <a:cubicBezTo>
                      <a:pt x="77" y="36"/>
                      <a:pt x="77" y="36"/>
                      <a:pt x="77" y="35"/>
                    </a:cubicBezTo>
                    <a:cubicBezTo>
                      <a:pt x="67" y="19"/>
                      <a:pt x="52" y="0"/>
                      <a:pt x="32" y="4"/>
                    </a:cubicBezTo>
                    <a:cubicBezTo>
                      <a:pt x="12" y="9"/>
                      <a:pt x="1" y="44"/>
                      <a:pt x="1" y="62"/>
                    </a:cubicBezTo>
                    <a:cubicBezTo>
                      <a:pt x="1" y="91"/>
                      <a:pt x="11" y="116"/>
                      <a:pt x="26" y="142"/>
                    </a:cubicBezTo>
                    <a:cubicBezTo>
                      <a:pt x="39" y="162"/>
                      <a:pt x="48" y="189"/>
                      <a:pt x="68" y="203"/>
                    </a:cubicBezTo>
                    <a:cubicBezTo>
                      <a:pt x="87" y="216"/>
                      <a:pt x="105" y="210"/>
                      <a:pt x="127" y="212"/>
                    </a:cubicBezTo>
                    <a:cubicBezTo>
                      <a:pt x="140" y="212"/>
                      <a:pt x="140" y="216"/>
                      <a:pt x="142" y="228"/>
                    </a:cubicBezTo>
                    <a:cubicBezTo>
                      <a:pt x="144" y="238"/>
                      <a:pt x="145" y="249"/>
                      <a:pt x="147" y="258"/>
                    </a:cubicBezTo>
                    <a:cubicBezTo>
                      <a:pt x="150" y="275"/>
                      <a:pt x="146" y="307"/>
                      <a:pt x="156" y="320"/>
                    </a:cubicBezTo>
                    <a:cubicBezTo>
                      <a:pt x="175" y="343"/>
                      <a:pt x="169" y="287"/>
                      <a:pt x="168" y="279"/>
                    </a:cubicBezTo>
                    <a:cubicBezTo>
                      <a:pt x="167" y="264"/>
                      <a:pt x="165" y="249"/>
                      <a:pt x="164" y="235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74"/>
              <p:cNvSpPr>
                <a:spLocks/>
              </p:cNvSpPr>
              <p:nvPr/>
            </p:nvSpPr>
            <p:spPr bwMode="auto">
              <a:xfrm>
                <a:off x="9055" y="6833"/>
                <a:ext cx="113" cy="492"/>
              </a:xfrm>
              <a:custGeom>
                <a:avLst/>
                <a:gdLst>
                  <a:gd name="T0" fmla="*/ 5 w 48"/>
                  <a:gd name="T1" fmla="*/ 39 h 208"/>
                  <a:gd name="T2" fmla="*/ 0 w 48"/>
                  <a:gd name="T3" fmla="*/ 40 h 208"/>
                  <a:gd name="T4" fmla="*/ 0 w 48"/>
                  <a:gd name="T5" fmla="*/ 44 h 208"/>
                  <a:gd name="T6" fmla="*/ 5 w 48"/>
                  <a:gd name="T7" fmla="*/ 47 h 208"/>
                  <a:gd name="T8" fmla="*/ 18 w 48"/>
                  <a:gd name="T9" fmla="*/ 164 h 208"/>
                  <a:gd name="T10" fmla="*/ 10 w 48"/>
                  <a:gd name="T11" fmla="*/ 164 h 208"/>
                  <a:gd name="T12" fmla="*/ 8 w 48"/>
                  <a:gd name="T13" fmla="*/ 144 h 208"/>
                  <a:gd name="T14" fmla="*/ 13 w 48"/>
                  <a:gd name="T15" fmla="*/ 207 h 208"/>
                  <a:gd name="T16" fmla="*/ 31 w 48"/>
                  <a:gd name="T17" fmla="*/ 206 h 208"/>
                  <a:gd name="T18" fmla="*/ 21 w 48"/>
                  <a:gd name="T19" fmla="*/ 85 h 208"/>
                  <a:gd name="T20" fmla="*/ 18 w 48"/>
                  <a:gd name="T21" fmla="*/ 39 h 208"/>
                  <a:gd name="T22" fmla="*/ 40 w 48"/>
                  <a:gd name="T23" fmla="*/ 21 h 208"/>
                  <a:gd name="T24" fmla="*/ 48 w 48"/>
                  <a:gd name="T25" fmla="*/ 0 h 208"/>
                  <a:gd name="T26" fmla="*/ 5 w 48"/>
                  <a:gd name="T27" fmla="*/ 39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08">
                    <a:moveTo>
                      <a:pt x="5" y="39"/>
                    </a:moveTo>
                    <a:cubicBezTo>
                      <a:pt x="4" y="39"/>
                      <a:pt x="2" y="40"/>
                      <a:pt x="0" y="40"/>
                    </a:cubicBezTo>
                    <a:cubicBezTo>
                      <a:pt x="0" y="41"/>
                      <a:pt x="0" y="43"/>
                      <a:pt x="0" y="44"/>
                    </a:cubicBezTo>
                    <a:cubicBezTo>
                      <a:pt x="2" y="44"/>
                      <a:pt x="5" y="45"/>
                      <a:pt x="5" y="47"/>
                    </a:cubicBezTo>
                    <a:cubicBezTo>
                      <a:pt x="9" y="86"/>
                      <a:pt x="15" y="125"/>
                      <a:pt x="18" y="164"/>
                    </a:cubicBezTo>
                    <a:cubicBezTo>
                      <a:pt x="19" y="169"/>
                      <a:pt x="11" y="170"/>
                      <a:pt x="10" y="164"/>
                    </a:cubicBezTo>
                    <a:cubicBezTo>
                      <a:pt x="10" y="157"/>
                      <a:pt x="9" y="151"/>
                      <a:pt x="8" y="144"/>
                    </a:cubicBezTo>
                    <a:cubicBezTo>
                      <a:pt x="9" y="162"/>
                      <a:pt x="11" y="188"/>
                      <a:pt x="13" y="207"/>
                    </a:cubicBezTo>
                    <a:cubicBezTo>
                      <a:pt x="16" y="207"/>
                      <a:pt x="29" y="208"/>
                      <a:pt x="31" y="206"/>
                    </a:cubicBezTo>
                    <a:cubicBezTo>
                      <a:pt x="30" y="166"/>
                      <a:pt x="25" y="125"/>
                      <a:pt x="21" y="85"/>
                    </a:cubicBezTo>
                    <a:cubicBezTo>
                      <a:pt x="20" y="74"/>
                      <a:pt x="14" y="49"/>
                      <a:pt x="18" y="39"/>
                    </a:cubicBezTo>
                    <a:cubicBezTo>
                      <a:pt x="23" y="30"/>
                      <a:pt x="33" y="28"/>
                      <a:pt x="40" y="21"/>
                    </a:cubicBezTo>
                    <a:cubicBezTo>
                      <a:pt x="45" y="15"/>
                      <a:pt x="47" y="8"/>
                      <a:pt x="48" y="0"/>
                    </a:cubicBezTo>
                    <a:cubicBezTo>
                      <a:pt x="42" y="19"/>
                      <a:pt x="30" y="33"/>
                      <a:pt x="5" y="39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75"/>
              <p:cNvSpPr>
                <a:spLocks/>
              </p:cNvSpPr>
              <p:nvPr/>
            </p:nvSpPr>
            <p:spPr bwMode="auto">
              <a:xfrm>
                <a:off x="8943" y="7020"/>
                <a:ext cx="50" cy="40"/>
              </a:xfrm>
              <a:custGeom>
                <a:avLst/>
                <a:gdLst>
                  <a:gd name="T0" fmla="*/ 21 w 21"/>
                  <a:gd name="T1" fmla="*/ 17 h 17"/>
                  <a:gd name="T2" fmla="*/ 15 w 21"/>
                  <a:gd name="T3" fmla="*/ 2 h 17"/>
                  <a:gd name="T4" fmla="*/ 0 w 21"/>
                  <a:gd name="T5" fmla="*/ 5 h 17"/>
                  <a:gd name="T6" fmla="*/ 12 w 21"/>
                  <a:gd name="T7" fmla="*/ 8 h 17"/>
                  <a:gd name="T8" fmla="*/ 21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21" y="17"/>
                    </a:moveTo>
                    <a:cubicBezTo>
                      <a:pt x="20" y="11"/>
                      <a:pt x="19" y="4"/>
                      <a:pt x="15" y="2"/>
                    </a:cubicBezTo>
                    <a:cubicBezTo>
                      <a:pt x="11" y="0"/>
                      <a:pt x="5" y="2"/>
                      <a:pt x="0" y="5"/>
                    </a:cubicBezTo>
                    <a:cubicBezTo>
                      <a:pt x="4" y="5"/>
                      <a:pt x="8" y="6"/>
                      <a:pt x="12" y="8"/>
                    </a:cubicBezTo>
                    <a:cubicBezTo>
                      <a:pt x="16" y="10"/>
                      <a:pt x="19" y="13"/>
                      <a:pt x="21" y="17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76"/>
              <p:cNvSpPr>
                <a:spLocks/>
              </p:cNvSpPr>
              <p:nvPr/>
            </p:nvSpPr>
            <p:spPr bwMode="auto">
              <a:xfrm>
                <a:off x="8648" y="7167"/>
                <a:ext cx="695" cy="480"/>
              </a:xfrm>
              <a:custGeom>
                <a:avLst/>
                <a:gdLst>
                  <a:gd name="T0" fmla="*/ 16 w 294"/>
                  <a:gd name="T1" fmla="*/ 50 h 203"/>
                  <a:gd name="T2" fmla="*/ 21 w 294"/>
                  <a:gd name="T3" fmla="*/ 74 h 203"/>
                  <a:gd name="T4" fmla="*/ 15 w 294"/>
                  <a:gd name="T5" fmla="*/ 84 h 203"/>
                  <a:gd name="T6" fmla="*/ 31 w 294"/>
                  <a:gd name="T7" fmla="*/ 105 h 203"/>
                  <a:gd name="T8" fmla="*/ 39 w 294"/>
                  <a:gd name="T9" fmla="*/ 134 h 203"/>
                  <a:gd name="T10" fmla="*/ 36 w 294"/>
                  <a:gd name="T11" fmla="*/ 163 h 203"/>
                  <a:gd name="T12" fmla="*/ 66 w 294"/>
                  <a:gd name="T13" fmla="*/ 198 h 203"/>
                  <a:gd name="T14" fmla="*/ 133 w 294"/>
                  <a:gd name="T15" fmla="*/ 199 h 203"/>
                  <a:gd name="T16" fmla="*/ 259 w 294"/>
                  <a:gd name="T17" fmla="*/ 169 h 203"/>
                  <a:gd name="T18" fmla="*/ 263 w 294"/>
                  <a:gd name="T19" fmla="*/ 127 h 203"/>
                  <a:gd name="T20" fmla="*/ 265 w 294"/>
                  <a:gd name="T21" fmla="*/ 98 h 203"/>
                  <a:gd name="T22" fmla="*/ 259 w 294"/>
                  <a:gd name="T23" fmla="*/ 65 h 203"/>
                  <a:gd name="T24" fmla="*/ 257 w 294"/>
                  <a:gd name="T25" fmla="*/ 29 h 203"/>
                  <a:gd name="T26" fmla="*/ 262 w 294"/>
                  <a:gd name="T27" fmla="*/ 2 h 203"/>
                  <a:gd name="T28" fmla="*/ 16 w 294"/>
                  <a:gd name="T29" fmla="*/ 5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4" h="203">
                    <a:moveTo>
                      <a:pt x="16" y="50"/>
                    </a:moveTo>
                    <a:cubicBezTo>
                      <a:pt x="0" y="48"/>
                      <a:pt x="8" y="71"/>
                      <a:pt x="21" y="74"/>
                    </a:cubicBezTo>
                    <a:cubicBezTo>
                      <a:pt x="19" y="75"/>
                      <a:pt x="15" y="79"/>
                      <a:pt x="15" y="84"/>
                    </a:cubicBezTo>
                    <a:cubicBezTo>
                      <a:pt x="15" y="89"/>
                      <a:pt x="16" y="107"/>
                      <a:pt x="31" y="105"/>
                    </a:cubicBezTo>
                    <a:cubicBezTo>
                      <a:pt x="16" y="112"/>
                      <a:pt x="26" y="130"/>
                      <a:pt x="39" y="134"/>
                    </a:cubicBezTo>
                    <a:cubicBezTo>
                      <a:pt x="24" y="137"/>
                      <a:pt x="24" y="156"/>
                      <a:pt x="36" y="163"/>
                    </a:cubicBezTo>
                    <a:cubicBezTo>
                      <a:pt x="17" y="177"/>
                      <a:pt x="57" y="196"/>
                      <a:pt x="66" y="198"/>
                    </a:cubicBezTo>
                    <a:cubicBezTo>
                      <a:pt x="88" y="203"/>
                      <a:pt x="110" y="201"/>
                      <a:pt x="133" y="199"/>
                    </a:cubicBezTo>
                    <a:cubicBezTo>
                      <a:pt x="175" y="196"/>
                      <a:pt x="226" y="197"/>
                      <a:pt x="259" y="169"/>
                    </a:cubicBezTo>
                    <a:cubicBezTo>
                      <a:pt x="272" y="159"/>
                      <a:pt x="294" y="132"/>
                      <a:pt x="263" y="127"/>
                    </a:cubicBezTo>
                    <a:cubicBezTo>
                      <a:pt x="272" y="123"/>
                      <a:pt x="283" y="94"/>
                      <a:pt x="265" y="98"/>
                    </a:cubicBezTo>
                    <a:cubicBezTo>
                      <a:pt x="280" y="90"/>
                      <a:pt x="273" y="70"/>
                      <a:pt x="259" y="65"/>
                    </a:cubicBezTo>
                    <a:cubicBezTo>
                      <a:pt x="273" y="60"/>
                      <a:pt x="278" y="27"/>
                      <a:pt x="257" y="29"/>
                    </a:cubicBezTo>
                    <a:cubicBezTo>
                      <a:pt x="274" y="23"/>
                      <a:pt x="271" y="0"/>
                      <a:pt x="262" y="2"/>
                    </a:cubicBezTo>
                    <a:cubicBezTo>
                      <a:pt x="254" y="4"/>
                      <a:pt x="182" y="66"/>
                      <a:pt x="16" y="50"/>
                    </a:cubicBezTo>
                    <a:close/>
                  </a:path>
                </a:pathLst>
              </a:custGeom>
              <a:solidFill>
                <a:srgbClr val="D3D0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77"/>
              <p:cNvSpPr>
                <a:spLocks/>
              </p:cNvSpPr>
              <p:nvPr/>
            </p:nvSpPr>
            <p:spPr bwMode="auto">
              <a:xfrm>
                <a:off x="8733" y="7467"/>
                <a:ext cx="537" cy="125"/>
              </a:xfrm>
              <a:custGeom>
                <a:avLst/>
                <a:gdLst>
                  <a:gd name="T0" fmla="*/ 0 w 227"/>
                  <a:gd name="T1" fmla="*/ 36 h 53"/>
                  <a:gd name="T2" fmla="*/ 51 w 227"/>
                  <a:gd name="T3" fmla="*/ 49 h 53"/>
                  <a:gd name="T4" fmla="*/ 227 w 227"/>
                  <a:gd name="T5" fmla="*/ 0 h 53"/>
                  <a:gd name="T6" fmla="*/ 0 w 227"/>
                  <a:gd name="T7" fmla="*/ 3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53">
                    <a:moveTo>
                      <a:pt x="0" y="36"/>
                    </a:moveTo>
                    <a:cubicBezTo>
                      <a:pt x="0" y="36"/>
                      <a:pt x="12" y="46"/>
                      <a:pt x="51" y="49"/>
                    </a:cubicBezTo>
                    <a:cubicBezTo>
                      <a:pt x="105" y="53"/>
                      <a:pt x="195" y="45"/>
                      <a:pt x="227" y="0"/>
                    </a:cubicBezTo>
                    <a:cubicBezTo>
                      <a:pt x="227" y="0"/>
                      <a:pt x="171" y="48"/>
                      <a:pt x="0" y="36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78"/>
              <p:cNvSpPr>
                <a:spLocks/>
              </p:cNvSpPr>
              <p:nvPr/>
            </p:nvSpPr>
            <p:spPr bwMode="auto">
              <a:xfrm>
                <a:off x="8740" y="7398"/>
                <a:ext cx="534" cy="119"/>
              </a:xfrm>
              <a:custGeom>
                <a:avLst/>
                <a:gdLst>
                  <a:gd name="T0" fmla="*/ 0 w 226"/>
                  <a:gd name="T1" fmla="*/ 36 h 50"/>
                  <a:gd name="T2" fmla="*/ 226 w 226"/>
                  <a:gd name="T3" fmla="*/ 0 h 50"/>
                  <a:gd name="T4" fmla="*/ 0 w 226"/>
                  <a:gd name="T5" fmla="*/ 3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6" h="50">
                    <a:moveTo>
                      <a:pt x="0" y="36"/>
                    </a:moveTo>
                    <a:cubicBezTo>
                      <a:pt x="0" y="36"/>
                      <a:pt x="163" y="50"/>
                      <a:pt x="226" y="0"/>
                    </a:cubicBezTo>
                    <a:cubicBezTo>
                      <a:pt x="226" y="0"/>
                      <a:pt x="176" y="28"/>
                      <a:pt x="0" y="36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79"/>
              <p:cNvSpPr>
                <a:spLocks/>
              </p:cNvSpPr>
              <p:nvPr/>
            </p:nvSpPr>
            <p:spPr bwMode="auto">
              <a:xfrm>
                <a:off x="8721" y="7320"/>
                <a:ext cx="539" cy="121"/>
              </a:xfrm>
              <a:custGeom>
                <a:avLst/>
                <a:gdLst>
                  <a:gd name="T0" fmla="*/ 0 w 228"/>
                  <a:gd name="T1" fmla="*/ 40 h 51"/>
                  <a:gd name="T2" fmla="*/ 228 w 228"/>
                  <a:gd name="T3" fmla="*/ 0 h 51"/>
                  <a:gd name="T4" fmla="*/ 133 w 228"/>
                  <a:gd name="T5" fmla="*/ 25 h 51"/>
                  <a:gd name="T6" fmla="*/ 0 w 228"/>
                  <a:gd name="T7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8" h="51">
                    <a:moveTo>
                      <a:pt x="0" y="40"/>
                    </a:moveTo>
                    <a:cubicBezTo>
                      <a:pt x="0" y="40"/>
                      <a:pt x="168" y="51"/>
                      <a:pt x="228" y="0"/>
                    </a:cubicBezTo>
                    <a:cubicBezTo>
                      <a:pt x="228" y="0"/>
                      <a:pt x="175" y="17"/>
                      <a:pt x="133" y="25"/>
                    </a:cubicBezTo>
                    <a:cubicBezTo>
                      <a:pt x="91" y="32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80"/>
              <p:cNvSpPr>
                <a:spLocks/>
              </p:cNvSpPr>
              <p:nvPr/>
            </p:nvSpPr>
            <p:spPr bwMode="auto">
              <a:xfrm>
                <a:off x="8698" y="7235"/>
                <a:ext cx="558" cy="156"/>
              </a:xfrm>
              <a:custGeom>
                <a:avLst/>
                <a:gdLst>
                  <a:gd name="T0" fmla="*/ 0 w 236"/>
                  <a:gd name="T1" fmla="*/ 45 h 66"/>
                  <a:gd name="T2" fmla="*/ 236 w 236"/>
                  <a:gd name="T3" fmla="*/ 0 h 66"/>
                  <a:gd name="T4" fmla="*/ 0 w 236"/>
                  <a:gd name="T5" fmla="*/ 4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6" h="66">
                    <a:moveTo>
                      <a:pt x="0" y="45"/>
                    </a:moveTo>
                    <a:cubicBezTo>
                      <a:pt x="0" y="45"/>
                      <a:pt x="169" y="66"/>
                      <a:pt x="236" y="0"/>
                    </a:cubicBezTo>
                    <a:cubicBezTo>
                      <a:pt x="236" y="0"/>
                      <a:pt x="160" y="42"/>
                      <a:pt x="0" y="45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81"/>
              <p:cNvSpPr>
                <a:spLocks/>
              </p:cNvSpPr>
              <p:nvPr/>
            </p:nvSpPr>
            <p:spPr bwMode="auto">
              <a:xfrm>
                <a:off x="8530" y="5776"/>
                <a:ext cx="295" cy="225"/>
              </a:xfrm>
              <a:custGeom>
                <a:avLst/>
                <a:gdLst>
                  <a:gd name="T0" fmla="*/ 36 w 125"/>
                  <a:gd name="T1" fmla="*/ 17 h 95"/>
                  <a:gd name="T2" fmla="*/ 24 w 125"/>
                  <a:gd name="T3" fmla="*/ 11 h 95"/>
                  <a:gd name="T4" fmla="*/ 8 w 125"/>
                  <a:gd name="T5" fmla="*/ 18 h 95"/>
                  <a:gd name="T6" fmla="*/ 0 w 125"/>
                  <a:gd name="T7" fmla="*/ 51 h 95"/>
                  <a:gd name="T8" fmla="*/ 14 w 125"/>
                  <a:gd name="T9" fmla="*/ 83 h 95"/>
                  <a:gd name="T10" fmla="*/ 32 w 125"/>
                  <a:gd name="T11" fmla="*/ 85 h 95"/>
                  <a:gd name="T12" fmla="*/ 36 w 125"/>
                  <a:gd name="T13" fmla="*/ 73 h 95"/>
                  <a:gd name="T14" fmla="*/ 48 w 125"/>
                  <a:gd name="T15" fmla="*/ 91 h 95"/>
                  <a:gd name="T16" fmla="*/ 63 w 125"/>
                  <a:gd name="T17" fmla="*/ 74 h 95"/>
                  <a:gd name="T18" fmla="*/ 81 w 125"/>
                  <a:gd name="T19" fmla="*/ 94 h 95"/>
                  <a:gd name="T20" fmla="*/ 87 w 125"/>
                  <a:gd name="T21" fmla="*/ 65 h 95"/>
                  <a:gd name="T22" fmla="*/ 103 w 125"/>
                  <a:gd name="T23" fmla="*/ 24 h 95"/>
                  <a:gd name="T24" fmla="*/ 123 w 125"/>
                  <a:gd name="T25" fmla="*/ 17 h 95"/>
                  <a:gd name="T26" fmla="*/ 103 w 125"/>
                  <a:gd name="T27" fmla="*/ 3 h 95"/>
                  <a:gd name="T28" fmla="*/ 84 w 125"/>
                  <a:gd name="T29" fmla="*/ 4 h 95"/>
                  <a:gd name="T30" fmla="*/ 73 w 125"/>
                  <a:gd name="T31" fmla="*/ 18 h 95"/>
                  <a:gd name="T32" fmla="*/ 48 w 125"/>
                  <a:gd name="T33" fmla="*/ 4 h 95"/>
                  <a:gd name="T34" fmla="*/ 37 w 125"/>
                  <a:gd name="T35" fmla="*/ 16 h 95"/>
                  <a:gd name="T36" fmla="*/ 36 w 125"/>
                  <a:gd name="T37" fmla="*/ 1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5" h="95">
                    <a:moveTo>
                      <a:pt x="36" y="17"/>
                    </a:moveTo>
                    <a:cubicBezTo>
                      <a:pt x="32" y="18"/>
                      <a:pt x="28" y="12"/>
                      <a:pt x="24" y="11"/>
                    </a:cubicBezTo>
                    <a:cubicBezTo>
                      <a:pt x="18" y="10"/>
                      <a:pt x="12" y="14"/>
                      <a:pt x="8" y="18"/>
                    </a:cubicBezTo>
                    <a:cubicBezTo>
                      <a:pt x="0" y="27"/>
                      <a:pt x="0" y="40"/>
                      <a:pt x="0" y="51"/>
                    </a:cubicBezTo>
                    <a:cubicBezTo>
                      <a:pt x="1" y="61"/>
                      <a:pt x="5" y="78"/>
                      <a:pt x="14" y="83"/>
                    </a:cubicBezTo>
                    <a:cubicBezTo>
                      <a:pt x="17" y="86"/>
                      <a:pt x="28" y="88"/>
                      <a:pt x="32" y="85"/>
                    </a:cubicBezTo>
                    <a:cubicBezTo>
                      <a:pt x="37" y="83"/>
                      <a:pt x="34" y="78"/>
                      <a:pt x="36" y="73"/>
                    </a:cubicBezTo>
                    <a:cubicBezTo>
                      <a:pt x="36" y="82"/>
                      <a:pt x="38" y="92"/>
                      <a:pt x="48" y="91"/>
                    </a:cubicBezTo>
                    <a:cubicBezTo>
                      <a:pt x="60" y="91"/>
                      <a:pt x="61" y="83"/>
                      <a:pt x="63" y="74"/>
                    </a:cubicBezTo>
                    <a:cubicBezTo>
                      <a:pt x="63" y="82"/>
                      <a:pt x="72" y="95"/>
                      <a:pt x="81" y="94"/>
                    </a:cubicBezTo>
                    <a:cubicBezTo>
                      <a:pt x="92" y="92"/>
                      <a:pt x="86" y="73"/>
                      <a:pt x="87" y="65"/>
                    </a:cubicBezTo>
                    <a:cubicBezTo>
                      <a:pt x="88" y="55"/>
                      <a:pt x="94" y="31"/>
                      <a:pt x="103" y="24"/>
                    </a:cubicBezTo>
                    <a:cubicBezTo>
                      <a:pt x="112" y="17"/>
                      <a:pt x="121" y="26"/>
                      <a:pt x="123" y="17"/>
                    </a:cubicBezTo>
                    <a:cubicBezTo>
                      <a:pt x="125" y="7"/>
                      <a:pt x="111" y="3"/>
                      <a:pt x="103" y="3"/>
                    </a:cubicBezTo>
                    <a:cubicBezTo>
                      <a:pt x="96" y="2"/>
                      <a:pt x="93" y="1"/>
                      <a:pt x="84" y="4"/>
                    </a:cubicBezTo>
                    <a:cubicBezTo>
                      <a:pt x="76" y="8"/>
                      <a:pt x="73" y="18"/>
                      <a:pt x="73" y="18"/>
                    </a:cubicBezTo>
                    <a:cubicBezTo>
                      <a:pt x="73" y="18"/>
                      <a:pt x="57" y="0"/>
                      <a:pt x="48" y="4"/>
                    </a:cubicBezTo>
                    <a:cubicBezTo>
                      <a:pt x="43" y="7"/>
                      <a:pt x="37" y="16"/>
                      <a:pt x="37" y="16"/>
                    </a:cubicBezTo>
                    <a:cubicBezTo>
                      <a:pt x="37" y="16"/>
                      <a:pt x="36" y="17"/>
                      <a:pt x="36" y="1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82"/>
              <p:cNvSpPr>
                <a:spLocks/>
              </p:cNvSpPr>
              <p:nvPr/>
            </p:nvSpPr>
            <p:spPr bwMode="auto">
              <a:xfrm>
                <a:off x="8530" y="5783"/>
                <a:ext cx="291" cy="218"/>
              </a:xfrm>
              <a:custGeom>
                <a:avLst/>
                <a:gdLst>
                  <a:gd name="T0" fmla="*/ 118 w 123"/>
                  <a:gd name="T1" fmla="*/ 15 h 92"/>
                  <a:gd name="T2" fmla="*/ 98 w 123"/>
                  <a:gd name="T3" fmla="*/ 16 h 92"/>
                  <a:gd name="T4" fmla="*/ 86 w 123"/>
                  <a:gd name="T5" fmla="*/ 32 h 92"/>
                  <a:gd name="T6" fmla="*/ 79 w 123"/>
                  <a:gd name="T7" fmla="*/ 70 h 92"/>
                  <a:gd name="T8" fmla="*/ 65 w 123"/>
                  <a:gd name="T9" fmla="*/ 61 h 92"/>
                  <a:gd name="T10" fmla="*/ 79 w 123"/>
                  <a:gd name="T11" fmla="*/ 12 h 92"/>
                  <a:gd name="T12" fmla="*/ 88 w 123"/>
                  <a:gd name="T13" fmla="*/ 0 h 92"/>
                  <a:gd name="T14" fmla="*/ 84 w 123"/>
                  <a:gd name="T15" fmla="*/ 1 h 92"/>
                  <a:gd name="T16" fmla="*/ 73 w 123"/>
                  <a:gd name="T17" fmla="*/ 15 h 92"/>
                  <a:gd name="T18" fmla="*/ 64 w 123"/>
                  <a:gd name="T19" fmla="*/ 7 h 92"/>
                  <a:gd name="T20" fmla="*/ 57 w 123"/>
                  <a:gd name="T21" fmla="*/ 61 h 92"/>
                  <a:gd name="T22" fmla="*/ 40 w 123"/>
                  <a:gd name="T23" fmla="*/ 72 h 92"/>
                  <a:gd name="T24" fmla="*/ 46 w 123"/>
                  <a:gd name="T25" fmla="*/ 3 h 92"/>
                  <a:gd name="T26" fmla="*/ 37 w 123"/>
                  <a:gd name="T27" fmla="*/ 13 h 92"/>
                  <a:gd name="T28" fmla="*/ 36 w 123"/>
                  <a:gd name="T29" fmla="*/ 14 h 92"/>
                  <a:gd name="T30" fmla="*/ 30 w 123"/>
                  <a:gd name="T31" fmla="*/ 11 h 92"/>
                  <a:gd name="T32" fmla="*/ 29 w 123"/>
                  <a:gd name="T33" fmla="*/ 18 h 92"/>
                  <a:gd name="T34" fmla="*/ 24 w 123"/>
                  <a:gd name="T35" fmla="*/ 58 h 92"/>
                  <a:gd name="T36" fmla="*/ 14 w 123"/>
                  <a:gd name="T37" fmla="*/ 69 h 92"/>
                  <a:gd name="T38" fmla="*/ 10 w 123"/>
                  <a:gd name="T39" fmla="*/ 13 h 92"/>
                  <a:gd name="T40" fmla="*/ 8 w 123"/>
                  <a:gd name="T41" fmla="*/ 15 h 92"/>
                  <a:gd name="T42" fmla="*/ 0 w 123"/>
                  <a:gd name="T43" fmla="*/ 48 h 92"/>
                  <a:gd name="T44" fmla="*/ 14 w 123"/>
                  <a:gd name="T45" fmla="*/ 80 h 92"/>
                  <a:gd name="T46" fmla="*/ 32 w 123"/>
                  <a:gd name="T47" fmla="*/ 82 h 92"/>
                  <a:gd name="T48" fmla="*/ 36 w 123"/>
                  <a:gd name="T49" fmla="*/ 70 h 92"/>
                  <a:gd name="T50" fmla="*/ 48 w 123"/>
                  <a:gd name="T51" fmla="*/ 88 h 92"/>
                  <a:gd name="T52" fmla="*/ 63 w 123"/>
                  <a:gd name="T53" fmla="*/ 71 h 92"/>
                  <a:gd name="T54" fmla="*/ 81 w 123"/>
                  <a:gd name="T55" fmla="*/ 91 h 92"/>
                  <a:gd name="T56" fmla="*/ 87 w 123"/>
                  <a:gd name="T57" fmla="*/ 62 h 92"/>
                  <a:gd name="T58" fmla="*/ 103 w 123"/>
                  <a:gd name="T59" fmla="*/ 21 h 92"/>
                  <a:gd name="T60" fmla="*/ 123 w 123"/>
                  <a:gd name="T61" fmla="*/ 14 h 92"/>
                  <a:gd name="T62" fmla="*/ 123 w 123"/>
                  <a:gd name="T63" fmla="*/ 13 h 92"/>
                  <a:gd name="T64" fmla="*/ 118 w 123"/>
                  <a:gd name="T65" fmla="*/ 1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3" h="92">
                    <a:moveTo>
                      <a:pt x="118" y="15"/>
                    </a:moveTo>
                    <a:cubicBezTo>
                      <a:pt x="112" y="15"/>
                      <a:pt x="103" y="12"/>
                      <a:pt x="98" y="16"/>
                    </a:cubicBezTo>
                    <a:cubicBezTo>
                      <a:pt x="92" y="20"/>
                      <a:pt x="87" y="25"/>
                      <a:pt x="86" y="32"/>
                    </a:cubicBezTo>
                    <a:cubicBezTo>
                      <a:pt x="84" y="45"/>
                      <a:pt x="79" y="56"/>
                      <a:pt x="79" y="70"/>
                    </a:cubicBezTo>
                    <a:cubicBezTo>
                      <a:pt x="80" y="82"/>
                      <a:pt x="66" y="73"/>
                      <a:pt x="65" y="61"/>
                    </a:cubicBezTo>
                    <a:cubicBezTo>
                      <a:pt x="65" y="40"/>
                      <a:pt x="65" y="29"/>
                      <a:pt x="79" y="12"/>
                    </a:cubicBezTo>
                    <a:cubicBezTo>
                      <a:pt x="83" y="7"/>
                      <a:pt x="85" y="4"/>
                      <a:pt x="88" y="0"/>
                    </a:cubicBezTo>
                    <a:cubicBezTo>
                      <a:pt x="87" y="1"/>
                      <a:pt x="86" y="1"/>
                      <a:pt x="84" y="1"/>
                    </a:cubicBezTo>
                    <a:cubicBezTo>
                      <a:pt x="76" y="5"/>
                      <a:pt x="73" y="15"/>
                      <a:pt x="73" y="15"/>
                    </a:cubicBezTo>
                    <a:cubicBezTo>
                      <a:pt x="73" y="15"/>
                      <a:pt x="69" y="11"/>
                      <a:pt x="64" y="7"/>
                    </a:cubicBezTo>
                    <a:cubicBezTo>
                      <a:pt x="55" y="27"/>
                      <a:pt x="60" y="40"/>
                      <a:pt x="57" y="61"/>
                    </a:cubicBezTo>
                    <a:cubicBezTo>
                      <a:pt x="54" y="77"/>
                      <a:pt x="41" y="84"/>
                      <a:pt x="40" y="72"/>
                    </a:cubicBezTo>
                    <a:cubicBezTo>
                      <a:pt x="38" y="48"/>
                      <a:pt x="37" y="25"/>
                      <a:pt x="46" y="3"/>
                    </a:cubicBezTo>
                    <a:cubicBezTo>
                      <a:pt x="41" y="7"/>
                      <a:pt x="37" y="13"/>
                      <a:pt x="37" y="13"/>
                    </a:cubicBezTo>
                    <a:cubicBezTo>
                      <a:pt x="37" y="13"/>
                      <a:pt x="36" y="14"/>
                      <a:pt x="36" y="14"/>
                    </a:cubicBezTo>
                    <a:cubicBezTo>
                      <a:pt x="34" y="14"/>
                      <a:pt x="32" y="13"/>
                      <a:pt x="30" y="11"/>
                    </a:cubicBezTo>
                    <a:cubicBezTo>
                      <a:pt x="30" y="14"/>
                      <a:pt x="30" y="16"/>
                      <a:pt x="29" y="18"/>
                    </a:cubicBezTo>
                    <a:cubicBezTo>
                      <a:pt x="20" y="33"/>
                      <a:pt x="25" y="42"/>
                      <a:pt x="24" y="58"/>
                    </a:cubicBezTo>
                    <a:cubicBezTo>
                      <a:pt x="23" y="68"/>
                      <a:pt x="20" y="79"/>
                      <a:pt x="14" y="69"/>
                    </a:cubicBezTo>
                    <a:cubicBezTo>
                      <a:pt x="1" y="52"/>
                      <a:pt x="1" y="32"/>
                      <a:pt x="10" y="13"/>
                    </a:cubicBezTo>
                    <a:cubicBezTo>
                      <a:pt x="9" y="14"/>
                      <a:pt x="8" y="15"/>
                      <a:pt x="8" y="15"/>
                    </a:cubicBezTo>
                    <a:cubicBezTo>
                      <a:pt x="0" y="24"/>
                      <a:pt x="0" y="37"/>
                      <a:pt x="0" y="48"/>
                    </a:cubicBezTo>
                    <a:cubicBezTo>
                      <a:pt x="1" y="58"/>
                      <a:pt x="5" y="75"/>
                      <a:pt x="14" y="80"/>
                    </a:cubicBezTo>
                    <a:cubicBezTo>
                      <a:pt x="17" y="83"/>
                      <a:pt x="28" y="85"/>
                      <a:pt x="32" y="82"/>
                    </a:cubicBezTo>
                    <a:cubicBezTo>
                      <a:pt x="37" y="80"/>
                      <a:pt x="34" y="75"/>
                      <a:pt x="36" y="70"/>
                    </a:cubicBezTo>
                    <a:cubicBezTo>
                      <a:pt x="36" y="79"/>
                      <a:pt x="38" y="89"/>
                      <a:pt x="48" y="88"/>
                    </a:cubicBezTo>
                    <a:cubicBezTo>
                      <a:pt x="60" y="88"/>
                      <a:pt x="61" y="80"/>
                      <a:pt x="63" y="71"/>
                    </a:cubicBezTo>
                    <a:cubicBezTo>
                      <a:pt x="63" y="79"/>
                      <a:pt x="72" y="92"/>
                      <a:pt x="81" y="91"/>
                    </a:cubicBezTo>
                    <a:cubicBezTo>
                      <a:pt x="92" y="89"/>
                      <a:pt x="86" y="70"/>
                      <a:pt x="87" y="62"/>
                    </a:cubicBezTo>
                    <a:cubicBezTo>
                      <a:pt x="88" y="52"/>
                      <a:pt x="94" y="28"/>
                      <a:pt x="103" y="21"/>
                    </a:cubicBezTo>
                    <a:cubicBezTo>
                      <a:pt x="112" y="14"/>
                      <a:pt x="121" y="23"/>
                      <a:pt x="123" y="14"/>
                    </a:cubicBezTo>
                    <a:cubicBezTo>
                      <a:pt x="123" y="14"/>
                      <a:pt x="123" y="14"/>
                      <a:pt x="123" y="13"/>
                    </a:cubicBezTo>
                    <a:cubicBezTo>
                      <a:pt x="122" y="14"/>
                      <a:pt x="120" y="15"/>
                      <a:pt x="118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83"/>
              <p:cNvSpPr>
                <a:spLocks/>
              </p:cNvSpPr>
              <p:nvPr/>
            </p:nvSpPr>
            <p:spPr bwMode="auto">
              <a:xfrm>
                <a:off x="9232" y="6774"/>
                <a:ext cx="213" cy="343"/>
              </a:xfrm>
              <a:custGeom>
                <a:avLst/>
                <a:gdLst>
                  <a:gd name="T0" fmla="*/ 46 w 90"/>
                  <a:gd name="T1" fmla="*/ 39 h 145"/>
                  <a:gd name="T2" fmla="*/ 33 w 90"/>
                  <a:gd name="T3" fmla="*/ 8 h 145"/>
                  <a:gd name="T4" fmla="*/ 67 w 90"/>
                  <a:gd name="T5" fmla="*/ 23 h 145"/>
                  <a:gd name="T6" fmla="*/ 83 w 90"/>
                  <a:gd name="T7" fmla="*/ 53 h 145"/>
                  <a:gd name="T8" fmla="*/ 76 w 90"/>
                  <a:gd name="T9" fmla="*/ 78 h 145"/>
                  <a:gd name="T10" fmla="*/ 72 w 90"/>
                  <a:gd name="T11" fmla="*/ 78 h 145"/>
                  <a:gd name="T12" fmla="*/ 62 w 90"/>
                  <a:gd name="T13" fmla="*/ 108 h 145"/>
                  <a:gd name="T14" fmla="*/ 58 w 90"/>
                  <a:gd name="T15" fmla="*/ 134 h 145"/>
                  <a:gd name="T16" fmla="*/ 32 w 90"/>
                  <a:gd name="T17" fmla="*/ 136 h 145"/>
                  <a:gd name="T18" fmla="*/ 16 w 90"/>
                  <a:gd name="T19" fmla="*/ 108 h 145"/>
                  <a:gd name="T20" fmla="*/ 5 w 90"/>
                  <a:gd name="T21" fmla="*/ 81 h 145"/>
                  <a:gd name="T22" fmla="*/ 4 w 90"/>
                  <a:gd name="T23" fmla="*/ 66 h 145"/>
                  <a:gd name="T24" fmla="*/ 21 w 90"/>
                  <a:gd name="T25" fmla="*/ 66 h 145"/>
                  <a:gd name="T26" fmla="*/ 18 w 90"/>
                  <a:gd name="T27" fmla="*/ 37 h 145"/>
                  <a:gd name="T28" fmla="*/ 46 w 90"/>
                  <a:gd name="T29" fmla="*/ 3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0" h="145">
                    <a:moveTo>
                      <a:pt x="46" y="39"/>
                    </a:moveTo>
                    <a:cubicBezTo>
                      <a:pt x="42" y="33"/>
                      <a:pt x="23" y="17"/>
                      <a:pt x="33" y="8"/>
                    </a:cubicBezTo>
                    <a:cubicBezTo>
                      <a:pt x="42" y="0"/>
                      <a:pt x="61" y="16"/>
                      <a:pt x="67" y="23"/>
                    </a:cubicBezTo>
                    <a:cubicBezTo>
                      <a:pt x="75" y="32"/>
                      <a:pt x="80" y="43"/>
                      <a:pt x="83" y="53"/>
                    </a:cubicBezTo>
                    <a:cubicBezTo>
                      <a:pt x="87" y="66"/>
                      <a:pt x="90" y="73"/>
                      <a:pt x="76" y="78"/>
                    </a:cubicBezTo>
                    <a:cubicBezTo>
                      <a:pt x="75" y="79"/>
                      <a:pt x="73" y="78"/>
                      <a:pt x="72" y="78"/>
                    </a:cubicBezTo>
                    <a:cubicBezTo>
                      <a:pt x="74" y="85"/>
                      <a:pt x="79" y="114"/>
                      <a:pt x="62" y="108"/>
                    </a:cubicBezTo>
                    <a:cubicBezTo>
                      <a:pt x="65" y="118"/>
                      <a:pt x="65" y="126"/>
                      <a:pt x="58" y="134"/>
                    </a:cubicBezTo>
                    <a:cubicBezTo>
                      <a:pt x="51" y="141"/>
                      <a:pt x="38" y="145"/>
                      <a:pt x="32" y="136"/>
                    </a:cubicBezTo>
                    <a:cubicBezTo>
                      <a:pt x="25" y="128"/>
                      <a:pt x="20" y="118"/>
                      <a:pt x="16" y="108"/>
                    </a:cubicBezTo>
                    <a:cubicBezTo>
                      <a:pt x="13" y="98"/>
                      <a:pt x="9" y="91"/>
                      <a:pt x="5" y="81"/>
                    </a:cubicBezTo>
                    <a:cubicBezTo>
                      <a:pt x="4" y="78"/>
                      <a:pt x="0" y="71"/>
                      <a:pt x="4" y="66"/>
                    </a:cubicBezTo>
                    <a:cubicBezTo>
                      <a:pt x="7" y="60"/>
                      <a:pt x="18" y="59"/>
                      <a:pt x="21" y="66"/>
                    </a:cubicBezTo>
                    <a:cubicBezTo>
                      <a:pt x="19" y="59"/>
                      <a:pt x="13" y="43"/>
                      <a:pt x="18" y="37"/>
                    </a:cubicBezTo>
                    <a:cubicBezTo>
                      <a:pt x="24" y="31"/>
                      <a:pt x="46" y="39"/>
                      <a:pt x="46" y="3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84"/>
              <p:cNvSpPr>
                <a:spLocks/>
              </p:cNvSpPr>
              <p:nvPr/>
            </p:nvSpPr>
            <p:spPr bwMode="auto">
              <a:xfrm>
                <a:off x="9270" y="6788"/>
                <a:ext cx="175" cy="329"/>
              </a:xfrm>
              <a:custGeom>
                <a:avLst/>
                <a:gdLst>
                  <a:gd name="T0" fmla="*/ 67 w 74"/>
                  <a:gd name="T1" fmla="*/ 47 h 139"/>
                  <a:gd name="T2" fmla="*/ 51 w 74"/>
                  <a:gd name="T3" fmla="*/ 17 h 139"/>
                  <a:gd name="T4" fmla="*/ 24 w 74"/>
                  <a:gd name="T5" fmla="*/ 0 h 139"/>
                  <a:gd name="T6" fmla="*/ 51 w 74"/>
                  <a:gd name="T7" fmla="*/ 18 h 139"/>
                  <a:gd name="T8" fmla="*/ 65 w 74"/>
                  <a:gd name="T9" fmla="*/ 49 h 139"/>
                  <a:gd name="T10" fmla="*/ 50 w 74"/>
                  <a:gd name="T11" fmla="*/ 53 h 139"/>
                  <a:gd name="T12" fmla="*/ 38 w 74"/>
                  <a:gd name="T13" fmla="*/ 26 h 139"/>
                  <a:gd name="T14" fmla="*/ 15 w 74"/>
                  <a:gd name="T15" fmla="*/ 13 h 139"/>
                  <a:gd name="T16" fmla="*/ 30 w 74"/>
                  <a:gd name="T17" fmla="*/ 33 h 139"/>
                  <a:gd name="T18" fmla="*/ 21 w 74"/>
                  <a:gd name="T19" fmla="*/ 31 h 139"/>
                  <a:gd name="T20" fmla="*/ 35 w 74"/>
                  <a:gd name="T21" fmla="*/ 48 h 139"/>
                  <a:gd name="T22" fmla="*/ 46 w 74"/>
                  <a:gd name="T23" fmla="*/ 90 h 139"/>
                  <a:gd name="T24" fmla="*/ 35 w 74"/>
                  <a:gd name="T25" fmla="*/ 95 h 139"/>
                  <a:gd name="T26" fmla="*/ 2 w 74"/>
                  <a:gd name="T27" fmla="*/ 51 h 139"/>
                  <a:gd name="T28" fmla="*/ 5 w 74"/>
                  <a:gd name="T29" fmla="*/ 60 h 139"/>
                  <a:gd name="T30" fmla="*/ 0 w 74"/>
                  <a:gd name="T31" fmla="*/ 56 h 139"/>
                  <a:gd name="T32" fmla="*/ 6 w 74"/>
                  <a:gd name="T33" fmla="*/ 74 h 139"/>
                  <a:gd name="T34" fmla="*/ 11 w 74"/>
                  <a:gd name="T35" fmla="*/ 77 h 139"/>
                  <a:gd name="T36" fmla="*/ 36 w 74"/>
                  <a:gd name="T37" fmla="*/ 117 h 139"/>
                  <a:gd name="T38" fmla="*/ 31 w 74"/>
                  <a:gd name="T39" fmla="*/ 122 h 139"/>
                  <a:gd name="T40" fmla="*/ 1 w 74"/>
                  <a:gd name="T41" fmla="*/ 103 h 139"/>
                  <a:gd name="T42" fmla="*/ 16 w 74"/>
                  <a:gd name="T43" fmla="*/ 130 h 139"/>
                  <a:gd name="T44" fmla="*/ 42 w 74"/>
                  <a:gd name="T45" fmla="*/ 128 h 139"/>
                  <a:gd name="T46" fmla="*/ 46 w 74"/>
                  <a:gd name="T47" fmla="*/ 102 h 139"/>
                  <a:gd name="T48" fmla="*/ 56 w 74"/>
                  <a:gd name="T49" fmla="*/ 72 h 139"/>
                  <a:gd name="T50" fmla="*/ 60 w 74"/>
                  <a:gd name="T51" fmla="*/ 72 h 139"/>
                  <a:gd name="T52" fmla="*/ 67 w 74"/>
                  <a:gd name="T53" fmla="*/ 4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4" h="139">
                    <a:moveTo>
                      <a:pt x="67" y="47"/>
                    </a:moveTo>
                    <a:cubicBezTo>
                      <a:pt x="64" y="37"/>
                      <a:pt x="59" y="26"/>
                      <a:pt x="51" y="17"/>
                    </a:cubicBezTo>
                    <a:cubicBezTo>
                      <a:pt x="47" y="12"/>
                      <a:pt x="34" y="1"/>
                      <a:pt x="24" y="0"/>
                    </a:cubicBezTo>
                    <a:cubicBezTo>
                      <a:pt x="34" y="5"/>
                      <a:pt x="43" y="9"/>
                      <a:pt x="51" y="18"/>
                    </a:cubicBezTo>
                    <a:cubicBezTo>
                      <a:pt x="59" y="26"/>
                      <a:pt x="61" y="39"/>
                      <a:pt x="65" y="49"/>
                    </a:cubicBezTo>
                    <a:cubicBezTo>
                      <a:pt x="69" y="58"/>
                      <a:pt x="54" y="62"/>
                      <a:pt x="50" y="53"/>
                    </a:cubicBezTo>
                    <a:cubicBezTo>
                      <a:pt x="47" y="44"/>
                      <a:pt x="45" y="33"/>
                      <a:pt x="38" y="26"/>
                    </a:cubicBezTo>
                    <a:cubicBezTo>
                      <a:pt x="31" y="20"/>
                      <a:pt x="23" y="16"/>
                      <a:pt x="15" y="13"/>
                    </a:cubicBezTo>
                    <a:cubicBezTo>
                      <a:pt x="18" y="20"/>
                      <a:pt x="27" y="29"/>
                      <a:pt x="30" y="33"/>
                    </a:cubicBezTo>
                    <a:cubicBezTo>
                      <a:pt x="30" y="33"/>
                      <a:pt x="26" y="32"/>
                      <a:pt x="21" y="31"/>
                    </a:cubicBezTo>
                    <a:cubicBezTo>
                      <a:pt x="27" y="35"/>
                      <a:pt x="32" y="41"/>
                      <a:pt x="35" y="48"/>
                    </a:cubicBezTo>
                    <a:cubicBezTo>
                      <a:pt x="42" y="61"/>
                      <a:pt x="51" y="75"/>
                      <a:pt x="46" y="90"/>
                    </a:cubicBezTo>
                    <a:cubicBezTo>
                      <a:pt x="45" y="95"/>
                      <a:pt x="40" y="97"/>
                      <a:pt x="35" y="95"/>
                    </a:cubicBezTo>
                    <a:cubicBezTo>
                      <a:pt x="20" y="87"/>
                      <a:pt x="9" y="69"/>
                      <a:pt x="2" y="51"/>
                    </a:cubicBezTo>
                    <a:cubicBezTo>
                      <a:pt x="3" y="55"/>
                      <a:pt x="4" y="58"/>
                      <a:pt x="5" y="60"/>
                    </a:cubicBezTo>
                    <a:cubicBezTo>
                      <a:pt x="4" y="58"/>
                      <a:pt x="2" y="57"/>
                      <a:pt x="0" y="56"/>
                    </a:cubicBezTo>
                    <a:cubicBezTo>
                      <a:pt x="2" y="62"/>
                      <a:pt x="4" y="68"/>
                      <a:pt x="6" y="74"/>
                    </a:cubicBezTo>
                    <a:cubicBezTo>
                      <a:pt x="8" y="74"/>
                      <a:pt x="9" y="75"/>
                      <a:pt x="11" y="77"/>
                    </a:cubicBezTo>
                    <a:cubicBezTo>
                      <a:pt x="21" y="88"/>
                      <a:pt x="40" y="99"/>
                      <a:pt x="36" y="117"/>
                    </a:cubicBezTo>
                    <a:cubicBezTo>
                      <a:pt x="36" y="119"/>
                      <a:pt x="33" y="122"/>
                      <a:pt x="31" y="122"/>
                    </a:cubicBezTo>
                    <a:cubicBezTo>
                      <a:pt x="18" y="125"/>
                      <a:pt x="8" y="116"/>
                      <a:pt x="1" y="103"/>
                    </a:cubicBezTo>
                    <a:cubicBezTo>
                      <a:pt x="5" y="113"/>
                      <a:pt x="9" y="122"/>
                      <a:pt x="16" y="130"/>
                    </a:cubicBezTo>
                    <a:cubicBezTo>
                      <a:pt x="22" y="139"/>
                      <a:pt x="35" y="135"/>
                      <a:pt x="42" y="128"/>
                    </a:cubicBezTo>
                    <a:cubicBezTo>
                      <a:pt x="49" y="120"/>
                      <a:pt x="49" y="112"/>
                      <a:pt x="46" y="102"/>
                    </a:cubicBezTo>
                    <a:cubicBezTo>
                      <a:pt x="63" y="108"/>
                      <a:pt x="58" y="79"/>
                      <a:pt x="56" y="72"/>
                    </a:cubicBezTo>
                    <a:cubicBezTo>
                      <a:pt x="57" y="72"/>
                      <a:pt x="59" y="73"/>
                      <a:pt x="60" y="72"/>
                    </a:cubicBezTo>
                    <a:cubicBezTo>
                      <a:pt x="74" y="67"/>
                      <a:pt x="71" y="60"/>
                      <a:pt x="67" y="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85"/>
              <p:cNvSpPr>
                <a:spLocks/>
              </p:cNvSpPr>
              <p:nvPr/>
            </p:nvSpPr>
            <p:spPr bwMode="auto">
              <a:xfrm>
                <a:off x="6187" y="6516"/>
                <a:ext cx="974" cy="1180"/>
              </a:xfrm>
              <a:custGeom>
                <a:avLst/>
                <a:gdLst>
                  <a:gd name="T0" fmla="*/ 177 w 412"/>
                  <a:gd name="T1" fmla="*/ 457 h 499"/>
                  <a:gd name="T2" fmla="*/ 161 w 412"/>
                  <a:gd name="T3" fmla="*/ 413 h 499"/>
                  <a:gd name="T4" fmla="*/ 5 w 412"/>
                  <a:gd name="T5" fmla="*/ 217 h 499"/>
                  <a:gd name="T6" fmla="*/ 186 w 412"/>
                  <a:gd name="T7" fmla="*/ 3 h 499"/>
                  <a:gd name="T8" fmla="*/ 404 w 412"/>
                  <a:gd name="T9" fmla="*/ 252 h 499"/>
                  <a:gd name="T10" fmla="*/ 320 w 412"/>
                  <a:gd name="T11" fmla="*/ 406 h 499"/>
                  <a:gd name="T12" fmla="*/ 314 w 412"/>
                  <a:gd name="T13" fmla="*/ 452 h 499"/>
                  <a:gd name="T14" fmla="*/ 177 w 412"/>
                  <a:gd name="T15" fmla="*/ 457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2" h="499">
                    <a:moveTo>
                      <a:pt x="177" y="457"/>
                    </a:moveTo>
                    <a:cubicBezTo>
                      <a:pt x="161" y="413"/>
                      <a:pt x="161" y="413"/>
                      <a:pt x="161" y="413"/>
                    </a:cubicBezTo>
                    <a:cubicBezTo>
                      <a:pt x="161" y="413"/>
                      <a:pt x="0" y="355"/>
                      <a:pt x="5" y="217"/>
                    </a:cubicBezTo>
                    <a:cubicBezTo>
                      <a:pt x="9" y="80"/>
                      <a:pt x="125" y="5"/>
                      <a:pt x="186" y="3"/>
                    </a:cubicBezTo>
                    <a:cubicBezTo>
                      <a:pt x="246" y="0"/>
                      <a:pt x="412" y="21"/>
                      <a:pt x="404" y="252"/>
                    </a:cubicBezTo>
                    <a:cubicBezTo>
                      <a:pt x="404" y="252"/>
                      <a:pt x="388" y="343"/>
                      <a:pt x="320" y="406"/>
                    </a:cubicBezTo>
                    <a:cubicBezTo>
                      <a:pt x="314" y="452"/>
                      <a:pt x="314" y="452"/>
                      <a:pt x="314" y="452"/>
                    </a:cubicBezTo>
                    <a:cubicBezTo>
                      <a:pt x="314" y="452"/>
                      <a:pt x="262" y="499"/>
                      <a:pt x="177" y="457"/>
                    </a:cubicBezTo>
                    <a:close/>
                  </a:path>
                </a:pathLst>
              </a:custGeom>
              <a:solidFill>
                <a:srgbClr val="FFC8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86"/>
              <p:cNvSpPr>
                <a:spLocks/>
              </p:cNvSpPr>
              <p:nvPr/>
            </p:nvSpPr>
            <p:spPr bwMode="auto">
              <a:xfrm>
                <a:off x="6246" y="6564"/>
                <a:ext cx="688" cy="373"/>
              </a:xfrm>
              <a:custGeom>
                <a:avLst/>
                <a:gdLst>
                  <a:gd name="T0" fmla="*/ 228 w 291"/>
                  <a:gd name="T1" fmla="*/ 29 h 158"/>
                  <a:gd name="T2" fmla="*/ 291 w 291"/>
                  <a:gd name="T3" fmla="*/ 38 h 158"/>
                  <a:gd name="T4" fmla="*/ 163 w 291"/>
                  <a:gd name="T5" fmla="*/ 1 h 158"/>
                  <a:gd name="T6" fmla="*/ 0 w 291"/>
                  <a:gd name="T7" fmla="*/ 158 h 158"/>
                  <a:gd name="T8" fmla="*/ 228 w 291"/>
                  <a:gd name="T9" fmla="*/ 29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158">
                    <a:moveTo>
                      <a:pt x="228" y="29"/>
                    </a:moveTo>
                    <a:cubicBezTo>
                      <a:pt x="250" y="29"/>
                      <a:pt x="271" y="33"/>
                      <a:pt x="291" y="38"/>
                    </a:cubicBezTo>
                    <a:cubicBezTo>
                      <a:pt x="246" y="4"/>
                      <a:pt x="192" y="0"/>
                      <a:pt x="163" y="1"/>
                    </a:cubicBezTo>
                    <a:cubicBezTo>
                      <a:pt x="115" y="2"/>
                      <a:pt x="28" y="58"/>
                      <a:pt x="0" y="158"/>
                    </a:cubicBezTo>
                    <a:cubicBezTo>
                      <a:pt x="49" y="79"/>
                      <a:pt x="134" y="27"/>
                      <a:pt x="228" y="29"/>
                    </a:cubicBezTo>
                    <a:close/>
                  </a:path>
                </a:pathLst>
              </a:custGeom>
              <a:solidFill>
                <a:srgbClr val="FFD3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87"/>
              <p:cNvSpPr>
                <a:spLocks/>
              </p:cNvSpPr>
              <p:nvPr/>
            </p:nvSpPr>
            <p:spPr bwMode="auto">
              <a:xfrm>
                <a:off x="6187" y="6767"/>
                <a:ext cx="976" cy="929"/>
              </a:xfrm>
              <a:custGeom>
                <a:avLst/>
                <a:gdLst>
                  <a:gd name="T0" fmla="*/ 377 w 413"/>
                  <a:gd name="T1" fmla="*/ 0 h 393"/>
                  <a:gd name="T2" fmla="*/ 396 w 413"/>
                  <a:gd name="T3" fmla="*/ 86 h 393"/>
                  <a:gd name="T4" fmla="*/ 201 w 413"/>
                  <a:gd name="T5" fmla="*/ 274 h 393"/>
                  <a:gd name="T6" fmla="*/ 13 w 413"/>
                  <a:gd name="T7" fmla="*/ 79 h 393"/>
                  <a:gd name="T8" fmla="*/ 17 w 413"/>
                  <a:gd name="T9" fmla="*/ 44 h 393"/>
                  <a:gd name="T10" fmla="*/ 5 w 413"/>
                  <a:gd name="T11" fmla="*/ 111 h 393"/>
                  <a:gd name="T12" fmla="*/ 161 w 413"/>
                  <a:gd name="T13" fmla="*/ 307 h 393"/>
                  <a:gd name="T14" fmla="*/ 177 w 413"/>
                  <a:gd name="T15" fmla="*/ 351 h 393"/>
                  <a:gd name="T16" fmla="*/ 314 w 413"/>
                  <a:gd name="T17" fmla="*/ 346 h 393"/>
                  <a:gd name="T18" fmla="*/ 320 w 413"/>
                  <a:gd name="T19" fmla="*/ 300 h 393"/>
                  <a:gd name="T20" fmla="*/ 404 w 413"/>
                  <a:gd name="T21" fmla="*/ 146 h 393"/>
                  <a:gd name="T22" fmla="*/ 377 w 413"/>
                  <a:gd name="T23" fmla="*/ 0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3" h="393">
                    <a:moveTo>
                      <a:pt x="377" y="0"/>
                    </a:moveTo>
                    <a:cubicBezTo>
                      <a:pt x="390" y="26"/>
                      <a:pt x="397" y="55"/>
                      <a:pt x="396" y="86"/>
                    </a:cubicBezTo>
                    <a:cubicBezTo>
                      <a:pt x="394" y="191"/>
                      <a:pt x="305" y="276"/>
                      <a:pt x="201" y="274"/>
                    </a:cubicBezTo>
                    <a:cubicBezTo>
                      <a:pt x="96" y="272"/>
                      <a:pt x="11" y="183"/>
                      <a:pt x="13" y="79"/>
                    </a:cubicBezTo>
                    <a:cubicBezTo>
                      <a:pt x="13" y="67"/>
                      <a:pt x="15" y="55"/>
                      <a:pt x="17" y="44"/>
                    </a:cubicBezTo>
                    <a:cubicBezTo>
                      <a:pt x="10" y="64"/>
                      <a:pt x="5" y="87"/>
                      <a:pt x="5" y="111"/>
                    </a:cubicBezTo>
                    <a:cubicBezTo>
                      <a:pt x="0" y="249"/>
                      <a:pt x="161" y="307"/>
                      <a:pt x="161" y="307"/>
                    </a:cubicBezTo>
                    <a:cubicBezTo>
                      <a:pt x="177" y="351"/>
                      <a:pt x="177" y="351"/>
                      <a:pt x="177" y="351"/>
                    </a:cubicBezTo>
                    <a:cubicBezTo>
                      <a:pt x="262" y="393"/>
                      <a:pt x="314" y="346"/>
                      <a:pt x="314" y="346"/>
                    </a:cubicBezTo>
                    <a:cubicBezTo>
                      <a:pt x="320" y="300"/>
                      <a:pt x="320" y="300"/>
                      <a:pt x="320" y="300"/>
                    </a:cubicBezTo>
                    <a:cubicBezTo>
                      <a:pt x="388" y="237"/>
                      <a:pt x="404" y="146"/>
                      <a:pt x="404" y="146"/>
                    </a:cubicBezTo>
                    <a:cubicBezTo>
                      <a:pt x="413" y="83"/>
                      <a:pt x="395" y="35"/>
                      <a:pt x="377" y="0"/>
                    </a:cubicBezTo>
                    <a:close/>
                  </a:path>
                </a:pathLst>
              </a:custGeom>
              <a:solidFill>
                <a:srgbClr val="EFB8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88"/>
              <p:cNvSpPr>
                <a:spLocks/>
              </p:cNvSpPr>
              <p:nvPr/>
            </p:nvSpPr>
            <p:spPr bwMode="auto">
              <a:xfrm>
                <a:off x="6553" y="6987"/>
                <a:ext cx="374" cy="598"/>
              </a:xfrm>
              <a:custGeom>
                <a:avLst/>
                <a:gdLst>
                  <a:gd name="T0" fmla="*/ 143 w 158"/>
                  <a:gd name="T1" fmla="*/ 98 h 253"/>
                  <a:gd name="T2" fmla="*/ 97 w 158"/>
                  <a:gd name="T3" fmla="*/ 96 h 253"/>
                  <a:gd name="T4" fmla="*/ 85 w 158"/>
                  <a:gd name="T5" fmla="*/ 122 h 253"/>
                  <a:gd name="T6" fmla="*/ 120 w 158"/>
                  <a:gd name="T7" fmla="*/ 124 h 253"/>
                  <a:gd name="T8" fmla="*/ 119 w 158"/>
                  <a:gd name="T9" fmla="*/ 182 h 253"/>
                  <a:gd name="T10" fmla="*/ 117 w 158"/>
                  <a:gd name="T11" fmla="*/ 236 h 253"/>
                  <a:gd name="T12" fmla="*/ 129 w 158"/>
                  <a:gd name="T13" fmla="*/ 238 h 253"/>
                  <a:gd name="T14" fmla="*/ 131 w 158"/>
                  <a:gd name="T15" fmla="*/ 156 h 253"/>
                  <a:gd name="T16" fmla="*/ 132 w 158"/>
                  <a:gd name="T17" fmla="*/ 125 h 253"/>
                  <a:gd name="T18" fmla="*/ 148 w 158"/>
                  <a:gd name="T19" fmla="*/ 114 h 253"/>
                  <a:gd name="T20" fmla="*/ 155 w 158"/>
                  <a:gd name="T21" fmla="*/ 95 h 253"/>
                  <a:gd name="T22" fmla="*/ 148 w 158"/>
                  <a:gd name="T23" fmla="*/ 30 h 253"/>
                  <a:gd name="T24" fmla="*/ 128 w 158"/>
                  <a:gd name="T25" fmla="*/ 12 h 253"/>
                  <a:gd name="T26" fmla="*/ 115 w 158"/>
                  <a:gd name="T27" fmla="*/ 36 h 253"/>
                  <a:gd name="T28" fmla="*/ 78 w 158"/>
                  <a:gd name="T29" fmla="*/ 9 h 253"/>
                  <a:gd name="T30" fmla="*/ 57 w 158"/>
                  <a:gd name="T31" fmla="*/ 47 h 253"/>
                  <a:gd name="T32" fmla="*/ 27 w 158"/>
                  <a:gd name="T33" fmla="*/ 17 h 253"/>
                  <a:gd name="T34" fmla="*/ 3 w 158"/>
                  <a:gd name="T35" fmla="*/ 54 h 253"/>
                  <a:gd name="T36" fmla="*/ 14 w 158"/>
                  <a:gd name="T37" fmla="*/ 108 h 253"/>
                  <a:gd name="T38" fmla="*/ 37 w 158"/>
                  <a:gd name="T39" fmla="*/ 152 h 253"/>
                  <a:gd name="T40" fmla="*/ 76 w 158"/>
                  <a:gd name="T41" fmla="*/ 162 h 253"/>
                  <a:gd name="T42" fmla="*/ 84 w 158"/>
                  <a:gd name="T43" fmla="*/ 174 h 253"/>
                  <a:gd name="T44" fmla="*/ 85 w 158"/>
                  <a:gd name="T45" fmla="*/ 195 h 253"/>
                  <a:gd name="T46" fmla="*/ 88 w 158"/>
                  <a:gd name="T47" fmla="*/ 236 h 253"/>
                  <a:gd name="T48" fmla="*/ 98 w 158"/>
                  <a:gd name="T49" fmla="*/ 210 h 253"/>
                  <a:gd name="T50" fmla="*/ 99 w 158"/>
                  <a:gd name="T51" fmla="*/ 170 h 253"/>
                  <a:gd name="T52" fmla="*/ 95 w 158"/>
                  <a:gd name="T53" fmla="*/ 150 h 253"/>
                  <a:gd name="T54" fmla="*/ 76 w 158"/>
                  <a:gd name="T55" fmla="*/ 153 h 253"/>
                  <a:gd name="T56" fmla="*/ 23 w 158"/>
                  <a:gd name="T57" fmla="*/ 103 h 253"/>
                  <a:gd name="T58" fmla="*/ 35 w 158"/>
                  <a:gd name="T59" fmla="*/ 33 h 253"/>
                  <a:gd name="T60" fmla="*/ 53 w 158"/>
                  <a:gd name="T61" fmla="*/ 63 h 253"/>
                  <a:gd name="T62" fmla="*/ 76 w 158"/>
                  <a:gd name="T63" fmla="*/ 48 h 253"/>
                  <a:gd name="T64" fmla="*/ 91 w 158"/>
                  <a:gd name="T65" fmla="*/ 23 h 253"/>
                  <a:gd name="T66" fmla="*/ 119 w 158"/>
                  <a:gd name="T67" fmla="*/ 54 h 253"/>
                  <a:gd name="T68" fmla="*/ 131 w 158"/>
                  <a:gd name="T69" fmla="*/ 32 h 253"/>
                  <a:gd name="T70" fmla="*/ 143 w 158"/>
                  <a:gd name="T71" fmla="*/ 54 h 253"/>
                  <a:gd name="T72" fmla="*/ 146 w 158"/>
                  <a:gd name="T73" fmla="*/ 86 h 253"/>
                  <a:gd name="T74" fmla="*/ 143 w 158"/>
                  <a:gd name="T75" fmla="*/ 98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8" h="253">
                    <a:moveTo>
                      <a:pt x="143" y="98"/>
                    </a:moveTo>
                    <a:cubicBezTo>
                      <a:pt x="128" y="94"/>
                      <a:pt x="112" y="92"/>
                      <a:pt x="97" y="96"/>
                    </a:cubicBezTo>
                    <a:cubicBezTo>
                      <a:pt x="85" y="99"/>
                      <a:pt x="71" y="112"/>
                      <a:pt x="85" y="122"/>
                    </a:cubicBezTo>
                    <a:cubicBezTo>
                      <a:pt x="87" y="124"/>
                      <a:pt x="120" y="126"/>
                      <a:pt x="120" y="124"/>
                    </a:cubicBezTo>
                    <a:cubicBezTo>
                      <a:pt x="119" y="142"/>
                      <a:pt x="119" y="182"/>
                      <a:pt x="119" y="182"/>
                    </a:cubicBezTo>
                    <a:cubicBezTo>
                      <a:pt x="119" y="182"/>
                      <a:pt x="116" y="217"/>
                      <a:pt x="117" y="236"/>
                    </a:cubicBezTo>
                    <a:cubicBezTo>
                      <a:pt x="119" y="237"/>
                      <a:pt x="127" y="239"/>
                      <a:pt x="129" y="238"/>
                    </a:cubicBezTo>
                    <a:cubicBezTo>
                      <a:pt x="131" y="211"/>
                      <a:pt x="130" y="183"/>
                      <a:pt x="131" y="156"/>
                    </a:cubicBezTo>
                    <a:cubicBezTo>
                      <a:pt x="131" y="148"/>
                      <a:pt x="128" y="131"/>
                      <a:pt x="132" y="125"/>
                    </a:cubicBezTo>
                    <a:cubicBezTo>
                      <a:pt x="136" y="120"/>
                      <a:pt x="143" y="119"/>
                      <a:pt x="148" y="114"/>
                    </a:cubicBezTo>
                    <a:cubicBezTo>
                      <a:pt x="153" y="109"/>
                      <a:pt x="154" y="102"/>
                      <a:pt x="155" y="95"/>
                    </a:cubicBezTo>
                    <a:cubicBezTo>
                      <a:pt x="158" y="73"/>
                      <a:pt x="156" y="51"/>
                      <a:pt x="148" y="30"/>
                    </a:cubicBezTo>
                    <a:cubicBezTo>
                      <a:pt x="145" y="22"/>
                      <a:pt x="139" y="8"/>
                      <a:pt x="128" y="12"/>
                    </a:cubicBezTo>
                    <a:cubicBezTo>
                      <a:pt x="120" y="15"/>
                      <a:pt x="118" y="29"/>
                      <a:pt x="115" y="36"/>
                    </a:cubicBezTo>
                    <a:cubicBezTo>
                      <a:pt x="111" y="19"/>
                      <a:pt x="96" y="0"/>
                      <a:pt x="78" y="9"/>
                    </a:cubicBezTo>
                    <a:cubicBezTo>
                      <a:pt x="68" y="14"/>
                      <a:pt x="60" y="37"/>
                      <a:pt x="57" y="47"/>
                    </a:cubicBezTo>
                    <a:cubicBezTo>
                      <a:pt x="53" y="35"/>
                      <a:pt x="43" y="15"/>
                      <a:pt x="27" y="17"/>
                    </a:cubicBezTo>
                    <a:cubicBezTo>
                      <a:pt x="14" y="18"/>
                      <a:pt x="4" y="41"/>
                      <a:pt x="3" y="54"/>
                    </a:cubicBezTo>
                    <a:cubicBezTo>
                      <a:pt x="0" y="72"/>
                      <a:pt x="5" y="90"/>
                      <a:pt x="14" y="108"/>
                    </a:cubicBezTo>
                    <a:cubicBezTo>
                      <a:pt x="21" y="122"/>
                      <a:pt x="25" y="141"/>
                      <a:pt x="37" y="152"/>
                    </a:cubicBezTo>
                    <a:cubicBezTo>
                      <a:pt x="49" y="162"/>
                      <a:pt x="61" y="160"/>
                      <a:pt x="76" y="162"/>
                    </a:cubicBezTo>
                    <a:cubicBezTo>
                      <a:pt x="84" y="163"/>
                      <a:pt x="84" y="166"/>
                      <a:pt x="84" y="174"/>
                    </a:cubicBezTo>
                    <a:cubicBezTo>
                      <a:pt x="85" y="181"/>
                      <a:pt x="85" y="188"/>
                      <a:pt x="85" y="195"/>
                    </a:cubicBezTo>
                    <a:cubicBezTo>
                      <a:pt x="86" y="206"/>
                      <a:pt x="82" y="227"/>
                      <a:pt x="88" y="236"/>
                    </a:cubicBezTo>
                    <a:cubicBezTo>
                      <a:pt x="98" y="253"/>
                      <a:pt x="98" y="215"/>
                      <a:pt x="98" y="210"/>
                    </a:cubicBezTo>
                    <a:cubicBezTo>
                      <a:pt x="98" y="196"/>
                      <a:pt x="98" y="183"/>
                      <a:pt x="99" y="170"/>
                    </a:cubicBezTo>
                    <a:cubicBezTo>
                      <a:pt x="99" y="165"/>
                      <a:pt x="100" y="153"/>
                      <a:pt x="95" y="150"/>
                    </a:cubicBezTo>
                    <a:cubicBezTo>
                      <a:pt x="91" y="147"/>
                      <a:pt x="81" y="153"/>
                      <a:pt x="76" y="153"/>
                    </a:cubicBezTo>
                    <a:cubicBezTo>
                      <a:pt x="47" y="154"/>
                      <a:pt x="31" y="126"/>
                      <a:pt x="23" y="103"/>
                    </a:cubicBezTo>
                    <a:cubicBezTo>
                      <a:pt x="20" y="93"/>
                      <a:pt x="5" y="20"/>
                      <a:pt x="35" y="33"/>
                    </a:cubicBezTo>
                    <a:cubicBezTo>
                      <a:pt x="45" y="37"/>
                      <a:pt x="47" y="55"/>
                      <a:pt x="53" y="63"/>
                    </a:cubicBezTo>
                    <a:cubicBezTo>
                      <a:pt x="64" y="78"/>
                      <a:pt x="71" y="57"/>
                      <a:pt x="76" y="48"/>
                    </a:cubicBezTo>
                    <a:cubicBezTo>
                      <a:pt x="78" y="41"/>
                      <a:pt x="80" y="26"/>
                      <a:pt x="91" y="23"/>
                    </a:cubicBezTo>
                    <a:cubicBezTo>
                      <a:pt x="103" y="20"/>
                      <a:pt x="109" y="57"/>
                      <a:pt x="119" y="54"/>
                    </a:cubicBezTo>
                    <a:cubicBezTo>
                      <a:pt x="130" y="50"/>
                      <a:pt x="127" y="39"/>
                      <a:pt x="131" y="32"/>
                    </a:cubicBezTo>
                    <a:cubicBezTo>
                      <a:pt x="141" y="18"/>
                      <a:pt x="143" y="45"/>
                      <a:pt x="143" y="54"/>
                    </a:cubicBezTo>
                    <a:cubicBezTo>
                      <a:pt x="144" y="65"/>
                      <a:pt x="146" y="75"/>
                      <a:pt x="146" y="86"/>
                    </a:cubicBezTo>
                    <a:lnTo>
                      <a:pt x="143" y="98"/>
                    </a:lnTo>
                    <a:close/>
                  </a:path>
                </a:pathLst>
              </a:custGeom>
              <a:solidFill>
                <a:srgbClr val="FFD3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89"/>
              <p:cNvSpPr>
                <a:spLocks/>
              </p:cNvSpPr>
              <p:nvPr/>
            </p:nvSpPr>
            <p:spPr bwMode="auto">
              <a:xfrm>
                <a:off x="6719" y="6987"/>
                <a:ext cx="104" cy="78"/>
              </a:xfrm>
              <a:custGeom>
                <a:avLst/>
                <a:gdLst>
                  <a:gd name="T0" fmla="*/ 20 w 44"/>
                  <a:gd name="T1" fmla="*/ 8 h 33"/>
                  <a:gd name="T2" fmla="*/ 36 w 44"/>
                  <a:gd name="T3" fmla="*/ 23 h 33"/>
                  <a:gd name="T4" fmla="*/ 44 w 44"/>
                  <a:gd name="T5" fmla="*/ 33 h 33"/>
                  <a:gd name="T6" fmla="*/ 8 w 44"/>
                  <a:gd name="T7" fmla="*/ 9 h 33"/>
                  <a:gd name="T8" fmla="*/ 0 w 44"/>
                  <a:gd name="T9" fmla="*/ 17 h 33"/>
                  <a:gd name="T10" fmla="*/ 20 w 44"/>
                  <a:gd name="T11" fmla="*/ 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33">
                    <a:moveTo>
                      <a:pt x="20" y="8"/>
                    </a:moveTo>
                    <a:cubicBezTo>
                      <a:pt x="29" y="8"/>
                      <a:pt x="33" y="14"/>
                      <a:pt x="36" y="23"/>
                    </a:cubicBezTo>
                    <a:cubicBezTo>
                      <a:pt x="37" y="23"/>
                      <a:pt x="41" y="32"/>
                      <a:pt x="44" y="33"/>
                    </a:cubicBezTo>
                    <a:cubicBezTo>
                      <a:pt x="40" y="17"/>
                      <a:pt x="25" y="0"/>
                      <a:pt x="8" y="9"/>
                    </a:cubicBezTo>
                    <a:cubicBezTo>
                      <a:pt x="5" y="11"/>
                      <a:pt x="2" y="13"/>
                      <a:pt x="0" y="17"/>
                    </a:cubicBezTo>
                    <a:cubicBezTo>
                      <a:pt x="6" y="11"/>
                      <a:pt x="13" y="8"/>
                      <a:pt x="20" y="8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90"/>
              <p:cNvSpPr>
                <a:spLocks/>
              </p:cNvSpPr>
              <p:nvPr/>
            </p:nvSpPr>
            <p:spPr bwMode="auto">
              <a:xfrm>
                <a:off x="6825" y="7001"/>
                <a:ext cx="83" cy="69"/>
              </a:xfrm>
              <a:custGeom>
                <a:avLst/>
                <a:gdLst>
                  <a:gd name="T0" fmla="*/ 3 w 35"/>
                  <a:gd name="T1" fmla="*/ 24 h 29"/>
                  <a:gd name="T2" fmla="*/ 5 w 35"/>
                  <a:gd name="T3" fmla="*/ 18 h 29"/>
                  <a:gd name="T4" fmla="*/ 10 w 35"/>
                  <a:gd name="T5" fmla="*/ 11 h 29"/>
                  <a:gd name="T6" fmla="*/ 35 w 35"/>
                  <a:gd name="T7" fmla="*/ 29 h 29"/>
                  <a:gd name="T8" fmla="*/ 33 w 35"/>
                  <a:gd name="T9" fmla="*/ 24 h 29"/>
                  <a:gd name="T10" fmla="*/ 13 w 35"/>
                  <a:gd name="T11" fmla="*/ 6 h 29"/>
                  <a:gd name="T12" fmla="*/ 0 w 35"/>
                  <a:gd name="T13" fmla="*/ 28 h 29"/>
                  <a:gd name="T14" fmla="*/ 3 w 35"/>
                  <a:gd name="T15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29">
                    <a:moveTo>
                      <a:pt x="3" y="24"/>
                    </a:moveTo>
                    <a:cubicBezTo>
                      <a:pt x="4" y="22"/>
                      <a:pt x="4" y="20"/>
                      <a:pt x="5" y="18"/>
                    </a:cubicBezTo>
                    <a:cubicBezTo>
                      <a:pt x="6" y="15"/>
                      <a:pt x="8" y="13"/>
                      <a:pt x="10" y="11"/>
                    </a:cubicBezTo>
                    <a:cubicBezTo>
                      <a:pt x="21" y="0"/>
                      <a:pt x="30" y="18"/>
                      <a:pt x="35" y="29"/>
                    </a:cubicBezTo>
                    <a:cubicBezTo>
                      <a:pt x="34" y="27"/>
                      <a:pt x="33" y="26"/>
                      <a:pt x="33" y="24"/>
                    </a:cubicBezTo>
                    <a:cubicBezTo>
                      <a:pt x="30" y="16"/>
                      <a:pt x="24" y="2"/>
                      <a:pt x="13" y="6"/>
                    </a:cubicBezTo>
                    <a:cubicBezTo>
                      <a:pt x="6" y="9"/>
                      <a:pt x="3" y="20"/>
                      <a:pt x="0" y="28"/>
                    </a:cubicBezTo>
                    <a:cubicBezTo>
                      <a:pt x="1" y="27"/>
                      <a:pt x="2" y="26"/>
                      <a:pt x="3" y="24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91"/>
              <p:cNvSpPr>
                <a:spLocks/>
              </p:cNvSpPr>
              <p:nvPr/>
            </p:nvSpPr>
            <p:spPr bwMode="auto">
              <a:xfrm>
                <a:off x="6553" y="7022"/>
                <a:ext cx="234" cy="563"/>
              </a:xfrm>
              <a:custGeom>
                <a:avLst/>
                <a:gdLst>
                  <a:gd name="T0" fmla="*/ 99 w 99"/>
                  <a:gd name="T1" fmla="*/ 165 h 238"/>
                  <a:gd name="T2" fmla="*/ 98 w 99"/>
                  <a:gd name="T3" fmla="*/ 163 h 238"/>
                  <a:gd name="T4" fmla="*/ 87 w 99"/>
                  <a:gd name="T5" fmla="*/ 141 h 238"/>
                  <a:gd name="T6" fmla="*/ 63 w 99"/>
                  <a:gd name="T7" fmla="*/ 139 h 238"/>
                  <a:gd name="T8" fmla="*/ 32 w 99"/>
                  <a:gd name="T9" fmla="*/ 125 h 238"/>
                  <a:gd name="T10" fmla="*/ 15 w 99"/>
                  <a:gd name="T11" fmla="*/ 85 h 238"/>
                  <a:gd name="T12" fmla="*/ 6 w 99"/>
                  <a:gd name="T13" fmla="*/ 52 h 238"/>
                  <a:gd name="T14" fmla="*/ 6 w 99"/>
                  <a:gd name="T15" fmla="*/ 51 h 238"/>
                  <a:gd name="T16" fmla="*/ 21 w 99"/>
                  <a:gd name="T17" fmla="*/ 10 h 238"/>
                  <a:gd name="T18" fmla="*/ 54 w 99"/>
                  <a:gd name="T19" fmla="*/ 27 h 238"/>
                  <a:gd name="T20" fmla="*/ 55 w 99"/>
                  <a:gd name="T21" fmla="*/ 26 h 238"/>
                  <a:gd name="T22" fmla="*/ 27 w 99"/>
                  <a:gd name="T23" fmla="*/ 2 h 238"/>
                  <a:gd name="T24" fmla="*/ 3 w 99"/>
                  <a:gd name="T25" fmla="*/ 39 h 238"/>
                  <a:gd name="T26" fmla="*/ 14 w 99"/>
                  <a:gd name="T27" fmla="*/ 93 h 238"/>
                  <a:gd name="T28" fmla="*/ 37 w 99"/>
                  <a:gd name="T29" fmla="*/ 137 h 238"/>
                  <a:gd name="T30" fmla="*/ 76 w 99"/>
                  <a:gd name="T31" fmla="*/ 147 h 238"/>
                  <a:gd name="T32" fmla="*/ 84 w 99"/>
                  <a:gd name="T33" fmla="*/ 159 h 238"/>
                  <a:gd name="T34" fmla="*/ 85 w 99"/>
                  <a:gd name="T35" fmla="*/ 180 h 238"/>
                  <a:gd name="T36" fmla="*/ 88 w 99"/>
                  <a:gd name="T37" fmla="*/ 221 h 238"/>
                  <a:gd name="T38" fmla="*/ 98 w 99"/>
                  <a:gd name="T39" fmla="*/ 195 h 238"/>
                  <a:gd name="T40" fmla="*/ 99 w 99"/>
                  <a:gd name="T41" fmla="*/ 165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9" h="238">
                    <a:moveTo>
                      <a:pt x="99" y="165"/>
                    </a:moveTo>
                    <a:cubicBezTo>
                      <a:pt x="98" y="165"/>
                      <a:pt x="98" y="164"/>
                      <a:pt x="98" y="163"/>
                    </a:cubicBezTo>
                    <a:cubicBezTo>
                      <a:pt x="96" y="156"/>
                      <a:pt x="96" y="143"/>
                      <a:pt x="87" y="141"/>
                    </a:cubicBezTo>
                    <a:cubicBezTo>
                      <a:pt x="79" y="139"/>
                      <a:pt x="71" y="140"/>
                      <a:pt x="63" y="139"/>
                    </a:cubicBezTo>
                    <a:cubicBezTo>
                      <a:pt x="51" y="137"/>
                      <a:pt x="39" y="135"/>
                      <a:pt x="32" y="125"/>
                    </a:cubicBezTo>
                    <a:cubicBezTo>
                      <a:pt x="23" y="113"/>
                      <a:pt x="19" y="99"/>
                      <a:pt x="15" y="85"/>
                    </a:cubicBezTo>
                    <a:cubicBezTo>
                      <a:pt x="12" y="74"/>
                      <a:pt x="7" y="63"/>
                      <a:pt x="6" y="52"/>
                    </a:cubicBezTo>
                    <a:cubicBezTo>
                      <a:pt x="6" y="52"/>
                      <a:pt x="6" y="52"/>
                      <a:pt x="6" y="51"/>
                    </a:cubicBezTo>
                    <a:cubicBezTo>
                      <a:pt x="6" y="37"/>
                      <a:pt x="4" y="16"/>
                      <a:pt x="21" y="10"/>
                    </a:cubicBezTo>
                    <a:cubicBezTo>
                      <a:pt x="38" y="3"/>
                      <a:pt x="44" y="16"/>
                      <a:pt x="54" y="27"/>
                    </a:cubicBezTo>
                    <a:cubicBezTo>
                      <a:pt x="54" y="26"/>
                      <a:pt x="55" y="26"/>
                      <a:pt x="55" y="26"/>
                    </a:cubicBezTo>
                    <a:cubicBezTo>
                      <a:pt x="49" y="14"/>
                      <a:pt x="41" y="0"/>
                      <a:pt x="27" y="2"/>
                    </a:cubicBezTo>
                    <a:cubicBezTo>
                      <a:pt x="14" y="3"/>
                      <a:pt x="4" y="26"/>
                      <a:pt x="3" y="39"/>
                    </a:cubicBezTo>
                    <a:cubicBezTo>
                      <a:pt x="0" y="57"/>
                      <a:pt x="5" y="75"/>
                      <a:pt x="14" y="93"/>
                    </a:cubicBezTo>
                    <a:cubicBezTo>
                      <a:pt x="21" y="107"/>
                      <a:pt x="25" y="126"/>
                      <a:pt x="37" y="137"/>
                    </a:cubicBezTo>
                    <a:cubicBezTo>
                      <a:pt x="49" y="147"/>
                      <a:pt x="61" y="145"/>
                      <a:pt x="76" y="147"/>
                    </a:cubicBezTo>
                    <a:cubicBezTo>
                      <a:pt x="84" y="148"/>
                      <a:pt x="84" y="151"/>
                      <a:pt x="84" y="159"/>
                    </a:cubicBezTo>
                    <a:cubicBezTo>
                      <a:pt x="85" y="166"/>
                      <a:pt x="85" y="173"/>
                      <a:pt x="85" y="180"/>
                    </a:cubicBezTo>
                    <a:cubicBezTo>
                      <a:pt x="86" y="191"/>
                      <a:pt x="82" y="212"/>
                      <a:pt x="88" y="221"/>
                    </a:cubicBezTo>
                    <a:cubicBezTo>
                      <a:pt x="98" y="238"/>
                      <a:pt x="98" y="200"/>
                      <a:pt x="98" y="195"/>
                    </a:cubicBezTo>
                    <a:cubicBezTo>
                      <a:pt x="98" y="185"/>
                      <a:pt x="98" y="175"/>
                      <a:pt x="99" y="165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92"/>
              <p:cNvSpPr>
                <a:spLocks/>
              </p:cNvSpPr>
              <p:nvPr/>
            </p:nvSpPr>
            <p:spPr bwMode="auto">
              <a:xfrm>
                <a:off x="6830" y="7226"/>
                <a:ext cx="87" cy="326"/>
              </a:xfrm>
              <a:custGeom>
                <a:avLst/>
                <a:gdLst>
                  <a:gd name="T0" fmla="*/ 6 w 37"/>
                  <a:gd name="T1" fmla="*/ 23 h 138"/>
                  <a:gd name="T2" fmla="*/ 3 w 37"/>
                  <a:gd name="T3" fmla="*/ 24 h 138"/>
                  <a:gd name="T4" fmla="*/ 3 w 37"/>
                  <a:gd name="T5" fmla="*/ 26 h 138"/>
                  <a:gd name="T6" fmla="*/ 6 w 37"/>
                  <a:gd name="T7" fmla="*/ 29 h 138"/>
                  <a:gd name="T8" fmla="*/ 6 w 37"/>
                  <a:gd name="T9" fmla="*/ 107 h 138"/>
                  <a:gd name="T10" fmla="*/ 1 w 37"/>
                  <a:gd name="T11" fmla="*/ 107 h 138"/>
                  <a:gd name="T12" fmla="*/ 1 w 37"/>
                  <a:gd name="T13" fmla="*/ 93 h 138"/>
                  <a:gd name="T14" fmla="*/ 0 w 37"/>
                  <a:gd name="T15" fmla="*/ 135 h 138"/>
                  <a:gd name="T16" fmla="*/ 12 w 37"/>
                  <a:gd name="T17" fmla="*/ 137 h 138"/>
                  <a:gd name="T18" fmla="*/ 14 w 37"/>
                  <a:gd name="T19" fmla="*/ 55 h 138"/>
                  <a:gd name="T20" fmla="*/ 15 w 37"/>
                  <a:gd name="T21" fmla="*/ 24 h 138"/>
                  <a:gd name="T22" fmla="*/ 31 w 37"/>
                  <a:gd name="T23" fmla="*/ 13 h 138"/>
                  <a:gd name="T24" fmla="*/ 37 w 37"/>
                  <a:gd name="T25" fmla="*/ 0 h 138"/>
                  <a:gd name="T26" fmla="*/ 6 w 37"/>
                  <a:gd name="T27" fmla="*/ 2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138">
                    <a:moveTo>
                      <a:pt x="6" y="23"/>
                    </a:moveTo>
                    <a:cubicBezTo>
                      <a:pt x="5" y="23"/>
                      <a:pt x="4" y="23"/>
                      <a:pt x="3" y="24"/>
                    </a:cubicBezTo>
                    <a:cubicBezTo>
                      <a:pt x="3" y="24"/>
                      <a:pt x="3" y="25"/>
                      <a:pt x="3" y="26"/>
                    </a:cubicBezTo>
                    <a:cubicBezTo>
                      <a:pt x="4" y="26"/>
                      <a:pt x="6" y="27"/>
                      <a:pt x="6" y="29"/>
                    </a:cubicBezTo>
                    <a:cubicBezTo>
                      <a:pt x="5" y="55"/>
                      <a:pt x="7" y="81"/>
                      <a:pt x="6" y="107"/>
                    </a:cubicBezTo>
                    <a:cubicBezTo>
                      <a:pt x="6" y="111"/>
                      <a:pt x="1" y="111"/>
                      <a:pt x="1" y="107"/>
                    </a:cubicBezTo>
                    <a:cubicBezTo>
                      <a:pt x="1" y="102"/>
                      <a:pt x="1" y="98"/>
                      <a:pt x="1" y="93"/>
                    </a:cubicBezTo>
                    <a:cubicBezTo>
                      <a:pt x="0" y="105"/>
                      <a:pt x="0" y="123"/>
                      <a:pt x="0" y="135"/>
                    </a:cubicBezTo>
                    <a:cubicBezTo>
                      <a:pt x="2" y="136"/>
                      <a:pt x="10" y="138"/>
                      <a:pt x="12" y="137"/>
                    </a:cubicBezTo>
                    <a:cubicBezTo>
                      <a:pt x="14" y="110"/>
                      <a:pt x="13" y="82"/>
                      <a:pt x="14" y="55"/>
                    </a:cubicBezTo>
                    <a:cubicBezTo>
                      <a:pt x="14" y="47"/>
                      <a:pt x="11" y="30"/>
                      <a:pt x="15" y="24"/>
                    </a:cubicBezTo>
                    <a:cubicBezTo>
                      <a:pt x="19" y="19"/>
                      <a:pt x="26" y="18"/>
                      <a:pt x="31" y="13"/>
                    </a:cubicBezTo>
                    <a:cubicBezTo>
                      <a:pt x="34" y="10"/>
                      <a:pt x="36" y="5"/>
                      <a:pt x="37" y="0"/>
                    </a:cubicBezTo>
                    <a:cubicBezTo>
                      <a:pt x="33" y="12"/>
                      <a:pt x="23" y="21"/>
                      <a:pt x="6" y="23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93"/>
              <p:cNvSpPr>
                <a:spLocks/>
              </p:cNvSpPr>
              <p:nvPr/>
            </p:nvSpPr>
            <p:spPr bwMode="auto">
              <a:xfrm>
                <a:off x="6754" y="7337"/>
                <a:ext cx="33" cy="28"/>
              </a:xfrm>
              <a:custGeom>
                <a:avLst/>
                <a:gdLst>
                  <a:gd name="T0" fmla="*/ 14 w 14"/>
                  <a:gd name="T1" fmla="*/ 12 h 12"/>
                  <a:gd name="T2" fmla="*/ 10 w 14"/>
                  <a:gd name="T3" fmla="*/ 2 h 12"/>
                  <a:gd name="T4" fmla="*/ 0 w 14"/>
                  <a:gd name="T5" fmla="*/ 2 h 12"/>
                  <a:gd name="T6" fmla="*/ 8 w 14"/>
                  <a:gd name="T7" fmla="*/ 5 h 12"/>
                  <a:gd name="T8" fmla="*/ 14 w 14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14" y="12"/>
                    </a:moveTo>
                    <a:cubicBezTo>
                      <a:pt x="14" y="8"/>
                      <a:pt x="13" y="3"/>
                      <a:pt x="10" y="2"/>
                    </a:cubicBezTo>
                    <a:cubicBezTo>
                      <a:pt x="8" y="0"/>
                      <a:pt x="4" y="1"/>
                      <a:pt x="0" y="2"/>
                    </a:cubicBezTo>
                    <a:cubicBezTo>
                      <a:pt x="3" y="3"/>
                      <a:pt x="6" y="4"/>
                      <a:pt x="8" y="5"/>
                    </a:cubicBezTo>
                    <a:cubicBezTo>
                      <a:pt x="11" y="7"/>
                      <a:pt x="13" y="9"/>
                      <a:pt x="14" y="12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94"/>
              <p:cNvSpPr>
                <a:spLocks/>
              </p:cNvSpPr>
              <p:nvPr/>
            </p:nvSpPr>
            <p:spPr bwMode="auto">
              <a:xfrm>
                <a:off x="6541" y="7457"/>
                <a:ext cx="447" cy="303"/>
              </a:xfrm>
              <a:custGeom>
                <a:avLst/>
                <a:gdLst>
                  <a:gd name="T0" fmla="*/ 11 w 189"/>
                  <a:gd name="T1" fmla="*/ 15 h 128"/>
                  <a:gd name="T2" fmla="*/ 13 w 189"/>
                  <a:gd name="T3" fmla="*/ 32 h 128"/>
                  <a:gd name="T4" fmla="*/ 8 w 189"/>
                  <a:gd name="T5" fmla="*/ 38 h 128"/>
                  <a:gd name="T6" fmla="*/ 17 w 189"/>
                  <a:gd name="T7" fmla="*/ 53 h 128"/>
                  <a:gd name="T8" fmla="*/ 20 w 189"/>
                  <a:gd name="T9" fmla="*/ 73 h 128"/>
                  <a:gd name="T10" fmla="*/ 16 w 189"/>
                  <a:gd name="T11" fmla="*/ 92 h 128"/>
                  <a:gd name="T12" fmla="*/ 34 w 189"/>
                  <a:gd name="T13" fmla="*/ 118 h 128"/>
                  <a:gd name="T14" fmla="*/ 78 w 189"/>
                  <a:gd name="T15" fmla="*/ 123 h 128"/>
                  <a:gd name="T16" fmla="*/ 164 w 189"/>
                  <a:gd name="T17" fmla="*/ 112 h 128"/>
                  <a:gd name="T18" fmla="*/ 169 w 189"/>
                  <a:gd name="T19" fmla="*/ 84 h 128"/>
                  <a:gd name="T20" fmla="*/ 173 w 189"/>
                  <a:gd name="T21" fmla="*/ 64 h 128"/>
                  <a:gd name="T22" fmla="*/ 171 w 189"/>
                  <a:gd name="T23" fmla="*/ 42 h 128"/>
                  <a:gd name="T24" fmla="*/ 172 w 189"/>
                  <a:gd name="T25" fmla="*/ 18 h 128"/>
                  <a:gd name="T26" fmla="*/ 178 w 189"/>
                  <a:gd name="T27" fmla="*/ 0 h 128"/>
                  <a:gd name="T28" fmla="*/ 11 w 189"/>
                  <a:gd name="T29" fmla="*/ 1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9" h="128">
                    <a:moveTo>
                      <a:pt x="11" y="15"/>
                    </a:moveTo>
                    <a:cubicBezTo>
                      <a:pt x="0" y="13"/>
                      <a:pt x="4" y="29"/>
                      <a:pt x="13" y="32"/>
                    </a:cubicBezTo>
                    <a:cubicBezTo>
                      <a:pt x="11" y="32"/>
                      <a:pt x="8" y="34"/>
                      <a:pt x="8" y="38"/>
                    </a:cubicBezTo>
                    <a:cubicBezTo>
                      <a:pt x="7" y="41"/>
                      <a:pt x="7" y="53"/>
                      <a:pt x="17" y="53"/>
                    </a:cubicBezTo>
                    <a:cubicBezTo>
                      <a:pt x="7" y="56"/>
                      <a:pt x="12" y="69"/>
                      <a:pt x="20" y="73"/>
                    </a:cubicBezTo>
                    <a:cubicBezTo>
                      <a:pt x="10" y="74"/>
                      <a:pt x="9" y="86"/>
                      <a:pt x="16" y="92"/>
                    </a:cubicBezTo>
                    <a:cubicBezTo>
                      <a:pt x="3" y="100"/>
                      <a:pt x="27" y="115"/>
                      <a:pt x="34" y="118"/>
                    </a:cubicBezTo>
                    <a:cubicBezTo>
                      <a:pt x="48" y="123"/>
                      <a:pt x="62" y="123"/>
                      <a:pt x="78" y="123"/>
                    </a:cubicBezTo>
                    <a:cubicBezTo>
                      <a:pt x="106" y="123"/>
                      <a:pt x="140" y="128"/>
                      <a:pt x="164" y="112"/>
                    </a:cubicBezTo>
                    <a:cubicBezTo>
                      <a:pt x="173" y="106"/>
                      <a:pt x="189" y="89"/>
                      <a:pt x="169" y="84"/>
                    </a:cubicBezTo>
                    <a:cubicBezTo>
                      <a:pt x="176" y="82"/>
                      <a:pt x="185" y="63"/>
                      <a:pt x="173" y="64"/>
                    </a:cubicBezTo>
                    <a:cubicBezTo>
                      <a:pt x="183" y="60"/>
                      <a:pt x="180" y="47"/>
                      <a:pt x="171" y="42"/>
                    </a:cubicBezTo>
                    <a:cubicBezTo>
                      <a:pt x="180" y="40"/>
                      <a:pt x="186" y="18"/>
                      <a:pt x="172" y="18"/>
                    </a:cubicBezTo>
                    <a:cubicBezTo>
                      <a:pt x="184" y="16"/>
                      <a:pt x="183" y="0"/>
                      <a:pt x="178" y="0"/>
                    </a:cubicBezTo>
                    <a:cubicBezTo>
                      <a:pt x="172" y="1"/>
                      <a:pt x="120" y="38"/>
                      <a:pt x="11" y="15"/>
                    </a:cubicBezTo>
                    <a:close/>
                  </a:path>
                </a:pathLst>
              </a:custGeom>
              <a:solidFill>
                <a:srgbClr val="D3D0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95"/>
              <p:cNvSpPr>
                <a:spLocks/>
              </p:cNvSpPr>
              <p:nvPr/>
            </p:nvSpPr>
            <p:spPr bwMode="auto">
              <a:xfrm>
                <a:off x="6579" y="7656"/>
                <a:ext cx="362" cy="66"/>
              </a:xfrm>
              <a:custGeom>
                <a:avLst/>
                <a:gdLst>
                  <a:gd name="T0" fmla="*/ 0 w 153"/>
                  <a:gd name="T1" fmla="*/ 8 h 28"/>
                  <a:gd name="T2" fmla="*/ 33 w 153"/>
                  <a:gd name="T3" fmla="*/ 20 h 28"/>
                  <a:gd name="T4" fmla="*/ 153 w 153"/>
                  <a:gd name="T5" fmla="*/ 0 h 28"/>
                  <a:gd name="T6" fmla="*/ 0 w 153"/>
                  <a:gd name="T7" fmla="*/ 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" h="28">
                    <a:moveTo>
                      <a:pt x="0" y="8"/>
                    </a:moveTo>
                    <a:cubicBezTo>
                      <a:pt x="0" y="8"/>
                      <a:pt x="7" y="15"/>
                      <a:pt x="33" y="20"/>
                    </a:cubicBezTo>
                    <a:cubicBezTo>
                      <a:pt x="69" y="26"/>
                      <a:pt x="129" y="28"/>
                      <a:pt x="153" y="0"/>
                    </a:cubicBezTo>
                    <a:cubicBezTo>
                      <a:pt x="153" y="0"/>
                      <a:pt x="113" y="28"/>
                      <a:pt x="0" y="8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96"/>
              <p:cNvSpPr>
                <a:spLocks/>
              </p:cNvSpPr>
              <p:nvPr/>
            </p:nvSpPr>
            <p:spPr bwMode="auto">
              <a:xfrm>
                <a:off x="6588" y="7609"/>
                <a:ext cx="362" cy="71"/>
              </a:xfrm>
              <a:custGeom>
                <a:avLst/>
                <a:gdLst>
                  <a:gd name="T0" fmla="*/ 0 w 153"/>
                  <a:gd name="T1" fmla="*/ 9 h 30"/>
                  <a:gd name="T2" fmla="*/ 153 w 153"/>
                  <a:gd name="T3" fmla="*/ 0 h 30"/>
                  <a:gd name="T4" fmla="*/ 0 w 153"/>
                  <a:gd name="T5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3" h="30">
                    <a:moveTo>
                      <a:pt x="0" y="9"/>
                    </a:moveTo>
                    <a:cubicBezTo>
                      <a:pt x="0" y="9"/>
                      <a:pt x="107" y="30"/>
                      <a:pt x="153" y="0"/>
                    </a:cubicBezTo>
                    <a:cubicBezTo>
                      <a:pt x="153" y="0"/>
                      <a:pt x="117" y="16"/>
                      <a:pt x="0" y="9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97"/>
              <p:cNvSpPr>
                <a:spLocks/>
              </p:cNvSpPr>
              <p:nvPr/>
            </p:nvSpPr>
            <p:spPr bwMode="auto">
              <a:xfrm>
                <a:off x="6581" y="7557"/>
                <a:ext cx="365" cy="71"/>
              </a:xfrm>
              <a:custGeom>
                <a:avLst/>
                <a:gdLst>
                  <a:gd name="T0" fmla="*/ 0 w 154"/>
                  <a:gd name="T1" fmla="*/ 11 h 30"/>
                  <a:gd name="T2" fmla="*/ 154 w 154"/>
                  <a:gd name="T3" fmla="*/ 0 h 30"/>
                  <a:gd name="T4" fmla="*/ 89 w 154"/>
                  <a:gd name="T5" fmla="*/ 10 h 30"/>
                  <a:gd name="T6" fmla="*/ 0 w 154"/>
                  <a:gd name="T7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4" h="30">
                    <a:moveTo>
                      <a:pt x="0" y="11"/>
                    </a:moveTo>
                    <a:cubicBezTo>
                      <a:pt x="0" y="11"/>
                      <a:pt x="110" y="30"/>
                      <a:pt x="154" y="0"/>
                    </a:cubicBezTo>
                    <a:cubicBezTo>
                      <a:pt x="154" y="0"/>
                      <a:pt x="118" y="8"/>
                      <a:pt x="89" y="10"/>
                    </a:cubicBezTo>
                    <a:cubicBezTo>
                      <a:pt x="61" y="12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98"/>
              <p:cNvSpPr>
                <a:spLocks/>
              </p:cNvSpPr>
              <p:nvPr/>
            </p:nvSpPr>
            <p:spPr bwMode="auto">
              <a:xfrm>
                <a:off x="6572" y="7500"/>
                <a:ext cx="376" cy="92"/>
              </a:xfrm>
              <a:custGeom>
                <a:avLst/>
                <a:gdLst>
                  <a:gd name="T0" fmla="*/ 0 w 159"/>
                  <a:gd name="T1" fmla="*/ 14 h 39"/>
                  <a:gd name="T2" fmla="*/ 159 w 159"/>
                  <a:gd name="T3" fmla="*/ 0 h 39"/>
                  <a:gd name="T4" fmla="*/ 0 w 159"/>
                  <a:gd name="T5" fmla="*/ 1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39">
                    <a:moveTo>
                      <a:pt x="0" y="14"/>
                    </a:moveTo>
                    <a:cubicBezTo>
                      <a:pt x="0" y="14"/>
                      <a:pt x="110" y="39"/>
                      <a:pt x="159" y="0"/>
                    </a:cubicBezTo>
                    <a:cubicBezTo>
                      <a:pt x="159" y="0"/>
                      <a:pt x="106" y="23"/>
                      <a:pt x="0" y="14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99"/>
              <p:cNvSpPr>
                <a:spLocks/>
              </p:cNvSpPr>
              <p:nvPr/>
            </p:nvSpPr>
            <p:spPr bwMode="auto">
              <a:xfrm>
                <a:off x="5740" y="7065"/>
                <a:ext cx="435" cy="478"/>
              </a:xfrm>
              <a:custGeom>
                <a:avLst/>
                <a:gdLst>
                  <a:gd name="T0" fmla="*/ 142 w 184"/>
                  <a:gd name="T1" fmla="*/ 192 h 202"/>
                  <a:gd name="T2" fmla="*/ 127 w 184"/>
                  <a:gd name="T3" fmla="*/ 182 h 202"/>
                  <a:gd name="T4" fmla="*/ 31 w 184"/>
                  <a:gd name="T5" fmla="*/ 158 h 202"/>
                  <a:gd name="T6" fmla="*/ 37 w 184"/>
                  <a:gd name="T7" fmla="*/ 48 h 202"/>
                  <a:gd name="T8" fmla="*/ 165 w 184"/>
                  <a:gd name="T9" fmla="*/ 74 h 202"/>
                  <a:gd name="T10" fmla="*/ 175 w 184"/>
                  <a:gd name="T11" fmla="*/ 142 h 202"/>
                  <a:gd name="T12" fmla="*/ 184 w 184"/>
                  <a:gd name="T13" fmla="*/ 157 h 202"/>
                  <a:gd name="T14" fmla="*/ 142 w 184"/>
                  <a:gd name="T15" fmla="*/ 19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4" h="202">
                    <a:moveTo>
                      <a:pt x="142" y="192"/>
                    </a:moveTo>
                    <a:cubicBezTo>
                      <a:pt x="127" y="182"/>
                      <a:pt x="127" y="182"/>
                      <a:pt x="127" y="182"/>
                    </a:cubicBezTo>
                    <a:cubicBezTo>
                      <a:pt x="127" y="182"/>
                      <a:pt x="63" y="202"/>
                      <a:pt x="31" y="158"/>
                    </a:cubicBezTo>
                    <a:cubicBezTo>
                      <a:pt x="0" y="114"/>
                      <a:pt x="19" y="63"/>
                      <a:pt x="37" y="48"/>
                    </a:cubicBezTo>
                    <a:cubicBezTo>
                      <a:pt x="56" y="33"/>
                      <a:pt x="112" y="0"/>
                      <a:pt x="165" y="74"/>
                    </a:cubicBezTo>
                    <a:cubicBezTo>
                      <a:pt x="165" y="74"/>
                      <a:pt x="181" y="106"/>
                      <a:pt x="175" y="142"/>
                    </a:cubicBezTo>
                    <a:cubicBezTo>
                      <a:pt x="184" y="157"/>
                      <a:pt x="184" y="157"/>
                      <a:pt x="184" y="157"/>
                    </a:cubicBezTo>
                    <a:cubicBezTo>
                      <a:pt x="184" y="157"/>
                      <a:pt x="179" y="185"/>
                      <a:pt x="142" y="192"/>
                    </a:cubicBezTo>
                    <a:close/>
                  </a:path>
                </a:pathLst>
              </a:custGeom>
              <a:solidFill>
                <a:srgbClr val="56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100"/>
              <p:cNvSpPr>
                <a:spLocks/>
              </p:cNvSpPr>
              <p:nvPr/>
            </p:nvSpPr>
            <p:spPr bwMode="auto">
              <a:xfrm>
                <a:off x="5770" y="7145"/>
                <a:ext cx="185" cy="253"/>
              </a:xfrm>
              <a:custGeom>
                <a:avLst/>
                <a:gdLst>
                  <a:gd name="T0" fmla="*/ 56 w 78"/>
                  <a:gd name="T1" fmla="*/ 12 h 107"/>
                  <a:gd name="T2" fmla="*/ 78 w 78"/>
                  <a:gd name="T3" fmla="*/ 0 h 107"/>
                  <a:gd name="T4" fmla="*/ 29 w 78"/>
                  <a:gd name="T5" fmla="*/ 19 h 107"/>
                  <a:gd name="T6" fmla="*/ 16 w 78"/>
                  <a:gd name="T7" fmla="*/ 107 h 107"/>
                  <a:gd name="T8" fmla="*/ 56 w 78"/>
                  <a:gd name="T9" fmla="*/ 1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07">
                    <a:moveTo>
                      <a:pt x="56" y="12"/>
                    </a:moveTo>
                    <a:cubicBezTo>
                      <a:pt x="63" y="7"/>
                      <a:pt x="71" y="3"/>
                      <a:pt x="78" y="0"/>
                    </a:cubicBezTo>
                    <a:cubicBezTo>
                      <a:pt x="56" y="1"/>
                      <a:pt x="38" y="12"/>
                      <a:pt x="29" y="19"/>
                    </a:cubicBezTo>
                    <a:cubicBezTo>
                      <a:pt x="15" y="31"/>
                      <a:pt x="0" y="69"/>
                      <a:pt x="16" y="107"/>
                    </a:cubicBezTo>
                    <a:cubicBezTo>
                      <a:pt x="12" y="71"/>
                      <a:pt x="26" y="34"/>
                      <a:pt x="56" y="12"/>
                    </a:cubicBez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101"/>
              <p:cNvSpPr>
                <a:spLocks/>
              </p:cNvSpPr>
              <p:nvPr/>
            </p:nvSpPr>
            <p:spPr bwMode="auto">
              <a:xfrm>
                <a:off x="5785" y="7148"/>
                <a:ext cx="390" cy="395"/>
              </a:xfrm>
              <a:custGeom>
                <a:avLst/>
                <a:gdLst>
                  <a:gd name="T0" fmla="*/ 103 w 165"/>
                  <a:gd name="T1" fmla="*/ 0 h 167"/>
                  <a:gd name="T2" fmla="*/ 129 w 165"/>
                  <a:gd name="T3" fmla="*/ 22 h 167"/>
                  <a:gd name="T4" fmla="*/ 112 w 165"/>
                  <a:gd name="T5" fmla="*/ 127 h 167"/>
                  <a:gd name="T6" fmla="*/ 7 w 165"/>
                  <a:gd name="T7" fmla="*/ 111 h 167"/>
                  <a:gd name="T8" fmla="*/ 0 w 165"/>
                  <a:gd name="T9" fmla="*/ 99 h 167"/>
                  <a:gd name="T10" fmla="*/ 12 w 165"/>
                  <a:gd name="T11" fmla="*/ 123 h 167"/>
                  <a:gd name="T12" fmla="*/ 108 w 165"/>
                  <a:gd name="T13" fmla="*/ 147 h 167"/>
                  <a:gd name="T14" fmla="*/ 123 w 165"/>
                  <a:gd name="T15" fmla="*/ 157 h 167"/>
                  <a:gd name="T16" fmla="*/ 165 w 165"/>
                  <a:gd name="T17" fmla="*/ 122 h 167"/>
                  <a:gd name="T18" fmla="*/ 156 w 165"/>
                  <a:gd name="T19" fmla="*/ 107 h 167"/>
                  <a:gd name="T20" fmla="*/ 146 w 165"/>
                  <a:gd name="T21" fmla="*/ 39 h 167"/>
                  <a:gd name="T22" fmla="*/ 103 w 165"/>
                  <a:gd name="T23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5" h="167">
                    <a:moveTo>
                      <a:pt x="103" y="0"/>
                    </a:moveTo>
                    <a:cubicBezTo>
                      <a:pt x="113" y="5"/>
                      <a:pt x="122" y="12"/>
                      <a:pt x="129" y="22"/>
                    </a:cubicBezTo>
                    <a:cubicBezTo>
                      <a:pt x="153" y="55"/>
                      <a:pt x="146" y="103"/>
                      <a:pt x="112" y="127"/>
                    </a:cubicBezTo>
                    <a:cubicBezTo>
                      <a:pt x="79" y="151"/>
                      <a:pt x="31" y="144"/>
                      <a:pt x="7" y="111"/>
                    </a:cubicBezTo>
                    <a:cubicBezTo>
                      <a:pt x="4" y="107"/>
                      <a:pt x="2" y="103"/>
                      <a:pt x="0" y="99"/>
                    </a:cubicBezTo>
                    <a:cubicBezTo>
                      <a:pt x="3" y="107"/>
                      <a:pt x="7" y="115"/>
                      <a:pt x="12" y="123"/>
                    </a:cubicBezTo>
                    <a:cubicBezTo>
                      <a:pt x="44" y="167"/>
                      <a:pt x="108" y="147"/>
                      <a:pt x="108" y="147"/>
                    </a:cubicBezTo>
                    <a:cubicBezTo>
                      <a:pt x="123" y="157"/>
                      <a:pt x="123" y="157"/>
                      <a:pt x="123" y="157"/>
                    </a:cubicBezTo>
                    <a:cubicBezTo>
                      <a:pt x="160" y="150"/>
                      <a:pt x="165" y="122"/>
                      <a:pt x="165" y="122"/>
                    </a:cubicBezTo>
                    <a:cubicBezTo>
                      <a:pt x="156" y="107"/>
                      <a:pt x="156" y="107"/>
                      <a:pt x="156" y="107"/>
                    </a:cubicBezTo>
                    <a:cubicBezTo>
                      <a:pt x="162" y="71"/>
                      <a:pt x="146" y="39"/>
                      <a:pt x="146" y="39"/>
                    </a:cubicBezTo>
                    <a:cubicBezTo>
                      <a:pt x="136" y="17"/>
                      <a:pt x="117" y="6"/>
                      <a:pt x="103" y="0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102"/>
              <p:cNvSpPr>
                <a:spLocks/>
              </p:cNvSpPr>
              <p:nvPr/>
            </p:nvSpPr>
            <p:spPr bwMode="auto">
              <a:xfrm>
                <a:off x="5929" y="7268"/>
                <a:ext cx="215" cy="204"/>
              </a:xfrm>
              <a:custGeom>
                <a:avLst/>
                <a:gdLst>
                  <a:gd name="T0" fmla="*/ 62 w 91"/>
                  <a:gd name="T1" fmla="*/ 27 h 86"/>
                  <a:gd name="T2" fmla="*/ 47 w 91"/>
                  <a:gd name="T3" fmla="*/ 37 h 86"/>
                  <a:gd name="T4" fmla="*/ 50 w 91"/>
                  <a:gd name="T5" fmla="*/ 48 h 86"/>
                  <a:gd name="T6" fmla="*/ 61 w 91"/>
                  <a:gd name="T7" fmla="*/ 41 h 86"/>
                  <a:gd name="T8" fmla="*/ 75 w 91"/>
                  <a:gd name="T9" fmla="*/ 59 h 86"/>
                  <a:gd name="T10" fmla="*/ 87 w 91"/>
                  <a:gd name="T11" fmla="*/ 76 h 86"/>
                  <a:gd name="T12" fmla="*/ 91 w 91"/>
                  <a:gd name="T13" fmla="*/ 74 h 86"/>
                  <a:gd name="T14" fmla="*/ 72 w 91"/>
                  <a:gd name="T15" fmla="*/ 48 h 86"/>
                  <a:gd name="T16" fmla="*/ 65 w 91"/>
                  <a:gd name="T17" fmla="*/ 38 h 86"/>
                  <a:gd name="T18" fmla="*/ 67 w 91"/>
                  <a:gd name="T19" fmla="*/ 31 h 86"/>
                  <a:gd name="T20" fmla="*/ 65 w 91"/>
                  <a:gd name="T21" fmla="*/ 23 h 86"/>
                  <a:gd name="T22" fmla="*/ 48 w 91"/>
                  <a:gd name="T23" fmla="*/ 5 h 86"/>
                  <a:gd name="T24" fmla="*/ 37 w 91"/>
                  <a:gd name="T25" fmla="*/ 4 h 86"/>
                  <a:gd name="T26" fmla="*/ 38 w 91"/>
                  <a:gd name="T27" fmla="*/ 14 h 86"/>
                  <a:gd name="T28" fmla="*/ 21 w 91"/>
                  <a:gd name="T29" fmla="*/ 15 h 86"/>
                  <a:gd name="T30" fmla="*/ 23 w 91"/>
                  <a:gd name="T31" fmla="*/ 32 h 86"/>
                  <a:gd name="T32" fmla="*/ 7 w 91"/>
                  <a:gd name="T33" fmla="*/ 29 h 86"/>
                  <a:gd name="T34" fmla="*/ 8 w 91"/>
                  <a:gd name="T35" fmla="*/ 47 h 86"/>
                  <a:gd name="T36" fmla="*/ 24 w 91"/>
                  <a:gd name="T37" fmla="*/ 61 h 86"/>
                  <a:gd name="T38" fmla="*/ 42 w 91"/>
                  <a:gd name="T39" fmla="*/ 69 h 86"/>
                  <a:gd name="T40" fmla="*/ 56 w 91"/>
                  <a:gd name="T41" fmla="*/ 63 h 86"/>
                  <a:gd name="T42" fmla="*/ 62 w 91"/>
                  <a:gd name="T43" fmla="*/ 65 h 86"/>
                  <a:gd name="T44" fmla="*/ 67 w 91"/>
                  <a:gd name="T45" fmla="*/ 71 h 86"/>
                  <a:gd name="T46" fmla="*/ 77 w 91"/>
                  <a:gd name="T47" fmla="*/ 83 h 86"/>
                  <a:gd name="T48" fmla="*/ 75 w 91"/>
                  <a:gd name="T49" fmla="*/ 72 h 86"/>
                  <a:gd name="T50" fmla="*/ 65 w 91"/>
                  <a:gd name="T51" fmla="*/ 60 h 86"/>
                  <a:gd name="T52" fmla="*/ 59 w 91"/>
                  <a:gd name="T53" fmla="*/ 54 h 86"/>
                  <a:gd name="T54" fmla="*/ 54 w 91"/>
                  <a:gd name="T55" fmla="*/ 60 h 86"/>
                  <a:gd name="T56" fmla="*/ 26 w 91"/>
                  <a:gd name="T57" fmla="*/ 57 h 86"/>
                  <a:gd name="T58" fmla="*/ 13 w 91"/>
                  <a:gd name="T59" fmla="*/ 32 h 86"/>
                  <a:gd name="T60" fmla="*/ 26 w 91"/>
                  <a:gd name="T61" fmla="*/ 37 h 86"/>
                  <a:gd name="T62" fmla="*/ 29 w 91"/>
                  <a:gd name="T63" fmla="*/ 27 h 86"/>
                  <a:gd name="T64" fmla="*/ 28 w 91"/>
                  <a:gd name="T65" fmla="*/ 16 h 86"/>
                  <a:gd name="T66" fmla="*/ 44 w 91"/>
                  <a:gd name="T67" fmla="*/ 19 h 86"/>
                  <a:gd name="T68" fmla="*/ 43 w 91"/>
                  <a:gd name="T69" fmla="*/ 9 h 86"/>
                  <a:gd name="T70" fmla="*/ 52 w 91"/>
                  <a:gd name="T71" fmla="*/ 13 h 86"/>
                  <a:gd name="T72" fmla="*/ 60 w 91"/>
                  <a:gd name="T73" fmla="*/ 22 h 86"/>
                  <a:gd name="T74" fmla="*/ 62 w 91"/>
                  <a:gd name="T75" fmla="*/ 2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1" h="86">
                    <a:moveTo>
                      <a:pt x="62" y="27"/>
                    </a:moveTo>
                    <a:cubicBezTo>
                      <a:pt x="57" y="29"/>
                      <a:pt x="51" y="33"/>
                      <a:pt x="47" y="37"/>
                    </a:cubicBezTo>
                    <a:cubicBezTo>
                      <a:pt x="44" y="41"/>
                      <a:pt x="43" y="49"/>
                      <a:pt x="50" y="48"/>
                    </a:cubicBezTo>
                    <a:cubicBezTo>
                      <a:pt x="51" y="48"/>
                      <a:pt x="62" y="41"/>
                      <a:pt x="61" y="41"/>
                    </a:cubicBezTo>
                    <a:cubicBezTo>
                      <a:pt x="65" y="46"/>
                      <a:pt x="75" y="59"/>
                      <a:pt x="75" y="59"/>
                    </a:cubicBezTo>
                    <a:cubicBezTo>
                      <a:pt x="75" y="59"/>
                      <a:pt x="82" y="70"/>
                      <a:pt x="87" y="76"/>
                    </a:cubicBezTo>
                    <a:cubicBezTo>
                      <a:pt x="88" y="76"/>
                      <a:pt x="90" y="75"/>
                      <a:pt x="91" y="74"/>
                    </a:cubicBezTo>
                    <a:cubicBezTo>
                      <a:pt x="85" y="65"/>
                      <a:pt x="78" y="56"/>
                      <a:pt x="72" y="48"/>
                    </a:cubicBezTo>
                    <a:cubicBezTo>
                      <a:pt x="70" y="46"/>
                      <a:pt x="65" y="41"/>
                      <a:pt x="65" y="38"/>
                    </a:cubicBezTo>
                    <a:cubicBezTo>
                      <a:pt x="65" y="35"/>
                      <a:pt x="67" y="33"/>
                      <a:pt x="67" y="31"/>
                    </a:cubicBezTo>
                    <a:cubicBezTo>
                      <a:pt x="68" y="28"/>
                      <a:pt x="67" y="25"/>
                      <a:pt x="65" y="23"/>
                    </a:cubicBezTo>
                    <a:cubicBezTo>
                      <a:pt x="61" y="15"/>
                      <a:pt x="55" y="9"/>
                      <a:pt x="48" y="5"/>
                    </a:cubicBezTo>
                    <a:cubicBezTo>
                      <a:pt x="45" y="3"/>
                      <a:pt x="39" y="0"/>
                      <a:pt x="37" y="4"/>
                    </a:cubicBezTo>
                    <a:cubicBezTo>
                      <a:pt x="35" y="7"/>
                      <a:pt x="38" y="11"/>
                      <a:pt x="38" y="14"/>
                    </a:cubicBezTo>
                    <a:cubicBezTo>
                      <a:pt x="34" y="10"/>
                      <a:pt x="24" y="8"/>
                      <a:pt x="21" y="15"/>
                    </a:cubicBezTo>
                    <a:cubicBezTo>
                      <a:pt x="19" y="19"/>
                      <a:pt x="22" y="28"/>
                      <a:pt x="23" y="32"/>
                    </a:cubicBezTo>
                    <a:cubicBezTo>
                      <a:pt x="19" y="29"/>
                      <a:pt x="11" y="25"/>
                      <a:pt x="7" y="29"/>
                    </a:cubicBezTo>
                    <a:cubicBezTo>
                      <a:pt x="3" y="33"/>
                      <a:pt x="5" y="42"/>
                      <a:pt x="8" y="47"/>
                    </a:cubicBezTo>
                    <a:cubicBezTo>
                      <a:pt x="11" y="53"/>
                      <a:pt x="17" y="57"/>
                      <a:pt x="24" y="61"/>
                    </a:cubicBezTo>
                    <a:cubicBezTo>
                      <a:pt x="30" y="64"/>
                      <a:pt x="35" y="68"/>
                      <a:pt x="42" y="69"/>
                    </a:cubicBezTo>
                    <a:cubicBezTo>
                      <a:pt x="48" y="69"/>
                      <a:pt x="51" y="66"/>
                      <a:pt x="56" y="63"/>
                    </a:cubicBezTo>
                    <a:cubicBezTo>
                      <a:pt x="59" y="61"/>
                      <a:pt x="60" y="62"/>
                      <a:pt x="62" y="65"/>
                    </a:cubicBezTo>
                    <a:cubicBezTo>
                      <a:pt x="64" y="67"/>
                      <a:pt x="65" y="69"/>
                      <a:pt x="67" y="71"/>
                    </a:cubicBezTo>
                    <a:cubicBezTo>
                      <a:pt x="70" y="74"/>
                      <a:pt x="73" y="82"/>
                      <a:pt x="77" y="83"/>
                    </a:cubicBezTo>
                    <a:cubicBezTo>
                      <a:pt x="85" y="86"/>
                      <a:pt x="76" y="74"/>
                      <a:pt x="75" y="72"/>
                    </a:cubicBezTo>
                    <a:cubicBezTo>
                      <a:pt x="71" y="68"/>
                      <a:pt x="68" y="64"/>
                      <a:pt x="65" y="60"/>
                    </a:cubicBezTo>
                    <a:cubicBezTo>
                      <a:pt x="64" y="58"/>
                      <a:pt x="62" y="54"/>
                      <a:pt x="59" y="54"/>
                    </a:cubicBezTo>
                    <a:cubicBezTo>
                      <a:pt x="57" y="55"/>
                      <a:pt x="56" y="59"/>
                      <a:pt x="54" y="60"/>
                    </a:cubicBezTo>
                    <a:cubicBezTo>
                      <a:pt x="46" y="67"/>
                      <a:pt x="34" y="62"/>
                      <a:pt x="26" y="57"/>
                    </a:cubicBezTo>
                    <a:cubicBezTo>
                      <a:pt x="22" y="55"/>
                      <a:pt x="0" y="35"/>
                      <a:pt x="13" y="32"/>
                    </a:cubicBezTo>
                    <a:cubicBezTo>
                      <a:pt x="17" y="31"/>
                      <a:pt x="22" y="36"/>
                      <a:pt x="26" y="37"/>
                    </a:cubicBezTo>
                    <a:cubicBezTo>
                      <a:pt x="33" y="39"/>
                      <a:pt x="30" y="31"/>
                      <a:pt x="29" y="27"/>
                    </a:cubicBezTo>
                    <a:cubicBezTo>
                      <a:pt x="29" y="25"/>
                      <a:pt x="25" y="20"/>
                      <a:pt x="28" y="16"/>
                    </a:cubicBezTo>
                    <a:cubicBezTo>
                      <a:pt x="31" y="12"/>
                      <a:pt x="42" y="22"/>
                      <a:pt x="44" y="19"/>
                    </a:cubicBezTo>
                    <a:cubicBezTo>
                      <a:pt x="47" y="15"/>
                      <a:pt x="43" y="13"/>
                      <a:pt x="43" y="9"/>
                    </a:cubicBezTo>
                    <a:cubicBezTo>
                      <a:pt x="42" y="3"/>
                      <a:pt x="50" y="11"/>
                      <a:pt x="52" y="13"/>
                    </a:cubicBezTo>
                    <a:cubicBezTo>
                      <a:pt x="55" y="16"/>
                      <a:pt x="58" y="19"/>
                      <a:pt x="60" y="22"/>
                    </a:cubicBezTo>
                    <a:lnTo>
                      <a:pt x="62" y="27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103"/>
              <p:cNvSpPr>
                <a:spLocks/>
              </p:cNvSpPr>
              <p:nvPr/>
            </p:nvSpPr>
            <p:spPr bwMode="auto">
              <a:xfrm>
                <a:off x="5976" y="7287"/>
                <a:ext cx="43" cy="26"/>
              </a:xfrm>
              <a:custGeom>
                <a:avLst/>
                <a:gdLst>
                  <a:gd name="T0" fmla="*/ 4 w 18"/>
                  <a:gd name="T1" fmla="*/ 4 h 11"/>
                  <a:gd name="T2" fmla="*/ 13 w 18"/>
                  <a:gd name="T3" fmla="*/ 4 h 11"/>
                  <a:gd name="T4" fmla="*/ 18 w 18"/>
                  <a:gd name="T5" fmla="*/ 6 h 11"/>
                  <a:gd name="T6" fmla="*/ 1 w 18"/>
                  <a:gd name="T7" fmla="*/ 7 h 11"/>
                  <a:gd name="T8" fmla="*/ 0 w 18"/>
                  <a:gd name="T9" fmla="*/ 11 h 11"/>
                  <a:gd name="T10" fmla="*/ 4 w 18"/>
                  <a:gd name="T11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1">
                    <a:moveTo>
                      <a:pt x="4" y="4"/>
                    </a:moveTo>
                    <a:cubicBezTo>
                      <a:pt x="7" y="2"/>
                      <a:pt x="10" y="2"/>
                      <a:pt x="13" y="4"/>
                    </a:cubicBezTo>
                    <a:cubicBezTo>
                      <a:pt x="13" y="4"/>
                      <a:pt x="16" y="6"/>
                      <a:pt x="18" y="6"/>
                    </a:cubicBezTo>
                    <a:cubicBezTo>
                      <a:pt x="13" y="2"/>
                      <a:pt x="4" y="0"/>
                      <a:pt x="1" y="7"/>
                    </a:cubicBezTo>
                    <a:cubicBezTo>
                      <a:pt x="0" y="8"/>
                      <a:pt x="0" y="9"/>
                      <a:pt x="0" y="11"/>
                    </a:cubicBezTo>
                    <a:cubicBezTo>
                      <a:pt x="1" y="8"/>
                      <a:pt x="2" y="5"/>
                      <a:pt x="4" y="4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104"/>
              <p:cNvSpPr>
                <a:spLocks/>
              </p:cNvSpPr>
              <p:nvPr/>
            </p:nvSpPr>
            <p:spPr bwMode="auto">
              <a:xfrm>
                <a:off x="6012" y="7268"/>
                <a:ext cx="33" cy="31"/>
              </a:xfrm>
              <a:custGeom>
                <a:avLst/>
                <a:gdLst>
                  <a:gd name="T0" fmla="*/ 3 w 14"/>
                  <a:gd name="T1" fmla="*/ 12 h 13"/>
                  <a:gd name="T2" fmla="*/ 2 w 14"/>
                  <a:gd name="T3" fmla="*/ 9 h 13"/>
                  <a:gd name="T4" fmla="*/ 2 w 14"/>
                  <a:gd name="T5" fmla="*/ 6 h 13"/>
                  <a:gd name="T6" fmla="*/ 14 w 14"/>
                  <a:gd name="T7" fmla="*/ 6 h 13"/>
                  <a:gd name="T8" fmla="*/ 13 w 14"/>
                  <a:gd name="T9" fmla="*/ 5 h 13"/>
                  <a:gd name="T10" fmla="*/ 2 w 14"/>
                  <a:gd name="T11" fmla="*/ 4 h 13"/>
                  <a:gd name="T12" fmla="*/ 3 w 14"/>
                  <a:gd name="T13" fmla="*/ 13 h 13"/>
                  <a:gd name="T14" fmla="*/ 3 w 14"/>
                  <a:gd name="T1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3">
                    <a:moveTo>
                      <a:pt x="3" y="12"/>
                    </a:moveTo>
                    <a:cubicBezTo>
                      <a:pt x="3" y="11"/>
                      <a:pt x="3" y="10"/>
                      <a:pt x="2" y="9"/>
                    </a:cubicBezTo>
                    <a:cubicBezTo>
                      <a:pt x="2" y="8"/>
                      <a:pt x="2" y="7"/>
                      <a:pt x="2" y="6"/>
                    </a:cubicBezTo>
                    <a:cubicBezTo>
                      <a:pt x="3" y="0"/>
                      <a:pt x="10" y="4"/>
                      <a:pt x="14" y="6"/>
                    </a:cubicBezTo>
                    <a:cubicBezTo>
                      <a:pt x="14" y="5"/>
                      <a:pt x="13" y="5"/>
                      <a:pt x="13" y="5"/>
                    </a:cubicBezTo>
                    <a:cubicBezTo>
                      <a:pt x="10" y="3"/>
                      <a:pt x="4" y="0"/>
                      <a:pt x="2" y="4"/>
                    </a:cubicBezTo>
                    <a:cubicBezTo>
                      <a:pt x="0" y="6"/>
                      <a:pt x="2" y="11"/>
                      <a:pt x="3" y="13"/>
                    </a:cubicBezTo>
                    <a:cubicBezTo>
                      <a:pt x="4" y="13"/>
                      <a:pt x="4" y="13"/>
                      <a:pt x="3" y="12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105"/>
              <p:cNvSpPr>
                <a:spLocks/>
              </p:cNvSpPr>
              <p:nvPr/>
            </p:nvSpPr>
            <p:spPr bwMode="auto">
              <a:xfrm>
                <a:off x="5936" y="7330"/>
                <a:ext cx="194" cy="142"/>
              </a:xfrm>
              <a:custGeom>
                <a:avLst/>
                <a:gdLst>
                  <a:gd name="T0" fmla="*/ 65 w 82"/>
                  <a:gd name="T1" fmla="*/ 37 h 60"/>
                  <a:gd name="T2" fmla="*/ 64 w 82"/>
                  <a:gd name="T3" fmla="*/ 37 h 60"/>
                  <a:gd name="T4" fmla="*/ 55 w 82"/>
                  <a:gd name="T5" fmla="*/ 33 h 60"/>
                  <a:gd name="T6" fmla="*/ 47 w 82"/>
                  <a:gd name="T7" fmla="*/ 37 h 60"/>
                  <a:gd name="T8" fmla="*/ 34 w 82"/>
                  <a:gd name="T9" fmla="*/ 40 h 60"/>
                  <a:gd name="T10" fmla="*/ 19 w 82"/>
                  <a:gd name="T11" fmla="*/ 32 h 60"/>
                  <a:gd name="T12" fmla="*/ 9 w 82"/>
                  <a:gd name="T13" fmla="*/ 24 h 60"/>
                  <a:gd name="T14" fmla="*/ 9 w 82"/>
                  <a:gd name="T15" fmla="*/ 24 h 60"/>
                  <a:gd name="T16" fmla="*/ 4 w 82"/>
                  <a:gd name="T17" fmla="*/ 7 h 60"/>
                  <a:gd name="T18" fmla="*/ 18 w 82"/>
                  <a:gd name="T19" fmla="*/ 5 h 60"/>
                  <a:gd name="T20" fmla="*/ 18 w 82"/>
                  <a:gd name="T21" fmla="*/ 4 h 60"/>
                  <a:gd name="T22" fmla="*/ 4 w 82"/>
                  <a:gd name="T23" fmla="*/ 3 h 60"/>
                  <a:gd name="T24" fmla="*/ 5 w 82"/>
                  <a:gd name="T25" fmla="*/ 21 h 60"/>
                  <a:gd name="T26" fmla="*/ 21 w 82"/>
                  <a:gd name="T27" fmla="*/ 35 h 60"/>
                  <a:gd name="T28" fmla="*/ 39 w 82"/>
                  <a:gd name="T29" fmla="*/ 43 h 60"/>
                  <a:gd name="T30" fmla="*/ 53 w 82"/>
                  <a:gd name="T31" fmla="*/ 37 h 60"/>
                  <a:gd name="T32" fmla="*/ 59 w 82"/>
                  <a:gd name="T33" fmla="*/ 39 h 60"/>
                  <a:gd name="T34" fmla="*/ 64 w 82"/>
                  <a:gd name="T35" fmla="*/ 45 h 60"/>
                  <a:gd name="T36" fmla="*/ 74 w 82"/>
                  <a:gd name="T37" fmla="*/ 57 h 60"/>
                  <a:gd name="T38" fmla="*/ 72 w 82"/>
                  <a:gd name="T39" fmla="*/ 46 h 60"/>
                  <a:gd name="T40" fmla="*/ 65 w 82"/>
                  <a:gd name="T41" fmla="*/ 3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2" h="60">
                    <a:moveTo>
                      <a:pt x="65" y="37"/>
                    </a:moveTo>
                    <a:cubicBezTo>
                      <a:pt x="64" y="37"/>
                      <a:pt x="64" y="37"/>
                      <a:pt x="64" y="37"/>
                    </a:cubicBezTo>
                    <a:cubicBezTo>
                      <a:pt x="62" y="35"/>
                      <a:pt x="59" y="31"/>
                      <a:pt x="55" y="33"/>
                    </a:cubicBezTo>
                    <a:cubicBezTo>
                      <a:pt x="52" y="34"/>
                      <a:pt x="50" y="36"/>
                      <a:pt x="47" y="37"/>
                    </a:cubicBezTo>
                    <a:cubicBezTo>
                      <a:pt x="43" y="40"/>
                      <a:pt x="39" y="42"/>
                      <a:pt x="34" y="40"/>
                    </a:cubicBezTo>
                    <a:cubicBezTo>
                      <a:pt x="28" y="39"/>
                      <a:pt x="24" y="35"/>
                      <a:pt x="19" y="32"/>
                    </a:cubicBezTo>
                    <a:cubicBezTo>
                      <a:pt x="16" y="30"/>
                      <a:pt x="12" y="27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5" y="19"/>
                      <a:pt x="0" y="13"/>
                      <a:pt x="4" y="7"/>
                    </a:cubicBezTo>
                    <a:cubicBezTo>
                      <a:pt x="7" y="1"/>
                      <a:pt x="12" y="4"/>
                      <a:pt x="18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3" y="2"/>
                      <a:pt x="7" y="0"/>
                      <a:pt x="4" y="3"/>
                    </a:cubicBezTo>
                    <a:cubicBezTo>
                      <a:pt x="0" y="7"/>
                      <a:pt x="2" y="16"/>
                      <a:pt x="5" y="21"/>
                    </a:cubicBezTo>
                    <a:cubicBezTo>
                      <a:pt x="8" y="27"/>
                      <a:pt x="14" y="31"/>
                      <a:pt x="21" y="35"/>
                    </a:cubicBezTo>
                    <a:cubicBezTo>
                      <a:pt x="27" y="38"/>
                      <a:pt x="32" y="42"/>
                      <a:pt x="39" y="43"/>
                    </a:cubicBezTo>
                    <a:cubicBezTo>
                      <a:pt x="45" y="43"/>
                      <a:pt x="48" y="40"/>
                      <a:pt x="53" y="37"/>
                    </a:cubicBezTo>
                    <a:cubicBezTo>
                      <a:pt x="56" y="35"/>
                      <a:pt x="57" y="36"/>
                      <a:pt x="59" y="39"/>
                    </a:cubicBezTo>
                    <a:cubicBezTo>
                      <a:pt x="61" y="41"/>
                      <a:pt x="62" y="43"/>
                      <a:pt x="64" y="45"/>
                    </a:cubicBezTo>
                    <a:cubicBezTo>
                      <a:pt x="67" y="48"/>
                      <a:pt x="70" y="56"/>
                      <a:pt x="74" y="57"/>
                    </a:cubicBezTo>
                    <a:cubicBezTo>
                      <a:pt x="82" y="60"/>
                      <a:pt x="73" y="48"/>
                      <a:pt x="72" y="46"/>
                    </a:cubicBezTo>
                    <a:cubicBezTo>
                      <a:pt x="69" y="43"/>
                      <a:pt x="67" y="40"/>
                      <a:pt x="65" y="37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106"/>
              <p:cNvSpPr>
                <a:spLocks/>
              </p:cNvSpPr>
              <p:nvPr/>
            </p:nvSpPr>
            <p:spPr bwMode="auto">
              <a:xfrm>
                <a:off x="6073" y="7327"/>
                <a:ext cx="71" cy="121"/>
              </a:xfrm>
              <a:custGeom>
                <a:avLst/>
                <a:gdLst>
                  <a:gd name="T0" fmla="*/ 1 w 30"/>
                  <a:gd name="T1" fmla="*/ 15 h 51"/>
                  <a:gd name="T2" fmla="*/ 0 w 30"/>
                  <a:gd name="T3" fmla="*/ 16 h 51"/>
                  <a:gd name="T4" fmla="*/ 1 w 30"/>
                  <a:gd name="T5" fmla="*/ 17 h 51"/>
                  <a:gd name="T6" fmla="*/ 2 w 30"/>
                  <a:gd name="T7" fmla="*/ 17 h 51"/>
                  <a:gd name="T8" fmla="*/ 21 w 30"/>
                  <a:gd name="T9" fmla="*/ 41 h 51"/>
                  <a:gd name="T10" fmla="*/ 19 w 30"/>
                  <a:gd name="T11" fmla="*/ 42 h 51"/>
                  <a:gd name="T12" fmla="*/ 16 w 30"/>
                  <a:gd name="T13" fmla="*/ 38 h 51"/>
                  <a:gd name="T14" fmla="*/ 26 w 30"/>
                  <a:gd name="T15" fmla="*/ 51 h 51"/>
                  <a:gd name="T16" fmla="*/ 30 w 30"/>
                  <a:gd name="T17" fmla="*/ 49 h 51"/>
                  <a:gd name="T18" fmla="*/ 11 w 30"/>
                  <a:gd name="T19" fmla="*/ 23 h 51"/>
                  <a:gd name="T20" fmla="*/ 4 w 30"/>
                  <a:gd name="T21" fmla="*/ 13 h 51"/>
                  <a:gd name="T22" fmla="*/ 6 w 30"/>
                  <a:gd name="T23" fmla="*/ 6 h 51"/>
                  <a:gd name="T24" fmla="*/ 5 w 30"/>
                  <a:gd name="T25" fmla="*/ 0 h 51"/>
                  <a:gd name="T26" fmla="*/ 1 w 30"/>
                  <a:gd name="T2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51">
                    <a:moveTo>
                      <a:pt x="1" y="15"/>
                    </a:moveTo>
                    <a:cubicBezTo>
                      <a:pt x="1" y="15"/>
                      <a:pt x="1" y="15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8" y="25"/>
                      <a:pt x="15" y="33"/>
                      <a:pt x="21" y="41"/>
                    </a:cubicBezTo>
                    <a:cubicBezTo>
                      <a:pt x="22" y="42"/>
                      <a:pt x="20" y="43"/>
                      <a:pt x="19" y="42"/>
                    </a:cubicBezTo>
                    <a:cubicBezTo>
                      <a:pt x="18" y="41"/>
                      <a:pt x="17" y="39"/>
                      <a:pt x="16" y="38"/>
                    </a:cubicBezTo>
                    <a:cubicBezTo>
                      <a:pt x="19" y="42"/>
                      <a:pt x="23" y="48"/>
                      <a:pt x="26" y="51"/>
                    </a:cubicBezTo>
                    <a:cubicBezTo>
                      <a:pt x="27" y="51"/>
                      <a:pt x="29" y="50"/>
                      <a:pt x="30" y="49"/>
                    </a:cubicBezTo>
                    <a:cubicBezTo>
                      <a:pt x="24" y="40"/>
                      <a:pt x="17" y="31"/>
                      <a:pt x="11" y="23"/>
                    </a:cubicBezTo>
                    <a:cubicBezTo>
                      <a:pt x="9" y="21"/>
                      <a:pt x="4" y="16"/>
                      <a:pt x="4" y="13"/>
                    </a:cubicBezTo>
                    <a:cubicBezTo>
                      <a:pt x="4" y="10"/>
                      <a:pt x="6" y="8"/>
                      <a:pt x="6" y="6"/>
                    </a:cubicBezTo>
                    <a:cubicBezTo>
                      <a:pt x="7" y="4"/>
                      <a:pt x="6" y="2"/>
                      <a:pt x="5" y="0"/>
                    </a:cubicBezTo>
                    <a:cubicBezTo>
                      <a:pt x="7" y="5"/>
                      <a:pt x="6" y="10"/>
                      <a:pt x="1" y="15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107"/>
              <p:cNvSpPr>
                <a:spLocks/>
              </p:cNvSpPr>
              <p:nvPr/>
            </p:nvSpPr>
            <p:spPr bwMode="auto">
              <a:xfrm>
                <a:off x="6064" y="7396"/>
                <a:ext cx="14" cy="7"/>
              </a:xfrm>
              <a:custGeom>
                <a:avLst/>
                <a:gdLst>
                  <a:gd name="T0" fmla="*/ 6 w 6"/>
                  <a:gd name="T1" fmla="*/ 3 h 3"/>
                  <a:gd name="T2" fmla="*/ 2 w 6"/>
                  <a:gd name="T3" fmla="*/ 0 h 3"/>
                  <a:gd name="T4" fmla="*/ 0 w 6"/>
                  <a:gd name="T5" fmla="*/ 3 h 3"/>
                  <a:gd name="T6" fmla="*/ 3 w 6"/>
                  <a:gd name="T7" fmla="*/ 2 h 3"/>
                  <a:gd name="T8" fmla="*/ 6 w 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1" y="3"/>
                      <a:pt x="2" y="2"/>
                      <a:pt x="3" y="2"/>
                    </a:cubicBezTo>
                    <a:cubicBezTo>
                      <a:pt x="4" y="2"/>
                      <a:pt x="5" y="2"/>
                      <a:pt x="6" y="3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108"/>
              <p:cNvSpPr>
                <a:spLocks/>
              </p:cNvSpPr>
              <p:nvPr/>
            </p:nvSpPr>
            <p:spPr bwMode="auto">
              <a:xfrm>
                <a:off x="6030" y="7386"/>
                <a:ext cx="183" cy="175"/>
              </a:xfrm>
              <a:custGeom>
                <a:avLst/>
                <a:gdLst>
                  <a:gd name="T0" fmla="*/ 4 w 77"/>
                  <a:gd name="T1" fmla="*/ 46 h 74"/>
                  <a:gd name="T2" fmla="*/ 8 w 77"/>
                  <a:gd name="T3" fmla="*/ 51 h 74"/>
                  <a:gd name="T4" fmla="*/ 8 w 77"/>
                  <a:gd name="T5" fmla="*/ 54 h 74"/>
                  <a:gd name="T6" fmla="*/ 15 w 77"/>
                  <a:gd name="T7" fmla="*/ 56 h 74"/>
                  <a:gd name="T8" fmla="*/ 20 w 77"/>
                  <a:gd name="T9" fmla="*/ 62 h 74"/>
                  <a:gd name="T10" fmla="*/ 23 w 77"/>
                  <a:gd name="T11" fmla="*/ 68 h 74"/>
                  <a:gd name="T12" fmla="*/ 35 w 77"/>
                  <a:gd name="T13" fmla="*/ 72 h 74"/>
                  <a:gd name="T14" fmla="*/ 50 w 77"/>
                  <a:gd name="T15" fmla="*/ 63 h 74"/>
                  <a:gd name="T16" fmla="*/ 75 w 77"/>
                  <a:gd name="T17" fmla="*/ 40 h 74"/>
                  <a:gd name="T18" fmla="*/ 70 w 77"/>
                  <a:gd name="T19" fmla="*/ 29 h 74"/>
                  <a:gd name="T20" fmla="*/ 66 w 77"/>
                  <a:gd name="T21" fmla="*/ 23 h 74"/>
                  <a:gd name="T22" fmla="*/ 60 w 77"/>
                  <a:gd name="T23" fmla="*/ 16 h 74"/>
                  <a:gd name="T24" fmla="*/ 55 w 77"/>
                  <a:gd name="T25" fmla="*/ 8 h 74"/>
                  <a:gd name="T26" fmla="*/ 52 w 77"/>
                  <a:gd name="T27" fmla="*/ 1 h 74"/>
                  <a:gd name="T28" fmla="*/ 4 w 77"/>
                  <a:gd name="T29" fmla="*/ 4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7" h="74">
                    <a:moveTo>
                      <a:pt x="4" y="46"/>
                    </a:moveTo>
                    <a:cubicBezTo>
                      <a:pt x="0" y="48"/>
                      <a:pt x="5" y="52"/>
                      <a:pt x="8" y="51"/>
                    </a:cubicBezTo>
                    <a:cubicBezTo>
                      <a:pt x="8" y="51"/>
                      <a:pt x="7" y="52"/>
                      <a:pt x="8" y="54"/>
                    </a:cubicBezTo>
                    <a:cubicBezTo>
                      <a:pt x="9" y="55"/>
                      <a:pt x="11" y="59"/>
                      <a:pt x="15" y="56"/>
                    </a:cubicBezTo>
                    <a:cubicBezTo>
                      <a:pt x="12" y="60"/>
                      <a:pt x="17" y="62"/>
                      <a:pt x="20" y="62"/>
                    </a:cubicBezTo>
                    <a:cubicBezTo>
                      <a:pt x="17" y="64"/>
                      <a:pt x="20" y="68"/>
                      <a:pt x="23" y="68"/>
                    </a:cubicBezTo>
                    <a:cubicBezTo>
                      <a:pt x="21" y="74"/>
                      <a:pt x="33" y="73"/>
                      <a:pt x="35" y="72"/>
                    </a:cubicBezTo>
                    <a:cubicBezTo>
                      <a:pt x="41" y="70"/>
                      <a:pt x="45" y="67"/>
                      <a:pt x="50" y="63"/>
                    </a:cubicBezTo>
                    <a:cubicBezTo>
                      <a:pt x="59" y="57"/>
                      <a:pt x="71" y="50"/>
                      <a:pt x="75" y="40"/>
                    </a:cubicBezTo>
                    <a:cubicBezTo>
                      <a:pt x="76" y="35"/>
                      <a:pt x="77" y="26"/>
                      <a:pt x="70" y="29"/>
                    </a:cubicBezTo>
                    <a:cubicBezTo>
                      <a:pt x="71" y="27"/>
                      <a:pt x="70" y="19"/>
                      <a:pt x="66" y="23"/>
                    </a:cubicBezTo>
                    <a:cubicBezTo>
                      <a:pt x="68" y="19"/>
                      <a:pt x="64" y="16"/>
                      <a:pt x="60" y="16"/>
                    </a:cubicBezTo>
                    <a:cubicBezTo>
                      <a:pt x="63" y="13"/>
                      <a:pt x="59" y="5"/>
                      <a:pt x="55" y="8"/>
                    </a:cubicBezTo>
                    <a:cubicBezTo>
                      <a:pt x="58" y="5"/>
                      <a:pt x="54" y="0"/>
                      <a:pt x="52" y="1"/>
                    </a:cubicBezTo>
                    <a:cubicBezTo>
                      <a:pt x="51" y="3"/>
                      <a:pt x="43" y="27"/>
                      <a:pt x="4" y="46"/>
                    </a:cubicBezTo>
                    <a:close/>
                  </a:path>
                </a:pathLst>
              </a:custGeom>
              <a:solidFill>
                <a:srgbClr val="D3D0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109"/>
              <p:cNvSpPr>
                <a:spLocks/>
              </p:cNvSpPr>
              <p:nvPr/>
            </p:nvSpPr>
            <p:spPr bwMode="auto">
              <a:xfrm>
                <a:off x="6085" y="7455"/>
                <a:ext cx="111" cy="95"/>
              </a:xfrm>
              <a:custGeom>
                <a:avLst/>
                <a:gdLst>
                  <a:gd name="T0" fmla="*/ 0 w 47"/>
                  <a:gd name="T1" fmla="*/ 39 h 40"/>
                  <a:gd name="T2" fmla="*/ 14 w 47"/>
                  <a:gd name="T3" fmla="*/ 35 h 40"/>
                  <a:gd name="T4" fmla="*/ 47 w 47"/>
                  <a:gd name="T5" fmla="*/ 0 h 40"/>
                  <a:gd name="T6" fmla="*/ 0 w 47"/>
                  <a:gd name="T7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40">
                    <a:moveTo>
                      <a:pt x="0" y="39"/>
                    </a:moveTo>
                    <a:cubicBezTo>
                      <a:pt x="0" y="39"/>
                      <a:pt x="5" y="40"/>
                      <a:pt x="14" y="35"/>
                    </a:cubicBezTo>
                    <a:cubicBezTo>
                      <a:pt x="26" y="29"/>
                      <a:pt x="45" y="15"/>
                      <a:pt x="47" y="0"/>
                    </a:cubicBezTo>
                    <a:cubicBezTo>
                      <a:pt x="47" y="0"/>
                      <a:pt x="41" y="19"/>
                      <a:pt x="0" y="39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110"/>
              <p:cNvSpPr>
                <a:spLocks/>
              </p:cNvSpPr>
              <p:nvPr/>
            </p:nvSpPr>
            <p:spPr bwMode="auto">
              <a:xfrm>
                <a:off x="6078" y="7441"/>
                <a:ext cx="109" cy="92"/>
              </a:xfrm>
              <a:custGeom>
                <a:avLst/>
                <a:gdLst>
                  <a:gd name="T0" fmla="*/ 0 w 46"/>
                  <a:gd name="T1" fmla="*/ 39 h 39"/>
                  <a:gd name="T2" fmla="*/ 46 w 46"/>
                  <a:gd name="T3" fmla="*/ 0 h 39"/>
                  <a:gd name="T4" fmla="*/ 0 w 46"/>
                  <a:gd name="T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39">
                    <a:moveTo>
                      <a:pt x="0" y="39"/>
                    </a:moveTo>
                    <a:cubicBezTo>
                      <a:pt x="0" y="39"/>
                      <a:pt x="39" y="20"/>
                      <a:pt x="46" y="0"/>
                    </a:cubicBezTo>
                    <a:cubicBezTo>
                      <a:pt x="46" y="0"/>
                      <a:pt x="39" y="13"/>
                      <a:pt x="0" y="39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111"/>
              <p:cNvSpPr>
                <a:spLocks/>
              </p:cNvSpPr>
              <p:nvPr/>
            </p:nvSpPr>
            <p:spPr bwMode="auto">
              <a:xfrm>
                <a:off x="6066" y="7424"/>
                <a:ext cx="106" cy="95"/>
              </a:xfrm>
              <a:custGeom>
                <a:avLst/>
                <a:gdLst>
                  <a:gd name="T0" fmla="*/ 0 w 45"/>
                  <a:gd name="T1" fmla="*/ 40 h 40"/>
                  <a:gd name="T2" fmla="*/ 45 w 45"/>
                  <a:gd name="T3" fmla="*/ 0 h 40"/>
                  <a:gd name="T4" fmla="*/ 27 w 45"/>
                  <a:gd name="T5" fmla="*/ 19 h 40"/>
                  <a:gd name="T6" fmla="*/ 0 w 45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0">
                    <a:moveTo>
                      <a:pt x="0" y="40"/>
                    </a:moveTo>
                    <a:cubicBezTo>
                      <a:pt x="0" y="40"/>
                      <a:pt x="39" y="20"/>
                      <a:pt x="45" y="0"/>
                    </a:cubicBezTo>
                    <a:cubicBezTo>
                      <a:pt x="45" y="0"/>
                      <a:pt x="36" y="11"/>
                      <a:pt x="27" y="19"/>
                    </a:cubicBezTo>
                    <a:cubicBezTo>
                      <a:pt x="19" y="26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112"/>
              <p:cNvSpPr>
                <a:spLocks/>
              </p:cNvSpPr>
              <p:nvPr/>
            </p:nvSpPr>
            <p:spPr bwMode="auto">
              <a:xfrm>
                <a:off x="6049" y="7405"/>
                <a:ext cx="112" cy="102"/>
              </a:xfrm>
              <a:custGeom>
                <a:avLst/>
                <a:gdLst>
                  <a:gd name="T0" fmla="*/ 0 w 47"/>
                  <a:gd name="T1" fmla="*/ 43 h 43"/>
                  <a:gd name="T2" fmla="*/ 47 w 47"/>
                  <a:gd name="T3" fmla="*/ 0 h 43"/>
                  <a:gd name="T4" fmla="*/ 0 w 47"/>
                  <a:gd name="T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43">
                    <a:moveTo>
                      <a:pt x="0" y="43"/>
                    </a:moveTo>
                    <a:cubicBezTo>
                      <a:pt x="0" y="43"/>
                      <a:pt x="41" y="24"/>
                      <a:pt x="47" y="0"/>
                    </a:cubicBezTo>
                    <a:cubicBezTo>
                      <a:pt x="47" y="0"/>
                      <a:pt x="36" y="20"/>
                      <a:pt x="0" y="43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113"/>
              <p:cNvSpPr>
                <a:spLocks/>
              </p:cNvSpPr>
              <p:nvPr/>
            </p:nvSpPr>
            <p:spPr bwMode="auto">
              <a:xfrm>
                <a:off x="7220" y="7219"/>
                <a:ext cx="492" cy="449"/>
              </a:xfrm>
              <a:custGeom>
                <a:avLst/>
                <a:gdLst>
                  <a:gd name="T0" fmla="*/ 29 w 208"/>
                  <a:gd name="T1" fmla="*/ 156 h 190"/>
                  <a:gd name="T2" fmla="*/ 35 w 208"/>
                  <a:gd name="T3" fmla="*/ 139 h 190"/>
                  <a:gd name="T4" fmla="*/ 35 w 208"/>
                  <a:gd name="T5" fmla="*/ 41 h 190"/>
                  <a:gd name="T6" fmla="*/ 143 w 208"/>
                  <a:gd name="T7" fmla="*/ 20 h 190"/>
                  <a:gd name="T8" fmla="*/ 149 w 208"/>
                  <a:gd name="T9" fmla="*/ 150 h 190"/>
                  <a:gd name="T10" fmla="*/ 85 w 208"/>
                  <a:gd name="T11" fmla="*/ 176 h 190"/>
                  <a:gd name="T12" fmla="*/ 72 w 208"/>
                  <a:gd name="T13" fmla="*/ 189 h 190"/>
                  <a:gd name="T14" fmla="*/ 29 w 208"/>
                  <a:gd name="T15" fmla="*/ 15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8" h="190">
                    <a:moveTo>
                      <a:pt x="29" y="156"/>
                    </a:moveTo>
                    <a:cubicBezTo>
                      <a:pt x="35" y="139"/>
                      <a:pt x="35" y="139"/>
                      <a:pt x="35" y="139"/>
                    </a:cubicBezTo>
                    <a:cubicBezTo>
                      <a:pt x="35" y="139"/>
                      <a:pt x="0" y="82"/>
                      <a:pt x="35" y="41"/>
                    </a:cubicBezTo>
                    <a:cubicBezTo>
                      <a:pt x="70" y="0"/>
                      <a:pt x="124" y="6"/>
                      <a:pt x="143" y="20"/>
                    </a:cubicBezTo>
                    <a:cubicBezTo>
                      <a:pt x="162" y="35"/>
                      <a:pt x="208" y="82"/>
                      <a:pt x="149" y="150"/>
                    </a:cubicBezTo>
                    <a:cubicBezTo>
                      <a:pt x="149" y="150"/>
                      <a:pt x="121" y="174"/>
                      <a:pt x="85" y="176"/>
                    </a:cubicBezTo>
                    <a:cubicBezTo>
                      <a:pt x="72" y="189"/>
                      <a:pt x="72" y="189"/>
                      <a:pt x="72" y="189"/>
                    </a:cubicBezTo>
                    <a:cubicBezTo>
                      <a:pt x="72" y="189"/>
                      <a:pt x="44" y="190"/>
                      <a:pt x="29" y="156"/>
                    </a:cubicBezTo>
                    <a:close/>
                  </a:path>
                </a:pathLst>
              </a:custGeom>
              <a:solidFill>
                <a:srgbClr val="56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114"/>
              <p:cNvSpPr>
                <a:spLocks/>
              </p:cNvSpPr>
              <p:nvPr/>
            </p:nvSpPr>
            <p:spPr bwMode="auto">
              <a:xfrm>
                <a:off x="7340" y="7242"/>
                <a:ext cx="279" cy="142"/>
              </a:xfrm>
              <a:custGeom>
                <a:avLst/>
                <a:gdLst>
                  <a:gd name="T0" fmla="*/ 101 w 118"/>
                  <a:gd name="T1" fmla="*/ 41 h 60"/>
                  <a:gd name="T2" fmla="*/ 118 w 118"/>
                  <a:gd name="T3" fmla="*/ 60 h 60"/>
                  <a:gd name="T4" fmla="*/ 88 w 118"/>
                  <a:gd name="T5" fmla="*/ 17 h 60"/>
                  <a:gd name="T6" fmla="*/ 0 w 118"/>
                  <a:gd name="T7" fmla="*/ 24 h 60"/>
                  <a:gd name="T8" fmla="*/ 101 w 118"/>
                  <a:gd name="T9" fmla="*/ 4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60">
                    <a:moveTo>
                      <a:pt x="101" y="41"/>
                    </a:moveTo>
                    <a:cubicBezTo>
                      <a:pt x="108" y="47"/>
                      <a:pt x="114" y="53"/>
                      <a:pt x="118" y="60"/>
                    </a:cubicBezTo>
                    <a:cubicBezTo>
                      <a:pt x="113" y="38"/>
                      <a:pt x="97" y="23"/>
                      <a:pt x="88" y="17"/>
                    </a:cubicBezTo>
                    <a:cubicBezTo>
                      <a:pt x="73" y="5"/>
                      <a:pt x="33" y="0"/>
                      <a:pt x="0" y="24"/>
                    </a:cubicBezTo>
                    <a:cubicBezTo>
                      <a:pt x="34" y="12"/>
                      <a:pt x="73" y="17"/>
                      <a:pt x="101" y="41"/>
                    </a:cubicBez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115"/>
              <p:cNvSpPr>
                <a:spLocks/>
              </p:cNvSpPr>
              <p:nvPr/>
            </p:nvSpPr>
            <p:spPr bwMode="auto">
              <a:xfrm>
                <a:off x="7220" y="7273"/>
                <a:ext cx="416" cy="395"/>
              </a:xfrm>
              <a:custGeom>
                <a:avLst/>
                <a:gdLst>
                  <a:gd name="T0" fmla="*/ 176 w 176"/>
                  <a:gd name="T1" fmla="*/ 76 h 167"/>
                  <a:gd name="T2" fmla="*/ 161 w 176"/>
                  <a:gd name="T3" fmla="*/ 107 h 167"/>
                  <a:gd name="T4" fmla="*/ 55 w 176"/>
                  <a:gd name="T5" fmla="*/ 116 h 167"/>
                  <a:gd name="T6" fmla="*/ 46 w 176"/>
                  <a:gd name="T7" fmla="*/ 10 h 167"/>
                  <a:gd name="T8" fmla="*/ 55 w 176"/>
                  <a:gd name="T9" fmla="*/ 0 h 167"/>
                  <a:gd name="T10" fmla="*/ 35 w 176"/>
                  <a:gd name="T11" fmla="*/ 18 h 167"/>
                  <a:gd name="T12" fmla="*/ 35 w 176"/>
                  <a:gd name="T13" fmla="*/ 116 h 167"/>
                  <a:gd name="T14" fmla="*/ 29 w 176"/>
                  <a:gd name="T15" fmla="*/ 133 h 167"/>
                  <a:gd name="T16" fmla="*/ 72 w 176"/>
                  <a:gd name="T17" fmla="*/ 166 h 167"/>
                  <a:gd name="T18" fmla="*/ 85 w 176"/>
                  <a:gd name="T19" fmla="*/ 153 h 167"/>
                  <a:gd name="T20" fmla="*/ 149 w 176"/>
                  <a:gd name="T21" fmla="*/ 127 h 167"/>
                  <a:gd name="T22" fmla="*/ 176 w 176"/>
                  <a:gd name="T23" fmla="*/ 76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167">
                    <a:moveTo>
                      <a:pt x="176" y="76"/>
                    </a:moveTo>
                    <a:cubicBezTo>
                      <a:pt x="174" y="87"/>
                      <a:pt x="169" y="98"/>
                      <a:pt x="161" y="107"/>
                    </a:cubicBezTo>
                    <a:cubicBezTo>
                      <a:pt x="135" y="138"/>
                      <a:pt x="86" y="142"/>
                      <a:pt x="55" y="116"/>
                    </a:cubicBezTo>
                    <a:cubicBezTo>
                      <a:pt x="23" y="90"/>
                      <a:pt x="19" y="41"/>
                      <a:pt x="46" y="10"/>
                    </a:cubicBezTo>
                    <a:cubicBezTo>
                      <a:pt x="49" y="6"/>
                      <a:pt x="52" y="3"/>
                      <a:pt x="55" y="0"/>
                    </a:cubicBezTo>
                    <a:cubicBezTo>
                      <a:pt x="48" y="5"/>
                      <a:pt x="41" y="11"/>
                      <a:pt x="35" y="18"/>
                    </a:cubicBezTo>
                    <a:cubicBezTo>
                      <a:pt x="0" y="59"/>
                      <a:pt x="35" y="116"/>
                      <a:pt x="35" y="116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44" y="167"/>
                      <a:pt x="72" y="166"/>
                      <a:pt x="72" y="166"/>
                    </a:cubicBezTo>
                    <a:cubicBezTo>
                      <a:pt x="85" y="153"/>
                      <a:pt x="85" y="153"/>
                      <a:pt x="85" y="153"/>
                    </a:cubicBezTo>
                    <a:cubicBezTo>
                      <a:pt x="121" y="151"/>
                      <a:pt x="149" y="127"/>
                      <a:pt x="149" y="127"/>
                    </a:cubicBezTo>
                    <a:cubicBezTo>
                      <a:pt x="167" y="113"/>
                      <a:pt x="173" y="91"/>
                      <a:pt x="176" y="76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116"/>
              <p:cNvSpPr>
                <a:spLocks/>
              </p:cNvSpPr>
              <p:nvPr/>
            </p:nvSpPr>
            <p:spPr bwMode="auto">
              <a:xfrm>
                <a:off x="7345" y="7408"/>
                <a:ext cx="173" cy="229"/>
              </a:xfrm>
              <a:custGeom>
                <a:avLst/>
                <a:gdLst>
                  <a:gd name="T0" fmla="*/ 52 w 73"/>
                  <a:gd name="T1" fmla="*/ 58 h 97"/>
                  <a:gd name="T2" fmla="*/ 38 w 73"/>
                  <a:gd name="T3" fmla="*/ 46 h 97"/>
                  <a:gd name="T4" fmla="*/ 28 w 73"/>
                  <a:gd name="T5" fmla="*/ 51 h 97"/>
                  <a:gd name="T6" fmla="*/ 39 w 73"/>
                  <a:gd name="T7" fmla="*/ 60 h 97"/>
                  <a:gd name="T8" fmla="*/ 24 w 73"/>
                  <a:gd name="T9" fmla="*/ 77 h 97"/>
                  <a:gd name="T10" fmla="*/ 10 w 73"/>
                  <a:gd name="T11" fmla="*/ 93 h 97"/>
                  <a:gd name="T12" fmla="*/ 13 w 73"/>
                  <a:gd name="T13" fmla="*/ 97 h 97"/>
                  <a:gd name="T14" fmla="*/ 34 w 73"/>
                  <a:gd name="T15" fmla="*/ 72 h 97"/>
                  <a:gd name="T16" fmla="*/ 42 w 73"/>
                  <a:gd name="T17" fmla="*/ 63 h 97"/>
                  <a:gd name="T18" fmla="*/ 49 w 73"/>
                  <a:gd name="T19" fmla="*/ 64 h 97"/>
                  <a:gd name="T20" fmla="*/ 57 w 73"/>
                  <a:gd name="T21" fmla="*/ 60 h 97"/>
                  <a:gd name="T22" fmla="*/ 70 w 73"/>
                  <a:gd name="T23" fmla="*/ 38 h 97"/>
                  <a:gd name="T24" fmla="*/ 69 w 73"/>
                  <a:gd name="T25" fmla="*/ 28 h 97"/>
                  <a:gd name="T26" fmla="*/ 59 w 73"/>
                  <a:gd name="T27" fmla="*/ 32 h 97"/>
                  <a:gd name="T28" fmla="*/ 54 w 73"/>
                  <a:gd name="T29" fmla="*/ 15 h 97"/>
                  <a:gd name="T30" fmla="*/ 38 w 73"/>
                  <a:gd name="T31" fmla="*/ 21 h 97"/>
                  <a:gd name="T32" fmla="*/ 37 w 73"/>
                  <a:gd name="T33" fmla="*/ 4 h 97"/>
                  <a:gd name="T34" fmla="*/ 20 w 73"/>
                  <a:gd name="T35" fmla="*/ 10 h 97"/>
                  <a:gd name="T36" fmla="*/ 10 w 73"/>
                  <a:gd name="T37" fmla="*/ 29 h 97"/>
                  <a:gd name="T38" fmla="*/ 6 w 73"/>
                  <a:gd name="T39" fmla="*/ 48 h 97"/>
                  <a:gd name="T40" fmla="*/ 16 w 73"/>
                  <a:gd name="T41" fmla="*/ 61 h 97"/>
                  <a:gd name="T42" fmla="*/ 15 w 73"/>
                  <a:gd name="T43" fmla="*/ 66 h 97"/>
                  <a:gd name="T44" fmla="*/ 11 w 73"/>
                  <a:gd name="T45" fmla="*/ 73 h 97"/>
                  <a:gd name="T46" fmla="*/ 1 w 73"/>
                  <a:gd name="T47" fmla="*/ 86 h 97"/>
                  <a:gd name="T48" fmla="*/ 11 w 73"/>
                  <a:gd name="T49" fmla="*/ 81 h 97"/>
                  <a:gd name="T50" fmla="*/ 21 w 73"/>
                  <a:gd name="T51" fmla="*/ 69 h 97"/>
                  <a:gd name="T52" fmla="*/ 25 w 73"/>
                  <a:gd name="T53" fmla="*/ 62 h 97"/>
                  <a:gd name="T54" fmla="*/ 18 w 73"/>
                  <a:gd name="T55" fmla="*/ 58 h 97"/>
                  <a:gd name="T56" fmla="*/ 14 w 73"/>
                  <a:gd name="T57" fmla="*/ 30 h 97"/>
                  <a:gd name="T58" fmla="*/ 35 w 73"/>
                  <a:gd name="T59" fmla="*/ 11 h 97"/>
                  <a:gd name="T60" fmla="*/ 33 w 73"/>
                  <a:gd name="T61" fmla="*/ 25 h 97"/>
                  <a:gd name="T62" fmla="*/ 44 w 73"/>
                  <a:gd name="T63" fmla="*/ 26 h 97"/>
                  <a:gd name="T64" fmla="*/ 55 w 73"/>
                  <a:gd name="T65" fmla="*/ 22 h 97"/>
                  <a:gd name="T66" fmla="*/ 56 w 73"/>
                  <a:gd name="T67" fmla="*/ 38 h 97"/>
                  <a:gd name="T68" fmla="*/ 65 w 73"/>
                  <a:gd name="T69" fmla="*/ 35 h 97"/>
                  <a:gd name="T70" fmla="*/ 63 w 73"/>
                  <a:gd name="T71" fmla="*/ 44 h 97"/>
                  <a:gd name="T72" fmla="*/ 56 w 73"/>
                  <a:gd name="T73" fmla="*/ 55 h 97"/>
                  <a:gd name="T74" fmla="*/ 52 w 73"/>
                  <a:gd name="T75" fmla="*/ 5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3" h="97">
                    <a:moveTo>
                      <a:pt x="52" y="58"/>
                    </a:moveTo>
                    <a:cubicBezTo>
                      <a:pt x="49" y="53"/>
                      <a:pt x="44" y="48"/>
                      <a:pt x="38" y="46"/>
                    </a:cubicBezTo>
                    <a:cubicBezTo>
                      <a:pt x="34" y="44"/>
                      <a:pt x="26" y="44"/>
                      <a:pt x="28" y="51"/>
                    </a:cubicBezTo>
                    <a:cubicBezTo>
                      <a:pt x="29" y="52"/>
                      <a:pt x="38" y="61"/>
                      <a:pt x="39" y="60"/>
                    </a:cubicBezTo>
                    <a:cubicBezTo>
                      <a:pt x="34" y="65"/>
                      <a:pt x="24" y="77"/>
                      <a:pt x="24" y="77"/>
                    </a:cubicBezTo>
                    <a:cubicBezTo>
                      <a:pt x="24" y="77"/>
                      <a:pt x="15" y="87"/>
                      <a:pt x="10" y="93"/>
                    </a:cubicBezTo>
                    <a:cubicBezTo>
                      <a:pt x="11" y="94"/>
                      <a:pt x="13" y="97"/>
                      <a:pt x="13" y="97"/>
                    </a:cubicBezTo>
                    <a:cubicBezTo>
                      <a:pt x="21" y="89"/>
                      <a:pt x="27" y="80"/>
                      <a:pt x="34" y="72"/>
                    </a:cubicBezTo>
                    <a:cubicBezTo>
                      <a:pt x="36" y="70"/>
                      <a:pt x="39" y="64"/>
                      <a:pt x="42" y="63"/>
                    </a:cubicBezTo>
                    <a:cubicBezTo>
                      <a:pt x="45" y="63"/>
                      <a:pt x="47" y="64"/>
                      <a:pt x="49" y="64"/>
                    </a:cubicBezTo>
                    <a:cubicBezTo>
                      <a:pt x="52" y="64"/>
                      <a:pt x="55" y="62"/>
                      <a:pt x="57" y="60"/>
                    </a:cubicBezTo>
                    <a:cubicBezTo>
                      <a:pt x="63" y="54"/>
                      <a:pt x="68" y="47"/>
                      <a:pt x="70" y="38"/>
                    </a:cubicBezTo>
                    <a:cubicBezTo>
                      <a:pt x="71" y="35"/>
                      <a:pt x="73" y="29"/>
                      <a:pt x="69" y="28"/>
                    </a:cubicBezTo>
                    <a:cubicBezTo>
                      <a:pt x="65" y="27"/>
                      <a:pt x="62" y="31"/>
                      <a:pt x="59" y="32"/>
                    </a:cubicBezTo>
                    <a:cubicBezTo>
                      <a:pt x="62" y="26"/>
                      <a:pt x="62" y="16"/>
                      <a:pt x="54" y="15"/>
                    </a:cubicBezTo>
                    <a:cubicBezTo>
                      <a:pt x="50" y="14"/>
                      <a:pt x="42" y="18"/>
                      <a:pt x="38" y="21"/>
                    </a:cubicBezTo>
                    <a:cubicBezTo>
                      <a:pt x="40" y="16"/>
                      <a:pt x="42" y="8"/>
                      <a:pt x="37" y="4"/>
                    </a:cubicBezTo>
                    <a:cubicBezTo>
                      <a:pt x="32" y="2"/>
                      <a:pt x="24" y="6"/>
                      <a:pt x="20" y="10"/>
                    </a:cubicBezTo>
                    <a:cubicBezTo>
                      <a:pt x="15" y="15"/>
                      <a:pt x="12" y="21"/>
                      <a:pt x="10" y="29"/>
                    </a:cubicBezTo>
                    <a:cubicBezTo>
                      <a:pt x="9" y="35"/>
                      <a:pt x="5" y="42"/>
                      <a:pt x="6" y="48"/>
                    </a:cubicBezTo>
                    <a:cubicBezTo>
                      <a:pt x="7" y="54"/>
                      <a:pt x="12" y="56"/>
                      <a:pt x="16" y="61"/>
                    </a:cubicBezTo>
                    <a:cubicBezTo>
                      <a:pt x="18" y="63"/>
                      <a:pt x="17" y="64"/>
                      <a:pt x="15" y="66"/>
                    </a:cubicBezTo>
                    <a:cubicBezTo>
                      <a:pt x="14" y="69"/>
                      <a:pt x="12" y="71"/>
                      <a:pt x="11" y="73"/>
                    </a:cubicBezTo>
                    <a:cubicBezTo>
                      <a:pt x="8" y="77"/>
                      <a:pt x="2" y="82"/>
                      <a:pt x="1" y="86"/>
                    </a:cubicBezTo>
                    <a:cubicBezTo>
                      <a:pt x="0" y="94"/>
                      <a:pt x="9" y="82"/>
                      <a:pt x="11" y="81"/>
                    </a:cubicBezTo>
                    <a:cubicBezTo>
                      <a:pt x="14" y="77"/>
                      <a:pt x="17" y="73"/>
                      <a:pt x="21" y="69"/>
                    </a:cubicBezTo>
                    <a:cubicBezTo>
                      <a:pt x="22" y="67"/>
                      <a:pt x="25" y="64"/>
                      <a:pt x="25" y="62"/>
                    </a:cubicBezTo>
                    <a:cubicBezTo>
                      <a:pt x="24" y="60"/>
                      <a:pt x="20" y="59"/>
                      <a:pt x="18" y="58"/>
                    </a:cubicBezTo>
                    <a:cubicBezTo>
                      <a:pt x="9" y="51"/>
                      <a:pt x="11" y="39"/>
                      <a:pt x="14" y="30"/>
                    </a:cubicBezTo>
                    <a:cubicBezTo>
                      <a:pt x="15" y="26"/>
                      <a:pt x="29" y="0"/>
                      <a:pt x="35" y="11"/>
                    </a:cubicBezTo>
                    <a:cubicBezTo>
                      <a:pt x="37" y="15"/>
                      <a:pt x="33" y="21"/>
                      <a:pt x="33" y="25"/>
                    </a:cubicBezTo>
                    <a:cubicBezTo>
                      <a:pt x="33" y="32"/>
                      <a:pt x="40" y="28"/>
                      <a:pt x="44" y="26"/>
                    </a:cubicBezTo>
                    <a:cubicBezTo>
                      <a:pt x="46" y="25"/>
                      <a:pt x="50" y="20"/>
                      <a:pt x="55" y="22"/>
                    </a:cubicBezTo>
                    <a:cubicBezTo>
                      <a:pt x="59" y="24"/>
                      <a:pt x="52" y="37"/>
                      <a:pt x="56" y="38"/>
                    </a:cubicBezTo>
                    <a:cubicBezTo>
                      <a:pt x="60" y="40"/>
                      <a:pt x="62" y="36"/>
                      <a:pt x="65" y="35"/>
                    </a:cubicBezTo>
                    <a:cubicBezTo>
                      <a:pt x="71" y="33"/>
                      <a:pt x="65" y="42"/>
                      <a:pt x="63" y="44"/>
                    </a:cubicBezTo>
                    <a:cubicBezTo>
                      <a:pt x="61" y="48"/>
                      <a:pt x="59" y="52"/>
                      <a:pt x="56" y="55"/>
                    </a:cubicBezTo>
                    <a:lnTo>
                      <a:pt x="52" y="58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117"/>
              <p:cNvSpPr>
                <a:spLocks/>
              </p:cNvSpPr>
              <p:nvPr/>
            </p:nvSpPr>
            <p:spPr bwMode="auto">
              <a:xfrm>
                <a:off x="7463" y="7441"/>
                <a:ext cx="29" cy="40"/>
              </a:xfrm>
              <a:custGeom>
                <a:avLst/>
                <a:gdLst>
                  <a:gd name="T0" fmla="*/ 8 w 12"/>
                  <a:gd name="T1" fmla="*/ 3 h 17"/>
                  <a:gd name="T2" fmla="*/ 9 w 12"/>
                  <a:gd name="T3" fmla="*/ 12 h 17"/>
                  <a:gd name="T4" fmla="*/ 9 w 12"/>
                  <a:gd name="T5" fmla="*/ 17 h 17"/>
                  <a:gd name="T6" fmla="*/ 4 w 12"/>
                  <a:gd name="T7" fmla="*/ 1 h 17"/>
                  <a:gd name="T8" fmla="*/ 0 w 12"/>
                  <a:gd name="T9" fmla="*/ 1 h 17"/>
                  <a:gd name="T10" fmla="*/ 8 w 12"/>
                  <a:gd name="T11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7">
                    <a:moveTo>
                      <a:pt x="8" y="3"/>
                    </a:moveTo>
                    <a:cubicBezTo>
                      <a:pt x="11" y="6"/>
                      <a:pt x="10" y="8"/>
                      <a:pt x="9" y="12"/>
                    </a:cubicBezTo>
                    <a:cubicBezTo>
                      <a:pt x="9" y="12"/>
                      <a:pt x="8" y="16"/>
                      <a:pt x="9" y="17"/>
                    </a:cubicBezTo>
                    <a:cubicBezTo>
                      <a:pt x="12" y="11"/>
                      <a:pt x="12" y="2"/>
                      <a:pt x="4" y="1"/>
                    </a:cubicBezTo>
                    <a:cubicBezTo>
                      <a:pt x="3" y="0"/>
                      <a:pt x="1" y="1"/>
                      <a:pt x="0" y="1"/>
                    </a:cubicBezTo>
                    <a:cubicBezTo>
                      <a:pt x="3" y="1"/>
                      <a:pt x="6" y="1"/>
                      <a:pt x="8" y="3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118"/>
              <p:cNvSpPr>
                <a:spLocks/>
              </p:cNvSpPr>
              <p:nvPr/>
            </p:nvSpPr>
            <p:spPr bwMode="auto">
              <a:xfrm>
                <a:off x="7485" y="7472"/>
                <a:ext cx="33" cy="30"/>
              </a:xfrm>
              <a:custGeom>
                <a:avLst/>
                <a:gdLst>
                  <a:gd name="T0" fmla="*/ 2 w 14"/>
                  <a:gd name="T1" fmla="*/ 4 h 13"/>
                  <a:gd name="T2" fmla="*/ 4 w 14"/>
                  <a:gd name="T3" fmla="*/ 3 h 13"/>
                  <a:gd name="T4" fmla="*/ 7 w 14"/>
                  <a:gd name="T5" fmla="*/ 2 h 13"/>
                  <a:gd name="T6" fmla="*/ 11 w 14"/>
                  <a:gd name="T7" fmla="*/ 13 h 13"/>
                  <a:gd name="T8" fmla="*/ 11 w 14"/>
                  <a:gd name="T9" fmla="*/ 11 h 13"/>
                  <a:gd name="T10" fmla="*/ 10 w 14"/>
                  <a:gd name="T11" fmla="*/ 1 h 13"/>
                  <a:gd name="T12" fmla="*/ 0 w 14"/>
                  <a:gd name="T13" fmla="*/ 4 h 13"/>
                  <a:gd name="T14" fmla="*/ 2 w 14"/>
                  <a:gd name="T1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3">
                    <a:moveTo>
                      <a:pt x="2" y="4"/>
                    </a:moveTo>
                    <a:cubicBezTo>
                      <a:pt x="3" y="4"/>
                      <a:pt x="4" y="3"/>
                      <a:pt x="4" y="3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13" y="1"/>
                      <a:pt x="12" y="9"/>
                      <a:pt x="11" y="13"/>
                    </a:cubicBezTo>
                    <a:cubicBezTo>
                      <a:pt x="11" y="13"/>
                      <a:pt x="11" y="12"/>
                      <a:pt x="11" y="11"/>
                    </a:cubicBezTo>
                    <a:cubicBezTo>
                      <a:pt x="12" y="8"/>
                      <a:pt x="14" y="2"/>
                      <a:pt x="10" y="1"/>
                    </a:cubicBezTo>
                    <a:cubicBezTo>
                      <a:pt x="7" y="0"/>
                      <a:pt x="3" y="3"/>
                      <a:pt x="0" y="4"/>
                    </a:cubicBezTo>
                    <a:cubicBezTo>
                      <a:pt x="1" y="5"/>
                      <a:pt x="1" y="5"/>
                      <a:pt x="2" y="4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119"/>
              <p:cNvSpPr>
                <a:spLocks/>
              </p:cNvSpPr>
              <p:nvPr/>
            </p:nvSpPr>
            <p:spPr bwMode="auto">
              <a:xfrm>
                <a:off x="7345" y="7412"/>
                <a:ext cx="97" cy="218"/>
              </a:xfrm>
              <a:custGeom>
                <a:avLst/>
                <a:gdLst>
                  <a:gd name="T0" fmla="*/ 18 w 41"/>
                  <a:gd name="T1" fmla="*/ 70 h 92"/>
                  <a:gd name="T2" fmla="*/ 18 w 41"/>
                  <a:gd name="T3" fmla="*/ 69 h 92"/>
                  <a:gd name="T4" fmla="*/ 21 w 41"/>
                  <a:gd name="T5" fmla="*/ 60 h 92"/>
                  <a:gd name="T6" fmla="*/ 14 w 41"/>
                  <a:gd name="T7" fmla="*/ 53 h 92"/>
                  <a:gd name="T8" fmla="*/ 8 w 41"/>
                  <a:gd name="T9" fmla="*/ 41 h 92"/>
                  <a:gd name="T10" fmla="*/ 12 w 41"/>
                  <a:gd name="T11" fmla="*/ 25 h 92"/>
                  <a:gd name="T12" fmla="*/ 18 w 41"/>
                  <a:gd name="T13" fmla="*/ 13 h 92"/>
                  <a:gd name="T14" fmla="*/ 18 w 41"/>
                  <a:gd name="T15" fmla="*/ 12 h 92"/>
                  <a:gd name="T16" fmla="*/ 33 w 41"/>
                  <a:gd name="T17" fmla="*/ 3 h 92"/>
                  <a:gd name="T18" fmla="*/ 39 w 41"/>
                  <a:gd name="T19" fmla="*/ 17 h 92"/>
                  <a:gd name="T20" fmla="*/ 39 w 41"/>
                  <a:gd name="T21" fmla="*/ 17 h 92"/>
                  <a:gd name="T22" fmla="*/ 37 w 41"/>
                  <a:gd name="T23" fmla="*/ 2 h 92"/>
                  <a:gd name="T24" fmla="*/ 20 w 41"/>
                  <a:gd name="T25" fmla="*/ 8 h 92"/>
                  <a:gd name="T26" fmla="*/ 10 w 41"/>
                  <a:gd name="T27" fmla="*/ 27 h 92"/>
                  <a:gd name="T28" fmla="*/ 6 w 41"/>
                  <a:gd name="T29" fmla="*/ 46 h 92"/>
                  <a:gd name="T30" fmla="*/ 16 w 41"/>
                  <a:gd name="T31" fmla="*/ 59 h 92"/>
                  <a:gd name="T32" fmla="*/ 15 w 41"/>
                  <a:gd name="T33" fmla="*/ 64 h 92"/>
                  <a:gd name="T34" fmla="*/ 11 w 41"/>
                  <a:gd name="T35" fmla="*/ 71 h 92"/>
                  <a:gd name="T36" fmla="*/ 1 w 41"/>
                  <a:gd name="T37" fmla="*/ 84 h 92"/>
                  <a:gd name="T38" fmla="*/ 11 w 41"/>
                  <a:gd name="T39" fmla="*/ 79 h 92"/>
                  <a:gd name="T40" fmla="*/ 18 w 41"/>
                  <a:gd name="T41" fmla="*/ 7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1" h="92">
                    <a:moveTo>
                      <a:pt x="18" y="70"/>
                    </a:moveTo>
                    <a:cubicBezTo>
                      <a:pt x="18" y="70"/>
                      <a:pt x="18" y="69"/>
                      <a:pt x="18" y="69"/>
                    </a:cubicBezTo>
                    <a:cubicBezTo>
                      <a:pt x="20" y="66"/>
                      <a:pt x="23" y="63"/>
                      <a:pt x="21" y="60"/>
                    </a:cubicBezTo>
                    <a:cubicBezTo>
                      <a:pt x="19" y="57"/>
                      <a:pt x="16" y="55"/>
                      <a:pt x="14" y="53"/>
                    </a:cubicBezTo>
                    <a:cubicBezTo>
                      <a:pt x="11" y="50"/>
                      <a:pt x="8" y="46"/>
                      <a:pt x="8" y="41"/>
                    </a:cubicBezTo>
                    <a:cubicBezTo>
                      <a:pt x="8" y="35"/>
                      <a:pt x="10" y="30"/>
                      <a:pt x="12" y="25"/>
                    </a:cubicBezTo>
                    <a:cubicBezTo>
                      <a:pt x="14" y="21"/>
                      <a:pt x="15" y="16"/>
                      <a:pt x="18" y="13"/>
                    </a:cubicBezTo>
                    <a:cubicBezTo>
                      <a:pt x="18" y="13"/>
                      <a:pt x="18" y="12"/>
                      <a:pt x="18" y="12"/>
                    </a:cubicBezTo>
                    <a:cubicBezTo>
                      <a:pt x="22" y="8"/>
                      <a:pt x="26" y="1"/>
                      <a:pt x="33" y="3"/>
                    </a:cubicBezTo>
                    <a:cubicBezTo>
                      <a:pt x="40" y="6"/>
                      <a:pt x="38" y="11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2"/>
                      <a:pt x="41" y="5"/>
                      <a:pt x="37" y="2"/>
                    </a:cubicBezTo>
                    <a:cubicBezTo>
                      <a:pt x="32" y="0"/>
                      <a:pt x="24" y="4"/>
                      <a:pt x="20" y="8"/>
                    </a:cubicBezTo>
                    <a:cubicBezTo>
                      <a:pt x="15" y="13"/>
                      <a:pt x="12" y="19"/>
                      <a:pt x="10" y="27"/>
                    </a:cubicBezTo>
                    <a:cubicBezTo>
                      <a:pt x="9" y="33"/>
                      <a:pt x="5" y="40"/>
                      <a:pt x="6" y="46"/>
                    </a:cubicBezTo>
                    <a:cubicBezTo>
                      <a:pt x="7" y="52"/>
                      <a:pt x="12" y="54"/>
                      <a:pt x="16" y="59"/>
                    </a:cubicBezTo>
                    <a:cubicBezTo>
                      <a:pt x="18" y="61"/>
                      <a:pt x="17" y="62"/>
                      <a:pt x="15" y="64"/>
                    </a:cubicBezTo>
                    <a:cubicBezTo>
                      <a:pt x="14" y="67"/>
                      <a:pt x="12" y="69"/>
                      <a:pt x="11" y="71"/>
                    </a:cubicBezTo>
                    <a:cubicBezTo>
                      <a:pt x="8" y="75"/>
                      <a:pt x="2" y="80"/>
                      <a:pt x="1" y="84"/>
                    </a:cubicBezTo>
                    <a:cubicBezTo>
                      <a:pt x="0" y="92"/>
                      <a:pt x="9" y="80"/>
                      <a:pt x="11" y="79"/>
                    </a:cubicBezTo>
                    <a:cubicBezTo>
                      <a:pt x="13" y="76"/>
                      <a:pt x="16" y="73"/>
                      <a:pt x="18" y="70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120"/>
              <p:cNvSpPr>
                <a:spLocks/>
              </p:cNvSpPr>
              <p:nvPr/>
            </p:nvSpPr>
            <p:spPr bwMode="auto">
              <a:xfrm>
                <a:off x="7369" y="7550"/>
                <a:ext cx="106" cy="87"/>
              </a:xfrm>
              <a:custGeom>
                <a:avLst/>
                <a:gdLst>
                  <a:gd name="T0" fmla="*/ 30 w 45"/>
                  <a:gd name="T1" fmla="*/ 1 h 37"/>
                  <a:gd name="T2" fmla="*/ 29 w 45"/>
                  <a:gd name="T3" fmla="*/ 0 h 37"/>
                  <a:gd name="T4" fmla="*/ 28 w 45"/>
                  <a:gd name="T5" fmla="*/ 1 h 37"/>
                  <a:gd name="T6" fmla="*/ 28 w 45"/>
                  <a:gd name="T7" fmla="*/ 2 h 37"/>
                  <a:gd name="T8" fmla="*/ 9 w 45"/>
                  <a:gd name="T9" fmla="*/ 26 h 37"/>
                  <a:gd name="T10" fmla="*/ 7 w 45"/>
                  <a:gd name="T11" fmla="*/ 25 h 37"/>
                  <a:gd name="T12" fmla="*/ 11 w 45"/>
                  <a:gd name="T13" fmla="*/ 21 h 37"/>
                  <a:gd name="T14" fmla="*/ 0 w 45"/>
                  <a:gd name="T15" fmla="*/ 33 h 37"/>
                  <a:gd name="T16" fmla="*/ 3 w 45"/>
                  <a:gd name="T17" fmla="*/ 37 h 37"/>
                  <a:gd name="T18" fmla="*/ 24 w 45"/>
                  <a:gd name="T19" fmla="*/ 12 h 37"/>
                  <a:gd name="T20" fmla="*/ 32 w 45"/>
                  <a:gd name="T21" fmla="*/ 3 h 37"/>
                  <a:gd name="T22" fmla="*/ 39 w 45"/>
                  <a:gd name="T23" fmla="*/ 4 h 37"/>
                  <a:gd name="T24" fmla="*/ 45 w 45"/>
                  <a:gd name="T25" fmla="*/ 2 h 37"/>
                  <a:gd name="T26" fmla="*/ 30 w 45"/>
                  <a:gd name="T27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37">
                    <a:moveTo>
                      <a:pt x="30" y="1"/>
                    </a:moveTo>
                    <a:cubicBezTo>
                      <a:pt x="29" y="1"/>
                      <a:pt x="29" y="0"/>
                      <a:pt x="29" y="0"/>
                    </a:cubicBezTo>
                    <a:cubicBezTo>
                      <a:pt x="28" y="0"/>
                      <a:pt x="28" y="1"/>
                      <a:pt x="28" y="1"/>
                    </a:cubicBezTo>
                    <a:cubicBezTo>
                      <a:pt x="28" y="1"/>
                      <a:pt x="29" y="2"/>
                      <a:pt x="28" y="2"/>
                    </a:cubicBezTo>
                    <a:cubicBezTo>
                      <a:pt x="22" y="10"/>
                      <a:pt x="16" y="19"/>
                      <a:pt x="9" y="26"/>
                    </a:cubicBezTo>
                    <a:cubicBezTo>
                      <a:pt x="8" y="28"/>
                      <a:pt x="6" y="26"/>
                      <a:pt x="7" y="25"/>
                    </a:cubicBezTo>
                    <a:cubicBezTo>
                      <a:pt x="8" y="24"/>
                      <a:pt x="10" y="22"/>
                      <a:pt x="11" y="21"/>
                    </a:cubicBezTo>
                    <a:cubicBezTo>
                      <a:pt x="8" y="24"/>
                      <a:pt x="3" y="30"/>
                      <a:pt x="0" y="33"/>
                    </a:cubicBezTo>
                    <a:cubicBezTo>
                      <a:pt x="1" y="34"/>
                      <a:pt x="3" y="37"/>
                      <a:pt x="3" y="37"/>
                    </a:cubicBezTo>
                    <a:cubicBezTo>
                      <a:pt x="11" y="29"/>
                      <a:pt x="17" y="20"/>
                      <a:pt x="24" y="12"/>
                    </a:cubicBezTo>
                    <a:cubicBezTo>
                      <a:pt x="26" y="10"/>
                      <a:pt x="29" y="4"/>
                      <a:pt x="32" y="3"/>
                    </a:cubicBezTo>
                    <a:cubicBezTo>
                      <a:pt x="35" y="3"/>
                      <a:pt x="37" y="4"/>
                      <a:pt x="39" y="4"/>
                    </a:cubicBezTo>
                    <a:cubicBezTo>
                      <a:pt x="41" y="4"/>
                      <a:pt x="43" y="3"/>
                      <a:pt x="45" y="2"/>
                    </a:cubicBezTo>
                    <a:cubicBezTo>
                      <a:pt x="40" y="4"/>
                      <a:pt x="35" y="4"/>
                      <a:pt x="30" y="1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121"/>
              <p:cNvSpPr>
                <a:spLocks/>
              </p:cNvSpPr>
              <p:nvPr/>
            </p:nvSpPr>
            <p:spPr bwMode="auto">
              <a:xfrm>
                <a:off x="7397" y="7547"/>
                <a:ext cx="7" cy="17"/>
              </a:xfrm>
              <a:custGeom>
                <a:avLst/>
                <a:gdLst>
                  <a:gd name="T0" fmla="*/ 1 w 3"/>
                  <a:gd name="T1" fmla="*/ 7 h 7"/>
                  <a:gd name="T2" fmla="*/ 3 w 3"/>
                  <a:gd name="T3" fmla="*/ 3 h 7"/>
                  <a:gd name="T4" fmla="*/ 0 w 3"/>
                  <a:gd name="T5" fmla="*/ 0 h 7"/>
                  <a:gd name="T6" fmla="*/ 1 w 3"/>
                  <a:gd name="T7" fmla="*/ 3 h 7"/>
                  <a:gd name="T8" fmla="*/ 1 w 3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1" y="7"/>
                    </a:moveTo>
                    <a:cubicBezTo>
                      <a:pt x="2" y="5"/>
                      <a:pt x="3" y="4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2" y="4"/>
                      <a:pt x="2" y="6"/>
                      <a:pt x="1" y="7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122"/>
              <p:cNvSpPr>
                <a:spLocks/>
              </p:cNvSpPr>
              <p:nvPr/>
            </p:nvSpPr>
            <p:spPr bwMode="auto">
              <a:xfrm>
                <a:off x="7246" y="7540"/>
                <a:ext cx="189" cy="168"/>
              </a:xfrm>
              <a:custGeom>
                <a:avLst/>
                <a:gdLst>
                  <a:gd name="T0" fmla="*/ 24 w 80"/>
                  <a:gd name="T1" fmla="*/ 3 h 71"/>
                  <a:gd name="T2" fmla="*/ 20 w 80"/>
                  <a:gd name="T3" fmla="*/ 9 h 71"/>
                  <a:gd name="T4" fmla="*/ 17 w 80"/>
                  <a:gd name="T5" fmla="*/ 9 h 71"/>
                  <a:gd name="T6" fmla="*/ 16 w 80"/>
                  <a:gd name="T7" fmla="*/ 16 h 71"/>
                  <a:gd name="T8" fmla="*/ 12 w 80"/>
                  <a:gd name="T9" fmla="*/ 23 h 71"/>
                  <a:gd name="T10" fmla="*/ 6 w 80"/>
                  <a:gd name="T11" fmla="*/ 28 h 71"/>
                  <a:gd name="T12" fmla="*/ 5 w 80"/>
                  <a:gd name="T13" fmla="*/ 40 h 71"/>
                  <a:gd name="T14" fmla="*/ 18 w 80"/>
                  <a:gd name="T15" fmla="*/ 53 h 71"/>
                  <a:gd name="T16" fmla="*/ 47 w 80"/>
                  <a:gd name="T17" fmla="*/ 71 h 71"/>
                  <a:gd name="T18" fmla="*/ 55 w 80"/>
                  <a:gd name="T19" fmla="*/ 63 h 71"/>
                  <a:gd name="T20" fmla="*/ 61 w 80"/>
                  <a:gd name="T21" fmla="*/ 58 h 71"/>
                  <a:gd name="T22" fmla="*/ 66 w 80"/>
                  <a:gd name="T23" fmla="*/ 51 h 71"/>
                  <a:gd name="T24" fmla="*/ 72 w 80"/>
                  <a:gd name="T25" fmla="*/ 44 h 71"/>
                  <a:gd name="T26" fmla="*/ 78 w 80"/>
                  <a:gd name="T27" fmla="*/ 40 h 71"/>
                  <a:gd name="T28" fmla="*/ 24 w 80"/>
                  <a:gd name="T29" fmla="*/ 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0" h="71">
                    <a:moveTo>
                      <a:pt x="24" y="3"/>
                    </a:moveTo>
                    <a:cubicBezTo>
                      <a:pt x="21" y="0"/>
                      <a:pt x="18" y="6"/>
                      <a:pt x="20" y="9"/>
                    </a:cubicBezTo>
                    <a:cubicBezTo>
                      <a:pt x="19" y="8"/>
                      <a:pt x="18" y="8"/>
                      <a:pt x="17" y="9"/>
                    </a:cubicBezTo>
                    <a:cubicBezTo>
                      <a:pt x="16" y="10"/>
                      <a:pt x="13" y="14"/>
                      <a:pt x="16" y="16"/>
                    </a:cubicBezTo>
                    <a:cubicBezTo>
                      <a:pt x="12" y="15"/>
                      <a:pt x="11" y="20"/>
                      <a:pt x="12" y="23"/>
                    </a:cubicBezTo>
                    <a:cubicBezTo>
                      <a:pt x="9" y="21"/>
                      <a:pt x="5" y="24"/>
                      <a:pt x="6" y="28"/>
                    </a:cubicBezTo>
                    <a:cubicBezTo>
                      <a:pt x="0" y="27"/>
                      <a:pt x="4" y="38"/>
                      <a:pt x="5" y="40"/>
                    </a:cubicBezTo>
                    <a:cubicBezTo>
                      <a:pt x="8" y="45"/>
                      <a:pt x="13" y="49"/>
                      <a:pt x="18" y="53"/>
                    </a:cubicBezTo>
                    <a:cubicBezTo>
                      <a:pt x="26" y="60"/>
                      <a:pt x="35" y="70"/>
                      <a:pt x="47" y="71"/>
                    </a:cubicBezTo>
                    <a:cubicBezTo>
                      <a:pt x="51" y="71"/>
                      <a:pt x="60" y="70"/>
                      <a:pt x="55" y="63"/>
                    </a:cubicBezTo>
                    <a:cubicBezTo>
                      <a:pt x="58" y="64"/>
                      <a:pt x="65" y="61"/>
                      <a:pt x="61" y="58"/>
                    </a:cubicBezTo>
                    <a:cubicBezTo>
                      <a:pt x="65" y="60"/>
                      <a:pt x="67" y="55"/>
                      <a:pt x="66" y="51"/>
                    </a:cubicBezTo>
                    <a:cubicBezTo>
                      <a:pt x="69" y="53"/>
                      <a:pt x="76" y="47"/>
                      <a:pt x="72" y="44"/>
                    </a:cubicBezTo>
                    <a:cubicBezTo>
                      <a:pt x="76" y="46"/>
                      <a:pt x="80" y="41"/>
                      <a:pt x="78" y="40"/>
                    </a:cubicBezTo>
                    <a:cubicBezTo>
                      <a:pt x="76" y="39"/>
                      <a:pt x="51" y="37"/>
                      <a:pt x="24" y="3"/>
                    </a:cubicBezTo>
                    <a:close/>
                  </a:path>
                </a:pathLst>
              </a:custGeom>
              <a:solidFill>
                <a:srgbClr val="D3D0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123"/>
              <p:cNvSpPr>
                <a:spLocks/>
              </p:cNvSpPr>
              <p:nvPr/>
            </p:nvSpPr>
            <p:spPr bwMode="auto">
              <a:xfrm>
                <a:off x="7260" y="7606"/>
                <a:ext cx="116" cy="90"/>
              </a:xfrm>
              <a:custGeom>
                <a:avLst/>
                <a:gdLst>
                  <a:gd name="T0" fmla="*/ 0 w 49"/>
                  <a:gd name="T1" fmla="*/ 0 h 38"/>
                  <a:gd name="T2" fmla="*/ 7 w 49"/>
                  <a:gd name="T3" fmla="*/ 12 h 38"/>
                  <a:gd name="T4" fmla="*/ 49 w 49"/>
                  <a:gd name="T5" fmla="*/ 35 h 38"/>
                  <a:gd name="T6" fmla="*/ 0 w 4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38">
                    <a:moveTo>
                      <a:pt x="0" y="0"/>
                    </a:moveTo>
                    <a:cubicBezTo>
                      <a:pt x="0" y="0"/>
                      <a:pt x="1" y="4"/>
                      <a:pt x="7" y="12"/>
                    </a:cubicBezTo>
                    <a:cubicBezTo>
                      <a:pt x="17" y="23"/>
                      <a:pt x="35" y="38"/>
                      <a:pt x="49" y="35"/>
                    </a:cubicBezTo>
                    <a:cubicBezTo>
                      <a:pt x="49" y="35"/>
                      <a:pt x="30" y="34"/>
                      <a:pt x="0" y="0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124"/>
              <p:cNvSpPr>
                <a:spLocks/>
              </p:cNvSpPr>
              <p:nvPr/>
            </p:nvSpPr>
            <p:spPr bwMode="auto">
              <a:xfrm>
                <a:off x="7274" y="7595"/>
                <a:ext cx="116" cy="82"/>
              </a:xfrm>
              <a:custGeom>
                <a:avLst/>
                <a:gdLst>
                  <a:gd name="T0" fmla="*/ 0 w 49"/>
                  <a:gd name="T1" fmla="*/ 0 h 35"/>
                  <a:gd name="T2" fmla="*/ 49 w 49"/>
                  <a:gd name="T3" fmla="*/ 35 h 35"/>
                  <a:gd name="T4" fmla="*/ 0 w 49"/>
                  <a:gd name="T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35">
                    <a:moveTo>
                      <a:pt x="0" y="0"/>
                    </a:moveTo>
                    <a:cubicBezTo>
                      <a:pt x="0" y="0"/>
                      <a:pt x="28" y="33"/>
                      <a:pt x="49" y="35"/>
                    </a:cubicBezTo>
                    <a:cubicBezTo>
                      <a:pt x="49" y="35"/>
                      <a:pt x="34" y="31"/>
                      <a:pt x="0" y="0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125"/>
              <p:cNvSpPr>
                <a:spLocks/>
              </p:cNvSpPr>
              <p:nvPr/>
            </p:nvSpPr>
            <p:spPr bwMode="auto">
              <a:xfrm>
                <a:off x="7284" y="7578"/>
                <a:ext cx="118" cy="83"/>
              </a:xfrm>
              <a:custGeom>
                <a:avLst/>
                <a:gdLst>
                  <a:gd name="T0" fmla="*/ 0 w 50"/>
                  <a:gd name="T1" fmla="*/ 0 h 35"/>
                  <a:gd name="T2" fmla="*/ 50 w 50"/>
                  <a:gd name="T3" fmla="*/ 35 h 35"/>
                  <a:gd name="T4" fmla="*/ 28 w 50"/>
                  <a:gd name="T5" fmla="*/ 22 h 35"/>
                  <a:gd name="T6" fmla="*/ 0 w 50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35">
                    <a:moveTo>
                      <a:pt x="0" y="0"/>
                    </a:moveTo>
                    <a:cubicBezTo>
                      <a:pt x="0" y="0"/>
                      <a:pt x="29" y="33"/>
                      <a:pt x="50" y="35"/>
                    </a:cubicBezTo>
                    <a:cubicBezTo>
                      <a:pt x="50" y="35"/>
                      <a:pt x="37" y="28"/>
                      <a:pt x="28" y="22"/>
                    </a:cubicBezTo>
                    <a:cubicBezTo>
                      <a:pt x="18" y="1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126"/>
              <p:cNvSpPr>
                <a:spLocks/>
              </p:cNvSpPr>
              <p:nvPr/>
            </p:nvSpPr>
            <p:spPr bwMode="auto">
              <a:xfrm>
                <a:off x="7293" y="7561"/>
                <a:ext cx="123" cy="83"/>
              </a:xfrm>
              <a:custGeom>
                <a:avLst/>
                <a:gdLst>
                  <a:gd name="T0" fmla="*/ 0 w 52"/>
                  <a:gd name="T1" fmla="*/ 0 h 35"/>
                  <a:gd name="T2" fmla="*/ 52 w 52"/>
                  <a:gd name="T3" fmla="*/ 35 h 35"/>
                  <a:gd name="T4" fmla="*/ 0 w 52"/>
                  <a:gd name="T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35">
                    <a:moveTo>
                      <a:pt x="0" y="0"/>
                    </a:moveTo>
                    <a:cubicBezTo>
                      <a:pt x="0" y="0"/>
                      <a:pt x="28" y="35"/>
                      <a:pt x="52" y="35"/>
                    </a:cubicBezTo>
                    <a:cubicBezTo>
                      <a:pt x="52" y="35"/>
                      <a:pt x="30" y="29"/>
                      <a:pt x="0" y="0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127"/>
              <p:cNvSpPr>
                <a:spLocks/>
              </p:cNvSpPr>
              <p:nvPr/>
            </p:nvSpPr>
            <p:spPr bwMode="auto">
              <a:xfrm>
                <a:off x="6477" y="6519"/>
                <a:ext cx="320" cy="210"/>
              </a:xfrm>
              <a:custGeom>
                <a:avLst/>
                <a:gdLst>
                  <a:gd name="T0" fmla="*/ 32 w 135"/>
                  <a:gd name="T1" fmla="*/ 89 h 89"/>
                  <a:gd name="T2" fmla="*/ 71 w 135"/>
                  <a:gd name="T3" fmla="*/ 82 h 89"/>
                  <a:gd name="T4" fmla="*/ 116 w 135"/>
                  <a:gd name="T5" fmla="*/ 85 h 89"/>
                  <a:gd name="T6" fmla="*/ 135 w 135"/>
                  <a:gd name="T7" fmla="*/ 12 h 89"/>
                  <a:gd name="T8" fmla="*/ 117 w 135"/>
                  <a:gd name="T9" fmla="*/ 27 h 89"/>
                  <a:gd name="T10" fmla="*/ 117 w 135"/>
                  <a:gd name="T11" fmla="*/ 0 h 89"/>
                  <a:gd name="T12" fmla="*/ 2 w 135"/>
                  <a:gd name="T13" fmla="*/ 0 h 89"/>
                  <a:gd name="T14" fmla="*/ 0 w 135"/>
                  <a:gd name="T15" fmla="*/ 39 h 89"/>
                  <a:gd name="T16" fmla="*/ 32 w 135"/>
                  <a:gd name="T1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89">
                    <a:moveTo>
                      <a:pt x="32" y="89"/>
                    </a:moveTo>
                    <a:cubicBezTo>
                      <a:pt x="44" y="85"/>
                      <a:pt x="57" y="83"/>
                      <a:pt x="71" y="82"/>
                    </a:cubicBezTo>
                    <a:cubicBezTo>
                      <a:pt x="87" y="81"/>
                      <a:pt x="102" y="82"/>
                      <a:pt x="116" y="85"/>
                    </a:cubicBezTo>
                    <a:cubicBezTo>
                      <a:pt x="128" y="69"/>
                      <a:pt x="134" y="34"/>
                      <a:pt x="135" y="12"/>
                    </a:cubicBezTo>
                    <a:cubicBezTo>
                      <a:pt x="129" y="11"/>
                      <a:pt x="122" y="27"/>
                      <a:pt x="117" y="27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27"/>
                      <a:pt x="0" y="39"/>
                    </a:cubicBezTo>
                    <a:cubicBezTo>
                      <a:pt x="0" y="50"/>
                      <a:pt x="18" y="75"/>
                      <a:pt x="32" y="89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128"/>
              <p:cNvSpPr>
                <a:spLocks/>
              </p:cNvSpPr>
              <p:nvPr/>
            </p:nvSpPr>
            <p:spPr bwMode="auto">
              <a:xfrm>
                <a:off x="6704" y="6122"/>
                <a:ext cx="232" cy="432"/>
              </a:xfrm>
              <a:custGeom>
                <a:avLst/>
                <a:gdLst>
                  <a:gd name="T0" fmla="*/ 4 w 98"/>
                  <a:gd name="T1" fmla="*/ 10 h 183"/>
                  <a:gd name="T2" fmla="*/ 29 w 98"/>
                  <a:gd name="T3" fmla="*/ 1 h 183"/>
                  <a:gd name="T4" fmla="*/ 75 w 98"/>
                  <a:gd name="T5" fmla="*/ 58 h 183"/>
                  <a:gd name="T6" fmla="*/ 98 w 98"/>
                  <a:gd name="T7" fmla="*/ 178 h 183"/>
                  <a:gd name="T8" fmla="*/ 58 w 98"/>
                  <a:gd name="T9" fmla="*/ 183 h 183"/>
                  <a:gd name="T10" fmla="*/ 27 w 98"/>
                  <a:gd name="T11" fmla="*/ 53 h 183"/>
                  <a:gd name="T12" fmla="*/ 4 w 98"/>
                  <a:gd name="T13" fmla="*/ 1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83">
                    <a:moveTo>
                      <a:pt x="4" y="10"/>
                    </a:moveTo>
                    <a:cubicBezTo>
                      <a:pt x="4" y="10"/>
                      <a:pt x="0" y="0"/>
                      <a:pt x="29" y="1"/>
                    </a:cubicBezTo>
                    <a:cubicBezTo>
                      <a:pt x="29" y="1"/>
                      <a:pt x="60" y="2"/>
                      <a:pt x="75" y="58"/>
                    </a:cubicBezTo>
                    <a:cubicBezTo>
                      <a:pt x="90" y="114"/>
                      <a:pt x="98" y="178"/>
                      <a:pt x="98" y="178"/>
                    </a:cubicBezTo>
                    <a:cubicBezTo>
                      <a:pt x="58" y="183"/>
                      <a:pt x="58" y="183"/>
                      <a:pt x="58" y="183"/>
                    </a:cubicBezTo>
                    <a:cubicBezTo>
                      <a:pt x="58" y="183"/>
                      <a:pt x="40" y="71"/>
                      <a:pt x="27" y="53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129"/>
              <p:cNvSpPr>
                <a:spLocks/>
              </p:cNvSpPr>
              <p:nvPr/>
            </p:nvSpPr>
            <p:spPr bwMode="auto">
              <a:xfrm>
                <a:off x="6740" y="6145"/>
                <a:ext cx="194" cy="409"/>
              </a:xfrm>
              <a:custGeom>
                <a:avLst/>
                <a:gdLst>
                  <a:gd name="T0" fmla="*/ 12 w 82"/>
                  <a:gd name="T1" fmla="*/ 43 h 173"/>
                  <a:gd name="T2" fmla="*/ 43 w 82"/>
                  <a:gd name="T3" fmla="*/ 173 h 173"/>
                  <a:gd name="T4" fmla="*/ 68 w 82"/>
                  <a:gd name="T5" fmla="*/ 170 h 173"/>
                  <a:gd name="T6" fmla="*/ 82 w 82"/>
                  <a:gd name="T7" fmla="*/ 159 h 173"/>
                  <a:gd name="T8" fmla="*/ 82 w 82"/>
                  <a:gd name="T9" fmla="*/ 159 h 173"/>
                  <a:gd name="T10" fmla="*/ 44 w 82"/>
                  <a:gd name="T11" fmla="*/ 99 h 173"/>
                  <a:gd name="T12" fmla="*/ 7 w 82"/>
                  <a:gd name="T13" fmla="*/ 0 h 173"/>
                  <a:gd name="T14" fmla="*/ 0 w 82"/>
                  <a:gd name="T15" fmla="*/ 21 h 173"/>
                  <a:gd name="T16" fmla="*/ 12 w 82"/>
                  <a:gd name="T17" fmla="*/ 4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73">
                    <a:moveTo>
                      <a:pt x="12" y="43"/>
                    </a:moveTo>
                    <a:cubicBezTo>
                      <a:pt x="25" y="61"/>
                      <a:pt x="43" y="173"/>
                      <a:pt x="43" y="173"/>
                    </a:cubicBezTo>
                    <a:cubicBezTo>
                      <a:pt x="68" y="170"/>
                      <a:pt x="68" y="170"/>
                      <a:pt x="68" y="170"/>
                    </a:cubicBezTo>
                    <a:cubicBezTo>
                      <a:pt x="76" y="165"/>
                      <a:pt x="82" y="159"/>
                      <a:pt x="82" y="159"/>
                    </a:cubicBezTo>
                    <a:cubicBezTo>
                      <a:pt x="82" y="159"/>
                      <a:pt x="82" y="159"/>
                      <a:pt x="82" y="159"/>
                    </a:cubicBezTo>
                    <a:cubicBezTo>
                      <a:pt x="50" y="154"/>
                      <a:pt x="52" y="134"/>
                      <a:pt x="44" y="99"/>
                    </a:cubicBezTo>
                    <a:cubicBezTo>
                      <a:pt x="36" y="64"/>
                      <a:pt x="7" y="0"/>
                      <a:pt x="7" y="0"/>
                    </a:cubicBezTo>
                    <a:cubicBezTo>
                      <a:pt x="3" y="3"/>
                      <a:pt x="1" y="10"/>
                      <a:pt x="0" y="21"/>
                    </a:cubicBezTo>
                    <a:lnTo>
                      <a:pt x="12" y="43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130"/>
              <p:cNvSpPr>
                <a:spLocks/>
              </p:cNvSpPr>
              <p:nvPr/>
            </p:nvSpPr>
            <p:spPr bwMode="auto">
              <a:xfrm>
                <a:off x="6787" y="6550"/>
                <a:ext cx="267" cy="158"/>
              </a:xfrm>
              <a:custGeom>
                <a:avLst/>
                <a:gdLst>
                  <a:gd name="T0" fmla="*/ 57 w 113"/>
                  <a:gd name="T1" fmla="*/ 6 h 67"/>
                  <a:gd name="T2" fmla="*/ 87 w 113"/>
                  <a:gd name="T3" fmla="*/ 39 h 67"/>
                  <a:gd name="T4" fmla="*/ 112 w 113"/>
                  <a:gd name="T5" fmla="*/ 59 h 67"/>
                  <a:gd name="T6" fmla="*/ 101 w 113"/>
                  <a:gd name="T7" fmla="*/ 63 h 67"/>
                  <a:gd name="T8" fmla="*/ 29 w 113"/>
                  <a:gd name="T9" fmla="*/ 34 h 67"/>
                  <a:gd name="T10" fmla="*/ 9 w 113"/>
                  <a:gd name="T11" fmla="*/ 37 h 67"/>
                  <a:gd name="T12" fmla="*/ 17 w 113"/>
                  <a:gd name="T13" fmla="*/ 21 h 67"/>
                  <a:gd name="T14" fmla="*/ 28 w 113"/>
                  <a:gd name="T15" fmla="*/ 0 h 67"/>
                  <a:gd name="T16" fmla="*/ 57 w 113"/>
                  <a:gd name="T17" fmla="*/ 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67">
                    <a:moveTo>
                      <a:pt x="57" y="6"/>
                    </a:moveTo>
                    <a:cubicBezTo>
                      <a:pt x="57" y="6"/>
                      <a:pt x="77" y="36"/>
                      <a:pt x="87" y="39"/>
                    </a:cubicBezTo>
                    <a:cubicBezTo>
                      <a:pt x="96" y="43"/>
                      <a:pt x="112" y="53"/>
                      <a:pt x="112" y="59"/>
                    </a:cubicBezTo>
                    <a:cubicBezTo>
                      <a:pt x="113" y="65"/>
                      <a:pt x="108" y="67"/>
                      <a:pt x="101" y="63"/>
                    </a:cubicBezTo>
                    <a:cubicBezTo>
                      <a:pt x="94" y="59"/>
                      <a:pt x="41" y="43"/>
                      <a:pt x="29" y="34"/>
                    </a:cubicBezTo>
                    <a:cubicBezTo>
                      <a:pt x="29" y="34"/>
                      <a:pt x="19" y="45"/>
                      <a:pt x="9" y="37"/>
                    </a:cubicBezTo>
                    <a:cubicBezTo>
                      <a:pt x="0" y="29"/>
                      <a:pt x="18" y="29"/>
                      <a:pt x="17" y="21"/>
                    </a:cubicBezTo>
                    <a:cubicBezTo>
                      <a:pt x="16" y="13"/>
                      <a:pt x="28" y="0"/>
                      <a:pt x="28" y="0"/>
                    </a:cubicBezTo>
                    <a:lnTo>
                      <a:pt x="57" y="6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131"/>
              <p:cNvSpPr>
                <a:spLocks/>
              </p:cNvSpPr>
              <p:nvPr/>
            </p:nvSpPr>
            <p:spPr bwMode="auto">
              <a:xfrm>
                <a:off x="6808" y="6606"/>
                <a:ext cx="246" cy="102"/>
              </a:xfrm>
              <a:custGeom>
                <a:avLst/>
                <a:gdLst>
                  <a:gd name="T0" fmla="*/ 5 w 104"/>
                  <a:gd name="T1" fmla="*/ 11 h 43"/>
                  <a:gd name="T2" fmla="*/ 16 w 104"/>
                  <a:gd name="T3" fmla="*/ 3 h 43"/>
                  <a:gd name="T4" fmla="*/ 16 w 104"/>
                  <a:gd name="T5" fmla="*/ 3 h 43"/>
                  <a:gd name="T6" fmla="*/ 17 w 104"/>
                  <a:gd name="T7" fmla="*/ 3 h 43"/>
                  <a:gd name="T8" fmla="*/ 16 w 104"/>
                  <a:gd name="T9" fmla="*/ 2 h 43"/>
                  <a:gd name="T10" fmla="*/ 21 w 104"/>
                  <a:gd name="T11" fmla="*/ 0 h 43"/>
                  <a:gd name="T12" fmla="*/ 43 w 104"/>
                  <a:gd name="T13" fmla="*/ 6 h 43"/>
                  <a:gd name="T14" fmla="*/ 52 w 104"/>
                  <a:gd name="T15" fmla="*/ 10 h 43"/>
                  <a:gd name="T16" fmla="*/ 58 w 104"/>
                  <a:gd name="T17" fmla="*/ 15 h 43"/>
                  <a:gd name="T18" fmla="*/ 101 w 104"/>
                  <a:gd name="T19" fmla="*/ 34 h 43"/>
                  <a:gd name="T20" fmla="*/ 103 w 104"/>
                  <a:gd name="T21" fmla="*/ 35 h 43"/>
                  <a:gd name="T22" fmla="*/ 103 w 104"/>
                  <a:gd name="T23" fmla="*/ 35 h 43"/>
                  <a:gd name="T24" fmla="*/ 92 w 104"/>
                  <a:gd name="T25" fmla="*/ 39 h 43"/>
                  <a:gd name="T26" fmla="*/ 20 w 104"/>
                  <a:gd name="T27" fmla="*/ 10 h 43"/>
                  <a:gd name="T28" fmla="*/ 0 w 104"/>
                  <a:gd name="T29" fmla="*/ 13 h 43"/>
                  <a:gd name="T30" fmla="*/ 0 w 104"/>
                  <a:gd name="T31" fmla="*/ 13 h 43"/>
                  <a:gd name="T32" fmla="*/ 5 w 104"/>
                  <a:gd name="T33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43">
                    <a:moveTo>
                      <a:pt x="5" y="11"/>
                    </a:moveTo>
                    <a:cubicBezTo>
                      <a:pt x="9" y="9"/>
                      <a:pt x="12" y="6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7" y="3"/>
                    </a:cubicBezTo>
                    <a:cubicBezTo>
                      <a:pt x="18" y="2"/>
                      <a:pt x="22" y="0"/>
                      <a:pt x="16" y="2"/>
                    </a:cubicBezTo>
                    <a:cubicBezTo>
                      <a:pt x="18" y="2"/>
                      <a:pt x="19" y="1"/>
                      <a:pt x="21" y="0"/>
                    </a:cubicBezTo>
                    <a:cubicBezTo>
                      <a:pt x="28" y="2"/>
                      <a:pt x="36" y="3"/>
                      <a:pt x="43" y="6"/>
                    </a:cubicBezTo>
                    <a:cubicBezTo>
                      <a:pt x="47" y="7"/>
                      <a:pt x="49" y="8"/>
                      <a:pt x="52" y="10"/>
                    </a:cubicBezTo>
                    <a:cubicBezTo>
                      <a:pt x="54" y="12"/>
                      <a:pt x="56" y="14"/>
                      <a:pt x="58" y="15"/>
                    </a:cubicBezTo>
                    <a:cubicBezTo>
                      <a:pt x="71" y="23"/>
                      <a:pt x="86" y="30"/>
                      <a:pt x="101" y="34"/>
                    </a:cubicBezTo>
                    <a:cubicBezTo>
                      <a:pt x="102" y="35"/>
                      <a:pt x="102" y="35"/>
                      <a:pt x="103" y="35"/>
                    </a:cubicBezTo>
                    <a:cubicBezTo>
                      <a:pt x="103" y="35"/>
                      <a:pt x="103" y="35"/>
                      <a:pt x="103" y="35"/>
                    </a:cubicBezTo>
                    <a:cubicBezTo>
                      <a:pt x="104" y="41"/>
                      <a:pt x="99" y="43"/>
                      <a:pt x="92" y="39"/>
                    </a:cubicBezTo>
                    <a:cubicBezTo>
                      <a:pt x="85" y="35"/>
                      <a:pt x="32" y="19"/>
                      <a:pt x="20" y="10"/>
                    </a:cubicBezTo>
                    <a:cubicBezTo>
                      <a:pt x="20" y="10"/>
                      <a:pt x="10" y="21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2"/>
                      <a:pt x="4" y="12"/>
                      <a:pt x="5" y="1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132"/>
              <p:cNvSpPr>
                <a:spLocks/>
              </p:cNvSpPr>
              <p:nvPr/>
            </p:nvSpPr>
            <p:spPr bwMode="auto">
              <a:xfrm>
                <a:off x="6825" y="6514"/>
                <a:ext cx="118" cy="54"/>
              </a:xfrm>
              <a:custGeom>
                <a:avLst/>
                <a:gdLst>
                  <a:gd name="T0" fmla="*/ 50 w 50"/>
                  <a:gd name="T1" fmla="*/ 5 h 23"/>
                  <a:gd name="T2" fmla="*/ 0 w 50"/>
                  <a:gd name="T3" fmla="*/ 0 h 23"/>
                  <a:gd name="T4" fmla="*/ 4 w 50"/>
                  <a:gd name="T5" fmla="*/ 19 h 23"/>
                  <a:gd name="T6" fmla="*/ 43 w 50"/>
                  <a:gd name="T7" fmla="*/ 23 h 23"/>
                  <a:gd name="T8" fmla="*/ 50 w 50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3">
                    <a:moveTo>
                      <a:pt x="50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50" y="22"/>
                      <a:pt x="50" y="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133"/>
              <p:cNvSpPr>
                <a:spLocks/>
              </p:cNvSpPr>
              <p:nvPr/>
            </p:nvSpPr>
            <p:spPr bwMode="auto">
              <a:xfrm>
                <a:off x="6331" y="6133"/>
                <a:ext cx="236" cy="443"/>
              </a:xfrm>
              <a:custGeom>
                <a:avLst/>
                <a:gdLst>
                  <a:gd name="T0" fmla="*/ 97 w 100"/>
                  <a:gd name="T1" fmla="*/ 10 h 187"/>
                  <a:gd name="T2" fmla="*/ 71 w 100"/>
                  <a:gd name="T3" fmla="*/ 1 h 187"/>
                  <a:gd name="T4" fmla="*/ 24 w 100"/>
                  <a:gd name="T5" fmla="*/ 59 h 187"/>
                  <a:gd name="T6" fmla="*/ 0 w 100"/>
                  <a:gd name="T7" fmla="*/ 181 h 187"/>
                  <a:gd name="T8" fmla="*/ 41 w 100"/>
                  <a:gd name="T9" fmla="*/ 187 h 187"/>
                  <a:gd name="T10" fmla="*/ 73 w 100"/>
                  <a:gd name="T11" fmla="*/ 54 h 187"/>
                  <a:gd name="T12" fmla="*/ 97 w 100"/>
                  <a:gd name="T13" fmla="*/ 1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87">
                    <a:moveTo>
                      <a:pt x="97" y="10"/>
                    </a:moveTo>
                    <a:cubicBezTo>
                      <a:pt x="97" y="10"/>
                      <a:pt x="100" y="0"/>
                      <a:pt x="71" y="1"/>
                    </a:cubicBezTo>
                    <a:cubicBezTo>
                      <a:pt x="71" y="1"/>
                      <a:pt x="39" y="2"/>
                      <a:pt x="24" y="59"/>
                    </a:cubicBezTo>
                    <a:cubicBezTo>
                      <a:pt x="9" y="117"/>
                      <a:pt x="0" y="181"/>
                      <a:pt x="0" y="181"/>
                    </a:cubicBezTo>
                    <a:cubicBezTo>
                      <a:pt x="41" y="187"/>
                      <a:pt x="41" y="187"/>
                      <a:pt x="41" y="187"/>
                    </a:cubicBezTo>
                    <a:cubicBezTo>
                      <a:pt x="41" y="187"/>
                      <a:pt x="59" y="73"/>
                      <a:pt x="73" y="54"/>
                    </a:cubicBezTo>
                    <a:lnTo>
                      <a:pt x="97" y="1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134"/>
              <p:cNvSpPr>
                <a:spLocks/>
              </p:cNvSpPr>
              <p:nvPr/>
            </p:nvSpPr>
            <p:spPr bwMode="auto">
              <a:xfrm>
                <a:off x="6333" y="6166"/>
                <a:ext cx="187" cy="398"/>
              </a:xfrm>
              <a:custGeom>
                <a:avLst/>
                <a:gdLst>
                  <a:gd name="T0" fmla="*/ 0 w 79"/>
                  <a:gd name="T1" fmla="*/ 160 h 168"/>
                  <a:gd name="T2" fmla="*/ 0 w 79"/>
                  <a:gd name="T3" fmla="*/ 160 h 168"/>
                  <a:gd name="T4" fmla="*/ 42 w 79"/>
                  <a:gd name="T5" fmla="*/ 164 h 168"/>
                  <a:gd name="T6" fmla="*/ 72 w 79"/>
                  <a:gd name="T7" fmla="*/ 40 h 168"/>
                  <a:gd name="T8" fmla="*/ 79 w 79"/>
                  <a:gd name="T9" fmla="*/ 26 h 168"/>
                  <a:gd name="T10" fmla="*/ 72 w 79"/>
                  <a:gd name="T11" fmla="*/ 0 h 168"/>
                  <a:gd name="T12" fmla="*/ 48 w 79"/>
                  <a:gd name="T13" fmla="*/ 90 h 168"/>
                  <a:gd name="T14" fmla="*/ 0 w 79"/>
                  <a:gd name="T15" fmla="*/ 16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168">
                    <a:moveTo>
                      <a:pt x="0" y="16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0"/>
                      <a:pt x="25" y="168"/>
                      <a:pt x="42" y="164"/>
                    </a:cubicBezTo>
                    <a:cubicBezTo>
                      <a:pt x="46" y="137"/>
                      <a:pt x="60" y="56"/>
                      <a:pt x="72" y="40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79" y="14"/>
                      <a:pt x="77" y="4"/>
                      <a:pt x="72" y="0"/>
                    </a:cubicBezTo>
                    <a:cubicBezTo>
                      <a:pt x="72" y="0"/>
                      <a:pt x="73" y="28"/>
                      <a:pt x="48" y="90"/>
                    </a:cubicBezTo>
                    <a:cubicBezTo>
                      <a:pt x="22" y="152"/>
                      <a:pt x="47" y="147"/>
                      <a:pt x="0" y="16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135"/>
              <p:cNvSpPr>
                <a:spLocks/>
              </p:cNvSpPr>
              <p:nvPr/>
            </p:nvSpPr>
            <p:spPr bwMode="auto">
              <a:xfrm>
                <a:off x="6255" y="6552"/>
                <a:ext cx="227" cy="222"/>
              </a:xfrm>
              <a:custGeom>
                <a:avLst/>
                <a:gdLst>
                  <a:gd name="T0" fmla="*/ 33 w 96"/>
                  <a:gd name="T1" fmla="*/ 17 h 94"/>
                  <a:gd name="T2" fmla="*/ 18 w 96"/>
                  <a:gd name="T3" fmla="*/ 60 h 94"/>
                  <a:gd name="T4" fmla="*/ 2 w 96"/>
                  <a:gd name="T5" fmla="*/ 88 h 94"/>
                  <a:gd name="T6" fmla="*/ 14 w 96"/>
                  <a:gd name="T7" fmla="*/ 88 h 94"/>
                  <a:gd name="T8" fmla="*/ 71 w 96"/>
                  <a:gd name="T9" fmla="*/ 32 h 94"/>
                  <a:gd name="T10" fmla="*/ 90 w 96"/>
                  <a:gd name="T11" fmla="*/ 28 h 94"/>
                  <a:gd name="T12" fmla="*/ 77 w 96"/>
                  <a:gd name="T13" fmla="*/ 15 h 94"/>
                  <a:gd name="T14" fmla="*/ 59 w 96"/>
                  <a:gd name="T15" fmla="*/ 0 h 94"/>
                  <a:gd name="T16" fmla="*/ 33 w 96"/>
                  <a:gd name="T17" fmla="*/ 1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94">
                    <a:moveTo>
                      <a:pt x="33" y="17"/>
                    </a:moveTo>
                    <a:cubicBezTo>
                      <a:pt x="33" y="17"/>
                      <a:pt x="26" y="52"/>
                      <a:pt x="18" y="60"/>
                    </a:cubicBezTo>
                    <a:cubicBezTo>
                      <a:pt x="10" y="67"/>
                      <a:pt x="0" y="83"/>
                      <a:pt x="2" y="88"/>
                    </a:cubicBezTo>
                    <a:cubicBezTo>
                      <a:pt x="3" y="94"/>
                      <a:pt x="9" y="94"/>
                      <a:pt x="14" y="88"/>
                    </a:cubicBezTo>
                    <a:cubicBezTo>
                      <a:pt x="19" y="81"/>
                      <a:pt x="63" y="45"/>
                      <a:pt x="71" y="32"/>
                    </a:cubicBezTo>
                    <a:cubicBezTo>
                      <a:pt x="71" y="32"/>
                      <a:pt x="85" y="39"/>
                      <a:pt x="90" y="28"/>
                    </a:cubicBezTo>
                    <a:cubicBezTo>
                      <a:pt x="96" y="16"/>
                      <a:pt x="79" y="23"/>
                      <a:pt x="77" y="15"/>
                    </a:cubicBezTo>
                    <a:cubicBezTo>
                      <a:pt x="75" y="7"/>
                      <a:pt x="59" y="0"/>
                      <a:pt x="59" y="0"/>
                    </a:cubicBezTo>
                    <a:lnTo>
                      <a:pt x="33" y="1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136"/>
              <p:cNvSpPr>
                <a:spLocks/>
              </p:cNvSpPr>
              <p:nvPr/>
            </p:nvSpPr>
            <p:spPr bwMode="auto">
              <a:xfrm>
                <a:off x="6260" y="6606"/>
                <a:ext cx="208" cy="168"/>
              </a:xfrm>
              <a:custGeom>
                <a:avLst/>
                <a:gdLst>
                  <a:gd name="T0" fmla="*/ 83 w 88"/>
                  <a:gd name="T1" fmla="*/ 4 h 71"/>
                  <a:gd name="T2" fmla="*/ 70 w 88"/>
                  <a:gd name="T3" fmla="*/ 1 h 71"/>
                  <a:gd name="T4" fmla="*/ 70 w 88"/>
                  <a:gd name="T5" fmla="*/ 1 h 71"/>
                  <a:gd name="T6" fmla="*/ 69 w 88"/>
                  <a:gd name="T7" fmla="*/ 1 h 71"/>
                  <a:gd name="T8" fmla="*/ 69 w 88"/>
                  <a:gd name="T9" fmla="*/ 1 h 71"/>
                  <a:gd name="T10" fmla="*/ 64 w 88"/>
                  <a:gd name="T11" fmla="*/ 0 h 71"/>
                  <a:gd name="T12" fmla="*/ 45 w 88"/>
                  <a:gd name="T13" fmla="*/ 14 h 71"/>
                  <a:gd name="T14" fmla="*/ 38 w 88"/>
                  <a:gd name="T15" fmla="*/ 21 h 71"/>
                  <a:gd name="T16" fmla="*/ 35 w 88"/>
                  <a:gd name="T17" fmla="*/ 29 h 71"/>
                  <a:gd name="T18" fmla="*/ 2 w 88"/>
                  <a:gd name="T19" fmla="*/ 64 h 71"/>
                  <a:gd name="T20" fmla="*/ 0 w 88"/>
                  <a:gd name="T21" fmla="*/ 65 h 71"/>
                  <a:gd name="T22" fmla="*/ 0 w 88"/>
                  <a:gd name="T23" fmla="*/ 65 h 71"/>
                  <a:gd name="T24" fmla="*/ 12 w 88"/>
                  <a:gd name="T25" fmla="*/ 65 h 71"/>
                  <a:gd name="T26" fmla="*/ 69 w 88"/>
                  <a:gd name="T27" fmla="*/ 9 h 71"/>
                  <a:gd name="T28" fmla="*/ 88 w 88"/>
                  <a:gd name="T29" fmla="*/ 5 h 71"/>
                  <a:gd name="T30" fmla="*/ 88 w 88"/>
                  <a:gd name="T31" fmla="*/ 4 h 71"/>
                  <a:gd name="T32" fmla="*/ 83 w 88"/>
                  <a:gd name="T33" fmla="*/ 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8" h="71">
                    <a:moveTo>
                      <a:pt x="83" y="4"/>
                    </a:moveTo>
                    <a:cubicBezTo>
                      <a:pt x="78" y="4"/>
                      <a:pt x="74" y="3"/>
                      <a:pt x="70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70" y="1"/>
                      <a:pt x="69" y="1"/>
                      <a:pt x="69" y="1"/>
                    </a:cubicBezTo>
                    <a:cubicBezTo>
                      <a:pt x="67" y="1"/>
                      <a:pt x="63" y="1"/>
                      <a:pt x="69" y="1"/>
                    </a:cubicBezTo>
                    <a:cubicBezTo>
                      <a:pt x="67" y="1"/>
                      <a:pt x="66" y="0"/>
                      <a:pt x="64" y="0"/>
                    </a:cubicBezTo>
                    <a:cubicBezTo>
                      <a:pt x="58" y="5"/>
                      <a:pt x="51" y="9"/>
                      <a:pt x="45" y="14"/>
                    </a:cubicBezTo>
                    <a:cubicBezTo>
                      <a:pt x="42" y="17"/>
                      <a:pt x="40" y="19"/>
                      <a:pt x="38" y="21"/>
                    </a:cubicBezTo>
                    <a:cubicBezTo>
                      <a:pt x="37" y="24"/>
                      <a:pt x="36" y="27"/>
                      <a:pt x="35" y="29"/>
                    </a:cubicBezTo>
                    <a:cubicBezTo>
                      <a:pt x="25" y="42"/>
                      <a:pt x="14" y="54"/>
                      <a:pt x="2" y="64"/>
                    </a:cubicBezTo>
                    <a:cubicBezTo>
                      <a:pt x="1" y="64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" y="71"/>
                      <a:pt x="7" y="71"/>
                      <a:pt x="12" y="65"/>
                    </a:cubicBezTo>
                    <a:cubicBezTo>
                      <a:pt x="17" y="58"/>
                      <a:pt x="61" y="22"/>
                      <a:pt x="69" y="9"/>
                    </a:cubicBezTo>
                    <a:cubicBezTo>
                      <a:pt x="69" y="9"/>
                      <a:pt x="83" y="16"/>
                      <a:pt x="88" y="5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7" y="4"/>
                      <a:pt x="85" y="4"/>
                      <a:pt x="83" y="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137"/>
              <p:cNvSpPr>
                <a:spLocks/>
              </p:cNvSpPr>
              <p:nvPr/>
            </p:nvSpPr>
            <p:spPr bwMode="auto">
              <a:xfrm>
                <a:off x="6324" y="6535"/>
                <a:ext cx="123" cy="57"/>
              </a:xfrm>
              <a:custGeom>
                <a:avLst/>
                <a:gdLst>
                  <a:gd name="T0" fmla="*/ 0 w 52"/>
                  <a:gd name="T1" fmla="*/ 4 h 24"/>
                  <a:gd name="T2" fmla="*/ 52 w 52"/>
                  <a:gd name="T3" fmla="*/ 0 h 24"/>
                  <a:gd name="T4" fmla="*/ 47 w 52"/>
                  <a:gd name="T5" fmla="*/ 19 h 24"/>
                  <a:gd name="T6" fmla="*/ 4 w 52"/>
                  <a:gd name="T7" fmla="*/ 24 h 24"/>
                  <a:gd name="T8" fmla="*/ 0 w 52"/>
                  <a:gd name="T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0" y="4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0" y="22"/>
                      <a:pt x="0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138"/>
              <p:cNvSpPr>
                <a:spLocks/>
              </p:cNvSpPr>
              <p:nvPr/>
            </p:nvSpPr>
            <p:spPr bwMode="auto">
              <a:xfrm>
                <a:off x="6501" y="6143"/>
                <a:ext cx="307" cy="468"/>
              </a:xfrm>
              <a:custGeom>
                <a:avLst/>
                <a:gdLst>
                  <a:gd name="T0" fmla="*/ 123 w 130"/>
                  <a:gd name="T1" fmla="*/ 134 h 198"/>
                  <a:gd name="T2" fmla="*/ 108 w 130"/>
                  <a:gd name="T3" fmla="*/ 17 h 198"/>
                  <a:gd name="T4" fmla="*/ 96 w 130"/>
                  <a:gd name="T5" fmla="*/ 3 h 198"/>
                  <a:gd name="T6" fmla="*/ 4 w 130"/>
                  <a:gd name="T7" fmla="*/ 9 h 198"/>
                  <a:gd name="T8" fmla="*/ 2 w 130"/>
                  <a:gd name="T9" fmla="*/ 13 h 198"/>
                  <a:gd name="T10" fmla="*/ 4 w 130"/>
                  <a:gd name="T11" fmla="*/ 19 h 198"/>
                  <a:gd name="T12" fmla="*/ 3 w 130"/>
                  <a:gd name="T13" fmla="*/ 57 h 198"/>
                  <a:gd name="T14" fmla="*/ 0 w 130"/>
                  <a:gd name="T15" fmla="*/ 77 h 198"/>
                  <a:gd name="T16" fmla="*/ 3 w 130"/>
                  <a:gd name="T17" fmla="*/ 105 h 198"/>
                  <a:gd name="T18" fmla="*/ 0 w 130"/>
                  <a:gd name="T19" fmla="*/ 190 h 198"/>
                  <a:gd name="T20" fmla="*/ 66 w 130"/>
                  <a:gd name="T21" fmla="*/ 197 h 198"/>
                  <a:gd name="T22" fmla="*/ 124 w 130"/>
                  <a:gd name="T23" fmla="*/ 183 h 198"/>
                  <a:gd name="T24" fmla="*/ 123 w 130"/>
                  <a:gd name="T25" fmla="*/ 134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0" h="198">
                    <a:moveTo>
                      <a:pt x="123" y="134"/>
                    </a:moveTo>
                    <a:cubicBezTo>
                      <a:pt x="112" y="80"/>
                      <a:pt x="109" y="23"/>
                      <a:pt x="108" y="17"/>
                    </a:cubicBezTo>
                    <a:cubicBezTo>
                      <a:pt x="105" y="6"/>
                      <a:pt x="96" y="3"/>
                      <a:pt x="96" y="3"/>
                    </a:cubicBezTo>
                    <a:cubicBezTo>
                      <a:pt x="24" y="0"/>
                      <a:pt x="4" y="9"/>
                      <a:pt x="4" y="9"/>
                    </a:cubicBezTo>
                    <a:cubicBezTo>
                      <a:pt x="3" y="10"/>
                      <a:pt x="2" y="11"/>
                      <a:pt x="2" y="13"/>
                    </a:cubicBezTo>
                    <a:cubicBezTo>
                      <a:pt x="3" y="14"/>
                      <a:pt x="4" y="16"/>
                      <a:pt x="4" y="19"/>
                    </a:cubicBezTo>
                    <a:cubicBezTo>
                      <a:pt x="7" y="32"/>
                      <a:pt x="7" y="44"/>
                      <a:pt x="3" y="57"/>
                    </a:cubicBezTo>
                    <a:cubicBezTo>
                      <a:pt x="2" y="64"/>
                      <a:pt x="1" y="71"/>
                      <a:pt x="0" y="77"/>
                    </a:cubicBezTo>
                    <a:cubicBezTo>
                      <a:pt x="1" y="87"/>
                      <a:pt x="2" y="96"/>
                      <a:pt x="3" y="105"/>
                    </a:cubicBezTo>
                    <a:cubicBezTo>
                      <a:pt x="6" y="123"/>
                      <a:pt x="0" y="190"/>
                      <a:pt x="0" y="190"/>
                    </a:cubicBezTo>
                    <a:cubicBezTo>
                      <a:pt x="0" y="190"/>
                      <a:pt x="37" y="198"/>
                      <a:pt x="66" y="197"/>
                    </a:cubicBezTo>
                    <a:cubicBezTo>
                      <a:pt x="95" y="196"/>
                      <a:pt x="124" y="183"/>
                      <a:pt x="124" y="183"/>
                    </a:cubicBezTo>
                    <a:cubicBezTo>
                      <a:pt x="124" y="183"/>
                      <a:pt x="130" y="168"/>
                      <a:pt x="123" y="13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139"/>
              <p:cNvSpPr>
                <a:spLocks/>
              </p:cNvSpPr>
              <p:nvPr/>
            </p:nvSpPr>
            <p:spPr bwMode="auto">
              <a:xfrm>
                <a:off x="6475" y="6150"/>
                <a:ext cx="333" cy="461"/>
              </a:xfrm>
              <a:custGeom>
                <a:avLst/>
                <a:gdLst>
                  <a:gd name="T0" fmla="*/ 134 w 141"/>
                  <a:gd name="T1" fmla="*/ 131 h 195"/>
                  <a:gd name="T2" fmla="*/ 119 w 141"/>
                  <a:gd name="T3" fmla="*/ 14 h 195"/>
                  <a:gd name="T4" fmla="*/ 107 w 141"/>
                  <a:gd name="T5" fmla="*/ 0 h 195"/>
                  <a:gd name="T6" fmla="*/ 106 w 141"/>
                  <a:gd name="T7" fmla="*/ 0 h 195"/>
                  <a:gd name="T8" fmla="*/ 113 w 141"/>
                  <a:gd name="T9" fmla="*/ 62 h 195"/>
                  <a:gd name="T10" fmla="*/ 106 w 141"/>
                  <a:gd name="T11" fmla="*/ 154 h 195"/>
                  <a:gd name="T12" fmla="*/ 60 w 141"/>
                  <a:gd name="T13" fmla="*/ 177 h 195"/>
                  <a:gd name="T14" fmla="*/ 28 w 141"/>
                  <a:gd name="T15" fmla="*/ 117 h 195"/>
                  <a:gd name="T16" fmla="*/ 25 w 141"/>
                  <a:gd name="T17" fmla="*/ 63 h 195"/>
                  <a:gd name="T18" fmla="*/ 16 w 141"/>
                  <a:gd name="T19" fmla="*/ 7 h 195"/>
                  <a:gd name="T20" fmla="*/ 12 w 141"/>
                  <a:gd name="T21" fmla="*/ 10 h 195"/>
                  <a:gd name="T22" fmla="*/ 15 w 141"/>
                  <a:gd name="T23" fmla="*/ 16 h 195"/>
                  <a:gd name="T24" fmla="*/ 10 w 141"/>
                  <a:gd name="T25" fmla="*/ 46 h 195"/>
                  <a:gd name="T26" fmla="*/ 5 w 141"/>
                  <a:gd name="T27" fmla="*/ 63 h 195"/>
                  <a:gd name="T28" fmla="*/ 5 w 141"/>
                  <a:gd name="T29" fmla="*/ 105 h 195"/>
                  <a:gd name="T30" fmla="*/ 1 w 141"/>
                  <a:gd name="T31" fmla="*/ 170 h 195"/>
                  <a:gd name="T32" fmla="*/ 11 w 141"/>
                  <a:gd name="T33" fmla="*/ 187 h 195"/>
                  <a:gd name="T34" fmla="*/ 77 w 141"/>
                  <a:gd name="T35" fmla="*/ 194 h 195"/>
                  <a:gd name="T36" fmla="*/ 135 w 141"/>
                  <a:gd name="T37" fmla="*/ 180 h 195"/>
                  <a:gd name="T38" fmla="*/ 134 w 141"/>
                  <a:gd name="T39" fmla="*/ 13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1" h="195">
                    <a:moveTo>
                      <a:pt x="134" y="131"/>
                    </a:moveTo>
                    <a:cubicBezTo>
                      <a:pt x="123" y="77"/>
                      <a:pt x="120" y="20"/>
                      <a:pt x="119" y="14"/>
                    </a:cubicBezTo>
                    <a:cubicBezTo>
                      <a:pt x="116" y="3"/>
                      <a:pt x="107" y="0"/>
                      <a:pt x="107" y="0"/>
                    </a:cubicBezTo>
                    <a:cubicBezTo>
                      <a:pt x="107" y="0"/>
                      <a:pt x="106" y="0"/>
                      <a:pt x="106" y="0"/>
                    </a:cubicBezTo>
                    <a:cubicBezTo>
                      <a:pt x="114" y="19"/>
                      <a:pt x="112" y="41"/>
                      <a:pt x="113" y="62"/>
                    </a:cubicBezTo>
                    <a:cubicBezTo>
                      <a:pt x="114" y="91"/>
                      <a:pt x="115" y="127"/>
                      <a:pt x="106" y="154"/>
                    </a:cubicBezTo>
                    <a:cubicBezTo>
                      <a:pt x="100" y="171"/>
                      <a:pt x="79" y="191"/>
                      <a:pt x="60" y="177"/>
                    </a:cubicBezTo>
                    <a:cubicBezTo>
                      <a:pt x="36" y="171"/>
                      <a:pt x="31" y="141"/>
                      <a:pt x="28" y="117"/>
                    </a:cubicBezTo>
                    <a:cubicBezTo>
                      <a:pt x="26" y="97"/>
                      <a:pt x="25" y="82"/>
                      <a:pt x="25" y="63"/>
                    </a:cubicBezTo>
                    <a:cubicBezTo>
                      <a:pt x="26" y="42"/>
                      <a:pt x="23" y="25"/>
                      <a:pt x="16" y="7"/>
                    </a:cubicBezTo>
                    <a:cubicBezTo>
                      <a:pt x="15" y="8"/>
                      <a:pt x="14" y="9"/>
                      <a:pt x="12" y="10"/>
                    </a:cubicBezTo>
                    <a:cubicBezTo>
                      <a:pt x="14" y="11"/>
                      <a:pt x="15" y="13"/>
                      <a:pt x="15" y="16"/>
                    </a:cubicBezTo>
                    <a:cubicBezTo>
                      <a:pt x="18" y="29"/>
                      <a:pt x="13" y="33"/>
                      <a:pt x="10" y="46"/>
                    </a:cubicBezTo>
                    <a:cubicBezTo>
                      <a:pt x="8" y="53"/>
                      <a:pt x="6" y="56"/>
                      <a:pt x="5" y="63"/>
                    </a:cubicBezTo>
                    <a:cubicBezTo>
                      <a:pt x="6" y="72"/>
                      <a:pt x="5" y="96"/>
                      <a:pt x="5" y="105"/>
                    </a:cubicBezTo>
                    <a:cubicBezTo>
                      <a:pt x="5" y="131"/>
                      <a:pt x="0" y="165"/>
                      <a:pt x="1" y="170"/>
                    </a:cubicBezTo>
                    <a:cubicBezTo>
                      <a:pt x="1" y="176"/>
                      <a:pt x="3" y="182"/>
                      <a:pt x="11" y="187"/>
                    </a:cubicBezTo>
                    <a:cubicBezTo>
                      <a:pt x="15" y="189"/>
                      <a:pt x="48" y="195"/>
                      <a:pt x="77" y="194"/>
                    </a:cubicBezTo>
                    <a:cubicBezTo>
                      <a:pt x="106" y="193"/>
                      <a:pt x="135" y="180"/>
                      <a:pt x="135" y="180"/>
                    </a:cubicBezTo>
                    <a:cubicBezTo>
                      <a:pt x="135" y="180"/>
                      <a:pt x="141" y="165"/>
                      <a:pt x="134" y="13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140"/>
              <p:cNvSpPr>
                <a:spLocks/>
              </p:cNvSpPr>
              <p:nvPr/>
            </p:nvSpPr>
            <p:spPr bwMode="auto">
              <a:xfrm>
                <a:off x="6704" y="6150"/>
                <a:ext cx="93" cy="343"/>
              </a:xfrm>
              <a:custGeom>
                <a:avLst/>
                <a:gdLst>
                  <a:gd name="T0" fmla="*/ 37 w 39"/>
                  <a:gd name="T1" fmla="*/ 131 h 145"/>
                  <a:gd name="T2" fmla="*/ 23 w 39"/>
                  <a:gd name="T3" fmla="*/ 14 h 145"/>
                  <a:gd name="T4" fmla="*/ 10 w 39"/>
                  <a:gd name="T5" fmla="*/ 0 h 145"/>
                  <a:gd name="T6" fmla="*/ 0 w 39"/>
                  <a:gd name="T7" fmla="*/ 0 h 145"/>
                  <a:gd name="T8" fmla="*/ 2 w 39"/>
                  <a:gd name="T9" fmla="*/ 13 h 145"/>
                  <a:gd name="T10" fmla="*/ 12 w 39"/>
                  <a:gd name="T11" fmla="*/ 19 h 145"/>
                  <a:gd name="T12" fmla="*/ 16 w 39"/>
                  <a:gd name="T13" fmla="*/ 32 h 145"/>
                  <a:gd name="T14" fmla="*/ 19 w 39"/>
                  <a:gd name="T15" fmla="*/ 59 h 145"/>
                  <a:gd name="T16" fmla="*/ 34 w 39"/>
                  <a:gd name="T17" fmla="*/ 131 h 145"/>
                  <a:gd name="T18" fmla="*/ 39 w 39"/>
                  <a:gd name="T19" fmla="*/ 145 h 145"/>
                  <a:gd name="T20" fmla="*/ 37 w 39"/>
                  <a:gd name="T21" fmla="*/ 131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45">
                    <a:moveTo>
                      <a:pt x="37" y="131"/>
                    </a:moveTo>
                    <a:cubicBezTo>
                      <a:pt x="26" y="77"/>
                      <a:pt x="24" y="20"/>
                      <a:pt x="23" y="14"/>
                    </a:cubicBezTo>
                    <a:cubicBezTo>
                      <a:pt x="20" y="3"/>
                      <a:pt x="10" y="0"/>
                      <a:pt x="10" y="0"/>
                    </a:cubicBezTo>
                    <a:cubicBezTo>
                      <a:pt x="7" y="0"/>
                      <a:pt x="3" y="0"/>
                      <a:pt x="0" y="0"/>
                    </a:cubicBezTo>
                    <a:cubicBezTo>
                      <a:pt x="0" y="4"/>
                      <a:pt x="1" y="8"/>
                      <a:pt x="2" y="13"/>
                    </a:cubicBezTo>
                    <a:cubicBezTo>
                      <a:pt x="2" y="12"/>
                      <a:pt x="11" y="18"/>
                      <a:pt x="12" y="19"/>
                    </a:cubicBezTo>
                    <a:cubicBezTo>
                      <a:pt x="15" y="23"/>
                      <a:pt x="16" y="27"/>
                      <a:pt x="16" y="32"/>
                    </a:cubicBezTo>
                    <a:cubicBezTo>
                      <a:pt x="18" y="41"/>
                      <a:pt x="17" y="50"/>
                      <a:pt x="19" y="59"/>
                    </a:cubicBezTo>
                    <a:cubicBezTo>
                      <a:pt x="24" y="84"/>
                      <a:pt x="26" y="107"/>
                      <a:pt x="34" y="131"/>
                    </a:cubicBezTo>
                    <a:cubicBezTo>
                      <a:pt x="36" y="136"/>
                      <a:pt x="38" y="140"/>
                      <a:pt x="39" y="145"/>
                    </a:cubicBezTo>
                    <a:cubicBezTo>
                      <a:pt x="39" y="140"/>
                      <a:pt x="38" y="136"/>
                      <a:pt x="37" y="13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141"/>
              <p:cNvSpPr>
                <a:spLocks/>
              </p:cNvSpPr>
              <p:nvPr/>
            </p:nvSpPr>
            <p:spPr bwMode="auto">
              <a:xfrm>
                <a:off x="6499" y="6079"/>
                <a:ext cx="111" cy="123"/>
              </a:xfrm>
              <a:custGeom>
                <a:avLst/>
                <a:gdLst>
                  <a:gd name="T0" fmla="*/ 4 w 47"/>
                  <a:gd name="T1" fmla="*/ 0 h 52"/>
                  <a:gd name="T2" fmla="*/ 2 w 47"/>
                  <a:gd name="T3" fmla="*/ 37 h 52"/>
                  <a:gd name="T4" fmla="*/ 18 w 47"/>
                  <a:gd name="T5" fmla="*/ 49 h 52"/>
                  <a:gd name="T6" fmla="*/ 46 w 47"/>
                  <a:gd name="T7" fmla="*/ 44 h 52"/>
                  <a:gd name="T8" fmla="*/ 47 w 47"/>
                  <a:gd name="T9" fmla="*/ 33 h 52"/>
                  <a:gd name="T10" fmla="*/ 4 w 47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52">
                    <a:moveTo>
                      <a:pt x="4" y="0"/>
                    </a:moveTo>
                    <a:cubicBezTo>
                      <a:pt x="4" y="0"/>
                      <a:pt x="0" y="31"/>
                      <a:pt x="2" y="37"/>
                    </a:cubicBezTo>
                    <a:cubicBezTo>
                      <a:pt x="4" y="42"/>
                      <a:pt x="10" y="48"/>
                      <a:pt x="18" y="49"/>
                    </a:cubicBezTo>
                    <a:cubicBezTo>
                      <a:pt x="38" y="52"/>
                      <a:pt x="46" y="44"/>
                      <a:pt x="46" y="44"/>
                    </a:cubicBezTo>
                    <a:cubicBezTo>
                      <a:pt x="47" y="33"/>
                      <a:pt x="47" y="33"/>
                      <a:pt x="47" y="3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142"/>
              <p:cNvSpPr>
                <a:spLocks/>
              </p:cNvSpPr>
              <p:nvPr/>
            </p:nvSpPr>
            <p:spPr bwMode="auto">
              <a:xfrm>
                <a:off x="6494" y="6062"/>
                <a:ext cx="113" cy="123"/>
              </a:xfrm>
              <a:custGeom>
                <a:avLst/>
                <a:gdLst>
                  <a:gd name="T0" fmla="*/ 4 w 48"/>
                  <a:gd name="T1" fmla="*/ 0 h 52"/>
                  <a:gd name="T2" fmla="*/ 2 w 48"/>
                  <a:gd name="T3" fmla="*/ 36 h 52"/>
                  <a:gd name="T4" fmla="*/ 17 w 48"/>
                  <a:gd name="T5" fmla="*/ 49 h 52"/>
                  <a:gd name="T6" fmla="*/ 44 w 48"/>
                  <a:gd name="T7" fmla="*/ 50 h 52"/>
                  <a:gd name="T8" fmla="*/ 48 w 48"/>
                  <a:gd name="T9" fmla="*/ 29 h 52"/>
                  <a:gd name="T10" fmla="*/ 4 w 48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52">
                    <a:moveTo>
                      <a:pt x="4" y="0"/>
                    </a:moveTo>
                    <a:cubicBezTo>
                      <a:pt x="4" y="0"/>
                      <a:pt x="0" y="31"/>
                      <a:pt x="2" y="36"/>
                    </a:cubicBezTo>
                    <a:cubicBezTo>
                      <a:pt x="3" y="42"/>
                      <a:pt x="9" y="48"/>
                      <a:pt x="17" y="49"/>
                    </a:cubicBezTo>
                    <a:cubicBezTo>
                      <a:pt x="38" y="52"/>
                      <a:pt x="44" y="50"/>
                      <a:pt x="44" y="50"/>
                    </a:cubicBezTo>
                    <a:cubicBezTo>
                      <a:pt x="48" y="29"/>
                      <a:pt x="48" y="29"/>
                      <a:pt x="48" y="29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143"/>
              <p:cNvSpPr>
                <a:spLocks/>
              </p:cNvSpPr>
              <p:nvPr/>
            </p:nvSpPr>
            <p:spPr bwMode="auto">
              <a:xfrm>
                <a:off x="6650" y="6088"/>
                <a:ext cx="111" cy="95"/>
              </a:xfrm>
              <a:custGeom>
                <a:avLst/>
                <a:gdLst>
                  <a:gd name="T0" fmla="*/ 47 w 47"/>
                  <a:gd name="T1" fmla="*/ 0 h 40"/>
                  <a:gd name="T2" fmla="*/ 43 w 47"/>
                  <a:gd name="T3" fmla="*/ 28 h 40"/>
                  <a:gd name="T4" fmla="*/ 0 w 47"/>
                  <a:gd name="T5" fmla="*/ 40 h 40"/>
                  <a:gd name="T6" fmla="*/ 4 w 47"/>
                  <a:gd name="T7" fmla="*/ 9 h 40"/>
                  <a:gd name="T8" fmla="*/ 47 w 47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0">
                    <a:moveTo>
                      <a:pt x="47" y="0"/>
                    </a:moveTo>
                    <a:cubicBezTo>
                      <a:pt x="47" y="0"/>
                      <a:pt x="45" y="25"/>
                      <a:pt x="43" y="28"/>
                    </a:cubicBezTo>
                    <a:cubicBezTo>
                      <a:pt x="41" y="30"/>
                      <a:pt x="39" y="39"/>
                      <a:pt x="0" y="40"/>
                    </a:cubicBezTo>
                    <a:cubicBezTo>
                      <a:pt x="4" y="9"/>
                      <a:pt x="4" y="9"/>
                      <a:pt x="4" y="9"/>
                    </a:cubicBez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144"/>
              <p:cNvSpPr>
                <a:spLocks/>
              </p:cNvSpPr>
              <p:nvPr/>
            </p:nvSpPr>
            <p:spPr bwMode="auto">
              <a:xfrm>
                <a:off x="6657" y="6077"/>
                <a:ext cx="111" cy="94"/>
              </a:xfrm>
              <a:custGeom>
                <a:avLst/>
                <a:gdLst>
                  <a:gd name="T0" fmla="*/ 47 w 47"/>
                  <a:gd name="T1" fmla="*/ 0 h 40"/>
                  <a:gd name="T2" fmla="*/ 43 w 47"/>
                  <a:gd name="T3" fmla="*/ 27 h 40"/>
                  <a:gd name="T4" fmla="*/ 0 w 47"/>
                  <a:gd name="T5" fmla="*/ 40 h 40"/>
                  <a:gd name="T6" fmla="*/ 8 w 47"/>
                  <a:gd name="T7" fmla="*/ 8 h 40"/>
                  <a:gd name="T8" fmla="*/ 47 w 47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0">
                    <a:moveTo>
                      <a:pt x="47" y="0"/>
                    </a:moveTo>
                    <a:cubicBezTo>
                      <a:pt x="47" y="0"/>
                      <a:pt x="45" y="25"/>
                      <a:pt x="43" y="27"/>
                    </a:cubicBezTo>
                    <a:cubicBezTo>
                      <a:pt x="41" y="30"/>
                      <a:pt x="39" y="39"/>
                      <a:pt x="0" y="40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145"/>
              <p:cNvSpPr>
                <a:spLocks/>
              </p:cNvSpPr>
              <p:nvPr/>
            </p:nvSpPr>
            <p:spPr bwMode="auto">
              <a:xfrm>
                <a:off x="6499" y="6067"/>
                <a:ext cx="118" cy="102"/>
              </a:xfrm>
              <a:custGeom>
                <a:avLst/>
                <a:gdLst>
                  <a:gd name="T0" fmla="*/ 1 w 50"/>
                  <a:gd name="T1" fmla="*/ 9 h 43"/>
                  <a:gd name="T2" fmla="*/ 0 w 50"/>
                  <a:gd name="T3" fmla="*/ 6 h 43"/>
                  <a:gd name="T4" fmla="*/ 4 w 50"/>
                  <a:gd name="T5" fmla="*/ 1 h 43"/>
                  <a:gd name="T6" fmla="*/ 12 w 50"/>
                  <a:gd name="T7" fmla="*/ 6 h 43"/>
                  <a:gd name="T8" fmla="*/ 29 w 50"/>
                  <a:gd name="T9" fmla="*/ 17 h 43"/>
                  <a:gd name="T10" fmla="*/ 44 w 50"/>
                  <a:gd name="T11" fmla="*/ 28 h 43"/>
                  <a:gd name="T12" fmla="*/ 44 w 50"/>
                  <a:gd name="T13" fmla="*/ 42 h 43"/>
                  <a:gd name="T14" fmla="*/ 35 w 50"/>
                  <a:gd name="T15" fmla="*/ 32 h 43"/>
                  <a:gd name="T16" fmla="*/ 27 w 50"/>
                  <a:gd name="T17" fmla="*/ 27 h 43"/>
                  <a:gd name="T18" fmla="*/ 18 w 50"/>
                  <a:gd name="T19" fmla="*/ 22 h 43"/>
                  <a:gd name="T20" fmla="*/ 5 w 50"/>
                  <a:gd name="T21" fmla="*/ 13 h 43"/>
                  <a:gd name="T22" fmla="*/ 1 w 50"/>
                  <a:gd name="T23" fmla="*/ 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43">
                    <a:moveTo>
                      <a:pt x="1" y="9"/>
                    </a:moveTo>
                    <a:cubicBezTo>
                      <a:pt x="1" y="8"/>
                      <a:pt x="1" y="7"/>
                      <a:pt x="0" y="6"/>
                    </a:cubicBezTo>
                    <a:cubicBezTo>
                      <a:pt x="0" y="3"/>
                      <a:pt x="0" y="0"/>
                      <a:pt x="4" y="1"/>
                    </a:cubicBezTo>
                    <a:cubicBezTo>
                      <a:pt x="7" y="1"/>
                      <a:pt x="10" y="4"/>
                      <a:pt x="12" y="6"/>
                    </a:cubicBezTo>
                    <a:cubicBezTo>
                      <a:pt x="18" y="9"/>
                      <a:pt x="24" y="13"/>
                      <a:pt x="29" y="17"/>
                    </a:cubicBezTo>
                    <a:cubicBezTo>
                      <a:pt x="34" y="21"/>
                      <a:pt x="40" y="24"/>
                      <a:pt x="44" y="28"/>
                    </a:cubicBezTo>
                    <a:cubicBezTo>
                      <a:pt x="45" y="29"/>
                      <a:pt x="50" y="41"/>
                      <a:pt x="44" y="42"/>
                    </a:cubicBezTo>
                    <a:cubicBezTo>
                      <a:pt x="37" y="43"/>
                      <a:pt x="40" y="34"/>
                      <a:pt x="35" y="32"/>
                    </a:cubicBezTo>
                    <a:cubicBezTo>
                      <a:pt x="32" y="30"/>
                      <a:pt x="30" y="29"/>
                      <a:pt x="27" y="27"/>
                    </a:cubicBezTo>
                    <a:cubicBezTo>
                      <a:pt x="24" y="25"/>
                      <a:pt x="21" y="24"/>
                      <a:pt x="18" y="22"/>
                    </a:cubicBezTo>
                    <a:cubicBezTo>
                      <a:pt x="14" y="19"/>
                      <a:pt x="10" y="16"/>
                      <a:pt x="5" y="13"/>
                    </a:cubicBezTo>
                    <a:cubicBezTo>
                      <a:pt x="4" y="12"/>
                      <a:pt x="2" y="11"/>
                      <a:pt x="1" y="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146"/>
              <p:cNvSpPr>
                <a:spLocks/>
              </p:cNvSpPr>
              <p:nvPr/>
            </p:nvSpPr>
            <p:spPr bwMode="auto">
              <a:xfrm>
                <a:off x="6657" y="6086"/>
                <a:ext cx="109" cy="64"/>
              </a:xfrm>
              <a:custGeom>
                <a:avLst/>
                <a:gdLst>
                  <a:gd name="T0" fmla="*/ 43 w 46"/>
                  <a:gd name="T1" fmla="*/ 2 h 27"/>
                  <a:gd name="T2" fmla="*/ 29 w 46"/>
                  <a:gd name="T3" fmla="*/ 6 h 27"/>
                  <a:gd name="T4" fmla="*/ 15 w 46"/>
                  <a:gd name="T5" fmla="*/ 10 h 27"/>
                  <a:gd name="T6" fmla="*/ 3 w 46"/>
                  <a:gd name="T7" fmla="*/ 21 h 27"/>
                  <a:gd name="T8" fmla="*/ 0 w 46"/>
                  <a:gd name="T9" fmla="*/ 27 h 27"/>
                  <a:gd name="T10" fmla="*/ 15 w 46"/>
                  <a:gd name="T11" fmla="*/ 19 h 27"/>
                  <a:gd name="T12" fmla="*/ 38 w 46"/>
                  <a:gd name="T13" fmla="*/ 11 h 27"/>
                  <a:gd name="T14" fmla="*/ 46 w 46"/>
                  <a:gd name="T15" fmla="*/ 4 h 27"/>
                  <a:gd name="T16" fmla="*/ 43 w 46"/>
                  <a:gd name="T17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27">
                    <a:moveTo>
                      <a:pt x="43" y="2"/>
                    </a:moveTo>
                    <a:cubicBezTo>
                      <a:pt x="38" y="1"/>
                      <a:pt x="33" y="4"/>
                      <a:pt x="29" y="6"/>
                    </a:cubicBezTo>
                    <a:cubicBezTo>
                      <a:pt x="25" y="9"/>
                      <a:pt x="20" y="9"/>
                      <a:pt x="15" y="10"/>
                    </a:cubicBezTo>
                    <a:cubicBezTo>
                      <a:pt x="10" y="11"/>
                      <a:pt x="5" y="16"/>
                      <a:pt x="3" y="21"/>
                    </a:cubicBezTo>
                    <a:cubicBezTo>
                      <a:pt x="2" y="23"/>
                      <a:pt x="2" y="26"/>
                      <a:pt x="0" y="27"/>
                    </a:cubicBezTo>
                    <a:cubicBezTo>
                      <a:pt x="6" y="26"/>
                      <a:pt x="11" y="22"/>
                      <a:pt x="15" y="19"/>
                    </a:cubicBezTo>
                    <a:cubicBezTo>
                      <a:pt x="22" y="15"/>
                      <a:pt x="30" y="11"/>
                      <a:pt x="38" y="11"/>
                    </a:cubicBezTo>
                    <a:cubicBezTo>
                      <a:pt x="42" y="11"/>
                      <a:pt x="46" y="9"/>
                      <a:pt x="46" y="4"/>
                    </a:cubicBezTo>
                    <a:cubicBezTo>
                      <a:pt x="46" y="0"/>
                      <a:pt x="46" y="2"/>
                      <a:pt x="43" y="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147"/>
              <p:cNvSpPr>
                <a:spLocks/>
              </p:cNvSpPr>
              <p:nvPr/>
            </p:nvSpPr>
            <p:spPr bwMode="auto">
              <a:xfrm>
                <a:off x="6588" y="6166"/>
                <a:ext cx="251" cy="246"/>
              </a:xfrm>
              <a:custGeom>
                <a:avLst/>
                <a:gdLst>
                  <a:gd name="T0" fmla="*/ 40 w 106"/>
                  <a:gd name="T1" fmla="*/ 82 h 104"/>
                  <a:gd name="T2" fmla="*/ 67 w 106"/>
                  <a:gd name="T3" fmla="*/ 97 h 104"/>
                  <a:gd name="T4" fmla="*/ 105 w 106"/>
                  <a:gd name="T5" fmla="*/ 104 h 104"/>
                  <a:gd name="T6" fmla="*/ 106 w 106"/>
                  <a:gd name="T7" fmla="*/ 89 h 104"/>
                  <a:gd name="T8" fmla="*/ 89 w 106"/>
                  <a:gd name="T9" fmla="*/ 83 h 104"/>
                  <a:gd name="T10" fmla="*/ 52 w 106"/>
                  <a:gd name="T11" fmla="*/ 64 h 104"/>
                  <a:gd name="T12" fmla="*/ 21 w 106"/>
                  <a:gd name="T13" fmla="*/ 30 h 104"/>
                  <a:gd name="T14" fmla="*/ 13 w 106"/>
                  <a:gd name="T15" fmla="*/ 10 h 104"/>
                  <a:gd name="T16" fmla="*/ 6 w 106"/>
                  <a:gd name="T17" fmla="*/ 0 h 104"/>
                  <a:gd name="T18" fmla="*/ 0 w 106"/>
                  <a:gd name="T19" fmla="*/ 1 h 104"/>
                  <a:gd name="T20" fmla="*/ 1 w 106"/>
                  <a:gd name="T21" fmla="*/ 11 h 104"/>
                  <a:gd name="T22" fmla="*/ 4 w 106"/>
                  <a:gd name="T23" fmla="*/ 10 h 104"/>
                  <a:gd name="T24" fmla="*/ 8 w 106"/>
                  <a:gd name="T25" fmla="*/ 14 h 104"/>
                  <a:gd name="T26" fmla="*/ 9 w 106"/>
                  <a:gd name="T27" fmla="*/ 15 h 104"/>
                  <a:gd name="T28" fmla="*/ 10 w 106"/>
                  <a:gd name="T29" fmla="*/ 18 h 104"/>
                  <a:gd name="T30" fmla="*/ 11 w 106"/>
                  <a:gd name="T31" fmla="*/ 24 h 104"/>
                  <a:gd name="T32" fmla="*/ 16 w 106"/>
                  <a:gd name="T33" fmla="*/ 42 h 104"/>
                  <a:gd name="T34" fmla="*/ 16 w 106"/>
                  <a:gd name="T35" fmla="*/ 42 h 104"/>
                  <a:gd name="T36" fmla="*/ 40 w 106"/>
                  <a:gd name="T37" fmla="*/ 8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6" h="104">
                    <a:moveTo>
                      <a:pt x="40" y="82"/>
                    </a:moveTo>
                    <a:cubicBezTo>
                      <a:pt x="49" y="89"/>
                      <a:pt x="58" y="94"/>
                      <a:pt x="67" y="97"/>
                    </a:cubicBezTo>
                    <a:cubicBezTo>
                      <a:pt x="83" y="102"/>
                      <a:pt x="89" y="104"/>
                      <a:pt x="105" y="104"/>
                    </a:cubicBezTo>
                    <a:cubicBezTo>
                      <a:pt x="104" y="101"/>
                      <a:pt x="106" y="93"/>
                      <a:pt x="106" y="89"/>
                    </a:cubicBezTo>
                    <a:cubicBezTo>
                      <a:pt x="105" y="89"/>
                      <a:pt x="95" y="86"/>
                      <a:pt x="89" y="83"/>
                    </a:cubicBezTo>
                    <a:cubicBezTo>
                      <a:pt x="76" y="78"/>
                      <a:pt x="64" y="72"/>
                      <a:pt x="52" y="64"/>
                    </a:cubicBezTo>
                    <a:cubicBezTo>
                      <a:pt x="39" y="56"/>
                      <a:pt x="28" y="44"/>
                      <a:pt x="21" y="30"/>
                    </a:cubicBezTo>
                    <a:cubicBezTo>
                      <a:pt x="18" y="24"/>
                      <a:pt x="15" y="17"/>
                      <a:pt x="13" y="10"/>
                    </a:cubicBezTo>
                    <a:cubicBezTo>
                      <a:pt x="12" y="4"/>
                      <a:pt x="13" y="0"/>
                      <a:pt x="6" y="0"/>
                    </a:cubicBezTo>
                    <a:cubicBezTo>
                      <a:pt x="4" y="0"/>
                      <a:pt x="2" y="0"/>
                      <a:pt x="0" y="1"/>
                    </a:cubicBezTo>
                    <a:cubicBezTo>
                      <a:pt x="0" y="4"/>
                      <a:pt x="0" y="7"/>
                      <a:pt x="1" y="11"/>
                    </a:cubicBezTo>
                    <a:cubicBezTo>
                      <a:pt x="2" y="11"/>
                      <a:pt x="3" y="10"/>
                      <a:pt x="4" y="10"/>
                    </a:cubicBezTo>
                    <a:cubicBezTo>
                      <a:pt x="6" y="10"/>
                      <a:pt x="8" y="12"/>
                      <a:pt x="8" y="14"/>
                    </a:cubicBezTo>
                    <a:cubicBezTo>
                      <a:pt x="8" y="14"/>
                      <a:pt x="8" y="14"/>
                      <a:pt x="9" y="15"/>
                    </a:cubicBezTo>
                    <a:cubicBezTo>
                      <a:pt x="9" y="16"/>
                      <a:pt x="10" y="17"/>
                      <a:pt x="10" y="18"/>
                    </a:cubicBezTo>
                    <a:cubicBezTo>
                      <a:pt x="10" y="20"/>
                      <a:pt x="11" y="22"/>
                      <a:pt x="11" y="24"/>
                    </a:cubicBezTo>
                    <a:cubicBezTo>
                      <a:pt x="13" y="30"/>
                      <a:pt x="15" y="38"/>
                      <a:pt x="16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1" y="59"/>
                      <a:pt x="29" y="72"/>
                      <a:pt x="40" y="8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148"/>
              <p:cNvSpPr>
                <a:spLocks/>
              </p:cNvSpPr>
              <p:nvPr/>
            </p:nvSpPr>
            <p:spPr bwMode="auto">
              <a:xfrm>
                <a:off x="6614" y="6119"/>
                <a:ext cx="518" cy="298"/>
              </a:xfrm>
              <a:custGeom>
                <a:avLst/>
                <a:gdLst>
                  <a:gd name="T0" fmla="*/ 0 w 219"/>
                  <a:gd name="T1" fmla="*/ 29 h 126"/>
                  <a:gd name="T2" fmla="*/ 81 w 219"/>
                  <a:gd name="T3" fmla="*/ 119 h 126"/>
                  <a:gd name="T4" fmla="*/ 192 w 219"/>
                  <a:gd name="T5" fmla="*/ 108 h 126"/>
                  <a:gd name="T6" fmla="*/ 219 w 219"/>
                  <a:gd name="T7" fmla="*/ 25 h 126"/>
                  <a:gd name="T8" fmla="*/ 145 w 219"/>
                  <a:gd name="T9" fmla="*/ 0 h 126"/>
                  <a:gd name="T10" fmla="*/ 66 w 219"/>
                  <a:gd name="T11" fmla="*/ 60 h 126"/>
                  <a:gd name="T12" fmla="*/ 18 w 219"/>
                  <a:gd name="T13" fmla="*/ 25 h 126"/>
                  <a:gd name="T14" fmla="*/ 7 w 219"/>
                  <a:gd name="T15" fmla="*/ 20 h 126"/>
                  <a:gd name="T16" fmla="*/ 0 w 219"/>
                  <a:gd name="T17" fmla="*/ 2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9" h="126">
                    <a:moveTo>
                      <a:pt x="0" y="29"/>
                    </a:moveTo>
                    <a:cubicBezTo>
                      <a:pt x="0" y="29"/>
                      <a:pt x="14" y="111"/>
                      <a:pt x="81" y="119"/>
                    </a:cubicBezTo>
                    <a:cubicBezTo>
                      <a:pt x="149" y="126"/>
                      <a:pt x="192" y="108"/>
                      <a:pt x="192" y="108"/>
                    </a:cubicBezTo>
                    <a:cubicBezTo>
                      <a:pt x="219" y="25"/>
                      <a:pt x="219" y="25"/>
                      <a:pt x="219" y="25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0"/>
                      <a:pt x="111" y="64"/>
                      <a:pt x="66" y="60"/>
                    </a:cubicBezTo>
                    <a:cubicBezTo>
                      <a:pt x="21" y="56"/>
                      <a:pt x="18" y="25"/>
                      <a:pt x="18" y="25"/>
                    </a:cubicBezTo>
                    <a:cubicBezTo>
                      <a:pt x="7" y="20"/>
                      <a:pt x="7" y="20"/>
                      <a:pt x="7" y="20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149"/>
              <p:cNvSpPr>
                <a:spLocks/>
              </p:cNvSpPr>
              <p:nvPr/>
            </p:nvSpPr>
            <p:spPr bwMode="auto">
              <a:xfrm>
                <a:off x="6588" y="6138"/>
                <a:ext cx="74" cy="55"/>
              </a:xfrm>
              <a:custGeom>
                <a:avLst/>
                <a:gdLst>
                  <a:gd name="T0" fmla="*/ 0 w 31"/>
                  <a:gd name="T1" fmla="*/ 2 h 23"/>
                  <a:gd name="T2" fmla="*/ 30 w 31"/>
                  <a:gd name="T3" fmla="*/ 0 h 23"/>
                  <a:gd name="T4" fmla="*/ 31 w 31"/>
                  <a:gd name="T5" fmla="*/ 12 h 23"/>
                  <a:gd name="T6" fmla="*/ 28 w 31"/>
                  <a:gd name="T7" fmla="*/ 18 h 23"/>
                  <a:gd name="T8" fmla="*/ 5 w 31"/>
                  <a:gd name="T9" fmla="*/ 19 h 23"/>
                  <a:gd name="T10" fmla="*/ 3 w 31"/>
                  <a:gd name="T11" fmla="*/ 17 h 23"/>
                  <a:gd name="T12" fmla="*/ 0 w 31"/>
                  <a:gd name="T13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3">
                    <a:moveTo>
                      <a:pt x="0" y="2"/>
                    </a:moveTo>
                    <a:cubicBezTo>
                      <a:pt x="0" y="2"/>
                      <a:pt x="13" y="5"/>
                      <a:pt x="30" y="0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5"/>
                      <a:pt x="30" y="17"/>
                      <a:pt x="28" y="18"/>
                    </a:cubicBezTo>
                    <a:cubicBezTo>
                      <a:pt x="23" y="20"/>
                      <a:pt x="15" y="23"/>
                      <a:pt x="5" y="19"/>
                    </a:cubicBezTo>
                    <a:cubicBezTo>
                      <a:pt x="4" y="19"/>
                      <a:pt x="3" y="18"/>
                      <a:pt x="3" y="17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150"/>
              <p:cNvSpPr>
                <a:spLocks/>
              </p:cNvSpPr>
              <p:nvPr/>
            </p:nvSpPr>
            <p:spPr bwMode="auto">
              <a:xfrm>
                <a:off x="6636" y="6119"/>
                <a:ext cx="496" cy="204"/>
              </a:xfrm>
              <a:custGeom>
                <a:avLst/>
                <a:gdLst>
                  <a:gd name="T0" fmla="*/ 0 w 210"/>
                  <a:gd name="T1" fmla="*/ 31 h 86"/>
                  <a:gd name="T2" fmla="*/ 9 w 210"/>
                  <a:gd name="T3" fmla="*/ 50 h 86"/>
                  <a:gd name="T4" fmla="*/ 32 w 210"/>
                  <a:gd name="T5" fmla="*/ 66 h 86"/>
                  <a:gd name="T6" fmla="*/ 87 w 210"/>
                  <a:gd name="T7" fmla="*/ 85 h 86"/>
                  <a:gd name="T8" fmla="*/ 115 w 210"/>
                  <a:gd name="T9" fmla="*/ 83 h 86"/>
                  <a:gd name="T10" fmla="*/ 210 w 210"/>
                  <a:gd name="T11" fmla="*/ 25 h 86"/>
                  <a:gd name="T12" fmla="*/ 136 w 210"/>
                  <a:gd name="T13" fmla="*/ 0 h 86"/>
                  <a:gd name="T14" fmla="*/ 57 w 210"/>
                  <a:gd name="T15" fmla="*/ 60 h 86"/>
                  <a:gd name="T16" fmla="*/ 9 w 210"/>
                  <a:gd name="T17" fmla="*/ 25 h 86"/>
                  <a:gd name="T18" fmla="*/ 0 w 210"/>
                  <a:gd name="T19" fmla="*/ 27 h 86"/>
                  <a:gd name="T20" fmla="*/ 0 w 210"/>
                  <a:gd name="T21" fmla="*/ 3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0" h="86">
                    <a:moveTo>
                      <a:pt x="0" y="31"/>
                    </a:moveTo>
                    <a:cubicBezTo>
                      <a:pt x="1" y="38"/>
                      <a:pt x="6" y="46"/>
                      <a:pt x="9" y="50"/>
                    </a:cubicBezTo>
                    <a:cubicBezTo>
                      <a:pt x="15" y="57"/>
                      <a:pt x="24" y="62"/>
                      <a:pt x="32" y="66"/>
                    </a:cubicBezTo>
                    <a:cubicBezTo>
                      <a:pt x="49" y="75"/>
                      <a:pt x="67" y="84"/>
                      <a:pt x="87" y="85"/>
                    </a:cubicBezTo>
                    <a:cubicBezTo>
                      <a:pt x="96" y="86"/>
                      <a:pt x="106" y="86"/>
                      <a:pt x="115" y="83"/>
                    </a:cubicBezTo>
                    <a:cubicBezTo>
                      <a:pt x="151" y="73"/>
                      <a:pt x="182" y="47"/>
                      <a:pt x="210" y="25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36" y="0"/>
                      <a:pt x="102" y="64"/>
                      <a:pt x="57" y="60"/>
                    </a:cubicBezTo>
                    <a:cubicBezTo>
                      <a:pt x="12" y="56"/>
                      <a:pt x="9" y="25"/>
                      <a:pt x="9" y="25"/>
                    </a:cubicBezTo>
                    <a:cubicBezTo>
                      <a:pt x="6" y="26"/>
                      <a:pt x="3" y="27"/>
                      <a:pt x="0" y="27"/>
                    </a:cubicBezTo>
                    <a:cubicBezTo>
                      <a:pt x="0" y="28"/>
                      <a:pt x="0" y="29"/>
                      <a:pt x="0" y="31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151"/>
              <p:cNvSpPr>
                <a:spLocks/>
              </p:cNvSpPr>
              <p:nvPr/>
            </p:nvSpPr>
            <p:spPr bwMode="auto">
              <a:xfrm>
                <a:off x="6638" y="6245"/>
                <a:ext cx="140" cy="61"/>
              </a:xfrm>
              <a:custGeom>
                <a:avLst/>
                <a:gdLst>
                  <a:gd name="T0" fmla="*/ 0 w 59"/>
                  <a:gd name="T1" fmla="*/ 7 h 26"/>
                  <a:gd name="T2" fmla="*/ 30 w 59"/>
                  <a:gd name="T3" fmla="*/ 0 h 26"/>
                  <a:gd name="T4" fmla="*/ 59 w 59"/>
                  <a:gd name="T5" fmla="*/ 7 h 26"/>
                  <a:gd name="T6" fmla="*/ 10 w 59"/>
                  <a:gd name="T7" fmla="*/ 26 h 26"/>
                  <a:gd name="T8" fmla="*/ 0 w 59"/>
                  <a:gd name="T9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26">
                    <a:moveTo>
                      <a:pt x="0" y="7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43" y="7"/>
                      <a:pt x="59" y="7"/>
                    </a:cubicBezTo>
                    <a:cubicBezTo>
                      <a:pt x="59" y="7"/>
                      <a:pt x="44" y="21"/>
                      <a:pt x="10" y="26"/>
                    </a:cubicBezTo>
                    <a:cubicBezTo>
                      <a:pt x="10" y="26"/>
                      <a:pt x="4" y="18"/>
                      <a:pt x="0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152"/>
              <p:cNvSpPr>
                <a:spLocks/>
              </p:cNvSpPr>
              <p:nvPr/>
            </p:nvSpPr>
            <p:spPr bwMode="auto">
              <a:xfrm>
                <a:off x="6749" y="6119"/>
                <a:ext cx="270" cy="286"/>
              </a:xfrm>
              <a:custGeom>
                <a:avLst/>
                <a:gdLst>
                  <a:gd name="T0" fmla="*/ 52 w 114"/>
                  <a:gd name="T1" fmla="*/ 44 h 121"/>
                  <a:gd name="T2" fmla="*/ 0 w 114"/>
                  <a:gd name="T3" fmla="*/ 112 h 121"/>
                  <a:gd name="T4" fmla="*/ 45 w 114"/>
                  <a:gd name="T5" fmla="*/ 121 h 121"/>
                  <a:gd name="T6" fmla="*/ 114 w 114"/>
                  <a:gd name="T7" fmla="*/ 8 h 121"/>
                  <a:gd name="T8" fmla="*/ 88 w 114"/>
                  <a:gd name="T9" fmla="*/ 0 h 121"/>
                  <a:gd name="T10" fmla="*/ 52 w 114"/>
                  <a:gd name="T11" fmla="*/ 4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121">
                    <a:moveTo>
                      <a:pt x="52" y="44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2"/>
                      <a:pt x="15" y="121"/>
                      <a:pt x="45" y="121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72" y="29"/>
                      <a:pt x="52" y="4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153"/>
              <p:cNvSpPr>
                <a:spLocks/>
              </p:cNvSpPr>
              <p:nvPr/>
            </p:nvSpPr>
            <p:spPr bwMode="auto">
              <a:xfrm>
                <a:off x="6967" y="6162"/>
                <a:ext cx="146" cy="236"/>
              </a:xfrm>
              <a:custGeom>
                <a:avLst/>
                <a:gdLst>
                  <a:gd name="T0" fmla="*/ 0 w 62"/>
                  <a:gd name="T1" fmla="*/ 100 h 100"/>
                  <a:gd name="T2" fmla="*/ 49 w 62"/>
                  <a:gd name="T3" fmla="*/ 0 h 100"/>
                  <a:gd name="T4" fmla="*/ 62 w 62"/>
                  <a:gd name="T5" fmla="*/ 4 h 100"/>
                  <a:gd name="T6" fmla="*/ 24 w 62"/>
                  <a:gd name="T7" fmla="*/ 96 h 100"/>
                  <a:gd name="T8" fmla="*/ 0 w 62"/>
                  <a:gd name="T9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00">
                    <a:moveTo>
                      <a:pt x="0" y="10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24" y="96"/>
                      <a:pt x="24" y="96"/>
                      <a:pt x="24" y="96"/>
                    </a:cubicBezTo>
                    <a:cubicBezTo>
                      <a:pt x="24" y="96"/>
                      <a:pt x="14" y="99"/>
                      <a:pt x="0" y="10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154"/>
              <p:cNvSpPr>
                <a:spLocks/>
              </p:cNvSpPr>
              <p:nvPr/>
            </p:nvSpPr>
            <p:spPr bwMode="auto">
              <a:xfrm>
                <a:off x="6208" y="5107"/>
                <a:ext cx="726" cy="1050"/>
              </a:xfrm>
              <a:custGeom>
                <a:avLst/>
                <a:gdLst>
                  <a:gd name="T0" fmla="*/ 3 w 307"/>
                  <a:gd name="T1" fmla="*/ 209 h 444"/>
                  <a:gd name="T2" fmla="*/ 6 w 307"/>
                  <a:gd name="T3" fmla="*/ 358 h 444"/>
                  <a:gd name="T4" fmla="*/ 38 w 307"/>
                  <a:gd name="T5" fmla="*/ 403 h 444"/>
                  <a:gd name="T6" fmla="*/ 134 w 307"/>
                  <a:gd name="T7" fmla="*/ 418 h 444"/>
                  <a:gd name="T8" fmla="*/ 176 w 307"/>
                  <a:gd name="T9" fmla="*/ 443 h 444"/>
                  <a:gd name="T10" fmla="*/ 205 w 307"/>
                  <a:gd name="T11" fmla="*/ 426 h 444"/>
                  <a:gd name="T12" fmla="*/ 274 w 307"/>
                  <a:gd name="T13" fmla="*/ 412 h 444"/>
                  <a:gd name="T14" fmla="*/ 294 w 307"/>
                  <a:gd name="T15" fmla="*/ 374 h 444"/>
                  <a:gd name="T16" fmla="*/ 298 w 307"/>
                  <a:gd name="T17" fmla="*/ 196 h 444"/>
                  <a:gd name="T18" fmla="*/ 253 w 307"/>
                  <a:gd name="T19" fmla="*/ 84 h 444"/>
                  <a:gd name="T20" fmla="*/ 3 w 307"/>
                  <a:gd name="T21" fmla="*/ 209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" h="444">
                    <a:moveTo>
                      <a:pt x="3" y="209"/>
                    </a:moveTo>
                    <a:cubicBezTo>
                      <a:pt x="3" y="209"/>
                      <a:pt x="0" y="323"/>
                      <a:pt x="6" y="358"/>
                    </a:cubicBezTo>
                    <a:cubicBezTo>
                      <a:pt x="11" y="394"/>
                      <a:pt x="18" y="398"/>
                      <a:pt x="38" y="403"/>
                    </a:cubicBezTo>
                    <a:cubicBezTo>
                      <a:pt x="58" y="409"/>
                      <a:pt x="124" y="412"/>
                      <a:pt x="134" y="418"/>
                    </a:cubicBezTo>
                    <a:cubicBezTo>
                      <a:pt x="143" y="425"/>
                      <a:pt x="162" y="444"/>
                      <a:pt x="176" y="443"/>
                    </a:cubicBezTo>
                    <a:cubicBezTo>
                      <a:pt x="190" y="441"/>
                      <a:pt x="197" y="428"/>
                      <a:pt x="205" y="426"/>
                    </a:cubicBezTo>
                    <a:cubicBezTo>
                      <a:pt x="214" y="424"/>
                      <a:pt x="263" y="415"/>
                      <a:pt x="274" y="412"/>
                    </a:cubicBezTo>
                    <a:cubicBezTo>
                      <a:pt x="285" y="408"/>
                      <a:pt x="293" y="399"/>
                      <a:pt x="294" y="374"/>
                    </a:cubicBezTo>
                    <a:cubicBezTo>
                      <a:pt x="296" y="348"/>
                      <a:pt x="307" y="246"/>
                      <a:pt x="298" y="196"/>
                    </a:cubicBezTo>
                    <a:cubicBezTo>
                      <a:pt x="289" y="146"/>
                      <a:pt x="284" y="105"/>
                      <a:pt x="253" y="84"/>
                    </a:cubicBezTo>
                    <a:cubicBezTo>
                      <a:pt x="244" y="75"/>
                      <a:pt x="10" y="0"/>
                      <a:pt x="3" y="20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155"/>
              <p:cNvSpPr>
                <a:spLocks/>
              </p:cNvSpPr>
              <p:nvPr/>
            </p:nvSpPr>
            <p:spPr bwMode="auto">
              <a:xfrm>
                <a:off x="6882" y="5646"/>
                <a:ext cx="151" cy="213"/>
              </a:xfrm>
              <a:custGeom>
                <a:avLst/>
                <a:gdLst>
                  <a:gd name="T0" fmla="*/ 7 w 64"/>
                  <a:gd name="T1" fmla="*/ 89 h 90"/>
                  <a:gd name="T2" fmla="*/ 41 w 64"/>
                  <a:gd name="T3" fmla="*/ 15 h 90"/>
                  <a:gd name="T4" fmla="*/ 0 w 64"/>
                  <a:gd name="T5" fmla="*/ 29 h 90"/>
                  <a:gd name="T6" fmla="*/ 7 w 64"/>
                  <a:gd name="T7" fmla="*/ 8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90">
                    <a:moveTo>
                      <a:pt x="7" y="89"/>
                    </a:moveTo>
                    <a:cubicBezTo>
                      <a:pt x="59" y="90"/>
                      <a:pt x="64" y="30"/>
                      <a:pt x="41" y="15"/>
                    </a:cubicBezTo>
                    <a:cubicBezTo>
                      <a:pt x="18" y="0"/>
                      <a:pt x="0" y="29"/>
                      <a:pt x="0" y="29"/>
                    </a:cubicBezTo>
                    <a:lnTo>
                      <a:pt x="7" y="8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156"/>
              <p:cNvSpPr>
                <a:spLocks/>
              </p:cNvSpPr>
              <p:nvPr/>
            </p:nvSpPr>
            <p:spPr bwMode="auto">
              <a:xfrm>
                <a:off x="6094" y="5644"/>
                <a:ext cx="152" cy="189"/>
              </a:xfrm>
              <a:custGeom>
                <a:avLst/>
                <a:gdLst>
                  <a:gd name="T0" fmla="*/ 55 w 64"/>
                  <a:gd name="T1" fmla="*/ 77 h 80"/>
                  <a:gd name="T2" fmla="*/ 17 w 64"/>
                  <a:gd name="T3" fmla="*/ 62 h 80"/>
                  <a:gd name="T4" fmla="*/ 35 w 64"/>
                  <a:gd name="T5" fmla="*/ 1 h 80"/>
                  <a:gd name="T6" fmla="*/ 61 w 64"/>
                  <a:gd name="T7" fmla="*/ 34 h 80"/>
                  <a:gd name="T8" fmla="*/ 55 w 64"/>
                  <a:gd name="T9" fmla="*/ 7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80">
                    <a:moveTo>
                      <a:pt x="55" y="77"/>
                    </a:moveTo>
                    <a:cubicBezTo>
                      <a:pt x="55" y="77"/>
                      <a:pt x="34" y="80"/>
                      <a:pt x="17" y="62"/>
                    </a:cubicBezTo>
                    <a:cubicBezTo>
                      <a:pt x="0" y="45"/>
                      <a:pt x="5" y="1"/>
                      <a:pt x="35" y="1"/>
                    </a:cubicBezTo>
                    <a:cubicBezTo>
                      <a:pt x="64" y="0"/>
                      <a:pt x="61" y="34"/>
                      <a:pt x="61" y="34"/>
                    </a:cubicBezTo>
                    <a:lnTo>
                      <a:pt x="55" y="7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157"/>
              <p:cNvSpPr>
                <a:spLocks/>
              </p:cNvSpPr>
              <p:nvPr/>
            </p:nvSpPr>
            <p:spPr bwMode="auto">
              <a:xfrm>
                <a:off x="6217" y="5074"/>
                <a:ext cx="693" cy="1045"/>
              </a:xfrm>
              <a:custGeom>
                <a:avLst/>
                <a:gdLst>
                  <a:gd name="T0" fmla="*/ 7 w 293"/>
                  <a:gd name="T1" fmla="*/ 209 h 442"/>
                  <a:gd name="T2" fmla="*/ 1 w 293"/>
                  <a:gd name="T3" fmla="*/ 323 h 442"/>
                  <a:gd name="T4" fmla="*/ 3 w 293"/>
                  <a:gd name="T5" fmla="*/ 363 h 442"/>
                  <a:gd name="T6" fmla="*/ 39 w 293"/>
                  <a:gd name="T7" fmla="*/ 403 h 442"/>
                  <a:gd name="T8" fmla="*/ 117 w 293"/>
                  <a:gd name="T9" fmla="*/ 423 h 442"/>
                  <a:gd name="T10" fmla="*/ 169 w 293"/>
                  <a:gd name="T11" fmla="*/ 441 h 442"/>
                  <a:gd name="T12" fmla="*/ 198 w 293"/>
                  <a:gd name="T13" fmla="*/ 430 h 442"/>
                  <a:gd name="T14" fmla="*/ 265 w 293"/>
                  <a:gd name="T15" fmla="*/ 411 h 442"/>
                  <a:gd name="T16" fmla="*/ 285 w 293"/>
                  <a:gd name="T17" fmla="*/ 373 h 442"/>
                  <a:gd name="T18" fmla="*/ 284 w 293"/>
                  <a:gd name="T19" fmla="*/ 194 h 442"/>
                  <a:gd name="T20" fmla="*/ 246 w 293"/>
                  <a:gd name="T21" fmla="*/ 84 h 442"/>
                  <a:gd name="T22" fmla="*/ 7 w 293"/>
                  <a:gd name="T23" fmla="*/ 209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3" h="442">
                    <a:moveTo>
                      <a:pt x="7" y="209"/>
                    </a:moveTo>
                    <a:cubicBezTo>
                      <a:pt x="7" y="209"/>
                      <a:pt x="0" y="275"/>
                      <a:pt x="1" y="323"/>
                    </a:cubicBezTo>
                    <a:cubicBezTo>
                      <a:pt x="1" y="337"/>
                      <a:pt x="2" y="354"/>
                      <a:pt x="3" y="363"/>
                    </a:cubicBezTo>
                    <a:cubicBezTo>
                      <a:pt x="9" y="398"/>
                      <a:pt x="20" y="397"/>
                      <a:pt x="39" y="403"/>
                    </a:cubicBezTo>
                    <a:cubicBezTo>
                      <a:pt x="45" y="404"/>
                      <a:pt x="89" y="412"/>
                      <a:pt x="117" y="423"/>
                    </a:cubicBezTo>
                    <a:cubicBezTo>
                      <a:pt x="136" y="430"/>
                      <a:pt x="149" y="440"/>
                      <a:pt x="169" y="441"/>
                    </a:cubicBezTo>
                    <a:cubicBezTo>
                      <a:pt x="185" y="442"/>
                      <a:pt x="184" y="434"/>
                      <a:pt x="198" y="430"/>
                    </a:cubicBezTo>
                    <a:cubicBezTo>
                      <a:pt x="233" y="421"/>
                      <a:pt x="261" y="412"/>
                      <a:pt x="265" y="411"/>
                    </a:cubicBezTo>
                    <a:cubicBezTo>
                      <a:pt x="276" y="407"/>
                      <a:pt x="283" y="398"/>
                      <a:pt x="285" y="373"/>
                    </a:cubicBezTo>
                    <a:cubicBezTo>
                      <a:pt x="287" y="347"/>
                      <a:pt x="293" y="244"/>
                      <a:pt x="284" y="194"/>
                    </a:cubicBezTo>
                    <a:cubicBezTo>
                      <a:pt x="276" y="145"/>
                      <a:pt x="276" y="104"/>
                      <a:pt x="246" y="84"/>
                    </a:cubicBezTo>
                    <a:cubicBezTo>
                      <a:pt x="238" y="74"/>
                      <a:pt x="14" y="0"/>
                      <a:pt x="7" y="20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158"/>
              <p:cNvSpPr>
                <a:spLocks/>
              </p:cNvSpPr>
              <p:nvPr/>
            </p:nvSpPr>
            <p:spPr bwMode="auto">
              <a:xfrm>
                <a:off x="6246" y="5098"/>
                <a:ext cx="610" cy="418"/>
              </a:xfrm>
              <a:custGeom>
                <a:avLst/>
                <a:gdLst>
                  <a:gd name="T0" fmla="*/ 74 w 258"/>
                  <a:gd name="T1" fmla="*/ 176 h 177"/>
                  <a:gd name="T2" fmla="*/ 155 w 258"/>
                  <a:gd name="T3" fmla="*/ 170 h 177"/>
                  <a:gd name="T4" fmla="*/ 258 w 258"/>
                  <a:gd name="T5" fmla="*/ 125 h 177"/>
                  <a:gd name="T6" fmla="*/ 234 w 258"/>
                  <a:gd name="T7" fmla="*/ 74 h 177"/>
                  <a:gd name="T8" fmla="*/ 0 w 258"/>
                  <a:gd name="T9" fmla="*/ 157 h 177"/>
                  <a:gd name="T10" fmla="*/ 32 w 258"/>
                  <a:gd name="T11" fmla="*/ 168 h 177"/>
                  <a:gd name="T12" fmla="*/ 74 w 258"/>
                  <a:gd name="T13" fmla="*/ 17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177">
                    <a:moveTo>
                      <a:pt x="74" y="176"/>
                    </a:moveTo>
                    <a:cubicBezTo>
                      <a:pt x="102" y="176"/>
                      <a:pt x="126" y="174"/>
                      <a:pt x="155" y="170"/>
                    </a:cubicBezTo>
                    <a:cubicBezTo>
                      <a:pt x="195" y="164"/>
                      <a:pt x="224" y="140"/>
                      <a:pt x="258" y="125"/>
                    </a:cubicBezTo>
                    <a:cubicBezTo>
                      <a:pt x="253" y="98"/>
                      <a:pt x="253" y="86"/>
                      <a:pt x="234" y="74"/>
                    </a:cubicBezTo>
                    <a:cubicBezTo>
                      <a:pt x="226" y="65"/>
                      <a:pt x="33" y="0"/>
                      <a:pt x="0" y="157"/>
                    </a:cubicBezTo>
                    <a:cubicBezTo>
                      <a:pt x="11" y="161"/>
                      <a:pt x="21" y="165"/>
                      <a:pt x="32" y="168"/>
                    </a:cubicBezTo>
                    <a:cubicBezTo>
                      <a:pt x="45" y="169"/>
                      <a:pt x="60" y="177"/>
                      <a:pt x="74" y="17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159"/>
              <p:cNvSpPr>
                <a:spLocks/>
              </p:cNvSpPr>
              <p:nvPr/>
            </p:nvSpPr>
            <p:spPr bwMode="auto">
              <a:xfrm>
                <a:off x="6146" y="5327"/>
                <a:ext cx="163" cy="542"/>
              </a:xfrm>
              <a:custGeom>
                <a:avLst/>
                <a:gdLst>
                  <a:gd name="T0" fmla="*/ 8 w 69"/>
                  <a:gd name="T1" fmla="*/ 0 h 229"/>
                  <a:gd name="T2" fmla="*/ 4 w 69"/>
                  <a:gd name="T3" fmla="*/ 136 h 229"/>
                  <a:gd name="T4" fmla="*/ 18 w 69"/>
                  <a:gd name="T5" fmla="*/ 135 h 229"/>
                  <a:gd name="T6" fmla="*/ 39 w 69"/>
                  <a:gd name="T7" fmla="*/ 164 h 229"/>
                  <a:gd name="T8" fmla="*/ 44 w 69"/>
                  <a:gd name="T9" fmla="*/ 224 h 229"/>
                  <a:gd name="T10" fmla="*/ 55 w 69"/>
                  <a:gd name="T11" fmla="*/ 228 h 229"/>
                  <a:gd name="T12" fmla="*/ 66 w 69"/>
                  <a:gd name="T13" fmla="*/ 224 h 229"/>
                  <a:gd name="T14" fmla="*/ 69 w 69"/>
                  <a:gd name="T15" fmla="*/ 23 h 229"/>
                  <a:gd name="T16" fmla="*/ 8 w 69"/>
                  <a:gd name="T17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229">
                    <a:moveTo>
                      <a:pt x="8" y="0"/>
                    </a:moveTo>
                    <a:cubicBezTo>
                      <a:pt x="8" y="0"/>
                      <a:pt x="0" y="100"/>
                      <a:pt x="4" y="136"/>
                    </a:cubicBezTo>
                    <a:cubicBezTo>
                      <a:pt x="4" y="136"/>
                      <a:pt x="11" y="134"/>
                      <a:pt x="18" y="135"/>
                    </a:cubicBezTo>
                    <a:cubicBezTo>
                      <a:pt x="27" y="136"/>
                      <a:pt x="37" y="143"/>
                      <a:pt x="39" y="164"/>
                    </a:cubicBezTo>
                    <a:cubicBezTo>
                      <a:pt x="43" y="204"/>
                      <a:pt x="44" y="224"/>
                      <a:pt x="44" y="224"/>
                    </a:cubicBezTo>
                    <a:cubicBezTo>
                      <a:pt x="44" y="224"/>
                      <a:pt x="45" y="228"/>
                      <a:pt x="55" y="228"/>
                    </a:cubicBezTo>
                    <a:cubicBezTo>
                      <a:pt x="65" y="229"/>
                      <a:pt x="66" y="224"/>
                      <a:pt x="66" y="224"/>
                    </a:cubicBezTo>
                    <a:cubicBezTo>
                      <a:pt x="69" y="23"/>
                      <a:pt x="69" y="23"/>
                      <a:pt x="69" y="2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160"/>
              <p:cNvSpPr>
                <a:spLocks/>
              </p:cNvSpPr>
              <p:nvPr/>
            </p:nvSpPr>
            <p:spPr bwMode="auto">
              <a:xfrm>
                <a:off x="6153" y="5611"/>
                <a:ext cx="74" cy="59"/>
              </a:xfrm>
              <a:custGeom>
                <a:avLst/>
                <a:gdLst>
                  <a:gd name="T0" fmla="*/ 30 w 31"/>
                  <a:gd name="T1" fmla="*/ 23 h 25"/>
                  <a:gd name="T2" fmla="*/ 21 w 31"/>
                  <a:gd name="T3" fmla="*/ 0 h 25"/>
                  <a:gd name="T4" fmla="*/ 0 w 31"/>
                  <a:gd name="T5" fmla="*/ 0 h 25"/>
                  <a:gd name="T6" fmla="*/ 0 w 31"/>
                  <a:gd name="T7" fmla="*/ 0 h 25"/>
                  <a:gd name="T8" fmla="*/ 1 w 31"/>
                  <a:gd name="T9" fmla="*/ 16 h 25"/>
                  <a:gd name="T10" fmla="*/ 15 w 31"/>
                  <a:gd name="T11" fmla="*/ 15 h 25"/>
                  <a:gd name="T12" fmla="*/ 28 w 31"/>
                  <a:gd name="T13" fmla="*/ 22 h 25"/>
                  <a:gd name="T14" fmla="*/ 31 w 31"/>
                  <a:gd name="T15" fmla="*/ 25 h 25"/>
                  <a:gd name="T16" fmla="*/ 31 w 31"/>
                  <a:gd name="T17" fmla="*/ 24 h 25"/>
                  <a:gd name="T18" fmla="*/ 30 w 31"/>
                  <a:gd name="T1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25">
                    <a:moveTo>
                      <a:pt x="30" y="23"/>
                    </a:moveTo>
                    <a:cubicBezTo>
                      <a:pt x="28" y="15"/>
                      <a:pt x="25" y="7"/>
                      <a:pt x="21" y="0"/>
                    </a:cubicBezTo>
                    <a:cubicBezTo>
                      <a:pt x="14" y="0"/>
                      <a:pt x="7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1" y="12"/>
                      <a:pt x="1" y="16"/>
                    </a:cubicBezTo>
                    <a:cubicBezTo>
                      <a:pt x="1" y="16"/>
                      <a:pt x="8" y="14"/>
                      <a:pt x="15" y="15"/>
                    </a:cubicBezTo>
                    <a:cubicBezTo>
                      <a:pt x="20" y="16"/>
                      <a:pt x="24" y="18"/>
                      <a:pt x="28" y="22"/>
                    </a:cubicBezTo>
                    <a:cubicBezTo>
                      <a:pt x="29" y="23"/>
                      <a:pt x="30" y="24"/>
                      <a:pt x="31" y="25"/>
                    </a:cubicBezTo>
                    <a:cubicBezTo>
                      <a:pt x="31" y="25"/>
                      <a:pt x="31" y="25"/>
                      <a:pt x="31" y="24"/>
                    </a:cubicBezTo>
                    <a:cubicBezTo>
                      <a:pt x="31" y="24"/>
                      <a:pt x="30" y="24"/>
                      <a:pt x="30" y="23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161"/>
              <p:cNvSpPr>
                <a:spLocks/>
              </p:cNvSpPr>
              <p:nvPr/>
            </p:nvSpPr>
            <p:spPr bwMode="auto">
              <a:xfrm>
                <a:off x="6161" y="5348"/>
                <a:ext cx="151" cy="133"/>
              </a:xfrm>
              <a:custGeom>
                <a:avLst/>
                <a:gdLst>
                  <a:gd name="T0" fmla="*/ 1 w 64"/>
                  <a:gd name="T1" fmla="*/ 0 h 56"/>
                  <a:gd name="T2" fmla="*/ 0 w 64"/>
                  <a:gd name="T3" fmla="*/ 30 h 56"/>
                  <a:gd name="T4" fmla="*/ 63 w 64"/>
                  <a:gd name="T5" fmla="*/ 56 h 56"/>
                  <a:gd name="T6" fmla="*/ 64 w 64"/>
                  <a:gd name="T7" fmla="*/ 30 h 56"/>
                  <a:gd name="T8" fmla="*/ 1 w 64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56">
                    <a:moveTo>
                      <a:pt x="1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31" y="55"/>
                      <a:pt x="63" y="56"/>
                    </a:cubicBezTo>
                    <a:cubicBezTo>
                      <a:pt x="64" y="30"/>
                      <a:pt x="64" y="30"/>
                      <a:pt x="64" y="3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162"/>
              <p:cNvSpPr>
                <a:spLocks/>
              </p:cNvSpPr>
              <p:nvPr/>
            </p:nvSpPr>
            <p:spPr bwMode="auto">
              <a:xfrm>
                <a:off x="6090" y="5095"/>
                <a:ext cx="978" cy="800"/>
              </a:xfrm>
              <a:custGeom>
                <a:avLst/>
                <a:gdLst>
                  <a:gd name="T0" fmla="*/ 84 w 414"/>
                  <a:gd name="T1" fmla="*/ 4 h 338"/>
                  <a:gd name="T2" fmla="*/ 147 w 414"/>
                  <a:gd name="T3" fmla="*/ 41 h 338"/>
                  <a:gd name="T4" fmla="*/ 265 w 414"/>
                  <a:gd name="T5" fmla="*/ 3 h 338"/>
                  <a:gd name="T6" fmla="*/ 339 w 414"/>
                  <a:gd name="T7" fmla="*/ 64 h 338"/>
                  <a:gd name="T8" fmla="*/ 404 w 414"/>
                  <a:gd name="T9" fmla="*/ 95 h 338"/>
                  <a:gd name="T10" fmla="*/ 376 w 414"/>
                  <a:gd name="T11" fmla="*/ 248 h 338"/>
                  <a:gd name="T12" fmla="*/ 372 w 414"/>
                  <a:gd name="T13" fmla="*/ 246 h 338"/>
                  <a:gd name="T14" fmla="*/ 366 w 414"/>
                  <a:gd name="T15" fmla="*/ 244 h 338"/>
                  <a:gd name="T16" fmla="*/ 343 w 414"/>
                  <a:gd name="T17" fmla="*/ 253 h 338"/>
                  <a:gd name="T18" fmla="*/ 336 w 414"/>
                  <a:gd name="T19" fmla="*/ 333 h 338"/>
                  <a:gd name="T20" fmla="*/ 322 w 414"/>
                  <a:gd name="T21" fmla="*/ 338 h 338"/>
                  <a:gd name="T22" fmla="*/ 310 w 414"/>
                  <a:gd name="T23" fmla="*/ 332 h 338"/>
                  <a:gd name="T24" fmla="*/ 313 w 414"/>
                  <a:gd name="T25" fmla="*/ 184 h 338"/>
                  <a:gd name="T26" fmla="*/ 303 w 414"/>
                  <a:gd name="T27" fmla="*/ 126 h 338"/>
                  <a:gd name="T28" fmla="*/ 116 w 414"/>
                  <a:gd name="T29" fmla="*/ 161 h 338"/>
                  <a:gd name="T30" fmla="*/ 0 w 414"/>
                  <a:gd name="T31" fmla="*/ 26 h 338"/>
                  <a:gd name="T32" fmla="*/ 40 w 414"/>
                  <a:gd name="T33" fmla="*/ 50 h 338"/>
                  <a:gd name="T34" fmla="*/ 50 w 414"/>
                  <a:gd name="T35" fmla="*/ 6 h 338"/>
                  <a:gd name="T36" fmla="*/ 68 w 414"/>
                  <a:gd name="T37" fmla="*/ 37 h 338"/>
                  <a:gd name="T38" fmla="*/ 84 w 414"/>
                  <a:gd name="T39" fmla="*/ 4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14" h="338">
                    <a:moveTo>
                      <a:pt x="84" y="4"/>
                    </a:moveTo>
                    <a:cubicBezTo>
                      <a:pt x="84" y="4"/>
                      <a:pt x="92" y="47"/>
                      <a:pt x="147" y="41"/>
                    </a:cubicBezTo>
                    <a:cubicBezTo>
                      <a:pt x="202" y="35"/>
                      <a:pt x="220" y="0"/>
                      <a:pt x="265" y="3"/>
                    </a:cubicBezTo>
                    <a:cubicBezTo>
                      <a:pt x="309" y="6"/>
                      <a:pt x="339" y="36"/>
                      <a:pt x="339" y="64"/>
                    </a:cubicBezTo>
                    <a:cubicBezTo>
                      <a:pt x="339" y="64"/>
                      <a:pt x="388" y="50"/>
                      <a:pt x="404" y="95"/>
                    </a:cubicBezTo>
                    <a:cubicBezTo>
                      <a:pt x="414" y="124"/>
                      <a:pt x="396" y="169"/>
                      <a:pt x="376" y="248"/>
                    </a:cubicBezTo>
                    <a:cubicBezTo>
                      <a:pt x="376" y="248"/>
                      <a:pt x="375" y="247"/>
                      <a:pt x="372" y="246"/>
                    </a:cubicBezTo>
                    <a:cubicBezTo>
                      <a:pt x="371" y="245"/>
                      <a:pt x="369" y="244"/>
                      <a:pt x="366" y="244"/>
                    </a:cubicBezTo>
                    <a:cubicBezTo>
                      <a:pt x="359" y="243"/>
                      <a:pt x="352" y="245"/>
                      <a:pt x="343" y="253"/>
                    </a:cubicBezTo>
                    <a:cubicBezTo>
                      <a:pt x="332" y="264"/>
                      <a:pt x="336" y="333"/>
                      <a:pt x="336" y="333"/>
                    </a:cubicBezTo>
                    <a:cubicBezTo>
                      <a:pt x="336" y="333"/>
                      <a:pt x="334" y="338"/>
                      <a:pt x="322" y="338"/>
                    </a:cubicBezTo>
                    <a:cubicBezTo>
                      <a:pt x="310" y="338"/>
                      <a:pt x="310" y="332"/>
                      <a:pt x="310" y="332"/>
                    </a:cubicBezTo>
                    <a:cubicBezTo>
                      <a:pt x="310" y="332"/>
                      <a:pt x="311" y="251"/>
                      <a:pt x="313" y="184"/>
                    </a:cubicBezTo>
                    <a:cubicBezTo>
                      <a:pt x="314" y="156"/>
                      <a:pt x="307" y="135"/>
                      <a:pt x="303" y="126"/>
                    </a:cubicBezTo>
                    <a:cubicBezTo>
                      <a:pt x="303" y="126"/>
                      <a:pt x="219" y="186"/>
                      <a:pt x="116" y="161"/>
                    </a:cubicBezTo>
                    <a:cubicBezTo>
                      <a:pt x="13" y="137"/>
                      <a:pt x="5" y="73"/>
                      <a:pt x="0" y="26"/>
                    </a:cubicBezTo>
                    <a:cubicBezTo>
                      <a:pt x="0" y="26"/>
                      <a:pt x="15" y="41"/>
                      <a:pt x="40" y="50"/>
                    </a:cubicBezTo>
                    <a:cubicBezTo>
                      <a:pt x="40" y="50"/>
                      <a:pt x="32" y="20"/>
                      <a:pt x="50" y="6"/>
                    </a:cubicBezTo>
                    <a:cubicBezTo>
                      <a:pt x="50" y="6"/>
                      <a:pt x="54" y="28"/>
                      <a:pt x="68" y="37"/>
                    </a:cubicBezTo>
                    <a:cubicBezTo>
                      <a:pt x="68" y="37"/>
                      <a:pt x="61" y="19"/>
                      <a:pt x="84" y="4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163"/>
              <p:cNvSpPr>
                <a:spLocks/>
              </p:cNvSpPr>
              <p:nvPr/>
            </p:nvSpPr>
            <p:spPr bwMode="auto">
              <a:xfrm>
                <a:off x="6886" y="5623"/>
                <a:ext cx="109" cy="87"/>
              </a:xfrm>
              <a:custGeom>
                <a:avLst/>
                <a:gdLst>
                  <a:gd name="T0" fmla="*/ 41 w 46"/>
                  <a:gd name="T1" fmla="*/ 17 h 37"/>
                  <a:gd name="T2" fmla="*/ 43 w 46"/>
                  <a:gd name="T3" fmla="*/ 11 h 37"/>
                  <a:gd name="T4" fmla="*/ 43 w 46"/>
                  <a:gd name="T5" fmla="*/ 10 h 37"/>
                  <a:gd name="T6" fmla="*/ 45 w 46"/>
                  <a:gd name="T7" fmla="*/ 4 h 37"/>
                  <a:gd name="T8" fmla="*/ 45 w 46"/>
                  <a:gd name="T9" fmla="*/ 3 h 37"/>
                  <a:gd name="T10" fmla="*/ 46 w 46"/>
                  <a:gd name="T11" fmla="*/ 0 h 37"/>
                  <a:gd name="T12" fmla="*/ 19 w 46"/>
                  <a:gd name="T13" fmla="*/ 4 h 37"/>
                  <a:gd name="T14" fmla="*/ 2 w 46"/>
                  <a:gd name="T15" fmla="*/ 37 h 37"/>
                  <a:gd name="T16" fmla="*/ 2 w 46"/>
                  <a:gd name="T17" fmla="*/ 37 h 37"/>
                  <a:gd name="T18" fmla="*/ 6 w 46"/>
                  <a:gd name="T19" fmla="*/ 30 h 37"/>
                  <a:gd name="T20" fmla="*/ 29 w 46"/>
                  <a:gd name="T21" fmla="*/ 21 h 37"/>
                  <a:gd name="T22" fmla="*/ 35 w 46"/>
                  <a:gd name="T23" fmla="*/ 23 h 37"/>
                  <a:gd name="T24" fmla="*/ 39 w 46"/>
                  <a:gd name="T25" fmla="*/ 25 h 37"/>
                  <a:gd name="T26" fmla="*/ 41 w 46"/>
                  <a:gd name="T27" fmla="*/ 18 h 37"/>
                  <a:gd name="T28" fmla="*/ 41 w 46"/>
                  <a:gd name="T29" fmla="*/ 1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37">
                    <a:moveTo>
                      <a:pt x="41" y="17"/>
                    </a:moveTo>
                    <a:cubicBezTo>
                      <a:pt x="42" y="15"/>
                      <a:pt x="42" y="13"/>
                      <a:pt x="43" y="11"/>
                    </a:cubicBezTo>
                    <a:cubicBezTo>
                      <a:pt x="43" y="11"/>
                      <a:pt x="43" y="10"/>
                      <a:pt x="43" y="10"/>
                    </a:cubicBezTo>
                    <a:cubicBezTo>
                      <a:pt x="44" y="8"/>
                      <a:pt x="44" y="6"/>
                      <a:pt x="45" y="4"/>
                    </a:cubicBezTo>
                    <a:cubicBezTo>
                      <a:pt x="45" y="4"/>
                      <a:pt x="45" y="3"/>
                      <a:pt x="45" y="3"/>
                    </a:cubicBezTo>
                    <a:cubicBezTo>
                      <a:pt x="45" y="2"/>
                      <a:pt x="45" y="1"/>
                      <a:pt x="46" y="0"/>
                    </a:cubicBezTo>
                    <a:cubicBezTo>
                      <a:pt x="37" y="1"/>
                      <a:pt x="28" y="2"/>
                      <a:pt x="19" y="4"/>
                    </a:cubicBezTo>
                    <a:cubicBezTo>
                      <a:pt x="8" y="19"/>
                      <a:pt x="0" y="35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4"/>
                      <a:pt x="4" y="32"/>
                      <a:pt x="6" y="30"/>
                    </a:cubicBezTo>
                    <a:cubicBezTo>
                      <a:pt x="15" y="22"/>
                      <a:pt x="22" y="20"/>
                      <a:pt x="29" y="21"/>
                    </a:cubicBezTo>
                    <a:cubicBezTo>
                      <a:pt x="32" y="21"/>
                      <a:pt x="34" y="22"/>
                      <a:pt x="35" y="23"/>
                    </a:cubicBezTo>
                    <a:cubicBezTo>
                      <a:pt x="38" y="24"/>
                      <a:pt x="39" y="25"/>
                      <a:pt x="39" y="25"/>
                    </a:cubicBezTo>
                    <a:cubicBezTo>
                      <a:pt x="40" y="23"/>
                      <a:pt x="40" y="20"/>
                      <a:pt x="41" y="18"/>
                    </a:cubicBezTo>
                    <a:cubicBezTo>
                      <a:pt x="41" y="17"/>
                      <a:pt x="41" y="17"/>
                      <a:pt x="41" y="1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164"/>
              <p:cNvSpPr>
                <a:spLocks/>
              </p:cNvSpPr>
              <p:nvPr/>
            </p:nvSpPr>
            <p:spPr bwMode="auto">
              <a:xfrm>
                <a:off x="6300" y="5514"/>
                <a:ext cx="97" cy="92"/>
              </a:xfrm>
              <a:custGeom>
                <a:avLst/>
                <a:gdLst>
                  <a:gd name="T0" fmla="*/ 41 w 41"/>
                  <a:gd name="T1" fmla="*/ 16 h 39"/>
                  <a:gd name="T2" fmla="*/ 21 w 41"/>
                  <a:gd name="T3" fmla="*/ 1 h 39"/>
                  <a:gd name="T4" fmla="*/ 1 w 41"/>
                  <a:gd name="T5" fmla="*/ 24 h 39"/>
                  <a:gd name="T6" fmla="*/ 0 w 41"/>
                  <a:gd name="T7" fmla="*/ 39 h 39"/>
                  <a:gd name="T8" fmla="*/ 41 w 41"/>
                  <a:gd name="T9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9">
                    <a:moveTo>
                      <a:pt x="41" y="16"/>
                    </a:moveTo>
                    <a:cubicBezTo>
                      <a:pt x="41" y="16"/>
                      <a:pt x="34" y="0"/>
                      <a:pt x="21" y="1"/>
                    </a:cubicBezTo>
                    <a:cubicBezTo>
                      <a:pt x="7" y="3"/>
                      <a:pt x="1" y="24"/>
                      <a:pt x="1" y="24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18" y="14"/>
                      <a:pt x="41" y="16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165"/>
              <p:cNvSpPr>
                <a:spLocks/>
              </p:cNvSpPr>
              <p:nvPr/>
            </p:nvSpPr>
            <p:spPr bwMode="auto">
              <a:xfrm>
                <a:off x="6719" y="5538"/>
                <a:ext cx="94" cy="97"/>
              </a:xfrm>
              <a:custGeom>
                <a:avLst/>
                <a:gdLst>
                  <a:gd name="T0" fmla="*/ 12 w 40"/>
                  <a:gd name="T1" fmla="*/ 0 h 41"/>
                  <a:gd name="T2" fmla="*/ 1 w 40"/>
                  <a:gd name="T3" fmla="*/ 21 h 41"/>
                  <a:gd name="T4" fmla="*/ 29 w 40"/>
                  <a:gd name="T5" fmla="*/ 41 h 41"/>
                  <a:gd name="T6" fmla="*/ 38 w 40"/>
                  <a:gd name="T7" fmla="*/ 29 h 41"/>
                  <a:gd name="T8" fmla="*/ 12 w 40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1">
                    <a:moveTo>
                      <a:pt x="12" y="0"/>
                    </a:moveTo>
                    <a:cubicBezTo>
                      <a:pt x="12" y="0"/>
                      <a:pt x="0" y="11"/>
                      <a:pt x="1" y="21"/>
                    </a:cubicBezTo>
                    <a:cubicBezTo>
                      <a:pt x="1" y="21"/>
                      <a:pt x="20" y="20"/>
                      <a:pt x="29" y="41"/>
                    </a:cubicBezTo>
                    <a:cubicBezTo>
                      <a:pt x="29" y="41"/>
                      <a:pt x="40" y="37"/>
                      <a:pt x="38" y="29"/>
                    </a:cubicBezTo>
                    <a:cubicBezTo>
                      <a:pt x="36" y="21"/>
                      <a:pt x="28" y="0"/>
                      <a:pt x="12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166"/>
              <p:cNvSpPr>
                <a:spLocks/>
              </p:cNvSpPr>
              <p:nvPr/>
            </p:nvSpPr>
            <p:spPr bwMode="auto">
              <a:xfrm>
                <a:off x="6340" y="5637"/>
                <a:ext cx="100" cy="99"/>
              </a:xfrm>
              <a:custGeom>
                <a:avLst/>
                <a:gdLst>
                  <a:gd name="T0" fmla="*/ 42 w 42"/>
                  <a:gd name="T1" fmla="*/ 22 h 42"/>
                  <a:gd name="T2" fmla="*/ 20 w 42"/>
                  <a:gd name="T3" fmla="*/ 41 h 42"/>
                  <a:gd name="T4" fmla="*/ 1 w 42"/>
                  <a:gd name="T5" fmla="*/ 20 h 42"/>
                  <a:gd name="T6" fmla="*/ 23 w 42"/>
                  <a:gd name="T7" fmla="*/ 0 h 42"/>
                  <a:gd name="T8" fmla="*/ 42 w 42"/>
                  <a:gd name="T9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42" y="22"/>
                    </a:moveTo>
                    <a:cubicBezTo>
                      <a:pt x="41" y="34"/>
                      <a:pt x="31" y="42"/>
                      <a:pt x="20" y="41"/>
                    </a:cubicBezTo>
                    <a:cubicBezTo>
                      <a:pt x="9" y="41"/>
                      <a:pt x="0" y="31"/>
                      <a:pt x="1" y="20"/>
                    </a:cubicBezTo>
                    <a:cubicBezTo>
                      <a:pt x="2" y="8"/>
                      <a:pt x="11" y="0"/>
                      <a:pt x="23" y="0"/>
                    </a:cubicBezTo>
                    <a:cubicBezTo>
                      <a:pt x="34" y="1"/>
                      <a:pt x="42" y="11"/>
                      <a:pt x="42" y="2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167"/>
              <p:cNvSpPr>
                <a:spLocks/>
              </p:cNvSpPr>
              <p:nvPr/>
            </p:nvSpPr>
            <p:spPr bwMode="auto">
              <a:xfrm>
                <a:off x="6688" y="5658"/>
                <a:ext cx="99" cy="90"/>
              </a:xfrm>
              <a:custGeom>
                <a:avLst/>
                <a:gdLst>
                  <a:gd name="T0" fmla="*/ 41 w 42"/>
                  <a:gd name="T1" fmla="*/ 22 h 38"/>
                  <a:gd name="T2" fmla="*/ 20 w 42"/>
                  <a:gd name="T3" fmla="*/ 38 h 38"/>
                  <a:gd name="T4" fmla="*/ 1 w 42"/>
                  <a:gd name="T5" fmla="*/ 16 h 38"/>
                  <a:gd name="T6" fmla="*/ 18 w 42"/>
                  <a:gd name="T7" fmla="*/ 1 h 38"/>
                  <a:gd name="T8" fmla="*/ 41 w 42"/>
                  <a:gd name="T9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8">
                    <a:moveTo>
                      <a:pt x="41" y="22"/>
                    </a:moveTo>
                    <a:cubicBezTo>
                      <a:pt x="41" y="33"/>
                      <a:pt x="31" y="38"/>
                      <a:pt x="20" y="38"/>
                    </a:cubicBezTo>
                    <a:cubicBezTo>
                      <a:pt x="9" y="37"/>
                      <a:pt x="0" y="27"/>
                      <a:pt x="1" y="16"/>
                    </a:cubicBezTo>
                    <a:cubicBezTo>
                      <a:pt x="2" y="5"/>
                      <a:pt x="7" y="0"/>
                      <a:pt x="18" y="1"/>
                    </a:cubicBezTo>
                    <a:cubicBezTo>
                      <a:pt x="29" y="2"/>
                      <a:pt x="42" y="10"/>
                      <a:pt x="41" y="2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168"/>
              <p:cNvSpPr>
                <a:spLocks/>
              </p:cNvSpPr>
              <p:nvPr/>
            </p:nvSpPr>
            <p:spPr bwMode="auto">
              <a:xfrm>
                <a:off x="6371" y="5644"/>
                <a:ext cx="52" cy="43"/>
              </a:xfrm>
              <a:custGeom>
                <a:avLst/>
                <a:gdLst>
                  <a:gd name="T0" fmla="*/ 21 w 22"/>
                  <a:gd name="T1" fmla="*/ 13 h 18"/>
                  <a:gd name="T2" fmla="*/ 8 w 22"/>
                  <a:gd name="T3" fmla="*/ 16 h 18"/>
                  <a:gd name="T4" fmla="*/ 2 w 22"/>
                  <a:gd name="T5" fmla="*/ 5 h 18"/>
                  <a:gd name="T6" fmla="*/ 14 w 22"/>
                  <a:gd name="T7" fmla="*/ 2 h 18"/>
                  <a:gd name="T8" fmla="*/ 21 w 22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21" y="13"/>
                    </a:moveTo>
                    <a:cubicBezTo>
                      <a:pt x="19" y="17"/>
                      <a:pt x="14" y="18"/>
                      <a:pt x="8" y="16"/>
                    </a:cubicBezTo>
                    <a:cubicBezTo>
                      <a:pt x="3" y="13"/>
                      <a:pt x="0" y="8"/>
                      <a:pt x="2" y="5"/>
                    </a:cubicBezTo>
                    <a:cubicBezTo>
                      <a:pt x="3" y="1"/>
                      <a:pt x="9" y="0"/>
                      <a:pt x="14" y="2"/>
                    </a:cubicBezTo>
                    <a:cubicBezTo>
                      <a:pt x="20" y="4"/>
                      <a:pt x="22" y="9"/>
                      <a:pt x="21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169"/>
              <p:cNvSpPr>
                <a:spLocks/>
              </p:cNvSpPr>
              <p:nvPr/>
            </p:nvSpPr>
            <p:spPr bwMode="auto">
              <a:xfrm>
                <a:off x="6721" y="5665"/>
                <a:ext cx="42" cy="48"/>
              </a:xfrm>
              <a:custGeom>
                <a:avLst/>
                <a:gdLst>
                  <a:gd name="T0" fmla="*/ 15 w 18"/>
                  <a:gd name="T1" fmla="*/ 17 h 20"/>
                  <a:gd name="T2" fmla="*/ 4 w 18"/>
                  <a:gd name="T3" fmla="*/ 14 h 20"/>
                  <a:gd name="T4" fmla="*/ 3 w 18"/>
                  <a:gd name="T5" fmla="*/ 2 h 20"/>
                  <a:gd name="T6" fmla="*/ 15 w 18"/>
                  <a:gd name="T7" fmla="*/ 5 h 20"/>
                  <a:gd name="T8" fmla="*/ 15 w 18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0">
                    <a:moveTo>
                      <a:pt x="15" y="17"/>
                    </a:moveTo>
                    <a:cubicBezTo>
                      <a:pt x="12" y="20"/>
                      <a:pt x="7" y="18"/>
                      <a:pt x="4" y="14"/>
                    </a:cubicBezTo>
                    <a:cubicBezTo>
                      <a:pt x="0" y="10"/>
                      <a:pt x="0" y="5"/>
                      <a:pt x="3" y="2"/>
                    </a:cubicBezTo>
                    <a:cubicBezTo>
                      <a:pt x="6" y="0"/>
                      <a:pt x="11" y="1"/>
                      <a:pt x="15" y="5"/>
                    </a:cubicBezTo>
                    <a:cubicBezTo>
                      <a:pt x="18" y="9"/>
                      <a:pt x="18" y="14"/>
                      <a:pt x="15" y="1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170"/>
              <p:cNvSpPr>
                <a:spLocks/>
              </p:cNvSpPr>
              <p:nvPr/>
            </p:nvSpPr>
            <p:spPr bwMode="auto">
              <a:xfrm>
                <a:off x="6901" y="5748"/>
                <a:ext cx="123" cy="111"/>
              </a:xfrm>
              <a:custGeom>
                <a:avLst/>
                <a:gdLst>
                  <a:gd name="T0" fmla="*/ 6 w 52"/>
                  <a:gd name="T1" fmla="*/ 47 h 47"/>
                  <a:gd name="T2" fmla="*/ 0 w 52"/>
                  <a:gd name="T3" fmla="*/ 43 h 47"/>
                  <a:gd name="T4" fmla="*/ 43 w 52"/>
                  <a:gd name="T5" fmla="*/ 0 h 47"/>
                  <a:gd name="T6" fmla="*/ 6 w 52"/>
                  <a:gd name="T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47">
                    <a:moveTo>
                      <a:pt x="6" y="47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42" y="30"/>
                      <a:pt x="43" y="0"/>
                    </a:cubicBezTo>
                    <a:cubicBezTo>
                      <a:pt x="43" y="0"/>
                      <a:pt x="52" y="33"/>
                      <a:pt x="6" y="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171"/>
              <p:cNvSpPr>
                <a:spLocks/>
              </p:cNvSpPr>
              <p:nvPr/>
            </p:nvSpPr>
            <p:spPr bwMode="auto">
              <a:xfrm>
                <a:off x="6130" y="5675"/>
                <a:ext cx="94" cy="113"/>
              </a:xfrm>
              <a:custGeom>
                <a:avLst/>
                <a:gdLst>
                  <a:gd name="T0" fmla="*/ 33 w 40"/>
                  <a:gd name="T1" fmla="*/ 47 h 48"/>
                  <a:gd name="T2" fmla="*/ 15 w 40"/>
                  <a:gd name="T3" fmla="*/ 8 h 48"/>
                  <a:gd name="T4" fmla="*/ 11 w 40"/>
                  <a:gd name="T5" fmla="*/ 38 h 48"/>
                  <a:gd name="T6" fmla="*/ 33 w 40"/>
                  <a:gd name="T7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8">
                    <a:moveTo>
                      <a:pt x="33" y="47"/>
                    </a:moveTo>
                    <a:cubicBezTo>
                      <a:pt x="33" y="47"/>
                      <a:pt x="40" y="0"/>
                      <a:pt x="15" y="8"/>
                    </a:cubicBezTo>
                    <a:cubicBezTo>
                      <a:pt x="0" y="13"/>
                      <a:pt x="2" y="29"/>
                      <a:pt x="11" y="38"/>
                    </a:cubicBezTo>
                    <a:cubicBezTo>
                      <a:pt x="17" y="44"/>
                      <a:pt x="26" y="48"/>
                      <a:pt x="33" y="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172"/>
              <p:cNvSpPr>
                <a:spLocks/>
              </p:cNvSpPr>
              <p:nvPr/>
            </p:nvSpPr>
            <p:spPr bwMode="auto">
              <a:xfrm>
                <a:off x="6130" y="5698"/>
                <a:ext cx="80" cy="90"/>
              </a:xfrm>
              <a:custGeom>
                <a:avLst/>
                <a:gdLst>
                  <a:gd name="T0" fmla="*/ 33 w 34"/>
                  <a:gd name="T1" fmla="*/ 36 h 38"/>
                  <a:gd name="T2" fmla="*/ 34 w 34"/>
                  <a:gd name="T3" fmla="*/ 24 h 38"/>
                  <a:gd name="T4" fmla="*/ 6 w 34"/>
                  <a:gd name="T5" fmla="*/ 19 h 38"/>
                  <a:gd name="T6" fmla="*/ 33 w 34"/>
                  <a:gd name="T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38">
                    <a:moveTo>
                      <a:pt x="33" y="36"/>
                    </a:move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0" y="0"/>
                      <a:pt x="6" y="19"/>
                    </a:cubicBezTo>
                    <a:cubicBezTo>
                      <a:pt x="11" y="38"/>
                      <a:pt x="33" y="36"/>
                      <a:pt x="33" y="36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173"/>
              <p:cNvSpPr>
                <a:spLocks/>
              </p:cNvSpPr>
              <p:nvPr/>
            </p:nvSpPr>
            <p:spPr bwMode="auto">
              <a:xfrm>
                <a:off x="6309" y="5729"/>
                <a:ext cx="29" cy="12"/>
              </a:xfrm>
              <a:custGeom>
                <a:avLst/>
                <a:gdLst>
                  <a:gd name="T0" fmla="*/ 12 w 12"/>
                  <a:gd name="T1" fmla="*/ 3 h 5"/>
                  <a:gd name="T2" fmla="*/ 10 w 12"/>
                  <a:gd name="T3" fmla="*/ 5 h 5"/>
                  <a:gd name="T4" fmla="*/ 2 w 12"/>
                  <a:gd name="T5" fmla="*/ 5 h 5"/>
                  <a:gd name="T6" fmla="*/ 0 w 12"/>
                  <a:gd name="T7" fmla="*/ 2 h 5"/>
                  <a:gd name="T8" fmla="*/ 0 w 12"/>
                  <a:gd name="T9" fmla="*/ 2 h 5"/>
                  <a:gd name="T10" fmla="*/ 2 w 12"/>
                  <a:gd name="T11" fmla="*/ 0 h 5"/>
                  <a:gd name="T12" fmla="*/ 10 w 12"/>
                  <a:gd name="T13" fmla="*/ 1 h 5"/>
                  <a:gd name="T14" fmla="*/ 12 w 12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5">
                    <a:moveTo>
                      <a:pt x="12" y="3"/>
                    </a:moveTo>
                    <a:cubicBezTo>
                      <a:pt x="12" y="4"/>
                      <a:pt x="11" y="5"/>
                      <a:pt x="1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2" y="2"/>
                      <a:pt x="12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174"/>
              <p:cNvSpPr>
                <a:spLocks/>
              </p:cNvSpPr>
              <p:nvPr/>
            </p:nvSpPr>
            <p:spPr bwMode="auto">
              <a:xfrm>
                <a:off x="6799" y="5743"/>
                <a:ext cx="24" cy="10"/>
              </a:xfrm>
              <a:custGeom>
                <a:avLst/>
                <a:gdLst>
                  <a:gd name="T0" fmla="*/ 10 w 10"/>
                  <a:gd name="T1" fmla="*/ 2 h 4"/>
                  <a:gd name="T2" fmla="*/ 9 w 10"/>
                  <a:gd name="T3" fmla="*/ 4 h 4"/>
                  <a:gd name="T4" fmla="*/ 1 w 10"/>
                  <a:gd name="T5" fmla="*/ 3 h 4"/>
                  <a:gd name="T6" fmla="*/ 0 w 10"/>
                  <a:gd name="T7" fmla="*/ 1 h 4"/>
                  <a:gd name="T8" fmla="*/ 0 w 10"/>
                  <a:gd name="T9" fmla="*/ 1 h 4"/>
                  <a:gd name="T10" fmla="*/ 2 w 10"/>
                  <a:gd name="T11" fmla="*/ 0 h 4"/>
                  <a:gd name="T12" fmla="*/ 9 w 10"/>
                  <a:gd name="T13" fmla="*/ 0 h 4"/>
                  <a:gd name="T14" fmla="*/ 10 w 10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">
                    <a:moveTo>
                      <a:pt x="10" y="2"/>
                    </a:moveTo>
                    <a:cubicBezTo>
                      <a:pt x="10" y="3"/>
                      <a:pt x="9" y="4"/>
                      <a:pt x="9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175"/>
              <p:cNvSpPr>
                <a:spLocks/>
              </p:cNvSpPr>
              <p:nvPr/>
            </p:nvSpPr>
            <p:spPr bwMode="auto">
              <a:xfrm>
                <a:off x="6570" y="6077"/>
                <a:ext cx="68" cy="23"/>
              </a:xfrm>
              <a:custGeom>
                <a:avLst/>
                <a:gdLst>
                  <a:gd name="T0" fmla="*/ 29 w 29"/>
                  <a:gd name="T1" fmla="*/ 6 h 10"/>
                  <a:gd name="T2" fmla="*/ 14 w 29"/>
                  <a:gd name="T3" fmla="*/ 9 h 10"/>
                  <a:gd name="T4" fmla="*/ 0 w 29"/>
                  <a:gd name="T5" fmla="*/ 4 h 10"/>
                  <a:gd name="T6" fmla="*/ 15 w 29"/>
                  <a:gd name="T7" fmla="*/ 0 h 10"/>
                  <a:gd name="T8" fmla="*/ 29 w 29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0">
                    <a:moveTo>
                      <a:pt x="29" y="6"/>
                    </a:moveTo>
                    <a:cubicBezTo>
                      <a:pt x="28" y="8"/>
                      <a:pt x="22" y="10"/>
                      <a:pt x="14" y="9"/>
                    </a:cubicBezTo>
                    <a:cubicBezTo>
                      <a:pt x="6" y="9"/>
                      <a:pt x="0" y="6"/>
                      <a:pt x="0" y="4"/>
                    </a:cubicBezTo>
                    <a:cubicBezTo>
                      <a:pt x="0" y="1"/>
                      <a:pt x="7" y="0"/>
                      <a:pt x="15" y="0"/>
                    </a:cubicBezTo>
                    <a:cubicBezTo>
                      <a:pt x="22" y="1"/>
                      <a:pt x="29" y="3"/>
                      <a:pt x="29" y="6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176"/>
              <p:cNvSpPr>
                <a:spLocks/>
              </p:cNvSpPr>
              <p:nvPr/>
            </p:nvSpPr>
            <p:spPr bwMode="auto">
              <a:xfrm>
                <a:off x="6860" y="5270"/>
                <a:ext cx="156" cy="244"/>
              </a:xfrm>
              <a:custGeom>
                <a:avLst/>
                <a:gdLst>
                  <a:gd name="T0" fmla="*/ 0 w 66"/>
                  <a:gd name="T1" fmla="*/ 54 h 103"/>
                  <a:gd name="T2" fmla="*/ 10 w 66"/>
                  <a:gd name="T3" fmla="*/ 93 h 103"/>
                  <a:gd name="T4" fmla="*/ 10 w 66"/>
                  <a:gd name="T5" fmla="*/ 103 h 103"/>
                  <a:gd name="T6" fmla="*/ 65 w 66"/>
                  <a:gd name="T7" fmla="*/ 42 h 103"/>
                  <a:gd name="T8" fmla="*/ 60 w 66"/>
                  <a:gd name="T9" fmla="*/ 19 h 103"/>
                  <a:gd name="T10" fmla="*/ 25 w 66"/>
                  <a:gd name="T11" fmla="*/ 12 h 103"/>
                  <a:gd name="T12" fmla="*/ 16 w 66"/>
                  <a:gd name="T13" fmla="*/ 35 h 103"/>
                  <a:gd name="T14" fmla="*/ 10 w 66"/>
                  <a:gd name="T15" fmla="*/ 46 h 103"/>
                  <a:gd name="T16" fmla="*/ 0 w 66"/>
                  <a:gd name="T17" fmla="*/ 5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103">
                    <a:moveTo>
                      <a:pt x="0" y="54"/>
                    </a:moveTo>
                    <a:cubicBezTo>
                      <a:pt x="10" y="64"/>
                      <a:pt x="10" y="79"/>
                      <a:pt x="10" y="93"/>
                    </a:cubicBezTo>
                    <a:cubicBezTo>
                      <a:pt x="10" y="96"/>
                      <a:pt x="10" y="99"/>
                      <a:pt x="10" y="103"/>
                    </a:cubicBezTo>
                    <a:cubicBezTo>
                      <a:pt x="24" y="93"/>
                      <a:pt x="61" y="57"/>
                      <a:pt x="65" y="42"/>
                    </a:cubicBezTo>
                    <a:cubicBezTo>
                      <a:pt x="66" y="34"/>
                      <a:pt x="62" y="26"/>
                      <a:pt x="60" y="19"/>
                    </a:cubicBezTo>
                    <a:cubicBezTo>
                      <a:pt x="58" y="12"/>
                      <a:pt x="45" y="0"/>
                      <a:pt x="25" y="12"/>
                    </a:cubicBezTo>
                    <a:cubicBezTo>
                      <a:pt x="22" y="20"/>
                      <a:pt x="20" y="28"/>
                      <a:pt x="16" y="35"/>
                    </a:cubicBezTo>
                    <a:cubicBezTo>
                      <a:pt x="14" y="39"/>
                      <a:pt x="12" y="42"/>
                      <a:pt x="10" y="46"/>
                    </a:cubicBezTo>
                    <a:cubicBezTo>
                      <a:pt x="7" y="49"/>
                      <a:pt x="3" y="51"/>
                      <a:pt x="0" y="54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177"/>
              <p:cNvSpPr>
                <a:spLocks/>
              </p:cNvSpPr>
              <p:nvPr/>
            </p:nvSpPr>
            <p:spPr bwMode="auto">
              <a:xfrm>
                <a:off x="6780" y="5254"/>
                <a:ext cx="111" cy="135"/>
              </a:xfrm>
              <a:custGeom>
                <a:avLst/>
                <a:gdLst>
                  <a:gd name="T0" fmla="*/ 47 w 47"/>
                  <a:gd name="T1" fmla="*/ 4 h 57"/>
                  <a:gd name="T2" fmla="*/ 0 w 47"/>
                  <a:gd name="T3" fmla="*/ 57 h 57"/>
                  <a:gd name="T4" fmla="*/ 46 w 47"/>
                  <a:gd name="T5" fmla="*/ 6 h 57"/>
                  <a:gd name="T6" fmla="*/ 47 w 47"/>
                  <a:gd name="T7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57">
                    <a:moveTo>
                      <a:pt x="47" y="4"/>
                    </a:moveTo>
                    <a:cubicBezTo>
                      <a:pt x="37" y="0"/>
                      <a:pt x="10" y="50"/>
                      <a:pt x="0" y="57"/>
                    </a:cubicBezTo>
                    <a:cubicBezTo>
                      <a:pt x="21" y="53"/>
                      <a:pt x="42" y="25"/>
                      <a:pt x="46" y="6"/>
                    </a:cubicBezTo>
                    <a:lnTo>
                      <a:pt x="47" y="4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178"/>
              <p:cNvSpPr>
                <a:spLocks/>
              </p:cNvSpPr>
              <p:nvPr/>
            </p:nvSpPr>
            <p:spPr bwMode="auto">
              <a:xfrm>
                <a:off x="6593" y="5129"/>
                <a:ext cx="225" cy="52"/>
              </a:xfrm>
              <a:custGeom>
                <a:avLst/>
                <a:gdLst>
                  <a:gd name="T0" fmla="*/ 0 w 95"/>
                  <a:gd name="T1" fmla="*/ 22 h 22"/>
                  <a:gd name="T2" fmla="*/ 37 w 95"/>
                  <a:gd name="T3" fmla="*/ 2 h 22"/>
                  <a:gd name="T4" fmla="*/ 49 w 95"/>
                  <a:gd name="T5" fmla="*/ 0 h 22"/>
                  <a:gd name="T6" fmla="*/ 80 w 95"/>
                  <a:gd name="T7" fmla="*/ 8 h 22"/>
                  <a:gd name="T8" fmla="*/ 95 w 95"/>
                  <a:gd name="T9" fmla="*/ 22 h 22"/>
                  <a:gd name="T10" fmla="*/ 76 w 95"/>
                  <a:gd name="T11" fmla="*/ 21 h 22"/>
                  <a:gd name="T12" fmla="*/ 57 w 95"/>
                  <a:gd name="T13" fmla="*/ 19 h 22"/>
                  <a:gd name="T14" fmla="*/ 20 w 95"/>
                  <a:gd name="T15" fmla="*/ 17 h 22"/>
                  <a:gd name="T16" fmla="*/ 0 w 95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22">
                    <a:moveTo>
                      <a:pt x="0" y="22"/>
                    </a:moveTo>
                    <a:cubicBezTo>
                      <a:pt x="13" y="16"/>
                      <a:pt x="24" y="7"/>
                      <a:pt x="37" y="2"/>
                    </a:cubicBezTo>
                    <a:cubicBezTo>
                      <a:pt x="41" y="1"/>
                      <a:pt x="45" y="0"/>
                      <a:pt x="49" y="0"/>
                    </a:cubicBezTo>
                    <a:cubicBezTo>
                      <a:pt x="60" y="0"/>
                      <a:pt x="70" y="2"/>
                      <a:pt x="80" y="8"/>
                    </a:cubicBezTo>
                    <a:cubicBezTo>
                      <a:pt x="85" y="11"/>
                      <a:pt x="93" y="16"/>
                      <a:pt x="95" y="22"/>
                    </a:cubicBezTo>
                    <a:cubicBezTo>
                      <a:pt x="95" y="22"/>
                      <a:pt x="78" y="21"/>
                      <a:pt x="76" y="21"/>
                    </a:cubicBezTo>
                    <a:cubicBezTo>
                      <a:pt x="70" y="21"/>
                      <a:pt x="64" y="20"/>
                      <a:pt x="57" y="19"/>
                    </a:cubicBezTo>
                    <a:cubicBezTo>
                      <a:pt x="45" y="17"/>
                      <a:pt x="32" y="16"/>
                      <a:pt x="20" y="17"/>
                    </a:cubicBezTo>
                    <a:cubicBezTo>
                      <a:pt x="13" y="18"/>
                      <a:pt x="7" y="22"/>
                      <a:pt x="0" y="22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179"/>
              <p:cNvSpPr>
                <a:spLocks/>
              </p:cNvSpPr>
              <p:nvPr/>
            </p:nvSpPr>
            <p:spPr bwMode="auto">
              <a:xfrm>
                <a:off x="6187" y="5169"/>
                <a:ext cx="96" cy="123"/>
              </a:xfrm>
              <a:custGeom>
                <a:avLst/>
                <a:gdLst>
                  <a:gd name="T0" fmla="*/ 1 w 41"/>
                  <a:gd name="T1" fmla="*/ 0 h 52"/>
                  <a:gd name="T2" fmla="*/ 2 w 41"/>
                  <a:gd name="T3" fmla="*/ 13 h 52"/>
                  <a:gd name="T4" fmla="*/ 7 w 41"/>
                  <a:gd name="T5" fmla="*/ 25 h 52"/>
                  <a:gd name="T6" fmla="*/ 22 w 41"/>
                  <a:gd name="T7" fmla="*/ 41 h 52"/>
                  <a:gd name="T8" fmla="*/ 41 w 41"/>
                  <a:gd name="T9" fmla="*/ 52 h 52"/>
                  <a:gd name="T10" fmla="*/ 9 w 41"/>
                  <a:gd name="T11" fmla="*/ 18 h 52"/>
                  <a:gd name="T12" fmla="*/ 6 w 41"/>
                  <a:gd name="T13" fmla="*/ 9 h 52"/>
                  <a:gd name="T14" fmla="*/ 1 w 41"/>
                  <a:gd name="T1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52">
                    <a:moveTo>
                      <a:pt x="1" y="0"/>
                    </a:moveTo>
                    <a:cubicBezTo>
                      <a:pt x="0" y="4"/>
                      <a:pt x="1" y="9"/>
                      <a:pt x="2" y="13"/>
                    </a:cubicBezTo>
                    <a:cubicBezTo>
                      <a:pt x="3" y="17"/>
                      <a:pt x="5" y="21"/>
                      <a:pt x="7" y="25"/>
                    </a:cubicBezTo>
                    <a:cubicBezTo>
                      <a:pt x="11" y="32"/>
                      <a:pt x="15" y="37"/>
                      <a:pt x="22" y="41"/>
                    </a:cubicBezTo>
                    <a:cubicBezTo>
                      <a:pt x="28" y="45"/>
                      <a:pt x="34" y="51"/>
                      <a:pt x="41" y="52"/>
                    </a:cubicBezTo>
                    <a:cubicBezTo>
                      <a:pt x="26" y="44"/>
                      <a:pt x="16" y="33"/>
                      <a:pt x="9" y="18"/>
                    </a:cubicBezTo>
                    <a:cubicBezTo>
                      <a:pt x="8" y="15"/>
                      <a:pt x="7" y="12"/>
                      <a:pt x="6" y="9"/>
                    </a:cubicBezTo>
                    <a:cubicBezTo>
                      <a:pt x="5" y="6"/>
                      <a:pt x="3" y="2"/>
                      <a:pt x="1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180"/>
              <p:cNvSpPr>
                <a:spLocks/>
              </p:cNvSpPr>
              <p:nvPr/>
            </p:nvSpPr>
            <p:spPr bwMode="auto">
              <a:xfrm>
                <a:off x="6262" y="5164"/>
                <a:ext cx="85" cy="92"/>
              </a:xfrm>
              <a:custGeom>
                <a:avLst/>
                <a:gdLst>
                  <a:gd name="T0" fmla="*/ 30 w 36"/>
                  <a:gd name="T1" fmla="*/ 35 h 39"/>
                  <a:gd name="T2" fmla="*/ 12 w 36"/>
                  <a:gd name="T3" fmla="*/ 17 h 39"/>
                  <a:gd name="T4" fmla="*/ 0 w 36"/>
                  <a:gd name="T5" fmla="*/ 0 h 39"/>
                  <a:gd name="T6" fmla="*/ 8 w 36"/>
                  <a:gd name="T7" fmla="*/ 23 h 39"/>
                  <a:gd name="T8" fmla="*/ 36 w 36"/>
                  <a:gd name="T9" fmla="*/ 39 h 39"/>
                  <a:gd name="T10" fmla="*/ 35 w 36"/>
                  <a:gd name="T11" fmla="*/ 38 h 39"/>
                  <a:gd name="T12" fmla="*/ 30 w 36"/>
                  <a:gd name="T13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30" y="35"/>
                    </a:moveTo>
                    <a:cubicBezTo>
                      <a:pt x="23" y="30"/>
                      <a:pt x="16" y="24"/>
                      <a:pt x="12" y="17"/>
                    </a:cubicBezTo>
                    <a:cubicBezTo>
                      <a:pt x="8" y="10"/>
                      <a:pt x="5" y="5"/>
                      <a:pt x="0" y="0"/>
                    </a:cubicBezTo>
                    <a:cubicBezTo>
                      <a:pt x="1" y="7"/>
                      <a:pt x="4" y="18"/>
                      <a:pt x="8" y="23"/>
                    </a:cubicBezTo>
                    <a:cubicBezTo>
                      <a:pt x="14" y="31"/>
                      <a:pt x="26" y="37"/>
                      <a:pt x="36" y="39"/>
                    </a:cubicBezTo>
                    <a:cubicBezTo>
                      <a:pt x="36" y="39"/>
                      <a:pt x="36" y="38"/>
                      <a:pt x="35" y="38"/>
                    </a:cubicBezTo>
                    <a:cubicBezTo>
                      <a:pt x="33" y="37"/>
                      <a:pt x="32" y="36"/>
                      <a:pt x="30" y="35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181"/>
              <p:cNvSpPr>
                <a:spLocks/>
              </p:cNvSpPr>
              <p:nvPr/>
            </p:nvSpPr>
            <p:spPr bwMode="auto">
              <a:xfrm>
                <a:off x="6440" y="5620"/>
                <a:ext cx="262" cy="296"/>
              </a:xfrm>
              <a:custGeom>
                <a:avLst/>
                <a:gdLst>
                  <a:gd name="T0" fmla="*/ 30 w 111"/>
                  <a:gd name="T1" fmla="*/ 13 h 125"/>
                  <a:gd name="T2" fmla="*/ 27 w 111"/>
                  <a:gd name="T3" fmla="*/ 100 h 125"/>
                  <a:gd name="T4" fmla="*/ 99 w 111"/>
                  <a:gd name="T5" fmla="*/ 95 h 125"/>
                  <a:gd name="T6" fmla="*/ 82 w 111"/>
                  <a:gd name="T7" fmla="*/ 13 h 125"/>
                  <a:gd name="T8" fmla="*/ 58 w 111"/>
                  <a:gd name="T9" fmla="*/ 1 h 125"/>
                  <a:gd name="T10" fmla="*/ 30 w 111"/>
                  <a:gd name="T11" fmla="*/ 1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25">
                    <a:moveTo>
                      <a:pt x="30" y="13"/>
                    </a:moveTo>
                    <a:cubicBezTo>
                      <a:pt x="30" y="13"/>
                      <a:pt x="0" y="75"/>
                      <a:pt x="27" y="100"/>
                    </a:cubicBezTo>
                    <a:cubicBezTo>
                      <a:pt x="55" y="125"/>
                      <a:pt x="92" y="112"/>
                      <a:pt x="99" y="95"/>
                    </a:cubicBezTo>
                    <a:cubicBezTo>
                      <a:pt x="111" y="65"/>
                      <a:pt x="85" y="55"/>
                      <a:pt x="82" y="13"/>
                    </a:cubicBezTo>
                    <a:cubicBezTo>
                      <a:pt x="82" y="13"/>
                      <a:pt x="74" y="1"/>
                      <a:pt x="58" y="1"/>
                    </a:cubicBezTo>
                    <a:cubicBezTo>
                      <a:pt x="42" y="0"/>
                      <a:pt x="30" y="13"/>
                      <a:pt x="30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182"/>
              <p:cNvSpPr>
                <a:spLocks/>
              </p:cNvSpPr>
              <p:nvPr/>
            </p:nvSpPr>
            <p:spPr bwMode="auto">
              <a:xfrm>
                <a:off x="6454" y="5616"/>
                <a:ext cx="234" cy="262"/>
              </a:xfrm>
              <a:custGeom>
                <a:avLst/>
                <a:gdLst>
                  <a:gd name="T0" fmla="*/ 27 w 99"/>
                  <a:gd name="T1" fmla="*/ 12 h 111"/>
                  <a:gd name="T2" fmla="*/ 24 w 99"/>
                  <a:gd name="T3" fmla="*/ 88 h 111"/>
                  <a:gd name="T4" fmla="*/ 88 w 99"/>
                  <a:gd name="T5" fmla="*/ 83 h 111"/>
                  <a:gd name="T6" fmla="*/ 73 w 99"/>
                  <a:gd name="T7" fmla="*/ 10 h 111"/>
                  <a:gd name="T8" fmla="*/ 51 w 99"/>
                  <a:gd name="T9" fmla="*/ 1 h 111"/>
                  <a:gd name="T10" fmla="*/ 27 w 99"/>
                  <a:gd name="T11" fmla="*/ 1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111">
                    <a:moveTo>
                      <a:pt x="27" y="12"/>
                    </a:moveTo>
                    <a:cubicBezTo>
                      <a:pt x="27" y="12"/>
                      <a:pt x="0" y="65"/>
                      <a:pt x="24" y="88"/>
                    </a:cubicBezTo>
                    <a:cubicBezTo>
                      <a:pt x="49" y="111"/>
                      <a:pt x="82" y="99"/>
                      <a:pt x="88" y="83"/>
                    </a:cubicBezTo>
                    <a:cubicBezTo>
                      <a:pt x="99" y="56"/>
                      <a:pt x="76" y="49"/>
                      <a:pt x="73" y="10"/>
                    </a:cubicBezTo>
                    <a:cubicBezTo>
                      <a:pt x="73" y="10"/>
                      <a:pt x="66" y="2"/>
                      <a:pt x="51" y="1"/>
                    </a:cubicBezTo>
                    <a:cubicBezTo>
                      <a:pt x="37" y="0"/>
                      <a:pt x="27" y="12"/>
                      <a:pt x="27" y="1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183"/>
              <p:cNvSpPr>
                <a:spLocks/>
              </p:cNvSpPr>
              <p:nvPr/>
            </p:nvSpPr>
            <p:spPr bwMode="auto">
              <a:xfrm>
                <a:off x="6567" y="5812"/>
                <a:ext cx="38" cy="16"/>
              </a:xfrm>
              <a:custGeom>
                <a:avLst/>
                <a:gdLst>
                  <a:gd name="T0" fmla="*/ 16 w 16"/>
                  <a:gd name="T1" fmla="*/ 4 h 7"/>
                  <a:gd name="T2" fmla="*/ 8 w 16"/>
                  <a:gd name="T3" fmla="*/ 7 h 7"/>
                  <a:gd name="T4" fmla="*/ 0 w 16"/>
                  <a:gd name="T5" fmla="*/ 4 h 7"/>
                  <a:gd name="T6" fmla="*/ 8 w 16"/>
                  <a:gd name="T7" fmla="*/ 0 h 7"/>
                  <a:gd name="T8" fmla="*/ 16 w 16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7">
                    <a:moveTo>
                      <a:pt x="16" y="4"/>
                    </a:moveTo>
                    <a:cubicBezTo>
                      <a:pt x="16" y="6"/>
                      <a:pt x="12" y="7"/>
                      <a:pt x="8" y="7"/>
                    </a:cubicBezTo>
                    <a:cubicBezTo>
                      <a:pt x="4" y="7"/>
                      <a:pt x="0" y="5"/>
                      <a:pt x="0" y="4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3" y="0"/>
                      <a:pt x="16" y="2"/>
                      <a:pt x="16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184"/>
              <p:cNvSpPr>
                <a:spLocks/>
              </p:cNvSpPr>
              <p:nvPr/>
            </p:nvSpPr>
            <p:spPr bwMode="auto">
              <a:xfrm>
                <a:off x="6894" y="5698"/>
                <a:ext cx="94" cy="116"/>
              </a:xfrm>
              <a:custGeom>
                <a:avLst/>
                <a:gdLst>
                  <a:gd name="T0" fmla="*/ 6 w 40"/>
                  <a:gd name="T1" fmla="*/ 48 h 49"/>
                  <a:gd name="T2" fmla="*/ 24 w 40"/>
                  <a:gd name="T3" fmla="*/ 9 h 49"/>
                  <a:gd name="T4" fmla="*/ 27 w 40"/>
                  <a:gd name="T5" fmla="*/ 40 h 49"/>
                  <a:gd name="T6" fmla="*/ 6 w 40"/>
                  <a:gd name="T7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9">
                    <a:moveTo>
                      <a:pt x="6" y="48"/>
                    </a:moveTo>
                    <a:cubicBezTo>
                      <a:pt x="6" y="48"/>
                      <a:pt x="0" y="0"/>
                      <a:pt x="24" y="9"/>
                    </a:cubicBezTo>
                    <a:cubicBezTo>
                      <a:pt x="40" y="15"/>
                      <a:pt x="37" y="31"/>
                      <a:pt x="27" y="40"/>
                    </a:cubicBezTo>
                    <a:cubicBezTo>
                      <a:pt x="22" y="45"/>
                      <a:pt x="13" y="49"/>
                      <a:pt x="6" y="4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185"/>
              <p:cNvSpPr>
                <a:spLocks/>
              </p:cNvSpPr>
              <p:nvPr/>
            </p:nvSpPr>
            <p:spPr bwMode="auto">
              <a:xfrm>
                <a:off x="6905" y="5727"/>
                <a:ext cx="81" cy="87"/>
              </a:xfrm>
              <a:custGeom>
                <a:avLst/>
                <a:gdLst>
                  <a:gd name="T0" fmla="*/ 1 w 34"/>
                  <a:gd name="T1" fmla="*/ 35 h 37"/>
                  <a:gd name="T2" fmla="*/ 0 w 34"/>
                  <a:gd name="T3" fmla="*/ 23 h 37"/>
                  <a:gd name="T4" fmla="*/ 29 w 34"/>
                  <a:gd name="T5" fmla="*/ 19 h 37"/>
                  <a:gd name="T6" fmla="*/ 1 w 34"/>
                  <a:gd name="T7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37">
                    <a:moveTo>
                      <a:pt x="1" y="35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34" y="0"/>
                      <a:pt x="29" y="19"/>
                    </a:cubicBezTo>
                    <a:cubicBezTo>
                      <a:pt x="23" y="37"/>
                      <a:pt x="1" y="35"/>
                      <a:pt x="1" y="35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186"/>
              <p:cNvSpPr>
                <a:spLocks/>
              </p:cNvSpPr>
              <p:nvPr/>
            </p:nvSpPr>
            <p:spPr bwMode="auto">
              <a:xfrm>
                <a:off x="6432" y="5892"/>
                <a:ext cx="317" cy="140"/>
              </a:xfrm>
              <a:custGeom>
                <a:avLst/>
                <a:gdLst>
                  <a:gd name="T0" fmla="*/ 0 w 134"/>
                  <a:gd name="T1" fmla="*/ 11 h 59"/>
                  <a:gd name="T2" fmla="*/ 70 w 134"/>
                  <a:gd name="T3" fmla="*/ 9 h 59"/>
                  <a:gd name="T4" fmla="*/ 134 w 134"/>
                  <a:gd name="T5" fmla="*/ 0 h 59"/>
                  <a:gd name="T6" fmla="*/ 112 w 134"/>
                  <a:gd name="T7" fmla="*/ 43 h 59"/>
                  <a:gd name="T8" fmla="*/ 35 w 134"/>
                  <a:gd name="T9" fmla="*/ 51 h 59"/>
                  <a:gd name="T10" fmla="*/ 0 w 134"/>
                  <a:gd name="T11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59">
                    <a:moveTo>
                      <a:pt x="0" y="11"/>
                    </a:moveTo>
                    <a:cubicBezTo>
                      <a:pt x="0" y="11"/>
                      <a:pt x="47" y="12"/>
                      <a:pt x="70" y="9"/>
                    </a:cubicBezTo>
                    <a:cubicBezTo>
                      <a:pt x="93" y="7"/>
                      <a:pt x="134" y="0"/>
                      <a:pt x="134" y="0"/>
                    </a:cubicBezTo>
                    <a:cubicBezTo>
                      <a:pt x="134" y="0"/>
                      <a:pt x="128" y="30"/>
                      <a:pt x="112" y="43"/>
                    </a:cubicBezTo>
                    <a:cubicBezTo>
                      <a:pt x="96" y="57"/>
                      <a:pt x="53" y="59"/>
                      <a:pt x="35" y="51"/>
                    </a:cubicBezTo>
                    <a:cubicBezTo>
                      <a:pt x="16" y="43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187"/>
              <p:cNvSpPr>
                <a:spLocks/>
              </p:cNvSpPr>
              <p:nvPr/>
            </p:nvSpPr>
            <p:spPr bwMode="auto">
              <a:xfrm>
                <a:off x="6482" y="5944"/>
                <a:ext cx="213" cy="88"/>
              </a:xfrm>
              <a:custGeom>
                <a:avLst/>
                <a:gdLst>
                  <a:gd name="T0" fmla="*/ 48 w 90"/>
                  <a:gd name="T1" fmla="*/ 1 h 37"/>
                  <a:gd name="T2" fmla="*/ 0 w 90"/>
                  <a:gd name="T3" fmla="*/ 18 h 37"/>
                  <a:gd name="T4" fmla="*/ 14 w 90"/>
                  <a:gd name="T5" fmla="*/ 29 h 37"/>
                  <a:gd name="T6" fmla="*/ 90 w 90"/>
                  <a:gd name="T7" fmla="*/ 22 h 37"/>
                  <a:gd name="T8" fmla="*/ 48 w 90"/>
                  <a:gd name="T9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37">
                    <a:moveTo>
                      <a:pt x="48" y="1"/>
                    </a:moveTo>
                    <a:cubicBezTo>
                      <a:pt x="30" y="2"/>
                      <a:pt x="12" y="4"/>
                      <a:pt x="0" y="18"/>
                    </a:cubicBezTo>
                    <a:cubicBezTo>
                      <a:pt x="4" y="23"/>
                      <a:pt x="9" y="27"/>
                      <a:pt x="14" y="29"/>
                    </a:cubicBezTo>
                    <a:cubicBezTo>
                      <a:pt x="32" y="37"/>
                      <a:pt x="73" y="35"/>
                      <a:pt x="90" y="22"/>
                    </a:cubicBezTo>
                    <a:cubicBezTo>
                      <a:pt x="80" y="8"/>
                      <a:pt x="68" y="0"/>
                      <a:pt x="48" y="1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188"/>
              <p:cNvSpPr>
                <a:spLocks/>
              </p:cNvSpPr>
              <p:nvPr/>
            </p:nvSpPr>
            <p:spPr bwMode="auto">
              <a:xfrm>
                <a:off x="6477" y="6597"/>
                <a:ext cx="152" cy="388"/>
              </a:xfrm>
              <a:custGeom>
                <a:avLst/>
                <a:gdLst>
                  <a:gd name="T0" fmla="*/ 18 w 64"/>
                  <a:gd name="T1" fmla="*/ 155 h 164"/>
                  <a:gd name="T2" fmla="*/ 10 w 64"/>
                  <a:gd name="T3" fmla="*/ 86 h 164"/>
                  <a:gd name="T4" fmla="*/ 26 w 64"/>
                  <a:gd name="T5" fmla="*/ 9 h 164"/>
                  <a:gd name="T6" fmla="*/ 58 w 64"/>
                  <a:gd name="T7" fmla="*/ 135 h 164"/>
                  <a:gd name="T8" fmla="*/ 48 w 64"/>
                  <a:gd name="T9" fmla="*/ 155 h 164"/>
                  <a:gd name="T10" fmla="*/ 18 w 64"/>
                  <a:gd name="T11" fmla="*/ 155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164">
                    <a:moveTo>
                      <a:pt x="18" y="155"/>
                    </a:moveTo>
                    <a:cubicBezTo>
                      <a:pt x="11" y="146"/>
                      <a:pt x="11" y="109"/>
                      <a:pt x="10" y="86"/>
                    </a:cubicBezTo>
                    <a:cubicBezTo>
                      <a:pt x="10" y="64"/>
                      <a:pt x="0" y="16"/>
                      <a:pt x="26" y="9"/>
                    </a:cubicBezTo>
                    <a:cubicBezTo>
                      <a:pt x="64" y="0"/>
                      <a:pt x="58" y="112"/>
                      <a:pt x="58" y="135"/>
                    </a:cubicBezTo>
                    <a:cubicBezTo>
                      <a:pt x="59" y="149"/>
                      <a:pt x="61" y="155"/>
                      <a:pt x="48" y="155"/>
                    </a:cubicBezTo>
                    <a:cubicBezTo>
                      <a:pt x="46" y="155"/>
                      <a:pt x="24" y="164"/>
                      <a:pt x="18" y="155"/>
                    </a:cubicBez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189"/>
              <p:cNvSpPr>
                <a:spLocks/>
              </p:cNvSpPr>
              <p:nvPr/>
            </p:nvSpPr>
            <p:spPr bwMode="auto">
              <a:xfrm>
                <a:off x="6489" y="6646"/>
                <a:ext cx="135" cy="339"/>
              </a:xfrm>
              <a:custGeom>
                <a:avLst/>
                <a:gdLst>
                  <a:gd name="T0" fmla="*/ 53 w 57"/>
                  <a:gd name="T1" fmla="*/ 114 h 143"/>
                  <a:gd name="T2" fmla="*/ 42 w 57"/>
                  <a:gd name="T3" fmla="*/ 0 h 143"/>
                  <a:gd name="T4" fmla="*/ 42 w 57"/>
                  <a:gd name="T5" fmla="*/ 0 h 143"/>
                  <a:gd name="T6" fmla="*/ 45 w 57"/>
                  <a:gd name="T7" fmla="*/ 53 h 143"/>
                  <a:gd name="T8" fmla="*/ 46 w 57"/>
                  <a:gd name="T9" fmla="*/ 100 h 143"/>
                  <a:gd name="T10" fmla="*/ 12 w 57"/>
                  <a:gd name="T11" fmla="*/ 100 h 143"/>
                  <a:gd name="T12" fmla="*/ 10 w 57"/>
                  <a:gd name="T13" fmla="*/ 47 h 143"/>
                  <a:gd name="T14" fmla="*/ 7 w 57"/>
                  <a:gd name="T15" fmla="*/ 2 h 143"/>
                  <a:gd name="T16" fmla="*/ 5 w 57"/>
                  <a:gd name="T17" fmla="*/ 65 h 143"/>
                  <a:gd name="T18" fmla="*/ 13 w 57"/>
                  <a:gd name="T19" fmla="*/ 134 h 143"/>
                  <a:gd name="T20" fmla="*/ 43 w 57"/>
                  <a:gd name="T21" fmla="*/ 134 h 143"/>
                  <a:gd name="T22" fmla="*/ 53 w 57"/>
                  <a:gd name="T23" fmla="*/ 11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" h="143">
                    <a:moveTo>
                      <a:pt x="53" y="114"/>
                    </a:moveTo>
                    <a:cubicBezTo>
                      <a:pt x="53" y="97"/>
                      <a:pt x="57" y="28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9" y="18"/>
                      <a:pt x="45" y="35"/>
                      <a:pt x="45" y="53"/>
                    </a:cubicBezTo>
                    <a:cubicBezTo>
                      <a:pt x="45" y="69"/>
                      <a:pt x="44" y="85"/>
                      <a:pt x="46" y="100"/>
                    </a:cubicBezTo>
                    <a:cubicBezTo>
                      <a:pt x="49" y="122"/>
                      <a:pt x="14" y="122"/>
                      <a:pt x="12" y="100"/>
                    </a:cubicBezTo>
                    <a:cubicBezTo>
                      <a:pt x="9" y="82"/>
                      <a:pt x="12" y="65"/>
                      <a:pt x="10" y="47"/>
                    </a:cubicBezTo>
                    <a:cubicBezTo>
                      <a:pt x="8" y="32"/>
                      <a:pt x="5" y="17"/>
                      <a:pt x="7" y="2"/>
                    </a:cubicBezTo>
                    <a:cubicBezTo>
                      <a:pt x="0" y="20"/>
                      <a:pt x="5" y="49"/>
                      <a:pt x="5" y="65"/>
                    </a:cubicBezTo>
                    <a:cubicBezTo>
                      <a:pt x="6" y="88"/>
                      <a:pt x="6" y="125"/>
                      <a:pt x="13" y="134"/>
                    </a:cubicBezTo>
                    <a:cubicBezTo>
                      <a:pt x="19" y="143"/>
                      <a:pt x="41" y="134"/>
                      <a:pt x="43" y="134"/>
                    </a:cubicBezTo>
                    <a:cubicBezTo>
                      <a:pt x="56" y="134"/>
                      <a:pt x="54" y="128"/>
                      <a:pt x="53" y="1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190"/>
              <p:cNvSpPr>
                <a:spLocks/>
              </p:cNvSpPr>
              <p:nvPr/>
            </p:nvSpPr>
            <p:spPr bwMode="auto">
              <a:xfrm>
                <a:off x="6423" y="6937"/>
                <a:ext cx="286" cy="147"/>
              </a:xfrm>
              <a:custGeom>
                <a:avLst/>
                <a:gdLst>
                  <a:gd name="T0" fmla="*/ 9 w 121"/>
                  <a:gd name="T1" fmla="*/ 62 h 62"/>
                  <a:gd name="T2" fmla="*/ 112 w 121"/>
                  <a:gd name="T3" fmla="*/ 58 h 62"/>
                  <a:gd name="T4" fmla="*/ 80 w 121"/>
                  <a:gd name="T5" fmla="*/ 1 h 62"/>
                  <a:gd name="T6" fmla="*/ 3 w 121"/>
                  <a:gd name="T7" fmla="*/ 36 h 62"/>
                  <a:gd name="T8" fmla="*/ 9 w 12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62">
                    <a:moveTo>
                      <a:pt x="9" y="62"/>
                    </a:moveTo>
                    <a:cubicBezTo>
                      <a:pt x="112" y="58"/>
                      <a:pt x="112" y="58"/>
                      <a:pt x="112" y="58"/>
                    </a:cubicBezTo>
                    <a:cubicBezTo>
                      <a:pt x="112" y="58"/>
                      <a:pt x="121" y="0"/>
                      <a:pt x="80" y="1"/>
                    </a:cubicBezTo>
                    <a:cubicBezTo>
                      <a:pt x="38" y="2"/>
                      <a:pt x="6" y="12"/>
                      <a:pt x="3" y="36"/>
                    </a:cubicBezTo>
                    <a:cubicBezTo>
                      <a:pt x="0" y="60"/>
                      <a:pt x="9" y="62"/>
                      <a:pt x="9" y="62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191"/>
              <p:cNvSpPr>
                <a:spLocks/>
              </p:cNvSpPr>
              <p:nvPr/>
            </p:nvSpPr>
            <p:spPr bwMode="auto">
              <a:xfrm>
                <a:off x="6432" y="6940"/>
                <a:ext cx="232" cy="111"/>
              </a:xfrm>
              <a:custGeom>
                <a:avLst/>
                <a:gdLst>
                  <a:gd name="T0" fmla="*/ 88 w 98"/>
                  <a:gd name="T1" fmla="*/ 32 h 47"/>
                  <a:gd name="T2" fmla="*/ 91 w 98"/>
                  <a:gd name="T3" fmla="*/ 24 h 47"/>
                  <a:gd name="T4" fmla="*/ 98 w 98"/>
                  <a:gd name="T5" fmla="*/ 8 h 47"/>
                  <a:gd name="T6" fmla="*/ 76 w 98"/>
                  <a:gd name="T7" fmla="*/ 0 h 47"/>
                  <a:gd name="T8" fmla="*/ 0 w 98"/>
                  <a:gd name="T9" fmla="*/ 31 h 47"/>
                  <a:gd name="T10" fmla="*/ 3 w 98"/>
                  <a:gd name="T11" fmla="*/ 32 h 47"/>
                  <a:gd name="T12" fmla="*/ 60 w 98"/>
                  <a:gd name="T13" fmla="*/ 46 h 47"/>
                  <a:gd name="T14" fmla="*/ 88 w 98"/>
                  <a:gd name="T15" fmla="*/ 41 h 47"/>
                  <a:gd name="T16" fmla="*/ 88 w 98"/>
                  <a:gd name="T17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7">
                    <a:moveTo>
                      <a:pt x="88" y="32"/>
                    </a:moveTo>
                    <a:cubicBezTo>
                      <a:pt x="89" y="29"/>
                      <a:pt x="90" y="27"/>
                      <a:pt x="91" y="24"/>
                    </a:cubicBezTo>
                    <a:cubicBezTo>
                      <a:pt x="92" y="18"/>
                      <a:pt x="94" y="13"/>
                      <a:pt x="98" y="8"/>
                    </a:cubicBezTo>
                    <a:cubicBezTo>
                      <a:pt x="93" y="3"/>
                      <a:pt x="86" y="0"/>
                      <a:pt x="76" y="0"/>
                    </a:cubicBezTo>
                    <a:cubicBezTo>
                      <a:pt x="37" y="0"/>
                      <a:pt x="6" y="10"/>
                      <a:pt x="0" y="31"/>
                    </a:cubicBezTo>
                    <a:cubicBezTo>
                      <a:pt x="1" y="31"/>
                      <a:pt x="2" y="32"/>
                      <a:pt x="3" y="32"/>
                    </a:cubicBezTo>
                    <a:cubicBezTo>
                      <a:pt x="22" y="40"/>
                      <a:pt x="38" y="47"/>
                      <a:pt x="60" y="46"/>
                    </a:cubicBezTo>
                    <a:cubicBezTo>
                      <a:pt x="66" y="45"/>
                      <a:pt x="80" y="45"/>
                      <a:pt x="88" y="41"/>
                    </a:cubicBezTo>
                    <a:cubicBezTo>
                      <a:pt x="88" y="38"/>
                      <a:pt x="88" y="35"/>
                      <a:pt x="88" y="32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192"/>
              <p:cNvSpPr>
                <a:spLocks/>
              </p:cNvSpPr>
              <p:nvPr/>
            </p:nvSpPr>
            <p:spPr bwMode="auto">
              <a:xfrm>
                <a:off x="6520" y="6968"/>
                <a:ext cx="40" cy="21"/>
              </a:xfrm>
              <a:custGeom>
                <a:avLst/>
                <a:gdLst>
                  <a:gd name="T0" fmla="*/ 0 w 17"/>
                  <a:gd name="T1" fmla="*/ 4 h 9"/>
                  <a:gd name="T2" fmla="*/ 9 w 17"/>
                  <a:gd name="T3" fmla="*/ 8 h 9"/>
                  <a:gd name="T4" fmla="*/ 17 w 17"/>
                  <a:gd name="T5" fmla="*/ 4 h 9"/>
                  <a:gd name="T6" fmla="*/ 9 w 17"/>
                  <a:gd name="T7" fmla="*/ 0 h 9"/>
                  <a:gd name="T8" fmla="*/ 0 w 17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0" y="4"/>
                    </a:moveTo>
                    <a:cubicBezTo>
                      <a:pt x="0" y="7"/>
                      <a:pt x="4" y="9"/>
                      <a:pt x="9" y="8"/>
                    </a:cubicBezTo>
                    <a:cubicBezTo>
                      <a:pt x="13" y="8"/>
                      <a:pt x="17" y="6"/>
                      <a:pt x="17" y="4"/>
                    </a:cubicBezTo>
                    <a:cubicBezTo>
                      <a:pt x="17" y="2"/>
                      <a:pt x="13" y="0"/>
                      <a:pt x="9" y="0"/>
                    </a:cubicBezTo>
                    <a:cubicBezTo>
                      <a:pt x="4" y="0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193"/>
              <p:cNvSpPr>
                <a:spLocks/>
              </p:cNvSpPr>
              <p:nvPr/>
            </p:nvSpPr>
            <p:spPr bwMode="auto">
              <a:xfrm>
                <a:off x="6664" y="6583"/>
                <a:ext cx="154" cy="402"/>
              </a:xfrm>
              <a:custGeom>
                <a:avLst/>
                <a:gdLst>
                  <a:gd name="T0" fmla="*/ 18 w 65"/>
                  <a:gd name="T1" fmla="*/ 161 h 170"/>
                  <a:gd name="T2" fmla="*/ 10 w 65"/>
                  <a:gd name="T3" fmla="*/ 89 h 170"/>
                  <a:gd name="T4" fmla="*/ 27 w 65"/>
                  <a:gd name="T5" fmla="*/ 10 h 170"/>
                  <a:gd name="T6" fmla="*/ 59 w 65"/>
                  <a:gd name="T7" fmla="*/ 140 h 170"/>
                  <a:gd name="T8" fmla="*/ 48 w 65"/>
                  <a:gd name="T9" fmla="*/ 161 h 170"/>
                  <a:gd name="T10" fmla="*/ 18 w 65"/>
                  <a:gd name="T11" fmla="*/ 161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70">
                    <a:moveTo>
                      <a:pt x="18" y="161"/>
                    </a:moveTo>
                    <a:cubicBezTo>
                      <a:pt x="12" y="151"/>
                      <a:pt x="11" y="114"/>
                      <a:pt x="10" y="89"/>
                    </a:cubicBezTo>
                    <a:cubicBezTo>
                      <a:pt x="10" y="67"/>
                      <a:pt x="0" y="16"/>
                      <a:pt x="27" y="10"/>
                    </a:cubicBezTo>
                    <a:cubicBezTo>
                      <a:pt x="65" y="0"/>
                      <a:pt x="58" y="117"/>
                      <a:pt x="59" y="140"/>
                    </a:cubicBezTo>
                    <a:cubicBezTo>
                      <a:pt x="59" y="155"/>
                      <a:pt x="61" y="160"/>
                      <a:pt x="48" y="161"/>
                    </a:cubicBezTo>
                    <a:cubicBezTo>
                      <a:pt x="46" y="161"/>
                      <a:pt x="24" y="170"/>
                      <a:pt x="18" y="161"/>
                    </a:cubicBez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194"/>
              <p:cNvSpPr>
                <a:spLocks/>
              </p:cNvSpPr>
              <p:nvPr/>
            </p:nvSpPr>
            <p:spPr bwMode="auto">
              <a:xfrm>
                <a:off x="6674" y="6628"/>
                <a:ext cx="137" cy="357"/>
              </a:xfrm>
              <a:custGeom>
                <a:avLst/>
                <a:gdLst>
                  <a:gd name="T0" fmla="*/ 55 w 58"/>
                  <a:gd name="T1" fmla="*/ 121 h 151"/>
                  <a:gd name="T2" fmla="*/ 45 w 58"/>
                  <a:gd name="T3" fmla="*/ 6 h 151"/>
                  <a:gd name="T4" fmla="*/ 48 w 58"/>
                  <a:gd name="T5" fmla="*/ 58 h 151"/>
                  <a:gd name="T6" fmla="*/ 50 w 58"/>
                  <a:gd name="T7" fmla="*/ 108 h 151"/>
                  <a:gd name="T8" fmla="*/ 15 w 58"/>
                  <a:gd name="T9" fmla="*/ 108 h 151"/>
                  <a:gd name="T10" fmla="*/ 11 w 58"/>
                  <a:gd name="T11" fmla="*/ 0 h 151"/>
                  <a:gd name="T12" fmla="*/ 6 w 58"/>
                  <a:gd name="T13" fmla="*/ 70 h 151"/>
                  <a:gd name="T14" fmla="*/ 14 w 58"/>
                  <a:gd name="T15" fmla="*/ 142 h 151"/>
                  <a:gd name="T16" fmla="*/ 44 w 58"/>
                  <a:gd name="T17" fmla="*/ 142 h 151"/>
                  <a:gd name="T18" fmla="*/ 55 w 58"/>
                  <a:gd name="T19" fmla="*/ 12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151">
                    <a:moveTo>
                      <a:pt x="55" y="121"/>
                    </a:moveTo>
                    <a:cubicBezTo>
                      <a:pt x="54" y="104"/>
                      <a:pt x="58" y="37"/>
                      <a:pt x="45" y="6"/>
                    </a:cubicBezTo>
                    <a:cubicBezTo>
                      <a:pt x="42" y="24"/>
                      <a:pt x="46" y="40"/>
                      <a:pt x="48" y="58"/>
                    </a:cubicBezTo>
                    <a:cubicBezTo>
                      <a:pt x="50" y="75"/>
                      <a:pt x="50" y="91"/>
                      <a:pt x="50" y="108"/>
                    </a:cubicBezTo>
                    <a:cubicBezTo>
                      <a:pt x="49" y="131"/>
                      <a:pt x="15" y="131"/>
                      <a:pt x="15" y="108"/>
                    </a:cubicBezTo>
                    <a:cubicBezTo>
                      <a:pt x="15" y="72"/>
                      <a:pt x="6" y="35"/>
                      <a:pt x="11" y="0"/>
                    </a:cubicBezTo>
                    <a:cubicBezTo>
                      <a:pt x="0" y="17"/>
                      <a:pt x="6" y="52"/>
                      <a:pt x="6" y="70"/>
                    </a:cubicBezTo>
                    <a:cubicBezTo>
                      <a:pt x="7" y="95"/>
                      <a:pt x="8" y="132"/>
                      <a:pt x="14" y="142"/>
                    </a:cubicBezTo>
                    <a:cubicBezTo>
                      <a:pt x="20" y="151"/>
                      <a:pt x="42" y="142"/>
                      <a:pt x="44" y="142"/>
                    </a:cubicBezTo>
                    <a:cubicBezTo>
                      <a:pt x="57" y="141"/>
                      <a:pt x="55" y="136"/>
                      <a:pt x="55" y="121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195"/>
              <p:cNvSpPr>
                <a:spLocks/>
              </p:cNvSpPr>
              <p:nvPr/>
            </p:nvSpPr>
            <p:spPr bwMode="auto">
              <a:xfrm>
                <a:off x="6631" y="6942"/>
                <a:ext cx="267" cy="137"/>
              </a:xfrm>
              <a:custGeom>
                <a:avLst/>
                <a:gdLst>
                  <a:gd name="T0" fmla="*/ 104 w 113"/>
                  <a:gd name="T1" fmla="*/ 58 h 58"/>
                  <a:gd name="T2" fmla="*/ 8 w 113"/>
                  <a:gd name="T3" fmla="*/ 54 h 58"/>
                  <a:gd name="T4" fmla="*/ 38 w 113"/>
                  <a:gd name="T5" fmla="*/ 1 h 58"/>
                  <a:gd name="T6" fmla="*/ 110 w 113"/>
                  <a:gd name="T7" fmla="*/ 34 h 58"/>
                  <a:gd name="T8" fmla="*/ 104 w 113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58">
                    <a:moveTo>
                      <a:pt x="104" y="5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0" y="0"/>
                      <a:pt x="38" y="1"/>
                    </a:cubicBezTo>
                    <a:cubicBezTo>
                      <a:pt x="77" y="1"/>
                      <a:pt x="107" y="11"/>
                      <a:pt x="110" y="34"/>
                    </a:cubicBezTo>
                    <a:cubicBezTo>
                      <a:pt x="113" y="56"/>
                      <a:pt x="104" y="58"/>
                      <a:pt x="104" y="58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196"/>
              <p:cNvSpPr>
                <a:spLocks/>
              </p:cNvSpPr>
              <p:nvPr/>
            </p:nvSpPr>
            <p:spPr bwMode="auto">
              <a:xfrm>
                <a:off x="6650" y="6944"/>
                <a:ext cx="241" cy="123"/>
              </a:xfrm>
              <a:custGeom>
                <a:avLst/>
                <a:gdLst>
                  <a:gd name="T0" fmla="*/ 9 w 102"/>
                  <a:gd name="T1" fmla="*/ 32 h 52"/>
                  <a:gd name="T2" fmla="*/ 102 w 102"/>
                  <a:gd name="T3" fmla="*/ 31 h 52"/>
                  <a:gd name="T4" fmla="*/ 30 w 102"/>
                  <a:gd name="T5" fmla="*/ 0 h 52"/>
                  <a:gd name="T6" fmla="*/ 0 w 102"/>
                  <a:gd name="T7" fmla="*/ 31 h 52"/>
                  <a:gd name="T8" fmla="*/ 9 w 102"/>
                  <a:gd name="T9" fmla="*/ 3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52">
                    <a:moveTo>
                      <a:pt x="9" y="32"/>
                    </a:moveTo>
                    <a:cubicBezTo>
                      <a:pt x="38" y="46"/>
                      <a:pt x="78" y="52"/>
                      <a:pt x="102" y="31"/>
                    </a:cubicBezTo>
                    <a:cubicBezTo>
                      <a:pt x="97" y="10"/>
                      <a:pt x="68" y="0"/>
                      <a:pt x="30" y="0"/>
                    </a:cubicBezTo>
                    <a:cubicBezTo>
                      <a:pt x="9" y="0"/>
                      <a:pt x="2" y="16"/>
                      <a:pt x="0" y="31"/>
                    </a:cubicBezTo>
                    <a:cubicBezTo>
                      <a:pt x="3" y="30"/>
                      <a:pt x="6" y="31"/>
                      <a:pt x="9" y="32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197"/>
              <p:cNvSpPr>
                <a:spLocks/>
              </p:cNvSpPr>
              <p:nvPr/>
            </p:nvSpPr>
            <p:spPr bwMode="auto">
              <a:xfrm>
                <a:off x="6740" y="6966"/>
                <a:ext cx="42" cy="23"/>
              </a:xfrm>
              <a:custGeom>
                <a:avLst/>
                <a:gdLst>
                  <a:gd name="T0" fmla="*/ 0 w 18"/>
                  <a:gd name="T1" fmla="*/ 4 h 10"/>
                  <a:gd name="T2" fmla="*/ 8 w 18"/>
                  <a:gd name="T3" fmla="*/ 10 h 10"/>
                  <a:gd name="T4" fmla="*/ 18 w 18"/>
                  <a:gd name="T5" fmla="*/ 6 h 10"/>
                  <a:gd name="T6" fmla="*/ 9 w 18"/>
                  <a:gd name="T7" fmla="*/ 1 h 10"/>
                  <a:gd name="T8" fmla="*/ 0 w 18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0" y="4"/>
                    </a:moveTo>
                    <a:cubicBezTo>
                      <a:pt x="0" y="7"/>
                      <a:pt x="4" y="9"/>
                      <a:pt x="8" y="10"/>
                    </a:cubicBezTo>
                    <a:cubicBezTo>
                      <a:pt x="13" y="10"/>
                      <a:pt x="17" y="9"/>
                      <a:pt x="18" y="6"/>
                    </a:cubicBezTo>
                    <a:cubicBezTo>
                      <a:pt x="18" y="4"/>
                      <a:pt x="14" y="1"/>
                      <a:pt x="9" y="1"/>
                    </a:cubicBezTo>
                    <a:cubicBezTo>
                      <a:pt x="5" y="0"/>
                      <a:pt x="1" y="2"/>
                      <a:pt x="0" y="4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198"/>
              <p:cNvSpPr>
                <a:spLocks/>
              </p:cNvSpPr>
              <p:nvPr/>
            </p:nvSpPr>
            <p:spPr bwMode="auto">
              <a:xfrm>
                <a:off x="9970" y="3878"/>
                <a:ext cx="222" cy="310"/>
              </a:xfrm>
              <a:custGeom>
                <a:avLst/>
                <a:gdLst>
                  <a:gd name="T0" fmla="*/ 2 w 94"/>
                  <a:gd name="T1" fmla="*/ 36 h 131"/>
                  <a:gd name="T2" fmla="*/ 20 w 94"/>
                  <a:gd name="T3" fmla="*/ 15 h 131"/>
                  <a:gd name="T4" fmla="*/ 50 w 94"/>
                  <a:gd name="T5" fmla="*/ 3 h 131"/>
                  <a:gd name="T6" fmla="*/ 86 w 94"/>
                  <a:gd name="T7" fmla="*/ 8 h 131"/>
                  <a:gd name="T8" fmla="*/ 58 w 94"/>
                  <a:gd name="T9" fmla="*/ 19 h 131"/>
                  <a:gd name="T10" fmla="*/ 81 w 94"/>
                  <a:gd name="T11" fmla="*/ 59 h 131"/>
                  <a:gd name="T12" fmla="*/ 82 w 94"/>
                  <a:gd name="T13" fmla="*/ 72 h 131"/>
                  <a:gd name="T14" fmla="*/ 74 w 94"/>
                  <a:gd name="T15" fmla="*/ 79 h 131"/>
                  <a:gd name="T16" fmla="*/ 72 w 94"/>
                  <a:gd name="T17" fmla="*/ 107 h 131"/>
                  <a:gd name="T18" fmla="*/ 67 w 94"/>
                  <a:gd name="T19" fmla="*/ 102 h 131"/>
                  <a:gd name="T20" fmla="*/ 59 w 94"/>
                  <a:gd name="T21" fmla="*/ 119 h 131"/>
                  <a:gd name="T22" fmla="*/ 37 w 94"/>
                  <a:gd name="T23" fmla="*/ 93 h 131"/>
                  <a:gd name="T24" fmla="*/ 22 w 94"/>
                  <a:gd name="T25" fmla="*/ 71 h 131"/>
                  <a:gd name="T26" fmla="*/ 0 w 94"/>
                  <a:gd name="T27" fmla="*/ 55 h 131"/>
                  <a:gd name="T28" fmla="*/ 2 w 94"/>
                  <a:gd name="T29" fmla="*/ 3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4" h="131">
                    <a:moveTo>
                      <a:pt x="2" y="36"/>
                    </a:moveTo>
                    <a:cubicBezTo>
                      <a:pt x="9" y="30"/>
                      <a:pt x="13" y="22"/>
                      <a:pt x="20" y="15"/>
                    </a:cubicBezTo>
                    <a:cubicBezTo>
                      <a:pt x="28" y="6"/>
                      <a:pt x="38" y="3"/>
                      <a:pt x="50" y="3"/>
                    </a:cubicBezTo>
                    <a:cubicBezTo>
                      <a:pt x="58" y="3"/>
                      <a:pt x="81" y="0"/>
                      <a:pt x="86" y="8"/>
                    </a:cubicBezTo>
                    <a:cubicBezTo>
                      <a:pt x="94" y="19"/>
                      <a:pt x="64" y="19"/>
                      <a:pt x="58" y="19"/>
                    </a:cubicBezTo>
                    <a:cubicBezTo>
                      <a:pt x="71" y="28"/>
                      <a:pt x="75" y="46"/>
                      <a:pt x="81" y="59"/>
                    </a:cubicBezTo>
                    <a:cubicBezTo>
                      <a:pt x="83" y="65"/>
                      <a:pt x="83" y="70"/>
                      <a:pt x="82" y="72"/>
                    </a:cubicBezTo>
                    <a:cubicBezTo>
                      <a:pt x="81" y="77"/>
                      <a:pt x="78" y="85"/>
                      <a:pt x="74" y="79"/>
                    </a:cubicBezTo>
                    <a:cubicBezTo>
                      <a:pt x="76" y="87"/>
                      <a:pt x="82" y="102"/>
                      <a:pt x="72" y="107"/>
                    </a:cubicBezTo>
                    <a:cubicBezTo>
                      <a:pt x="69" y="108"/>
                      <a:pt x="69" y="104"/>
                      <a:pt x="67" y="102"/>
                    </a:cubicBezTo>
                    <a:cubicBezTo>
                      <a:pt x="70" y="112"/>
                      <a:pt x="69" y="131"/>
                      <a:pt x="59" y="119"/>
                    </a:cubicBezTo>
                    <a:cubicBezTo>
                      <a:pt x="53" y="112"/>
                      <a:pt x="43" y="101"/>
                      <a:pt x="37" y="93"/>
                    </a:cubicBezTo>
                    <a:cubicBezTo>
                      <a:pt x="32" y="86"/>
                      <a:pt x="27" y="77"/>
                      <a:pt x="22" y="71"/>
                    </a:cubicBezTo>
                    <a:cubicBezTo>
                      <a:pt x="17" y="66"/>
                      <a:pt x="1" y="61"/>
                      <a:pt x="0" y="55"/>
                    </a:cubicBezTo>
                    <a:lnTo>
                      <a:pt x="2" y="36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199"/>
              <p:cNvSpPr>
                <a:spLocks/>
              </p:cNvSpPr>
              <p:nvPr/>
            </p:nvSpPr>
            <p:spPr bwMode="auto">
              <a:xfrm>
                <a:off x="9970" y="3902"/>
                <a:ext cx="201" cy="286"/>
              </a:xfrm>
              <a:custGeom>
                <a:avLst/>
                <a:gdLst>
                  <a:gd name="T0" fmla="*/ 67 w 85"/>
                  <a:gd name="T1" fmla="*/ 92 h 121"/>
                  <a:gd name="T2" fmla="*/ 72 w 85"/>
                  <a:gd name="T3" fmla="*/ 97 h 121"/>
                  <a:gd name="T4" fmla="*/ 74 w 85"/>
                  <a:gd name="T5" fmla="*/ 69 h 121"/>
                  <a:gd name="T6" fmla="*/ 84 w 85"/>
                  <a:gd name="T7" fmla="*/ 68 h 121"/>
                  <a:gd name="T8" fmla="*/ 81 w 85"/>
                  <a:gd name="T9" fmla="*/ 49 h 121"/>
                  <a:gd name="T10" fmla="*/ 58 w 85"/>
                  <a:gd name="T11" fmla="*/ 9 h 121"/>
                  <a:gd name="T12" fmla="*/ 85 w 85"/>
                  <a:gd name="T13" fmla="*/ 5 h 121"/>
                  <a:gd name="T14" fmla="*/ 59 w 85"/>
                  <a:gd name="T15" fmla="*/ 1 h 121"/>
                  <a:gd name="T16" fmla="*/ 48 w 85"/>
                  <a:gd name="T17" fmla="*/ 14 h 121"/>
                  <a:gd name="T18" fmla="*/ 48 w 85"/>
                  <a:gd name="T19" fmla="*/ 24 h 121"/>
                  <a:gd name="T20" fmla="*/ 42 w 85"/>
                  <a:gd name="T21" fmla="*/ 57 h 121"/>
                  <a:gd name="T22" fmla="*/ 42 w 85"/>
                  <a:gd name="T23" fmla="*/ 58 h 121"/>
                  <a:gd name="T24" fmla="*/ 48 w 85"/>
                  <a:gd name="T25" fmla="*/ 50 h 121"/>
                  <a:gd name="T26" fmla="*/ 55 w 85"/>
                  <a:gd name="T27" fmla="*/ 18 h 121"/>
                  <a:gd name="T28" fmla="*/ 63 w 85"/>
                  <a:gd name="T29" fmla="*/ 17 h 121"/>
                  <a:gd name="T30" fmla="*/ 68 w 85"/>
                  <a:gd name="T31" fmla="*/ 33 h 121"/>
                  <a:gd name="T32" fmla="*/ 81 w 85"/>
                  <a:gd name="T33" fmla="*/ 62 h 121"/>
                  <a:gd name="T34" fmla="*/ 77 w 85"/>
                  <a:gd name="T35" fmla="*/ 62 h 121"/>
                  <a:gd name="T36" fmla="*/ 73 w 85"/>
                  <a:gd name="T37" fmla="*/ 62 h 121"/>
                  <a:gd name="T38" fmla="*/ 64 w 85"/>
                  <a:gd name="T39" fmla="*/ 51 h 121"/>
                  <a:gd name="T40" fmla="*/ 62 w 85"/>
                  <a:gd name="T41" fmla="*/ 45 h 121"/>
                  <a:gd name="T42" fmla="*/ 55 w 85"/>
                  <a:gd name="T43" fmla="*/ 55 h 121"/>
                  <a:gd name="T44" fmla="*/ 54 w 85"/>
                  <a:gd name="T45" fmla="*/ 57 h 121"/>
                  <a:gd name="T46" fmla="*/ 68 w 85"/>
                  <a:gd name="T47" fmla="*/ 74 h 121"/>
                  <a:gd name="T48" fmla="*/ 71 w 85"/>
                  <a:gd name="T49" fmla="*/ 81 h 121"/>
                  <a:gd name="T50" fmla="*/ 67 w 85"/>
                  <a:gd name="T51" fmla="*/ 85 h 121"/>
                  <a:gd name="T52" fmla="*/ 66 w 85"/>
                  <a:gd name="T53" fmla="*/ 82 h 121"/>
                  <a:gd name="T54" fmla="*/ 66 w 85"/>
                  <a:gd name="T55" fmla="*/ 80 h 121"/>
                  <a:gd name="T56" fmla="*/ 64 w 85"/>
                  <a:gd name="T57" fmla="*/ 77 h 121"/>
                  <a:gd name="T58" fmla="*/ 51 w 85"/>
                  <a:gd name="T59" fmla="*/ 65 h 121"/>
                  <a:gd name="T60" fmla="*/ 50 w 85"/>
                  <a:gd name="T61" fmla="*/ 64 h 121"/>
                  <a:gd name="T62" fmla="*/ 47 w 85"/>
                  <a:gd name="T63" fmla="*/ 67 h 121"/>
                  <a:gd name="T64" fmla="*/ 47 w 85"/>
                  <a:gd name="T65" fmla="*/ 67 h 121"/>
                  <a:gd name="T66" fmla="*/ 47 w 85"/>
                  <a:gd name="T67" fmla="*/ 68 h 121"/>
                  <a:gd name="T68" fmla="*/ 56 w 85"/>
                  <a:gd name="T69" fmla="*/ 84 h 121"/>
                  <a:gd name="T70" fmla="*/ 62 w 85"/>
                  <a:gd name="T71" fmla="*/ 99 h 121"/>
                  <a:gd name="T72" fmla="*/ 55 w 85"/>
                  <a:gd name="T73" fmla="*/ 103 h 121"/>
                  <a:gd name="T74" fmla="*/ 39 w 85"/>
                  <a:gd name="T75" fmla="*/ 75 h 121"/>
                  <a:gd name="T76" fmla="*/ 39 w 85"/>
                  <a:gd name="T77" fmla="*/ 75 h 121"/>
                  <a:gd name="T78" fmla="*/ 34 w 85"/>
                  <a:gd name="T79" fmla="*/ 73 h 121"/>
                  <a:gd name="T80" fmla="*/ 20 w 85"/>
                  <a:gd name="T81" fmla="*/ 43 h 121"/>
                  <a:gd name="T82" fmla="*/ 16 w 85"/>
                  <a:gd name="T83" fmla="*/ 10 h 121"/>
                  <a:gd name="T84" fmla="*/ 7 w 85"/>
                  <a:gd name="T85" fmla="*/ 21 h 121"/>
                  <a:gd name="T86" fmla="*/ 6 w 85"/>
                  <a:gd name="T87" fmla="*/ 21 h 121"/>
                  <a:gd name="T88" fmla="*/ 5 w 85"/>
                  <a:gd name="T89" fmla="*/ 23 h 121"/>
                  <a:gd name="T90" fmla="*/ 4 w 85"/>
                  <a:gd name="T91" fmla="*/ 24 h 121"/>
                  <a:gd name="T92" fmla="*/ 2 w 85"/>
                  <a:gd name="T93" fmla="*/ 26 h 121"/>
                  <a:gd name="T94" fmla="*/ 0 w 85"/>
                  <a:gd name="T95" fmla="*/ 45 h 121"/>
                  <a:gd name="T96" fmla="*/ 22 w 85"/>
                  <a:gd name="T97" fmla="*/ 61 h 121"/>
                  <a:gd name="T98" fmla="*/ 37 w 85"/>
                  <a:gd name="T99" fmla="*/ 83 h 121"/>
                  <a:gd name="T100" fmla="*/ 59 w 85"/>
                  <a:gd name="T101" fmla="*/ 109 h 121"/>
                  <a:gd name="T102" fmla="*/ 67 w 85"/>
                  <a:gd name="T103" fmla="*/ 9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5" h="121">
                    <a:moveTo>
                      <a:pt x="67" y="92"/>
                    </a:moveTo>
                    <a:cubicBezTo>
                      <a:pt x="69" y="94"/>
                      <a:pt x="69" y="98"/>
                      <a:pt x="72" y="97"/>
                    </a:cubicBezTo>
                    <a:cubicBezTo>
                      <a:pt x="82" y="92"/>
                      <a:pt x="76" y="77"/>
                      <a:pt x="74" y="69"/>
                    </a:cubicBezTo>
                    <a:cubicBezTo>
                      <a:pt x="78" y="75"/>
                      <a:pt x="82" y="73"/>
                      <a:pt x="84" y="68"/>
                    </a:cubicBezTo>
                    <a:cubicBezTo>
                      <a:pt x="85" y="65"/>
                      <a:pt x="83" y="55"/>
                      <a:pt x="81" y="49"/>
                    </a:cubicBezTo>
                    <a:cubicBezTo>
                      <a:pt x="75" y="36"/>
                      <a:pt x="71" y="18"/>
                      <a:pt x="58" y="9"/>
                    </a:cubicBezTo>
                    <a:cubicBezTo>
                      <a:pt x="63" y="9"/>
                      <a:pt x="79" y="9"/>
                      <a:pt x="85" y="5"/>
                    </a:cubicBezTo>
                    <a:cubicBezTo>
                      <a:pt x="76" y="2"/>
                      <a:pt x="68" y="0"/>
                      <a:pt x="59" y="1"/>
                    </a:cubicBezTo>
                    <a:cubicBezTo>
                      <a:pt x="48" y="1"/>
                      <a:pt x="46" y="3"/>
                      <a:pt x="48" y="14"/>
                    </a:cubicBezTo>
                    <a:cubicBezTo>
                      <a:pt x="48" y="17"/>
                      <a:pt x="49" y="20"/>
                      <a:pt x="48" y="24"/>
                    </a:cubicBezTo>
                    <a:cubicBezTo>
                      <a:pt x="49" y="35"/>
                      <a:pt x="47" y="47"/>
                      <a:pt x="42" y="57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4" y="56"/>
                      <a:pt x="46" y="53"/>
                      <a:pt x="48" y="50"/>
                    </a:cubicBezTo>
                    <a:cubicBezTo>
                      <a:pt x="53" y="40"/>
                      <a:pt x="53" y="29"/>
                      <a:pt x="55" y="18"/>
                    </a:cubicBezTo>
                    <a:cubicBezTo>
                      <a:pt x="56" y="14"/>
                      <a:pt x="61" y="15"/>
                      <a:pt x="63" y="17"/>
                    </a:cubicBezTo>
                    <a:cubicBezTo>
                      <a:pt x="66" y="22"/>
                      <a:pt x="68" y="28"/>
                      <a:pt x="68" y="33"/>
                    </a:cubicBezTo>
                    <a:cubicBezTo>
                      <a:pt x="78" y="45"/>
                      <a:pt x="79" y="53"/>
                      <a:pt x="81" y="62"/>
                    </a:cubicBezTo>
                    <a:cubicBezTo>
                      <a:pt x="81" y="65"/>
                      <a:pt x="80" y="62"/>
                      <a:pt x="77" y="62"/>
                    </a:cubicBezTo>
                    <a:cubicBezTo>
                      <a:pt x="76" y="64"/>
                      <a:pt x="74" y="66"/>
                      <a:pt x="73" y="62"/>
                    </a:cubicBezTo>
                    <a:cubicBezTo>
                      <a:pt x="71" y="57"/>
                      <a:pt x="65" y="56"/>
                      <a:pt x="64" y="51"/>
                    </a:cubicBezTo>
                    <a:cubicBezTo>
                      <a:pt x="63" y="49"/>
                      <a:pt x="62" y="47"/>
                      <a:pt x="62" y="45"/>
                    </a:cubicBezTo>
                    <a:cubicBezTo>
                      <a:pt x="59" y="48"/>
                      <a:pt x="57" y="52"/>
                      <a:pt x="55" y="55"/>
                    </a:cubicBezTo>
                    <a:cubicBezTo>
                      <a:pt x="54" y="56"/>
                      <a:pt x="54" y="56"/>
                      <a:pt x="54" y="57"/>
                    </a:cubicBezTo>
                    <a:cubicBezTo>
                      <a:pt x="62" y="56"/>
                      <a:pt x="66" y="66"/>
                      <a:pt x="68" y="74"/>
                    </a:cubicBezTo>
                    <a:cubicBezTo>
                      <a:pt x="70" y="76"/>
                      <a:pt x="71" y="79"/>
                      <a:pt x="71" y="81"/>
                    </a:cubicBezTo>
                    <a:cubicBezTo>
                      <a:pt x="72" y="87"/>
                      <a:pt x="68" y="90"/>
                      <a:pt x="67" y="85"/>
                    </a:cubicBezTo>
                    <a:cubicBezTo>
                      <a:pt x="67" y="84"/>
                      <a:pt x="66" y="83"/>
                      <a:pt x="66" y="82"/>
                    </a:cubicBezTo>
                    <a:cubicBezTo>
                      <a:pt x="66" y="82"/>
                      <a:pt x="66" y="81"/>
                      <a:pt x="66" y="80"/>
                    </a:cubicBezTo>
                    <a:cubicBezTo>
                      <a:pt x="65" y="78"/>
                      <a:pt x="64" y="78"/>
                      <a:pt x="64" y="77"/>
                    </a:cubicBezTo>
                    <a:cubicBezTo>
                      <a:pt x="61" y="72"/>
                      <a:pt x="55" y="68"/>
                      <a:pt x="51" y="65"/>
                    </a:cubicBezTo>
                    <a:cubicBezTo>
                      <a:pt x="50" y="65"/>
                      <a:pt x="50" y="64"/>
                      <a:pt x="50" y="64"/>
                    </a:cubicBezTo>
                    <a:cubicBezTo>
                      <a:pt x="49" y="65"/>
                      <a:pt x="48" y="66"/>
                      <a:pt x="47" y="6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7" y="67"/>
                      <a:pt x="47" y="68"/>
                      <a:pt x="47" y="68"/>
                    </a:cubicBezTo>
                    <a:cubicBezTo>
                      <a:pt x="50" y="73"/>
                      <a:pt x="53" y="78"/>
                      <a:pt x="56" y="84"/>
                    </a:cubicBezTo>
                    <a:cubicBezTo>
                      <a:pt x="58" y="89"/>
                      <a:pt x="61" y="94"/>
                      <a:pt x="62" y="99"/>
                    </a:cubicBezTo>
                    <a:cubicBezTo>
                      <a:pt x="63" y="103"/>
                      <a:pt x="58" y="107"/>
                      <a:pt x="55" y="103"/>
                    </a:cubicBezTo>
                    <a:cubicBezTo>
                      <a:pt x="48" y="95"/>
                      <a:pt x="46" y="84"/>
                      <a:pt x="39" y="75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37" y="75"/>
                      <a:pt x="36" y="74"/>
                      <a:pt x="34" y="73"/>
                    </a:cubicBezTo>
                    <a:cubicBezTo>
                      <a:pt x="28" y="65"/>
                      <a:pt x="20" y="54"/>
                      <a:pt x="20" y="43"/>
                    </a:cubicBezTo>
                    <a:cubicBezTo>
                      <a:pt x="21" y="31"/>
                      <a:pt x="19" y="21"/>
                      <a:pt x="16" y="10"/>
                    </a:cubicBezTo>
                    <a:cubicBezTo>
                      <a:pt x="13" y="13"/>
                      <a:pt x="10" y="17"/>
                      <a:pt x="7" y="21"/>
                    </a:cubicBezTo>
                    <a:cubicBezTo>
                      <a:pt x="7" y="21"/>
                      <a:pt x="6" y="21"/>
                      <a:pt x="6" y="21"/>
                    </a:cubicBezTo>
                    <a:cubicBezTo>
                      <a:pt x="6" y="22"/>
                      <a:pt x="5" y="22"/>
                      <a:pt x="5" y="23"/>
                    </a:cubicBezTo>
                    <a:cubicBezTo>
                      <a:pt x="4" y="23"/>
                      <a:pt x="4" y="23"/>
                      <a:pt x="4" y="24"/>
                    </a:cubicBezTo>
                    <a:cubicBezTo>
                      <a:pt x="3" y="24"/>
                      <a:pt x="2" y="25"/>
                      <a:pt x="2" y="26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" y="51"/>
                      <a:pt x="17" y="56"/>
                      <a:pt x="22" y="61"/>
                    </a:cubicBezTo>
                    <a:cubicBezTo>
                      <a:pt x="27" y="67"/>
                      <a:pt x="32" y="76"/>
                      <a:pt x="37" y="83"/>
                    </a:cubicBezTo>
                    <a:cubicBezTo>
                      <a:pt x="43" y="91"/>
                      <a:pt x="53" y="102"/>
                      <a:pt x="59" y="109"/>
                    </a:cubicBezTo>
                    <a:cubicBezTo>
                      <a:pt x="69" y="121"/>
                      <a:pt x="70" y="102"/>
                      <a:pt x="67" y="92"/>
                    </a:cubicBezTo>
                    <a:close/>
                  </a:path>
                </a:pathLst>
              </a:custGeom>
              <a:solidFill>
                <a:srgbClr val="E8C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200"/>
              <p:cNvSpPr>
                <a:spLocks/>
              </p:cNvSpPr>
              <p:nvPr/>
            </p:nvSpPr>
            <p:spPr bwMode="auto">
              <a:xfrm>
                <a:off x="9480" y="3523"/>
                <a:ext cx="490" cy="504"/>
              </a:xfrm>
              <a:custGeom>
                <a:avLst/>
                <a:gdLst>
                  <a:gd name="T0" fmla="*/ 11 w 207"/>
                  <a:gd name="T1" fmla="*/ 0 h 213"/>
                  <a:gd name="T2" fmla="*/ 50 w 207"/>
                  <a:gd name="T3" fmla="*/ 25 h 213"/>
                  <a:gd name="T4" fmla="*/ 65 w 207"/>
                  <a:gd name="T5" fmla="*/ 76 h 213"/>
                  <a:gd name="T6" fmla="*/ 89 w 207"/>
                  <a:gd name="T7" fmla="*/ 132 h 213"/>
                  <a:gd name="T8" fmla="*/ 119 w 207"/>
                  <a:gd name="T9" fmla="*/ 152 h 213"/>
                  <a:gd name="T10" fmla="*/ 207 w 207"/>
                  <a:gd name="T11" fmla="*/ 168 h 213"/>
                  <a:gd name="T12" fmla="*/ 201 w 207"/>
                  <a:gd name="T13" fmla="*/ 196 h 213"/>
                  <a:gd name="T14" fmla="*/ 192 w 207"/>
                  <a:gd name="T15" fmla="*/ 213 h 213"/>
                  <a:gd name="T16" fmla="*/ 136 w 207"/>
                  <a:gd name="T17" fmla="*/ 207 h 213"/>
                  <a:gd name="T18" fmla="*/ 48 w 207"/>
                  <a:gd name="T19" fmla="*/ 163 h 213"/>
                  <a:gd name="T20" fmla="*/ 7 w 207"/>
                  <a:gd name="T21" fmla="*/ 52 h 213"/>
                  <a:gd name="T22" fmla="*/ 11 w 207"/>
                  <a:gd name="T23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7" h="213">
                    <a:moveTo>
                      <a:pt x="11" y="0"/>
                    </a:moveTo>
                    <a:cubicBezTo>
                      <a:pt x="33" y="0"/>
                      <a:pt x="46" y="7"/>
                      <a:pt x="50" y="25"/>
                    </a:cubicBezTo>
                    <a:cubicBezTo>
                      <a:pt x="54" y="44"/>
                      <a:pt x="59" y="58"/>
                      <a:pt x="65" y="76"/>
                    </a:cubicBezTo>
                    <a:cubicBezTo>
                      <a:pt x="71" y="95"/>
                      <a:pt x="75" y="116"/>
                      <a:pt x="89" y="132"/>
                    </a:cubicBezTo>
                    <a:cubicBezTo>
                      <a:pt x="101" y="145"/>
                      <a:pt x="102" y="145"/>
                      <a:pt x="119" y="152"/>
                    </a:cubicBezTo>
                    <a:cubicBezTo>
                      <a:pt x="150" y="165"/>
                      <a:pt x="172" y="167"/>
                      <a:pt x="207" y="168"/>
                    </a:cubicBezTo>
                    <a:cubicBezTo>
                      <a:pt x="204" y="174"/>
                      <a:pt x="201" y="196"/>
                      <a:pt x="201" y="196"/>
                    </a:cubicBezTo>
                    <a:cubicBezTo>
                      <a:pt x="192" y="213"/>
                      <a:pt x="192" y="213"/>
                      <a:pt x="192" y="213"/>
                    </a:cubicBezTo>
                    <a:cubicBezTo>
                      <a:pt x="192" y="213"/>
                      <a:pt x="151" y="211"/>
                      <a:pt x="136" y="207"/>
                    </a:cubicBezTo>
                    <a:cubicBezTo>
                      <a:pt x="101" y="198"/>
                      <a:pt x="73" y="187"/>
                      <a:pt x="48" y="163"/>
                    </a:cubicBezTo>
                    <a:cubicBezTo>
                      <a:pt x="26" y="143"/>
                      <a:pt x="0" y="80"/>
                      <a:pt x="7" y="52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201"/>
              <p:cNvSpPr>
                <a:spLocks/>
              </p:cNvSpPr>
              <p:nvPr/>
            </p:nvSpPr>
            <p:spPr bwMode="auto">
              <a:xfrm>
                <a:off x="9480" y="3523"/>
                <a:ext cx="490" cy="504"/>
              </a:xfrm>
              <a:custGeom>
                <a:avLst/>
                <a:gdLst>
                  <a:gd name="T0" fmla="*/ 180 w 207"/>
                  <a:gd name="T1" fmla="*/ 166 h 213"/>
                  <a:gd name="T2" fmla="*/ 179 w 207"/>
                  <a:gd name="T3" fmla="*/ 179 h 213"/>
                  <a:gd name="T4" fmla="*/ 176 w 207"/>
                  <a:gd name="T5" fmla="*/ 192 h 213"/>
                  <a:gd name="T6" fmla="*/ 157 w 207"/>
                  <a:gd name="T7" fmla="*/ 199 h 213"/>
                  <a:gd name="T8" fmla="*/ 84 w 207"/>
                  <a:gd name="T9" fmla="*/ 179 h 213"/>
                  <a:gd name="T10" fmla="*/ 26 w 207"/>
                  <a:gd name="T11" fmla="*/ 20 h 213"/>
                  <a:gd name="T12" fmla="*/ 40 w 207"/>
                  <a:gd name="T13" fmla="*/ 16 h 213"/>
                  <a:gd name="T14" fmla="*/ 49 w 207"/>
                  <a:gd name="T15" fmla="*/ 21 h 213"/>
                  <a:gd name="T16" fmla="*/ 11 w 207"/>
                  <a:gd name="T17" fmla="*/ 0 h 213"/>
                  <a:gd name="T18" fmla="*/ 7 w 207"/>
                  <a:gd name="T19" fmla="*/ 52 h 213"/>
                  <a:gd name="T20" fmla="*/ 48 w 207"/>
                  <a:gd name="T21" fmla="*/ 163 h 213"/>
                  <a:gd name="T22" fmla="*/ 136 w 207"/>
                  <a:gd name="T23" fmla="*/ 207 h 213"/>
                  <a:gd name="T24" fmla="*/ 192 w 207"/>
                  <a:gd name="T25" fmla="*/ 213 h 213"/>
                  <a:gd name="T26" fmla="*/ 201 w 207"/>
                  <a:gd name="T27" fmla="*/ 196 h 213"/>
                  <a:gd name="T28" fmla="*/ 207 w 207"/>
                  <a:gd name="T29" fmla="*/ 168 h 213"/>
                  <a:gd name="T30" fmla="*/ 180 w 207"/>
                  <a:gd name="T31" fmla="*/ 166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7" h="213">
                    <a:moveTo>
                      <a:pt x="180" y="166"/>
                    </a:moveTo>
                    <a:cubicBezTo>
                      <a:pt x="180" y="168"/>
                      <a:pt x="179" y="177"/>
                      <a:pt x="179" y="179"/>
                    </a:cubicBezTo>
                    <a:cubicBezTo>
                      <a:pt x="178" y="183"/>
                      <a:pt x="178" y="188"/>
                      <a:pt x="176" y="192"/>
                    </a:cubicBezTo>
                    <a:cubicBezTo>
                      <a:pt x="171" y="198"/>
                      <a:pt x="165" y="200"/>
                      <a:pt x="157" y="199"/>
                    </a:cubicBezTo>
                    <a:cubicBezTo>
                      <a:pt x="133" y="197"/>
                      <a:pt x="104" y="189"/>
                      <a:pt x="84" y="179"/>
                    </a:cubicBezTo>
                    <a:cubicBezTo>
                      <a:pt x="26" y="148"/>
                      <a:pt x="2" y="77"/>
                      <a:pt x="26" y="20"/>
                    </a:cubicBezTo>
                    <a:cubicBezTo>
                      <a:pt x="28" y="16"/>
                      <a:pt x="35" y="13"/>
                      <a:pt x="40" y="16"/>
                    </a:cubicBezTo>
                    <a:cubicBezTo>
                      <a:pt x="43" y="17"/>
                      <a:pt x="46" y="19"/>
                      <a:pt x="49" y="21"/>
                    </a:cubicBezTo>
                    <a:cubicBezTo>
                      <a:pt x="44" y="6"/>
                      <a:pt x="31" y="0"/>
                      <a:pt x="11" y="0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80"/>
                      <a:pt x="26" y="143"/>
                      <a:pt x="48" y="163"/>
                    </a:cubicBezTo>
                    <a:cubicBezTo>
                      <a:pt x="73" y="187"/>
                      <a:pt x="101" y="198"/>
                      <a:pt x="136" y="207"/>
                    </a:cubicBezTo>
                    <a:cubicBezTo>
                      <a:pt x="151" y="211"/>
                      <a:pt x="192" y="213"/>
                      <a:pt x="192" y="213"/>
                    </a:cubicBezTo>
                    <a:cubicBezTo>
                      <a:pt x="201" y="196"/>
                      <a:pt x="201" y="196"/>
                      <a:pt x="201" y="196"/>
                    </a:cubicBezTo>
                    <a:cubicBezTo>
                      <a:pt x="201" y="196"/>
                      <a:pt x="204" y="174"/>
                      <a:pt x="207" y="168"/>
                    </a:cubicBezTo>
                    <a:cubicBezTo>
                      <a:pt x="198" y="168"/>
                      <a:pt x="189" y="167"/>
                      <a:pt x="180" y="166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202"/>
              <p:cNvSpPr>
                <a:spLocks/>
              </p:cNvSpPr>
              <p:nvPr/>
            </p:nvSpPr>
            <p:spPr bwMode="auto">
              <a:xfrm>
                <a:off x="9918" y="3911"/>
                <a:ext cx="82" cy="135"/>
              </a:xfrm>
              <a:custGeom>
                <a:avLst/>
                <a:gdLst>
                  <a:gd name="T0" fmla="*/ 9 w 35"/>
                  <a:gd name="T1" fmla="*/ 0 h 57"/>
                  <a:gd name="T2" fmla="*/ 0 w 35"/>
                  <a:gd name="T3" fmla="*/ 52 h 57"/>
                  <a:gd name="T4" fmla="*/ 12 w 35"/>
                  <a:gd name="T5" fmla="*/ 55 h 57"/>
                  <a:gd name="T6" fmla="*/ 25 w 35"/>
                  <a:gd name="T7" fmla="*/ 56 h 57"/>
                  <a:gd name="T8" fmla="*/ 35 w 35"/>
                  <a:gd name="T9" fmla="*/ 3 h 57"/>
                  <a:gd name="T10" fmla="*/ 9 w 35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57">
                    <a:moveTo>
                      <a:pt x="9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5" y="54"/>
                      <a:pt x="12" y="55"/>
                    </a:cubicBezTo>
                    <a:cubicBezTo>
                      <a:pt x="19" y="57"/>
                      <a:pt x="25" y="56"/>
                      <a:pt x="25" y="56"/>
                    </a:cubicBezTo>
                    <a:cubicBezTo>
                      <a:pt x="35" y="3"/>
                      <a:pt x="35" y="3"/>
                      <a:pt x="35" y="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203"/>
              <p:cNvSpPr>
                <a:spLocks/>
              </p:cNvSpPr>
              <p:nvPr/>
            </p:nvSpPr>
            <p:spPr bwMode="auto">
              <a:xfrm>
                <a:off x="9090" y="3362"/>
                <a:ext cx="265" cy="514"/>
              </a:xfrm>
              <a:custGeom>
                <a:avLst/>
                <a:gdLst>
                  <a:gd name="T0" fmla="*/ 108 w 112"/>
                  <a:gd name="T1" fmla="*/ 14 h 217"/>
                  <a:gd name="T2" fmla="*/ 80 w 112"/>
                  <a:gd name="T3" fmla="*/ 2 h 217"/>
                  <a:gd name="T4" fmla="*/ 22 w 112"/>
                  <a:gd name="T5" fmla="*/ 64 h 217"/>
                  <a:gd name="T6" fmla="*/ 3 w 112"/>
                  <a:gd name="T7" fmla="*/ 199 h 217"/>
                  <a:gd name="T8" fmla="*/ 36 w 112"/>
                  <a:gd name="T9" fmla="*/ 217 h 217"/>
                  <a:gd name="T10" fmla="*/ 77 w 112"/>
                  <a:gd name="T11" fmla="*/ 61 h 217"/>
                  <a:gd name="T12" fmla="*/ 108 w 112"/>
                  <a:gd name="T13" fmla="*/ 14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217">
                    <a:moveTo>
                      <a:pt x="108" y="14"/>
                    </a:moveTo>
                    <a:cubicBezTo>
                      <a:pt x="108" y="14"/>
                      <a:pt x="112" y="3"/>
                      <a:pt x="80" y="2"/>
                    </a:cubicBezTo>
                    <a:cubicBezTo>
                      <a:pt x="80" y="2"/>
                      <a:pt x="44" y="0"/>
                      <a:pt x="22" y="64"/>
                    </a:cubicBezTo>
                    <a:cubicBezTo>
                      <a:pt x="0" y="127"/>
                      <a:pt x="3" y="199"/>
                      <a:pt x="3" y="199"/>
                    </a:cubicBezTo>
                    <a:cubicBezTo>
                      <a:pt x="36" y="217"/>
                      <a:pt x="36" y="217"/>
                      <a:pt x="36" y="217"/>
                    </a:cubicBezTo>
                    <a:cubicBezTo>
                      <a:pt x="36" y="217"/>
                      <a:pt x="46" y="71"/>
                      <a:pt x="77" y="61"/>
                    </a:cubicBezTo>
                    <a:lnTo>
                      <a:pt x="108" y="14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204"/>
              <p:cNvSpPr>
                <a:spLocks/>
              </p:cNvSpPr>
              <p:nvPr/>
            </p:nvSpPr>
            <p:spPr bwMode="auto">
              <a:xfrm>
                <a:off x="9133" y="3367"/>
                <a:ext cx="222" cy="509"/>
              </a:xfrm>
              <a:custGeom>
                <a:avLst/>
                <a:gdLst>
                  <a:gd name="T0" fmla="*/ 59 w 94"/>
                  <a:gd name="T1" fmla="*/ 59 h 215"/>
                  <a:gd name="T2" fmla="*/ 90 w 94"/>
                  <a:gd name="T3" fmla="*/ 12 h 215"/>
                  <a:gd name="T4" fmla="*/ 62 w 94"/>
                  <a:gd name="T5" fmla="*/ 0 h 215"/>
                  <a:gd name="T6" fmla="*/ 51 w 94"/>
                  <a:gd name="T7" fmla="*/ 2 h 215"/>
                  <a:gd name="T8" fmla="*/ 55 w 94"/>
                  <a:gd name="T9" fmla="*/ 5 h 215"/>
                  <a:gd name="T10" fmla="*/ 59 w 94"/>
                  <a:gd name="T11" fmla="*/ 7 h 215"/>
                  <a:gd name="T12" fmla="*/ 59 w 94"/>
                  <a:gd name="T13" fmla="*/ 7 h 215"/>
                  <a:gd name="T14" fmla="*/ 63 w 94"/>
                  <a:gd name="T15" fmla="*/ 8 h 215"/>
                  <a:gd name="T16" fmla="*/ 66 w 94"/>
                  <a:gd name="T17" fmla="*/ 10 h 215"/>
                  <a:gd name="T18" fmla="*/ 71 w 94"/>
                  <a:gd name="T19" fmla="*/ 28 h 215"/>
                  <a:gd name="T20" fmla="*/ 63 w 94"/>
                  <a:gd name="T21" fmla="*/ 39 h 215"/>
                  <a:gd name="T22" fmla="*/ 53 w 94"/>
                  <a:gd name="T23" fmla="*/ 56 h 215"/>
                  <a:gd name="T24" fmla="*/ 42 w 94"/>
                  <a:gd name="T25" fmla="*/ 68 h 215"/>
                  <a:gd name="T26" fmla="*/ 25 w 94"/>
                  <a:gd name="T27" fmla="*/ 112 h 215"/>
                  <a:gd name="T28" fmla="*/ 5 w 94"/>
                  <a:gd name="T29" fmla="*/ 149 h 215"/>
                  <a:gd name="T30" fmla="*/ 1 w 94"/>
                  <a:gd name="T31" fmla="*/ 206 h 215"/>
                  <a:gd name="T32" fmla="*/ 18 w 94"/>
                  <a:gd name="T33" fmla="*/ 215 h 215"/>
                  <a:gd name="T34" fmla="*/ 59 w 94"/>
                  <a:gd name="T35" fmla="*/ 59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" h="215">
                    <a:moveTo>
                      <a:pt x="59" y="59"/>
                    </a:move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12"/>
                      <a:pt x="94" y="1"/>
                      <a:pt x="62" y="0"/>
                    </a:cubicBezTo>
                    <a:cubicBezTo>
                      <a:pt x="62" y="0"/>
                      <a:pt x="58" y="0"/>
                      <a:pt x="51" y="2"/>
                    </a:cubicBezTo>
                    <a:cubicBezTo>
                      <a:pt x="53" y="3"/>
                      <a:pt x="54" y="4"/>
                      <a:pt x="55" y="5"/>
                    </a:cubicBezTo>
                    <a:cubicBezTo>
                      <a:pt x="56" y="6"/>
                      <a:pt x="57" y="6"/>
                      <a:pt x="59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60" y="7"/>
                      <a:pt x="61" y="7"/>
                      <a:pt x="63" y="8"/>
                    </a:cubicBezTo>
                    <a:cubicBezTo>
                      <a:pt x="64" y="9"/>
                      <a:pt x="65" y="10"/>
                      <a:pt x="66" y="10"/>
                    </a:cubicBezTo>
                    <a:cubicBezTo>
                      <a:pt x="72" y="13"/>
                      <a:pt x="76" y="20"/>
                      <a:pt x="71" y="28"/>
                    </a:cubicBezTo>
                    <a:cubicBezTo>
                      <a:pt x="69" y="32"/>
                      <a:pt x="66" y="36"/>
                      <a:pt x="63" y="39"/>
                    </a:cubicBezTo>
                    <a:cubicBezTo>
                      <a:pt x="60" y="45"/>
                      <a:pt x="57" y="51"/>
                      <a:pt x="53" y="56"/>
                    </a:cubicBezTo>
                    <a:cubicBezTo>
                      <a:pt x="50" y="61"/>
                      <a:pt x="46" y="65"/>
                      <a:pt x="42" y="68"/>
                    </a:cubicBezTo>
                    <a:cubicBezTo>
                      <a:pt x="36" y="83"/>
                      <a:pt x="30" y="97"/>
                      <a:pt x="25" y="112"/>
                    </a:cubicBezTo>
                    <a:cubicBezTo>
                      <a:pt x="20" y="126"/>
                      <a:pt x="14" y="139"/>
                      <a:pt x="5" y="149"/>
                    </a:cubicBezTo>
                    <a:cubicBezTo>
                      <a:pt x="2" y="167"/>
                      <a:pt x="0" y="187"/>
                      <a:pt x="1" y="206"/>
                    </a:cubicBezTo>
                    <a:cubicBezTo>
                      <a:pt x="18" y="215"/>
                      <a:pt x="18" y="215"/>
                      <a:pt x="18" y="215"/>
                    </a:cubicBezTo>
                    <a:cubicBezTo>
                      <a:pt x="18" y="215"/>
                      <a:pt x="28" y="69"/>
                      <a:pt x="59" y="5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Group 406"/>
            <p:cNvGrpSpPr>
              <a:grpSpLocks/>
            </p:cNvGrpSpPr>
            <p:nvPr/>
          </p:nvGrpSpPr>
          <p:grpSpPr bwMode="auto">
            <a:xfrm>
              <a:off x="8826501" y="-1563688"/>
              <a:ext cx="7559675" cy="9093200"/>
              <a:chOff x="5560" y="-985"/>
              <a:chExt cx="4762" cy="5728"/>
            </a:xfrm>
          </p:grpSpPr>
          <p:sp>
            <p:nvSpPr>
              <p:cNvPr id="236" name="Freeform 206"/>
              <p:cNvSpPr>
                <a:spLocks/>
              </p:cNvSpPr>
              <p:nvPr/>
            </p:nvSpPr>
            <p:spPr bwMode="auto">
              <a:xfrm>
                <a:off x="9076" y="3407"/>
                <a:ext cx="482" cy="575"/>
              </a:xfrm>
              <a:custGeom>
                <a:avLst/>
                <a:gdLst>
                  <a:gd name="T0" fmla="*/ 153 w 204"/>
                  <a:gd name="T1" fmla="*/ 188 h 243"/>
                  <a:gd name="T2" fmla="*/ 201 w 204"/>
                  <a:gd name="T3" fmla="*/ 63 h 243"/>
                  <a:gd name="T4" fmla="*/ 196 w 204"/>
                  <a:gd name="T5" fmla="*/ 43 h 243"/>
                  <a:gd name="T6" fmla="*/ 101 w 204"/>
                  <a:gd name="T7" fmla="*/ 0 h 243"/>
                  <a:gd name="T8" fmla="*/ 97 w 204"/>
                  <a:gd name="T9" fmla="*/ 2 h 243"/>
                  <a:gd name="T10" fmla="*/ 97 w 204"/>
                  <a:gd name="T11" fmla="*/ 9 h 243"/>
                  <a:gd name="T12" fmla="*/ 75 w 204"/>
                  <a:gd name="T13" fmla="*/ 47 h 243"/>
                  <a:gd name="T14" fmla="*/ 61 w 204"/>
                  <a:gd name="T15" fmla="*/ 65 h 243"/>
                  <a:gd name="T16" fmla="*/ 49 w 204"/>
                  <a:gd name="T17" fmla="*/ 95 h 243"/>
                  <a:gd name="T18" fmla="*/ 17 w 204"/>
                  <a:gd name="T19" fmla="*/ 141 h 243"/>
                  <a:gd name="T20" fmla="*/ 0 w 204"/>
                  <a:gd name="T21" fmla="*/ 178 h 243"/>
                  <a:gd name="T22" fmla="*/ 62 w 204"/>
                  <a:gd name="T23" fmla="*/ 220 h 243"/>
                  <a:gd name="T24" fmla="*/ 119 w 204"/>
                  <a:gd name="T25" fmla="*/ 243 h 243"/>
                  <a:gd name="T26" fmla="*/ 153 w 204"/>
                  <a:gd name="T27" fmla="*/ 188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4" h="243">
                    <a:moveTo>
                      <a:pt x="153" y="188"/>
                    </a:moveTo>
                    <a:cubicBezTo>
                      <a:pt x="170" y="128"/>
                      <a:pt x="199" y="71"/>
                      <a:pt x="201" y="63"/>
                    </a:cubicBezTo>
                    <a:cubicBezTo>
                      <a:pt x="204" y="51"/>
                      <a:pt x="196" y="43"/>
                      <a:pt x="196" y="43"/>
                    </a:cubicBezTo>
                    <a:cubicBezTo>
                      <a:pt x="127" y="2"/>
                      <a:pt x="101" y="0"/>
                      <a:pt x="101" y="0"/>
                    </a:cubicBezTo>
                    <a:cubicBezTo>
                      <a:pt x="100" y="0"/>
                      <a:pt x="99" y="1"/>
                      <a:pt x="97" y="2"/>
                    </a:cubicBezTo>
                    <a:cubicBezTo>
                      <a:pt x="98" y="4"/>
                      <a:pt x="98" y="7"/>
                      <a:pt x="97" y="9"/>
                    </a:cubicBezTo>
                    <a:cubicBezTo>
                      <a:pt x="92" y="24"/>
                      <a:pt x="86" y="36"/>
                      <a:pt x="75" y="47"/>
                    </a:cubicBezTo>
                    <a:cubicBezTo>
                      <a:pt x="70" y="53"/>
                      <a:pt x="65" y="59"/>
                      <a:pt x="61" y="65"/>
                    </a:cubicBezTo>
                    <a:cubicBezTo>
                      <a:pt x="57" y="75"/>
                      <a:pt x="53" y="85"/>
                      <a:pt x="49" y="95"/>
                    </a:cubicBezTo>
                    <a:cubicBezTo>
                      <a:pt x="43" y="115"/>
                      <a:pt x="34" y="131"/>
                      <a:pt x="17" y="141"/>
                    </a:cubicBezTo>
                    <a:cubicBezTo>
                      <a:pt x="7" y="162"/>
                      <a:pt x="0" y="178"/>
                      <a:pt x="0" y="178"/>
                    </a:cubicBezTo>
                    <a:cubicBezTo>
                      <a:pt x="0" y="178"/>
                      <a:pt x="33" y="206"/>
                      <a:pt x="62" y="220"/>
                    </a:cubicBezTo>
                    <a:cubicBezTo>
                      <a:pt x="91" y="235"/>
                      <a:pt x="119" y="243"/>
                      <a:pt x="119" y="243"/>
                    </a:cubicBezTo>
                    <a:cubicBezTo>
                      <a:pt x="119" y="243"/>
                      <a:pt x="141" y="225"/>
                      <a:pt x="153" y="18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07"/>
              <p:cNvSpPr>
                <a:spLocks/>
              </p:cNvSpPr>
              <p:nvPr/>
            </p:nvSpPr>
            <p:spPr bwMode="auto">
              <a:xfrm>
                <a:off x="9076" y="3410"/>
                <a:ext cx="482" cy="572"/>
              </a:xfrm>
              <a:custGeom>
                <a:avLst/>
                <a:gdLst>
                  <a:gd name="T0" fmla="*/ 153 w 204"/>
                  <a:gd name="T1" fmla="*/ 187 h 242"/>
                  <a:gd name="T2" fmla="*/ 201 w 204"/>
                  <a:gd name="T3" fmla="*/ 62 h 242"/>
                  <a:gd name="T4" fmla="*/ 196 w 204"/>
                  <a:gd name="T5" fmla="*/ 42 h 242"/>
                  <a:gd name="T6" fmla="*/ 195 w 204"/>
                  <a:gd name="T7" fmla="*/ 42 h 242"/>
                  <a:gd name="T8" fmla="*/ 169 w 204"/>
                  <a:gd name="T9" fmla="*/ 107 h 242"/>
                  <a:gd name="T10" fmla="*/ 112 w 204"/>
                  <a:gd name="T11" fmla="*/ 194 h 242"/>
                  <a:gd name="T12" fmla="*/ 54 w 204"/>
                  <a:gd name="T13" fmla="*/ 193 h 242"/>
                  <a:gd name="T14" fmla="*/ 55 w 204"/>
                  <a:gd name="T15" fmla="*/ 116 h 242"/>
                  <a:gd name="T16" fmla="*/ 82 w 204"/>
                  <a:gd name="T17" fmla="*/ 61 h 242"/>
                  <a:gd name="T18" fmla="*/ 103 w 204"/>
                  <a:gd name="T19" fmla="*/ 0 h 242"/>
                  <a:gd name="T20" fmla="*/ 97 w 204"/>
                  <a:gd name="T21" fmla="*/ 1 h 242"/>
                  <a:gd name="T22" fmla="*/ 97 w 204"/>
                  <a:gd name="T23" fmla="*/ 8 h 242"/>
                  <a:gd name="T24" fmla="*/ 71 w 204"/>
                  <a:gd name="T25" fmla="*/ 44 h 242"/>
                  <a:gd name="T26" fmla="*/ 61 w 204"/>
                  <a:gd name="T27" fmla="*/ 64 h 242"/>
                  <a:gd name="T28" fmla="*/ 49 w 204"/>
                  <a:gd name="T29" fmla="*/ 94 h 242"/>
                  <a:gd name="T30" fmla="*/ 17 w 204"/>
                  <a:gd name="T31" fmla="*/ 140 h 242"/>
                  <a:gd name="T32" fmla="*/ 10 w 204"/>
                  <a:gd name="T33" fmla="*/ 156 h 242"/>
                  <a:gd name="T34" fmla="*/ 1 w 204"/>
                  <a:gd name="T35" fmla="*/ 176 h 242"/>
                  <a:gd name="T36" fmla="*/ 0 w 204"/>
                  <a:gd name="T37" fmla="*/ 177 h 242"/>
                  <a:gd name="T38" fmla="*/ 62 w 204"/>
                  <a:gd name="T39" fmla="*/ 219 h 242"/>
                  <a:gd name="T40" fmla="*/ 119 w 204"/>
                  <a:gd name="T41" fmla="*/ 242 h 242"/>
                  <a:gd name="T42" fmla="*/ 153 w 204"/>
                  <a:gd name="T43" fmla="*/ 187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4" h="242">
                    <a:moveTo>
                      <a:pt x="153" y="187"/>
                    </a:moveTo>
                    <a:cubicBezTo>
                      <a:pt x="170" y="127"/>
                      <a:pt x="199" y="70"/>
                      <a:pt x="201" y="62"/>
                    </a:cubicBezTo>
                    <a:cubicBezTo>
                      <a:pt x="204" y="50"/>
                      <a:pt x="196" y="42"/>
                      <a:pt x="196" y="42"/>
                    </a:cubicBezTo>
                    <a:cubicBezTo>
                      <a:pt x="196" y="42"/>
                      <a:pt x="196" y="42"/>
                      <a:pt x="195" y="42"/>
                    </a:cubicBezTo>
                    <a:cubicBezTo>
                      <a:pt x="193" y="66"/>
                      <a:pt x="179" y="86"/>
                      <a:pt x="169" y="107"/>
                    </a:cubicBezTo>
                    <a:cubicBezTo>
                      <a:pt x="154" y="136"/>
                      <a:pt x="136" y="172"/>
                      <a:pt x="112" y="194"/>
                    </a:cubicBezTo>
                    <a:cubicBezTo>
                      <a:pt x="97" y="208"/>
                      <a:pt x="66" y="217"/>
                      <a:pt x="54" y="193"/>
                    </a:cubicBezTo>
                    <a:cubicBezTo>
                      <a:pt x="33" y="174"/>
                      <a:pt x="45" y="141"/>
                      <a:pt x="55" y="116"/>
                    </a:cubicBezTo>
                    <a:cubicBezTo>
                      <a:pt x="64" y="95"/>
                      <a:pt x="70" y="80"/>
                      <a:pt x="82" y="61"/>
                    </a:cubicBezTo>
                    <a:cubicBezTo>
                      <a:pt x="93" y="41"/>
                      <a:pt x="99" y="22"/>
                      <a:pt x="103" y="0"/>
                    </a:cubicBezTo>
                    <a:cubicBezTo>
                      <a:pt x="101" y="0"/>
                      <a:pt x="99" y="0"/>
                      <a:pt x="97" y="1"/>
                    </a:cubicBezTo>
                    <a:cubicBezTo>
                      <a:pt x="98" y="3"/>
                      <a:pt x="98" y="5"/>
                      <a:pt x="97" y="8"/>
                    </a:cubicBezTo>
                    <a:cubicBezTo>
                      <a:pt x="92" y="23"/>
                      <a:pt x="81" y="33"/>
                      <a:pt x="71" y="44"/>
                    </a:cubicBezTo>
                    <a:cubicBezTo>
                      <a:pt x="66" y="50"/>
                      <a:pt x="65" y="58"/>
                      <a:pt x="61" y="64"/>
                    </a:cubicBezTo>
                    <a:cubicBezTo>
                      <a:pt x="57" y="74"/>
                      <a:pt x="53" y="84"/>
                      <a:pt x="49" y="94"/>
                    </a:cubicBezTo>
                    <a:cubicBezTo>
                      <a:pt x="43" y="114"/>
                      <a:pt x="34" y="130"/>
                      <a:pt x="17" y="140"/>
                    </a:cubicBezTo>
                    <a:cubicBezTo>
                      <a:pt x="15" y="145"/>
                      <a:pt x="12" y="151"/>
                      <a:pt x="10" y="156"/>
                    </a:cubicBezTo>
                    <a:cubicBezTo>
                      <a:pt x="7" y="163"/>
                      <a:pt x="4" y="170"/>
                      <a:pt x="1" y="176"/>
                    </a:cubicBezTo>
                    <a:cubicBezTo>
                      <a:pt x="1" y="176"/>
                      <a:pt x="0" y="176"/>
                      <a:pt x="0" y="177"/>
                    </a:cubicBezTo>
                    <a:cubicBezTo>
                      <a:pt x="0" y="177"/>
                      <a:pt x="33" y="205"/>
                      <a:pt x="62" y="219"/>
                    </a:cubicBezTo>
                    <a:cubicBezTo>
                      <a:pt x="91" y="234"/>
                      <a:pt x="119" y="242"/>
                      <a:pt x="119" y="242"/>
                    </a:cubicBezTo>
                    <a:cubicBezTo>
                      <a:pt x="119" y="242"/>
                      <a:pt x="141" y="224"/>
                      <a:pt x="153" y="18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208"/>
              <p:cNvSpPr>
                <a:spLocks/>
              </p:cNvSpPr>
              <p:nvPr/>
            </p:nvSpPr>
            <p:spPr bwMode="auto">
              <a:xfrm>
                <a:off x="9423" y="3495"/>
                <a:ext cx="138" cy="392"/>
              </a:xfrm>
              <a:custGeom>
                <a:avLst/>
                <a:gdLst>
                  <a:gd name="T0" fmla="*/ 6 w 58"/>
                  <a:gd name="T1" fmla="*/ 151 h 166"/>
                  <a:gd name="T2" fmla="*/ 54 w 58"/>
                  <a:gd name="T3" fmla="*/ 27 h 166"/>
                  <a:gd name="T4" fmla="*/ 49 w 58"/>
                  <a:gd name="T5" fmla="*/ 6 h 166"/>
                  <a:gd name="T6" fmla="*/ 39 w 58"/>
                  <a:gd name="T7" fmla="*/ 0 h 166"/>
                  <a:gd name="T8" fmla="*/ 34 w 58"/>
                  <a:gd name="T9" fmla="*/ 14 h 166"/>
                  <a:gd name="T10" fmla="*/ 41 w 58"/>
                  <a:gd name="T11" fmla="*/ 27 h 166"/>
                  <a:gd name="T12" fmla="*/ 39 w 58"/>
                  <a:gd name="T13" fmla="*/ 41 h 166"/>
                  <a:gd name="T14" fmla="*/ 26 w 58"/>
                  <a:gd name="T15" fmla="*/ 70 h 166"/>
                  <a:gd name="T16" fmla="*/ 3 w 58"/>
                  <a:gd name="T17" fmla="*/ 149 h 166"/>
                  <a:gd name="T18" fmla="*/ 0 w 58"/>
                  <a:gd name="T19" fmla="*/ 166 h 166"/>
                  <a:gd name="T20" fmla="*/ 6 w 58"/>
                  <a:gd name="T21" fmla="*/ 151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166">
                    <a:moveTo>
                      <a:pt x="6" y="151"/>
                    </a:moveTo>
                    <a:cubicBezTo>
                      <a:pt x="23" y="91"/>
                      <a:pt x="52" y="34"/>
                      <a:pt x="54" y="27"/>
                    </a:cubicBezTo>
                    <a:cubicBezTo>
                      <a:pt x="58" y="14"/>
                      <a:pt x="49" y="6"/>
                      <a:pt x="49" y="6"/>
                    </a:cubicBezTo>
                    <a:cubicBezTo>
                      <a:pt x="46" y="4"/>
                      <a:pt x="43" y="2"/>
                      <a:pt x="39" y="0"/>
                    </a:cubicBezTo>
                    <a:cubicBezTo>
                      <a:pt x="38" y="5"/>
                      <a:pt x="36" y="10"/>
                      <a:pt x="34" y="14"/>
                    </a:cubicBezTo>
                    <a:cubicBezTo>
                      <a:pt x="35" y="13"/>
                      <a:pt x="41" y="25"/>
                      <a:pt x="41" y="27"/>
                    </a:cubicBezTo>
                    <a:cubicBezTo>
                      <a:pt x="41" y="31"/>
                      <a:pt x="40" y="36"/>
                      <a:pt x="39" y="41"/>
                    </a:cubicBezTo>
                    <a:cubicBezTo>
                      <a:pt x="35" y="51"/>
                      <a:pt x="30" y="60"/>
                      <a:pt x="26" y="70"/>
                    </a:cubicBezTo>
                    <a:cubicBezTo>
                      <a:pt x="18" y="97"/>
                      <a:pt x="8" y="121"/>
                      <a:pt x="3" y="149"/>
                    </a:cubicBezTo>
                    <a:cubicBezTo>
                      <a:pt x="2" y="155"/>
                      <a:pt x="1" y="160"/>
                      <a:pt x="0" y="166"/>
                    </a:cubicBezTo>
                    <a:cubicBezTo>
                      <a:pt x="2" y="161"/>
                      <a:pt x="4" y="156"/>
                      <a:pt x="6" y="15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209"/>
              <p:cNvSpPr>
                <a:spLocks/>
              </p:cNvSpPr>
              <p:nvPr/>
            </p:nvSpPr>
            <p:spPr bwMode="auto">
              <a:xfrm>
                <a:off x="9305" y="3322"/>
                <a:ext cx="114" cy="166"/>
              </a:xfrm>
              <a:custGeom>
                <a:avLst/>
                <a:gdLst>
                  <a:gd name="T0" fmla="*/ 23 w 48"/>
                  <a:gd name="T1" fmla="*/ 0 h 70"/>
                  <a:gd name="T2" fmla="*/ 1 w 48"/>
                  <a:gd name="T3" fmla="*/ 35 h 70"/>
                  <a:gd name="T4" fmla="*/ 10 w 48"/>
                  <a:gd name="T5" fmla="*/ 56 h 70"/>
                  <a:gd name="T6" fmla="*/ 41 w 48"/>
                  <a:gd name="T7" fmla="*/ 65 h 70"/>
                  <a:gd name="T8" fmla="*/ 48 w 48"/>
                  <a:gd name="T9" fmla="*/ 55 h 70"/>
                  <a:gd name="T10" fmla="*/ 23 w 48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70">
                    <a:moveTo>
                      <a:pt x="23" y="0"/>
                    </a:moveTo>
                    <a:cubicBezTo>
                      <a:pt x="23" y="0"/>
                      <a:pt x="3" y="28"/>
                      <a:pt x="1" y="35"/>
                    </a:cubicBezTo>
                    <a:cubicBezTo>
                      <a:pt x="0" y="41"/>
                      <a:pt x="3" y="50"/>
                      <a:pt x="10" y="56"/>
                    </a:cubicBezTo>
                    <a:cubicBezTo>
                      <a:pt x="29" y="70"/>
                      <a:pt x="41" y="65"/>
                      <a:pt x="41" y="65"/>
                    </a:cubicBezTo>
                    <a:cubicBezTo>
                      <a:pt x="48" y="55"/>
                      <a:pt x="48" y="55"/>
                      <a:pt x="48" y="55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210"/>
              <p:cNvSpPr>
                <a:spLocks/>
              </p:cNvSpPr>
              <p:nvPr/>
            </p:nvSpPr>
            <p:spPr bwMode="auto">
              <a:xfrm>
                <a:off x="9310" y="3301"/>
                <a:ext cx="121" cy="168"/>
              </a:xfrm>
              <a:custGeom>
                <a:avLst/>
                <a:gdLst>
                  <a:gd name="T0" fmla="*/ 23 w 51"/>
                  <a:gd name="T1" fmla="*/ 0 h 71"/>
                  <a:gd name="T2" fmla="*/ 1 w 51"/>
                  <a:gd name="T3" fmla="*/ 35 h 71"/>
                  <a:gd name="T4" fmla="*/ 10 w 51"/>
                  <a:gd name="T5" fmla="*/ 56 h 71"/>
                  <a:gd name="T6" fmla="*/ 35 w 51"/>
                  <a:gd name="T7" fmla="*/ 71 h 71"/>
                  <a:gd name="T8" fmla="*/ 51 w 51"/>
                  <a:gd name="T9" fmla="*/ 53 h 71"/>
                  <a:gd name="T10" fmla="*/ 23 w 51"/>
                  <a:gd name="T1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71">
                    <a:moveTo>
                      <a:pt x="23" y="0"/>
                    </a:moveTo>
                    <a:cubicBezTo>
                      <a:pt x="23" y="0"/>
                      <a:pt x="2" y="28"/>
                      <a:pt x="1" y="35"/>
                    </a:cubicBezTo>
                    <a:cubicBezTo>
                      <a:pt x="0" y="42"/>
                      <a:pt x="3" y="51"/>
                      <a:pt x="10" y="56"/>
                    </a:cubicBezTo>
                    <a:cubicBezTo>
                      <a:pt x="28" y="70"/>
                      <a:pt x="35" y="71"/>
                      <a:pt x="35" y="71"/>
                    </a:cubicBezTo>
                    <a:cubicBezTo>
                      <a:pt x="51" y="53"/>
                      <a:pt x="51" y="53"/>
                      <a:pt x="51" y="53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211"/>
              <p:cNvSpPr>
                <a:spLocks/>
              </p:cNvSpPr>
              <p:nvPr/>
            </p:nvSpPr>
            <p:spPr bwMode="auto">
              <a:xfrm>
                <a:off x="9445" y="3433"/>
                <a:ext cx="161" cy="114"/>
              </a:xfrm>
              <a:custGeom>
                <a:avLst/>
                <a:gdLst>
                  <a:gd name="T0" fmla="*/ 68 w 68"/>
                  <a:gd name="T1" fmla="*/ 14 h 48"/>
                  <a:gd name="T2" fmla="*/ 49 w 68"/>
                  <a:gd name="T3" fmla="*/ 39 h 48"/>
                  <a:gd name="T4" fmla="*/ 0 w 68"/>
                  <a:gd name="T5" fmla="*/ 28 h 48"/>
                  <a:gd name="T6" fmla="*/ 20 w 68"/>
                  <a:gd name="T7" fmla="*/ 0 h 48"/>
                  <a:gd name="T8" fmla="*/ 68 w 68"/>
                  <a:gd name="T9" fmla="*/ 1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48">
                    <a:moveTo>
                      <a:pt x="68" y="14"/>
                    </a:moveTo>
                    <a:cubicBezTo>
                      <a:pt x="68" y="14"/>
                      <a:pt x="53" y="38"/>
                      <a:pt x="49" y="39"/>
                    </a:cubicBezTo>
                    <a:cubicBezTo>
                      <a:pt x="46" y="41"/>
                      <a:pt x="40" y="48"/>
                      <a:pt x="0" y="28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68" y="14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212"/>
              <p:cNvSpPr>
                <a:spLocks/>
              </p:cNvSpPr>
              <p:nvPr/>
            </p:nvSpPr>
            <p:spPr bwMode="auto">
              <a:xfrm>
                <a:off x="9459" y="3429"/>
                <a:ext cx="161" cy="111"/>
              </a:xfrm>
              <a:custGeom>
                <a:avLst/>
                <a:gdLst>
                  <a:gd name="T0" fmla="*/ 68 w 68"/>
                  <a:gd name="T1" fmla="*/ 12 h 47"/>
                  <a:gd name="T2" fmla="*/ 49 w 68"/>
                  <a:gd name="T3" fmla="*/ 38 h 47"/>
                  <a:gd name="T4" fmla="*/ 0 w 68"/>
                  <a:gd name="T5" fmla="*/ 26 h 47"/>
                  <a:gd name="T6" fmla="*/ 24 w 68"/>
                  <a:gd name="T7" fmla="*/ 0 h 47"/>
                  <a:gd name="T8" fmla="*/ 68 w 68"/>
                  <a:gd name="T9" fmla="*/ 1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47">
                    <a:moveTo>
                      <a:pt x="68" y="12"/>
                    </a:moveTo>
                    <a:cubicBezTo>
                      <a:pt x="68" y="12"/>
                      <a:pt x="52" y="36"/>
                      <a:pt x="49" y="38"/>
                    </a:cubicBezTo>
                    <a:cubicBezTo>
                      <a:pt x="46" y="39"/>
                      <a:pt x="39" y="47"/>
                      <a:pt x="0" y="26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68" y="12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213"/>
              <p:cNvSpPr>
                <a:spLocks/>
              </p:cNvSpPr>
              <p:nvPr/>
            </p:nvSpPr>
            <p:spPr bwMode="auto">
              <a:xfrm>
                <a:off x="9348" y="3303"/>
                <a:ext cx="78" cy="161"/>
              </a:xfrm>
              <a:custGeom>
                <a:avLst/>
                <a:gdLst>
                  <a:gd name="T0" fmla="*/ 0 w 33"/>
                  <a:gd name="T1" fmla="*/ 10 h 68"/>
                  <a:gd name="T2" fmla="*/ 1 w 33"/>
                  <a:gd name="T3" fmla="*/ 7 h 68"/>
                  <a:gd name="T4" fmla="*/ 7 w 33"/>
                  <a:gd name="T5" fmla="*/ 3 h 68"/>
                  <a:gd name="T6" fmla="*/ 13 w 33"/>
                  <a:gd name="T7" fmla="*/ 13 h 68"/>
                  <a:gd name="T8" fmla="*/ 24 w 33"/>
                  <a:gd name="T9" fmla="*/ 33 h 68"/>
                  <a:gd name="T10" fmla="*/ 32 w 33"/>
                  <a:gd name="T11" fmla="*/ 52 h 68"/>
                  <a:gd name="T12" fmla="*/ 25 w 33"/>
                  <a:gd name="T13" fmla="*/ 66 h 68"/>
                  <a:gd name="T14" fmla="*/ 21 w 33"/>
                  <a:gd name="T15" fmla="*/ 50 h 68"/>
                  <a:gd name="T16" fmla="*/ 16 w 33"/>
                  <a:gd name="T17" fmla="*/ 42 h 68"/>
                  <a:gd name="T18" fmla="*/ 10 w 33"/>
                  <a:gd name="T19" fmla="*/ 32 h 68"/>
                  <a:gd name="T20" fmla="*/ 2 w 33"/>
                  <a:gd name="T21" fmla="*/ 16 h 68"/>
                  <a:gd name="T22" fmla="*/ 0 w 33"/>
                  <a:gd name="T23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68">
                    <a:moveTo>
                      <a:pt x="0" y="10"/>
                    </a:moveTo>
                    <a:cubicBezTo>
                      <a:pt x="0" y="9"/>
                      <a:pt x="0" y="8"/>
                      <a:pt x="1" y="7"/>
                    </a:cubicBezTo>
                    <a:cubicBezTo>
                      <a:pt x="2" y="4"/>
                      <a:pt x="4" y="0"/>
                      <a:pt x="7" y="3"/>
                    </a:cubicBezTo>
                    <a:cubicBezTo>
                      <a:pt x="10" y="5"/>
                      <a:pt x="11" y="10"/>
                      <a:pt x="13" y="13"/>
                    </a:cubicBezTo>
                    <a:cubicBezTo>
                      <a:pt x="17" y="19"/>
                      <a:pt x="21" y="26"/>
                      <a:pt x="24" y="33"/>
                    </a:cubicBezTo>
                    <a:cubicBezTo>
                      <a:pt x="26" y="39"/>
                      <a:pt x="30" y="45"/>
                      <a:pt x="32" y="52"/>
                    </a:cubicBezTo>
                    <a:cubicBezTo>
                      <a:pt x="33" y="54"/>
                      <a:pt x="31" y="68"/>
                      <a:pt x="25" y="66"/>
                    </a:cubicBezTo>
                    <a:cubicBezTo>
                      <a:pt x="18" y="63"/>
                      <a:pt x="25" y="56"/>
                      <a:pt x="21" y="50"/>
                    </a:cubicBezTo>
                    <a:cubicBezTo>
                      <a:pt x="19" y="47"/>
                      <a:pt x="18" y="45"/>
                      <a:pt x="16" y="42"/>
                    </a:cubicBezTo>
                    <a:cubicBezTo>
                      <a:pt x="15" y="38"/>
                      <a:pt x="12" y="35"/>
                      <a:pt x="10" y="32"/>
                    </a:cubicBezTo>
                    <a:cubicBezTo>
                      <a:pt x="7" y="26"/>
                      <a:pt x="5" y="21"/>
                      <a:pt x="2" y="16"/>
                    </a:cubicBezTo>
                    <a:cubicBezTo>
                      <a:pt x="1" y="14"/>
                      <a:pt x="0" y="12"/>
                      <a:pt x="0" y="1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214"/>
              <p:cNvSpPr>
                <a:spLocks/>
              </p:cNvSpPr>
              <p:nvPr/>
            </p:nvSpPr>
            <p:spPr bwMode="auto">
              <a:xfrm>
                <a:off x="9471" y="3448"/>
                <a:ext cx="142" cy="40"/>
              </a:xfrm>
              <a:custGeom>
                <a:avLst/>
                <a:gdLst>
                  <a:gd name="T0" fmla="*/ 55 w 60"/>
                  <a:gd name="T1" fmla="*/ 8 h 17"/>
                  <a:gd name="T2" fmla="*/ 40 w 60"/>
                  <a:gd name="T3" fmla="*/ 5 h 17"/>
                  <a:gd name="T4" fmla="*/ 24 w 60"/>
                  <a:gd name="T5" fmla="*/ 2 h 17"/>
                  <a:gd name="T6" fmla="*/ 6 w 60"/>
                  <a:gd name="T7" fmla="*/ 6 h 17"/>
                  <a:gd name="T8" fmla="*/ 0 w 60"/>
                  <a:gd name="T9" fmla="*/ 11 h 17"/>
                  <a:gd name="T10" fmla="*/ 19 w 60"/>
                  <a:gd name="T11" fmla="*/ 10 h 17"/>
                  <a:gd name="T12" fmla="*/ 46 w 60"/>
                  <a:gd name="T13" fmla="*/ 15 h 17"/>
                  <a:gd name="T14" fmla="*/ 58 w 60"/>
                  <a:gd name="T15" fmla="*/ 12 h 17"/>
                  <a:gd name="T16" fmla="*/ 55 w 60"/>
                  <a:gd name="T1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17">
                    <a:moveTo>
                      <a:pt x="55" y="8"/>
                    </a:moveTo>
                    <a:cubicBezTo>
                      <a:pt x="51" y="5"/>
                      <a:pt x="45" y="5"/>
                      <a:pt x="40" y="5"/>
                    </a:cubicBezTo>
                    <a:cubicBezTo>
                      <a:pt x="34" y="5"/>
                      <a:pt x="29" y="3"/>
                      <a:pt x="24" y="2"/>
                    </a:cubicBezTo>
                    <a:cubicBezTo>
                      <a:pt x="18" y="0"/>
                      <a:pt x="11" y="2"/>
                      <a:pt x="6" y="6"/>
                    </a:cubicBezTo>
                    <a:cubicBezTo>
                      <a:pt x="4" y="8"/>
                      <a:pt x="2" y="10"/>
                      <a:pt x="0" y="11"/>
                    </a:cubicBezTo>
                    <a:cubicBezTo>
                      <a:pt x="6" y="12"/>
                      <a:pt x="13" y="11"/>
                      <a:pt x="19" y="10"/>
                    </a:cubicBezTo>
                    <a:cubicBezTo>
                      <a:pt x="28" y="10"/>
                      <a:pt x="38" y="10"/>
                      <a:pt x="46" y="15"/>
                    </a:cubicBezTo>
                    <a:cubicBezTo>
                      <a:pt x="50" y="17"/>
                      <a:pt x="55" y="17"/>
                      <a:pt x="58" y="12"/>
                    </a:cubicBezTo>
                    <a:cubicBezTo>
                      <a:pt x="60" y="8"/>
                      <a:pt x="59" y="10"/>
                      <a:pt x="55" y="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215"/>
              <p:cNvSpPr>
                <a:spLocks/>
              </p:cNvSpPr>
              <p:nvPr/>
            </p:nvSpPr>
            <p:spPr bwMode="auto">
              <a:xfrm>
                <a:off x="9416" y="3483"/>
                <a:ext cx="93" cy="404"/>
              </a:xfrm>
              <a:custGeom>
                <a:avLst/>
                <a:gdLst>
                  <a:gd name="T0" fmla="*/ 10 w 93"/>
                  <a:gd name="T1" fmla="*/ 0 h 404"/>
                  <a:gd name="T2" fmla="*/ 0 w 93"/>
                  <a:gd name="T3" fmla="*/ 404 h 404"/>
                  <a:gd name="T4" fmla="*/ 67 w 93"/>
                  <a:gd name="T5" fmla="*/ 393 h 404"/>
                  <a:gd name="T6" fmla="*/ 71 w 93"/>
                  <a:gd name="T7" fmla="*/ 229 h 404"/>
                  <a:gd name="T8" fmla="*/ 93 w 93"/>
                  <a:gd name="T9" fmla="*/ 175 h 404"/>
                  <a:gd name="T10" fmla="*/ 48 w 93"/>
                  <a:gd name="T11" fmla="*/ 0 h 404"/>
                  <a:gd name="T12" fmla="*/ 10 w 93"/>
                  <a:gd name="T13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404">
                    <a:moveTo>
                      <a:pt x="10" y="0"/>
                    </a:moveTo>
                    <a:lnTo>
                      <a:pt x="0" y="404"/>
                    </a:lnTo>
                    <a:lnTo>
                      <a:pt x="67" y="393"/>
                    </a:lnTo>
                    <a:lnTo>
                      <a:pt x="71" y="229"/>
                    </a:lnTo>
                    <a:lnTo>
                      <a:pt x="93" y="175"/>
                    </a:lnTo>
                    <a:lnTo>
                      <a:pt x="48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216"/>
              <p:cNvSpPr>
                <a:spLocks/>
              </p:cNvSpPr>
              <p:nvPr/>
            </p:nvSpPr>
            <p:spPr bwMode="auto">
              <a:xfrm>
                <a:off x="9364" y="3485"/>
                <a:ext cx="178" cy="617"/>
              </a:xfrm>
              <a:custGeom>
                <a:avLst/>
                <a:gdLst>
                  <a:gd name="T0" fmla="*/ 23 w 75"/>
                  <a:gd name="T1" fmla="*/ 0 h 261"/>
                  <a:gd name="T2" fmla="*/ 0 w 75"/>
                  <a:gd name="T3" fmla="*/ 181 h 261"/>
                  <a:gd name="T4" fmla="*/ 42 w 75"/>
                  <a:gd name="T5" fmla="*/ 261 h 261"/>
                  <a:gd name="T6" fmla="*/ 75 w 75"/>
                  <a:gd name="T7" fmla="*/ 189 h 261"/>
                  <a:gd name="T8" fmla="*/ 38 w 75"/>
                  <a:gd name="T9" fmla="*/ 0 h 261"/>
                  <a:gd name="T10" fmla="*/ 23 w 75"/>
                  <a:gd name="T11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261">
                    <a:moveTo>
                      <a:pt x="23" y="0"/>
                    </a:moveTo>
                    <a:cubicBezTo>
                      <a:pt x="23" y="0"/>
                      <a:pt x="8" y="94"/>
                      <a:pt x="0" y="181"/>
                    </a:cubicBezTo>
                    <a:cubicBezTo>
                      <a:pt x="42" y="261"/>
                      <a:pt x="42" y="261"/>
                      <a:pt x="42" y="261"/>
                    </a:cubicBezTo>
                    <a:cubicBezTo>
                      <a:pt x="75" y="189"/>
                      <a:pt x="75" y="189"/>
                      <a:pt x="75" y="189"/>
                    </a:cubicBezTo>
                    <a:cubicBezTo>
                      <a:pt x="75" y="189"/>
                      <a:pt x="63" y="88"/>
                      <a:pt x="38" y="0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217"/>
              <p:cNvSpPr>
                <a:spLocks/>
              </p:cNvSpPr>
              <p:nvPr/>
            </p:nvSpPr>
            <p:spPr bwMode="auto">
              <a:xfrm>
                <a:off x="9445" y="3485"/>
                <a:ext cx="97" cy="617"/>
              </a:xfrm>
              <a:custGeom>
                <a:avLst/>
                <a:gdLst>
                  <a:gd name="T0" fmla="*/ 4 w 41"/>
                  <a:gd name="T1" fmla="*/ 0 h 261"/>
                  <a:gd name="T2" fmla="*/ 1 w 41"/>
                  <a:gd name="T3" fmla="*/ 0 h 261"/>
                  <a:gd name="T4" fmla="*/ 0 w 41"/>
                  <a:gd name="T5" fmla="*/ 1 h 261"/>
                  <a:gd name="T6" fmla="*/ 8 w 41"/>
                  <a:gd name="T7" fmla="*/ 261 h 261"/>
                  <a:gd name="T8" fmla="*/ 41 w 41"/>
                  <a:gd name="T9" fmla="*/ 189 h 261"/>
                  <a:gd name="T10" fmla="*/ 4 w 41"/>
                  <a:gd name="T11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261">
                    <a:moveTo>
                      <a:pt x="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8" y="261"/>
                      <a:pt x="8" y="261"/>
                      <a:pt x="8" y="261"/>
                    </a:cubicBezTo>
                    <a:cubicBezTo>
                      <a:pt x="41" y="189"/>
                      <a:pt x="41" y="189"/>
                      <a:pt x="41" y="189"/>
                    </a:cubicBezTo>
                    <a:cubicBezTo>
                      <a:pt x="41" y="189"/>
                      <a:pt x="29" y="88"/>
                      <a:pt x="4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218"/>
              <p:cNvSpPr>
                <a:spLocks/>
              </p:cNvSpPr>
              <p:nvPr/>
            </p:nvSpPr>
            <p:spPr bwMode="auto">
              <a:xfrm>
                <a:off x="9393" y="3533"/>
                <a:ext cx="90" cy="144"/>
              </a:xfrm>
              <a:custGeom>
                <a:avLst/>
                <a:gdLst>
                  <a:gd name="T0" fmla="*/ 32 w 38"/>
                  <a:gd name="T1" fmla="*/ 0 h 61"/>
                  <a:gd name="T2" fmla="*/ 32 w 38"/>
                  <a:gd name="T3" fmla="*/ 0 h 61"/>
                  <a:gd name="T4" fmla="*/ 3 w 38"/>
                  <a:gd name="T5" fmla="*/ 34 h 61"/>
                  <a:gd name="T6" fmla="*/ 0 w 38"/>
                  <a:gd name="T7" fmla="*/ 61 h 61"/>
                  <a:gd name="T8" fmla="*/ 0 w 38"/>
                  <a:gd name="T9" fmla="*/ 61 h 61"/>
                  <a:gd name="T10" fmla="*/ 38 w 38"/>
                  <a:gd name="T11" fmla="*/ 24 h 61"/>
                  <a:gd name="T12" fmla="*/ 32 w 38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61"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25" y="16"/>
                      <a:pt x="3" y="34"/>
                    </a:cubicBezTo>
                    <a:cubicBezTo>
                      <a:pt x="2" y="43"/>
                      <a:pt x="1" y="52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26" y="50"/>
                      <a:pt x="38" y="24"/>
                    </a:cubicBezTo>
                    <a:cubicBezTo>
                      <a:pt x="36" y="16"/>
                      <a:pt x="34" y="8"/>
                      <a:pt x="32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219"/>
              <p:cNvSpPr>
                <a:spLocks/>
              </p:cNvSpPr>
              <p:nvPr/>
            </p:nvSpPr>
            <p:spPr bwMode="auto">
              <a:xfrm>
                <a:off x="9371" y="3670"/>
                <a:ext cx="140" cy="172"/>
              </a:xfrm>
              <a:custGeom>
                <a:avLst/>
                <a:gdLst>
                  <a:gd name="T0" fmla="*/ 59 w 59"/>
                  <a:gd name="T1" fmla="*/ 27 h 73"/>
                  <a:gd name="T2" fmla="*/ 59 w 59"/>
                  <a:gd name="T3" fmla="*/ 27 h 73"/>
                  <a:gd name="T4" fmla="*/ 54 w 59"/>
                  <a:gd name="T5" fmla="*/ 0 h 73"/>
                  <a:gd name="T6" fmla="*/ 54 w 59"/>
                  <a:gd name="T7" fmla="*/ 0 h 73"/>
                  <a:gd name="T8" fmla="*/ 4 w 59"/>
                  <a:gd name="T9" fmla="*/ 43 h 73"/>
                  <a:gd name="T10" fmla="*/ 4 w 59"/>
                  <a:gd name="T11" fmla="*/ 43 h 73"/>
                  <a:gd name="T12" fmla="*/ 0 w 59"/>
                  <a:gd name="T13" fmla="*/ 73 h 73"/>
                  <a:gd name="T14" fmla="*/ 59 w 59"/>
                  <a:gd name="T15" fmla="*/ 2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73">
                    <a:moveTo>
                      <a:pt x="59" y="27"/>
                    </a:moveTo>
                    <a:cubicBezTo>
                      <a:pt x="59" y="27"/>
                      <a:pt x="59" y="27"/>
                      <a:pt x="59" y="27"/>
                    </a:cubicBezTo>
                    <a:cubicBezTo>
                      <a:pt x="57" y="18"/>
                      <a:pt x="56" y="9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27" y="29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3" y="53"/>
                      <a:pt x="1" y="63"/>
                      <a:pt x="0" y="73"/>
                    </a:cubicBezTo>
                    <a:cubicBezTo>
                      <a:pt x="35" y="68"/>
                      <a:pt x="59" y="27"/>
                      <a:pt x="59" y="2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220"/>
              <p:cNvSpPr>
                <a:spLocks/>
              </p:cNvSpPr>
              <p:nvPr/>
            </p:nvSpPr>
            <p:spPr bwMode="auto">
              <a:xfrm>
                <a:off x="9395" y="3816"/>
                <a:ext cx="140" cy="197"/>
              </a:xfrm>
              <a:custGeom>
                <a:avLst/>
                <a:gdLst>
                  <a:gd name="T0" fmla="*/ 10 w 59"/>
                  <a:gd name="T1" fmla="*/ 83 h 83"/>
                  <a:gd name="T2" fmla="*/ 59 w 59"/>
                  <a:gd name="T3" fmla="*/ 23 h 83"/>
                  <a:gd name="T4" fmla="*/ 59 w 59"/>
                  <a:gd name="T5" fmla="*/ 23 h 83"/>
                  <a:gd name="T6" fmla="*/ 55 w 59"/>
                  <a:gd name="T7" fmla="*/ 0 h 83"/>
                  <a:gd name="T8" fmla="*/ 55 w 59"/>
                  <a:gd name="T9" fmla="*/ 0 h 83"/>
                  <a:gd name="T10" fmla="*/ 0 w 59"/>
                  <a:gd name="T11" fmla="*/ 65 h 83"/>
                  <a:gd name="T12" fmla="*/ 10 w 59"/>
                  <a:gd name="T13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83">
                    <a:moveTo>
                      <a:pt x="10" y="83"/>
                    </a:moveTo>
                    <a:cubicBezTo>
                      <a:pt x="35" y="70"/>
                      <a:pt x="59" y="23"/>
                      <a:pt x="59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8" y="16"/>
                      <a:pt x="57" y="8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5" y="38"/>
                      <a:pt x="0" y="65"/>
                      <a:pt x="0" y="65"/>
                    </a:cubicBezTo>
                    <a:lnTo>
                      <a:pt x="10" y="83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221"/>
              <p:cNvSpPr>
                <a:spLocks/>
              </p:cNvSpPr>
              <p:nvPr/>
            </p:nvSpPr>
            <p:spPr bwMode="auto">
              <a:xfrm>
                <a:off x="9393" y="3429"/>
                <a:ext cx="85" cy="71"/>
              </a:xfrm>
              <a:custGeom>
                <a:avLst/>
                <a:gdLst>
                  <a:gd name="T0" fmla="*/ 5 w 36"/>
                  <a:gd name="T1" fmla="*/ 0 h 30"/>
                  <a:gd name="T2" fmla="*/ 36 w 36"/>
                  <a:gd name="T3" fmla="*/ 13 h 30"/>
                  <a:gd name="T4" fmla="*/ 30 w 36"/>
                  <a:gd name="T5" fmla="*/ 26 h 30"/>
                  <a:gd name="T6" fmla="*/ 24 w 36"/>
                  <a:gd name="T7" fmla="*/ 30 h 30"/>
                  <a:gd name="T8" fmla="*/ 1 w 36"/>
                  <a:gd name="T9" fmla="*/ 20 h 30"/>
                  <a:gd name="T10" fmla="*/ 0 w 36"/>
                  <a:gd name="T11" fmla="*/ 15 h 30"/>
                  <a:gd name="T12" fmla="*/ 5 w 36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0">
                    <a:moveTo>
                      <a:pt x="5" y="0"/>
                    </a:moveTo>
                    <a:cubicBezTo>
                      <a:pt x="5" y="0"/>
                      <a:pt x="17" y="10"/>
                      <a:pt x="36" y="13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29" y="29"/>
                      <a:pt x="27" y="30"/>
                      <a:pt x="24" y="30"/>
                    </a:cubicBezTo>
                    <a:cubicBezTo>
                      <a:pt x="19" y="30"/>
                      <a:pt x="9" y="28"/>
                      <a:pt x="1" y="20"/>
                    </a:cubicBezTo>
                    <a:cubicBezTo>
                      <a:pt x="0" y="18"/>
                      <a:pt x="0" y="17"/>
                      <a:pt x="0" y="15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222"/>
              <p:cNvSpPr>
                <a:spLocks/>
              </p:cNvSpPr>
              <p:nvPr/>
            </p:nvSpPr>
            <p:spPr bwMode="auto">
              <a:xfrm>
                <a:off x="8877" y="3873"/>
                <a:ext cx="317" cy="144"/>
              </a:xfrm>
              <a:custGeom>
                <a:avLst/>
                <a:gdLst>
                  <a:gd name="T0" fmla="*/ 88 w 134"/>
                  <a:gd name="T1" fmla="*/ 0 h 61"/>
                  <a:gd name="T2" fmla="*/ 40 w 134"/>
                  <a:gd name="T3" fmla="*/ 19 h 61"/>
                  <a:gd name="T4" fmla="*/ 4 w 134"/>
                  <a:gd name="T5" fmla="*/ 26 h 61"/>
                  <a:gd name="T6" fmla="*/ 13 w 134"/>
                  <a:gd name="T7" fmla="*/ 36 h 61"/>
                  <a:gd name="T8" fmla="*/ 103 w 134"/>
                  <a:gd name="T9" fmla="*/ 43 h 61"/>
                  <a:gd name="T10" fmla="*/ 121 w 134"/>
                  <a:gd name="T11" fmla="*/ 57 h 61"/>
                  <a:gd name="T12" fmla="*/ 122 w 134"/>
                  <a:gd name="T13" fmla="*/ 36 h 61"/>
                  <a:gd name="T14" fmla="*/ 121 w 134"/>
                  <a:gd name="T15" fmla="*/ 10 h 61"/>
                  <a:gd name="T16" fmla="*/ 88 w 134"/>
                  <a:gd name="T1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" h="61">
                    <a:moveTo>
                      <a:pt x="88" y="0"/>
                    </a:moveTo>
                    <a:cubicBezTo>
                      <a:pt x="88" y="0"/>
                      <a:pt x="52" y="20"/>
                      <a:pt x="40" y="19"/>
                    </a:cubicBezTo>
                    <a:cubicBezTo>
                      <a:pt x="28" y="17"/>
                      <a:pt x="7" y="20"/>
                      <a:pt x="4" y="26"/>
                    </a:cubicBezTo>
                    <a:cubicBezTo>
                      <a:pt x="0" y="31"/>
                      <a:pt x="3" y="36"/>
                      <a:pt x="13" y="36"/>
                    </a:cubicBezTo>
                    <a:cubicBezTo>
                      <a:pt x="23" y="35"/>
                      <a:pt x="85" y="47"/>
                      <a:pt x="103" y="43"/>
                    </a:cubicBezTo>
                    <a:cubicBezTo>
                      <a:pt x="103" y="43"/>
                      <a:pt x="107" y="61"/>
                      <a:pt x="121" y="57"/>
                    </a:cubicBezTo>
                    <a:cubicBezTo>
                      <a:pt x="134" y="53"/>
                      <a:pt x="116" y="44"/>
                      <a:pt x="122" y="36"/>
                    </a:cubicBezTo>
                    <a:cubicBezTo>
                      <a:pt x="127" y="29"/>
                      <a:pt x="121" y="10"/>
                      <a:pt x="121" y="10"/>
                    </a:cubicBez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223"/>
              <p:cNvSpPr>
                <a:spLocks/>
              </p:cNvSpPr>
              <p:nvPr/>
            </p:nvSpPr>
            <p:spPr bwMode="auto">
              <a:xfrm>
                <a:off x="8877" y="3932"/>
                <a:ext cx="286" cy="85"/>
              </a:xfrm>
              <a:custGeom>
                <a:avLst/>
                <a:gdLst>
                  <a:gd name="T0" fmla="*/ 117 w 121"/>
                  <a:gd name="T1" fmla="*/ 27 h 36"/>
                  <a:gd name="T2" fmla="*/ 110 w 121"/>
                  <a:gd name="T3" fmla="*/ 14 h 36"/>
                  <a:gd name="T4" fmla="*/ 110 w 121"/>
                  <a:gd name="T5" fmla="*/ 14 h 36"/>
                  <a:gd name="T6" fmla="*/ 110 w 121"/>
                  <a:gd name="T7" fmla="*/ 13 h 36"/>
                  <a:gd name="T8" fmla="*/ 110 w 121"/>
                  <a:gd name="T9" fmla="*/ 13 h 36"/>
                  <a:gd name="T10" fmla="*/ 107 w 121"/>
                  <a:gd name="T11" fmla="*/ 8 h 36"/>
                  <a:gd name="T12" fmla="*/ 80 w 121"/>
                  <a:gd name="T13" fmla="*/ 2 h 36"/>
                  <a:gd name="T14" fmla="*/ 69 w 121"/>
                  <a:gd name="T15" fmla="*/ 1 h 36"/>
                  <a:gd name="T16" fmla="*/ 60 w 121"/>
                  <a:gd name="T17" fmla="*/ 4 h 36"/>
                  <a:gd name="T18" fmla="*/ 7 w 121"/>
                  <a:gd name="T19" fmla="*/ 1 h 36"/>
                  <a:gd name="T20" fmla="*/ 4 w 121"/>
                  <a:gd name="T21" fmla="*/ 0 h 36"/>
                  <a:gd name="T22" fmla="*/ 4 w 121"/>
                  <a:gd name="T23" fmla="*/ 1 h 36"/>
                  <a:gd name="T24" fmla="*/ 13 w 121"/>
                  <a:gd name="T25" fmla="*/ 11 h 36"/>
                  <a:gd name="T26" fmla="*/ 103 w 121"/>
                  <a:gd name="T27" fmla="*/ 18 h 36"/>
                  <a:gd name="T28" fmla="*/ 121 w 121"/>
                  <a:gd name="T29" fmla="*/ 32 h 36"/>
                  <a:gd name="T30" fmla="*/ 121 w 121"/>
                  <a:gd name="T31" fmla="*/ 32 h 36"/>
                  <a:gd name="T32" fmla="*/ 117 w 121"/>
                  <a:gd name="T33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1" h="36">
                    <a:moveTo>
                      <a:pt x="117" y="27"/>
                    </a:moveTo>
                    <a:cubicBezTo>
                      <a:pt x="114" y="23"/>
                      <a:pt x="112" y="18"/>
                      <a:pt x="110" y="14"/>
                    </a:cubicBezTo>
                    <a:cubicBezTo>
                      <a:pt x="110" y="14"/>
                      <a:pt x="110" y="14"/>
                      <a:pt x="110" y="14"/>
                    </a:cubicBezTo>
                    <a:cubicBezTo>
                      <a:pt x="110" y="13"/>
                      <a:pt x="110" y="13"/>
                      <a:pt x="110" y="13"/>
                    </a:cubicBezTo>
                    <a:cubicBezTo>
                      <a:pt x="109" y="11"/>
                      <a:pt x="106" y="8"/>
                      <a:pt x="110" y="13"/>
                    </a:cubicBezTo>
                    <a:cubicBezTo>
                      <a:pt x="109" y="11"/>
                      <a:pt x="108" y="10"/>
                      <a:pt x="107" y="8"/>
                    </a:cubicBezTo>
                    <a:cubicBezTo>
                      <a:pt x="98" y="6"/>
                      <a:pt x="89" y="3"/>
                      <a:pt x="80" y="2"/>
                    </a:cubicBezTo>
                    <a:cubicBezTo>
                      <a:pt x="77" y="2"/>
                      <a:pt x="73" y="1"/>
                      <a:pt x="69" y="1"/>
                    </a:cubicBezTo>
                    <a:cubicBezTo>
                      <a:pt x="67" y="3"/>
                      <a:pt x="64" y="4"/>
                      <a:pt x="60" y="4"/>
                    </a:cubicBezTo>
                    <a:cubicBezTo>
                      <a:pt x="42" y="5"/>
                      <a:pt x="24" y="4"/>
                      <a:pt x="7" y="1"/>
                    </a:cubicBezTo>
                    <a:cubicBezTo>
                      <a:pt x="6" y="1"/>
                      <a:pt x="5" y="1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0" y="6"/>
                      <a:pt x="3" y="11"/>
                      <a:pt x="13" y="11"/>
                    </a:cubicBezTo>
                    <a:cubicBezTo>
                      <a:pt x="23" y="10"/>
                      <a:pt x="85" y="22"/>
                      <a:pt x="103" y="18"/>
                    </a:cubicBezTo>
                    <a:cubicBezTo>
                      <a:pt x="103" y="18"/>
                      <a:pt x="107" y="36"/>
                      <a:pt x="121" y="32"/>
                    </a:cubicBezTo>
                    <a:cubicBezTo>
                      <a:pt x="121" y="32"/>
                      <a:pt x="121" y="32"/>
                      <a:pt x="121" y="32"/>
                    </a:cubicBezTo>
                    <a:cubicBezTo>
                      <a:pt x="120" y="30"/>
                      <a:pt x="118" y="29"/>
                      <a:pt x="117" y="2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224"/>
              <p:cNvSpPr>
                <a:spLocks/>
              </p:cNvSpPr>
              <p:nvPr/>
            </p:nvSpPr>
            <p:spPr bwMode="auto">
              <a:xfrm>
                <a:off x="9090" y="3549"/>
                <a:ext cx="99" cy="327"/>
              </a:xfrm>
              <a:custGeom>
                <a:avLst/>
                <a:gdLst>
                  <a:gd name="T0" fmla="*/ 20 w 42"/>
                  <a:gd name="T1" fmla="*/ 14 h 138"/>
                  <a:gd name="T2" fmla="*/ 17 w 42"/>
                  <a:gd name="T3" fmla="*/ 0 h 138"/>
                  <a:gd name="T4" fmla="*/ 3 w 42"/>
                  <a:gd name="T5" fmla="*/ 120 h 138"/>
                  <a:gd name="T6" fmla="*/ 36 w 42"/>
                  <a:gd name="T7" fmla="*/ 138 h 138"/>
                  <a:gd name="T8" fmla="*/ 42 w 42"/>
                  <a:gd name="T9" fmla="*/ 79 h 138"/>
                  <a:gd name="T10" fmla="*/ 20 w 42"/>
                  <a:gd name="T11" fmla="*/ 1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38">
                    <a:moveTo>
                      <a:pt x="20" y="14"/>
                    </a:moveTo>
                    <a:cubicBezTo>
                      <a:pt x="19" y="9"/>
                      <a:pt x="18" y="5"/>
                      <a:pt x="17" y="0"/>
                    </a:cubicBezTo>
                    <a:cubicBezTo>
                      <a:pt x="0" y="59"/>
                      <a:pt x="3" y="120"/>
                      <a:pt x="3" y="120"/>
                    </a:cubicBezTo>
                    <a:cubicBezTo>
                      <a:pt x="36" y="138"/>
                      <a:pt x="36" y="138"/>
                      <a:pt x="36" y="138"/>
                    </a:cubicBezTo>
                    <a:cubicBezTo>
                      <a:pt x="36" y="138"/>
                      <a:pt x="38" y="111"/>
                      <a:pt x="42" y="79"/>
                    </a:cubicBezTo>
                    <a:cubicBezTo>
                      <a:pt x="33" y="58"/>
                      <a:pt x="24" y="37"/>
                      <a:pt x="20" y="1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225"/>
              <p:cNvSpPr>
                <a:spLocks/>
              </p:cNvSpPr>
              <p:nvPr/>
            </p:nvSpPr>
            <p:spPr bwMode="auto">
              <a:xfrm>
                <a:off x="9095" y="3686"/>
                <a:ext cx="94" cy="190"/>
              </a:xfrm>
              <a:custGeom>
                <a:avLst/>
                <a:gdLst>
                  <a:gd name="T0" fmla="*/ 40 w 40"/>
                  <a:gd name="T1" fmla="*/ 21 h 80"/>
                  <a:gd name="T2" fmla="*/ 31 w 40"/>
                  <a:gd name="T3" fmla="*/ 0 h 80"/>
                  <a:gd name="T4" fmla="*/ 30 w 40"/>
                  <a:gd name="T5" fmla="*/ 3 h 80"/>
                  <a:gd name="T6" fmla="*/ 21 w 40"/>
                  <a:gd name="T7" fmla="*/ 28 h 80"/>
                  <a:gd name="T8" fmla="*/ 2 w 40"/>
                  <a:gd name="T9" fmla="*/ 46 h 80"/>
                  <a:gd name="T10" fmla="*/ 1 w 40"/>
                  <a:gd name="T11" fmla="*/ 46 h 80"/>
                  <a:gd name="T12" fmla="*/ 1 w 40"/>
                  <a:gd name="T13" fmla="*/ 46 h 80"/>
                  <a:gd name="T14" fmla="*/ 1 w 40"/>
                  <a:gd name="T15" fmla="*/ 62 h 80"/>
                  <a:gd name="T16" fmla="*/ 34 w 40"/>
                  <a:gd name="T17" fmla="*/ 80 h 80"/>
                  <a:gd name="T18" fmla="*/ 40 w 40"/>
                  <a:gd name="T19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80">
                    <a:moveTo>
                      <a:pt x="40" y="21"/>
                    </a:moveTo>
                    <a:cubicBezTo>
                      <a:pt x="37" y="14"/>
                      <a:pt x="34" y="7"/>
                      <a:pt x="31" y="0"/>
                    </a:cubicBezTo>
                    <a:cubicBezTo>
                      <a:pt x="31" y="1"/>
                      <a:pt x="31" y="2"/>
                      <a:pt x="30" y="3"/>
                    </a:cubicBezTo>
                    <a:cubicBezTo>
                      <a:pt x="28" y="12"/>
                      <a:pt x="25" y="20"/>
                      <a:pt x="21" y="28"/>
                    </a:cubicBezTo>
                    <a:cubicBezTo>
                      <a:pt x="17" y="36"/>
                      <a:pt x="10" y="43"/>
                      <a:pt x="2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0" y="56"/>
                      <a:pt x="1" y="62"/>
                      <a:pt x="1" y="62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0"/>
                      <a:pt x="36" y="53"/>
                      <a:pt x="40" y="2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226"/>
              <p:cNvSpPr>
                <a:spLocks/>
              </p:cNvSpPr>
              <p:nvPr/>
            </p:nvSpPr>
            <p:spPr bwMode="auto">
              <a:xfrm>
                <a:off x="9057" y="3828"/>
                <a:ext cx="130" cy="90"/>
              </a:xfrm>
              <a:custGeom>
                <a:avLst/>
                <a:gdLst>
                  <a:gd name="T0" fmla="*/ 8 w 55"/>
                  <a:gd name="T1" fmla="*/ 0 h 38"/>
                  <a:gd name="T2" fmla="*/ 55 w 55"/>
                  <a:gd name="T3" fmla="*/ 16 h 38"/>
                  <a:gd name="T4" fmla="*/ 49 w 55"/>
                  <a:gd name="T5" fmla="*/ 38 h 38"/>
                  <a:gd name="T6" fmla="*/ 6 w 55"/>
                  <a:gd name="T7" fmla="*/ 22 h 38"/>
                  <a:gd name="T8" fmla="*/ 8 w 55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8">
                    <a:moveTo>
                      <a:pt x="8" y="0"/>
                    </a:moveTo>
                    <a:cubicBezTo>
                      <a:pt x="55" y="16"/>
                      <a:pt x="55" y="16"/>
                      <a:pt x="55" y="16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0" y="18"/>
                      <a:pt x="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227"/>
              <p:cNvSpPr>
                <a:spLocks/>
              </p:cNvSpPr>
              <p:nvPr/>
            </p:nvSpPr>
            <p:spPr bwMode="auto">
              <a:xfrm>
                <a:off x="9159" y="3738"/>
                <a:ext cx="115" cy="109"/>
              </a:xfrm>
              <a:custGeom>
                <a:avLst/>
                <a:gdLst>
                  <a:gd name="T0" fmla="*/ 37 w 115"/>
                  <a:gd name="T1" fmla="*/ 0 h 109"/>
                  <a:gd name="T2" fmla="*/ 115 w 115"/>
                  <a:gd name="T3" fmla="*/ 76 h 109"/>
                  <a:gd name="T4" fmla="*/ 82 w 115"/>
                  <a:gd name="T5" fmla="*/ 109 h 109"/>
                  <a:gd name="T6" fmla="*/ 0 w 115"/>
                  <a:gd name="T7" fmla="*/ 38 h 109"/>
                  <a:gd name="T8" fmla="*/ 37 w 115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09">
                    <a:moveTo>
                      <a:pt x="37" y="0"/>
                    </a:moveTo>
                    <a:lnTo>
                      <a:pt x="115" y="76"/>
                    </a:lnTo>
                    <a:lnTo>
                      <a:pt x="82" y="109"/>
                    </a:lnTo>
                    <a:lnTo>
                      <a:pt x="0" y="3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228"/>
              <p:cNvSpPr>
                <a:spLocks/>
              </p:cNvSpPr>
              <p:nvPr/>
            </p:nvSpPr>
            <p:spPr bwMode="auto">
              <a:xfrm>
                <a:off x="9109" y="2206"/>
                <a:ext cx="1010" cy="1310"/>
              </a:xfrm>
              <a:custGeom>
                <a:avLst/>
                <a:gdLst>
                  <a:gd name="T0" fmla="*/ 92 w 427"/>
                  <a:gd name="T1" fmla="*/ 204 h 554"/>
                  <a:gd name="T2" fmla="*/ 14 w 427"/>
                  <a:gd name="T3" fmla="*/ 354 h 554"/>
                  <a:gd name="T4" fmla="*/ 22 w 427"/>
                  <a:gd name="T5" fmla="*/ 416 h 554"/>
                  <a:gd name="T6" fmla="*/ 109 w 427"/>
                  <a:gd name="T7" fmla="*/ 482 h 554"/>
                  <a:gd name="T8" fmla="*/ 138 w 427"/>
                  <a:gd name="T9" fmla="*/ 529 h 554"/>
                  <a:gd name="T10" fmla="*/ 176 w 427"/>
                  <a:gd name="T11" fmla="*/ 528 h 554"/>
                  <a:gd name="T12" fmla="*/ 251 w 427"/>
                  <a:gd name="T13" fmla="*/ 551 h 554"/>
                  <a:gd name="T14" fmla="*/ 292 w 427"/>
                  <a:gd name="T15" fmla="*/ 524 h 554"/>
                  <a:gd name="T16" fmla="*/ 392 w 427"/>
                  <a:gd name="T17" fmla="*/ 350 h 554"/>
                  <a:gd name="T18" fmla="*/ 407 w 427"/>
                  <a:gd name="T19" fmla="*/ 215 h 554"/>
                  <a:gd name="T20" fmla="*/ 92 w 427"/>
                  <a:gd name="T21" fmla="*/ 204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7" h="554">
                    <a:moveTo>
                      <a:pt x="92" y="204"/>
                    </a:moveTo>
                    <a:cubicBezTo>
                      <a:pt x="92" y="204"/>
                      <a:pt x="27" y="315"/>
                      <a:pt x="14" y="354"/>
                    </a:cubicBezTo>
                    <a:cubicBezTo>
                      <a:pt x="0" y="392"/>
                      <a:pt x="5" y="400"/>
                      <a:pt x="22" y="416"/>
                    </a:cubicBezTo>
                    <a:cubicBezTo>
                      <a:pt x="39" y="432"/>
                      <a:pt x="103" y="471"/>
                      <a:pt x="109" y="482"/>
                    </a:cubicBezTo>
                    <a:cubicBezTo>
                      <a:pt x="115" y="494"/>
                      <a:pt x="123" y="523"/>
                      <a:pt x="138" y="529"/>
                    </a:cubicBezTo>
                    <a:cubicBezTo>
                      <a:pt x="153" y="536"/>
                      <a:pt x="167" y="526"/>
                      <a:pt x="176" y="528"/>
                    </a:cubicBezTo>
                    <a:cubicBezTo>
                      <a:pt x="185" y="531"/>
                      <a:pt x="239" y="549"/>
                      <a:pt x="251" y="551"/>
                    </a:cubicBezTo>
                    <a:cubicBezTo>
                      <a:pt x="264" y="554"/>
                      <a:pt x="277" y="549"/>
                      <a:pt x="292" y="524"/>
                    </a:cubicBezTo>
                    <a:cubicBezTo>
                      <a:pt x="308" y="500"/>
                      <a:pt x="374" y="404"/>
                      <a:pt x="392" y="350"/>
                    </a:cubicBezTo>
                    <a:cubicBezTo>
                      <a:pt x="410" y="296"/>
                      <a:pt x="427" y="252"/>
                      <a:pt x="407" y="215"/>
                    </a:cubicBezTo>
                    <a:cubicBezTo>
                      <a:pt x="403" y="201"/>
                      <a:pt x="211" y="0"/>
                      <a:pt x="92" y="20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229"/>
              <p:cNvSpPr>
                <a:spLocks/>
              </p:cNvSpPr>
              <p:nvPr/>
            </p:nvSpPr>
            <p:spPr bwMode="auto">
              <a:xfrm>
                <a:off x="9866" y="3114"/>
                <a:ext cx="210" cy="265"/>
              </a:xfrm>
              <a:custGeom>
                <a:avLst/>
                <a:gdLst>
                  <a:gd name="T0" fmla="*/ 0 w 89"/>
                  <a:gd name="T1" fmla="*/ 83 h 112"/>
                  <a:gd name="T2" fmla="*/ 74 w 89"/>
                  <a:gd name="T3" fmla="*/ 28 h 112"/>
                  <a:gd name="T4" fmla="*/ 26 w 89"/>
                  <a:gd name="T5" fmla="*/ 20 h 112"/>
                  <a:gd name="T6" fmla="*/ 0 w 89"/>
                  <a:gd name="T7" fmla="*/ 8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112">
                    <a:moveTo>
                      <a:pt x="0" y="83"/>
                    </a:moveTo>
                    <a:cubicBezTo>
                      <a:pt x="51" y="112"/>
                      <a:pt x="89" y="55"/>
                      <a:pt x="74" y="28"/>
                    </a:cubicBezTo>
                    <a:cubicBezTo>
                      <a:pt x="59" y="0"/>
                      <a:pt x="26" y="20"/>
                      <a:pt x="26" y="20"/>
                    </a:cubicBez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30"/>
              <p:cNvSpPr>
                <a:spLocks/>
              </p:cNvSpPr>
              <p:nvPr/>
            </p:nvSpPr>
            <p:spPr bwMode="auto">
              <a:xfrm>
                <a:off x="9126" y="2674"/>
                <a:ext cx="208" cy="244"/>
              </a:xfrm>
              <a:custGeom>
                <a:avLst/>
                <a:gdLst>
                  <a:gd name="T0" fmla="*/ 38 w 88"/>
                  <a:gd name="T1" fmla="*/ 103 h 103"/>
                  <a:gd name="T2" fmla="*/ 8 w 88"/>
                  <a:gd name="T3" fmla="*/ 68 h 103"/>
                  <a:gd name="T4" fmla="*/ 58 w 88"/>
                  <a:gd name="T5" fmla="*/ 16 h 103"/>
                  <a:gd name="T6" fmla="*/ 67 w 88"/>
                  <a:gd name="T7" fmla="*/ 62 h 103"/>
                  <a:gd name="T8" fmla="*/ 38 w 88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03">
                    <a:moveTo>
                      <a:pt x="38" y="103"/>
                    </a:moveTo>
                    <a:cubicBezTo>
                      <a:pt x="38" y="103"/>
                      <a:pt x="15" y="94"/>
                      <a:pt x="8" y="68"/>
                    </a:cubicBezTo>
                    <a:cubicBezTo>
                      <a:pt x="0" y="42"/>
                      <a:pt x="29" y="0"/>
                      <a:pt x="58" y="16"/>
                    </a:cubicBezTo>
                    <a:cubicBezTo>
                      <a:pt x="88" y="32"/>
                      <a:pt x="67" y="62"/>
                      <a:pt x="67" y="62"/>
                    </a:cubicBezTo>
                    <a:lnTo>
                      <a:pt x="38" y="10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31"/>
              <p:cNvSpPr>
                <a:spLocks/>
              </p:cNvSpPr>
              <p:nvPr/>
            </p:nvSpPr>
            <p:spPr bwMode="auto">
              <a:xfrm>
                <a:off x="9126" y="2183"/>
                <a:ext cx="1002" cy="1291"/>
              </a:xfrm>
              <a:custGeom>
                <a:avLst/>
                <a:gdLst>
                  <a:gd name="T0" fmla="*/ 100 w 424"/>
                  <a:gd name="T1" fmla="*/ 204 h 546"/>
                  <a:gd name="T2" fmla="*/ 33 w 424"/>
                  <a:gd name="T3" fmla="*/ 314 h 546"/>
                  <a:gd name="T4" fmla="*/ 14 w 424"/>
                  <a:gd name="T5" fmla="*/ 355 h 546"/>
                  <a:gd name="T6" fmla="*/ 28 w 424"/>
                  <a:gd name="T7" fmla="*/ 414 h 546"/>
                  <a:gd name="T8" fmla="*/ 94 w 424"/>
                  <a:gd name="T9" fmla="*/ 476 h 546"/>
                  <a:gd name="T10" fmla="*/ 136 w 424"/>
                  <a:gd name="T11" fmla="*/ 522 h 546"/>
                  <a:gd name="T12" fmla="*/ 171 w 424"/>
                  <a:gd name="T13" fmla="*/ 527 h 546"/>
                  <a:gd name="T14" fmla="*/ 248 w 424"/>
                  <a:gd name="T15" fmla="*/ 544 h 546"/>
                  <a:gd name="T16" fmla="*/ 288 w 424"/>
                  <a:gd name="T17" fmla="*/ 517 h 546"/>
                  <a:gd name="T18" fmla="*/ 383 w 424"/>
                  <a:gd name="T19" fmla="*/ 339 h 546"/>
                  <a:gd name="T20" fmla="*/ 405 w 424"/>
                  <a:gd name="T21" fmla="*/ 209 h 546"/>
                  <a:gd name="T22" fmla="*/ 100 w 424"/>
                  <a:gd name="T23" fmla="*/ 204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4" h="546">
                    <a:moveTo>
                      <a:pt x="100" y="204"/>
                    </a:moveTo>
                    <a:cubicBezTo>
                      <a:pt x="100" y="204"/>
                      <a:pt x="57" y="266"/>
                      <a:pt x="33" y="314"/>
                    </a:cubicBezTo>
                    <a:cubicBezTo>
                      <a:pt x="26" y="329"/>
                      <a:pt x="17" y="346"/>
                      <a:pt x="14" y="355"/>
                    </a:cubicBezTo>
                    <a:cubicBezTo>
                      <a:pt x="0" y="393"/>
                      <a:pt x="12" y="399"/>
                      <a:pt x="28" y="414"/>
                    </a:cubicBezTo>
                    <a:cubicBezTo>
                      <a:pt x="32" y="419"/>
                      <a:pt x="72" y="450"/>
                      <a:pt x="94" y="476"/>
                    </a:cubicBezTo>
                    <a:cubicBezTo>
                      <a:pt x="109" y="494"/>
                      <a:pt x="117" y="511"/>
                      <a:pt x="136" y="522"/>
                    </a:cubicBezTo>
                    <a:cubicBezTo>
                      <a:pt x="151" y="531"/>
                      <a:pt x="156" y="523"/>
                      <a:pt x="171" y="527"/>
                    </a:cubicBezTo>
                    <a:cubicBezTo>
                      <a:pt x="211" y="537"/>
                      <a:pt x="244" y="543"/>
                      <a:pt x="248" y="544"/>
                    </a:cubicBezTo>
                    <a:cubicBezTo>
                      <a:pt x="260" y="546"/>
                      <a:pt x="273" y="541"/>
                      <a:pt x="288" y="517"/>
                    </a:cubicBezTo>
                    <a:cubicBezTo>
                      <a:pt x="304" y="492"/>
                      <a:pt x="365" y="393"/>
                      <a:pt x="383" y="339"/>
                    </a:cubicBezTo>
                    <a:cubicBezTo>
                      <a:pt x="402" y="285"/>
                      <a:pt x="424" y="244"/>
                      <a:pt x="405" y="209"/>
                    </a:cubicBezTo>
                    <a:cubicBezTo>
                      <a:pt x="402" y="194"/>
                      <a:pt x="219" y="0"/>
                      <a:pt x="100" y="20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232"/>
              <p:cNvSpPr>
                <a:spLocks/>
              </p:cNvSpPr>
              <p:nvPr/>
            </p:nvSpPr>
            <p:spPr bwMode="auto">
              <a:xfrm>
                <a:off x="9426" y="2249"/>
                <a:ext cx="686" cy="591"/>
              </a:xfrm>
              <a:custGeom>
                <a:avLst/>
                <a:gdLst>
                  <a:gd name="T0" fmla="*/ 64 w 290"/>
                  <a:gd name="T1" fmla="*/ 197 h 250"/>
                  <a:gd name="T2" fmla="*/ 147 w 290"/>
                  <a:gd name="T3" fmla="*/ 234 h 250"/>
                  <a:gd name="T4" fmla="*/ 274 w 290"/>
                  <a:gd name="T5" fmla="*/ 244 h 250"/>
                  <a:gd name="T6" fmla="*/ 278 w 290"/>
                  <a:gd name="T7" fmla="*/ 181 h 250"/>
                  <a:gd name="T8" fmla="*/ 0 w 290"/>
                  <a:gd name="T9" fmla="*/ 137 h 250"/>
                  <a:gd name="T10" fmla="*/ 27 w 290"/>
                  <a:gd name="T11" fmla="*/ 166 h 250"/>
                  <a:gd name="T12" fmla="*/ 64 w 290"/>
                  <a:gd name="T13" fmla="*/ 19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250">
                    <a:moveTo>
                      <a:pt x="64" y="197"/>
                    </a:moveTo>
                    <a:cubicBezTo>
                      <a:pt x="92" y="211"/>
                      <a:pt x="116" y="222"/>
                      <a:pt x="147" y="234"/>
                    </a:cubicBezTo>
                    <a:cubicBezTo>
                      <a:pt x="190" y="250"/>
                      <a:pt x="232" y="242"/>
                      <a:pt x="274" y="244"/>
                    </a:cubicBezTo>
                    <a:cubicBezTo>
                      <a:pt x="284" y="216"/>
                      <a:pt x="290" y="203"/>
                      <a:pt x="278" y="181"/>
                    </a:cubicBezTo>
                    <a:cubicBezTo>
                      <a:pt x="275" y="167"/>
                      <a:pt x="118" y="0"/>
                      <a:pt x="0" y="137"/>
                    </a:cubicBezTo>
                    <a:cubicBezTo>
                      <a:pt x="9" y="147"/>
                      <a:pt x="18" y="157"/>
                      <a:pt x="27" y="166"/>
                    </a:cubicBezTo>
                    <a:cubicBezTo>
                      <a:pt x="40" y="173"/>
                      <a:pt x="50" y="189"/>
                      <a:pt x="64" y="19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233"/>
              <p:cNvSpPr>
                <a:spLocks/>
              </p:cNvSpPr>
              <p:nvPr/>
            </p:nvSpPr>
            <p:spPr bwMode="auto">
              <a:xfrm>
                <a:off x="9222" y="2391"/>
                <a:ext cx="317" cy="607"/>
              </a:xfrm>
              <a:custGeom>
                <a:avLst/>
                <a:gdLst>
                  <a:gd name="T0" fmla="*/ 85 w 134"/>
                  <a:gd name="T1" fmla="*/ 0 h 257"/>
                  <a:gd name="T2" fmla="*/ 8 w 134"/>
                  <a:gd name="T3" fmla="*/ 133 h 257"/>
                  <a:gd name="T4" fmla="*/ 23 w 134"/>
                  <a:gd name="T5" fmla="*/ 139 h 257"/>
                  <a:gd name="T6" fmla="*/ 28 w 134"/>
                  <a:gd name="T7" fmla="*/ 179 h 257"/>
                  <a:gd name="T8" fmla="*/ 1 w 134"/>
                  <a:gd name="T9" fmla="*/ 242 h 257"/>
                  <a:gd name="T10" fmla="*/ 9 w 134"/>
                  <a:gd name="T11" fmla="*/ 252 h 257"/>
                  <a:gd name="T12" fmla="*/ 22 w 134"/>
                  <a:gd name="T13" fmla="*/ 253 h 257"/>
                  <a:gd name="T14" fmla="*/ 134 w 134"/>
                  <a:gd name="T15" fmla="*/ 55 h 257"/>
                  <a:gd name="T16" fmla="*/ 85 w 134"/>
                  <a:gd name="T17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" h="257">
                    <a:moveTo>
                      <a:pt x="85" y="0"/>
                    </a:moveTo>
                    <a:cubicBezTo>
                      <a:pt x="85" y="0"/>
                      <a:pt x="24" y="94"/>
                      <a:pt x="8" y="133"/>
                    </a:cubicBezTo>
                    <a:cubicBezTo>
                      <a:pt x="8" y="133"/>
                      <a:pt x="16" y="134"/>
                      <a:pt x="23" y="139"/>
                    </a:cubicBezTo>
                    <a:cubicBezTo>
                      <a:pt x="31" y="145"/>
                      <a:pt x="37" y="157"/>
                      <a:pt x="28" y="179"/>
                    </a:cubicBezTo>
                    <a:cubicBezTo>
                      <a:pt x="11" y="221"/>
                      <a:pt x="1" y="242"/>
                      <a:pt x="1" y="242"/>
                    </a:cubicBezTo>
                    <a:cubicBezTo>
                      <a:pt x="1" y="242"/>
                      <a:pt x="0" y="246"/>
                      <a:pt x="9" y="252"/>
                    </a:cubicBezTo>
                    <a:cubicBezTo>
                      <a:pt x="19" y="257"/>
                      <a:pt x="22" y="253"/>
                      <a:pt x="22" y="253"/>
                    </a:cubicBezTo>
                    <a:cubicBezTo>
                      <a:pt x="134" y="55"/>
                      <a:pt x="134" y="55"/>
                      <a:pt x="134" y="55"/>
                    </a:cubicBez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234"/>
              <p:cNvSpPr>
                <a:spLocks/>
              </p:cNvSpPr>
              <p:nvPr/>
            </p:nvSpPr>
            <p:spPr bwMode="auto">
              <a:xfrm>
                <a:off x="9241" y="2665"/>
                <a:ext cx="69" cy="99"/>
              </a:xfrm>
              <a:custGeom>
                <a:avLst/>
                <a:gdLst>
                  <a:gd name="T0" fmla="*/ 25 w 29"/>
                  <a:gd name="T1" fmla="*/ 39 h 42"/>
                  <a:gd name="T2" fmla="*/ 28 w 29"/>
                  <a:gd name="T3" fmla="*/ 11 h 42"/>
                  <a:gd name="T4" fmla="*/ 8 w 29"/>
                  <a:gd name="T5" fmla="*/ 0 h 42"/>
                  <a:gd name="T6" fmla="*/ 8 w 29"/>
                  <a:gd name="T7" fmla="*/ 0 h 42"/>
                  <a:gd name="T8" fmla="*/ 0 w 29"/>
                  <a:gd name="T9" fmla="*/ 17 h 42"/>
                  <a:gd name="T10" fmla="*/ 15 w 29"/>
                  <a:gd name="T11" fmla="*/ 23 h 42"/>
                  <a:gd name="T12" fmla="*/ 24 w 29"/>
                  <a:gd name="T13" fmla="*/ 38 h 42"/>
                  <a:gd name="T14" fmla="*/ 25 w 29"/>
                  <a:gd name="T15" fmla="*/ 42 h 42"/>
                  <a:gd name="T16" fmla="*/ 25 w 29"/>
                  <a:gd name="T17" fmla="*/ 41 h 42"/>
                  <a:gd name="T18" fmla="*/ 25 w 29"/>
                  <a:gd name="T19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42">
                    <a:moveTo>
                      <a:pt x="25" y="39"/>
                    </a:moveTo>
                    <a:cubicBezTo>
                      <a:pt x="28" y="30"/>
                      <a:pt x="29" y="20"/>
                      <a:pt x="28" y="11"/>
                    </a:cubicBezTo>
                    <a:cubicBezTo>
                      <a:pt x="22" y="7"/>
                      <a:pt x="15" y="4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6"/>
                      <a:pt x="2" y="12"/>
                      <a:pt x="0" y="17"/>
                    </a:cubicBezTo>
                    <a:cubicBezTo>
                      <a:pt x="0" y="17"/>
                      <a:pt x="8" y="18"/>
                      <a:pt x="15" y="23"/>
                    </a:cubicBezTo>
                    <a:cubicBezTo>
                      <a:pt x="19" y="26"/>
                      <a:pt x="22" y="31"/>
                      <a:pt x="24" y="38"/>
                    </a:cubicBezTo>
                    <a:cubicBezTo>
                      <a:pt x="24" y="39"/>
                      <a:pt x="24" y="40"/>
                      <a:pt x="25" y="42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0"/>
                      <a:pt x="25" y="40"/>
                      <a:pt x="25" y="39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235"/>
              <p:cNvSpPr>
                <a:spLocks/>
              </p:cNvSpPr>
              <p:nvPr/>
            </p:nvSpPr>
            <p:spPr bwMode="auto">
              <a:xfrm>
                <a:off x="9369" y="2410"/>
                <a:ext cx="151" cy="208"/>
              </a:xfrm>
              <a:custGeom>
                <a:avLst/>
                <a:gdLst>
                  <a:gd name="T0" fmla="*/ 17 w 64"/>
                  <a:gd name="T1" fmla="*/ 0 h 88"/>
                  <a:gd name="T2" fmla="*/ 0 w 64"/>
                  <a:gd name="T3" fmla="*/ 29 h 88"/>
                  <a:gd name="T4" fmla="*/ 49 w 64"/>
                  <a:gd name="T5" fmla="*/ 88 h 88"/>
                  <a:gd name="T6" fmla="*/ 64 w 64"/>
                  <a:gd name="T7" fmla="*/ 64 h 88"/>
                  <a:gd name="T8" fmla="*/ 17 w 64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88">
                    <a:moveTo>
                      <a:pt x="17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17" y="70"/>
                      <a:pt x="49" y="88"/>
                    </a:cubicBezTo>
                    <a:cubicBezTo>
                      <a:pt x="64" y="64"/>
                      <a:pt x="64" y="64"/>
                      <a:pt x="64" y="64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236"/>
              <p:cNvSpPr>
                <a:spLocks/>
              </p:cNvSpPr>
              <p:nvPr/>
            </p:nvSpPr>
            <p:spPr bwMode="auto">
              <a:xfrm>
                <a:off x="9331" y="2180"/>
                <a:ext cx="991" cy="1156"/>
              </a:xfrm>
              <a:custGeom>
                <a:avLst/>
                <a:gdLst>
                  <a:gd name="T0" fmla="*/ 141 w 419"/>
                  <a:gd name="T1" fmla="*/ 23 h 489"/>
                  <a:gd name="T2" fmla="*/ 184 w 419"/>
                  <a:gd name="T3" fmla="*/ 94 h 489"/>
                  <a:gd name="T4" fmla="*/ 321 w 419"/>
                  <a:gd name="T5" fmla="*/ 120 h 489"/>
                  <a:gd name="T6" fmla="*/ 363 w 419"/>
                  <a:gd name="T7" fmla="*/ 220 h 489"/>
                  <a:gd name="T8" fmla="*/ 410 w 419"/>
                  <a:gd name="T9" fmla="*/ 286 h 489"/>
                  <a:gd name="T10" fmla="*/ 300 w 419"/>
                  <a:gd name="T11" fmla="*/ 423 h 489"/>
                  <a:gd name="T12" fmla="*/ 298 w 419"/>
                  <a:gd name="T13" fmla="*/ 419 h 489"/>
                  <a:gd name="T14" fmla="*/ 293 w 419"/>
                  <a:gd name="T15" fmla="*/ 414 h 489"/>
                  <a:gd name="T16" fmla="*/ 264 w 419"/>
                  <a:gd name="T17" fmla="*/ 410 h 489"/>
                  <a:gd name="T18" fmla="*/ 215 w 419"/>
                  <a:gd name="T19" fmla="*/ 485 h 489"/>
                  <a:gd name="T20" fmla="*/ 198 w 419"/>
                  <a:gd name="T21" fmla="*/ 483 h 489"/>
                  <a:gd name="T22" fmla="*/ 189 w 419"/>
                  <a:gd name="T23" fmla="*/ 471 h 489"/>
                  <a:gd name="T24" fmla="*/ 272 w 419"/>
                  <a:gd name="T25" fmla="*/ 325 h 489"/>
                  <a:gd name="T26" fmla="*/ 293 w 419"/>
                  <a:gd name="T27" fmla="*/ 263 h 489"/>
                  <a:gd name="T28" fmla="*/ 89 w 419"/>
                  <a:gd name="T29" fmla="*/ 197 h 489"/>
                  <a:gd name="T30" fmla="*/ 46 w 419"/>
                  <a:gd name="T31" fmla="*/ 0 h 489"/>
                  <a:gd name="T32" fmla="*/ 73 w 419"/>
                  <a:gd name="T33" fmla="*/ 46 h 489"/>
                  <a:gd name="T34" fmla="*/ 107 w 419"/>
                  <a:gd name="T35" fmla="*/ 7 h 489"/>
                  <a:gd name="T36" fmla="*/ 108 w 419"/>
                  <a:gd name="T37" fmla="*/ 47 h 489"/>
                  <a:gd name="T38" fmla="*/ 141 w 419"/>
                  <a:gd name="T39" fmla="*/ 23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19" h="489">
                    <a:moveTo>
                      <a:pt x="141" y="23"/>
                    </a:moveTo>
                    <a:cubicBezTo>
                      <a:pt x="141" y="23"/>
                      <a:pt x="127" y="71"/>
                      <a:pt x="184" y="94"/>
                    </a:cubicBezTo>
                    <a:cubicBezTo>
                      <a:pt x="242" y="117"/>
                      <a:pt x="279" y="93"/>
                      <a:pt x="321" y="120"/>
                    </a:cubicBezTo>
                    <a:cubicBezTo>
                      <a:pt x="363" y="146"/>
                      <a:pt x="378" y="193"/>
                      <a:pt x="363" y="220"/>
                    </a:cubicBezTo>
                    <a:cubicBezTo>
                      <a:pt x="363" y="220"/>
                      <a:pt x="419" y="232"/>
                      <a:pt x="410" y="286"/>
                    </a:cubicBezTo>
                    <a:cubicBezTo>
                      <a:pt x="405" y="319"/>
                      <a:pt x="363" y="355"/>
                      <a:pt x="300" y="423"/>
                    </a:cubicBezTo>
                    <a:cubicBezTo>
                      <a:pt x="300" y="423"/>
                      <a:pt x="300" y="421"/>
                      <a:pt x="298" y="419"/>
                    </a:cubicBezTo>
                    <a:cubicBezTo>
                      <a:pt x="297" y="417"/>
                      <a:pt x="295" y="415"/>
                      <a:pt x="293" y="414"/>
                    </a:cubicBezTo>
                    <a:cubicBezTo>
                      <a:pt x="286" y="409"/>
                      <a:pt x="278" y="406"/>
                      <a:pt x="264" y="410"/>
                    </a:cubicBezTo>
                    <a:cubicBezTo>
                      <a:pt x="248" y="414"/>
                      <a:pt x="215" y="485"/>
                      <a:pt x="215" y="485"/>
                    </a:cubicBezTo>
                    <a:cubicBezTo>
                      <a:pt x="215" y="485"/>
                      <a:pt x="210" y="489"/>
                      <a:pt x="198" y="483"/>
                    </a:cubicBezTo>
                    <a:cubicBezTo>
                      <a:pt x="186" y="476"/>
                      <a:pt x="189" y="471"/>
                      <a:pt x="189" y="471"/>
                    </a:cubicBezTo>
                    <a:cubicBezTo>
                      <a:pt x="189" y="471"/>
                      <a:pt x="234" y="391"/>
                      <a:pt x="272" y="325"/>
                    </a:cubicBezTo>
                    <a:cubicBezTo>
                      <a:pt x="288" y="298"/>
                      <a:pt x="293" y="273"/>
                      <a:pt x="293" y="263"/>
                    </a:cubicBezTo>
                    <a:cubicBezTo>
                      <a:pt x="293" y="263"/>
                      <a:pt x="177" y="276"/>
                      <a:pt x="89" y="197"/>
                    </a:cubicBezTo>
                    <a:cubicBezTo>
                      <a:pt x="0" y="118"/>
                      <a:pt x="26" y="49"/>
                      <a:pt x="46" y="0"/>
                    </a:cubicBezTo>
                    <a:cubicBezTo>
                      <a:pt x="46" y="0"/>
                      <a:pt x="54" y="23"/>
                      <a:pt x="73" y="46"/>
                    </a:cubicBezTo>
                    <a:cubicBezTo>
                      <a:pt x="73" y="46"/>
                      <a:pt x="81" y="11"/>
                      <a:pt x="107" y="7"/>
                    </a:cubicBezTo>
                    <a:cubicBezTo>
                      <a:pt x="107" y="7"/>
                      <a:pt x="99" y="30"/>
                      <a:pt x="108" y="47"/>
                    </a:cubicBezTo>
                    <a:cubicBezTo>
                      <a:pt x="108" y="47"/>
                      <a:pt x="110" y="26"/>
                      <a:pt x="141" y="23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237"/>
              <p:cNvSpPr>
                <a:spLocks/>
              </p:cNvSpPr>
              <p:nvPr/>
            </p:nvSpPr>
            <p:spPr bwMode="auto">
              <a:xfrm>
                <a:off x="9937" y="3105"/>
                <a:ext cx="151" cy="75"/>
              </a:xfrm>
              <a:custGeom>
                <a:avLst/>
                <a:gdLst>
                  <a:gd name="T0" fmla="*/ 51 w 64"/>
                  <a:gd name="T1" fmla="*/ 25 h 32"/>
                  <a:gd name="T2" fmla="*/ 56 w 64"/>
                  <a:gd name="T3" fmla="*/ 20 h 32"/>
                  <a:gd name="T4" fmla="*/ 56 w 64"/>
                  <a:gd name="T5" fmla="*/ 19 h 32"/>
                  <a:gd name="T6" fmla="*/ 61 w 64"/>
                  <a:gd name="T7" fmla="*/ 14 h 32"/>
                  <a:gd name="T8" fmla="*/ 62 w 64"/>
                  <a:gd name="T9" fmla="*/ 13 h 32"/>
                  <a:gd name="T10" fmla="*/ 64 w 64"/>
                  <a:gd name="T11" fmla="*/ 11 h 32"/>
                  <a:gd name="T12" fmla="*/ 35 w 64"/>
                  <a:gd name="T13" fmla="*/ 0 h 32"/>
                  <a:gd name="T14" fmla="*/ 1 w 64"/>
                  <a:gd name="T15" fmla="*/ 24 h 32"/>
                  <a:gd name="T16" fmla="*/ 1 w 64"/>
                  <a:gd name="T17" fmla="*/ 24 h 32"/>
                  <a:gd name="T18" fmla="*/ 8 w 64"/>
                  <a:gd name="T19" fmla="*/ 19 h 32"/>
                  <a:gd name="T20" fmla="*/ 37 w 64"/>
                  <a:gd name="T21" fmla="*/ 23 h 32"/>
                  <a:gd name="T22" fmla="*/ 42 w 64"/>
                  <a:gd name="T23" fmla="*/ 28 h 32"/>
                  <a:gd name="T24" fmla="*/ 44 w 64"/>
                  <a:gd name="T25" fmla="*/ 32 h 32"/>
                  <a:gd name="T26" fmla="*/ 50 w 64"/>
                  <a:gd name="T27" fmla="*/ 26 h 32"/>
                  <a:gd name="T28" fmla="*/ 51 w 64"/>
                  <a:gd name="T29" fmla="*/ 2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32">
                    <a:moveTo>
                      <a:pt x="51" y="25"/>
                    </a:moveTo>
                    <a:cubicBezTo>
                      <a:pt x="52" y="23"/>
                      <a:pt x="54" y="21"/>
                      <a:pt x="56" y="20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8" y="17"/>
                      <a:pt x="59" y="16"/>
                      <a:pt x="61" y="14"/>
                    </a:cubicBezTo>
                    <a:cubicBezTo>
                      <a:pt x="61" y="14"/>
                      <a:pt x="62" y="13"/>
                      <a:pt x="62" y="13"/>
                    </a:cubicBezTo>
                    <a:cubicBezTo>
                      <a:pt x="63" y="12"/>
                      <a:pt x="63" y="11"/>
                      <a:pt x="64" y="11"/>
                    </a:cubicBezTo>
                    <a:cubicBezTo>
                      <a:pt x="55" y="6"/>
                      <a:pt x="45" y="2"/>
                      <a:pt x="35" y="0"/>
                    </a:cubicBezTo>
                    <a:cubicBezTo>
                      <a:pt x="16" y="9"/>
                      <a:pt x="0" y="21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" y="21"/>
                      <a:pt x="6" y="20"/>
                      <a:pt x="8" y="19"/>
                    </a:cubicBezTo>
                    <a:cubicBezTo>
                      <a:pt x="22" y="15"/>
                      <a:pt x="30" y="18"/>
                      <a:pt x="37" y="23"/>
                    </a:cubicBezTo>
                    <a:cubicBezTo>
                      <a:pt x="39" y="24"/>
                      <a:pt x="41" y="26"/>
                      <a:pt x="42" y="28"/>
                    </a:cubicBezTo>
                    <a:cubicBezTo>
                      <a:pt x="44" y="30"/>
                      <a:pt x="44" y="32"/>
                      <a:pt x="44" y="32"/>
                    </a:cubicBezTo>
                    <a:cubicBezTo>
                      <a:pt x="46" y="30"/>
                      <a:pt x="48" y="28"/>
                      <a:pt x="50" y="26"/>
                    </a:cubicBezTo>
                    <a:cubicBezTo>
                      <a:pt x="50" y="25"/>
                      <a:pt x="51" y="25"/>
                      <a:pt x="51" y="25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238"/>
              <p:cNvSpPr>
                <a:spLocks/>
              </p:cNvSpPr>
              <p:nvPr/>
            </p:nvSpPr>
            <p:spPr bwMode="auto">
              <a:xfrm>
                <a:off x="9409" y="2693"/>
                <a:ext cx="130" cy="76"/>
              </a:xfrm>
              <a:custGeom>
                <a:avLst/>
                <a:gdLst>
                  <a:gd name="T0" fmla="*/ 53 w 55"/>
                  <a:gd name="T1" fmla="*/ 31 h 32"/>
                  <a:gd name="T2" fmla="*/ 41 w 55"/>
                  <a:gd name="T3" fmla="*/ 5 h 32"/>
                  <a:gd name="T4" fmla="*/ 10 w 55"/>
                  <a:gd name="T5" fmla="*/ 17 h 32"/>
                  <a:gd name="T6" fmla="*/ 0 w 55"/>
                  <a:gd name="T7" fmla="*/ 32 h 32"/>
                  <a:gd name="T8" fmla="*/ 53 w 55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2">
                    <a:moveTo>
                      <a:pt x="53" y="31"/>
                    </a:moveTo>
                    <a:cubicBezTo>
                      <a:pt x="53" y="31"/>
                      <a:pt x="55" y="11"/>
                      <a:pt x="41" y="5"/>
                    </a:cubicBezTo>
                    <a:cubicBezTo>
                      <a:pt x="27" y="0"/>
                      <a:pt x="10" y="17"/>
                      <a:pt x="10" y="1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32" y="16"/>
                      <a:pt x="53" y="31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239"/>
              <p:cNvSpPr>
                <a:spLocks/>
              </p:cNvSpPr>
              <p:nvPr/>
            </p:nvSpPr>
            <p:spPr bwMode="auto">
              <a:xfrm>
                <a:off x="9849" y="2932"/>
                <a:ext cx="90" cy="123"/>
              </a:xfrm>
              <a:custGeom>
                <a:avLst/>
                <a:gdLst>
                  <a:gd name="T0" fmla="*/ 23 w 38"/>
                  <a:gd name="T1" fmla="*/ 0 h 52"/>
                  <a:gd name="T2" fmla="*/ 0 w 38"/>
                  <a:gd name="T3" fmla="*/ 16 h 52"/>
                  <a:gd name="T4" fmla="*/ 18 w 38"/>
                  <a:gd name="T5" fmla="*/ 50 h 52"/>
                  <a:gd name="T6" fmla="*/ 32 w 38"/>
                  <a:gd name="T7" fmla="*/ 43 h 52"/>
                  <a:gd name="T8" fmla="*/ 23 w 38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2">
                    <a:moveTo>
                      <a:pt x="23" y="0"/>
                    </a:moveTo>
                    <a:cubicBezTo>
                      <a:pt x="23" y="0"/>
                      <a:pt x="5" y="5"/>
                      <a:pt x="0" y="16"/>
                    </a:cubicBezTo>
                    <a:cubicBezTo>
                      <a:pt x="0" y="16"/>
                      <a:pt x="20" y="24"/>
                      <a:pt x="18" y="50"/>
                    </a:cubicBezTo>
                    <a:cubicBezTo>
                      <a:pt x="18" y="50"/>
                      <a:pt x="30" y="52"/>
                      <a:pt x="32" y="43"/>
                    </a:cubicBezTo>
                    <a:cubicBezTo>
                      <a:pt x="35" y="34"/>
                      <a:pt x="38" y="9"/>
                      <a:pt x="23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240"/>
              <p:cNvSpPr>
                <a:spLocks/>
              </p:cNvSpPr>
              <p:nvPr/>
            </p:nvSpPr>
            <p:spPr bwMode="auto">
              <a:xfrm>
                <a:off x="9393" y="2804"/>
                <a:ext cx="123" cy="126"/>
              </a:xfrm>
              <a:custGeom>
                <a:avLst/>
                <a:gdLst>
                  <a:gd name="T0" fmla="*/ 46 w 52"/>
                  <a:gd name="T1" fmla="*/ 39 h 53"/>
                  <a:gd name="T2" fmla="*/ 14 w 52"/>
                  <a:gd name="T3" fmla="*/ 46 h 53"/>
                  <a:gd name="T4" fmla="*/ 7 w 52"/>
                  <a:gd name="T5" fmla="*/ 14 h 53"/>
                  <a:gd name="T6" fmla="*/ 38 w 52"/>
                  <a:gd name="T7" fmla="*/ 7 h 53"/>
                  <a:gd name="T8" fmla="*/ 46 w 52"/>
                  <a:gd name="T9" fmla="*/ 3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46" y="39"/>
                    </a:moveTo>
                    <a:cubicBezTo>
                      <a:pt x="39" y="50"/>
                      <a:pt x="25" y="53"/>
                      <a:pt x="14" y="46"/>
                    </a:cubicBezTo>
                    <a:cubicBezTo>
                      <a:pt x="3" y="39"/>
                      <a:pt x="0" y="25"/>
                      <a:pt x="7" y="14"/>
                    </a:cubicBezTo>
                    <a:cubicBezTo>
                      <a:pt x="13" y="4"/>
                      <a:pt x="28" y="0"/>
                      <a:pt x="38" y="7"/>
                    </a:cubicBezTo>
                    <a:cubicBezTo>
                      <a:pt x="49" y="14"/>
                      <a:pt x="52" y="28"/>
                      <a:pt x="46" y="39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241"/>
              <p:cNvSpPr>
                <a:spLocks/>
              </p:cNvSpPr>
              <p:nvPr/>
            </p:nvSpPr>
            <p:spPr bwMode="auto">
              <a:xfrm>
                <a:off x="9731" y="3008"/>
                <a:ext cx="120" cy="123"/>
              </a:xfrm>
              <a:custGeom>
                <a:avLst/>
                <a:gdLst>
                  <a:gd name="T0" fmla="*/ 44 w 51"/>
                  <a:gd name="T1" fmla="*/ 40 h 52"/>
                  <a:gd name="T2" fmla="*/ 14 w 51"/>
                  <a:gd name="T3" fmla="*/ 45 h 52"/>
                  <a:gd name="T4" fmla="*/ 7 w 51"/>
                  <a:gd name="T5" fmla="*/ 13 h 52"/>
                  <a:gd name="T6" fmla="*/ 32 w 51"/>
                  <a:gd name="T7" fmla="*/ 7 h 52"/>
                  <a:gd name="T8" fmla="*/ 44 w 51"/>
                  <a:gd name="T9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2">
                    <a:moveTo>
                      <a:pt x="44" y="40"/>
                    </a:moveTo>
                    <a:cubicBezTo>
                      <a:pt x="37" y="51"/>
                      <a:pt x="25" y="52"/>
                      <a:pt x="14" y="45"/>
                    </a:cubicBezTo>
                    <a:cubicBezTo>
                      <a:pt x="3" y="38"/>
                      <a:pt x="0" y="24"/>
                      <a:pt x="7" y="13"/>
                    </a:cubicBezTo>
                    <a:cubicBezTo>
                      <a:pt x="13" y="2"/>
                      <a:pt x="21" y="0"/>
                      <a:pt x="32" y="7"/>
                    </a:cubicBezTo>
                    <a:cubicBezTo>
                      <a:pt x="42" y="14"/>
                      <a:pt x="51" y="30"/>
                      <a:pt x="44" y="4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242"/>
              <p:cNvSpPr>
                <a:spLocks/>
              </p:cNvSpPr>
              <p:nvPr/>
            </p:nvSpPr>
            <p:spPr bwMode="auto">
              <a:xfrm>
                <a:off x="9447" y="2821"/>
                <a:ext cx="52" cy="57"/>
              </a:xfrm>
              <a:custGeom>
                <a:avLst/>
                <a:gdLst>
                  <a:gd name="T0" fmla="*/ 18 w 22"/>
                  <a:gd name="T1" fmla="*/ 22 h 24"/>
                  <a:gd name="T2" fmla="*/ 4 w 22"/>
                  <a:gd name="T3" fmla="*/ 17 h 24"/>
                  <a:gd name="T4" fmla="*/ 4 w 22"/>
                  <a:gd name="T5" fmla="*/ 3 h 24"/>
                  <a:gd name="T6" fmla="*/ 18 w 22"/>
                  <a:gd name="T7" fmla="*/ 7 h 24"/>
                  <a:gd name="T8" fmla="*/ 18 w 22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4">
                    <a:moveTo>
                      <a:pt x="18" y="22"/>
                    </a:moveTo>
                    <a:cubicBezTo>
                      <a:pt x="15" y="24"/>
                      <a:pt x="8" y="23"/>
                      <a:pt x="4" y="17"/>
                    </a:cubicBezTo>
                    <a:cubicBezTo>
                      <a:pt x="0" y="12"/>
                      <a:pt x="0" y="6"/>
                      <a:pt x="4" y="3"/>
                    </a:cubicBezTo>
                    <a:cubicBezTo>
                      <a:pt x="7" y="0"/>
                      <a:pt x="14" y="2"/>
                      <a:pt x="18" y="7"/>
                    </a:cubicBezTo>
                    <a:cubicBezTo>
                      <a:pt x="22" y="12"/>
                      <a:pt x="22" y="19"/>
                      <a:pt x="18" y="2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243"/>
              <p:cNvSpPr>
                <a:spLocks/>
              </p:cNvSpPr>
              <p:nvPr/>
            </p:nvSpPr>
            <p:spPr bwMode="auto">
              <a:xfrm>
                <a:off x="9780" y="3031"/>
                <a:ext cx="45" cy="55"/>
              </a:xfrm>
              <a:custGeom>
                <a:avLst/>
                <a:gdLst>
                  <a:gd name="T0" fmla="*/ 12 w 19"/>
                  <a:gd name="T1" fmla="*/ 22 h 23"/>
                  <a:gd name="T2" fmla="*/ 2 w 19"/>
                  <a:gd name="T3" fmla="*/ 13 h 23"/>
                  <a:gd name="T4" fmla="*/ 7 w 19"/>
                  <a:gd name="T5" fmla="*/ 1 h 23"/>
                  <a:gd name="T6" fmla="*/ 18 w 19"/>
                  <a:gd name="T7" fmla="*/ 10 h 23"/>
                  <a:gd name="T8" fmla="*/ 12 w 19"/>
                  <a:gd name="T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3">
                    <a:moveTo>
                      <a:pt x="12" y="22"/>
                    </a:moveTo>
                    <a:cubicBezTo>
                      <a:pt x="7" y="23"/>
                      <a:pt x="3" y="19"/>
                      <a:pt x="2" y="13"/>
                    </a:cubicBezTo>
                    <a:cubicBezTo>
                      <a:pt x="0" y="7"/>
                      <a:pt x="3" y="2"/>
                      <a:pt x="7" y="1"/>
                    </a:cubicBezTo>
                    <a:cubicBezTo>
                      <a:pt x="12" y="0"/>
                      <a:pt x="16" y="4"/>
                      <a:pt x="18" y="10"/>
                    </a:cubicBezTo>
                    <a:cubicBezTo>
                      <a:pt x="19" y="16"/>
                      <a:pt x="16" y="21"/>
                      <a:pt x="12" y="2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244"/>
              <p:cNvSpPr>
                <a:spLocks/>
              </p:cNvSpPr>
              <p:nvPr/>
            </p:nvSpPr>
            <p:spPr bwMode="auto">
              <a:xfrm>
                <a:off x="9873" y="3258"/>
                <a:ext cx="156" cy="88"/>
              </a:xfrm>
              <a:custGeom>
                <a:avLst/>
                <a:gdLst>
                  <a:gd name="T0" fmla="*/ 4 w 66"/>
                  <a:gd name="T1" fmla="*/ 26 h 37"/>
                  <a:gd name="T2" fmla="*/ 0 w 66"/>
                  <a:gd name="T3" fmla="*/ 19 h 37"/>
                  <a:gd name="T4" fmla="*/ 66 w 66"/>
                  <a:gd name="T5" fmla="*/ 0 h 37"/>
                  <a:gd name="T6" fmla="*/ 4 w 66"/>
                  <a:gd name="T7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37">
                    <a:moveTo>
                      <a:pt x="4" y="26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49" y="29"/>
                      <a:pt x="66" y="0"/>
                    </a:cubicBezTo>
                    <a:cubicBezTo>
                      <a:pt x="66" y="0"/>
                      <a:pt x="58" y="37"/>
                      <a:pt x="4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245"/>
              <p:cNvSpPr>
                <a:spLocks/>
              </p:cNvSpPr>
              <p:nvPr/>
            </p:nvSpPr>
            <p:spPr bwMode="auto">
              <a:xfrm>
                <a:off x="9170" y="2745"/>
                <a:ext cx="126" cy="123"/>
              </a:xfrm>
              <a:custGeom>
                <a:avLst/>
                <a:gdLst>
                  <a:gd name="T0" fmla="*/ 20 w 53"/>
                  <a:gd name="T1" fmla="*/ 52 h 52"/>
                  <a:gd name="T2" fmla="*/ 24 w 53"/>
                  <a:gd name="T3" fmla="*/ 4 h 52"/>
                  <a:gd name="T4" fmla="*/ 4 w 53"/>
                  <a:gd name="T5" fmla="*/ 32 h 52"/>
                  <a:gd name="T6" fmla="*/ 20 w 53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2">
                    <a:moveTo>
                      <a:pt x="20" y="52"/>
                    </a:moveTo>
                    <a:cubicBezTo>
                      <a:pt x="20" y="52"/>
                      <a:pt x="53" y="9"/>
                      <a:pt x="24" y="4"/>
                    </a:cubicBezTo>
                    <a:cubicBezTo>
                      <a:pt x="6" y="0"/>
                      <a:pt x="0" y="17"/>
                      <a:pt x="4" y="32"/>
                    </a:cubicBezTo>
                    <a:cubicBezTo>
                      <a:pt x="7" y="41"/>
                      <a:pt x="14" y="49"/>
                      <a:pt x="20" y="5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246"/>
              <p:cNvSpPr>
                <a:spLocks/>
              </p:cNvSpPr>
              <p:nvPr/>
            </p:nvSpPr>
            <p:spPr bwMode="auto">
              <a:xfrm>
                <a:off x="9166" y="2741"/>
                <a:ext cx="71" cy="125"/>
              </a:xfrm>
              <a:custGeom>
                <a:avLst/>
                <a:gdLst>
                  <a:gd name="T0" fmla="*/ 23 w 30"/>
                  <a:gd name="T1" fmla="*/ 53 h 53"/>
                  <a:gd name="T2" fmla="*/ 30 w 30"/>
                  <a:gd name="T3" fmla="*/ 42 h 53"/>
                  <a:gd name="T4" fmla="*/ 5 w 30"/>
                  <a:gd name="T5" fmla="*/ 21 h 53"/>
                  <a:gd name="T6" fmla="*/ 23 w 30"/>
                  <a:gd name="T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23" y="53"/>
                    </a:move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10" y="0"/>
                      <a:pt x="5" y="21"/>
                    </a:cubicBezTo>
                    <a:cubicBezTo>
                      <a:pt x="0" y="42"/>
                      <a:pt x="23" y="53"/>
                      <a:pt x="23" y="53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247"/>
              <p:cNvSpPr>
                <a:spLocks/>
              </p:cNvSpPr>
              <p:nvPr/>
            </p:nvSpPr>
            <p:spPr bwMode="auto">
              <a:xfrm>
                <a:off x="9345" y="2868"/>
                <a:ext cx="31" cy="24"/>
              </a:xfrm>
              <a:custGeom>
                <a:avLst/>
                <a:gdLst>
                  <a:gd name="T0" fmla="*/ 13 w 13"/>
                  <a:gd name="T1" fmla="*/ 9 h 10"/>
                  <a:gd name="T2" fmla="*/ 9 w 13"/>
                  <a:gd name="T3" fmla="*/ 10 h 10"/>
                  <a:gd name="T4" fmla="*/ 2 w 13"/>
                  <a:gd name="T5" fmla="*/ 5 h 10"/>
                  <a:gd name="T6" fmla="*/ 1 w 13"/>
                  <a:gd name="T7" fmla="*/ 2 h 10"/>
                  <a:gd name="T8" fmla="*/ 1 w 13"/>
                  <a:gd name="T9" fmla="*/ 2 h 10"/>
                  <a:gd name="T10" fmla="*/ 5 w 13"/>
                  <a:gd name="T11" fmla="*/ 1 h 10"/>
                  <a:gd name="T12" fmla="*/ 12 w 13"/>
                  <a:gd name="T13" fmla="*/ 5 h 10"/>
                  <a:gd name="T14" fmla="*/ 13 w 13"/>
                  <a:gd name="T1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0">
                    <a:moveTo>
                      <a:pt x="13" y="9"/>
                    </a:moveTo>
                    <a:cubicBezTo>
                      <a:pt x="12" y="10"/>
                      <a:pt x="10" y="10"/>
                      <a:pt x="9" y="10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6"/>
                      <a:pt x="13" y="8"/>
                      <a:pt x="13" y="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248"/>
              <p:cNvSpPr>
                <a:spLocks/>
              </p:cNvSpPr>
              <p:nvPr/>
            </p:nvSpPr>
            <p:spPr bwMode="auto">
              <a:xfrm>
                <a:off x="9825" y="3145"/>
                <a:ext cx="26" cy="19"/>
              </a:xfrm>
              <a:custGeom>
                <a:avLst/>
                <a:gdLst>
                  <a:gd name="T0" fmla="*/ 11 w 11"/>
                  <a:gd name="T1" fmla="*/ 7 h 8"/>
                  <a:gd name="T2" fmla="*/ 8 w 11"/>
                  <a:gd name="T3" fmla="*/ 8 h 8"/>
                  <a:gd name="T4" fmla="*/ 1 w 11"/>
                  <a:gd name="T5" fmla="*/ 4 h 8"/>
                  <a:gd name="T6" fmla="*/ 1 w 11"/>
                  <a:gd name="T7" fmla="*/ 1 h 8"/>
                  <a:gd name="T8" fmla="*/ 1 w 11"/>
                  <a:gd name="T9" fmla="*/ 1 h 8"/>
                  <a:gd name="T10" fmla="*/ 4 w 11"/>
                  <a:gd name="T11" fmla="*/ 0 h 8"/>
                  <a:gd name="T12" fmla="*/ 10 w 11"/>
                  <a:gd name="T13" fmla="*/ 4 h 8"/>
                  <a:gd name="T14" fmla="*/ 11 w 11"/>
                  <a:gd name="T1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8">
                    <a:moveTo>
                      <a:pt x="11" y="7"/>
                    </a:moveTo>
                    <a:cubicBezTo>
                      <a:pt x="10" y="8"/>
                      <a:pt x="9" y="8"/>
                      <a:pt x="8" y="8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5"/>
                      <a:pt x="11" y="6"/>
                      <a:pt x="11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249"/>
              <p:cNvSpPr>
                <a:spLocks/>
              </p:cNvSpPr>
              <p:nvPr/>
            </p:nvSpPr>
            <p:spPr bwMode="auto">
              <a:xfrm>
                <a:off x="9414" y="3355"/>
                <a:ext cx="71" cy="52"/>
              </a:xfrm>
              <a:custGeom>
                <a:avLst/>
                <a:gdLst>
                  <a:gd name="T0" fmla="*/ 29 w 30"/>
                  <a:gd name="T1" fmla="*/ 20 h 22"/>
                  <a:gd name="T2" fmla="*/ 12 w 30"/>
                  <a:gd name="T3" fmla="*/ 15 h 22"/>
                  <a:gd name="T4" fmla="*/ 1 w 30"/>
                  <a:gd name="T5" fmla="*/ 2 h 22"/>
                  <a:gd name="T6" fmla="*/ 18 w 30"/>
                  <a:gd name="T7" fmla="*/ 7 h 22"/>
                  <a:gd name="T8" fmla="*/ 29 w 30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29" y="20"/>
                    </a:moveTo>
                    <a:cubicBezTo>
                      <a:pt x="27" y="22"/>
                      <a:pt x="20" y="20"/>
                      <a:pt x="12" y="15"/>
                    </a:cubicBezTo>
                    <a:cubicBezTo>
                      <a:pt x="5" y="10"/>
                      <a:pt x="0" y="5"/>
                      <a:pt x="1" y="2"/>
                    </a:cubicBezTo>
                    <a:cubicBezTo>
                      <a:pt x="3" y="0"/>
                      <a:pt x="10" y="2"/>
                      <a:pt x="18" y="7"/>
                    </a:cubicBezTo>
                    <a:cubicBezTo>
                      <a:pt x="25" y="11"/>
                      <a:pt x="30" y="17"/>
                      <a:pt x="29" y="20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250"/>
              <p:cNvSpPr>
                <a:spLocks/>
              </p:cNvSpPr>
              <p:nvPr/>
            </p:nvSpPr>
            <p:spPr bwMode="auto">
              <a:xfrm>
                <a:off x="10038" y="2764"/>
                <a:ext cx="227" cy="197"/>
              </a:xfrm>
              <a:custGeom>
                <a:avLst/>
                <a:gdLst>
                  <a:gd name="T0" fmla="*/ 16 w 96"/>
                  <a:gd name="T1" fmla="*/ 29 h 83"/>
                  <a:gd name="T2" fmla="*/ 5 w 96"/>
                  <a:gd name="T3" fmla="*/ 73 h 83"/>
                  <a:gd name="T4" fmla="*/ 0 w 96"/>
                  <a:gd name="T5" fmla="*/ 83 h 83"/>
                  <a:gd name="T6" fmla="*/ 87 w 96"/>
                  <a:gd name="T7" fmla="*/ 52 h 83"/>
                  <a:gd name="T8" fmla="*/ 94 w 96"/>
                  <a:gd name="T9" fmla="*/ 27 h 83"/>
                  <a:gd name="T10" fmla="*/ 64 w 96"/>
                  <a:gd name="T11" fmla="*/ 1 h 83"/>
                  <a:gd name="T12" fmla="*/ 42 w 96"/>
                  <a:gd name="T13" fmla="*/ 19 h 83"/>
                  <a:gd name="T14" fmla="*/ 30 w 96"/>
                  <a:gd name="T15" fmla="*/ 27 h 83"/>
                  <a:gd name="T16" fmla="*/ 16 w 96"/>
                  <a:gd name="T17" fmla="*/ 29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83">
                    <a:moveTo>
                      <a:pt x="16" y="29"/>
                    </a:moveTo>
                    <a:cubicBezTo>
                      <a:pt x="21" y="45"/>
                      <a:pt x="13" y="60"/>
                      <a:pt x="5" y="73"/>
                    </a:cubicBezTo>
                    <a:cubicBezTo>
                      <a:pt x="3" y="77"/>
                      <a:pt x="2" y="80"/>
                      <a:pt x="0" y="83"/>
                    </a:cubicBezTo>
                    <a:cubicBezTo>
                      <a:pt x="19" y="82"/>
                      <a:pt x="75" y="66"/>
                      <a:pt x="87" y="52"/>
                    </a:cubicBezTo>
                    <a:cubicBezTo>
                      <a:pt x="93" y="45"/>
                      <a:pt x="93" y="35"/>
                      <a:pt x="94" y="27"/>
                    </a:cubicBezTo>
                    <a:cubicBezTo>
                      <a:pt x="96" y="19"/>
                      <a:pt x="90" y="0"/>
                      <a:pt x="64" y="1"/>
                    </a:cubicBezTo>
                    <a:cubicBezTo>
                      <a:pt x="56" y="7"/>
                      <a:pt x="50" y="14"/>
                      <a:pt x="42" y="19"/>
                    </a:cubicBezTo>
                    <a:cubicBezTo>
                      <a:pt x="39" y="22"/>
                      <a:pt x="35" y="25"/>
                      <a:pt x="30" y="27"/>
                    </a:cubicBezTo>
                    <a:cubicBezTo>
                      <a:pt x="26" y="29"/>
                      <a:pt x="20" y="28"/>
                      <a:pt x="16" y="29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251"/>
              <p:cNvSpPr>
                <a:spLocks/>
              </p:cNvSpPr>
              <p:nvPr/>
            </p:nvSpPr>
            <p:spPr bwMode="auto">
              <a:xfrm>
                <a:off x="10003" y="2696"/>
                <a:ext cx="177" cy="101"/>
              </a:xfrm>
              <a:custGeom>
                <a:avLst/>
                <a:gdLst>
                  <a:gd name="T0" fmla="*/ 75 w 75"/>
                  <a:gd name="T1" fmla="*/ 9 h 43"/>
                  <a:gd name="T2" fmla="*/ 0 w 75"/>
                  <a:gd name="T3" fmla="*/ 36 h 43"/>
                  <a:gd name="T4" fmla="*/ 73 w 75"/>
                  <a:gd name="T5" fmla="*/ 10 h 43"/>
                  <a:gd name="T6" fmla="*/ 75 w 75"/>
                  <a:gd name="T7" fmla="*/ 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43">
                    <a:moveTo>
                      <a:pt x="75" y="9"/>
                    </a:moveTo>
                    <a:cubicBezTo>
                      <a:pt x="66" y="0"/>
                      <a:pt x="13" y="35"/>
                      <a:pt x="0" y="36"/>
                    </a:cubicBezTo>
                    <a:cubicBezTo>
                      <a:pt x="22" y="43"/>
                      <a:pt x="58" y="28"/>
                      <a:pt x="73" y="10"/>
                    </a:cubicBezTo>
                    <a:lnTo>
                      <a:pt x="75" y="9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252"/>
              <p:cNvSpPr>
                <a:spLocks/>
              </p:cNvSpPr>
              <p:nvPr/>
            </p:nvSpPr>
            <p:spPr bwMode="auto">
              <a:xfrm>
                <a:off x="9927" y="2469"/>
                <a:ext cx="227" cy="127"/>
              </a:xfrm>
              <a:custGeom>
                <a:avLst/>
                <a:gdLst>
                  <a:gd name="T0" fmla="*/ 0 w 96"/>
                  <a:gd name="T1" fmla="*/ 2 h 54"/>
                  <a:gd name="T2" fmla="*/ 48 w 96"/>
                  <a:gd name="T3" fmla="*/ 3 h 54"/>
                  <a:gd name="T4" fmla="*/ 61 w 96"/>
                  <a:gd name="T5" fmla="*/ 7 h 54"/>
                  <a:gd name="T6" fmla="*/ 87 w 96"/>
                  <a:gd name="T7" fmla="*/ 31 h 54"/>
                  <a:gd name="T8" fmla="*/ 95 w 96"/>
                  <a:gd name="T9" fmla="*/ 54 h 54"/>
                  <a:gd name="T10" fmla="*/ 77 w 96"/>
                  <a:gd name="T11" fmla="*/ 43 h 54"/>
                  <a:gd name="T12" fmla="*/ 59 w 96"/>
                  <a:gd name="T13" fmla="*/ 30 h 54"/>
                  <a:gd name="T14" fmla="*/ 23 w 96"/>
                  <a:gd name="T15" fmla="*/ 9 h 54"/>
                  <a:gd name="T16" fmla="*/ 0 w 96"/>
                  <a:gd name="T17" fmla="*/ 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54">
                    <a:moveTo>
                      <a:pt x="0" y="2"/>
                    </a:moveTo>
                    <a:cubicBezTo>
                      <a:pt x="16" y="4"/>
                      <a:pt x="32" y="0"/>
                      <a:pt x="48" y="3"/>
                    </a:cubicBezTo>
                    <a:cubicBezTo>
                      <a:pt x="52" y="4"/>
                      <a:pt x="57" y="5"/>
                      <a:pt x="61" y="7"/>
                    </a:cubicBezTo>
                    <a:cubicBezTo>
                      <a:pt x="72" y="13"/>
                      <a:pt x="81" y="20"/>
                      <a:pt x="87" y="31"/>
                    </a:cubicBezTo>
                    <a:cubicBezTo>
                      <a:pt x="90" y="37"/>
                      <a:pt x="96" y="47"/>
                      <a:pt x="95" y="54"/>
                    </a:cubicBezTo>
                    <a:cubicBezTo>
                      <a:pt x="95" y="53"/>
                      <a:pt x="78" y="44"/>
                      <a:pt x="77" y="43"/>
                    </a:cubicBezTo>
                    <a:cubicBezTo>
                      <a:pt x="71" y="39"/>
                      <a:pt x="65" y="34"/>
                      <a:pt x="59" y="30"/>
                    </a:cubicBezTo>
                    <a:cubicBezTo>
                      <a:pt x="48" y="22"/>
                      <a:pt x="36" y="14"/>
                      <a:pt x="23" y="9"/>
                    </a:cubicBezTo>
                    <a:cubicBezTo>
                      <a:pt x="15" y="6"/>
                      <a:pt x="7" y="6"/>
                      <a:pt x="0" y="2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253"/>
              <p:cNvSpPr>
                <a:spLocks/>
              </p:cNvSpPr>
              <p:nvPr/>
            </p:nvSpPr>
            <p:spPr bwMode="auto">
              <a:xfrm>
                <a:off x="9516" y="2244"/>
                <a:ext cx="45" cy="173"/>
              </a:xfrm>
              <a:custGeom>
                <a:avLst/>
                <a:gdLst>
                  <a:gd name="T0" fmla="*/ 7 w 19"/>
                  <a:gd name="T1" fmla="*/ 0 h 73"/>
                  <a:gd name="T2" fmla="*/ 2 w 19"/>
                  <a:gd name="T3" fmla="*/ 14 h 73"/>
                  <a:gd name="T4" fmla="*/ 0 w 19"/>
                  <a:gd name="T5" fmla="*/ 28 h 73"/>
                  <a:gd name="T6" fmla="*/ 6 w 19"/>
                  <a:gd name="T7" fmla="*/ 53 h 73"/>
                  <a:gd name="T8" fmla="*/ 19 w 19"/>
                  <a:gd name="T9" fmla="*/ 73 h 73"/>
                  <a:gd name="T10" fmla="*/ 5 w 19"/>
                  <a:gd name="T11" fmla="*/ 22 h 73"/>
                  <a:gd name="T12" fmla="*/ 7 w 19"/>
                  <a:gd name="T13" fmla="*/ 12 h 73"/>
                  <a:gd name="T14" fmla="*/ 7 w 19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73">
                    <a:moveTo>
                      <a:pt x="7" y="0"/>
                    </a:moveTo>
                    <a:cubicBezTo>
                      <a:pt x="4" y="4"/>
                      <a:pt x="3" y="9"/>
                      <a:pt x="2" y="14"/>
                    </a:cubicBezTo>
                    <a:cubicBezTo>
                      <a:pt x="0" y="19"/>
                      <a:pt x="0" y="23"/>
                      <a:pt x="0" y="28"/>
                    </a:cubicBezTo>
                    <a:cubicBezTo>
                      <a:pt x="0" y="37"/>
                      <a:pt x="2" y="45"/>
                      <a:pt x="6" y="53"/>
                    </a:cubicBezTo>
                    <a:cubicBezTo>
                      <a:pt x="10" y="60"/>
                      <a:pt x="13" y="68"/>
                      <a:pt x="19" y="73"/>
                    </a:cubicBezTo>
                    <a:cubicBezTo>
                      <a:pt x="8" y="57"/>
                      <a:pt x="5" y="42"/>
                      <a:pt x="5" y="22"/>
                    </a:cubicBezTo>
                    <a:cubicBezTo>
                      <a:pt x="6" y="19"/>
                      <a:pt x="7" y="15"/>
                      <a:pt x="7" y="12"/>
                    </a:cubicBezTo>
                    <a:cubicBezTo>
                      <a:pt x="8" y="8"/>
                      <a:pt x="9" y="3"/>
                      <a:pt x="7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254"/>
              <p:cNvSpPr>
                <a:spLocks/>
              </p:cNvSpPr>
              <p:nvPr/>
            </p:nvSpPr>
            <p:spPr bwMode="auto">
              <a:xfrm>
                <a:off x="9596" y="2280"/>
                <a:ext cx="47" cy="137"/>
              </a:xfrm>
              <a:custGeom>
                <a:avLst/>
                <a:gdLst>
                  <a:gd name="T0" fmla="*/ 16 w 20"/>
                  <a:gd name="T1" fmla="*/ 51 h 58"/>
                  <a:gd name="T2" fmla="*/ 8 w 20"/>
                  <a:gd name="T3" fmla="*/ 23 h 58"/>
                  <a:gd name="T4" fmla="*/ 5 w 20"/>
                  <a:gd name="T5" fmla="*/ 0 h 58"/>
                  <a:gd name="T6" fmla="*/ 1 w 20"/>
                  <a:gd name="T7" fmla="*/ 28 h 58"/>
                  <a:gd name="T8" fmla="*/ 20 w 20"/>
                  <a:gd name="T9" fmla="*/ 58 h 58"/>
                  <a:gd name="T10" fmla="*/ 20 w 20"/>
                  <a:gd name="T11" fmla="*/ 57 h 58"/>
                  <a:gd name="T12" fmla="*/ 16 w 20"/>
                  <a:gd name="T13" fmla="*/ 5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58">
                    <a:moveTo>
                      <a:pt x="16" y="51"/>
                    </a:moveTo>
                    <a:cubicBezTo>
                      <a:pt x="12" y="43"/>
                      <a:pt x="8" y="32"/>
                      <a:pt x="8" y="23"/>
                    </a:cubicBezTo>
                    <a:cubicBezTo>
                      <a:pt x="7" y="15"/>
                      <a:pt x="7" y="8"/>
                      <a:pt x="5" y="0"/>
                    </a:cubicBezTo>
                    <a:cubicBezTo>
                      <a:pt x="2" y="7"/>
                      <a:pt x="0" y="20"/>
                      <a:pt x="1" y="28"/>
                    </a:cubicBezTo>
                    <a:cubicBezTo>
                      <a:pt x="2" y="38"/>
                      <a:pt x="12" y="51"/>
                      <a:pt x="20" y="58"/>
                    </a:cubicBezTo>
                    <a:cubicBezTo>
                      <a:pt x="20" y="58"/>
                      <a:pt x="20" y="57"/>
                      <a:pt x="20" y="57"/>
                    </a:cubicBezTo>
                    <a:cubicBezTo>
                      <a:pt x="18" y="55"/>
                      <a:pt x="17" y="53"/>
                      <a:pt x="16" y="5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255"/>
              <p:cNvSpPr>
                <a:spLocks/>
              </p:cNvSpPr>
              <p:nvPr/>
            </p:nvSpPr>
            <p:spPr bwMode="auto">
              <a:xfrm>
                <a:off x="9461" y="2899"/>
                <a:ext cx="239" cy="284"/>
              </a:xfrm>
              <a:custGeom>
                <a:avLst/>
                <a:gdLst>
                  <a:gd name="T0" fmla="*/ 55 w 101"/>
                  <a:gd name="T1" fmla="*/ 6 h 120"/>
                  <a:gd name="T2" fmla="*/ 12 w 101"/>
                  <a:gd name="T3" fmla="*/ 79 h 120"/>
                  <a:gd name="T4" fmla="*/ 76 w 101"/>
                  <a:gd name="T5" fmla="*/ 109 h 120"/>
                  <a:gd name="T6" fmla="*/ 100 w 101"/>
                  <a:gd name="T7" fmla="*/ 30 h 120"/>
                  <a:gd name="T8" fmla="*/ 85 w 101"/>
                  <a:gd name="T9" fmla="*/ 8 h 120"/>
                  <a:gd name="T10" fmla="*/ 55 w 101"/>
                  <a:gd name="T11" fmla="*/ 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120">
                    <a:moveTo>
                      <a:pt x="55" y="6"/>
                    </a:moveTo>
                    <a:cubicBezTo>
                      <a:pt x="55" y="6"/>
                      <a:pt x="0" y="45"/>
                      <a:pt x="12" y="79"/>
                    </a:cubicBezTo>
                    <a:cubicBezTo>
                      <a:pt x="25" y="114"/>
                      <a:pt x="63" y="120"/>
                      <a:pt x="76" y="109"/>
                    </a:cubicBezTo>
                    <a:cubicBezTo>
                      <a:pt x="101" y="88"/>
                      <a:pt x="83" y="68"/>
                      <a:pt x="100" y="30"/>
                    </a:cubicBezTo>
                    <a:cubicBezTo>
                      <a:pt x="100" y="30"/>
                      <a:pt x="99" y="17"/>
                      <a:pt x="85" y="8"/>
                    </a:cubicBezTo>
                    <a:cubicBezTo>
                      <a:pt x="71" y="0"/>
                      <a:pt x="55" y="6"/>
                      <a:pt x="55" y="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256"/>
              <p:cNvSpPr>
                <a:spLocks/>
              </p:cNvSpPr>
              <p:nvPr/>
            </p:nvSpPr>
            <p:spPr bwMode="auto">
              <a:xfrm>
                <a:off x="9487" y="2897"/>
                <a:ext cx="213" cy="250"/>
              </a:xfrm>
              <a:custGeom>
                <a:avLst/>
                <a:gdLst>
                  <a:gd name="T0" fmla="*/ 48 w 90"/>
                  <a:gd name="T1" fmla="*/ 6 h 106"/>
                  <a:gd name="T2" fmla="*/ 11 w 90"/>
                  <a:gd name="T3" fmla="*/ 70 h 106"/>
                  <a:gd name="T4" fmla="*/ 68 w 90"/>
                  <a:gd name="T5" fmla="*/ 96 h 106"/>
                  <a:gd name="T6" fmla="*/ 89 w 90"/>
                  <a:gd name="T7" fmla="*/ 26 h 106"/>
                  <a:gd name="T8" fmla="*/ 74 w 90"/>
                  <a:gd name="T9" fmla="*/ 8 h 106"/>
                  <a:gd name="T10" fmla="*/ 48 w 90"/>
                  <a:gd name="T11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106">
                    <a:moveTo>
                      <a:pt x="48" y="6"/>
                    </a:moveTo>
                    <a:cubicBezTo>
                      <a:pt x="48" y="6"/>
                      <a:pt x="0" y="39"/>
                      <a:pt x="11" y="70"/>
                    </a:cubicBezTo>
                    <a:cubicBezTo>
                      <a:pt x="21" y="101"/>
                      <a:pt x="55" y="106"/>
                      <a:pt x="68" y="96"/>
                    </a:cubicBezTo>
                    <a:cubicBezTo>
                      <a:pt x="90" y="77"/>
                      <a:pt x="74" y="60"/>
                      <a:pt x="89" y="26"/>
                    </a:cubicBezTo>
                    <a:cubicBezTo>
                      <a:pt x="89" y="26"/>
                      <a:pt x="87" y="15"/>
                      <a:pt x="74" y="8"/>
                    </a:cubicBezTo>
                    <a:cubicBezTo>
                      <a:pt x="62" y="0"/>
                      <a:pt x="48" y="6"/>
                      <a:pt x="48" y="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257"/>
              <p:cNvSpPr>
                <a:spLocks/>
              </p:cNvSpPr>
              <p:nvPr/>
            </p:nvSpPr>
            <p:spPr bwMode="auto">
              <a:xfrm>
                <a:off x="9561" y="3081"/>
                <a:ext cx="35" cy="26"/>
              </a:xfrm>
              <a:custGeom>
                <a:avLst/>
                <a:gdLst>
                  <a:gd name="T0" fmla="*/ 14 w 15"/>
                  <a:gd name="T1" fmla="*/ 9 h 11"/>
                  <a:gd name="T2" fmla="*/ 6 w 15"/>
                  <a:gd name="T3" fmla="*/ 8 h 11"/>
                  <a:gd name="T4" fmla="*/ 1 w 15"/>
                  <a:gd name="T5" fmla="*/ 2 h 11"/>
                  <a:gd name="T6" fmla="*/ 9 w 15"/>
                  <a:gd name="T7" fmla="*/ 3 h 11"/>
                  <a:gd name="T8" fmla="*/ 14 w 15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4" y="9"/>
                    </a:moveTo>
                    <a:cubicBezTo>
                      <a:pt x="14" y="11"/>
                      <a:pt x="10" y="10"/>
                      <a:pt x="6" y="8"/>
                    </a:cubicBezTo>
                    <a:cubicBezTo>
                      <a:pt x="2" y="6"/>
                      <a:pt x="0" y="3"/>
                      <a:pt x="1" y="2"/>
                    </a:cubicBezTo>
                    <a:cubicBezTo>
                      <a:pt x="1" y="0"/>
                      <a:pt x="5" y="0"/>
                      <a:pt x="9" y="3"/>
                    </a:cubicBezTo>
                    <a:cubicBezTo>
                      <a:pt x="13" y="5"/>
                      <a:pt x="15" y="8"/>
                      <a:pt x="14" y="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258"/>
              <p:cNvSpPr>
                <a:spLocks/>
              </p:cNvSpPr>
              <p:nvPr/>
            </p:nvSpPr>
            <p:spPr bwMode="auto">
              <a:xfrm>
                <a:off x="9901" y="3150"/>
                <a:ext cx="121" cy="134"/>
              </a:xfrm>
              <a:custGeom>
                <a:avLst/>
                <a:gdLst>
                  <a:gd name="T0" fmla="*/ 0 w 51"/>
                  <a:gd name="T1" fmla="*/ 51 h 57"/>
                  <a:gd name="T2" fmla="*/ 39 w 51"/>
                  <a:gd name="T3" fmla="*/ 23 h 57"/>
                  <a:gd name="T4" fmla="*/ 26 w 51"/>
                  <a:gd name="T5" fmla="*/ 54 h 57"/>
                  <a:gd name="T6" fmla="*/ 0 w 51"/>
                  <a:gd name="T7" fmla="*/ 5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57">
                    <a:moveTo>
                      <a:pt x="0" y="51"/>
                    </a:moveTo>
                    <a:cubicBezTo>
                      <a:pt x="0" y="51"/>
                      <a:pt x="19" y="0"/>
                      <a:pt x="39" y="23"/>
                    </a:cubicBezTo>
                    <a:cubicBezTo>
                      <a:pt x="51" y="36"/>
                      <a:pt x="40" y="50"/>
                      <a:pt x="26" y="54"/>
                    </a:cubicBezTo>
                    <a:cubicBezTo>
                      <a:pt x="17" y="57"/>
                      <a:pt x="6" y="55"/>
                      <a:pt x="0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259"/>
              <p:cNvSpPr>
                <a:spLocks/>
              </p:cNvSpPr>
              <p:nvPr/>
            </p:nvSpPr>
            <p:spPr bwMode="auto">
              <a:xfrm>
                <a:off x="9901" y="3228"/>
                <a:ext cx="123" cy="73"/>
              </a:xfrm>
              <a:custGeom>
                <a:avLst/>
                <a:gdLst>
                  <a:gd name="T0" fmla="*/ 0 w 52"/>
                  <a:gd name="T1" fmla="*/ 18 h 31"/>
                  <a:gd name="T2" fmla="*/ 6 w 52"/>
                  <a:gd name="T3" fmla="*/ 5 h 31"/>
                  <a:gd name="T4" fmla="*/ 37 w 52"/>
                  <a:gd name="T5" fmla="*/ 16 h 31"/>
                  <a:gd name="T6" fmla="*/ 0 w 52"/>
                  <a:gd name="T7" fmla="*/ 1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31">
                    <a:moveTo>
                      <a:pt x="0" y="18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2" y="0"/>
                      <a:pt x="37" y="16"/>
                    </a:cubicBezTo>
                    <a:cubicBezTo>
                      <a:pt x="21" y="31"/>
                      <a:pt x="0" y="18"/>
                      <a:pt x="0" y="1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260"/>
              <p:cNvSpPr>
                <a:spLocks/>
              </p:cNvSpPr>
              <p:nvPr/>
            </p:nvSpPr>
            <p:spPr bwMode="auto">
              <a:xfrm>
                <a:off x="9381" y="3107"/>
                <a:ext cx="305" cy="222"/>
              </a:xfrm>
              <a:custGeom>
                <a:avLst/>
                <a:gdLst>
                  <a:gd name="T0" fmla="*/ 3 w 129"/>
                  <a:gd name="T1" fmla="*/ 0 h 94"/>
                  <a:gd name="T2" fmla="*/ 67 w 129"/>
                  <a:gd name="T3" fmla="*/ 37 h 94"/>
                  <a:gd name="T4" fmla="*/ 129 w 129"/>
                  <a:gd name="T5" fmla="*/ 64 h 94"/>
                  <a:gd name="T6" fmla="*/ 86 w 129"/>
                  <a:gd name="T7" fmla="*/ 91 h 94"/>
                  <a:gd name="T8" fmla="*/ 12 w 129"/>
                  <a:gd name="T9" fmla="*/ 55 h 94"/>
                  <a:gd name="T10" fmla="*/ 3 w 129"/>
                  <a:gd name="T1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94">
                    <a:moveTo>
                      <a:pt x="3" y="0"/>
                    </a:moveTo>
                    <a:cubicBezTo>
                      <a:pt x="3" y="0"/>
                      <a:pt x="45" y="26"/>
                      <a:pt x="67" y="37"/>
                    </a:cubicBezTo>
                    <a:cubicBezTo>
                      <a:pt x="89" y="47"/>
                      <a:pt x="129" y="64"/>
                      <a:pt x="129" y="64"/>
                    </a:cubicBezTo>
                    <a:cubicBezTo>
                      <a:pt x="129" y="64"/>
                      <a:pt x="108" y="87"/>
                      <a:pt x="86" y="91"/>
                    </a:cubicBezTo>
                    <a:cubicBezTo>
                      <a:pt x="64" y="94"/>
                      <a:pt x="24" y="72"/>
                      <a:pt x="12" y="55"/>
                    </a:cubicBezTo>
                    <a:cubicBezTo>
                      <a:pt x="0" y="37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261"/>
              <p:cNvSpPr>
                <a:spLocks/>
              </p:cNvSpPr>
              <p:nvPr/>
            </p:nvSpPr>
            <p:spPr bwMode="auto">
              <a:xfrm>
                <a:off x="9393" y="3180"/>
                <a:ext cx="187" cy="147"/>
              </a:xfrm>
              <a:custGeom>
                <a:avLst/>
                <a:gdLst>
                  <a:gd name="T0" fmla="*/ 53 w 79"/>
                  <a:gd name="T1" fmla="*/ 18 h 62"/>
                  <a:gd name="T2" fmla="*/ 0 w 79"/>
                  <a:gd name="T3" fmla="*/ 6 h 62"/>
                  <a:gd name="T4" fmla="*/ 7 w 79"/>
                  <a:gd name="T5" fmla="*/ 24 h 62"/>
                  <a:gd name="T6" fmla="*/ 79 w 79"/>
                  <a:gd name="T7" fmla="*/ 60 h 62"/>
                  <a:gd name="T8" fmla="*/ 53 w 79"/>
                  <a:gd name="T9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62">
                    <a:moveTo>
                      <a:pt x="53" y="18"/>
                    </a:moveTo>
                    <a:cubicBezTo>
                      <a:pt x="37" y="9"/>
                      <a:pt x="19" y="0"/>
                      <a:pt x="0" y="6"/>
                    </a:cubicBezTo>
                    <a:cubicBezTo>
                      <a:pt x="2" y="13"/>
                      <a:pt x="4" y="19"/>
                      <a:pt x="7" y="24"/>
                    </a:cubicBezTo>
                    <a:cubicBezTo>
                      <a:pt x="19" y="41"/>
                      <a:pt x="57" y="62"/>
                      <a:pt x="79" y="60"/>
                    </a:cubicBezTo>
                    <a:cubicBezTo>
                      <a:pt x="77" y="42"/>
                      <a:pt x="71" y="28"/>
                      <a:pt x="53" y="18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262"/>
              <p:cNvSpPr>
                <a:spLocks/>
              </p:cNvSpPr>
              <p:nvPr/>
            </p:nvSpPr>
            <p:spPr bwMode="auto">
              <a:xfrm>
                <a:off x="8007" y="2786"/>
                <a:ext cx="1447" cy="1744"/>
              </a:xfrm>
              <a:custGeom>
                <a:avLst/>
                <a:gdLst>
                  <a:gd name="T0" fmla="*/ 307 w 612"/>
                  <a:gd name="T1" fmla="*/ 689 h 738"/>
                  <a:gd name="T2" fmla="*/ 277 w 612"/>
                  <a:gd name="T3" fmla="*/ 627 h 738"/>
                  <a:gd name="T4" fmla="*/ 15 w 612"/>
                  <a:gd name="T5" fmla="*/ 363 h 738"/>
                  <a:gd name="T6" fmla="*/ 249 w 612"/>
                  <a:gd name="T7" fmla="*/ 18 h 738"/>
                  <a:gd name="T8" fmla="*/ 612 w 612"/>
                  <a:gd name="T9" fmla="*/ 351 h 738"/>
                  <a:gd name="T10" fmla="*/ 511 w 612"/>
                  <a:gd name="T11" fmla="*/ 591 h 738"/>
                  <a:gd name="T12" fmla="*/ 510 w 612"/>
                  <a:gd name="T13" fmla="*/ 661 h 738"/>
                  <a:gd name="T14" fmla="*/ 307 w 612"/>
                  <a:gd name="T15" fmla="*/ 689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2" h="738">
                    <a:moveTo>
                      <a:pt x="307" y="689"/>
                    </a:moveTo>
                    <a:cubicBezTo>
                      <a:pt x="277" y="627"/>
                      <a:pt x="277" y="627"/>
                      <a:pt x="277" y="627"/>
                    </a:cubicBezTo>
                    <a:cubicBezTo>
                      <a:pt x="277" y="627"/>
                      <a:pt x="30" y="566"/>
                      <a:pt x="15" y="363"/>
                    </a:cubicBezTo>
                    <a:cubicBezTo>
                      <a:pt x="0" y="161"/>
                      <a:pt x="161" y="35"/>
                      <a:pt x="249" y="18"/>
                    </a:cubicBezTo>
                    <a:cubicBezTo>
                      <a:pt x="348" y="0"/>
                      <a:pt x="587" y="11"/>
                      <a:pt x="612" y="351"/>
                    </a:cubicBezTo>
                    <a:cubicBezTo>
                      <a:pt x="612" y="351"/>
                      <a:pt x="602" y="488"/>
                      <a:pt x="511" y="591"/>
                    </a:cubicBezTo>
                    <a:cubicBezTo>
                      <a:pt x="510" y="661"/>
                      <a:pt x="510" y="661"/>
                      <a:pt x="510" y="661"/>
                    </a:cubicBezTo>
                    <a:cubicBezTo>
                      <a:pt x="510" y="661"/>
                      <a:pt x="440" y="738"/>
                      <a:pt x="307" y="689"/>
                    </a:cubicBezTo>
                    <a:close/>
                  </a:path>
                </a:pathLst>
              </a:custGeom>
              <a:solidFill>
                <a:srgbClr val="FFC8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263"/>
              <p:cNvSpPr>
                <a:spLocks/>
              </p:cNvSpPr>
              <p:nvPr/>
            </p:nvSpPr>
            <p:spPr bwMode="auto">
              <a:xfrm>
                <a:off x="8102" y="2873"/>
                <a:ext cx="972" cy="627"/>
              </a:xfrm>
              <a:custGeom>
                <a:avLst/>
                <a:gdLst>
                  <a:gd name="T0" fmla="*/ 317 w 411"/>
                  <a:gd name="T1" fmla="*/ 39 h 265"/>
                  <a:gd name="T2" fmla="*/ 411 w 411"/>
                  <a:gd name="T3" fmla="*/ 43 h 265"/>
                  <a:gd name="T4" fmla="*/ 216 w 411"/>
                  <a:gd name="T5" fmla="*/ 8 h 265"/>
                  <a:gd name="T6" fmla="*/ 0 w 411"/>
                  <a:gd name="T7" fmla="*/ 265 h 265"/>
                  <a:gd name="T8" fmla="*/ 317 w 411"/>
                  <a:gd name="T9" fmla="*/ 39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265">
                    <a:moveTo>
                      <a:pt x="317" y="39"/>
                    </a:moveTo>
                    <a:cubicBezTo>
                      <a:pt x="349" y="36"/>
                      <a:pt x="381" y="38"/>
                      <a:pt x="411" y="43"/>
                    </a:cubicBezTo>
                    <a:cubicBezTo>
                      <a:pt x="339" y="0"/>
                      <a:pt x="258" y="2"/>
                      <a:pt x="216" y="8"/>
                    </a:cubicBezTo>
                    <a:cubicBezTo>
                      <a:pt x="144" y="18"/>
                      <a:pt x="25" y="113"/>
                      <a:pt x="0" y="265"/>
                    </a:cubicBezTo>
                    <a:cubicBezTo>
                      <a:pt x="60" y="141"/>
                      <a:pt x="177" y="51"/>
                      <a:pt x="317" y="39"/>
                    </a:cubicBezTo>
                    <a:close/>
                  </a:path>
                </a:pathLst>
              </a:custGeom>
              <a:solidFill>
                <a:srgbClr val="FFD3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264"/>
              <p:cNvSpPr>
                <a:spLocks/>
              </p:cNvSpPr>
              <p:nvPr/>
            </p:nvSpPr>
            <p:spPr bwMode="auto">
              <a:xfrm>
                <a:off x="8036" y="3119"/>
                <a:ext cx="1418" cy="1411"/>
              </a:xfrm>
              <a:custGeom>
                <a:avLst/>
                <a:gdLst>
                  <a:gd name="T0" fmla="*/ 537 w 600"/>
                  <a:gd name="T1" fmla="*/ 0 h 597"/>
                  <a:gd name="T2" fmla="*/ 579 w 600"/>
                  <a:gd name="T3" fmla="*/ 124 h 597"/>
                  <a:gd name="T4" fmla="*/ 319 w 600"/>
                  <a:gd name="T5" fmla="*/ 431 h 597"/>
                  <a:gd name="T6" fmla="*/ 10 w 600"/>
                  <a:gd name="T7" fmla="*/ 173 h 597"/>
                  <a:gd name="T8" fmla="*/ 11 w 600"/>
                  <a:gd name="T9" fmla="*/ 120 h 597"/>
                  <a:gd name="T10" fmla="*/ 3 w 600"/>
                  <a:gd name="T11" fmla="*/ 222 h 597"/>
                  <a:gd name="T12" fmla="*/ 265 w 600"/>
                  <a:gd name="T13" fmla="*/ 486 h 597"/>
                  <a:gd name="T14" fmla="*/ 295 w 600"/>
                  <a:gd name="T15" fmla="*/ 548 h 597"/>
                  <a:gd name="T16" fmla="*/ 498 w 600"/>
                  <a:gd name="T17" fmla="*/ 520 h 597"/>
                  <a:gd name="T18" fmla="*/ 499 w 600"/>
                  <a:gd name="T19" fmla="*/ 450 h 597"/>
                  <a:gd name="T20" fmla="*/ 600 w 600"/>
                  <a:gd name="T21" fmla="*/ 210 h 597"/>
                  <a:gd name="T22" fmla="*/ 537 w 600"/>
                  <a:gd name="T23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0" h="597">
                    <a:moveTo>
                      <a:pt x="537" y="0"/>
                    </a:moveTo>
                    <a:cubicBezTo>
                      <a:pt x="560" y="36"/>
                      <a:pt x="575" y="78"/>
                      <a:pt x="579" y="124"/>
                    </a:cubicBezTo>
                    <a:cubicBezTo>
                      <a:pt x="592" y="278"/>
                      <a:pt x="474" y="418"/>
                      <a:pt x="319" y="431"/>
                    </a:cubicBezTo>
                    <a:cubicBezTo>
                      <a:pt x="164" y="444"/>
                      <a:pt x="23" y="327"/>
                      <a:pt x="10" y="173"/>
                    </a:cubicBezTo>
                    <a:cubicBezTo>
                      <a:pt x="9" y="155"/>
                      <a:pt x="9" y="138"/>
                      <a:pt x="11" y="120"/>
                    </a:cubicBezTo>
                    <a:cubicBezTo>
                      <a:pt x="3" y="152"/>
                      <a:pt x="0" y="186"/>
                      <a:pt x="3" y="222"/>
                    </a:cubicBezTo>
                    <a:cubicBezTo>
                      <a:pt x="18" y="425"/>
                      <a:pt x="265" y="486"/>
                      <a:pt x="265" y="486"/>
                    </a:cubicBezTo>
                    <a:cubicBezTo>
                      <a:pt x="295" y="548"/>
                      <a:pt x="295" y="548"/>
                      <a:pt x="295" y="548"/>
                    </a:cubicBezTo>
                    <a:cubicBezTo>
                      <a:pt x="428" y="597"/>
                      <a:pt x="498" y="520"/>
                      <a:pt x="498" y="520"/>
                    </a:cubicBezTo>
                    <a:cubicBezTo>
                      <a:pt x="499" y="450"/>
                      <a:pt x="499" y="450"/>
                      <a:pt x="499" y="450"/>
                    </a:cubicBezTo>
                    <a:cubicBezTo>
                      <a:pt x="590" y="347"/>
                      <a:pt x="600" y="210"/>
                      <a:pt x="600" y="210"/>
                    </a:cubicBezTo>
                    <a:cubicBezTo>
                      <a:pt x="593" y="117"/>
                      <a:pt x="570" y="49"/>
                      <a:pt x="537" y="0"/>
                    </a:cubicBezTo>
                    <a:close/>
                  </a:path>
                </a:pathLst>
              </a:custGeom>
              <a:solidFill>
                <a:srgbClr val="EFB8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265"/>
              <p:cNvSpPr>
                <a:spLocks/>
              </p:cNvSpPr>
              <p:nvPr/>
            </p:nvSpPr>
            <p:spPr bwMode="auto">
              <a:xfrm>
                <a:off x="8586" y="3488"/>
                <a:ext cx="558" cy="882"/>
              </a:xfrm>
              <a:custGeom>
                <a:avLst/>
                <a:gdLst>
                  <a:gd name="T0" fmla="*/ 217 w 236"/>
                  <a:gd name="T1" fmla="*/ 138 h 373"/>
                  <a:gd name="T2" fmla="*/ 148 w 236"/>
                  <a:gd name="T3" fmla="*/ 142 h 373"/>
                  <a:gd name="T4" fmla="*/ 135 w 236"/>
                  <a:gd name="T5" fmla="*/ 182 h 373"/>
                  <a:gd name="T6" fmla="*/ 187 w 236"/>
                  <a:gd name="T7" fmla="*/ 180 h 373"/>
                  <a:gd name="T8" fmla="*/ 194 w 236"/>
                  <a:gd name="T9" fmla="*/ 265 h 373"/>
                  <a:gd name="T10" fmla="*/ 200 w 236"/>
                  <a:gd name="T11" fmla="*/ 346 h 373"/>
                  <a:gd name="T12" fmla="*/ 218 w 236"/>
                  <a:gd name="T13" fmla="*/ 345 h 373"/>
                  <a:gd name="T14" fmla="*/ 208 w 236"/>
                  <a:gd name="T15" fmla="*/ 224 h 373"/>
                  <a:gd name="T16" fmla="*/ 205 w 236"/>
                  <a:gd name="T17" fmla="*/ 179 h 373"/>
                  <a:gd name="T18" fmla="*/ 226 w 236"/>
                  <a:gd name="T19" fmla="*/ 161 h 373"/>
                  <a:gd name="T20" fmla="*/ 235 w 236"/>
                  <a:gd name="T21" fmla="*/ 131 h 373"/>
                  <a:gd name="T22" fmla="*/ 213 w 236"/>
                  <a:gd name="T23" fmla="*/ 37 h 373"/>
                  <a:gd name="T24" fmla="*/ 181 w 236"/>
                  <a:gd name="T25" fmla="*/ 13 h 373"/>
                  <a:gd name="T26" fmla="*/ 165 w 236"/>
                  <a:gd name="T27" fmla="*/ 50 h 373"/>
                  <a:gd name="T28" fmla="*/ 106 w 236"/>
                  <a:gd name="T29" fmla="*/ 17 h 373"/>
                  <a:gd name="T30" fmla="*/ 82 w 236"/>
                  <a:gd name="T31" fmla="*/ 76 h 373"/>
                  <a:gd name="T32" fmla="*/ 32 w 236"/>
                  <a:gd name="T33" fmla="*/ 36 h 373"/>
                  <a:gd name="T34" fmla="*/ 2 w 236"/>
                  <a:gd name="T35" fmla="*/ 94 h 373"/>
                  <a:gd name="T36" fmla="*/ 27 w 236"/>
                  <a:gd name="T37" fmla="*/ 173 h 373"/>
                  <a:gd name="T38" fmla="*/ 69 w 236"/>
                  <a:gd name="T39" fmla="*/ 233 h 373"/>
                  <a:gd name="T40" fmla="*/ 127 w 236"/>
                  <a:gd name="T41" fmla="*/ 242 h 373"/>
                  <a:gd name="T42" fmla="*/ 142 w 236"/>
                  <a:gd name="T43" fmla="*/ 259 h 373"/>
                  <a:gd name="T44" fmla="*/ 147 w 236"/>
                  <a:gd name="T45" fmla="*/ 289 h 373"/>
                  <a:gd name="T46" fmla="*/ 156 w 236"/>
                  <a:gd name="T47" fmla="*/ 350 h 373"/>
                  <a:gd name="T48" fmla="*/ 168 w 236"/>
                  <a:gd name="T49" fmla="*/ 309 h 373"/>
                  <a:gd name="T50" fmla="*/ 163 w 236"/>
                  <a:gd name="T51" fmla="*/ 251 h 373"/>
                  <a:gd name="T52" fmla="*/ 154 w 236"/>
                  <a:gd name="T53" fmla="*/ 221 h 373"/>
                  <a:gd name="T54" fmla="*/ 126 w 236"/>
                  <a:gd name="T55" fmla="*/ 229 h 373"/>
                  <a:gd name="T56" fmla="*/ 40 w 236"/>
                  <a:gd name="T57" fmla="*/ 164 h 373"/>
                  <a:gd name="T58" fmla="*/ 46 w 236"/>
                  <a:gd name="T59" fmla="*/ 58 h 373"/>
                  <a:gd name="T60" fmla="*/ 78 w 236"/>
                  <a:gd name="T61" fmla="*/ 100 h 373"/>
                  <a:gd name="T62" fmla="*/ 109 w 236"/>
                  <a:gd name="T63" fmla="*/ 74 h 373"/>
                  <a:gd name="T64" fmla="*/ 129 w 236"/>
                  <a:gd name="T65" fmla="*/ 35 h 373"/>
                  <a:gd name="T66" fmla="*/ 174 w 236"/>
                  <a:gd name="T67" fmla="*/ 76 h 373"/>
                  <a:gd name="T68" fmla="*/ 189 w 236"/>
                  <a:gd name="T69" fmla="*/ 42 h 373"/>
                  <a:gd name="T70" fmla="*/ 211 w 236"/>
                  <a:gd name="T71" fmla="*/ 72 h 373"/>
                  <a:gd name="T72" fmla="*/ 219 w 236"/>
                  <a:gd name="T73" fmla="*/ 119 h 373"/>
                  <a:gd name="T74" fmla="*/ 217 w 236"/>
                  <a:gd name="T75" fmla="*/ 138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6" h="373">
                    <a:moveTo>
                      <a:pt x="217" y="138"/>
                    </a:moveTo>
                    <a:cubicBezTo>
                      <a:pt x="195" y="134"/>
                      <a:pt x="170" y="133"/>
                      <a:pt x="148" y="142"/>
                    </a:cubicBezTo>
                    <a:cubicBezTo>
                      <a:pt x="132" y="149"/>
                      <a:pt x="112" y="170"/>
                      <a:pt x="135" y="182"/>
                    </a:cubicBezTo>
                    <a:cubicBezTo>
                      <a:pt x="139" y="184"/>
                      <a:pt x="187" y="183"/>
                      <a:pt x="187" y="180"/>
                    </a:cubicBezTo>
                    <a:cubicBezTo>
                      <a:pt x="188" y="206"/>
                      <a:pt x="194" y="265"/>
                      <a:pt x="194" y="265"/>
                    </a:cubicBezTo>
                    <a:cubicBezTo>
                      <a:pt x="194" y="265"/>
                      <a:pt x="196" y="317"/>
                      <a:pt x="200" y="346"/>
                    </a:cubicBezTo>
                    <a:cubicBezTo>
                      <a:pt x="203" y="346"/>
                      <a:pt x="215" y="347"/>
                      <a:pt x="218" y="345"/>
                    </a:cubicBezTo>
                    <a:cubicBezTo>
                      <a:pt x="217" y="305"/>
                      <a:pt x="211" y="264"/>
                      <a:pt x="208" y="224"/>
                    </a:cubicBezTo>
                    <a:cubicBezTo>
                      <a:pt x="207" y="214"/>
                      <a:pt x="200" y="189"/>
                      <a:pt x="205" y="179"/>
                    </a:cubicBezTo>
                    <a:cubicBezTo>
                      <a:pt x="209" y="170"/>
                      <a:pt x="220" y="168"/>
                      <a:pt x="226" y="161"/>
                    </a:cubicBezTo>
                    <a:cubicBezTo>
                      <a:pt x="233" y="152"/>
                      <a:pt x="234" y="141"/>
                      <a:pt x="235" y="131"/>
                    </a:cubicBezTo>
                    <a:cubicBezTo>
                      <a:pt x="236" y="98"/>
                      <a:pt x="228" y="66"/>
                      <a:pt x="213" y="37"/>
                    </a:cubicBezTo>
                    <a:cubicBezTo>
                      <a:pt x="208" y="26"/>
                      <a:pt x="196" y="5"/>
                      <a:pt x="181" y="13"/>
                    </a:cubicBezTo>
                    <a:cubicBezTo>
                      <a:pt x="170" y="19"/>
                      <a:pt x="169" y="39"/>
                      <a:pt x="165" y="50"/>
                    </a:cubicBezTo>
                    <a:cubicBezTo>
                      <a:pt x="158" y="26"/>
                      <a:pt x="132" y="0"/>
                      <a:pt x="106" y="17"/>
                    </a:cubicBezTo>
                    <a:cubicBezTo>
                      <a:pt x="92" y="26"/>
                      <a:pt x="84" y="60"/>
                      <a:pt x="82" y="76"/>
                    </a:cubicBezTo>
                    <a:cubicBezTo>
                      <a:pt x="73" y="59"/>
                      <a:pt x="56" y="31"/>
                      <a:pt x="32" y="36"/>
                    </a:cubicBezTo>
                    <a:cubicBezTo>
                      <a:pt x="13" y="41"/>
                      <a:pt x="2" y="76"/>
                      <a:pt x="2" y="94"/>
                    </a:cubicBezTo>
                    <a:cubicBezTo>
                      <a:pt x="2" y="122"/>
                      <a:pt x="11" y="148"/>
                      <a:pt x="27" y="173"/>
                    </a:cubicBezTo>
                    <a:cubicBezTo>
                      <a:pt x="39" y="193"/>
                      <a:pt x="49" y="220"/>
                      <a:pt x="69" y="233"/>
                    </a:cubicBezTo>
                    <a:cubicBezTo>
                      <a:pt x="87" y="247"/>
                      <a:pt x="106" y="241"/>
                      <a:pt x="127" y="242"/>
                    </a:cubicBezTo>
                    <a:cubicBezTo>
                      <a:pt x="140" y="243"/>
                      <a:pt x="140" y="247"/>
                      <a:pt x="142" y="259"/>
                    </a:cubicBezTo>
                    <a:cubicBezTo>
                      <a:pt x="144" y="269"/>
                      <a:pt x="145" y="279"/>
                      <a:pt x="147" y="289"/>
                    </a:cubicBezTo>
                    <a:cubicBezTo>
                      <a:pt x="150" y="305"/>
                      <a:pt x="146" y="337"/>
                      <a:pt x="156" y="350"/>
                    </a:cubicBezTo>
                    <a:cubicBezTo>
                      <a:pt x="175" y="373"/>
                      <a:pt x="168" y="318"/>
                      <a:pt x="168" y="309"/>
                    </a:cubicBezTo>
                    <a:cubicBezTo>
                      <a:pt x="166" y="290"/>
                      <a:pt x="164" y="270"/>
                      <a:pt x="163" y="251"/>
                    </a:cubicBezTo>
                    <a:cubicBezTo>
                      <a:pt x="162" y="243"/>
                      <a:pt x="162" y="225"/>
                      <a:pt x="154" y="221"/>
                    </a:cubicBezTo>
                    <a:cubicBezTo>
                      <a:pt x="148" y="218"/>
                      <a:pt x="133" y="228"/>
                      <a:pt x="126" y="229"/>
                    </a:cubicBezTo>
                    <a:cubicBezTo>
                      <a:pt x="84" y="236"/>
                      <a:pt x="55" y="197"/>
                      <a:pt x="40" y="164"/>
                    </a:cubicBezTo>
                    <a:cubicBezTo>
                      <a:pt x="33" y="150"/>
                      <a:pt x="0" y="44"/>
                      <a:pt x="46" y="58"/>
                    </a:cubicBezTo>
                    <a:cubicBezTo>
                      <a:pt x="62" y="63"/>
                      <a:pt x="67" y="89"/>
                      <a:pt x="78" y="100"/>
                    </a:cubicBezTo>
                    <a:cubicBezTo>
                      <a:pt x="97" y="120"/>
                      <a:pt x="104" y="89"/>
                      <a:pt x="109" y="74"/>
                    </a:cubicBezTo>
                    <a:cubicBezTo>
                      <a:pt x="112" y="64"/>
                      <a:pt x="113" y="42"/>
                      <a:pt x="129" y="35"/>
                    </a:cubicBezTo>
                    <a:cubicBezTo>
                      <a:pt x="145" y="29"/>
                      <a:pt x="161" y="83"/>
                      <a:pt x="174" y="76"/>
                    </a:cubicBezTo>
                    <a:cubicBezTo>
                      <a:pt x="190" y="68"/>
                      <a:pt x="183" y="53"/>
                      <a:pt x="189" y="42"/>
                    </a:cubicBezTo>
                    <a:cubicBezTo>
                      <a:pt x="201" y="20"/>
                      <a:pt x="208" y="60"/>
                      <a:pt x="211" y="72"/>
                    </a:cubicBezTo>
                    <a:cubicBezTo>
                      <a:pt x="213" y="88"/>
                      <a:pt x="218" y="103"/>
                      <a:pt x="219" y="119"/>
                    </a:cubicBezTo>
                    <a:lnTo>
                      <a:pt x="217" y="138"/>
                    </a:lnTo>
                    <a:close/>
                  </a:path>
                </a:pathLst>
              </a:custGeom>
              <a:solidFill>
                <a:srgbClr val="FFD3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266"/>
              <p:cNvSpPr>
                <a:spLocks/>
              </p:cNvSpPr>
              <p:nvPr/>
            </p:nvSpPr>
            <p:spPr bwMode="auto">
              <a:xfrm>
                <a:off x="8813" y="3490"/>
                <a:ext cx="161" cy="109"/>
              </a:xfrm>
              <a:custGeom>
                <a:avLst/>
                <a:gdLst>
                  <a:gd name="T0" fmla="*/ 28 w 68"/>
                  <a:gd name="T1" fmla="*/ 12 h 46"/>
                  <a:gd name="T2" fmla="*/ 55 w 68"/>
                  <a:gd name="T3" fmla="*/ 31 h 46"/>
                  <a:gd name="T4" fmla="*/ 68 w 68"/>
                  <a:gd name="T5" fmla="*/ 46 h 46"/>
                  <a:gd name="T6" fmla="*/ 10 w 68"/>
                  <a:gd name="T7" fmla="*/ 16 h 46"/>
                  <a:gd name="T8" fmla="*/ 0 w 68"/>
                  <a:gd name="T9" fmla="*/ 28 h 46"/>
                  <a:gd name="T10" fmla="*/ 28 w 68"/>
                  <a:gd name="T11" fmla="*/ 1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46">
                    <a:moveTo>
                      <a:pt x="28" y="12"/>
                    </a:moveTo>
                    <a:cubicBezTo>
                      <a:pt x="42" y="11"/>
                      <a:pt x="48" y="20"/>
                      <a:pt x="55" y="31"/>
                    </a:cubicBezTo>
                    <a:cubicBezTo>
                      <a:pt x="56" y="32"/>
                      <a:pt x="62" y="44"/>
                      <a:pt x="68" y="46"/>
                    </a:cubicBezTo>
                    <a:cubicBezTo>
                      <a:pt x="59" y="23"/>
                      <a:pt x="35" y="0"/>
                      <a:pt x="10" y="16"/>
                    </a:cubicBezTo>
                    <a:cubicBezTo>
                      <a:pt x="7" y="19"/>
                      <a:pt x="3" y="23"/>
                      <a:pt x="0" y="28"/>
                    </a:cubicBezTo>
                    <a:cubicBezTo>
                      <a:pt x="8" y="19"/>
                      <a:pt x="17" y="13"/>
                      <a:pt x="28" y="12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267"/>
              <p:cNvSpPr>
                <a:spLocks/>
              </p:cNvSpPr>
              <p:nvPr/>
            </p:nvSpPr>
            <p:spPr bwMode="auto">
              <a:xfrm>
                <a:off x="8979" y="3497"/>
                <a:ext cx="121" cy="102"/>
              </a:xfrm>
              <a:custGeom>
                <a:avLst/>
                <a:gdLst>
                  <a:gd name="T0" fmla="*/ 3 w 51"/>
                  <a:gd name="T1" fmla="*/ 38 h 43"/>
                  <a:gd name="T2" fmla="*/ 5 w 51"/>
                  <a:gd name="T3" fmla="*/ 28 h 43"/>
                  <a:gd name="T4" fmla="*/ 11 w 51"/>
                  <a:gd name="T5" fmla="*/ 18 h 43"/>
                  <a:gd name="T6" fmla="*/ 51 w 51"/>
                  <a:gd name="T7" fmla="*/ 40 h 43"/>
                  <a:gd name="T8" fmla="*/ 47 w 51"/>
                  <a:gd name="T9" fmla="*/ 33 h 43"/>
                  <a:gd name="T10" fmla="*/ 15 w 51"/>
                  <a:gd name="T11" fmla="*/ 9 h 43"/>
                  <a:gd name="T12" fmla="*/ 0 w 51"/>
                  <a:gd name="T13" fmla="*/ 43 h 43"/>
                  <a:gd name="T14" fmla="*/ 3 w 51"/>
                  <a:gd name="T15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43">
                    <a:moveTo>
                      <a:pt x="3" y="38"/>
                    </a:moveTo>
                    <a:cubicBezTo>
                      <a:pt x="4" y="35"/>
                      <a:pt x="5" y="31"/>
                      <a:pt x="5" y="28"/>
                    </a:cubicBezTo>
                    <a:cubicBezTo>
                      <a:pt x="7" y="24"/>
                      <a:pt x="8" y="21"/>
                      <a:pt x="11" y="18"/>
                    </a:cubicBezTo>
                    <a:cubicBezTo>
                      <a:pt x="26" y="0"/>
                      <a:pt x="43" y="25"/>
                      <a:pt x="51" y="40"/>
                    </a:cubicBezTo>
                    <a:cubicBezTo>
                      <a:pt x="50" y="37"/>
                      <a:pt x="49" y="35"/>
                      <a:pt x="47" y="33"/>
                    </a:cubicBezTo>
                    <a:cubicBezTo>
                      <a:pt x="42" y="22"/>
                      <a:pt x="30" y="1"/>
                      <a:pt x="15" y="9"/>
                    </a:cubicBezTo>
                    <a:cubicBezTo>
                      <a:pt x="5" y="15"/>
                      <a:pt x="3" y="32"/>
                      <a:pt x="0" y="43"/>
                    </a:cubicBezTo>
                    <a:cubicBezTo>
                      <a:pt x="1" y="43"/>
                      <a:pt x="3" y="41"/>
                      <a:pt x="3" y="38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268"/>
              <p:cNvSpPr>
                <a:spLocks/>
              </p:cNvSpPr>
              <p:nvPr/>
            </p:nvSpPr>
            <p:spPr bwMode="auto">
              <a:xfrm>
                <a:off x="8589" y="3561"/>
                <a:ext cx="411" cy="809"/>
              </a:xfrm>
              <a:custGeom>
                <a:avLst/>
                <a:gdLst>
                  <a:gd name="T0" fmla="*/ 163 w 174"/>
                  <a:gd name="T1" fmla="*/ 234 h 342"/>
                  <a:gd name="T2" fmla="*/ 161 w 174"/>
                  <a:gd name="T3" fmla="*/ 232 h 342"/>
                  <a:gd name="T4" fmla="*/ 141 w 174"/>
                  <a:gd name="T5" fmla="*/ 201 h 342"/>
                  <a:gd name="T6" fmla="*/ 106 w 174"/>
                  <a:gd name="T7" fmla="*/ 201 h 342"/>
                  <a:gd name="T8" fmla="*/ 57 w 174"/>
                  <a:gd name="T9" fmla="*/ 185 h 342"/>
                  <a:gd name="T10" fmla="*/ 26 w 174"/>
                  <a:gd name="T11" fmla="*/ 129 h 342"/>
                  <a:gd name="T12" fmla="*/ 9 w 174"/>
                  <a:gd name="T13" fmla="*/ 83 h 342"/>
                  <a:gd name="T14" fmla="*/ 8 w 174"/>
                  <a:gd name="T15" fmla="*/ 81 h 342"/>
                  <a:gd name="T16" fmla="*/ 24 w 174"/>
                  <a:gd name="T17" fmla="*/ 18 h 342"/>
                  <a:gd name="T18" fmla="*/ 76 w 174"/>
                  <a:gd name="T19" fmla="*/ 38 h 342"/>
                  <a:gd name="T20" fmla="*/ 76 w 174"/>
                  <a:gd name="T21" fmla="*/ 36 h 342"/>
                  <a:gd name="T22" fmla="*/ 31 w 174"/>
                  <a:gd name="T23" fmla="*/ 5 h 342"/>
                  <a:gd name="T24" fmla="*/ 1 w 174"/>
                  <a:gd name="T25" fmla="*/ 63 h 342"/>
                  <a:gd name="T26" fmla="*/ 26 w 174"/>
                  <a:gd name="T27" fmla="*/ 142 h 342"/>
                  <a:gd name="T28" fmla="*/ 68 w 174"/>
                  <a:gd name="T29" fmla="*/ 202 h 342"/>
                  <a:gd name="T30" fmla="*/ 126 w 174"/>
                  <a:gd name="T31" fmla="*/ 211 h 342"/>
                  <a:gd name="T32" fmla="*/ 141 w 174"/>
                  <a:gd name="T33" fmla="*/ 228 h 342"/>
                  <a:gd name="T34" fmla="*/ 146 w 174"/>
                  <a:gd name="T35" fmla="*/ 258 h 342"/>
                  <a:gd name="T36" fmla="*/ 155 w 174"/>
                  <a:gd name="T37" fmla="*/ 319 h 342"/>
                  <a:gd name="T38" fmla="*/ 167 w 174"/>
                  <a:gd name="T39" fmla="*/ 278 h 342"/>
                  <a:gd name="T40" fmla="*/ 163 w 174"/>
                  <a:gd name="T41" fmla="*/ 234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4" h="342">
                    <a:moveTo>
                      <a:pt x="163" y="234"/>
                    </a:moveTo>
                    <a:cubicBezTo>
                      <a:pt x="162" y="234"/>
                      <a:pt x="161" y="233"/>
                      <a:pt x="161" y="232"/>
                    </a:cubicBezTo>
                    <a:cubicBezTo>
                      <a:pt x="158" y="221"/>
                      <a:pt x="156" y="203"/>
                      <a:pt x="141" y="201"/>
                    </a:cubicBezTo>
                    <a:cubicBezTo>
                      <a:pt x="130" y="199"/>
                      <a:pt x="118" y="201"/>
                      <a:pt x="106" y="201"/>
                    </a:cubicBezTo>
                    <a:cubicBezTo>
                      <a:pt x="88" y="201"/>
                      <a:pt x="70" y="199"/>
                      <a:pt x="57" y="185"/>
                    </a:cubicBezTo>
                    <a:cubicBezTo>
                      <a:pt x="42" y="169"/>
                      <a:pt x="35" y="149"/>
                      <a:pt x="26" y="129"/>
                    </a:cubicBezTo>
                    <a:cubicBezTo>
                      <a:pt x="20" y="114"/>
                      <a:pt x="12" y="99"/>
                      <a:pt x="9" y="83"/>
                    </a:cubicBezTo>
                    <a:cubicBezTo>
                      <a:pt x="8" y="82"/>
                      <a:pt x="8" y="82"/>
                      <a:pt x="8" y="81"/>
                    </a:cubicBezTo>
                    <a:cubicBezTo>
                      <a:pt x="6" y="60"/>
                      <a:pt x="0" y="30"/>
                      <a:pt x="24" y="18"/>
                    </a:cubicBezTo>
                    <a:cubicBezTo>
                      <a:pt x="49" y="5"/>
                      <a:pt x="59" y="24"/>
                      <a:pt x="76" y="38"/>
                    </a:cubicBezTo>
                    <a:cubicBezTo>
                      <a:pt x="76" y="37"/>
                      <a:pt x="76" y="37"/>
                      <a:pt x="76" y="36"/>
                    </a:cubicBezTo>
                    <a:cubicBezTo>
                      <a:pt x="66" y="19"/>
                      <a:pt x="51" y="0"/>
                      <a:pt x="31" y="5"/>
                    </a:cubicBezTo>
                    <a:cubicBezTo>
                      <a:pt x="12" y="10"/>
                      <a:pt x="1" y="45"/>
                      <a:pt x="1" y="63"/>
                    </a:cubicBezTo>
                    <a:cubicBezTo>
                      <a:pt x="1" y="91"/>
                      <a:pt x="10" y="117"/>
                      <a:pt x="26" y="142"/>
                    </a:cubicBezTo>
                    <a:cubicBezTo>
                      <a:pt x="38" y="162"/>
                      <a:pt x="48" y="189"/>
                      <a:pt x="68" y="202"/>
                    </a:cubicBezTo>
                    <a:cubicBezTo>
                      <a:pt x="86" y="216"/>
                      <a:pt x="105" y="210"/>
                      <a:pt x="126" y="211"/>
                    </a:cubicBezTo>
                    <a:cubicBezTo>
                      <a:pt x="139" y="212"/>
                      <a:pt x="139" y="216"/>
                      <a:pt x="141" y="228"/>
                    </a:cubicBezTo>
                    <a:cubicBezTo>
                      <a:pt x="143" y="238"/>
                      <a:pt x="144" y="248"/>
                      <a:pt x="146" y="258"/>
                    </a:cubicBezTo>
                    <a:cubicBezTo>
                      <a:pt x="149" y="274"/>
                      <a:pt x="145" y="306"/>
                      <a:pt x="155" y="319"/>
                    </a:cubicBezTo>
                    <a:cubicBezTo>
                      <a:pt x="174" y="342"/>
                      <a:pt x="167" y="287"/>
                      <a:pt x="167" y="278"/>
                    </a:cubicBezTo>
                    <a:cubicBezTo>
                      <a:pt x="165" y="264"/>
                      <a:pt x="164" y="249"/>
                      <a:pt x="163" y="234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269"/>
              <p:cNvSpPr>
                <a:spLocks/>
              </p:cNvSpPr>
              <p:nvPr/>
            </p:nvSpPr>
            <p:spPr bwMode="auto">
              <a:xfrm>
                <a:off x="9029" y="3821"/>
                <a:ext cx="111" cy="487"/>
              </a:xfrm>
              <a:custGeom>
                <a:avLst/>
                <a:gdLst>
                  <a:gd name="T0" fmla="*/ 5 w 47"/>
                  <a:gd name="T1" fmla="*/ 38 h 206"/>
                  <a:gd name="T2" fmla="*/ 0 w 47"/>
                  <a:gd name="T3" fmla="*/ 39 h 206"/>
                  <a:gd name="T4" fmla="*/ 0 w 47"/>
                  <a:gd name="T5" fmla="*/ 43 h 206"/>
                  <a:gd name="T6" fmla="*/ 5 w 47"/>
                  <a:gd name="T7" fmla="*/ 46 h 206"/>
                  <a:gd name="T8" fmla="*/ 18 w 47"/>
                  <a:gd name="T9" fmla="*/ 162 h 206"/>
                  <a:gd name="T10" fmla="*/ 10 w 47"/>
                  <a:gd name="T11" fmla="*/ 163 h 206"/>
                  <a:gd name="T12" fmla="*/ 8 w 47"/>
                  <a:gd name="T13" fmla="*/ 142 h 206"/>
                  <a:gd name="T14" fmla="*/ 13 w 47"/>
                  <a:gd name="T15" fmla="*/ 205 h 206"/>
                  <a:gd name="T16" fmla="*/ 31 w 47"/>
                  <a:gd name="T17" fmla="*/ 204 h 206"/>
                  <a:gd name="T18" fmla="*/ 21 w 47"/>
                  <a:gd name="T19" fmla="*/ 83 h 206"/>
                  <a:gd name="T20" fmla="*/ 18 w 47"/>
                  <a:gd name="T21" fmla="*/ 38 h 206"/>
                  <a:gd name="T22" fmla="*/ 39 w 47"/>
                  <a:gd name="T23" fmla="*/ 20 h 206"/>
                  <a:gd name="T24" fmla="*/ 47 w 47"/>
                  <a:gd name="T25" fmla="*/ 0 h 206"/>
                  <a:gd name="T26" fmla="*/ 5 w 47"/>
                  <a:gd name="T27" fmla="*/ 3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7" h="206">
                    <a:moveTo>
                      <a:pt x="5" y="38"/>
                    </a:moveTo>
                    <a:cubicBezTo>
                      <a:pt x="3" y="39"/>
                      <a:pt x="2" y="39"/>
                      <a:pt x="0" y="39"/>
                    </a:cubicBezTo>
                    <a:cubicBezTo>
                      <a:pt x="0" y="40"/>
                      <a:pt x="0" y="42"/>
                      <a:pt x="0" y="43"/>
                    </a:cubicBezTo>
                    <a:cubicBezTo>
                      <a:pt x="2" y="43"/>
                      <a:pt x="5" y="44"/>
                      <a:pt x="5" y="46"/>
                    </a:cubicBezTo>
                    <a:cubicBezTo>
                      <a:pt x="8" y="85"/>
                      <a:pt x="15" y="123"/>
                      <a:pt x="18" y="162"/>
                    </a:cubicBezTo>
                    <a:cubicBezTo>
                      <a:pt x="19" y="167"/>
                      <a:pt x="10" y="168"/>
                      <a:pt x="10" y="163"/>
                    </a:cubicBezTo>
                    <a:cubicBezTo>
                      <a:pt x="9" y="156"/>
                      <a:pt x="9" y="149"/>
                      <a:pt x="8" y="142"/>
                    </a:cubicBezTo>
                    <a:cubicBezTo>
                      <a:pt x="9" y="160"/>
                      <a:pt x="10" y="187"/>
                      <a:pt x="13" y="205"/>
                    </a:cubicBezTo>
                    <a:cubicBezTo>
                      <a:pt x="16" y="205"/>
                      <a:pt x="28" y="206"/>
                      <a:pt x="31" y="204"/>
                    </a:cubicBezTo>
                    <a:cubicBezTo>
                      <a:pt x="30" y="164"/>
                      <a:pt x="24" y="123"/>
                      <a:pt x="21" y="83"/>
                    </a:cubicBezTo>
                    <a:cubicBezTo>
                      <a:pt x="20" y="73"/>
                      <a:pt x="13" y="48"/>
                      <a:pt x="18" y="38"/>
                    </a:cubicBezTo>
                    <a:cubicBezTo>
                      <a:pt x="22" y="29"/>
                      <a:pt x="33" y="27"/>
                      <a:pt x="39" y="20"/>
                    </a:cubicBezTo>
                    <a:cubicBezTo>
                      <a:pt x="44" y="14"/>
                      <a:pt x="46" y="7"/>
                      <a:pt x="47" y="0"/>
                    </a:cubicBezTo>
                    <a:cubicBezTo>
                      <a:pt x="42" y="18"/>
                      <a:pt x="29" y="32"/>
                      <a:pt x="5" y="38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270"/>
              <p:cNvSpPr>
                <a:spLocks/>
              </p:cNvSpPr>
              <p:nvPr/>
            </p:nvSpPr>
            <p:spPr bwMode="auto">
              <a:xfrm>
                <a:off x="8917" y="4006"/>
                <a:ext cx="50" cy="40"/>
              </a:xfrm>
              <a:custGeom>
                <a:avLst/>
                <a:gdLst>
                  <a:gd name="T0" fmla="*/ 21 w 21"/>
                  <a:gd name="T1" fmla="*/ 17 h 17"/>
                  <a:gd name="T2" fmla="*/ 14 w 21"/>
                  <a:gd name="T3" fmla="*/ 2 h 17"/>
                  <a:gd name="T4" fmla="*/ 0 w 21"/>
                  <a:gd name="T5" fmla="*/ 5 h 17"/>
                  <a:gd name="T6" fmla="*/ 12 w 21"/>
                  <a:gd name="T7" fmla="*/ 8 h 17"/>
                  <a:gd name="T8" fmla="*/ 21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21" y="17"/>
                    </a:moveTo>
                    <a:cubicBezTo>
                      <a:pt x="20" y="10"/>
                      <a:pt x="18" y="4"/>
                      <a:pt x="14" y="2"/>
                    </a:cubicBezTo>
                    <a:cubicBezTo>
                      <a:pt x="11" y="0"/>
                      <a:pt x="5" y="2"/>
                      <a:pt x="0" y="5"/>
                    </a:cubicBezTo>
                    <a:cubicBezTo>
                      <a:pt x="4" y="5"/>
                      <a:pt x="8" y="6"/>
                      <a:pt x="12" y="8"/>
                    </a:cubicBezTo>
                    <a:cubicBezTo>
                      <a:pt x="16" y="10"/>
                      <a:pt x="19" y="13"/>
                      <a:pt x="21" y="17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271"/>
              <p:cNvSpPr>
                <a:spLocks/>
              </p:cNvSpPr>
              <p:nvPr/>
            </p:nvSpPr>
            <p:spPr bwMode="auto">
              <a:xfrm>
                <a:off x="8624" y="4150"/>
                <a:ext cx="691" cy="480"/>
              </a:xfrm>
              <a:custGeom>
                <a:avLst/>
                <a:gdLst>
                  <a:gd name="T0" fmla="*/ 16 w 292"/>
                  <a:gd name="T1" fmla="*/ 50 h 203"/>
                  <a:gd name="T2" fmla="*/ 21 w 292"/>
                  <a:gd name="T3" fmla="*/ 74 h 203"/>
                  <a:gd name="T4" fmla="*/ 15 w 292"/>
                  <a:gd name="T5" fmla="*/ 84 h 203"/>
                  <a:gd name="T6" fmla="*/ 31 w 292"/>
                  <a:gd name="T7" fmla="*/ 105 h 203"/>
                  <a:gd name="T8" fmla="*/ 38 w 292"/>
                  <a:gd name="T9" fmla="*/ 134 h 203"/>
                  <a:gd name="T10" fmla="*/ 36 w 292"/>
                  <a:gd name="T11" fmla="*/ 162 h 203"/>
                  <a:gd name="T12" fmla="*/ 66 w 292"/>
                  <a:gd name="T13" fmla="*/ 198 h 203"/>
                  <a:gd name="T14" fmla="*/ 132 w 292"/>
                  <a:gd name="T15" fmla="*/ 198 h 203"/>
                  <a:gd name="T16" fmla="*/ 258 w 292"/>
                  <a:gd name="T17" fmla="*/ 169 h 203"/>
                  <a:gd name="T18" fmla="*/ 262 w 292"/>
                  <a:gd name="T19" fmla="*/ 127 h 203"/>
                  <a:gd name="T20" fmla="*/ 263 w 292"/>
                  <a:gd name="T21" fmla="*/ 97 h 203"/>
                  <a:gd name="T22" fmla="*/ 257 w 292"/>
                  <a:gd name="T23" fmla="*/ 65 h 203"/>
                  <a:gd name="T24" fmla="*/ 255 w 292"/>
                  <a:gd name="T25" fmla="*/ 29 h 203"/>
                  <a:gd name="T26" fmla="*/ 260 w 292"/>
                  <a:gd name="T27" fmla="*/ 2 h 203"/>
                  <a:gd name="T28" fmla="*/ 16 w 292"/>
                  <a:gd name="T29" fmla="*/ 5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2" h="203">
                    <a:moveTo>
                      <a:pt x="16" y="50"/>
                    </a:moveTo>
                    <a:cubicBezTo>
                      <a:pt x="0" y="48"/>
                      <a:pt x="7" y="71"/>
                      <a:pt x="21" y="74"/>
                    </a:cubicBezTo>
                    <a:cubicBezTo>
                      <a:pt x="19" y="75"/>
                      <a:pt x="15" y="79"/>
                      <a:pt x="15" y="84"/>
                    </a:cubicBezTo>
                    <a:cubicBezTo>
                      <a:pt x="14" y="89"/>
                      <a:pt x="16" y="107"/>
                      <a:pt x="31" y="105"/>
                    </a:cubicBezTo>
                    <a:cubicBezTo>
                      <a:pt x="16" y="111"/>
                      <a:pt x="26" y="129"/>
                      <a:pt x="38" y="134"/>
                    </a:cubicBezTo>
                    <a:cubicBezTo>
                      <a:pt x="24" y="137"/>
                      <a:pt x="24" y="155"/>
                      <a:pt x="36" y="162"/>
                    </a:cubicBezTo>
                    <a:cubicBezTo>
                      <a:pt x="17" y="176"/>
                      <a:pt x="56" y="195"/>
                      <a:pt x="66" y="198"/>
                    </a:cubicBezTo>
                    <a:cubicBezTo>
                      <a:pt x="88" y="203"/>
                      <a:pt x="109" y="200"/>
                      <a:pt x="132" y="198"/>
                    </a:cubicBezTo>
                    <a:cubicBezTo>
                      <a:pt x="174" y="195"/>
                      <a:pt x="224" y="197"/>
                      <a:pt x="258" y="169"/>
                    </a:cubicBezTo>
                    <a:cubicBezTo>
                      <a:pt x="270" y="158"/>
                      <a:pt x="292" y="132"/>
                      <a:pt x="262" y="127"/>
                    </a:cubicBezTo>
                    <a:cubicBezTo>
                      <a:pt x="271" y="122"/>
                      <a:pt x="281" y="94"/>
                      <a:pt x="263" y="97"/>
                    </a:cubicBezTo>
                    <a:cubicBezTo>
                      <a:pt x="278" y="90"/>
                      <a:pt x="271" y="70"/>
                      <a:pt x="257" y="65"/>
                    </a:cubicBezTo>
                    <a:cubicBezTo>
                      <a:pt x="271" y="60"/>
                      <a:pt x="276" y="27"/>
                      <a:pt x="255" y="29"/>
                    </a:cubicBezTo>
                    <a:cubicBezTo>
                      <a:pt x="272" y="24"/>
                      <a:pt x="269" y="0"/>
                      <a:pt x="260" y="2"/>
                    </a:cubicBezTo>
                    <a:cubicBezTo>
                      <a:pt x="252" y="4"/>
                      <a:pt x="181" y="66"/>
                      <a:pt x="16" y="50"/>
                    </a:cubicBezTo>
                    <a:close/>
                  </a:path>
                </a:pathLst>
              </a:custGeom>
              <a:solidFill>
                <a:srgbClr val="D3D0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272"/>
              <p:cNvSpPr>
                <a:spLocks/>
              </p:cNvSpPr>
              <p:nvPr/>
            </p:nvSpPr>
            <p:spPr bwMode="auto">
              <a:xfrm>
                <a:off x="8709" y="4450"/>
                <a:ext cx="535" cy="123"/>
              </a:xfrm>
              <a:custGeom>
                <a:avLst/>
                <a:gdLst>
                  <a:gd name="T0" fmla="*/ 0 w 226"/>
                  <a:gd name="T1" fmla="*/ 35 h 52"/>
                  <a:gd name="T2" fmla="*/ 50 w 226"/>
                  <a:gd name="T3" fmla="*/ 48 h 52"/>
                  <a:gd name="T4" fmla="*/ 226 w 226"/>
                  <a:gd name="T5" fmla="*/ 0 h 52"/>
                  <a:gd name="T6" fmla="*/ 0 w 226"/>
                  <a:gd name="T7" fmla="*/ 3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52">
                    <a:moveTo>
                      <a:pt x="0" y="35"/>
                    </a:moveTo>
                    <a:cubicBezTo>
                      <a:pt x="0" y="35"/>
                      <a:pt x="12" y="45"/>
                      <a:pt x="50" y="48"/>
                    </a:cubicBezTo>
                    <a:cubicBezTo>
                      <a:pt x="104" y="52"/>
                      <a:pt x="193" y="45"/>
                      <a:pt x="226" y="0"/>
                    </a:cubicBezTo>
                    <a:cubicBezTo>
                      <a:pt x="226" y="0"/>
                      <a:pt x="170" y="47"/>
                      <a:pt x="0" y="35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273"/>
              <p:cNvSpPr>
                <a:spLocks/>
              </p:cNvSpPr>
              <p:nvPr/>
            </p:nvSpPr>
            <p:spPr bwMode="auto">
              <a:xfrm>
                <a:off x="8714" y="4379"/>
                <a:ext cx="532" cy="121"/>
              </a:xfrm>
              <a:custGeom>
                <a:avLst/>
                <a:gdLst>
                  <a:gd name="T0" fmla="*/ 0 w 225"/>
                  <a:gd name="T1" fmla="*/ 37 h 51"/>
                  <a:gd name="T2" fmla="*/ 225 w 225"/>
                  <a:gd name="T3" fmla="*/ 0 h 51"/>
                  <a:gd name="T4" fmla="*/ 0 w 225"/>
                  <a:gd name="T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5" h="51">
                    <a:moveTo>
                      <a:pt x="0" y="37"/>
                    </a:moveTo>
                    <a:cubicBezTo>
                      <a:pt x="0" y="37"/>
                      <a:pt x="162" y="51"/>
                      <a:pt x="225" y="0"/>
                    </a:cubicBezTo>
                    <a:cubicBezTo>
                      <a:pt x="225" y="0"/>
                      <a:pt x="175" y="29"/>
                      <a:pt x="0" y="37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274"/>
              <p:cNvSpPr>
                <a:spLocks/>
              </p:cNvSpPr>
              <p:nvPr/>
            </p:nvSpPr>
            <p:spPr bwMode="auto">
              <a:xfrm>
                <a:off x="8698" y="4303"/>
                <a:ext cx="534" cy="121"/>
              </a:xfrm>
              <a:custGeom>
                <a:avLst/>
                <a:gdLst>
                  <a:gd name="T0" fmla="*/ 0 w 226"/>
                  <a:gd name="T1" fmla="*/ 40 h 51"/>
                  <a:gd name="T2" fmla="*/ 226 w 226"/>
                  <a:gd name="T3" fmla="*/ 0 h 51"/>
                  <a:gd name="T4" fmla="*/ 132 w 226"/>
                  <a:gd name="T5" fmla="*/ 25 h 51"/>
                  <a:gd name="T6" fmla="*/ 0 w 226"/>
                  <a:gd name="T7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51">
                    <a:moveTo>
                      <a:pt x="0" y="40"/>
                    </a:moveTo>
                    <a:cubicBezTo>
                      <a:pt x="0" y="40"/>
                      <a:pt x="166" y="51"/>
                      <a:pt x="226" y="0"/>
                    </a:cubicBezTo>
                    <a:cubicBezTo>
                      <a:pt x="226" y="0"/>
                      <a:pt x="174" y="17"/>
                      <a:pt x="132" y="25"/>
                    </a:cubicBezTo>
                    <a:cubicBezTo>
                      <a:pt x="90" y="32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275"/>
              <p:cNvSpPr>
                <a:spLocks/>
              </p:cNvSpPr>
              <p:nvPr/>
            </p:nvSpPr>
            <p:spPr bwMode="auto">
              <a:xfrm>
                <a:off x="8674" y="4218"/>
                <a:ext cx="553" cy="154"/>
              </a:xfrm>
              <a:custGeom>
                <a:avLst/>
                <a:gdLst>
                  <a:gd name="T0" fmla="*/ 0 w 234"/>
                  <a:gd name="T1" fmla="*/ 45 h 65"/>
                  <a:gd name="T2" fmla="*/ 234 w 234"/>
                  <a:gd name="T3" fmla="*/ 0 h 65"/>
                  <a:gd name="T4" fmla="*/ 0 w 234"/>
                  <a:gd name="T5" fmla="*/ 4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4" h="65">
                    <a:moveTo>
                      <a:pt x="0" y="45"/>
                    </a:moveTo>
                    <a:cubicBezTo>
                      <a:pt x="0" y="45"/>
                      <a:pt x="168" y="65"/>
                      <a:pt x="234" y="0"/>
                    </a:cubicBezTo>
                    <a:cubicBezTo>
                      <a:pt x="234" y="0"/>
                      <a:pt x="159" y="42"/>
                      <a:pt x="0" y="45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276"/>
              <p:cNvSpPr>
                <a:spLocks/>
              </p:cNvSpPr>
              <p:nvPr/>
            </p:nvSpPr>
            <p:spPr bwMode="auto">
              <a:xfrm>
                <a:off x="8506" y="2769"/>
                <a:ext cx="293" cy="222"/>
              </a:xfrm>
              <a:custGeom>
                <a:avLst/>
                <a:gdLst>
                  <a:gd name="T0" fmla="*/ 36 w 124"/>
                  <a:gd name="T1" fmla="*/ 17 h 94"/>
                  <a:gd name="T2" fmla="*/ 24 w 124"/>
                  <a:gd name="T3" fmla="*/ 11 h 94"/>
                  <a:gd name="T4" fmla="*/ 8 w 124"/>
                  <a:gd name="T5" fmla="*/ 18 h 94"/>
                  <a:gd name="T6" fmla="*/ 1 w 124"/>
                  <a:gd name="T7" fmla="*/ 51 h 94"/>
                  <a:gd name="T8" fmla="*/ 14 w 124"/>
                  <a:gd name="T9" fmla="*/ 83 h 94"/>
                  <a:gd name="T10" fmla="*/ 32 w 124"/>
                  <a:gd name="T11" fmla="*/ 85 h 94"/>
                  <a:gd name="T12" fmla="*/ 36 w 124"/>
                  <a:gd name="T13" fmla="*/ 73 h 94"/>
                  <a:gd name="T14" fmla="*/ 48 w 124"/>
                  <a:gd name="T15" fmla="*/ 91 h 94"/>
                  <a:gd name="T16" fmla="*/ 63 w 124"/>
                  <a:gd name="T17" fmla="*/ 73 h 94"/>
                  <a:gd name="T18" fmla="*/ 80 w 124"/>
                  <a:gd name="T19" fmla="*/ 93 h 94"/>
                  <a:gd name="T20" fmla="*/ 87 w 124"/>
                  <a:gd name="T21" fmla="*/ 65 h 94"/>
                  <a:gd name="T22" fmla="*/ 102 w 124"/>
                  <a:gd name="T23" fmla="*/ 24 h 94"/>
                  <a:gd name="T24" fmla="*/ 122 w 124"/>
                  <a:gd name="T25" fmla="*/ 17 h 94"/>
                  <a:gd name="T26" fmla="*/ 102 w 124"/>
                  <a:gd name="T27" fmla="*/ 3 h 94"/>
                  <a:gd name="T28" fmla="*/ 84 w 124"/>
                  <a:gd name="T29" fmla="*/ 5 h 94"/>
                  <a:gd name="T30" fmla="*/ 72 w 124"/>
                  <a:gd name="T31" fmla="*/ 17 h 94"/>
                  <a:gd name="T32" fmla="*/ 48 w 124"/>
                  <a:gd name="T33" fmla="*/ 4 h 94"/>
                  <a:gd name="T34" fmla="*/ 37 w 124"/>
                  <a:gd name="T35" fmla="*/ 16 h 94"/>
                  <a:gd name="T36" fmla="*/ 36 w 124"/>
                  <a:gd name="T37" fmla="*/ 1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94">
                    <a:moveTo>
                      <a:pt x="36" y="17"/>
                    </a:moveTo>
                    <a:cubicBezTo>
                      <a:pt x="32" y="18"/>
                      <a:pt x="28" y="12"/>
                      <a:pt x="24" y="11"/>
                    </a:cubicBezTo>
                    <a:cubicBezTo>
                      <a:pt x="18" y="10"/>
                      <a:pt x="12" y="14"/>
                      <a:pt x="8" y="18"/>
                    </a:cubicBezTo>
                    <a:cubicBezTo>
                      <a:pt x="0" y="26"/>
                      <a:pt x="0" y="40"/>
                      <a:pt x="1" y="51"/>
                    </a:cubicBezTo>
                    <a:cubicBezTo>
                      <a:pt x="1" y="61"/>
                      <a:pt x="5" y="77"/>
                      <a:pt x="14" y="83"/>
                    </a:cubicBezTo>
                    <a:cubicBezTo>
                      <a:pt x="17" y="85"/>
                      <a:pt x="28" y="87"/>
                      <a:pt x="32" y="85"/>
                    </a:cubicBezTo>
                    <a:cubicBezTo>
                      <a:pt x="37" y="82"/>
                      <a:pt x="34" y="77"/>
                      <a:pt x="36" y="73"/>
                    </a:cubicBezTo>
                    <a:cubicBezTo>
                      <a:pt x="35" y="82"/>
                      <a:pt x="38" y="91"/>
                      <a:pt x="48" y="91"/>
                    </a:cubicBezTo>
                    <a:cubicBezTo>
                      <a:pt x="60" y="90"/>
                      <a:pt x="61" y="83"/>
                      <a:pt x="63" y="73"/>
                    </a:cubicBezTo>
                    <a:cubicBezTo>
                      <a:pt x="63" y="81"/>
                      <a:pt x="72" y="94"/>
                      <a:pt x="80" y="93"/>
                    </a:cubicBezTo>
                    <a:cubicBezTo>
                      <a:pt x="92" y="92"/>
                      <a:pt x="86" y="73"/>
                      <a:pt x="87" y="65"/>
                    </a:cubicBezTo>
                    <a:cubicBezTo>
                      <a:pt x="88" y="54"/>
                      <a:pt x="94" y="31"/>
                      <a:pt x="102" y="24"/>
                    </a:cubicBezTo>
                    <a:cubicBezTo>
                      <a:pt x="112" y="17"/>
                      <a:pt x="120" y="26"/>
                      <a:pt x="122" y="17"/>
                    </a:cubicBezTo>
                    <a:cubicBezTo>
                      <a:pt x="124" y="7"/>
                      <a:pt x="110" y="3"/>
                      <a:pt x="102" y="3"/>
                    </a:cubicBezTo>
                    <a:cubicBezTo>
                      <a:pt x="96" y="2"/>
                      <a:pt x="93" y="1"/>
                      <a:pt x="84" y="5"/>
                    </a:cubicBezTo>
                    <a:cubicBezTo>
                      <a:pt x="75" y="8"/>
                      <a:pt x="72" y="17"/>
                      <a:pt x="72" y="17"/>
                    </a:cubicBezTo>
                    <a:cubicBezTo>
                      <a:pt x="72" y="17"/>
                      <a:pt x="57" y="0"/>
                      <a:pt x="48" y="4"/>
                    </a:cubicBezTo>
                    <a:cubicBezTo>
                      <a:pt x="43" y="7"/>
                      <a:pt x="37" y="16"/>
                      <a:pt x="37" y="16"/>
                    </a:cubicBezTo>
                    <a:cubicBezTo>
                      <a:pt x="37" y="16"/>
                      <a:pt x="36" y="17"/>
                      <a:pt x="36" y="1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277"/>
              <p:cNvSpPr>
                <a:spLocks/>
              </p:cNvSpPr>
              <p:nvPr/>
            </p:nvSpPr>
            <p:spPr bwMode="auto">
              <a:xfrm>
                <a:off x="8506" y="2776"/>
                <a:ext cx="289" cy="215"/>
              </a:xfrm>
              <a:custGeom>
                <a:avLst/>
                <a:gdLst>
                  <a:gd name="T0" fmla="*/ 118 w 122"/>
                  <a:gd name="T1" fmla="*/ 14 h 91"/>
                  <a:gd name="T2" fmla="*/ 98 w 122"/>
                  <a:gd name="T3" fmla="*/ 16 h 91"/>
                  <a:gd name="T4" fmla="*/ 86 w 122"/>
                  <a:gd name="T5" fmla="*/ 32 h 91"/>
                  <a:gd name="T6" fmla="*/ 79 w 122"/>
                  <a:gd name="T7" fmla="*/ 69 h 91"/>
                  <a:gd name="T8" fmla="*/ 65 w 122"/>
                  <a:gd name="T9" fmla="*/ 61 h 91"/>
                  <a:gd name="T10" fmla="*/ 79 w 122"/>
                  <a:gd name="T11" fmla="*/ 12 h 91"/>
                  <a:gd name="T12" fmla="*/ 87 w 122"/>
                  <a:gd name="T13" fmla="*/ 0 h 91"/>
                  <a:gd name="T14" fmla="*/ 84 w 122"/>
                  <a:gd name="T15" fmla="*/ 2 h 91"/>
                  <a:gd name="T16" fmla="*/ 72 w 122"/>
                  <a:gd name="T17" fmla="*/ 14 h 91"/>
                  <a:gd name="T18" fmla="*/ 64 w 122"/>
                  <a:gd name="T19" fmla="*/ 7 h 91"/>
                  <a:gd name="T20" fmla="*/ 56 w 122"/>
                  <a:gd name="T21" fmla="*/ 61 h 91"/>
                  <a:gd name="T22" fmla="*/ 40 w 122"/>
                  <a:gd name="T23" fmla="*/ 71 h 91"/>
                  <a:gd name="T24" fmla="*/ 45 w 122"/>
                  <a:gd name="T25" fmla="*/ 3 h 91"/>
                  <a:gd name="T26" fmla="*/ 37 w 122"/>
                  <a:gd name="T27" fmla="*/ 13 h 91"/>
                  <a:gd name="T28" fmla="*/ 36 w 122"/>
                  <a:gd name="T29" fmla="*/ 14 h 91"/>
                  <a:gd name="T30" fmla="*/ 30 w 122"/>
                  <a:gd name="T31" fmla="*/ 11 h 91"/>
                  <a:gd name="T32" fmla="*/ 29 w 122"/>
                  <a:gd name="T33" fmla="*/ 18 h 91"/>
                  <a:gd name="T34" fmla="*/ 24 w 122"/>
                  <a:gd name="T35" fmla="*/ 58 h 91"/>
                  <a:gd name="T36" fmla="*/ 14 w 122"/>
                  <a:gd name="T37" fmla="*/ 69 h 91"/>
                  <a:gd name="T38" fmla="*/ 10 w 122"/>
                  <a:gd name="T39" fmla="*/ 13 h 91"/>
                  <a:gd name="T40" fmla="*/ 8 w 122"/>
                  <a:gd name="T41" fmla="*/ 15 h 91"/>
                  <a:gd name="T42" fmla="*/ 1 w 122"/>
                  <a:gd name="T43" fmla="*/ 48 h 91"/>
                  <a:gd name="T44" fmla="*/ 14 w 122"/>
                  <a:gd name="T45" fmla="*/ 80 h 91"/>
                  <a:gd name="T46" fmla="*/ 32 w 122"/>
                  <a:gd name="T47" fmla="*/ 82 h 91"/>
                  <a:gd name="T48" fmla="*/ 36 w 122"/>
                  <a:gd name="T49" fmla="*/ 70 h 91"/>
                  <a:gd name="T50" fmla="*/ 48 w 122"/>
                  <a:gd name="T51" fmla="*/ 88 h 91"/>
                  <a:gd name="T52" fmla="*/ 63 w 122"/>
                  <a:gd name="T53" fmla="*/ 70 h 91"/>
                  <a:gd name="T54" fmla="*/ 80 w 122"/>
                  <a:gd name="T55" fmla="*/ 90 h 91"/>
                  <a:gd name="T56" fmla="*/ 87 w 122"/>
                  <a:gd name="T57" fmla="*/ 62 h 91"/>
                  <a:gd name="T58" fmla="*/ 102 w 122"/>
                  <a:gd name="T59" fmla="*/ 21 h 91"/>
                  <a:gd name="T60" fmla="*/ 122 w 122"/>
                  <a:gd name="T61" fmla="*/ 14 h 91"/>
                  <a:gd name="T62" fmla="*/ 122 w 122"/>
                  <a:gd name="T63" fmla="*/ 13 h 91"/>
                  <a:gd name="T64" fmla="*/ 118 w 122"/>
                  <a:gd name="T65" fmla="*/ 1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2" h="91">
                    <a:moveTo>
                      <a:pt x="118" y="14"/>
                    </a:moveTo>
                    <a:cubicBezTo>
                      <a:pt x="112" y="15"/>
                      <a:pt x="103" y="12"/>
                      <a:pt x="98" y="16"/>
                    </a:cubicBezTo>
                    <a:cubicBezTo>
                      <a:pt x="92" y="19"/>
                      <a:pt x="87" y="25"/>
                      <a:pt x="86" y="32"/>
                    </a:cubicBezTo>
                    <a:cubicBezTo>
                      <a:pt x="83" y="45"/>
                      <a:pt x="79" y="56"/>
                      <a:pt x="79" y="69"/>
                    </a:cubicBezTo>
                    <a:cubicBezTo>
                      <a:pt x="79" y="81"/>
                      <a:pt x="65" y="73"/>
                      <a:pt x="65" y="61"/>
                    </a:cubicBezTo>
                    <a:cubicBezTo>
                      <a:pt x="65" y="40"/>
                      <a:pt x="65" y="29"/>
                      <a:pt x="79" y="12"/>
                    </a:cubicBezTo>
                    <a:cubicBezTo>
                      <a:pt x="82" y="7"/>
                      <a:pt x="85" y="4"/>
                      <a:pt x="87" y="0"/>
                    </a:cubicBezTo>
                    <a:cubicBezTo>
                      <a:pt x="86" y="1"/>
                      <a:pt x="85" y="1"/>
                      <a:pt x="84" y="2"/>
                    </a:cubicBezTo>
                    <a:cubicBezTo>
                      <a:pt x="75" y="5"/>
                      <a:pt x="72" y="14"/>
                      <a:pt x="72" y="14"/>
                    </a:cubicBezTo>
                    <a:cubicBezTo>
                      <a:pt x="72" y="14"/>
                      <a:pt x="69" y="10"/>
                      <a:pt x="64" y="7"/>
                    </a:cubicBezTo>
                    <a:cubicBezTo>
                      <a:pt x="54" y="27"/>
                      <a:pt x="60" y="39"/>
                      <a:pt x="56" y="61"/>
                    </a:cubicBezTo>
                    <a:cubicBezTo>
                      <a:pt x="54" y="77"/>
                      <a:pt x="41" y="83"/>
                      <a:pt x="40" y="71"/>
                    </a:cubicBezTo>
                    <a:cubicBezTo>
                      <a:pt x="38" y="48"/>
                      <a:pt x="37" y="25"/>
                      <a:pt x="45" y="3"/>
                    </a:cubicBezTo>
                    <a:cubicBezTo>
                      <a:pt x="41" y="7"/>
                      <a:pt x="37" y="13"/>
                      <a:pt x="37" y="13"/>
                    </a:cubicBezTo>
                    <a:cubicBezTo>
                      <a:pt x="37" y="13"/>
                      <a:pt x="36" y="14"/>
                      <a:pt x="36" y="14"/>
                    </a:cubicBezTo>
                    <a:cubicBezTo>
                      <a:pt x="34" y="14"/>
                      <a:pt x="32" y="13"/>
                      <a:pt x="30" y="11"/>
                    </a:cubicBezTo>
                    <a:cubicBezTo>
                      <a:pt x="30" y="13"/>
                      <a:pt x="30" y="16"/>
                      <a:pt x="29" y="18"/>
                    </a:cubicBezTo>
                    <a:cubicBezTo>
                      <a:pt x="20" y="33"/>
                      <a:pt x="25" y="41"/>
                      <a:pt x="24" y="58"/>
                    </a:cubicBezTo>
                    <a:cubicBezTo>
                      <a:pt x="23" y="67"/>
                      <a:pt x="20" y="79"/>
                      <a:pt x="14" y="69"/>
                    </a:cubicBezTo>
                    <a:cubicBezTo>
                      <a:pt x="1" y="51"/>
                      <a:pt x="1" y="32"/>
                      <a:pt x="10" y="13"/>
                    </a:cubicBezTo>
                    <a:cubicBezTo>
                      <a:pt x="9" y="14"/>
                      <a:pt x="9" y="15"/>
                      <a:pt x="8" y="15"/>
                    </a:cubicBezTo>
                    <a:cubicBezTo>
                      <a:pt x="0" y="23"/>
                      <a:pt x="0" y="37"/>
                      <a:pt x="1" y="48"/>
                    </a:cubicBezTo>
                    <a:cubicBezTo>
                      <a:pt x="1" y="58"/>
                      <a:pt x="5" y="74"/>
                      <a:pt x="14" y="80"/>
                    </a:cubicBezTo>
                    <a:cubicBezTo>
                      <a:pt x="17" y="82"/>
                      <a:pt x="28" y="84"/>
                      <a:pt x="32" y="82"/>
                    </a:cubicBezTo>
                    <a:cubicBezTo>
                      <a:pt x="37" y="79"/>
                      <a:pt x="34" y="74"/>
                      <a:pt x="36" y="70"/>
                    </a:cubicBezTo>
                    <a:cubicBezTo>
                      <a:pt x="35" y="79"/>
                      <a:pt x="38" y="88"/>
                      <a:pt x="48" y="88"/>
                    </a:cubicBezTo>
                    <a:cubicBezTo>
                      <a:pt x="60" y="87"/>
                      <a:pt x="61" y="80"/>
                      <a:pt x="63" y="70"/>
                    </a:cubicBezTo>
                    <a:cubicBezTo>
                      <a:pt x="63" y="78"/>
                      <a:pt x="72" y="91"/>
                      <a:pt x="80" y="90"/>
                    </a:cubicBezTo>
                    <a:cubicBezTo>
                      <a:pt x="92" y="89"/>
                      <a:pt x="86" y="70"/>
                      <a:pt x="87" y="62"/>
                    </a:cubicBezTo>
                    <a:cubicBezTo>
                      <a:pt x="88" y="51"/>
                      <a:pt x="94" y="28"/>
                      <a:pt x="102" y="21"/>
                    </a:cubicBezTo>
                    <a:cubicBezTo>
                      <a:pt x="112" y="14"/>
                      <a:pt x="120" y="23"/>
                      <a:pt x="122" y="14"/>
                    </a:cubicBezTo>
                    <a:cubicBezTo>
                      <a:pt x="122" y="14"/>
                      <a:pt x="122" y="14"/>
                      <a:pt x="122" y="13"/>
                    </a:cubicBezTo>
                    <a:cubicBezTo>
                      <a:pt x="121" y="14"/>
                      <a:pt x="119" y="14"/>
                      <a:pt x="118" y="1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278"/>
              <p:cNvSpPr>
                <a:spLocks/>
              </p:cNvSpPr>
              <p:nvPr/>
            </p:nvSpPr>
            <p:spPr bwMode="auto">
              <a:xfrm>
                <a:off x="5643" y="2142"/>
                <a:ext cx="160" cy="187"/>
              </a:xfrm>
              <a:custGeom>
                <a:avLst/>
                <a:gdLst>
                  <a:gd name="T0" fmla="*/ 0 w 68"/>
                  <a:gd name="T1" fmla="*/ 76 h 79"/>
                  <a:gd name="T2" fmla="*/ 9 w 68"/>
                  <a:gd name="T3" fmla="*/ 65 h 79"/>
                  <a:gd name="T4" fmla="*/ 13 w 68"/>
                  <a:gd name="T5" fmla="*/ 54 h 79"/>
                  <a:gd name="T6" fmla="*/ 13 w 68"/>
                  <a:gd name="T7" fmla="*/ 32 h 79"/>
                  <a:gd name="T8" fmla="*/ 13 w 68"/>
                  <a:gd name="T9" fmla="*/ 21 h 79"/>
                  <a:gd name="T10" fmla="*/ 10 w 68"/>
                  <a:gd name="T11" fmla="*/ 11 h 79"/>
                  <a:gd name="T12" fmla="*/ 21 w 68"/>
                  <a:gd name="T13" fmla="*/ 2 h 79"/>
                  <a:gd name="T14" fmla="*/ 33 w 68"/>
                  <a:gd name="T15" fmla="*/ 20 h 79"/>
                  <a:gd name="T16" fmla="*/ 39 w 68"/>
                  <a:gd name="T17" fmla="*/ 16 h 79"/>
                  <a:gd name="T18" fmla="*/ 46 w 68"/>
                  <a:gd name="T19" fmla="*/ 15 h 79"/>
                  <a:gd name="T20" fmla="*/ 54 w 68"/>
                  <a:gd name="T21" fmla="*/ 25 h 79"/>
                  <a:gd name="T22" fmla="*/ 64 w 68"/>
                  <a:gd name="T23" fmla="*/ 22 h 79"/>
                  <a:gd name="T24" fmla="*/ 68 w 68"/>
                  <a:gd name="T25" fmla="*/ 35 h 79"/>
                  <a:gd name="T26" fmla="*/ 61 w 68"/>
                  <a:gd name="T27" fmla="*/ 62 h 79"/>
                  <a:gd name="T28" fmla="*/ 47 w 68"/>
                  <a:gd name="T29" fmla="*/ 79 h 79"/>
                  <a:gd name="T30" fmla="*/ 0 w 68"/>
                  <a:gd name="T31" fmla="*/ 7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8" h="79">
                    <a:moveTo>
                      <a:pt x="0" y="76"/>
                    </a:moveTo>
                    <a:cubicBezTo>
                      <a:pt x="3" y="76"/>
                      <a:pt x="7" y="68"/>
                      <a:pt x="9" y="65"/>
                    </a:cubicBezTo>
                    <a:cubicBezTo>
                      <a:pt x="11" y="62"/>
                      <a:pt x="12" y="58"/>
                      <a:pt x="13" y="54"/>
                    </a:cubicBezTo>
                    <a:cubicBezTo>
                      <a:pt x="14" y="47"/>
                      <a:pt x="13" y="39"/>
                      <a:pt x="13" y="32"/>
                    </a:cubicBezTo>
                    <a:cubicBezTo>
                      <a:pt x="13" y="28"/>
                      <a:pt x="14" y="24"/>
                      <a:pt x="13" y="21"/>
                    </a:cubicBezTo>
                    <a:cubicBezTo>
                      <a:pt x="12" y="17"/>
                      <a:pt x="11" y="14"/>
                      <a:pt x="10" y="11"/>
                    </a:cubicBezTo>
                    <a:cubicBezTo>
                      <a:pt x="9" y="4"/>
                      <a:pt x="15" y="0"/>
                      <a:pt x="21" y="2"/>
                    </a:cubicBezTo>
                    <a:cubicBezTo>
                      <a:pt x="28" y="5"/>
                      <a:pt x="32" y="14"/>
                      <a:pt x="33" y="20"/>
                    </a:cubicBezTo>
                    <a:cubicBezTo>
                      <a:pt x="35" y="20"/>
                      <a:pt x="37" y="17"/>
                      <a:pt x="39" y="16"/>
                    </a:cubicBezTo>
                    <a:cubicBezTo>
                      <a:pt x="41" y="14"/>
                      <a:pt x="44" y="14"/>
                      <a:pt x="46" y="15"/>
                    </a:cubicBezTo>
                    <a:cubicBezTo>
                      <a:pt x="50" y="17"/>
                      <a:pt x="53" y="22"/>
                      <a:pt x="54" y="25"/>
                    </a:cubicBezTo>
                    <a:cubicBezTo>
                      <a:pt x="55" y="19"/>
                      <a:pt x="60" y="15"/>
                      <a:pt x="64" y="22"/>
                    </a:cubicBezTo>
                    <a:cubicBezTo>
                      <a:pt x="67" y="25"/>
                      <a:pt x="68" y="30"/>
                      <a:pt x="68" y="35"/>
                    </a:cubicBezTo>
                    <a:cubicBezTo>
                      <a:pt x="68" y="44"/>
                      <a:pt x="65" y="54"/>
                      <a:pt x="61" y="62"/>
                    </a:cubicBezTo>
                    <a:cubicBezTo>
                      <a:pt x="58" y="69"/>
                      <a:pt x="53" y="74"/>
                      <a:pt x="47" y="79"/>
                    </a:cubicBez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Oval 279"/>
              <p:cNvSpPr>
                <a:spLocks noChangeArrowheads="1"/>
              </p:cNvSpPr>
              <p:nvPr/>
            </p:nvSpPr>
            <p:spPr bwMode="auto">
              <a:xfrm>
                <a:off x="5574" y="2452"/>
                <a:ext cx="111" cy="116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280"/>
              <p:cNvSpPr>
                <a:spLocks/>
              </p:cNvSpPr>
              <p:nvPr/>
            </p:nvSpPr>
            <p:spPr bwMode="auto">
              <a:xfrm>
                <a:off x="5643" y="2147"/>
                <a:ext cx="160" cy="182"/>
              </a:xfrm>
              <a:custGeom>
                <a:avLst/>
                <a:gdLst>
                  <a:gd name="T0" fmla="*/ 61 w 68"/>
                  <a:gd name="T1" fmla="*/ 28 h 77"/>
                  <a:gd name="T2" fmla="*/ 59 w 68"/>
                  <a:gd name="T3" fmla="*/ 19 h 77"/>
                  <a:gd name="T4" fmla="*/ 59 w 68"/>
                  <a:gd name="T5" fmla="*/ 16 h 77"/>
                  <a:gd name="T6" fmla="*/ 54 w 68"/>
                  <a:gd name="T7" fmla="*/ 23 h 77"/>
                  <a:gd name="T8" fmla="*/ 50 w 68"/>
                  <a:gd name="T9" fmla="*/ 16 h 77"/>
                  <a:gd name="T10" fmla="*/ 50 w 68"/>
                  <a:gd name="T11" fmla="*/ 24 h 77"/>
                  <a:gd name="T12" fmla="*/ 43 w 68"/>
                  <a:gd name="T13" fmla="*/ 31 h 77"/>
                  <a:gd name="T14" fmla="*/ 36 w 68"/>
                  <a:gd name="T15" fmla="*/ 24 h 77"/>
                  <a:gd name="T16" fmla="*/ 36 w 68"/>
                  <a:gd name="T17" fmla="*/ 16 h 77"/>
                  <a:gd name="T18" fmla="*/ 33 w 68"/>
                  <a:gd name="T19" fmla="*/ 18 h 77"/>
                  <a:gd name="T20" fmla="*/ 21 w 68"/>
                  <a:gd name="T21" fmla="*/ 0 h 77"/>
                  <a:gd name="T22" fmla="*/ 18 w 68"/>
                  <a:gd name="T23" fmla="*/ 0 h 77"/>
                  <a:gd name="T24" fmla="*/ 20 w 68"/>
                  <a:gd name="T25" fmla="*/ 5 h 77"/>
                  <a:gd name="T26" fmla="*/ 16 w 68"/>
                  <a:gd name="T27" fmla="*/ 43 h 77"/>
                  <a:gd name="T28" fmla="*/ 13 w 68"/>
                  <a:gd name="T29" fmla="*/ 44 h 77"/>
                  <a:gd name="T30" fmla="*/ 13 w 68"/>
                  <a:gd name="T31" fmla="*/ 52 h 77"/>
                  <a:gd name="T32" fmla="*/ 9 w 68"/>
                  <a:gd name="T33" fmla="*/ 63 h 77"/>
                  <a:gd name="T34" fmla="*/ 0 w 68"/>
                  <a:gd name="T35" fmla="*/ 74 h 77"/>
                  <a:gd name="T36" fmla="*/ 47 w 68"/>
                  <a:gd name="T37" fmla="*/ 77 h 77"/>
                  <a:gd name="T38" fmla="*/ 61 w 68"/>
                  <a:gd name="T39" fmla="*/ 60 h 77"/>
                  <a:gd name="T40" fmla="*/ 68 w 68"/>
                  <a:gd name="T41" fmla="*/ 33 h 77"/>
                  <a:gd name="T42" fmla="*/ 67 w 68"/>
                  <a:gd name="T43" fmla="*/ 28 h 77"/>
                  <a:gd name="T44" fmla="*/ 61 w 68"/>
                  <a:gd name="T45" fmla="*/ 2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77">
                    <a:moveTo>
                      <a:pt x="61" y="28"/>
                    </a:moveTo>
                    <a:cubicBezTo>
                      <a:pt x="58" y="26"/>
                      <a:pt x="57" y="22"/>
                      <a:pt x="59" y="19"/>
                    </a:cubicBezTo>
                    <a:cubicBezTo>
                      <a:pt x="59" y="18"/>
                      <a:pt x="59" y="17"/>
                      <a:pt x="59" y="16"/>
                    </a:cubicBezTo>
                    <a:cubicBezTo>
                      <a:pt x="57" y="17"/>
                      <a:pt x="55" y="19"/>
                      <a:pt x="54" y="23"/>
                    </a:cubicBezTo>
                    <a:cubicBezTo>
                      <a:pt x="53" y="21"/>
                      <a:pt x="52" y="18"/>
                      <a:pt x="50" y="16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8"/>
                      <a:pt x="47" y="31"/>
                      <a:pt x="43" y="31"/>
                    </a:cubicBezTo>
                    <a:cubicBezTo>
                      <a:pt x="39" y="31"/>
                      <a:pt x="36" y="28"/>
                      <a:pt x="36" y="24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7"/>
                      <a:pt x="34" y="18"/>
                      <a:pt x="33" y="18"/>
                    </a:cubicBezTo>
                    <a:cubicBezTo>
                      <a:pt x="32" y="12"/>
                      <a:pt x="28" y="3"/>
                      <a:pt x="21" y="0"/>
                    </a:cubicBezTo>
                    <a:cubicBezTo>
                      <a:pt x="20" y="0"/>
                      <a:pt x="19" y="0"/>
                      <a:pt x="18" y="0"/>
                    </a:cubicBezTo>
                    <a:cubicBezTo>
                      <a:pt x="19" y="1"/>
                      <a:pt x="20" y="3"/>
                      <a:pt x="20" y="5"/>
                    </a:cubicBezTo>
                    <a:cubicBezTo>
                      <a:pt x="21" y="17"/>
                      <a:pt x="31" y="34"/>
                      <a:pt x="16" y="43"/>
                    </a:cubicBezTo>
                    <a:cubicBezTo>
                      <a:pt x="15" y="44"/>
                      <a:pt x="14" y="44"/>
                      <a:pt x="13" y="44"/>
                    </a:cubicBezTo>
                    <a:cubicBezTo>
                      <a:pt x="13" y="47"/>
                      <a:pt x="13" y="50"/>
                      <a:pt x="13" y="52"/>
                    </a:cubicBezTo>
                    <a:cubicBezTo>
                      <a:pt x="12" y="56"/>
                      <a:pt x="11" y="60"/>
                      <a:pt x="9" y="63"/>
                    </a:cubicBezTo>
                    <a:cubicBezTo>
                      <a:pt x="7" y="66"/>
                      <a:pt x="3" y="74"/>
                      <a:pt x="0" y="74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53" y="72"/>
                      <a:pt x="58" y="67"/>
                      <a:pt x="61" y="60"/>
                    </a:cubicBezTo>
                    <a:cubicBezTo>
                      <a:pt x="65" y="52"/>
                      <a:pt x="68" y="42"/>
                      <a:pt x="68" y="33"/>
                    </a:cubicBezTo>
                    <a:cubicBezTo>
                      <a:pt x="68" y="31"/>
                      <a:pt x="68" y="29"/>
                      <a:pt x="67" y="28"/>
                    </a:cubicBezTo>
                    <a:cubicBezTo>
                      <a:pt x="66" y="29"/>
                      <a:pt x="63" y="29"/>
                      <a:pt x="61" y="2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Oval 281"/>
              <p:cNvSpPr>
                <a:spLocks noChangeArrowheads="1"/>
              </p:cNvSpPr>
              <p:nvPr/>
            </p:nvSpPr>
            <p:spPr bwMode="auto">
              <a:xfrm>
                <a:off x="5574" y="2452"/>
                <a:ext cx="111" cy="116"/>
              </a:xfrm>
              <a:prstGeom prst="ellipse">
                <a:avLst/>
              </a:pr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282"/>
              <p:cNvSpPr>
                <a:spLocks/>
              </p:cNvSpPr>
              <p:nvPr/>
            </p:nvSpPr>
            <p:spPr bwMode="auto">
              <a:xfrm>
                <a:off x="5560" y="2166"/>
                <a:ext cx="485" cy="532"/>
              </a:xfrm>
              <a:custGeom>
                <a:avLst/>
                <a:gdLst>
                  <a:gd name="T0" fmla="*/ 140 w 205"/>
                  <a:gd name="T1" fmla="*/ 223 h 225"/>
                  <a:gd name="T2" fmla="*/ 125 w 205"/>
                  <a:gd name="T3" fmla="*/ 208 h 225"/>
                  <a:gd name="T4" fmla="*/ 24 w 205"/>
                  <a:gd name="T5" fmla="*/ 157 h 225"/>
                  <a:gd name="T6" fmla="*/ 58 w 205"/>
                  <a:gd name="T7" fmla="*/ 35 h 225"/>
                  <a:gd name="T8" fmla="*/ 194 w 205"/>
                  <a:gd name="T9" fmla="*/ 96 h 225"/>
                  <a:gd name="T10" fmla="*/ 189 w 205"/>
                  <a:gd name="T11" fmla="*/ 175 h 225"/>
                  <a:gd name="T12" fmla="*/ 195 w 205"/>
                  <a:gd name="T13" fmla="*/ 195 h 225"/>
                  <a:gd name="T14" fmla="*/ 140 w 205"/>
                  <a:gd name="T15" fmla="*/ 22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5" h="225">
                    <a:moveTo>
                      <a:pt x="140" y="223"/>
                    </a:moveTo>
                    <a:cubicBezTo>
                      <a:pt x="125" y="208"/>
                      <a:pt x="125" y="208"/>
                      <a:pt x="125" y="208"/>
                    </a:cubicBezTo>
                    <a:cubicBezTo>
                      <a:pt x="125" y="208"/>
                      <a:pt x="48" y="214"/>
                      <a:pt x="24" y="157"/>
                    </a:cubicBezTo>
                    <a:cubicBezTo>
                      <a:pt x="0" y="100"/>
                      <a:pt x="34" y="47"/>
                      <a:pt x="58" y="35"/>
                    </a:cubicBezTo>
                    <a:cubicBezTo>
                      <a:pt x="83" y="23"/>
                      <a:pt x="154" y="0"/>
                      <a:pt x="194" y="96"/>
                    </a:cubicBezTo>
                    <a:cubicBezTo>
                      <a:pt x="194" y="96"/>
                      <a:pt x="205" y="137"/>
                      <a:pt x="189" y="175"/>
                    </a:cubicBezTo>
                    <a:cubicBezTo>
                      <a:pt x="195" y="195"/>
                      <a:pt x="195" y="195"/>
                      <a:pt x="195" y="195"/>
                    </a:cubicBezTo>
                    <a:cubicBezTo>
                      <a:pt x="195" y="195"/>
                      <a:pt x="182" y="225"/>
                      <a:pt x="140" y="223"/>
                    </a:cubicBezTo>
                    <a:close/>
                  </a:path>
                </a:pathLst>
              </a:custGeom>
              <a:solidFill>
                <a:srgbClr val="FFC8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283"/>
              <p:cNvSpPr>
                <a:spLocks/>
              </p:cNvSpPr>
              <p:nvPr/>
            </p:nvSpPr>
            <p:spPr bwMode="auto">
              <a:xfrm>
                <a:off x="5603" y="2232"/>
                <a:ext cx="245" cy="258"/>
              </a:xfrm>
              <a:custGeom>
                <a:avLst/>
                <a:gdLst>
                  <a:gd name="T0" fmla="*/ 77 w 104"/>
                  <a:gd name="T1" fmla="*/ 13 h 109"/>
                  <a:gd name="T2" fmla="*/ 104 w 104"/>
                  <a:gd name="T3" fmla="*/ 6 h 109"/>
                  <a:gd name="T4" fmla="*/ 45 w 104"/>
                  <a:gd name="T5" fmla="*/ 14 h 109"/>
                  <a:gd name="T6" fmla="*/ 7 w 104"/>
                  <a:gd name="T7" fmla="*/ 109 h 109"/>
                  <a:gd name="T8" fmla="*/ 77 w 104"/>
                  <a:gd name="T9" fmla="*/ 1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09">
                    <a:moveTo>
                      <a:pt x="77" y="13"/>
                    </a:moveTo>
                    <a:cubicBezTo>
                      <a:pt x="86" y="10"/>
                      <a:pt x="95" y="7"/>
                      <a:pt x="104" y="6"/>
                    </a:cubicBezTo>
                    <a:cubicBezTo>
                      <a:pt x="79" y="0"/>
                      <a:pt x="56" y="8"/>
                      <a:pt x="45" y="14"/>
                    </a:cubicBezTo>
                    <a:cubicBezTo>
                      <a:pt x="25" y="24"/>
                      <a:pt x="0" y="63"/>
                      <a:pt x="7" y="109"/>
                    </a:cubicBezTo>
                    <a:cubicBezTo>
                      <a:pt x="13" y="68"/>
                      <a:pt x="38" y="30"/>
                      <a:pt x="77" y="13"/>
                    </a:cubicBezTo>
                    <a:close/>
                  </a:path>
                </a:pathLst>
              </a:custGeom>
              <a:solidFill>
                <a:srgbClr val="FFD3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284"/>
              <p:cNvSpPr>
                <a:spLocks/>
              </p:cNvSpPr>
              <p:nvPr/>
            </p:nvSpPr>
            <p:spPr bwMode="auto">
              <a:xfrm>
                <a:off x="5600" y="2265"/>
                <a:ext cx="445" cy="433"/>
              </a:xfrm>
              <a:custGeom>
                <a:avLst/>
                <a:gdLst>
                  <a:gd name="T0" fmla="*/ 139 w 188"/>
                  <a:gd name="T1" fmla="*/ 0 h 183"/>
                  <a:gd name="T2" fmla="*/ 163 w 188"/>
                  <a:gd name="T3" fmla="*/ 31 h 183"/>
                  <a:gd name="T4" fmla="*/ 118 w 188"/>
                  <a:gd name="T5" fmla="*/ 145 h 183"/>
                  <a:gd name="T6" fmla="*/ 4 w 188"/>
                  <a:gd name="T7" fmla="*/ 100 h 183"/>
                  <a:gd name="T8" fmla="*/ 0 w 188"/>
                  <a:gd name="T9" fmla="*/ 85 h 183"/>
                  <a:gd name="T10" fmla="*/ 7 w 188"/>
                  <a:gd name="T11" fmla="*/ 115 h 183"/>
                  <a:gd name="T12" fmla="*/ 108 w 188"/>
                  <a:gd name="T13" fmla="*/ 166 h 183"/>
                  <a:gd name="T14" fmla="*/ 123 w 188"/>
                  <a:gd name="T15" fmla="*/ 181 h 183"/>
                  <a:gd name="T16" fmla="*/ 178 w 188"/>
                  <a:gd name="T17" fmla="*/ 153 h 183"/>
                  <a:gd name="T18" fmla="*/ 172 w 188"/>
                  <a:gd name="T19" fmla="*/ 133 h 183"/>
                  <a:gd name="T20" fmla="*/ 177 w 188"/>
                  <a:gd name="T21" fmla="*/ 54 h 183"/>
                  <a:gd name="T22" fmla="*/ 139 w 188"/>
                  <a:gd name="T2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8" h="183">
                    <a:moveTo>
                      <a:pt x="139" y="0"/>
                    </a:moveTo>
                    <a:cubicBezTo>
                      <a:pt x="149" y="8"/>
                      <a:pt x="158" y="19"/>
                      <a:pt x="163" y="31"/>
                    </a:cubicBezTo>
                    <a:cubicBezTo>
                      <a:pt x="182" y="75"/>
                      <a:pt x="161" y="126"/>
                      <a:pt x="118" y="145"/>
                    </a:cubicBezTo>
                    <a:cubicBezTo>
                      <a:pt x="75" y="164"/>
                      <a:pt x="23" y="143"/>
                      <a:pt x="4" y="100"/>
                    </a:cubicBezTo>
                    <a:cubicBezTo>
                      <a:pt x="2" y="95"/>
                      <a:pt x="1" y="90"/>
                      <a:pt x="0" y="85"/>
                    </a:cubicBezTo>
                    <a:cubicBezTo>
                      <a:pt x="0" y="95"/>
                      <a:pt x="3" y="105"/>
                      <a:pt x="7" y="115"/>
                    </a:cubicBezTo>
                    <a:cubicBezTo>
                      <a:pt x="31" y="172"/>
                      <a:pt x="108" y="166"/>
                      <a:pt x="108" y="166"/>
                    </a:cubicBezTo>
                    <a:cubicBezTo>
                      <a:pt x="123" y="181"/>
                      <a:pt x="123" y="181"/>
                      <a:pt x="123" y="181"/>
                    </a:cubicBezTo>
                    <a:cubicBezTo>
                      <a:pt x="165" y="183"/>
                      <a:pt x="178" y="153"/>
                      <a:pt x="178" y="153"/>
                    </a:cubicBezTo>
                    <a:cubicBezTo>
                      <a:pt x="172" y="133"/>
                      <a:pt x="172" y="133"/>
                      <a:pt x="172" y="133"/>
                    </a:cubicBezTo>
                    <a:cubicBezTo>
                      <a:pt x="188" y="95"/>
                      <a:pt x="177" y="54"/>
                      <a:pt x="177" y="54"/>
                    </a:cubicBezTo>
                    <a:cubicBezTo>
                      <a:pt x="166" y="28"/>
                      <a:pt x="153" y="11"/>
                      <a:pt x="139" y="0"/>
                    </a:cubicBezTo>
                    <a:close/>
                  </a:path>
                </a:pathLst>
              </a:custGeom>
              <a:solidFill>
                <a:srgbClr val="EFB8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285"/>
              <p:cNvSpPr>
                <a:spLocks/>
              </p:cNvSpPr>
              <p:nvPr/>
            </p:nvSpPr>
            <p:spPr bwMode="auto">
              <a:xfrm>
                <a:off x="5768" y="2400"/>
                <a:ext cx="218" cy="256"/>
              </a:xfrm>
              <a:custGeom>
                <a:avLst/>
                <a:gdLst>
                  <a:gd name="T0" fmla="*/ 72 w 92"/>
                  <a:gd name="T1" fmla="*/ 36 h 108"/>
                  <a:gd name="T2" fmla="*/ 52 w 92"/>
                  <a:gd name="T3" fmla="*/ 44 h 108"/>
                  <a:gd name="T4" fmla="*/ 52 w 92"/>
                  <a:gd name="T5" fmla="*/ 57 h 108"/>
                  <a:gd name="T6" fmla="*/ 67 w 92"/>
                  <a:gd name="T7" fmla="*/ 51 h 108"/>
                  <a:gd name="T8" fmla="*/ 77 w 92"/>
                  <a:gd name="T9" fmla="*/ 75 h 108"/>
                  <a:gd name="T10" fmla="*/ 87 w 92"/>
                  <a:gd name="T11" fmla="*/ 97 h 108"/>
                  <a:gd name="T12" fmla="*/ 92 w 92"/>
                  <a:gd name="T13" fmla="*/ 96 h 108"/>
                  <a:gd name="T14" fmla="*/ 77 w 92"/>
                  <a:gd name="T15" fmla="*/ 62 h 108"/>
                  <a:gd name="T16" fmla="*/ 72 w 92"/>
                  <a:gd name="T17" fmla="*/ 49 h 108"/>
                  <a:gd name="T18" fmla="*/ 76 w 92"/>
                  <a:gd name="T19" fmla="*/ 42 h 108"/>
                  <a:gd name="T20" fmla="*/ 76 w 92"/>
                  <a:gd name="T21" fmla="*/ 32 h 108"/>
                  <a:gd name="T22" fmla="*/ 61 w 92"/>
                  <a:gd name="T23" fmla="*/ 7 h 108"/>
                  <a:gd name="T24" fmla="*/ 49 w 92"/>
                  <a:gd name="T25" fmla="*/ 3 h 108"/>
                  <a:gd name="T26" fmla="*/ 48 w 92"/>
                  <a:gd name="T27" fmla="*/ 16 h 108"/>
                  <a:gd name="T28" fmla="*/ 28 w 92"/>
                  <a:gd name="T29" fmla="*/ 12 h 108"/>
                  <a:gd name="T30" fmla="*/ 27 w 92"/>
                  <a:gd name="T31" fmla="*/ 31 h 108"/>
                  <a:gd name="T32" fmla="*/ 9 w 92"/>
                  <a:gd name="T33" fmla="*/ 24 h 108"/>
                  <a:gd name="T34" fmla="*/ 6 w 92"/>
                  <a:gd name="T35" fmla="*/ 44 h 108"/>
                  <a:gd name="T36" fmla="*/ 20 w 92"/>
                  <a:gd name="T37" fmla="*/ 64 h 108"/>
                  <a:gd name="T38" fmla="*/ 38 w 92"/>
                  <a:gd name="T39" fmla="*/ 78 h 108"/>
                  <a:gd name="T40" fmla="*/ 56 w 92"/>
                  <a:gd name="T41" fmla="*/ 75 h 108"/>
                  <a:gd name="T42" fmla="*/ 62 w 92"/>
                  <a:gd name="T43" fmla="*/ 78 h 108"/>
                  <a:gd name="T44" fmla="*/ 66 w 92"/>
                  <a:gd name="T45" fmla="*/ 86 h 108"/>
                  <a:gd name="T46" fmla="*/ 75 w 92"/>
                  <a:gd name="T47" fmla="*/ 103 h 108"/>
                  <a:gd name="T48" fmla="*/ 74 w 92"/>
                  <a:gd name="T49" fmla="*/ 90 h 108"/>
                  <a:gd name="T50" fmla="*/ 67 w 92"/>
                  <a:gd name="T51" fmla="*/ 74 h 108"/>
                  <a:gd name="T52" fmla="*/ 62 w 92"/>
                  <a:gd name="T53" fmla="*/ 66 h 108"/>
                  <a:gd name="T54" fmla="*/ 54 w 92"/>
                  <a:gd name="T55" fmla="*/ 71 h 108"/>
                  <a:gd name="T56" fmla="*/ 23 w 92"/>
                  <a:gd name="T57" fmla="*/ 60 h 108"/>
                  <a:gd name="T58" fmla="*/ 15 w 92"/>
                  <a:gd name="T59" fmla="*/ 29 h 108"/>
                  <a:gd name="T60" fmla="*/ 28 w 92"/>
                  <a:gd name="T61" fmla="*/ 38 h 108"/>
                  <a:gd name="T62" fmla="*/ 34 w 92"/>
                  <a:gd name="T63" fmla="*/ 28 h 108"/>
                  <a:gd name="T64" fmla="*/ 36 w 92"/>
                  <a:gd name="T65" fmla="*/ 15 h 108"/>
                  <a:gd name="T66" fmla="*/ 53 w 92"/>
                  <a:gd name="T67" fmla="*/ 22 h 108"/>
                  <a:gd name="T68" fmla="*/ 54 w 92"/>
                  <a:gd name="T69" fmla="*/ 11 h 108"/>
                  <a:gd name="T70" fmla="*/ 63 w 92"/>
                  <a:gd name="T71" fmla="*/ 18 h 108"/>
                  <a:gd name="T72" fmla="*/ 70 w 92"/>
                  <a:gd name="T73" fmla="*/ 30 h 108"/>
                  <a:gd name="T74" fmla="*/ 72 w 92"/>
                  <a:gd name="T75" fmla="*/ 3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2" h="108">
                    <a:moveTo>
                      <a:pt x="72" y="36"/>
                    </a:moveTo>
                    <a:cubicBezTo>
                      <a:pt x="65" y="37"/>
                      <a:pt x="57" y="39"/>
                      <a:pt x="52" y="44"/>
                    </a:cubicBezTo>
                    <a:cubicBezTo>
                      <a:pt x="48" y="47"/>
                      <a:pt x="44" y="55"/>
                      <a:pt x="52" y="57"/>
                    </a:cubicBezTo>
                    <a:cubicBezTo>
                      <a:pt x="53" y="57"/>
                      <a:pt x="67" y="52"/>
                      <a:pt x="67" y="51"/>
                    </a:cubicBezTo>
                    <a:cubicBezTo>
                      <a:pt x="70" y="58"/>
                      <a:pt x="77" y="75"/>
                      <a:pt x="77" y="75"/>
                    </a:cubicBezTo>
                    <a:cubicBezTo>
                      <a:pt x="77" y="75"/>
                      <a:pt x="83" y="90"/>
                      <a:pt x="87" y="97"/>
                    </a:cubicBezTo>
                    <a:cubicBezTo>
                      <a:pt x="88" y="97"/>
                      <a:pt x="91" y="96"/>
                      <a:pt x="92" y="96"/>
                    </a:cubicBezTo>
                    <a:cubicBezTo>
                      <a:pt x="88" y="84"/>
                      <a:pt x="82" y="73"/>
                      <a:pt x="77" y="62"/>
                    </a:cubicBezTo>
                    <a:cubicBezTo>
                      <a:pt x="76" y="59"/>
                      <a:pt x="72" y="52"/>
                      <a:pt x="72" y="49"/>
                    </a:cubicBezTo>
                    <a:cubicBezTo>
                      <a:pt x="72" y="46"/>
                      <a:pt x="75" y="44"/>
                      <a:pt x="76" y="42"/>
                    </a:cubicBezTo>
                    <a:cubicBezTo>
                      <a:pt x="78" y="39"/>
                      <a:pt x="77" y="35"/>
                      <a:pt x="76" y="32"/>
                    </a:cubicBezTo>
                    <a:cubicBezTo>
                      <a:pt x="73" y="22"/>
                      <a:pt x="68" y="14"/>
                      <a:pt x="61" y="7"/>
                    </a:cubicBezTo>
                    <a:cubicBezTo>
                      <a:pt x="58" y="4"/>
                      <a:pt x="53" y="0"/>
                      <a:pt x="49" y="3"/>
                    </a:cubicBezTo>
                    <a:cubicBezTo>
                      <a:pt x="46" y="6"/>
                      <a:pt x="48" y="12"/>
                      <a:pt x="48" y="16"/>
                    </a:cubicBezTo>
                    <a:cubicBezTo>
                      <a:pt x="44" y="9"/>
                      <a:pt x="34" y="4"/>
                      <a:pt x="28" y="12"/>
                    </a:cubicBezTo>
                    <a:cubicBezTo>
                      <a:pt x="25" y="16"/>
                      <a:pt x="26" y="26"/>
                      <a:pt x="27" y="31"/>
                    </a:cubicBezTo>
                    <a:cubicBezTo>
                      <a:pt x="23" y="27"/>
                      <a:pt x="15" y="20"/>
                      <a:pt x="9" y="24"/>
                    </a:cubicBezTo>
                    <a:cubicBezTo>
                      <a:pt x="3" y="27"/>
                      <a:pt x="4" y="39"/>
                      <a:pt x="6" y="44"/>
                    </a:cubicBezTo>
                    <a:cubicBezTo>
                      <a:pt x="8" y="52"/>
                      <a:pt x="13" y="58"/>
                      <a:pt x="20" y="64"/>
                    </a:cubicBezTo>
                    <a:cubicBezTo>
                      <a:pt x="26" y="69"/>
                      <a:pt x="31" y="76"/>
                      <a:pt x="38" y="78"/>
                    </a:cubicBezTo>
                    <a:cubicBezTo>
                      <a:pt x="45" y="80"/>
                      <a:pt x="49" y="76"/>
                      <a:pt x="56" y="75"/>
                    </a:cubicBezTo>
                    <a:cubicBezTo>
                      <a:pt x="59" y="74"/>
                      <a:pt x="60" y="75"/>
                      <a:pt x="62" y="78"/>
                    </a:cubicBezTo>
                    <a:cubicBezTo>
                      <a:pt x="63" y="81"/>
                      <a:pt x="64" y="84"/>
                      <a:pt x="66" y="86"/>
                    </a:cubicBezTo>
                    <a:cubicBezTo>
                      <a:pt x="68" y="91"/>
                      <a:pt x="70" y="100"/>
                      <a:pt x="75" y="103"/>
                    </a:cubicBezTo>
                    <a:cubicBezTo>
                      <a:pt x="82" y="108"/>
                      <a:pt x="75" y="92"/>
                      <a:pt x="74" y="90"/>
                    </a:cubicBezTo>
                    <a:cubicBezTo>
                      <a:pt x="72" y="85"/>
                      <a:pt x="69" y="79"/>
                      <a:pt x="67" y="74"/>
                    </a:cubicBezTo>
                    <a:cubicBezTo>
                      <a:pt x="66" y="72"/>
                      <a:pt x="64" y="66"/>
                      <a:pt x="62" y="66"/>
                    </a:cubicBezTo>
                    <a:cubicBezTo>
                      <a:pt x="59" y="66"/>
                      <a:pt x="56" y="70"/>
                      <a:pt x="54" y="71"/>
                    </a:cubicBezTo>
                    <a:cubicBezTo>
                      <a:pt x="43" y="77"/>
                      <a:pt x="31" y="68"/>
                      <a:pt x="23" y="60"/>
                    </a:cubicBezTo>
                    <a:cubicBezTo>
                      <a:pt x="20" y="57"/>
                      <a:pt x="0" y="29"/>
                      <a:pt x="15" y="29"/>
                    </a:cubicBezTo>
                    <a:cubicBezTo>
                      <a:pt x="20" y="29"/>
                      <a:pt x="24" y="36"/>
                      <a:pt x="28" y="38"/>
                    </a:cubicBezTo>
                    <a:cubicBezTo>
                      <a:pt x="35" y="42"/>
                      <a:pt x="34" y="33"/>
                      <a:pt x="34" y="28"/>
                    </a:cubicBezTo>
                    <a:cubicBezTo>
                      <a:pt x="34" y="25"/>
                      <a:pt x="32" y="18"/>
                      <a:pt x="36" y="15"/>
                    </a:cubicBezTo>
                    <a:cubicBezTo>
                      <a:pt x="40" y="11"/>
                      <a:pt x="50" y="25"/>
                      <a:pt x="53" y="22"/>
                    </a:cubicBezTo>
                    <a:cubicBezTo>
                      <a:pt x="57" y="18"/>
                      <a:pt x="54" y="15"/>
                      <a:pt x="54" y="11"/>
                    </a:cubicBezTo>
                    <a:cubicBezTo>
                      <a:pt x="55" y="3"/>
                      <a:pt x="61" y="14"/>
                      <a:pt x="63" y="18"/>
                    </a:cubicBezTo>
                    <a:cubicBezTo>
                      <a:pt x="66" y="22"/>
                      <a:pt x="68" y="26"/>
                      <a:pt x="70" y="30"/>
                    </a:cubicBezTo>
                    <a:lnTo>
                      <a:pt x="72" y="36"/>
                    </a:lnTo>
                    <a:close/>
                  </a:path>
                </a:pathLst>
              </a:custGeom>
              <a:solidFill>
                <a:srgbClr val="FFD3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286"/>
              <p:cNvSpPr>
                <a:spLocks/>
              </p:cNvSpPr>
              <p:nvPr/>
            </p:nvSpPr>
            <p:spPr bwMode="auto">
              <a:xfrm>
                <a:off x="5830" y="2412"/>
                <a:ext cx="49" cy="26"/>
              </a:xfrm>
              <a:custGeom>
                <a:avLst/>
                <a:gdLst>
                  <a:gd name="T0" fmla="*/ 7 w 21"/>
                  <a:gd name="T1" fmla="*/ 4 h 11"/>
                  <a:gd name="T2" fmla="*/ 16 w 21"/>
                  <a:gd name="T3" fmla="*/ 7 h 11"/>
                  <a:gd name="T4" fmla="*/ 21 w 21"/>
                  <a:gd name="T5" fmla="*/ 10 h 11"/>
                  <a:gd name="T6" fmla="*/ 2 w 21"/>
                  <a:gd name="T7" fmla="*/ 7 h 11"/>
                  <a:gd name="T8" fmla="*/ 0 w 21"/>
                  <a:gd name="T9" fmla="*/ 11 h 11"/>
                  <a:gd name="T10" fmla="*/ 7 w 21"/>
                  <a:gd name="T11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1">
                    <a:moveTo>
                      <a:pt x="7" y="4"/>
                    </a:moveTo>
                    <a:cubicBezTo>
                      <a:pt x="11" y="2"/>
                      <a:pt x="13" y="4"/>
                      <a:pt x="16" y="7"/>
                    </a:cubicBezTo>
                    <a:cubicBezTo>
                      <a:pt x="17" y="7"/>
                      <a:pt x="20" y="10"/>
                      <a:pt x="21" y="10"/>
                    </a:cubicBezTo>
                    <a:cubicBezTo>
                      <a:pt x="17" y="4"/>
                      <a:pt x="8" y="0"/>
                      <a:pt x="2" y="7"/>
                    </a:cubicBezTo>
                    <a:cubicBezTo>
                      <a:pt x="1" y="8"/>
                      <a:pt x="1" y="9"/>
                      <a:pt x="0" y="11"/>
                    </a:cubicBezTo>
                    <a:cubicBezTo>
                      <a:pt x="2" y="8"/>
                      <a:pt x="4" y="5"/>
                      <a:pt x="7" y="4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287"/>
              <p:cNvSpPr>
                <a:spLocks/>
              </p:cNvSpPr>
              <p:nvPr/>
            </p:nvSpPr>
            <p:spPr bwMode="auto">
              <a:xfrm>
                <a:off x="5879" y="2400"/>
                <a:ext cx="36" cy="36"/>
              </a:xfrm>
              <a:custGeom>
                <a:avLst/>
                <a:gdLst>
                  <a:gd name="T0" fmla="*/ 1 w 15"/>
                  <a:gd name="T1" fmla="*/ 13 h 15"/>
                  <a:gd name="T2" fmla="*/ 1 w 15"/>
                  <a:gd name="T3" fmla="*/ 10 h 15"/>
                  <a:gd name="T4" fmla="*/ 2 w 15"/>
                  <a:gd name="T5" fmla="*/ 6 h 15"/>
                  <a:gd name="T6" fmla="*/ 15 w 15"/>
                  <a:gd name="T7" fmla="*/ 9 h 15"/>
                  <a:gd name="T8" fmla="*/ 14 w 15"/>
                  <a:gd name="T9" fmla="*/ 7 h 15"/>
                  <a:gd name="T10" fmla="*/ 2 w 15"/>
                  <a:gd name="T11" fmla="*/ 3 h 15"/>
                  <a:gd name="T12" fmla="*/ 1 w 15"/>
                  <a:gd name="T13" fmla="*/ 15 h 15"/>
                  <a:gd name="T14" fmla="*/ 1 w 15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5">
                    <a:moveTo>
                      <a:pt x="1" y="13"/>
                    </a:moveTo>
                    <a:cubicBezTo>
                      <a:pt x="1" y="12"/>
                      <a:pt x="1" y="11"/>
                      <a:pt x="1" y="10"/>
                    </a:cubicBezTo>
                    <a:cubicBezTo>
                      <a:pt x="1" y="8"/>
                      <a:pt x="1" y="7"/>
                      <a:pt x="2" y="6"/>
                    </a:cubicBezTo>
                    <a:cubicBezTo>
                      <a:pt x="4" y="0"/>
                      <a:pt x="12" y="5"/>
                      <a:pt x="15" y="9"/>
                    </a:cubicBezTo>
                    <a:cubicBezTo>
                      <a:pt x="15" y="8"/>
                      <a:pt x="14" y="8"/>
                      <a:pt x="14" y="7"/>
                    </a:cubicBezTo>
                    <a:cubicBezTo>
                      <a:pt x="11" y="4"/>
                      <a:pt x="6" y="0"/>
                      <a:pt x="2" y="3"/>
                    </a:cubicBezTo>
                    <a:cubicBezTo>
                      <a:pt x="0" y="6"/>
                      <a:pt x="1" y="11"/>
                      <a:pt x="1" y="15"/>
                    </a:cubicBezTo>
                    <a:cubicBezTo>
                      <a:pt x="1" y="14"/>
                      <a:pt x="2" y="14"/>
                      <a:pt x="1" y="13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288"/>
              <p:cNvSpPr>
                <a:spLocks/>
              </p:cNvSpPr>
              <p:nvPr/>
            </p:nvSpPr>
            <p:spPr bwMode="auto">
              <a:xfrm>
                <a:off x="5773" y="2450"/>
                <a:ext cx="189" cy="206"/>
              </a:xfrm>
              <a:custGeom>
                <a:avLst/>
                <a:gdLst>
                  <a:gd name="T0" fmla="*/ 67 w 80"/>
                  <a:gd name="T1" fmla="*/ 57 h 87"/>
                  <a:gd name="T2" fmla="*/ 66 w 80"/>
                  <a:gd name="T3" fmla="*/ 56 h 87"/>
                  <a:gd name="T4" fmla="*/ 57 w 80"/>
                  <a:gd name="T5" fmla="*/ 49 h 87"/>
                  <a:gd name="T6" fmla="*/ 47 w 80"/>
                  <a:gd name="T7" fmla="*/ 53 h 87"/>
                  <a:gd name="T8" fmla="*/ 32 w 80"/>
                  <a:gd name="T9" fmla="*/ 53 h 87"/>
                  <a:gd name="T10" fmla="*/ 17 w 80"/>
                  <a:gd name="T11" fmla="*/ 40 h 87"/>
                  <a:gd name="T12" fmla="*/ 8 w 80"/>
                  <a:gd name="T13" fmla="*/ 28 h 87"/>
                  <a:gd name="T14" fmla="*/ 7 w 80"/>
                  <a:gd name="T15" fmla="*/ 27 h 87"/>
                  <a:gd name="T16" fmla="*/ 6 w 80"/>
                  <a:gd name="T17" fmla="*/ 8 h 87"/>
                  <a:gd name="T18" fmla="*/ 23 w 80"/>
                  <a:gd name="T19" fmla="*/ 8 h 87"/>
                  <a:gd name="T20" fmla="*/ 22 w 80"/>
                  <a:gd name="T21" fmla="*/ 8 h 87"/>
                  <a:gd name="T22" fmla="*/ 7 w 80"/>
                  <a:gd name="T23" fmla="*/ 3 h 87"/>
                  <a:gd name="T24" fmla="*/ 4 w 80"/>
                  <a:gd name="T25" fmla="*/ 23 h 87"/>
                  <a:gd name="T26" fmla="*/ 18 w 80"/>
                  <a:gd name="T27" fmla="*/ 43 h 87"/>
                  <a:gd name="T28" fmla="*/ 36 w 80"/>
                  <a:gd name="T29" fmla="*/ 57 h 87"/>
                  <a:gd name="T30" fmla="*/ 54 w 80"/>
                  <a:gd name="T31" fmla="*/ 54 h 87"/>
                  <a:gd name="T32" fmla="*/ 60 w 80"/>
                  <a:gd name="T33" fmla="*/ 57 h 87"/>
                  <a:gd name="T34" fmla="*/ 64 w 80"/>
                  <a:gd name="T35" fmla="*/ 65 h 87"/>
                  <a:gd name="T36" fmla="*/ 73 w 80"/>
                  <a:gd name="T37" fmla="*/ 82 h 87"/>
                  <a:gd name="T38" fmla="*/ 72 w 80"/>
                  <a:gd name="T39" fmla="*/ 69 h 87"/>
                  <a:gd name="T40" fmla="*/ 67 w 80"/>
                  <a:gd name="T41" fmla="*/ 5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" h="87">
                    <a:moveTo>
                      <a:pt x="67" y="57"/>
                    </a:moveTo>
                    <a:cubicBezTo>
                      <a:pt x="66" y="57"/>
                      <a:pt x="66" y="57"/>
                      <a:pt x="66" y="56"/>
                    </a:cubicBezTo>
                    <a:cubicBezTo>
                      <a:pt x="64" y="53"/>
                      <a:pt x="61" y="48"/>
                      <a:pt x="57" y="49"/>
                    </a:cubicBezTo>
                    <a:cubicBezTo>
                      <a:pt x="54" y="50"/>
                      <a:pt x="50" y="52"/>
                      <a:pt x="47" y="53"/>
                    </a:cubicBezTo>
                    <a:cubicBezTo>
                      <a:pt x="42" y="54"/>
                      <a:pt x="37" y="56"/>
                      <a:pt x="32" y="53"/>
                    </a:cubicBezTo>
                    <a:cubicBezTo>
                      <a:pt x="26" y="49"/>
                      <a:pt x="22" y="44"/>
                      <a:pt x="17" y="40"/>
                    </a:cubicBezTo>
                    <a:cubicBezTo>
                      <a:pt x="14" y="36"/>
                      <a:pt x="10" y="32"/>
                      <a:pt x="8" y="28"/>
                    </a:cubicBezTo>
                    <a:cubicBezTo>
                      <a:pt x="7" y="28"/>
                      <a:pt x="7" y="28"/>
                      <a:pt x="7" y="27"/>
                    </a:cubicBezTo>
                    <a:cubicBezTo>
                      <a:pt x="5" y="22"/>
                      <a:pt x="0" y="13"/>
                      <a:pt x="6" y="8"/>
                    </a:cubicBezTo>
                    <a:cubicBezTo>
                      <a:pt x="12" y="2"/>
                      <a:pt x="16" y="6"/>
                      <a:pt x="23" y="8"/>
                    </a:cubicBezTo>
                    <a:cubicBezTo>
                      <a:pt x="23" y="8"/>
                      <a:pt x="23" y="8"/>
                      <a:pt x="22" y="8"/>
                    </a:cubicBezTo>
                    <a:cubicBezTo>
                      <a:pt x="18" y="4"/>
                      <a:pt x="12" y="0"/>
                      <a:pt x="7" y="3"/>
                    </a:cubicBezTo>
                    <a:cubicBezTo>
                      <a:pt x="1" y="6"/>
                      <a:pt x="2" y="18"/>
                      <a:pt x="4" y="23"/>
                    </a:cubicBezTo>
                    <a:cubicBezTo>
                      <a:pt x="6" y="31"/>
                      <a:pt x="11" y="37"/>
                      <a:pt x="18" y="43"/>
                    </a:cubicBezTo>
                    <a:cubicBezTo>
                      <a:pt x="24" y="48"/>
                      <a:pt x="29" y="55"/>
                      <a:pt x="36" y="57"/>
                    </a:cubicBezTo>
                    <a:cubicBezTo>
                      <a:pt x="43" y="59"/>
                      <a:pt x="47" y="55"/>
                      <a:pt x="54" y="54"/>
                    </a:cubicBezTo>
                    <a:cubicBezTo>
                      <a:pt x="57" y="53"/>
                      <a:pt x="58" y="54"/>
                      <a:pt x="60" y="57"/>
                    </a:cubicBezTo>
                    <a:cubicBezTo>
                      <a:pt x="61" y="60"/>
                      <a:pt x="62" y="63"/>
                      <a:pt x="64" y="65"/>
                    </a:cubicBezTo>
                    <a:cubicBezTo>
                      <a:pt x="66" y="70"/>
                      <a:pt x="68" y="79"/>
                      <a:pt x="73" y="82"/>
                    </a:cubicBezTo>
                    <a:cubicBezTo>
                      <a:pt x="80" y="87"/>
                      <a:pt x="73" y="71"/>
                      <a:pt x="72" y="69"/>
                    </a:cubicBezTo>
                    <a:cubicBezTo>
                      <a:pt x="70" y="65"/>
                      <a:pt x="68" y="61"/>
                      <a:pt x="67" y="57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289"/>
              <p:cNvSpPr>
                <a:spLocks/>
              </p:cNvSpPr>
              <p:nvPr/>
            </p:nvSpPr>
            <p:spPr bwMode="auto">
              <a:xfrm>
                <a:off x="5926" y="2483"/>
                <a:ext cx="60" cy="147"/>
              </a:xfrm>
              <a:custGeom>
                <a:avLst/>
                <a:gdLst>
                  <a:gd name="T0" fmla="*/ 1 w 25"/>
                  <a:gd name="T1" fmla="*/ 15 h 62"/>
                  <a:gd name="T2" fmla="*/ 0 w 25"/>
                  <a:gd name="T3" fmla="*/ 16 h 62"/>
                  <a:gd name="T4" fmla="*/ 0 w 25"/>
                  <a:gd name="T5" fmla="*/ 17 h 62"/>
                  <a:gd name="T6" fmla="*/ 2 w 25"/>
                  <a:gd name="T7" fmla="*/ 18 h 62"/>
                  <a:gd name="T8" fmla="*/ 17 w 25"/>
                  <a:gd name="T9" fmla="*/ 50 h 62"/>
                  <a:gd name="T10" fmla="*/ 15 w 25"/>
                  <a:gd name="T11" fmla="*/ 51 h 62"/>
                  <a:gd name="T12" fmla="*/ 12 w 25"/>
                  <a:gd name="T13" fmla="*/ 45 h 62"/>
                  <a:gd name="T14" fmla="*/ 20 w 25"/>
                  <a:gd name="T15" fmla="*/ 62 h 62"/>
                  <a:gd name="T16" fmla="*/ 25 w 25"/>
                  <a:gd name="T17" fmla="*/ 61 h 62"/>
                  <a:gd name="T18" fmla="*/ 10 w 25"/>
                  <a:gd name="T19" fmla="*/ 27 h 62"/>
                  <a:gd name="T20" fmla="*/ 5 w 25"/>
                  <a:gd name="T21" fmla="*/ 14 h 62"/>
                  <a:gd name="T22" fmla="*/ 9 w 25"/>
                  <a:gd name="T23" fmla="*/ 7 h 62"/>
                  <a:gd name="T24" fmla="*/ 10 w 25"/>
                  <a:gd name="T25" fmla="*/ 0 h 62"/>
                  <a:gd name="T26" fmla="*/ 1 w 25"/>
                  <a:gd name="T27" fmla="*/ 1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62">
                    <a:moveTo>
                      <a:pt x="1" y="15"/>
                    </a:moveTo>
                    <a:cubicBezTo>
                      <a:pt x="1" y="15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7"/>
                    </a:cubicBezTo>
                    <a:cubicBezTo>
                      <a:pt x="1" y="17"/>
                      <a:pt x="2" y="17"/>
                      <a:pt x="2" y="18"/>
                    </a:cubicBezTo>
                    <a:cubicBezTo>
                      <a:pt x="7" y="28"/>
                      <a:pt x="12" y="39"/>
                      <a:pt x="17" y="50"/>
                    </a:cubicBezTo>
                    <a:cubicBezTo>
                      <a:pt x="18" y="51"/>
                      <a:pt x="15" y="52"/>
                      <a:pt x="15" y="51"/>
                    </a:cubicBezTo>
                    <a:cubicBezTo>
                      <a:pt x="14" y="49"/>
                      <a:pt x="13" y="47"/>
                      <a:pt x="12" y="45"/>
                    </a:cubicBezTo>
                    <a:cubicBezTo>
                      <a:pt x="14" y="50"/>
                      <a:pt x="17" y="58"/>
                      <a:pt x="20" y="62"/>
                    </a:cubicBezTo>
                    <a:cubicBezTo>
                      <a:pt x="21" y="62"/>
                      <a:pt x="24" y="61"/>
                      <a:pt x="25" y="61"/>
                    </a:cubicBezTo>
                    <a:cubicBezTo>
                      <a:pt x="21" y="49"/>
                      <a:pt x="15" y="38"/>
                      <a:pt x="10" y="27"/>
                    </a:cubicBezTo>
                    <a:cubicBezTo>
                      <a:pt x="9" y="24"/>
                      <a:pt x="5" y="17"/>
                      <a:pt x="5" y="14"/>
                    </a:cubicBezTo>
                    <a:cubicBezTo>
                      <a:pt x="5" y="11"/>
                      <a:pt x="8" y="9"/>
                      <a:pt x="9" y="7"/>
                    </a:cubicBezTo>
                    <a:cubicBezTo>
                      <a:pt x="10" y="4"/>
                      <a:pt x="10" y="2"/>
                      <a:pt x="10" y="0"/>
                    </a:cubicBezTo>
                    <a:cubicBezTo>
                      <a:pt x="10" y="6"/>
                      <a:pt x="8" y="11"/>
                      <a:pt x="1" y="15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290"/>
              <p:cNvSpPr>
                <a:spLocks/>
              </p:cNvSpPr>
              <p:nvPr/>
            </p:nvSpPr>
            <p:spPr bwMode="auto">
              <a:xfrm>
                <a:off x="5905" y="2556"/>
                <a:ext cx="17" cy="7"/>
              </a:xfrm>
              <a:custGeom>
                <a:avLst/>
                <a:gdLst>
                  <a:gd name="T0" fmla="*/ 7 w 7"/>
                  <a:gd name="T1" fmla="*/ 3 h 3"/>
                  <a:gd name="T2" fmla="*/ 4 w 7"/>
                  <a:gd name="T3" fmla="*/ 0 h 3"/>
                  <a:gd name="T4" fmla="*/ 0 w 7"/>
                  <a:gd name="T5" fmla="*/ 2 h 3"/>
                  <a:gd name="T6" fmla="*/ 3 w 7"/>
                  <a:gd name="T7" fmla="*/ 2 h 3"/>
                  <a:gd name="T8" fmla="*/ 7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3"/>
                    </a:moveTo>
                    <a:cubicBezTo>
                      <a:pt x="6" y="2"/>
                      <a:pt x="5" y="0"/>
                      <a:pt x="4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5" y="2"/>
                      <a:pt x="6" y="3"/>
                      <a:pt x="7" y="3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291"/>
              <p:cNvSpPr>
                <a:spLocks/>
              </p:cNvSpPr>
              <p:nvPr/>
            </p:nvSpPr>
            <p:spPr bwMode="auto">
              <a:xfrm>
                <a:off x="5844" y="2566"/>
                <a:ext cx="217" cy="182"/>
              </a:xfrm>
              <a:custGeom>
                <a:avLst/>
                <a:gdLst>
                  <a:gd name="T0" fmla="*/ 5 w 92"/>
                  <a:gd name="T1" fmla="*/ 39 h 77"/>
                  <a:gd name="T2" fmla="*/ 9 w 92"/>
                  <a:gd name="T3" fmla="*/ 46 h 77"/>
                  <a:gd name="T4" fmla="*/ 8 w 92"/>
                  <a:gd name="T5" fmla="*/ 49 h 77"/>
                  <a:gd name="T6" fmla="*/ 15 w 92"/>
                  <a:gd name="T7" fmla="*/ 54 h 77"/>
                  <a:gd name="T8" fmla="*/ 19 w 92"/>
                  <a:gd name="T9" fmla="*/ 61 h 77"/>
                  <a:gd name="T10" fmla="*/ 21 w 92"/>
                  <a:gd name="T11" fmla="*/ 70 h 77"/>
                  <a:gd name="T12" fmla="*/ 34 w 92"/>
                  <a:gd name="T13" fmla="*/ 77 h 77"/>
                  <a:gd name="T14" fmla="*/ 53 w 92"/>
                  <a:gd name="T15" fmla="*/ 71 h 77"/>
                  <a:gd name="T16" fmla="*/ 86 w 92"/>
                  <a:gd name="T17" fmla="*/ 50 h 77"/>
                  <a:gd name="T18" fmla="*/ 83 w 92"/>
                  <a:gd name="T19" fmla="*/ 38 h 77"/>
                  <a:gd name="T20" fmla="*/ 80 w 92"/>
                  <a:gd name="T21" fmla="*/ 29 h 77"/>
                  <a:gd name="T22" fmla="*/ 76 w 92"/>
                  <a:gd name="T23" fmla="*/ 20 h 77"/>
                  <a:gd name="T24" fmla="*/ 72 w 92"/>
                  <a:gd name="T25" fmla="*/ 10 h 77"/>
                  <a:gd name="T26" fmla="*/ 71 w 92"/>
                  <a:gd name="T27" fmla="*/ 2 h 77"/>
                  <a:gd name="T28" fmla="*/ 5 w 92"/>
                  <a:gd name="T29" fmla="*/ 3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" h="77">
                    <a:moveTo>
                      <a:pt x="5" y="39"/>
                    </a:moveTo>
                    <a:cubicBezTo>
                      <a:pt x="0" y="40"/>
                      <a:pt x="5" y="46"/>
                      <a:pt x="9" y="46"/>
                    </a:cubicBezTo>
                    <a:cubicBezTo>
                      <a:pt x="8" y="46"/>
                      <a:pt x="7" y="47"/>
                      <a:pt x="8" y="49"/>
                    </a:cubicBezTo>
                    <a:cubicBezTo>
                      <a:pt x="8" y="51"/>
                      <a:pt x="10" y="55"/>
                      <a:pt x="15" y="54"/>
                    </a:cubicBezTo>
                    <a:cubicBezTo>
                      <a:pt x="11" y="57"/>
                      <a:pt x="16" y="61"/>
                      <a:pt x="19" y="61"/>
                    </a:cubicBezTo>
                    <a:cubicBezTo>
                      <a:pt x="16" y="63"/>
                      <a:pt x="17" y="69"/>
                      <a:pt x="21" y="70"/>
                    </a:cubicBezTo>
                    <a:cubicBezTo>
                      <a:pt x="17" y="75"/>
                      <a:pt x="31" y="77"/>
                      <a:pt x="34" y="77"/>
                    </a:cubicBezTo>
                    <a:cubicBezTo>
                      <a:pt x="40" y="76"/>
                      <a:pt x="46" y="74"/>
                      <a:pt x="53" y="71"/>
                    </a:cubicBezTo>
                    <a:cubicBezTo>
                      <a:pt x="64" y="66"/>
                      <a:pt x="79" y="61"/>
                      <a:pt x="86" y="50"/>
                    </a:cubicBezTo>
                    <a:cubicBezTo>
                      <a:pt x="88" y="46"/>
                      <a:pt x="92" y="36"/>
                      <a:pt x="83" y="38"/>
                    </a:cubicBezTo>
                    <a:cubicBezTo>
                      <a:pt x="85" y="35"/>
                      <a:pt x="85" y="26"/>
                      <a:pt x="80" y="29"/>
                    </a:cubicBezTo>
                    <a:cubicBezTo>
                      <a:pt x="84" y="25"/>
                      <a:pt x="80" y="21"/>
                      <a:pt x="76" y="20"/>
                    </a:cubicBezTo>
                    <a:cubicBezTo>
                      <a:pt x="79" y="17"/>
                      <a:pt x="77" y="8"/>
                      <a:pt x="72" y="10"/>
                    </a:cubicBezTo>
                    <a:cubicBezTo>
                      <a:pt x="76" y="7"/>
                      <a:pt x="73" y="0"/>
                      <a:pt x="71" y="2"/>
                    </a:cubicBezTo>
                    <a:cubicBezTo>
                      <a:pt x="68" y="3"/>
                      <a:pt x="54" y="28"/>
                      <a:pt x="5" y="39"/>
                    </a:cubicBezTo>
                    <a:close/>
                  </a:path>
                </a:pathLst>
              </a:custGeom>
              <a:solidFill>
                <a:srgbClr val="D3D0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292"/>
              <p:cNvSpPr>
                <a:spLocks/>
              </p:cNvSpPr>
              <p:nvPr/>
            </p:nvSpPr>
            <p:spPr bwMode="auto">
              <a:xfrm>
                <a:off x="5893" y="2656"/>
                <a:ext cx="147" cy="78"/>
              </a:xfrm>
              <a:custGeom>
                <a:avLst/>
                <a:gdLst>
                  <a:gd name="T0" fmla="*/ 0 w 62"/>
                  <a:gd name="T1" fmla="*/ 32 h 33"/>
                  <a:gd name="T2" fmla="*/ 16 w 62"/>
                  <a:gd name="T3" fmla="*/ 30 h 33"/>
                  <a:gd name="T4" fmla="*/ 62 w 62"/>
                  <a:gd name="T5" fmla="*/ 0 h 33"/>
                  <a:gd name="T6" fmla="*/ 0 w 62"/>
                  <a:gd name="T7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33">
                    <a:moveTo>
                      <a:pt x="0" y="32"/>
                    </a:moveTo>
                    <a:cubicBezTo>
                      <a:pt x="0" y="32"/>
                      <a:pt x="5" y="33"/>
                      <a:pt x="16" y="30"/>
                    </a:cubicBezTo>
                    <a:cubicBezTo>
                      <a:pt x="32" y="26"/>
                      <a:pt x="57" y="16"/>
                      <a:pt x="62" y="0"/>
                    </a:cubicBezTo>
                    <a:cubicBezTo>
                      <a:pt x="62" y="0"/>
                      <a:pt x="50" y="19"/>
                      <a:pt x="0" y="32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93"/>
              <p:cNvSpPr>
                <a:spLocks/>
              </p:cNvSpPr>
              <p:nvPr/>
            </p:nvSpPr>
            <p:spPr bwMode="auto">
              <a:xfrm>
                <a:off x="5889" y="2634"/>
                <a:ext cx="144" cy="76"/>
              </a:xfrm>
              <a:custGeom>
                <a:avLst/>
                <a:gdLst>
                  <a:gd name="T0" fmla="*/ 0 w 61"/>
                  <a:gd name="T1" fmla="*/ 32 h 32"/>
                  <a:gd name="T2" fmla="*/ 61 w 61"/>
                  <a:gd name="T3" fmla="*/ 0 h 32"/>
                  <a:gd name="T4" fmla="*/ 0 w 61"/>
                  <a:gd name="T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32">
                    <a:moveTo>
                      <a:pt x="0" y="32"/>
                    </a:moveTo>
                    <a:cubicBezTo>
                      <a:pt x="0" y="32"/>
                      <a:pt x="48" y="21"/>
                      <a:pt x="61" y="0"/>
                    </a:cubicBezTo>
                    <a:cubicBezTo>
                      <a:pt x="61" y="0"/>
                      <a:pt x="50" y="13"/>
                      <a:pt x="0" y="32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94"/>
              <p:cNvSpPr>
                <a:spLocks/>
              </p:cNvSpPr>
              <p:nvPr/>
            </p:nvSpPr>
            <p:spPr bwMode="auto">
              <a:xfrm>
                <a:off x="5879" y="2613"/>
                <a:ext cx="144" cy="80"/>
              </a:xfrm>
              <a:custGeom>
                <a:avLst/>
                <a:gdLst>
                  <a:gd name="T0" fmla="*/ 0 w 61"/>
                  <a:gd name="T1" fmla="*/ 34 h 34"/>
                  <a:gd name="T2" fmla="*/ 61 w 61"/>
                  <a:gd name="T3" fmla="*/ 0 h 34"/>
                  <a:gd name="T4" fmla="*/ 36 w 61"/>
                  <a:gd name="T5" fmla="*/ 16 h 34"/>
                  <a:gd name="T6" fmla="*/ 0 w 61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34">
                    <a:moveTo>
                      <a:pt x="0" y="34"/>
                    </a:moveTo>
                    <a:cubicBezTo>
                      <a:pt x="0" y="34"/>
                      <a:pt x="48" y="21"/>
                      <a:pt x="61" y="0"/>
                    </a:cubicBezTo>
                    <a:cubicBezTo>
                      <a:pt x="61" y="0"/>
                      <a:pt x="47" y="10"/>
                      <a:pt x="36" y="16"/>
                    </a:cubicBezTo>
                    <a:cubicBezTo>
                      <a:pt x="25" y="23"/>
                      <a:pt x="0" y="34"/>
                      <a:pt x="0" y="34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95"/>
              <p:cNvSpPr>
                <a:spLocks/>
              </p:cNvSpPr>
              <p:nvPr/>
            </p:nvSpPr>
            <p:spPr bwMode="auto">
              <a:xfrm>
                <a:off x="5865" y="2589"/>
                <a:ext cx="149" cy="85"/>
              </a:xfrm>
              <a:custGeom>
                <a:avLst/>
                <a:gdLst>
                  <a:gd name="T0" fmla="*/ 0 w 63"/>
                  <a:gd name="T1" fmla="*/ 36 h 36"/>
                  <a:gd name="T2" fmla="*/ 63 w 63"/>
                  <a:gd name="T3" fmla="*/ 0 h 36"/>
                  <a:gd name="T4" fmla="*/ 0 w 63"/>
                  <a:gd name="T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36">
                    <a:moveTo>
                      <a:pt x="0" y="36"/>
                    </a:moveTo>
                    <a:cubicBezTo>
                      <a:pt x="0" y="36"/>
                      <a:pt x="50" y="25"/>
                      <a:pt x="63" y="0"/>
                    </a:cubicBezTo>
                    <a:cubicBezTo>
                      <a:pt x="63" y="0"/>
                      <a:pt x="45" y="20"/>
                      <a:pt x="0" y="36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96"/>
              <p:cNvSpPr>
                <a:spLocks/>
              </p:cNvSpPr>
              <p:nvPr/>
            </p:nvSpPr>
            <p:spPr bwMode="auto">
              <a:xfrm>
                <a:off x="5971" y="2074"/>
                <a:ext cx="208" cy="305"/>
              </a:xfrm>
              <a:custGeom>
                <a:avLst/>
                <a:gdLst>
                  <a:gd name="T0" fmla="*/ 83 w 88"/>
                  <a:gd name="T1" fmla="*/ 49 h 129"/>
                  <a:gd name="T2" fmla="*/ 76 w 88"/>
                  <a:gd name="T3" fmla="*/ 49 h 129"/>
                  <a:gd name="T4" fmla="*/ 63 w 88"/>
                  <a:gd name="T5" fmla="*/ 36 h 129"/>
                  <a:gd name="T6" fmla="*/ 60 w 88"/>
                  <a:gd name="T7" fmla="*/ 20 h 129"/>
                  <a:gd name="T8" fmla="*/ 49 w 88"/>
                  <a:gd name="T9" fmla="*/ 20 h 129"/>
                  <a:gd name="T10" fmla="*/ 35 w 88"/>
                  <a:gd name="T11" fmla="*/ 1 h 129"/>
                  <a:gd name="T12" fmla="*/ 28 w 88"/>
                  <a:gd name="T13" fmla="*/ 26 h 129"/>
                  <a:gd name="T14" fmla="*/ 5 w 88"/>
                  <a:gd name="T15" fmla="*/ 77 h 129"/>
                  <a:gd name="T16" fmla="*/ 3 w 88"/>
                  <a:gd name="T17" fmla="*/ 110 h 129"/>
                  <a:gd name="T18" fmla="*/ 3 w 88"/>
                  <a:gd name="T19" fmla="*/ 110 h 129"/>
                  <a:gd name="T20" fmla="*/ 26 w 88"/>
                  <a:gd name="T21" fmla="*/ 129 h 129"/>
                  <a:gd name="T22" fmla="*/ 47 w 88"/>
                  <a:gd name="T23" fmla="*/ 117 h 129"/>
                  <a:gd name="T24" fmla="*/ 51 w 88"/>
                  <a:gd name="T25" fmla="*/ 99 h 129"/>
                  <a:gd name="T26" fmla="*/ 49 w 88"/>
                  <a:gd name="T27" fmla="*/ 95 h 129"/>
                  <a:gd name="T28" fmla="*/ 71 w 88"/>
                  <a:gd name="T29" fmla="*/ 80 h 129"/>
                  <a:gd name="T30" fmla="*/ 83 w 88"/>
                  <a:gd name="T31" fmla="*/ 4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129">
                    <a:moveTo>
                      <a:pt x="83" y="49"/>
                    </a:moveTo>
                    <a:cubicBezTo>
                      <a:pt x="81" y="48"/>
                      <a:pt x="78" y="48"/>
                      <a:pt x="76" y="49"/>
                    </a:cubicBezTo>
                    <a:cubicBezTo>
                      <a:pt x="78" y="41"/>
                      <a:pt x="70" y="24"/>
                      <a:pt x="63" y="36"/>
                    </a:cubicBezTo>
                    <a:cubicBezTo>
                      <a:pt x="63" y="31"/>
                      <a:pt x="62" y="24"/>
                      <a:pt x="60" y="20"/>
                    </a:cubicBezTo>
                    <a:cubicBezTo>
                      <a:pt x="57" y="16"/>
                      <a:pt x="51" y="13"/>
                      <a:pt x="49" y="20"/>
                    </a:cubicBezTo>
                    <a:cubicBezTo>
                      <a:pt x="51" y="12"/>
                      <a:pt x="44" y="0"/>
                      <a:pt x="35" y="1"/>
                    </a:cubicBezTo>
                    <a:cubicBezTo>
                      <a:pt x="22" y="2"/>
                      <a:pt x="29" y="16"/>
                      <a:pt x="28" y="26"/>
                    </a:cubicBezTo>
                    <a:cubicBezTo>
                      <a:pt x="26" y="46"/>
                      <a:pt x="13" y="60"/>
                      <a:pt x="5" y="77"/>
                    </a:cubicBezTo>
                    <a:cubicBezTo>
                      <a:pt x="1" y="87"/>
                      <a:pt x="0" y="99"/>
                      <a:pt x="3" y="110"/>
                    </a:cubicBezTo>
                    <a:cubicBezTo>
                      <a:pt x="3" y="110"/>
                      <a:pt x="3" y="110"/>
                      <a:pt x="3" y="110"/>
                    </a:cubicBezTo>
                    <a:cubicBezTo>
                      <a:pt x="6" y="121"/>
                      <a:pt x="15" y="129"/>
                      <a:pt x="26" y="129"/>
                    </a:cubicBezTo>
                    <a:cubicBezTo>
                      <a:pt x="35" y="129"/>
                      <a:pt x="42" y="124"/>
                      <a:pt x="47" y="117"/>
                    </a:cubicBezTo>
                    <a:cubicBezTo>
                      <a:pt x="51" y="113"/>
                      <a:pt x="53" y="107"/>
                      <a:pt x="51" y="99"/>
                    </a:cubicBezTo>
                    <a:cubicBezTo>
                      <a:pt x="50" y="98"/>
                      <a:pt x="50" y="97"/>
                      <a:pt x="49" y="95"/>
                    </a:cubicBezTo>
                    <a:cubicBezTo>
                      <a:pt x="58" y="91"/>
                      <a:pt x="66" y="85"/>
                      <a:pt x="71" y="80"/>
                    </a:cubicBezTo>
                    <a:cubicBezTo>
                      <a:pt x="78" y="74"/>
                      <a:pt x="88" y="59"/>
                      <a:pt x="83" y="4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297"/>
              <p:cNvSpPr>
                <a:spLocks/>
              </p:cNvSpPr>
              <p:nvPr/>
            </p:nvSpPr>
            <p:spPr bwMode="auto">
              <a:xfrm>
                <a:off x="6064" y="2079"/>
                <a:ext cx="28" cy="80"/>
              </a:xfrm>
              <a:custGeom>
                <a:avLst/>
                <a:gdLst>
                  <a:gd name="T0" fmla="*/ 0 w 12"/>
                  <a:gd name="T1" fmla="*/ 34 h 34"/>
                  <a:gd name="T2" fmla="*/ 11 w 12"/>
                  <a:gd name="T3" fmla="*/ 18 h 34"/>
                  <a:gd name="T4" fmla="*/ 12 w 12"/>
                  <a:gd name="T5" fmla="*/ 15 h 34"/>
                  <a:gd name="T6" fmla="*/ 10 w 12"/>
                  <a:gd name="T7" fmla="*/ 18 h 34"/>
                  <a:gd name="T8" fmla="*/ 2 w 12"/>
                  <a:gd name="T9" fmla="*/ 0 h 34"/>
                  <a:gd name="T10" fmla="*/ 0 w 12"/>
                  <a:gd name="T1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34">
                    <a:moveTo>
                      <a:pt x="0" y="34"/>
                    </a:moveTo>
                    <a:cubicBezTo>
                      <a:pt x="6" y="31"/>
                      <a:pt x="10" y="26"/>
                      <a:pt x="11" y="18"/>
                    </a:cubicBezTo>
                    <a:cubicBezTo>
                      <a:pt x="11" y="17"/>
                      <a:pt x="11" y="16"/>
                      <a:pt x="12" y="15"/>
                    </a:cubicBezTo>
                    <a:cubicBezTo>
                      <a:pt x="11" y="16"/>
                      <a:pt x="11" y="17"/>
                      <a:pt x="10" y="18"/>
                    </a:cubicBezTo>
                    <a:cubicBezTo>
                      <a:pt x="11" y="12"/>
                      <a:pt x="8" y="4"/>
                      <a:pt x="2" y="0"/>
                    </a:cubicBezTo>
                    <a:cubicBezTo>
                      <a:pt x="5" y="11"/>
                      <a:pt x="5" y="23"/>
                      <a:pt x="0" y="3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298"/>
              <p:cNvSpPr>
                <a:spLocks/>
              </p:cNvSpPr>
              <p:nvPr/>
            </p:nvSpPr>
            <p:spPr bwMode="auto">
              <a:xfrm>
                <a:off x="6094" y="2140"/>
                <a:ext cx="33" cy="38"/>
              </a:xfrm>
              <a:custGeom>
                <a:avLst/>
                <a:gdLst>
                  <a:gd name="T0" fmla="*/ 14 w 14"/>
                  <a:gd name="T1" fmla="*/ 6 h 16"/>
                  <a:gd name="T2" fmla="*/ 14 w 14"/>
                  <a:gd name="T3" fmla="*/ 4 h 16"/>
                  <a:gd name="T4" fmla="*/ 11 w 14"/>
                  <a:gd name="T5" fmla="*/ 8 h 16"/>
                  <a:gd name="T6" fmla="*/ 10 w 14"/>
                  <a:gd name="T7" fmla="*/ 0 h 16"/>
                  <a:gd name="T8" fmla="*/ 4 w 14"/>
                  <a:gd name="T9" fmla="*/ 12 h 16"/>
                  <a:gd name="T10" fmla="*/ 0 w 14"/>
                  <a:gd name="T11" fmla="*/ 16 h 16"/>
                  <a:gd name="T12" fmla="*/ 14 w 14"/>
                  <a:gd name="T13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6">
                    <a:moveTo>
                      <a:pt x="14" y="6"/>
                    </a:moveTo>
                    <a:cubicBezTo>
                      <a:pt x="14" y="5"/>
                      <a:pt x="14" y="5"/>
                      <a:pt x="14" y="4"/>
                    </a:cubicBezTo>
                    <a:cubicBezTo>
                      <a:pt x="13" y="5"/>
                      <a:pt x="12" y="6"/>
                      <a:pt x="11" y="8"/>
                    </a:cubicBezTo>
                    <a:cubicBezTo>
                      <a:pt x="11" y="6"/>
                      <a:pt x="11" y="3"/>
                      <a:pt x="10" y="0"/>
                    </a:cubicBezTo>
                    <a:cubicBezTo>
                      <a:pt x="9" y="5"/>
                      <a:pt x="7" y="9"/>
                      <a:pt x="4" y="12"/>
                    </a:cubicBezTo>
                    <a:cubicBezTo>
                      <a:pt x="3" y="14"/>
                      <a:pt x="2" y="15"/>
                      <a:pt x="0" y="16"/>
                    </a:cubicBezTo>
                    <a:cubicBezTo>
                      <a:pt x="7" y="15"/>
                      <a:pt x="13" y="13"/>
                      <a:pt x="14" y="6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299"/>
              <p:cNvSpPr>
                <a:spLocks/>
              </p:cNvSpPr>
              <p:nvPr/>
            </p:nvSpPr>
            <p:spPr bwMode="auto">
              <a:xfrm>
                <a:off x="6132" y="2183"/>
                <a:ext cx="36" cy="21"/>
              </a:xfrm>
              <a:custGeom>
                <a:avLst/>
                <a:gdLst>
                  <a:gd name="T0" fmla="*/ 15 w 15"/>
                  <a:gd name="T1" fmla="*/ 2 h 9"/>
                  <a:gd name="T2" fmla="*/ 8 w 15"/>
                  <a:gd name="T3" fmla="*/ 3 h 9"/>
                  <a:gd name="T4" fmla="*/ 8 w 15"/>
                  <a:gd name="T5" fmla="*/ 0 h 9"/>
                  <a:gd name="T6" fmla="*/ 0 w 15"/>
                  <a:gd name="T7" fmla="*/ 7 h 9"/>
                  <a:gd name="T8" fmla="*/ 15 w 15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5" y="2"/>
                    </a:moveTo>
                    <a:cubicBezTo>
                      <a:pt x="12" y="2"/>
                      <a:pt x="10" y="2"/>
                      <a:pt x="8" y="3"/>
                    </a:cubicBezTo>
                    <a:cubicBezTo>
                      <a:pt x="8" y="2"/>
                      <a:pt x="8" y="1"/>
                      <a:pt x="8" y="0"/>
                    </a:cubicBezTo>
                    <a:cubicBezTo>
                      <a:pt x="6" y="3"/>
                      <a:pt x="4" y="5"/>
                      <a:pt x="0" y="7"/>
                    </a:cubicBezTo>
                    <a:cubicBezTo>
                      <a:pt x="6" y="9"/>
                      <a:pt x="11" y="6"/>
                      <a:pt x="15" y="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300"/>
              <p:cNvSpPr>
                <a:spLocks/>
              </p:cNvSpPr>
              <p:nvPr/>
            </p:nvSpPr>
            <p:spPr bwMode="auto">
              <a:xfrm>
                <a:off x="5974" y="2280"/>
                <a:ext cx="146" cy="118"/>
              </a:xfrm>
              <a:custGeom>
                <a:avLst/>
                <a:gdLst>
                  <a:gd name="T0" fmla="*/ 42 w 62"/>
                  <a:gd name="T1" fmla="*/ 3 h 50"/>
                  <a:gd name="T2" fmla="*/ 10 w 62"/>
                  <a:gd name="T3" fmla="*/ 27 h 50"/>
                  <a:gd name="T4" fmla="*/ 0 w 62"/>
                  <a:gd name="T5" fmla="*/ 6 h 50"/>
                  <a:gd name="T6" fmla="*/ 2 w 62"/>
                  <a:gd name="T7" fmla="*/ 23 h 50"/>
                  <a:gd name="T8" fmla="*/ 2 w 62"/>
                  <a:gd name="T9" fmla="*/ 23 h 50"/>
                  <a:gd name="T10" fmla="*/ 25 w 62"/>
                  <a:gd name="T11" fmla="*/ 42 h 50"/>
                  <a:gd name="T12" fmla="*/ 46 w 62"/>
                  <a:gd name="T13" fmla="*/ 30 h 50"/>
                  <a:gd name="T14" fmla="*/ 50 w 62"/>
                  <a:gd name="T15" fmla="*/ 12 h 50"/>
                  <a:gd name="T16" fmla="*/ 48 w 62"/>
                  <a:gd name="T17" fmla="*/ 8 h 50"/>
                  <a:gd name="T18" fmla="*/ 62 w 62"/>
                  <a:gd name="T19" fmla="*/ 0 h 50"/>
                  <a:gd name="T20" fmla="*/ 42 w 62"/>
                  <a:gd name="T21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50">
                    <a:moveTo>
                      <a:pt x="42" y="3"/>
                    </a:moveTo>
                    <a:cubicBezTo>
                      <a:pt x="48" y="23"/>
                      <a:pt x="27" y="50"/>
                      <a:pt x="10" y="27"/>
                    </a:cubicBezTo>
                    <a:cubicBezTo>
                      <a:pt x="6" y="22"/>
                      <a:pt x="2" y="15"/>
                      <a:pt x="0" y="6"/>
                    </a:cubicBezTo>
                    <a:cubicBezTo>
                      <a:pt x="0" y="12"/>
                      <a:pt x="0" y="17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34"/>
                      <a:pt x="14" y="42"/>
                      <a:pt x="25" y="42"/>
                    </a:cubicBezTo>
                    <a:cubicBezTo>
                      <a:pt x="34" y="42"/>
                      <a:pt x="41" y="37"/>
                      <a:pt x="46" y="30"/>
                    </a:cubicBezTo>
                    <a:cubicBezTo>
                      <a:pt x="50" y="26"/>
                      <a:pt x="52" y="20"/>
                      <a:pt x="50" y="12"/>
                    </a:cubicBezTo>
                    <a:cubicBezTo>
                      <a:pt x="49" y="11"/>
                      <a:pt x="49" y="10"/>
                      <a:pt x="48" y="8"/>
                    </a:cubicBezTo>
                    <a:cubicBezTo>
                      <a:pt x="53" y="6"/>
                      <a:pt x="58" y="3"/>
                      <a:pt x="62" y="0"/>
                    </a:cubicBezTo>
                    <a:cubicBezTo>
                      <a:pt x="55" y="1"/>
                      <a:pt x="49" y="3"/>
                      <a:pt x="42" y="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301"/>
              <p:cNvSpPr>
                <a:spLocks/>
              </p:cNvSpPr>
              <p:nvPr/>
            </p:nvSpPr>
            <p:spPr bwMode="auto">
              <a:xfrm>
                <a:off x="6525" y="3762"/>
                <a:ext cx="298" cy="454"/>
              </a:xfrm>
              <a:custGeom>
                <a:avLst/>
                <a:gdLst>
                  <a:gd name="T0" fmla="*/ 75 w 126"/>
                  <a:gd name="T1" fmla="*/ 23 h 192"/>
                  <a:gd name="T2" fmla="*/ 30 w 126"/>
                  <a:gd name="T3" fmla="*/ 1 h 192"/>
                  <a:gd name="T4" fmla="*/ 2 w 126"/>
                  <a:gd name="T5" fmla="*/ 36 h 192"/>
                  <a:gd name="T6" fmla="*/ 31 w 126"/>
                  <a:gd name="T7" fmla="*/ 147 h 192"/>
                  <a:gd name="T8" fmla="*/ 40 w 126"/>
                  <a:gd name="T9" fmla="*/ 192 h 192"/>
                  <a:gd name="T10" fmla="*/ 69 w 126"/>
                  <a:gd name="T11" fmla="*/ 160 h 192"/>
                  <a:gd name="T12" fmla="*/ 61 w 126"/>
                  <a:gd name="T13" fmla="*/ 139 h 192"/>
                  <a:gd name="T14" fmla="*/ 45 w 126"/>
                  <a:gd name="T15" fmla="*/ 89 h 192"/>
                  <a:gd name="T16" fmla="*/ 37 w 126"/>
                  <a:gd name="T17" fmla="*/ 66 h 192"/>
                  <a:gd name="T18" fmla="*/ 37 w 126"/>
                  <a:gd name="T19" fmla="*/ 45 h 192"/>
                  <a:gd name="T20" fmla="*/ 54 w 126"/>
                  <a:gd name="T21" fmla="*/ 51 h 192"/>
                  <a:gd name="T22" fmla="*/ 74 w 126"/>
                  <a:gd name="T23" fmla="*/ 59 h 192"/>
                  <a:gd name="T24" fmla="*/ 108 w 126"/>
                  <a:gd name="T25" fmla="*/ 60 h 192"/>
                  <a:gd name="T26" fmla="*/ 126 w 126"/>
                  <a:gd name="T27" fmla="*/ 52 h 192"/>
                  <a:gd name="T28" fmla="*/ 81 w 126"/>
                  <a:gd name="T29" fmla="*/ 27 h 192"/>
                  <a:gd name="T30" fmla="*/ 75 w 126"/>
                  <a:gd name="T31" fmla="*/ 2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6" h="192">
                    <a:moveTo>
                      <a:pt x="75" y="23"/>
                    </a:moveTo>
                    <a:cubicBezTo>
                      <a:pt x="65" y="11"/>
                      <a:pt x="45" y="2"/>
                      <a:pt x="30" y="1"/>
                    </a:cubicBezTo>
                    <a:cubicBezTo>
                      <a:pt x="8" y="0"/>
                      <a:pt x="2" y="18"/>
                      <a:pt x="2" y="36"/>
                    </a:cubicBezTo>
                    <a:cubicBezTo>
                      <a:pt x="0" y="75"/>
                      <a:pt x="21" y="109"/>
                      <a:pt x="31" y="147"/>
                    </a:cubicBezTo>
                    <a:cubicBezTo>
                      <a:pt x="34" y="157"/>
                      <a:pt x="38" y="181"/>
                      <a:pt x="40" y="192"/>
                    </a:cubicBezTo>
                    <a:cubicBezTo>
                      <a:pt x="50" y="191"/>
                      <a:pt x="68" y="163"/>
                      <a:pt x="69" y="160"/>
                    </a:cubicBezTo>
                    <a:cubicBezTo>
                      <a:pt x="70" y="155"/>
                      <a:pt x="63" y="144"/>
                      <a:pt x="61" y="139"/>
                    </a:cubicBezTo>
                    <a:cubicBezTo>
                      <a:pt x="55" y="123"/>
                      <a:pt x="50" y="106"/>
                      <a:pt x="45" y="89"/>
                    </a:cubicBezTo>
                    <a:cubicBezTo>
                      <a:pt x="42" y="82"/>
                      <a:pt x="39" y="74"/>
                      <a:pt x="37" y="66"/>
                    </a:cubicBezTo>
                    <a:cubicBezTo>
                      <a:pt x="35" y="62"/>
                      <a:pt x="31" y="48"/>
                      <a:pt x="37" y="45"/>
                    </a:cubicBezTo>
                    <a:cubicBezTo>
                      <a:pt x="42" y="43"/>
                      <a:pt x="50" y="49"/>
                      <a:pt x="54" y="51"/>
                    </a:cubicBezTo>
                    <a:cubicBezTo>
                      <a:pt x="60" y="54"/>
                      <a:pt x="68" y="58"/>
                      <a:pt x="74" y="59"/>
                    </a:cubicBezTo>
                    <a:cubicBezTo>
                      <a:pt x="86" y="61"/>
                      <a:pt x="96" y="61"/>
                      <a:pt x="108" y="60"/>
                    </a:cubicBezTo>
                    <a:cubicBezTo>
                      <a:pt x="115" y="60"/>
                      <a:pt x="121" y="57"/>
                      <a:pt x="126" y="52"/>
                    </a:cubicBezTo>
                    <a:cubicBezTo>
                      <a:pt x="111" y="44"/>
                      <a:pt x="96" y="35"/>
                      <a:pt x="81" y="27"/>
                    </a:cubicBezTo>
                    <a:cubicBezTo>
                      <a:pt x="79" y="26"/>
                      <a:pt x="77" y="24"/>
                      <a:pt x="75" y="23"/>
                    </a:cubicBez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302"/>
              <p:cNvSpPr>
                <a:spLocks/>
              </p:cNvSpPr>
              <p:nvPr/>
            </p:nvSpPr>
            <p:spPr bwMode="auto">
              <a:xfrm>
                <a:off x="6844" y="3826"/>
                <a:ext cx="194" cy="676"/>
              </a:xfrm>
              <a:custGeom>
                <a:avLst/>
                <a:gdLst>
                  <a:gd name="T0" fmla="*/ 0 w 82"/>
                  <a:gd name="T1" fmla="*/ 18 h 286"/>
                  <a:gd name="T2" fmla="*/ 54 w 82"/>
                  <a:gd name="T3" fmla="*/ 273 h 286"/>
                  <a:gd name="T4" fmla="*/ 68 w 82"/>
                  <a:gd name="T5" fmla="*/ 286 h 286"/>
                  <a:gd name="T6" fmla="*/ 82 w 82"/>
                  <a:gd name="T7" fmla="*/ 269 h 286"/>
                  <a:gd name="T8" fmla="*/ 45 w 82"/>
                  <a:gd name="T9" fmla="*/ 15 h 286"/>
                  <a:gd name="T10" fmla="*/ 0 w 82"/>
                  <a:gd name="T11" fmla="*/ 18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286">
                    <a:moveTo>
                      <a:pt x="0" y="18"/>
                    </a:moveTo>
                    <a:cubicBezTo>
                      <a:pt x="54" y="273"/>
                      <a:pt x="54" y="273"/>
                      <a:pt x="54" y="273"/>
                    </a:cubicBezTo>
                    <a:cubicBezTo>
                      <a:pt x="68" y="286"/>
                      <a:pt x="68" y="286"/>
                      <a:pt x="68" y="286"/>
                    </a:cubicBezTo>
                    <a:cubicBezTo>
                      <a:pt x="82" y="269"/>
                      <a:pt x="82" y="269"/>
                      <a:pt x="82" y="269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45" y="15"/>
                      <a:pt x="24" y="0"/>
                      <a:pt x="0" y="18"/>
                    </a:cubicBez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03"/>
              <p:cNvSpPr>
                <a:spLocks/>
              </p:cNvSpPr>
              <p:nvPr/>
            </p:nvSpPr>
            <p:spPr bwMode="auto">
              <a:xfrm>
                <a:off x="6572" y="3814"/>
                <a:ext cx="251" cy="402"/>
              </a:xfrm>
              <a:custGeom>
                <a:avLst/>
                <a:gdLst>
                  <a:gd name="T0" fmla="*/ 61 w 106"/>
                  <a:gd name="T1" fmla="*/ 5 h 170"/>
                  <a:gd name="T2" fmla="*/ 61 w 106"/>
                  <a:gd name="T3" fmla="*/ 5 h 170"/>
                  <a:gd name="T4" fmla="*/ 40 w 106"/>
                  <a:gd name="T5" fmla="*/ 15 h 170"/>
                  <a:gd name="T6" fmla="*/ 12 w 106"/>
                  <a:gd name="T7" fmla="*/ 2 h 170"/>
                  <a:gd name="T8" fmla="*/ 0 w 106"/>
                  <a:gd name="T9" fmla="*/ 21 h 170"/>
                  <a:gd name="T10" fmla="*/ 20 w 106"/>
                  <a:gd name="T11" fmla="*/ 96 h 170"/>
                  <a:gd name="T12" fmla="*/ 7 w 106"/>
                  <a:gd name="T13" fmla="*/ 113 h 170"/>
                  <a:gd name="T14" fmla="*/ 11 w 106"/>
                  <a:gd name="T15" fmla="*/ 125 h 170"/>
                  <a:gd name="T16" fmla="*/ 20 w 106"/>
                  <a:gd name="T17" fmla="*/ 170 h 170"/>
                  <a:gd name="T18" fmla="*/ 49 w 106"/>
                  <a:gd name="T19" fmla="*/ 138 h 170"/>
                  <a:gd name="T20" fmla="*/ 41 w 106"/>
                  <a:gd name="T21" fmla="*/ 117 h 170"/>
                  <a:gd name="T22" fmla="*/ 25 w 106"/>
                  <a:gd name="T23" fmla="*/ 67 h 170"/>
                  <a:gd name="T24" fmla="*/ 17 w 106"/>
                  <a:gd name="T25" fmla="*/ 44 h 170"/>
                  <a:gd name="T26" fmla="*/ 17 w 106"/>
                  <a:gd name="T27" fmla="*/ 23 h 170"/>
                  <a:gd name="T28" fmla="*/ 34 w 106"/>
                  <a:gd name="T29" fmla="*/ 29 h 170"/>
                  <a:gd name="T30" fmla="*/ 54 w 106"/>
                  <a:gd name="T31" fmla="*/ 37 h 170"/>
                  <a:gd name="T32" fmla="*/ 88 w 106"/>
                  <a:gd name="T33" fmla="*/ 38 h 170"/>
                  <a:gd name="T34" fmla="*/ 106 w 106"/>
                  <a:gd name="T35" fmla="*/ 30 h 170"/>
                  <a:gd name="T36" fmla="*/ 61 w 106"/>
                  <a:gd name="T37" fmla="*/ 5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6" h="170">
                    <a:moveTo>
                      <a:pt x="61" y="5"/>
                    </a:moveTo>
                    <a:cubicBezTo>
                      <a:pt x="61" y="5"/>
                      <a:pt x="61" y="5"/>
                      <a:pt x="61" y="5"/>
                    </a:cubicBezTo>
                    <a:cubicBezTo>
                      <a:pt x="59" y="13"/>
                      <a:pt x="50" y="20"/>
                      <a:pt x="40" y="15"/>
                    </a:cubicBezTo>
                    <a:cubicBezTo>
                      <a:pt x="31" y="10"/>
                      <a:pt x="22" y="4"/>
                      <a:pt x="12" y="2"/>
                    </a:cubicBezTo>
                    <a:cubicBezTo>
                      <a:pt x="0" y="0"/>
                      <a:pt x="0" y="11"/>
                      <a:pt x="0" y="21"/>
                    </a:cubicBezTo>
                    <a:cubicBezTo>
                      <a:pt x="0" y="48"/>
                      <a:pt x="10" y="72"/>
                      <a:pt x="20" y="96"/>
                    </a:cubicBezTo>
                    <a:cubicBezTo>
                      <a:pt x="24" y="106"/>
                      <a:pt x="16" y="112"/>
                      <a:pt x="7" y="113"/>
                    </a:cubicBezTo>
                    <a:cubicBezTo>
                      <a:pt x="9" y="117"/>
                      <a:pt x="10" y="121"/>
                      <a:pt x="11" y="125"/>
                    </a:cubicBezTo>
                    <a:cubicBezTo>
                      <a:pt x="14" y="135"/>
                      <a:pt x="18" y="159"/>
                      <a:pt x="20" y="170"/>
                    </a:cubicBezTo>
                    <a:cubicBezTo>
                      <a:pt x="30" y="169"/>
                      <a:pt x="48" y="141"/>
                      <a:pt x="49" y="138"/>
                    </a:cubicBezTo>
                    <a:cubicBezTo>
                      <a:pt x="50" y="133"/>
                      <a:pt x="43" y="122"/>
                      <a:pt x="41" y="117"/>
                    </a:cubicBezTo>
                    <a:cubicBezTo>
                      <a:pt x="35" y="101"/>
                      <a:pt x="30" y="84"/>
                      <a:pt x="25" y="67"/>
                    </a:cubicBezTo>
                    <a:cubicBezTo>
                      <a:pt x="22" y="60"/>
                      <a:pt x="19" y="52"/>
                      <a:pt x="17" y="44"/>
                    </a:cubicBezTo>
                    <a:cubicBezTo>
                      <a:pt x="15" y="40"/>
                      <a:pt x="11" y="26"/>
                      <a:pt x="17" y="23"/>
                    </a:cubicBezTo>
                    <a:cubicBezTo>
                      <a:pt x="22" y="21"/>
                      <a:pt x="30" y="27"/>
                      <a:pt x="34" y="29"/>
                    </a:cubicBezTo>
                    <a:cubicBezTo>
                      <a:pt x="40" y="32"/>
                      <a:pt x="48" y="36"/>
                      <a:pt x="54" y="37"/>
                    </a:cubicBezTo>
                    <a:cubicBezTo>
                      <a:pt x="66" y="39"/>
                      <a:pt x="76" y="39"/>
                      <a:pt x="88" y="38"/>
                    </a:cubicBezTo>
                    <a:cubicBezTo>
                      <a:pt x="95" y="38"/>
                      <a:pt x="101" y="35"/>
                      <a:pt x="106" y="30"/>
                    </a:cubicBezTo>
                    <a:cubicBezTo>
                      <a:pt x="91" y="22"/>
                      <a:pt x="76" y="13"/>
                      <a:pt x="61" y="5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04"/>
              <p:cNvSpPr>
                <a:spLocks/>
              </p:cNvSpPr>
              <p:nvPr/>
            </p:nvSpPr>
            <p:spPr bwMode="auto">
              <a:xfrm>
                <a:off x="6844" y="3847"/>
                <a:ext cx="194" cy="655"/>
              </a:xfrm>
              <a:custGeom>
                <a:avLst/>
                <a:gdLst>
                  <a:gd name="T0" fmla="*/ 50 w 82"/>
                  <a:gd name="T1" fmla="*/ 195 h 277"/>
                  <a:gd name="T2" fmla="*/ 36 w 82"/>
                  <a:gd name="T3" fmla="*/ 106 h 277"/>
                  <a:gd name="T4" fmla="*/ 24 w 82"/>
                  <a:gd name="T5" fmla="*/ 5 h 277"/>
                  <a:gd name="T6" fmla="*/ 25 w 82"/>
                  <a:gd name="T7" fmla="*/ 0 h 277"/>
                  <a:gd name="T8" fmla="*/ 0 w 82"/>
                  <a:gd name="T9" fmla="*/ 9 h 277"/>
                  <a:gd name="T10" fmla="*/ 54 w 82"/>
                  <a:gd name="T11" fmla="*/ 264 h 277"/>
                  <a:gd name="T12" fmla="*/ 68 w 82"/>
                  <a:gd name="T13" fmla="*/ 277 h 277"/>
                  <a:gd name="T14" fmla="*/ 82 w 82"/>
                  <a:gd name="T15" fmla="*/ 260 h 277"/>
                  <a:gd name="T16" fmla="*/ 79 w 82"/>
                  <a:gd name="T17" fmla="*/ 240 h 277"/>
                  <a:gd name="T18" fmla="*/ 50 w 82"/>
                  <a:gd name="T19" fmla="*/ 195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2" h="277">
                    <a:moveTo>
                      <a:pt x="50" y="195"/>
                    </a:moveTo>
                    <a:cubicBezTo>
                      <a:pt x="44" y="166"/>
                      <a:pt x="41" y="136"/>
                      <a:pt x="36" y="106"/>
                    </a:cubicBezTo>
                    <a:cubicBezTo>
                      <a:pt x="30" y="73"/>
                      <a:pt x="25" y="39"/>
                      <a:pt x="24" y="5"/>
                    </a:cubicBezTo>
                    <a:cubicBezTo>
                      <a:pt x="24" y="4"/>
                      <a:pt x="24" y="2"/>
                      <a:pt x="25" y="0"/>
                    </a:cubicBezTo>
                    <a:cubicBezTo>
                      <a:pt x="18" y="0"/>
                      <a:pt x="9" y="2"/>
                      <a:pt x="0" y="9"/>
                    </a:cubicBezTo>
                    <a:cubicBezTo>
                      <a:pt x="54" y="264"/>
                      <a:pt x="54" y="264"/>
                      <a:pt x="54" y="264"/>
                    </a:cubicBezTo>
                    <a:cubicBezTo>
                      <a:pt x="68" y="277"/>
                      <a:pt x="68" y="277"/>
                      <a:pt x="68" y="277"/>
                    </a:cubicBezTo>
                    <a:cubicBezTo>
                      <a:pt x="82" y="260"/>
                      <a:pt x="82" y="260"/>
                      <a:pt x="82" y="260"/>
                    </a:cubicBezTo>
                    <a:cubicBezTo>
                      <a:pt x="79" y="240"/>
                      <a:pt x="79" y="240"/>
                      <a:pt x="79" y="240"/>
                    </a:cubicBezTo>
                    <a:cubicBezTo>
                      <a:pt x="65" y="231"/>
                      <a:pt x="55" y="217"/>
                      <a:pt x="50" y="195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305"/>
              <p:cNvSpPr>
                <a:spLocks/>
              </p:cNvSpPr>
              <p:nvPr/>
            </p:nvSpPr>
            <p:spPr bwMode="auto">
              <a:xfrm>
                <a:off x="6137" y="2892"/>
                <a:ext cx="161" cy="163"/>
              </a:xfrm>
              <a:custGeom>
                <a:avLst/>
                <a:gdLst>
                  <a:gd name="T0" fmla="*/ 59 w 68"/>
                  <a:gd name="T1" fmla="*/ 61 h 69"/>
                  <a:gd name="T2" fmla="*/ 40 w 68"/>
                  <a:gd name="T3" fmla="*/ 64 h 69"/>
                  <a:gd name="T4" fmla="*/ 35 w 68"/>
                  <a:gd name="T5" fmla="*/ 56 h 69"/>
                  <a:gd name="T6" fmla="*/ 24 w 68"/>
                  <a:gd name="T7" fmla="*/ 52 h 69"/>
                  <a:gd name="T8" fmla="*/ 2 w 68"/>
                  <a:gd name="T9" fmla="*/ 48 h 69"/>
                  <a:gd name="T10" fmla="*/ 1 w 68"/>
                  <a:gd name="T11" fmla="*/ 39 h 69"/>
                  <a:gd name="T12" fmla="*/ 5 w 68"/>
                  <a:gd name="T13" fmla="*/ 35 h 69"/>
                  <a:gd name="T14" fmla="*/ 9 w 68"/>
                  <a:gd name="T15" fmla="*/ 32 h 69"/>
                  <a:gd name="T16" fmla="*/ 11 w 68"/>
                  <a:gd name="T17" fmla="*/ 31 h 69"/>
                  <a:gd name="T18" fmla="*/ 7 w 68"/>
                  <a:gd name="T19" fmla="*/ 21 h 69"/>
                  <a:gd name="T20" fmla="*/ 19 w 68"/>
                  <a:gd name="T21" fmla="*/ 15 h 69"/>
                  <a:gd name="T22" fmla="*/ 19 w 68"/>
                  <a:gd name="T23" fmla="*/ 7 h 69"/>
                  <a:gd name="T24" fmla="*/ 28 w 68"/>
                  <a:gd name="T25" fmla="*/ 1 h 69"/>
                  <a:gd name="T26" fmla="*/ 48 w 68"/>
                  <a:gd name="T27" fmla="*/ 5 h 69"/>
                  <a:gd name="T28" fmla="*/ 68 w 68"/>
                  <a:gd name="T29" fmla="*/ 37 h 69"/>
                  <a:gd name="T30" fmla="*/ 68 w 68"/>
                  <a:gd name="T31" fmla="*/ 47 h 69"/>
                  <a:gd name="T32" fmla="*/ 59 w 68"/>
                  <a:gd name="T33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" h="69">
                    <a:moveTo>
                      <a:pt x="59" y="61"/>
                    </a:moveTo>
                    <a:cubicBezTo>
                      <a:pt x="55" y="66"/>
                      <a:pt x="45" y="69"/>
                      <a:pt x="40" y="64"/>
                    </a:cubicBezTo>
                    <a:cubicBezTo>
                      <a:pt x="37" y="62"/>
                      <a:pt x="37" y="58"/>
                      <a:pt x="35" y="56"/>
                    </a:cubicBezTo>
                    <a:cubicBezTo>
                      <a:pt x="32" y="52"/>
                      <a:pt x="28" y="52"/>
                      <a:pt x="24" y="52"/>
                    </a:cubicBezTo>
                    <a:cubicBezTo>
                      <a:pt x="16" y="51"/>
                      <a:pt x="7" y="55"/>
                      <a:pt x="2" y="48"/>
                    </a:cubicBezTo>
                    <a:cubicBezTo>
                      <a:pt x="0" y="45"/>
                      <a:pt x="0" y="42"/>
                      <a:pt x="1" y="39"/>
                    </a:cubicBezTo>
                    <a:cubicBezTo>
                      <a:pt x="2" y="38"/>
                      <a:pt x="4" y="36"/>
                      <a:pt x="5" y="35"/>
                    </a:cubicBezTo>
                    <a:cubicBezTo>
                      <a:pt x="6" y="34"/>
                      <a:pt x="9" y="33"/>
                      <a:pt x="9" y="32"/>
                    </a:cubicBezTo>
                    <a:cubicBezTo>
                      <a:pt x="10" y="32"/>
                      <a:pt x="10" y="31"/>
                      <a:pt x="11" y="31"/>
                    </a:cubicBezTo>
                    <a:cubicBezTo>
                      <a:pt x="7" y="28"/>
                      <a:pt x="3" y="26"/>
                      <a:pt x="7" y="21"/>
                    </a:cubicBezTo>
                    <a:cubicBezTo>
                      <a:pt x="9" y="18"/>
                      <a:pt x="15" y="15"/>
                      <a:pt x="19" y="15"/>
                    </a:cubicBezTo>
                    <a:cubicBezTo>
                      <a:pt x="18" y="12"/>
                      <a:pt x="16" y="10"/>
                      <a:pt x="19" y="7"/>
                    </a:cubicBezTo>
                    <a:cubicBezTo>
                      <a:pt x="21" y="4"/>
                      <a:pt x="25" y="2"/>
                      <a:pt x="28" y="1"/>
                    </a:cubicBezTo>
                    <a:cubicBezTo>
                      <a:pt x="35" y="0"/>
                      <a:pt x="42" y="2"/>
                      <a:pt x="48" y="5"/>
                    </a:cubicBezTo>
                    <a:cubicBezTo>
                      <a:pt x="58" y="10"/>
                      <a:pt x="68" y="25"/>
                      <a:pt x="68" y="37"/>
                    </a:cubicBezTo>
                    <a:cubicBezTo>
                      <a:pt x="68" y="40"/>
                      <a:pt x="68" y="44"/>
                      <a:pt x="68" y="47"/>
                    </a:cubicBezTo>
                    <a:lnTo>
                      <a:pt x="59" y="6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306"/>
              <p:cNvSpPr>
                <a:spLocks noEditPoints="1"/>
              </p:cNvSpPr>
              <p:nvPr/>
            </p:nvSpPr>
            <p:spPr bwMode="auto">
              <a:xfrm>
                <a:off x="6139" y="2909"/>
                <a:ext cx="159" cy="146"/>
              </a:xfrm>
              <a:custGeom>
                <a:avLst/>
                <a:gdLst>
                  <a:gd name="T0" fmla="*/ 56 w 67"/>
                  <a:gd name="T1" fmla="*/ 19 h 62"/>
                  <a:gd name="T2" fmla="*/ 44 w 67"/>
                  <a:gd name="T3" fmla="*/ 8 h 62"/>
                  <a:gd name="T4" fmla="*/ 34 w 67"/>
                  <a:gd name="T5" fmla="*/ 7 h 62"/>
                  <a:gd name="T6" fmla="*/ 18 w 67"/>
                  <a:gd name="T7" fmla="*/ 0 h 62"/>
                  <a:gd name="T8" fmla="*/ 18 w 67"/>
                  <a:gd name="T9" fmla="*/ 0 h 62"/>
                  <a:gd name="T10" fmla="*/ 18 w 67"/>
                  <a:gd name="T11" fmla="*/ 0 h 62"/>
                  <a:gd name="T12" fmla="*/ 18 w 67"/>
                  <a:gd name="T13" fmla="*/ 8 h 62"/>
                  <a:gd name="T14" fmla="*/ 13 w 67"/>
                  <a:gd name="T15" fmla="*/ 9 h 62"/>
                  <a:gd name="T16" fmla="*/ 27 w 67"/>
                  <a:gd name="T17" fmla="*/ 13 h 62"/>
                  <a:gd name="T18" fmla="*/ 29 w 67"/>
                  <a:gd name="T19" fmla="*/ 20 h 62"/>
                  <a:gd name="T20" fmla="*/ 22 w 67"/>
                  <a:gd name="T21" fmla="*/ 22 h 62"/>
                  <a:gd name="T22" fmla="*/ 10 w 67"/>
                  <a:gd name="T23" fmla="*/ 20 h 62"/>
                  <a:gd name="T24" fmla="*/ 5 w 67"/>
                  <a:gd name="T25" fmla="*/ 16 h 62"/>
                  <a:gd name="T26" fmla="*/ 10 w 67"/>
                  <a:gd name="T27" fmla="*/ 24 h 62"/>
                  <a:gd name="T28" fmla="*/ 8 w 67"/>
                  <a:gd name="T29" fmla="*/ 25 h 62"/>
                  <a:gd name="T30" fmla="*/ 4 w 67"/>
                  <a:gd name="T31" fmla="*/ 28 h 62"/>
                  <a:gd name="T32" fmla="*/ 2 w 67"/>
                  <a:gd name="T33" fmla="*/ 29 h 62"/>
                  <a:gd name="T34" fmla="*/ 21 w 67"/>
                  <a:gd name="T35" fmla="*/ 30 h 62"/>
                  <a:gd name="T36" fmla="*/ 18 w 67"/>
                  <a:gd name="T37" fmla="*/ 40 h 62"/>
                  <a:gd name="T38" fmla="*/ 3 w 67"/>
                  <a:gd name="T39" fmla="*/ 40 h 62"/>
                  <a:gd name="T40" fmla="*/ 0 w 67"/>
                  <a:gd name="T41" fmla="*/ 41 h 62"/>
                  <a:gd name="T42" fmla="*/ 1 w 67"/>
                  <a:gd name="T43" fmla="*/ 41 h 62"/>
                  <a:gd name="T44" fmla="*/ 23 w 67"/>
                  <a:gd name="T45" fmla="*/ 45 h 62"/>
                  <a:gd name="T46" fmla="*/ 34 w 67"/>
                  <a:gd name="T47" fmla="*/ 49 h 62"/>
                  <a:gd name="T48" fmla="*/ 39 w 67"/>
                  <a:gd name="T49" fmla="*/ 57 h 62"/>
                  <a:gd name="T50" fmla="*/ 58 w 67"/>
                  <a:gd name="T51" fmla="*/ 54 h 62"/>
                  <a:gd name="T52" fmla="*/ 67 w 67"/>
                  <a:gd name="T53" fmla="*/ 40 h 62"/>
                  <a:gd name="T54" fmla="*/ 67 w 67"/>
                  <a:gd name="T55" fmla="*/ 30 h 62"/>
                  <a:gd name="T56" fmla="*/ 67 w 67"/>
                  <a:gd name="T57" fmla="*/ 28 h 62"/>
                  <a:gd name="T58" fmla="*/ 56 w 67"/>
                  <a:gd name="T59" fmla="*/ 19 h 62"/>
                  <a:gd name="T60" fmla="*/ 56 w 67"/>
                  <a:gd name="T61" fmla="*/ 51 h 62"/>
                  <a:gd name="T62" fmla="*/ 46 w 67"/>
                  <a:gd name="T63" fmla="*/ 54 h 62"/>
                  <a:gd name="T64" fmla="*/ 43 w 67"/>
                  <a:gd name="T65" fmla="*/ 54 h 62"/>
                  <a:gd name="T66" fmla="*/ 43 w 67"/>
                  <a:gd name="T67" fmla="*/ 54 h 62"/>
                  <a:gd name="T68" fmla="*/ 42 w 67"/>
                  <a:gd name="T69" fmla="*/ 53 h 62"/>
                  <a:gd name="T70" fmla="*/ 43 w 67"/>
                  <a:gd name="T71" fmla="*/ 45 h 62"/>
                  <a:gd name="T72" fmla="*/ 44 w 67"/>
                  <a:gd name="T73" fmla="*/ 36 h 62"/>
                  <a:gd name="T74" fmla="*/ 36 w 67"/>
                  <a:gd name="T75" fmla="*/ 34 h 62"/>
                  <a:gd name="T76" fmla="*/ 34 w 67"/>
                  <a:gd name="T77" fmla="*/ 27 h 62"/>
                  <a:gd name="T78" fmla="*/ 48 w 67"/>
                  <a:gd name="T79" fmla="*/ 24 h 62"/>
                  <a:gd name="T80" fmla="*/ 59 w 67"/>
                  <a:gd name="T81" fmla="*/ 37 h 62"/>
                  <a:gd name="T82" fmla="*/ 56 w 67"/>
                  <a:gd name="T83" fmla="*/ 5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7" h="62">
                    <a:moveTo>
                      <a:pt x="56" y="19"/>
                    </a:moveTo>
                    <a:cubicBezTo>
                      <a:pt x="52" y="15"/>
                      <a:pt x="48" y="11"/>
                      <a:pt x="44" y="8"/>
                    </a:cubicBezTo>
                    <a:cubicBezTo>
                      <a:pt x="41" y="9"/>
                      <a:pt x="37" y="8"/>
                      <a:pt x="34" y="7"/>
                    </a:cubicBezTo>
                    <a:cubicBezTo>
                      <a:pt x="30" y="7"/>
                      <a:pt x="18" y="5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5" y="3"/>
                      <a:pt x="17" y="5"/>
                      <a:pt x="18" y="8"/>
                    </a:cubicBezTo>
                    <a:cubicBezTo>
                      <a:pt x="17" y="8"/>
                      <a:pt x="15" y="8"/>
                      <a:pt x="13" y="9"/>
                    </a:cubicBezTo>
                    <a:cubicBezTo>
                      <a:pt x="18" y="9"/>
                      <a:pt x="23" y="10"/>
                      <a:pt x="27" y="13"/>
                    </a:cubicBezTo>
                    <a:cubicBezTo>
                      <a:pt x="30" y="15"/>
                      <a:pt x="31" y="18"/>
                      <a:pt x="29" y="20"/>
                    </a:cubicBezTo>
                    <a:cubicBezTo>
                      <a:pt x="28" y="23"/>
                      <a:pt x="24" y="24"/>
                      <a:pt x="22" y="22"/>
                    </a:cubicBezTo>
                    <a:cubicBezTo>
                      <a:pt x="19" y="20"/>
                      <a:pt x="14" y="20"/>
                      <a:pt x="10" y="20"/>
                    </a:cubicBezTo>
                    <a:cubicBezTo>
                      <a:pt x="7" y="20"/>
                      <a:pt x="5" y="18"/>
                      <a:pt x="5" y="16"/>
                    </a:cubicBezTo>
                    <a:cubicBezTo>
                      <a:pt x="3" y="19"/>
                      <a:pt x="7" y="22"/>
                      <a:pt x="10" y="24"/>
                    </a:cubicBezTo>
                    <a:cubicBezTo>
                      <a:pt x="9" y="24"/>
                      <a:pt x="9" y="25"/>
                      <a:pt x="8" y="25"/>
                    </a:cubicBezTo>
                    <a:cubicBezTo>
                      <a:pt x="8" y="26"/>
                      <a:pt x="5" y="27"/>
                      <a:pt x="4" y="28"/>
                    </a:cubicBezTo>
                    <a:cubicBezTo>
                      <a:pt x="3" y="28"/>
                      <a:pt x="3" y="29"/>
                      <a:pt x="2" y="29"/>
                    </a:cubicBezTo>
                    <a:cubicBezTo>
                      <a:pt x="9" y="28"/>
                      <a:pt x="15" y="28"/>
                      <a:pt x="21" y="30"/>
                    </a:cubicBezTo>
                    <a:cubicBezTo>
                      <a:pt x="28" y="32"/>
                      <a:pt x="25" y="42"/>
                      <a:pt x="18" y="40"/>
                    </a:cubicBezTo>
                    <a:cubicBezTo>
                      <a:pt x="13" y="39"/>
                      <a:pt x="8" y="39"/>
                      <a:pt x="3" y="40"/>
                    </a:cubicBezTo>
                    <a:cubicBezTo>
                      <a:pt x="2" y="41"/>
                      <a:pt x="1" y="41"/>
                      <a:pt x="0" y="41"/>
                    </a:cubicBezTo>
                    <a:cubicBezTo>
                      <a:pt x="0" y="41"/>
                      <a:pt x="1" y="41"/>
                      <a:pt x="1" y="41"/>
                    </a:cubicBezTo>
                    <a:cubicBezTo>
                      <a:pt x="6" y="48"/>
                      <a:pt x="15" y="44"/>
                      <a:pt x="23" y="45"/>
                    </a:cubicBezTo>
                    <a:cubicBezTo>
                      <a:pt x="27" y="45"/>
                      <a:pt x="31" y="45"/>
                      <a:pt x="34" y="49"/>
                    </a:cubicBezTo>
                    <a:cubicBezTo>
                      <a:pt x="36" y="51"/>
                      <a:pt x="36" y="55"/>
                      <a:pt x="39" y="57"/>
                    </a:cubicBezTo>
                    <a:cubicBezTo>
                      <a:pt x="44" y="62"/>
                      <a:pt x="54" y="59"/>
                      <a:pt x="58" y="54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7"/>
                      <a:pt x="67" y="33"/>
                      <a:pt x="67" y="30"/>
                    </a:cubicBezTo>
                    <a:cubicBezTo>
                      <a:pt x="67" y="30"/>
                      <a:pt x="67" y="29"/>
                      <a:pt x="67" y="28"/>
                    </a:cubicBezTo>
                    <a:cubicBezTo>
                      <a:pt x="62" y="26"/>
                      <a:pt x="59" y="22"/>
                      <a:pt x="56" y="19"/>
                    </a:cubicBezTo>
                    <a:close/>
                    <a:moveTo>
                      <a:pt x="56" y="51"/>
                    </a:moveTo>
                    <a:cubicBezTo>
                      <a:pt x="53" y="54"/>
                      <a:pt x="50" y="55"/>
                      <a:pt x="46" y="54"/>
                    </a:cubicBezTo>
                    <a:cubicBezTo>
                      <a:pt x="45" y="54"/>
                      <a:pt x="44" y="54"/>
                      <a:pt x="43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2" y="53"/>
                      <a:pt x="42" y="53"/>
                    </a:cubicBezTo>
                    <a:cubicBezTo>
                      <a:pt x="39" y="51"/>
                      <a:pt x="40" y="47"/>
                      <a:pt x="43" y="45"/>
                    </a:cubicBezTo>
                    <a:cubicBezTo>
                      <a:pt x="44" y="42"/>
                      <a:pt x="48" y="38"/>
                      <a:pt x="44" y="36"/>
                    </a:cubicBezTo>
                    <a:cubicBezTo>
                      <a:pt x="41" y="35"/>
                      <a:pt x="38" y="35"/>
                      <a:pt x="36" y="34"/>
                    </a:cubicBezTo>
                    <a:cubicBezTo>
                      <a:pt x="32" y="33"/>
                      <a:pt x="32" y="29"/>
                      <a:pt x="34" y="27"/>
                    </a:cubicBezTo>
                    <a:cubicBezTo>
                      <a:pt x="37" y="24"/>
                      <a:pt x="44" y="23"/>
                      <a:pt x="48" y="24"/>
                    </a:cubicBezTo>
                    <a:cubicBezTo>
                      <a:pt x="53" y="25"/>
                      <a:pt x="58" y="31"/>
                      <a:pt x="59" y="37"/>
                    </a:cubicBezTo>
                    <a:cubicBezTo>
                      <a:pt x="60" y="42"/>
                      <a:pt x="60" y="47"/>
                      <a:pt x="56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307"/>
              <p:cNvSpPr>
                <a:spLocks/>
              </p:cNvSpPr>
              <p:nvPr/>
            </p:nvSpPr>
            <p:spPr bwMode="auto">
              <a:xfrm>
                <a:off x="6253" y="3001"/>
                <a:ext cx="548" cy="364"/>
              </a:xfrm>
              <a:custGeom>
                <a:avLst/>
                <a:gdLst>
                  <a:gd name="T0" fmla="*/ 20 w 232"/>
                  <a:gd name="T1" fmla="*/ 0 h 154"/>
                  <a:gd name="T2" fmla="*/ 189 w 232"/>
                  <a:gd name="T3" fmla="*/ 103 h 154"/>
                  <a:gd name="T4" fmla="*/ 232 w 232"/>
                  <a:gd name="T5" fmla="*/ 103 h 154"/>
                  <a:gd name="T6" fmla="*/ 232 w 232"/>
                  <a:gd name="T7" fmla="*/ 106 h 154"/>
                  <a:gd name="T8" fmla="*/ 213 w 232"/>
                  <a:gd name="T9" fmla="*/ 114 h 154"/>
                  <a:gd name="T10" fmla="*/ 213 w 232"/>
                  <a:gd name="T11" fmla="*/ 114 h 154"/>
                  <a:gd name="T12" fmla="*/ 202 w 232"/>
                  <a:gd name="T13" fmla="*/ 115 h 154"/>
                  <a:gd name="T14" fmla="*/ 186 w 232"/>
                  <a:gd name="T15" fmla="*/ 142 h 154"/>
                  <a:gd name="T16" fmla="*/ 187 w 232"/>
                  <a:gd name="T17" fmla="*/ 149 h 154"/>
                  <a:gd name="T18" fmla="*/ 187 w 232"/>
                  <a:gd name="T19" fmla="*/ 149 h 154"/>
                  <a:gd name="T20" fmla="*/ 188 w 232"/>
                  <a:gd name="T21" fmla="*/ 154 h 154"/>
                  <a:gd name="T22" fmla="*/ 162 w 232"/>
                  <a:gd name="T23" fmla="*/ 128 h 154"/>
                  <a:gd name="T24" fmla="*/ 5 w 232"/>
                  <a:gd name="T25" fmla="*/ 29 h 154"/>
                  <a:gd name="T26" fmla="*/ 20 w 232"/>
                  <a:gd name="T27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2" h="154">
                    <a:moveTo>
                      <a:pt x="20" y="0"/>
                    </a:moveTo>
                    <a:cubicBezTo>
                      <a:pt x="189" y="103"/>
                      <a:pt x="189" y="103"/>
                      <a:pt x="189" y="103"/>
                    </a:cubicBezTo>
                    <a:cubicBezTo>
                      <a:pt x="189" y="103"/>
                      <a:pt x="205" y="114"/>
                      <a:pt x="232" y="103"/>
                    </a:cubicBezTo>
                    <a:cubicBezTo>
                      <a:pt x="232" y="104"/>
                      <a:pt x="232" y="105"/>
                      <a:pt x="232" y="106"/>
                    </a:cubicBezTo>
                    <a:cubicBezTo>
                      <a:pt x="225" y="107"/>
                      <a:pt x="219" y="110"/>
                      <a:pt x="213" y="114"/>
                    </a:cubicBezTo>
                    <a:cubicBezTo>
                      <a:pt x="213" y="114"/>
                      <a:pt x="213" y="114"/>
                      <a:pt x="213" y="114"/>
                    </a:cubicBezTo>
                    <a:cubicBezTo>
                      <a:pt x="209" y="113"/>
                      <a:pt x="206" y="114"/>
                      <a:pt x="202" y="115"/>
                    </a:cubicBezTo>
                    <a:cubicBezTo>
                      <a:pt x="191" y="120"/>
                      <a:pt x="185" y="131"/>
                      <a:pt x="186" y="142"/>
                    </a:cubicBezTo>
                    <a:cubicBezTo>
                      <a:pt x="186" y="144"/>
                      <a:pt x="187" y="147"/>
                      <a:pt x="187" y="149"/>
                    </a:cubicBezTo>
                    <a:cubicBezTo>
                      <a:pt x="187" y="149"/>
                      <a:pt x="187" y="149"/>
                      <a:pt x="187" y="149"/>
                    </a:cubicBezTo>
                    <a:cubicBezTo>
                      <a:pt x="187" y="150"/>
                      <a:pt x="188" y="153"/>
                      <a:pt x="188" y="154"/>
                    </a:cubicBezTo>
                    <a:cubicBezTo>
                      <a:pt x="183" y="142"/>
                      <a:pt x="169" y="133"/>
                      <a:pt x="162" y="128"/>
                    </a:cubicBezTo>
                    <a:cubicBezTo>
                      <a:pt x="153" y="122"/>
                      <a:pt x="45" y="74"/>
                      <a:pt x="5" y="29"/>
                    </a:cubicBezTo>
                    <a:cubicBezTo>
                      <a:pt x="5" y="29"/>
                      <a:pt x="0" y="25"/>
                      <a:pt x="20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308"/>
              <p:cNvSpPr>
                <a:spLocks/>
              </p:cNvSpPr>
              <p:nvPr/>
            </p:nvSpPr>
            <p:spPr bwMode="auto">
              <a:xfrm>
                <a:off x="6260" y="3050"/>
                <a:ext cx="541" cy="324"/>
              </a:xfrm>
              <a:custGeom>
                <a:avLst/>
                <a:gdLst>
                  <a:gd name="T0" fmla="*/ 3 w 229"/>
                  <a:gd name="T1" fmla="*/ 0 h 137"/>
                  <a:gd name="T2" fmla="*/ 89 w 229"/>
                  <a:gd name="T3" fmla="*/ 64 h 137"/>
                  <a:gd name="T4" fmla="*/ 123 w 229"/>
                  <a:gd name="T5" fmla="*/ 78 h 137"/>
                  <a:gd name="T6" fmla="*/ 139 w 229"/>
                  <a:gd name="T7" fmla="*/ 85 h 137"/>
                  <a:gd name="T8" fmla="*/ 153 w 229"/>
                  <a:gd name="T9" fmla="*/ 92 h 137"/>
                  <a:gd name="T10" fmla="*/ 168 w 229"/>
                  <a:gd name="T11" fmla="*/ 82 h 137"/>
                  <a:gd name="T12" fmla="*/ 188 w 229"/>
                  <a:gd name="T13" fmla="*/ 79 h 137"/>
                  <a:gd name="T14" fmla="*/ 208 w 229"/>
                  <a:gd name="T15" fmla="*/ 86 h 137"/>
                  <a:gd name="T16" fmla="*/ 208 w 229"/>
                  <a:gd name="T17" fmla="*/ 87 h 137"/>
                  <a:gd name="T18" fmla="*/ 229 w 229"/>
                  <a:gd name="T19" fmla="*/ 82 h 137"/>
                  <a:gd name="T20" fmla="*/ 229 w 229"/>
                  <a:gd name="T21" fmla="*/ 85 h 137"/>
                  <a:gd name="T22" fmla="*/ 210 w 229"/>
                  <a:gd name="T23" fmla="*/ 93 h 137"/>
                  <a:gd name="T24" fmla="*/ 210 w 229"/>
                  <a:gd name="T25" fmla="*/ 93 h 137"/>
                  <a:gd name="T26" fmla="*/ 199 w 229"/>
                  <a:gd name="T27" fmla="*/ 94 h 137"/>
                  <a:gd name="T28" fmla="*/ 188 w 229"/>
                  <a:gd name="T29" fmla="*/ 102 h 137"/>
                  <a:gd name="T30" fmla="*/ 186 w 229"/>
                  <a:gd name="T31" fmla="*/ 106 h 137"/>
                  <a:gd name="T32" fmla="*/ 183 w 229"/>
                  <a:gd name="T33" fmla="*/ 121 h 137"/>
                  <a:gd name="T34" fmla="*/ 184 w 229"/>
                  <a:gd name="T35" fmla="*/ 128 h 137"/>
                  <a:gd name="T36" fmla="*/ 185 w 229"/>
                  <a:gd name="T37" fmla="*/ 128 h 137"/>
                  <a:gd name="T38" fmla="*/ 187 w 229"/>
                  <a:gd name="T39" fmla="*/ 137 h 137"/>
                  <a:gd name="T40" fmla="*/ 159 w 229"/>
                  <a:gd name="T41" fmla="*/ 107 h 137"/>
                  <a:gd name="T42" fmla="*/ 2 w 229"/>
                  <a:gd name="T43" fmla="*/ 8 h 137"/>
                  <a:gd name="T44" fmla="*/ 3 w 229"/>
                  <a:gd name="T45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9" h="137">
                    <a:moveTo>
                      <a:pt x="3" y="0"/>
                    </a:moveTo>
                    <a:cubicBezTo>
                      <a:pt x="30" y="23"/>
                      <a:pt x="57" y="48"/>
                      <a:pt x="89" y="64"/>
                    </a:cubicBezTo>
                    <a:cubicBezTo>
                      <a:pt x="100" y="69"/>
                      <a:pt x="111" y="73"/>
                      <a:pt x="123" y="78"/>
                    </a:cubicBezTo>
                    <a:cubicBezTo>
                      <a:pt x="128" y="80"/>
                      <a:pt x="134" y="83"/>
                      <a:pt x="139" y="85"/>
                    </a:cubicBezTo>
                    <a:cubicBezTo>
                      <a:pt x="144" y="87"/>
                      <a:pt x="148" y="91"/>
                      <a:pt x="153" y="92"/>
                    </a:cubicBezTo>
                    <a:cubicBezTo>
                      <a:pt x="159" y="94"/>
                      <a:pt x="162" y="82"/>
                      <a:pt x="168" y="82"/>
                    </a:cubicBezTo>
                    <a:cubicBezTo>
                      <a:pt x="175" y="81"/>
                      <a:pt x="181" y="80"/>
                      <a:pt x="188" y="79"/>
                    </a:cubicBezTo>
                    <a:cubicBezTo>
                      <a:pt x="193" y="78"/>
                      <a:pt x="202" y="86"/>
                      <a:pt x="208" y="86"/>
                    </a:cubicBezTo>
                    <a:cubicBezTo>
                      <a:pt x="208" y="87"/>
                      <a:pt x="208" y="87"/>
                      <a:pt x="208" y="87"/>
                    </a:cubicBezTo>
                    <a:cubicBezTo>
                      <a:pt x="215" y="85"/>
                      <a:pt x="222" y="84"/>
                      <a:pt x="229" y="82"/>
                    </a:cubicBezTo>
                    <a:cubicBezTo>
                      <a:pt x="229" y="83"/>
                      <a:pt x="229" y="84"/>
                      <a:pt x="229" y="85"/>
                    </a:cubicBezTo>
                    <a:cubicBezTo>
                      <a:pt x="222" y="86"/>
                      <a:pt x="216" y="89"/>
                      <a:pt x="210" y="93"/>
                    </a:cubicBezTo>
                    <a:cubicBezTo>
                      <a:pt x="210" y="93"/>
                      <a:pt x="210" y="93"/>
                      <a:pt x="210" y="93"/>
                    </a:cubicBezTo>
                    <a:cubicBezTo>
                      <a:pt x="206" y="92"/>
                      <a:pt x="203" y="93"/>
                      <a:pt x="199" y="94"/>
                    </a:cubicBezTo>
                    <a:cubicBezTo>
                      <a:pt x="195" y="96"/>
                      <a:pt x="191" y="99"/>
                      <a:pt x="188" y="102"/>
                    </a:cubicBezTo>
                    <a:cubicBezTo>
                      <a:pt x="187" y="103"/>
                      <a:pt x="187" y="105"/>
                      <a:pt x="186" y="106"/>
                    </a:cubicBezTo>
                    <a:cubicBezTo>
                      <a:pt x="184" y="110"/>
                      <a:pt x="183" y="116"/>
                      <a:pt x="183" y="121"/>
                    </a:cubicBezTo>
                    <a:cubicBezTo>
                      <a:pt x="183" y="123"/>
                      <a:pt x="184" y="126"/>
                      <a:pt x="184" y="128"/>
                    </a:cubicBezTo>
                    <a:cubicBezTo>
                      <a:pt x="184" y="128"/>
                      <a:pt x="185" y="128"/>
                      <a:pt x="185" y="128"/>
                    </a:cubicBezTo>
                    <a:cubicBezTo>
                      <a:pt x="184" y="129"/>
                      <a:pt x="188" y="136"/>
                      <a:pt x="187" y="137"/>
                    </a:cubicBezTo>
                    <a:cubicBezTo>
                      <a:pt x="186" y="134"/>
                      <a:pt x="177" y="119"/>
                      <a:pt x="159" y="107"/>
                    </a:cubicBezTo>
                    <a:cubicBezTo>
                      <a:pt x="150" y="101"/>
                      <a:pt x="42" y="53"/>
                      <a:pt x="2" y="8"/>
                    </a:cubicBezTo>
                    <a:cubicBezTo>
                      <a:pt x="2" y="8"/>
                      <a:pt x="0" y="7"/>
                      <a:pt x="3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309"/>
              <p:cNvSpPr>
                <a:spLocks/>
              </p:cNvSpPr>
              <p:nvPr/>
            </p:nvSpPr>
            <p:spPr bwMode="auto">
              <a:xfrm>
                <a:off x="6243" y="2991"/>
                <a:ext cx="74" cy="88"/>
              </a:xfrm>
              <a:custGeom>
                <a:avLst/>
                <a:gdLst>
                  <a:gd name="T0" fmla="*/ 1 w 31"/>
                  <a:gd name="T1" fmla="*/ 28 h 37"/>
                  <a:gd name="T2" fmla="*/ 4 w 31"/>
                  <a:gd name="T3" fmla="*/ 21 h 37"/>
                  <a:gd name="T4" fmla="*/ 19 w 31"/>
                  <a:gd name="T5" fmla="*/ 0 h 37"/>
                  <a:gd name="T6" fmla="*/ 20 w 31"/>
                  <a:gd name="T7" fmla="*/ 1 h 37"/>
                  <a:gd name="T8" fmla="*/ 29 w 31"/>
                  <a:gd name="T9" fmla="*/ 9 h 37"/>
                  <a:gd name="T10" fmla="*/ 31 w 31"/>
                  <a:gd name="T11" fmla="*/ 11 h 37"/>
                  <a:gd name="T12" fmla="*/ 16 w 31"/>
                  <a:gd name="T13" fmla="*/ 37 h 37"/>
                  <a:gd name="T14" fmla="*/ 8 w 31"/>
                  <a:gd name="T15" fmla="*/ 32 h 37"/>
                  <a:gd name="T16" fmla="*/ 4 w 31"/>
                  <a:gd name="T17" fmla="*/ 29 h 37"/>
                  <a:gd name="T18" fmla="*/ 2 w 31"/>
                  <a:gd name="T19" fmla="*/ 28 h 37"/>
                  <a:gd name="T20" fmla="*/ 1 w 31"/>
                  <a:gd name="T21" fmla="*/ 2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7">
                    <a:moveTo>
                      <a:pt x="1" y="28"/>
                    </a:moveTo>
                    <a:cubicBezTo>
                      <a:pt x="1" y="26"/>
                      <a:pt x="2" y="24"/>
                      <a:pt x="4" y="21"/>
                    </a:cubicBezTo>
                    <a:cubicBezTo>
                      <a:pt x="10" y="13"/>
                      <a:pt x="14" y="3"/>
                      <a:pt x="19" y="0"/>
                    </a:cubicBezTo>
                    <a:cubicBezTo>
                      <a:pt x="19" y="0"/>
                      <a:pt x="19" y="0"/>
                      <a:pt x="20" y="1"/>
                    </a:cubicBezTo>
                    <a:cubicBezTo>
                      <a:pt x="22" y="4"/>
                      <a:pt x="25" y="7"/>
                      <a:pt x="29" y="9"/>
                    </a:cubicBezTo>
                    <a:cubicBezTo>
                      <a:pt x="29" y="10"/>
                      <a:pt x="30" y="10"/>
                      <a:pt x="31" y="11"/>
                    </a:cubicBezTo>
                    <a:cubicBezTo>
                      <a:pt x="27" y="15"/>
                      <a:pt x="17" y="28"/>
                      <a:pt x="16" y="37"/>
                    </a:cubicBezTo>
                    <a:cubicBezTo>
                      <a:pt x="15" y="36"/>
                      <a:pt x="10" y="33"/>
                      <a:pt x="8" y="32"/>
                    </a:cubicBezTo>
                    <a:cubicBezTo>
                      <a:pt x="7" y="31"/>
                      <a:pt x="5" y="30"/>
                      <a:pt x="4" y="29"/>
                    </a:cubicBezTo>
                    <a:cubicBezTo>
                      <a:pt x="3" y="29"/>
                      <a:pt x="0" y="27"/>
                      <a:pt x="2" y="28"/>
                    </a:cubicBezTo>
                    <a:cubicBezTo>
                      <a:pt x="1" y="28"/>
                      <a:pt x="1" y="28"/>
                      <a:pt x="1" y="2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310"/>
              <p:cNvSpPr>
                <a:spLocks/>
              </p:cNvSpPr>
              <p:nvPr/>
            </p:nvSpPr>
            <p:spPr bwMode="auto">
              <a:xfrm>
                <a:off x="6239" y="2970"/>
                <a:ext cx="80" cy="109"/>
              </a:xfrm>
              <a:custGeom>
                <a:avLst/>
                <a:gdLst>
                  <a:gd name="T0" fmla="*/ 12 w 34"/>
                  <a:gd name="T1" fmla="*/ 44 h 46"/>
                  <a:gd name="T2" fmla="*/ 6 w 34"/>
                  <a:gd name="T3" fmla="*/ 43 h 46"/>
                  <a:gd name="T4" fmla="*/ 1 w 34"/>
                  <a:gd name="T5" fmla="*/ 35 h 46"/>
                  <a:gd name="T6" fmla="*/ 4 w 34"/>
                  <a:gd name="T7" fmla="*/ 26 h 46"/>
                  <a:gd name="T8" fmla="*/ 25 w 34"/>
                  <a:gd name="T9" fmla="*/ 5 h 46"/>
                  <a:gd name="T10" fmla="*/ 34 w 34"/>
                  <a:gd name="T11" fmla="*/ 14 h 46"/>
                  <a:gd name="T12" fmla="*/ 12 w 34"/>
                  <a:gd name="T13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6">
                    <a:moveTo>
                      <a:pt x="12" y="44"/>
                    </a:moveTo>
                    <a:cubicBezTo>
                      <a:pt x="12" y="44"/>
                      <a:pt x="10" y="46"/>
                      <a:pt x="6" y="43"/>
                    </a:cubicBezTo>
                    <a:cubicBezTo>
                      <a:pt x="4" y="42"/>
                      <a:pt x="0" y="37"/>
                      <a:pt x="1" y="35"/>
                    </a:cubicBezTo>
                    <a:cubicBezTo>
                      <a:pt x="1" y="34"/>
                      <a:pt x="2" y="30"/>
                      <a:pt x="4" y="26"/>
                    </a:cubicBezTo>
                    <a:cubicBezTo>
                      <a:pt x="12" y="15"/>
                      <a:pt x="18" y="0"/>
                      <a:pt x="25" y="5"/>
                    </a:cubicBezTo>
                    <a:cubicBezTo>
                      <a:pt x="32" y="11"/>
                      <a:pt x="34" y="14"/>
                      <a:pt x="34" y="14"/>
                    </a:cubicBezTo>
                    <a:cubicBezTo>
                      <a:pt x="34" y="14"/>
                      <a:pt x="15" y="32"/>
                      <a:pt x="12" y="4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311"/>
              <p:cNvSpPr>
                <a:spLocks/>
              </p:cNvSpPr>
              <p:nvPr/>
            </p:nvSpPr>
            <p:spPr bwMode="auto">
              <a:xfrm>
                <a:off x="6676" y="3710"/>
                <a:ext cx="338" cy="203"/>
              </a:xfrm>
              <a:custGeom>
                <a:avLst/>
                <a:gdLst>
                  <a:gd name="T0" fmla="*/ 39 w 143"/>
                  <a:gd name="T1" fmla="*/ 77 h 86"/>
                  <a:gd name="T2" fmla="*/ 39 w 143"/>
                  <a:gd name="T3" fmla="*/ 78 h 86"/>
                  <a:gd name="T4" fmla="*/ 83 w 143"/>
                  <a:gd name="T5" fmla="*/ 85 h 86"/>
                  <a:gd name="T6" fmla="*/ 85 w 143"/>
                  <a:gd name="T7" fmla="*/ 84 h 86"/>
                  <a:gd name="T8" fmla="*/ 85 w 143"/>
                  <a:gd name="T9" fmla="*/ 85 h 86"/>
                  <a:gd name="T10" fmla="*/ 117 w 143"/>
                  <a:gd name="T11" fmla="*/ 76 h 86"/>
                  <a:gd name="T12" fmla="*/ 135 w 143"/>
                  <a:gd name="T13" fmla="*/ 2 h 86"/>
                  <a:gd name="T14" fmla="*/ 8 w 143"/>
                  <a:gd name="T15" fmla="*/ 0 h 86"/>
                  <a:gd name="T16" fmla="*/ 39 w 143"/>
                  <a:gd name="T17" fmla="*/ 7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86">
                    <a:moveTo>
                      <a:pt x="39" y="77"/>
                    </a:moveTo>
                    <a:cubicBezTo>
                      <a:pt x="39" y="78"/>
                      <a:pt x="39" y="78"/>
                      <a:pt x="39" y="78"/>
                    </a:cubicBezTo>
                    <a:cubicBezTo>
                      <a:pt x="53" y="84"/>
                      <a:pt x="68" y="86"/>
                      <a:pt x="83" y="85"/>
                    </a:cubicBezTo>
                    <a:cubicBezTo>
                      <a:pt x="84" y="85"/>
                      <a:pt x="85" y="84"/>
                      <a:pt x="85" y="84"/>
                    </a:cubicBezTo>
                    <a:cubicBezTo>
                      <a:pt x="85" y="85"/>
                      <a:pt x="85" y="85"/>
                      <a:pt x="85" y="85"/>
                    </a:cubicBezTo>
                    <a:cubicBezTo>
                      <a:pt x="96" y="84"/>
                      <a:pt x="107" y="81"/>
                      <a:pt x="117" y="76"/>
                    </a:cubicBezTo>
                    <a:cubicBezTo>
                      <a:pt x="126" y="68"/>
                      <a:pt x="143" y="46"/>
                      <a:pt x="135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0" y="69"/>
                      <a:pt x="39" y="77"/>
                    </a:cubicBez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312"/>
              <p:cNvSpPr>
                <a:spLocks/>
              </p:cNvSpPr>
              <p:nvPr/>
            </p:nvSpPr>
            <p:spPr bwMode="auto">
              <a:xfrm>
                <a:off x="6697" y="3715"/>
                <a:ext cx="317" cy="198"/>
              </a:xfrm>
              <a:custGeom>
                <a:avLst/>
                <a:gdLst>
                  <a:gd name="T0" fmla="*/ 30 w 134"/>
                  <a:gd name="T1" fmla="*/ 75 h 84"/>
                  <a:gd name="T2" fmla="*/ 30 w 134"/>
                  <a:gd name="T3" fmla="*/ 76 h 84"/>
                  <a:gd name="T4" fmla="*/ 74 w 134"/>
                  <a:gd name="T5" fmla="*/ 83 h 84"/>
                  <a:gd name="T6" fmla="*/ 76 w 134"/>
                  <a:gd name="T7" fmla="*/ 82 h 84"/>
                  <a:gd name="T8" fmla="*/ 76 w 134"/>
                  <a:gd name="T9" fmla="*/ 83 h 84"/>
                  <a:gd name="T10" fmla="*/ 108 w 134"/>
                  <a:gd name="T11" fmla="*/ 74 h 84"/>
                  <a:gd name="T12" fmla="*/ 126 w 134"/>
                  <a:gd name="T13" fmla="*/ 0 h 84"/>
                  <a:gd name="T14" fmla="*/ 126 w 134"/>
                  <a:gd name="T15" fmla="*/ 4 h 84"/>
                  <a:gd name="T16" fmla="*/ 57 w 134"/>
                  <a:gd name="T17" fmla="*/ 70 h 84"/>
                  <a:gd name="T18" fmla="*/ 6 w 134"/>
                  <a:gd name="T19" fmla="*/ 44 h 84"/>
                  <a:gd name="T20" fmla="*/ 0 w 134"/>
                  <a:gd name="T21" fmla="*/ 38 h 84"/>
                  <a:gd name="T22" fmla="*/ 30 w 134"/>
                  <a:gd name="T23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4" h="84">
                    <a:moveTo>
                      <a:pt x="30" y="75"/>
                    </a:moveTo>
                    <a:cubicBezTo>
                      <a:pt x="30" y="76"/>
                      <a:pt x="30" y="76"/>
                      <a:pt x="30" y="76"/>
                    </a:cubicBezTo>
                    <a:cubicBezTo>
                      <a:pt x="44" y="82"/>
                      <a:pt x="59" y="84"/>
                      <a:pt x="74" y="83"/>
                    </a:cubicBezTo>
                    <a:cubicBezTo>
                      <a:pt x="75" y="83"/>
                      <a:pt x="76" y="82"/>
                      <a:pt x="76" y="82"/>
                    </a:cubicBezTo>
                    <a:cubicBezTo>
                      <a:pt x="76" y="83"/>
                      <a:pt x="76" y="83"/>
                      <a:pt x="76" y="83"/>
                    </a:cubicBezTo>
                    <a:cubicBezTo>
                      <a:pt x="87" y="82"/>
                      <a:pt x="98" y="79"/>
                      <a:pt x="108" y="74"/>
                    </a:cubicBezTo>
                    <a:cubicBezTo>
                      <a:pt x="117" y="66"/>
                      <a:pt x="134" y="44"/>
                      <a:pt x="126" y="0"/>
                    </a:cubicBezTo>
                    <a:cubicBezTo>
                      <a:pt x="126" y="1"/>
                      <a:pt x="126" y="3"/>
                      <a:pt x="126" y="4"/>
                    </a:cubicBezTo>
                    <a:cubicBezTo>
                      <a:pt x="125" y="41"/>
                      <a:pt x="94" y="71"/>
                      <a:pt x="57" y="70"/>
                    </a:cubicBezTo>
                    <a:cubicBezTo>
                      <a:pt x="37" y="69"/>
                      <a:pt x="18" y="59"/>
                      <a:pt x="6" y="44"/>
                    </a:cubicBezTo>
                    <a:cubicBezTo>
                      <a:pt x="4" y="42"/>
                      <a:pt x="2" y="40"/>
                      <a:pt x="0" y="38"/>
                    </a:cubicBezTo>
                    <a:cubicBezTo>
                      <a:pt x="4" y="55"/>
                      <a:pt x="12" y="71"/>
                      <a:pt x="30" y="75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313"/>
              <p:cNvSpPr>
                <a:spLocks/>
              </p:cNvSpPr>
              <p:nvPr/>
            </p:nvSpPr>
            <p:spPr bwMode="auto">
              <a:xfrm>
                <a:off x="6693" y="3677"/>
                <a:ext cx="302" cy="68"/>
              </a:xfrm>
              <a:custGeom>
                <a:avLst/>
                <a:gdLst>
                  <a:gd name="T0" fmla="*/ 1 w 128"/>
                  <a:gd name="T1" fmla="*/ 11 h 29"/>
                  <a:gd name="T2" fmla="*/ 0 w 128"/>
                  <a:gd name="T3" fmla="*/ 20 h 29"/>
                  <a:gd name="T4" fmla="*/ 44 w 128"/>
                  <a:gd name="T5" fmla="*/ 28 h 29"/>
                  <a:gd name="T6" fmla="*/ 85 w 128"/>
                  <a:gd name="T7" fmla="*/ 29 h 29"/>
                  <a:gd name="T8" fmla="*/ 128 w 128"/>
                  <a:gd name="T9" fmla="*/ 19 h 29"/>
                  <a:gd name="T10" fmla="*/ 128 w 128"/>
                  <a:gd name="T11" fmla="*/ 13 h 29"/>
                  <a:gd name="T12" fmla="*/ 1 w 128"/>
                  <a:gd name="T13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29">
                    <a:moveTo>
                      <a:pt x="1" y="11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22" y="27"/>
                      <a:pt x="44" y="28"/>
                    </a:cubicBezTo>
                    <a:cubicBezTo>
                      <a:pt x="52" y="29"/>
                      <a:pt x="76" y="29"/>
                      <a:pt x="85" y="29"/>
                    </a:cubicBezTo>
                    <a:cubicBezTo>
                      <a:pt x="100" y="28"/>
                      <a:pt x="121" y="22"/>
                      <a:pt x="128" y="19"/>
                    </a:cubicBezTo>
                    <a:cubicBezTo>
                      <a:pt x="128" y="13"/>
                      <a:pt x="128" y="13"/>
                      <a:pt x="128" y="13"/>
                    </a:cubicBezTo>
                    <a:cubicBezTo>
                      <a:pt x="128" y="13"/>
                      <a:pt x="56" y="0"/>
                      <a:pt x="1" y="11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314"/>
              <p:cNvSpPr>
                <a:spLocks/>
              </p:cNvSpPr>
              <p:nvPr/>
            </p:nvSpPr>
            <p:spPr bwMode="auto">
              <a:xfrm>
                <a:off x="6664" y="3235"/>
                <a:ext cx="355" cy="480"/>
              </a:xfrm>
              <a:custGeom>
                <a:avLst/>
                <a:gdLst>
                  <a:gd name="T0" fmla="*/ 16 w 150"/>
                  <a:gd name="T1" fmla="*/ 10 h 203"/>
                  <a:gd name="T2" fmla="*/ 115 w 150"/>
                  <a:gd name="T3" fmla="*/ 3 h 203"/>
                  <a:gd name="T4" fmla="*/ 127 w 150"/>
                  <a:gd name="T5" fmla="*/ 18 h 203"/>
                  <a:gd name="T6" fmla="*/ 143 w 150"/>
                  <a:gd name="T7" fmla="*/ 142 h 203"/>
                  <a:gd name="T8" fmla="*/ 140 w 150"/>
                  <a:gd name="T9" fmla="*/ 203 h 203"/>
                  <a:gd name="T10" fmla="*/ 13 w 150"/>
                  <a:gd name="T11" fmla="*/ 201 h 203"/>
                  <a:gd name="T12" fmla="*/ 16 w 150"/>
                  <a:gd name="T13" fmla="*/ 1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203">
                    <a:moveTo>
                      <a:pt x="16" y="10"/>
                    </a:moveTo>
                    <a:cubicBezTo>
                      <a:pt x="16" y="10"/>
                      <a:pt x="38" y="0"/>
                      <a:pt x="115" y="3"/>
                    </a:cubicBezTo>
                    <a:cubicBezTo>
                      <a:pt x="115" y="3"/>
                      <a:pt x="124" y="6"/>
                      <a:pt x="127" y="18"/>
                    </a:cubicBezTo>
                    <a:cubicBezTo>
                      <a:pt x="129" y="24"/>
                      <a:pt x="131" y="84"/>
                      <a:pt x="143" y="142"/>
                    </a:cubicBezTo>
                    <a:cubicBezTo>
                      <a:pt x="150" y="178"/>
                      <a:pt x="140" y="203"/>
                      <a:pt x="140" y="203"/>
                    </a:cubicBezTo>
                    <a:cubicBezTo>
                      <a:pt x="13" y="201"/>
                      <a:pt x="13" y="201"/>
                      <a:pt x="13" y="201"/>
                    </a:cubicBezTo>
                    <a:cubicBezTo>
                      <a:pt x="13" y="201"/>
                      <a:pt x="0" y="29"/>
                      <a:pt x="16" y="1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315"/>
              <p:cNvSpPr>
                <a:spLocks/>
              </p:cNvSpPr>
              <p:nvPr/>
            </p:nvSpPr>
            <p:spPr bwMode="auto">
              <a:xfrm>
                <a:off x="6908" y="3242"/>
                <a:ext cx="99" cy="362"/>
              </a:xfrm>
              <a:custGeom>
                <a:avLst/>
                <a:gdLst>
                  <a:gd name="T0" fmla="*/ 40 w 42"/>
                  <a:gd name="T1" fmla="*/ 139 h 153"/>
                  <a:gd name="T2" fmla="*/ 25 w 42"/>
                  <a:gd name="T3" fmla="*/ 14 h 153"/>
                  <a:gd name="T4" fmla="*/ 12 w 42"/>
                  <a:gd name="T5" fmla="*/ 0 h 153"/>
                  <a:gd name="T6" fmla="*/ 0 w 42"/>
                  <a:gd name="T7" fmla="*/ 0 h 153"/>
                  <a:gd name="T8" fmla="*/ 3 w 42"/>
                  <a:gd name="T9" fmla="*/ 13 h 153"/>
                  <a:gd name="T10" fmla="*/ 14 w 42"/>
                  <a:gd name="T11" fmla="*/ 20 h 153"/>
                  <a:gd name="T12" fmla="*/ 18 w 42"/>
                  <a:gd name="T13" fmla="*/ 33 h 153"/>
                  <a:gd name="T14" fmla="*/ 21 w 42"/>
                  <a:gd name="T15" fmla="*/ 63 h 153"/>
                  <a:gd name="T16" fmla="*/ 37 w 42"/>
                  <a:gd name="T17" fmla="*/ 139 h 153"/>
                  <a:gd name="T18" fmla="*/ 42 w 42"/>
                  <a:gd name="T19" fmla="*/ 153 h 153"/>
                  <a:gd name="T20" fmla="*/ 40 w 42"/>
                  <a:gd name="T21" fmla="*/ 13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53">
                    <a:moveTo>
                      <a:pt x="40" y="139"/>
                    </a:moveTo>
                    <a:cubicBezTo>
                      <a:pt x="28" y="81"/>
                      <a:pt x="26" y="21"/>
                      <a:pt x="25" y="14"/>
                    </a:cubicBezTo>
                    <a:cubicBezTo>
                      <a:pt x="22" y="2"/>
                      <a:pt x="12" y="0"/>
                      <a:pt x="12" y="0"/>
                    </a:cubicBezTo>
                    <a:cubicBezTo>
                      <a:pt x="8" y="0"/>
                      <a:pt x="4" y="0"/>
                      <a:pt x="0" y="0"/>
                    </a:cubicBezTo>
                    <a:cubicBezTo>
                      <a:pt x="1" y="4"/>
                      <a:pt x="2" y="9"/>
                      <a:pt x="3" y="13"/>
                    </a:cubicBezTo>
                    <a:cubicBezTo>
                      <a:pt x="3" y="12"/>
                      <a:pt x="13" y="19"/>
                      <a:pt x="14" y="20"/>
                    </a:cubicBezTo>
                    <a:cubicBezTo>
                      <a:pt x="16" y="24"/>
                      <a:pt x="17" y="29"/>
                      <a:pt x="18" y="33"/>
                    </a:cubicBezTo>
                    <a:cubicBezTo>
                      <a:pt x="20" y="43"/>
                      <a:pt x="19" y="53"/>
                      <a:pt x="21" y="63"/>
                    </a:cubicBezTo>
                    <a:cubicBezTo>
                      <a:pt x="26" y="89"/>
                      <a:pt x="29" y="113"/>
                      <a:pt x="37" y="139"/>
                    </a:cubicBezTo>
                    <a:cubicBezTo>
                      <a:pt x="39" y="144"/>
                      <a:pt x="41" y="149"/>
                      <a:pt x="42" y="153"/>
                    </a:cubicBezTo>
                    <a:cubicBezTo>
                      <a:pt x="42" y="149"/>
                      <a:pt x="41" y="144"/>
                      <a:pt x="40" y="13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316"/>
              <p:cNvSpPr>
                <a:spLocks/>
              </p:cNvSpPr>
              <p:nvPr/>
            </p:nvSpPr>
            <p:spPr bwMode="auto">
              <a:xfrm>
                <a:off x="6409" y="4053"/>
                <a:ext cx="312" cy="267"/>
              </a:xfrm>
              <a:custGeom>
                <a:avLst/>
                <a:gdLst>
                  <a:gd name="T0" fmla="*/ 45 w 132"/>
                  <a:gd name="T1" fmla="*/ 110 h 113"/>
                  <a:gd name="T2" fmla="*/ 132 w 132"/>
                  <a:gd name="T3" fmla="*/ 47 h 113"/>
                  <a:gd name="T4" fmla="*/ 54 w 132"/>
                  <a:gd name="T5" fmla="*/ 32 h 113"/>
                  <a:gd name="T6" fmla="*/ 45 w 132"/>
                  <a:gd name="T7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2" h="113">
                    <a:moveTo>
                      <a:pt x="45" y="110"/>
                    </a:moveTo>
                    <a:cubicBezTo>
                      <a:pt x="45" y="110"/>
                      <a:pt x="114" y="68"/>
                      <a:pt x="132" y="47"/>
                    </a:cubicBezTo>
                    <a:cubicBezTo>
                      <a:pt x="132" y="47"/>
                      <a:pt x="108" y="0"/>
                      <a:pt x="54" y="32"/>
                    </a:cubicBezTo>
                    <a:cubicBezTo>
                      <a:pt x="0" y="64"/>
                      <a:pt x="33" y="113"/>
                      <a:pt x="45" y="110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317"/>
              <p:cNvSpPr>
                <a:spLocks/>
              </p:cNvSpPr>
              <p:nvPr/>
            </p:nvSpPr>
            <p:spPr bwMode="auto">
              <a:xfrm>
                <a:off x="6461" y="4098"/>
                <a:ext cx="217" cy="182"/>
              </a:xfrm>
              <a:custGeom>
                <a:avLst/>
                <a:gdLst>
                  <a:gd name="T0" fmla="*/ 81 w 92"/>
                  <a:gd name="T1" fmla="*/ 4 h 77"/>
                  <a:gd name="T2" fmla="*/ 32 w 92"/>
                  <a:gd name="T3" fmla="*/ 13 h 77"/>
                  <a:gd name="T4" fmla="*/ 3 w 92"/>
                  <a:gd name="T5" fmla="*/ 67 h 77"/>
                  <a:gd name="T6" fmla="*/ 81 w 92"/>
                  <a:gd name="T7" fmla="*/ 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77">
                    <a:moveTo>
                      <a:pt x="81" y="4"/>
                    </a:moveTo>
                    <a:cubicBezTo>
                      <a:pt x="69" y="0"/>
                      <a:pt x="53" y="0"/>
                      <a:pt x="32" y="13"/>
                    </a:cubicBezTo>
                    <a:cubicBezTo>
                      <a:pt x="4" y="29"/>
                      <a:pt x="0" y="51"/>
                      <a:pt x="3" y="67"/>
                    </a:cubicBezTo>
                    <a:cubicBezTo>
                      <a:pt x="31" y="77"/>
                      <a:pt x="92" y="35"/>
                      <a:pt x="81" y="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318"/>
              <p:cNvSpPr>
                <a:spLocks/>
              </p:cNvSpPr>
              <p:nvPr/>
            </p:nvSpPr>
            <p:spPr bwMode="auto">
              <a:xfrm>
                <a:off x="6492" y="4173"/>
                <a:ext cx="40" cy="29"/>
              </a:xfrm>
              <a:custGeom>
                <a:avLst/>
                <a:gdLst>
                  <a:gd name="T0" fmla="*/ 15 w 17"/>
                  <a:gd name="T1" fmla="*/ 2 h 12"/>
                  <a:gd name="T2" fmla="*/ 11 w 17"/>
                  <a:gd name="T3" fmla="*/ 10 h 12"/>
                  <a:gd name="T4" fmla="*/ 1 w 17"/>
                  <a:gd name="T5" fmla="*/ 10 h 12"/>
                  <a:gd name="T6" fmla="*/ 6 w 17"/>
                  <a:gd name="T7" fmla="*/ 2 h 12"/>
                  <a:gd name="T8" fmla="*/ 15 w 17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5" y="2"/>
                    </a:moveTo>
                    <a:cubicBezTo>
                      <a:pt x="17" y="4"/>
                      <a:pt x="14" y="7"/>
                      <a:pt x="11" y="10"/>
                    </a:cubicBezTo>
                    <a:cubicBezTo>
                      <a:pt x="7" y="12"/>
                      <a:pt x="2" y="12"/>
                      <a:pt x="1" y="10"/>
                    </a:cubicBezTo>
                    <a:cubicBezTo>
                      <a:pt x="0" y="8"/>
                      <a:pt x="2" y="5"/>
                      <a:pt x="6" y="2"/>
                    </a:cubicBezTo>
                    <a:cubicBezTo>
                      <a:pt x="10" y="0"/>
                      <a:pt x="14" y="0"/>
                      <a:pt x="15" y="2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319"/>
              <p:cNvSpPr>
                <a:spLocks/>
              </p:cNvSpPr>
              <p:nvPr/>
            </p:nvSpPr>
            <p:spPr bwMode="auto">
              <a:xfrm>
                <a:off x="6806" y="4393"/>
                <a:ext cx="239" cy="350"/>
              </a:xfrm>
              <a:custGeom>
                <a:avLst/>
                <a:gdLst>
                  <a:gd name="T0" fmla="*/ 69 w 101"/>
                  <a:gd name="T1" fmla="*/ 138 h 148"/>
                  <a:gd name="T2" fmla="*/ 101 w 101"/>
                  <a:gd name="T3" fmla="*/ 25 h 148"/>
                  <a:gd name="T4" fmla="*/ 24 w 101"/>
                  <a:gd name="T5" fmla="*/ 64 h 148"/>
                  <a:gd name="T6" fmla="*/ 69 w 101"/>
                  <a:gd name="T7" fmla="*/ 13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" h="148">
                    <a:moveTo>
                      <a:pt x="69" y="138"/>
                    </a:moveTo>
                    <a:cubicBezTo>
                      <a:pt x="69" y="138"/>
                      <a:pt x="100" y="54"/>
                      <a:pt x="101" y="25"/>
                    </a:cubicBezTo>
                    <a:cubicBezTo>
                      <a:pt x="101" y="25"/>
                      <a:pt x="49" y="0"/>
                      <a:pt x="24" y="64"/>
                    </a:cubicBezTo>
                    <a:cubicBezTo>
                      <a:pt x="0" y="128"/>
                      <a:pt x="61" y="148"/>
                      <a:pt x="69" y="138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320"/>
              <p:cNvSpPr>
                <a:spLocks/>
              </p:cNvSpPr>
              <p:nvPr/>
            </p:nvSpPr>
            <p:spPr bwMode="auto">
              <a:xfrm>
                <a:off x="6832" y="4448"/>
                <a:ext cx="187" cy="253"/>
              </a:xfrm>
              <a:custGeom>
                <a:avLst/>
                <a:gdLst>
                  <a:gd name="T0" fmla="*/ 49 w 79"/>
                  <a:gd name="T1" fmla="*/ 0 h 107"/>
                  <a:gd name="T2" fmla="*/ 13 w 79"/>
                  <a:gd name="T3" fmla="*/ 41 h 107"/>
                  <a:gd name="T4" fmla="*/ 25 w 79"/>
                  <a:gd name="T5" fmla="*/ 107 h 107"/>
                  <a:gd name="T6" fmla="*/ 49 w 79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107">
                    <a:moveTo>
                      <a:pt x="49" y="0"/>
                    </a:moveTo>
                    <a:cubicBezTo>
                      <a:pt x="36" y="5"/>
                      <a:pt x="23" y="16"/>
                      <a:pt x="13" y="41"/>
                    </a:cubicBezTo>
                    <a:cubicBezTo>
                      <a:pt x="0" y="74"/>
                      <a:pt x="11" y="95"/>
                      <a:pt x="25" y="107"/>
                    </a:cubicBezTo>
                    <a:cubicBezTo>
                      <a:pt x="56" y="97"/>
                      <a:pt x="79" y="20"/>
                      <a:pt x="49" y="0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321"/>
              <p:cNvSpPr>
                <a:spLocks/>
              </p:cNvSpPr>
              <p:nvPr/>
            </p:nvSpPr>
            <p:spPr bwMode="auto">
              <a:xfrm>
                <a:off x="6867" y="4592"/>
                <a:ext cx="29" cy="42"/>
              </a:xfrm>
              <a:custGeom>
                <a:avLst/>
                <a:gdLst>
                  <a:gd name="T0" fmla="*/ 9 w 12"/>
                  <a:gd name="T1" fmla="*/ 1 h 18"/>
                  <a:gd name="T2" fmla="*/ 10 w 12"/>
                  <a:gd name="T3" fmla="*/ 11 h 18"/>
                  <a:gd name="T4" fmla="*/ 3 w 12"/>
                  <a:gd name="T5" fmla="*/ 18 h 18"/>
                  <a:gd name="T6" fmla="*/ 1 w 12"/>
                  <a:gd name="T7" fmla="*/ 7 h 18"/>
                  <a:gd name="T8" fmla="*/ 9 w 12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8">
                    <a:moveTo>
                      <a:pt x="9" y="1"/>
                    </a:moveTo>
                    <a:cubicBezTo>
                      <a:pt x="11" y="2"/>
                      <a:pt x="12" y="6"/>
                      <a:pt x="10" y="11"/>
                    </a:cubicBezTo>
                    <a:cubicBezTo>
                      <a:pt x="9" y="15"/>
                      <a:pt x="5" y="18"/>
                      <a:pt x="3" y="18"/>
                    </a:cubicBezTo>
                    <a:cubicBezTo>
                      <a:pt x="0" y="17"/>
                      <a:pt x="0" y="12"/>
                      <a:pt x="1" y="7"/>
                    </a:cubicBezTo>
                    <a:cubicBezTo>
                      <a:pt x="3" y="3"/>
                      <a:pt x="7" y="0"/>
                      <a:pt x="9" y="1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322"/>
              <p:cNvSpPr>
                <a:spLocks/>
              </p:cNvSpPr>
              <p:nvPr/>
            </p:nvSpPr>
            <p:spPr bwMode="auto">
              <a:xfrm>
                <a:off x="6693" y="3166"/>
                <a:ext cx="115" cy="130"/>
              </a:xfrm>
              <a:custGeom>
                <a:avLst/>
                <a:gdLst>
                  <a:gd name="T0" fmla="*/ 4 w 49"/>
                  <a:gd name="T1" fmla="*/ 0 h 55"/>
                  <a:gd name="T2" fmla="*/ 2 w 49"/>
                  <a:gd name="T3" fmla="*/ 39 h 55"/>
                  <a:gd name="T4" fmla="*/ 19 w 49"/>
                  <a:gd name="T5" fmla="*/ 52 h 55"/>
                  <a:gd name="T6" fmla="*/ 48 w 49"/>
                  <a:gd name="T7" fmla="*/ 46 h 55"/>
                  <a:gd name="T8" fmla="*/ 49 w 49"/>
                  <a:gd name="T9" fmla="*/ 35 h 55"/>
                  <a:gd name="T10" fmla="*/ 4 w 49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5">
                    <a:moveTo>
                      <a:pt x="4" y="0"/>
                    </a:moveTo>
                    <a:cubicBezTo>
                      <a:pt x="4" y="0"/>
                      <a:pt x="0" y="33"/>
                      <a:pt x="2" y="39"/>
                    </a:cubicBezTo>
                    <a:cubicBezTo>
                      <a:pt x="4" y="45"/>
                      <a:pt x="10" y="51"/>
                      <a:pt x="19" y="52"/>
                    </a:cubicBezTo>
                    <a:cubicBezTo>
                      <a:pt x="40" y="55"/>
                      <a:pt x="48" y="46"/>
                      <a:pt x="48" y="46"/>
                    </a:cubicBezTo>
                    <a:cubicBezTo>
                      <a:pt x="49" y="35"/>
                      <a:pt x="49" y="35"/>
                      <a:pt x="49" y="35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323"/>
              <p:cNvSpPr>
                <a:spLocks/>
              </p:cNvSpPr>
              <p:nvPr/>
            </p:nvSpPr>
            <p:spPr bwMode="auto">
              <a:xfrm>
                <a:off x="6685" y="3147"/>
                <a:ext cx="121" cy="133"/>
              </a:xfrm>
              <a:custGeom>
                <a:avLst/>
                <a:gdLst>
                  <a:gd name="T0" fmla="*/ 5 w 51"/>
                  <a:gd name="T1" fmla="*/ 0 h 56"/>
                  <a:gd name="T2" fmla="*/ 2 w 51"/>
                  <a:gd name="T3" fmla="*/ 39 h 56"/>
                  <a:gd name="T4" fmla="*/ 19 w 51"/>
                  <a:gd name="T5" fmla="*/ 52 h 56"/>
                  <a:gd name="T6" fmla="*/ 47 w 51"/>
                  <a:gd name="T7" fmla="*/ 53 h 56"/>
                  <a:gd name="T8" fmla="*/ 51 w 51"/>
                  <a:gd name="T9" fmla="*/ 31 h 56"/>
                  <a:gd name="T10" fmla="*/ 5 w 51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6">
                    <a:moveTo>
                      <a:pt x="5" y="0"/>
                    </a:moveTo>
                    <a:cubicBezTo>
                      <a:pt x="5" y="0"/>
                      <a:pt x="0" y="33"/>
                      <a:pt x="2" y="39"/>
                    </a:cubicBezTo>
                    <a:cubicBezTo>
                      <a:pt x="4" y="45"/>
                      <a:pt x="10" y="51"/>
                      <a:pt x="19" y="52"/>
                    </a:cubicBezTo>
                    <a:cubicBezTo>
                      <a:pt x="40" y="56"/>
                      <a:pt x="47" y="53"/>
                      <a:pt x="47" y="53"/>
                    </a:cubicBezTo>
                    <a:cubicBezTo>
                      <a:pt x="51" y="31"/>
                      <a:pt x="51" y="31"/>
                      <a:pt x="51" y="3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324"/>
              <p:cNvSpPr>
                <a:spLocks/>
              </p:cNvSpPr>
              <p:nvPr/>
            </p:nvSpPr>
            <p:spPr bwMode="auto">
              <a:xfrm>
                <a:off x="6846" y="3176"/>
                <a:ext cx="123" cy="99"/>
              </a:xfrm>
              <a:custGeom>
                <a:avLst/>
                <a:gdLst>
                  <a:gd name="T0" fmla="*/ 52 w 52"/>
                  <a:gd name="T1" fmla="*/ 0 h 42"/>
                  <a:gd name="T2" fmla="*/ 48 w 52"/>
                  <a:gd name="T3" fmla="*/ 30 h 42"/>
                  <a:gd name="T4" fmla="*/ 2 w 52"/>
                  <a:gd name="T5" fmla="*/ 42 h 42"/>
                  <a:gd name="T6" fmla="*/ 0 w 52"/>
                  <a:gd name="T7" fmla="*/ 11 h 42"/>
                  <a:gd name="T8" fmla="*/ 52 w 52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2">
                    <a:moveTo>
                      <a:pt x="52" y="0"/>
                    </a:moveTo>
                    <a:cubicBezTo>
                      <a:pt x="52" y="0"/>
                      <a:pt x="50" y="27"/>
                      <a:pt x="48" y="30"/>
                    </a:cubicBezTo>
                    <a:cubicBezTo>
                      <a:pt x="46" y="32"/>
                      <a:pt x="44" y="41"/>
                      <a:pt x="2" y="42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325"/>
              <p:cNvSpPr>
                <a:spLocks/>
              </p:cNvSpPr>
              <p:nvPr/>
            </p:nvSpPr>
            <p:spPr bwMode="auto">
              <a:xfrm>
                <a:off x="6858" y="3161"/>
                <a:ext cx="118" cy="102"/>
              </a:xfrm>
              <a:custGeom>
                <a:avLst/>
                <a:gdLst>
                  <a:gd name="T0" fmla="*/ 50 w 50"/>
                  <a:gd name="T1" fmla="*/ 0 h 43"/>
                  <a:gd name="T2" fmla="*/ 46 w 50"/>
                  <a:gd name="T3" fmla="*/ 30 h 43"/>
                  <a:gd name="T4" fmla="*/ 0 w 50"/>
                  <a:gd name="T5" fmla="*/ 43 h 43"/>
                  <a:gd name="T6" fmla="*/ 9 w 50"/>
                  <a:gd name="T7" fmla="*/ 10 h 43"/>
                  <a:gd name="T8" fmla="*/ 50 w 50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3">
                    <a:moveTo>
                      <a:pt x="50" y="0"/>
                    </a:moveTo>
                    <a:cubicBezTo>
                      <a:pt x="50" y="0"/>
                      <a:pt x="48" y="27"/>
                      <a:pt x="46" y="30"/>
                    </a:cubicBezTo>
                    <a:cubicBezTo>
                      <a:pt x="44" y="33"/>
                      <a:pt x="42" y="42"/>
                      <a:pt x="0" y="43"/>
                    </a:cubicBezTo>
                    <a:cubicBezTo>
                      <a:pt x="9" y="10"/>
                      <a:pt x="9" y="10"/>
                      <a:pt x="9" y="10"/>
                    </a:cubicBez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326"/>
              <p:cNvSpPr>
                <a:spLocks/>
              </p:cNvSpPr>
              <p:nvPr/>
            </p:nvSpPr>
            <p:spPr bwMode="auto">
              <a:xfrm>
                <a:off x="6690" y="3154"/>
                <a:ext cx="125" cy="109"/>
              </a:xfrm>
              <a:custGeom>
                <a:avLst/>
                <a:gdLst>
                  <a:gd name="T0" fmla="*/ 2 w 53"/>
                  <a:gd name="T1" fmla="*/ 9 h 46"/>
                  <a:gd name="T2" fmla="*/ 1 w 53"/>
                  <a:gd name="T3" fmla="*/ 6 h 46"/>
                  <a:gd name="T4" fmla="*/ 4 w 53"/>
                  <a:gd name="T5" fmla="*/ 0 h 46"/>
                  <a:gd name="T6" fmla="*/ 14 w 53"/>
                  <a:gd name="T7" fmla="*/ 6 h 46"/>
                  <a:gd name="T8" fmla="*/ 31 w 53"/>
                  <a:gd name="T9" fmla="*/ 17 h 46"/>
                  <a:gd name="T10" fmla="*/ 47 w 53"/>
                  <a:gd name="T11" fmla="*/ 30 h 46"/>
                  <a:gd name="T12" fmla="*/ 47 w 53"/>
                  <a:gd name="T13" fmla="*/ 44 h 46"/>
                  <a:gd name="T14" fmla="*/ 37 w 53"/>
                  <a:gd name="T15" fmla="*/ 33 h 46"/>
                  <a:gd name="T16" fmla="*/ 29 w 53"/>
                  <a:gd name="T17" fmla="*/ 28 h 46"/>
                  <a:gd name="T18" fmla="*/ 20 w 53"/>
                  <a:gd name="T19" fmla="*/ 23 h 46"/>
                  <a:gd name="T20" fmla="*/ 6 w 53"/>
                  <a:gd name="T21" fmla="*/ 14 h 46"/>
                  <a:gd name="T22" fmla="*/ 2 w 53"/>
                  <a:gd name="T23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46">
                    <a:moveTo>
                      <a:pt x="2" y="9"/>
                    </a:moveTo>
                    <a:cubicBezTo>
                      <a:pt x="1" y="8"/>
                      <a:pt x="1" y="7"/>
                      <a:pt x="1" y="6"/>
                    </a:cubicBezTo>
                    <a:cubicBezTo>
                      <a:pt x="0" y="3"/>
                      <a:pt x="1" y="0"/>
                      <a:pt x="4" y="0"/>
                    </a:cubicBezTo>
                    <a:cubicBezTo>
                      <a:pt x="8" y="1"/>
                      <a:pt x="11" y="4"/>
                      <a:pt x="14" y="6"/>
                    </a:cubicBezTo>
                    <a:cubicBezTo>
                      <a:pt x="20" y="9"/>
                      <a:pt x="26" y="13"/>
                      <a:pt x="31" y="17"/>
                    </a:cubicBezTo>
                    <a:cubicBezTo>
                      <a:pt x="36" y="22"/>
                      <a:pt x="43" y="25"/>
                      <a:pt x="47" y="30"/>
                    </a:cubicBezTo>
                    <a:cubicBezTo>
                      <a:pt x="48" y="31"/>
                      <a:pt x="53" y="43"/>
                      <a:pt x="47" y="44"/>
                    </a:cubicBezTo>
                    <a:cubicBezTo>
                      <a:pt x="40" y="46"/>
                      <a:pt x="43" y="36"/>
                      <a:pt x="37" y="33"/>
                    </a:cubicBezTo>
                    <a:cubicBezTo>
                      <a:pt x="34" y="32"/>
                      <a:pt x="32" y="30"/>
                      <a:pt x="29" y="28"/>
                    </a:cubicBezTo>
                    <a:cubicBezTo>
                      <a:pt x="26" y="26"/>
                      <a:pt x="23" y="25"/>
                      <a:pt x="20" y="23"/>
                    </a:cubicBezTo>
                    <a:cubicBezTo>
                      <a:pt x="15" y="20"/>
                      <a:pt x="11" y="16"/>
                      <a:pt x="6" y="14"/>
                    </a:cubicBezTo>
                    <a:cubicBezTo>
                      <a:pt x="4" y="12"/>
                      <a:pt x="3" y="11"/>
                      <a:pt x="2" y="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327"/>
              <p:cNvSpPr>
                <a:spLocks/>
              </p:cNvSpPr>
              <p:nvPr/>
            </p:nvSpPr>
            <p:spPr bwMode="auto">
              <a:xfrm>
                <a:off x="6860" y="3176"/>
                <a:ext cx="114" cy="66"/>
              </a:xfrm>
              <a:custGeom>
                <a:avLst/>
                <a:gdLst>
                  <a:gd name="T0" fmla="*/ 45 w 48"/>
                  <a:gd name="T1" fmla="*/ 1 h 28"/>
                  <a:gd name="T2" fmla="*/ 31 w 48"/>
                  <a:gd name="T3" fmla="*/ 6 h 28"/>
                  <a:gd name="T4" fmla="*/ 16 w 48"/>
                  <a:gd name="T5" fmla="*/ 10 h 28"/>
                  <a:gd name="T6" fmla="*/ 3 w 48"/>
                  <a:gd name="T7" fmla="*/ 22 h 28"/>
                  <a:gd name="T8" fmla="*/ 0 w 48"/>
                  <a:gd name="T9" fmla="*/ 28 h 28"/>
                  <a:gd name="T10" fmla="*/ 16 w 48"/>
                  <a:gd name="T11" fmla="*/ 19 h 28"/>
                  <a:gd name="T12" fmla="*/ 40 w 48"/>
                  <a:gd name="T13" fmla="*/ 11 h 28"/>
                  <a:gd name="T14" fmla="*/ 48 w 48"/>
                  <a:gd name="T15" fmla="*/ 4 h 28"/>
                  <a:gd name="T16" fmla="*/ 45 w 48"/>
                  <a:gd name="T17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28">
                    <a:moveTo>
                      <a:pt x="45" y="1"/>
                    </a:moveTo>
                    <a:cubicBezTo>
                      <a:pt x="40" y="0"/>
                      <a:pt x="35" y="4"/>
                      <a:pt x="31" y="6"/>
                    </a:cubicBezTo>
                    <a:cubicBezTo>
                      <a:pt x="26" y="8"/>
                      <a:pt x="21" y="9"/>
                      <a:pt x="16" y="10"/>
                    </a:cubicBezTo>
                    <a:cubicBezTo>
                      <a:pt x="10" y="11"/>
                      <a:pt x="5" y="16"/>
                      <a:pt x="3" y="22"/>
                    </a:cubicBezTo>
                    <a:cubicBezTo>
                      <a:pt x="2" y="24"/>
                      <a:pt x="2" y="26"/>
                      <a:pt x="0" y="28"/>
                    </a:cubicBezTo>
                    <a:cubicBezTo>
                      <a:pt x="6" y="27"/>
                      <a:pt x="11" y="23"/>
                      <a:pt x="16" y="19"/>
                    </a:cubicBezTo>
                    <a:cubicBezTo>
                      <a:pt x="23" y="15"/>
                      <a:pt x="31" y="11"/>
                      <a:pt x="40" y="11"/>
                    </a:cubicBezTo>
                    <a:cubicBezTo>
                      <a:pt x="44" y="11"/>
                      <a:pt x="48" y="9"/>
                      <a:pt x="48" y="4"/>
                    </a:cubicBezTo>
                    <a:cubicBezTo>
                      <a:pt x="48" y="0"/>
                      <a:pt x="48" y="1"/>
                      <a:pt x="45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328"/>
              <p:cNvSpPr>
                <a:spLocks/>
              </p:cNvSpPr>
              <p:nvPr/>
            </p:nvSpPr>
            <p:spPr bwMode="auto">
              <a:xfrm>
                <a:off x="6685" y="3254"/>
                <a:ext cx="178" cy="238"/>
              </a:xfrm>
              <a:custGeom>
                <a:avLst/>
                <a:gdLst>
                  <a:gd name="T0" fmla="*/ 35 w 75"/>
                  <a:gd name="T1" fmla="*/ 81 h 101"/>
                  <a:gd name="T2" fmla="*/ 0 w 75"/>
                  <a:gd name="T3" fmla="*/ 101 h 101"/>
                  <a:gd name="T4" fmla="*/ 0 w 75"/>
                  <a:gd name="T5" fmla="*/ 91 h 101"/>
                  <a:gd name="T6" fmla="*/ 24 w 75"/>
                  <a:gd name="T7" fmla="*/ 64 h 101"/>
                  <a:gd name="T8" fmla="*/ 54 w 75"/>
                  <a:gd name="T9" fmla="*/ 30 h 101"/>
                  <a:gd name="T10" fmla="*/ 62 w 75"/>
                  <a:gd name="T11" fmla="*/ 11 h 101"/>
                  <a:gd name="T12" fmla="*/ 69 w 75"/>
                  <a:gd name="T13" fmla="*/ 1 h 101"/>
                  <a:gd name="T14" fmla="*/ 74 w 75"/>
                  <a:gd name="T15" fmla="*/ 1 h 101"/>
                  <a:gd name="T16" fmla="*/ 74 w 75"/>
                  <a:gd name="T17" fmla="*/ 9 h 101"/>
                  <a:gd name="T18" fmla="*/ 71 w 75"/>
                  <a:gd name="T19" fmla="*/ 11 h 101"/>
                  <a:gd name="T20" fmla="*/ 66 w 75"/>
                  <a:gd name="T21" fmla="*/ 14 h 101"/>
                  <a:gd name="T22" fmla="*/ 66 w 75"/>
                  <a:gd name="T23" fmla="*/ 15 h 101"/>
                  <a:gd name="T24" fmla="*/ 64 w 75"/>
                  <a:gd name="T25" fmla="*/ 18 h 101"/>
                  <a:gd name="T26" fmla="*/ 64 w 75"/>
                  <a:gd name="T27" fmla="*/ 24 h 101"/>
                  <a:gd name="T28" fmla="*/ 59 w 75"/>
                  <a:gd name="T29" fmla="*/ 42 h 101"/>
                  <a:gd name="T30" fmla="*/ 59 w 75"/>
                  <a:gd name="T31" fmla="*/ 42 h 101"/>
                  <a:gd name="T32" fmla="*/ 35 w 75"/>
                  <a:gd name="T33" fmla="*/ 8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01">
                    <a:moveTo>
                      <a:pt x="35" y="81"/>
                    </a:moveTo>
                    <a:cubicBezTo>
                      <a:pt x="27" y="87"/>
                      <a:pt x="0" y="101"/>
                      <a:pt x="0" y="10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1"/>
                      <a:pt x="17" y="68"/>
                      <a:pt x="24" y="64"/>
                    </a:cubicBezTo>
                    <a:cubicBezTo>
                      <a:pt x="36" y="55"/>
                      <a:pt x="47" y="44"/>
                      <a:pt x="54" y="30"/>
                    </a:cubicBezTo>
                    <a:cubicBezTo>
                      <a:pt x="57" y="24"/>
                      <a:pt x="60" y="17"/>
                      <a:pt x="62" y="11"/>
                    </a:cubicBezTo>
                    <a:cubicBezTo>
                      <a:pt x="63" y="5"/>
                      <a:pt x="62" y="1"/>
                      <a:pt x="69" y="1"/>
                    </a:cubicBezTo>
                    <a:cubicBezTo>
                      <a:pt x="70" y="1"/>
                      <a:pt x="72" y="0"/>
                      <a:pt x="74" y="1"/>
                    </a:cubicBezTo>
                    <a:cubicBezTo>
                      <a:pt x="74" y="4"/>
                      <a:pt x="75" y="6"/>
                      <a:pt x="74" y="9"/>
                    </a:cubicBezTo>
                    <a:cubicBezTo>
                      <a:pt x="73" y="9"/>
                      <a:pt x="72" y="11"/>
                      <a:pt x="71" y="11"/>
                    </a:cubicBezTo>
                    <a:cubicBezTo>
                      <a:pt x="68" y="11"/>
                      <a:pt x="67" y="12"/>
                      <a:pt x="66" y="14"/>
                    </a:cubicBezTo>
                    <a:cubicBezTo>
                      <a:pt x="66" y="14"/>
                      <a:pt x="66" y="15"/>
                      <a:pt x="66" y="15"/>
                    </a:cubicBezTo>
                    <a:cubicBezTo>
                      <a:pt x="65" y="16"/>
                      <a:pt x="65" y="17"/>
                      <a:pt x="64" y="18"/>
                    </a:cubicBezTo>
                    <a:cubicBezTo>
                      <a:pt x="64" y="20"/>
                      <a:pt x="64" y="22"/>
                      <a:pt x="64" y="24"/>
                    </a:cubicBezTo>
                    <a:cubicBezTo>
                      <a:pt x="61" y="30"/>
                      <a:pt x="60" y="37"/>
                      <a:pt x="59" y="42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4" y="59"/>
                      <a:pt x="46" y="72"/>
                      <a:pt x="35" y="8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329"/>
              <p:cNvSpPr>
                <a:spLocks/>
              </p:cNvSpPr>
              <p:nvPr/>
            </p:nvSpPr>
            <p:spPr bwMode="auto">
              <a:xfrm>
                <a:off x="6328" y="3209"/>
                <a:ext cx="509" cy="293"/>
              </a:xfrm>
              <a:custGeom>
                <a:avLst/>
                <a:gdLst>
                  <a:gd name="T0" fmla="*/ 215 w 215"/>
                  <a:gd name="T1" fmla="*/ 28 h 124"/>
                  <a:gd name="T2" fmla="*/ 135 w 215"/>
                  <a:gd name="T3" fmla="*/ 116 h 124"/>
                  <a:gd name="T4" fmla="*/ 26 w 215"/>
                  <a:gd name="T5" fmla="*/ 106 h 124"/>
                  <a:gd name="T6" fmla="*/ 0 w 215"/>
                  <a:gd name="T7" fmla="*/ 24 h 124"/>
                  <a:gd name="T8" fmla="*/ 73 w 215"/>
                  <a:gd name="T9" fmla="*/ 0 h 124"/>
                  <a:gd name="T10" fmla="*/ 150 w 215"/>
                  <a:gd name="T11" fmla="*/ 59 h 124"/>
                  <a:gd name="T12" fmla="*/ 197 w 215"/>
                  <a:gd name="T13" fmla="*/ 25 h 124"/>
                  <a:gd name="T14" fmla="*/ 208 w 215"/>
                  <a:gd name="T15" fmla="*/ 20 h 124"/>
                  <a:gd name="T16" fmla="*/ 215 w 215"/>
                  <a:gd name="T17" fmla="*/ 2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5" h="124">
                    <a:moveTo>
                      <a:pt x="215" y="28"/>
                    </a:moveTo>
                    <a:cubicBezTo>
                      <a:pt x="215" y="28"/>
                      <a:pt x="201" y="108"/>
                      <a:pt x="135" y="116"/>
                    </a:cubicBezTo>
                    <a:cubicBezTo>
                      <a:pt x="68" y="124"/>
                      <a:pt x="26" y="106"/>
                      <a:pt x="26" y="10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106" y="63"/>
                      <a:pt x="150" y="59"/>
                    </a:cubicBezTo>
                    <a:cubicBezTo>
                      <a:pt x="194" y="55"/>
                      <a:pt x="197" y="25"/>
                      <a:pt x="197" y="25"/>
                    </a:cubicBezTo>
                    <a:cubicBezTo>
                      <a:pt x="208" y="20"/>
                      <a:pt x="208" y="20"/>
                      <a:pt x="208" y="20"/>
                    </a:cubicBezTo>
                    <a:lnTo>
                      <a:pt x="215" y="28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330"/>
              <p:cNvSpPr>
                <a:spLocks/>
              </p:cNvSpPr>
              <p:nvPr/>
            </p:nvSpPr>
            <p:spPr bwMode="auto">
              <a:xfrm>
                <a:off x="6789" y="3230"/>
                <a:ext cx="71" cy="50"/>
              </a:xfrm>
              <a:custGeom>
                <a:avLst/>
                <a:gdLst>
                  <a:gd name="T0" fmla="*/ 30 w 30"/>
                  <a:gd name="T1" fmla="*/ 0 h 21"/>
                  <a:gd name="T2" fmla="*/ 0 w 30"/>
                  <a:gd name="T3" fmla="*/ 1 h 21"/>
                  <a:gd name="T4" fmla="*/ 0 w 30"/>
                  <a:gd name="T5" fmla="*/ 13 h 21"/>
                  <a:gd name="T6" fmla="*/ 2 w 30"/>
                  <a:gd name="T7" fmla="*/ 15 h 21"/>
                  <a:gd name="T8" fmla="*/ 24 w 30"/>
                  <a:gd name="T9" fmla="*/ 18 h 21"/>
                  <a:gd name="T10" fmla="*/ 28 w 30"/>
                  <a:gd name="T11" fmla="*/ 14 h 21"/>
                  <a:gd name="T12" fmla="*/ 30 w 30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1">
                    <a:moveTo>
                      <a:pt x="30" y="0"/>
                    </a:moveTo>
                    <a:cubicBezTo>
                      <a:pt x="30" y="0"/>
                      <a:pt x="16" y="6"/>
                      <a:pt x="0" y="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5" y="17"/>
                      <a:pt x="13" y="21"/>
                      <a:pt x="24" y="18"/>
                    </a:cubicBezTo>
                    <a:cubicBezTo>
                      <a:pt x="26" y="18"/>
                      <a:pt x="28" y="16"/>
                      <a:pt x="28" y="14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331"/>
              <p:cNvSpPr>
                <a:spLocks/>
              </p:cNvSpPr>
              <p:nvPr/>
            </p:nvSpPr>
            <p:spPr bwMode="auto">
              <a:xfrm>
                <a:off x="6328" y="3209"/>
                <a:ext cx="487" cy="198"/>
              </a:xfrm>
              <a:custGeom>
                <a:avLst/>
                <a:gdLst>
                  <a:gd name="T0" fmla="*/ 206 w 206"/>
                  <a:gd name="T1" fmla="*/ 30 h 84"/>
                  <a:gd name="T2" fmla="*/ 197 w 206"/>
                  <a:gd name="T3" fmla="*/ 49 h 84"/>
                  <a:gd name="T4" fmla="*/ 175 w 206"/>
                  <a:gd name="T5" fmla="*/ 65 h 84"/>
                  <a:gd name="T6" fmla="*/ 121 w 206"/>
                  <a:gd name="T7" fmla="*/ 83 h 84"/>
                  <a:gd name="T8" fmla="*/ 93 w 206"/>
                  <a:gd name="T9" fmla="*/ 81 h 84"/>
                  <a:gd name="T10" fmla="*/ 0 w 206"/>
                  <a:gd name="T11" fmla="*/ 24 h 84"/>
                  <a:gd name="T12" fmla="*/ 73 w 206"/>
                  <a:gd name="T13" fmla="*/ 0 h 84"/>
                  <a:gd name="T14" fmla="*/ 150 w 206"/>
                  <a:gd name="T15" fmla="*/ 59 h 84"/>
                  <a:gd name="T16" fmla="*/ 197 w 206"/>
                  <a:gd name="T17" fmla="*/ 25 h 84"/>
                  <a:gd name="T18" fmla="*/ 206 w 206"/>
                  <a:gd name="T19" fmla="*/ 26 h 84"/>
                  <a:gd name="T20" fmla="*/ 206 w 206"/>
                  <a:gd name="T21" fmla="*/ 3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6" h="84">
                    <a:moveTo>
                      <a:pt x="206" y="30"/>
                    </a:moveTo>
                    <a:cubicBezTo>
                      <a:pt x="205" y="37"/>
                      <a:pt x="200" y="45"/>
                      <a:pt x="197" y="49"/>
                    </a:cubicBezTo>
                    <a:cubicBezTo>
                      <a:pt x="191" y="56"/>
                      <a:pt x="182" y="61"/>
                      <a:pt x="175" y="65"/>
                    </a:cubicBezTo>
                    <a:cubicBezTo>
                      <a:pt x="158" y="74"/>
                      <a:pt x="140" y="82"/>
                      <a:pt x="121" y="83"/>
                    </a:cubicBezTo>
                    <a:cubicBezTo>
                      <a:pt x="112" y="84"/>
                      <a:pt x="102" y="84"/>
                      <a:pt x="93" y="81"/>
                    </a:cubicBezTo>
                    <a:cubicBezTo>
                      <a:pt x="58" y="72"/>
                      <a:pt x="28" y="46"/>
                      <a:pt x="0" y="24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106" y="63"/>
                      <a:pt x="150" y="59"/>
                    </a:cubicBezTo>
                    <a:cubicBezTo>
                      <a:pt x="194" y="55"/>
                      <a:pt x="197" y="25"/>
                      <a:pt x="197" y="25"/>
                    </a:cubicBezTo>
                    <a:cubicBezTo>
                      <a:pt x="200" y="25"/>
                      <a:pt x="203" y="26"/>
                      <a:pt x="206" y="26"/>
                    </a:cubicBezTo>
                    <a:cubicBezTo>
                      <a:pt x="206" y="28"/>
                      <a:pt x="206" y="29"/>
                      <a:pt x="206" y="3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332"/>
              <p:cNvSpPr>
                <a:spLocks/>
              </p:cNvSpPr>
              <p:nvPr/>
            </p:nvSpPr>
            <p:spPr bwMode="auto">
              <a:xfrm>
                <a:off x="6676" y="3332"/>
                <a:ext cx="137" cy="59"/>
              </a:xfrm>
              <a:custGeom>
                <a:avLst/>
                <a:gdLst>
                  <a:gd name="T0" fmla="*/ 58 w 58"/>
                  <a:gd name="T1" fmla="*/ 7 h 25"/>
                  <a:gd name="T2" fmla="*/ 29 w 58"/>
                  <a:gd name="T3" fmla="*/ 0 h 25"/>
                  <a:gd name="T4" fmla="*/ 0 w 58"/>
                  <a:gd name="T5" fmla="*/ 7 h 25"/>
                  <a:gd name="T6" fmla="*/ 48 w 58"/>
                  <a:gd name="T7" fmla="*/ 25 h 25"/>
                  <a:gd name="T8" fmla="*/ 58 w 58"/>
                  <a:gd name="T9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5">
                    <a:moveTo>
                      <a:pt x="58" y="7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16" y="7"/>
                      <a:pt x="0" y="7"/>
                    </a:cubicBezTo>
                    <a:cubicBezTo>
                      <a:pt x="0" y="7"/>
                      <a:pt x="14" y="20"/>
                      <a:pt x="48" y="25"/>
                    </a:cubicBezTo>
                    <a:cubicBezTo>
                      <a:pt x="48" y="25"/>
                      <a:pt x="54" y="17"/>
                      <a:pt x="58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333"/>
              <p:cNvSpPr>
                <a:spLocks/>
              </p:cNvSpPr>
              <p:nvPr/>
            </p:nvSpPr>
            <p:spPr bwMode="auto">
              <a:xfrm>
                <a:off x="6442" y="3209"/>
                <a:ext cx="262" cy="279"/>
              </a:xfrm>
              <a:custGeom>
                <a:avLst/>
                <a:gdLst>
                  <a:gd name="T0" fmla="*/ 59 w 111"/>
                  <a:gd name="T1" fmla="*/ 43 h 118"/>
                  <a:gd name="T2" fmla="*/ 111 w 111"/>
                  <a:gd name="T3" fmla="*/ 109 h 118"/>
                  <a:gd name="T4" fmla="*/ 67 w 111"/>
                  <a:gd name="T5" fmla="*/ 118 h 118"/>
                  <a:gd name="T6" fmla="*/ 0 w 111"/>
                  <a:gd name="T7" fmla="*/ 8 h 118"/>
                  <a:gd name="T8" fmla="*/ 25 w 111"/>
                  <a:gd name="T9" fmla="*/ 0 h 118"/>
                  <a:gd name="T10" fmla="*/ 59 w 111"/>
                  <a:gd name="T11" fmla="*/ 4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18">
                    <a:moveTo>
                      <a:pt x="59" y="43"/>
                    </a:move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11" y="109"/>
                      <a:pt x="96" y="118"/>
                      <a:pt x="67" y="11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41" y="28"/>
                      <a:pt x="59" y="4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334"/>
              <p:cNvSpPr>
                <a:spLocks/>
              </p:cNvSpPr>
              <p:nvPr/>
            </p:nvSpPr>
            <p:spPr bwMode="auto">
              <a:xfrm>
                <a:off x="6347" y="3249"/>
                <a:ext cx="142" cy="234"/>
              </a:xfrm>
              <a:custGeom>
                <a:avLst/>
                <a:gdLst>
                  <a:gd name="T0" fmla="*/ 60 w 60"/>
                  <a:gd name="T1" fmla="*/ 99 h 99"/>
                  <a:gd name="T2" fmla="*/ 12 w 60"/>
                  <a:gd name="T3" fmla="*/ 0 h 99"/>
                  <a:gd name="T4" fmla="*/ 0 w 60"/>
                  <a:gd name="T5" fmla="*/ 5 h 99"/>
                  <a:gd name="T6" fmla="*/ 37 w 60"/>
                  <a:gd name="T7" fmla="*/ 95 h 99"/>
                  <a:gd name="T8" fmla="*/ 60 w 60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99">
                    <a:moveTo>
                      <a:pt x="60" y="99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7" y="95"/>
                      <a:pt x="37" y="95"/>
                      <a:pt x="37" y="95"/>
                    </a:cubicBezTo>
                    <a:cubicBezTo>
                      <a:pt x="37" y="95"/>
                      <a:pt x="47" y="98"/>
                      <a:pt x="60" y="9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335"/>
              <p:cNvSpPr>
                <a:spLocks/>
              </p:cNvSpPr>
              <p:nvPr/>
            </p:nvSpPr>
            <p:spPr bwMode="auto">
              <a:xfrm>
                <a:off x="6383" y="2135"/>
                <a:ext cx="771" cy="1114"/>
              </a:xfrm>
              <a:custGeom>
                <a:avLst/>
                <a:gdLst>
                  <a:gd name="T0" fmla="*/ 4 w 326"/>
                  <a:gd name="T1" fmla="*/ 221 h 471"/>
                  <a:gd name="T2" fmla="*/ 6 w 326"/>
                  <a:gd name="T3" fmla="*/ 380 h 471"/>
                  <a:gd name="T4" fmla="*/ 40 w 326"/>
                  <a:gd name="T5" fmla="*/ 428 h 471"/>
                  <a:gd name="T6" fmla="*/ 142 w 326"/>
                  <a:gd name="T7" fmla="*/ 444 h 471"/>
                  <a:gd name="T8" fmla="*/ 187 w 326"/>
                  <a:gd name="T9" fmla="*/ 470 h 471"/>
                  <a:gd name="T10" fmla="*/ 218 w 326"/>
                  <a:gd name="T11" fmla="*/ 452 h 471"/>
                  <a:gd name="T12" fmla="*/ 290 w 326"/>
                  <a:gd name="T13" fmla="*/ 437 h 471"/>
                  <a:gd name="T14" fmla="*/ 312 w 326"/>
                  <a:gd name="T15" fmla="*/ 396 h 471"/>
                  <a:gd name="T16" fmla="*/ 316 w 326"/>
                  <a:gd name="T17" fmla="*/ 208 h 471"/>
                  <a:gd name="T18" fmla="*/ 268 w 326"/>
                  <a:gd name="T19" fmla="*/ 89 h 471"/>
                  <a:gd name="T20" fmla="*/ 4 w 326"/>
                  <a:gd name="T21" fmla="*/ 221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471">
                    <a:moveTo>
                      <a:pt x="4" y="221"/>
                    </a:moveTo>
                    <a:cubicBezTo>
                      <a:pt x="4" y="221"/>
                      <a:pt x="0" y="342"/>
                      <a:pt x="6" y="380"/>
                    </a:cubicBezTo>
                    <a:cubicBezTo>
                      <a:pt x="12" y="418"/>
                      <a:pt x="19" y="422"/>
                      <a:pt x="40" y="428"/>
                    </a:cubicBezTo>
                    <a:cubicBezTo>
                      <a:pt x="62" y="434"/>
                      <a:pt x="132" y="437"/>
                      <a:pt x="142" y="444"/>
                    </a:cubicBezTo>
                    <a:cubicBezTo>
                      <a:pt x="152" y="451"/>
                      <a:pt x="172" y="471"/>
                      <a:pt x="187" y="470"/>
                    </a:cubicBezTo>
                    <a:cubicBezTo>
                      <a:pt x="202" y="468"/>
                      <a:pt x="209" y="454"/>
                      <a:pt x="218" y="452"/>
                    </a:cubicBezTo>
                    <a:cubicBezTo>
                      <a:pt x="227" y="450"/>
                      <a:pt x="279" y="440"/>
                      <a:pt x="290" y="437"/>
                    </a:cubicBezTo>
                    <a:cubicBezTo>
                      <a:pt x="302" y="433"/>
                      <a:pt x="311" y="423"/>
                      <a:pt x="312" y="396"/>
                    </a:cubicBezTo>
                    <a:cubicBezTo>
                      <a:pt x="314" y="370"/>
                      <a:pt x="326" y="261"/>
                      <a:pt x="316" y="208"/>
                    </a:cubicBezTo>
                    <a:cubicBezTo>
                      <a:pt x="307" y="155"/>
                      <a:pt x="301" y="111"/>
                      <a:pt x="268" y="89"/>
                    </a:cubicBezTo>
                    <a:cubicBezTo>
                      <a:pt x="259" y="79"/>
                      <a:pt x="11" y="0"/>
                      <a:pt x="4" y="22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336"/>
              <p:cNvSpPr>
                <a:spLocks/>
              </p:cNvSpPr>
              <p:nvPr/>
            </p:nvSpPr>
            <p:spPr bwMode="auto">
              <a:xfrm>
                <a:off x="7099" y="2708"/>
                <a:ext cx="161" cy="227"/>
              </a:xfrm>
              <a:custGeom>
                <a:avLst/>
                <a:gdLst>
                  <a:gd name="T0" fmla="*/ 7 w 68"/>
                  <a:gd name="T1" fmla="*/ 95 h 96"/>
                  <a:gd name="T2" fmla="*/ 43 w 68"/>
                  <a:gd name="T3" fmla="*/ 16 h 96"/>
                  <a:gd name="T4" fmla="*/ 0 w 68"/>
                  <a:gd name="T5" fmla="*/ 31 h 96"/>
                  <a:gd name="T6" fmla="*/ 7 w 68"/>
                  <a:gd name="T7" fmla="*/ 9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96">
                    <a:moveTo>
                      <a:pt x="7" y="95"/>
                    </a:moveTo>
                    <a:cubicBezTo>
                      <a:pt x="62" y="96"/>
                      <a:pt x="68" y="32"/>
                      <a:pt x="43" y="16"/>
                    </a:cubicBezTo>
                    <a:cubicBezTo>
                      <a:pt x="18" y="0"/>
                      <a:pt x="0" y="31"/>
                      <a:pt x="0" y="31"/>
                    </a:cubicBezTo>
                    <a:lnTo>
                      <a:pt x="7" y="9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337"/>
              <p:cNvSpPr>
                <a:spLocks/>
              </p:cNvSpPr>
              <p:nvPr/>
            </p:nvSpPr>
            <p:spPr bwMode="auto">
              <a:xfrm>
                <a:off x="6262" y="2705"/>
                <a:ext cx="161" cy="199"/>
              </a:xfrm>
              <a:custGeom>
                <a:avLst/>
                <a:gdLst>
                  <a:gd name="T0" fmla="*/ 59 w 68"/>
                  <a:gd name="T1" fmla="*/ 81 h 84"/>
                  <a:gd name="T2" fmla="*/ 18 w 68"/>
                  <a:gd name="T3" fmla="*/ 66 h 84"/>
                  <a:gd name="T4" fmla="*/ 37 w 68"/>
                  <a:gd name="T5" fmla="*/ 1 h 84"/>
                  <a:gd name="T6" fmla="*/ 64 w 68"/>
                  <a:gd name="T7" fmla="*/ 35 h 84"/>
                  <a:gd name="T8" fmla="*/ 59 w 6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84">
                    <a:moveTo>
                      <a:pt x="59" y="81"/>
                    </a:moveTo>
                    <a:cubicBezTo>
                      <a:pt x="59" y="81"/>
                      <a:pt x="36" y="84"/>
                      <a:pt x="18" y="66"/>
                    </a:cubicBezTo>
                    <a:cubicBezTo>
                      <a:pt x="0" y="48"/>
                      <a:pt x="5" y="1"/>
                      <a:pt x="37" y="1"/>
                    </a:cubicBezTo>
                    <a:cubicBezTo>
                      <a:pt x="68" y="0"/>
                      <a:pt x="64" y="35"/>
                      <a:pt x="64" y="35"/>
                    </a:cubicBezTo>
                    <a:lnTo>
                      <a:pt x="59" y="8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338"/>
              <p:cNvSpPr>
                <a:spLocks/>
              </p:cNvSpPr>
              <p:nvPr/>
            </p:nvSpPr>
            <p:spPr bwMode="auto">
              <a:xfrm>
                <a:off x="6392" y="2100"/>
                <a:ext cx="736" cy="1092"/>
              </a:xfrm>
              <a:custGeom>
                <a:avLst/>
                <a:gdLst>
                  <a:gd name="T0" fmla="*/ 7 w 311"/>
                  <a:gd name="T1" fmla="*/ 221 h 462"/>
                  <a:gd name="T2" fmla="*/ 1 w 311"/>
                  <a:gd name="T3" fmla="*/ 342 h 462"/>
                  <a:gd name="T4" fmla="*/ 4 w 311"/>
                  <a:gd name="T5" fmla="*/ 385 h 462"/>
                  <a:gd name="T6" fmla="*/ 16 w 311"/>
                  <a:gd name="T7" fmla="*/ 417 h 462"/>
                  <a:gd name="T8" fmla="*/ 54 w 311"/>
                  <a:gd name="T9" fmla="*/ 432 h 462"/>
                  <a:gd name="T10" fmla="*/ 69 w 311"/>
                  <a:gd name="T11" fmla="*/ 435 h 462"/>
                  <a:gd name="T12" fmla="*/ 79 w 311"/>
                  <a:gd name="T13" fmla="*/ 438 h 462"/>
                  <a:gd name="T14" fmla="*/ 66 w 311"/>
                  <a:gd name="T15" fmla="*/ 417 h 462"/>
                  <a:gd name="T16" fmla="*/ 44 w 311"/>
                  <a:gd name="T17" fmla="*/ 395 h 462"/>
                  <a:gd name="T18" fmla="*/ 35 w 311"/>
                  <a:gd name="T19" fmla="*/ 388 h 462"/>
                  <a:gd name="T20" fmla="*/ 35 w 311"/>
                  <a:gd name="T21" fmla="*/ 377 h 462"/>
                  <a:gd name="T22" fmla="*/ 45 w 311"/>
                  <a:gd name="T23" fmla="*/ 370 h 462"/>
                  <a:gd name="T24" fmla="*/ 66 w 311"/>
                  <a:gd name="T25" fmla="*/ 354 h 462"/>
                  <a:gd name="T26" fmla="*/ 77 w 311"/>
                  <a:gd name="T27" fmla="*/ 349 h 462"/>
                  <a:gd name="T28" fmla="*/ 84 w 311"/>
                  <a:gd name="T29" fmla="*/ 357 h 462"/>
                  <a:gd name="T30" fmla="*/ 105 w 311"/>
                  <a:gd name="T31" fmla="*/ 383 h 462"/>
                  <a:gd name="T32" fmla="*/ 147 w 311"/>
                  <a:gd name="T33" fmla="*/ 420 h 462"/>
                  <a:gd name="T34" fmla="*/ 173 w 311"/>
                  <a:gd name="T35" fmla="*/ 444 h 462"/>
                  <a:gd name="T36" fmla="*/ 194 w 311"/>
                  <a:gd name="T37" fmla="*/ 459 h 462"/>
                  <a:gd name="T38" fmla="*/ 218 w 311"/>
                  <a:gd name="T39" fmla="*/ 453 h 462"/>
                  <a:gd name="T40" fmla="*/ 244 w 311"/>
                  <a:gd name="T41" fmla="*/ 446 h 462"/>
                  <a:gd name="T42" fmla="*/ 282 w 311"/>
                  <a:gd name="T43" fmla="*/ 436 h 462"/>
                  <a:gd name="T44" fmla="*/ 303 w 311"/>
                  <a:gd name="T45" fmla="*/ 395 h 462"/>
                  <a:gd name="T46" fmla="*/ 302 w 311"/>
                  <a:gd name="T47" fmla="*/ 206 h 462"/>
                  <a:gd name="T48" fmla="*/ 262 w 311"/>
                  <a:gd name="T49" fmla="*/ 89 h 462"/>
                  <a:gd name="T50" fmla="*/ 7 w 311"/>
                  <a:gd name="T51" fmla="*/ 221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11" h="462">
                    <a:moveTo>
                      <a:pt x="7" y="221"/>
                    </a:moveTo>
                    <a:cubicBezTo>
                      <a:pt x="7" y="221"/>
                      <a:pt x="0" y="292"/>
                      <a:pt x="1" y="342"/>
                    </a:cubicBezTo>
                    <a:cubicBezTo>
                      <a:pt x="2" y="358"/>
                      <a:pt x="2" y="376"/>
                      <a:pt x="4" y="385"/>
                    </a:cubicBezTo>
                    <a:cubicBezTo>
                      <a:pt x="5" y="396"/>
                      <a:pt x="7" y="409"/>
                      <a:pt x="16" y="417"/>
                    </a:cubicBezTo>
                    <a:cubicBezTo>
                      <a:pt x="25" y="426"/>
                      <a:pt x="41" y="431"/>
                      <a:pt x="54" y="432"/>
                    </a:cubicBezTo>
                    <a:cubicBezTo>
                      <a:pt x="59" y="433"/>
                      <a:pt x="64" y="434"/>
                      <a:pt x="69" y="435"/>
                    </a:cubicBezTo>
                    <a:cubicBezTo>
                      <a:pt x="72" y="437"/>
                      <a:pt x="75" y="439"/>
                      <a:pt x="79" y="438"/>
                    </a:cubicBezTo>
                    <a:cubicBezTo>
                      <a:pt x="81" y="427"/>
                      <a:pt x="73" y="423"/>
                      <a:pt x="66" y="417"/>
                    </a:cubicBezTo>
                    <a:cubicBezTo>
                      <a:pt x="58" y="410"/>
                      <a:pt x="52" y="402"/>
                      <a:pt x="44" y="395"/>
                    </a:cubicBezTo>
                    <a:cubicBezTo>
                      <a:pt x="41" y="393"/>
                      <a:pt x="38" y="391"/>
                      <a:pt x="35" y="388"/>
                    </a:cubicBezTo>
                    <a:cubicBezTo>
                      <a:pt x="32" y="383"/>
                      <a:pt x="30" y="381"/>
                      <a:pt x="35" y="377"/>
                    </a:cubicBezTo>
                    <a:cubicBezTo>
                      <a:pt x="38" y="375"/>
                      <a:pt x="41" y="372"/>
                      <a:pt x="45" y="370"/>
                    </a:cubicBezTo>
                    <a:cubicBezTo>
                      <a:pt x="51" y="365"/>
                      <a:pt x="59" y="360"/>
                      <a:pt x="66" y="354"/>
                    </a:cubicBezTo>
                    <a:cubicBezTo>
                      <a:pt x="68" y="352"/>
                      <a:pt x="73" y="348"/>
                      <a:pt x="77" y="349"/>
                    </a:cubicBezTo>
                    <a:cubicBezTo>
                      <a:pt x="79" y="349"/>
                      <a:pt x="83" y="355"/>
                      <a:pt x="84" y="357"/>
                    </a:cubicBezTo>
                    <a:cubicBezTo>
                      <a:pt x="92" y="365"/>
                      <a:pt x="96" y="376"/>
                      <a:pt x="105" y="383"/>
                    </a:cubicBezTo>
                    <a:cubicBezTo>
                      <a:pt x="119" y="396"/>
                      <a:pt x="132" y="408"/>
                      <a:pt x="147" y="420"/>
                    </a:cubicBezTo>
                    <a:cubicBezTo>
                      <a:pt x="156" y="428"/>
                      <a:pt x="164" y="435"/>
                      <a:pt x="173" y="444"/>
                    </a:cubicBezTo>
                    <a:cubicBezTo>
                      <a:pt x="178" y="449"/>
                      <a:pt x="186" y="457"/>
                      <a:pt x="194" y="459"/>
                    </a:cubicBezTo>
                    <a:cubicBezTo>
                      <a:pt x="203" y="462"/>
                      <a:pt x="210" y="457"/>
                      <a:pt x="218" y="453"/>
                    </a:cubicBezTo>
                    <a:cubicBezTo>
                      <a:pt x="226" y="449"/>
                      <a:pt x="234" y="446"/>
                      <a:pt x="244" y="446"/>
                    </a:cubicBezTo>
                    <a:cubicBezTo>
                      <a:pt x="256" y="446"/>
                      <a:pt x="270" y="440"/>
                      <a:pt x="282" y="436"/>
                    </a:cubicBezTo>
                    <a:cubicBezTo>
                      <a:pt x="293" y="432"/>
                      <a:pt x="301" y="422"/>
                      <a:pt x="303" y="395"/>
                    </a:cubicBezTo>
                    <a:cubicBezTo>
                      <a:pt x="305" y="368"/>
                      <a:pt x="311" y="259"/>
                      <a:pt x="302" y="206"/>
                    </a:cubicBezTo>
                    <a:cubicBezTo>
                      <a:pt x="293" y="153"/>
                      <a:pt x="293" y="110"/>
                      <a:pt x="262" y="89"/>
                    </a:cubicBezTo>
                    <a:cubicBezTo>
                      <a:pt x="252" y="78"/>
                      <a:pt x="15" y="0"/>
                      <a:pt x="7" y="22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339"/>
              <p:cNvSpPr>
                <a:spLocks/>
              </p:cNvSpPr>
              <p:nvPr/>
            </p:nvSpPr>
            <p:spPr bwMode="auto">
              <a:xfrm>
                <a:off x="6421" y="2126"/>
                <a:ext cx="650" cy="442"/>
              </a:xfrm>
              <a:custGeom>
                <a:avLst/>
                <a:gdLst>
                  <a:gd name="T0" fmla="*/ 79 w 275"/>
                  <a:gd name="T1" fmla="*/ 187 h 187"/>
                  <a:gd name="T2" fmla="*/ 165 w 275"/>
                  <a:gd name="T3" fmla="*/ 180 h 187"/>
                  <a:gd name="T4" fmla="*/ 275 w 275"/>
                  <a:gd name="T5" fmla="*/ 132 h 187"/>
                  <a:gd name="T6" fmla="*/ 250 w 275"/>
                  <a:gd name="T7" fmla="*/ 78 h 187"/>
                  <a:gd name="T8" fmla="*/ 0 w 275"/>
                  <a:gd name="T9" fmla="*/ 166 h 187"/>
                  <a:gd name="T10" fmla="*/ 35 w 275"/>
                  <a:gd name="T11" fmla="*/ 178 h 187"/>
                  <a:gd name="T12" fmla="*/ 79 w 275"/>
                  <a:gd name="T13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" h="187">
                    <a:moveTo>
                      <a:pt x="79" y="187"/>
                    </a:moveTo>
                    <a:cubicBezTo>
                      <a:pt x="109" y="186"/>
                      <a:pt x="134" y="185"/>
                      <a:pt x="165" y="180"/>
                    </a:cubicBezTo>
                    <a:cubicBezTo>
                      <a:pt x="207" y="174"/>
                      <a:pt x="239" y="148"/>
                      <a:pt x="275" y="132"/>
                    </a:cubicBezTo>
                    <a:cubicBezTo>
                      <a:pt x="270" y="104"/>
                      <a:pt x="269" y="91"/>
                      <a:pt x="250" y="78"/>
                    </a:cubicBezTo>
                    <a:cubicBezTo>
                      <a:pt x="241" y="68"/>
                      <a:pt x="36" y="0"/>
                      <a:pt x="0" y="166"/>
                    </a:cubicBezTo>
                    <a:cubicBezTo>
                      <a:pt x="12" y="171"/>
                      <a:pt x="24" y="174"/>
                      <a:pt x="35" y="178"/>
                    </a:cubicBezTo>
                    <a:cubicBezTo>
                      <a:pt x="49" y="179"/>
                      <a:pt x="65" y="187"/>
                      <a:pt x="79" y="18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340"/>
              <p:cNvSpPr>
                <a:spLocks/>
              </p:cNvSpPr>
              <p:nvPr/>
            </p:nvSpPr>
            <p:spPr bwMode="auto">
              <a:xfrm>
                <a:off x="6317" y="2369"/>
                <a:ext cx="175" cy="573"/>
              </a:xfrm>
              <a:custGeom>
                <a:avLst/>
                <a:gdLst>
                  <a:gd name="T0" fmla="*/ 9 w 74"/>
                  <a:gd name="T1" fmla="*/ 0 h 242"/>
                  <a:gd name="T2" fmla="*/ 5 w 74"/>
                  <a:gd name="T3" fmla="*/ 144 h 242"/>
                  <a:gd name="T4" fmla="*/ 18 w 74"/>
                  <a:gd name="T5" fmla="*/ 143 h 242"/>
                  <a:gd name="T6" fmla="*/ 42 w 74"/>
                  <a:gd name="T7" fmla="*/ 174 h 242"/>
                  <a:gd name="T8" fmla="*/ 47 w 74"/>
                  <a:gd name="T9" fmla="*/ 237 h 242"/>
                  <a:gd name="T10" fmla="*/ 59 w 74"/>
                  <a:gd name="T11" fmla="*/ 242 h 242"/>
                  <a:gd name="T12" fmla="*/ 70 w 74"/>
                  <a:gd name="T13" fmla="*/ 237 h 242"/>
                  <a:gd name="T14" fmla="*/ 74 w 74"/>
                  <a:gd name="T15" fmla="*/ 23 h 242"/>
                  <a:gd name="T16" fmla="*/ 9 w 74"/>
                  <a:gd name="T1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242">
                    <a:moveTo>
                      <a:pt x="9" y="0"/>
                    </a:moveTo>
                    <a:cubicBezTo>
                      <a:pt x="9" y="0"/>
                      <a:pt x="0" y="105"/>
                      <a:pt x="5" y="144"/>
                    </a:cubicBezTo>
                    <a:cubicBezTo>
                      <a:pt x="5" y="144"/>
                      <a:pt x="11" y="142"/>
                      <a:pt x="18" y="143"/>
                    </a:cubicBezTo>
                    <a:cubicBezTo>
                      <a:pt x="28" y="144"/>
                      <a:pt x="40" y="150"/>
                      <a:pt x="42" y="174"/>
                    </a:cubicBezTo>
                    <a:cubicBezTo>
                      <a:pt x="46" y="216"/>
                      <a:pt x="47" y="237"/>
                      <a:pt x="47" y="237"/>
                    </a:cubicBezTo>
                    <a:cubicBezTo>
                      <a:pt x="47" y="237"/>
                      <a:pt x="48" y="241"/>
                      <a:pt x="59" y="242"/>
                    </a:cubicBezTo>
                    <a:cubicBezTo>
                      <a:pt x="69" y="242"/>
                      <a:pt x="70" y="237"/>
                      <a:pt x="70" y="237"/>
                    </a:cubicBezTo>
                    <a:cubicBezTo>
                      <a:pt x="74" y="23"/>
                      <a:pt x="74" y="23"/>
                      <a:pt x="74" y="2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341"/>
              <p:cNvSpPr>
                <a:spLocks/>
              </p:cNvSpPr>
              <p:nvPr/>
            </p:nvSpPr>
            <p:spPr bwMode="auto">
              <a:xfrm>
                <a:off x="6326" y="2670"/>
                <a:ext cx="76" cy="64"/>
              </a:xfrm>
              <a:custGeom>
                <a:avLst/>
                <a:gdLst>
                  <a:gd name="T0" fmla="*/ 32 w 32"/>
                  <a:gd name="T1" fmla="*/ 24 h 27"/>
                  <a:gd name="T2" fmla="*/ 21 w 32"/>
                  <a:gd name="T3" fmla="*/ 0 h 27"/>
                  <a:gd name="T4" fmla="*/ 0 w 32"/>
                  <a:gd name="T5" fmla="*/ 0 h 27"/>
                  <a:gd name="T6" fmla="*/ 0 w 32"/>
                  <a:gd name="T7" fmla="*/ 0 h 27"/>
                  <a:gd name="T8" fmla="*/ 1 w 32"/>
                  <a:gd name="T9" fmla="*/ 17 h 27"/>
                  <a:gd name="T10" fmla="*/ 14 w 32"/>
                  <a:gd name="T11" fmla="*/ 16 h 27"/>
                  <a:gd name="T12" fmla="*/ 30 w 32"/>
                  <a:gd name="T13" fmla="*/ 24 h 27"/>
                  <a:gd name="T14" fmla="*/ 30 w 32"/>
                  <a:gd name="T15" fmla="*/ 24 h 27"/>
                  <a:gd name="T16" fmla="*/ 31 w 32"/>
                  <a:gd name="T17" fmla="*/ 25 h 27"/>
                  <a:gd name="T18" fmla="*/ 32 w 32"/>
                  <a:gd name="T19" fmla="*/ 27 h 27"/>
                  <a:gd name="T20" fmla="*/ 32 w 32"/>
                  <a:gd name="T21" fmla="*/ 26 h 27"/>
                  <a:gd name="T22" fmla="*/ 32 w 32"/>
                  <a:gd name="T23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27">
                    <a:moveTo>
                      <a:pt x="32" y="24"/>
                    </a:moveTo>
                    <a:cubicBezTo>
                      <a:pt x="30" y="16"/>
                      <a:pt x="26" y="7"/>
                      <a:pt x="21" y="0"/>
                    </a:cubicBezTo>
                    <a:cubicBezTo>
                      <a:pt x="14" y="0"/>
                      <a:pt x="7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12"/>
                      <a:pt x="1" y="17"/>
                    </a:cubicBezTo>
                    <a:cubicBezTo>
                      <a:pt x="1" y="17"/>
                      <a:pt x="7" y="15"/>
                      <a:pt x="14" y="16"/>
                    </a:cubicBezTo>
                    <a:cubicBezTo>
                      <a:pt x="20" y="16"/>
                      <a:pt x="25" y="18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1" y="24"/>
                      <a:pt x="31" y="25"/>
                    </a:cubicBezTo>
                    <a:cubicBezTo>
                      <a:pt x="31" y="25"/>
                      <a:pt x="32" y="26"/>
                      <a:pt x="32" y="27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5"/>
                      <a:pt x="32" y="25"/>
                      <a:pt x="32" y="24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342"/>
              <p:cNvSpPr>
                <a:spLocks/>
              </p:cNvSpPr>
              <p:nvPr/>
            </p:nvSpPr>
            <p:spPr bwMode="auto">
              <a:xfrm>
                <a:off x="6333" y="2391"/>
                <a:ext cx="161" cy="139"/>
              </a:xfrm>
              <a:custGeom>
                <a:avLst/>
                <a:gdLst>
                  <a:gd name="T0" fmla="*/ 1 w 68"/>
                  <a:gd name="T1" fmla="*/ 0 h 59"/>
                  <a:gd name="T2" fmla="*/ 0 w 68"/>
                  <a:gd name="T3" fmla="*/ 32 h 59"/>
                  <a:gd name="T4" fmla="*/ 66 w 68"/>
                  <a:gd name="T5" fmla="*/ 59 h 59"/>
                  <a:gd name="T6" fmla="*/ 68 w 68"/>
                  <a:gd name="T7" fmla="*/ 32 h 59"/>
                  <a:gd name="T8" fmla="*/ 1 w 68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59">
                    <a:moveTo>
                      <a:pt x="1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32" y="58"/>
                      <a:pt x="66" y="59"/>
                    </a:cubicBezTo>
                    <a:cubicBezTo>
                      <a:pt x="68" y="32"/>
                      <a:pt x="68" y="32"/>
                      <a:pt x="68" y="3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343"/>
              <p:cNvSpPr>
                <a:spLocks/>
              </p:cNvSpPr>
              <p:nvPr/>
            </p:nvSpPr>
            <p:spPr bwMode="auto">
              <a:xfrm>
                <a:off x="6255" y="2124"/>
                <a:ext cx="1040" cy="846"/>
              </a:xfrm>
              <a:custGeom>
                <a:avLst/>
                <a:gdLst>
                  <a:gd name="T0" fmla="*/ 90 w 440"/>
                  <a:gd name="T1" fmla="*/ 4 h 358"/>
                  <a:gd name="T2" fmla="*/ 157 w 440"/>
                  <a:gd name="T3" fmla="*/ 43 h 358"/>
                  <a:gd name="T4" fmla="*/ 282 w 440"/>
                  <a:gd name="T5" fmla="*/ 3 h 358"/>
                  <a:gd name="T6" fmla="*/ 361 w 440"/>
                  <a:gd name="T7" fmla="*/ 67 h 358"/>
                  <a:gd name="T8" fmla="*/ 430 w 440"/>
                  <a:gd name="T9" fmla="*/ 101 h 358"/>
                  <a:gd name="T10" fmla="*/ 400 w 440"/>
                  <a:gd name="T11" fmla="*/ 263 h 358"/>
                  <a:gd name="T12" fmla="*/ 397 w 440"/>
                  <a:gd name="T13" fmla="*/ 261 h 358"/>
                  <a:gd name="T14" fmla="*/ 388 w 440"/>
                  <a:gd name="T15" fmla="*/ 258 h 358"/>
                  <a:gd name="T16" fmla="*/ 365 w 440"/>
                  <a:gd name="T17" fmla="*/ 268 h 358"/>
                  <a:gd name="T18" fmla="*/ 358 w 440"/>
                  <a:gd name="T19" fmla="*/ 353 h 358"/>
                  <a:gd name="T20" fmla="*/ 343 w 440"/>
                  <a:gd name="T21" fmla="*/ 358 h 358"/>
                  <a:gd name="T22" fmla="*/ 330 w 440"/>
                  <a:gd name="T23" fmla="*/ 352 h 358"/>
                  <a:gd name="T24" fmla="*/ 333 w 440"/>
                  <a:gd name="T25" fmla="*/ 195 h 358"/>
                  <a:gd name="T26" fmla="*/ 322 w 440"/>
                  <a:gd name="T27" fmla="*/ 134 h 358"/>
                  <a:gd name="T28" fmla="*/ 124 w 440"/>
                  <a:gd name="T29" fmla="*/ 171 h 358"/>
                  <a:gd name="T30" fmla="*/ 0 w 440"/>
                  <a:gd name="T31" fmla="*/ 28 h 358"/>
                  <a:gd name="T32" fmla="*/ 43 w 440"/>
                  <a:gd name="T33" fmla="*/ 53 h 358"/>
                  <a:gd name="T34" fmla="*/ 54 w 440"/>
                  <a:gd name="T35" fmla="*/ 6 h 358"/>
                  <a:gd name="T36" fmla="*/ 73 w 440"/>
                  <a:gd name="T37" fmla="*/ 38 h 358"/>
                  <a:gd name="T38" fmla="*/ 90 w 440"/>
                  <a:gd name="T39" fmla="*/ 4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0" h="358">
                    <a:moveTo>
                      <a:pt x="90" y="4"/>
                    </a:moveTo>
                    <a:cubicBezTo>
                      <a:pt x="90" y="4"/>
                      <a:pt x="99" y="50"/>
                      <a:pt x="157" y="43"/>
                    </a:cubicBezTo>
                    <a:cubicBezTo>
                      <a:pt x="215" y="37"/>
                      <a:pt x="235" y="0"/>
                      <a:pt x="282" y="3"/>
                    </a:cubicBezTo>
                    <a:cubicBezTo>
                      <a:pt x="328" y="6"/>
                      <a:pt x="361" y="38"/>
                      <a:pt x="361" y="67"/>
                    </a:cubicBezTo>
                    <a:cubicBezTo>
                      <a:pt x="361" y="67"/>
                      <a:pt x="413" y="52"/>
                      <a:pt x="430" y="101"/>
                    </a:cubicBezTo>
                    <a:cubicBezTo>
                      <a:pt x="440" y="131"/>
                      <a:pt x="422" y="179"/>
                      <a:pt x="400" y="263"/>
                    </a:cubicBezTo>
                    <a:cubicBezTo>
                      <a:pt x="400" y="263"/>
                      <a:pt x="399" y="262"/>
                      <a:pt x="397" y="261"/>
                    </a:cubicBezTo>
                    <a:cubicBezTo>
                      <a:pt x="394" y="260"/>
                      <a:pt x="391" y="258"/>
                      <a:pt x="388" y="258"/>
                    </a:cubicBezTo>
                    <a:cubicBezTo>
                      <a:pt x="381" y="258"/>
                      <a:pt x="373" y="260"/>
                      <a:pt x="365" y="268"/>
                    </a:cubicBezTo>
                    <a:cubicBezTo>
                      <a:pt x="354" y="279"/>
                      <a:pt x="358" y="353"/>
                      <a:pt x="358" y="353"/>
                    </a:cubicBezTo>
                    <a:cubicBezTo>
                      <a:pt x="358" y="353"/>
                      <a:pt x="355" y="358"/>
                      <a:pt x="343" y="358"/>
                    </a:cubicBezTo>
                    <a:cubicBezTo>
                      <a:pt x="330" y="358"/>
                      <a:pt x="330" y="352"/>
                      <a:pt x="330" y="352"/>
                    </a:cubicBezTo>
                    <a:cubicBezTo>
                      <a:pt x="330" y="352"/>
                      <a:pt x="331" y="266"/>
                      <a:pt x="333" y="195"/>
                    </a:cubicBezTo>
                    <a:cubicBezTo>
                      <a:pt x="334" y="165"/>
                      <a:pt x="327" y="142"/>
                      <a:pt x="322" y="134"/>
                    </a:cubicBezTo>
                    <a:cubicBezTo>
                      <a:pt x="322" y="134"/>
                      <a:pt x="233" y="196"/>
                      <a:pt x="124" y="171"/>
                    </a:cubicBezTo>
                    <a:cubicBezTo>
                      <a:pt x="15" y="145"/>
                      <a:pt x="6" y="77"/>
                      <a:pt x="0" y="28"/>
                    </a:cubicBezTo>
                    <a:cubicBezTo>
                      <a:pt x="0" y="28"/>
                      <a:pt x="17" y="43"/>
                      <a:pt x="43" y="53"/>
                    </a:cubicBezTo>
                    <a:cubicBezTo>
                      <a:pt x="43" y="53"/>
                      <a:pt x="35" y="21"/>
                      <a:pt x="54" y="6"/>
                    </a:cubicBezTo>
                    <a:cubicBezTo>
                      <a:pt x="54" y="6"/>
                      <a:pt x="58" y="29"/>
                      <a:pt x="73" y="38"/>
                    </a:cubicBezTo>
                    <a:cubicBezTo>
                      <a:pt x="73" y="38"/>
                      <a:pt x="65" y="20"/>
                      <a:pt x="90" y="4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344"/>
              <p:cNvSpPr>
                <a:spLocks/>
              </p:cNvSpPr>
              <p:nvPr/>
            </p:nvSpPr>
            <p:spPr bwMode="auto">
              <a:xfrm>
                <a:off x="7104" y="2682"/>
                <a:ext cx="113" cy="94"/>
              </a:xfrm>
              <a:custGeom>
                <a:avLst/>
                <a:gdLst>
                  <a:gd name="T0" fmla="*/ 44 w 48"/>
                  <a:gd name="T1" fmla="*/ 15 h 40"/>
                  <a:gd name="T2" fmla="*/ 45 w 48"/>
                  <a:gd name="T3" fmla="*/ 13 h 40"/>
                  <a:gd name="T4" fmla="*/ 46 w 48"/>
                  <a:gd name="T5" fmla="*/ 9 h 40"/>
                  <a:gd name="T6" fmla="*/ 47 w 48"/>
                  <a:gd name="T7" fmla="*/ 6 h 40"/>
                  <a:gd name="T8" fmla="*/ 48 w 48"/>
                  <a:gd name="T9" fmla="*/ 1 h 40"/>
                  <a:gd name="T10" fmla="*/ 48 w 48"/>
                  <a:gd name="T11" fmla="*/ 0 h 40"/>
                  <a:gd name="T12" fmla="*/ 19 w 48"/>
                  <a:gd name="T13" fmla="*/ 4 h 40"/>
                  <a:gd name="T14" fmla="*/ 2 w 48"/>
                  <a:gd name="T15" fmla="*/ 40 h 40"/>
                  <a:gd name="T16" fmla="*/ 2 w 48"/>
                  <a:gd name="T17" fmla="*/ 40 h 40"/>
                  <a:gd name="T18" fmla="*/ 6 w 48"/>
                  <a:gd name="T19" fmla="*/ 32 h 40"/>
                  <a:gd name="T20" fmla="*/ 29 w 48"/>
                  <a:gd name="T21" fmla="*/ 22 h 40"/>
                  <a:gd name="T22" fmla="*/ 38 w 48"/>
                  <a:gd name="T23" fmla="*/ 25 h 40"/>
                  <a:gd name="T24" fmla="*/ 40 w 48"/>
                  <a:gd name="T25" fmla="*/ 26 h 40"/>
                  <a:gd name="T26" fmla="*/ 41 w 48"/>
                  <a:gd name="T27" fmla="*/ 27 h 40"/>
                  <a:gd name="T28" fmla="*/ 43 w 48"/>
                  <a:gd name="T29" fmla="*/ 20 h 40"/>
                  <a:gd name="T30" fmla="*/ 44 w 48"/>
                  <a:gd name="T3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" h="40">
                    <a:moveTo>
                      <a:pt x="44" y="15"/>
                    </a:moveTo>
                    <a:cubicBezTo>
                      <a:pt x="44" y="14"/>
                      <a:pt x="44" y="13"/>
                      <a:pt x="45" y="13"/>
                    </a:cubicBezTo>
                    <a:cubicBezTo>
                      <a:pt x="45" y="11"/>
                      <a:pt x="45" y="10"/>
                      <a:pt x="46" y="9"/>
                    </a:cubicBezTo>
                    <a:cubicBezTo>
                      <a:pt x="46" y="8"/>
                      <a:pt x="46" y="7"/>
                      <a:pt x="47" y="6"/>
                    </a:cubicBezTo>
                    <a:cubicBezTo>
                      <a:pt x="47" y="4"/>
                      <a:pt x="47" y="3"/>
                      <a:pt x="48" y="1"/>
                    </a:cubicBezTo>
                    <a:cubicBezTo>
                      <a:pt x="48" y="1"/>
                      <a:pt x="48" y="1"/>
                      <a:pt x="48" y="0"/>
                    </a:cubicBezTo>
                    <a:cubicBezTo>
                      <a:pt x="38" y="1"/>
                      <a:pt x="29" y="2"/>
                      <a:pt x="19" y="4"/>
                    </a:cubicBezTo>
                    <a:cubicBezTo>
                      <a:pt x="8" y="20"/>
                      <a:pt x="0" y="38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3" y="36"/>
                      <a:pt x="5" y="33"/>
                      <a:pt x="6" y="32"/>
                    </a:cubicBezTo>
                    <a:cubicBezTo>
                      <a:pt x="14" y="24"/>
                      <a:pt x="22" y="22"/>
                      <a:pt x="29" y="22"/>
                    </a:cubicBezTo>
                    <a:cubicBezTo>
                      <a:pt x="32" y="22"/>
                      <a:pt x="35" y="24"/>
                      <a:pt x="38" y="25"/>
                    </a:cubicBezTo>
                    <a:cubicBezTo>
                      <a:pt x="39" y="25"/>
                      <a:pt x="40" y="26"/>
                      <a:pt x="40" y="26"/>
                    </a:cubicBezTo>
                    <a:cubicBezTo>
                      <a:pt x="41" y="26"/>
                      <a:pt x="41" y="27"/>
                      <a:pt x="41" y="27"/>
                    </a:cubicBezTo>
                    <a:cubicBezTo>
                      <a:pt x="42" y="24"/>
                      <a:pt x="42" y="22"/>
                      <a:pt x="43" y="20"/>
                    </a:cubicBezTo>
                    <a:cubicBezTo>
                      <a:pt x="43" y="18"/>
                      <a:pt x="44" y="17"/>
                      <a:pt x="44" y="15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345"/>
              <p:cNvSpPr>
                <a:spLocks/>
              </p:cNvSpPr>
              <p:nvPr/>
            </p:nvSpPr>
            <p:spPr bwMode="auto">
              <a:xfrm>
                <a:off x="6551" y="2606"/>
                <a:ext cx="130" cy="90"/>
              </a:xfrm>
              <a:custGeom>
                <a:avLst/>
                <a:gdLst>
                  <a:gd name="T0" fmla="*/ 44 w 55"/>
                  <a:gd name="T1" fmla="*/ 38 h 38"/>
                  <a:gd name="T2" fmla="*/ 46 w 55"/>
                  <a:gd name="T3" fmla="*/ 11 h 38"/>
                  <a:gd name="T4" fmla="*/ 15 w 55"/>
                  <a:gd name="T5" fmla="*/ 6 h 38"/>
                  <a:gd name="T6" fmla="*/ 0 w 55"/>
                  <a:gd name="T7" fmla="*/ 13 h 38"/>
                  <a:gd name="T8" fmla="*/ 44 w 55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8">
                    <a:moveTo>
                      <a:pt x="44" y="38"/>
                    </a:moveTo>
                    <a:cubicBezTo>
                      <a:pt x="44" y="38"/>
                      <a:pt x="55" y="22"/>
                      <a:pt x="46" y="11"/>
                    </a:cubicBezTo>
                    <a:cubicBezTo>
                      <a:pt x="37" y="0"/>
                      <a:pt x="15" y="6"/>
                      <a:pt x="15" y="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33" y="16"/>
                      <a:pt x="44" y="38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346"/>
              <p:cNvSpPr>
                <a:spLocks/>
              </p:cNvSpPr>
              <p:nvPr/>
            </p:nvSpPr>
            <p:spPr bwMode="auto">
              <a:xfrm>
                <a:off x="6924" y="2592"/>
                <a:ext cx="102" cy="101"/>
              </a:xfrm>
              <a:custGeom>
                <a:avLst/>
                <a:gdLst>
                  <a:gd name="T0" fmla="*/ 13 w 43"/>
                  <a:gd name="T1" fmla="*/ 0 h 43"/>
                  <a:gd name="T2" fmla="*/ 1 w 43"/>
                  <a:gd name="T3" fmla="*/ 23 h 43"/>
                  <a:gd name="T4" fmla="*/ 31 w 43"/>
                  <a:gd name="T5" fmla="*/ 43 h 43"/>
                  <a:gd name="T6" fmla="*/ 40 w 43"/>
                  <a:gd name="T7" fmla="*/ 31 h 43"/>
                  <a:gd name="T8" fmla="*/ 13 w 43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13" y="0"/>
                    </a:moveTo>
                    <a:cubicBezTo>
                      <a:pt x="13" y="0"/>
                      <a:pt x="0" y="11"/>
                      <a:pt x="1" y="23"/>
                    </a:cubicBezTo>
                    <a:cubicBezTo>
                      <a:pt x="1" y="23"/>
                      <a:pt x="22" y="21"/>
                      <a:pt x="31" y="43"/>
                    </a:cubicBezTo>
                    <a:cubicBezTo>
                      <a:pt x="31" y="43"/>
                      <a:pt x="43" y="39"/>
                      <a:pt x="40" y="31"/>
                    </a:cubicBezTo>
                    <a:cubicBezTo>
                      <a:pt x="38" y="22"/>
                      <a:pt x="30" y="0"/>
                      <a:pt x="13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347"/>
              <p:cNvSpPr>
                <a:spLocks/>
              </p:cNvSpPr>
              <p:nvPr/>
            </p:nvSpPr>
            <p:spPr bwMode="auto">
              <a:xfrm>
                <a:off x="6522" y="2696"/>
                <a:ext cx="107" cy="106"/>
              </a:xfrm>
              <a:custGeom>
                <a:avLst/>
                <a:gdLst>
                  <a:gd name="T0" fmla="*/ 45 w 45"/>
                  <a:gd name="T1" fmla="*/ 24 h 45"/>
                  <a:gd name="T2" fmla="*/ 21 w 45"/>
                  <a:gd name="T3" fmla="*/ 44 h 45"/>
                  <a:gd name="T4" fmla="*/ 1 w 45"/>
                  <a:gd name="T5" fmla="*/ 21 h 45"/>
                  <a:gd name="T6" fmla="*/ 24 w 45"/>
                  <a:gd name="T7" fmla="*/ 1 h 45"/>
                  <a:gd name="T8" fmla="*/ 45 w 45"/>
                  <a:gd name="T9" fmla="*/ 2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45" y="24"/>
                    </a:moveTo>
                    <a:cubicBezTo>
                      <a:pt x="44" y="36"/>
                      <a:pt x="33" y="45"/>
                      <a:pt x="21" y="44"/>
                    </a:cubicBezTo>
                    <a:cubicBezTo>
                      <a:pt x="10" y="44"/>
                      <a:pt x="0" y="33"/>
                      <a:pt x="1" y="21"/>
                    </a:cubicBezTo>
                    <a:cubicBezTo>
                      <a:pt x="2" y="9"/>
                      <a:pt x="12" y="0"/>
                      <a:pt x="24" y="1"/>
                    </a:cubicBezTo>
                    <a:cubicBezTo>
                      <a:pt x="36" y="2"/>
                      <a:pt x="45" y="12"/>
                      <a:pt x="45" y="24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348"/>
              <p:cNvSpPr>
                <a:spLocks/>
              </p:cNvSpPr>
              <p:nvPr/>
            </p:nvSpPr>
            <p:spPr bwMode="auto">
              <a:xfrm>
                <a:off x="6891" y="2710"/>
                <a:ext cx="107" cy="106"/>
              </a:xfrm>
              <a:custGeom>
                <a:avLst/>
                <a:gdLst>
                  <a:gd name="T0" fmla="*/ 44 w 45"/>
                  <a:gd name="T1" fmla="*/ 27 h 45"/>
                  <a:gd name="T2" fmla="*/ 21 w 45"/>
                  <a:gd name="T3" fmla="*/ 44 h 45"/>
                  <a:gd name="T4" fmla="*/ 1 w 45"/>
                  <a:gd name="T5" fmla="*/ 21 h 45"/>
                  <a:gd name="T6" fmla="*/ 24 w 45"/>
                  <a:gd name="T7" fmla="*/ 1 h 45"/>
                  <a:gd name="T8" fmla="*/ 44 w 45"/>
                  <a:gd name="T9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44" y="27"/>
                    </a:moveTo>
                    <a:cubicBezTo>
                      <a:pt x="44" y="39"/>
                      <a:pt x="33" y="45"/>
                      <a:pt x="21" y="44"/>
                    </a:cubicBezTo>
                    <a:cubicBezTo>
                      <a:pt x="9" y="43"/>
                      <a:pt x="0" y="33"/>
                      <a:pt x="1" y="21"/>
                    </a:cubicBezTo>
                    <a:cubicBezTo>
                      <a:pt x="2" y="9"/>
                      <a:pt x="12" y="0"/>
                      <a:pt x="24" y="1"/>
                    </a:cubicBezTo>
                    <a:cubicBezTo>
                      <a:pt x="36" y="2"/>
                      <a:pt x="45" y="15"/>
                      <a:pt x="44" y="27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349"/>
              <p:cNvSpPr>
                <a:spLocks/>
              </p:cNvSpPr>
              <p:nvPr/>
            </p:nvSpPr>
            <p:spPr bwMode="auto">
              <a:xfrm>
                <a:off x="6529" y="2710"/>
                <a:ext cx="48" cy="42"/>
              </a:xfrm>
              <a:custGeom>
                <a:avLst/>
                <a:gdLst>
                  <a:gd name="T0" fmla="*/ 19 w 20"/>
                  <a:gd name="T1" fmla="*/ 13 h 18"/>
                  <a:gd name="T2" fmla="*/ 7 w 20"/>
                  <a:gd name="T3" fmla="*/ 16 h 18"/>
                  <a:gd name="T4" fmla="*/ 2 w 20"/>
                  <a:gd name="T5" fmla="*/ 6 h 18"/>
                  <a:gd name="T6" fmla="*/ 14 w 20"/>
                  <a:gd name="T7" fmla="*/ 2 h 18"/>
                  <a:gd name="T8" fmla="*/ 19 w 20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9" y="13"/>
                    </a:moveTo>
                    <a:cubicBezTo>
                      <a:pt x="17" y="17"/>
                      <a:pt x="12" y="18"/>
                      <a:pt x="7" y="16"/>
                    </a:cubicBezTo>
                    <a:cubicBezTo>
                      <a:pt x="3" y="14"/>
                      <a:pt x="0" y="10"/>
                      <a:pt x="2" y="6"/>
                    </a:cubicBezTo>
                    <a:cubicBezTo>
                      <a:pt x="4" y="2"/>
                      <a:pt x="9" y="0"/>
                      <a:pt x="14" y="2"/>
                    </a:cubicBezTo>
                    <a:cubicBezTo>
                      <a:pt x="18" y="4"/>
                      <a:pt x="20" y="9"/>
                      <a:pt x="19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350"/>
              <p:cNvSpPr>
                <a:spLocks/>
              </p:cNvSpPr>
              <p:nvPr/>
            </p:nvSpPr>
            <p:spPr bwMode="auto">
              <a:xfrm>
                <a:off x="6894" y="2724"/>
                <a:ext cx="42" cy="43"/>
              </a:xfrm>
              <a:custGeom>
                <a:avLst/>
                <a:gdLst>
                  <a:gd name="T0" fmla="*/ 14 w 18"/>
                  <a:gd name="T1" fmla="*/ 15 h 18"/>
                  <a:gd name="T2" fmla="*/ 2 w 18"/>
                  <a:gd name="T3" fmla="*/ 14 h 18"/>
                  <a:gd name="T4" fmla="*/ 4 w 18"/>
                  <a:gd name="T5" fmla="*/ 3 h 18"/>
                  <a:gd name="T6" fmla="*/ 15 w 18"/>
                  <a:gd name="T7" fmla="*/ 4 h 18"/>
                  <a:gd name="T8" fmla="*/ 14 w 18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4" y="15"/>
                    </a:moveTo>
                    <a:cubicBezTo>
                      <a:pt x="10" y="18"/>
                      <a:pt x="5" y="17"/>
                      <a:pt x="2" y="14"/>
                    </a:cubicBezTo>
                    <a:cubicBezTo>
                      <a:pt x="0" y="11"/>
                      <a:pt x="1" y="6"/>
                      <a:pt x="4" y="3"/>
                    </a:cubicBezTo>
                    <a:cubicBezTo>
                      <a:pt x="8" y="0"/>
                      <a:pt x="13" y="1"/>
                      <a:pt x="15" y="4"/>
                    </a:cubicBezTo>
                    <a:cubicBezTo>
                      <a:pt x="18" y="7"/>
                      <a:pt x="17" y="12"/>
                      <a:pt x="14" y="1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351"/>
              <p:cNvSpPr>
                <a:spLocks/>
              </p:cNvSpPr>
              <p:nvPr/>
            </p:nvSpPr>
            <p:spPr bwMode="auto">
              <a:xfrm>
                <a:off x="7118" y="2816"/>
                <a:ext cx="133" cy="116"/>
              </a:xfrm>
              <a:custGeom>
                <a:avLst/>
                <a:gdLst>
                  <a:gd name="T0" fmla="*/ 6 w 56"/>
                  <a:gd name="T1" fmla="*/ 49 h 49"/>
                  <a:gd name="T2" fmla="*/ 0 w 56"/>
                  <a:gd name="T3" fmla="*/ 45 h 49"/>
                  <a:gd name="T4" fmla="*/ 46 w 56"/>
                  <a:gd name="T5" fmla="*/ 0 h 49"/>
                  <a:gd name="T6" fmla="*/ 6 w 56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49">
                    <a:moveTo>
                      <a:pt x="6" y="49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45" y="31"/>
                      <a:pt x="46" y="0"/>
                    </a:cubicBezTo>
                    <a:cubicBezTo>
                      <a:pt x="46" y="0"/>
                      <a:pt x="56" y="34"/>
                      <a:pt x="6" y="4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352"/>
              <p:cNvSpPr>
                <a:spLocks/>
              </p:cNvSpPr>
              <p:nvPr/>
            </p:nvSpPr>
            <p:spPr bwMode="auto">
              <a:xfrm>
                <a:off x="6300" y="2736"/>
                <a:ext cx="102" cy="120"/>
              </a:xfrm>
              <a:custGeom>
                <a:avLst/>
                <a:gdLst>
                  <a:gd name="T0" fmla="*/ 35 w 43"/>
                  <a:gd name="T1" fmla="*/ 50 h 51"/>
                  <a:gd name="T2" fmla="*/ 16 w 43"/>
                  <a:gd name="T3" fmla="*/ 9 h 51"/>
                  <a:gd name="T4" fmla="*/ 12 w 43"/>
                  <a:gd name="T5" fmla="*/ 41 h 51"/>
                  <a:gd name="T6" fmla="*/ 35 w 43"/>
                  <a:gd name="T7" fmla="*/ 5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51">
                    <a:moveTo>
                      <a:pt x="35" y="50"/>
                    </a:moveTo>
                    <a:cubicBezTo>
                      <a:pt x="35" y="50"/>
                      <a:pt x="43" y="0"/>
                      <a:pt x="16" y="9"/>
                    </a:cubicBezTo>
                    <a:cubicBezTo>
                      <a:pt x="0" y="14"/>
                      <a:pt x="2" y="31"/>
                      <a:pt x="12" y="41"/>
                    </a:cubicBezTo>
                    <a:cubicBezTo>
                      <a:pt x="18" y="47"/>
                      <a:pt x="28" y="51"/>
                      <a:pt x="35" y="5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353"/>
              <p:cNvSpPr>
                <a:spLocks/>
              </p:cNvSpPr>
              <p:nvPr/>
            </p:nvSpPr>
            <p:spPr bwMode="auto">
              <a:xfrm>
                <a:off x="6300" y="2764"/>
                <a:ext cx="85" cy="92"/>
              </a:xfrm>
              <a:custGeom>
                <a:avLst/>
                <a:gdLst>
                  <a:gd name="T0" fmla="*/ 35 w 36"/>
                  <a:gd name="T1" fmla="*/ 38 h 39"/>
                  <a:gd name="T2" fmla="*/ 36 w 36"/>
                  <a:gd name="T3" fmla="*/ 25 h 39"/>
                  <a:gd name="T4" fmla="*/ 6 w 36"/>
                  <a:gd name="T5" fmla="*/ 19 h 39"/>
                  <a:gd name="T6" fmla="*/ 35 w 36"/>
                  <a:gd name="T7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9">
                    <a:moveTo>
                      <a:pt x="35" y="38"/>
                    </a:move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0" y="0"/>
                      <a:pt x="6" y="19"/>
                    </a:cubicBezTo>
                    <a:cubicBezTo>
                      <a:pt x="11" y="39"/>
                      <a:pt x="35" y="38"/>
                      <a:pt x="35" y="3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354"/>
              <p:cNvSpPr>
                <a:spLocks/>
              </p:cNvSpPr>
              <p:nvPr/>
            </p:nvSpPr>
            <p:spPr bwMode="auto">
              <a:xfrm>
                <a:off x="6492" y="2795"/>
                <a:ext cx="28" cy="14"/>
              </a:xfrm>
              <a:custGeom>
                <a:avLst/>
                <a:gdLst>
                  <a:gd name="T0" fmla="*/ 12 w 12"/>
                  <a:gd name="T1" fmla="*/ 3 h 6"/>
                  <a:gd name="T2" fmla="*/ 10 w 12"/>
                  <a:gd name="T3" fmla="*/ 5 h 6"/>
                  <a:gd name="T4" fmla="*/ 2 w 12"/>
                  <a:gd name="T5" fmla="*/ 5 h 6"/>
                  <a:gd name="T6" fmla="*/ 0 w 12"/>
                  <a:gd name="T7" fmla="*/ 2 h 6"/>
                  <a:gd name="T8" fmla="*/ 0 w 12"/>
                  <a:gd name="T9" fmla="*/ 2 h 6"/>
                  <a:gd name="T10" fmla="*/ 2 w 12"/>
                  <a:gd name="T11" fmla="*/ 0 h 6"/>
                  <a:gd name="T12" fmla="*/ 10 w 12"/>
                  <a:gd name="T13" fmla="*/ 1 h 6"/>
                  <a:gd name="T14" fmla="*/ 12 w 12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6">
                    <a:moveTo>
                      <a:pt x="12" y="3"/>
                    </a:moveTo>
                    <a:cubicBezTo>
                      <a:pt x="12" y="5"/>
                      <a:pt x="11" y="6"/>
                      <a:pt x="1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2" y="2"/>
                      <a:pt x="12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355"/>
              <p:cNvSpPr>
                <a:spLocks/>
              </p:cNvSpPr>
              <p:nvPr/>
            </p:nvSpPr>
            <p:spPr bwMode="auto">
              <a:xfrm>
                <a:off x="7009" y="2809"/>
                <a:ext cx="26" cy="10"/>
              </a:xfrm>
              <a:custGeom>
                <a:avLst/>
                <a:gdLst>
                  <a:gd name="T0" fmla="*/ 11 w 11"/>
                  <a:gd name="T1" fmla="*/ 2 h 4"/>
                  <a:gd name="T2" fmla="*/ 9 w 11"/>
                  <a:gd name="T3" fmla="*/ 4 h 4"/>
                  <a:gd name="T4" fmla="*/ 2 w 11"/>
                  <a:gd name="T5" fmla="*/ 4 h 4"/>
                  <a:gd name="T6" fmla="*/ 0 w 11"/>
                  <a:gd name="T7" fmla="*/ 2 h 4"/>
                  <a:gd name="T8" fmla="*/ 0 w 11"/>
                  <a:gd name="T9" fmla="*/ 2 h 4"/>
                  <a:gd name="T10" fmla="*/ 2 w 11"/>
                  <a:gd name="T11" fmla="*/ 0 h 4"/>
                  <a:gd name="T12" fmla="*/ 10 w 11"/>
                  <a:gd name="T13" fmla="*/ 0 h 4"/>
                  <a:gd name="T14" fmla="*/ 11 w 11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4">
                    <a:moveTo>
                      <a:pt x="11" y="2"/>
                    </a:moveTo>
                    <a:cubicBezTo>
                      <a:pt x="11" y="4"/>
                      <a:pt x="10" y="4"/>
                      <a:pt x="9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1"/>
                      <a:pt x="11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356"/>
              <p:cNvSpPr>
                <a:spLocks/>
              </p:cNvSpPr>
              <p:nvPr/>
            </p:nvSpPr>
            <p:spPr bwMode="auto">
              <a:xfrm>
                <a:off x="7073" y="2308"/>
                <a:ext cx="168" cy="258"/>
              </a:xfrm>
              <a:custGeom>
                <a:avLst/>
                <a:gdLst>
                  <a:gd name="T0" fmla="*/ 0 w 71"/>
                  <a:gd name="T1" fmla="*/ 57 h 109"/>
                  <a:gd name="T2" fmla="*/ 12 w 71"/>
                  <a:gd name="T3" fmla="*/ 98 h 109"/>
                  <a:gd name="T4" fmla="*/ 11 w 71"/>
                  <a:gd name="T5" fmla="*/ 109 h 109"/>
                  <a:gd name="T6" fmla="*/ 70 w 71"/>
                  <a:gd name="T7" fmla="*/ 44 h 109"/>
                  <a:gd name="T8" fmla="*/ 64 w 71"/>
                  <a:gd name="T9" fmla="*/ 20 h 109"/>
                  <a:gd name="T10" fmla="*/ 28 w 71"/>
                  <a:gd name="T11" fmla="*/ 13 h 109"/>
                  <a:gd name="T12" fmla="*/ 18 w 71"/>
                  <a:gd name="T13" fmla="*/ 37 h 109"/>
                  <a:gd name="T14" fmla="*/ 11 w 71"/>
                  <a:gd name="T15" fmla="*/ 49 h 109"/>
                  <a:gd name="T16" fmla="*/ 0 w 71"/>
                  <a:gd name="T17" fmla="*/ 5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09">
                    <a:moveTo>
                      <a:pt x="0" y="57"/>
                    </a:moveTo>
                    <a:cubicBezTo>
                      <a:pt x="11" y="68"/>
                      <a:pt x="12" y="84"/>
                      <a:pt x="12" y="98"/>
                    </a:cubicBezTo>
                    <a:cubicBezTo>
                      <a:pt x="11" y="102"/>
                      <a:pt x="11" y="105"/>
                      <a:pt x="11" y="109"/>
                    </a:cubicBezTo>
                    <a:cubicBezTo>
                      <a:pt x="26" y="99"/>
                      <a:pt x="66" y="61"/>
                      <a:pt x="70" y="44"/>
                    </a:cubicBezTo>
                    <a:cubicBezTo>
                      <a:pt x="71" y="36"/>
                      <a:pt x="66" y="28"/>
                      <a:pt x="64" y="20"/>
                    </a:cubicBezTo>
                    <a:cubicBezTo>
                      <a:pt x="62" y="13"/>
                      <a:pt x="48" y="0"/>
                      <a:pt x="28" y="13"/>
                    </a:cubicBezTo>
                    <a:cubicBezTo>
                      <a:pt x="24" y="21"/>
                      <a:pt x="22" y="29"/>
                      <a:pt x="18" y="37"/>
                    </a:cubicBezTo>
                    <a:cubicBezTo>
                      <a:pt x="16" y="41"/>
                      <a:pt x="14" y="45"/>
                      <a:pt x="11" y="49"/>
                    </a:cubicBezTo>
                    <a:cubicBezTo>
                      <a:pt x="8" y="52"/>
                      <a:pt x="4" y="54"/>
                      <a:pt x="0" y="57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357"/>
              <p:cNvSpPr>
                <a:spLocks/>
              </p:cNvSpPr>
              <p:nvPr/>
            </p:nvSpPr>
            <p:spPr bwMode="auto">
              <a:xfrm>
                <a:off x="6990" y="2291"/>
                <a:ext cx="119" cy="142"/>
              </a:xfrm>
              <a:custGeom>
                <a:avLst/>
                <a:gdLst>
                  <a:gd name="T0" fmla="*/ 50 w 50"/>
                  <a:gd name="T1" fmla="*/ 4 h 60"/>
                  <a:gd name="T2" fmla="*/ 0 w 50"/>
                  <a:gd name="T3" fmla="*/ 60 h 60"/>
                  <a:gd name="T4" fmla="*/ 49 w 50"/>
                  <a:gd name="T5" fmla="*/ 6 h 60"/>
                  <a:gd name="T6" fmla="*/ 50 w 50"/>
                  <a:gd name="T7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60">
                    <a:moveTo>
                      <a:pt x="50" y="4"/>
                    </a:moveTo>
                    <a:cubicBezTo>
                      <a:pt x="39" y="0"/>
                      <a:pt x="11" y="53"/>
                      <a:pt x="0" y="60"/>
                    </a:cubicBezTo>
                    <a:cubicBezTo>
                      <a:pt x="22" y="56"/>
                      <a:pt x="45" y="27"/>
                      <a:pt x="49" y="6"/>
                    </a:cubicBezTo>
                    <a:lnTo>
                      <a:pt x="50" y="4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358"/>
              <p:cNvSpPr>
                <a:spLocks/>
              </p:cNvSpPr>
              <p:nvPr/>
            </p:nvSpPr>
            <p:spPr bwMode="auto">
              <a:xfrm>
                <a:off x="6792" y="2157"/>
                <a:ext cx="239" cy="56"/>
              </a:xfrm>
              <a:custGeom>
                <a:avLst/>
                <a:gdLst>
                  <a:gd name="T0" fmla="*/ 0 w 101"/>
                  <a:gd name="T1" fmla="*/ 23 h 24"/>
                  <a:gd name="T2" fmla="*/ 39 w 101"/>
                  <a:gd name="T3" fmla="*/ 3 h 24"/>
                  <a:gd name="T4" fmla="*/ 52 w 101"/>
                  <a:gd name="T5" fmla="*/ 1 h 24"/>
                  <a:gd name="T6" fmla="*/ 84 w 101"/>
                  <a:gd name="T7" fmla="*/ 9 h 24"/>
                  <a:gd name="T8" fmla="*/ 101 w 101"/>
                  <a:gd name="T9" fmla="*/ 24 h 24"/>
                  <a:gd name="T10" fmla="*/ 81 w 101"/>
                  <a:gd name="T11" fmla="*/ 23 h 24"/>
                  <a:gd name="T12" fmla="*/ 61 w 101"/>
                  <a:gd name="T13" fmla="*/ 20 h 24"/>
                  <a:gd name="T14" fmla="*/ 21 w 101"/>
                  <a:gd name="T15" fmla="*/ 19 h 24"/>
                  <a:gd name="T16" fmla="*/ 0 w 101"/>
                  <a:gd name="T17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24">
                    <a:moveTo>
                      <a:pt x="0" y="23"/>
                    </a:moveTo>
                    <a:cubicBezTo>
                      <a:pt x="13" y="18"/>
                      <a:pt x="25" y="7"/>
                      <a:pt x="39" y="3"/>
                    </a:cubicBezTo>
                    <a:cubicBezTo>
                      <a:pt x="43" y="2"/>
                      <a:pt x="48" y="1"/>
                      <a:pt x="52" y="1"/>
                    </a:cubicBezTo>
                    <a:cubicBezTo>
                      <a:pt x="64" y="0"/>
                      <a:pt x="74" y="2"/>
                      <a:pt x="84" y="9"/>
                    </a:cubicBezTo>
                    <a:cubicBezTo>
                      <a:pt x="90" y="12"/>
                      <a:pt x="99" y="18"/>
                      <a:pt x="101" y="24"/>
                    </a:cubicBezTo>
                    <a:cubicBezTo>
                      <a:pt x="101" y="23"/>
                      <a:pt x="83" y="23"/>
                      <a:pt x="81" y="23"/>
                    </a:cubicBezTo>
                    <a:cubicBezTo>
                      <a:pt x="74" y="22"/>
                      <a:pt x="68" y="21"/>
                      <a:pt x="61" y="20"/>
                    </a:cubicBezTo>
                    <a:cubicBezTo>
                      <a:pt x="48" y="18"/>
                      <a:pt x="34" y="17"/>
                      <a:pt x="21" y="19"/>
                    </a:cubicBezTo>
                    <a:cubicBezTo>
                      <a:pt x="14" y="20"/>
                      <a:pt x="7" y="24"/>
                      <a:pt x="0" y="23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359"/>
              <p:cNvSpPr>
                <a:spLocks/>
              </p:cNvSpPr>
              <p:nvPr/>
            </p:nvSpPr>
            <p:spPr bwMode="auto">
              <a:xfrm>
                <a:off x="6359" y="2199"/>
                <a:ext cx="104" cy="130"/>
              </a:xfrm>
              <a:custGeom>
                <a:avLst/>
                <a:gdLst>
                  <a:gd name="T0" fmla="*/ 1 w 44"/>
                  <a:gd name="T1" fmla="*/ 0 h 55"/>
                  <a:gd name="T2" fmla="*/ 3 w 44"/>
                  <a:gd name="T3" fmla="*/ 14 h 55"/>
                  <a:gd name="T4" fmla="*/ 8 w 44"/>
                  <a:gd name="T5" fmla="*/ 27 h 55"/>
                  <a:gd name="T6" fmla="*/ 24 w 44"/>
                  <a:gd name="T7" fmla="*/ 44 h 55"/>
                  <a:gd name="T8" fmla="*/ 44 w 44"/>
                  <a:gd name="T9" fmla="*/ 55 h 55"/>
                  <a:gd name="T10" fmla="*/ 10 w 44"/>
                  <a:gd name="T11" fmla="*/ 19 h 55"/>
                  <a:gd name="T12" fmla="*/ 6 w 44"/>
                  <a:gd name="T13" fmla="*/ 10 h 55"/>
                  <a:gd name="T14" fmla="*/ 1 w 44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55">
                    <a:moveTo>
                      <a:pt x="1" y="0"/>
                    </a:moveTo>
                    <a:cubicBezTo>
                      <a:pt x="0" y="5"/>
                      <a:pt x="2" y="10"/>
                      <a:pt x="3" y="14"/>
                    </a:cubicBezTo>
                    <a:cubicBezTo>
                      <a:pt x="4" y="18"/>
                      <a:pt x="6" y="23"/>
                      <a:pt x="8" y="27"/>
                    </a:cubicBezTo>
                    <a:cubicBezTo>
                      <a:pt x="12" y="34"/>
                      <a:pt x="17" y="40"/>
                      <a:pt x="24" y="44"/>
                    </a:cubicBezTo>
                    <a:cubicBezTo>
                      <a:pt x="30" y="48"/>
                      <a:pt x="36" y="54"/>
                      <a:pt x="44" y="55"/>
                    </a:cubicBezTo>
                    <a:cubicBezTo>
                      <a:pt x="28" y="47"/>
                      <a:pt x="18" y="36"/>
                      <a:pt x="10" y="19"/>
                    </a:cubicBezTo>
                    <a:cubicBezTo>
                      <a:pt x="8" y="16"/>
                      <a:pt x="8" y="13"/>
                      <a:pt x="6" y="10"/>
                    </a:cubicBezTo>
                    <a:cubicBezTo>
                      <a:pt x="5" y="7"/>
                      <a:pt x="4" y="2"/>
                      <a:pt x="1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360"/>
              <p:cNvSpPr>
                <a:spLocks/>
              </p:cNvSpPr>
              <p:nvPr/>
            </p:nvSpPr>
            <p:spPr bwMode="auto">
              <a:xfrm>
                <a:off x="6440" y="2194"/>
                <a:ext cx="92" cy="97"/>
              </a:xfrm>
              <a:custGeom>
                <a:avLst/>
                <a:gdLst>
                  <a:gd name="T0" fmla="*/ 32 w 39"/>
                  <a:gd name="T1" fmla="*/ 37 h 41"/>
                  <a:gd name="T2" fmla="*/ 13 w 39"/>
                  <a:gd name="T3" fmla="*/ 18 h 41"/>
                  <a:gd name="T4" fmla="*/ 0 w 39"/>
                  <a:gd name="T5" fmla="*/ 0 h 41"/>
                  <a:gd name="T6" fmla="*/ 9 w 39"/>
                  <a:gd name="T7" fmla="*/ 25 h 41"/>
                  <a:gd name="T8" fmla="*/ 39 w 39"/>
                  <a:gd name="T9" fmla="*/ 41 h 41"/>
                  <a:gd name="T10" fmla="*/ 38 w 39"/>
                  <a:gd name="T11" fmla="*/ 41 h 41"/>
                  <a:gd name="T12" fmla="*/ 32 w 39"/>
                  <a:gd name="T13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41">
                    <a:moveTo>
                      <a:pt x="32" y="37"/>
                    </a:moveTo>
                    <a:cubicBezTo>
                      <a:pt x="25" y="32"/>
                      <a:pt x="17" y="25"/>
                      <a:pt x="13" y="18"/>
                    </a:cubicBezTo>
                    <a:cubicBezTo>
                      <a:pt x="9" y="11"/>
                      <a:pt x="6" y="6"/>
                      <a:pt x="0" y="0"/>
                    </a:cubicBezTo>
                    <a:cubicBezTo>
                      <a:pt x="1" y="8"/>
                      <a:pt x="5" y="19"/>
                      <a:pt x="9" y="25"/>
                    </a:cubicBezTo>
                    <a:cubicBezTo>
                      <a:pt x="15" y="33"/>
                      <a:pt x="28" y="39"/>
                      <a:pt x="39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6" y="40"/>
                      <a:pt x="34" y="39"/>
                      <a:pt x="32" y="3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361"/>
              <p:cNvSpPr>
                <a:spLocks/>
              </p:cNvSpPr>
              <p:nvPr/>
            </p:nvSpPr>
            <p:spPr bwMode="auto">
              <a:xfrm>
                <a:off x="6626" y="2712"/>
                <a:ext cx="282" cy="315"/>
              </a:xfrm>
              <a:custGeom>
                <a:avLst/>
                <a:gdLst>
                  <a:gd name="T0" fmla="*/ 33 w 119"/>
                  <a:gd name="T1" fmla="*/ 14 h 133"/>
                  <a:gd name="T2" fmla="*/ 30 w 119"/>
                  <a:gd name="T3" fmla="*/ 107 h 133"/>
                  <a:gd name="T4" fmla="*/ 106 w 119"/>
                  <a:gd name="T5" fmla="*/ 102 h 133"/>
                  <a:gd name="T6" fmla="*/ 88 w 119"/>
                  <a:gd name="T7" fmla="*/ 14 h 133"/>
                  <a:gd name="T8" fmla="*/ 62 w 119"/>
                  <a:gd name="T9" fmla="*/ 1 h 133"/>
                  <a:gd name="T10" fmla="*/ 33 w 119"/>
                  <a:gd name="T11" fmla="*/ 1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" h="133">
                    <a:moveTo>
                      <a:pt x="33" y="14"/>
                    </a:moveTo>
                    <a:cubicBezTo>
                      <a:pt x="33" y="14"/>
                      <a:pt x="0" y="80"/>
                      <a:pt x="30" y="107"/>
                    </a:cubicBezTo>
                    <a:cubicBezTo>
                      <a:pt x="59" y="133"/>
                      <a:pt x="99" y="120"/>
                      <a:pt x="106" y="102"/>
                    </a:cubicBezTo>
                    <a:cubicBezTo>
                      <a:pt x="119" y="70"/>
                      <a:pt x="92" y="59"/>
                      <a:pt x="88" y="14"/>
                    </a:cubicBezTo>
                    <a:cubicBezTo>
                      <a:pt x="88" y="14"/>
                      <a:pt x="80" y="2"/>
                      <a:pt x="62" y="1"/>
                    </a:cubicBezTo>
                    <a:cubicBezTo>
                      <a:pt x="45" y="0"/>
                      <a:pt x="33" y="14"/>
                      <a:pt x="33" y="1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362"/>
              <p:cNvSpPr>
                <a:spLocks/>
              </p:cNvSpPr>
              <p:nvPr/>
            </p:nvSpPr>
            <p:spPr bwMode="auto">
              <a:xfrm>
                <a:off x="6643" y="2710"/>
                <a:ext cx="248" cy="277"/>
              </a:xfrm>
              <a:custGeom>
                <a:avLst/>
                <a:gdLst>
                  <a:gd name="T0" fmla="*/ 28 w 105"/>
                  <a:gd name="T1" fmla="*/ 13 h 117"/>
                  <a:gd name="T2" fmla="*/ 26 w 105"/>
                  <a:gd name="T3" fmla="*/ 93 h 117"/>
                  <a:gd name="T4" fmla="*/ 94 w 105"/>
                  <a:gd name="T5" fmla="*/ 88 h 117"/>
                  <a:gd name="T6" fmla="*/ 78 w 105"/>
                  <a:gd name="T7" fmla="*/ 10 h 117"/>
                  <a:gd name="T8" fmla="*/ 55 w 105"/>
                  <a:gd name="T9" fmla="*/ 1 h 117"/>
                  <a:gd name="T10" fmla="*/ 28 w 105"/>
                  <a:gd name="T11" fmla="*/ 1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" h="117">
                    <a:moveTo>
                      <a:pt x="28" y="13"/>
                    </a:moveTo>
                    <a:cubicBezTo>
                      <a:pt x="28" y="13"/>
                      <a:pt x="0" y="69"/>
                      <a:pt x="26" y="93"/>
                    </a:cubicBezTo>
                    <a:cubicBezTo>
                      <a:pt x="52" y="117"/>
                      <a:pt x="88" y="105"/>
                      <a:pt x="94" y="88"/>
                    </a:cubicBezTo>
                    <a:cubicBezTo>
                      <a:pt x="105" y="59"/>
                      <a:pt x="81" y="51"/>
                      <a:pt x="78" y="10"/>
                    </a:cubicBezTo>
                    <a:cubicBezTo>
                      <a:pt x="78" y="10"/>
                      <a:pt x="70" y="1"/>
                      <a:pt x="55" y="1"/>
                    </a:cubicBezTo>
                    <a:cubicBezTo>
                      <a:pt x="39" y="0"/>
                      <a:pt x="28" y="13"/>
                      <a:pt x="28" y="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363"/>
              <p:cNvSpPr>
                <a:spLocks/>
              </p:cNvSpPr>
              <p:nvPr/>
            </p:nvSpPr>
            <p:spPr bwMode="auto">
              <a:xfrm>
                <a:off x="6763" y="2918"/>
                <a:ext cx="41" cy="17"/>
              </a:xfrm>
              <a:custGeom>
                <a:avLst/>
                <a:gdLst>
                  <a:gd name="T0" fmla="*/ 17 w 17"/>
                  <a:gd name="T1" fmla="*/ 4 h 7"/>
                  <a:gd name="T2" fmla="*/ 9 w 17"/>
                  <a:gd name="T3" fmla="*/ 7 h 7"/>
                  <a:gd name="T4" fmla="*/ 0 w 17"/>
                  <a:gd name="T5" fmla="*/ 3 h 7"/>
                  <a:gd name="T6" fmla="*/ 9 w 17"/>
                  <a:gd name="T7" fmla="*/ 0 h 7"/>
                  <a:gd name="T8" fmla="*/ 17 w 17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17" y="4"/>
                    </a:moveTo>
                    <a:cubicBezTo>
                      <a:pt x="17" y="6"/>
                      <a:pt x="13" y="7"/>
                      <a:pt x="9" y="7"/>
                    </a:cubicBezTo>
                    <a:cubicBezTo>
                      <a:pt x="4" y="7"/>
                      <a:pt x="0" y="5"/>
                      <a:pt x="0" y="3"/>
                    </a:cubicBezTo>
                    <a:cubicBezTo>
                      <a:pt x="0" y="1"/>
                      <a:pt x="4" y="0"/>
                      <a:pt x="9" y="0"/>
                    </a:cubicBezTo>
                    <a:cubicBezTo>
                      <a:pt x="14" y="0"/>
                      <a:pt x="17" y="2"/>
                      <a:pt x="17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364"/>
              <p:cNvSpPr>
                <a:spLocks/>
              </p:cNvSpPr>
              <p:nvPr/>
            </p:nvSpPr>
            <p:spPr bwMode="auto">
              <a:xfrm>
                <a:off x="7109" y="2762"/>
                <a:ext cx="101" cy="123"/>
              </a:xfrm>
              <a:custGeom>
                <a:avLst/>
                <a:gdLst>
                  <a:gd name="T0" fmla="*/ 7 w 43"/>
                  <a:gd name="T1" fmla="*/ 51 h 52"/>
                  <a:gd name="T2" fmla="*/ 27 w 43"/>
                  <a:gd name="T3" fmla="*/ 10 h 52"/>
                  <a:gd name="T4" fmla="*/ 30 w 43"/>
                  <a:gd name="T5" fmla="*/ 42 h 52"/>
                  <a:gd name="T6" fmla="*/ 7 w 43"/>
                  <a:gd name="T7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52">
                    <a:moveTo>
                      <a:pt x="7" y="51"/>
                    </a:moveTo>
                    <a:cubicBezTo>
                      <a:pt x="7" y="51"/>
                      <a:pt x="0" y="0"/>
                      <a:pt x="27" y="10"/>
                    </a:cubicBezTo>
                    <a:cubicBezTo>
                      <a:pt x="43" y="16"/>
                      <a:pt x="40" y="32"/>
                      <a:pt x="30" y="42"/>
                    </a:cubicBezTo>
                    <a:cubicBezTo>
                      <a:pt x="24" y="48"/>
                      <a:pt x="14" y="52"/>
                      <a:pt x="7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365"/>
              <p:cNvSpPr>
                <a:spLocks/>
              </p:cNvSpPr>
              <p:nvPr/>
            </p:nvSpPr>
            <p:spPr bwMode="auto">
              <a:xfrm>
                <a:off x="7123" y="2793"/>
                <a:ext cx="85" cy="92"/>
              </a:xfrm>
              <a:custGeom>
                <a:avLst/>
                <a:gdLst>
                  <a:gd name="T0" fmla="*/ 1 w 36"/>
                  <a:gd name="T1" fmla="*/ 37 h 39"/>
                  <a:gd name="T2" fmla="*/ 0 w 36"/>
                  <a:gd name="T3" fmla="*/ 24 h 39"/>
                  <a:gd name="T4" fmla="*/ 30 w 36"/>
                  <a:gd name="T5" fmla="*/ 20 h 39"/>
                  <a:gd name="T6" fmla="*/ 1 w 36"/>
                  <a:gd name="T7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9">
                    <a:moveTo>
                      <a:pt x="1" y="37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36" y="0"/>
                      <a:pt x="30" y="20"/>
                    </a:cubicBezTo>
                    <a:cubicBezTo>
                      <a:pt x="24" y="39"/>
                      <a:pt x="1" y="37"/>
                      <a:pt x="1" y="37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366"/>
              <p:cNvSpPr>
                <a:spLocks/>
              </p:cNvSpPr>
              <p:nvPr/>
            </p:nvSpPr>
            <p:spPr bwMode="auto">
              <a:xfrm>
                <a:off x="6726" y="2998"/>
                <a:ext cx="165" cy="128"/>
              </a:xfrm>
              <a:custGeom>
                <a:avLst/>
                <a:gdLst>
                  <a:gd name="T0" fmla="*/ 0 w 70"/>
                  <a:gd name="T1" fmla="*/ 9 h 54"/>
                  <a:gd name="T2" fmla="*/ 1 w 70"/>
                  <a:gd name="T3" fmla="*/ 52 h 54"/>
                  <a:gd name="T4" fmla="*/ 70 w 70"/>
                  <a:gd name="T5" fmla="*/ 54 h 54"/>
                  <a:gd name="T6" fmla="*/ 0 w 70"/>
                  <a:gd name="T7" fmla="*/ 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54">
                    <a:moveTo>
                      <a:pt x="0" y="9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70" y="54"/>
                      <a:pt x="53" y="0"/>
                      <a:pt x="0" y="9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367"/>
              <p:cNvSpPr>
                <a:spLocks/>
              </p:cNvSpPr>
              <p:nvPr/>
            </p:nvSpPr>
            <p:spPr bwMode="auto">
              <a:xfrm>
                <a:off x="6782" y="3029"/>
                <a:ext cx="109" cy="97"/>
              </a:xfrm>
              <a:custGeom>
                <a:avLst/>
                <a:gdLst>
                  <a:gd name="T0" fmla="*/ 12 w 46"/>
                  <a:gd name="T1" fmla="*/ 1 h 41"/>
                  <a:gd name="T2" fmla="*/ 6 w 46"/>
                  <a:gd name="T3" fmla="*/ 40 h 41"/>
                  <a:gd name="T4" fmla="*/ 46 w 46"/>
                  <a:gd name="T5" fmla="*/ 41 h 41"/>
                  <a:gd name="T6" fmla="*/ 12 w 46"/>
                  <a:gd name="T7" fmla="*/ 0 h 41"/>
                  <a:gd name="T8" fmla="*/ 12 w 46"/>
                  <a:gd name="T9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1">
                    <a:moveTo>
                      <a:pt x="12" y="1"/>
                    </a:moveTo>
                    <a:cubicBezTo>
                      <a:pt x="0" y="10"/>
                      <a:pt x="1" y="26"/>
                      <a:pt x="6" y="40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41"/>
                      <a:pt x="37" y="12"/>
                      <a:pt x="12" y="0"/>
                    </a:cubicBezTo>
                    <a:cubicBezTo>
                      <a:pt x="12" y="1"/>
                      <a:pt x="12" y="1"/>
                      <a:pt x="12" y="1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368"/>
              <p:cNvSpPr>
                <a:spLocks/>
              </p:cNvSpPr>
              <p:nvPr/>
            </p:nvSpPr>
            <p:spPr bwMode="auto">
              <a:xfrm>
                <a:off x="6378" y="2830"/>
                <a:ext cx="177" cy="175"/>
              </a:xfrm>
              <a:custGeom>
                <a:avLst/>
                <a:gdLst>
                  <a:gd name="T0" fmla="*/ 54 w 75"/>
                  <a:gd name="T1" fmla="*/ 72 h 74"/>
                  <a:gd name="T2" fmla="*/ 31 w 75"/>
                  <a:gd name="T3" fmla="*/ 66 h 74"/>
                  <a:gd name="T4" fmla="*/ 27 w 75"/>
                  <a:gd name="T5" fmla="*/ 54 h 74"/>
                  <a:gd name="T6" fmla="*/ 18 w 75"/>
                  <a:gd name="T7" fmla="*/ 49 h 74"/>
                  <a:gd name="T8" fmla="*/ 3 w 75"/>
                  <a:gd name="T9" fmla="*/ 39 h 74"/>
                  <a:gd name="T10" fmla="*/ 20 w 75"/>
                  <a:gd name="T11" fmla="*/ 34 h 74"/>
                  <a:gd name="T12" fmla="*/ 16 w 75"/>
                  <a:gd name="T13" fmla="*/ 17 h 74"/>
                  <a:gd name="T14" fmla="*/ 33 w 75"/>
                  <a:gd name="T15" fmla="*/ 17 h 74"/>
                  <a:gd name="T16" fmla="*/ 29 w 75"/>
                  <a:gd name="T17" fmla="*/ 4 h 74"/>
                  <a:gd name="T18" fmla="*/ 42 w 75"/>
                  <a:gd name="T19" fmla="*/ 1 h 74"/>
                  <a:gd name="T20" fmla="*/ 63 w 75"/>
                  <a:gd name="T21" fmla="*/ 20 h 74"/>
                  <a:gd name="T22" fmla="*/ 75 w 75"/>
                  <a:gd name="T23" fmla="*/ 37 h 74"/>
                  <a:gd name="T24" fmla="*/ 74 w 75"/>
                  <a:gd name="T25" fmla="*/ 62 h 74"/>
                  <a:gd name="T26" fmla="*/ 75 w 75"/>
                  <a:gd name="T27" fmla="*/ 63 h 74"/>
                  <a:gd name="T28" fmla="*/ 54 w 75"/>
                  <a:gd name="T29" fmla="*/ 7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5" h="74">
                    <a:moveTo>
                      <a:pt x="54" y="72"/>
                    </a:moveTo>
                    <a:cubicBezTo>
                      <a:pt x="46" y="74"/>
                      <a:pt x="36" y="74"/>
                      <a:pt x="31" y="66"/>
                    </a:cubicBezTo>
                    <a:cubicBezTo>
                      <a:pt x="29" y="62"/>
                      <a:pt x="29" y="58"/>
                      <a:pt x="27" y="54"/>
                    </a:cubicBezTo>
                    <a:cubicBezTo>
                      <a:pt x="25" y="49"/>
                      <a:pt x="23" y="50"/>
                      <a:pt x="18" y="49"/>
                    </a:cubicBezTo>
                    <a:cubicBezTo>
                      <a:pt x="12" y="49"/>
                      <a:pt x="0" y="48"/>
                      <a:pt x="3" y="39"/>
                    </a:cubicBezTo>
                    <a:cubicBezTo>
                      <a:pt x="5" y="32"/>
                      <a:pt x="16" y="33"/>
                      <a:pt x="20" y="34"/>
                    </a:cubicBezTo>
                    <a:cubicBezTo>
                      <a:pt x="16" y="30"/>
                      <a:pt x="10" y="23"/>
                      <a:pt x="16" y="17"/>
                    </a:cubicBezTo>
                    <a:cubicBezTo>
                      <a:pt x="21" y="13"/>
                      <a:pt x="28" y="13"/>
                      <a:pt x="33" y="17"/>
                    </a:cubicBezTo>
                    <a:cubicBezTo>
                      <a:pt x="32" y="13"/>
                      <a:pt x="27" y="8"/>
                      <a:pt x="29" y="4"/>
                    </a:cubicBezTo>
                    <a:cubicBezTo>
                      <a:pt x="31" y="1"/>
                      <a:pt x="38" y="0"/>
                      <a:pt x="42" y="1"/>
                    </a:cubicBezTo>
                    <a:cubicBezTo>
                      <a:pt x="50" y="4"/>
                      <a:pt x="56" y="15"/>
                      <a:pt x="63" y="20"/>
                    </a:cubicBezTo>
                    <a:cubicBezTo>
                      <a:pt x="68" y="23"/>
                      <a:pt x="75" y="28"/>
                      <a:pt x="75" y="37"/>
                    </a:cubicBezTo>
                    <a:cubicBezTo>
                      <a:pt x="74" y="45"/>
                      <a:pt x="67" y="54"/>
                      <a:pt x="74" y="62"/>
                    </a:cubicBezTo>
                    <a:cubicBezTo>
                      <a:pt x="75" y="62"/>
                      <a:pt x="75" y="62"/>
                      <a:pt x="75" y="63"/>
                    </a:cubicBezTo>
                    <a:lnTo>
                      <a:pt x="54" y="72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369"/>
              <p:cNvSpPr>
                <a:spLocks/>
              </p:cNvSpPr>
              <p:nvPr/>
            </p:nvSpPr>
            <p:spPr bwMode="auto">
              <a:xfrm>
                <a:off x="6395" y="2878"/>
                <a:ext cx="56" cy="42"/>
              </a:xfrm>
              <a:custGeom>
                <a:avLst/>
                <a:gdLst>
                  <a:gd name="T0" fmla="*/ 7 w 24"/>
                  <a:gd name="T1" fmla="*/ 0 h 18"/>
                  <a:gd name="T2" fmla="*/ 13 w 24"/>
                  <a:gd name="T3" fmla="*/ 14 h 18"/>
                  <a:gd name="T4" fmla="*/ 0 w 24"/>
                  <a:gd name="T5" fmla="*/ 15 h 18"/>
                  <a:gd name="T6" fmla="*/ 24 w 24"/>
                  <a:gd name="T7" fmla="*/ 18 h 18"/>
                  <a:gd name="T8" fmla="*/ 7 w 24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8">
                    <a:moveTo>
                      <a:pt x="7" y="0"/>
                    </a:moveTo>
                    <a:cubicBezTo>
                      <a:pt x="5" y="5"/>
                      <a:pt x="10" y="11"/>
                      <a:pt x="13" y="14"/>
                    </a:cubicBezTo>
                    <a:cubicBezTo>
                      <a:pt x="10" y="13"/>
                      <a:pt x="4" y="12"/>
                      <a:pt x="0" y="15"/>
                    </a:cubicBezTo>
                    <a:cubicBezTo>
                      <a:pt x="8" y="15"/>
                      <a:pt x="16" y="15"/>
                      <a:pt x="24" y="18"/>
                    </a:cubicBezTo>
                    <a:cubicBezTo>
                      <a:pt x="20" y="10"/>
                      <a:pt x="13" y="6"/>
                      <a:pt x="7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370"/>
              <p:cNvSpPr>
                <a:spLocks/>
              </p:cNvSpPr>
              <p:nvPr/>
            </p:nvSpPr>
            <p:spPr bwMode="auto">
              <a:xfrm>
                <a:off x="6432" y="2840"/>
                <a:ext cx="52" cy="69"/>
              </a:xfrm>
              <a:custGeom>
                <a:avLst/>
                <a:gdLst>
                  <a:gd name="T0" fmla="*/ 22 w 22"/>
                  <a:gd name="T1" fmla="*/ 25 h 29"/>
                  <a:gd name="T2" fmla="*/ 15 w 22"/>
                  <a:gd name="T3" fmla="*/ 18 h 29"/>
                  <a:gd name="T4" fmla="*/ 8 w 22"/>
                  <a:gd name="T5" fmla="*/ 1 h 29"/>
                  <a:gd name="T6" fmla="*/ 6 w 22"/>
                  <a:gd name="T7" fmla="*/ 0 h 29"/>
                  <a:gd name="T8" fmla="*/ 10 w 22"/>
                  <a:gd name="T9" fmla="*/ 13 h 29"/>
                  <a:gd name="T10" fmla="*/ 0 w 22"/>
                  <a:gd name="T11" fmla="*/ 10 h 29"/>
                  <a:gd name="T12" fmla="*/ 18 w 22"/>
                  <a:gd name="T13" fmla="*/ 29 h 29"/>
                  <a:gd name="T14" fmla="*/ 22 w 22"/>
                  <a:gd name="T15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9">
                    <a:moveTo>
                      <a:pt x="22" y="25"/>
                    </a:moveTo>
                    <a:cubicBezTo>
                      <a:pt x="19" y="23"/>
                      <a:pt x="17" y="20"/>
                      <a:pt x="15" y="18"/>
                    </a:cubicBezTo>
                    <a:cubicBezTo>
                      <a:pt x="12" y="13"/>
                      <a:pt x="10" y="7"/>
                      <a:pt x="8" y="1"/>
                    </a:cubicBezTo>
                    <a:cubicBezTo>
                      <a:pt x="7" y="1"/>
                      <a:pt x="7" y="0"/>
                      <a:pt x="6" y="0"/>
                    </a:cubicBezTo>
                    <a:cubicBezTo>
                      <a:pt x="4" y="4"/>
                      <a:pt x="9" y="10"/>
                      <a:pt x="10" y="13"/>
                    </a:cubicBezTo>
                    <a:cubicBezTo>
                      <a:pt x="7" y="11"/>
                      <a:pt x="4" y="10"/>
                      <a:pt x="0" y="10"/>
                    </a:cubicBezTo>
                    <a:cubicBezTo>
                      <a:pt x="6" y="16"/>
                      <a:pt x="14" y="21"/>
                      <a:pt x="18" y="29"/>
                    </a:cubicBezTo>
                    <a:cubicBezTo>
                      <a:pt x="19" y="27"/>
                      <a:pt x="21" y="26"/>
                      <a:pt x="22" y="2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371"/>
              <p:cNvSpPr>
                <a:spLocks/>
              </p:cNvSpPr>
              <p:nvPr/>
            </p:nvSpPr>
            <p:spPr bwMode="auto">
              <a:xfrm>
                <a:off x="6388" y="2842"/>
                <a:ext cx="167" cy="163"/>
              </a:xfrm>
              <a:custGeom>
                <a:avLst/>
                <a:gdLst>
                  <a:gd name="T0" fmla="*/ 59 w 71"/>
                  <a:gd name="T1" fmla="*/ 15 h 69"/>
                  <a:gd name="T2" fmla="*/ 44 w 71"/>
                  <a:gd name="T3" fmla="*/ 0 h 69"/>
                  <a:gd name="T4" fmla="*/ 49 w 71"/>
                  <a:gd name="T5" fmla="*/ 5 h 69"/>
                  <a:gd name="T6" fmla="*/ 56 w 71"/>
                  <a:gd name="T7" fmla="*/ 17 h 69"/>
                  <a:gd name="T8" fmla="*/ 60 w 71"/>
                  <a:gd name="T9" fmla="*/ 20 h 69"/>
                  <a:gd name="T10" fmla="*/ 58 w 71"/>
                  <a:gd name="T11" fmla="*/ 46 h 69"/>
                  <a:gd name="T12" fmla="*/ 36 w 71"/>
                  <a:gd name="T13" fmla="*/ 59 h 69"/>
                  <a:gd name="T14" fmla="*/ 26 w 71"/>
                  <a:gd name="T15" fmla="*/ 44 h 69"/>
                  <a:gd name="T16" fmla="*/ 25 w 71"/>
                  <a:gd name="T17" fmla="*/ 43 h 69"/>
                  <a:gd name="T18" fmla="*/ 1 w 71"/>
                  <a:gd name="T19" fmla="*/ 40 h 69"/>
                  <a:gd name="T20" fmla="*/ 0 w 71"/>
                  <a:gd name="T21" fmla="*/ 40 h 69"/>
                  <a:gd name="T22" fmla="*/ 14 w 71"/>
                  <a:gd name="T23" fmla="*/ 44 h 69"/>
                  <a:gd name="T24" fmla="*/ 23 w 71"/>
                  <a:gd name="T25" fmla="*/ 49 h 69"/>
                  <a:gd name="T26" fmla="*/ 27 w 71"/>
                  <a:gd name="T27" fmla="*/ 61 h 69"/>
                  <a:gd name="T28" fmla="*/ 50 w 71"/>
                  <a:gd name="T29" fmla="*/ 67 h 69"/>
                  <a:gd name="T30" fmla="*/ 71 w 71"/>
                  <a:gd name="T31" fmla="*/ 58 h 69"/>
                  <a:gd name="T32" fmla="*/ 70 w 71"/>
                  <a:gd name="T33" fmla="*/ 57 h 69"/>
                  <a:gd name="T34" fmla="*/ 71 w 71"/>
                  <a:gd name="T35" fmla="*/ 32 h 69"/>
                  <a:gd name="T36" fmla="*/ 59 w 71"/>
                  <a:gd name="T37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1" h="69">
                    <a:moveTo>
                      <a:pt x="59" y="15"/>
                    </a:moveTo>
                    <a:cubicBezTo>
                      <a:pt x="54" y="11"/>
                      <a:pt x="49" y="5"/>
                      <a:pt x="44" y="0"/>
                    </a:cubicBezTo>
                    <a:cubicBezTo>
                      <a:pt x="46" y="2"/>
                      <a:pt x="47" y="4"/>
                      <a:pt x="49" y="5"/>
                    </a:cubicBezTo>
                    <a:cubicBezTo>
                      <a:pt x="52" y="9"/>
                      <a:pt x="55" y="13"/>
                      <a:pt x="56" y="17"/>
                    </a:cubicBezTo>
                    <a:cubicBezTo>
                      <a:pt x="58" y="17"/>
                      <a:pt x="59" y="18"/>
                      <a:pt x="60" y="20"/>
                    </a:cubicBezTo>
                    <a:cubicBezTo>
                      <a:pt x="64" y="28"/>
                      <a:pt x="62" y="38"/>
                      <a:pt x="58" y="46"/>
                    </a:cubicBezTo>
                    <a:cubicBezTo>
                      <a:pt x="53" y="53"/>
                      <a:pt x="45" y="60"/>
                      <a:pt x="36" y="59"/>
                    </a:cubicBezTo>
                    <a:cubicBezTo>
                      <a:pt x="27" y="58"/>
                      <a:pt x="22" y="51"/>
                      <a:pt x="26" y="44"/>
                    </a:cubicBezTo>
                    <a:cubicBezTo>
                      <a:pt x="26" y="44"/>
                      <a:pt x="25" y="43"/>
                      <a:pt x="25" y="43"/>
                    </a:cubicBezTo>
                    <a:cubicBezTo>
                      <a:pt x="18" y="40"/>
                      <a:pt x="9" y="41"/>
                      <a:pt x="1" y="40"/>
                    </a:cubicBezTo>
                    <a:cubicBezTo>
                      <a:pt x="1" y="40"/>
                      <a:pt x="0" y="40"/>
                      <a:pt x="0" y="40"/>
                    </a:cubicBezTo>
                    <a:cubicBezTo>
                      <a:pt x="3" y="44"/>
                      <a:pt x="10" y="44"/>
                      <a:pt x="14" y="44"/>
                    </a:cubicBezTo>
                    <a:cubicBezTo>
                      <a:pt x="19" y="45"/>
                      <a:pt x="21" y="44"/>
                      <a:pt x="23" y="49"/>
                    </a:cubicBezTo>
                    <a:cubicBezTo>
                      <a:pt x="25" y="53"/>
                      <a:pt x="25" y="57"/>
                      <a:pt x="27" y="61"/>
                    </a:cubicBezTo>
                    <a:cubicBezTo>
                      <a:pt x="32" y="69"/>
                      <a:pt x="42" y="69"/>
                      <a:pt x="50" y="67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1" y="57"/>
                      <a:pt x="71" y="57"/>
                      <a:pt x="70" y="57"/>
                    </a:cubicBezTo>
                    <a:cubicBezTo>
                      <a:pt x="63" y="49"/>
                      <a:pt x="70" y="40"/>
                      <a:pt x="71" y="32"/>
                    </a:cubicBezTo>
                    <a:cubicBezTo>
                      <a:pt x="71" y="23"/>
                      <a:pt x="64" y="18"/>
                      <a:pt x="59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372"/>
              <p:cNvSpPr>
                <a:spLocks/>
              </p:cNvSpPr>
              <p:nvPr/>
            </p:nvSpPr>
            <p:spPr bwMode="auto">
              <a:xfrm>
                <a:off x="6499" y="2958"/>
                <a:ext cx="477" cy="416"/>
              </a:xfrm>
              <a:custGeom>
                <a:avLst/>
                <a:gdLst>
                  <a:gd name="T0" fmla="*/ 23 w 202"/>
                  <a:gd name="T1" fmla="*/ 0 h 176"/>
                  <a:gd name="T2" fmla="*/ 107 w 202"/>
                  <a:gd name="T3" fmla="*/ 69 h 176"/>
                  <a:gd name="T4" fmla="*/ 147 w 202"/>
                  <a:gd name="T5" fmla="*/ 102 h 176"/>
                  <a:gd name="T6" fmla="*/ 163 w 202"/>
                  <a:gd name="T7" fmla="*/ 115 h 176"/>
                  <a:gd name="T8" fmla="*/ 189 w 202"/>
                  <a:gd name="T9" fmla="*/ 129 h 176"/>
                  <a:gd name="T10" fmla="*/ 198 w 202"/>
                  <a:gd name="T11" fmla="*/ 136 h 176"/>
                  <a:gd name="T12" fmla="*/ 202 w 202"/>
                  <a:gd name="T13" fmla="*/ 152 h 176"/>
                  <a:gd name="T14" fmla="*/ 189 w 202"/>
                  <a:gd name="T15" fmla="*/ 172 h 176"/>
                  <a:gd name="T16" fmla="*/ 162 w 202"/>
                  <a:gd name="T17" fmla="*/ 164 h 176"/>
                  <a:gd name="T18" fmla="*/ 113 w 202"/>
                  <a:gd name="T19" fmla="*/ 124 h 176"/>
                  <a:gd name="T20" fmla="*/ 46 w 202"/>
                  <a:gd name="T21" fmla="*/ 72 h 176"/>
                  <a:gd name="T22" fmla="*/ 4 w 202"/>
                  <a:gd name="T23" fmla="*/ 27 h 176"/>
                  <a:gd name="T24" fmla="*/ 23 w 202"/>
                  <a:gd name="T2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76">
                    <a:moveTo>
                      <a:pt x="23" y="0"/>
                    </a:moveTo>
                    <a:cubicBezTo>
                      <a:pt x="51" y="23"/>
                      <a:pt x="79" y="46"/>
                      <a:pt x="107" y="69"/>
                    </a:cubicBezTo>
                    <a:cubicBezTo>
                      <a:pt x="121" y="80"/>
                      <a:pt x="134" y="91"/>
                      <a:pt x="147" y="102"/>
                    </a:cubicBezTo>
                    <a:cubicBezTo>
                      <a:pt x="153" y="107"/>
                      <a:pt x="158" y="111"/>
                      <a:pt x="163" y="115"/>
                    </a:cubicBezTo>
                    <a:cubicBezTo>
                      <a:pt x="169" y="120"/>
                      <a:pt x="181" y="129"/>
                      <a:pt x="189" y="129"/>
                    </a:cubicBezTo>
                    <a:cubicBezTo>
                      <a:pt x="191" y="132"/>
                      <a:pt x="195" y="133"/>
                      <a:pt x="198" y="136"/>
                    </a:cubicBezTo>
                    <a:cubicBezTo>
                      <a:pt x="201" y="140"/>
                      <a:pt x="202" y="146"/>
                      <a:pt x="202" y="152"/>
                    </a:cubicBezTo>
                    <a:cubicBezTo>
                      <a:pt x="202" y="161"/>
                      <a:pt x="197" y="169"/>
                      <a:pt x="189" y="172"/>
                    </a:cubicBezTo>
                    <a:cubicBezTo>
                      <a:pt x="177" y="176"/>
                      <a:pt x="169" y="174"/>
                      <a:pt x="162" y="164"/>
                    </a:cubicBezTo>
                    <a:cubicBezTo>
                      <a:pt x="150" y="147"/>
                      <a:pt x="130" y="136"/>
                      <a:pt x="113" y="124"/>
                    </a:cubicBezTo>
                    <a:cubicBezTo>
                      <a:pt x="90" y="107"/>
                      <a:pt x="67" y="90"/>
                      <a:pt x="46" y="72"/>
                    </a:cubicBezTo>
                    <a:cubicBezTo>
                      <a:pt x="31" y="58"/>
                      <a:pt x="16" y="44"/>
                      <a:pt x="4" y="27"/>
                    </a:cubicBezTo>
                    <a:cubicBezTo>
                      <a:pt x="4" y="27"/>
                      <a:pt x="0" y="22"/>
                      <a:pt x="23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373"/>
              <p:cNvSpPr>
                <a:spLocks/>
              </p:cNvSpPr>
              <p:nvPr/>
            </p:nvSpPr>
            <p:spPr bwMode="auto">
              <a:xfrm>
                <a:off x="6506" y="3003"/>
                <a:ext cx="454" cy="371"/>
              </a:xfrm>
              <a:custGeom>
                <a:avLst/>
                <a:gdLst>
                  <a:gd name="T0" fmla="*/ 43 w 192"/>
                  <a:gd name="T1" fmla="*/ 53 h 157"/>
                  <a:gd name="T2" fmla="*/ 110 w 192"/>
                  <a:gd name="T3" fmla="*/ 105 h 157"/>
                  <a:gd name="T4" fmla="*/ 159 w 192"/>
                  <a:gd name="T5" fmla="*/ 145 h 157"/>
                  <a:gd name="T6" fmla="*/ 186 w 192"/>
                  <a:gd name="T7" fmla="*/ 153 h 157"/>
                  <a:gd name="T8" fmla="*/ 192 w 192"/>
                  <a:gd name="T9" fmla="*/ 149 h 157"/>
                  <a:gd name="T10" fmla="*/ 140 w 192"/>
                  <a:gd name="T11" fmla="*/ 112 h 157"/>
                  <a:gd name="T12" fmla="*/ 127 w 192"/>
                  <a:gd name="T13" fmla="*/ 103 h 157"/>
                  <a:gd name="T14" fmla="*/ 111 w 192"/>
                  <a:gd name="T15" fmla="*/ 94 h 157"/>
                  <a:gd name="T16" fmla="*/ 80 w 192"/>
                  <a:gd name="T17" fmla="*/ 75 h 157"/>
                  <a:gd name="T18" fmla="*/ 4 w 192"/>
                  <a:gd name="T19" fmla="*/ 0 h 157"/>
                  <a:gd name="T20" fmla="*/ 1 w 192"/>
                  <a:gd name="T21" fmla="*/ 8 h 157"/>
                  <a:gd name="T22" fmla="*/ 43 w 192"/>
                  <a:gd name="T23" fmla="*/ 53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157">
                    <a:moveTo>
                      <a:pt x="43" y="53"/>
                    </a:moveTo>
                    <a:cubicBezTo>
                      <a:pt x="64" y="71"/>
                      <a:pt x="87" y="88"/>
                      <a:pt x="110" y="105"/>
                    </a:cubicBezTo>
                    <a:cubicBezTo>
                      <a:pt x="127" y="117"/>
                      <a:pt x="147" y="128"/>
                      <a:pt x="159" y="145"/>
                    </a:cubicBezTo>
                    <a:cubicBezTo>
                      <a:pt x="166" y="155"/>
                      <a:pt x="174" y="157"/>
                      <a:pt x="186" y="153"/>
                    </a:cubicBezTo>
                    <a:cubicBezTo>
                      <a:pt x="188" y="152"/>
                      <a:pt x="190" y="151"/>
                      <a:pt x="192" y="149"/>
                    </a:cubicBezTo>
                    <a:cubicBezTo>
                      <a:pt x="188" y="139"/>
                      <a:pt x="144" y="115"/>
                      <a:pt x="140" y="112"/>
                    </a:cubicBezTo>
                    <a:cubicBezTo>
                      <a:pt x="135" y="110"/>
                      <a:pt x="131" y="106"/>
                      <a:pt x="127" y="103"/>
                    </a:cubicBezTo>
                    <a:cubicBezTo>
                      <a:pt x="122" y="100"/>
                      <a:pt x="116" y="97"/>
                      <a:pt x="111" y="94"/>
                    </a:cubicBezTo>
                    <a:cubicBezTo>
                      <a:pt x="101" y="88"/>
                      <a:pt x="90" y="82"/>
                      <a:pt x="80" y="75"/>
                    </a:cubicBezTo>
                    <a:cubicBezTo>
                      <a:pt x="51" y="55"/>
                      <a:pt x="28" y="26"/>
                      <a:pt x="4" y="0"/>
                    </a:cubicBezTo>
                    <a:cubicBezTo>
                      <a:pt x="0" y="6"/>
                      <a:pt x="1" y="8"/>
                      <a:pt x="1" y="8"/>
                    </a:cubicBezTo>
                    <a:cubicBezTo>
                      <a:pt x="13" y="25"/>
                      <a:pt x="28" y="39"/>
                      <a:pt x="43" y="5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374"/>
              <p:cNvSpPr>
                <a:spLocks/>
              </p:cNvSpPr>
              <p:nvPr/>
            </p:nvSpPr>
            <p:spPr bwMode="auto">
              <a:xfrm>
                <a:off x="6489" y="2946"/>
                <a:ext cx="81" cy="88"/>
              </a:xfrm>
              <a:custGeom>
                <a:avLst/>
                <a:gdLst>
                  <a:gd name="T0" fmla="*/ 1 w 34"/>
                  <a:gd name="T1" fmla="*/ 25 h 37"/>
                  <a:gd name="T2" fmla="*/ 6 w 34"/>
                  <a:gd name="T3" fmla="*/ 19 h 37"/>
                  <a:gd name="T4" fmla="*/ 23 w 34"/>
                  <a:gd name="T5" fmla="*/ 0 h 37"/>
                  <a:gd name="T6" fmla="*/ 24 w 34"/>
                  <a:gd name="T7" fmla="*/ 1 h 37"/>
                  <a:gd name="T8" fmla="*/ 31 w 34"/>
                  <a:gd name="T9" fmla="*/ 11 h 37"/>
                  <a:gd name="T10" fmla="*/ 34 w 34"/>
                  <a:gd name="T11" fmla="*/ 13 h 37"/>
                  <a:gd name="T12" fmla="*/ 15 w 34"/>
                  <a:gd name="T13" fmla="*/ 37 h 37"/>
                  <a:gd name="T14" fmla="*/ 8 w 34"/>
                  <a:gd name="T15" fmla="*/ 30 h 37"/>
                  <a:gd name="T16" fmla="*/ 4 w 34"/>
                  <a:gd name="T17" fmla="*/ 27 h 37"/>
                  <a:gd name="T18" fmla="*/ 2 w 34"/>
                  <a:gd name="T19" fmla="*/ 26 h 37"/>
                  <a:gd name="T20" fmla="*/ 1 w 34"/>
                  <a:gd name="T21" fmla="*/ 2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7">
                    <a:moveTo>
                      <a:pt x="1" y="25"/>
                    </a:moveTo>
                    <a:cubicBezTo>
                      <a:pt x="2" y="24"/>
                      <a:pt x="3" y="22"/>
                      <a:pt x="6" y="19"/>
                    </a:cubicBezTo>
                    <a:cubicBezTo>
                      <a:pt x="12" y="12"/>
                      <a:pt x="18" y="3"/>
                      <a:pt x="23" y="0"/>
                    </a:cubicBezTo>
                    <a:cubicBezTo>
                      <a:pt x="23" y="1"/>
                      <a:pt x="23" y="1"/>
                      <a:pt x="24" y="1"/>
                    </a:cubicBezTo>
                    <a:cubicBezTo>
                      <a:pt x="26" y="5"/>
                      <a:pt x="28" y="8"/>
                      <a:pt x="31" y="11"/>
                    </a:cubicBezTo>
                    <a:cubicBezTo>
                      <a:pt x="32" y="12"/>
                      <a:pt x="33" y="12"/>
                      <a:pt x="34" y="13"/>
                    </a:cubicBezTo>
                    <a:cubicBezTo>
                      <a:pt x="29" y="17"/>
                      <a:pt x="17" y="28"/>
                      <a:pt x="15" y="37"/>
                    </a:cubicBezTo>
                    <a:cubicBezTo>
                      <a:pt x="14" y="36"/>
                      <a:pt x="10" y="32"/>
                      <a:pt x="8" y="30"/>
                    </a:cubicBezTo>
                    <a:cubicBezTo>
                      <a:pt x="7" y="29"/>
                      <a:pt x="5" y="28"/>
                      <a:pt x="4" y="27"/>
                    </a:cubicBezTo>
                    <a:cubicBezTo>
                      <a:pt x="3" y="27"/>
                      <a:pt x="0" y="24"/>
                      <a:pt x="2" y="26"/>
                    </a:cubicBezTo>
                    <a:cubicBezTo>
                      <a:pt x="2" y="26"/>
                      <a:pt x="2" y="26"/>
                      <a:pt x="1" y="2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375"/>
              <p:cNvSpPr>
                <a:spLocks/>
              </p:cNvSpPr>
              <p:nvPr/>
            </p:nvSpPr>
            <p:spPr bwMode="auto">
              <a:xfrm>
                <a:off x="6487" y="2925"/>
                <a:ext cx="85" cy="104"/>
              </a:xfrm>
              <a:custGeom>
                <a:avLst/>
                <a:gdLst>
                  <a:gd name="T0" fmla="*/ 10 w 36"/>
                  <a:gd name="T1" fmla="*/ 43 h 44"/>
                  <a:gd name="T2" fmla="*/ 5 w 36"/>
                  <a:gd name="T3" fmla="*/ 41 h 44"/>
                  <a:gd name="T4" fmla="*/ 0 w 36"/>
                  <a:gd name="T5" fmla="*/ 33 h 44"/>
                  <a:gd name="T6" fmla="*/ 5 w 36"/>
                  <a:gd name="T7" fmla="*/ 24 h 44"/>
                  <a:gd name="T8" fmla="*/ 29 w 36"/>
                  <a:gd name="T9" fmla="*/ 6 h 44"/>
                  <a:gd name="T10" fmla="*/ 36 w 36"/>
                  <a:gd name="T11" fmla="*/ 16 h 44"/>
                  <a:gd name="T12" fmla="*/ 10 w 36"/>
                  <a:gd name="T13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4">
                    <a:moveTo>
                      <a:pt x="10" y="43"/>
                    </a:moveTo>
                    <a:cubicBezTo>
                      <a:pt x="10" y="43"/>
                      <a:pt x="8" y="44"/>
                      <a:pt x="5" y="41"/>
                    </a:cubicBezTo>
                    <a:cubicBezTo>
                      <a:pt x="3" y="39"/>
                      <a:pt x="0" y="35"/>
                      <a:pt x="0" y="33"/>
                    </a:cubicBezTo>
                    <a:cubicBezTo>
                      <a:pt x="1" y="31"/>
                      <a:pt x="2" y="28"/>
                      <a:pt x="5" y="24"/>
                    </a:cubicBezTo>
                    <a:cubicBezTo>
                      <a:pt x="14" y="15"/>
                      <a:pt x="23" y="0"/>
                      <a:pt x="29" y="6"/>
                    </a:cubicBezTo>
                    <a:cubicBezTo>
                      <a:pt x="35" y="13"/>
                      <a:pt x="36" y="16"/>
                      <a:pt x="36" y="16"/>
                    </a:cubicBezTo>
                    <a:cubicBezTo>
                      <a:pt x="36" y="16"/>
                      <a:pt x="15" y="32"/>
                      <a:pt x="10" y="4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376"/>
              <p:cNvSpPr>
                <a:spLocks/>
              </p:cNvSpPr>
              <p:nvPr/>
            </p:nvSpPr>
            <p:spPr bwMode="auto">
              <a:xfrm>
                <a:off x="9615" y="317"/>
                <a:ext cx="225" cy="643"/>
              </a:xfrm>
              <a:custGeom>
                <a:avLst/>
                <a:gdLst>
                  <a:gd name="T0" fmla="*/ 0 w 95"/>
                  <a:gd name="T1" fmla="*/ 30 h 272"/>
                  <a:gd name="T2" fmla="*/ 38 w 95"/>
                  <a:gd name="T3" fmla="*/ 28 h 272"/>
                  <a:gd name="T4" fmla="*/ 87 w 95"/>
                  <a:gd name="T5" fmla="*/ 207 h 272"/>
                  <a:gd name="T6" fmla="*/ 87 w 95"/>
                  <a:gd name="T7" fmla="*/ 260 h 272"/>
                  <a:gd name="T8" fmla="*/ 32 w 95"/>
                  <a:gd name="T9" fmla="*/ 232 h 272"/>
                  <a:gd name="T10" fmla="*/ 0 w 95"/>
                  <a:gd name="T11" fmla="*/ 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272">
                    <a:moveTo>
                      <a:pt x="0" y="30"/>
                    </a:moveTo>
                    <a:cubicBezTo>
                      <a:pt x="0" y="30"/>
                      <a:pt x="15" y="0"/>
                      <a:pt x="38" y="28"/>
                    </a:cubicBezTo>
                    <a:cubicBezTo>
                      <a:pt x="62" y="57"/>
                      <a:pt x="87" y="207"/>
                      <a:pt x="87" y="207"/>
                    </a:cubicBezTo>
                    <a:cubicBezTo>
                      <a:pt x="87" y="207"/>
                      <a:pt x="95" y="251"/>
                      <a:pt x="87" y="260"/>
                    </a:cubicBezTo>
                    <a:cubicBezTo>
                      <a:pt x="77" y="270"/>
                      <a:pt x="25" y="272"/>
                      <a:pt x="32" y="232"/>
                    </a:cubicBez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377"/>
              <p:cNvSpPr>
                <a:spLocks/>
              </p:cNvSpPr>
              <p:nvPr/>
            </p:nvSpPr>
            <p:spPr bwMode="auto">
              <a:xfrm>
                <a:off x="9615" y="317"/>
                <a:ext cx="203" cy="643"/>
              </a:xfrm>
              <a:custGeom>
                <a:avLst/>
                <a:gdLst>
                  <a:gd name="T0" fmla="*/ 81 w 86"/>
                  <a:gd name="T1" fmla="*/ 251 h 272"/>
                  <a:gd name="T2" fmla="*/ 56 w 86"/>
                  <a:gd name="T3" fmla="*/ 218 h 272"/>
                  <a:gd name="T4" fmla="*/ 44 w 86"/>
                  <a:gd name="T5" fmla="*/ 181 h 272"/>
                  <a:gd name="T6" fmla="*/ 28 w 86"/>
                  <a:gd name="T7" fmla="*/ 97 h 272"/>
                  <a:gd name="T8" fmla="*/ 43 w 86"/>
                  <a:gd name="T9" fmla="*/ 35 h 272"/>
                  <a:gd name="T10" fmla="*/ 38 w 86"/>
                  <a:gd name="T11" fmla="*/ 28 h 272"/>
                  <a:gd name="T12" fmla="*/ 0 w 86"/>
                  <a:gd name="T13" fmla="*/ 30 h 272"/>
                  <a:gd name="T14" fmla="*/ 32 w 86"/>
                  <a:gd name="T15" fmla="*/ 232 h 272"/>
                  <a:gd name="T16" fmla="*/ 86 w 86"/>
                  <a:gd name="T17" fmla="*/ 260 h 272"/>
                  <a:gd name="T18" fmla="*/ 81 w 86"/>
                  <a:gd name="T19" fmla="*/ 25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272">
                    <a:moveTo>
                      <a:pt x="81" y="251"/>
                    </a:moveTo>
                    <a:cubicBezTo>
                      <a:pt x="74" y="240"/>
                      <a:pt x="63" y="230"/>
                      <a:pt x="56" y="218"/>
                    </a:cubicBezTo>
                    <a:cubicBezTo>
                      <a:pt x="49" y="206"/>
                      <a:pt x="47" y="194"/>
                      <a:pt x="44" y="181"/>
                    </a:cubicBezTo>
                    <a:cubicBezTo>
                      <a:pt x="38" y="154"/>
                      <a:pt x="30" y="124"/>
                      <a:pt x="28" y="97"/>
                    </a:cubicBezTo>
                    <a:cubicBezTo>
                      <a:pt x="27" y="74"/>
                      <a:pt x="36" y="55"/>
                      <a:pt x="43" y="35"/>
                    </a:cubicBezTo>
                    <a:cubicBezTo>
                      <a:pt x="41" y="32"/>
                      <a:pt x="40" y="30"/>
                      <a:pt x="38" y="28"/>
                    </a:cubicBezTo>
                    <a:cubicBezTo>
                      <a:pt x="15" y="0"/>
                      <a:pt x="0" y="30"/>
                      <a:pt x="0" y="30"/>
                    </a:cubicBezTo>
                    <a:cubicBezTo>
                      <a:pt x="32" y="232"/>
                      <a:pt x="32" y="232"/>
                      <a:pt x="32" y="232"/>
                    </a:cubicBezTo>
                    <a:cubicBezTo>
                      <a:pt x="26" y="272"/>
                      <a:pt x="76" y="270"/>
                      <a:pt x="86" y="260"/>
                    </a:cubicBezTo>
                    <a:cubicBezTo>
                      <a:pt x="85" y="257"/>
                      <a:pt x="83" y="254"/>
                      <a:pt x="81" y="25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378"/>
              <p:cNvSpPr>
                <a:spLocks/>
              </p:cNvSpPr>
              <p:nvPr/>
            </p:nvSpPr>
            <p:spPr bwMode="auto">
              <a:xfrm>
                <a:off x="9237" y="334"/>
                <a:ext cx="163" cy="624"/>
              </a:xfrm>
              <a:custGeom>
                <a:avLst/>
                <a:gdLst>
                  <a:gd name="T0" fmla="*/ 69 w 69"/>
                  <a:gd name="T1" fmla="*/ 19 h 264"/>
                  <a:gd name="T2" fmla="*/ 21 w 69"/>
                  <a:gd name="T3" fmla="*/ 32 h 264"/>
                  <a:gd name="T4" fmla="*/ 2 w 69"/>
                  <a:gd name="T5" fmla="*/ 201 h 264"/>
                  <a:gd name="T6" fmla="*/ 38 w 69"/>
                  <a:gd name="T7" fmla="*/ 263 h 264"/>
                  <a:gd name="T8" fmla="*/ 63 w 69"/>
                  <a:gd name="T9" fmla="*/ 217 h 264"/>
                  <a:gd name="T10" fmla="*/ 69 w 69"/>
                  <a:gd name="T11" fmla="*/ 19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264">
                    <a:moveTo>
                      <a:pt x="69" y="19"/>
                    </a:moveTo>
                    <a:cubicBezTo>
                      <a:pt x="69" y="19"/>
                      <a:pt x="40" y="0"/>
                      <a:pt x="21" y="32"/>
                    </a:cubicBezTo>
                    <a:cubicBezTo>
                      <a:pt x="1" y="63"/>
                      <a:pt x="2" y="201"/>
                      <a:pt x="2" y="201"/>
                    </a:cubicBezTo>
                    <a:cubicBezTo>
                      <a:pt x="2" y="201"/>
                      <a:pt x="0" y="259"/>
                      <a:pt x="38" y="263"/>
                    </a:cubicBezTo>
                    <a:cubicBezTo>
                      <a:pt x="52" y="264"/>
                      <a:pt x="63" y="217"/>
                      <a:pt x="63" y="217"/>
                    </a:cubicBezTo>
                    <a:lnTo>
                      <a:pt x="69" y="1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379"/>
              <p:cNvSpPr>
                <a:spLocks/>
              </p:cNvSpPr>
              <p:nvPr/>
            </p:nvSpPr>
            <p:spPr bwMode="auto">
              <a:xfrm>
                <a:off x="9282" y="334"/>
                <a:ext cx="118" cy="624"/>
              </a:xfrm>
              <a:custGeom>
                <a:avLst/>
                <a:gdLst>
                  <a:gd name="T0" fmla="*/ 2 w 50"/>
                  <a:gd name="T1" fmla="*/ 31 h 264"/>
                  <a:gd name="T2" fmla="*/ 32 w 50"/>
                  <a:gd name="T3" fmla="*/ 46 h 264"/>
                  <a:gd name="T4" fmla="*/ 19 w 50"/>
                  <a:gd name="T5" fmla="*/ 118 h 264"/>
                  <a:gd name="T6" fmla="*/ 13 w 50"/>
                  <a:gd name="T7" fmla="*/ 204 h 264"/>
                  <a:gd name="T8" fmla="*/ 1 w 50"/>
                  <a:gd name="T9" fmla="*/ 253 h 264"/>
                  <a:gd name="T10" fmla="*/ 2 w 50"/>
                  <a:gd name="T11" fmla="*/ 255 h 264"/>
                  <a:gd name="T12" fmla="*/ 19 w 50"/>
                  <a:gd name="T13" fmla="*/ 263 h 264"/>
                  <a:gd name="T14" fmla="*/ 44 w 50"/>
                  <a:gd name="T15" fmla="*/ 217 h 264"/>
                  <a:gd name="T16" fmla="*/ 50 w 50"/>
                  <a:gd name="T17" fmla="*/ 19 h 264"/>
                  <a:gd name="T18" fmla="*/ 2 w 50"/>
                  <a:gd name="T19" fmla="*/ 31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264">
                    <a:moveTo>
                      <a:pt x="2" y="31"/>
                    </a:moveTo>
                    <a:cubicBezTo>
                      <a:pt x="15" y="29"/>
                      <a:pt x="27" y="30"/>
                      <a:pt x="32" y="46"/>
                    </a:cubicBezTo>
                    <a:cubicBezTo>
                      <a:pt x="40" y="69"/>
                      <a:pt x="20" y="95"/>
                      <a:pt x="19" y="118"/>
                    </a:cubicBezTo>
                    <a:cubicBezTo>
                      <a:pt x="17" y="147"/>
                      <a:pt x="24" y="176"/>
                      <a:pt x="13" y="204"/>
                    </a:cubicBezTo>
                    <a:cubicBezTo>
                      <a:pt x="7" y="220"/>
                      <a:pt x="0" y="236"/>
                      <a:pt x="1" y="253"/>
                    </a:cubicBezTo>
                    <a:cubicBezTo>
                      <a:pt x="1" y="254"/>
                      <a:pt x="1" y="255"/>
                      <a:pt x="2" y="255"/>
                    </a:cubicBezTo>
                    <a:cubicBezTo>
                      <a:pt x="6" y="259"/>
                      <a:pt x="12" y="262"/>
                      <a:pt x="19" y="263"/>
                    </a:cubicBezTo>
                    <a:cubicBezTo>
                      <a:pt x="33" y="264"/>
                      <a:pt x="44" y="217"/>
                      <a:pt x="44" y="217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0" y="19"/>
                      <a:pt x="21" y="0"/>
                      <a:pt x="2" y="3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380"/>
              <p:cNvSpPr>
                <a:spLocks/>
              </p:cNvSpPr>
              <p:nvPr/>
            </p:nvSpPr>
            <p:spPr bwMode="auto">
              <a:xfrm>
                <a:off x="9345" y="894"/>
                <a:ext cx="402" cy="773"/>
              </a:xfrm>
              <a:custGeom>
                <a:avLst/>
                <a:gdLst>
                  <a:gd name="T0" fmla="*/ 9 w 170"/>
                  <a:gd name="T1" fmla="*/ 0 h 327"/>
                  <a:gd name="T2" fmla="*/ 45 w 170"/>
                  <a:gd name="T3" fmla="*/ 90 h 327"/>
                  <a:gd name="T4" fmla="*/ 40 w 170"/>
                  <a:gd name="T5" fmla="*/ 312 h 327"/>
                  <a:gd name="T6" fmla="*/ 75 w 170"/>
                  <a:gd name="T7" fmla="*/ 327 h 327"/>
                  <a:gd name="T8" fmla="*/ 77 w 170"/>
                  <a:gd name="T9" fmla="*/ 99 h 327"/>
                  <a:gd name="T10" fmla="*/ 99 w 170"/>
                  <a:gd name="T11" fmla="*/ 98 h 327"/>
                  <a:gd name="T12" fmla="*/ 112 w 170"/>
                  <a:gd name="T13" fmla="*/ 320 h 327"/>
                  <a:gd name="T14" fmla="*/ 138 w 170"/>
                  <a:gd name="T15" fmla="*/ 301 h 327"/>
                  <a:gd name="T16" fmla="*/ 154 w 170"/>
                  <a:gd name="T17" fmla="*/ 286 h 327"/>
                  <a:gd name="T18" fmla="*/ 130 w 170"/>
                  <a:gd name="T19" fmla="*/ 94 h 327"/>
                  <a:gd name="T20" fmla="*/ 158 w 170"/>
                  <a:gd name="T21" fmla="*/ 2 h 327"/>
                  <a:gd name="T22" fmla="*/ 9 w 170"/>
                  <a:gd name="T23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327">
                    <a:moveTo>
                      <a:pt x="9" y="0"/>
                    </a:moveTo>
                    <a:cubicBezTo>
                      <a:pt x="9" y="0"/>
                      <a:pt x="0" y="80"/>
                      <a:pt x="45" y="90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75" y="327"/>
                      <a:pt x="75" y="327"/>
                      <a:pt x="75" y="327"/>
                    </a:cubicBezTo>
                    <a:cubicBezTo>
                      <a:pt x="77" y="99"/>
                      <a:pt x="77" y="99"/>
                      <a:pt x="77" y="99"/>
                    </a:cubicBezTo>
                    <a:cubicBezTo>
                      <a:pt x="77" y="99"/>
                      <a:pt x="93" y="102"/>
                      <a:pt x="99" y="98"/>
                    </a:cubicBezTo>
                    <a:cubicBezTo>
                      <a:pt x="112" y="320"/>
                      <a:pt x="112" y="320"/>
                      <a:pt x="112" y="320"/>
                    </a:cubicBezTo>
                    <a:cubicBezTo>
                      <a:pt x="138" y="301"/>
                      <a:pt x="138" y="301"/>
                      <a:pt x="138" y="301"/>
                    </a:cubicBezTo>
                    <a:cubicBezTo>
                      <a:pt x="154" y="286"/>
                      <a:pt x="154" y="286"/>
                      <a:pt x="154" y="286"/>
                    </a:cubicBezTo>
                    <a:cubicBezTo>
                      <a:pt x="130" y="94"/>
                      <a:pt x="130" y="94"/>
                      <a:pt x="130" y="94"/>
                    </a:cubicBezTo>
                    <a:cubicBezTo>
                      <a:pt x="130" y="94"/>
                      <a:pt x="170" y="72"/>
                      <a:pt x="158" y="2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381"/>
              <p:cNvSpPr>
                <a:spLocks/>
              </p:cNvSpPr>
              <p:nvPr/>
            </p:nvSpPr>
            <p:spPr bwMode="auto">
              <a:xfrm>
                <a:off x="9371" y="899"/>
                <a:ext cx="376" cy="768"/>
              </a:xfrm>
              <a:custGeom>
                <a:avLst/>
                <a:gdLst>
                  <a:gd name="T0" fmla="*/ 105 w 159"/>
                  <a:gd name="T1" fmla="*/ 114 h 325"/>
                  <a:gd name="T2" fmla="*/ 119 w 159"/>
                  <a:gd name="T3" fmla="*/ 98 h 325"/>
                  <a:gd name="T4" fmla="*/ 119 w 159"/>
                  <a:gd name="T5" fmla="*/ 92 h 325"/>
                  <a:gd name="T6" fmla="*/ 147 w 159"/>
                  <a:gd name="T7" fmla="*/ 0 h 325"/>
                  <a:gd name="T8" fmla="*/ 147 w 159"/>
                  <a:gd name="T9" fmla="*/ 5 h 325"/>
                  <a:gd name="T10" fmla="*/ 66 w 159"/>
                  <a:gd name="T11" fmla="*/ 81 h 325"/>
                  <a:gd name="T12" fmla="*/ 7 w 159"/>
                  <a:gd name="T13" fmla="*/ 52 h 325"/>
                  <a:gd name="T14" fmla="*/ 0 w 159"/>
                  <a:gd name="T15" fmla="*/ 45 h 325"/>
                  <a:gd name="T16" fmla="*/ 34 w 159"/>
                  <a:gd name="T17" fmla="*/ 88 h 325"/>
                  <a:gd name="T18" fmla="*/ 34 w 159"/>
                  <a:gd name="T19" fmla="*/ 95 h 325"/>
                  <a:gd name="T20" fmla="*/ 48 w 159"/>
                  <a:gd name="T21" fmla="*/ 109 h 325"/>
                  <a:gd name="T22" fmla="*/ 49 w 159"/>
                  <a:gd name="T23" fmla="*/ 115 h 325"/>
                  <a:gd name="T24" fmla="*/ 50 w 159"/>
                  <a:gd name="T25" fmla="*/ 122 h 325"/>
                  <a:gd name="T26" fmla="*/ 47 w 159"/>
                  <a:gd name="T27" fmla="*/ 318 h 325"/>
                  <a:gd name="T28" fmla="*/ 64 w 159"/>
                  <a:gd name="T29" fmla="*/ 325 h 325"/>
                  <a:gd name="T30" fmla="*/ 66 w 159"/>
                  <a:gd name="T31" fmla="*/ 97 h 325"/>
                  <a:gd name="T32" fmla="*/ 88 w 159"/>
                  <a:gd name="T33" fmla="*/ 96 h 325"/>
                  <a:gd name="T34" fmla="*/ 101 w 159"/>
                  <a:gd name="T35" fmla="*/ 318 h 325"/>
                  <a:gd name="T36" fmla="*/ 123 w 159"/>
                  <a:gd name="T37" fmla="*/ 302 h 325"/>
                  <a:gd name="T38" fmla="*/ 121 w 159"/>
                  <a:gd name="T39" fmla="*/ 294 h 325"/>
                  <a:gd name="T40" fmla="*/ 105 w 159"/>
                  <a:gd name="T41" fmla="*/ 114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9" h="325">
                    <a:moveTo>
                      <a:pt x="105" y="114"/>
                    </a:moveTo>
                    <a:cubicBezTo>
                      <a:pt x="105" y="105"/>
                      <a:pt x="112" y="99"/>
                      <a:pt x="119" y="98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19" y="92"/>
                      <a:pt x="159" y="70"/>
                      <a:pt x="147" y="0"/>
                    </a:cubicBezTo>
                    <a:cubicBezTo>
                      <a:pt x="147" y="2"/>
                      <a:pt x="147" y="3"/>
                      <a:pt x="147" y="5"/>
                    </a:cubicBezTo>
                    <a:cubicBezTo>
                      <a:pt x="146" y="47"/>
                      <a:pt x="109" y="82"/>
                      <a:pt x="66" y="81"/>
                    </a:cubicBezTo>
                    <a:cubicBezTo>
                      <a:pt x="42" y="81"/>
                      <a:pt x="21" y="69"/>
                      <a:pt x="7" y="52"/>
                    </a:cubicBezTo>
                    <a:cubicBezTo>
                      <a:pt x="5" y="49"/>
                      <a:pt x="2" y="47"/>
                      <a:pt x="0" y="45"/>
                    </a:cubicBezTo>
                    <a:cubicBezTo>
                      <a:pt x="4" y="64"/>
                      <a:pt x="14" y="83"/>
                      <a:pt x="34" y="88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41" y="96"/>
                      <a:pt x="48" y="100"/>
                      <a:pt x="48" y="109"/>
                    </a:cubicBezTo>
                    <a:cubicBezTo>
                      <a:pt x="49" y="111"/>
                      <a:pt x="49" y="113"/>
                      <a:pt x="49" y="115"/>
                    </a:cubicBezTo>
                    <a:cubicBezTo>
                      <a:pt x="50" y="117"/>
                      <a:pt x="51" y="120"/>
                      <a:pt x="50" y="122"/>
                    </a:cubicBezTo>
                    <a:cubicBezTo>
                      <a:pt x="49" y="187"/>
                      <a:pt x="48" y="252"/>
                      <a:pt x="47" y="318"/>
                    </a:cubicBezTo>
                    <a:cubicBezTo>
                      <a:pt x="64" y="325"/>
                      <a:pt x="64" y="325"/>
                      <a:pt x="64" y="325"/>
                    </a:cubicBezTo>
                    <a:cubicBezTo>
                      <a:pt x="66" y="97"/>
                      <a:pt x="66" y="97"/>
                      <a:pt x="66" y="97"/>
                    </a:cubicBezTo>
                    <a:cubicBezTo>
                      <a:pt x="66" y="97"/>
                      <a:pt x="82" y="100"/>
                      <a:pt x="88" y="96"/>
                    </a:cubicBezTo>
                    <a:cubicBezTo>
                      <a:pt x="101" y="318"/>
                      <a:pt x="101" y="318"/>
                      <a:pt x="101" y="318"/>
                    </a:cubicBezTo>
                    <a:cubicBezTo>
                      <a:pt x="123" y="302"/>
                      <a:pt x="123" y="302"/>
                      <a:pt x="123" y="302"/>
                    </a:cubicBezTo>
                    <a:cubicBezTo>
                      <a:pt x="122" y="300"/>
                      <a:pt x="121" y="297"/>
                      <a:pt x="121" y="294"/>
                    </a:cubicBezTo>
                    <a:cubicBezTo>
                      <a:pt x="119" y="234"/>
                      <a:pt x="101" y="175"/>
                      <a:pt x="105" y="1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382"/>
              <p:cNvSpPr>
                <a:spLocks/>
              </p:cNvSpPr>
              <p:nvPr/>
            </p:nvSpPr>
            <p:spPr bwMode="auto">
              <a:xfrm>
                <a:off x="9367" y="854"/>
                <a:ext cx="352" cy="102"/>
              </a:xfrm>
              <a:custGeom>
                <a:avLst/>
                <a:gdLst>
                  <a:gd name="T0" fmla="*/ 0 w 149"/>
                  <a:gd name="T1" fmla="*/ 14 h 43"/>
                  <a:gd name="T2" fmla="*/ 0 w 149"/>
                  <a:gd name="T3" fmla="*/ 23 h 43"/>
                  <a:gd name="T4" fmla="*/ 50 w 149"/>
                  <a:gd name="T5" fmla="*/ 23 h 43"/>
                  <a:gd name="T6" fmla="*/ 76 w 149"/>
                  <a:gd name="T7" fmla="*/ 43 h 43"/>
                  <a:gd name="T8" fmla="*/ 98 w 149"/>
                  <a:gd name="T9" fmla="*/ 23 h 43"/>
                  <a:gd name="T10" fmla="*/ 149 w 149"/>
                  <a:gd name="T11" fmla="*/ 22 h 43"/>
                  <a:gd name="T12" fmla="*/ 148 w 149"/>
                  <a:gd name="T13" fmla="*/ 15 h 43"/>
                  <a:gd name="T14" fmla="*/ 0 w 149"/>
                  <a:gd name="T15" fmla="*/ 1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9" h="43">
                    <a:moveTo>
                      <a:pt x="0" y="14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25" y="21"/>
                      <a:pt x="50" y="23"/>
                    </a:cubicBezTo>
                    <a:cubicBezTo>
                      <a:pt x="60" y="23"/>
                      <a:pt x="65" y="42"/>
                      <a:pt x="76" y="43"/>
                    </a:cubicBezTo>
                    <a:cubicBezTo>
                      <a:pt x="86" y="43"/>
                      <a:pt x="88" y="23"/>
                      <a:pt x="98" y="23"/>
                    </a:cubicBezTo>
                    <a:cubicBezTo>
                      <a:pt x="116" y="23"/>
                      <a:pt x="141" y="26"/>
                      <a:pt x="149" y="22"/>
                    </a:cubicBezTo>
                    <a:cubicBezTo>
                      <a:pt x="148" y="15"/>
                      <a:pt x="148" y="15"/>
                      <a:pt x="148" y="15"/>
                    </a:cubicBezTo>
                    <a:cubicBezTo>
                      <a:pt x="148" y="15"/>
                      <a:pt x="65" y="0"/>
                      <a:pt x="0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383"/>
              <p:cNvSpPr>
                <a:spLocks/>
              </p:cNvSpPr>
              <p:nvPr/>
            </p:nvSpPr>
            <p:spPr bwMode="auto">
              <a:xfrm>
                <a:off x="9331" y="339"/>
                <a:ext cx="416" cy="560"/>
              </a:xfrm>
              <a:custGeom>
                <a:avLst/>
                <a:gdLst>
                  <a:gd name="T0" fmla="*/ 20 w 176"/>
                  <a:gd name="T1" fmla="*/ 11 h 237"/>
                  <a:gd name="T2" fmla="*/ 134 w 176"/>
                  <a:gd name="T3" fmla="*/ 4 h 237"/>
                  <a:gd name="T4" fmla="*/ 149 w 176"/>
                  <a:gd name="T5" fmla="*/ 21 h 237"/>
                  <a:gd name="T6" fmla="*/ 167 w 176"/>
                  <a:gd name="T7" fmla="*/ 166 h 237"/>
                  <a:gd name="T8" fmla="*/ 164 w 176"/>
                  <a:gd name="T9" fmla="*/ 237 h 237"/>
                  <a:gd name="T10" fmla="*/ 15 w 176"/>
                  <a:gd name="T11" fmla="*/ 235 h 237"/>
                  <a:gd name="T12" fmla="*/ 20 w 176"/>
                  <a:gd name="T13" fmla="*/ 11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6" h="237">
                    <a:moveTo>
                      <a:pt x="20" y="11"/>
                    </a:moveTo>
                    <a:cubicBezTo>
                      <a:pt x="20" y="11"/>
                      <a:pt x="45" y="0"/>
                      <a:pt x="134" y="4"/>
                    </a:cubicBezTo>
                    <a:cubicBezTo>
                      <a:pt x="134" y="4"/>
                      <a:pt x="145" y="7"/>
                      <a:pt x="149" y="21"/>
                    </a:cubicBezTo>
                    <a:cubicBezTo>
                      <a:pt x="150" y="29"/>
                      <a:pt x="153" y="99"/>
                      <a:pt x="167" y="166"/>
                    </a:cubicBezTo>
                    <a:cubicBezTo>
                      <a:pt x="176" y="207"/>
                      <a:pt x="164" y="237"/>
                      <a:pt x="164" y="237"/>
                    </a:cubicBezTo>
                    <a:cubicBezTo>
                      <a:pt x="15" y="235"/>
                      <a:pt x="15" y="235"/>
                      <a:pt x="15" y="235"/>
                    </a:cubicBezTo>
                    <a:cubicBezTo>
                      <a:pt x="15" y="235"/>
                      <a:pt x="0" y="35"/>
                      <a:pt x="20" y="1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384"/>
              <p:cNvSpPr>
                <a:spLocks/>
              </p:cNvSpPr>
              <p:nvPr/>
            </p:nvSpPr>
            <p:spPr bwMode="auto">
              <a:xfrm>
                <a:off x="9362" y="785"/>
                <a:ext cx="376" cy="114"/>
              </a:xfrm>
              <a:custGeom>
                <a:avLst/>
                <a:gdLst>
                  <a:gd name="T0" fmla="*/ 0 w 159"/>
                  <a:gd name="T1" fmla="*/ 5 h 48"/>
                  <a:gd name="T2" fmla="*/ 2 w 159"/>
                  <a:gd name="T3" fmla="*/ 46 h 48"/>
                  <a:gd name="T4" fmla="*/ 151 w 159"/>
                  <a:gd name="T5" fmla="*/ 48 h 48"/>
                  <a:gd name="T6" fmla="*/ 157 w 159"/>
                  <a:gd name="T7" fmla="*/ 0 h 48"/>
                  <a:gd name="T8" fmla="*/ 0 w 159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48">
                    <a:moveTo>
                      <a:pt x="0" y="5"/>
                    </a:moveTo>
                    <a:cubicBezTo>
                      <a:pt x="1" y="30"/>
                      <a:pt x="2" y="46"/>
                      <a:pt x="2" y="46"/>
                    </a:cubicBezTo>
                    <a:cubicBezTo>
                      <a:pt x="151" y="48"/>
                      <a:pt x="151" y="48"/>
                      <a:pt x="151" y="48"/>
                    </a:cubicBezTo>
                    <a:cubicBezTo>
                      <a:pt x="151" y="48"/>
                      <a:pt x="159" y="29"/>
                      <a:pt x="157" y="0"/>
                    </a:cubicBezTo>
                    <a:cubicBezTo>
                      <a:pt x="108" y="19"/>
                      <a:pt x="50" y="10"/>
                      <a:pt x="0" y="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385"/>
              <p:cNvSpPr>
                <a:spLocks/>
              </p:cNvSpPr>
              <p:nvPr/>
            </p:nvSpPr>
            <p:spPr bwMode="auto">
              <a:xfrm>
                <a:off x="9617" y="346"/>
                <a:ext cx="116" cy="425"/>
              </a:xfrm>
              <a:custGeom>
                <a:avLst/>
                <a:gdLst>
                  <a:gd name="T0" fmla="*/ 46 w 49"/>
                  <a:gd name="T1" fmla="*/ 163 h 180"/>
                  <a:gd name="T2" fmla="*/ 28 w 49"/>
                  <a:gd name="T3" fmla="*/ 17 h 180"/>
                  <a:gd name="T4" fmla="*/ 13 w 49"/>
                  <a:gd name="T5" fmla="*/ 1 h 180"/>
                  <a:gd name="T6" fmla="*/ 0 w 49"/>
                  <a:gd name="T7" fmla="*/ 0 h 180"/>
                  <a:gd name="T8" fmla="*/ 3 w 49"/>
                  <a:gd name="T9" fmla="*/ 16 h 180"/>
                  <a:gd name="T10" fmla="*/ 15 w 49"/>
                  <a:gd name="T11" fmla="*/ 24 h 180"/>
                  <a:gd name="T12" fmla="*/ 21 w 49"/>
                  <a:gd name="T13" fmla="*/ 40 h 180"/>
                  <a:gd name="T14" fmla="*/ 24 w 49"/>
                  <a:gd name="T15" fmla="*/ 74 h 180"/>
                  <a:gd name="T16" fmla="*/ 43 w 49"/>
                  <a:gd name="T17" fmla="*/ 163 h 180"/>
                  <a:gd name="T18" fmla="*/ 49 w 49"/>
                  <a:gd name="T19" fmla="*/ 180 h 180"/>
                  <a:gd name="T20" fmla="*/ 46 w 49"/>
                  <a:gd name="T21" fmla="*/ 163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180">
                    <a:moveTo>
                      <a:pt x="46" y="163"/>
                    </a:moveTo>
                    <a:cubicBezTo>
                      <a:pt x="32" y="96"/>
                      <a:pt x="30" y="25"/>
                      <a:pt x="28" y="17"/>
                    </a:cubicBezTo>
                    <a:cubicBezTo>
                      <a:pt x="25" y="4"/>
                      <a:pt x="13" y="1"/>
                      <a:pt x="13" y="1"/>
                    </a:cubicBezTo>
                    <a:cubicBezTo>
                      <a:pt x="9" y="0"/>
                      <a:pt x="4" y="0"/>
                      <a:pt x="0" y="0"/>
                    </a:cubicBezTo>
                    <a:cubicBezTo>
                      <a:pt x="1" y="5"/>
                      <a:pt x="2" y="11"/>
                      <a:pt x="3" y="16"/>
                    </a:cubicBezTo>
                    <a:cubicBezTo>
                      <a:pt x="3" y="15"/>
                      <a:pt x="14" y="23"/>
                      <a:pt x="15" y="24"/>
                    </a:cubicBezTo>
                    <a:cubicBezTo>
                      <a:pt x="18" y="29"/>
                      <a:pt x="20" y="34"/>
                      <a:pt x="21" y="40"/>
                    </a:cubicBezTo>
                    <a:cubicBezTo>
                      <a:pt x="23" y="51"/>
                      <a:pt x="22" y="63"/>
                      <a:pt x="24" y="74"/>
                    </a:cubicBezTo>
                    <a:cubicBezTo>
                      <a:pt x="30" y="104"/>
                      <a:pt x="33" y="133"/>
                      <a:pt x="43" y="163"/>
                    </a:cubicBezTo>
                    <a:cubicBezTo>
                      <a:pt x="45" y="168"/>
                      <a:pt x="47" y="174"/>
                      <a:pt x="49" y="180"/>
                    </a:cubicBezTo>
                    <a:cubicBezTo>
                      <a:pt x="48" y="174"/>
                      <a:pt x="47" y="169"/>
                      <a:pt x="46" y="16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386"/>
              <p:cNvSpPr>
                <a:spLocks/>
              </p:cNvSpPr>
              <p:nvPr/>
            </p:nvSpPr>
            <p:spPr bwMode="auto">
              <a:xfrm>
                <a:off x="9168" y="1506"/>
                <a:ext cx="378" cy="197"/>
              </a:xfrm>
              <a:custGeom>
                <a:avLst/>
                <a:gdLst>
                  <a:gd name="T0" fmla="*/ 16 w 160"/>
                  <a:gd name="T1" fmla="*/ 81 h 83"/>
                  <a:gd name="T2" fmla="*/ 153 w 160"/>
                  <a:gd name="T3" fmla="*/ 73 h 83"/>
                  <a:gd name="T4" fmla="*/ 80 w 160"/>
                  <a:gd name="T5" fmla="*/ 3 h 83"/>
                  <a:gd name="T6" fmla="*/ 16 w 160"/>
                  <a:gd name="T7" fmla="*/ 8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83">
                    <a:moveTo>
                      <a:pt x="16" y="81"/>
                    </a:moveTo>
                    <a:cubicBezTo>
                      <a:pt x="16" y="81"/>
                      <a:pt x="120" y="83"/>
                      <a:pt x="153" y="73"/>
                    </a:cubicBezTo>
                    <a:cubicBezTo>
                      <a:pt x="153" y="73"/>
                      <a:pt x="160" y="6"/>
                      <a:pt x="80" y="3"/>
                    </a:cubicBezTo>
                    <a:cubicBezTo>
                      <a:pt x="0" y="0"/>
                      <a:pt x="2" y="76"/>
                      <a:pt x="16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387"/>
              <p:cNvSpPr>
                <a:spLocks/>
              </p:cNvSpPr>
              <p:nvPr/>
            </p:nvSpPr>
            <p:spPr bwMode="auto">
              <a:xfrm>
                <a:off x="9196" y="1511"/>
                <a:ext cx="301" cy="163"/>
              </a:xfrm>
              <a:custGeom>
                <a:avLst/>
                <a:gdLst>
                  <a:gd name="T0" fmla="*/ 127 w 127"/>
                  <a:gd name="T1" fmla="*/ 25 h 69"/>
                  <a:gd name="T2" fmla="*/ 68 w 127"/>
                  <a:gd name="T3" fmla="*/ 1 h 69"/>
                  <a:gd name="T4" fmla="*/ 0 w 127"/>
                  <a:gd name="T5" fmla="*/ 39 h 69"/>
                  <a:gd name="T6" fmla="*/ 127 w 127"/>
                  <a:gd name="T7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7" h="69">
                    <a:moveTo>
                      <a:pt x="127" y="25"/>
                    </a:moveTo>
                    <a:cubicBezTo>
                      <a:pt x="117" y="13"/>
                      <a:pt x="99" y="2"/>
                      <a:pt x="68" y="1"/>
                    </a:cubicBezTo>
                    <a:cubicBezTo>
                      <a:pt x="27" y="0"/>
                      <a:pt x="7" y="19"/>
                      <a:pt x="0" y="39"/>
                    </a:cubicBezTo>
                    <a:cubicBezTo>
                      <a:pt x="23" y="69"/>
                      <a:pt x="117" y="66"/>
                      <a:pt x="127" y="25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388"/>
              <p:cNvSpPr>
                <a:spLocks/>
              </p:cNvSpPr>
              <p:nvPr/>
            </p:nvSpPr>
            <p:spPr bwMode="auto">
              <a:xfrm>
                <a:off x="9265" y="1547"/>
                <a:ext cx="50" cy="26"/>
              </a:xfrm>
              <a:custGeom>
                <a:avLst/>
                <a:gdLst>
                  <a:gd name="T0" fmla="*/ 21 w 21"/>
                  <a:gd name="T1" fmla="*/ 6 h 11"/>
                  <a:gd name="T2" fmla="*/ 10 w 21"/>
                  <a:gd name="T3" fmla="*/ 11 h 11"/>
                  <a:gd name="T4" fmla="*/ 0 w 21"/>
                  <a:gd name="T5" fmla="*/ 5 h 11"/>
                  <a:gd name="T6" fmla="*/ 10 w 21"/>
                  <a:gd name="T7" fmla="*/ 0 h 11"/>
                  <a:gd name="T8" fmla="*/ 21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21" y="6"/>
                    </a:moveTo>
                    <a:cubicBezTo>
                      <a:pt x="21" y="9"/>
                      <a:pt x="16" y="11"/>
                      <a:pt x="10" y="11"/>
                    </a:cubicBezTo>
                    <a:cubicBezTo>
                      <a:pt x="4" y="11"/>
                      <a:pt x="0" y="9"/>
                      <a:pt x="0" y="5"/>
                    </a:cubicBezTo>
                    <a:cubicBezTo>
                      <a:pt x="0" y="2"/>
                      <a:pt x="4" y="0"/>
                      <a:pt x="10" y="0"/>
                    </a:cubicBezTo>
                    <a:cubicBezTo>
                      <a:pt x="16" y="0"/>
                      <a:pt x="21" y="3"/>
                      <a:pt x="21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389"/>
              <p:cNvSpPr>
                <a:spLocks/>
              </p:cNvSpPr>
              <p:nvPr/>
            </p:nvSpPr>
            <p:spPr bwMode="auto">
              <a:xfrm>
                <a:off x="9587" y="1506"/>
                <a:ext cx="378" cy="197"/>
              </a:xfrm>
              <a:custGeom>
                <a:avLst/>
                <a:gdLst>
                  <a:gd name="T0" fmla="*/ 144 w 160"/>
                  <a:gd name="T1" fmla="*/ 81 h 83"/>
                  <a:gd name="T2" fmla="*/ 8 w 160"/>
                  <a:gd name="T3" fmla="*/ 73 h 83"/>
                  <a:gd name="T4" fmla="*/ 80 w 160"/>
                  <a:gd name="T5" fmla="*/ 3 h 83"/>
                  <a:gd name="T6" fmla="*/ 144 w 160"/>
                  <a:gd name="T7" fmla="*/ 8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83">
                    <a:moveTo>
                      <a:pt x="144" y="81"/>
                    </a:moveTo>
                    <a:cubicBezTo>
                      <a:pt x="144" y="81"/>
                      <a:pt x="41" y="83"/>
                      <a:pt x="8" y="73"/>
                    </a:cubicBezTo>
                    <a:cubicBezTo>
                      <a:pt x="8" y="73"/>
                      <a:pt x="0" y="6"/>
                      <a:pt x="80" y="3"/>
                    </a:cubicBezTo>
                    <a:cubicBezTo>
                      <a:pt x="160" y="0"/>
                      <a:pt x="159" y="76"/>
                      <a:pt x="144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390"/>
              <p:cNvSpPr>
                <a:spLocks/>
              </p:cNvSpPr>
              <p:nvPr/>
            </p:nvSpPr>
            <p:spPr bwMode="auto">
              <a:xfrm>
                <a:off x="9639" y="1511"/>
                <a:ext cx="300" cy="163"/>
              </a:xfrm>
              <a:custGeom>
                <a:avLst/>
                <a:gdLst>
                  <a:gd name="T0" fmla="*/ 0 w 127"/>
                  <a:gd name="T1" fmla="*/ 25 h 69"/>
                  <a:gd name="T2" fmla="*/ 58 w 127"/>
                  <a:gd name="T3" fmla="*/ 1 h 69"/>
                  <a:gd name="T4" fmla="*/ 127 w 127"/>
                  <a:gd name="T5" fmla="*/ 39 h 69"/>
                  <a:gd name="T6" fmla="*/ 0 w 127"/>
                  <a:gd name="T7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7" h="69">
                    <a:moveTo>
                      <a:pt x="0" y="25"/>
                    </a:moveTo>
                    <a:cubicBezTo>
                      <a:pt x="10" y="13"/>
                      <a:pt x="28" y="2"/>
                      <a:pt x="58" y="1"/>
                    </a:cubicBezTo>
                    <a:cubicBezTo>
                      <a:pt x="100" y="0"/>
                      <a:pt x="119" y="19"/>
                      <a:pt x="127" y="39"/>
                    </a:cubicBezTo>
                    <a:cubicBezTo>
                      <a:pt x="104" y="69"/>
                      <a:pt x="10" y="66"/>
                      <a:pt x="0" y="25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391"/>
              <p:cNvSpPr>
                <a:spLocks/>
              </p:cNvSpPr>
              <p:nvPr/>
            </p:nvSpPr>
            <p:spPr bwMode="auto">
              <a:xfrm>
                <a:off x="9821" y="1547"/>
                <a:ext cx="49" cy="26"/>
              </a:xfrm>
              <a:custGeom>
                <a:avLst/>
                <a:gdLst>
                  <a:gd name="T0" fmla="*/ 0 w 21"/>
                  <a:gd name="T1" fmla="*/ 6 h 11"/>
                  <a:gd name="T2" fmla="*/ 11 w 21"/>
                  <a:gd name="T3" fmla="*/ 11 h 11"/>
                  <a:gd name="T4" fmla="*/ 21 w 21"/>
                  <a:gd name="T5" fmla="*/ 5 h 11"/>
                  <a:gd name="T6" fmla="*/ 11 w 21"/>
                  <a:gd name="T7" fmla="*/ 0 h 11"/>
                  <a:gd name="T8" fmla="*/ 0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0" y="6"/>
                    </a:moveTo>
                    <a:cubicBezTo>
                      <a:pt x="0" y="9"/>
                      <a:pt x="5" y="11"/>
                      <a:pt x="11" y="11"/>
                    </a:cubicBezTo>
                    <a:cubicBezTo>
                      <a:pt x="17" y="11"/>
                      <a:pt x="21" y="9"/>
                      <a:pt x="21" y="5"/>
                    </a:cubicBezTo>
                    <a:cubicBezTo>
                      <a:pt x="21" y="2"/>
                      <a:pt x="16" y="0"/>
                      <a:pt x="11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392"/>
              <p:cNvSpPr>
                <a:spLocks/>
              </p:cNvSpPr>
              <p:nvPr/>
            </p:nvSpPr>
            <p:spPr bwMode="auto">
              <a:xfrm>
                <a:off x="9364" y="261"/>
                <a:ext cx="137" cy="151"/>
              </a:xfrm>
              <a:custGeom>
                <a:avLst/>
                <a:gdLst>
                  <a:gd name="T0" fmla="*/ 5 w 58"/>
                  <a:gd name="T1" fmla="*/ 0 h 64"/>
                  <a:gd name="T2" fmla="*/ 2 w 58"/>
                  <a:gd name="T3" fmla="*/ 45 h 64"/>
                  <a:gd name="T4" fmla="*/ 22 w 58"/>
                  <a:gd name="T5" fmla="*/ 60 h 64"/>
                  <a:gd name="T6" fmla="*/ 56 w 58"/>
                  <a:gd name="T7" fmla="*/ 53 h 64"/>
                  <a:gd name="T8" fmla="*/ 58 w 58"/>
                  <a:gd name="T9" fmla="*/ 40 h 64"/>
                  <a:gd name="T10" fmla="*/ 5 w 58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64">
                    <a:moveTo>
                      <a:pt x="5" y="0"/>
                    </a:moveTo>
                    <a:cubicBezTo>
                      <a:pt x="5" y="0"/>
                      <a:pt x="0" y="38"/>
                      <a:pt x="2" y="45"/>
                    </a:cubicBezTo>
                    <a:cubicBezTo>
                      <a:pt x="5" y="52"/>
                      <a:pt x="12" y="59"/>
                      <a:pt x="22" y="60"/>
                    </a:cubicBezTo>
                    <a:cubicBezTo>
                      <a:pt x="47" y="64"/>
                      <a:pt x="56" y="53"/>
                      <a:pt x="56" y="53"/>
                    </a:cubicBezTo>
                    <a:cubicBezTo>
                      <a:pt x="58" y="40"/>
                      <a:pt x="58" y="40"/>
                      <a:pt x="58" y="4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393"/>
              <p:cNvSpPr>
                <a:spLocks/>
              </p:cNvSpPr>
              <p:nvPr/>
            </p:nvSpPr>
            <p:spPr bwMode="auto">
              <a:xfrm>
                <a:off x="9357" y="237"/>
                <a:ext cx="142" cy="154"/>
              </a:xfrm>
              <a:custGeom>
                <a:avLst/>
                <a:gdLst>
                  <a:gd name="T0" fmla="*/ 5 w 60"/>
                  <a:gd name="T1" fmla="*/ 0 h 65"/>
                  <a:gd name="T2" fmla="*/ 2 w 60"/>
                  <a:gd name="T3" fmla="*/ 46 h 65"/>
                  <a:gd name="T4" fmla="*/ 22 w 60"/>
                  <a:gd name="T5" fmla="*/ 61 h 65"/>
                  <a:gd name="T6" fmla="*/ 54 w 60"/>
                  <a:gd name="T7" fmla="*/ 62 h 65"/>
                  <a:gd name="T8" fmla="*/ 60 w 60"/>
                  <a:gd name="T9" fmla="*/ 37 h 65"/>
                  <a:gd name="T10" fmla="*/ 5 w 60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5">
                    <a:moveTo>
                      <a:pt x="5" y="0"/>
                    </a:moveTo>
                    <a:cubicBezTo>
                      <a:pt x="5" y="0"/>
                      <a:pt x="0" y="38"/>
                      <a:pt x="2" y="46"/>
                    </a:cubicBezTo>
                    <a:cubicBezTo>
                      <a:pt x="5" y="53"/>
                      <a:pt x="12" y="60"/>
                      <a:pt x="22" y="61"/>
                    </a:cubicBezTo>
                    <a:cubicBezTo>
                      <a:pt x="47" y="65"/>
                      <a:pt x="54" y="62"/>
                      <a:pt x="54" y="62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394"/>
              <p:cNvSpPr>
                <a:spLocks/>
              </p:cNvSpPr>
              <p:nvPr/>
            </p:nvSpPr>
            <p:spPr bwMode="auto">
              <a:xfrm>
                <a:off x="9546" y="270"/>
                <a:ext cx="142" cy="118"/>
              </a:xfrm>
              <a:custGeom>
                <a:avLst/>
                <a:gdLst>
                  <a:gd name="T0" fmla="*/ 60 w 60"/>
                  <a:gd name="T1" fmla="*/ 0 h 50"/>
                  <a:gd name="T2" fmla="*/ 55 w 60"/>
                  <a:gd name="T3" fmla="*/ 35 h 50"/>
                  <a:gd name="T4" fmla="*/ 2 w 60"/>
                  <a:gd name="T5" fmla="*/ 50 h 50"/>
                  <a:gd name="T6" fmla="*/ 0 w 60"/>
                  <a:gd name="T7" fmla="*/ 13 h 50"/>
                  <a:gd name="T8" fmla="*/ 60 w 6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0">
                    <a:moveTo>
                      <a:pt x="60" y="0"/>
                    </a:moveTo>
                    <a:cubicBezTo>
                      <a:pt x="60" y="0"/>
                      <a:pt x="58" y="31"/>
                      <a:pt x="55" y="35"/>
                    </a:cubicBezTo>
                    <a:cubicBezTo>
                      <a:pt x="53" y="38"/>
                      <a:pt x="51" y="48"/>
                      <a:pt x="2" y="50"/>
                    </a:cubicBezTo>
                    <a:cubicBezTo>
                      <a:pt x="0" y="13"/>
                      <a:pt x="0" y="13"/>
                      <a:pt x="0" y="13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395"/>
              <p:cNvSpPr>
                <a:spLocks/>
              </p:cNvSpPr>
              <p:nvPr/>
            </p:nvSpPr>
            <p:spPr bwMode="auto">
              <a:xfrm>
                <a:off x="9558" y="256"/>
                <a:ext cx="140" cy="116"/>
              </a:xfrm>
              <a:custGeom>
                <a:avLst/>
                <a:gdLst>
                  <a:gd name="T0" fmla="*/ 59 w 59"/>
                  <a:gd name="T1" fmla="*/ 0 h 49"/>
                  <a:gd name="T2" fmla="*/ 54 w 59"/>
                  <a:gd name="T3" fmla="*/ 34 h 49"/>
                  <a:gd name="T4" fmla="*/ 0 w 59"/>
                  <a:gd name="T5" fmla="*/ 49 h 49"/>
                  <a:gd name="T6" fmla="*/ 10 w 59"/>
                  <a:gd name="T7" fmla="*/ 10 h 49"/>
                  <a:gd name="T8" fmla="*/ 59 w 59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9">
                    <a:moveTo>
                      <a:pt x="59" y="0"/>
                    </a:moveTo>
                    <a:cubicBezTo>
                      <a:pt x="59" y="0"/>
                      <a:pt x="56" y="31"/>
                      <a:pt x="54" y="34"/>
                    </a:cubicBezTo>
                    <a:cubicBezTo>
                      <a:pt x="52" y="37"/>
                      <a:pt x="49" y="48"/>
                      <a:pt x="0" y="49"/>
                    </a:cubicBezTo>
                    <a:cubicBezTo>
                      <a:pt x="10" y="10"/>
                      <a:pt x="10" y="10"/>
                      <a:pt x="10" y="10"/>
                    </a:cubicBez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396"/>
              <p:cNvSpPr>
                <a:spLocks/>
              </p:cNvSpPr>
              <p:nvPr/>
            </p:nvSpPr>
            <p:spPr bwMode="auto">
              <a:xfrm>
                <a:off x="9364" y="244"/>
                <a:ext cx="145" cy="128"/>
              </a:xfrm>
              <a:custGeom>
                <a:avLst/>
                <a:gdLst>
                  <a:gd name="T0" fmla="*/ 1 w 61"/>
                  <a:gd name="T1" fmla="*/ 11 h 54"/>
                  <a:gd name="T2" fmla="*/ 0 w 61"/>
                  <a:gd name="T3" fmla="*/ 8 h 54"/>
                  <a:gd name="T4" fmla="*/ 4 w 61"/>
                  <a:gd name="T5" fmla="*/ 1 h 54"/>
                  <a:gd name="T6" fmla="*/ 15 w 61"/>
                  <a:gd name="T7" fmla="*/ 7 h 54"/>
                  <a:gd name="T8" fmla="*/ 36 w 61"/>
                  <a:gd name="T9" fmla="*/ 21 h 54"/>
                  <a:gd name="T10" fmla="*/ 54 w 61"/>
                  <a:gd name="T11" fmla="*/ 35 h 54"/>
                  <a:gd name="T12" fmla="*/ 54 w 61"/>
                  <a:gd name="T13" fmla="*/ 52 h 54"/>
                  <a:gd name="T14" fmla="*/ 43 w 61"/>
                  <a:gd name="T15" fmla="*/ 39 h 54"/>
                  <a:gd name="T16" fmla="*/ 34 w 61"/>
                  <a:gd name="T17" fmla="*/ 34 h 54"/>
                  <a:gd name="T18" fmla="*/ 22 w 61"/>
                  <a:gd name="T19" fmla="*/ 27 h 54"/>
                  <a:gd name="T20" fmla="*/ 6 w 61"/>
                  <a:gd name="T21" fmla="*/ 16 h 54"/>
                  <a:gd name="T22" fmla="*/ 1 w 61"/>
                  <a:gd name="T23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54">
                    <a:moveTo>
                      <a:pt x="1" y="11"/>
                    </a:moveTo>
                    <a:cubicBezTo>
                      <a:pt x="1" y="10"/>
                      <a:pt x="0" y="9"/>
                      <a:pt x="0" y="8"/>
                    </a:cubicBezTo>
                    <a:cubicBezTo>
                      <a:pt x="0" y="4"/>
                      <a:pt x="0" y="0"/>
                      <a:pt x="4" y="1"/>
                    </a:cubicBezTo>
                    <a:cubicBezTo>
                      <a:pt x="8" y="2"/>
                      <a:pt x="12" y="5"/>
                      <a:pt x="15" y="7"/>
                    </a:cubicBezTo>
                    <a:cubicBezTo>
                      <a:pt x="23" y="11"/>
                      <a:pt x="29" y="16"/>
                      <a:pt x="36" y="21"/>
                    </a:cubicBezTo>
                    <a:cubicBezTo>
                      <a:pt x="42" y="26"/>
                      <a:pt x="49" y="29"/>
                      <a:pt x="54" y="35"/>
                    </a:cubicBezTo>
                    <a:cubicBezTo>
                      <a:pt x="56" y="37"/>
                      <a:pt x="61" y="51"/>
                      <a:pt x="54" y="52"/>
                    </a:cubicBezTo>
                    <a:cubicBezTo>
                      <a:pt x="46" y="54"/>
                      <a:pt x="49" y="43"/>
                      <a:pt x="43" y="39"/>
                    </a:cubicBezTo>
                    <a:cubicBezTo>
                      <a:pt x="39" y="38"/>
                      <a:pt x="37" y="36"/>
                      <a:pt x="34" y="34"/>
                    </a:cubicBezTo>
                    <a:cubicBezTo>
                      <a:pt x="30" y="31"/>
                      <a:pt x="26" y="30"/>
                      <a:pt x="22" y="27"/>
                    </a:cubicBezTo>
                    <a:cubicBezTo>
                      <a:pt x="17" y="23"/>
                      <a:pt x="12" y="20"/>
                      <a:pt x="6" y="16"/>
                    </a:cubicBezTo>
                    <a:cubicBezTo>
                      <a:pt x="4" y="15"/>
                      <a:pt x="3" y="13"/>
                      <a:pt x="1" y="1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397"/>
              <p:cNvSpPr>
                <a:spLocks/>
              </p:cNvSpPr>
              <p:nvPr/>
            </p:nvSpPr>
            <p:spPr bwMode="auto">
              <a:xfrm>
                <a:off x="9561" y="270"/>
                <a:ext cx="134" cy="78"/>
              </a:xfrm>
              <a:custGeom>
                <a:avLst/>
                <a:gdLst>
                  <a:gd name="T0" fmla="*/ 52 w 57"/>
                  <a:gd name="T1" fmla="*/ 1 h 33"/>
                  <a:gd name="T2" fmla="*/ 36 w 57"/>
                  <a:gd name="T3" fmla="*/ 7 h 33"/>
                  <a:gd name="T4" fmla="*/ 19 w 57"/>
                  <a:gd name="T5" fmla="*/ 12 h 33"/>
                  <a:gd name="T6" fmla="*/ 4 w 57"/>
                  <a:gd name="T7" fmla="*/ 25 h 33"/>
                  <a:gd name="T8" fmla="*/ 0 w 57"/>
                  <a:gd name="T9" fmla="*/ 33 h 33"/>
                  <a:gd name="T10" fmla="*/ 19 w 57"/>
                  <a:gd name="T11" fmla="*/ 23 h 33"/>
                  <a:gd name="T12" fmla="*/ 47 w 57"/>
                  <a:gd name="T13" fmla="*/ 13 h 33"/>
                  <a:gd name="T14" fmla="*/ 56 w 57"/>
                  <a:gd name="T15" fmla="*/ 4 h 33"/>
                  <a:gd name="T16" fmla="*/ 52 w 57"/>
                  <a:gd name="T1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3">
                    <a:moveTo>
                      <a:pt x="52" y="1"/>
                    </a:moveTo>
                    <a:cubicBezTo>
                      <a:pt x="47" y="1"/>
                      <a:pt x="41" y="4"/>
                      <a:pt x="36" y="7"/>
                    </a:cubicBezTo>
                    <a:cubicBezTo>
                      <a:pt x="30" y="10"/>
                      <a:pt x="25" y="10"/>
                      <a:pt x="19" y="12"/>
                    </a:cubicBezTo>
                    <a:cubicBezTo>
                      <a:pt x="12" y="13"/>
                      <a:pt x="6" y="19"/>
                      <a:pt x="4" y="25"/>
                    </a:cubicBezTo>
                    <a:cubicBezTo>
                      <a:pt x="3" y="28"/>
                      <a:pt x="2" y="31"/>
                      <a:pt x="0" y="33"/>
                    </a:cubicBezTo>
                    <a:cubicBezTo>
                      <a:pt x="7" y="32"/>
                      <a:pt x="13" y="27"/>
                      <a:pt x="19" y="23"/>
                    </a:cubicBezTo>
                    <a:cubicBezTo>
                      <a:pt x="27" y="17"/>
                      <a:pt x="37" y="13"/>
                      <a:pt x="47" y="13"/>
                    </a:cubicBezTo>
                    <a:cubicBezTo>
                      <a:pt x="52" y="13"/>
                      <a:pt x="57" y="11"/>
                      <a:pt x="56" y="4"/>
                    </a:cubicBezTo>
                    <a:cubicBezTo>
                      <a:pt x="56" y="0"/>
                      <a:pt x="57" y="2"/>
                      <a:pt x="52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398"/>
              <p:cNvSpPr>
                <a:spLocks/>
              </p:cNvSpPr>
              <p:nvPr/>
            </p:nvSpPr>
            <p:spPr bwMode="auto">
              <a:xfrm>
                <a:off x="9478" y="334"/>
                <a:ext cx="83" cy="59"/>
              </a:xfrm>
              <a:custGeom>
                <a:avLst/>
                <a:gdLst>
                  <a:gd name="T0" fmla="*/ 35 w 35"/>
                  <a:gd name="T1" fmla="*/ 0 h 25"/>
                  <a:gd name="T2" fmla="*/ 0 w 35"/>
                  <a:gd name="T3" fmla="*/ 1 h 25"/>
                  <a:gd name="T4" fmla="*/ 0 w 35"/>
                  <a:gd name="T5" fmla="*/ 15 h 25"/>
                  <a:gd name="T6" fmla="*/ 2 w 35"/>
                  <a:gd name="T7" fmla="*/ 18 h 25"/>
                  <a:gd name="T8" fmla="*/ 28 w 35"/>
                  <a:gd name="T9" fmla="*/ 21 h 25"/>
                  <a:gd name="T10" fmla="*/ 33 w 35"/>
                  <a:gd name="T11" fmla="*/ 16 h 25"/>
                  <a:gd name="T12" fmla="*/ 35 w 35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5">
                    <a:moveTo>
                      <a:pt x="35" y="0"/>
                    </a:moveTo>
                    <a:cubicBezTo>
                      <a:pt x="35" y="0"/>
                      <a:pt x="19" y="7"/>
                      <a:pt x="0" y="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2" y="18"/>
                    </a:cubicBezTo>
                    <a:cubicBezTo>
                      <a:pt x="6" y="20"/>
                      <a:pt x="16" y="25"/>
                      <a:pt x="28" y="21"/>
                    </a:cubicBezTo>
                    <a:cubicBezTo>
                      <a:pt x="31" y="21"/>
                      <a:pt x="33" y="19"/>
                      <a:pt x="33" y="16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399"/>
              <p:cNvSpPr>
                <a:spLocks/>
              </p:cNvSpPr>
              <p:nvPr/>
            </p:nvSpPr>
            <p:spPr bwMode="auto">
              <a:xfrm>
                <a:off x="9003" y="-943"/>
                <a:ext cx="900" cy="1298"/>
              </a:xfrm>
              <a:custGeom>
                <a:avLst/>
                <a:gdLst>
                  <a:gd name="T0" fmla="*/ 5 w 381"/>
                  <a:gd name="T1" fmla="*/ 258 h 549"/>
                  <a:gd name="T2" fmla="*/ 7 w 381"/>
                  <a:gd name="T3" fmla="*/ 443 h 549"/>
                  <a:gd name="T4" fmla="*/ 47 w 381"/>
                  <a:gd name="T5" fmla="*/ 499 h 549"/>
                  <a:gd name="T6" fmla="*/ 166 w 381"/>
                  <a:gd name="T7" fmla="*/ 518 h 549"/>
                  <a:gd name="T8" fmla="*/ 219 w 381"/>
                  <a:gd name="T9" fmla="*/ 548 h 549"/>
                  <a:gd name="T10" fmla="*/ 255 w 381"/>
                  <a:gd name="T11" fmla="*/ 527 h 549"/>
                  <a:gd name="T12" fmla="*/ 339 w 381"/>
                  <a:gd name="T13" fmla="*/ 509 h 549"/>
                  <a:gd name="T14" fmla="*/ 365 w 381"/>
                  <a:gd name="T15" fmla="*/ 462 h 549"/>
                  <a:gd name="T16" fmla="*/ 370 w 381"/>
                  <a:gd name="T17" fmla="*/ 242 h 549"/>
                  <a:gd name="T18" fmla="*/ 314 w 381"/>
                  <a:gd name="T19" fmla="*/ 104 h 549"/>
                  <a:gd name="T20" fmla="*/ 5 w 381"/>
                  <a:gd name="T21" fmla="*/ 258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1" h="549">
                    <a:moveTo>
                      <a:pt x="5" y="258"/>
                    </a:moveTo>
                    <a:cubicBezTo>
                      <a:pt x="5" y="258"/>
                      <a:pt x="0" y="399"/>
                      <a:pt x="7" y="443"/>
                    </a:cubicBezTo>
                    <a:cubicBezTo>
                      <a:pt x="15" y="487"/>
                      <a:pt x="22" y="492"/>
                      <a:pt x="47" y="499"/>
                    </a:cubicBezTo>
                    <a:cubicBezTo>
                      <a:pt x="72" y="506"/>
                      <a:pt x="154" y="510"/>
                      <a:pt x="166" y="518"/>
                    </a:cubicBezTo>
                    <a:cubicBezTo>
                      <a:pt x="178" y="526"/>
                      <a:pt x="201" y="549"/>
                      <a:pt x="219" y="548"/>
                    </a:cubicBezTo>
                    <a:cubicBezTo>
                      <a:pt x="236" y="546"/>
                      <a:pt x="245" y="529"/>
                      <a:pt x="255" y="527"/>
                    </a:cubicBezTo>
                    <a:cubicBezTo>
                      <a:pt x="265" y="524"/>
                      <a:pt x="326" y="513"/>
                      <a:pt x="339" y="509"/>
                    </a:cubicBezTo>
                    <a:cubicBezTo>
                      <a:pt x="353" y="505"/>
                      <a:pt x="363" y="494"/>
                      <a:pt x="365" y="462"/>
                    </a:cubicBezTo>
                    <a:cubicBezTo>
                      <a:pt x="367" y="431"/>
                      <a:pt x="381" y="304"/>
                      <a:pt x="370" y="242"/>
                    </a:cubicBezTo>
                    <a:cubicBezTo>
                      <a:pt x="359" y="180"/>
                      <a:pt x="352" y="129"/>
                      <a:pt x="314" y="104"/>
                    </a:cubicBezTo>
                    <a:cubicBezTo>
                      <a:pt x="302" y="92"/>
                      <a:pt x="13" y="0"/>
                      <a:pt x="5" y="25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400"/>
              <p:cNvSpPr>
                <a:spLocks/>
              </p:cNvSpPr>
              <p:nvPr/>
            </p:nvSpPr>
            <p:spPr bwMode="auto">
              <a:xfrm>
                <a:off x="9840" y="-276"/>
                <a:ext cx="186" cy="265"/>
              </a:xfrm>
              <a:custGeom>
                <a:avLst/>
                <a:gdLst>
                  <a:gd name="T0" fmla="*/ 8 w 79"/>
                  <a:gd name="T1" fmla="*/ 110 h 112"/>
                  <a:gd name="T2" fmla="*/ 50 w 79"/>
                  <a:gd name="T3" fmla="*/ 18 h 112"/>
                  <a:gd name="T4" fmla="*/ 0 w 79"/>
                  <a:gd name="T5" fmla="*/ 36 h 112"/>
                  <a:gd name="T6" fmla="*/ 8 w 79"/>
                  <a:gd name="T7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112">
                    <a:moveTo>
                      <a:pt x="8" y="110"/>
                    </a:moveTo>
                    <a:cubicBezTo>
                      <a:pt x="73" y="112"/>
                      <a:pt x="79" y="37"/>
                      <a:pt x="50" y="18"/>
                    </a:cubicBezTo>
                    <a:cubicBezTo>
                      <a:pt x="22" y="0"/>
                      <a:pt x="0" y="36"/>
                      <a:pt x="0" y="36"/>
                    </a:cubicBezTo>
                    <a:lnTo>
                      <a:pt x="8" y="11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401"/>
              <p:cNvSpPr>
                <a:spLocks/>
              </p:cNvSpPr>
              <p:nvPr/>
            </p:nvSpPr>
            <p:spPr bwMode="auto">
              <a:xfrm>
                <a:off x="8863" y="-279"/>
                <a:ext cx="189" cy="232"/>
              </a:xfrm>
              <a:custGeom>
                <a:avLst/>
                <a:gdLst>
                  <a:gd name="T0" fmla="*/ 69 w 80"/>
                  <a:gd name="T1" fmla="*/ 95 h 98"/>
                  <a:gd name="T2" fmla="*/ 21 w 80"/>
                  <a:gd name="T3" fmla="*/ 77 h 98"/>
                  <a:gd name="T4" fmla="*/ 43 w 80"/>
                  <a:gd name="T5" fmla="*/ 0 h 98"/>
                  <a:gd name="T6" fmla="*/ 75 w 80"/>
                  <a:gd name="T7" fmla="*/ 41 h 98"/>
                  <a:gd name="T8" fmla="*/ 69 w 80"/>
                  <a:gd name="T9" fmla="*/ 9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98">
                    <a:moveTo>
                      <a:pt x="69" y="95"/>
                    </a:moveTo>
                    <a:cubicBezTo>
                      <a:pt x="69" y="95"/>
                      <a:pt x="42" y="98"/>
                      <a:pt x="21" y="77"/>
                    </a:cubicBezTo>
                    <a:cubicBezTo>
                      <a:pt x="0" y="56"/>
                      <a:pt x="6" y="1"/>
                      <a:pt x="43" y="0"/>
                    </a:cubicBezTo>
                    <a:cubicBezTo>
                      <a:pt x="80" y="0"/>
                      <a:pt x="75" y="41"/>
                      <a:pt x="75" y="41"/>
                    </a:cubicBezTo>
                    <a:lnTo>
                      <a:pt x="69" y="9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402"/>
              <p:cNvSpPr>
                <a:spLocks/>
              </p:cNvSpPr>
              <p:nvPr/>
            </p:nvSpPr>
            <p:spPr bwMode="auto">
              <a:xfrm>
                <a:off x="9014" y="-985"/>
                <a:ext cx="859" cy="1293"/>
              </a:xfrm>
              <a:custGeom>
                <a:avLst/>
                <a:gdLst>
                  <a:gd name="T0" fmla="*/ 9 w 363"/>
                  <a:gd name="T1" fmla="*/ 258 h 547"/>
                  <a:gd name="T2" fmla="*/ 2 w 363"/>
                  <a:gd name="T3" fmla="*/ 400 h 547"/>
                  <a:gd name="T4" fmla="*/ 4 w 363"/>
                  <a:gd name="T5" fmla="*/ 449 h 547"/>
                  <a:gd name="T6" fmla="*/ 49 w 363"/>
                  <a:gd name="T7" fmla="*/ 499 h 547"/>
                  <a:gd name="T8" fmla="*/ 145 w 363"/>
                  <a:gd name="T9" fmla="*/ 524 h 547"/>
                  <a:gd name="T10" fmla="*/ 210 w 363"/>
                  <a:gd name="T11" fmla="*/ 546 h 547"/>
                  <a:gd name="T12" fmla="*/ 246 w 363"/>
                  <a:gd name="T13" fmla="*/ 533 h 547"/>
                  <a:gd name="T14" fmla="*/ 329 w 363"/>
                  <a:gd name="T15" fmla="*/ 509 h 547"/>
                  <a:gd name="T16" fmla="*/ 353 w 363"/>
                  <a:gd name="T17" fmla="*/ 462 h 547"/>
                  <a:gd name="T18" fmla="*/ 352 w 363"/>
                  <a:gd name="T19" fmla="*/ 241 h 547"/>
                  <a:gd name="T20" fmla="*/ 305 w 363"/>
                  <a:gd name="T21" fmla="*/ 104 h 547"/>
                  <a:gd name="T22" fmla="*/ 9 w 363"/>
                  <a:gd name="T23" fmla="*/ 258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3" h="547">
                    <a:moveTo>
                      <a:pt x="9" y="258"/>
                    </a:moveTo>
                    <a:cubicBezTo>
                      <a:pt x="9" y="258"/>
                      <a:pt x="0" y="341"/>
                      <a:pt x="2" y="400"/>
                    </a:cubicBezTo>
                    <a:cubicBezTo>
                      <a:pt x="2" y="417"/>
                      <a:pt x="3" y="439"/>
                      <a:pt x="4" y="449"/>
                    </a:cubicBezTo>
                    <a:cubicBezTo>
                      <a:pt x="11" y="493"/>
                      <a:pt x="25" y="492"/>
                      <a:pt x="49" y="499"/>
                    </a:cubicBezTo>
                    <a:cubicBezTo>
                      <a:pt x="56" y="501"/>
                      <a:pt x="111" y="511"/>
                      <a:pt x="145" y="524"/>
                    </a:cubicBezTo>
                    <a:cubicBezTo>
                      <a:pt x="168" y="533"/>
                      <a:pt x="185" y="545"/>
                      <a:pt x="210" y="546"/>
                    </a:cubicBezTo>
                    <a:cubicBezTo>
                      <a:pt x="229" y="547"/>
                      <a:pt x="229" y="537"/>
                      <a:pt x="246" y="533"/>
                    </a:cubicBezTo>
                    <a:cubicBezTo>
                      <a:pt x="289" y="522"/>
                      <a:pt x="324" y="510"/>
                      <a:pt x="329" y="509"/>
                    </a:cubicBezTo>
                    <a:cubicBezTo>
                      <a:pt x="342" y="504"/>
                      <a:pt x="351" y="493"/>
                      <a:pt x="353" y="462"/>
                    </a:cubicBezTo>
                    <a:cubicBezTo>
                      <a:pt x="356" y="430"/>
                      <a:pt x="363" y="303"/>
                      <a:pt x="352" y="241"/>
                    </a:cubicBezTo>
                    <a:cubicBezTo>
                      <a:pt x="342" y="179"/>
                      <a:pt x="342" y="128"/>
                      <a:pt x="305" y="104"/>
                    </a:cubicBezTo>
                    <a:cubicBezTo>
                      <a:pt x="295" y="92"/>
                      <a:pt x="17" y="0"/>
                      <a:pt x="9" y="25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403"/>
              <p:cNvSpPr>
                <a:spLocks/>
              </p:cNvSpPr>
              <p:nvPr/>
            </p:nvSpPr>
            <p:spPr bwMode="auto">
              <a:xfrm>
                <a:off x="9050" y="-955"/>
                <a:ext cx="756" cy="516"/>
              </a:xfrm>
              <a:custGeom>
                <a:avLst/>
                <a:gdLst>
                  <a:gd name="T0" fmla="*/ 92 w 320"/>
                  <a:gd name="T1" fmla="*/ 218 h 218"/>
                  <a:gd name="T2" fmla="*/ 192 w 320"/>
                  <a:gd name="T3" fmla="*/ 210 h 218"/>
                  <a:gd name="T4" fmla="*/ 320 w 320"/>
                  <a:gd name="T5" fmla="*/ 154 h 218"/>
                  <a:gd name="T6" fmla="*/ 290 w 320"/>
                  <a:gd name="T7" fmla="*/ 91 h 218"/>
                  <a:gd name="T8" fmla="*/ 0 w 320"/>
                  <a:gd name="T9" fmla="*/ 194 h 218"/>
                  <a:gd name="T10" fmla="*/ 40 w 320"/>
                  <a:gd name="T11" fmla="*/ 207 h 218"/>
                  <a:gd name="T12" fmla="*/ 92 w 320"/>
                  <a:gd name="T13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218">
                    <a:moveTo>
                      <a:pt x="92" y="218"/>
                    </a:moveTo>
                    <a:cubicBezTo>
                      <a:pt x="127" y="217"/>
                      <a:pt x="156" y="216"/>
                      <a:pt x="192" y="210"/>
                    </a:cubicBezTo>
                    <a:cubicBezTo>
                      <a:pt x="241" y="203"/>
                      <a:pt x="278" y="173"/>
                      <a:pt x="320" y="154"/>
                    </a:cubicBezTo>
                    <a:cubicBezTo>
                      <a:pt x="314" y="121"/>
                      <a:pt x="313" y="106"/>
                      <a:pt x="290" y="91"/>
                    </a:cubicBezTo>
                    <a:cubicBezTo>
                      <a:pt x="280" y="80"/>
                      <a:pt x="42" y="0"/>
                      <a:pt x="0" y="194"/>
                    </a:cubicBezTo>
                    <a:cubicBezTo>
                      <a:pt x="13" y="199"/>
                      <a:pt x="27" y="203"/>
                      <a:pt x="40" y="207"/>
                    </a:cubicBezTo>
                    <a:cubicBezTo>
                      <a:pt x="57" y="208"/>
                      <a:pt x="75" y="218"/>
                      <a:pt x="92" y="21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404"/>
              <p:cNvSpPr>
                <a:spLocks/>
              </p:cNvSpPr>
              <p:nvPr/>
            </p:nvSpPr>
            <p:spPr bwMode="auto">
              <a:xfrm>
                <a:off x="8927" y="-671"/>
                <a:ext cx="203" cy="669"/>
              </a:xfrm>
              <a:custGeom>
                <a:avLst/>
                <a:gdLst>
                  <a:gd name="T0" fmla="*/ 11 w 86"/>
                  <a:gd name="T1" fmla="*/ 0 h 283"/>
                  <a:gd name="T2" fmla="*/ 5 w 86"/>
                  <a:gd name="T3" fmla="*/ 168 h 283"/>
                  <a:gd name="T4" fmla="*/ 21 w 86"/>
                  <a:gd name="T5" fmla="*/ 167 h 283"/>
                  <a:gd name="T6" fmla="*/ 49 w 86"/>
                  <a:gd name="T7" fmla="*/ 203 h 283"/>
                  <a:gd name="T8" fmla="*/ 55 w 86"/>
                  <a:gd name="T9" fmla="*/ 277 h 283"/>
                  <a:gd name="T10" fmla="*/ 68 w 86"/>
                  <a:gd name="T11" fmla="*/ 282 h 283"/>
                  <a:gd name="T12" fmla="*/ 82 w 86"/>
                  <a:gd name="T13" fmla="*/ 277 h 283"/>
                  <a:gd name="T14" fmla="*/ 86 w 86"/>
                  <a:gd name="T15" fmla="*/ 28 h 283"/>
                  <a:gd name="T16" fmla="*/ 11 w 86"/>
                  <a:gd name="T17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283">
                    <a:moveTo>
                      <a:pt x="11" y="0"/>
                    </a:moveTo>
                    <a:cubicBezTo>
                      <a:pt x="11" y="0"/>
                      <a:pt x="0" y="123"/>
                      <a:pt x="5" y="168"/>
                    </a:cubicBezTo>
                    <a:cubicBezTo>
                      <a:pt x="5" y="168"/>
                      <a:pt x="13" y="166"/>
                      <a:pt x="21" y="167"/>
                    </a:cubicBezTo>
                    <a:cubicBezTo>
                      <a:pt x="33" y="168"/>
                      <a:pt x="46" y="175"/>
                      <a:pt x="49" y="203"/>
                    </a:cubicBezTo>
                    <a:cubicBezTo>
                      <a:pt x="54" y="252"/>
                      <a:pt x="55" y="277"/>
                      <a:pt x="55" y="277"/>
                    </a:cubicBezTo>
                    <a:cubicBezTo>
                      <a:pt x="55" y="277"/>
                      <a:pt x="56" y="282"/>
                      <a:pt x="68" y="282"/>
                    </a:cubicBezTo>
                    <a:cubicBezTo>
                      <a:pt x="81" y="283"/>
                      <a:pt x="82" y="277"/>
                      <a:pt x="82" y="277"/>
                    </a:cubicBezTo>
                    <a:cubicBezTo>
                      <a:pt x="86" y="28"/>
                      <a:pt x="86" y="28"/>
                      <a:pt x="86" y="28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405"/>
              <p:cNvSpPr>
                <a:spLocks/>
              </p:cNvSpPr>
              <p:nvPr/>
            </p:nvSpPr>
            <p:spPr bwMode="auto">
              <a:xfrm>
                <a:off x="8936" y="-321"/>
                <a:ext cx="90" cy="76"/>
              </a:xfrm>
              <a:custGeom>
                <a:avLst/>
                <a:gdLst>
                  <a:gd name="T0" fmla="*/ 38 w 38"/>
                  <a:gd name="T1" fmla="*/ 29 h 32"/>
                  <a:gd name="T2" fmla="*/ 26 w 38"/>
                  <a:gd name="T3" fmla="*/ 0 h 32"/>
                  <a:gd name="T4" fmla="*/ 0 w 38"/>
                  <a:gd name="T5" fmla="*/ 0 h 32"/>
                  <a:gd name="T6" fmla="*/ 0 w 38"/>
                  <a:gd name="T7" fmla="*/ 0 h 32"/>
                  <a:gd name="T8" fmla="*/ 1 w 38"/>
                  <a:gd name="T9" fmla="*/ 20 h 32"/>
                  <a:gd name="T10" fmla="*/ 17 w 38"/>
                  <a:gd name="T11" fmla="*/ 19 h 32"/>
                  <a:gd name="T12" fmla="*/ 35 w 38"/>
                  <a:gd name="T13" fmla="*/ 28 h 32"/>
                  <a:gd name="T14" fmla="*/ 36 w 38"/>
                  <a:gd name="T15" fmla="*/ 29 h 32"/>
                  <a:gd name="T16" fmla="*/ 36 w 38"/>
                  <a:gd name="T17" fmla="*/ 29 h 32"/>
                  <a:gd name="T18" fmla="*/ 38 w 38"/>
                  <a:gd name="T19" fmla="*/ 32 h 32"/>
                  <a:gd name="T20" fmla="*/ 38 w 38"/>
                  <a:gd name="T21" fmla="*/ 30 h 32"/>
                  <a:gd name="T22" fmla="*/ 38 w 38"/>
                  <a:gd name="T23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2">
                    <a:moveTo>
                      <a:pt x="38" y="29"/>
                    </a:moveTo>
                    <a:cubicBezTo>
                      <a:pt x="35" y="19"/>
                      <a:pt x="31" y="9"/>
                      <a:pt x="26" y="0"/>
                    </a:cubicBezTo>
                    <a:cubicBezTo>
                      <a:pt x="17" y="0"/>
                      <a:pt x="9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5"/>
                      <a:pt x="1" y="20"/>
                    </a:cubicBezTo>
                    <a:cubicBezTo>
                      <a:pt x="1" y="20"/>
                      <a:pt x="9" y="18"/>
                      <a:pt x="17" y="19"/>
                    </a:cubicBezTo>
                    <a:cubicBezTo>
                      <a:pt x="23" y="19"/>
                      <a:pt x="30" y="22"/>
                      <a:pt x="35" y="28"/>
                    </a:cubicBezTo>
                    <a:cubicBezTo>
                      <a:pt x="36" y="28"/>
                      <a:pt x="36" y="28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7" y="30"/>
                      <a:pt x="37" y="31"/>
                      <a:pt x="38" y="32"/>
                    </a:cubicBezTo>
                    <a:cubicBezTo>
                      <a:pt x="38" y="31"/>
                      <a:pt x="38" y="31"/>
                      <a:pt x="38" y="30"/>
                    </a:cubicBezTo>
                    <a:cubicBezTo>
                      <a:pt x="38" y="30"/>
                      <a:pt x="38" y="29"/>
                      <a:pt x="38" y="29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Group 607"/>
            <p:cNvGrpSpPr>
              <a:grpSpLocks/>
            </p:cNvGrpSpPr>
            <p:nvPr/>
          </p:nvGrpSpPr>
          <p:grpSpPr bwMode="auto">
            <a:xfrm>
              <a:off x="3294063" y="-1552575"/>
              <a:ext cx="12690475" cy="13563600"/>
              <a:chOff x="2075" y="-978"/>
              <a:chExt cx="7994" cy="8544"/>
            </a:xfrm>
          </p:grpSpPr>
          <p:sp>
            <p:nvSpPr>
              <p:cNvPr id="36" name="Freeform 407"/>
              <p:cNvSpPr>
                <a:spLocks/>
              </p:cNvSpPr>
              <p:nvPr/>
            </p:nvSpPr>
            <p:spPr bwMode="auto">
              <a:xfrm>
                <a:off x="8946" y="-645"/>
                <a:ext cx="187" cy="163"/>
              </a:xfrm>
              <a:custGeom>
                <a:avLst/>
                <a:gdLst>
                  <a:gd name="T0" fmla="*/ 1 w 79"/>
                  <a:gd name="T1" fmla="*/ 0 h 69"/>
                  <a:gd name="T2" fmla="*/ 0 w 79"/>
                  <a:gd name="T3" fmla="*/ 37 h 69"/>
                  <a:gd name="T4" fmla="*/ 77 w 79"/>
                  <a:gd name="T5" fmla="*/ 69 h 69"/>
                  <a:gd name="T6" fmla="*/ 79 w 79"/>
                  <a:gd name="T7" fmla="*/ 37 h 69"/>
                  <a:gd name="T8" fmla="*/ 1 w 79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69">
                    <a:moveTo>
                      <a:pt x="1" y="0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38" y="68"/>
                      <a:pt x="77" y="69"/>
                    </a:cubicBezTo>
                    <a:cubicBezTo>
                      <a:pt x="79" y="37"/>
                      <a:pt x="79" y="37"/>
                      <a:pt x="79" y="37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08"/>
              <p:cNvSpPr>
                <a:spLocks/>
              </p:cNvSpPr>
              <p:nvPr/>
            </p:nvSpPr>
            <p:spPr bwMode="auto">
              <a:xfrm>
                <a:off x="8856" y="-957"/>
                <a:ext cx="1213" cy="988"/>
              </a:xfrm>
              <a:custGeom>
                <a:avLst/>
                <a:gdLst>
                  <a:gd name="T0" fmla="*/ 104 w 513"/>
                  <a:gd name="T1" fmla="*/ 4 h 418"/>
                  <a:gd name="T2" fmla="*/ 183 w 513"/>
                  <a:gd name="T3" fmla="*/ 50 h 418"/>
                  <a:gd name="T4" fmla="*/ 328 w 513"/>
                  <a:gd name="T5" fmla="*/ 3 h 418"/>
                  <a:gd name="T6" fmla="*/ 421 w 513"/>
                  <a:gd name="T7" fmla="*/ 79 h 418"/>
                  <a:gd name="T8" fmla="*/ 501 w 513"/>
                  <a:gd name="T9" fmla="*/ 117 h 418"/>
                  <a:gd name="T10" fmla="*/ 466 w 513"/>
                  <a:gd name="T11" fmla="*/ 306 h 418"/>
                  <a:gd name="T12" fmla="*/ 462 w 513"/>
                  <a:gd name="T13" fmla="*/ 304 h 418"/>
                  <a:gd name="T14" fmla="*/ 452 w 513"/>
                  <a:gd name="T15" fmla="*/ 301 h 418"/>
                  <a:gd name="T16" fmla="*/ 426 w 513"/>
                  <a:gd name="T17" fmla="*/ 312 h 418"/>
                  <a:gd name="T18" fmla="*/ 417 w 513"/>
                  <a:gd name="T19" fmla="*/ 411 h 418"/>
                  <a:gd name="T20" fmla="*/ 399 w 513"/>
                  <a:gd name="T21" fmla="*/ 418 h 418"/>
                  <a:gd name="T22" fmla="*/ 384 w 513"/>
                  <a:gd name="T23" fmla="*/ 410 h 418"/>
                  <a:gd name="T24" fmla="*/ 388 w 513"/>
                  <a:gd name="T25" fmla="*/ 227 h 418"/>
                  <a:gd name="T26" fmla="*/ 376 w 513"/>
                  <a:gd name="T27" fmla="*/ 156 h 418"/>
                  <a:gd name="T28" fmla="*/ 144 w 513"/>
                  <a:gd name="T29" fmla="*/ 199 h 418"/>
                  <a:gd name="T30" fmla="*/ 0 w 513"/>
                  <a:gd name="T31" fmla="*/ 32 h 418"/>
                  <a:gd name="T32" fmla="*/ 50 w 513"/>
                  <a:gd name="T33" fmla="*/ 62 h 418"/>
                  <a:gd name="T34" fmla="*/ 63 w 513"/>
                  <a:gd name="T35" fmla="*/ 7 h 418"/>
                  <a:gd name="T36" fmla="*/ 84 w 513"/>
                  <a:gd name="T37" fmla="*/ 45 h 418"/>
                  <a:gd name="T38" fmla="*/ 104 w 513"/>
                  <a:gd name="T39" fmla="*/ 4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13" h="418">
                    <a:moveTo>
                      <a:pt x="104" y="4"/>
                    </a:moveTo>
                    <a:cubicBezTo>
                      <a:pt x="104" y="4"/>
                      <a:pt x="115" y="58"/>
                      <a:pt x="183" y="50"/>
                    </a:cubicBezTo>
                    <a:cubicBezTo>
                      <a:pt x="250" y="43"/>
                      <a:pt x="274" y="0"/>
                      <a:pt x="328" y="3"/>
                    </a:cubicBezTo>
                    <a:cubicBezTo>
                      <a:pt x="383" y="7"/>
                      <a:pt x="421" y="44"/>
                      <a:pt x="421" y="79"/>
                    </a:cubicBezTo>
                    <a:cubicBezTo>
                      <a:pt x="421" y="79"/>
                      <a:pt x="481" y="61"/>
                      <a:pt x="501" y="117"/>
                    </a:cubicBezTo>
                    <a:cubicBezTo>
                      <a:pt x="513" y="152"/>
                      <a:pt x="491" y="209"/>
                      <a:pt x="466" y="306"/>
                    </a:cubicBezTo>
                    <a:cubicBezTo>
                      <a:pt x="466" y="306"/>
                      <a:pt x="465" y="305"/>
                      <a:pt x="462" y="304"/>
                    </a:cubicBezTo>
                    <a:cubicBezTo>
                      <a:pt x="460" y="303"/>
                      <a:pt x="456" y="301"/>
                      <a:pt x="452" y="301"/>
                    </a:cubicBezTo>
                    <a:cubicBezTo>
                      <a:pt x="444" y="300"/>
                      <a:pt x="434" y="304"/>
                      <a:pt x="426" y="312"/>
                    </a:cubicBezTo>
                    <a:cubicBezTo>
                      <a:pt x="413" y="325"/>
                      <a:pt x="417" y="411"/>
                      <a:pt x="417" y="411"/>
                    </a:cubicBezTo>
                    <a:cubicBezTo>
                      <a:pt x="417" y="411"/>
                      <a:pt x="414" y="418"/>
                      <a:pt x="399" y="418"/>
                    </a:cubicBezTo>
                    <a:cubicBezTo>
                      <a:pt x="385" y="417"/>
                      <a:pt x="384" y="410"/>
                      <a:pt x="384" y="410"/>
                    </a:cubicBezTo>
                    <a:cubicBezTo>
                      <a:pt x="384" y="410"/>
                      <a:pt x="385" y="310"/>
                      <a:pt x="388" y="227"/>
                    </a:cubicBezTo>
                    <a:cubicBezTo>
                      <a:pt x="390" y="192"/>
                      <a:pt x="381" y="166"/>
                      <a:pt x="376" y="156"/>
                    </a:cubicBezTo>
                    <a:cubicBezTo>
                      <a:pt x="376" y="156"/>
                      <a:pt x="271" y="229"/>
                      <a:pt x="144" y="199"/>
                    </a:cubicBezTo>
                    <a:cubicBezTo>
                      <a:pt x="17" y="169"/>
                      <a:pt x="6" y="89"/>
                      <a:pt x="0" y="32"/>
                    </a:cubicBezTo>
                    <a:cubicBezTo>
                      <a:pt x="0" y="32"/>
                      <a:pt x="20" y="50"/>
                      <a:pt x="50" y="62"/>
                    </a:cubicBezTo>
                    <a:cubicBezTo>
                      <a:pt x="50" y="62"/>
                      <a:pt x="40" y="24"/>
                      <a:pt x="63" y="7"/>
                    </a:cubicBezTo>
                    <a:cubicBezTo>
                      <a:pt x="63" y="7"/>
                      <a:pt x="67" y="33"/>
                      <a:pt x="84" y="45"/>
                    </a:cubicBezTo>
                    <a:cubicBezTo>
                      <a:pt x="84" y="45"/>
                      <a:pt x="76" y="23"/>
                      <a:pt x="104" y="4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409"/>
              <p:cNvSpPr>
                <a:spLocks/>
              </p:cNvSpPr>
              <p:nvPr/>
            </p:nvSpPr>
            <p:spPr bwMode="auto">
              <a:xfrm>
                <a:off x="9847" y="-305"/>
                <a:ext cx="130" cy="109"/>
              </a:xfrm>
              <a:custGeom>
                <a:avLst/>
                <a:gdLst>
                  <a:gd name="T0" fmla="*/ 51 w 55"/>
                  <a:gd name="T1" fmla="*/ 17 h 46"/>
                  <a:gd name="T2" fmla="*/ 52 w 55"/>
                  <a:gd name="T3" fmla="*/ 14 h 46"/>
                  <a:gd name="T4" fmla="*/ 53 w 55"/>
                  <a:gd name="T5" fmla="*/ 9 h 46"/>
                  <a:gd name="T6" fmla="*/ 54 w 55"/>
                  <a:gd name="T7" fmla="*/ 6 h 46"/>
                  <a:gd name="T8" fmla="*/ 55 w 55"/>
                  <a:gd name="T9" fmla="*/ 0 h 46"/>
                  <a:gd name="T10" fmla="*/ 55 w 55"/>
                  <a:gd name="T11" fmla="*/ 0 h 46"/>
                  <a:gd name="T12" fmla="*/ 22 w 55"/>
                  <a:gd name="T13" fmla="*/ 4 h 46"/>
                  <a:gd name="T14" fmla="*/ 2 w 55"/>
                  <a:gd name="T15" fmla="*/ 46 h 46"/>
                  <a:gd name="T16" fmla="*/ 2 w 55"/>
                  <a:gd name="T17" fmla="*/ 46 h 46"/>
                  <a:gd name="T18" fmla="*/ 7 w 55"/>
                  <a:gd name="T19" fmla="*/ 36 h 46"/>
                  <a:gd name="T20" fmla="*/ 33 w 55"/>
                  <a:gd name="T21" fmla="*/ 25 h 46"/>
                  <a:gd name="T22" fmla="*/ 43 w 55"/>
                  <a:gd name="T23" fmla="*/ 28 h 46"/>
                  <a:gd name="T24" fmla="*/ 47 w 55"/>
                  <a:gd name="T25" fmla="*/ 30 h 46"/>
                  <a:gd name="T26" fmla="*/ 47 w 55"/>
                  <a:gd name="T27" fmla="*/ 30 h 46"/>
                  <a:gd name="T28" fmla="*/ 49 w 55"/>
                  <a:gd name="T29" fmla="*/ 22 h 46"/>
                  <a:gd name="T30" fmla="*/ 51 w 55"/>
                  <a:gd name="T31" fmla="*/ 1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5" h="46">
                    <a:moveTo>
                      <a:pt x="51" y="17"/>
                    </a:moveTo>
                    <a:cubicBezTo>
                      <a:pt x="51" y="16"/>
                      <a:pt x="51" y="15"/>
                      <a:pt x="52" y="14"/>
                    </a:cubicBezTo>
                    <a:cubicBezTo>
                      <a:pt x="52" y="12"/>
                      <a:pt x="52" y="11"/>
                      <a:pt x="53" y="9"/>
                    </a:cubicBezTo>
                    <a:cubicBezTo>
                      <a:pt x="53" y="8"/>
                      <a:pt x="53" y="7"/>
                      <a:pt x="54" y="6"/>
                    </a:cubicBezTo>
                    <a:cubicBezTo>
                      <a:pt x="54" y="4"/>
                      <a:pt x="55" y="2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44" y="0"/>
                      <a:pt x="33" y="1"/>
                      <a:pt x="22" y="4"/>
                    </a:cubicBezTo>
                    <a:cubicBezTo>
                      <a:pt x="9" y="23"/>
                      <a:pt x="0" y="43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3" y="41"/>
                      <a:pt x="5" y="38"/>
                      <a:pt x="7" y="36"/>
                    </a:cubicBezTo>
                    <a:cubicBezTo>
                      <a:pt x="15" y="28"/>
                      <a:pt x="25" y="24"/>
                      <a:pt x="33" y="25"/>
                    </a:cubicBezTo>
                    <a:cubicBezTo>
                      <a:pt x="37" y="25"/>
                      <a:pt x="41" y="27"/>
                      <a:pt x="43" y="28"/>
                    </a:cubicBezTo>
                    <a:cubicBezTo>
                      <a:pt x="45" y="29"/>
                      <a:pt x="46" y="29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8" y="28"/>
                      <a:pt x="49" y="25"/>
                      <a:pt x="49" y="22"/>
                    </a:cubicBezTo>
                    <a:cubicBezTo>
                      <a:pt x="50" y="20"/>
                      <a:pt x="50" y="19"/>
                      <a:pt x="51" y="1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10"/>
              <p:cNvSpPr>
                <a:spLocks/>
              </p:cNvSpPr>
              <p:nvPr/>
            </p:nvSpPr>
            <p:spPr bwMode="auto">
              <a:xfrm>
                <a:off x="9118" y="-442"/>
                <a:ext cx="119" cy="116"/>
              </a:xfrm>
              <a:custGeom>
                <a:avLst/>
                <a:gdLst>
                  <a:gd name="T0" fmla="*/ 50 w 50"/>
                  <a:gd name="T1" fmla="*/ 20 h 49"/>
                  <a:gd name="T2" fmla="*/ 25 w 50"/>
                  <a:gd name="T3" fmla="*/ 2 h 49"/>
                  <a:gd name="T4" fmla="*/ 1 w 50"/>
                  <a:gd name="T5" fmla="*/ 30 h 49"/>
                  <a:gd name="T6" fmla="*/ 0 w 50"/>
                  <a:gd name="T7" fmla="*/ 49 h 49"/>
                  <a:gd name="T8" fmla="*/ 50 w 50"/>
                  <a:gd name="T9" fmla="*/ 2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9">
                    <a:moveTo>
                      <a:pt x="50" y="20"/>
                    </a:moveTo>
                    <a:cubicBezTo>
                      <a:pt x="50" y="20"/>
                      <a:pt x="42" y="0"/>
                      <a:pt x="25" y="2"/>
                    </a:cubicBezTo>
                    <a:cubicBezTo>
                      <a:pt x="9" y="4"/>
                      <a:pt x="1" y="30"/>
                      <a:pt x="1" y="3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22" y="18"/>
                      <a:pt x="50" y="2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11"/>
              <p:cNvSpPr>
                <a:spLocks/>
              </p:cNvSpPr>
              <p:nvPr/>
            </p:nvSpPr>
            <p:spPr bwMode="auto">
              <a:xfrm>
                <a:off x="9636" y="-411"/>
                <a:ext cx="116" cy="118"/>
              </a:xfrm>
              <a:custGeom>
                <a:avLst/>
                <a:gdLst>
                  <a:gd name="T0" fmla="*/ 15 w 49"/>
                  <a:gd name="T1" fmla="*/ 0 h 50"/>
                  <a:gd name="T2" fmla="*/ 1 w 49"/>
                  <a:gd name="T3" fmla="*/ 26 h 50"/>
                  <a:gd name="T4" fmla="*/ 36 w 49"/>
                  <a:gd name="T5" fmla="*/ 50 h 50"/>
                  <a:gd name="T6" fmla="*/ 47 w 49"/>
                  <a:gd name="T7" fmla="*/ 36 h 50"/>
                  <a:gd name="T8" fmla="*/ 15 w 49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15" y="0"/>
                    </a:moveTo>
                    <a:cubicBezTo>
                      <a:pt x="15" y="0"/>
                      <a:pt x="0" y="13"/>
                      <a:pt x="1" y="26"/>
                    </a:cubicBezTo>
                    <a:cubicBezTo>
                      <a:pt x="1" y="26"/>
                      <a:pt x="25" y="24"/>
                      <a:pt x="36" y="50"/>
                    </a:cubicBezTo>
                    <a:cubicBezTo>
                      <a:pt x="36" y="50"/>
                      <a:pt x="49" y="46"/>
                      <a:pt x="47" y="36"/>
                    </a:cubicBezTo>
                    <a:cubicBezTo>
                      <a:pt x="45" y="26"/>
                      <a:pt x="35" y="0"/>
                      <a:pt x="15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12"/>
              <p:cNvSpPr>
                <a:spLocks/>
              </p:cNvSpPr>
              <p:nvPr/>
            </p:nvSpPr>
            <p:spPr bwMode="auto">
              <a:xfrm>
                <a:off x="9168" y="-290"/>
                <a:ext cx="123" cy="125"/>
              </a:xfrm>
              <a:custGeom>
                <a:avLst/>
                <a:gdLst>
                  <a:gd name="T0" fmla="*/ 51 w 52"/>
                  <a:gd name="T1" fmla="*/ 28 h 53"/>
                  <a:gd name="T2" fmla="*/ 24 w 52"/>
                  <a:gd name="T3" fmla="*/ 52 h 53"/>
                  <a:gd name="T4" fmla="*/ 1 w 52"/>
                  <a:gd name="T5" fmla="*/ 25 h 53"/>
                  <a:gd name="T6" fmla="*/ 28 w 52"/>
                  <a:gd name="T7" fmla="*/ 1 h 53"/>
                  <a:gd name="T8" fmla="*/ 51 w 52"/>
                  <a:gd name="T9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51" y="28"/>
                    </a:moveTo>
                    <a:cubicBezTo>
                      <a:pt x="51" y="42"/>
                      <a:pt x="38" y="53"/>
                      <a:pt x="24" y="52"/>
                    </a:cubicBezTo>
                    <a:cubicBezTo>
                      <a:pt x="11" y="51"/>
                      <a:pt x="0" y="39"/>
                      <a:pt x="1" y="25"/>
                    </a:cubicBezTo>
                    <a:cubicBezTo>
                      <a:pt x="2" y="11"/>
                      <a:pt x="14" y="0"/>
                      <a:pt x="28" y="1"/>
                    </a:cubicBezTo>
                    <a:cubicBezTo>
                      <a:pt x="42" y="2"/>
                      <a:pt x="52" y="14"/>
                      <a:pt x="51" y="28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13"/>
              <p:cNvSpPr>
                <a:spLocks/>
              </p:cNvSpPr>
              <p:nvPr/>
            </p:nvSpPr>
            <p:spPr bwMode="auto">
              <a:xfrm>
                <a:off x="9598" y="-262"/>
                <a:ext cx="123" cy="113"/>
              </a:xfrm>
              <a:custGeom>
                <a:avLst/>
                <a:gdLst>
                  <a:gd name="T0" fmla="*/ 51 w 52"/>
                  <a:gd name="T1" fmla="*/ 27 h 48"/>
                  <a:gd name="T2" fmla="*/ 24 w 52"/>
                  <a:gd name="T3" fmla="*/ 47 h 48"/>
                  <a:gd name="T4" fmla="*/ 1 w 52"/>
                  <a:gd name="T5" fmla="*/ 20 h 48"/>
                  <a:gd name="T6" fmla="*/ 22 w 52"/>
                  <a:gd name="T7" fmla="*/ 1 h 48"/>
                  <a:gd name="T8" fmla="*/ 51 w 52"/>
                  <a:gd name="T9" fmla="*/ 2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8">
                    <a:moveTo>
                      <a:pt x="51" y="27"/>
                    </a:moveTo>
                    <a:cubicBezTo>
                      <a:pt x="50" y="41"/>
                      <a:pt x="38" y="48"/>
                      <a:pt x="24" y="47"/>
                    </a:cubicBezTo>
                    <a:cubicBezTo>
                      <a:pt x="10" y="46"/>
                      <a:pt x="0" y="34"/>
                      <a:pt x="1" y="20"/>
                    </a:cubicBezTo>
                    <a:cubicBezTo>
                      <a:pt x="2" y="6"/>
                      <a:pt x="8" y="0"/>
                      <a:pt x="22" y="1"/>
                    </a:cubicBezTo>
                    <a:cubicBezTo>
                      <a:pt x="36" y="2"/>
                      <a:pt x="52" y="13"/>
                      <a:pt x="51" y="27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14"/>
              <p:cNvSpPr>
                <a:spLocks/>
              </p:cNvSpPr>
              <p:nvPr/>
            </p:nvSpPr>
            <p:spPr bwMode="auto">
              <a:xfrm>
                <a:off x="9206" y="-281"/>
                <a:ext cx="66" cy="54"/>
              </a:xfrm>
              <a:custGeom>
                <a:avLst/>
                <a:gdLst>
                  <a:gd name="T0" fmla="*/ 26 w 28"/>
                  <a:gd name="T1" fmla="*/ 17 h 23"/>
                  <a:gd name="T2" fmla="*/ 10 w 28"/>
                  <a:gd name="T3" fmla="*/ 20 h 23"/>
                  <a:gd name="T4" fmla="*/ 2 w 28"/>
                  <a:gd name="T5" fmla="*/ 6 h 23"/>
                  <a:gd name="T6" fmla="*/ 18 w 28"/>
                  <a:gd name="T7" fmla="*/ 3 h 23"/>
                  <a:gd name="T8" fmla="*/ 26 w 28"/>
                  <a:gd name="T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3">
                    <a:moveTo>
                      <a:pt x="26" y="17"/>
                    </a:moveTo>
                    <a:cubicBezTo>
                      <a:pt x="24" y="21"/>
                      <a:pt x="17" y="23"/>
                      <a:pt x="10" y="20"/>
                    </a:cubicBezTo>
                    <a:cubicBezTo>
                      <a:pt x="4" y="17"/>
                      <a:pt x="0" y="11"/>
                      <a:pt x="2" y="6"/>
                    </a:cubicBezTo>
                    <a:cubicBezTo>
                      <a:pt x="4" y="2"/>
                      <a:pt x="11" y="0"/>
                      <a:pt x="18" y="3"/>
                    </a:cubicBezTo>
                    <a:cubicBezTo>
                      <a:pt x="24" y="6"/>
                      <a:pt x="28" y="12"/>
                      <a:pt x="26" y="1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415"/>
              <p:cNvSpPr>
                <a:spLocks/>
              </p:cNvSpPr>
              <p:nvPr/>
            </p:nvSpPr>
            <p:spPr bwMode="auto">
              <a:xfrm>
                <a:off x="9639" y="-255"/>
                <a:ext cx="54" cy="59"/>
              </a:xfrm>
              <a:custGeom>
                <a:avLst/>
                <a:gdLst>
                  <a:gd name="T0" fmla="*/ 19 w 23"/>
                  <a:gd name="T1" fmla="*/ 22 h 25"/>
                  <a:gd name="T2" fmla="*/ 5 w 23"/>
                  <a:gd name="T3" fmla="*/ 18 h 25"/>
                  <a:gd name="T4" fmla="*/ 4 w 23"/>
                  <a:gd name="T5" fmla="*/ 3 h 25"/>
                  <a:gd name="T6" fmla="*/ 18 w 23"/>
                  <a:gd name="T7" fmla="*/ 7 h 25"/>
                  <a:gd name="T8" fmla="*/ 19 w 23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5">
                    <a:moveTo>
                      <a:pt x="19" y="22"/>
                    </a:moveTo>
                    <a:cubicBezTo>
                      <a:pt x="15" y="25"/>
                      <a:pt x="9" y="23"/>
                      <a:pt x="5" y="18"/>
                    </a:cubicBezTo>
                    <a:cubicBezTo>
                      <a:pt x="0" y="13"/>
                      <a:pt x="0" y="7"/>
                      <a:pt x="4" y="3"/>
                    </a:cubicBezTo>
                    <a:cubicBezTo>
                      <a:pt x="8" y="0"/>
                      <a:pt x="14" y="2"/>
                      <a:pt x="18" y="7"/>
                    </a:cubicBezTo>
                    <a:cubicBezTo>
                      <a:pt x="23" y="12"/>
                      <a:pt x="23" y="18"/>
                      <a:pt x="19" y="2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16"/>
              <p:cNvSpPr>
                <a:spLocks/>
              </p:cNvSpPr>
              <p:nvPr/>
            </p:nvSpPr>
            <p:spPr bwMode="auto">
              <a:xfrm>
                <a:off x="9303" y="12"/>
                <a:ext cx="402" cy="185"/>
              </a:xfrm>
              <a:custGeom>
                <a:avLst/>
                <a:gdLst>
                  <a:gd name="T0" fmla="*/ 0 w 170"/>
                  <a:gd name="T1" fmla="*/ 78 h 78"/>
                  <a:gd name="T2" fmla="*/ 166 w 170"/>
                  <a:gd name="T3" fmla="*/ 74 h 78"/>
                  <a:gd name="T4" fmla="*/ 169 w 170"/>
                  <a:gd name="T5" fmla="*/ 72 h 78"/>
                  <a:gd name="T6" fmla="*/ 170 w 170"/>
                  <a:gd name="T7" fmla="*/ 70 h 78"/>
                  <a:gd name="T8" fmla="*/ 0 w 170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78">
                    <a:moveTo>
                      <a:pt x="0" y="78"/>
                    </a:moveTo>
                    <a:cubicBezTo>
                      <a:pt x="0" y="78"/>
                      <a:pt x="87" y="9"/>
                      <a:pt x="166" y="74"/>
                    </a:cubicBezTo>
                    <a:cubicBezTo>
                      <a:pt x="166" y="74"/>
                      <a:pt x="168" y="74"/>
                      <a:pt x="169" y="72"/>
                    </a:cubicBezTo>
                    <a:cubicBezTo>
                      <a:pt x="170" y="71"/>
                      <a:pt x="170" y="70"/>
                      <a:pt x="170" y="70"/>
                    </a:cubicBezTo>
                    <a:cubicBezTo>
                      <a:pt x="170" y="70"/>
                      <a:pt x="91" y="0"/>
                      <a:pt x="0" y="78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17"/>
              <p:cNvSpPr>
                <a:spLocks/>
              </p:cNvSpPr>
              <p:nvPr/>
            </p:nvSpPr>
            <p:spPr bwMode="auto">
              <a:xfrm>
                <a:off x="9861" y="-149"/>
                <a:ext cx="154" cy="135"/>
              </a:xfrm>
              <a:custGeom>
                <a:avLst/>
                <a:gdLst>
                  <a:gd name="T0" fmla="*/ 7 w 65"/>
                  <a:gd name="T1" fmla="*/ 57 h 57"/>
                  <a:gd name="T2" fmla="*/ 0 w 65"/>
                  <a:gd name="T3" fmla="*/ 52 h 57"/>
                  <a:gd name="T4" fmla="*/ 54 w 65"/>
                  <a:gd name="T5" fmla="*/ 0 h 57"/>
                  <a:gd name="T6" fmla="*/ 7 w 65"/>
                  <a:gd name="T7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57">
                    <a:moveTo>
                      <a:pt x="7" y="57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53" y="36"/>
                      <a:pt x="54" y="0"/>
                    </a:cubicBezTo>
                    <a:cubicBezTo>
                      <a:pt x="54" y="0"/>
                      <a:pt x="65" y="40"/>
                      <a:pt x="7" y="5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18"/>
              <p:cNvSpPr>
                <a:spLocks/>
              </p:cNvSpPr>
              <p:nvPr/>
            </p:nvSpPr>
            <p:spPr bwMode="auto">
              <a:xfrm>
                <a:off x="8908" y="-243"/>
                <a:ext cx="116" cy="142"/>
              </a:xfrm>
              <a:custGeom>
                <a:avLst/>
                <a:gdLst>
                  <a:gd name="T0" fmla="*/ 40 w 49"/>
                  <a:gd name="T1" fmla="*/ 59 h 60"/>
                  <a:gd name="T2" fmla="*/ 19 w 49"/>
                  <a:gd name="T3" fmla="*/ 10 h 60"/>
                  <a:gd name="T4" fmla="*/ 14 w 49"/>
                  <a:gd name="T5" fmla="*/ 48 h 60"/>
                  <a:gd name="T6" fmla="*/ 40 w 49"/>
                  <a:gd name="T7" fmla="*/ 5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60">
                    <a:moveTo>
                      <a:pt x="40" y="59"/>
                    </a:moveTo>
                    <a:cubicBezTo>
                      <a:pt x="40" y="59"/>
                      <a:pt x="49" y="0"/>
                      <a:pt x="19" y="10"/>
                    </a:cubicBezTo>
                    <a:cubicBezTo>
                      <a:pt x="0" y="17"/>
                      <a:pt x="3" y="36"/>
                      <a:pt x="14" y="48"/>
                    </a:cubicBezTo>
                    <a:cubicBezTo>
                      <a:pt x="21" y="55"/>
                      <a:pt x="32" y="60"/>
                      <a:pt x="40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19"/>
              <p:cNvSpPr>
                <a:spLocks/>
              </p:cNvSpPr>
              <p:nvPr/>
            </p:nvSpPr>
            <p:spPr bwMode="auto">
              <a:xfrm>
                <a:off x="8908" y="-210"/>
                <a:ext cx="97" cy="106"/>
              </a:xfrm>
              <a:custGeom>
                <a:avLst/>
                <a:gdLst>
                  <a:gd name="T0" fmla="*/ 40 w 41"/>
                  <a:gd name="T1" fmla="*/ 44 h 45"/>
                  <a:gd name="T2" fmla="*/ 41 w 41"/>
                  <a:gd name="T3" fmla="*/ 29 h 45"/>
                  <a:gd name="T4" fmla="*/ 6 w 41"/>
                  <a:gd name="T5" fmla="*/ 22 h 45"/>
                  <a:gd name="T6" fmla="*/ 40 w 41"/>
                  <a:gd name="T7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45">
                    <a:moveTo>
                      <a:pt x="40" y="44"/>
                    </a:move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0" y="0"/>
                      <a:pt x="6" y="22"/>
                    </a:cubicBezTo>
                    <a:cubicBezTo>
                      <a:pt x="13" y="45"/>
                      <a:pt x="40" y="44"/>
                      <a:pt x="40" y="4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20"/>
              <p:cNvSpPr>
                <a:spLocks/>
              </p:cNvSpPr>
              <p:nvPr/>
            </p:nvSpPr>
            <p:spPr bwMode="auto">
              <a:xfrm>
                <a:off x="9130" y="-175"/>
                <a:ext cx="36" cy="17"/>
              </a:xfrm>
              <a:custGeom>
                <a:avLst/>
                <a:gdLst>
                  <a:gd name="T0" fmla="*/ 15 w 15"/>
                  <a:gd name="T1" fmla="*/ 4 h 7"/>
                  <a:gd name="T2" fmla="*/ 12 w 15"/>
                  <a:gd name="T3" fmla="*/ 7 h 7"/>
                  <a:gd name="T4" fmla="*/ 2 w 15"/>
                  <a:gd name="T5" fmla="*/ 6 h 7"/>
                  <a:gd name="T6" fmla="*/ 0 w 15"/>
                  <a:gd name="T7" fmla="*/ 3 h 7"/>
                  <a:gd name="T8" fmla="*/ 0 w 15"/>
                  <a:gd name="T9" fmla="*/ 3 h 7"/>
                  <a:gd name="T10" fmla="*/ 3 w 15"/>
                  <a:gd name="T11" fmla="*/ 0 h 7"/>
                  <a:gd name="T12" fmla="*/ 12 w 15"/>
                  <a:gd name="T13" fmla="*/ 1 h 7"/>
                  <a:gd name="T14" fmla="*/ 15 w 15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7">
                    <a:moveTo>
                      <a:pt x="15" y="4"/>
                    </a:moveTo>
                    <a:cubicBezTo>
                      <a:pt x="14" y="5"/>
                      <a:pt x="13" y="7"/>
                      <a:pt x="1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5" y="2"/>
                      <a:pt x="15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21"/>
              <p:cNvSpPr>
                <a:spLocks/>
              </p:cNvSpPr>
              <p:nvPr/>
            </p:nvSpPr>
            <p:spPr bwMode="auto">
              <a:xfrm>
                <a:off x="9736" y="-158"/>
                <a:ext cx="30" cy="12"/>
              </a:xfrm>
              <a:custGeom>
                <a:avLst/>
                <a:gdLst>
                  <a:gd name="T0" fmla="*/ 13 w 13"/>
                  <a:gd name="T1" fmla="*/ 3 h 5"/>
                  <a:gd name="T2" fmla="*/ 11 w 13"/>
                  <a:gd name="T3" fmla="*/ 5 h 5"/>
                  <a:gd name="T4" fmla="*/ 2 w 13"/>
                  <a:gd name="T5" fmla="*/ 5 h 5"/>
                  <a:gd name="T6" fmla="*/ 0 w 13"/>
                  <a:gd name="T7" fmla="*/ 2 h 5"/>
                  <a:gd name="T8" fmla="*/ 0 w 13"/>
                  <a:gd name="T9" fmla="*/ 2 h 5"/>
                  <a:gd name="T10" fmla="*/ 2 w 13"/>
                  <a:gd name="T11" fmla="*/ 0 h 5"/>
                  <a:gd name="T12" fmla="*/ 11 w 13"/>
                  <a:gd name="T13" fmla="*/ 1 h 5"/>
                  <a:gd name="T14" fmla="*/ 13 w 1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5">
                    <a:moveTo>
                      <a:pt x="13" y="3"/>
                    </a:moveTo>
                    <a:cubicBezTo>
                      <a:pt x="13" y="4"/>
                      <a:pt x="12" y="5"/>
                      <a:pt x="1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1"/>
                      <a:pt x="13" y="2"/>
                      <a:pt x="13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22"/>
              <p:cNvSpPr>
                <a:spLocks/>
              </p:cNvSpPr>
              <p:nvPr/>
            </p:nvSpPr>
            <p:spPr bwMode="auto">
              <a:xfrm>
                <a:off x="9452" y="256"/>
                <a:ext cx="85" cy="28"/>
              </a:xfrm>
              <a:custGeom>
                <a:avLst/>
                <a:gdLst>
                  <a:gd name="T0" fmla="*/ 35 w 36"/>
                  <a:gd name="T1" fmla="*/ 7 h 12"/>
                  <a:gd name="T2" fmla="*/ 17 w 36"/>
                  <a:gd name="T3" fmla="*/ 12 h 12"/>
                  <a:gd name="T4" fmla="*/ 0 w 36"/>
                  <a:gd name="T5" fmla="*/ 5 h 12"/>
                  <a:gd name="T6" fmla="*/ 18 w 36"/>
                  <a:gd name="T7" fmla="*/ 0 h 12"/>
                  <a:gd name="T8" fmla="*/ 35 w 36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2">
                    <a:moveTo>
                      <a:pt x="35" y="7"/>
                    </a:moveTo>
                    <a:cubicBezTo>
                      <a:pt x="35" y="10"/>
                      <a:pt x="27" y="12"/>
                      <a:pt x="17" y="12"/>
                    </a:cubicBezTo>
                    <a:cubicBezTo>
                      <a:pt x="7" y="11"/>
                      <a:pt x="0" y="8"/>
                      <a:pt x="0" y="5"/>
                    </a:cubicBezTo>
                    <a:cubicBezTo>
                      <a:pt x="0" y="2"/>
                      <a:pt x="8" y="0"/>
                      <a:pt x="18" y="0"/>
                    </a:cubicBezTo>
                    <a:cubicBezTo>
                      <a:pt x="28" y="1"/>
                      <a:pt x="36" y="4"/>
                      <a:pt x="35" y="7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23"/>
              <p:cNvSpPr>
                <a:spLocks/>
              </p:cNvSpPr>
              <p:nvPr/>
            </p:nvSpPr>
            <p:spPr bwMode="auto">
              <a:xfrm>
                <a:off x="9811" y="-742"/>
                <a:ext cx="196" cy="300"/>
              </a:xfrm>
              <a:custGeom>
                <a:avLst/>
                <a:gdLst>
                  <a:gd name="T0" fmla="*/ 0 w 83"/>
                  <a:gd name="T1" fmla="*/ 67 h 127"/>
                  <a:gd name="T2" fmla="*/ 13 w 83"/>
                  <a:gd name="T3" fmla="*/ 115 h 127"/>
                  <a:gd name="T4" fmla="*/ 12 w 83"/>
                  <a:gd name="T5" fmla="*/ 127 h 127"/>
                  <a:gd name="T6" fmla="*/ 80 w 83"/>
                  <a:gd name="T7" fmla="*/ 52 h 127"/>
                  <a:gd name="T8" fmla="*/ 74 w 83"/>
                  <a:gd name="T9" fmla="*/ 23 h 127"/>
                  <a:gd name="T10" fmla="*/ 31 w 83"/>
                  <a:gd name="T11" fmla="*/ 15 h 127"/>
                  <a:gd name="T12" fmla="*/ 20 w 83"/>
                  <a:gd name="T13" fmla="*/ 43 h 127"/>
                  <a:gd name="T14" fmla="*/ 12 w 83"/>
                  <a:gd name="T15" fmla="*/ 57 h 127"/>
                  <a:gd name="T16" fmla="*/ 0 w 83"/>
                  <a:gd name="T17" fmla="*/ 6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27">
                    <a:moveTo>
                      <a:pt x="0" y="67"/>
                    </a:moveTo>
                    <a:cubicBezTo>
                      <a:pt x="13" y="79"/>
                      <a:pt x="13" y="98"/>
                      <a:pt x="13" y="115"/>
                    </a:cubicBezTo>
                    <a:cubicBezTo>
                      <a:pt x="13" y="119"/>
                      <a:pt x="13" y="123"/>
                      <a:pt x="12" y="127"/>
                    </a:cubicBezTo>
                    <a:cubicBezTo>
                      <a:pt x="30" y="115"/>
                      <a:pt x="76" y="71"/>
                      <a:pt x="80" y="52"/>
                    </a:cubicBezTo>
                    <a:cubicBezTo>
                      <a:pt x="83" y="42"/>
                      <a:pt x="77" y="32"/>
                      <a:pt x="74" y="23"/>
                    </a:cubicBezTo>
                    <a:cubicBezTo>
                      <a:pt x="72" y="15"/>
                      <a:pt x="56" y="0"/>
                      <a:pt x="31" y="15"/>
                    </a:cubicBezTo>
                    <a:cubicBezTo>
                      <a:pt x="27" y="24"/>
                      <a:pt x="25" y="34"/>
                      <a:pt x="20" y="43"/>
                    </a:cubicBezTo>
                    <a:cubicBezTo>
                      <a:pt x="18" y="48"/>
                      <a:pt x="16" y="53"/>
                      <a:pt x="12" y="57"/>
                    </a:cubicBezTo>
                    <a:cubicBezTo>
                      <a:pt x="9" y="61"/>
                      <a:pt x="4" y="63"/>
                      <a:pt x="0" y="67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24"/>
              <p:cNvSpPr>
                <a:spLocks/>
              </p:cNvSpPr>
              <p:nvPr/>
            </p:nvSpPr>
            <p:spPr bwMode="auto">
              <a:xfrm>
                <a:off x="9712" y="-761"/>
                <a:ext cx="137" cy="163"/>
              </a:xfrm>
              <a:custGeom>
                <a:avLst/>
                <a:gdLst>
                  <a:gd name="T0" fmla="*/ 58 w 58"/>
                  <a:gd name="T1" fmla="*/ 4 h 69"/>
                  <a:gd name="T2" fmla="*/ 0 w 58"/>
                  <a:gd name="T3" fmla="*/ 69 h 69"/>
                  <a:gd name="T4" fmla="*/ 57 w 58"/>
                  <a:gd name="T5" fmla="*/ 6 h 69"/>
                  <a:gd name="T6" fmla="*/ 58 w 58"/>
                  <a:gd name="T7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69">
                    <a:moveTo>
                      <a:pt x="58" y="4"/>
                    </a:moveTo>
                    <a:cubicBezTo>
                      <a:pt x="46" y="0"/>
                      <a:pt x="13" y="62"/>
                      <a:pt x="0" y="69"/>
                    </a:cubicBezTo>
                    <a:cubicBezTo>
                      <a:pt x="26" y="65"/>
                      <a:pt x="53" y="31"/>
                      <a:pt x="57" y="6"/>
                    </a:cubicBezTo>
                    <a:lnTo>
                      <a:pt x="58" y="4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25"/>
              <p:cNvSpPr>
                <a:spLocks/>
              </p:cNvSpPr>
              <p:nvPr/>
            </p:nvSpPr>
            <p:spPr bwMode="auto">
              <a:xfrm>
                <a:off x="9480" y="-917"/>
                <a:ext cx="279" cy="64"/>
              </a:xfrm>
              <a:custGeom>
                <a:avLst/>
                <a:gdLst>
                  <a:gd name="T0" fmla="*/ 0 w 118"/>
                  <a:gd name="T1" fmla="*/ 26 h 27"/>
                  <a:gd name="T2" fmla="*/ 46 w 118"/>
                  <a:gd name="T3" fmla="*/ 2 h 27"/>
                  <a:gd name="T4" fmla="*/ 61 w 118"/>
                  <a:gd name="T5" fmla="*/ 0 h 27"/>
                  <a:gd name="T6" fmla="*/ 99 w 118"/>
                  <a:gd name="T7" fmla="*/ 9 h 27"/>
                  <a:gd name="T8" fmla="*/ 118 w 118"/>
                  <a:gd name="T9" fmla="*/ 27 h 27"/>
                  <a:gd name="T10" fmla="*/ 95 w 118"/>
                  <a:gd name="T11" fmla="*/ 26 h 27"/>
                  <a:gd name="T12" fmla="*/ 71 w 118"/>
                  <a:gd name="T13" fmla="*/ 23 h 27"/>
                  <a:gd name="T14" fmla="*/ 25 w 118"/>
                  <a:gd name="T15" fmla="*/ 21 h 27"/>
                  <a:gd name="T16" fmla="*/ 0 w 118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27">
                    <a:moveTo>
                      <a:pt x="0" y="26"/>
                    </a:moveTo>
                    <a:cubicBezTo>
                      <a:pt x="16" y="20"/>
                      <a:pt x="30" y="8"/>
                      <a:pt x="46" y="2"/>
                    </a:cubicBezTo>
                    <a:cubicBezTo>
                      <a:pt x="51" y="1"/>
                      <a:pt x="56" y="0"/>
                      <a:pt x="61" y="0"/>
                    </a:cubicBezTo>
                    <a:cubicBezTo>
                      <a:pt x="75" y="0"/>
                      <a:pt x="87" y="2"/>
                      <a:pt x="99" y="9"/>
                    </a:cubicBezTo>
                    <a:cubicBezTo>
                      <a:pt x="105" y="13"/>
                      <a:pt x="116" y="20"/>
                      <a:pt x="118" y="27"/>
                    </a:cubicBezTo>
                    <a:cubicBezTo>
                      <a:pt x="118" y="26"/>
                      <a:pt x="97" y="26"/>
                      <a:pt x="95" y="26"/>
                    </a:cubicBezTo>
                    <a:cubicBezTo>
                      <a:pt x="87" y="25"/>
                      <a:pt x="79" y="24"/>
                      <a:pt x="71" y="23"/>
                    </a:cubicBezTo>
                    <a:cubicBezTo>
                      <a:pt x="56" y="21"/>
                      <a:pt x="40" y="19"/>
                      <a:pt x="25" y="21"/>
                    </a:cubicBezTo>
                    <a:cubicBezTo>
                      <a:pt x="17" y="22"/>
                      <a:pt x="9" y="27"/>
                      <a:pt x="0" y="26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26"/>
              <p:cNvSpPr>
                <a:spLocks/>
              </p:cNvSpPr>
              <p:nvPr/>
            </p:nvSpPr>
            <p:spPr bwMode="auto">
              <a:xfrm>
                <a:off x="8977" y="-867"/>
                <a:ext cx="120" cy="151"/>
              </a:xfrm>
              <a:custGeom>
                <a:avLst/>
                <a:gdLst>
                  <a:gd name="T0" fmla="*/ 1 w 51"/>
                  <a:gd name="T1" fmla="*/ 0 h 64"/>
                  <a:gd name="T2" fmla="*/ 3 w 51"/>
                  <a:gd name="T3" fmla="*/ 16 h 64"/>
                  <a:gd name="T4" fmla="*/ 9 w 51"/>
                  <a:gd name="T5" fmla="*/ 30 h 64"/>
                  <a:gd name="T6" fmla="*/ 27 w 51"/>
                  <a:gd name="T7" fmla="*/ 51 h 64"/>
                  <a:gd name="T8" fmla="*/ 51 w 51"/>
                  <a:gd name="T9" fmla="*/ 64 h 64"/>
                  <a:gd name="T10" fmla="*/ 11 w 51"/>
                  <a:gd name="T11" fmla="*/ 22 h 64"/>
                  <a:gd name="T12" fmla="*/ 7 w 51"/>
                  <a:gd name="T13" fmla="*/ 10 h 64"/>
                  <a:gd name="T14" fmla="*/ 1 w 51"/>
                  <a:gd name="T1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64">
                    <a:moveTo>
                      <a:pt x="1" y="0"/>
                    </a:moveTo>
                    <a:cubicBezTo>
                      <a:pt x="0" y="5"/>
                      <a:pt x="2" y="11"/>
                      <a:pt x="3" y="16"/>
                    </a:cubicBezTo>
                    <a:cubicBezTo>
                      <a:pt x="4" y="21"/>
                      <a:pt x="6" y="26"/>
                      <a:pt x="9" y="30"/>
                    </a:cubicBezTo>
                    <a:cubicBezTo>
                      <a:pt x="14" y="39"/>
                      <a:pt x="20" y="46"/>
                      <a:pt x="27" y="51"/>
                    </a:cubicBezTo>
                    <a:cubicBezTo>
                      <a:pt x="35" y="55"/>
                      <a:pt x="42" y="62"/>
                      <a:pt x="51" y="64"/>
                    </a:cubicBezTo>
                    <a:cubicBezTo>
                      <a:pt x="32" y="54"/>
                      <a:pt x="20" y="41"/>
                      <a:pt x="11" y="22"/>
                    </a:cubicBezTo>
                    <a:cubicBezTo>
                      <a:pt x="10" y="18"/>
                      <a:pt x="9" y="14"/>
                      <a:pt x="7" y="10"/>
                    </a:cubicBezTo>
                    <a:cubicBezTo>
                      <a:pt x="6" y="7"/>
                      <a:pt x="4" y="2"/>
                      <a:pt x="1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427"/>
              <p:cNvSpPr>
                <a:spLocks/>
              </p:cNvSpPr>
              <p:nvPr/>
            </p:nvSpPr>
            <p:spPr bwMode="auto">
              <a:xfrm>
                <a:off x="9071" y="-874"/>
                <a:ext cx="107" cy="113"/>
              </a:xfrm>
              <a:custGeom>
                <a:avLst/>
                <a:gdLst>
                  <a:gd name="T0" fmla="*/ 37 w 45"/>
                  <a:gd name="T1" fmla="*/ 43 h 48"/>
                  <a:gd name="T2" fmla="*/ 15 w 45"/>
                  <a:gd name="T3" fmla="*/ 21 h 48"/>
                  <a:gd name="T4" fmla="*/ 0 w 45"/>
                  <a:gd name="T5" fmla="*/ 0 h 48"/>
                  <a:gd name="T6" fmla="*/ 10 w 45"/>
                  <a:gd name="T7" fmla="*/ 29 h 48"/>
                  <a:gd name="T8" fmla="*/ 45 w 45"/>
                  <a:gd name="T9" fmla="*/ 48 h 48"/>
                  <a:gd name="T10" fmla="*/ 44 w 45"/>
                  <a:gd name="T11" fmla="*/ 47 h 48"/>
                  <a:gd name="T12" fmla="*/ 37 w 45"/>
                  <a:gd name="T13" fmla="*/ 4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48">
                    <a:moveTo>
                      <a:pt x="37" y="43"/>
                    </a:moveTo>
                    <a:cubicBezTo>
                      <a:pt x="29" y="37"/>
                      <a:pt x="19" y="29"/>
                      <a:pt x="15" y="21"/>
                    </a:cubicBezTo>
                    <a:cubicBezTo>
                      <a:pt x="10" y="13"/>
                      <a:pt x="6" y="7"/>
                      <a:pt x="0" y="0"/>
                    </a:cubicBezTo>
                    <a:cubicBezTo>
                      <a:pt x="1" y="9"/>
                      <a:pt x="5" y="22"/>
                      <a:pt x="10" y="29"/>
                    </a:cubicBezTo>
                    <a:cubicBezTo>
                      <a:pt x="17" y="39"/>
                      <a:pt x="33" y="46"/>
                      <a:pt x="45" y="48"/>
                    </a:cubicBezTo>
                    <a:cubicBezTo>
                      <a:pt x="44" y="48"/>
                      <a:pt x="44" y="48"/>
                      <a:pt x="44" y="47"/>
                    </a:cubicBezTo>
                    <a:cubicBezTo>
                      <a:pt x="41" y="46"/>
                      <a:pt x="39" y="45"/>
                      <a:pt x="37" y="43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28"/>
              <p:cNvSpPr>
                <a:spLocks/>
              </p:cNvSpPr>
              <p:nvPr/>
            </p:nvSpPr>
            <p:spPr bwMode="auto">
              <a:xfrm>
                <a:off x="9289" y="-269"/>
                <a:ext cx="328" cy="366"/>
              </a:xfrm>
              <a:custGeom>
                <a:avLst/>
                <a:gdLst>
                  <a:gd name="T0" fmla="*/ 38 w 139"/>
                  <a:gd name="T1" fmla="*/ 16 h 155"/>
                  <a:gd name="T2" fmla="*/ 35 w 139"/>
                  <a:gd name="T3" fmla="*/ 124 h 155"/>
                  <a:gd name="T4" fmla="*/ 124 w 139"/>
                  <a:gd name="T5" fmla="*/ 118 h 155"/>
                  <a:gd name="T6" fmla="*/ 102 w 139"/>
                  <a:gd name="T7" fmla="*/ 16 h 155"/>
                  <a:gd name="T8" fmla="*/ 73 w 139"/>
                  <a:gd name="T9" fmla="*/ 1 h 155"/>
                  <a:gd name="T10" fmla="*/ 38 w 139"/>
                  <a:gd name="T11" fmla="*/ 1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55">
                    <a:moveTo>
                      <a:pt x="38" y="16"/>
                    </a:moveTo>
                    <a:cubicBezTo>
                      <a:pt x="38" y="16"/>
                      <a:pt x="0" y="93"/>
                      <a:pt x="35" y="124"/>
                    </a:cubicBezTo>
                    <a:cubicBezTo>
                      <a:pt x="69" y="155"/>
                      <a:pt x="115" y="139"/>
                      <a:pt x="124" y="118"/>
                    </a:cubicBezTo>
                    <a:cubicBezTo>
                      <a:pt x="139" y="81"/>
                      <a:pt x="107" y="68"/>
                      <a:pt x="102" y="16"/>
                    </a:cubicBezTo>
                    <a:cubicBezTo>
                      <a:pt x="102" y="16"/>
                      <a:pt x="93" y="2"/>
                      <a:pt x="73" y="1"/>
                    </a:cubicBezTo>
                    <a:cubicBezTo>
                      <a:pt x="52" y="0"/>
                      <a:pt x="38" y="16"/>
                      <a:pt x="38" y="1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29"/>
              <p:cNvSpPr>
                <a:spLocks/>
              </p:cNvSpPr>
              <p:nvPr/>
            </p:nvSpPr>
            <p:spPr bwMode="auto">
              <a:xfrm>
                <a:off x="9308" y="-274"/>
                <a:ext cx="290" cy="324"/>
              </a:xfrm>
              <a:custGeom>
                <a:avLst/>
                <a:gdLst>
                  <a:gd name="T0" fmla="*/ 33 w 123"/>
                  <a:gd name="T1" fmla="*/ 15 h 137"/>
                  <a:gd name="T2" fmla="*/ 30 w 123"/>
                  <a:gd name="T3" fmla="*/ 109 h 137"/>
                  <a:gd name="T4" fmla="*/ 110 w 123"/>
                  <a:gd name="T5" fmla="*/ 103 h 137"/>
                  <a:gd name="T6" fmla="*/ 91 w 123"/>
                  <a:gd name="T7" fmla="*/ 12 h 137"/>
                  <a:gd name="T8" fmla="*/ 64 w 123"/>
                  <a:gd name="T9" fmla="*/ 1 h 137"/>
                  <a:gd name="T10" fmla="*/ 33 w 123"/>
                  <a:gd name="T11" fmla="*/ 1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" h="137">
                    <a:moveTo>
                      <a:pt x="33" y="15"/>
                    </a:moveTo>
                    <a:cubicBezTo>
                      <a:pt x="33" y="15"/>
                      <a:pt x="0" y="80"/>
                      <a:pt x="30" y="109"/>
                    </a:cubicBezTo>
                    <a:cubicBezTo>
                      <a:pt x="61" y="137"/>
                      <a:pt x="102" y="122"/>
                      <a:pt x="110" y="103"/>
                    </a:cubicBezTo>
                    <a:cubicBezTo>
                      <a:pt x="123" y="69"/>
                      <a:pt x="95" y="60"/>
                      <a:pt x="91" y="12"/>
                    </a:cubicBezTo>
                    <a:cubicBezTo>
                      <a:pt x="91" y="12"/>
                      <a:pt x="82" y="2"/>
                      <a:pt x="64" y="1"/>
                    </a:cubicBezTo>
                    <a:cubicBezTo>
                      <a:pt x="46" y="0"/>
                      <a:pt x="33" y="15"/>
                      <a:pt x="33" y="15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30"/>
              <p:cNvSpPr>
                <a:spLocks/>
              </p:cNvSpPr>
              <p:nvPr/>
            </p:nvSpPr>
            <p:spPr bwMode="auto">
              <a:xfrm>
                <a:off x="9449" y="-30"/>
                <a:ext cx="48" cy="19"/>
              </a:xfrm>
              <a:custGeom>
                <a:avLst/>
                <a:gdLst>
                  <a:gd name="T0" fmla="*/ 20 w 20"/>
                  <a:gd name="T1" fmla="*/ 4 h 8"/>
                  <a:gd name="T2" fmla="*/ 10 w 20"/>
                  <a:gd name="T3" fmla="*/ 8 h 8"/>
                  <a:gd name="T4" fmla="*/ 0 w 20"/>
                  <a:gd name="T5" fmla="*/ 4 h 8"/>
                  <a:gd name="T6" fmla="*/ 10 w 20"/>
                  <a:gd name="T7" fmla="*/ 0 h 8"/>
                  <a:gd name="T8" fmla="*/ 20 w 20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4"/>
                    </a:moveTo>
                    <a:cubicBezTo>
                      <a:pt x="20" y="6"/>
                      <a:pt x="15" y="8"/>
                      <a:pt x="10" y="8"/>
                    </a:cubicBezTo>
                    <a:cubicBezTo>
                      <a:pt x="4" y="8"/>
                      <a:pt x="0" y="6"/>
                      <a:pt x="0" y="4"/>
                    </a:cubicBezTo>
                    <a:cubicBezTo>
                      <a:pt x="0" y="1"/>
                      <a:pt x="4" y="0"/>
                      <a:pt x="10" y="0"/>
                    </a:cubicBezTo>
                    <a:cubicBezTo>
                      <a:pt x="15" y="0"/>
                      <a:pt x="20" y="2"/>
                      <a:pt x="20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431"/>
              <p:cNvSpPr>
                <a:spLocks/>
              </p:cNvSpPr>
              <p:nvPr/>
            </p:nvSpPr>
            <p:spPr bwMode="auto">
              <a:xfrm>
                <a:off x="9851" y="-212"/>
                <a:ext cx="119" cy="142"/>
              </a:xfrm>
              <a:custGeom>
                <a:avLst/>
                <a:gdLst>
                  <a:gd name="T0" fmla="*/ 8 w 50"/>
                  <a:gd name="T1" fmla="*/ 59 h 60"/>
                  <a:gd name="T2" fmla="*/ 31 w 50"/>
                  <a:gd name="T3" fmla="*/ 12 h 60"/>
                  <a:gd name="T4" fmla="*/ 35 w 50"/>
                  <a:gd name="T5" fmla="*/ 49 h 60"/>
                  <a:gd name="T6" fmla="*/ 8 w 50"/>
                  <a:gd name="T7" fmla="*/ 5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60">
                    <a:moveTo>
                      <a:pt x="8" y="59"/>
                    </a:moveTo>
                    <a:cubicBezTo>
                      <a:pt x="8" y="59"/>
                      <a:pt x="0" y="0"/>
                      <a:pt x="31" y="12"/>
                    </a:cubicBezTo>
                    <a:cubicBezTo>
                      <a:pt x="50" y="18"/>
                      <a:pt x="46" y="38"/>
                      <a:pt x="35" y="49"/>
                    </a:cubicBezTo>
                    <a:cubicBezTo>
                      <a:pt x="27" y="56"/>
                      <a:pt x="16" y="60"/>
                      <a:pt x="8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32"/>
              <p:cNvSpPr>
                <a:spLocks/>
              </p:cNvSpPr>
              <p:nvPr/>
            </p:nvSpPr>
            <p:spPr bwMode="auto">
              <a:xfrm>
                <a:off x="9868" y="-177"/>
                <a:ext cx="99" cy="109"/>
              </a:xfrm>
              <a:custGeom>
                <a:avLst/>
                <a:gdLst>
                  <a:gd name="T0" fmla="*/ 1 w 42"/>
                  <a:gd name="T1" fmla="*/ 44 h 46"/>
                  <a:gd name="T2" fmla="*/ 0 w 42"/>
                  <a:gd name="T3" fmla="*/ 28 h 46"/>
                  <a:gd name="T4" fmla="*/ 35 w 42"/>
                  <a:gd name="T5" fmla="*/ 23 h 46"/>
                  <a:gd name="T6" fmla="*/ 1 w 42"/>
                  <a:gd name="T7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6">
                    <a:moveTo>
                      <a:pt x="1" y="44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42" y="0"/>
                      <a:pt x="35" y="23"/>
                    </a:cubicBezTo>
                    <a:cubicBezTo>
                      <a:pt x="28" y="46"/>
                      <a:pt x="1" y="44"/>
                      <a:pt x="1" y="4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433"/>
              <p:cNvSpPr>
                <a:spLocks/>
              </p:cNvSpPr>
              <p:nvPr/>
            </p:nvSpPr>
            <p:spPr bwMode="auto">
              <a:xfrm>
                <a:off x="9596" y="464"/>
                <a:ext cx="66" cy="92"/>
              </a:xfrm>
              <a:custGeom>
                <a:avLst/>
                <a:gdLst>
                  <a:gd name="T0" fmla="*/ 0 w 66"/>
                  <a:gd name="T1" fmla="*/ 5 h 92"/>
                  <a:gd name="T2" fmla="*/ 64 w 66"/>
                  <a:gd name="T3" fmla="*/ 0 h 92"/>
                  <a:gd name="T4" fmla="*/ 66 w 66"/>
                  <a:gd name="T5" fmla="*/ 66 h 92"/>
                  <a:gd name="T6" fmla="*/ 47 w 66"/>
                  <a:gd name="T7" fmla="*/ 92 h 92"/>
                  <a:gd name="T8" fmla="*/ 14 w 66"/>
                  <a:gd name="T9" fmla="*/ 75 h 92"/>
                  <a:gd name="T10" fmla="*/ 0 w 66"/>
                  <a:gd name="T11" fmla="*/ 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92">
                    <a:moveTo>
                      <a:pt x="0" y="5"/>
                    </a:moveTo>
                    <a:lnTo>
                      <a:pt x="64" y="0"/>
                    </a:lnTo>
                    <a:lnTo>
                      <a:pt x="66" y="66"/>
                    </a:lnTo>
                    <a:lnTo>
                      <a:pt x="47" y="92"/>
                    </a:lnTo>
                    <a:lnTo>
                      <a:pt x="14" y="7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34"/>
              <p:cNvSpPr>
                <a:spLocks/>
              </p:cNvSpPr>
              <p:nvPr/>
            </p:nvSpPr>
            <p:spPr bwMode="auto">
              <a:xfrm>
                <a:off x="9601" y="464"/>
                <a:ext cx="59" cy="83"/>
              </a:xfrm>
              <a:custGeom>
                <a:avLst/>
                <a:gdLst>
                  <a:gd name="T0" fmla="*/ 0 w 59"/>
                  <a:gd name="T1" fmla="*/ 7 h 83"/>
                  <a:gd name="T2" fmla="*/ 59 w 59"/>
                  <a:gd name="T3" fmla="*/ 0 h 83"/>
                  <a:gd name="T4" fmla="*/ 59 w 59"/>
                  <a:gd name="T5" fmla="*/ 64 h 83"/>
                  <a:gd name="T6" fmla="*/ 42 w 59"/>
                  <a:gd name="T7" fmla="*/ 83 h 83"/>
                  <a:gd name="T8" fmla="*/ 12 w 59"/>
                  <a:gd name="T9" fmla="*/ 73 h 83"/>
                  <a:gd name="T10" fmla="*/ 0 w 59"/>
                  <a:gd name="T11" fmla="*/ 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83">
                    <a:moveTo>
                      <a:pt x="0" y="7"/>
                    </a:moveTo>
                    <a:lnTo>
                      <a:pt x="59" y="0"/>
                    </a:lnTo>
                    <a:lnTo>
                      <a:pt x="59" y="64"/>
                    </a:lnTo>
                    <a:lnTo>
                      <a:pt x="42" y="83"/>
                    </a:lnTo>
                    <a:lnTo>
                      <a:pt x="12" y="73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435"/>
              <p:cNvSpPr>
                <a:spLocks/>
              </p:cNvSpPr>
              <p:nvPr/>
            </p:nvSpPr>
            <p:spPr bwMode="auto">
              <a:xfrm>
                <a:off x="9603" y="464"/>
                <a:ext cx="55" cy="78"/>
              </a:xfrm>
              <a:custGeom>
                <a:avLst/>
                <a:gdLst>
                  <a:gd name="T0" fmla="*/ 0 w 55"/>
                  <a:gd name="T1" fmla="*/ 7 h 78"/>
                  <a:gd name="T2" fmla="*/ 55 w 55"/>
                  <a:gd name="T3" fmla="*/ 0 h 78"/>
                  <a:gd name="T4" fmla="*/ 55 w 55"/>
                  <a:gd name="T5" fmla="*/ 59 h 78"/>
                  <a:gd name="T6" fmla="*/ 38 w 55"/>
                  <a:gd name="T7" fmla="*/ 78 h 78"/>
                  <a:gd name="T8" fmla="*/ 12 w 55"/>
                  <a:gd name="T9" fmla="*/ 68 h 78"/>
                  <a:gd name="T10" fmla="*/ 0 w 55"/>
                  <a:gd name="T11" fmla="*/ 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78">
                    <a:moveTo>
                      <a:pt x="0" y="7"/>
                    </a:moveTo>
                    <a:lnTo>
                      <a:pt x="55" y="0"/>
                    </a:lnTo>
                    <a:lnTo>
                      <a:pt x="55" y="59"/>
                    </a:lnTo>
                    <a:lnTo>
                      <a:pt x="38" y="78"/>
                    </a:lnTo>
                    <a:lnTo>
                      <a:pt x="12" y="68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36"/>
              <p:cNvSpPr>
                <a:spLocks/>
              </p:cNvSpPr>
              <p:nvPr/>
            </p:nvSpPr>
            <p:spPr bwMode="auto">
              <a:xfrm>
                <a:off x="9244" y="357"/>
                <a:ext cx="555" cy="644"/>
              </a:xfrm>
              <a:custGeom>
                <a:avLst/>
                <a:gdLst>
                  <a:gd name="T0" fmla="*/ 91 w 235"/>
                  <a:gd name="T1" fmla="*/ 246 h 272"/>
                  <a:gd name="T2" fmla="*/ 84 w 235"/>
                  <a:gd name="T3" fmla="*/ 222 h 272"/>
                  <a:gd name="T4" fmla="*/ 7 w 235"/>
                  <a:gd name="T5" fmla="*/ 110 h 272"/>
                  <a:gd name="T6" fmla="*/ 113 w 235"/>
                  <a:gd name="T7" fmla="*/ 1 h 272"/>
                  <a:gd name="T8" fmla="*/ 222 w 235"/>
                  <a:gd name="T9" fmla="*/ 143 h 272"/>
                  <a:gd name="T10" fmla="*/ 171 w 235"/>
                  <a:gd name="T11" fmla="*/ 223 h 272"/>
                  <a:gd name="T12" fmla="*/ 166 w 235"/>
                  <a:gd name="T13" fmla="*/ 248 h 272"/>
                  <a:gd name="T14" fmla="*/ 91 w 235"/>
                  <a:gd name="T15" fmla="*/ 24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5" h="272">
                    <a:moveTo>
                      <a:pt x="91" y="246"/>
                    </a:moveTo>
                    <a:cubicBezTo>
                      <a:pt x="84" y="222"/>
                      <a:pt x="84" y="222"/>
                      <a:pt x="84" y="222"/>
                    </a:cubicBezTo>
                    <a:cubicBezTo>
                      <a:pt x="84" y="222"/>
                      <a:pt x="0" y="184"/>
                      <a:pt x="7" y="110"/>
                    </a:cubicBezTo>
                    <a:cubicBezTo>
                      <a:pt x="14" y="36"/>
                      <a:pt x="80" y="0"/>
                      <a:pt x="113" y="1"/>
                    </a:cubicBezTo>
                    <a:cubicBezTo>
                      <a:pt x="146" y="2"/>
                      <a:pt x="235" y="19"/>
                      <a:pt x="222" y="143"/>
                    </a:cubicBezTo>
                    <a:cubicBezTo>
                      <a:pt x="222" y="143"/>
                      <a:pt x="210" y="192"/>
                      <a:pt x="171" y="223"/>
                    </a:cubicBezTo>
                    <a:cubicBezTo>
                      <a:pt x="166" y="248"/>
                      <a:pt x="166" y="248"/>
                      <a:pt x="166" y="248"/>
                    </a:cubicBezTo>
                    <a:cubicBezTo>
                      <a:pt x="166" y="248"/>
                      <a:pt x="136" y="272"/>
                      <a:pt x="91" y="246"/>
                    </a:cubicBezTo>
                    <a:close/>
                  </a:path>
                </a:pathLst>
              </a:custGeom>
              <a:solidFill>
                <a:srgbClr val="56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37"/>
              <p:cNvSpPr>
                <a:spLocks/>
              </p:cNvSpPr>
              <p:nvPr/>
            </p:nvSpPr>
            <p:spPr bwMode="auto">
              <a:xfrm>
                <a:off x="9289" y="381"/>
                <a:ext cx="383" cy="189"/>
              </a:xfrm>
              <a:custGeom>
                <a:avLst/>
                <a:gdLst>
                  <a:gd name="T0" fmla="*/ 129 w 162"/>
                  <a:gd name="T1" fmla="*/ 18 h 80"/>
                  <a:gd name="T2" fmla="*/ 162 w 162"/>
                  <a:gd name="T3" fmla="*/ 26 h 80"/>
                  <a:gd name="T4" fmla="*/ 94 w 162"/>
                  <a:gd name="T5" fmla="*/ 1 h 80"/>
                  <a:gd name="T6" fmla="*/ 0 w 162"/>
                  <a:gd name="T7" fmla="*/ 80 h 80"/>
                  <a:gd name="T8" fmla="*/ 129 w 162"/>
                  <a:gd name="T9" fmla="*/ 1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80">
                    <a:moveTo>
                      <a:pt x="129" y="18"/>
                    </a:moveTo>
                    <a:cubicBezTo>
                      <a:pt x="140" y="19"/>
                      <a:pt x="152" y="22"/>
                      <a:pt x="162" y="26"/>
                    </a:cubicBezTo>
                    <a:cubicBezTo>
                      <a:pt x="139" y="6"/>
                      <a:pt x="110" y="1"/>
                      <a:pt x="94" y="1"/>
                    </a:cubicBezTo>
                    <a:cubicBezTo>
                      <a:pt x="68" y="0"/>
                      <a:pt x="19" y="27"/>
                      <a:pt x="0" y="80"/>
                    </a:cubicBezTo>
                    <a:cubicBezTo>
                      <a:pt x="30" y="39"/>
                      <a:pt x="78" y="14"/>
                      <a:pt x="129" y="18"/>
                    </a:cubicBez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38"/>
              <p:cNvSpPr>
                <a:spLocks/>
              </p:cNvSpPr>
              <p:nvPr/>
            </p:nvSpPr>
            <p:spPr bwMode="auto">
              <a:xfrm>
                <a:off x="9244" y="509"/>
                <a:ext cx="546" cy="492"/>
              </a:xfrm>
              <a:custGeom>
                <a:avLst/>
                <a:gdLst>
                  <a:gd name="T0" fmla="*/ 213 w 231"/>
                  <a:gd name="T1" fmla="*/ 0 h 208"/>
                  <a:gd name="T2" fmla="*/ 220 w 231"/>
                  <a:gd name="T3" fmla="*/ 47 h 208"/>
                  <a:gd name="T4" fmla="*/ 107 w 231"/>
                  <a:gd name="T5" fmla="*/ 141 h 208"/>
                  <a:gd name="T6" fmla="*/ 12 w 231"/>
                  <a:gd name="T7" fmla="*/ 29 h 208"/>
                  <a:gd name="T8" fmla="*/ 16 w 231"/>
                  <a:gd name="T9" fmla="*/ 10 h 208"/>
                  <a:gd name="T10" fmla="*/ 7 w 231"/>
                  <a:gd name="T11" fmla="*/ 46 h 208"/>
                  <a:gd name="T12" fmla="*/ 84 w 231"/>
                  <a:gd name="T13" fmla="*/ 158 h 208"/>
                  <a:gd name="T14" fmla="*/ 91 w 231"/>
                  <a:gd name="T15" fmla="*/ 182 h 208"/>
                  <a:gd name="T16" fmla="*/ 166 w 231"/>
                  <a:gd name="T17" fmla="*/ 184 h 208"/>
                  <a:gd name="T18" fmla="*/ 171 w 231"/>
                  <a:gd name="T19" fmla="*/ 159 h 208"/>
                  <a:gd name="T20" fmla="*/ 222 w 231"/>
                  <a:gd name="T21" fmla="*/ 79 h 208"/>
                  <a:gd name="T22" fmla="*/ 213 w 231"/>
                  <a:gd name="T23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1" h="208">
                    <a:moveTo>
                      <a:pt x="213" y="0"/>
                    </a:moveTo>
                    <a:cubicBezTo>
                      <a:pt x="219" y="14"/>
                      <a:pt x="222" y="30"/>
                      <a:pt x="220" y="47"/>
                    </a:cubicBezTo>
                    <a:cubicBezTo>
                      <a:pt x="215" y="103"/>
                      <a:pt x="164" y="146"/>
                      <a:pt x="107" y="141"/>
                    </a:cubicBezTo>
                    <a:cubicBezTo>
                      <a:pt x="51" y="136"/>
                      <a:pt x="7" y="85"/>
                      <a:pt x="12" y="29"/>
                    </a:cubicBezTo>
                    <a:cubicBezTo>
                      <a:pt x="13" y="22"/>
                      <a:pt x="14" y="16"/>
                      <a:pt x="16" y="10"/>
                    </a:cubicBezTo>
                    <a:cubicBezTo>
                      <a:pt x="11" y="21"/>
                      <a:pt x="8" y="33"/>
                      <a:pt x="7" y="46"/>
                    </a:cubicBezTo>
                    <a:cubicBezTo>
                      <a:pt x="0" y="120"/>
                      <a:pt x="84" y="158"/>
                      <a:pt x="84" y="158"/>
                    </a:cubicBezTo>
                    <a:cubicBezTo>
                      <a:pt x="91" y="182"/>
                      <a:pt x="91" y="182"/>
                      <a:pt x="91" y="182"/>
                    </a:cubicBezTo>
                    <a:cubicBezTo>
                      <a:pt x="136" y="208"/>
                      <a:pt x="166" y="184"/>
                      <a:pt x="166" y="184"/>
                    </a:cubicBezTo>
                    <a:cubicBezTo>
                      <a:pt x="171" y="159"/>
                      <a:pt x="171" y="159"/>
                      <a:pt x="171" y="159"/>
                    </a:cubicBezTo>
                    <a:cubicBezTo>
                      <a:pt x="210" y="128"/>
                      <a:pt x="222" y="79"/>
                      <a:pt x="222" y="79"/>
                    </a:cubicBezTo>
                    <a:cubicBezTo>
                      <a:pt x="231" y="48"/>
                      <a:pt x="221" y="19"/>
                      <a:pt x="213" y="0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39"/>
              <p:cNvSpPr>
                <a:spLocks/>
              </p:cNvSpPr>
              <p:nvPr/>
            </p:nvSpPr>
            <p:spPr bwMode="auto">
              <a:xfrm>
                <a:off x="9449" y="615"/>
                <a:ext cx="201" cy="324"/>
              </a:xfrm>
              <a:custGeom>
                <a:avLst/>
                <a:gdLst>
                  <a:gd name="T0" fmla="*/ 76 w 85"/>
                  <a:gd name="T1" fmla="*/ 55 h 137"/>
                  <a:gd name="T2" fmla="*/ 51 w 85"/>
                  <a:gd name="T3" fmla="*/ 52 h 137"/>
                  <a:gd name="T4" fmla="*/ 44 w 85"/>
                  <a:gd name="T5" fmla="*/ 66 h 137"/>
                  <a:gd name="T6" fmla="*/ 63 w 85"/>
                  <a:gd name="T7" fmla="*/ 68 h 137"/>
                  <a:gd name="T8" fmla="*/ 60 w 85"/>
                  <a:gd name="T9" fmla="*/ 100 h 137"/>
                  <a:gd name="T10" fmla="*/ 57 w 85"/>
                  <a:gd name="T11" fmla="*/ 129 h 137"/>
                  <a:gd name="T12" fmla="*/ 63 w 85"/>
                  <a:gd name="T13" fmla="*/ 130 h 137"/>
                  <a:gd name="T14" fmla="*/ 67 w 85"/>
                  <a:gd name="T15" fmla="*/ 86 h 137"/>
                  <a:gd name="T16" fmla="*/ 69 w 85"/>
                  <a:gd name="T17" fmla="*/ 69 h 137"/>
                  <a:gd name="T18" fmla="*/ 78 w 85"/>
                  <a:gd name="T19" fmla="*/ 64 h 137"/>
                  <a:gd name="T20" fmla="*/ 83 w 85"/>
                  <a:gd name="T21" fmla="*/ 54 h 137"/>
                  <a:gd name="T22" fmla="*/ 81 w 85"/>
                  <a:gd name="T23" fmla="*/ 18 h 137"/>
                  <a:gd name="T24" fmla="*/ 71 w 85"/>
                  <a:gd name="T25" fmla="*/ 8 h 137"/>
                  <a:gd name="T26" fmla="*/ 63 w 85"/>
                  <a:gd name="T27" fmla="*/ 20 h 137"/>
                  <a:gd name="T28" fmla="*/ 44 w 85"/>
                  <a:gd name="T29" fmla="*/ 5 h 137"/>
                  <a:gd name="T30" fmla="*/ 31 w 85"/>
                  <a:gd name="T31" fmla="*/ 24 h 137"/>
                  <a:gd name="T32" fmla="*/ 16 w 85"/>
                  <a:gd name="T33" fmla="*/ 7 h 137"/>
                  <a:gd name="T34" fmla="*/ 1 w 85"/>
                  <a:gd name="T35" fmla="*/ 26 h 137"/>
                  <a:gd name="T36" fmla="*/ 5 w 85"/>
                  <a:gd name="T37" fmla="*/ 56 h 137"/>
                  <a:gd name="T38" fmla="*/ 17 w 85"/>
                  <a:gd name="T39" fmla="*/ 80 h 137"/>
                  <a:gd name="T40" fmla="*/ 37 w 85"/>
                  <a:gd name="T41" fmla="*/ 87 h 137"/>
                  <a:gd name="T42" fmla="*/ 42 w 85"/>
                  <a:gd name="T43" fmla="*/ 94 h 137"/>
                  <a:gd name="T44" fmla="*/ 41 w 85"/>
                  <a:gd name="T45" fmla="*/ 105 h 137"/>
                  <a:gd name="T46" fmla="*/ 41 w 85"/>
                  <a:gd name="T47" fmla="*/ 127 h 137"/>
                  <a:gd name="T48" fmla="*/ 48 w 85"/>
                  <a:gd name="T49" fmla="*/ 114 h 137"/>
                  <a:gd name="T50" fmla="*/ 49 w 85"/>
                  <a:gd name="T51" fmla="*/ 92 h 137"/>
                  <a:gd name="T52" fmla="*/ 48 w 85"/>
                  <a:gd name="T53" fmla="*/ 81 h 137"/>
                  <a:gd name="T54" fmla="*/ 38 w 85"/>
                  <a:gd name="T55" fmla="*/ 82 h 137"/>
                  <a:gd name="T56" fmla="*/ 11 w 85"/>
                  <a:gd name="T57" fmla="*/ 53 h 137"/>
                  <a:gd name="T58" fmla="*/ 20 w 85"/>
                  <a:gd name="T59" fmla="*/ 16 h 137"/>
                  <a:gd name="T60" fmla="*/ 28 w 85"/>
                  <a:gd name="T61" fmla="*/ 33 h 137"/>
                  <a:gd name="T62" fmla="*/ 41 w 85"/>
                  <a:gd name="T63" fmla="*/ 25 h 137"/>
                  <a:gd name="T64" fmla="*/ 51 w 85"/>
                  <a:gd name="T65" fmla="*/ 13 h 137"/>
                  <a:gd name="T66" fmla="*/ 65 w 85"/>
                  <a:gd name="T67" fmla="*/ 30 h 137"/>
                  <a:gd name="T68" fmla="*/ 72 w 85"/>
                  <a:gd name="T69" fmla="*/ 19 h 137"/>
                  <a:gd name="T70" fmla="*/ 78 w 85"/>
                  <a:gd name="T71" fmla="*/ 31 h 137"/>
                  <a:gd name="T72" fmla="*/ 78 w 85"/>
                  <a:gd name="T73" fmla="*/ 48 h 137"/>
                  <a:gd name="T74" fmla="*/ 76 w 85"/>
                  <a:gd name="T75" fmla="*/ 5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5" h="137">
                    <a:moveTo>
                      <a:pt x="76" y="55"/>
                    </a:moveTo>
                    <a:cubicBezTo>
                      <a:pt x="68" y="52"/>
                      <a:pt x="59" y="50"/>
                      <a:pt x="51" y="52"/>
                    </a:cubicBezTo>
                    <a:cubicBezTo>
                      <a:pt x="45" y="54"/>
                      <a:pt x="36" y="60"/>
                      <a:pt x="44" y="66"/>
                    </a:cubicBezTo>
                    <a:cubicBezTo>
                      <a:pt x="45" y="67"/>
                      <a:pt x="63" y="69"/>
                      <a:pt x="63" y="68"/>
                    </a:cubicBezTo>
                    <a:cubicBezTo>
                      <a:pt x="61" y="78"/>
                      <a:pt x="60" y="100"/>
                      <a:pt x="60" y="100"/>
                    </a:cubicBezTo>
                    <a:cubicBezTo>
                      <a:pt x="60" y="100"/>
                      <a:pt x="57" y="118"/>
                      <a:pt x="57" y="129"/>
                    </a:cubicBezTo>
                    <a:cubicBezTo>
                      <a:pt x="58" y="129"/>
                      <a:pt x="62" y="130"/>
                      <a:pt x="63" y="130"/>
                    </a:cubicBezTo>
                    <a:cubicBezTo>
                      <a:pt x="66" y="115"/>
                      <a:pt x="66" y="100"/>
                      <a:pt x="67" y="86"/>
                    </a:cubicBezTo>
                    <a:cubicBezTo>
                      <a:pt x="68" y="82"/>
                      <a:pt x="67" y="72"/>
                      <a:pt x="69" y="69"/>
                    </a:cubicBezTo>
                    <a:cubicBezTo>
                      <a:pt x="71" y="66"/>
                      <a:pt x="75" y="66"/>
                      <a:pt x="78" y="64"/>
                    </a:cubicBezTo>
                    <a:cubicBezTo>
                      <a:pt x="81" y="61"/>
                      <a:pt x="82" y="57"/>
                      <a:pt x="83" y="54"/>
                    </a:cubicBezTo>
                    <a:cubicBezTo>
                      <a:pt x="85" y="42"/>
                      <a:pt x="85" y="30"/>
                      <a:pt x="81" y="18"/>
                    </a:cubicBezTo>
                    <a:cubicBezTo>
                      <a:pt x="80" y="14"/>
                      <a:pt x="77" y="6"/>
                      <a:pt x="71" y="8"/>
                    </a:cubicBezTo>
                    <a:cubicBezTo>
                      <a:pt x="66" y="9"/>
                      <a:pt x="65" y="17"/>
                      <a:pt x="63" y="20"/>
                    </a:cubicBezTo>
                    <a:cubicBezTo>
                      <a:pt x="62" y="11"/>
                      <a:pt x="54" y="0"/>
                      <a:pt x="44" y="5"/>
                    </a:cubicBezTo>
                    <a:cubicBezTo>
                      <a:pt x="38" y="7"/>
                      <a:pt x="33" y="19"/>
                      <a:pt x="31" y="24"/>
                    </a:cubicBezTo>
                    <a:cubicBezTo>
                      <a:pt x="29" y="18"/>
                      <a:pt x="25" y="6"/>
                      <a:pt x="16" y="7"/>
                    </a:cubicBezTo>
                    <a:cubicBezTo>
                      <a:pt x="9" y="7"/>
                      <a:pt x="3" y="19"/>
                      <a:pt x="1" y="26"/>
                    </a:cubicBezTo>
                    <a:cubicBezTo>
                      <a:pt x="0" y="36"/>
                      <a:pt x="1" y="46"/>
                      <a:pt x="5" y="56"/>
                    </a:cubicBezTo>
                    <a:cubicBezTo>
                      <a:pt x="9" y="64"/>
                      <a:pt x="11" y="74"/>
                      <a:pt x="17" y="80"/>
                    </a:cubicBezTo>
                    <a:cubicBezTo>
                      <a:pt x="23" y="86"/>
                      <a:pt x="29" y="85"/>
                      <a:pt x="37" y="87"/>
                    </a:cubicBezTo>
                    <a:cubicBezTo>
                      <a:pt x="42" y="88"/>
                      <a:pt x="41" y="89"/>
                      <a:pt x="42" y="94"/>
                    </a:cubicBezTo>
                    <a:cubicBezTo>
                      <a:pt x="42" y="98"/>
                      <a:pt x="41" y="101"/>
                      <a:pt x="41" y="105"/>
                    </a:cubicBezTo>
                    <a:cubicBezTo>
                      <a:pt x="41" y="111"/>
                      <a:pt x="38" y="122"/>
                      <a:pt x="41" y="127"/>
                    </a:cubicBezTo>
                    <a:cubicBezTo>
                      <a:pt x="46" y="137"/>
                      <a:pt x="47" y="117"/>
                      <a:pt x="48" y="114"/>
                    </a:cubicBezTo>
                    <a:cubicBezTo>
                      <a:pt x="48" y="106"/>
                      <a:pt x="49" y="99"/>
                      <a:pt x="49" y="92"/>
                    </a:cubicBezTo>
                    <a:cubicBezTo>
                      <a:pt x="50" y="90"/>
                      <a:pt x="51" y="83"/>
                      <a:pt x="48" y="81"/>
                    </a:cubicBezTo>
                    <a:cubicBezTo>
                      <a:pt x="46" y="79"/>
                      <a:pt x="40" y="82"/>
                      <a:pt x="38" y="82"/>
                    </a:cubicBezTo>
                    <a:cubicBezTo>
                      <a:pt x="22" y="82"/>
                      <a:pt x="14" y="66"/>
                      <a:pt x="11" y="53"/>
                    </a:cubicBezTo>
                    <a:cubicBezTo>
                      <a:pt x="9" y="48"/>
                      <a:pt x="4" y="8"/>
                      <a:pt x="20" y="16"/>
                    </a:cubicBezTo>
                    <a:cubicBezTo>
                      <a:pt x="25" y="18"/>
                      <a:pt x="25" y="28"/>
                      <a:pt x="28" y="33"/>
                    </a:cubicBezTo>
                    <a:cubicBezTo>
                      <a:pt x="34" y="41"/>
                      <a:pt x="38" y="30"/>
                      <a:pt x="41" y="25"/>
                    </a:cubicBezTo>
                    <a:cubicBezTo>
                      <a:pt x="43" y="22"/>
                      <a:pt x="45" y="14"/>
                      <a:pt x="51" y="13"/>
                    </a:cubicBezTo>
                    <a:cubicBezTo>
                      <a:pt x="57" y="11"/>
                      <a:pt x="59" y="32"/>
                      <a:pt x="65" y="30"/>
                    </a:cubicBezTo>
                    <a:cubicBezTo>
                      <a:pt x="71" y="28"/>
                      <a:pt x="69" y="23"/>
                      <a:pt x="72" y="19"/>
                    </a:cubicBezTo>
                    <a:cubicBezTo>
                      <a:pt x="78" y="11"/>
                      <a:pt x="78" y="26"/>
                      <a:pt x="78" y="31"/>
                    </a:cubicBezTo>
                    <a:cubicBezTo>
                      <a:pt x="78" y="37"/>
                      <a:pt x="79" y="43"/>
                      <a:pt x="78" y="48"/>
                    </a:cubicBezTo>
                    <a:lnTo>
                      <a:pt x="76" y="55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440"/>
              <p:cNvSpPr>
                <a:spLocks/>
              </p:cNvSpPr>
              <p:nvPr/>
            </p:nvSpPr>
            <p:spPr bwMode="auto">
              <a:xfrm>
                <a:off x="9542" y="615"/>
                <a:ext cx="56" cy="45"/>
              </a:xfrm>
              <a:custGeom>
                <a:avLst/>
                <a:gdLst>
                  <a:gd name="T0" fmla="*/ 11 w 24"/>
                  <a:gd name="T1" fmla="*/ 4 h 19"/>
                  <a:gd name="T2" fmla="*/ 20 w 24"/>
                  <a:gd name="T3" fmla="*/ 13 h 19"/>
                  <a:gd name="T4" fmla="*/ 24 w 24"/>
                  <a:gd name="T5" fmla="*/ 19 h 19"/>
                  <a:gd name="T6" fmla="*/ 5 w 24"/>
                  <a:gd name="T7" fmla="*/ 5 h 19"/>
                  <a:gd name="T8" fmla="*/ 0 w 24"/>
                  <a:gd name="T9" fmla="*/ 8 h 19"/>
                  <a:gd name="T10" fmla="*/ 11 w 24"/>
                  <a:gd name="T11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9">
                    <a:moveTo>
                      <a:pt x="11" y="4"/>
                    </a:moveTo>
                    <a:cubicBezTo>
                      <a:pt x="16" y="5"/>
                      <a:pt x="18" y="8"/>
                      <a:pt x="20" y="13"/>
                    </a:cubicBezTo>
                    <a:cubicBezTo>
                      <a:pt x="20" y="13"/>
                      <a:pt x="22" y="18"/>
                      <a:pt x="24" y="19"/>
                    </a:cubicBezTo>
                    <a:cubicBezTo>
                      <a:pt x="22" y="10"/>
                      <a:pt x="15" y="0"/>
                      <a:pt x="5" y="5"/>
                    </a:cubicBezTo>
                    <a:cubicBezTo>
                      <a:pt x="3" y="5"/>
                      <a:pt x="2" y="7"/>
                      <a:pt x="0" y="8"/>
                    </a:cubicBezTo>
                    <a:cubicBezTo>
                      <a:pt x="4" y="6"/>
                      <a:pt x="8" y="4"/>
                      <a:pt x="11" y="4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441"/>
              <p:cNvSpPr>
                <a:spLocks/>
              </p:cNvSpPr>
              <p:nvPr/>
            </p:nvSpPr>
            <p:spPr bwMode="auto">
              <a:xfrm>
                <a:off x="9598" y="627"/>
                <a:ext cx="45" cy="38"/>
              </a:xfrm>
              <a:custGeom>
                <a:avLst/>
                <a:gdLst>
                  <a:gd name="T0" fmla="*/ 2 w 19"/>
                  <a:gd name="T1" fmla="*/ 12 h 16"/>
                  <a:gd name="T2" fmla="*/ 3 w 19"/>
                  <a:gd name="T3" fmla="*/ 9 h 16"/>
                  <a:gd name="T4" fmla="*/ 6 w 19"/>
                  <a:gd name="T5" fmla="*/ 6 h 16"/>
                  <a:gd name="T6" fmla="*/ 19 w 19"/>
                  <a:gd name="T7" fmla="*/ 16 h 16"/>
                  <a:gd name="T8" fmla="*/ 18 w 19"/>
                  <a:gd name="T9" fmla="*/ 13 h 16"/>
                  <a:gd name="T10" fmla="*/ 8 w 19"/>
                  <a:gd name="T11" fmla="*/ 3 h 16"/>
                  <a:gd name="T12" fmla="*/ 0 w 19"/>
                  <a:gd name="T13" fmla="*/ 14 h 16"/>
                  <a:gd name="T14" fmla="*/ 2 w 19"/>
                  <a:gd name="T1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6">
                    <a:moveTo>
                      <a:pt x="2" y="12"/>
                    </a:moveTo>
                    <a:cubicBezTo>
                      <a:pt x="2" y="11"/>
                      <a:pt x="3" y="10"/>
                      <a:pt x="3" y="9"/>
                    </a:cubicBezTo>
                    <a:cubicBezTo>
                      <a:pt x="4" y="8"/>
                      <a:pt x="5" y="7"/>
                      <a:pt x="6" y="6"/>
                    </a:cubicBezTo>
                    <a:cubicBezTo>
                      <a:pt x="12" y="0"/>
                      <a:pt x="17" y="10"/>
                      <a:pt x="19" y="16"/>
                    </a:cubicBezTo>
                    <a:cubicBezTo>
                      <a:pt x="19" y="15"/>
                      <a:pt x="18" y="14"/>
                      <a:pt x="18" y="13"/>
                    </a:cubicBezTo>
                    <a:cubicBezTo>
                      <a:pt x="17" y="9"/>
                      <a:pt x="14" y="1"/>
                      <a:pt x="8" y="3"/>
                    </a:cubicBezTo>
                    <a:cubicBezTo>
                      <a:pt x="4" y="4"/>
                      <a:pt x="2" y="10"/>
                      <a:pt x="0" y="14"/>
                    </a:cubicBezTo>
                    <a:cubicBezTo>
                      <a:pt x="1" y="14"/>
                      <a:pt x="1" y="14"/>
                      <a:pt x="2" y="12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442"/>
              <p:cNvSpPr>
                <a:spLocks/>
              </p:cNvSpPr>
              <p:nvPr/>
            </p:nvSpPr>
            <p:spPr bwMode="auto">
              <a:xfrm>
                <a:off x="9449" y="629"/>
                <a:ext cx="116" cy="310"/>
              </a:xfrm>
              <a:custGeom>
                <a:avLst/>
                <a:gdLst>
                  <a:gd name="T0" fmla="*/ 49 w 49"/>
                  <a:gd name="T1" fmla="*/ 92 h 131"/>
                  <a:gd name="T2" fmla="*/ 48 w 49"/>
                  <a:gd name="T3" fmla="*/ 91 h 131"/>
                  <a:gd name="T4" fmla="*/ 43 w 49"/>
                  <a:gd name="T5" fmla="*/ 78 h 131"/>
                  <a:gd name="T6" fmla="*/ 31 w 49"/>
                  <a:gd name="T7" fmla="*/ 76 h 131"/>
                  <a:gd name="T8" fmla="*/ 14 w 49"/>
                  <a:gd name="T9" fmla="*/ 67 h 131"/>
                  <a:gd name="T10" fmla="*/ 6 w 49"/>
                  <a:gd name="T11" fmla="*/ 45 h 131"/>
                  <a:gd name="T12" fmla="*/ 3 w 49"/>
                  <a:gd name="T13" fmla="*/ 27 h 131"/>
                  <a:gd name="T14" fmla="*/ 3 w 49"/>
                  <a:gd name="T15" fmla="*/ 27 h 131"/>
                  <a:gd name="T16" fmla="*/ 12 w 49"/>
                  <a:gd name="T17" fmla="*/ 5 h 131"/>
                  <a:gd name="T18" fmla="*/ 30 w 49"/>
                  <a:gd name="T19" fmla="*/ 15 h 131"/>
                  <a:gd name="T20" fmla="*/ 30 w 49"/>
                  <a:gd name="T21" fmla="*/ 15 h 131"/>
                  <a:gd name="T22" fmla="*/ 16 w 49"/>
                  <a:gd name="T23" fmla="*/ 1 h 131"/>
                  <a:gd name="T24" fmla="*/ 1 w 49"/>
                  <a:gd name="T25" fmla="*/ 20 h 131"/>
                  <a:gd name="T26" fmla="*/ 5 w 49"/>
                  <a:gd name="T27" fmla="*/ 50 h 131"/>
                  <a:gd name="T28" fmla="*/ 17 w 49"/>
                  <a:gd name="T29" fmla="*/ 74 h 131"/>
                  <a:gd name="T30" fmla="*/ 37 w 49"/>
                  <a:gd name="T31" fmla="*/ 81 h 131"/>
                  <a:gd name="T32" fmla="*/ 42 w 49"/>
                  <a:gd name="T33" fmla="*/ 88 h 131"/>
                  <a:gd name="T34" fmla="*/ 41 w 49"/>
                  <a:gd name="T35" fmla="*/ 99 h 131"/>
                  <a:gd name="T36" fmla="*/ 41 w 49"/>
                  <a:gd name="T37" fmla="*/ 121 h 131"/>
                  <a:gd name="T38" fmla="*/ 48 w 49"/>
                  <a:gd name="T39" fmla="*/ 108 h 131"/>
                  <a:gd name="T40" fmla="*/ 49 w 49"/>
                  <a:gd name="T41" fmla="*/ 9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" h="131">
                    <a:moveTo>
                      <a:pt x="49" y="92"/>
                    </a:moveTo>
                    <a:cubicBezTo>
                      <a:pt x="49" y="91"/>
                      <a:pt x="49" y="91"/>
                      <a:pt x="48" y="91"/>
                    </a:cubicBezTo>
                    <a:cubicBezTo>
                      <a:pt x="48" y="86"/>
                      <a:pt x="48" y="80"/>
                      <a:pt x="43" y="78"/>
                    </a:cubicBezTo>
                    <a:cubicBezTo>
                      <a:pt x="39" y="77"/>
                      <a:pt x="35" y="77"/>
                      <a:pt x="31" y="76"/>
                    </a:cubicBezTo>
                    <a:cubicBezTo>
                      <a:pt x="24" y="75"/>
                      <a:pt x="18" y="73"/>
                      <a:pt x="14" y="67"/>
                    </a:cubicBezTo>
                    <a:cubicBezTo>
                      <a:pt x="10" y="60"/>
                      <a:pt x="8" y="53"/>
                      <a:pt x="6" y="45"/>
                    </a:cubicBezTo>
                    <a:cubicBezTo>
                      <a:pt x="5" y="39"/>
                      <a:pt x="3" y="33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19"/>
                      <a:pt x="3" y="8"/>
                      <a:pt x="12" y="5"/>
                    </a:cubicBezTo>
                    <a:cubicBezTo>
                      <a:pt x="22" y="2"/>
                      <a:pt x="25" y="9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28" y="8"/>
                      <a:pt x="23" y="0"/>
                      <a:pt x="16" y="1"/>
                    </a:cubicBezTo>
                    <a:cubicBezTo>
                      <a:pt x="9" y="1"/>
                      <a:pt x="3" y="13"/>
                      <a:pt x="1" y="20"/>
                    </a:cubicBezTo>
                    <a:cubicBezTo>
                      <a:pt x="0" y="30"/>
                      <a:pt x="1" y="40"/>
                      <a:pt x="5" y="50"/>
                    </a:cubicBezTo>
                    <a:cubicBezTo>
                      <a:pt x="9" y="58"/>
                      <a:pt x="11" y="68"/>
                      <a:pt x="17" y="74"/>
                    </a:cubicBezTo>
                    <a:cubicBezTo>
                      <a:pt x="23" y="80"/>
                      <a:pt x="29" y="79"/>
                      <a:pt x="37" y="81"/>
                    </a:cubicBezTo>
                    <a:cubicBezTo>
                      <a:pt x="42" y="82"/>
                      <a:pt x="41" y="83"/>
                      <a:pt x="42" y="88"/>
                    </a:cubicBezTo>
                    <a:cubicBezTo>
                      <a:pt x="42" y="92"/>
                      <a:pt x="41" y="95"/>
                      <a:pt x="41" y="99"/>
                    </a:cubicBezTo>
                    <a:cubicBezTo>
                      <a:pt x="41" y="105"/>
                      <a:pt x="38" y="116"/>
                      <a:pt x="41" y="121"/>
                    </a:cubicBezTo>
                    <a:cubicBezTo>
                      <a:pt x="46" y="131"/>
                      <a:pt x="47" y="111"/>
                      <a:pt x="48" y="108"/>
                    </a:cubicBezTo>
                    <a:cubicBezTo>
                      <a:pt x="48" y="102"/>
                      <a:pt x="49" y="97"/>
                      <a:pt x="49" y="92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443"/>
              <p:cNvSpPr>
                <a:spLocks/>
              </p:cNvSpPr>
              <p:nvPr/>
            </p:nvSpPr>
            <p:spPr bwMode="auto">
              <a:xfrm>
                <a:off x="9584" y="750"/>
                <a:ext cx="59" cy="173"/>
              </a:xfrm>
              <a:custGeom>
                <a:avLst/>
                <a:gdLst>
                  <a:gd name="T0" fmla="*/ 7 w 25"/>
                  <a:gd name="T1" fmla="*/ 11 h 73"/>
                  <a:gd name="T2" fmla="*/ 6 w 25"/>
                  <a:gd name="T3" fmla="*/ 11 h 73"/>
                  <a:gd name="T4" fmla="*/ 5 w 25"/>
                  <a:gd name="T5" fmla="*/ 13 h 73"/>
                  <a:gd name="T6" fmla="*/ 7 w 25"/>
                  <a:gd name="T7" fmla="*/ 14 h 73"/>
                  <a:gd name="T8" fmla="*/ 4 w 25"/>
                  <a:gd name="T9" fmla="*/ 57 h 73"/>
                  <a:gd name="T10" fmla="*/ 1 w 25"/>
                  <a:gd name="T11" fmla="*/ 56 h 73"/>
                  <a:gd name="T12" fmla="*/ 2 w 25"/>
                  <a:gd name="T13" fmla="*/ 49 h 73"/>
                  <a:gd name="T14" fmla="*/ 0 w 25"/>
                  <a:gd name="T15" fmla="*/ 72 h 73"/>
                  <a:gd name="T16" fmla="*/ 6 w 25"/>
                  <a:gd name="T17" fmla="*/ 73 h 73"/>
                  <a:gd name="T18" fmla="*/ 10 w 25"/>
                  <a:gd name="T19" fmla="*/ 29 h 73"/>
                  <a:gd name="T20" fmla="*/ 12 w 25"/>
                  <a:gd name="T21" fmla="*/ 12 h 73"/>
                  <a:gd name="T22" fmla="*/ 21 w 25"/>
                  <a:gd name="T23" fmla="*/ 7 h 73"/>
                  <a:gd name="T24" fmla="*/ 25 w 25"/>
                  <a:gd name="T25" fmla="*/ 0 h 73"/>
                  <a:gd name="T26" fmla="*/ 7 w 25"/>
                  <a:gd name="T27" fmla="*/ 1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73">
                    <a:moveTo>
                      <a:pt x="7" y="11"/>
                    </a:moveTo>
                    <a:cubicBezTo>
                      <a:pt x="7" y="11"/>
                      <a:pt x="6" y="11"/>
                      <a:pt x="6" y="11"/>
                    </a:cubicBezTo>
                    <a:cubicBezTo>
                      <a:pt x="6" y="12"/>
                      <a:pt x="6" y="12"/>
                      <a:pt x="5" y="13"/>
                    </a:cubicBezTo>
                    <a:cubicBezTo>
                      <a:pt x="6" y="13"/>
                      <a:pt x="7" y="13"/>
                      <a:pt x="7" y="14"/>
                    </a:cubicBezTo>
                    <a:cubicBezTo>
                      <a:pt x="6" y="28"/>
                      <a:pt x="6" y="43"/>
                      <a:pt x="4" y="57"/>
                    </a:cubicBezTo>
                    <a:cubicBezTo>
                      <a:pt x="4" y="59"/>
                      <a:pt x="1" y="58"/>
                      <a:pt x="1" y="56"/>
                    </a:cubicBezTo>
                    <a:cubicBezTo>
                      <a:pt x="2" y="54"/>
                      <a:pt x="2" y="51"/>
                      <a:pt x="2" y="49"/>
                    </a:cubicBezTo>
                    <a:cubicBezTo>
                      <a:pt x="1" y="55"/>
                      <a:pt x="0" y="65"/>
                      <a:pt x="0" y="72"/>
                    </a:cubicBezTo>
                    <a:cubicBezTo>
                      <a:pt x="1" y="72"/>
                      <a:pt x="5" y="73"/>
                      <a:pt x="6" y="73"/>
                    </a:cubicBezTo>
                    <a:cubicBezTo>
                      <a:pt x="9" y="58"/>
                      <a:pt x="9" y="43"/>
                      <a:pt x="10" y="29"/>
                    </a:cubicBezTo>
                    <a:cubicBezTo>
                      <a:pt x="11" y="25"/>
                      <a:pt x="10" y="15"/>
                      <a:pt x="12" y="12"/>
                    </a:cubicBezTo>
                    <a:cubicBezTo>
                      <a:pt x="14" y="9"/>
                      <a:pt x="18" y="9"/>
                      <a:pt x="21" y="7"/>
                    </a:cubicBezTo>
                    <a:cubicBezTo>
                      <a:pt x="23" y="5"/>
                      <a:pt x="24" y="3"/>
                      <a:pt x="25" y="0"/>
                    </a:cubicBezTo>
                    <a:cubicBezTo>
                      <a:pt x="22" y="6"/>
                      <a:pt x="17" y="11"/>
                      <a:pt x="7" y="11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444"/>
              <p:cNvSpPr>
                <a:spLocks/>
              </p:cNvSpPr>
              <p:nvPr/>
            </p:nvSpPr>
            <p:spPr bwMode="auto">
              <a:xfrm>
                <a:off x="9551" y="804"/>
                <a:ext cx="17" cy="17"/>
              </a:xfrm>
              <a:custGeom>
                <a:avLst/>
                <a:gdLst>
                  <a:gd name="T0" fmla="*/ 7 w 7"/>
                  <a:gd name="T1" fmla="*/ 7 h 7"/>
                  <a:gd name="T2" fmla="*/ 5 w 7"/>
                  <a:gd name="T3" fmla="*/ 1 h 7"/>
                  <a:gd name="T4" fmla="*/ 0 w 7"/>
                  <a:gd name="T5" fmla="*/ 1 h 7"/>
                  <a:gd name="T6" fmla="*/ 4 w 7"/>
                  <a:gd name="T7" fmla="*/ 3 h 7"/>
                  <a:gd name="T8" fmla="*/ 7 w 7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7"/>
                    </a:moveTo>
                    <a:cubicBezTo>
                      <a:pt x="7" y="4"/>
                      <a:pt x="7" y="2"/>
                      <a:pt x="5" y="1"/>
                    </a:cubicBezTo>
                    <a:cubicBezTo>
                      <a:pt x="4" y="0"/>
                      <a:pt x="2" y="1"/>
                      <a:pt x="0" y="1"/>
                    </a:cubicBezTo>
                    <a:cubicBezTo>
                      <a:pt x="1" y="2"/>
                      <a:pt x="3" y="2"/>
                      <a:pt x="4" y="3"/>
                    </a:cubicBezTo>
                    <a:cubicBezTo>
                      <a:pt x="5" y="4"/>
                      <a:pt x="6" y="5"/>
                      <a:pt x="7" y="7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445"/>
              <p:cNvSpPr>
                <a:spLocks/>
              </p:cNvSpPr>
              <p:nvPr/>
            </p:nvSpPr>
            <p:spPr bwMode="auto">
              <a:xfrm>
                <a:off x="9426" y="878"/>
                <a:ext cx="241" cy="158"/>
              </a:xfrm>
              <a:custGeom>
                <a:avLst/>
                <a:gdLst>
                  <a:gd name="T0" fmla="*/ 7 w 102"/>
                  <a:gd name="T1" fmla="*/ 2 h 67"/>
                  <a:gd name="T2" fmla="*/ 8 w 102"/>
                  <a:gd name="T3" fmla="*/ 11 h 67"/>
                  <a:gd name="T4" fmla="*/ 5 w 102"/>
                  <a:gd name="T5" fmla="*/ 14 h 67"/>
                  <a:gd name="T6" fmla="*/ 9 w 102"/>
                  <a:gd name="T7" fmla="*/ 22 h 67"/>
                  <a:gd name="T8" fmla="*/ 10 w 102"/>
                  <a:gd name="T9" fmla="*/ 33 h 67"/>
                  <a:gd name="T10" fmla="*/ 8 w 102"/>
                  <a:gd name="T11" fmla="*/ 43 h 67"/>
                  <a:gd name="T12" fmla="*/ 16 w 102"/>
                  <a:gd name="T13" fmla="*/ 58 h 67"/>
                  <a:gd name="T14" fmla="*/ 40 w 102"/>
                  <a:gd name="T15" fmla="*/ 62 h 67"/>
                  <a:gd name="T16" fmla="*/ 87 w 102"/>
                  <a:gd name="T17" fmla="*/ 59 h 67"/>
                  <a:gd name="T18" fmla="*/ 91 w 102"/>
                  <a:gd name="T19" fmla="*/ 45 h 67"/>
                  <a:gd name="T20" fmla="*/ 93 w 102"/>
                  <a:gd name="T21" fmla="*/ 34 h 67"/>
                  <a:gd name="T22" fmla="*/ 93 w 102"/>
                  <a:gd name="T23" fmla="*/ 22 h 67"/>
                  <a:gd name="T24" fmla="*/ 95 w 102"/>
                  <a:gd name="T25" fmla="*/ 9 h 67"/>
                  <a:gd name="T26" fmla="*/ 98 w 102"/>
                  <a:gd name="T27" fmla="*/ 0 h 67"/>
                  <a:gd name="T28" fmla="*/ 7 w 102"/>
                  <a:gd name="T29" fmla="*/ 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67">
                    <a:moveTo>
                      <a:pt x="7" y="2"/>
                    </a:moveTo>
                    <a:cubicBezTo>
                      <a:pt x="2" y="0"/>
                      <a:pt x="3" y="9"/>
                      <a:pt x="8" y="11"/>
                    </a:cubicBezTo>
                    <a:cubicBezTo>
                      <a:pt x="7" y="11"/>
                      <a:pt x="5" y="12"/>
                      <a:pt x="5" y="14"/>
                    </a:cubicBezTo>
                    <a:cubicBezTo>
                      <a:pt x="4" y="16"/>
                      <a:pt x="4" y="22"/>
                      <a:pt x="9" y="22"/>
                    </a:cubicBezTo>
                    <a:cubicBezTo>
                      <a:pt x="4" y="24"/>
                      <a:pt x="6" y="31"/>
                      <a:pt x="10" y="33"/>
                    </a:cubicBezTo>
                    <a:cubicBezTo>
                      <a:pt x="5" y="33"/>
                      <a:pt x="4" y="40"/>
                      <a:pt x="8" y="43"/>
                    </a:cubicBezTo>
                    <a:cubicBezTo>
                      <a:pt x="0" y="47"/>
                      <a:pt x="13" y="56"/>
                      <a:pt x="16" y="58"/>
                    </a:cubicBezTo>
                    <a:cubicBezTo>
                      <a:pt x="24" y="61"/>
                      <a:pt x="32" y="62"/>
                      <a:pt x="40" y="62"/>
                    </a:cubicBezTo>
                    <a:cubicBezTo>
                      <a:pt x="55" y="64"/>
                      <a:pt x="73" y="67"/>
                      <a:pt x="87" y="59"/>
                    </a:cubicBezTo>
                    <a:cubicBezTo>
                      <a:pt x="92" y="56"/>
                      <a:pt x="101" y="48"/>
                      <a:pt x="91" y="45"/>
                    </a:cubicBezTo>
                    <a:cubicBezTo>
                      <a:pt x="95" y="44"/>
                      <a:pt x="100" y="34"/>
                      <a:pt x="93" y="34"/>
                    </a:cubicBezTo>
                    <a:cubicBezTo>
                      <a:pt x="99" y="32"/>
                      <a:pt x="98" y="25"/>
                      <a:pt x="93" y="22"/>
                    </a:cubicBezTo>
                    <a:cubicBezTo>
                      <a:pt x="99" y="21"/>
                      <a:pt x="102" y="10"/>
                      <a:pt x="95" y="9"/>
                    </a:cubicBezTo>
                    <a:cubicBezTo>
                      <a:pt x="101" y="8"/>
                      <a:pt x="102" y="0"/>
                      <a:pt x="98" y="0"/>
                    </a:cubicBezTo>
                    <a:cubicBezTo>
                      <a:pt x="95" y="0"/>
                      <a:pt x="66" y="18"/>
                      <a:pt x="7" y="2"/>
                    </a:cubicBezTo>
                    <a:close/>
                  </a:path>
                </a:pathLst>
              </a:custGeom>
              <a:solidFill>
                <a:srgbClr val="D3D0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446"/>
              <p:cNvSpPr>
                <a:spLocks/>
              </p:cNvSpPr>
              <p:nvPr/>
            </p:nvSpPr>
            <p:spPr bwMode="auto">
              <a:xfrm>
                <a:off x="9445" y="979"/>
                <a:ext cx="196" cy="38"/>
              </a:xfrm>
              <a:custGeom>
                <a:avLst/>
                <a:gdLst>
                  <a:gd name="T0" fmla="*/ 0 w 83"/>
                  <a:gd name="T1" fmla="*/ 0 h 16"/>
                  <a:gd name="T2" fmla="*/ 17 w 83"/>
                  <a:gd name="T3" fmla="*/ 8 h 16"/>
                  <a:gd name="T4" fmla="*/ 83 w 83"/>
                  <a:gd name="T5" fmla="*/ 2 h 16"/>
                  <a:gd name="T6" fmla="*/ 0 w 83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6">
                    <a:moveTo>
                      <a:pt x="0" y="0"/>
                    </a:moveTo>
                    <a:cubicBezTo>
                      <a:pt x="0" y="0"/>
                      <a:pt x="3" y="5"/>
                      <a:pt x="17" y="8"/>
                    </a:cubicBezTo>
                    <a:cubicBezTo>
                      <a:pt x="36" y="13"/>
                      <a:pt x="69" y="16"/>
                      <a:pt x="83" y="2"/>
                    </a:cubicBezTo>
                    <a:cubicBezTo>
                      <a:pt x="83" y="2"/>
                      <a:pt x="60" y="15"/>
                      <a:pt x="0" y="0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447"/>
              <p:cNvSpPr>
                <a:spLocks/>
              </p:cNvSpPr>
              <p:nvPr/>
            </p:nvSpPr>
            <p:spPr bwMode="auto">
              <a:xfrm>
                <a:off x="9449" y="956"/>
                <a:ext cx="197" cy="35"/>
              </a:xfrm>
              <a:custGeom>
                <a:avLst/>
                <a:gdLst>
                  <a:gd name="T0" fmla="*/ 0 w 83"/>
                  <a:gd name="T1" fmla="*/ 0 h 15"/>
                  <a:gd name="T2" fmla="*/ 83 w 83"/>
                  <a:gd name="T3" fmla="*/ 1 h 15"/>
                  <a:gd name="T4" fmla="*/ 0 w 83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15">
                    <a:moveTo>
                      <a:pt x="0" y="0"/>
                    </a:moveTo>
                    <a:cubicBezTo>
                      <a:pt x="0" y="0"/>
                      <a:pt x="58" y="15"/>
                      <a:pt x="83" y="1"/>
                    </a:cubicBezTo>
                    <a:cubicBezTo>
                      <a:pt x="83" y="1"/>
                      <a:pt x="64" y="8"/>
                      <a:pt x="0" y="0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448"/>
              <p:cNvSpPr>
                <a:spLocks/>
              </p:cNvSpPr>
              <p:nvPr/>
            </p:nvSpPr>
            <p:spPr bwMode="auto">
              <a:xfrm>
                <a:off x="9447" y="930"/>
                <a:ext cx="199" cy="35"/>
              </a:xfrm>
              <a:custGeom>
                <a:avLst/>
                <a:gdLst>
                  <a:gd name="T0" fmla="*/ 0 w 84"/>
                  <a:gd name="T1" fmla="*/ 0 h 15"/>
                  <a:gd name="T2" fmla="*/ 84 w 84"/>
                  <a:gd name="T3" fmla="*/ 0 h 15"/>
                  <a:gd name="T4" fmla="*/ 49 w 84"/>
                  <a:gd name="T5" fmla="*/ 3 h 15"/>
                  <a:gd name="T6" fmla="*/ 0 w 84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15">
                    <a:moveTo>
                      <a:pt x="0" y="0"/>
                    </a:moveTo>
                    <a:cubicBezTo>
                      <a:pt x="0" y="0"/>
                      <a:pt x="60" y="15"/>
                      <a:pt x="84" y="0"/>
                    </a:cubicBezTo>
                    <a:cubicBezTo>
                      <a:pt x="84" y="0"/>
                      <a:pt x="64" y="3"/>
                      <a:pt x="49" y="3"/>
                    </a:cubicBezTo>
                    <a:cubicBezTo>
                      <a:pt x="33" y="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449"/>
              <p:cNvSpPr>
                <a:spLocks/>
              </p:cNvSpPr>
              <p:nvPr/>
            </p:nvSpPr>
            <p:spPr bwMode="auto">
              <a:xfrm>
                <a:off x="9445" y="899"/>
                <a:ext cx="205" cy="45"/>
              </a:xfrm>
              <a:custGeom>
                <a:avLst/>
                <a:gdLst>
                  <a:gd name="T0" fmla="*/ 0 w 87"/>
                  <a:gd name="T1" fmla="*/ 2 h 19"/>
                  <a:gd name="T2" fmla="*/ 87 w 87"/>
                  <a:gd name="T3" fmla="*/ 0 h 19"/>
                  <a:gd name="T4" fmla="*/ 0 w 87"/>
                  <a:gd name="T5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19">
                    <a:moveTo>
                      <a:pt x="0" y="2"/>
                    </a:moveTo>
                    <a:cubicBezTo>
                      <a:pt x="0" y="2"/>
                      <a:pt x="59" y="19"/>
                      <a:pt x="87" y="0"/>
                    </a:cubicBezTo>
                    <a:cubicBezTo>
                      <a:pt x="87" y="0"/>
                      <a:pt x="57" y="11"/>
                      <a:pt x="0" y="2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450"/>
              <p:cNvSpPr>
                <a:spLocks/>
              </p:cNvSpPr>
              <p:nvPr/>
            </p:nvSpPr>
            <p:spPr bwMode="auto">
              <a:xfrm>
                <a:off x="9658" y="854"/>
                <a:ext cx="75" cy="113"/>
              </a:xfrm>
              <a:custGeom>
                <a:avLst/>
                <a:gdLst>
                  <a:gd name="T0" fmla="*/ 15 w 32"/>
                  <a:gd name="T1" fmla="*/ 0 h 48"/>
                  <a:gd name="T2" fmla="*/ 0 w 32"/>
                  <a:gd name="T3" fmla="*/ 13 h 48"/>
                  <a:gd name="T4" fmla="*/ 13 w 32"/>
                  <a:gd name="T5" fmla="*/ 48 h 48"/>
                  <a:gd name="T6" fmla="*/ 27 w 32"/>
                  <a:gd name="T7" fmla="*/ 43 h 48"/>
                  <a:gd name="T8" fmla="*/ 15 w 32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8">
                    <a:moveTo>
                      <a:pt x="15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3"/>
                      <a:pt x="32" y="14"/>
                      <a:pt x="15" y="0"/>
                    </a:cubicBezTo>
                    <a:close/>
                  </a:path>
                </a:pathLst>
              </a:custGeom>
              <a:solidFill>
                <a:srgbClr val="EAC3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451"/>
              <p:cNvSpPr>
                <a:spLocks/>
              </p:cNvSpPr>
              <p:nvPr/>
            </p:nvSpPr>
            <p:spPr bwMode="auto">
              <a:xfrm>
                <a:off x="9662" y="835"/>
                <a:ext cx="90" cy="125"/>
              </a:xfrm>
              <a:custGeom>
                <a:avLst/>
                <a:gdLst>
                  <a:gd name="T0" fmla="*/ 23 w 38"/>
                  <a:gd name="T1" fmla="*/ 53 h 53"/>
                  <a:gd name="T2" fmla="*/ 16 w 38"/>
                  <a:gd name="T3" fmla="*/ 30 h 53"/>
                  <a:gd name="T4" fmla="*/ 4 w 38"/>
                  <a:gd name="T5" fmla="*/ 7 h 53"/>
                  <a:gd name="T6" fmla="*/ 17 w 38"/>
                  <a:gd name="T7" fmla="*/ 0 h 53"/>
                  <a:gd name="T8" fmla="*/ 36 w 38"/>
                  <a:gd name="T9" fmla="*/ 52 h 53"/>
                  <a:gd name="T10" fmla="*/ 23 w 38"/>
                  <a:gd name="T1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53">
                    <a:moveTo>
                      <a:pt x="23" y="53"/>
                    </a:moveTo>
                    <a:cubicBezTo>
                      <a:pt x="23" y="53"/>
                      <a:pt x="21" y="41"/>
                      <a:pt x="16" y="30"/>
                    </a:cubicBezTo>
                    <a:cubicBezTo>
                      <a:pt x="12" y="19"/>
                      <a:pt x="6" y="9"/>
                      <a:pt x="4" y="7"/>
                    </a:cubicBezTo>
                    <a:cubicBezTo>
                      <a:pt x="0" y="2"/>
                      <a:pt x="17" y="0"/>
                      <a:pt x="17" y="0"/>
                    </a:cubicBezTo>
                    <a:cubicBezTo>
                      <a:pt x="17" y="0"/>
                      <a:pt x="38" y="18"/>
                      <a:pt x="36" y="52"/>
                    </a:cubicBezTo>
                    <a:lnTo>
                      <a:pt x="23" y="53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52"/>
              <p:cNvSpPr>
                <a:spLocks/>
              </p:cNvSpPr>
              <p:nvPr/>
            </p:nvSpPr>
            <p:spPr bwMode="auto">
              <a:xfrm>
                <a:off x="9334" y="863"/>
                <a:ext cx="73" cy="109"/>
              </a:xfrm>
              <a:custGeom>
                <a:avLst/>
                <a:gdLst>
                  <a:gd name="T0" fmla="*/ 73 w 73"/>
                  <a:gd name="T1" fmla="*/ 10 h 109"/>
                  <a:gd name="T2" fmla="*/ 19 w 73"/>
                  <a:gd name="T3" fmla="*/ 0 h 109"/>
                  <a:gd name="T4" fmla="*/ 0 w 73"/>
                  <a:gd name="T5" fmla="*/ 104 h 109"/>
                  <a:gd name="T6" fmla="*/ 49 w 73"/>
                  <a:gd name="T7" fmla="*/ 109 h 109"/>
                  <a:gd name="T8" fmla="*/ 73 w 73"/>
                  <a:gd name="T9" fmla="*/ 1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09">
                    <a:moveTo>
                      <a:pt x="73" y="10"/>
                    </a:moveTo>
                    <a:lnTo>
                      <a:pt x="19" y="0"/>
                    </a:lnTo>
                    <a:lnTo>
                      <a:pt x="0" y="104"/>
                    </a:lnTo>
                    <a:lnTo>
                      <a:pt x="49" y="109"/>
                    </a:lnTo>
                    <a:lnTo>
                      <a:pt x="73" y="10"/>
                    </a:lnTo>
                    <a:close/>
                  </a:path>
                </a:pathLst>
              </a:custGeom>
              <a:solidFill>
                <a:srgbClr val="EAC3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53"/>
              <p:cNvSpPr>
                <a:spLocks/>
              </p:cNvSpPr>
              <p:nvPr/>
            </p:nvSpPr>
            <p:spPr bwMode="auto">
              <a:xfrm>
                <a:off x="9303" y="811"/>
                <a:ext cx="87" cy="164"/>
              </a:xfrm>
              <a:custGeom>
                <a:avLst/>
                <a:gdLst>
                  <a:gd name="T0" fmla="*/ 37 w 37"/>
                  <a:gd name="T1" fmla="*/ 16 h 69"/>
                  <a:gd name="T2" fmla="*/ 23 w 37"/>
                  <a:gd name="T3" fmla="*/ 4 h 69"/>
                  <a:gd name="T4" fmla="*/ 1 w 37"/>
                  <a:gd name="T5" fmla="*/ 60 h 69"/>
                  <a:gd name="T6" fmla="*/ 15 w 37"/>
                  <a:gd name="T7" fmla="*/ 67 h 69"/>
                  <a:gd name="T8" fmla="*/ 37 w 37"/>
                  <a:gd name="T9" fmla="*/ 1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69">
                    <a:moveTo>
                      <a:pt x="37" y="16"/>
                    </a:moveTo>
                    <a:cubicBezTo>
                      <a:pt x="37" y="16"/>
                      <a:pt x="34" y="9"/>
                      <a:pt x="23" y="4"/>
                    </a:cubicBezTo>
                    <a:cubicBezTo>
                      <a:pt x="13" y="0"/>
                      <a:pt x="1" y="52"/>
                      <a:pt x="1" y="60"/>
                    </a:cubicBezTo>
                    <a:cubicBezTo>
                      <a:pt x="0" y="69"/>
                      <a:pt x="15" y="67"/>
                      <a:pt x="15" y="67"/>
                    </a:cubicBezTo>
                    <a:cubicBezTo>
                      <a:pt x="26" y="20"/>
                      <a:pt x="37" y="16"/>
                      <a:pt x="37" y="1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54"/>
              <p:cNvSpPr>
                <a:spLocks/>
              </p:cNvSpPr>
              <p:nvPr/>
            </p:nvSpPr>
            <p:spPr bwMode="auto">
              <a:xfrm>
                <a:off x="9322" y="830"/>
                <a:ext cx="158" cy="97"/>
              </a:xfrm>
              <a:custGeom>
                <a:avLst/>
                <a:gdLst>
                  <a:gd name="T0" fmla="*/ 20 w 67"/>
                  <a:gd name="T1" fmla="*/ 7 h 41"/>
                  <a:gd name="T2" fmla="*/ 52 w 67"/>
                  <a:gd name="T3" fmla="*/ 20 h 41"/>
                  <a:gd name="T4" fmla="*/ 63 w 67"/>
                  <a:gd name="T5" fmla="*/ 33 h 41"/>
                  <a:gd name="T6" fmla="*/ 37 w 67"/>
                  <a:gd name="T7" fmla="*/ 40 h 41"/>
                  <a:gd name="T8" fmla="*/ 6 w 67"/>
                  <a:gd name="T9" fmla="*/ 13 h 41"/>
                  <a:gd name="T10" fmla="*/ 20 w 67"/>
                  <a:gd name="T11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41">
                    <a:moveTo>
                      <a:pt x="20" y="7"/>
                    </a:move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20"/>
                      <a:pt x="67" y="25"/>
                      <a:pt x="63" y="33"/>
                    </a:cubicBezTo>
                    <a:cubicBezTo>
                      <a:pt x="58" y="41"/>
                      <a:pt x="37" y="40"/>
                      <a:pt x="37" y="40"/>
                    </a:cubicBezTo>
                    <a:cubicBezTo>
                      <a:pt x="37" y="40"/>
                      <a:pt x="0" y="25"/>
                      <a:pt x="6" y="13"/>
                    </a:cubicBezTo>
                    <a:cubicBezTo>
                      <a:pt x="11" y="0"/>
                      <a:pt x="20" y="7"/>
                      <a:pt x="20" y="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455"/>
              <p:cNvSpPr>
                <a:spLocks/>
              </p:cNvSpPr>
              <p:nvPr/>
            </p:nvSpPr>
            <p:spPr bwMode="auto">
              <a:xfrm>
                <a:off x="9322" y="830"/>
                <a:ext cx="149" cy="97"/>
              </a:xfrm>
              <a:custGeom>
                <a:avLst/>
                <a:gdLst>
                  <a:gd name="T0" fmla="*/ 63 w 63"/>
                  <a:gd name="T1" fmla="*/ 33 h 41"/>
                  <a:gd name="T2" fmla="*/ 63 w 63"/>
                  <a:gd name="T3" fmla="*/ 30 h 41"/>
                  <a:gd name="T4" fmla="*/ 30 w 63"/>
                  <a:gd name="T5" fmla="*/ 22 h 41"/>
                  <a:gd name="T6" fmla="*/ 23 w 63"/>
                  <a:gd name="T7" fmla="*/ 9 h 41"/>
                  <a:gd name="T8" fmla="*/ 23 w 63"/>
                  <a:gd name="T9" fmla="*/ 8 h 41"/>
                  <a:gd name="T10" fmla="*/ 20 w 63"/>
                  <a:gd name="T11" fmla="*/ 7 h 41"/>
                  <a:gd name="T12" fmla="*/ 6 w 63"/>
                  <a:gd name="T13" fmla="*/ 13 h 41"/>
                  <a:gd name="T14" fmla="*/ 37 w 63"/>
                  <a:gd name="T15" fmla="*/ 40 h 41"/>
                  <a:gd name="T16" fmla="*/ 63 w 63"/>
                  <a:gd name="T1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1">
                    <a:moveTo>
                      <a:pt x="63" y="33"/>
                    </a:moveTo>
                    <a:cubicBezTo>
                      <a:pt x="63" y="32"/>
                      <a:pt x="63" y="31"/>
                      <a:pt x="63" y="30"/>
                    </a:cubicBezTo>
                    <a:cubicBezTo>
                      <a:pt x="53" y="33"/>
                      <a:pt x="39" y="29"/>
                      <a:pt x="30" y="22"/>
                    </a:cubicBezTo>
                    <a:cubicBezTo>
                      <a:pt x="27" y="19"/>
                      <a:pt x="22" y="14"/>
                      <a:pt x="23" y="9"/>
                    </a:cubicBezTo>
                    <a:cubicBezTo>
                      <a:pt x="23" y="9"/>
                      <a:pt x="23" y="9"/>
                      <a:pt x="23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11" y="0"/>
                      <a:pt x="6" y="13"/>
                    </a:cubicBezTo>
                    <a:cubicBezTo>
                      <a:pt x="0" y="25"/>
                      <a:pt x="37" y="40"/>
                      <a:pt x="37" y="40"/>
                    </a:cubicBezTo>
                    <a:cubicBezTo>
                      <a:pt x="37" y="40"/>
                      <a:pt x="58" y="41"/>
                      <a:pt x="63" y="3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456"/>
              <p:cNvSpPr>
                <a:spLocks/>
              </p:cNvSpPr>
              <p:nvPr/>
            </p:nvSpPr>
            <p:spPr bwMode="auto">
              <a:xfrm>
                <a:off x="9319" y="894"/>
                <a:ext cx="185" cy="83"/>
              </a:xfrm>
              <a:custGeom>
                <a:avLst/>
                <a:gdLst>
                  <a:gd name="T0" fmla="*/ 7 w 78"/>
                  <a:gd name="T1" fmla="*/ 13 h 35"/>
                  <a:gd name="T2" fmla="*/ 52 w 78"/>
                  <a:gd name="T3" fmla="*/ 13 h 35"/>
                  <a:gd name="T4" fmla="*/ 55 w 78"/>
                  <a:gd name="T5" fmla="*/ 32 h 35"/>
                  <a:gd name="T6" fmla="*/ 16 w 78"/>
                  <a:gd name="T7" fmla="*/ 33 h 35"/>
                  <a:gd name="T8" fmla="*/ 7 w 78"/>
                  <a:gd name="T9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35">
                    <a:moveTo>
                      <a:pt x="7" y="13"/>
                    </a:moveTo>
                    <a:cubicBezTo>
                      <a:pt x="7" y="13"/>
                      <a:pt x="26" y="0"/>
                      <a:pt x="52" y="13"/>
                    </a:cubicBezTo>
                    <a:cubicBezTo>
                      <a:pt x="78" y="26"/>
                      <a:pt x="55" y="32"/>
                      <a:pt x="55" y="32"/>
                    </a:cubicBezTo>
                    <a:cubicBezTo>
                      <a:pt x="55" y="32"/>
                      <a:pt x="30" y="35"/>
                      <a:pt x="16" y="33"/>
                    </a:cubicBezTo>
                    <a:cubicBezTo>
                      <a:pt x="2" y="30"/>
                      <a:pt x="0" y="17"/>
                      <a:pt x="7" y="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457"/>
              <p:cNvSpPr>
                <a:spLocks/>
              </p:cNvSpPr>
              <p:nvPr/>
            </p:nvSpPr>
            <p:spPr bwMode="auto">
              <a:xfrm>
                <a:off x="9319" y="894"/>
                <a:ext cx="142" cy="83"/>
              </a:xfrm>
              <a:custGeom>
                <a:avLst/>
                <a:gdLst>
                  <a:gd name="T0" fmla="*/ 47 w 60"/>
                  <a:gd name="T1" fmla="*/ 29 h 35"/>
                  <a:gd name="T2" fmla="*/ 29 w 60"/>
                  <a:gd name="T3" fmla="*/ 28 h 35"/>
                  <a:gd name="T4" fmla="*/ 25 w 60"/>
                  <a:gd name="T5" fmla="*/ 23 h 35"/>
                  <a:gd name="T6" fmla="*/ 26 w 60"/>
                  <a:gd name="T7" fmla="*/ 15 h 35"/>
                  <a:gd name="T8" fmla="*/ 53 w 60"/>
                  <a:gd name="T9" fmla="*/ 13 h 35"/>
                  <a:gd name="T10" fmla="*/ 52 w 60"/>
                  <a:gd name="T11" fmla="*/ 13 h 35"/>
                  <a:gd name="T12" fmla="*/ 7 w 60"/>
                  <a:gd name="T13" fmla="*/ 13 h 35"/>
                  <a:gd name="T14" fmla="*/ 16 w 60"/>
                  <a:gd name="T15" fmla="*/ 33 h 35"/>
                  <a:gd name="T16" fmla="*/ 55 w 60"/>
                  <a:gd name="T17" fmla="*/ 32 h 35"/>
                  <a:gd name="T18" fmla="*/ 60 w 60"/>
                  <a:gd name="T19" fmla="*/ 30 h 35"/>
                  <a:gd name="T20" fmla="*/ 47 w 60"/>
                  <a:gd name="T21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35">
                    <a:moveTo>
                      <a:pt x="47" y="29"/>
                    </a:moveTo>
                    <a:cubicBezTo>
                      <a:pt x="41" y="29"/>
                      <a:pt x="35" y="30"/>
                      <a:pt x="29" y="28"/>
                    </a:cubicBezTo>
                    <a:cubicBezTo>
                      <a:pt x="26" y="27"/>
                      <a:pt x="25" y="25"/>
                      <a:pt x="25" y="23"/>
                    </a:cubicBezTo>
                    <a:cubicBezTo>
                      <a:pt x="23" y="21"/>
                      <a:pt x="24" y="17"/>
                      <a:pt x="26" y="15"/>
                    </a:cubicBezTo>
                    <a:cubicBezTo>
                      <a:pt x="33" y="10"/>
                      <a:pt x="44" y="11"/>
                      <a:pt x="53" y="13"/>
                    </a:cubicBezTo>
                    <a:cubicBezTo>
                      <a:pt x="53" y="13"/>
                      <a:pt x="52" y="13"/>
                      <a:pt x="52" y="13"/>
                    </a:cubicBezTo>
                    <a:cubicBezTo>
                      <a:pt x="26" y="0"/>
                      <a:pt x="7" y="13"/>
                      <a:pt x="7" y="13"/>
                    </a:cubicBezTo>
                    <a:cubicBezTo>
                      <a:pt x="0" y="17"/>
                      <a:pt x="2" y="30"/>
                      <a:pt x="16" y="33"/>
                    </a:cubicBezTo>
                    <a:cubicBezTo>
                      <a:pt x="30" y="35"/>
                      <a:pt x="55" y="32"/>
                      <a:pt x="55" y="32"/>
                    </a:cubicBezTo>
                    <a:cubicBezTo>
                      <a:pt x="55" y="32"/>
                      <a:pt x="57" y="31"/>
                      <a:pt x="60" y="30"/>
                    </a:cubicBezTo>
                    <a:cubicBezTo>
                      <a:pt x="56" y="29"/>
                      <a:pt x="51" y="28"/>
                      <a:pt x="47" y="2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458"/>
              <p:cNvSpPr>
                <a:spLocks/>
              </p:cNvSpPr>
              <p:nvPr/>
            </p:nvSpPr>
            <p:spPr bwMode="auto">
              <a:xfrm>
                <a:off x="9329" y="965"/>
                <a:ext cx="154" cy="59"/>
              </a:xfrm>
              <a:custGeom>
                <a:avLst/>
                <a:gdLst>
                  <a:gd name="T0" fmla="*/ 31 w 65"/>
                  <a:gd name="T1" fmla="*/ 2 h 25"/>
                  <a:gd name="T2" fmla="*/ 50 w 65"/>
                  <a:gd name="T3" fmla="*/ 1 h 25"/>
                  <a:gd name="T4" fmla="*/ 64 w 65"/>
                  <a:gd name="T5" fmla="*/ 12 h 25"/>
                  <a:gd name="T6" fmla="*/ 13 w 65"/>
                  <a:gd name="T7" fmla="*/ 23 h 25"/>
                  <a:gd name="T8" fmla="*/ 10 w 65"/>
                  <a:gd name="T9" fmla="*/ 4 h 25"/>
                  <a:gd name="T10" fmla="*/ 31 w 65"/>
                  <a:gd name="T11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25">
                    <a:moveTo>
                      <a:pt x="31" y="2"/>
                    </a:move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63" y="4"/>
                      <a:pt x="64" y="12"/>
                    </a:cubicBezTo>
                    <a:cubicBezTo>
                      <a:pt x="65" y="20"/>
                      <a:pt x="20" y="25"/>
                      <a:pt x="13" y="23"/>
                    </a:cubicBezTo>
                    <a:cubicBezTo>
                      <a:pt x="7" y="21"/>
                      <a:pt x="0" y="8"/>
                      <a:pt x="10" y="4"/>
                    </a:cubicBezTo>
                    <a:cubicBezTo>
                      <a:pt x="20" y="0"/>
                      <a:pt x="31" y="2"/>
                      <a:pt x="31" y="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459"/>
              <p:cNvSpPr>
                <a:spLocks/>
              </p:cNvSpPr>
              <p:nvPr/>
            </p:nvSpPr>
            <p:spPr bwMode="auto">
              <a:xfrm>
                <a:off x="9329" y="965"/>
                <a:ext cx="94" cy="57"/>
              </a:xfrm>
              <a:custGeom>
                <a:avLst/>
                <a:gdLst>
                  <a:gd name="T0" fmla="*/ 28 w 40"/>
                  <a:gd name="T1" fmla="*/ 17 h 24"/>
                  <a:gd name="T2" fmla="*/ 27 w 40"/>
                  <a:gd name="T3" fmla="*/ 7 h 24"/>
                  <a:gd name="T4" fmla="*/ 40 w 40"/>
                  <a:gd name="T5" fmla="*/ 1 h 24"/>
                  <a:gd name="T6" fmla="*/ 31 w 40"/>
                  <a:gd name="T7" fmla="*/ 2 h 24"/>
                  <a:gd name="T8" fmla="*/ 10 w 40"/>
                  <a:gd name="T9" fmla="*/ 4 h 24"/>
                  <a:gd name="T10" fmla="*/ 13 w 40"/>
                  <a:gd name="T11" fmla="*/ 23 h 24"/>
                  <a:gd name="T12" fmla="*/ 40 w 40"/>
                  <a:gd name="T13" fmla="*/ 22 h 24"/>
                  <a:gd name="T14" fmla="*/ 28 w 40"/>
                  <a:gd name="T15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24">
                    <a:moveTo>
                      <a:pt x="28" y="17"/>
                    </a:moveTo>
                    <a:cubicBezTo>
                      <a:pt x="24" y="15"/>
                      <a:pt x="24" y="10"/>
                      <a:pt x="27" y="7"/>
                    </a:cubicBezTo>
                    <a:cubicBezTo>
                      <a:pt x="31" y="4"/>
                      <a:pt x="35" y="2"/>
                      <a:pt x="40" y="1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20" y="0"/>
                      <a:pt x="10" y="4"/>
                    </a:cubicBezTo>
                    <a:cubicBezTo>
                      <a:pt x="0" y="8"/>
                      <a:pt x="7" y="21"/>
                      <a:pt x="13" y="23"/>
                    </a:cubicBezTo>
                    <a:cubicBezTo>
                      <a:pt x="17" y="24"/>
                      <a:pt x="29" y="23"/>
                      <a:pt x="40" y="22"/>
                    </a:cubicBezTo>
                    <a:cubicBezTo>
                      <a:pt x="36" y="21"/>
                      <a:pt x="32" y="20"/>
                      <a:pt x="28" y="1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460"/>
              <p:cNvSpPr>
                <a:spLocks/>
              </p:cNvSpPr>
              <p:nvPr/>
            </p:nvSpPr>
            <p:spPr bwMode="auto">
              <a:xfrm>
                <a:off x="9589" y="958"/>
                <a:ext cx="147" cy="52"/>
              </a:xfrm>
              <a:custGeom>
                <a:avLst/>
                <a:gdLst>
                  <a:gd name="T0" fmla="*/ 47 w 62"/>
                  <a:gd name="T1" fmla="*/ 21 h 22"/>
                  <a:gd name="T2" fmla="*/ 6 w 62"/>
                  <a:gd name="T3" fmla="*/ 16 h 22"/>
                  <a:gd name="T4" fmla="*/ 13 w 62"/>
                  <a:gd name="T5" fmla="*/ 4 h 22"/>
                  <a:gd name="T6" fmla="*/ 53 w 62"/>
                  <a:gd name="T7" fmla="*/ 2 h 22"/>
                  <a:gd name="T8" fmla="*/ 47 w 62"/>
                  <a:gd name="T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2">
                    <a:moveTo>
                      <a:pt x="47" y="21"/>
                    </a:moveTo>
                    <a:cubicBezTo>
                      <a:pt x="47" y="21"/>
                      <a:pt x="8" y="20"/>
                      <a:pt x="6" y="16"/>
                    </a:cubicBezTo>
                    <a:cubicBezTo>
                      <a:pt x="3" y="12"/>
                      <a:pt x="0" y="7"/>
                      <a:pt x="13" y="4"/>
                    </a:cubicBezTo>
                    <a:cubicBezTo>
                      <a:pt x="27" y="1"/>
                      <a:pt x="50" y="0"/>
                      <a:pt x="53" y="2"/>
                    </a:cubicBezTo>
                    <a:cubicBezTo>
                      <a:pt x="57" y="5"/>
                      <a:pt x="62" y="22"/>
                      <a:pt x="47" y="2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461"/>
              <p:cNvSpPr>
                <a:spLocks/>
              </p:cNvSpPr>
              <p:nvPr/>
            </p:nvSpPr>
            <p:spPr bwMode="auto">
              <a:xfrm>
                <a:off x="9603" y="960"/>
                <a:ext cx="133" cy="50"/>
              </a:xfrm>
              <a:custGeom>
                <a:avLst/>
                <a:gdLst>
                  <a:gd name="T0" fmla="*/ 30 w 56"/>
                  <a:gd name="T1" fmla="*/ 0 h 21"/>
                  <a:gd name="T2" fmla="*/ 36 w 56"/>
                  <a:gd name="T3" fmla="*/ 3 h 21"/>
                  <a:gd name="T4" fmla="*/ 37 w 56"/>
                  <a:gd name="T5" fmla="*/ 12 h 21"/>
                  <a:gd name="T6" fmla="*/ 0 w 56"/>
                  <a:gd name="T7" fmla="*/ 15 h 21"/>
                  <a:gd name="T8" fmla="*/ 41 w 56"/>
                  <a:gd name="T9" fmla="*/ 20 h 21"/>
                  <a:gd name="T10" fmla="*/ 47 w 56"/>
                  <a:gd name="T11" fmla="*/ 1 h 21"/>
                  <a:gd name="T12" fmla="*/ 30 w 56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21">
                    <a:moveTo>
                      <a:pt x="30" y="0"/>
                    </a:moveTo>
                    <a:cubicBezTo>
                      <a:pt x="32" y="1"/>
                      <a:pt x="34" y="2"/>
                      <a:pt x="36" y="3"/>
                    </a:cubicBezTo>
                    <a:cubicBezTo>
                      <a:pt x="39" y="5"/>
                      <a:pt x="40" y="10"/>
                      <a:pt x="37" y="12"/>
                    </a:cubicBezTo>
                    <a:cubicBezTo>
                      <a:pt x="25" y="20"/>
                      <a:pt x="13" y="14"/>
                      <a:pt x="0" y="15"/>
                    </a:cubicBezTo>
                    <a:cubicBezTo>
                      <a:pt x="3" y="19"/>
                      <a:pt x="41" y="20"/>
                      <a:pt x="41" y="20"/>
                    </a:cubicBezTo>
                    <a:cubicBezTo>
                      <a:pt x="56" y="21"/>
                      <a:pt x="51" y="4"/>
                      <a:pt x="47" y="1"/>
                    </a:cubicBezTo>
                    <a:cubicBezTo>
                      <a:pt x="46" y="0"/>
                      <a:pt x="38" y="0"/>
                      <a:pt x="30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462"/>
              <p:cNvSpPr>
                <a:spLocks/>
              </p:cNvSpPr>
              <p:nvPr/>
            </p:nvSpPr>
            <p:spPr bwMode="auto">
              <a:xfrm>
                <a:off x="9589" y="906"/>
                <a:ext cx="137" cy="59"/>
              </a:xfrm>
              <a:custGeom>
                <a:avLst/>
                <a:gdLst>
                  <a:gd name="T0" fmla="*/ 12 w 58"/>
                  <a:gd name="T1" fmla="*/ 25 h 25"/>
                  <a:gd name="T2" fmla="*/ 46 w 58"/>
                  <a:gd name="T3" fmla="*/ 23 h 25"/>
                  <a:gd name="T4" fmla="*/ 54 w 58"/>
                  <a:gd name="T5" fmla="*/ 10 h 25"/>
                  <a:gd name="T6" fmla="*/ 31 w 58"/>
                  <a:gd name="T7" fmla="*/ 3 h 25"/>
                  <a:gd name="T8" fmla="*/ 2 w 58"/>
                  <a:gd name="T9" fmla="*/ 20 h 25"/>
                  <a:gd name="T10" fmla="*/ 12 w 58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25">
                    <a:moveTo>
                      <a:pt x="12" y="25"/>
                    </a:move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58" y="20"/>
                      <a:pt x="54" y="10"/>
                    </a:cubicBezTo>
                    <a:cubicBezTo>
                      <a:pt x="50" y="0"/>
                      <a:pt x="31" y="3"/>
                      <a:pt x="31" y="3"/>
                    </a:cubicBezTo>
                    <a:cubicBezTo>
                      <a:pt x="31" y="3"/>
                      <a:pt x="0" y="8"/>
                      <a:pt x="2" y="20"/>
                    </a:cubicBezTo>
                    <a:cubicBezTo>
                      <a:pt x="2" y="20"/>
                      <a:pt x="3" y="25"/>
                      <a:pt x="12" y="25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463"/>
              <p:cNvSpPr>
                <a:spLocks/>
              </p:cNvSpPr>
              <p:nvPr/>
            </p:nvSpPr>
            <p:spPr bwMode="auto">
              <a:xfrm>
                <a:off x="9598" y="913"/>
                <a:ext cx="128" cy="52"/>
              </a:xfrm>
              <a:custGeom>
                <a:avLst/>
                <a:gdLst>
                  <a:gd name="T0" fmla="*/ 37 w 54"/>
                  <a:gd name="T1" fmla="*/ 0 h 22"/>
                  <a:gd name="T2" fmla="*/ 38 w 54"/>
                  <a:gd name="T3" fmla="*/ 5 h 22"/>
                  <a:gd name="T4" fmla="*/ 20 w 54"/>
                  <a:gd name="T5" fmla="*/ 17 h 22"/>
                  <a:gd name="T6" fmla="*/ 0 w 54"/>
                  <a:gd name="T7" fmla="*/ 20 h 22"/>
                  <a:gd name="T8" fmla="*/ 8 w 54"/>
                  <a:gd name="T9" fmla="*/ 22 h 22"/>
                  <a:gd name="T10" fmla="*/ 42 w 54"/>
                  <a:gd name="T11" fmla="*/ 20 h 22"/>
                  <a:gd name="T12" fmla="*/ 50 w 54"/>
                  <a:gd name="T13" fmla="*/ 7 h 22"/>
                  <a:gd name="T14" fmla="*/ 37 w 54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22">
                    <a:moveTo>
                      <a:pt x="37" y="0"/>
                    </a:moveTo>
                    <a:cubicBezTo>
                      <a:pt x="38" y="1"/>
                      <a:pt x="38" y="3"/>
                      <a:pt x="38" y="5"/>
                    </a:cubicBezTo>
                    <a:cubicBezTo>
                      <a:pt x="37" y="13"/>
                      <a:pt x="26" y="15"/>
                      <a:pt x="20" y="17"/>
                    </a:cubicBezTo>
                    <a:cubicBezTo>
                      <a:pt x="13" y="18"/>
                      <a:pt x="7" y="19"/>
                      <a:pt x="0" y="20"/>
                    </a:cubicBezTo>
                    <a:cubicBezTo>
                      <a:pt x="1" y="21"/>
                      <a:pt x="4" y="22"/>
                      <a:pt x="8" y="22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2" y="20"/>
                      <a:pt x="54" y="17"/>
                      <a:pt x="50" y="7"/>
                    </a:cubicBezTo>
                    <a:cubicBezTo>
                      <a:pt x="48" y="2"/>
                      <a:pt x="42" y="0"/>
                      <a:pt x="37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464"/>
              <p:cNvSpPr>
                <a:spLocks/>
              </p:cNvSpPr>
              <p:nvPr/>
            </p:nvSpPr>
            <p:spPr bwMode="auto">
              <a:xfrm>
                <a:off x="9577" y="847"/>
                <a:ext cx="116" cy="80"/>
              </a:xfrm>
              <a:custGeom>
                <a:avLst/>
                <a:gdLst>
                  <a:gd name="T0" fmla="*/ 18 w 49"/>
                  <a:gd name="T1" fmla="*/ 31 h 34"/>
                  <a:gd name="T2" fmla="*/ 49 w 49"/>
                  <a:gd name="T3" fmla="*/ 19 h 34"/>
                  <a:gd name="T4" fmla="*/ 37 w 49"/>
                  <a:gd name="T5" fmla="*/ 2 h 34"/>
                  <a:gd name="T6" fmla="*/ 10 w 49"/>
                  <a:gd name="T7" fmla="*/ 19 h 34"/>
                  <a:gd name="T8" fmla="*/ 18 w 49"/>
                  <a:gd name="T9" fmla="*/ 3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4">
                    <a:moveTo>
                      <a:pt x="18" y="31"/>
                    </a:moveTo>
                    <a:cubicBezTo>
                      <a:pt x="18" y="31"/>
                      <a:pt x="48" y="29"/>
                      <a:pt x="49" y="19"/>
                    </a:cubicBezTo>
                    <a:cubicBezTo>
                      <a:pt x="49" y="10"/>
                      <a:pt x="46" y="0"/>
                      <a:pt x="37" y="2"/>
                    </a:cubicBezTo>
                    <a:cubicBezTo>
                      <a:pt x="27" y="3"/>
                      <a:pt x="10" y="19"/>
                      <a:pt x="10" y="19"/>
                    </a:cubicBezTo>
                    <a:cubicBezTo>
                      <a:pt x="10" y="19"/>
                      <a:pt x="0" y="34"/>
                      <a:pt x="18" y="3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465"/>
              <p:cNvSpPr>
                <a:spLocks/>
              </p:cNvSpPr>
              <p:nvPr/>
            </p:nvSpPr>
            <p:spPr bwMode="auto">
              <a:xfrm>
                <a:off x="9594" y="849"/>
                <a:ext cx="99" cy="74"/>
              </a:xfrm>
              <a:custGeom>
                <a:avLst/>
                <a:gdLst>
                  <a:gd name="T0" fmla="*/ 31 w 42"/>
                  <a:gd name="T1" fmla="*/ 1 h 31"/>
                  <a:gd name="T2" fmla="*/ 33 w 42"/>
                  <a:gd name="T3" fmla="*/ 4 h 31"/>
                  <a:gd name="T4" fmla="*/ 1 w 42"/>
                  <a:gd name="T5" fmla="*/ 25 h 31"/>
                  <a:gd name="T6" fmla="*/ 0 w 42"/>
                  <a:gd name="T7" fmla="*/ 25 h 31"/>
                  <a:gd name="T8" fmla="*/ 11 w 42"/>
                  <a:gd name="T9" fmla="*/ 30 h 31"/>
                  <a:gd name="T10" fmla="*/ 42 w 42"/>
                  <a:gd name="T11" fmla="*/ 18 h 31"/>
                  <a:gd name="T12" fmla="*/ 31 w 42"/>
                  <a:gd name="T13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1">
                    <a:moveTo>
                      <a:pt x="31" y="1"/>
                    </a:moveTo>
                    <a:cubicBezTo>
                      <a:pt x="32" y="1"/>
                      <a:pt x="33" y="2"/>
                      <a:pt x="33" y="4"/>
                    </a:cubicBezTo>
                    <a:cubicBezTo>
                      <a:pt x="40" y="20"/>
                      <a:pt x="10" y="22"/>
                      <a:pt x="1" y="25"/>
                    </a:cubicBezTo>
                    <a:cubicBezTo>
                      <a:pt x="1" y="25"/>
                      <a:pt x="0" y="25"/>
                      <a:pt x="0" y="25"/>
                    </a:cubicBezTo>
                    <a:cubicBezTo>
                      <a:pt x="0" y="28"/>
                      <a:pt x="2" y="31"/>
                      <a:pt x="11" y="30"/>
                    </a:cubicBezTo>
                    <a:cubicBezTo>
                      <a:pt x="11" y="30"/>
                      <a:pt x="41" y="28"/>
                      <a:pt x="42" y="18"/>
                    </a:cubicBezTo>
                    <a:cubicBezTo>
                      <a:pt x="42" y="9"/>
                      <a:pt x="39" y="0"/>
                      <a:pt x="31" y="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466"/>
              <p:cNvSpPr>
                <a:spLocks/>
              </p:cNvSpPr>
              <p:nvPr/>
            </p:nvSpPr>
            <p:spPr bwMode="auto">
              <a:xfrm>
                <a:off x="6189" y="863"/>
                <a:ext cx="416" cy="800"/>
              </a:xfrm>
              <a:custGeom>
                <a:avLst/>
                <a:gdLst>
                  <a:gd name="T0" fmla="*/ 8 w 176"/>
                  <a:gd name="T1" fmla="*/ 0 h 338"/>
                  <a:gd name="T2" fmla="*/ 47 w 176"/>
                  <a:gd name="T3" fmla="*/ 92 h 338"/>
                  <a:gd name="T4" fmla="*/ 45 w 176"/>
                  <a:gd name="T5" fmla="*/ 323 h 338"/>
                  <a:gd name="T6" fmla="*/ 81 w 176"/>
                  <a:gd name="T7" fmla="*/ 338 h 338"/>
                  <a:gd name="T8" fmla="*/ 80 w 176"/>
                  <a:gd name="T9" fmla="*/ 102 h 338"/>
                  <a:gd name="T10" fmla="*/ 103 w 176"/>
                  <a:gd name="T11" fmla="*/ 100 h 338"/>
                  <a:gd name="T12" fmla="*/ 120 w 176"/>
                  <a:gd name="T13" fmla="*/ 330 h 338"/>
                  <a:gd name="T14" fmla="*/ 145 w 176"/>
                  <a:gd name="T15" fmla="*/ 311 h 338"/>
                  <a:gd name="T16" fmla="*/ 162 w 176"/>
                  <a:gd name="T17" fmla="*/ 294 h 338"/>
                  <a:gd name="T18" fmla="*/ 135 w 176"/>
                  <a:gd name="T19" fmla="*/ 96 h 338"/>
                  <a:gd name="T20" fmla="*/ 162 w 176"/>
                  <a:gd name="T21" fmla="*/ 0 h 338"/>
                  <a:gd name="T22" fmla="*/ 8 w 176"/>
                  <a:gd name="T23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38">
                    <a:moveTo>
                      <a:pt x="8" y="0"/>
                    </a:moveTo>
                    <a:cubicBezTo>
                      <a:pt x="8" y="0"/>
                      <a:pt x="0" y="83"/>
                      <a:pt x="47" y="92"/>
                    </a:cubicBezTo>
                    <a:cubicBezTo>
                      <a:pt x="45" y="323"/>
                      <a:pt x="45" y="323"/>
                      <a:pt x="45" y="323"/>
                    </a:cubicBezTo>
                    <a:cubicBezTo>
                      <a:pt x="81" y="338"/>
                      <a:pt x="81" y="338"/>
                      <a:pt x="81" y="338"/>
                    </a:cubicBezTo>
                    <a:cubicBezTo>
                      <a:pt x="80" y="102"/>
                      <a:pt x="80" y="102"/>
                      <a:pt x="80" y="102"/>
                    </a:cubicBezTo>
                    <a:cubicBezTo>
                      <a:pt x="80" y="102"/>
                      <a:pt x="96" y="105"/>
                      <a:pt x="103" y="100"/>
                    </a:cubicBezTo>
                    <a:cubicBezTo>
                      <a:pt x="120" y="330"/>
                      <a:pt x="120" y="330"/>
                      <a:pt x="120" y="330"/>
                    </a:cubicBezTo>
                    <a:cubicBezTo>
                      <a:pt x="145" y="311"/>
                      <a:pt x="145" y="311"/>
                      <a:pt x="145" y="311"/>
                    </a:cubicBezTo>
                    <a:cubicBezTo>
                      <a:pt x="162" y="294"/>
                      <a:pt x="162" y="294"/>
                      <a:pt x="162" y="294"/>
                    </a:cubicBezTo>
                    <a:cubicBezTo>
                      <a:pt x="135" y="96"/>
                      <a:pt x="135" y="96"/>
                      <a:pt x="135" y="96"/>
                    </a:cubicBezTo>
                    <a:cubicBezTo>
                      <a:pt x="135" y="96"/>
                      <a:pt x="176" y="72"/>
                      <a:pt x="162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467"/>
              <p:cNvSpPr>
                <a:spLocks/>
              </p:cNvSpPr>
              <p:nvPr/>
            </p:nvSpPr>
            <p:spPr bwMode="auto">
              <a:xfrm>
                <a:off x="6215" y="863"/>
                <a:ext cx="390" cy="800"/>
              </a:xfrm>
              <a:custGeom>
                <a:avLst/>
                <a:gdLst>
                  <a:gd name="T0" fmla="*/ 110 w 165"/>
                  <a:gd name="T1" fmla="*/ 119 h 338"/>
                  <a:gd name="T2" fmla="*/ 124 w 165"/>
                  <a:gd name="T3" fmla="*/ 102 h 338"/>
                  <a:gd name="T4" fmla="*/ 124 w 165"/>
                  <a:gd name="T5" fmla="*/ 96 h 338"/>
                  <a:gd name="T6" fmla="*/ 152 w 165"/>
                  <a:gd name="T7" fmla="*/ 0 h 338"/>
                  <a:gd name="T8" fmla="*/ 152 w 165"/>
                  <a:gd name="T9" fmla="*/ 5 h 338"/>
                  <a:gd name="T10" fmla="*/ 69 w 165"/>
                  <a:gd name="T11" fmla="*/ 85 h 338"/>
                  <a:gd name="T12" fmla="*/ 7 w 165"/>
                  <a:gd name="T13" fmla="*/ 55 h 338"/>
                  <a:gd name="T14" fmla="*/ 0 w 165"/>
                  <a:gd name="T15" fmla="*/ 48 h 338"/>
                  <a:gd name="T16" fmla="*/ 36 w 165"/>
                  <a:gd name="T17" fmla="*/ 92 h 338"/>
                  <a:gd name="T18" fmla="*/ 36 w 165"/>
                  <a:gd name="T19" fmla="*/ 100 h 338"/>
                  <a:gd name="T20" fmla="*/ 51 w 165"/>
                  <a:gd name="T21" fmla="*/ 114 h 338"/>
                  <a:gd name="T22" fmla="*/ 52 w 165"/>
                  <a:gd name="T23" fmla="*/ 121 h 338"/>
                  <a:gd name="T24" fmla="*/ 53 w 165"/>
                  <a:gd name="T25" fmla="*/ 128 h 338"/>
                  <a:gd name="T26" fmla="*/ 52 w 165"/>
                  <a:gd name="T27" fmla="*/ 330 h 338"/>
                  <a:gd name="T28" fmla="*/ 70 w 165"/>
                  <a:gd name="T29" fmla="*/ 338 h 338"/>
                  <a:gd name="T30" fmla="*/ 69 w 165"/>
                  <a:gd name="T31" fmla="*/ 102 h 338"/>
                  <a:gd name="T32" fmla="*/ 92 w 165"/>
                  <a:gd name="T33" fmla="*/ 100 h 338"/>
                  <a:gd name="T34" fmla="*/ 109 w 165"/>
                  <a:gd name="T35" fmla="*/ 330 h 338"/>
                  <a:gd name="T36" fmla="*/ 131 w 165"/>
                  <a:gd name="T37" fmla="*/ 313 h 338"/>
                  <a:gd name="T38" fmla="*/ 129 w 165"/>
                  <a:gd name="T39" fmla="*/ 305 h 338"/>
                  <a:gd name="T40" fmla="*/ 110 w 165"/>
                  <a:gd name="T41" fmla="*/ 11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5" h="338">
                    <a:moveTo>
                      <a:pt x="110" y="119"/>
                    </a:moveTo>
                    <a:cubicBezTo>
                      <a:pt x="110" y="109"/>
                      <a:pt x="117" y="103"/>
                      <a:pt x="124" y="102"/>
                    </a:cubicBezTo>
                    <a:cubicBezTo>
                      <a:pt x="124" y="96"/>
                      <a:pt x="124" y="96"/>
                      <a:pt x="124" y="96"/>
                    </a:cubicBezTo>
                    <a:cubicBezTo>
                      <a:pt x="124" y="96"/>
                      <a:pt x="165" y="72"/>
                      <a:pt x="152" y="0"/>
                    </a:cubicBezTo>
                    <a:cubicBezTo>
                      <a:pt x="152" y="2"/>
                      <a:pt x="152" y="3"/>
                      <a:pt x="152" y="5"/>
                    </a:cubicBezTo>
                    <a:cubicBezTo>
                      <a:pt x="151" y="49"/>
                      <a:pt x="114" y="86"/>
                      <a:pt x="69" y="85"/>
                    </a:cubicBezTo>
                    <a:cubicBezTo>
                      <a:pt x="45" y="85"/>
                      <a:pt x="22" y="73"/>
                      <a:pt x="7" y="55"/>
                    </a:cubicBezTo>
                    <a:cubicBezTo>
                      <a:pt x="5" y="53"/>
                      <a:pt x="2" y="51"/>
                      <a:pt x="0" y="48"/>
                    </a:cubicBezTo>
                    <a:cubicBezTo>
                      <a:pt x="5" y="68"/>
                      <a:pt x="15" y="88"/>
                      <a:pt x="36" y="92"/>
                    </a:cubicBezTo>
                    <a:cubicBezTo>
                      <a:pt x="36" y="100"/>
                      <a:pt x="36" y="100"/>
                      <a:pt x="36" y="100"/>
                    </a:cubicBezTo>
                    <a:cubicBezTo>
                      <a:pt x="44" y="101"/>
                      <a:pt x="50" y="105"/>
                      <a:pt x="51" y="114"/>
                    </a:cubicBezTo>
                    <a:cubicBezTo>
                      <a:pt x="51" y="116"/>
                      <a:pt x="52" y="118"/>
                      <a:pt x="52" y="121"/>
                    </a:cubicBezTo>
                    <a:cubicBezTo>
                      <a:pt x="53" y="123"/>
                      <a:pt x="53" y="125"/>
                      <a:pt x="53" y="128"/>
                    </a:cubicBezTo>
                    <a:cubicBezTo>
                      <a:pt x="53" y="196"/>
                      <a:pt x="53" y="263"/>
                      <a:pt x="52" y="330"/>
                    </a:cubicBezTo>
                    <a:cubicBezTo>
                      <a:pt x="70" y="338"/>
                      <a:pt x="70" y="338"/>
                      <a:pt x="70" y="338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69" y="102"/>
                      <a:pt x="85" y="105"/>
                      <a:pt x="92" y="100"/>
                    </a:cubicBezTo>
                    <a:cubicBezTo>
                      <a:pt x="109" y="330"/>
                      <a:pt x="109" y="330"/>
                      <a:pt x="109" y="330"/>
                    </a:cubicBezTo>
                    <a:cubicBezTo>
                      <a:pt x="131" y="313"/>
                      <a:pt x="131" y="313"/>
                      <a:pt x="131" y="313"/>
                    </a:cubicBezTo>
                    <a:cubicBezTo>
                      <a:pt x="130" y="311"/>
                      <a:pt x="129" y="308"/>
                      <a:pt x="129" y="305"/>
                    </a:cubicBezTo>
                    <a:cubicBezTo>
                      <a:pt x="125" y="243"/>
                      <a:pt x="107" y="182"/>
                      <a:pt x="110" y="119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468"/>
              <p:cNvSpPr>
                <a:spLocks/>
              </p:cNvSpPr>
              <p:nvPr/>
            </p:nvSpPr>
            <p:spPr bwMode="auto">
              <a:xfrm>
                <a:off x="6208" y="821"/>
                <a:ext cx="366" cy="113"/>
              </a:xfrm>
              <a:custGeom>
                <a:avLst/>
                <a:gdLst>
                  <a:gd name="T0" fmla="*/ 1 w 155"/>
                  <a:gd name="T1" fmla="*/ 14 h 48"/>
                  <a:gd name="T2" fmla="*/ 0 w 155"/>
                  <a:gd name="T3" fmla="*/ 24 h 48"/>
                  <a:gd name="T4" fmla="*/ 50 w 155"/>
                  <a:gd name="T5" fmla="*/ 25 h 48"/>
                  <a:gd name="T6" fmla="*/ 76 w 155"/>
                  <a:gd name="T7" fmla="*/ 48 h 48"/>
                  <a:gd name="T8" fmla="*/ 101 w 155"/>
                  <a:gd name="T9" fmla="*/ 25 h 48"/>
                  <a:gd name="T10" fmla="*/ 155 w 155"/>
                  <a:gd name="T11" fmla="*/ 21 h 48"/>
                  <a:gd name="T12" fmla="*/ 154 w 155"/>
                  <a:gd name="T13" fmla="*/ 14 h 48"/>
                  <a:gd name="T14" fmla="*/ 1 w 155"/>
                  <a:gd name="T15" fmla="*/ 1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5" h="48">
                    <a:moveTo>
                      <a:pt x="1" y="1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4" y="23"/>
                      <a:pt x="50" y="25"/>
                    </a:cubicBezTo>
                    <a:cubicBezTo>
                      <a:pt x="60" y="25"/>
                      <a:pt x="65" y="47"/>
                      <a:pt x="76" y="48"/>
                    </a:cubicBezTo>
                    <a:cubicBezTo>
                      <a:pt x="87" y="48"/>
                      <a:pt x="91" y="26"/>
                      <a:pt x="101" y="25"/>
                    </a:cubicBezTo>
                    <a:cubicBezTo>
                      <a:pt x="120" y="24"/>
                      <a:pt x="146" y="26"/>
                      <a:pt x="155" y="21"/>
                    </a:cubicBezTo>
                    <a:cubicBezTo>
                      <a:pt x="154" y="14"/>
                      <a:pt x="154" y="14"/>
                      <a:pt x="154" y="14"/>
                    </a:cubicBezTo>
                    <a:cubicBezTo>
                      <a:pt x="154" y="14"/>
                      <a:pt x="67" y="0"/>
                      <a:pt x="1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469"/>
              <p:cNvSpPr>
                <a:spLocks/>
              </p:cNvSpPr>
              <p:nvPr/>
            </p:nvSpPr>
            <p:spPr bwMode="auto">
              <a:xfrm>
                <a:off x="6012" y="1502"/>
                <a:ext cx="392" cy="198"/>
              </a:xfrm>
              <a:custGeom>
                <a:avLst/>
                <a:gdLst>
                  <a:gd name="T0" fmla="*/ 18 w 166"/>
                  <a:gd name="T1" fmla="*/ 83 h 84"/>
                  <a:gd name="T2" fmla="*/ 159 w 166"/>
                  <a:gd name="T3" fmla="*/ 73 h 84"/>
                  <a:gd name="T4" fmla="*/ 83 w 166"/>
                  <a:gd name="T5" fmla="*/ 1 h 84"/>
                  <a:gd name="T6" fmla="*/ 18 w 166"/>
                  <a:gd name="T7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84">
                    <a:moveTo>
                      <a:pt x="18" y="83"/>
                    </a:moveTo>
                    <a:cubicBezTo>
                      <a:pt x="18" y="83"/>
                      <a:pt x="125" y="84"/>
                      <a:pt x="159" y="73"/>
                    </a:cubicBezTo>
                    <a:cubicBezTo>
                      <a:pt x="159" y="73"/>
                      <a:pt x="166" y="3"/>
                      <a:pt x="83" y="1"/>
                    </a:cubicBezTo>
                    <a:cubicBezTo>
                      <a:pt x="0" y="0"/>
                      <a:pt x="3" y="78"/>
                      <a:pt x="18" y="83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70"/>
              <p:cNvSpPr>
                <a:spLocks/>
              </p:cNvSpPr>
              <p:nvPr/>
            </p:nvSpPr>
            <p:spPr bwMode="auto">
              <a:xfrm>
                <a:off x="6042" y="1504"/>
                <a:ext cx="310" cy="170"/>
              </a:xfrm>
              <a:custGeom>
                <a:avLst/>
                <a:gdLst>
                  <a:gd name="T0" fmla="*/ 131 w 131"/>
                  <a:gd name="T1" fmla="*/ 25 h 72"/>
                  <a:gd name="T2" fmla="*/ 70 w 131"/>
                  <a:gd name="T3" fmla="*/ 0 h 72"/>
                  <a:gd name="T4" fmla="*/ 0 w 131"/>
                  <a:gd name="T5" fmla="*/ 41 h 72"/>
                  <a:gd name="T6" fmla="*/ 131 w 131"/>
                  <a:gd name="T7" fmla="*/ 2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72">
                    <a:moveTo>
                      <a:pt x="131" y="25"/>
                    </a:moveTo>
                    <a:cubicBezTo>
                      <a:pt x="120" y="12"/>
                      <a:pt x="102" y="1"/>
                      <a:pt x="70" y="0"/>
                    </a:cubicBezTo>
                    <a:cubicBezTo>
                      <a:pt x="27" y="0"/>
                      <a:pt x="7" y="20"/>
                      <a:pt x="0" y="41"/>
                    </a:cubicBezTo>
                    <a:cubicBezTo>
                      <a:pt x="23" y="72"/>
                      <a:pt x="121" y="67"/>
                      <a:pt x="131" y="25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471"/>
              <p:cNvSpPr>
                <a:spLocks/>
              </p:cNvSpPr>
              <p:nvPr/>
            </p:nvSpPr>
            <p:spPr bwMode="auto">
              <a:xfrm>
                <a:off x="6111" y="1542"/>
                <a:ext cx="52" cy="26"/>
              </a:xfrm>
              <a:custGeom>
                <a:avLst/>
                <a:gdLst>
                  <a:gd name="T0" fmla="*/ 22 w 22"/>
                  <a:gd name="T1" fmla="*/ 5 h 11"/>
                  <a:gd name="T2" fmla="*/ 11 w 22"/>
                  <a:gd name="T3" fmla="*/ 11 h 11"/>
                  <a:gd name="T4" fmla="*/ 0 w 22"/>
                  <a:gd name="T5" fmla="*/ 5 h 11"/>
                  <a:gd name="T6" fmla="*/ 11 w 22"/>
                  <a:gd name="T7" fmla="*/ 0 h 11"/>
                  <a:gd name="T8" fmla="*/ 22 w 22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">
                    <a:moveTo>
                      <a:pt x="22" y="5"/>
                    </a:moveTo>
                    <a:cubicBezTo>
                      <a:pt x="22" y="9"/>
                      <a:pt x="17" y="11"/>
                      <a:pt x="11" y="11"/>
                    </a:cubicBezTo>
                    <a:cubicBezTo>
                      <a:pt x="5" y="11"/>
                      <a:pt x="0" y="8"/>
                      <a:pt x="0" y="5"/>
                    </a:cubicBezTo>
                    <a:cubicBezTo>
                      <a:pt x="0" y="2"/>
                      <a:pt x="5" y="0"/>
                      <a:pt x="11" y="0"/>
                    </a:cubicBezTo>
                    <a:cubicBezTo>
                      <a:pt x="17" y="0"/>
                      <a:pt x="22" y="2"/>
                      <a:pt x="22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472"/>
              <p:cNvSpPr>
                <a:spLocks/>
              </p:cNvSpPr>
              <p:nvPr/>
            </p:nvSpPr>
            <p:spPr bwMode="auto">
              <a:xfrm>
                <a:off x="6447" y="1502"/>
                <a:ext cx="392" cy="198"/>
              </a:xfrm>
              <a:custGeom>
                <a:avLst/>
                <a:gdLst>
                  <a:gd name="T0" fmla="*/ 149 w 166"/>
                  <a:gd name="T1" fmla="*/ 83 h 84"/>
                  <a:gd name="T2" fmla="*/ 7 w 166"/>
                  <a:gd name="T3" fmla="*/ 73 h 84"/>
                  <a:gd name="T4" fmla="*/ 83 w 166"/>
                  <a:gd name="T5" fmla="*/ 1 h 84"/>
                  <a:gd name="T6" fmla="*/ 149 w 166"/>
                  <a:gd name="T7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84">
                    <a:moveTo>
                      <a:pt x="149" y="83"/>
                    </a:moveTo>
                    <a:cubicBezTo>
                      <a:pt x="149" y="83"/>
                      <a:pt x="41" y="84"/>
                      <a:pt x="7" y="73"/>
                    </a:cubicBezTo>
                    <a:cubicBezTo>
                      <a:pt x="7" y="73"/>
                      <a:pt x="0" y="3"/>
                      <a:pt x="83" y="1"/>
                    </a:cubicBezTo>
                    <a:cubicBezTo>
                      <a:pt x="166" y="0"/>
                      <a:pt x="163" y="78"/>
                      <a:pt x="149" y="83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73"/>
              <p:cNvSpPr>
                <a:spLocks/>
              </p:cNvSpPr>
              <p:nvPr/>
            </p:nvSpPr>
            <p:spPr bwMode="auto">
              <a:xfrm>
                <a:off x="6499" y="1504"/>
                <a:ext cx="309" cy="170"/>
              </a:xfrm>
              <a:custGeom>
                <a:avLst/>
                <a:gdLst>
                  <a:gd name="T0" fmla="*/ 0 w 131"/>
                  <a:gd name="T1" fmla="*/ 25 h 72"/>
                  <a:gd name="T2" fmla="*/ 61 w 131"/>
                  <a:gd name="T3" fmla="*/ 0 h 72"/>
                  <a:gd name="T4" fmla="*/ 131 w 131"/>
                  <a:gd name="T5" fmla="*/ 41 h 72"/>
                  <a:gd name="T6" fmla="*/ 0 w 131"/>
                  <a:gd name="T7" fmla="*/ 2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72">
                    <a:moveTo>
                      <a:pt x="0" y="25"/>
                    </a:moveTo>
                    <a:cubicBezTo>
                      <a:pt x="11" y="12"/>
                      <a:pt x="29" y="1"/>
                      <a:pt x="61" y="0"/>
                    </a:cubicBezTo>
                    <a:cubicBezTo>
                      <a:pt x="104" y="0"/>
                      <a:pt x="124" y="20"/>
                      <a:pt x="131" y="41"/>
                    </a:cubicBezTo>
                    <a:cubicBezTo>
                      <a:pt x="108" y="72"/>
                      <a:pt x="10" y="67"/>
                      <a:pt x="0" y="25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74"/>
              <p:cNvSpPr>
                <a:spLocks/>
              </p:cNvSpPr>
              <p:nvPr/>
            </p:nvSpPr>
            <p:spPr bwMode="auto">
              <a:xfrm>
                <a:off x="6688" y="1542"/>
                <a:ext cx="52" cy="26"/>
              </a:xfrm>
              <a:custGeom>
                <a:avLst/>
                <a:gdLst>
                  <a:gd name="T0" fmla="*/ 1 w 22"/>
                  <a:gd name="T1" fmla="*/ 5 h 11"/>
                  <a:gd name="T2" fmla="*/ 11 w 22"/>
                  <a:gd name="T3" fmla="*/ 11 h 11"/>
                  <a:gd name="T4" fmla="*/ 22 w 22"/>
                  <a:gd name="T5" fmla="*/ 5 h 11"/>
                  <a:gd name="T6" fmla="*/ 11 w 22"/>
                  <a:gd name="T7" fmla="*/ 0 h 11"/>
                  <a:gd name="T8" fmla="*/ 1 w 22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">
                    <a:moveTo>
                      <a:pt x="1" y="5"/>
                    </a:moveTo>
                    <a:cubicBezTo>
                      <a:pt x="1" y="9"/>
                      <a:pt x="5" y="11"/>
                      <a:pt x="11" y="11"/>
                    </a:cubicBezTo>
                    <a:cubicBezTo>
                      <a:pt x="18" y="11"/>
                      <a:pt x="22" y="8"/>
                      <a:pt x="22" y="5"/>
                    </a:cubicBezTo>
                    <a:cubicBezTo>
                      <a:pt x="22" y="2"/>
                      <a:pt x="17" y="0"/>
                      <a:pt x="11" y="0"/>
                    </a:cubicBezTo>
                    <a:cubicBezTo>
                      <a:pt x="5" y="0"/>
                      <a:pt x="0" y="2"/>
                      <a:pt x="1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475"/>
              <p:cNvSpPr>
                <a:spLocks/>
              </p:cNvSpPr>
              <p:nvPr/>
            </p:nvSpPr>
            <p:spPr bwMode="auto">
              <a:xfrm>
                <a:off x="6454" y="253"/>
                <a:ext cx="501" cy="398"/>
              </a:xfrm>
              <a:custGeom>
                <a:avLst/>
                <a:gdLst>
                  <a:gd name="T0" fmla="*/ 15 w 212"/>
                  <a:gd name="T1" fmla="*/ 18 h 168"/>
                  <a:gd name="T2" fmla="*/ 60 w 212"/>
                  <a:gd name="T3" fmla="*/ 21 h 168"/>
                  <a:gd name="T4" fmla="*/ 126 w 212"/>
                  <a:gd name="T5" fmla="*/ 88 h 168"/>
                  <a:gd name="T6" fmla="*/ 157 w 212"/>
                  <a:gd name="T7" fmla="*/ 114 h 168"/>
                  <a:gd name="T8" fmla="*/ 172 w 212"/>
                  <a:gd name="T9" fmla="*/ 66 h 168"/>
                  <a:gd name="T10" fmla="*/ 212 w 212"/>
                  <a:gd name="T11" fmla="*/ 81 h 168"/>
                  <a:gd name="T12" fmla="*/ 200 w 212"/>
                  <a:gd name="T13" fmla="*/ 126 h 168"/>
                  <a:gd name="T14" fmla="*/ 162 w 212"/>
                  <a:gd name="T15" fmla="*/ 166 h 168"/>
                  <a:gd name="T16" fmla="*/ 120 w 212"/>
                  <a:gd name="T17" fmla="*/ 143 h 168"/>
                  <a:gd name="T18" fmla="*/ 54 w 212"/>
                  <a:gd name="T19" fmla="*/ 78 h 168"/>
                  <a:gd name="T20" fmla="*/ 35 w 212"/>
                  <a:gd name="T21" fmla="*/ 61 h 168"/>
                  <a:gd name="T22" fmla="*/ 15 w 212"/>
                  <a:gd name="T23" fmla="*/ 1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2" h="168">
                    <a:moveTo>
                      <a:pt x="15" y="18"/>
                    </a:moveTo>
                    <a:cubicBezTo>
                      <a:pt x="15" y="18"/>
                      <a:pt x="34" y="0"/>
                      <a:pt x="60" y="21"/>
                    </a:cubicBezTo>
                    <a:cubicBezTo>
                      <a:pt x="86" y="41"/>
                      <a:pt x="115" y="79"/>
                      <a:pt x="126" y="88"/>
                    </a:cubicBezTo>
                    <a:cubicBezTo>
                      <a:pt x="135" y="95"/>
                      <a:pt x="145" y="114"/>
                      <a:pt x="157" y="114"/>
                    </a:cubicBezTo>
                    <a:cubicBezTo>
                      <a:pt x="164" y="114"/>
                      <a:pt x="172" y="66"/>
                      <a:pt x="172" y="66"/>
                    </a:cubicBezTo>
                    <a:cubicBezTo>
                      <a:pt x="212" y="81"/>
                      <a:pt x="212" y="81"/>
                      <a:pt x="212" y="81"/>
                    </a:cubicBezTo>
                    <a:cubicBezTo>
                      <a:pt x="200" y="126"/>
                      <a:pt x="200" y="126"/>
                      <a:pt x="200" y="126"/>
                    </a:cubicBezTo>
                    <a:cubicBezTo>
                      <a:pt x="200" y="126"/>
                      <a:pt x="188" y="168"/>
                      <a:pt x="162" y="166"/>
                    </a:cubicBezTo>
                    <a:cubicBezTo>
                      <a:pt x="148" y="165"/>
                      <a:pt x="129" y="153"/>
                      <a:pt x="120" y="143"/>
                    </a:cubicBezTo>
                    <a:cubicBezTo>
                      <a:pt x="98" y="121"/>
                      <a:pt x="76" y="100"/>
                      <a:pt x="54" y="78"/>
                    </a:cubicBezTo>
                    <a:cubicBezTo>
                      <a:pt x="49" y="74"/>
                      <a:pt x="42" y="63"/>
                      <a:pt x="35" y="61"/>
                    </a:cubicBezTo>
                    <a:cubicBezTo>
                      <a:pt x="35" y="61"/>
                      <a:pt x="0" y="45"/>
                      <a:pt x="15" y="1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76"/>
              <p:cNvSpPr>
                <a:spLocks/>
              </p:cNvSpPr>
              <p:nvPr/>
            </p:nvSpPr>
            <p:spPr bwMode="auto">
              <a:xfrm>
                <a:off x="6494" y="272"/>
                <a:ext cx="279" cy="348"/>
              </a:xfrm>
              <a:custGeom>
                <a:avLst/>
                <a:gdLst>
                  <a:gd name="T0" fmla="*/ 103 w 118"/>
                  <a:gd name="T1" fmla="*/ 135 h 147"/>
                  <a:gd name="T2" fmla="*/ 117 w 118"/>
                  <a:gd name="T3" fmla="*/ 147 h 147"/>
                  <a:gd name="T4" fmla="*/ 118 w 118"/>
                  <a:gd name="T5" fmla="*/ 140 h 147"/>
                  <a:gd name="T6" fmla="*/ 117 w 118"/>
                  <a:gd name="T7" fmla="*/ 126 h 147"/>
                  <a:gd name="T8" fmla="*/ 25 w 118"/>
                  <a:gd name="T9" fmla="*/ 42 h 147"/>
                  <a:gd name="T10" fmla="*/ 19 w 118"/>
                  <a:gd name="T11" fmla="*/ 14 h 147"/>
                  <a:gd name="T12" fmla="*/ 25 w 118"/>
                  <a:gd name="T13" fmla="*/ 11 h 147"/>
                  <a:gd name="T14" fmla="*/ 32 w 118"/>
                  <a:gd name="T15" fmla="*/ 10 h 147"/>
                  <a:gd name="T16" fmla="*/ 4 w 118"/>
                  <a:gd name="T17" fmla="*/ 17 h 147"/>
                  <a:gd name="T18" fmla="*/ 10 w 118"/>
                  <a:gd name="T19" fmla="*/ 47 h 147"/>
                  <a:gd name="T20" fmla="*/ 18 w 118"/>
                  <a:gd name="T21" fmla="*/ 53 h 147"/>
                  <a:gd name="T22" fmla="*/ 37 w 118"/>
                  <a:gd name="T23" fmla="*/ 70 h 147"/>
                  <a:gd name="T24" fmla="*/ 103 w 118"/>
                  <a:gd name="T25" fmla="*/ 13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8" h="147">
                    <a:moveTo>
                      <a:pt x="103" y="135"/>
                    </a:moveTo>
                    <a:cubicBezTo>
                      <a:pt x="106" y="139"/>
                      <a:pt x="112" y="143"/>
                      <a:pt x="117" y="147"/>
                    </a:cubicBezTo>
                    <a:cubicBezTo>
                      <a:pt x="118" y="145"/>
                      <a:pt x="118" y="142"/>
                      <a:pt x="118" y="140"/>
                    </a:cubicBezTo>
                    <a:cubicBezTo>
                      <a:pt x="117" y="126"/>
                      <a:pt x="117" y="126"/>
                      <a:pt x="117" y="126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4" y="38"/>
                      <a:pt x="18" y="17"/>
                      <a:pt x="19" y="14"/>
                    </a:cubicBezTo>
                    <a:cubicBezTo>
                      <a:pt x="20" y="10"/>
                      <a:pt x="21" y="10"/>
                      <a:pt x="25" y="11"/>
                    </a:cubicBezTo>
                    <a:cubicBezTo>
                      <a:pt x="27" y="11"/>
                      <a:pt x="31" y="13"/>
                      <a:pt x="32" y="10"/>
                    </a:cubicBezTo>
                    <a:cubicBezTo>
                      <a:pt x="33" y="4"/>
                      <a:pt x="0" y="0"/>
                      <a:pt x="4" y="17"/>
                    </a:cubicBezTo>
                    <a:cubicBezTo>
                      <a:pt x="4" y="17"/>
                      <a:pt x="8" y="38"/>
                      <a:pt x="10" y="47"/>
                    </a:cubicBezTo>
                    <a:cubicBezTo>
                      <a:pt x="14" y="51"/>
                      <a:pt x="18" y="53"/>
                      <a:pt x="18" y="53"/>
                    </a:cubicBezTo>
                    <a:cubicBezTo>
                      <a:pt x="25" y="55"/>
                      <a:pt x="32" y="66"/>
                      <a:pt x="37" y="70"/>
                    </a:cubicBezTo>
                    <a:cubicBezTo>
                      <a:pt x="59" y="92"/>
                      <a:pt x="81" y="113"/>
                      <a:pt x="103" y="13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77"/>
              <p:cNvSpPr>
                <a:spLocks/>
              </p:cNvSpPr>
              <p:nvPr/>
            </p:nvSpPr>
            <p:spPr bwMode="auto">
              <a:xfrm>
                <a:off x="6066" y="258"/>
                <a:ext cx="151" cy="549"/>
              </a:xfrm>
              <a:custGeom>
                <a:avLst/>
                <a:gdLst>
                  <a:gd name="T0" fmla="*/ 64 w 64"/>
                  <a:gd name="T1" fmla="*/ 26 h 232"/>
                  <a:gd name="T2" fmla="*/ 26 w 64"/>
                  <a:gd name="T3" fmla="*/ 34 h 232"/>
                  <a:gd name="T4" fmla="*/ 1 w 64"/>
                  <a:gd name="T5" fmla="*/ 155 h 232"/>
                  <a:gd name="T6" fmla="*/ 59 w 64"/>
                  <a:gd name="T7" fmla="*/ 226 h 232"/>
                  <a:gd name="T8" fmla="*/ 64 w 64"/>
                  <a:gd name="T9" fmla="*/ 2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232">
                    <a:moveTo>
                      <a:pt x="64" y="26"/>
                    </a:moveTo>
                    <a:cubicBezTo>
                      <a:pt x="64" y="26"/>
                      <a:pt x="43" y="0"/>
                      <a:pt x="26" y="34"/>
                    </a:cubicBezTo>
                    <a:cubicBezTo>
                      <a:pt x="10" y="67"/>
                      <a:pt x="1" y="129"/>
                      <a:pt x="1" y="155"/>
                    </a:cubicBezTo>
                    <a:cubicBezTo>
                      <a:pt x="0" y="181"/>
                      <a:pt x="37" y="232"/>
                      <a:pt x="59" y="226"/>
                    </a:cubicBezTo>
                    <a:lnTo>
                      <a:pt x="64" y="26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478"/>
              <p:cNvSpPr>
                <a:spLocks/>
              </p:cNvSpPr>
              <p:nvPr/>
            </p:nvSpPr>
            <p:spPr bwMode="auto">
              <a:xfrm>
                <a:off x="6066" y="258"/>
                <a:ext cx="151" cy="549"/>
              </a:xfrm>
              <a:custGeom>
                <a:avLst/>
                <a:gdLst>
                  <a:gd name="T0" fmla="*/ 26 w 64"/>
                  <a:gd name="T1" fmla="*/ 34 h 232"/>
                  <a:gd name="T2" fmla="*/ 26 w 64"/>
                  <a:gd name="T3" fmla="*/ 35 h 232"/>
                  <a:gd name="T4" fmla="*/ 27 w 64"/>
                  <a:gd name="T5" fmla="*/ 35 h 232"/>
                  <a:gd name="T6" fmla="*/ 47 w 64"/>
                  <a:gd name="T7" fmla="*/ 50 h 232"/>
                  <a:gd name="T8" fmla="*/ 44 w 64"/>
                  <a:gd name="T9" fmla="*/ 86 h 232"/>
                  <a:gd name="T10" fmla="*/ 41 w 64"/>
                  <a:gd name="T11" fmla="*/ 118 h 232"/>
                  <a:gd name="T12" fmla="*/ 39 w 64"/>
                  <a:gd name="T13" fmla="*/ 141 h 232"/>
                  <a:gd name="T14" fmla="*/ 27 w 64"/>
                  <a:gd name="T15" fmla="*/ 147 h 232"/>
                  <a:gd name="T16" fmla="*/ 44 w 64"/>
                  <a:gd name="T17" fmla="*/ 169 h 232"/>
                  <a:gd name="T18" fmla="*/ 44 w 64"/>
                  <a:gd name="T19" fmla="*/ 211 h 232"/>
                  <a:gd name="T20" fmla="*/ 26 w 64"/>
                  <a:gd name="T21" fmla="*/ 198 h 232"/>
                  <a:gd name="T22" fmla="*/ 16 w 64"/>
                  <a:gd name="T23" fmla="*/ 183 h 232"/>
                  <a:gd name="T24" fmla="*/ 8 w 64"/>
                  <a:gd name="T25" fmla="*/ 164 h 232"/>
                  <a:gd name="T26" fmla="*/ 1 w 64"/>
                  <a:gd name="T27" fmla="*/ 155 h 232"/>
                  <a:gd name="T28" fmla="*/ 59 w 64"/>
                  <a:gd name="T29" fmla="*/ 226 h 232"/>
                  <a:gd name="T30" fmla="*/ 64 w 64"/>
                  <a:gd name="T31" fmla="*/ 26 h 232"/>
                  <a:gd name="T32" fmla="*/ 26 w 64"/>
                  <a:gd name="T33" fmla="*/ 3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232">
                    <a:moveTo>
                      <a:pt x="26" y="34"/>
                    </a:moveTo>
                    <a:cubicBezTo>
                      <a:pt x="26" y="34"/>
                      <a:pt x="26" y="34"/>
                      <a:pt x="26" y="35"/>
                    </a:cubicBezTo>
                    <a:cubicBezTo>
                      <a:pt x="26" y="35"/>
                      <a:pt x="26" y="35"/>
                      <a:pt x="27" y="35"/>
                    </a:cubicBezTo>
                    <a:cubicBezTo>
                      <a:pt x="35" y="21"/>
                      <a:pt x="49" y="34"/>
                      <a:pt x="47" y="50"/>
                    </a:cubicBezTo>
                    <a:cubicBezTo>
                      <a:pt x="46" y="62"/>
                      <a:pt x="46" y="74"/>
                      <a:pt x="44" y="86"/>
                    </a:cubicBezTo>
                    <a:cubicBezTo>
                      <a:pt x="42" y="96"/>
                      <a:pt x="41" y="107"/>
                      <a:pt x="41" y="118"/>
                    </a:cubicBezTo>
                    <a:cubicBezTo>
                      <a:pt x="41" y="126"/>
                      <a:pt x="44" y="133"/>
                      <a:pt x="39" y="141"/>
                    </a:cubicBezTo>
                    <a:cubicBezTo>
                      <a:pt x="37" y="145"/>
                      <a:pt x="31" y="145"/>
                      <a:pt x="27" y="147"/>
                    </a:cubicBezTo>
                    <a:cubicBezTo>
                      <a:pt x="35" y="154"/>
                      <a:pt x="41" y="159"/>
                      <a:pt x="44" y="169"/>
                    </a:cubicBezTo>
                    <a:cubicBezTo>
                      <a:pt x="46" y="174"/>
                      <a:pt x="48" y="205"/>
                      <a:pt x="44" y="211"/>
                    </a:cubicBezTo>
                    <a:cubicBezTo>
                      <a:pt x="40" y="217"/>
                      <a:pt x="30" y="202"/>
                      <a:pt x="26" y="198"/>
                    </a:cubicBezTo>
                    <a:cubicBezTo>
                      <a:pt x="22" y="194"/>
                      <a:pt x="18" y="189"/>
                      <a:pt x="16" y="183"/>
                    </a:cubicBezTo>
                    <a:cubicBezTo>
                      <a:pt x="14" y="177"/>
                      <a:pt x="10" y="171"/>
                      <a:pt x="8" y="164"/>
                    </a:cubicBezTo>
                    <a:cubicBezTo>
                      <a:pt x="6" y="159"/>
                      <a:pt x="1" y="139"/>
                      <a:pt x="1" y="155"/>
                    </a:cubicBezTo>
                    <a:cubicBezTo>
                      <a:pt x="0" y="181"/>
                      <a:pt x="37" y="232"/>
                      <a:pt x="59" y="2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26"/>
                      <a:pt x="43" y="0"/>
                      <a:pt x="26" y="3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479"/>
              <p:cNvSpPr>
                <a:spLocks/>
              </p:cNvSpPr>
              <p:nvPr/>
            </p:nvSpPr>
            <p:spPr bwMode="auto">
              <a:xfrm>
                <a:off x="6156" y="289"/>
                <a:ext cx="451" cy="574"/>
              </a:xfrm>
              <a:custGeom>
                <a:avLst/>
                <a:gdLst>
                  <a:gd name="T0" fmla="*/ 20 w 191"/>
                  <a:gd name="T1" fmla="*/ 12 h 243"/>
                  <a:gd name="T2" fmla="*/ 143 w 191"/>
                  <a:gd name="T3" fmla="*/ 3 h 243"/>
                  <a:gd name="T4" fmla="*/ 159 w 191"/>
                  <a:gd name="T5" fmla="*/ 20 h 243"/>
                  <a:gd name="T6" fmla="*/ 181 w 191"/>
                  <a:gd name="T7" fmla="*/ 169 h 243"/>
                  <a:gd name="T8" fmla="*/ 179 w 191"/>
                  <a:gd name="T9" fmla="*/ 243 h 243"/>
                  <a:gd name="T10" fmla="*/ 19 w 191"/>
                  <a:gd name="T11" fmla="*/ 243 h 243"/>
                  <a:gd name="T12" fmla="*/ 20 w 191"/>
                  <a:gd name="T13" fmla="*/ 1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" h="243">
                    <a:moveTo>
                      <a:pt x="20" y="12"/>
                    </a:moveTo>
                    <a:cubicBezTo>
                      <a:pt x="20" y="12"/>
                      <a:pt x="47" y="0"/>
                      <a:pt x="143" y="3"/>
                    </a:cubicBezTo>
                    <a:cubicBezTo>
                      <a:pt x="143" y="3"/>
                      <a:pt x="155" y="6"/>
                      <a:pt x="159" y="20"/>
                    </a:cubicBezTo>
                    <a:cubicBezTo>
                      <a:pt x="161" y="29"/>
                      <a:pt x="165" y="101"/>
                      <a:pt x="181" y="169"/>
                    </a:cubicBezTo>
                    <a:cubicBezTo>
                      <a:pt x="191" y="212"/>
                      <a:pt x="179" y="243"/>
                      <a:pt x="179" y="243"/>
                    </a:cubicBezTo>
                    <a:cubicBezTo>
                      <a:pt x="19" y="243"/>
                      <a:pt x="19" y="243"/>
                      <a:pt x="19" y="243"/>
                    </a:cubicBezTo>
                    <a:cubicBezTo>
                      <a:pt x="19" y="243"/>
                      <a:pt x="0" y="36"/>
                      <a:pt x="20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480"/>
              <p:cNvSpPr>
                <a:spLocks/>
              </p:cNvSpPr>
              <p:nvPr/>
            </p:nvSpPr>
            <p:spPr bwMode="auto">
              <a:xfrm>
                <a:off x="6461" y="296"/>
                <a:ext cx="130" cy="454"/>
              </a:xfrm>
              <a:custGeom>
                <a:avLst/>
                <a:gdLst>
                  <a:gd name="T0" fmla="*/ 52 w 55"/>
                  <a:gd name="T1" fmla="*/ 173 h 192"/>
                  <a:gd name="T2" fmla="*/ 31 w 55"/>
                  <a:gd name="T3" fmla="*/ 18 h 192"/>
                  <a:gd name="T4" fmla="*/ 14 w 55"/>
                  <a:gd name="T5" fmla="*/ 0 h 192"/>
                  <a:gd name="T6" fmla="*/ 0 w 55"/>
                  <a:gd name="T7" fmla="*/ 0 h 192"/>
                  <a:gd name="T8" fmla="*/ 2 w 55"/>
                  <a:gd name="T9" fmla="*/ 15 h 192"/>
                  <a:gd name="T10" fmla="*/ 17 w 55"/>
                  <a:gd name="T11" fmla="*/ 26 h 192"/>
                  <a:gd name="T12" fmla="*/ 23 w 55"/>
                  <a:gd name="T13" fmla="*/ 42 h 192"/>
                  <a:gd name="T14" fmla="*/ 27 w 55"/>
                  <a:gd name="T15" fmla="*/ 78 h 192"/>
                  <a:gd name="T16" fmla="*/ 49 w 55"/>
                  <a:gd name="T17" fmla="*/ 174 h 192"/>
                  <a:gd name="T18" fmla="*/ 55 w 55"/>
                  <a:gd name="T19" fmla="*/ 192 h 192"/>
                  <a:gd name="T20" fmla="*/ 52 w 55"/>
                  <a:gd name="T21" fmla="*/ 17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192">
                    <a:moveTo>
                      <a:pt x="52" y="173"/>
                    </a:moveTo>
                    <a:cubicBezTo>
                      <a:pt x="36" y="102"/>
                      <a:pt x="33" y="26"/>
                      <a:pt x="31" y="18"/>
                    </a:cubicBezTo>
                    <a:cubicBezTo>
                      <a:pt x="27" y="3"/>
                      <a:pt x="14" y="0"/>
                      <a:pt x="14" y="0"/>
                    </a:cubicBezTo>
                    <a:cubicBezTo>
                      <a:pt x="9" y="0"/>
                      <a:pt x="5" y="0"/>
                      <a:pt x="0" y="0"/>
                    </a:cubicBezTo>
                    <a:cubicBezTo>
                      <a:pt x="1" y="5"/>
                      <a:pt x="1" y="10"/>
                      <a:pt x="2" y="15"/>
                    </a:cubicBezTo>
                    <a:cubicBezTo>
                      <a:pt x="2" y="14"/>
                      <a:pt x="16" y="24"/>
                      <a:pt x="17" y="26"/>
                    </a:cubicBezTo>
                    <a:cubicBezTo>
                      <a:pt x="20" y="30"/>
                      <a:pt x="22" y="36"/>
                      <a:pt x="23" y="42"/>
                    </a:cubicBezTo>
                    <a:cubicBezTo>
                      <a:pt x="25" y="54"/>
                      <a:pt x="24" y="66"/>
                      <a:pt x="27" y="78"/>
                    </a:cubicBezTo>
                    <a:cubicBezTo>
                      <a:pt x="34" y="111"/>
                      <a:pt x="37" y="142"/>
                      <a:pt x="49" y="174"/>
                    </a:cubicBezTo>
                    <a:cubicBezTo>
                      <a:pt x="51" y="180"/>
                      <a:pt x="53" y="186"/>
                      <a:pt x="55" y="192"/>
                    </a:cubicBezTo>
                    <a:cubicBezTo>
                      <a:pt x="54" y="186"/>
                      <a:pt x="53" y="180"/>
                      <a:pt x="52" y="17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481"/>
              <p:cNvSpPr>
                <a:spLocks/>
              </p:cNvSpPr>
              <p:nvPr/>
            </p:nvSpPr>
            <p:spPr bwMode="auto">
              <a:xfrm>
                <a:off x="6189" y="206"/>
                <a:ext cx="146" cy="161"/>
              </a:xfrm>
              <a:custGeom>
                <a:avLst/>
                <a:gdLst>
                  <a:gd name="T0" fmla="*/ 5 w 62"/>
                  <a:gd name="T1" fmla="*/ 0 h 68"/>
                  <a:gd name="T2" fmla="*/ 3 w 62"/>
                  <a:gd name="T3" fmla="*/ 48 h 68"/>
                  <a:gd name="T4" fmla="*/ 24 w 62"/>
                  <a:gd name="T5" fmla="*/ 65 h 68"/>
                  <a:gd name="T6" fmla="*/ 61 w 62"/>
                  <a:gd name="T7" fmla="*/ 57 h 68"/>
                  <a:gd name="T8" fmla="*/ 62 w 62"/>
                  <a:gd name="T9" fmla="*/ 43 h 68"/>
                  <a:gd name="T10" fmla="*/ 5 w 62"/>
                  <a:gd name="T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8">
                    <a:moveTo>
                      <a:pt x="5" y="0"/>
                    </a:moveTo>
                    <a:cubicBezTo>
                      <a:pt x="5" y="0"/>
                      <a:pt x="0" y="41"/>
                      <a:pt x="3" y="48"/>
                    </a:cubicBezTo>
                    <a:cubicBezTo>
                      <a:pt x="5" y="56"/>
                      <a:pt x="13" y="63"/>
                      <a:pt x="24" y="65"/>
                    </a:cubicBezTo>
                    <a:cubicBezTo>
                      <a:pt x="51" y="68"/>
                      <a:pt x="61" y="57"/>
                      <a:pt x="61" y="57"/>
                    </a:cubicBezTo>
                    <a:cubicBezTo>
                      <a:pt x="62" y="43"/>
                      <a:pt x="62" y="43"/>
                      <a:pt x="62" y="43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482"/>
              <p:cNvSpPr>
                <a:spLocks/>
              </p:cNvSpPr>
              <p:nvPr/>
            </p:nvSpPr>
            <p:spPr bwMode="auto">
              <a:xfrm>
                <a:off x="6182" y="182"/>
                <a:ext cx="151" cy="164"/>
              </a:xfrm>
              <a:custGeom>
                <a:avLst/>
                <a:gdLst>
                  <a:gd name="T0" fmla="*/ 5 w 64"/>
                  <a:gd name="T1" fmla="*/ 0 h 69"/>
                  <a:gd name="T2" fmla="*/ 2 w 64"/>
                  <a:gd name="T3" fmla="*/ 49 h 69"/>
                  <a:gd name="T4" fmla="*/ 24 w 64"/>
                  <a:gd name="T5" fmla="*/ 65 h 69"/>
                  <a:gd name="T6" fmla="*/ 59 w 64"/>
                  <a:gd name="T7" fmla="*/ 66 h 69"/>
                  <a:gd name="T8" fmla="*/ 64 w 64"/>
                  <a:gd name="T9" fmla="*/ 38 h 69"/>
                  <a:gd name="T10" fmla="*/ 5 w 64"/>
                  <a:gd name="T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69">
                    <a:moveTo>
                      <a:pt x="5" y="0"/>
                    </a:moveTo>
                    <a:cubicBezTo>
                      <a:pt x="5" y="0"/>
                      <a:pt x="0" y="41"/>
                      <a:pt x="2" y="49"/>
                    </a:cubicBezTo>
                    <a:cubicBezTo>
                      <a:pt x="5" y="56"/>
                      <a:pt x="13" y="64"/>
                      <a:pt x="24" y="65"/>
                    </a:cubicBezTo>
                    <a:cubicBezTo>
                      <a:pt x="51" y="69"/>
                      <a:pt x="59" y="66"/>
                      <a:pt x="59" y="66"/>
                    </a:cubicBezTo>
                    <a:cubicBezTo>
                      <a:pt x="64" y="38"/>
                      <a:pt x="64" y="38"/>
                      <a:pt x="64" y="38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483"/>
              <p:cNvSpPr>
                <a:spLocks/>
              </p:cNvSpPr>
              <p:nvPr/>
            </p:nvSpPr>
            <p:spPr bwMode="auto">
              <a:xfrm>
                <a:off x="6388" y="213"/>
                <a:ext cx="148" cy="128"/>
              </a:xfrm>
              <a:custGeom>
                <a:avLst/>
                <a:gdLst>
                  <a:gd name="T0" fmla="*/ 63 w 63"/>
                  <a:gd name="T1" fmla="*/ 0 h 54"/>
                  <a:gd name="T2" fmla="*/ 58 w 63"/>
                  <a:gd name="T3" fmla="*/ 37 h 54"/>
                  <a:gd name="T4" fmla="*/ 0 w 63"/>
                  <a:gd name="T5" fmla="*/ 54 h 54"/>
                  <a:gd name="T6" fmla="*/ 5 w 63"/>
                  <a:gd name="T7" fmla="*/ 13 h 54"/>
                  <a:gd name="T8" fmla="*/ 63 w 6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4">
                    <a:moveTo>
                      <a:pt x="63" y="0"/>
                    </a:moveTo>
                    <a:cubicBezTo>
                      <a:pt x="63" y="0"/>
                      <a:pt x="61" y="33"/>
                      <a:pt x="58" y="37"/>
                    </a:cubicBezTo>
                    <a:cubicBezTo>
                      <a:pt x="56" y="40"/>
                      <a:pt x="53" y="52"/>
                      <a:pt x="0" y="54"/>
                    </a:cubicBezTo>
                    <a:cubicBezTo>
                      <a:pt x="5" y="13"/>
                      <a:pt x="5" y="13"/>
                      <a:pt x="5" y="13"/>
                    </a:cubicBez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484"/>
              <p:cNvSpPr>
                <a:spLocks/>
              </p:cNvSpPr>
              <p:nvPr/>
            </p:nvSpPr>
            <p:spPr bwMode="auto">
              <a:xfrm>
                <a:off x="6399" y="197"/>
                <a:ext cx="147" cy="127"/>
              </a:xfrm>
              <a:custGeom>
                <a:avLst/>
                <a:gdLst>
                  <a:gd name="T0" fmla="*/ 62 w 62"/>
                  <a:gd name="T1" fmla="*/ 0 h 54"/>
                  <a:gd name="T2" fmla="*/ 57 w 62"/>
                  <a:gd name="T3" fmla="*/ 37 h 54"/>
                  <a:gd name="T4" fmla="*/ 0 w 62"/>
                  <a:gd name="T5" fmla="*/ 54 h 54"/>
                  <a:gd name="T6" fmla="*/ 10 w 62"/>
                  <a:gd name="T7" fmla="*/ 12 h 54"/>
                  <a:gd name="T8" fmla="*/ 62 w 62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4">
                    <a:moveTo>
                      <a:pt x="62" y="0"/>
                    </a:moveTo>
                    <a:cubicBezTo>
                      <a:pt x="62" y="0"/>
                      <a:pt x="59" y="33"/>
                      <a:pt x="57" y="37"/>
                    </a:cubicBezTo>
                    <a:cubicBezTo>
                      <a:pt x="55" y="40"/>
                      <a:pt x="52" y="52"/>
                      <a:pt x="0" y="54"/>
                    </a:cubicBezTo>
                    <a:cubicBezTo>
                      <a:pt x="10" y="12"/>
                      <a:pt x="10" y="12"/>
                      <a:pt x="10" y="12"/>
                    </a:cubicBez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485"/>
              <p:cNvSpPr>
                <a:spLocks/>
              </p:cNvSpPr>
              <p:nvPr/>
            </p:nvSpPr>
            <p:spPr bwMode="auto">
              <a:xfrm>
                <a:off x="6189" y="190"/>
                <a:ext cx="156" cy="134"/>
              </a:xfrm>
              <a:custGeom>
                <a:avLst/>
                <a:gdLst>
                  <a:gd name="T0" fmla="*/ 1 w 66"/>
                  <a:gd name="T1" fmla="*/ 12 h 57"/>
                  <a:gd name="T2" fmla="*/ 0 w 66"/>
                  <a:gd name="T3" fmla="*/ 8 h 57"/>
                  <a:gd name="T4" fmla="*/ 5 w 66"/>
                  <a:gd name="T5" fmla="*/ 1 h 57"/>
                  <a:gd name="T6" fmla="*/ 16 w 66"/>
                  <a:gd name="T7" fmla="*/ 7 h 57"/>
                  <a:gd name="T8" fmla="*/ 38 w 66"/>
                  <a:gd name="T9" fmla="*/ 22 h 57"/>
                  <a:gd name="T10" fmla="*/ 58 w 66"/>
                  <a:gd name="T11" fmla="*/ 37 h 57"/>
                  <a:gd name="T12" fmla="*/ 58 w 66"/>
                  <a:gd name="T13" fmla="*/ 55 h 57"/>
                  <a:gd name="T14" fmla="*/ 46 w 66"/>
                  <a:gd name="T15" fmla="*/ 41 h 57"/>
                  <a:gd name="T16" fmla="*/ 36 w 66"/>
                  <a:gd name="T17" fmla="*/ 35 h 57"/>
                  <a:gd name="T18" fmla="*/ 24 w 66"/>
                  <a:gd name="T19" fmla="*/ 29 h 57"/>
                  <a:gd name="T20" fmla="*/ 7 w 66"/>
                  <a:gd name="T21" fmla="*/ 17 h 57"/>
                  <a:gd name="T22" fmla="*/ 1 w 66"/>
                  <a:gd name="T23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57">
                    <a:moveTo>
                      <a:pt x="1" y="12"/>
                    </a:moveTo>
                    <a:cubicBezTo>
                      <a:pt x="1" y="11"/>
                      <a:pt x="0" y="10"/>
                      <a:pt x="0" y="8"/>
                    </a:cubicBezTo>
                    <a:cubicBezTo>
                      <a:pt x="0" y="5"/>
                      <a:pt x="0" y="0"/>
                      <a:pt x="5" y="1"/>
                    </a:cubicBezTo>
                    <a:cubicBezTo>
                      <a:pt x="9" y="1"/>
                      <a:pt x="13" y="5"/>
                      <a:pt x="16" y="7"/>
                    </a:cubicBezTo>
                    <a:cubicBezTo>
                      <a:pt x="24" y="12"/>
                      <a:pt x="31" y="16"/>
                      <a:pt x="38" y="22"/>
                    </a:cubicBezTo>
                    <a:cubicBezTo>
                      <a:pt x="45" y="27"/>
                      <a:pt x="53" y="31"/>
                      <a:pt x="58" y="37"/>
                    </a:cubicBezTo>
                    <a:cubicBezTo>
                      <a:pt x="60" y="38"/>
                      <a:pt x="66" y="54"/>
                      <a:pt x="58" y="55"/>
                    </a:cubicBezTo>
                    <a:cubicBezTo>
                      <a:pt x="50" y="57"/>
                      <a:pt x="53" y="45"/>
                      <a:pt x="46" y="41"/>
                    </a:cubicBezTo>
                    <a:cubicBezTo>
                      <a:pt x="42" y="40"/>
                      <a:pt x="40" y="38"/>
                      <a:pt x="36" y="35"/>
                    </a:cubicBezTo>
                    <a:cubicBezTo>
                      <a:pt x="32" y="33"/>
                      <a:pt x="28" y="32"/>
                      <a:pt x="24" y="29"/>
                    </a:cubicBezTo>
                    <a:cubicBezTo>
                      <a:pt x="18" y="25"/>
                      <a:pt x="13" y="21"/>
                      <a:pt x="7" y="17"/>
                    </a:cubicBezTo>
                    <a:cubicBezTo>
                      <a:pt x="5" y="16"/>
                      <a:pt x="3" y="14"/>
                      <a:pt x="1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486"/>
              <p:cNvSpPr>
                <a:spLocks/>
              </p:cNvSpPr>
              <p:nvPr/>
            </p:nvSpPr>
            <p:spPr bwMode="auto">
              <a:xfrm>
                <a:off x="6399" y="213"/>
                <a:ext cx="145" cy="85"/>
              </a:xfrm>
              <a:custGeom>
                <a:avLst/>
                <a:gdLst>
                  <a:gd name="T0" fmla="*/ 56 w 61"/>
                  <a:gd name="T1" fmla="*/ 1 h 36"/>
                  <a:gd name="T2" fmla="*/ 39 w 61"/>
                  <a:gd name="T3" fmla="*/ 7 h 36"/>
                  <a:gd name="T4" fmla="*/ 20 w 61"/>
                  <a:gd name="T5" fmla="*/ 13 h 36"/>
                  <a:gd name="T6" fmla="*/ 4 w 61"/>
                  <a:gd name="T7" fmla="*/ 28 h 36"/>
                  <a:gd name="T8" fmla="*/ 0 w 61"/>
                  <a:gd name="T9" fmla="*/ 36 h 36"/>
                  <a:gd name="T10" fmla="*/ 20 w 61"/>
                  <a:gd name="T11" fmla="*/ 25 h 36"/>
                  <a:gd name="T12" fmla="*/ 51 w 61"/>
                  <a:gd name="T13" fmla="*/ 13 h 36"/>
                  <a:gd name="T14" fmla="*/ 60 w 61"/>
                  <a:gd name="T15" fmla="*/ 5 h 36"/>
                  <a:gd name="T16" fmla="*/ 56 w 61"/>
                  <a:gd name="T17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36">
                    <a:moveTo>
                      <a:pt x="56" y="1"/>
                    </a:moveTo>
                    <a:cubicBezTo>
                      <a:pt x="50" y="0"/>
                      <a:pt x="44" y="5"/>
                      <a:pt x="39" y="7"/>
                    </a:cubicBezTo>
                    <a:cubicBezTo>
                      <a:pt x="33" y="11"/>
                      <a:pt x="27" y="11"/>
                      <a:pt x="20" y="13"/>
                    </a:cubicBezTo>
                    <a:cubicBezTo>
                      <a:pt x="13" y="14"/>
                      <a:pt x="7" y="21"/>
                      <a:pt x="4" y="28"/>
                    </a:cubicBezTo>
                    <a:cubicBezTo>
                      <a:pt x="3" y="30"/>
                      <a:pt x="3" y="33"/>
                      <a:pt x="0" y="36"/>
                    </a:cubicBezTo>
                    <a:cubicBezTo>
                      <a:pt x="8" y="34"/>
                      <a:pt x="14" y="29"/>
                      <a:pt x="20" y="25"/>
                    </a:cubicBezTo>
                    <a:cubicBezTo>
                      <a:pt x="29" y="18"/>
                      <a:pt x="40" y="14"/>
                      <a:pt x="51" y="13"/>
                    </a:cubicBezTo>
                    <a:cubicBezTo>
                      <a:pt x="56" y="13"/>
                      <a:pt x="61" y="12"/>
                      <a:pt x="60" y="5"/>
                    </a:cubicBezTo>
                    <a:cubicBezTo>
                      <a:pt x="60" y="1"/>
                      <a:pt x="61" y="2"/>
                      <a:pt x="56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487"/>
              <p:cNvSpPr>
                <a:spLocks/>
              </p:cNvSpPr>
              <p:nvPr/>
            </p:nvSpPr>
            <p:spPr bwMode="auto">
              <a:xfrm>
                <a:off x="6250" y="315"/>
                <a:ext cx="246" cy="548"/>
              </a:xfrm>
              <a:custGeom>
                <a:avLst/>
                <a:gdLst>
                  <a:gd name="T0" fmla="*/ 69 w 246"/>
                  <a:gd name="T1" fmla="*/ 0 h 548"/>
                  <a:gd name="T2" fmla="*/ 0 w 246"/>
                  <a:gd name="T3" fmla="*/ 402 h 548"/>
                  <a:gd name="T4" fmla="*/ 83 w 246"/>
                  <a:gd name="T5" fmla="*/ 548 h 548"/>
                  <a:gd name="T6" fmla="*/ 182 w 246"/>
                  <a:gd name="T7" fmla="*/ 548 h 548"/>
                  <a:gd name="T8" fmla="*/ 246 w 246"/>
                  <a:gd name="T9" fmla="*/ 423 h 548"/>
                  <a:gd name="T10" fmla="*/ 145 w 246"/>
                  <a:gd name="T11" fmla="*/ 0 h 548"/>
                  <a:gd name="T12" fmla="*/ 69 w 246"/>
                  <a:gd name="T13" fmla="*/ 0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6" h="548">
                    <a:moveTo>
                      <a:pt x="69" y="0"/>
                    </a:moveTo>
                    <a:lnTo>
                      <a:pt x="0" y="402"/>
                    </a:lnTo>
                    <a:lnTo>
                      <a:pt x="83" y="548"/>
                    </a:lnTo>
                    <a:lnTo>
                      <a:pt x="182" y="548"/>
                    </a:lnTo>
                    <a:lnTo>
                      <a:pt x="246" y="423"/>
                    </a:lnTo>
                    <a:lnTo>
                      <a:pt x="145" y="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488"/>
              <p:cNvSpPr>
                <a:spLocks/>
              </p:cNvSpPr>
              <p:nvPr/>
            </p:nvSpPr>
            <p:spPr bwMode="auto">
              <a:xfrm>
                <a:off x="6267" y="315"/>
                <a:ext cx="213" cy="584"/>
              </a:xfrm>
              <a:custGeom>
                <a:avLst/>
                <a:gdLst>
                  <a:gd name="T0" fmla="*/ 27 w 90"/>
                  <a:gd name="T1" fmla="*/ 1 h 247"/>
                  <a:gd name="T2" fmla="*/ 0 w 90"/>
                  <a:gd name="T3" fmla="*/ 172 h 247"/>
                  <a:gd name="T4" fmla="*/ 50 w 90"/>
                  <a:gd name="T5" fmla="*/ 247 h 247"/>
                  <a:gd name="T6" fmla="*/ 90 w 90"/>
                  <a:gd name="T7" fmla="*/ 179 h 247"/>
                  <a:gd name="T8" fmla="*/ 45 w 90"/>
                  <a:gd name="T9" fmla="*/ 0 h 247"/>
                  <a:gd name="T10" fmla="*/ 27 w 90"/>
                  <a:gd name="T11" fmla="*/ 1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47">
                    <a:moveTo>
                      <a:pt x="27" y="1"/>
                    </a:moveTo>
                    <a:cubicBezTo>
                      <a:pt x="27" y="1"/>
                      <a:pt x="10" y="90"/>
                      <a:pt x="0" y="172"/>
                    </a:cubicBezTo>
                    <a:cubicBezTo>
                      <a:pt x="50" y="247"/>
                      <a:pt x="50" y="247"/>
                      <a:pt x="50" y="247"/>
                    </a:cubicBezTo>
                    <a:cubicBezTo>
                      <a:pt x="90" y="179"/>
                      <a:pt x="90" y="179"/>
                      <a:pt x="90" y="179"/>
                    </a:cubicBezTo>
                    <a:cubicBezTo>
                      <a:pt x="90" y="179"/>
                      <a:pt x="75" y="84"/>
                      <a:pt x="45" y="0"/>
                    </a:cubicBezTo>
                    <a:lnTo>
                      <a:pt x="27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489"/>
              <p:cNvSpPr>
                <a:spLocks/>
              </p:cNvSpPr>
              <p:nvPr/>
            </p:nvSpPr>
            <p:spPr bwMode="auto">
              <a:xfrm>
                <a:off x="6362" y="315"/>
                <a:ext cx="118" cy="584"/>
              </a:xfrm>
              <a:custGeom>
                <a:avLst/>
                <a:gdLst>
                  <a:gd name="T0" fmla="*/ 5 w 50"/>
                  <a:gd name="T1" fmla="*/ 0 h 247"/>
                  <a:gd name="T2" fmla="*/ 2 w 50"/>
                  <a:gd name="T3" fmla="*/ 1 h 247"/>
                  <a:gd name="T4" fmla="*/ 0 w 50"/>
                  <a:gd name="T5" fmla="*/ 2 h 247"/>
                  <a:gd name="T6" fmla="*/ 10 w 50"/>
                  <a:gd name="T7" fmla="*/ 247 h 247"/>
                  <a:gd name="T8" fmla="*/ 50 w 50"/>
                  <a:gd name="T9" fmla="*/ 179 h 247"/>
                  <a:gd name="T10" fmla="*/ 5 w 50"/>
                  <a:gd name="T11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247">
                    <a:moveTo>
                      <a:pt x="5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0" y="247"/>
                      <a:pt x="10" y="247"/>
                      <a:pt x="10" y="247"/>
                    </a:cubicBezTo>
                    <a:cubicBezTo>
                      <a:pt x="50" y="179"/>
                      <a:pt x="50" y="179"/>
                      <a:pt x="50" y="179"/>
                    </a:cubicBezTo>
                    <a:cubicBezTo>
                      <a:pt x="50" y="179"/>
                      <a:pt x="35" y="84"/>
                      <a:pt x="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490"/>
              <p:cNvSpPr>
                <a:spLocks/>
              </p:cNvSpPr>
              <p:nvPr/>
            </p:nvSpPr>
            <p:spPr bwMode="auto">
              <a:xfrm>
                <a:off x="6298" y="362"/>
                <a:ext cx="108" cy="137"/>
              </a:xfrm>
              <a:custGeom>
                <a:avLst/>
                <a:gdLst>
                  <a:gd name="T0" fmla="*/ 39 w 46"/>
                  <a:gd name="T1" fmla="*/ 0 h 58"/>
                  <a:gd name="T2" fmla="*/ 39 w 46"/>
                  <a:gd name="T3" fmla="*/ 0 h 58"/>
                  <a:gd name="T4" fmla="*/ 5 w 46"/>
                  <a:gd name="T5" fmla="*/ 32 h 58"/>
                  <a:gd name="T6" fmla="*/ 0 w 46"/>
                  <a:gd name="T7" fmla="*/ 58 h 58"/>
                  <a:gd name="T8" fmla="*/ 0 w 46"/>
                  <a:gd name="T9" fmla="*/ 58 h 58"/>
                  <a:gd name="T10" fmla="*/ 46 w 46"/>
                  <a:gd name="T11" fmla="*/ 23 h 58"/>
                  <a:gd name="T12" fmla="*/ 39 w 46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58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1" y="14"/>
                      <a:pt x="5" y="32"/>
                    </a:cubicBezTo>
                    <a:cubicBezTo>
                      <a:pt x="3" y="40"/>
                      <a:pt x="2" y="48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32" y="47"/>
                      <a:pt x="46" y="23"/>
                    </a:cubicBezTo>
                    <a:cubicBezTo>
                      <a:pt x="44" y="15"/>
                      <a:pt x="41" y="7"/>
                      <a:pt x="39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491"/>
              <p:cNvSpPr>
                <a:spLocks/>
              </p:cNvSpPr>
              <p:nvPr/>
            </p:nvSpPr>
            <p:spPr bwMode="auto">
              <a:xfrm>
                <a:off x="6276" y="490"/>
                <a:ext cx="166" cy="163"/>
              </a:xfrm>
              <a:custGeom>
                <a:avLst/>
                <a:gdLst>
                  <a:gd name="T0" fmla="*/ 70 w 70"/>
                  <a:gd name="T1" fmla="*/ 26 h 69"/>
                  <a:gd name="T2" fmla="*/ 70 w 70"/>
                  <a:gd name="T3" fmla="*/ 26 h 69"/>
                  <a:gd name="T4" fmla="*/ 64 w 70"/>
                  <a:gd name="T5" fmla="*/ 0 h 69"/>
                  <a:gd name="T6" fmla="*/ 64 w 70"/>
                  <a:gd name="T7" fmla="*/ 0 h 69"/>
                  <a:gd name="T8" fmla="*/ 4 w 70"/>
                  <a:gd name="T9" fmla="*/ 42 h 69"/>
                  <a:gd name="T10" fmla="*/ 4 w 70"/>
                  <a:gd name="T11" fmla="*/ 42 h 69"/>
                  <a:gd name="T12" fmla="*/ 0 w 70"/>
                  <a:gd name="T13" fmla="*/ 69 h 69"/>
                  <a:gd name="T14" fmla="*/ 70 w 70"/>
                  <a:gd name="T15" fmla="*/ 2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69">
                    <a:moveTo>
                      <a:pt x="70" y="26"/>
                    </a:moveTo>
                    <a:cubicBezTo>
                      <a:pt x="70" y="26"/>
                      <a:pt x="70" y="26"/>
                      <a:pt x="70" y="26"/>
                    </a:cubicBezTo>
                    <a:cubicBezTo>
                      <a:pt x="68" y="18"/>
                      <a:pt x="66" y="9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32" y="28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2" y="51"/>
                      <a:pt x="1" y="60"/>
                      <a:pt x="0" y="69"/>
                    </a:cubicBezTo>
                    <a:cubicBezTo>
                      <a:pt x="41" y="65"/>
                      <a:pt x="70" y="26"/>
                      <a:pt x="70" y="2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492"/>
              <p:cNvSpPr>
                <a:spLocks/>
              </p:cNvSpPr>
              <p:nvPr/>
            </p:nvSpPr>
            <p:spPr bwMode="auto">
              <a:xfrm>
                <a:off x="6305" y="629"/>
                <a:ext cx="163" cy="185"/>
              </a:xfrm>
              <a:custGeom>
                <a:avLst/>
                <a:gdLst>
                  <a:gd name="T0" fmla="*/ 11 w 69"/>
                  <a:gd name="T1" fmla="*/ 78 h 78"/>
                  <a:gd name="T2" fmla="*/ 69 w 69"/>
                  <a:gd name="T3" fmla="*/ 22 h 78"/>
                  <a:gd name="T4" fmla="*/ 69 w 69"/>
                  <a:gd name="T5" fmla="*/ 22 h 78"/>
                  <a:gd name="T6" fmla="*/ 65 w 69"/>
                  <a:gd name="T7" fmla="*/ 0 h 78"/>
                  <a:gd name="T8" fmla="*/ 65 w 69"/>
                  <a:gd name="T9" fmla="*/ 0 h 78"/>
                  <a:gd name="T10" fmla="*/ 0 w 69"/>
                  <a:gd name="T11" fmla="*/ 62 h 78"/>
                  <a:gd name="T12" fmla="*/ 11 w 69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78">
                    <a:moveTo>
                      <a:pt x="11" y="78"/>
                    </a:moveTo>
                    <a:cubicBezTo>
                      <a:pt x="41" y="66"/>
                      <a:pt x="69" y="22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15"/>
                      <a:pt x="67" y="8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1" y="36"/>
                      <a:pt x="0" y="62"/>
                      <a:pt x="0" y="62"/>
                    </a:cubicBezTo>
                    <a:lnTo>
                      <a:pt x="11" y="78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493"/>
              <p:cNvSpPr>
                <a:spLocks/>
              </p:cNvSpPr>
              <p:nvPr/>
            </p:nvSpPr>
            <p:spPr bwMode="auto">
              <a:xfrm>
                <a:off x="6309" y="263"/>
                <a:ext cx="100" cy="66"/>
              </a:xfrm>
              <a:custGeom>
                <a:avLst/>
                <a:gdLst>
                  <a:gd name="T0" fmla="*/ 2 w 42"/>
                  <a:gd name="T1" fmla="*/ 2 h 28"/>
                  <a:gd name="T2" fmla="*/ 8 w 42"/>
                  <a:gd name="T3" fmla="*/ 27 h 28"/>
                  <a:gd name="T4" fmla="*/ 27 w 42"/>
                  <a:gd name="T5" fmla="*/ 27 h 28"/>
                  <a:gd name="T6" fmla="*/ 38 w 42"/>
                  <a:gd name="T7" fmla="*/ 0 h 28"/>
                  <a:gd name="T8" fmla="*/ 2 w 42"/>
                  <a:gd name="T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8">
                    <a:moveTo>
                      <a:pt x="2" y="2"/>
                    </a:moveTo>
                    <a:cubicBezTo>
                      <a:pt x="0" y="7"/>
                      <a:pt x="2" y="24"/>
                      <a:pt x="8" y="27"/>
                    </a:cubicBezTo>
                    <a:cubicBezTo>
                      <a:pt x="12" y="28"/>
                      <a:pt x="19" y="28"/>
                      <a:pt x="27" y="27"/>
                    </a:cubicBezTo>
                    <a:cubicBezTo>
                      <a:pt x="42" y="23"/>
                      <a:pt x="38" y="0"/>
                      <a:pt x="38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494"/>
              <p:cNvSpPr>
                <a:spLocks/>
              </p:cNvSpPr>
              <p:nvPr/>
            </p:nvSpPr>
            <p:spPr bwMode="auto">
              <a:xfrm>
                <a:off x="6440" y="419"/>
                <a:ext cx="73" cy="102"/>
              </a:xfrm>
              <a:custGeom>
                <a:avLst/>
                <a:gdLst>
                  <a:gd name="T0" fmla="*/ 0 w 73"/>
                  <a:gd name="T1" fmla="*/ 7 h 102"/>
                  <a:gd name="T2" fmla="*/ 68 w 73"/>
                  <a:gd name="T3" fmla="*/ 0 h 102"/>
                  <a:gd name="T4" fmla="*/ 73 w 73"/>
                  <a:gd name="T5" fmla="*/ 73 h 102"/>
                  <a:gd name="T6" fmla="*/ 52 w 73"/>
                  <a:gd name="T7" fmla="*/ 102 h 102"/>
                  <a:gd name="T8" fmla="*/ 16 w 73"/>
                  <a:gd name="T9" fmla="*/ 85 h 102"/>
                  <a:gd name="T10" fmla="*/ 0 w 73"/>
                  <a:gd name="T11" fmla="*/ 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102">
                    <a:moveTo>
                      <a:pt x="0" y="7"/>
                    </a:moveTo>
                    <a:lnTo>
                      <a:pt x="68" y="0"/>
                    </a:lnTo>
                    <a:lnTo>
                      <a:pt x="73" y="73"/>
                    </a:lnTo>
                    <a:lnTo>
                      <a:pt x="52" y="102"/>
                    </a:lnTo>
                    <a:lnTo>
                      <a:pt x="16" y="85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495"/>
              <p:cNvSpPr>
                <a:spLocks/>
              </p:cNvSpPr>
              <p:nvPr/>
            </p:nvSpPr>
            <p:spPr bwMode="auto">
              <a:xfrm>
                <a:off x="6447" y="419"/>
                <a:ext cx="63" cy="92"/>
              </a:xfrm>
              <a:custGeom>
                <a:avLst/>
                <a:gdLst>
                  <a:gd name="T0" fmla="*/ 0 w 63"/>
                  <a:gd name="T1" fmla="*/ 9 h 92"/>
                  <a:gd name="T2" fmla="*/ 61 w 63"/>
                  <a:gd name="T3" fmla="*/ 0 h 92"/>
                  <a:gd name="T4" fmla="*/ 63 w 63"/>
                  <a:gd name="T5" fmla="*/ 71 h 92"/>
                  <a:gd name="T6" fmla="*/ 45 w 63"/>
                  <a:gd name="T7" fmla="*/ 92 h 92"/>
                  <a:gd name="T8" fmla="*/ 11 w 63"/>
                  <a:gd name="T9" fmla="*/ 83 h 92"/>
                  <a:gd name="T10" fmla="*/ 0 w 63"/>
                  <a:gd name="T11" fmla="*/ 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92">
                    <a:moveTo>
                      <a:pt x="0" y="9"/>
                    </a:moveTo>
                    <a:lnTo>
                      <a:pt x="61" y="0"/>
                    </a:lnTo>
                    <a:lnTo>
                      <a:pt x="63" y="71"/>
                    </a:lnTo>
                    <a:lnTo>
                      <a:pt x="45" y="92"/>
                    </a:lnTo>
                    <a:lnTo>
                      <a:pt x="11" y="83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496"/>
              <p:cNvSpPr>
                <a:spLocks/>
              </p:cNvSpPr>
              <p:nvPr/>
            </p:nvSpPr>
            <p:spPr bwMode="auto">
              <a:xfrm>
                <a:off x="6449" y="421"/>
                <a:ext cx="57" cy="83"/>
              </a:xfrm>
              <a:custGeom>
                <a:avLst/>
                <a:gdLst>
                  <a:gd name="T0" fmla="*/ 0 w 57"/>
                  <a:gd name="T1" fmla="*/ 10 h 83"/>
                  <a:gd name="T2" fmla="*/ 57 w 57"/>
                  <a:gd name="T3" fmla="*/ 0 h 83"/>
                  <a:gd name="T4" fmla="*/ 57 w 57"/>
                  <a:gd name="T5" fmla="*/ 64 h 83"/>
                  <a:gd name="T6" fmla="*/ 40 w 57"/>
                  <a:gd name="T7" fmla="*/ 83 h 83"/>
                  <a:gd name="T8" fmla="*/ 12 w 57"/>
                  <a:gd name="T9" fmla="*/ 74 h 83"/>
                  <a:gd name="T10" fmla="*/ 0 w 57"/>
                  <a:gd name="T11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83">
                    <a:moveTo>
                      <a:pt x="0" y="10"/>
                    </a:moveTo>
                    <a:lnTo>
                      <a:pt x="57" y="0"/>
                    </a:lnTo>
                    <a:lnTo>
                      <a:pt x="57" y="64"/>
                    </a:lnTo>
                    <a:lnTo>
                      <a:pt x="40" y="83"/>
                    </a:lnTo>
                    <a:lnTo>
                      <a:pt x="12" y="7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497"/>
              <p:cNvSpPr>
                <a:spLocks/>
              </p:cNvSpPr>
              <p:nvPr/>
            </p:nvSpPr>
            <p:spPr bwMode="auto">
              <a:xfrm>
                <a:off x="5910" y="-938"/>
                <a:ext cx="856" cy="1239"/>
              </a:xfrm>
              <a:custGeom>
                <a:avLst/>
                <a:gdLst>
                  <a:gd name="T0" fmla="*/ 3 w 362"/>
                  <a:gd name="T1" fmla="*/ 248 h 524"/>
                  <a:gd name="T2" fmla="*/ 7 w 362"/>
                  <a:gd name="T3" fmla="*/ 424 h 524"/>
                  <a:gd name="T4" fmla="*/ 46 w 362"/>
                  <a:gd name="T5" fmla="*/ 477 h 524"/>
                  <a:gd name="T6" fmla="*/ 140 w 362"/>
                  <a:gd name="T7" fmla="*/ 494 h 524"/>
                  <a:gd name="T8" fmla="*/ 191 w 362"/>
                  <a:gd name="T9" fmla="*/ 522 h 524"/>
                  <a:gd name="T10" fmla="*/ 225 w 362"/>
                  <a:gd name="T11" fmla="*/ 501 h 524"/>
                  <a:gd name="T12" fmla="*/ 325 w 362"/>
                  <a:gd name="T13" fmla="*/ 484 h 524"/>
                  <a:gd name="T14" fmla="*/ 349 w 362"/>
                  <a:gd name="T15" fmla="*/ 438 h 524"/>
                  <a:gd name="T16" fmla="*/ 351 w 362"/>
                  <a:gd name="T17" fmla="*/ 228 h 524"/>
                  <a:gd name="T18" fmla="*/ 296 w 362"/>
                  <a:gd name="T19" fmla="*/ 97 h 524"/>
                  <a:gd name="T20" fmla="*/ 3 w 362"/>
                  <a:gd name="T21" fmla="*/ 248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2" h="524">
                    <a:moveTo>
                      <a:pt x="3" y="248"/>
                    </a:moveTo>
                    <a:cubicBezTo>
                      <a:pt x="3" y="248"/>
                      <a:pt x="0" y="382"/>
                      <a:pt x="7" y="424"/>
                    </a:cubicBezTo>
                    <a:cubicBezTo>
                      <a:pt x="15" y="467"/>
                      <a:pt x="22" y="471"/>
                      <a:pt x="46" y="477"/>
                    </a:cubicBezTo>
                    <a:cubicBezTo>
                      <a:pt x="70" y="483"/>
                      <a:pt x="129" y="486"/>
                      <a:pt x="140" y="494"/>
                    </a:cubicBezTo>
                    <a:cubicBezTo>
                      <a:pt x="152" y="501"/>
                      <a:pt x="175" y="524"/>
                      <a:pt x="191" y="522"/>
                    </a:cubicBezTo>
                    <a:cubicBezTo>
                      <a:pt x="208" y="520"/>
                      <a:pt x="216" y="504"/>
                      <a:pt x="225" y="501"/>
                    </a:cubicBezTo>
                    <a:cubicBezTo>
                      <a:pt x="235" y="499"/>
                      <a:pt x="313" y="488"/>
                      <a:pt x="325" y="484"/>
                    </a:cubicBezTo>
                    <a:cubicBezTo>
                      <a:pt x="338" y="479"/>
                      <a:pt x="348" y="468"/>
                      <a:pt x="349" y="438"/>
                    </a:cubicBezTo>
                    <a:cubicBezTo>
                      <a:pt x="351" y="408"/>
                      <a:pt x="362" y="287"/>
                      <a:pt x="351" y="228"/>
                    </a:cubicBezTo>
                    <a:cubicBezTo>
                      <a:pt x="340" y="169"/>
                      <a:pt x="333" y="120"/>
                      <a:pt x="296" y="97"/>
                    </a:cubicBezTo>
                    <a:cubicBezTo>
                      <a:pt x="285" y="85"/>
                      <a:pt x="7" y="0"/>
                      <a:pt x="3" y="24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498"/>
              <p:cNvSpPr>
                <a:spLocks/>
              </p:cNvSpPr>
              <p:nvPr/>
            </p:nvSpPr>
            <p:spPr bwMode="auto">
              <a:xfrm>
                <a:off x="6707" y="-309"/>
                <a:ext cx="179" cy="250"/>
              </a:xfrm>
              <a:custGeom>
                <a:avLst/>
                <a:gdLst>
                  <a:gd name="T0" fmla="*/ 9 w 76"/>
                  <a:gd name="T1" fmla="*/ 106 h 106"/>
                  <a:gd name="T2" fmla="*/ 48 w 76"/>
                  <a:gd name="T3" fmla="*/ 17 h 106"/>
                  <a:gd name="T4" fmla="*/ 0 w 76"/>
                  <a:gd name="T5" fmla="*/ 35 h 106"/>
                  <a:gd name="T6" fmla="*/ 9 w 76"/>
                  <a:gd name="T7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106">
                    <a:moveTo>
                      <a:pt x="9" y="106"/>
                    </a:moveTo>
                    <a:cubicBezTo>
                      <a:pt x="70" y="106"/>
                      <a:pt x="76" y="35"/>
                      <a:pt x="48" y="17"/>
                    </a:cubicBezTo>
                    <a:cubicBezTo>
                      <a:pt x="20" y="0"/>
                      <a:pt x="0" y="35"/>
                      <a:pt x="0" y="35"/>
                    </a:cubicBezTo>
                    <a:lnTo>
                      <a:pt x="9" y="106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499"/>
              <p:cNvSpPr>
                <a:spLocks/>
              </p:cNvSpPr>
              <p:nvPr/>
            </p:nvSpPr>
            <p:spPr bwMode="auto">
              <a:xfrm>
                <a:off x="5775" y="-302"/>
                <a:ext cx="177" cy="222"/>
              </a:xfrm>
              <a:custGeom>
                <a:avLst/>
                <a:gdLst>
                  <a:gd name="T0" fmla="*/ 66 w 75"/>
                  <a:gd name="T1" fmla="*/ 91 h 94"/>
                  <a:gd name="T2" fmla="*/ 20 w 75"/>
                  <a:gd name="T3" fmla="*/ 74 h 94"/>
                  <a:gd name="T4" fmla="*/ 40 w 75"/>
                  <a:gd name="T5" fmla="*/ 1 h 94"/>
                  <a:gd name="T6" fmla="*/ 72 w 75"/>
                  <a:gd name="T7" fmla="*/ 39 h 94"/>
                  <a:gd name="T8" fmla="*/ 66 w 75"/>
                  <a:gd name="T9" fmla="*/ 9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94">
                    <a:moveTo>
                      <a:pt x="66" y="91"/>
                    </a:moveTo>
                    <a:cubicBezTo>
                      <a:pt x="66" y="91"/>
                      <a:pt x="40" y="94"/>
                      <a:pt x="20" y="74"/>
                    </a:cubicBezTo>
                    <a:cubicBezTo>
                      <a:pt x="0" y="54"/>
                      <a:pt x="5" y="2"/>
                      <a:pt x="40" y="1"/>
                    </a:cubicBezTo>
                    <a:cubicBezTo>
                      <a:pt x="75" y="0"/>
                      <a:pt x="72" y="39"/>
                      <a:pt x="72" y="39"/>
                    </a:cubicBezTo>
                    <a:lnTo>
                      <a:pt x="66" y="9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500"/>
              <p:cNvSpPr>
                <a:spLocks/>
              </p:cNvSpPr>
              <p:nvPr/>
            </p:nvSpPr>
            <p:spPr bwMode="auto">
              <a:xfrm>
                <a:off x="5917" y="-978"/>
                <a:ext cx="820" cy="1236"/>
              </a:xfrm>
              <a:custGeom>
                <a:avLst/>
                <a:gdLst>
                  <a:gd name="T0" fmla="*/ 8 w 347"/>
                  <a:gd name="T1" fmla="*/ 248 h 523"/>
                  <a:gd name="T2" fmla="*/ 3 w 347"/>
                  <a:gd name="T3" fmla="*/ 383 h 523"/>
                  <a:gd name="T4" fmla="*/ 6 w 347"/>
                  <a:gd name="T5" fmla="*/ 430 h 523"/>
                  <a:gd name="T6" fmla="*/ 49 w 347"/>
                  <a:gd name="T7" fmla="*/ 477 h 523"/>
                  <a:gd name="T8" fmla="*/ 123 w 347"/>
                  <a:gd name="T9" fmla="*/ 500 h 523"/>
                  <a:gd name="T10" fmla="*/ 187 w 347"/>
                  <a:gd name="T11" fmla="*/ 523 h 523"/>
                  <a:gd name="T12" fmla="*/ 238 w 347"/>
                  <a:gd name="T13" fmla="*/ 507 h 523"/>
                  <a:gd name="T14" fmla="*/ 317 w 347"/>
                  <a:gd name="T15" fmla="*/ 483 h 523"/>
                  <a:gd name="T16" fmla="*/ 340 w 347"/>
                  <a:gd name="T17" fmla="*/ 437 h 523"/>
                  <a:gd name="T18" fmla="*/ 336 w 347"/>
                  <a:gd name="T19" fmla="*/ 227 h 523"/>
                  <a:gd name="T20" fmla="*/ 290 w 347"/>
                  <a:gd name="T21" fmla="*/ 96 h 523"/>
                  <a:gd name="T22" fmla="*/ 8 w 347"/>
                  <a:gd name="T23" fmla="*/ 248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7" h="523">
                    <a:moveTo>
                      <a:pt x="8" y="248"/>
                    </a:moveTo>
                    <a:cubicBezTo>
                      <a:pt x="8" y="248"/>
                      <a:pt x="0" y="327"/>
                      <a:pt x="3" y="383"/>
                    </a:cubicBezTo>
                    <a:cubicBezTo>
                      <a:pt x="4" y="400"/>
                      <a:pt x="4" y="420"/>
                      <a:pt x="6" y="430"/>
                    </a:cubicBezTo>
                    <a:cubicBezTo>
                      <a:pt x="13" y="472"/>
                      <a:pt x="26" y="471"/>
                      <a:pt x="49" y="477"/>
                    </a:cubicBezTo>
                    <a:cubicBezTo>
                      <a:pt x="56" y="479"/>
                      <a:pt x="89" y="488"/>
                      <a:pt x="123" y="500"/>
                    </a:cubicBezTo>
                    <a:cubicBezTo>
                      <a:pt x="145" y="509"/>
                      <a:pt x="163" y="522"/>
                      <a:pt x="187" y="523"/>
                    </a:cubicBezTo>
                    <a:cubicBezTo>
                      <a:pt x="205" y="523"/>
                      <a:pt x="222" y="511"/>
                      <a:pt x="238" y="507"/>
                    </a:cubicBezTo>
                    <a:cubicBezTo>
                      <a:pt x="279" y="496"/>
                      <a:pt x="312" y="484"/>
                      <a:pt x="317" y="483"/>
                    </a:cubicBezTo>
                    <a:cubicBezTo>
                      <a:pt x="329" y="479"/>
                      <a:pt x="338" y="467"/>
                      <a:pt x="340" y="437"/>
                    </a:cubicBezTo>
                    <a:cubicBezTo>
                      <a:pt x="341" y="407"/>
                      <a:pt x="347" y="286"/>
                      <a:pt x="336" y="227"/>
                    </a:cubicBezTo>
                    <a:cubicBezTo>
                      <a:pt x="325" y="168"/>
                      <a:pt x="325" y="119"/>
                      <a:pt x="290" y="96"/>
                    </a:cubicBezTo>
                    <a:cubicBezTo>
                      <a:pt x="279" y="85"/>
                      <a:pt x="13" y="0"/>
                      <a:pt x="8" y="24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501"/>
              <p:cNvSpPr>
                <a:spLocks/>
              </p:cNvSpPr>
              <p:nvPr/>
            </p:nvSpPr>
            <p:spPr bwMode="auto">
              <a:xfrm>
                <a:off x="5948" y="-950"/>
                <a:ext cx="721" cy="494"/>
              </a:xfrm>
              <a:custGeom>
                <a:avLst/>
                <a:gdLst>
                  <a:gd name="T0" fmla="*/ 88 w 305"/>
                  <a:gd name="T1" fmla="*/ 208 h 209"/>
                  <a:gd name="T2" fmla="*/ 184 w 305"/>
                  <a:gd name="T3" fmla="*/ 200 h 209"/>
                  <a:gd name="T4" fmla="*/ 305 w 305"/>
                  <a:gd name="T5" fmla="*/ 144 h 209"/>
                  <a:gd name="T6" fmla="*/ 277 w 305"/>
                  <a:gd name="T7" fmla="*/ 84 h 209"/>
                  <a:gd name="T8" fmla="*/ 0 w 305"/>
                  <a:gd name="T9" fmla="*/ 186 h 209"/>
                  <a:gd name="T10" fmla="*/ 39 w 305"/>
                  <a:gd name="T11" fmla="*/ 199 h 209"/>
                  <a:gd name="T12" fmla="*/ 88 w 305"/>
                  <a:gd name="T13" fmla="*/ 20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09">
                    <a:moveTo>
                      <a:pt x="88" y="208"/>
                    </a:moveTo>
                    <a:cubicBezTo>
                      <a:pt x="122" y="207"/>
                      <a:pt x="150" y="205"/>
                      <a:pt x="184" y="200"/>
                    </a:cubicBezTo>
                    <a:cubicBezTo>
                      <a:pt x="231" y="192"/>
                      <a:pt x="266" y="163"/>
                      <a:pt x="305" y="144"/>
                    </a:cubicBezTo>
                    <a:cubicBezTo>
                      <a:pt x="300" y="113"/>
                      <a:pt x="299" y="99"/>
                      <a:pt x="277" y="84"/>
                    </a:cubicBezTo>
                    <a:cubicBezTo>
                      <a:pt x="267" y="74"/>
                      <a:pt x="38" y="0"/>
                      <a:pt x="0" y="186"/>
                    </a:cubicBezTo>
                    <a:cubicBezTo>
                      <a:pt x="13" y="191"/>
                      <a:pt x="26" y="195"/>
                      <a:pt x="39" y="199"/>
                    </a:cubicBezTo>
                    <a:cubicBezTo>
                      <a:pt x="54" y="199"/>
                      <a:pt x="72" y="209"/>
                      <a:pt x="88" y="20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502"/>
              <p:cNvSpPr>
                <a:spLocks/>
              </p:cNvSpPr>
              <p:nvPr/>
            </p:nvSpPr>
            <p:spPr bwMode="auto">
              <a:xfrm>
                <a:off x="5834" y="-676"/>
                <a:ext cx="189" cy="639"/>
              </a:xfrm>
              <a:custGeom>
                <a:avLst/>
                <a:gdLst>
                  <a:gd name="T0" fmla="*/ 8 w 80"/>
                  <a:gd name="T1" fmla="*/ 0 h 270"/>
                  <a:gd name="T2" fmla="*/ 5 w 80"/>
                  <a:gd name="T3" fmla="*/ 161 h 270"/>
                  <a:gd name="T4" fmla="*/ 47 w 80"/>
                  <a:gd name="T5" fmla="*/ 193 h 270"/>
                  <a:gd name="T6" fmla="*/ 54 w 80"/>
                  <a:gd name="T7" fmla="*/ 264 h 270"/>
                  <a:gd name="T8" fmla="*/ 67 w 80"/>
                  <a:gd name="T9" fmla="*/ 269 h 270"/>
                  <a:gd name="T10" fmla="*/ 79 w 80"/>
                  <a:gd name="T11" fmla="*/ 264 h 270"/>
                  <a:gd name="T12" fmla="*/ 80 w 80"/>
                  <a:gd name="T13" fmla="*/ 25 h 270"/>
                  <a:gd name="T14" fmla="*/ 8 w 80"/>
                  <a:gd name="T15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270">
                    <a:moveTo>
                      <a:pt x="8" y="0"/>
                    </a:moveTo>
                    <a:cubicBezTo>
                      <a:pt x="8" y="0"/>
                      <a:pt x="0" y="118"/>
                      <a:pt x="5" y="161"/>
                    </a:cubicBezTo>
                    <a:cubicBezTo>
                      <a:pt x="5" y="161"/>
                      <a:pt x="42" y="147"/>
                      <a:pt x="47" y="193"/>
                    </a:cubicBezTo>
                    <a:cubicBezTo>
                      <a:pt x="52" y="240"/>
                      <a:pt x="54" y="264"/>
                      <a:pt x="54" y="264"/>
                    </a:cubicBezTo>
                    <a:cubicBezTo>
                      <a:pt x="54" y="264"/>
                      <a:pt x="55" y="269"/>
                      <a:pt x="67" y="269"/>
                    </a:cubicBezTo>
                    <a:cubicBezTo>
                      <a:pt x="78" y="270"/>
                      <a:pt x="79" y="264"/>
                      <a:pt x="79" y="264"/>
                    </a:cubicBezTo>
                    <a:cubicBezTo>
                      <a:pt x="80" y="25"/>
                      <a:pt x="80" y="25"/>
                      <a:pt x="80" y="25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503"/>
              <p:cNvSpPr>
                <a:spLocks/>
              </p:cNvSpPr>
              <p:nvPr/>
            </p:nvSpPr>
            <p:spPr bwMode="auto">
              <a:xfrm>
                <a:off x="5844" y="-342"/>
                <a:ext cx="85" cy="71"/>
              </a:xfrm>
              <a:custGeom>
                <a:avLst/>
                <a:gdLst>
                  <a:gd name="T0" fmla="*/ 36 w 36"/>
                  <a:gd name="T1" fmla="*/ 29 h 30"/>
                  <a:gd name="T2" fmla="*/ 36 w 36"/>
                  <a:gd name="T3" fmla="*/ 28 h 30"/>
                  <a:gd name="T4" fmla="*/ 24 w 36"/>
                  <a:gd name="T5" fmla="*/ 0 h 30"/>
                  <a:gd name="T6" fmla="*/ 0 w 36"/>
                  <a:gd name="T7" fmla="*/ 1 h 30"/>
                  <a:gd name="T8" fmla="*/ 0 w 36"/>
                  <a:gd name="T9" fmla="*/ 1 h 30"/>
                  <a:gd name="T10" fmla="*/ 1 w 36"/>
                  <a:gd name="T11" fmla="*/ 20 h 30"/>
                  <a:gd name="T12" fmla="*/ 31 w 36"/>
                  <a:gd name="T13" fmla="*/ 24 h 30"/>
                  <a:gd name="T14" fmla="*/ 36 w 36"/>
                  <a:gd name="T15" fmla="*/ 30 h 30"/>
                  <a:gd name="T16" fmla="*/ 36 w 36"/>
                  <a:gd name="T1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0">
                    <a:moveTo>
                      <a:pt x="36" y="29"/>
                    </a:moveTo>
                    <a:cubicBezTo>
                      <a:pt x="36" y="29"/>
                      <a:pt x="36" y="28"/>
                      <a:pt x="36" y="28"/>
                    </a:cubicBezTo>
                    <a:cubicBezTo>
                      <a:pt x="33" y="18"/>
                      <a:pt x="29" y="9"/>
                      <a:pt x="24" y="0"/>
                    </a:cubicBezTo>
                    <a:cubicBezTo>
                      <a:pt x="16" y="0"/>
                      <a:pt x="8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8"/>
                      <a:pt x="0" y="15"/>
                      <a:pt x="1" y="20"/>
                    </a:cubicBezTo>
                    <a:cubicBezTo>
                      <a:pt x="1" y="20"/>
                      <a:pt x="18" y="14"/>
                      <a:pt x="31" y="24"/>
                    </a:cubicBezTo>
                    <a:cubicBezTo>
                      <a:pt x="33" y="26"/>
                      <a:pt x="34" y="28"/>
                      <a:pt x="36" y="30"/>
                    </a:cubicBezTo>
                    <a:cubicBezTo>
                      <a:pt x="36" y="30"/>
                      <a:pt x="36" y="29"/>
                      <a:pt x="36" y="29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504"/>
              <p:cNvSpPr>
                <a:spLocks/>
              </p:cNvSpPr>
              <p:nvPr/>
            </p:nvSpPr>
            <p:spPr bwMode="auto">
              <a:xfrm>
                <a:off x="5848" y="-650"/>
                <a:ext cx="180" cy="152"/>
              </a:xfrm>
              <a:custGeom>
                <a:avLst/>
                <a:gdLst>
                  <a:gd name="T0" fmla="*/ 0 w 76"/>
                  <a:gd name="T1" fmla="*/ 0 h 64"/>
                  <a:gd name="T2" fmla="*/ 0 w 76"/>
                  <a:gd name="T3" fmla="*/ 35 h 64"/>
                  <a:gd name="T4" fmla="*/ 74 w 76"/>
                  <a:gd name="T5" fmla="*/ 64 h 64"/>
                  <a:gd name="T6" fmla="*/ 76 w 76"/>
                  <a:gd name="T7" fmla="*/ 34 h 64"/>
                  <a:gd name="T8" fmla="*/ 0 w 76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64">
                    <a:moveTo>
                      <a:pt x="0" y="0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36" y="64"/>
                      <a:pt x="74" y="64"/>
                    </a:cubicBezTo>
                    <a:cubicBezTo>
                      <a:pt x="76" y="34"/>
                      <a:pt x="76" y="34"/>
                      <a:pt x="76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505"/>
              <p:cNvSpPr>
                <a:spLocks/>
              </p:cNvSpPr>
              <p:nvPr/>
            </p:nvSpPr>
            <p:spPr bwMode="auto">
              <a:xfrm>
                <a:off x="5759" y="-957"/>
                <a:ext cx="1163" cy="941"/>
              </a:xfrm>
              <a:custGeom>
                <a:avLst/>
                <a:gdLst>
                  <a:gd name="T0" fmla="*/ 100 w 492"/>
                  <a:gd name="T1" fmla="*/ 7 h 398"/>
                  <a:gd name="T2" fmla="*/ 175 w 492"/>
                  <a:gd name="T3" fmla="*/ 50 h 398"/>
                  <a:gd name="T4" fmla="*/ 313 w 492"/>
                  <a:gd name="T5" fmla="*/ 3 h 398"/>
                  <a:gd name="T6" fmla="*/ 403 w 492"/>
                  <a:gd name="T7" fmla="*/ 74 h 398"/>
                  <a:gd name="T8" fmla="*/ 480 w 492"/>
                  <a:gd name="T9" fmla="*/ 110 h 398"/>
                  <a:gd name="T10" fmla="*/ 449 w 492"/>
                  <a:gd name="T11" fmla="*/ 291 h 398"/>
                  <a:gd name="T12" fmla="*/ 410 w 492"/>
                  <a:gd name="T13" fmla="*/ 297 h 398"/>
                  <a:gd name="T14" fmla="*/ 403 w 492"/>
                  <a:gd name="T15" fmla="*/ 392 h 398"/>
                  <a:gd name="T16" fmla="*/ 386 w 492"/>
                  <a:gd name="T17" fmla="*/ 398 h 398"/>
                  <a:gd name="T18" fmla="*/ 372 w 492"/>
                  <a:gd name="T19" fmla="*/ 392 h 398"/>
                  <a:gd name="T20" fmla="*/ 373 w 492"/>
                  <a:gd name="T21" fmla="*/ 216 h 398"/>
                  <a:gd name="T22" fmla="*/ 361 w 492"/>
                  <a:gd name="T23" fmla="*/ 148 h 398"/>
                  <a:gd name="T24" fmla="*/ 140 w 492"/>
                  <a:gd name="T25" fmla="*/ 193 h 398"/>
                  <a:gd name="T26" fmla="*/ 0 w 492"/>
                  <a:gd name="T27" fmla="*/ 34 h 398"/>
                  <a:gd name="T28" fmla="*/ 48 w 492"/>
                  <a:gd name="T29" fmla="*/ 62 h 398"/>
                  <a:gd name="T30" fmla="*/ 60 w 492"/>
                  <a:gd name="T31" fmla="*/ 10 h 398"/>
                  <a:gd name="T32" fmla="*/ 81 w 492"/>
                  <a:gd name="T33" fmla="*/ 46 h 398"/>
                  <a:gd name="T34" fmla="*/ 100 w 492"/>
                  <a:gd name="T35" fmla="*/ 7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2" h="398">
                    <a:moveTo>
                      <a:pt x="100" y="7"/>
                    </a:moveTo>
                    <a:cubicBezTo>
                      <a:pt x="100" y="7"/>
                      <a:pt x="110" y="58"/>
                      <a:pt x="175" y="50"/>
                    </a:cubicBezTo>
                    <a:cubicBezTo>
                      <a:pt x="239" y="42"/>
                      <a:pt x="261" y="0"/>
                      <a:pt x="313" y="3"/>
                    </a:cubicBezTo>
                    <a:cubicBezTo>
                      <a:pt x="365" y="6"/>
                      <a:pt x="402" y="41"/>
                      <a:pt x="403" y="74"/>
                    </a:cubicBezTo>
                    <a:cubicBezTo>
                      <a:pt x="403" y="74"/>
                      <a:pt x="460" y="56"/>
                      <a:pt x="480" y="110"/>
                    </a:cubicBezTo>
                    <a:cubicBezTo>
                      <a:pt x="492" y="143"/>
                      <a:pt x="472" y="198"/>
                      <a:pt x="449" y="291"/>
                    </a:cubicBezTo>
                    <a:cubicBezTo>
                      <a:pt x="448" y="291"/>
                      <a:pt x="431" y="276"/>
                      <a:pt x="410" y="297"/>
                    </a:cubicBezTo>
                    <a:cubicBezTo>
                      <a:pt x="398" y="310"/>
                      <a:pt x="403" y="392"/>
                      <a:pt x="403" y="392"/>
                    </a:cubicBezTo>
                    <a:cubicBezTo>
                      <a:pt x="403" y="392"/>
                      <a:pt x="400" y="398"/>
                      <a:pt x="386" y="398"/>
                    </a:cubicBezTo>
                    <a:cubicBezTo>
                      <a:pt x="372" y="398"/>
                      <a:pt x="372" y="392"/>
                      <a:pt x="372" y="392"/>
                    </a:cubicBezTo>
                    <a:cubicBezTo>
                      <a:pt x="372" y="392"/>
                      <a:pt x="371" y="296"/>
                      <a:pt x="373" y="216"/>
                    </a:cubicBezTo>
                    <a:cubicBezTo>
                      <a:pt x="374" y="183"/>
                      <a:pt x="366" y="158"/>
                      <a:pt x="361" y="148"/>
                    </a:cubicBezTo>
                    <a:cubicBezTo>
                      <a:pt x="361" y="148"/>
                      <a:pt x="262" y="220"/>
                      <a:pt x="140" y="193"/>
                    </a:cubicBezTo>
                    <a:cubicBezTo>
                      <a:pt x="18" y="166"/>
                      <a:pt x="7" y="89"/>
                      <a:pt x="0" y="34"/>
                    </a:cubicBezTo>
                    <a:cubicBezTo>
                      <a:pt x="0" y="34"/>
                      <a:pt x="19" y="51"/>
                      <a:pt x="48" y="62"/>
                    </a:cubicBezTo>
                    <a:cubicBezTo>
                      <a:pt x="48" y="62"/>
                      <a:pt x="38" y="27"/>
                      <a:pt x="60" y="10"/>
                    </a:cubicBezTo>
                    <a:cubicBezTo>
                      <a:pt x="60" y="10"/>
                      <a:pt x="64" y="35"/>
                      <a:pt x="81" y="46"/>
                    </a:cubicBezTo>
                    <a:cubicBezTo>
                      <a:pt x="81" y="46"/>
                      <a:pt x="72" y="25"/>
                      <a:pt x="100" y="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506"/>
              <p:cNvSpPr>
                <a:spLocks/>
              </p:cNvSpPr>
              <p:nvPr/>
            </p:nvSpPr>
            <p:spPr bwMode="auto">
              <a:xfrm>
                <a:off x="6711" y="-338"/>
                <a:ext cx="126" cy="104"/>
              </a:xfrm>
              <a:custGeom>
                <a:avLst/>
                <a:gdLst>
                  <a:gd name="T0" fmla="*/ 48 w 53"/>
                  <a:gd name="T1" fmla="*/ 19 h 44"/>
                  <a:gd name="T2" fmla="*/ 50 w 53"/>
                  <a:gd name="T3" fmla="*/ 12 h 44"/>
                  <a:gd name="T4" fmla="*/ 50 w 53"/>
                  <a:gd name="T5" fmla="*/ 11 h 44"/>
                  <a:gd name="T6" fmla="*/ 52 w 53"/>
                  <a:gd name="T7" fmla="*/ 4 h 44"/>
                  <a:gd name="T8" fmla="*/ 52 w 53"/>
                  <a:gd name="T9" fmla="*/ 3 h 44"/>
                  <a:gd name="T10" fmla="*/ 53 w 53"/>
                  <a:gd name="T11" fmla="*/ 0 h 44"/>
                  <a:gd name="T12" fmla="*/ 21 w 53"/>
                  <a:gd name="T13" fmla="*/ 4 h 44"/>
                  <a:gd name="T14" fmla="*/ 2 w 53"/>
                  <a:gd name="T15" fmla="*/ 44 h 44"/>
                  <a:gd name="T16" fmla="*/ 3 w 53"/>
                  <a:gd name="T17" fmla="*/ 44 h 44"/>
                  <a:gd name="T18" fmla="*/ 7 w 53"/>
                  <a:gd name="T19" fmla="*/ 35 h 44"/>
                  <a:gd name="T20" fmla="*/ 46 w 53"/>
                  <a:gd name="T21" fmla="*/ 29 h 44"/>
                  <a:gd name="T22" fmla="*/ 48 w 53"/>
                  <a:gd name="T23" fmla="*/ 21 h 44"/>
                  <a:gd name="T24" fmla="*/ 48 w 53"/>
                  <a:gd name="T25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44">
                    <a:moveTo>
                      <a:pt x="48" y="19"/>
                    </a:moveTo>
                    <a:cubicBezTo>
                      <a:pt x="49" y="17"/>
                      <a:pt x="49" y="15"/>
                      <a:pt x="50" y="12"/>
                    </a:cubicBezTo>
                    <a:cubicBezTo>
                      <a:pt x="50" y="12"/>
                      <a:pt x="50" y="11"/>
                      <a:pt x="50" y="11"/>
                    </a:cubicBezTo>
                    <a:cubicBezTo>
                      <a:pt x="51" y="9"/>
                      <a:pt x="51" y="7"/>
                      <a:pt x="52" y="4"/>
                    </a:cubicBezTo>
                    <a:cubicBezTo>
                      <a:pt x="52" y="4"/>
                      <a:pt x="52" y="3"/>
                      <a:pt x="52" y="3"/>
                    </a:cubicBezTo>
                    <a:cubicBezTo>
                      <a:pt x="53" y="2"/>
                      <a:pt x="53" y="1"/>
                      <a:pt x="53" y="0"/>
                    </a:cubicBezTo>
                    <a:cubicBezTo>
                      <a:pt x="42" y="0"/>
                      <a:pt x="32" y="2"/>
                      <a:pt x="21" y="4"/>
                    </a:cubicBezTo>
                    <a:cubicBezTo>
                      <a:pt x="9" y="22"/>
                      <a:pt x="0" y="42"/>
                      <a:pt x="2" y="44"/>
                    </a:cubicBezTo>
                    <a:cubicBezTo>
                      <a:pt x="2" y="44"/>
                      <a:pt x="3" y="44"/>
                      <a:pt x="3" y="44"/>
                    </a:cubicBezTo>
                    <a:cubicBezTo>
                      <a:pt x="4" y="40"/>
                      <a:pt x="5" y="37"/>
                      <a:pt x="7" y="35"/>
                    </a:cubicBezTo>
                    <a:cubicBezTo>
                      <a:pt x="28" y="14"/>
                      <a:pt x="45" y="29"/>
                      <a:pt x="46" y="29"/>
                    </a:cubicBezTo>
                    <a:cubicBezTo>
                      <a:pt x="47" y="26"/>
                      <a:pt x="47" y="24"/>
                      <a:pt x="48" y="21"/>
                    </a:cubicBezTo>
                    <a:cubicBezTo>
                      <a:pt x="48" y="20"/>
                      <a:pt x="48" y="19"/>
                      <a:pt x="48" y="19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507"/>
              <p:cNvSpPr>
                <a:spLocks/>
              </p:cNvSpPr>
              <p:nvPr/>
            </p:nvSpPr>
            <p:spPr bwMode="auto">
              <a:xfrm>
                <a:off x="6016" y="-461"/>
                <a:ext cx="114" cy="114"/>
              </a:xfrm>
              <a:custGeom>
                <a:avLst/>
                <a:gdLst>
                  <a:gd name="T0" fmla="*/ 48 w 48"/>
                  <a:gd name="T1" fmla="*/ 20 h 48"/>
                  <a:gd name="T2" fmla="*/ 23 w 48"/>
                  <a:gd name="T3" fmla="*/ 3 h 48"/>
                  <a:gd name="T4" fmla="*/ 1 w 48"/>
                  <a:gd name="T5" fmla="*/ 29 h 48"/>
                  <a:gd name="T6" fmla="*/ 0 w 48"/>
                  <a:gd name="T7" fmla="*/ 48 h 48"/>
                  <a:gd name="T8" fmla="*/ 48 w 48"/>
                  <a:gd name="T9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48" y="20"/>
                    </a:moveTo>
                    <a:cubicBezTo>
                      <a:pt x="48" y="20"/>
                      <a:pt x="39" y="0"/>
                      <a:pt x="23" y="3"/>
                    </a:cubicBezTo>
                    <a:cubicBezTo>
                      <a:pt x="8" y="5"/>
                      <a:pt x="1" y="29"/>
                      <a:pt x="1" y="29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21" y="17"/>
                      <a:pt x="48" y="2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508"/>
              <p:cNvSpPr>
                <a:spLocks/>
              </p:cNvSpPr>
              <p:nvPr/>
            </p:nvSpPr>
            <p:spPr bwMode="auto">
              <a:xfrm>
                <a:off x="6510" y="-437"/>
                <a:ext cx="112" cy="114"/>
              </a:xfrm>
              <a:custGeom>
                <a:avLst/>
                <a:gdLst>
                  <a:gd name="T0" fmla="*/ 14 w 47"/>
                  <a:gd name="T1" fmla="*/ 0 h 48"/>
                  <a:gd name="T2" fmla="*/ 1 w 47"/>
                  <a:gd name="T3" fmla="*/ 26 h 48"/>
                  <a:gd name="T4" fmla="*/ 35 w 47"/>
                  <a:gd name="T5" fmla="*/ 48 h 48"/>
                  <a:gd name="T6" fmla="*/ 45 w 47"/>
                  <a:gd name="T7" fmla="*/ 34 h 48"/>
                  <a:gd name="T8" fmla="*/ 14 w 47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8">
                    <a:moveTo>
                      <a:pt x="14" y="0"/>
                    </a:moveTo>
                    <a:cubicBezTo>
                      <a:pt x="14" y="0"/>
                      <a:pt x="0" y="13"/>
                      <a:pt x="1" y="26"/>
                    </a:cubicBezTo>
                    <a:cubicBezTo>
                      <a:pt x="1" y="26"/>
                      <a:pt x="24" y="23"/>
                      <a:pt x="35" y="48"/>
                    </a:cubicBezTo>
                    <a:cubicBezTo>
                      <a:pt x="35" y="48"/>
                      <a:pt x="47" y="44"/>
                      <a:pt x="45" y="34"/>
                    </a:cubicBezTo>
                    <a:cubicBezTo>
                      <a:pt x="43" y="25"/>
                      <a:pt x="33" y="1"/>
                      <a:pt x="14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509"/>
              <p:cNvSpPr>
                <a:spLocks/>
              </p:cNvSpPr>
              <p:nvPr/>
            </p:nvSpPr>
            <p:spPr bwMode="auto">
              <a:xfrm>
                <a:off x="6054" y="-359"/>
                <a:ext cx="118" cy="118"/>
              </a:xfrm>
              <a:custGeom>
                <a:avLst/>
                <a:gdLst>
                  <a:gd name="T0" fmla="*/ 49 w 50"/>
                  <a:gd name="T1" fmla="*/ 26 h 50"/>
                  <a:gd name="T2" fmla="*/ 23 w 50"/>
                  <a:gd name="T3" fmla="*/ 49 h 50"/>
                  <a:gd name="T4" fmla="*/ 1 w 50"/>
                  <a:gd name="T5" fmla="*/ 24 h 50"/>
                  <a:gd name="T6" fmla="*/ 26 w 50"/>
                  <a:gd name="T7" fmla="*/ 1 h 50"/>
                  <a:gd name="T8" fmla="*/ 49 w 50"/>
                  <a:gd name="T9" fmla="*/ 2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0">
                    <a:moveTo>
                      <a:pt x="49" y="26"/>
                    </a:moveTo>
                    <a:cubicBezTo>
                      <a:pt x="48" y="40"/>
                      <a:pt x="37" y="50"/>
                      <a:pt x="23" y="49"/>
                    </a:cubicBezTo>
                    <a:cubicBezTo>
                      <a:pt x="10" y="48"/>
                      <a:pt x="0" y="37"/>
                      <a:pt x="1" y="24"/>
                    </a:cubicBezTo>
                    <a:cubicBezTo>
                      <a:pt x="1" y="10"/>
                      <a:pt x="13" y="0"/>
                      <a:pt x="26" y="1"/>
                    </a:cubicBezTo>
                    <a:cubicBezTo>
                      <a:pt x="39" y="2"/>
                      <a:pt x="50" y="13"/>
                      <a:pt x="49" y="26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510"/>
              <p:cNvSpPr>
                <a:spLocks/>
              </p:cNvSpPr>
              <p:nvPr/>
            </p:nvSpPr>
            <p:spPr bwMode="auto">
              <a:xfrm>
                <a:off x="6466" y="-338"/>
                <a:ext cx="115" cy="107"/>
              </a:xfrm>
              <a:custGeom>
                <a:avLst/>
                <a:gdLst>
                  <a:gd name="T0" fmla="*/ 49 w 49"/>
                  <a:gd name="T1" fmla="*/ 25 h 45"/>
                  <a:gd name="T2" fmla="*/ 23 w 49"/>
                  <a:gd name="T3" fmla="*/ 44 h 45"/>
                  <a:gd name="T4" fmla="*/ 0 w 49"/>
                  <a:gd name="T5" fmla="*/ 19 h 45"/>
                  <a:gd name="T6" fmla="*/ 20 w 49"/>
                  <a:gd name="T7" fmla="*/ 1 h 45"/>
                  <a:gd name="T8" fmla="*/ 49 w 49"/>
                  <a:gd name="T9" fmla="*/ 2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5">
                    <a:moveTo>
                      <a:pt x="49" y="25"/>
                    </a:moveTo>
                    <a:cubicBezTo>
                      <a:pt x="48" y="39"/>
                      <a:pt x="37" y="45"/>
                      <a:pt x="23" y="44"/>
                    </a:cubicBezTo>
                    <a:cubicBezTo>
                      <a:pt x="10" y="44"/>
                      <a:pt x="0" y="32"/>
                      <a:pt x="0" y="19"/>
                    </a:cubicBezTo>
                    <a:cubicBezTo>
                      <a:pt x="1" y="6"/>
                      <a:pt x="7" y="0"/>
                      <a:pt x="20" y="1"/>
                    </a:cubicBezTo>
                    <a:cubicBezTo>
                      <a:pt x="34" y="2"/>
                      <a:pt x="49" y="12"/>
                      <a:pt x="49" y="25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511"/>
              <p:cNvSpPr>
                <a:spLocks/>
              </p:cNvSpPr>
              <p:nvPr/>
            </p:nvSpPr>
            <p:spPr bwMode="auto">
              <a:xfrm>
                <a:off x="6137" y="-257"/>
                <a:ext cx="362" cy="406"/>
              </a:xfrm>
              <a:custGeom>
                <a:avLst/>
                <a:gdLst>
                  <a:gd name="T0" fmla="*/ 41 w 153"/>
                  <a:gd name="T1" fmla="*/ 18 h 172"/>
                  <a:gd name="T2" fmla="*/ 38 w 153"/>
                  <a:gd name="T3" fmla="*/ 138 h 172"/>
                  <a:gd name="T4" fmla="*/ 137 w 153"/>
                  <a:gd name="T5" fmla="*/ 130 h 172"/>
                  <a:gd name="T6" fmla="*/ 112 w 153"/>
                  <a:gd name="T7" fmla="*/ 17 h 172"/>
                  <a:gd name="T8" fmla="*/ 79 w 153"/>
                  <a:gd name="T9" fmla="*/ 1 h 172"/>
                  <a:gd name="T10" fmla="*/ 41 w 153"/>
                  <a:gd name="T11" fmla="*/ 1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172">
                    <a:moveTo>
                      <a:pt x="41" y="18"/>
                    </a:moveTo>
                    <a:cubicBezTo>
                      <a:pt x="41" y="18"/>
                      <a:pt x="0" y="104"/>
                      <a:pt x="38" y="138"/>
                    </a:cubicBezTo>
                    <a:cubicBezTo>
                      <a:pt x="77" y="172"/>
                      <a:pt x="128" y="154"/>
                      <a:pt x="137" y="130"/>
                    </a:cubicBezTo>
                    <a:cubicBezTo>
                      <a:pt x="153" y="89"/>
                      <a:pt x="118" y="75"/>
                      <a:pt x="112" y="17"/>
                    </a:cubicBezTo>
                    <a:cubicBezTo>
                      <a:pt x="112" y="17"/>
                      <a:pt x="101" y="2"/>
                      <a:pt x="79" y="1"/>
                    </a:cubicBezTo>
                    <a:cubicBezTo>
                      <a:pt x="56" y="0"/>
                      <a:pt x="41" y="18"/>
                      <a:pt x="41" y="1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512"/>
              <p:cNvSpPr>
                <a:spLocks/>
              </p:cNvSpPr>
              <p:nvPr/>
            </p:nvSpPr>
            <p:spPr bwMode="auto">
              <a:xfrm>
                <a:off x="6156" y="-262"/>
                <a:ext cx="324" cy="359"/>
              </a:xfrm>
              <a:custGeom>
                <a:avLst/>
                <a:gdLst>
                  <a:gd name="T0" fmla="*/ 36 w 137"/>
                  <a:gd name="T1" fmla="*/ 17 h 152"/>
                  <a:gd name="T2" fmla="*/ 34 w 137"/>
                  <a:gd name="T3" fmla="*/ 121 h 152"/>
                  <a:gd name="T4" fmla="*/ 122 w 137"/>
                  <a:gd name="T5" fmla="*/ 113 h 152"/>
                  <a:gd name="T6" fmla="*/ 100 w 137"/>
                  <a:gd name="T7" fmla="*/ 13 h 152"/>
                  <a:gd name="T8" fmla="*/ 70 w 137"/>
                  <a:gd name="T9" fmla="*/ 1 h 152"/>
                  <a:gd name="T10" fmla="*/ 36 w 137"/>
                  <a:gd name="T11" fmla="*/ 17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52">
                    <a:moveTo>
                      <a:pt x="36" y="17"/>
                    </a:moveTo>
                    <a:cubicBezTo>
                      <a:pt x="36" y="17"/>
                      <a:pt x="0" y="90"/>
                      <a:pt x="34" y="121"/>
                    </a:cubicBezTo>
                    <a:cubicBezTo>
                      <a:pt x="69" y="152"/>
                      <a:pt x="114" y="135"/>
                      <a:pt x="122" y="113"/>
                    </a:cubicBezTo>
                    <a:cubicBezTo>
                      <a:pt x="137" y="75"/>
                      <a:pt x="105" y="66"/>
                      <a:pt x="100" y="13"/>
                    </a:cubicBezTo>
                    <a:cubicBezTo>
                      <a:pt x="100" y="13"/>
                      <a:pt x="90" y="1"/>
                      <a:pt x="70" y="1"/>
                    </a:cubicBezTo>
                    <a:cubicBezTo>
                      <a:pt x="50" y="0"/>
                      <a:pt x="36" y="17"/>
                      <a:pt x="36" y="1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Oval 513"/>
              <p:cNvSpPr>
                <a:spLocks noChangeArrowheads="1"/>
              </p:cNvSpPr>
              <p:nvPr/>
            </p:nvSpPr>
            <p:spPr bwMode="auto">
              <a:xfrm>
                <a:off x="6314" y="8"/>
                <a:ext cx="52" cy="21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514"/>
              <p:cNvSpPr>
                <a:spLocks/>
              </p:cNvSpPr>
              <p:nvPr/>
            </p:nvSpPr>
            <p:spPr bwMode="auto">
              <a:xfrm>
                <a:off x="6104" y="-309"/>
                <a:ext cx="54" cy="47"/>
              </a:xfrm>
              <a:custGeom>
                <a:avLst/>
                <a:gdLst>
                  <a:gd name="T0" fmla="*/ 21 w 23"/>
                  <a:gd name="T1" fmla="*/ 14 h 20"/>
                  <a:gd name="T2" fmla="*/ 8 w 23"/>
                  <a:gd name="T3" fmla="*/ 18 h 20"/>
                  <a:gd name="T4" fmla="*/ 2 w 23"/>
                  <a:gd name="T5" fmla="*/ 6 h 20"/>
                  <a:gd name="T6" fmla="*/ 15 w 23"/>
                  <a:gd name="T7" fmla="*/ 2 h 20"/>
                  <a:gd name="T8" fmla="*/ 21 w 23"/>
                  <a:gd name="T9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21" y="14"/>
                    </a:moveTo>
                    <a:cubicBezTo>
                      <a:pt x="20" y="19"/>
                      <a:pt x="14" y="20"/>
                      <a:pt x="8" y="18"/>
                    </a:cubicBezTo>
                    <a:cubicBezTo>
                      <a:pt x="3" y="16"/>
                      <a:pt x="0" y="10"/>
                      <a:pt x="2" y="6"/>
                    </a:cubicBezTo>
                    <a:cubicBezTo>
                      <a:pt x="3" y="1"/>
                      <a:pt x="9" y="0"/>
                      <a:pt x="15" y="2"/>
                    </a:cubicBezTo>
                    <a:cubicBezTo>
                      <a:pt x="20" y="4"/>
                      <a:pt x="23" y="10"/>
                      <a:pt x="21" y="1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515"/>
              <p:cNvSpPr>
                <a:spLocks/>
              </p:cNvSpPr>
              <p:nvPr/>
            </p:nvSpPr>
            <p:spPr bwMode="auto">
              <a:xfrm>
                <a:off x="6522" y="-295"/>
                <a:ext cx="48" cy="47"/>
              </a:xfrm>
              <a:custGeom>
                <a:avLst/>
                <a:gdLst>
                  <a:gd name="T0" fmla="*/ 16 w 20"/>
                  <a:gd name="T1" fmla="*/ 17 h 20"/>
                  <a:gd name="T2" fmla="*/ 4 w 20"/>
                  <a:gd name="T3" fmla="*/ 15 h 20"/>
                  <a:gd name="T4" fmla="*/ 4 w 20"/>
                  <a:gd name="T5" fmla="*/ 3 h 20"/>
                  <a:gd name="T6" fmla="*/ 16 w 20"/>
                  <a:gd name="T7" fmla="*/ 4 h 20"/>
                  <a:gd name="T8" fmla="*/ 16 w 20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6" y="17"/>
                    </a:moveTo>
                    <a:cubicBezTo>
                      <a:pt x="13" y="20"/>
                      <a:pt x="7" y="19"/>
                      <a:pt x="4" y="15"/>
                    </a:cubicBezTo>
                    <a:cubicBezTo>
                      <a:pt x="0" y="12"/>
                      <a:pt x="0" y="6"/>
                      <a:pt x="4" y="3"/>
                    </a:cubicBezTo>
                    <a:cubicBezTo>
                      <a:pt x="8" y="0"/>
                      <a:pt x="13" y="0"/>
                      <a:pt x="16" y="4"/>
                    </a:cubicBezTo>
                    <a:cubicBezTo>
                      <a:pt x="20" y="8"/>
                      <a:pt x="20" y="14"/>
                      <a:pt x="16" y="1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516"/>
              <p:cNvSpPr>
                <a:spLocks/>
              </p:cNvSpPr>
              <p:nvPr/>
            </p:nvSpPr>
            <p:spPr bwMode="auto">
              <a:xfrm>
                <a:off x="6101" y="57"/>
                <a:ext cx="376" cy="206"/>
              </a:xfrm>
              <a:custGeom>
                <a:avLst/>
                <a:gdLst>
                  <a:gd name="T0" fmla="*/ 159 w 159"/>
                  <a:gd name="T1" fmla="*/ 37 h 87"/>
                  <a:gd name="T2" fmla="*/ 5 w 159"/>
                  <a:gd name="T3" fmla="*/ 1 h 87"/>
                  <a:gd name="T4" fmla="*/ 2 w 159"/>
                  <a:gd name="T5" fmla="*/ 1 h 87"/>
                  <a:gd name="T6" fmla="*/ 0 w 159"/>
                  <a:gd name="T7" fmla="*/ 3 h 87"/>
                  <a:gd name="T8" fmla="*/ 159 w 159"/>
                  <a:gd name="T9" fmla="*/ 3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87">
                    <a:moveTo>
                      <a:pt x="159" y="37"/>
                    </a:moveTo>
                    <a:cubicBezTo>
                      <a:pt x="159" y="37"/>
                      <a:pt x="62" y="79"/>
                      <a:pt x="5" y="1"/>
                    </a:cubicBezTo>
                    <a:cubicBezTo>
                      <a:pt x="5" y="1"/>
                      <a:pt x="3" y="0"/>
                      <a:pt x="2" y="1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56" y="87"/>
                      <a:pt x="159" y="37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517"/>
              <p:cNvSpPr>
                <a:spLocks/>
              </p:cNvSpPr>
              <p:nvPr/>
            </p:nvSpPr>
            <p:spPr bwMode="auto">
              <a:xfrm>
                <a:off x="6073" y="-2"/>
                <a:ext cx="71" cy="59"/>
              </a:xfrm>
              <a:custGeom>
                <a:avLst/>
                <a:gdLst>
                  <a:gd name="T0" fmla="*/ 29 w 30"/>
                  <a:gd name="T1" fmla="*/ 13 h 25"/>
                  <a:gd name="T2" fmla="*/ 7 w 30"/>
                  <a:gd name="T3" fmla="*/ 23 h 25"/>
                  <a:gd name="T4" fmla="*/ 3 w 30"/>
                  <a:gd name="T5" fmla="*/ 25 h 25"/>
                  <a:gd name="T6" fmla="*/ 0 w 30"/>
                  <a:gd name="T7" fmla="*/ 23 h 25"/>
                  <a:gd name="T8" fmla="*/ 27 w 30"/>
                  <a:gd name="T9" fmla="*/ 10 h 25"/>
                  <a:gd name="T10" fmla="*/ 29 w 30"/>
                  <a:gd name="T11" fmla="*/ 11 h 25"/>
                  <a:gd name="T12" fmla="*/ 29 w 30"/>
                  <a:gd name="T13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5">
                    <a:moveTo>
                      <a:pt x="29" y="13"/>
                    </a:moveTo>
                    <a:cubicBezTo>
                      <a:pt x="29" y="13"/>
                      <a:pt x="12" y="4"/>
                      <a:pt x="7" y="23"/>
                    </a:cubicBezTo>
                    <a:cubicBezTo>
                      <a:pt x="7" y="23"/>
                      <a:pt x="5" y="25"/>
                      <a:pt x="3" y="25"/>
                    </a:cubicBezTo>
                    <a:cubicBezTo>
                      <a:pt x="0" y="25"/>
                      <a:pt x="0" y="23"/>
                      <a:pt x="0" y="23"/>
                    </a:cubicBezTo>
                    <a:cubicBezTo>
                      <a:pt x="0" y="23"/>
                      <a:pt x="2" y="0"/>
                      <a:pt x="27" y="10"/>
                    </a:cubicBezTo>
                    <a:cubicBezTo>
                      <a:pt x="27" y="10"/>
                      <a:pt x="29" y="10"/>
                      <a:pt x="29" y="11"/>
                    </a:cubicBezTo>
                    <a:cubicBezTo>
                      <a:pt x="30" y="11"/>
                      <a:pt x="29" y="13"/>
                      <a:pt x="29" y="13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518"/>
              <p:cNvSpPr>
                <a:spLocks/>
              </p:cNvSpPr>
              <p:nvPr/>
            </p:nvSpPr>
            <p:spPr bwMode="auto">
              <a:xfrm>
                <a:off x="6728" y="-189"/>
                <a:ext cx="149" cy="130"/>
              </a:xfrm>
              <a:custGeom>
                <a:avLst/>
                <a:gdLst>
                  <a:gd name="T0" fmla="*/ 7 w 63"/>
                  <a:gd name="T1" fmla="*/ 55 h 55"/>
                  <a:gd name="T2" fmla="*/ 0 w 63"/>
                  <a:gd name="T3" fmla="*/ 51 h 55"/>
                  <a:gd name="T4" fmla="*/ 51 w 63"/>
                  <a:gd name="T5" fmla="*/ 0 h 55"/>
                  <a:gd name="T6" fmla="*/ 7 w 63"/>
                  <a:gd name="T7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55">
                    <a:moveTo>
                      <a:pt x="7" y="55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51" y="34"/>
                      <a:pt x="51" y="0"/>
                    </a:cubicBezTo>
                    <a:cubicBezTo>
                      <a:pt x="51" y="0"/>
                      <a:pt x="63" y="38"/>
                      <a:pt x="7" y="5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519"/>
              <p:cNvSpPr>
                <a:spLocks/>
              </p:cNvSpPr>
              <p:nvPr/>
            </p:nvSpPr>
            <p:spPr bwMode="auto">
              <a:xfrm>
                <a:off x="6740" y="-253"/>
                <a:ext cx="92" cy="121"/>
              </a:xfrm>
              <a:custGeom>
                <a:avLst/>
                <a:gdLst>
                  <a:gd name="T0" fmla="*/ 8 w 39"/>
                  <a:gd name="T1" fmla="*/ 51 h 51"/>
                  <a:gd name="T2" fmla="*/ 24 w 39"/>
                  <a:gd name="T3" fmla="*/ 8 h 51"/>
                  <a:gd name="T4" fmla="*/ 29 w 39"/>
                  <a:gd name="T5" fmla="*/ 40 h 51"/>
                  <a:gd name="T6" fmla="*/ 8 w 39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51">
                    <a:moveTo>
                      <a:pt x="8" y="51"/>
                    </a:moveTo>
                    <a:cubicBezTo>
                      <a:pt x="8" y="51"/>
                      <a:pt x="0" y="0"/>
                      <a:pt x="24" y="8"/>
                    </a:cubicBezTo>
                    <a:cubicBezTo>
                      <a:pt x="39" y="13"/>
                      <a:pt x="37" y="30"/>
                      <a:pt x="29" y="40"/>
                    </a:cubicBezTo>
                    <a:cubicBezTo>
                      <a:pt x="23" y="47"/>
                      <a:pt x="15" y="51"/>
                      <a:pt x="8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520"/>
              <p:cNvSpPr>
                <a:spLocks/>
              </p:cNvSpPr>
              <p:nvPr/>
            </p:nvSpPr>
            <p:spPr bwMode="auto">
              <a:xfrm>
                <a:off x="6756" y="-229"/>
                <a:ext cx="74" cy="97"/>
              </a:xfrm>
              <a:custGeom>
                <a:avLst/>
                <a:gdLst>
                  <a:gd name="T0" fmla="*/ 2 w 31"/>
                  <a:gd name="T1" fmla="*/ 40 h 41"/>
                  <a:gd name="T2" fmla="*/ 0 w 31"/>
                  <a:gd name="T3" fmla="*/ 27 h 41"/>
                  <a:gd name="T4" fmla="*/ 27 w 31"/>
                  <a:gd name="T5" fmla="*/ 20 h 41"/>
                  <a:gd name="T6" fmla="*/ 2 w 31"/>
                  <a:gd name="T7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1">
                    <a:moveTo>
                      <a:pt x="2" y="4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31" y="0"/>
                      <a:pt x="27" y="20"/>
                    </a:cubicBezTo>
                    <a:cubicBezTo>
                      <a:pt x="23" y="41"/>
                      <a:pt x="2" y="40"/>
                      <a:pt x="2" y="40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521"/>
              <p:cNvSpPr>
                <a:spLocks/>
              </p:cNvSpPr>
              <p:nvPr/>
            </p:nvSpPr>
            <p:spPr bwMode="auto">
              <a:xfrm>
                <a:off x="5815" y="-267"/>
                <a:ext cx="111" cy="135"/>
              </a:xfrm>
              <a:custGeom>
                <a:avLst/>
                <a:gdLst>
                  <a:gd name="T0" fmla="*/ 39 w 47"/>
                  <a:gd name="T1" fmla="*/ 56 h 57"/>
                  <a:gd name="T2" fmla="*/ 18 w 47"/>
                  <a:gd name="T3" fmla="*/ 10 h 57"/>
                  <a:gd name="T4" fmla="*/ 14 w 47"/>
                  <a:gd name="T5" fmla="*/ 46 h 57"/>
                  <a:gd name="T6" fmla="*/ 39 w 47"/>
                  <a:gd name="T7" fmla="*/ 5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57">
                    <a:moveTo>
                      <a:pt x="39" y="56"/>
                    </a:moveTo>
                    <a:cubicBezTo>
                      <a:pt x="39" y="56"/>
                      <a:pt x="47" y="0"/>
                      <a:pt x="18" y="10"/>
                    </a:cubicBezTo>
                    <a:cubicBezTo>
                      <a:pt x="0" y="16"/>
                      <a:pt x="3" y="35"/>
                      <a:pt x="14" y="46"/>
                    </a:cubicBezTo>
                    <a:cubicBezTo>
                      <a:pt x="21" y="53"/>
                      <a:pt x="32" y="57"/>
                      <a:pt x="39" y="5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522"/>
              <p:cNvSpPr>
                <a:spLocks/>
              </p:cNvSpPr>
              <p:nvPr/>
            </p:nvSpPr>
            <p:spPr bwMode="auto">
              <a:xfrm>
                <a:off x="5818" y="-236"/>
                <a:ext cx="92" cy="104"/>
              </a:xfrm>
              <a:custGeom>
                <a:avLst/>
                <a:gdLst>
                  <a:gd name="T0" fmla="*/ 38 w 39"/>
                  <a:gd name="T1" fmla="*/ 42 h 44"/>
                  <a:gd name="T2" fmla="*/ 39 w 39"/>
                  <a:gd name="T3" fmla="*/ 28 h 44"/>
                  <a:gd name="T4" fmla="*/ 6 w 39"/>
                  <a:gd name="T5" fmla="*/ 22 h 44"/>
                  <a:gd name="T6" fmla="*/ 38 w 39"/>
                  <a:gd name="T7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4">
                    <a:moveTo>
                      <a:pt x="38" y="42"/>
                    </a:move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8"/>
                      <a:pt x="0" y="0"/>
                      <a:pt x="6" y="22"/>
                    </a:cubicBezTo>
                    <a:cubicBezTo>
                      <a:pt x="12" y="44"/>
                      <a:pt x="38" y="42"/>
                      <a:pt x="38" y="42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523"/>
              <p:cNvSpPr>
                <a:spLocks/>
              </p:cNvSpPr>
              <p:nvPr/>
            </p:nvSpPr>
            <p:spPr bwMode="auto">
              <a:xfrm>
                <a:off x="6016" y="-248"/>
                <a:ext cx="36" cy="14"/>
              </a:xfrm>
              <a:custGeom>
                <a:avLst/>
                <a:gdLst>
                  <a:gd name="T0" fmla="*/ 15 w 15"/>
                  <a:gd name="T1" fmla="*/ 3 h 6"/>
                  <a:gd name="T2" fmla="*/ 12 w 15"/>
                  <a:gd name="T3" fmla="*/ 6 h 6"/>
                  <a:gd name="T4" fmla="*/ 3 w 15"/>
                  <a:gd name="T5" fmla="*/ 5 h 6"/>
                  <a:gd name="T6" fmla="*/ 1 w 15"/>
                  <a:gd name="T7" fmla="*/ 3 h 6"/>
                  <a:gd name="T8" fmla="*/ 1 w 15"/>
                  <a:gd name="T9" fmla="*/ 3 h 6"/>
                  <a:gd name="T10" fmla="*/ 3 w 15"/>
                  <a:gd name="T11" fmla="*/ 0 h 6"/>
                  <a:gd name="T12" fmla="*/ 12 w 15"/>
                  <a:gd name="T13" fmla="*/ 1 h 6"/>
                  <a:gd name="T14" fmla="*/ 15 w 15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6">
                    <a:moveTo>
                      <a:pt x="15" y="3"/>
                    </a:moveTo>
                    <a:cubicBezTo>
                      <a:pt x="14" y="5"/>
                      <a:pt x="13" y="6"/>
                      <a:pt x="1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0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4" y="1"/>
                      <a:pt x="15" y="2"/>
                      <a:pt x="15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524"/>
              <p:cNvSpPr>
                <a:spLocks/>
              </p:cNvSpPr>
              <p:nvPr/>
            </p:nvSpPr>
            <p:spPr bwMode="auto">
              <a:xfrm>
                <a:off x="6596" y="-238"/>
                <a:ext cx="30" cy="9"/>
              </a:xfrm>
              <a:custGeom>
                <a:avLst/>
                <a:gdLst>
                  <a:gd name="T0" fmla="*/ 12 w 13"/>
                  <a:gd name="T1" fmla="*/ 2 h 4"/>
                  <a:gd name="T2" fmla="*/ 11 w 13"/>
                  <a:gd name="T3" fmla="*/ 4 h 4"/>
                  <a:gd name="T4" fmla="*/ 2 w 13"/>
                  <a:gd name="T5" fmla="*/ 4 h 4"/>
                  <a:gd name="T6" fmla="*/ 1 w 13"/>
                  <a:gd name="T7" fmla="*/ 2 h 4"/>
                  <a:gd name="T8" fmla="*/ 1 w 13"/>
                  <a:gd name="T9" fmla="*/ 2 h 4"/>
                  <a:gd name="T10" fmla="*/ 2 w 13"/>
                  <a:gd name="T11" fmla="*/ 0 h 4"/>
                  <a:gd name="T12" fmla="*/ 11 w 13"/>
                  <a:gd name="T13" fmla="*/ 0 h 4"/>
                  <a:gd name="T14" fmla="*/ 12 w 13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4">
                    <a:moveTo>
                      <a:pt x="12" y="2"/>
                    </a:moveTo>
                    <a:cubicBezTo>
                      <a:pt x="12" y="3"/>
                      <a:pt x="12" y="4"/>
                      <a:pt x="1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2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525"/>
              <p:cNvSpPr>
                <a:spLocks/>
              </p:cNvSpPr>
              <p:nvPr/>
            </p:nvSpPr>
            <p:spPr bwMode="auto">
              <a:xfrm>
                <a:off x="6312" y="213"/>
                <a:ext cx="83" cy="29"/>
              </a:xfrm>
              <a:custGeom>
                <a:avLst/>
                <a:gdLst>
                  <a:gd name="T0" fmla="*/ 34 w 35"/>
                  <a:gd name="T1" fmla="*/ 7 h 12"/>
                  <a:gd name="T2" fmla="*/ 17 w 35"/>
                  <a:gd name="T3" fmla="*/ 12 h 12"/>
                  <a:gd name="T4" fmla="*/ 0 w 35"/>
                  <a:gd name="T5" fmla="*/ 5 h 12"/>
                  <a:gd name="T6" fmla="*/ 18 w 35"/>
                  <a:gd name="T7" fmla="*/ 1 h 12"/>
                  <a:gd name="T8" fmla="*/ 34 w 35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34" y="7"/>
                    </a:moveTo>
                    <a:cubicBezTo>
                      <a:pt x="34" y="10"/>
                      <a:pt x="26" y="12"/>
                      <a:pt x="17" y="12"/>
                    </a:cubicBezTo>
                    <a:cubicBezTo>
                      <a:pt x="8" y="11"/>
                      <a:pt x="0" y="8"/>
                      <a:pt x="0" y="5"/>
                    </a:cubicBezTo>
                    <a:cubicBezTo>
                      <a:pt x="1" y="2"/>
                      <a:pt x="8" y="0"/>
                      <a:pt x="18" y="1"/>
                    </a:cubicBezTo>
                    <a:cubicBezTo>
                      <a:pt x="27" y="1"/>
                      <a:pt x="35" y="4"/>
                      <a:pt x="34" y="7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526"/>
              <p:cNvSpPr>
                <a:spLocks/>
              </p:cNvSpPr>
              <p:nvPr/>
            </p:nvSpPr>
            <p:spPr bwMode="auto">
              <a:xfrm>
                <a:off x="6674" y="-756"/>
                <a:ext cx="186" cy="288"/>
              </a:xfrm>
              <a:custGeom>
                <a:avLst/>
                <a:gdLst>
                  <a:gd name="T0" fmla="*/ 0 w 79"/>
                  <a:gd name="T1" fmla="*/ 65 h 122"/>
                  <a:gd name="T2" fmla="*/ 13 w 79"/>
                  <a:gd name="T3" fmla="*/ 110 h 122"/>
                  <a:gd name="T4" fmla="*/ 13 w 79"/>
                  <a:gd name="T5" fmla="*/ 122 h 122"/>
                  <a:gd name="T6" fmla="*/ 77 w 79"/>
                  <a:gd name="T7" fmla="*/ 49 h 122"/>
                  <a:gd name="T8" fmla="*/ 71 w 79"/>
                  <a:gd name="T9" fmla="*/ 22 h 122"/>
                  <a:gd name="T10" fmla="*/ 30 w 79"/>
                  <a:gd name="T11" fmla="*/ 15 h 122"/>
                  <a:gd name="T12" fmla="*/ 10 w 79"/>
                  <a:gd name="T13" fmla="*/ 58 h 122"/>
                  <a:gd name="T14" fmla="*/ 0 w 79"/>
                  <a:gd name="T15" fmla="*/ 6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122">
                    <a:moveTo>
                      <a:pt x="0" y="65"/>
                    </a:moveTo>
                    <a:cubicBezTo>
                      <a:pt x="13" y="76"/>
                      <a:pt x="13" y="95"/>
                      <a:pt x="13" y="110"/>
                    </a:cubicBezTo>
                    <a:cubicBezTo>
                      <a:pt x="13" y="114"/>
                      <a:pt x="13" y="118"/>
                      <a:pt x="13" y="122"/>
                    </a:cubicBezTo>
                    <a:cubicBezTo>
                      <a:pt x="30" y="111"/>
                      <a:pt x="73" y="68"/>
                      <a:pt x="77" y="49"/>
                    </a:cubicBezTo>
                    <a:cubicBezTo>
                      <a:pt x="79" y="40"/>
                      <a:pt x="74" y="31"/>
                      <a:pt x="71" y="22"/>
                    </a:cubicBezTo>
                    <a:cubicBezTo>
                      <a:pt x="69" y="15"/>
                      <a:pt x="53" y="0"/>
                      <a:pt x="30" y="15"/>
                    </a:cubicBezTo>
                    <a:cubicBezTo>
                      <a:pt x="24" y="29"/>
                      <a:pt x="21" y="46"/>
                      <a:pt x="10" y="58"/>
                    </a:cubicBezTo>
                    <a:cubicBezTo>
                      <a:pt x="7" y="61"/>
                      <a:pt x="3" y="62"/>
                      <a:pt x="0" y="65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527"/>
              <p:cNvSpPr>
                <a:spLocks/>
              </p:cNvSpPr>
              <p:nvPr/>
            </p:nvSpPr>
            <p:spPr bwMode="auto">
              <a:xfrm>
                <a:off x="6581" y="-763"/>
                <a:ext cx="128" cy="149"/>
              </a:xfrm>
              <a:custGeom>
                <a:avLst/>
                <a:gdLst>
                  <a:gd name="T0" fmla="*/ 54 w 54"/>
                  <a:gd name="T1" fmla="*/ 0 h 63"/>
                  <a:gd name="T2" fmla="*/ 33 w 54"/>
                  <a:gd name="T3" fmla="*/ 19 h 63"/>
                  <a:gd name="T4" fmla="*/ 9 w 54"/>
                  <a:gd name="T5" fmla="*/ 53 h 63"/>
                  <a:gd name="T6" fmla="*/ 0 w 54"/>
                  <a:gd name="T7" fmla="*/ 63 h 63"/>
                  <a:gd name="T8" fmla="*/ 48 w 54"/>
                  <a:gd name="T9" fmla="*/ 19 h 63"/>
                  <a:gd name="T10" fmla="*/ 51 w 54"/>
                  <a:gd name="T11" fmla="*/ 10 h 63"/>
                  <a:gd name="T12" fmla="*/ 54 w 54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63">
                    <a:moveTo>
                      <a:pt x="54" y="0"/>
                    </a:moveTo>
                    <a:cubicBezTo>
                      <a:pt x="45" y="1"/>
                      <a:pt x="38" y="12"/>
                      <a:pt x="33" y="19"/>
                    </a:cubicBezTo>
                    <a:cubicBezTo>
                      <a:pt x="25" y="30"/>
                      <a:pt x="18" y="41"/>
                      <a:pt x="9" y="53"/>
                    </a:cubicBezTo>
                    <a:cubicBezTo>
                      <a:pt x="7" y="55"/>
                      <a:pt x="3" y="63"/>
                      <a:pt x="0" y="63"/>
                    </a:cubicBezTo>
                    <a:cubicBezTo>
                      <a:pt x="21" y="59"/>
                      <a:pt x="39" y="37"/>
                      <a:pt x="48" y="19"/>
                    </a:cubicBezTo>
                    <a:cubicBezTo>
                      <a:pt x="49" y="16"/>
                      <a:pt x="50" y="13"/>
                      <a:pt x="51" y="10"/>
                    </a:cubicBezTo>
                    <a:cubicBezTo>
                      <a:pt x="52" y="7"/>
                      <a:pt x="54" y="3"/>
                      <a:pt x="5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528"/>
              <p:cNvSpPr>
                <a:spLocks/>
              </p:cNvSpPr>
              <p:nvPr/>
            </p:nvSpPr>
            <p:spPr bwMode="auto">
              <a:xfrm>
                <a:off x="6357" y="-919"/>
                <a:ext cx="267" cy="64"/>
              </a:xfrm>
              <a:custGeom>
                <a:avLst/>
                <a:gdLst>
                  <a:gd name="T0" fmla="*/ 0 w 113"/>
                  <a:gd name="T1" fmla="*/ 26 h 27"/>
                  <a:gd name="T2" fmla="*/ 43 w 113"/>
                  <a:gd name="T3" fmla="*/ 3 h 27"/>
                  <a:gd name="T4" fmla="*/ 57 w 113"/>
                  <a:gd name="T5" fmla="*/ 0 h 27"/>
                  <a:gd name="T6" fmla="*/ 94 w 113"/>
                  <a:gd name="T7" fmla="*/ 9 h 27"/>
                  <a:gd name="T8" fmla="*/ 113 w 113"/>
                  <a:gd name="T9" fmla="*/ 25 h 27"/>
                  <a:gd name="T10" fmla="*/ 36 w 113"/>
                  <a:gd name="T11" fmla="*/ 18 h 27"/>
                  <a:gd name="T12" fmla="*/ 14 w 113"/>
                  <a:gd name="T13" fmla="*/ 22 h 27"/>
                  <a:gd name="T14" fmla="*/ 0 w 113"/>
                  <a:gd name="T15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27">
                    <a:moveTo>
                      <a:pt x="0" y="26"/>
                    </a:moveTo>
                    <a:cubicBezTo>
                      <a:pt x="15" y="19"/>
                      <a:pt x="28" y="8"/>
                      <a:pt x="43" y="3"/>
                    </a:cubicBezTo>
                    <a:cubicBezTo>
                      <a:pt x="48" y="1"/>
                      <a:pt x="53" y="0"/>
                      <a:pt x="57" y="0"/>
                    </a:cubicBezTo>
                    <a:cubicBezTo>
                      <a:pt x="71" y="0"/>
                      <a:pt x="82" y="2"/>
                      <a:pt x="94" y="9"/>
                    </a:cubicBezTo>
                    <a:cubicBezTo>
                      <a:pt x="100" y="12"/>
                      <a:pt x="110" y="19"/>
                      <a:pt x="113" y="25"/>
                    </a:cubicBezTo>
                    <a:cubicBezTo>
                      <a:pt x="87" y="27"/>
                      <a:pt x="62" y="18"/>
                      <a:pt x="36" y="18"/>
                    </a:cubicBezTo>
                    <a:cubicBezTo>
                      <a:pt x="29" y="18"/>
                      <a:pt x="21" y="19"/>
                      <a:pt x="14" y="22"/>
                    </a:cubicBezTo>
                    <a:cubicBezTo>
                      <a:pt x="9" y="23"/>
                      <a:pt x="5" y="25"/>
                      <a:pt x="0" y="26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529"/>
              <p:cNvSpPr>
                <a:spLocks/>
              </p:cNvSpPr>
              <p:nvPr/>
            </p:nvSpPr>
            <p:spPr bwMode="auto">
              <a:xfrm>
                <a:off x="5872" y="-863"/>
                <a:ext cx="118" cy="142"/>
              </a:xfrm>
              <a:custGeom>
                <a:avLst/>
                <a:gdLst>
                  <a:gd name="T0" fmla="*/ 2 w 50"/>
                  <a:gd name="T1" fmla="*/ 0 h 60"/>
                  <a:gd name="T2" fmla="*/ 10 w 50"/>
                  <a:gd name="T3" fmla="*/ 29 h 60"/>
                  <a:gd name="T4" fmla="*/ 28 w 50"/>
                  <a:gd name="T5" fmla="*/ 48 h 60"/>
                  <a:gd name="T6" fmla="*/ 50 w 50"/>
                  <a:gd name="T7" fmla="*/ 60 h 60"/>
                  <a:gd name="T8" fmla="*/ 12 w 50"/>
                  <a:gd name="T9" fmla="*/ 20 h 60"/>
                  <a:gd name="T10" fmla="*/ 8 w 50"/>
                  <a:gd name="T11" fmla="*/ 9 h 60"/>
                  <a:gd name="T12" fmla="*/ 2 w 50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60">
                    <a:moveTo>
                      <a:pt x="2" y="0"/>
                    </a:moveTo>
                    <a:cubicBezTo>
                      <a:pt x="0" y="9"/>
                      <a:pt x="5" y="21"/>
                      <a:pt x="10" y="29"/>
                    </a:cubicBezTo>
                    <a:cubicBezTo>
                      <a:pt x="14" y="37"/>
                      <a:pt x="20" y="43"/>
                      <a:pt x="28" y="48"/>
                    </a:cubicBezTo>
                    <a:cubicBezTo>
                      <a:pt x="35" y="52"/>
                      <a:pt x="42" y="59"/>
                      <a:pt x="50" y="60"/>
                    </a:cubicBezTo>
                    <a:cubicBezTo>
                      <a:pt x="32" y="51"/>
                      <a:pt x="21" y="38"/>
                      <a:pt x="12" y="20"/>
                    </a:cubicBezTo>
                    <a:cubicBezTo>
                      <a:pt x="10" y="17"/>
                      <a:pt x="10" y="13"/>
                      <a:pt x="8" y="9"/>
                    </a:cubicBezTo>
                    <a:cubicBezTo>
                      <a:pt x="7" y="6"/>
                      <a:pt x="5" y="2"/>
                      <a:pt x="2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530"/>
              <p:cNvSpPr>
                <a:spLocks/>
              </p:cNvSpPr>
              <p:nvPr/>
            </p:nvSpPr>
            <p:spPr bwMode="auto">
              <a:xfrm>
                <a:off x="5962" y="-860"/>
                <a:ext cx="104" cy="109"/>
              </a:xfrm>
              <a:custGeom>
                <a:avLst/>
                <a:gdLst>
                  <a:gd name="T0" fmla="*/ 37 w 44"/>
                  <a:gd name="T1" fmla="*/ 41 h 46"/>
                  <a:gd name="T2" fmla="*/ 15 w 44"/>
                  <a:gd name="T3" fmla="*/ 20 h 46"/>
                  <a:gd name="T4" fmla="*/ 0 w 44"/>
                  <a:gd name="T5" fmla="*/ 0 h 46"/>
                  <a:gd name="T6" fmla="*/ 10 w 44"/>
                  <a:gd name="T7" fmla="*/ 28 h 46"/>
                  <a:gd name="T8" fmla="*/ 44 w 44"/>
                  <a:gd name="T9" fmla="*/ 46 h 46"/>
                  <a:gd name="T10" fmla="*/ 43 w 44"/>
                  <a:gd name="T11" fmla="*/ 45 h 46"/>
                  <a:gd name="T12" fmla="*/ 37 w 44"/>
                  <a:gd name="T13" fmla="*/ 4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6">
                    <a:moveTo>
                      <a:pt x="37" y="41"/>
                    </a:moveTo>
                    <a:cubicBezTo>
                      <a:pt x="28" y="36"/>
                      <a:pt x="19" y="28"/>
                      <a:pt x="15" y="20"/>
                    </a:cubicBezTo>
                    <a:cubicBezTo>
                      <a:pt x="10" y="13"/>
                      <a:pt x="6" y="6"/>
                      <a:pt x="0" y="0"/>
                    </a:cubicBezTo>
                    <a:cubicBezTo>
                      <a:pt x="1" y="9"/>
                      <a:pt x="6" y="22"/>
                      <a:pt x="10" y="28"/>
                    </a:cubicBezTo>
                    <a:cubicBezTo>
                      <a:pt x="17" y="37"/>
                      <a:pt x="32" y="44"/>
                      <a:pt x="44" y="46"/>
                    </a:cubicBezTo>
                    <a:cubicBezTo>
                      <a:pt x="43" y="46"/>
                      <a:pt x="43" y="45"/>
                      <a:pt x="43" y="45"/>
                    </a:cubicBezTo>
                    <a:cubicBezTo>
                      <a:pt x="40" y="44"/>
                      <a:pt x="38" y="43"/>
                      <a:pt x="37" y="4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531"/>
              <p:cNvSpPr>
                <a:spLocks/>
              </p:cNvSpPr>
              <p:nvPr/>
            </p:nvSpPr>
            <p:spPr bwMode="auto">
              <a:xfrm>
                <a:off x="6641" y="-390"/>
                <a:ext cx="808" cy="821"/>
              </a:xfrm>
              <a:custGeom>
                <a:avLst/>
                <a:gdLst>
                  <a:gd name="T0" fmla="*/ 87 w 342"/>
                  <a:gd name="T1" fmla="*/ 299 h 347"/>
                  <a:gd name="T2" fmla="*/ 87 w 342"/>
                  <a:gd name="T3" fmla="*/ 268 h 347"/>
                  <a:gd name="T4" fmla="*/ 37 w 342"/>
                  <a:gd name="T5" fmla="*/ 105 h 347"/>
                  <a:gd name="T6" fmla="*/ 204 w 342"/>
                  <a:gd name="T7" fmla="*/ 14 h 347"/>
                  <a:gd name="T8" fmla="*/ 281 w 342"/>
                  <a:gd name="T9" fmla="*/ 225 h 347"/>
                  <a:gd name="T10" fmla="*/ 190 w 342"/>
                  <a:gd name="T11" fmla="*/ 302 h 347"/>
                  <a:gd name="T12" fmla="*/ 175 w 342"/>
                  <a:gd name="T13" fmla="*/ 330 h 347"/>
                  <a:gd name="T14" fmla="*/ 87 w 342"/>
                  <a:gd name="T15" fmla="*/ 29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47">
                    <a:moveTo>
                      <a:pt x="87" y="299"/>
                    </a:moveTo>
                    <a:cubicBezTo>
                      <a:pt x="87" y="268"/>
                      <a:pt x="87" y="268"/>
                      <a:pt x="87" y="268"/>
                    </a:cubicBezTo>
                    <a:cubicBezTo>
                      <a:pt x="87" y="268"/>
                      <a:pt x="0" y="191"/>
                      <a:pt x="37" y="105"/>
                    </a:cubicBezTo>
                    <a:cubicBezTo>
                      <a:pt x="73" y="20"/>
                      <a:pt x="165" y="0"/>
                      <a:pt x="204" y="14"/>
                    </a:cubicBezTo>
                    <a:cubicBezTo>
                      <a:pt x="243" y="27"/>
                      <a:pt x="342" y="81"/>
                      <a:pt x="281" y="225"/>
                    </a:cubicBezTo>
                    <a:cubicBezTo>
                      <a:pt x="281" y="225"/>
                      <a:pt x="248" y="279"/>
                      <a:pt x="190" y="302"/>
                    </a:cubicBezTo>
                    <a:cubicBezTo>
                      <a:pt x="175" y="330"/>
                      <a:pt x="175" y="330"/>
                      <a:pt x="175" y="330"/>
                    </a:cubicBezTo>
                    <a:cubicBezTo>
                      <a:pt x="175" y="330"/>
                      <a:pt x="130" y="347"/>
                      <a:pt x="87" y="299"/>
                    </a:cubicBezTo>
                    <a:close/>
                  </a:path>
                </a:pathLst>
              </a:custGeom>
              <a:solidFill>
                <a:srgbClr val="FFC8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532"/>
              <p:cNvSpPr>
                <a:spLocks/>
              </p:cNvSpPr>
              <p:nvPr/>
            </p:nvSpPr>
            <p:spPr bwMode="auto">
              <a:xfrm>
                <a:off x="6780" y="-354"/>
                <a:ext cx="506" cy="168"/>
              </a:xfrm>
              <a:custGeom>
                <a:avLst/>
                <a:gdLst>
                  <a:gd name="T0" fmla="*/ 176 w 214"/>
                  <a:gd name="T1" fmla="*/ 45 h 71"/>
                  <a:gd name="T2" fmla="*/ 214 w 214"/>
                  <a:gd name="T3" fmla="*/ 66 h 71"/>
                  <a:gd name="T4" fmla="*/ 142 w 214"/>
                  <a:gd name="T5" fmla="*/ 11 h 71"/>
                  <a:gd name="T6" fmla="*/ 0 w 214"/>
                  <a:gd name="T7" fmla="*/ 71 h 71"/>
                  <a:gd name="T8" fmla="*/ 176 w 214"/>
                  <a:gd name="T9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71">
                    <a:moveTo>
                      <a:pt x="176" y="45"/>
                    </a:moveTo>
                    <a:cubicBezTo>
                      <a:pt x="190" y="50"/>
                      <a:pt x="202" y="58"/>
                      <a:pt x="214" y="66"/>
                    </a:cubicBezTo>
                    <a:cubicBezTo>
                      <a:pt x="193" y="34"/>
                      <a:pt x="160" y="17"/>
                      <a:pt x="142" y="11"/>
                    </a:cubicBezTo>
                    <a:cubicBezTo>
                      <a:pt x="111" y="0"/>
                      <a:pt x="42" y="14"/>
                      <a:pt x="0" y="71"/>
                    </a:cubicBezTo>
                    <a:cubicBezTo>
                      <a:pt x="51" y="33"/>
                      <a:pt x="117" y="21"/>
                      <a:pt x="176" y="45"/>
                    </a:cubicBezTo>
                    <a:close/>
                  </a:path>
                </a:pathLst>
              </a:custGeom>
              <a:solidFill>
                <a:srgbClr val="FFD3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533"/>
              <p:cNvSpPr>
                <a:spLocks/>
              </p:cNvSpPr>
              <p:nvPr/>
            </p:nvSpPr>
            <p:spPr bwMode="auto">
              <a:xfrm>
                <a:off x="6641" y="-234"/>
                <a:ext cx="716" cy="665"/>
              </a:xfrm>
              <a:custGeom>
                <a:avLst/>
                <a:gdLst>
                  <a:gd name="T0" fmla="*/ 300 w 303"/>
                  <a:gd name="T1" fmla="*/ 60 h 281"/>
                  <a:gd name="T2" fmla="*/ 291 w 303"/>
                  <a:gd name="T3" fmla="*/ 120 h 281"/>
                  <a:gd name="T4" fmla="*/ 121 w 303"/>
                  <a:gd name="T5" fmla="*/ 190 h 281"/>
                  <a:gd name="T6" fmla="*/ 50 w 303"/>
                  <a:gd name="T7" fmla="*/ 21 h 281"/>
                  <a:gd name="T8" fmla="*/ 61 w 303"/>
                  <a:gd name="T9" fmla="*/ 0 h 281"/>
                  <a:gd name="T10" fmla="*/ 37 w 303"/>
                  <a:gd name="T11" fmla="*/ 39 h 281"/>
                  <a:gd name="T12" fmla="*/ 87 w 303"/>
                  <a:gd name="T13" fmla="*/ 202 h 281"/>
                  <a:gd name="T14" fmla="*/ 87 w 303"/>
                  <a:gd name="T15" fmla="*/ 233 h 281"/>
                  <a:gd name="T16" fmla="*/ 175 w 303"/>
                  <a:gd name="T17" fmla="*/ 264 h 281"/>
                  <a:gd name="T18" fmla="*/ 190 w 303"/>
                  <a:gd name="T19" fmla="*/ 236 h 281"/>
                  <a:gd name="T20" fmla="*/ 281 w 303"/>
                  <a:gd name="T21" fmla="*/ 159 h 281"/>
                  <a:gd name="T22" fmla="*/ 300 w 303"/>
                  <a:gd name="T23" fmla="*/ 6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3" h="281">
                    <a:moveTo>
                      <a:pt x="300" y="60"/>
                    </a:moveTo>
                    <a:cubicBezTo>
                      <a:pt x="301" y="80"/>
                      <a:pt x="299" y="100"/>
                      <a:pt x="291" y="120"/>
                    </a:cubicBezTo>
                    <a:cubicBezTo>
                      <a:pt x="264" y="185"/>
                      <a:pt x="186" y="217"/>
                      <a:pt x="121" y="190"/>
                    </a:cubicBezTo>
                    <a:cubicBezTo>
                      <a:pt x="55" y="164"/>
                      <a:pt x="23" y="86"/>
                      <a:pt x="50" y="21"/>
                    </a:cubicBezTo>
                    <a:cubicBezTo>
                      <a:pt x="53" y="13"/>
                      <a:pt x="57" y="6"/>
                      <a:pt x="61" y="0"/>
                    </a:cubicBezTo>
                    <a:cubicBezTo>
                      <a:pt x="51" y="11"/>
                      <a:pt x="43" y="24"/>
                      <a:pt x="37" y="39"/>
                    </a:cubicBezTo>
                    <a:cubicBezTo>
                      <a:pt x="0" y="125"/>
                      <a:pt x="87" y="202"/>
                      <a:pt x="87" y="202"/>
                    </a:cubicBezTo>
                    <a:cubicBezTo>
                      <a:pt x="87" y="233"/>
                      <a:pt x="87" y="233"/>
                      <a:pt x="87" y="233"/>
                    </a:cubicBezTo>
                    <a:cubicBezTo>
                      <a:pt x="130" y="281"/>
                      <a:pt x="175" y="264"/>
                      <a:pt x="175" y="264"/>
                    </a:cubicBezTo>
                    <a:cubicBezTo>
                      <a:pt x="190" y="236"/>
                      <a:pt x="190" y="236"/>
                      <a:pt x="190" y="236"/>
                    </a:cubicBezTo>
                    <a:cubicBezTo>
                      <a:pt x="252" y="215"/>
                      <a:pt x="281" y="159"/>
                      <a:pt x="281" y="159"/>
                    </a:cubicBezTo>
                    <a:cubicBezTo>
                      <a:pt x="303" y="116"/>
                      <a:pt x="302" y="87"/>
                      <a:pt x="300" y="60"/>
                    </a:cubicBezTo>
                    <a:close/>
                  </a:path>
                </a:pathLst>
              </a:custGeom>
              <a:solidFill>
                <a:srgbClr val="EFB8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534"/>
              <p:cNvSpPr>
                <a:spLocks/>
              </p:cNvSpPr>
              <p:nvPr/>
            </p:nvSpPr>
            <p:spPr bwMode="auto">
              <a:xfrm>
                <a:off x="6917" y="-49"/>
                <a:ext cx="248" cy="404"/>
              </a:xfrm>
              <a:custGeom>
                <a:avLst/>
                <a:gdLst>
                  <a:gd name="T0" fmla="*/ 86 w 105"/>
                  <a:gd name="T1" fmla="*/ 84 h 171"/>
                  <a:gd name="T2" fmla="*/ 57 w 105"/>
                  <a:gd name="T3" fmla="*/ 71 h 171"/>
                  <a:gd name="T4" fmla="*/ 43 w 105"/>
                  <a:gd name="T5" fmla="*/ 85 h 171"/>
                  <a:gd name="T6" fmla="*/ 65 w 105"/>
                  <a:gd name="T7" fmla="*/ 95 h 171"/>
                  <a:gd name="T8" fmla="*/ 50 w 105"/>
                  <a:gd name="T9" fmla="*/ 131 h 171"/>
                  <a:gd name="T10" fmla="*/ 35 w 105"/>
                  <a:gd name="T11" fmla="*/ 165 h 171"/>
                  <a:gd name="T12" fmla="*/ 43 w 105"/>
                  <a:gd name="T13" fmla="*/ 169 h 171"/>
                  <a:gd name="T14" fmla="*/ 64 w 105"/>
                  <a:gd name="T15" fmla="*/ 117 h 171"/>
                  <a:gd name="T16" fmla="*/ 72 w 105"/>
                  <a:gd name="T17" fmla="*/ 98 h 171"/>
                  <a:gd name="T18" fmla="*/ 85 w 105"/>
                  <a:gd name="T19" fmla="*/ 95 h 171"/>
                  <a:gd name="T20" fmla="*/ 94 w 105"/>
                  <a:gd name="T21" fmla="*/ 85 h 171"/>
                  <a:gd name="T22" fmla="*/ 105 w 105"/>
                  <a:gd name="T23" fmla="*/ 42 h 171"/>
                  <a:gd name="T24" fmla="*/ 97 w 105"/>
                  <a:gd name="T25" fmla="*/ 26 h 171"/>
                  <a:gd name="T26" fmla="*/ 83 w 105"/>
                  <a:gd name="T27" fmla="*/ 37 h 171"/>
                  <a:gd name="T28" fmla="*/ 66 w 105"/>
                  <a:gd name="T29" fmla="*/ 12 h 171"/>
                  <a:gd name="T30" fmla="*/ 44 w 105"/>
                  <a:gd name="T31" fmla="*/ 31 h 171"/>
                  <a:gd name="T32" fmla="*/ 32 w 105"/>
                  <a:gd name="T33" fmla="*/ 4 h 171"/>
                  <a:gd name="T34" fmla="*/ 8 w 105"/>
                  <a:gd name="T35" fmla="*/ 21 h 171"/>
                  <a:gd name="T36" fmla="*/ 1 w 105"/>
                  <a:gd name="T37" fmla="*/ 58 h 171"/>
                  <a:gd name="T38" fmla="*/ 6 w 105"/>
                  <a:gd name="T39" fmla="*/ 92 h 171"/>
                  <a:gd name="T40" fmla="*/ 27 w 105"/>
                  <a:gd name="T41" fmla="*/ 108 h 171"/>
                  <a:gd name="T42" fmla="*/ 30 w 105"/>
                  <a:gd name="T43" fmla="*/ 118 h 171"/>
                  <a:gd name="T44" fmla="*/ 26 w 105"/>
                  <a:gd name="T45" fmla="*/ 131 h 171"/>
                  <a:gd name="T46" fmla="*/ 17 w 105"/>
                  <a:gd name="T47" fmla="*/ 158 h 171"/>
                  <a:gd name="T48" fmla="*/ 30 w 105"/>
                  <a:gd name="T49" fmla="*/ 144 h 171"/>
                  <a:gd name="T50" fmla="*/ 40 w 105"/>
                  <a:gd name="T51" fmla="*/ 119 h 171"/>
                  <a:gd name="T52" fmla="*/ 43 w 105"/>
                  <a:gd name="T53" fmla="*/ 105 h 171"/>
                  <a:gd name="T54" fmla="*/ 30 w 105"/>
                  <a:gd name="T55" fmla="*/ 102 h 171"/>
                  <a:gd name="T56" fmla="*/ 8 w 105"/>
                  <a:gd name="T57" fmla="*/ 58 h 171"/>
                  <a:gd name="T58" fmla="*/ 33 w 105"/>
                  <a:gd name="T59" fmla="*/ 16 h 171"/>
                  <a:gd name="T60" fmla="*/ 37 w 105"/>
                  <a:gd name="T61" fmla="*/ 40 h 171"/>
                  <a:gd name="T62" fmla="*/ 55 w 105"/>
                  <a:gd name="T63" fmla="*/ 35 h 171"/>
                  <a:gd name="T64" fmla="*/ 71 w 105"/>
                  <a:gd name="T65" fmla="*/ 24 h 171"/>
                  <a:gd name="T66" fmla="*/ 81 w 105"/>
                  <a:gd name="T67" fmla="*/ 50 h 171"/>
                  <a:gd name="T68" fmla="*/ 94 w 105"/>
                  <a:gd name="T69" fmla="*/ 39 h 171"/>
                  <a:gd name="T70" fmla="*/ 97 w 105"/>
                  <a:gd name="T71" fmla="*/ 56 h 171"/>
                  <a:gd name="T72" fmla="*/ 90 w 105"/>
                  <a:gd name="T73" fmla="*/ 77 h 171"/>
                  <a:gd name="T74" fmla="*/ 86 w 105"/>
                  <a:gd name="T75" fmla="*/ 8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5" h="171">
                    <a:moveTo>
                      <a:pt x="86" y="84"/>
                    </a:moveTo>
                    <a:cubicBezTo>
                      <a:pt x="77" y="78"/>
                      <a:pt x="67" y="72"/>
                      <a:pt x="57" y="71"/>
                    </a:cubicBezTo>
                    <a:cubicBezTo>
                      <a:pt x="49" y="71"/>
                      <a:pt x="36" y="75"/>
                      <a:pt x="43" y="85"/>
                    </a:cubicBezTo>
                    <a:cubicBezTo>
                      <a:pt x="44" y="86"/>
                      <a:pt x="64" y="96"/>
                      <a:pt x="65" y="95"/>
                    </a:cubicBezTo>
                    <a:cubicBezTo>
                      <a:pt x="59" y="105"/>
                      <a:pt x="50" y="131"/>
                      <a:pt x="50" y="131"/>
                    </a:cubicBezTo>
                    <a:cubicBezTo>
                      <a:pt x="50" y="131"/>
                      <a:pt x="40" y="152"/>
                      <a:pt x="35" y="165"/>
                    </a:cubicBezTo>
                    <a:cubicBezTo>
                      <a:pt x="36" y="166"/>
                      <a:pt x="41" y="169"/>
                      <a:pt x="43" y="169"/>
                    </a:cubicBezTo>
                    <a:cubicBezTo>
                      <a:pt x="51" y="152"/>
                      <a:pt x="57" y="134"/>
                      <a:pt x="64" y="117"/>
                    </a:cubicBezTo>
                    <a:cubicBezTo>
                      <a:pt x="66" y="113"/>
                      <a:pt x="68" y="101"/>
                      <a:pt x="72" y="98"/>
                    </a:cubicBezTo>
                    <a:cubicBezTo>
                      <a:pt x="76" y="96"/>
                      <a:pt x="81" y="97"/>
                      <a:pt x="85" y="95"/>
                    </a:cubicBezTo>
                    <a:cubicBezTo>
                      <a:pt x="89" y="93"/>
                      <a:pt x="92" y="89"/>
                      <a:pt x="94" y="85"/>
                    </a:cubicBezTo>
                    <a:cubicBezTo>
                      <a:pt x="102" y="71"/>
                      <a:pt x="105" y="57"/>
                      <a:pt x="105" y="42"/>
                    </a:cubicBezTo>
                    <a:cubicBezTo>
                      <a:pt x="105" y="36"/>
                      <a:pt x="105" y="26"/>
                      <a:pt x="97" y="26"/>
                    </a:cubicBezTo>
                    <a:cubicBezTo>
                      <a:pt x="91" y="26"/>
                      <a:pt x="87" y="34"/>
                      <a:pt x="83" y="37"/>
                    </a:cubicBezTo>
                    <a:cubicBezTo>
                      <a:pt x="85" y="26"/>
                      <a:pt x="80" y="10"/>
                      <a:pt x="66" y="12"/>
                    </a:cubicBezTo>
                    <a:cubicBezTo>
                      <a:pt x="59" y="12"/>
                      <a:pt x="48" y="24"/>
                      <a:pt x="44" y="31"/>
                    </a:cubicBezTo>
                    <a:cubicBezTo>
                      <a:pt x="44" y="22"/>
                      <a:pt x="43" y="7"/>
                      <a:pt x="32" y="4"/>
                    </a:cubicBezTo>
                    <a:cubicBezTo>
                      <a:pt x="23" y="2"/>
                      <a:pt x="12" y="14"/>
                      <a:pt x="8" y="21"/>
                    </a:cubicBezTo>
                    <a:cubicBezTo>
                      <a:pt x="2" y="33"/>
                      <a:pt x="0" y="45"/>
                      <a:pt x="1" y="58"/>
                    </a:cubicBezTo>
                    <a:cubicBezTo>
                      <a:pt x="2" y="69"/>
                      <a:pt x="0" y="82"/>
                      <a:pt x="6" y="92"/>
                    </a:cubicBezTo>
                    <a:cubicBezTo>
                      <a:pt x="10" y="101"/>
                      <a:pt x="19" y="103"/>
                      <a:pt x="27" y="108"/>
                    </a:cubicBezTo>
                    <a:cubicBezTo>
                      <a:pt x="32" y="111"/>
                      <a:pt x="32" y="112"/>
                      <a:pt x="30" y="118"/>
                    </a:cubicBezTo>
                    <a:cubicBezTo>
                      <a:pt x="29" y="122"/>
                      <a:pt x="27" y="126"/>
                      <a:pt x="26" y="131"/>
                    </a:cubicBezTo>
                    <a:cubicBezTo>
                      <a:pt x="23" y="138"/>
                      <a:pt x="15" y="150"/>
                      <a:pt x="17" y="158"/>
                    </a:cubicBezTo>
                    <a:cubicBezTo>
                      <a:pt x="19" y="171"/>
                      <a:pt x="28" y="147"/>
                      <a:pt x="30" y="144"/>
                    </a:cubicBezTo>
                    <a:cubicBezTo>
                      <a:pt x="33" y="135"/>
                      <a:pt x="37" y="127"/>
                      <a:pt x="40" y="119"/>
                    </a:cubicBezTo>
                    <a:cubicBezTo>
                      <a:pt x="41" y="115"/>
                      <a:pt x="45" y="108"/>
                      <a:pt x="43" y="105"/>
                    </a:cubicBezTo>
                    <a:cubicBezTo>
                      <a:pt x="41" y="102"/>
                      <a:pt x="33" y="103"/>
                      <a:pt x="30" y="102"/>
                    </a:cubicBezTo>
                    <a:cubicBezTo>
                      <a:pt x="11" y="96"/>
                      <a:pt x="8" y="74"/>
                      <a:pt x="8" y="58"/>
                    </a:cubicBezTo>
                    <a:cubicBezTo>
                      <a:pt x="9" y="51"/>
                      <a:pt x="18" y="0"/>
                      <a:pt x="33" y="16"/>
                    </a:cubicBezTo>
                    <a:cubicBezTo>
                      <a:pt x="39" y="21"/>
                      <a:pt x="35" y="33"/>
                      <a:pt x="37" y="40"/>
                    </a:cubicBezTo>
                    <a:cubicBezTo>
                      <a:pt x="41" y="52"/>
                      <a:pt x="50" y="40"/>
                      <a:pt x="55" y="35"/>
                    </a:cubicBezTo>
                    <a:cubicBezTo>
                      <a:pt x="59" y="32"/>
                      <a:pt x="63" y="23"/>
                      <a:pt x="71" y="24"/>
                    </a:cubicBezTo>
                    <a:cubicBezTo>
                      <a:pt x="79" y="25"/>
                      <a:pt x="74" y="50"/>
                      <a:pt x="81" y="50"/>
                    </a:cubicBezTo>
                    <a:cubicBezTo>
                      <a:pt x="89" y="50"/>
                      <a:pt x="90" y="43"/>
                      <a:pt x="94" y="39"/>
                    </a:cubicBezTo>
                    <a:cubicBezTo>
                      <a:pt x="104" y="32"/>
                      <a:pt x="99" y="50"/>
                      <a:pt x="97" y="56"/>
                    </a:cubicBezTo>
                    <a:cubicBezTo>
                      <a:pt x="95" y="63"/>
                      <a:pt x="93" y="70"/>
                      <a:pt x="90" y="77"/>
                    </a:cubicBezTo>
                    <a:lnTo>
                      <a:pt x="86" y="84"/>
                    </a:lnTo>
                    <a:close/>
                  </a:path>
                </a:pathLst>
              </a:custGeom>
              <a:solidFill>
                <a:srgbClr val="FFD3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535"/>
              <p:cNvSpPr>
                <a:spLocks/>
              </p:cNvSpPr>
              <p:nvPr/>
            </p:nvSpPr>
            <p:spPr bwMode="auto">
              <a:xfrm>
                <a:off x="7059" y="-26"/>
                <a:ext cx="59" cy="62"/>
              </a:xfrm>
              <a:custGeom>
                <a:avLst/>
                <a:gdLst>
                  <a:gd name="T0" fmla="*/ 14 w 25"/>
                  <a:gd name="T1" fmla="*/ 4 h 26"/>
                  <a:gd name="T2" fmla="*/ 21 w 25"/>
                  <a:gd name="T3" fmla="*/ 17 h 26"/>
                  <a:gd name="T4" fmla="*/ 23 w 25"/>
                  <a:gd name="T5" fmla="*/ 26 h 26"/>
                  <a:gd name="T6" fmla="*/ 6 w 25"/>
                  <a:gd name="T7" fmla="*/ 2 h 26"/>
                  <a:gd name="T8" fmla="*/ 0 w 25"/>
                  <a:gd name="T9" fmla="*/ 4 h 26"/>
                  <a:gd name="T10" fmla="*/ 14 w 25"/>
                  <a:gd name="T11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14" y="4"/>
                    </a:moveTo>
                    <a:cubicBezTo>
                      <a:pt x="20" y="6"/>
                      <a:pt x="21" y="11"/>
                      <a:pt x="21" y="17"/>
                    </a:cubicBezTo>
                    <a:cubicBezTo>
                      <a:pt x="21" y="18"/>
                      <a:pt x="21" y="24"/>
                      <a:pt x="23" y="26"/>
                    </a:cubicBezTo>
                    <a:cubicBezTo>
                      <a:pt x="25" y="15"/>
                      <a:pt x="19" y="0"/>
                      <a:pt x="6" y="2"/>
                    </a:cubicBezTo>
                    <a:cubicBezTo>
                      <a:pt x="4" y="2"/>
                      <a:pt x="2" y="3"/>
                      <a:pt x="0" y="4"/>
                    </a:cubicBezTo>
                    <a:cubicBezTo>
                      <a:pt x="5" y="2"/>
                      <a:pt x="10" y="2"/>
                      <a:pt x="14" y="4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536"/>
              <p:cNvSpPr>
                <a:spLocks/>
              </p:cNvSpPr>
              <p:nvPr/>
            </p:nvSpPr>
            <p:spPr bwMode="auto">
              <a:xfrm>
                <a:off x="7116" y="8"/>
                <a:ext cx="49" cy="52"/>
              </a:xfrm>
              <a:custGeom>
                <a:avLst/>
                <a:gdLst>
                  <a:gd name="T0" fmla="*/ 3 w 21"/>
                  <a:gd name="T1" fmla="*/ 11 h 22"/>
                  <a:gd name="T2" fmla="*/ 5 w 21"/>
                  <a:gd name="T3" fmla="*/ 7 h 22"/>
                  <a:gd name="T4" fmla="*/ 10 w 21"/>
                  <a:gd name="T5" fmla="*/ 4 h 22"/>
                  <a:gd name="T6" fmla="*/ 21 w 21"/>
                  <a:gd name="T7" fmla="*/ 22 h 22"/>
                  <a:gd name="T8" fmla="*/ 21 w 21"/>
                  <a:gd name="T9" fmla="*/ 18 h 22"/>
                  <a:gd name="T10" fmla="*/ 13 w 21"/>
                  <a:gd name="T11" fmla="*/ 2 h 22"/>
                  <a:gd name="T12" fmla="*/ 0 w 21"/>
                  <a:gd name="T13" fmla="*/ 12 h 22"/>
                  <a:gd name="T14" fmla="*/ 3 w 21"/>
                  <a:gd name="T1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2">
                    <a:moveTo>
                      <a:pt x="3" y="11"/>
                    </a:moveTo>
                    <a:cubicBezTo>
                      <a:pt x="3" y="10"/>
                      <a:pt x="4" y="9"/>
                      <a:pt x="5" y="7"/>
                    </a:cubicBezTo>
                    <a:cubicBezTo>
                      <a:pt x="7" y="6"/>
                      <a:pt x="8" y="5"/>
                      <a:pt x="10" y="4"/>
                    </a:cubicBezTo>
                    <a:cubicBezTo>
                      <a:pt x="20" y="0"/>
                      <a:pt x="21" y="14"/>
                      <a:pt x="21" y="22"/>
                    </a:cubicBezTo>
                    <a:cubicBezTo>
                      <a:pt x="21" y="20"/>
                      <a:pt x="21" y="19"/>
                      <a:pt x="21" y="18"/>
                    </a:cubicBezTo>
                    <a:cubicBezTo>
                      <a:pt x="21" y="12"/>
                      <a:pt x="21" y="2"/>
                      <a:pt x="13" y="2"/>
                    </a:cubicBezTo>
                    <a:cubicBezTo>
                      <a:pt x="8" y="2"/>
                      <a:pt x="4" y="8"/>
                      <a:pt x="0" y="12"/>
                    </a:cubicBezTo>
                    <a:cubicBezTo>
                      <a:pt x="1" y="12"/>
                      <a:pt x="2" y="12"/>
                      <a:pt x="3" y="11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537"/>
              <p:cNvSpPr>
                <a:spLocks/>
              </p:cNvSpPr>
              <p:nvPr/>
            </p:nvSpPr>
            <p:spPr bwMode="auto">
              <a:xfrm>
                <a:off x="6917" y="-44"/>
                <a:ext cx="104" cy="399"/>
              </a:xfrm>
              <a:custGeom>
                <a:avLst/>
                <a:gdLst>
                  <a:gd name="T0" fmla="*/ 37 w 44"/>
                  <a:gd name="T1" fmla="*/ 123 h 169"/>
                  <a:gd name="T2" fmla="*/ 37 w 44"/>
                  <a:gd name="T3" fmla="*/ 121 h 169"/>
                  <a:gd name="T4" fmla="*/ 36 w 44"/>
                  <a:gd name="T5" fmla="*/ 105 h 169"/>
                  <a:gd name="T6" fmla="*/ 21 w 44"/>
                  <a:gd name="T7" fmla="*/ 97 h 169"/>
                  <a:gd name="T8" fmla="*/ 5 w 44"/>
                  <a:gd name="T9" fmla="*/ 81 h 169"/>
                  <a:gd name="T10" fmla="*/ 4 w 44"/>
                  <a:gd name="T11" fmla="*/ 51 h 169"/>
                  <a:gd name="T12" fmla="*/ 7 w 44"/>
                  <a:gd name="T13" fmla="*/ 29 h 169"/>
                  <a:gd name="T14" fmla="*/ 7 w 44"/>
                  <a:gd name="T15" fmla="*/ 28 h 169"/>
                  <a:gd name="T16" fmla="*/ 26 w 44"/>
                  <a:gd name="T17" fmla="*/ 5 h 169"/>
                  <a:gd name="T18" fmla="*/ 43 w 44"/>
                  <a:gd name="T19" fmla="*/ 24 h 169"/>
                  <a:gd name="T20" fmla="*/ 44 w 44"/>
                  <a:gd name="T21" fmla="*/ 24 h 169"/>
                  <a:gd name="T22" fmla="*/ 32 w 44"/>
                  <a:gd name="T23" fmla="*/ 2 h 169"/>
                  <a:gd name="T24" fmla="*/ 8 w 44"/>
                  <a:gd name="T25" fmla="*/ 19 h 169"/>
                  <a:gd name="T26" fmla="*/ 1 w 44"/>
                  <a:gd name="T27" fmla="*/ 56 h 169"/>
                  <a:gd name="T28" fmla="*/ 6 w 44"/>
                  <a:gd name="T29" fmla="*/ 90 h 169"/>
                  <a:gd name="T30" fmla="*/ 27 w 44"/>
                  <a:gd name="T31" fmla="*/ 106 h 169"/>
                  <a:gd name="T32" fmla="*/ 30 w 44"/>
                  <a:gd name="T33" fmla="*/ 116 h 169"/>
                  <a:gd name="T34" fmla="*/ 26 w 44"/>
                  <a:gd name="T35" fmla="*/ 129 h 169"/>
                  <a:gd name="T36" fmla="*/ 17 w 44"/>
                  <a:gd name="T37" fmla="*/ 156 h 169"/>
                  <a:gd name="T38" fmla="*/ 30 w 44"/>
                  <a:gd name="T39" fmla="*/ 142 h 169"/>
                  <a:gd name="T40" fmla="*/ 37 w 44"/>
                  <a:gd name="T41" fmla="*/ 12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169">
                    <a:moveTo>
                      <a:pt x="37" y="123"/>
                    </a:moveTo>
                    <a:cubicBezTo>
                      <a:pt x="37" y="122"/>
                      <a:pt x="37" y="122"/>
                      <a:pt x="37" y="121"/>
                    </a:cubicBezTo>
                    <a:cubicBezTo>
                      <a:pt x="38" y="116"/>
                      <a:pt x="41" y="109"/>
                      <a:pt x="36" y="105"/>
                    </a:cubicBezTo>
                    <a:cubicBezTo>
                      <a:pt x="31" y="102"/>
                      <a:pt x="26" y="100"/>
                      <a:pt x="21" y="97"/>
                    </a:cubicBezTo>
                    <a:cubicBezTo>
                      <a:pt x="14" y="94"/>
                      <a:pt x="7" y="89"/>
                      <a:pt x="5" y="81"/>
                    </a:cubicBezTo>
                    <a:cubicBezTo>
                      <a:pt x="2" y="71"/>
                      <a:pt x="4" y="61"/>
                      <a:pt x="4" y="51"/>
                    </a:cubicBezTo>
                    <a:cubicBezTo>
                      <a:pt x="5" y="44"/>
                      <a:pt x="5" y="36"/>
                      <a:pt x="7" y="29"/>
                    </a:cubicBezTo>
                    <a:cubicBezTo>
                      <a:pt x="7" y="29"/>
                      <a:pt x="7" y="28"/>
                      <a:pt x="7" y="28"/>
                    </a:cubicBezTo>
                    <a:cubicBezTo>
                      <a:pt x="10" y="19"/>
                      <a:pt x="14" y="5"/>
                      <a:pt x="26" y="5"/>
                    </a:cubicBezTo>
                    <a:cubicBezTo>
                      <a:pt x="39" y="6"/>
                      <a:pt x="39" y="15"/>
                      <a:pt x="43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3" y="15"/>
                      <a:pt x="41" y="4"/>
                      <a:pt x="32" y="2"/>
                    </a:cubicBezTo>
                    <a:cubicBezTo>
                      <a:pt x="23" y="0"/>
                      <a:pt x="12" y="12"/>
                      <a:pt x="8" y="19"/>
                    </a:cubicBezTo>
                    <a:cubicBezTo>
                      <a:pt x="2" y="31"/>
                      <a:pt x="0" y="43"/>
                      <a:pt x="1" y="56"/>
                    </a:cubicBezTo>
                    <a:cubicBezTo>
                      <a:pt x="2" y="67"/>
                      <a:pt x="0" y="80"/>
                      <a:pt x="6" y="90"/>
                    </a:cubicBezTo>
                    <a:cubicBezTo>
                      <a:pt x="10" y="99"/>
                      <a:pt x="19" y="101"/>
                      <a:pt x="27" y="106"/>
                    </a:cubicBezTo>
                    <a:cubicBezTo>
                      <a:pt x="32" y="109"/>
                      <a:pt x="32" y="110"/>
                      <a:pt x="30" y="116"/>
                    </a:cubicBezTo>
                    <a:cubicBezTo>
                      <a:pt x="29" y="120"/>
                      <a:pt x="27" y="124"/>
                      <a:pt x="26" y="129"/>
                    </a:cubicBezTo>
                    <a:cubicBezTo>
                      <a:pt x="23" y="136"/>
                      <a:pt x="15" y="148"/>
                      <a:pt x="17" y="156"/>
                    </a:cubicBezTo>
                    <a:cubicBezTo>
                      <a:pt x="19" y="169"/>
                      <a:pt x="28" y="145"/>
                      <a:pt x="30" y="142"/>
                    </a:cubicBezTo>
                    <a:cubicBezTo>
                      <a:pt x="32" y="135"/>
                      <a:pt x="35" y="129"/>
                      <a:pt x="37" y="123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538"/>
              <p:cNvSpPr>
                <a:spLocks/>
              </p:cNvSpPr>
              <p:nvPr/>
            </p:nvSpPr>
            <p:spPr bwMode="auto">
              <a:xfrm>
                <a:off x="7000" y="161"/>
                <a:ext cx="135" cy="189"/>
              </a:xfrm>
              <a:custGeom>
                <a:avLst/>
                <a:gdLst>
                  <a:gd name="T0" fmla="*/ 32 w 57"/>
                  <a:gd name="T1" fmla="*/ 7 h 80"/>
                  <a:gd name="T2" fmla="*/ 30 w 57"/>
                  <a:gd name="T3" fmla="*/ 6 h 80"/>
                  <a:gd name="T4" fmla="*/ 29 w 57"/>
                  <a:gd name="T5" fmla="*/ 7 h 80"/>
                  <a:gd name="T6" fmla="*/ 30 w 57"/>
                  <a:gd name="T7" fmla="*/ 10 h 80"/>
                  <a:gd name="T8" fmla="*/ 11 w 57"/>
                  <a:gd name="T9" fmla="*/ 60 h 80"/>
                  <a:gd name="T10" fmla="*/ 8 w 57"/>
                  <a:gd name="T11" fmla="*/ 58 h 80"/>
                  <a:gd name="T12" fmla="*/ 11 w 57"/>
                  <a:gd name="T13" fmla="*/ 50 h 80"/>
                  <a:gd name="T14" fmla="*/ 0 w 57"/>
                  <a:gd name="T15" fmla="*/ 76 h 80"/>
                  <a:gd name="T16" fmla="*/ 8 w 57"/>
                  <a:gd name="T17" fmla="*/ 80 h 80"/>
                  <a:gd name="T18" fmla="*/ 29 w 57"/>
                  <a:gd name="T19" fmla="*/ 28 h 80"/>
                  <a:gd name="T20" fmla="*/ 37 w 57"/>
                  <a:gd name="T21" fmla="*/ 9 h 80"/>
                  <a:gd name="T22" fmla="*/ 50 w 57"/>
                  <a:gd name="T23" fmla="*/ 6 h 80"/>
                  <a:gd name="T24" fmla="*/ 57 w 57"/>
                  <a:gd name="T25" fmla="*/ 0 h 80"/>
                  <a:gd name="T26" fmla="*/ 32 w 57"/>
                  <a:gd name="T27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80">
                    <a:moveTo>
                      <a:pt x="32" y="7"/>
                    </a:moveTo>
                    <a:cubicBezTo>
                      <a:pt x="31" y="6"/>
                      <a:pt x="30" y="6"/>
                      <a:pt x="30" y="6"/>
                    </a:cubicBezTo>
                    <a:cubicBezTo>
                      <a:pt x="29" y="6"/>
                      <a:pt x="29" y="7"/>
                      <a:pt x="29" y="7"/>
                    </a:cubicBezTo>
                    <a:cubicBezTo>
                      <a:pt x="30" y="8"/>
                      <a:pt x="31" y="9"/>
                      <a:pt x="30" y="10"/>
                    </a:cubicBezTo>
                    <a:cubicBezTo>
                      <a:pt x="23" y="26"/>
                      <a:pt x="18" y="43"/>
                      <a:pt x="11" y="60"/>
                    </a:cubicBezTo>
                    <a:cubicBezTo>
                      <a:pt x="10" y="62"/>
                      <a:pt x="7" y="61"/>
                      <a:pt x="8" y="58"/>
                    </a:cubicBezTo>
                    <a:cubicBezTo>
                      <a:pt x="9" y="55"/>
                      <a:pt x="10" y="53"/>
                      <a:pt x="11" y="50"/>
                    </a:cubicBezTo>
                    <a:cubicBezTo>
                      <a:pt x="8" y="57"/>
                      <a:pt x="3" y="68"/>
                      <a:pt x="0" y="76"/>
                    </a:cubicBezTo>
                    <a:cubicBezTo>
                      <a:pt x="1" y="77"/>
                      <a:pt x="6" y="80"/>
                      <a:pt x="8" y="80"/>
                    </a:cubicBezTo>
                    <a:cubicBezTo>
                      <a:pt x="16" y="63"/>
                      <a:pt x="22" y="45"/>
                      <a:pt x="29" y="28"/>
                    </a:cubicBezTo>
                    <a:cubicBezTo>
                      <a:pt x="31" y="24"/>
                      <a:pt x="33" y="12"/>
                      <a:pt x="37" y="9"/>
                    </a:cubicBezTo>
                    <a:cubicBezTo>
                      <a:pt x="41" y="7"/>
                      <a:pt x="46" y="8"/>
                      <a:pt x="50" y="6"/>
                    </a:cubicBezTo>
                    <a:cubicBezTo>
                      <a:pt x="53" y="5"/>
                      <a:pt x="55" y="2"/>
                      <a:pt x="57" y="0"/>
                    </a:cubicBezTo>
                    <a:cubicBezTo>
                      <a:pt x="51" y="6"/>
                      <a:pt x="43" y="9"/>
                      <a:pt x="32" y="7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539"/>
              <p:cNvSpPr>
                <a:spLocks/>
              </p:cNvSpPr>
              <p:nvPr/>
            </p:nvSpPr>
            <p:spPr bwMode="auto">
              <a:xfrm>
                <a:off x="7002" y="194"/>
                <a:ext cx="19" cy="22"/>
              </a:xfrm>
              <a:custGeom>
                <a:avLst/>
                <a:gdLst>
                  <a:gd name="T0" fmla="*/ 7 w 8"/>
                  <a:gd name="T1" fmla="*/ 9 h 9"/>
                  <a:gd name="T2" fmla="*/ 7 w 8"/>
                  <a:gd name="T3" fmla="*/ 2 h 9"/>
                  <a:gd name="T4" fmla="*/ 0 w 8"/>
                  <a:gd name="T5" fmla="*/ 0 h 9"/>
                  <a:gd name="T6" fmla="*/ 5 w 8"/>
                  <a:gd name="T7" fmla="*/ 4 h 9"/>
                  <a:gd name="T8" fmla="*/ 7 w 8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7" y="9"/>
                    </a:moveTo>
                    <a:cubicBezTo>
                      <a:pt x="8" y="6"/>
                      <a:pt x="8" y="3"/>
                      <a:pt x="7" y="2"/>
                    </a:cubicBezTo>
                    <a:cubicBezTo>
                      <a:pt x="6" y="0"/>
                      <a:pt x="3" y="0"/>
                      <a:pt x="0" y="0"/>
                    </a:cubicBezTo>
                    <a:cubicBezTo>
                      <a:pt x="2" y="1"/>
                      <a:pt x="3" y="2"/>
                      <a:pt x="5" y="4"/>
                    </a:cubicBezTo>
                    <a:cubicBezTo>
                      <a:pt x="6" y="5"/>
                      <a:pt x="6" y="7"/>
                      <a:pt x="7" y="9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540"/>
              <p:cNvSpPr>
                <a:spLocks/>
              </p:cNvSpPr>
              <p:nvPr/>
            </p:nvSpPr>
            <p:spPr bwMode="auto">
              <a:xfrm>
                <a:off x="6785" y="234"/>
                <a:ext cx="328" cy="253"/>
              </a:xfrm>
              <a:custGeom>
                <a:avLst/>
                <a:gdLst>
                  <a:gd name="T0" fmla="*/ 26 w 139"/>
                  <a:gd name="T1" fmla="*/ 4 h 107"/>
                  <a:gd name="T2" fmla="*/ 23 w 139"/>
                  <a:gd name="T3" fmla="*/ 15 h 107"/>
                  <a:gd name="T4" fmla="*/ 19 w 139"/>
                  <a:gd name="T5" fmla="*/ 17 h 107"/>
                  <a:gd name="T6" fmla="*/ 21 w 139"/>
                  <a:gd name="T7" fmla="*/ 29 h 107"/>
                  <a:gd name="T8" fmla="*/ 18 w 139"/>
                  <a:gd name="T9" fmla="*/ 42 h 107"/>
                  <a:gd name="T10" fmla="*/ 11 w 139"/>
                  <a:gd name="T11" fmla="*/ 53 h 107"/>
                  <a:gd name="T12" fmla="*/ 16 w 139"/>
                  <a:gd name="T13" fmla="*/ 74 h 107"/>
                  <a:gd name="T14" fmla="*/ 42 w 139"/>
                  <a:gd name="T15" fmla="*/ 88 h 107"/>
                  <a:gd name="T16" fmla="*/ 99 w 139"/>
                  <a:gd name="T17" fmla="*/ 102 h 107"/>
                  <a:gd name="T18" fmla="*/ 110 w 139"/>
                  <a:gd name="T19" fmla="*/ 86 h 107"/>
                  <a:gd name="T20" fmla="*/ 117 w 139"/>
                  <a:gd name="T21" fmla="*/ 75 h 107"/>
                  <a:gd name="T22" fmla="*/ 121 w 139"/>
                  <a:gd name="T23" fmla="*/ 60 h 107"/>
                  <a:gd name="T24" fmla="*/ 128 w 139"/>
                  <a:gd name="T25" fmla="*/ 45 h 107"/>
                  <a:gd name="T26" fmla="*/ 135 w 139"/>
                  <a:gd name="T27" fmla="*/ 35 h 107"/>
                  <a:gd name="T28" fmla="*/ 26 w 139"/>
                  <a:gd name="T29" fmla="*/ 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9" h="107">
                    <a:moveTo>
                      <a:pt x="26" y="4"/>
                    </a:moveTo>
                    <a:cubicBezTo>
                      <a:pt x="20" y="0"/>
                      <a:pt x="19" y="10"/>
                      <a:pt x="23" y="15"/>
                    </a:cubicBezTo>
                    <a:cubicBezTo>
                      <a:pt x="22" y="14"/>
                      <a:pt x="20" y="15"/>
                      <a:pt x="19" y="17"/>
                    </a:cubicBezTo>
                    <a:cubicBezTo>
                      <a:pt x="18" y="19"/>
                      <a:pt x="14" y="27"/>
                      <a:pt x="21" y="29"/>
                    </a:cubicBezTo>
                    <a:cubicBezTo>
                      <a:pt x="14" y="29"/>
                      <a:pt x="14" y="38"/>
                      <a:pt x="18" y="42"/>
                    </a:cubicBezTo>
                    <a:cubicBezTo>
                      <a:pt x="11" y="41"/>
                      <a:pt x="8" y="48"/>
                      <a:pt x="11" y="53"/>
                    </a:cubicBezTo>
                    <a:cubicBezTo>
                      <a:pt x="0" y="55"/>
                      <a:pt x="12" y="71"/>
                      <a:pt x="16" y="74"/>
                    </a:cubicBezTo>
                    <a:cubicBezTo>
                      <a:pt x="23" y="81"/>
                      <a:pt x="33" y="84"/>
                      <a:pt x="42" y="88"/>
                    </a:cubicBezTo>
                    <a:cubicBezTo>
                      <a:pt x="60" y="96"/>
                      <a:pt x="80" y="107"/>
                      <a:pt x="99" y="102"/>
                    </a:cubicBezTo>
                    <a:cubicBezTo>
                      <a:pt x="107" y="101"/>
                      <a:pt x="121" y="94"/>
                      <a:pt x="110" y="86"/>
                    </a:cubicBezTo>
                    <a:cubicBezTo>
                      <a:pt x="114" y="86"/>
                      <a:pt x="125" y="77"/>
                      <a:pt x="117" y="75"/>
                    </a:cubicBezTo>
                    <a:cubicBezTo>
                      <a:pt x="124" y="75"/>
                      <a:pt x="125" y="65"/>
                      <a:pt x="121" y="60"/>
                    </a:cubicBezTo>
                    <a:cubicBezTo>
                      <a:pt x="128" y="61"/>
                      <a:pt x="137" y="49"/>
                      <a:pt x="128" y="45"/>
                    </a:cubicBezTo>
                    <a:cubicBezTo>
                      <a:pt x="136" y="46"/>
                      <a:pt x="139" y="36"/>
                      <a:pt x="135" y="35"/>
                    </a:cubicBezTo>
                    <a:cubicBezTo>
                      <a:pt x="132" y="34"/>
                      <a:pt x="90" y="45"/>
                      <a:pt x="26" y="4"/>
                    </a:cubicBezTo>
                    <a:close/>
                  </a:path>
                </a:pathLst>
              </a:custGeom>
              <a:solidFill>
                <a:srgbClr val="D3D0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541"/>
              <p:cNvSpPr>
                <a:spLocks/>
              </p:cNvSpPr>
              <p:nvPr/>
            </p:nvSpPr>
            <p:spPr bwMode="auto">
              <a:xfrm>
                <a:off x="6811" y="360"/>
                <a:ext cx="234" cy="106"/>
              </a:xfrm>
              <a:custGeom>
                <a:avLst/>
                <a:gdLst>
                  <a:gd name="T0" fmla="*/ 0 w 99"/>
                  <a:gd name="T1" fmla="*/ 0 h 45"/>
                  <a:gd name="T2" fmla="*/ 18 w 99"/>
                  <a:gd name="T3" fmla="*/ 16 h 45"/>
                  <a:gd name="T4" fmla="*/ 99 w 99"/>
                  <a:gd name="T5" fmla="*/ 33 h 45"/>
                  <a:gd name="T6" fmla="*/ 0 w 99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45">
                    <a:moveTo>
                      <a:pt x="0" y="0"/>
                    </a:moveTo>
                    <a:cubicBezTo>
                      <a:pt x="0" y="0"/>
                      <a:pt x="3" y="7"/>
                      <a:pt x="18" y="16"/>
                    </a:cubicBezTo>
                    <a:cubicBezTo>
                      <a:pt x="39" y="29"/>
                      <a:pt x="76" y="45"/>
                      <a:pt x="99" y="33"/>
                    </a:cubicBezTo>
                    <a:cubicBezTo>
                      <a:pt x="99" y="33"/>
                      <a:pt x="66" y="41"/>
                      <a:pt x="0" y="0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542"/>
              <p:cNvSpPr>
                <a:spLocks/>
              </p:cNvSpPr>
              <p:nvPr/>
            </p:nvSpPr>
            <p:spPr bwMode="auto">
              <a:xfrm>
                <a:off x="6827" y="334"/>
                <a:ext cx="234" cy="94"/>
              </a:xfrm>
              <a:custGeom>
                <a:avLst/>
                <a:gdLst>
                  <a:gd name="T0" fmla="*/ 0 w 99"/>
                  <a:gd name="T1" fmla="*/ 0 h 40"/>
                  <a:gd name="T2" fmla="*/ 99 w 99"/>
                  <a:gd name="T3" fmla="*/ 33 h 40"/>
                  <a:gd name="T4" fmla="*/ 0 w 99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40">
                    <a:moveTo>
                      <a:pt x="0" y="0"/>
                    </a:moveTo>
                    <a:cubicBezTo>
                      <a:pt x="0" y="0"/>
                      <a:pt x="63" y="40"/>
                      <a:pt x="99" y="33"/>
                    </a:cubicBezTo>
                    <a:cubicBezTo>
                      <a:pt x="99" y="33"/>
                      <a:pt x="72" y="34"/>
                      <a:pt x="0" y="0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543"/>
              <p:cNvSpPr>
                <a:spLocks/>
              </p:cNvSpPr>
              <p:nvPr/>
            </p:nvSpPr>
            <p:spPr bwMode="auto">
              <a:xfrm>
                <a:off x="6834" y="303"/>
                <a:ext cx="237" cy="92"/>
              </a:xfrm>
              <a:custGeom>
                <a:avLst/>
                <a:gdLst>
                  <a:gd name="T0" fmla="*/ 0 w 100"/>
                  <a:gd name="T1" fmla="*/ 0 h 39"/>
                  <a:gd name="T2" fmla="*/ 100 w 100"/>
                  <a:gd name="T3" fmla="*/ 31 h 39"/>
                  <a:gd name="T4" fmla="*/ 57 w 100"/>
                  <a:gd name="T5" fmla="*/ 21 h 39"/>
                  <a:gd name="T6" fmla="*/ 0 w 10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39">
                    <a:moveTo>
                      <a:pt x="0" y="0"/>
                    </a:moveTo>
                    <a:cubicBezTo>
                      <a:pt x="0" y="0"/>
                      <a:pt x="65" y="39"/>
                      <a:pt x="100" y="31"/>
                    </a:cubicBezTo>
                    <a:cubicBezTo>
                      <a:pt x="100" y="31"/>
                      <a:pt x="75" y="27"/>
                      <a:pt x="57" y="21"/>
                    </a:cubicBezTo>
                    <a:cubicBezTo>
                      <a:pt x="38" y="1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544"/>
              <p:cNvSpPr>
                <a:spLocks/>
              </p:cNvSpPr>
              <p:nvPr/>
            </p:nvSpPr>
            <p:spPr bwMode="auto">
              <a:xfrm>
                <a:off x="6839" y="270"/>
                <a:ext cx="248" cy="102"/>
              </a:xfrm>
              <a:custGeom>
                <a:avLst/>
                <a:gdLst>
                  <a:gd name="T0" fmla="*/ 0 w 105"/>
                  <a:gd name="T1" fmla="*/ 0 h 43"/>
                  <a:gd name="T2" fmla="*/ 105 w 105"/>
                  <a:gd name="T3" fmla="*/ 30 h 43"/>
                  <a:gd name="T4" fmla="*/ 0 w 105"/>
                  <a:gd name="T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5" h="43">
                    <a:moveTo>
                      <a:pt x="0" y="0"/>
                    </a:moveTo>
                    <a:cubicBezTo>
                      <a:pt x="0" y="0"/>
                      <a:pt x="64" y="43"/>
                      <a:pt x="105" y="30"/>
                    </a:cubicBezTo>
                    <a:cubicBezTo>
                      <a:pt x="105" y="30"/>
                      <a:pt x="65" y="32"/>
                      <a:pt x="0" y="0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545"/>
              <p:cNvSpPr>
                <a:spLocks/>
              </p:cNvSpPr>
              <p:nvPr/>
            </p:nvSpPr>
            <p:spPr bwMode="auto">
              <a:xfrm>
                <a:off x="6771" y="-633"/>
                <a:ext cx="189" cy="217"/>
              </a:xfrm>
              <a:custGeom>
                <a:avLst/>
                <a:gdLst>
                  <a:gd name="T0" fmla="*/ 144 w 189"/>
                  <a:gd name="T1" fmla="*/ 217 h 217"/>
                  <a:gd name="T2" fmla="*/ 0 w 189"/>
                  <a:gd name="T3" fmla="*/ 71 h 217"/>
                  <a:gd name="T4" fmla="*/ 70 w 189"/>
                  <a:gd name="T5" fmla="*/ 0 h 217"/>
                  <a:gd name="T6" fmla="*/ 189 w 189"/>
                  <a:gd name="T7" fmla="*/ 217 h 217"/>
                  <a:gd name="T8" fmla="*/ 144 w 189"/>
                  <a:gd name="T9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217">
                    <a:moveTo>
                      <a:pt x="144" y="217"/>
                    </a:moveTo>
                    <a:lnTo>
                      <a:pt x="0" y="71"/>
                    </a:lnTo>
                    <a:lnTo>
                      <a:pt x="70" y="0"/>
                    </a:lnTo>
                    <a:lnTo>
                      <a:pt x="189" y="217"/>
                    </a:lnTo>
                    <a:lnTo>
                      <a:pt x="144" y="217"/>
                    </a:lnTo>
                    <a:close/>
                  </a:path>
                </a:pathLst>
              </a:custGeom>
              <a:solidFill>
                <a:srgbClr val="FFD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546"/>
              <p:cNvSpPr>
                <a:spLocks/>
              </p:cNvSpPr>
              <p:nvPr/>
            </p:nvSpPr>
            <p:spPr bwMode="auto">
              <a:xfrm>
                <a:off x="7118" y="-728"/>
                <a:ext cx="90" cy="312"/>
              </a:xfrm>
              <a:custGeom>
                <a:avLst/>
                <a:gdLst>
                  <a:gd name="T0" fmla="*/ 14 w 90"/>
                  <a:gd name="T1" fmla="*/ 312 h 312"/>
                  <a:gd name="T2" fmla="*/ 0 w 90"/>
                  <a:gd name="T3" fmla="*/ 0 h 312"/>
                  <a:gd name="T4" fmla="*/ 90 w 90"/>
                  <a:gd name="T5" fmla="*/ 0 h 312"/>
                  <a:gd name="T6" fmla="*/ 14 w 90"/>
                  <a:gd name="T7" fmla="*/ 312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312">
                    <a:moveTo>
                      <a:pt x="14" y="312"/>
                    </a:moveTo>
                    <a:lnTo>
                      <a:pt x="0" y="0"/>
                    </a:lnTo>
                    <a:lnTo>
                      <a:pt x="90" y="0"/>
                    </a:lnTo>
                    <a:lnTo>
                      <a:pt x="14" y="312"/>
                    </a:lnTo>
                    <a:close/>
                  </a:path>
                </a:pathLst>
              </a:custGeom>
              <a:solidFill>
                <a:srgbClr val="FFD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547"/>
              <p:cNvSpPr>
                <a:spLocks/>
              </p:cNvSpPr>
              <p:nvPr/>
            </p:nvSpPr>
            <p:spPr bwMode="auto">
              <a:xfrm>
                <a:off x="7338" y="-524"/>
                <a:ext cx="196" cy="198"/>
              </a:xfrm>
              <a:custGeom>
                <a:avLst/>
                <a:gdLst>
                  <a:gd name="T0" fmla="*/ 0 w 196"/>
                  <a:gd name="T1" fmla="*/ 172 h 198"/>
                  <a:gd name="T2" fmla="*/ 170 w 196"/>
                  <a:gd name="T3" fmla="*/ 0 h 198"/>
                  <a:gd name="T4" fmla="*/ 196 w 196"/>
                  <a:gd name="T5" fmla="*/ 68 h 198"/>
                  <a:gd name="T6" fmla="*/ 0 w 196"/>
                  <a:gd name="T7" fmla="*/ 198 h 198"/>
                  <a:gd name="T8" fmla="*/ 0 w 196"/>
                  <a:gd name="T9" fmla="*/ 17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198">
                    <a:moveTo>
                      <a:pt x="0" y="172"/>
                    </a:moveTo>
                    <a:lnTo>
                      <a:pt x="170" y="0"/>
                    </a:lnTo>
                    <a:lnTo>
                      <a:pt x="196" y="68"/>
                    </a:lnTo>
                    <a:lnTo>
                      <a:pt x="0" y="198"/>
                    </a:lnTo>
                    <a:lnTo>
                      <a:pt x="0" y="172"/>
                    </a:lnTo>
                    <a:close/>
                  </a:path>
                </a:pathLst>
              </a:custGeom>
              <a:solidFill>
                <a:srgbClr val="FFD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548"/>
              <p:cNvSpPr>
                <a:spLocks/>
              </p:cNvSpPr>
              <p:nvPr/>
            </p:nvSpPr>
            <p:spPr bwMode="auto">
              <a:xfrm>
                <a:off x="7423" y="-186"/>
                <a:ext cx="234" cy="92"/>
              </a:xfrm>
              <a:custGeom>
                <a:avLst/>
                <a:gdLst>
                  <a:gd name="T0" fmla="*/ 0 w 234"/>
                  <a:gd name="T1" fmla="*/ 0 h 92"/>
                  <a:gd name="T2" fmla="*/ 234 w 234"/>
                  <a:gd name="T3" fmla="*/ 16 h 92"/>
                  <a:gd name="T4" fmla="*/ 234 w 234"/>
                  <a:gd name="T5" fmla="*/ 92 h 92"/>
                  <a:gd name="T6" fmla="*/ 0 w 234"/>
                  <a:gd name="T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4" h="92">
                    <a:moveTo>
                      <a:pt x="0" y="0"/>
                    </a:moveTo>
                    <a:lnTo>
                      <a:pt x="234" y="16"/>
                    </a:lnTo>
                    <a:lnTo>
                      <a:pt x="234" y="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549"/>
              <p:cNvSpPr>
                <a:spLocks/>
              </p:cNvSpPr>
              <p:nvPr/>
            </p:nvSpPr>
            <p:spPr bwMode="auto">
              <a:xfrm>
                <a:off x="7423" y="76"/>
                <a:ext cx="166" cy="123"/>
              </a:xfrm>
              <a:custGeom>
                <a:avLst/>
                <a:gdLst>
                  <a:gd name="T0" fmla="*/ 0 w 166"/>
                  <a:gd name="T1" fmla="*/ 0 h 123"/>
                  <a:gd name="T2" fmla="*/ 166 w 166"/>
                  <a:gd name="T3" fmla="*/ 43 h 123"/>
                  <a:gd name="T4" fmla="*/ 116 w 166"/>
                  <a:gd name="T5" fmla="*/ 123 h 123"/>
                  <a:gd name="T6" fmla="*/ 0 w 166"/>
                  <a:gd name="T7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123">
                    <a:moveTo>
                      <a:pt x="0" y="0"/>
                    </a:moveTo>
                    <a:lnTo>
                      <a:pt x="166" y="43"/>
                    </a:lnTo>
                    <a:lnTo>
                      <a:pt x="116" y="1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550"/>
              <p:cNvSpPr>
                <a:spLocks/>
              </p:cNvSpPr>
              <p:nvPr/>
            </p:nvSpPr>
            <p:spPr bwMode="auto">
              <a:xfrm>
                <a:off x="2489" y="55"/>
                <a:ext cx="1380" cy="1686"/>
              </a:xfrm>
              <a:custGeom>
                <a:avLst/>
                <a:gdLst>
                  <a:gd name="T0" fmla="*/ 253 w 584"/>
                  <a:gd name="T1" fmla="*/ 653 h 713"/>
                  <a:gd name="T2" fmla="*/ 230 w 584"/>
                  <a:gd name="T3" fmla="*/ 591 h 713"/>
                  <a:gd name="T4" fmla="*/ 4 w 584"/>
                  <a:gd name="T5" fmla="*/ 313 h 713"/>
                  <a:gd name="T6" fmla="*/ 260 w 584"/>
                  <a:gd name="T7" fmla="*/ 4 h 713"/>
                  <a:gd name="T8" fmla="*/ 575 w 584"/>
                  <a:gd name="T9" fmla="*/ 357 h 713"/>
                  <a:gd name="T10" fmla="*/ 457 w 584"/>
                  <a:gd name="T11" fmla="*/ 579 h 713"/>
                  <a:gd name="T12" fmla="*/ 449 w 584"/>
                  <a:gd name="T13" fmla="*/ 645 h 713"/>
                  <a:gd name="T14" fmla="*/ 253 w 584"/>
                  <a:gd name="T15" fmla="*/ 653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4" h="713">
                    <a:moveTo>
                      <a:pt x="253" y="653"/>
                    </a:moveTo>
                    <a:cubicBezTo>
                      <a:pt x="230" y="591"/>
                      <a:pt x="230" y="591"/>
                      <a:pt x="230" y="591"/>
                    </a:cubicBezTo>
                    <a:cubicBezTo>
                      <a:pt x="230" y="591"/>
                      <a:pt x="0" y="509"/>
                      <a:pt x="4" y="313"/>
                    </a:cubicBezTo>
                    <a:cubicBezTo>
                      <a:pt x="8" y="117"/>
                      <a:pt x="174" y="8"/>
                      <a:pt x="260" y="4"/>
                    </a:cubicBezTo>
                    <a:cubicBezTo>
                      <a:pt x="346" y="0"/>
                      <a:pt x="584" y="28"/>
                      <a:pt x="575" y="357"/>
                    </a:cubicBezTo>
                    <a:cubicBezTo>
                      <a:pt x="575" y="357"/>
                      <a:pt x="553" y="488"/>
                      <a:pt x="457" y="579"/>
                    </a:cubicBezTo>
                    <a:cubicBezTo>
                      <a:pt x="449" y="645"/>
                      <a:pt x="449" y="645"/>
                      <a:pt x="449" y="645"/>
                    </a:cubicBezTo>
                    <a:cubicBezTo>
                      <a:pt x="449" y="645"/>
                      <a:pt x="375" y="713"/>
                      <a:pt x="253" y="653"/>
                    </a:cubicBezTo>
                    <a:close/>
                  </a:path>
                </a:pathLst>
              </a:custGeom>
              <a:solidFill>
                <a:srgbClr val="FFC8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551"/>
              <p:cNvSpPr>
                <a:spLocks/>
              </p:cNvSpPr>
              <p:nvPr/>
            </p:nvSpPr>
            <p:spPr bwMode="auto">
              <a:xfrm>
                <a:off x="2567" y="121"/>
                <a:ext cx="978" cy="541"/>
              </a:xfrm>
              <a:custGeom>
                <a:avLst/>
                <a:gdLst>
                  <a:gd name="T0" fmla="*/ 324 w 414"/>
                  <a:gd name="T1" fmla="*/ 41 h 229"/>
                  <a:gd name="T2" fmla="*/ 414 w 414"/>
                  <a:gd name="T3" fmla="*/ 54 h 229"/>
                  <a:gd name="T4" fmla="*/ 231 w 414"/>
                  <a:gd name="T5" fmla="*/ 2 h 229"/>
                  <a:gd name="T6" fmla="*/ 0 w 414"/>
                  <a:gd name="T7" fmla="*/ 229 h 229"/>
                  <a:gd name="T8" fmla="*/ 324 w 414"/>
                  <a:gd name="T9" fmla="*/ 4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229">
                    <a:moveTo>
                      <a:pt x="324" y="41"/>
                    </a:moveTo>
                    <a:cubicBezTo>
                      <a:pt x="355" y="42"/>
                      <a:pt x="386" y="46"/>
                      <a:pt x="414" y="54"/>
                    </a:cubicBezTo>
                    <a:cubicBezTo>
                      <a:pt x="349" y="6"/>
                      <a:pt x="272" y="0"/>
                      <a:pt x="231" y="2"/>
                    </a:cubicBezTo>
                    <a:cubicBezTo>
                      <a:pt x="162" y="5"/>
                      <a:pt x="38" y="85"/>
                      <a:pt x="0" y="229"/>
                    </a:cubicBezTo>
                    <a:cubicBezTo>
                      <a:pt x="69" y="116"/>
                      <a:pt x="190" y="40"/>
                      <a:pt x="324" y="41"/>
                    </a:cubicBezTo>
                    <a:close/>
                  </a:path>
                </a:pathLst>
              </a:custGeom>
              <a:solidFill>
                <a:srgbClr val="FFD3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552"/>
              <p:cNvSpPr>
                <a:spLocks/>
              </p:cNvSpPr>
              <p:nvPr/>
            </p:nvSpPr>
            <p:spPr bwMode="auto">
              <a:xfrm>
                <a:off x="2489" y="407"/>
                <a:ext cx="1383" cy="1334"/>
              </a:xfrm>
              <a:custGeom>
                <a:avLst/>
                <a:gdLst>
                  <a:gd name="T0" fmla="*/ 535 w 585"/>
                  <a:gd name="T1" fmla="*/ 0 h 564"/>
                  <a:gd name="T2" fmla="*/ 564 w 585"/>
                  <a:gd name="T3" fmla="*/ 124 h 564"/>
                  <a:gd name="T4" fmla="*/ 286 w 585"/>
                  <a:gd name="T5" fmla="*/ 394 h 564"/>
                  <a:gd name="T6" fmla="*/ 15 w 585"/>
                  <a:gd name="T7" fmla="*/ 117 h 564"/>
                  <a:gd name="T8" fmla="*/ 21 w 585"/>
                  <a:gd name="T9" fmla="*/ 67 h 564"/>
                  <a:gd name="T10" fmla="*/ 4 w 585"/>
                  <a:gd name="T11" fmla="*/ 164 h 564"/>
                  <a:gd name="T12" fmla="*/ 230 w 585"/>
                  <a:gd name="T13" fmla="*/ 442 h 564"/>
                  <a:gd name="T14" fmla="*/ 253 w 585"/>
                  <a:gd name="T15" fmla="*/ 504 h 564"/>
                  <a:gd name="T16" fmla="*/ 449 w 585"/>
                  <a:gd name="T17" fmla="*/ 496 h 564"/>
                  <a:gd name="T18" fmla="*/ 457 w 585"/>
                  <a:gd name="T19" fmla="*/ 430 h 564"/>
                  <a:gd name="T20" fmla="*/ 575 w 585"/>
                  <a:gd name="T21" fmla="*/ 208 h 564"/>
                  <a:gd name="T22" fmla="*/ 535 w 585"/>
                  <a:gd name="T23" fmla="*/ 0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5" h="564">
                    <a:moveTo>
                      <a:pt x="535" y="0"/>
                    </a:moveTo>
                    <a:cubicBezTo>
                      <a:pt x="554" y="38"/>
                      <a:pt x="564" y="80"/>
                      <a:pt x="564" y="124"/>
                    </a:cubicBezTo>
                    <a:cubicBezTo>
                      <a:pt x="562" y="273"/>
                      <a:pt x="436" y="396"/>
                      <a:pt x="286" y="394"/>
                    </a:cubicBezTo>
                    <a:cubicBezTo>
                      <a:pt x="137" y="393"/>
                      <a:pt x="14" y="267"/>
                      <a:pt x="15" y="117"/>
                    </a:cubicBezTo>
                    <a:cubicBezTo>
                      <a:pt x="15" y="100"/>
                      <a:pt x="17" y="84"/>
                      <a:pt x="21" y="67"/>
                    </a:cubicBezTo>
                    <a:cubicBezTo>
                      <a:pt x="11" y="97"/>
                      <a:pt x="5" y="129"/>
                      <a:pt x="4" y="164"/>
                    </a:cubicBezTo>
                    <a:cubicBezTo>
                      <a:pt x="0" y="360"/>
                      <a:pt x="230" y="442"/>
                      <a:pt x="230" y="442"/>
                    </a:cubicBezTo>
                    <a:cubicBezTo>
                      <a:pt x="253" y="504"/>
                      <a:pt x="253" y="504"/>
                      <a:pt x="253" y="504"/>
                    </a:cubicBezTo>
                    <a:cubicBezTo>
                      <a:pt x="375" y="564"/>
                      <a:pt x="449" y="496"/>
                      <a:pt x="449" y="496"/>
                    </a:cubicBezTo>
                    <a:cubicBezTo>
                      <a:pt x="457" y="430"/>
                      <a:pt x="457" y="430"/>
                      <a:pt x="457" y="430"/>
                    </a:cubicBezTo>
                    <a:cubicBezTo>
                      <a:pt x="562" y="341"/>
                      <a:pt x="575" y="208"/>
                      <a:pt x="575" y="208"/>
                    </a:cubicBezTo>
                    <a:cubicBezTo>
                      <a:pt x="585" y="108"/>
                      <a:pt x="562" y="51"/>
                      <a:pt x="535" y="0"/>
                    </a:cubicBezTo>
                    <a:close/>
                  </a:path>
                </a:pathLst>
              </a:custGeom>
              <a:solidFill>
                <a:srgbClr val="EFB8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553"/>
              <p:cNvSpPr>
                <a:spLocks/>
              </p:cNvSpPr>
              <p:nvPr/>
            </p:nvSpPr>
            <p:spPr bwMode="auto">
              <a:xfrm>
                <a:off x="3009" y="726"/>
                <a:ext cx="534" cy="856"/>
              </a:xfrm>
              <a:custGeom>
                <a:avLst/>
                <a:gdLst>
                  <a:gd name="T0" fmla="*/ 205 w 226"/>
                  <a:gd name="T1" fmla="*/ 140 h 362"/>
                  <a:gd name="T2" fmla="*/ 138 w 226"/>
                  <a:gd name="T3" fmla="*/ 137 h 362"/>
                  <a:gd name="T4" fmla="*/ 122 w 226"/>
                  <a:gd name="T5" fmla="*/ 175 h 362"/>
                  <a:gd name="T6" fmla="*/ 172 w 226"/>
                  <a:gd name="T7" fmla="*/ 177 h 362"/>
                  <a:gd name="T8" fmla="*/ 171 w 226"/>
                  <a:gd name="T9" fmla="*/ 260 h 362"/>
                  <a:gd name="T10" fmla="*/ 169 w 226"/>
                  <a:gd name="T11" fmla="*/ 338 h 362"/>
                  <a:gd name="T12" fmla="*/ 186 w 226"/>
                  <a:gd name="T13" fmla="*/ 339 h 362"/>
                  <a:gd name="T14" fmla="*/ 188 w 226"/>
                  <a:gd name="T15" fmla="*/ 222 h 362"/>
                  <a:gd name="T16" fmla="*/ 189 w 226"/>
                  <a:gd name="T17" fmla="*/ 179 h 362"/>
                  <a:gd name="T18" fmla="*/ 211 w 226"/>
                  <a:gd name="T19" fmla="*/ 163 h 362"/>
                  <a:gd name="T20" fmla="*/ 222 w 226"/>
                  <a:gd name="T21" fmla="*/ 135 h 362"/>
                  <a:gd name="T22" fmla="*/ 210 w 226"/>
                  <a:gd name="T23" fmla="*/ 42 h 362"/>
                  <a:gd name="T24" fmla="*/ 182 w 226"/>
                  <a:gd name="T25" fmla="*/ 17 h 362"/>
                  <a:gd name="T26" fmla="*/ 163 w 226"/>
                  <a:gd name="T27" fmla="*/ 51 h 362"/>
                  <a:gd name="T28" fmla="*/ 110 w 226"/>
                  <a:gd name="T29" fmla="*/ 14 h 362"/>
                  <a:gd name="T30" fmla="*/ 81 w 226"/>
                  <a:gd name="T31" fmla="*/ 68 h 362"/>
                  <a:gd name="T32" fmla="*/ 37 w 226"/>
                  <a:gd name="T33" fmla="*/ 25 h 362"/>
                  <a:gd name="T34" fmla="*/ 3 w 226"/>
                  <a:gd name="T35" fmla="*/ 78 h 362"/>
                  <a:gd name="T36" fmla="*/ 20 w 226"/>
                  <a:gd name="T37" fmla="*/ 156 h 362"/>
                  <a:gd name="T38" fmla="*/ 54 w 226"/>
                  <a:gd name="T39" fmla="*/ 218 h 362"/>
                  <a:gd name="T40" fmla="*/ 109 w 226"/>
                  <a:gd name="T41" fmla="*/ 232 h 362"/>
                  <a:gd name="T42" fmla="*/ 121 w 226"/>
                  <a:gd name="T43" fmla="*/ 249 h 362"/>
                  <a:gd name="T44" fmla="*/ 123 w 226"/>
                  <a:gd name="T45" fmla="*/ 278 h 362"/>
                  <a:gd name="T46" fmla="*/ 127 w 226"/>
                  <a:gd name="T47" fmla="*/ 338 h 362"/>
                  <a:gd name="T48" fmla="*/ 141 w 226"/>
                  <a:gd name="T49" fmla="*/ 300 h 362"/>
                  <a:gd name="T50" fmla="*/ 142 w 226"/>
                  <a:gd name="T51" fmla="*/ 243 h 362"/>
                  <a:gd name="T52" fmla="*/ 137 w 226"/>
                  <a:gd name="T53" fmla="*/ 214 h 362"/>
                  <a:gd name="T54" fmla="*/ 109 w 226"/>
                  <a:gd name="T55" fmla="*/ 219 h 362"/>
                  <a:gd name="T56" fmla="*/ 33 w 226"/>
                  <a:gd name="T57" fmla="*/ 149 h 362"/>
                  <a:gd name="T58" fmla="*/ 49 w 226"/>
                  <a:gd name="T59" fmla="*/ 47 h 362"/>
                  <a:gd name="T60" fmla="*/ 75 w 226"/>
                  <a:gd name="T61" fmla="*/ 91 h 362"/>
                  <a:gd name="T62" fmla="*/ 107 w 226"/>
                  <a:gd name="T63" fmla="*/ 68 h 362"/>
                  <a:gd name="T64" fmla="*/ 130 w 226"/>
                  <a:gd name="T65" fmla="*/ 33 h 362"/>
                  <a:gd name="T66" fmla="*/ 169 w 226"/>
                  <a:gd name="T67" fmla="*/ 77 h 362"/>
                  <a:gd name="T68" fmla="*/ 187 w 226"/>
                  <a:gd name="T69" fmla="*/ 45 h 362"/>
                  <a:gd name="T70" fmla="*/ 204 w 226"/>
                  <a:gd name="T71" fmla="*/ 76 h 362"/>
                  <a:gd name="T72" fmla="*/ 208 w 226"/>
                  <a:gd name="T73" fmla="*/ 122 h 362"/>
                  <a:gd name="T74" fmla="*/ 205 w 226"/>
                  <a:gd name="T75" fmla="*/ 14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6" h="362">
                    <a:moveTo>
                      <a:pt x="205" y="140"/>
                    </a:moveTo>
                    <a:cubicBezTo>
                      <a:pt x="183" y="134"/>
                      <a:pt x="160" y="131"/>
                      <a:pt x="138" y="137"/>
                    </a:cubicBezTo>
                    <a:cubicBezTo>
                      <a:pt x="122" y="142"/>
                      <a:pt x="101" y="161"/>
                      <a:pt x="122" y="175"/>
                    </a:cubicBezTo>
                    <a:cubicBezTo>
                      <a:pt x="125" y="177"/>
                      <a:pt x="172" y="180"/>
                      <a:pt x="172" y="177"/>
                    </a:cubicBezTo>
                    <a:cubicBezTo>
                      <a:pt x="170" y="202"/>
                      <a:pt x="171" y="260"/>
                      <a:pt x="171" y="260"/>
                    </a:cubicBezTo>
                    <a:cubicBezTo>
                      <a:pt x="171" y="260"/>
                      <a:pt x="168" y="310"/>
                      <a:pt x="169" y="338"/>
                    </a:cubicBezTo>
                    <a:cubicBezTo>
                      <a:pt x="172" y="339"/>
                      <a:pt x="183" y="341"/>
                      <a:pt x="186" y="339"/>
                    </a:cubicBezTo>
                    <a:cubicBezTo>
                      <a:pt x="189" y="301"/>
                      <a:pt x="187" y="261"/>
                      <a:pt x="188" y="222"/>
                    </a:cubicBezTo>
                    <a:cubicBezTo>
                      <a:pt x="188" y="212"/>
                      <a:pt x="184" y="188"/>
                      <a:pt x="189" y="179"/>
                    </a:cubicBezTo>
                    <a:cubicBezTo>
                      <a:pt x="194" y="171"/>
                      <a:pt x="204" y="169"/>
                      <a:pt x="211" y="163"/>
                    </a:cubicBezTo>
                    <a:cubicBezTo>
                      <a:pt x="219" y="156"/>
                      <a:pt x="221" y="145"/>
                      <a:pt x="222" y="135"/>
                    </a:cubicBezTo>
                    <a:cubicBezTo>
                      <a:pt x="226" y="103"/>
                      <a:pt x="222" y="72"/>
                      <a:pt x="210" y="42"/>
                    </a:cubicBezTo>
                    <a:cubicBezTo>
                      <a:pt x="206" y="31"/>
                      <a:pt x="197" y="11"/>
                      <a:pt x="182" y="17"/>
                    </a:cubicBezTo>
                    <a:cubicBezTo>
                      <a:pt x="170" y="22"/>
                      <a:pt x="168" y="41"/>
                      <a:pt x="163" y="51"/>
                    </a:cubicBezTo>
                    <a:cubicBezTo>
                      <a:pt x="158" y="27"/>
                      <a:pt x="136" y="0"/>
                      <a:pt x="110" y="14"/>
                    </a:cubicBezTo>
                    <a:cubicBezTo>
                      <a:pt x="96" y="21"/>
                      <a:pt x="85" y="53"/>
                      <a:pt x="81" y="68"/>
                    </a:cubicBezTo>
                    <a:cubicBezTo>
                      <a:pt x="74" y="50"/>
                      <a:pt x="61" y="22"/>
                      <a:pt x="37" y="25"/>
                    </a:cubicBezTo>
                    <a:cubicBezTo>
                      <a:pt x="18" y="27"/>
                      <a:pt x="5" y="60"/>
                      <a:pt x="3" y="78"/>
                    </a:cubicBezTo>
                    <a:cubicBezTo>
                      <a:pt x="0" y="105"/>
                      <a:pt x="7" y="130"/>
                      <a:pt x="20" y="156"/>
                    </a:cubicBezTo>
                    <a:cubicBezTo>
                      <a:pt x="30" y="176"/>
                      <a:pt x="36" y="203"/>
                      <a:pt x="54" y="218"/>
                    </a:cubicBezTo>
                    <a:cubicBezTo>
                      <a:pt x="70" y="232"/>
                      <a:pt x="88" y="229"/>
                      <a:pt x="109" y="232"/>
                    </a:cubicBezTo>
                    <a:cubicBezTo>
                      <a:pt x="121" y="234"/>
                      <a:pt x="120" y="237"/>
                      <a:pt x="121" y="249"/>
                    </a:cubicBezTo>
                    <a:cubicBezTo>
                      <a:pt x="122" y="259"/>
                      <a:pt x="122" y="269"/>
                      <a:pt x="123" y="278"/>
                    </a:cubicBezTo>
                    <a:cubicBezTo>
                      <a:pt x="125" y="294"/>
                      <a:pt x="118" y="325"/>
                      <a:pt x="127" y="338"/>
                    </a:cubicBezTo>
                    <a:cubicBezTo>
                      <a:pt x="142" y="362"/>
                      <a:pt x="141" y="308"/>
                      <a:pt x="141" y="300"/>
                    </a:cubicBezTo>
                    <a:cubicBezTo>
                      <a:pt x="142" y="281"/>
                      <a:pt x="142" y="262"/>
                      <a:pt x="142" y="243"/>
                    </a:cubicBezTo>
                    <a:cubicBezTo>
                      <a:pt x="142" y="236"/>
                      <a:pt x="144" y="218"/>
                      <a:pt x="137" y="214"/>
                    </a:cubicBezTo>
                    <a:cubicBezTo>
                      <a:pt x="131" y="210"/>
                      <a:pt x="116" y="218"/>
                      <a:pt x="109" y="219"/>
                    </a:cubicBezTo>
                    <a:cubicBezTo>
                      <a:pt x="68" y="221"/>
                      <a:pt x="44" y="181"/>
                      <a:pt x="33" y="149"/>
                    </a:cubicBezTo>
                    <a:cubicBezTo>
                      <a:pt x="28" y="134"/>
                      <a:pt x="6" y="29"/>
                      <a:pt x="49" y="47"/>
                    </a:cubicBezTo>
                    <a:cubicBezTo>
                      <a:pt x="63" y="54"/>
                      <a:pt x="66" y="79"/>
                      <a:pt x="75" y="91"/>
                    </a:cubicBezTo>
                    <a:cubicBezTo>
                      <a:pt x="92" y="111"/>
                      <a:pt x="101" y="82"/>
                      <a:pt x="107" y="68"/>
                    </a:cubicBezTo>
                    <a:cubicBezTo>
                      <a:pt x="111" y="60"/>
                      <a:pt x="114" y="38"/>
                      <a:pt x="130" y="33"/>
                    </a:cubicBezTo>
                    <a:cubicBezTo>
                      <a:pt x="146" y="29"/>
                      <a:pt x="156" y="82"/>
                      <a:pt x="169" y="77"/>
                    </a:cubicBezTo>
                    <a:cubicBezTo>
                      <a:pt x="185" y="71"/>
                      <a:pt x="180" y="56"/>
                      <a:pt x="187" y="45"/>
                    </a:cubicBezTo>
                    <a:cubicBezTo>
                      <a:pt x="200" y="25"/>
                      <a:pt x="203" y="64"/>
                      <a:pt x="204" y="76"/>
                    </a:cubicBezTo>
                    <a:cubicBezTo>
                      <a:pt x="206" y="92"/>
                      <a:pt x="208" y="107"/>
                      <a:pt x="208" y="122"/>
                    </a:cubicBezTo>
                    <a:lnTo>
                      <a:pt x="205" y="140"/>
                    </a:lnTo>
                    <a:close/>
                  </a:path>
                </a:pathLst>
              </a:custGeom>
              <a:solidFill>
                <a:srgbClr val="FFD3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554"/>
              <p:cNvSpPr>
                <a:spLocks/>
              </p:cNvSpPr>
              <p:nvPr/>
            </p:nvSpPr>
            <p:spPr bwMode="auto">
              <a:xfrm>
                <a:off x="3243" y="729"/>
                <a:ext cx="149" cy="108"/>
              </a:xfrm>
              <a:custGeom>
                <a:avLst/>
                <a:gdLst>
                  <a:gd name="T0" fmla="*/ 28 w 63"/>
                  <a:gd name="T1" fmla="*/ 10 h 46"/>
                  <a:gd name="T2" fmla="*/ 52 w 63"/>
                  <a:gd name="T3" fmla="*/ 31 h 46"/>
                  <a:gd name="T4" fmla="*/ 63 w 63"/>
                  <a:gd name="T5" fmla="*/ 46 h 46"/>
                  <a:gd name="T6" fmla="*/ 11 w 63"/>
                  <a:gd name="T7" fmla="*/ 13 h 46"/>
                  <a:gd name="T8" fmla="*/ 0 w 63"/>
                  <a:gd name="T9" fmla="*/ 23 h 46"/>
                  <a:gd name="T10" fmla="*/ 28 w 63"/>
                  <a:gd name="T11" fmla="*/ 1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46">
                    <a:moveTo>
                      <a:pt x="28" y="10"/>
                    </a:moveTo>
                    <a:cubicBezTo>
                      <a:pt x="42" y="11"/>
                      <a:pt x="47" y="20"/>
                      <a:pt x="52" y="31"/>
                    </a:cubicBezTo>
                    <a:cubicBezTo>
                      <a:pt x="53" y="32"/>
                      <a:pt x="58" y="44"/>
                      <a:pt x="63" y="46"/>
                    </a:cubicBezTo>
                    <a:cubicBezTo>
                      <a:pt x="57" y="24"/>
                      <a:pt x="36" y="0"/>
                      <a:pt x="11" y="13"/>
                    </a:cubicBezTo>
                    <a:cubicBezTo>
                      <a:pt x="7" y="15"/>
                      <a:pt x="3" y="18"/>
                      <a:pt x="0" y="23"/>
                    </a:cubicBezTo>
                    <a:cubicBezTo>
                      <a:pt x="8" y="15"/>
                      <a:pt x="18" y="10"/>
                      <a:pt x="28" y="10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555"/>
              <p:cNvSpPr>
                <a:spLocks/>
              </p:cNvSpPr>
              <p:nvPr/>
            </p:nvSpPr>
            <p:spPr bwMode="auto">
              <a:xfrm>
                <a:off x="3396" y="748"/>
                <a:ext cx="116" cy="96"/>
              </a:xfrm>
              <a:custGeom>
                <a:avLst/>
                <a:gdLst>
                  <a:gd name="T0" fmla="*/ 4 w 49"/>
                  <a:gd name="T1" fmla="*/ 34 h 41"/>
                  <a:gd name="T2" fmla="*/ 7 w 49"/>
                  <a:gd name="T3" fmla="*/ 25 h 41"/>
                  <a:gd name="T4" fmla="*/ 13 w 49"/>
                  <a:gd name="T5" fmla="*/ 15 h 41"/>
                  <a:gd name="T6" fmla="*/ 49 w 49"/>
                  <a:gd name="T7" fmla="*/ 41 h 41"/>
                  <a:gd name="T8" fmla="*/ 46 w 49"/>
                  <a:gd name="T9" fmla="*/ 33 h 41"/>
                  <a:gd name="T10" fmla="*/ 18 w 49"/>
                  <a:gd name="T11" fmla="*/ 8 h 41"/>
                  <a:gd name="T12" fmla="*/ 0 w 49"/>
                  <a:gd name="T13" fmla="*/ 39 h 41"/>
                  <a:gd name="T14" fmla="*/ 4 w 49"/>
                  <a:gd name="T15" fmla="*/ 3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41">
                    <a:moveTo>
                      <a:pt x="4" y="34"/>
                    </a:moveTo>
                    <a:cubicBezTo>
                      <a:pt x="5" y="31"/>
                      <a:pt x="6" y="28"/>
                      <a:pt x="7" y="25"/>
                    </a:cubicBezTo>
                    <a:cubicBezTo>
                      <a:pt x="8" y="21"/>
                      <a:pt x="10" y="18"/>
                      <a:pt x="13" y="15"/>
                    </a:cubicBezTo>
                    <a:cubicBezTo>
                      <a:pt x="29" y="0"/>
                      <a:pt x="43" y="25"/>
                      <a:pt x="49" y="41"/>
                    </a:cubicBezTo>
                    <a:cubicBezTo>
                      <a:pt x="48" y="38"/>
                      <a:pt x="47" y="36"/>
                      <a:pt x="46" y="33"/>
                    </a:cubicBezTo>
                    <a:cubicBezTo>
                      <a:pt x="42" y="22"/>
                      <a:pt x="33" y="2"/>
                      <a:pt x="18" y="8"/>
                    </a:cubicBezTo>
                    <a:cubicBezTo>
                      <a:pt x="7" y="12"/>
                      <a:pt x="4" y="28"/>
                      <a:pt x="0" y="39"/>
                    </a:cubicBezTo>
                    <a:cubicBezTo>
                      <a:pt x="2" y="39"/>
                      <a:pt x="3" y="37"/>
                      <a:pt x="4" y="34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556"/>
              <p:cNvSpPr>
                <a:spLocks/>
              </p:cNvSpPr>
              <p:nvPr/>
            </p:nvSpPr>
            <p:spPr bwMode="auto">
              <a:xfrm>
                <a:off x="3009" y="778"/>
                <a:ext cx="335" cy="804"/>
              </a:xfrm>
              <a:custGeom>
                <a:avLst/>
                <a:gdLst>
                  <a:gd name="T0" fmla="*/ 142 w 142"/>
                  <a:gd name="T1" fmla="*/ 235 h 340"/>
                  <a:gd name="T2" fmla="*/ 140 w 142"/>
                  <a:gd name="T3" fmla="*/ 233 h 340"/>
                  <a:gd name="T4" fmla="*/ 124 w 142"/>
                  <a:gd name="T5" fmla="*/ 201 h 340"/>
                  <a:gd name="T6" fmla="*/ 91 w 142"/>
                  <a:gd name="T7" fmla="*/ 198 h 340"/>
                  <a:gd name="T8" fmla="*/ 46 w 142"/>
                  <a:gd name="T9" fmla="*/ 178 h 340"/>
                  <a:gd name="T10" fmla="*/ 21 w 142"/>
                  <a:gd name="T11" fmla="*/ 122 h 340"/>
                  <a:gd name="T12" fmla="*/ 9 w 142"/>
                  <a:gd name="T13" fmla="*/ 75 h 340"/>
                  <a:gd name="T14" fmla="*/ 8 w 142"/>
                  <a:gd name="T15" fmla="*/ 74 h 340"/>
                  <a:gd name="T16" fmla="*/ 29 w 142"/>
                  <a:gd name="T17" fmla="*/ 14 h 340"/>
                  <a:gd name="T18" fmla="*/ 77 w 142"/>
                  <a:gd name="T19" fmla="*/ 38 h 340"/>
                  <a:gd name="T20" fmla="*/ 77 w 142"/>
                  <a:gd name="T21" fmla="*/ 37 h 340"/>
                  <a:gd name="T22" fmla="*/ 37 w 142"/>
                  <a:gd name="T23" fmla="*/ 3 h 340"/>
                  <a:gd name="T24" fmla="*/ 3 w 142"/>
                  <a:gd name="T25" fmla="*/ 56 h 340"/>
                  <a:gd name="T26" fmla="*/ 20 w 142"/>
                  <a:gd name="T27" fmla="*/ 134 h 340"/>
                  <a:gd name="T28" fmla="*/ 54 w 142"/>
                  <a:gd name="T29" fmla="*/ 196 h 340"/>
                  <a:gd name="T30" fmla="*/ 109 w 142"/>
                  <a:gd name="T31" fmla="*/ 210 h 340"/>
                  <a:gd name="T32" fmla="*/ 121 w 142"/>
                  <a:gd name="T33" fmla="*/ 227 h 340"/>
                  <a:gd name="T34" fmla="*/ 123 w 142"/>
                  <a:gd name="T35" fmla="*/ 256 h 340"/>
                  <a:gd name="T36" fmla="*/ 127 w 142"/>
                  <a:gd name="T37" fmla="*/ 316 h 340"/>
                  <a:gd name="T38" fmla="*/ 141 w 142"/>
                  <a:gd name="T39" fmla="*/ 278 h 340"/>
                  <a:gd name="T40" fmla="*/ 142 w 142"/>
                  <a:gd name="T41" fmla="*/ 235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2" h="340">
                    <a:moveTo>
                      <a:pt x="142" y="235"/>
                    </a:moveTo>
                    <a:cubicBezTo>
                      <a:pt x="141" y="235"/>
                      <a:pt x="140" y="234"/>
                      <a:pt x="140" y="233"/>
                    </a:cubicBezTo>
                    <a:cubicBezTo>
                      <a:pt x="138" y="222"/>
                      <a:pt x="138" y="205"/>
                      <a:pt x="124" y="201"/>
                    </a:cubicBezTo>
                    <a:cubicBezTo>
                      <a:pt x="113" y="199"/>
                      <a:pt x="102" y="199"/>
                      <a:pt x="91" y="198"/>
                    </a:cubicBezTo>
                    <a:cubicBezTo>
                      <a:pt x="74" y="196"/>
                      <a:pt x="56" y="193"/>
                      <a:pt x="46" y="178"/>
                    </a:cubicBezTo>
                    <a:cubicBezTo>
                      <a:pt x="33" y="161"/>
                      <a:pt x="28" y="142"/>
                      <a:pt x="21" y="122"/>
                    </a:cubicBezTo>
                    <a:cubicBezTo>
                      <a:pt x="16" y="107"/>
                      <a:pt x="10" y="91"/>
                      <a:pt x="9" y="75"/>
                    </a:cubicBezTo>
                    <a:cubicBezTo>
                      <a:pt x="8" y="75"/>
                      <a:pt x="8" y="74"/>
                      <a:pt x="8" y="74"/>
                    </a:cubicBezTo>
                    <a:cubicBezTo>
                      <a:pt x="8" y="53"/>
                      <a:pt x="5" y="23"/>
                      <a:pt x="29" y="14"/>
                    </a:cubicBezTo>
                    <a:cubicBezTo>
                      <a:pt x="54" y="5"/>
                      <a:pt x="62" y="24"/>
                      <a:pt x="77" y="38"/>
                    </a:cubicBezTo>
                    <a:cubicBezTo>
                      <a:pt x="77" y="38"/>
                      <a:pt x="77" y="37"/>
                      <a:pt x="77" y="37"/>
                    </a:cubicBezTo>
                    <a:cubicBezTo>
                      <a:pt x="70" y="20"/>
                      <a:pt x="57" y="0"/>
                      <a:pt x="37" y="3"/>
                    </a:cubicBezTo>
                    <a:cubicBezTo>
                      <a:pt x="18" y="5"/>
                      <a:pt x="5" y="38"/>
                      <a:pt x="3" y="56"/>
                    </a:cubicBezTo>
                    <a:cubicBezTo>
                      <a:pt x="0" y="83"/>
                      <a:pt x="7" y="108"/>
                      <a:pt x="20" y="134"/>
                    </a:cubicBezTo>
                    <a:cubicBezTo>
                      <a:pt x="30" y="154"/>
                      <a:pt x="36" y="181"/>
                      <a:pt x="54" y="196"/>
                    </a:cubicBezTo>
                    <a:cubicBezTo>
                      <a:pt x="70" y="210"/>
                      <a:pt x="88" y="207"/>
                      <a:pt x="109" y="210"/>
                    </a:cubicBezTo>
                    <a:cubicBezTo>
                      <a:pt x="121" y="212"/>
                      <a:pt x="120" y="215"/>
                      <a:pt x="121" y="227"/>
                    </a:cubicBezTo>
                    <a:cubicBezTo>
                      <a:pt x="122" y="237"/>
                      <a:pt x="122" y="247"/>
                      <a:pt x="123" y="256"/>
                    </a:cubicBezTo>
                    <a:cubicBezTo>
                      <a:pt x="125" y="272"/>
                      <a:pt x="118" y="303"/>
                      <a:pt x="127" y="316"/>
                    </a:cubicBezTo>
                    <a:cubicBezTo>
                      <a:pt x="142" y="340"/>
                      <a:pt x="141" y="286"/>
                      <a:pt x="141" y="278"/>
                    </a:cubicBezTo>
                    <a:cubicBezTo>
                      <a:pt x="142" y="264"/>
                      <a:pt x="142" y="249"/>
                      <a:pt x="142" y="235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557"/>
              <p:cNvSpPr>
                <a:spLocks/>
              </p:cNvSpPr>
              <p:nvPr/>
            </p:nvSpPr>
            <p:spPr bwMode="auto">
              <a:xfrm>
                <a:off x="3406" y="1067"/>
                <a:ext cx="123" cy="465"/>
              </a:xfrm>
              <a:custGeom>
                <a:avLst/>
                <a:gdLst>
                  <a:gd name="T0" fmla="*/ 8 w 52"/>
                  <a:gd name="T1" fmla="*/ 33 h 197"/>
                  <a:gd name="T2" fmla="*/ 4 w 52"/>
                  <a:gd name="T3" fmla="*/ 34 h 197"/>
                  <a:gd name="T4" fmla="*/ 4 w 52"/>
                  <a:gd name="T5" fmla="*/ 37 h 197"/>
                  <a:gd name="T6" fmla="*/ 8 w 52"/>
                  <a:gd name="T7" fmla="*/ 41 h 197"/>
                  <a:gd name="T8" fmla="*/ 10 w 52"/>
                  <a:gd name="T9" fmla="*/ 153 h 197"/>
                  <a:gd name="T10" fmla="*/ 2 w 52"/>
                  <a:gd name="T11" fmla="*/ 153 h 197"/>
                  <a:gd name="T12" fmla="*/ 2 w 52"/>
                  <a:gd name="T13" fmla="*/ 134 h 197"/>
                  <a:gd name="T14" fmla="*/ 1 w 52"/>
                  <a:gd name="T15" fmla="*/ 194 h 197"/>
                  <a:gd name="T16" fmla="*/ 18 w 52"/>
                  <a:gd name="T17" fmla="*/ 195 h 197"/>
                  <a:gd name="T18" fmla="*/ 20 w 52"/>
                  <a:gd name="T19" fmla="*/ 78 h 197"/>
                  <a:gd name="T20" fmla="*/ 21 w 52"/>
                  <a:gd name="T21" fmla="*/ 35 h 197"/>
                  <a:gd name="T22" fmla="*/ 43 w 52"/>
                  <a:gd name="T23" fmla="*/ 19 h 197"/>
                  <a:gd name="T24" fmla="*/ 52 w 52"/>
                  <a:gd name="T25" fmla="*/ 0 h 197"/>
                  <a:gd name="T26" fmla="*/ 8 w 52"/>
                  <a:gd name="T27" fmla="*/ 3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" h="197">
                    <a:moveTo>
                      <a:pt x="8" y="33"/>
                    </a:moveTo>
                    <a:cubicBezTo>
                      <a:pt x="7" y="33"/>
                      <a:pt x="5" y="34"/>
                      <a:pt x="4" y="34"/>
                    </a:cubicBezTo>
                    <a:cubicBezTo>
                      <a:pt x="4" y="35"/>
                      <a:pt x="4" y="36"/>
                      <a:pt x="4" y="37"/>
                    </a:cubicBezTo>
                    <a:cubicBezTo>
                      <a:pt x="6" y="37"/>
                      <a:pt x="8" y="39"/>
                      <a:pt x="8" y="41"/>
                    </a:cubicBezTo>
                    <a:cubicBezTo>
                      <a:pt x="7" y="79"/>
                      <a:pt x="10" y="116"/>
                      <a:pt x="10" y="153"/>
                    </a:cubicBezTo>
                    <a:cubicBezTo>
                      <a:pt x="10" y="158"/>
                      <a:pt x="2" y="158"/>
                      <a:pt x="2" y="153"/>
                    </a:cubicBezTo>
                    <a:cubicBezTo>
                      <a:pt x="2" y="147"/>
                      <a:pt x="2" y="140"/>
                      <a:pt x="2" y="134"/>
                    </a:cubicBezTo>
                    <a:cubicBezTo>
                      <a:pt x="1" y="150"/>
                      <a:pt x="0" y="176"/>
                      <a:pt x="1" y="194"/>
                    </a:cubicBezTo>
                    <a:cubicBezTo>
                      <a:pt x="4" y="195"/>
                      <a:pt x="15" y="197"/>
                      <a:pt x="18" y="195"/>
                    </a:cubicBezTo>
                    <a:cubicBezTo>
                      <a:pt x="21" y="157"/>
                      <a:pt x="19" y="117"/>
                      <a:pt x="20" y="78"/>
                    </a:cubicBezTo>
                    <a:cubicBezTo>
                      <a:pt x="20" y="68"/>
                      <a:pt x="16" y="44"/>
                      <a:pt x="21" y="35"/>
                    </a:cubicBezTo>
                    <a:cubicBezTo>
                      <a:pt x="26" y="27"/>
                      <a:pt x="36" y="25"/>
                      <a:pt x="43" y="19"/>
                    </a:cubicBezTo>
                    <a:cubicBezTo>
                      <a:pt x="48" y="14"/>
                      <a:pt x="51" y="7"/>
                      <a:pt x="52" y="0"/>
                    </a:cubicBezTo>
                    <a:cubicBezTo>
                      <a:pt x="46" y="17"/>
                      <a:pt x="32" y="30"/>
                      <a:pt x="8" y="33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558"/>
              <p:cNvSpPr>
                <a:spLocks/>
              </p:cNvSpPr>
              <p:nvPr/>
            </p:nvSpPr>
            <p:spPr bwMode="auto">
              <a:xfrm>
                <a:off x="3300" y="1228"/>
                <a:ext cx="44" cy="40"/>
              </a:xfrm>
              <a:custGeom>
                <a:avLst/>
                <a:gdLst>
                  <a:gd name="T0" fmla="*/ 19 w 19"/>
                  <a:gd name="T1" fmla="*/ 17 h 17"/>
                  <a:gd name="T2" fmla="*/ 14 w 19"/>
                  <a:gd name="T3" fmla="*/ 2 h 17"/>
                  <a:gd name="T4" fmla="*/ 0 w 19"/>
                  <a:gd name="T5" fmla="*/ 3 h 17"/>
                  <a:gd name="T6" fmla="*/ 11 w 19"/>
                  <a:gd name="T7" fmla="*/ 7 h 17"/>
                  <a:gd name="T8" fmla="*/ 19 w 1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9" y="17"/>
                    </a:moveTo>
                    <a:cubicBezTo>
                      <a:pt x="19" y="11"/>
                      <a:pt x="18" y="4"/>
                      <a:pt x="14" y="2"/>
                    </a:cubicBezTo>
                    <a:cubicBezTo>
                      <a:pt x="11" y="0"/>
                      <a:pt x="5" y="1"/>
                      <a:pt x="0" y="3"/>
                    </a:cubicBezTo>
                    <a:cubicBezTo>
                      <a:pt x="4" y="4"/>
                      <a:pt x="7" y="5"/>
                      <a:pt x="11" y="7"/>
                    </a:cubicBezTo>
                    <a:cubicBezTo>
                      <a:pt x="15" y="9"/>
                      <a:pt x="17" y="13"/>
                      <a:pt x="19" y="17"/>
                    </a:cubicBezTo>
                    <a:close/>
                  </a:path>
                </a:pathLst>
              </a:custGeom>
              <a:solidFill>
                <a:srgbClr val="EFC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559"/>
              <p:cNvSpPr>
                <a:spLocks/>
              </p:cNvSpPr>
              <p:nvPr/>
            </p:nvSpPr>
            <p:spPr bwMode="auto">
              <a:xfrm>
                <a:off x="2997" y="1395"/>
                <a:ext cx="638" cy="435"/>
              </a:xfrm>
              <a:custGeom>
                <a:avLst/>
                <a:gdLst>
                  <a:gd name="T0" fmla="*/ 15 w 270"/>
                  <a:gd name="T1" fmla="*/ 24 h 184"/>
                  <a:gd name="T2" fmla="*/ 17 w 270"/>
                  <a:gd name="T3" fmla="*/ 48 h 184"/>
                  <a:gd name="T4" fmla="*/ 10 w 270"/>
                  <a:gd name="T5" fmla="*/ 57 h 184"/>
                  <a:gd name="T6" fmla="*/ 24 w 270"/>
                  <a:gd name="T7" fmla="*/ 78 h 184"/>
                  <a:gd name="T8" fmla="*/ 28 w 270"/>
                  <a:gd name="T9" fmla="*/ 106 h 184"/>
                  <a:gd name="T10" fmla="*/ 23 w 270"/>
                  <a:gd name="T11" fmla="*/ 134 h 184"/>
                  <a:gd name="T12" fmla="*/ 49 w 270"/>
                  <a:gd name="T13" fmla="*/ 171 h 184"/>
                  <a:gd name="T14" fmla="*/ 112 w 270"/>
                  <a:gd name="T15" fmla="*/ 178 h 184"/>
                  <a:gd name="T16" fmla="*/ 235 w 270"/>
                  <a:gd name="T17" fmla="*/ 161 h 184"/>
                  <a:gd name="T18" fmla="*/ 242 w 270"/>
                  <a:gd name="T19" fmla="*/ 121 h 184"/>
                  <a:gd name="T20" fmla="*/ 246 w 270"/>
                  <a:gd name="T21" fmla="*/ 93 h 184"/>
                  <a:gd name="T22" fmla="*/ 244 w 270"/>
                  <a:gd name="T23" fmla="*/ 61 h 184"/>
                  <a:gd name="T24" fmla="*/ 246 w 270"/>
                  <a:gd name="T25" fmla="*/ 26 h 184"/>
                  <a:gd name="T26" fmla="*/ 253 w 270"/>
                  <a:gd name="T27" fmla="*/ 1 h 184"/>
                  <a:gd name="T28" fmla="*/ 15 w 270"/>
                  <a:gd name="T29" fmla="*/ 2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0" h="184">
                    <a:moveTo>
                      <a:pt x="15" y="24"/>
                    </a:moveTo>
                    <a:cubicBezTo>
                      <a:pt x="0" y="21"/>
                      <a:pt x="5" y="44"/>
                      <a:pt x="17" y="48"/>
                    </a:cubicBezTo>
                    <a:cubicBezTo>
                      <a:pt x="15" y="48"/>
                      <a:pt x="11" y="52"/>
                      <a:pt x="10" y="57"/>
                    </a:cubicBezTo>
                    <a:cubicBezTo>
                      <a:pt x="10" y="62"/>
                      <a:pt x="9" y="79"/>
                      <a:pt x="24" y="78"/>
                    </a:cubicBezTo>
                    <a:cubicBezTo>
                      <a:pt x="9" y="83"/>
                      <a:pt x="17" y="101"/>
                      <a:pt x="28" y="106"/>
                    </a:cubicBezTo>
                    <a:cubicBezTo>
                      <a:pt x="14" y="108"/>
                      <a:pt x="12" y="126"/>
                      <a:pt x="23" y="134"/>
                    </a:cubicBezTo>
                    <a:cubicBezTo>
                      <a:pt x="4" y="145"/>
                      <a:pt x="39" y="168"/>
                      <a:pt x="49" y="171"/>
                    </a:cubicBezTo>
                    <a:cubicBezTo>
                      <a:pt x="69" y="177"/>
                      <a:pt x="90" y="177"/>
                      <a:pt x="112" y="178"/>
                    </a:cubicBezTo>
                    <a:cubicBezTo>
                      <a:pt x="152" y="178"/>
                      <a:pt x="200" y="184"/>
                      <a:pt x="235" y="161"/>
                    </a:cubicBezTo>
                    <a:cubicBezTo>
                      <a:pt x="247" y="152"/>
                      <a:pt x="270" y="128"/>
                      <a:pt x="242" y="121"/>
                    </a:cubicBezTo>
                    <a:cubicBezTo>
                      <a:pt x="251" y="117"/>
                      <a:pt x="264" y="91"/>
                      <a:pt x="246" y="93"/>
                    </a:cubicBezTo>
                    <a:cubicBezTo>
                      <a:pt x="262" y="87"/>
                      <a:pt x="256" y="68"/>
                      <a:pt x="244" y="61"/>
                    </a:cubicBezTo>
                    <a:cubicBezTo>
                      <a:pt x="257" y="58"/>
                      <a:pt x="265" y="26"/>
                      <a:pt x="246" y="26"/>
                    </a:cubicBezTo>
                    <a:cubicBezTo>
                      <a:pt x="262" y="23"/>
                      <a:pt x="261" y="0"/>
                      <a:pt x="253" y="1"/>
                    </a:cubicBezTo>
                    <a:cubicBezTo>
                      <a:pt x="245" y="2"/>
                      <a:pt x="170" y="55"/>
                      <a:pt x="15" y="24"/>
                    </a:cubicBezTo>
                    <a:close/>
                  </a:path>
                </a:pathLst>
              </a:custGeom>
              <a:solidFill>
                <a:srgbClr val="D3D0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560"/>
              <p:cNvSpPr>
                <a:spLocks/>
              </p:cNvSpPr>
              <p:nvPr/>
            </p:nvSpPr>
            <p:spPr bwMode="auto">
              <a:xfrm>
                <a:off x="3051" y="1681"/>
                <a:ext cx="518" cy="95"/>
              </a:xfrm>
              <a:custGeom>
                <a:avLst/>
                <a:gdLst>
                  <a:gd name="T0" fmla="*/ 0 w 219"/>
                  <a:gd name="T1" fmla="*/ 13 h 40"/>
                  <a:gd name="T2" fmla="*/ 47 w 219"/>
                  <a:gd name="T3" fmla="*/ 30 h 40"/>
                  <a:gd name="T4" fmla="*/ 219 w 219"/>
                  <a:gd name="T5" fmla="*/ 0 h 40"/>
                  <a:gd name="T6" fmla="*/ 0 w 219"/>
                  <a:gd name="T7" fmla="*/ 1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9" h="40">
                    <a:moveTo>
                      <a:pt x="0" y="13"/>
                    </a:moveTo>
                    <a:cubicBezTo>
                      <a:pt x="0" y="13"/>
                      <a:pt x="11" y="23"/>
                      <a:pt x="47" y="30"/>
                    </a:cubicBezTo>
                    <a:cubicBezTo>
                      <a:pt x="98" y="39"/>
                      <a:pt x="184" y="40"/>
                      <a:pt x="219" y="0"/>
                    </a:cubicBezTo>
                    <a:cubicBezTo>
                      <a:pt x="219" y="0"/>
                      <a:pt x="161" y="40"/>
                      <a:pt x="0" y="13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561"/>
              <p:cNvSpPr>
                <a:spLocks/>
              </p:cNvSpPr>
              <p:nvPr/>
            </p:nvSpPr>
            <p:spPr bwMode="auto">
              <a:xfrm>
                <a:off x="3063" y="1615"/>
                <a:ext cx="516" cy="102"/>
              </a:xfrm>
              <a:custGeom>
                <a:avLst/>
                <a:gdLst>
                  <a:gd name="T0" fmla="*/ 0 w 218"/>
                  <a:gd name="T1" fmla="*/ 13 h 43"/>
                  <a:gd name="T2" fmla="*/ 218 w 218"/>
                  <a:gd name="T3" fmla="*/ 0 h 43"/>
                  <a:gd name="T4" fmla="*/ 0 w 218"/>
                  <a:gd name="T5" fmla="*/ 1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8" h="43">
                    <a:moveTo>
                      <a:pt x="0" y="13"/>
                    </a:moveTo>
                    <a:cubicBezTo>
                      <a:pt x="0" y="13"/>
                      <a:pt x="154" y="43"/>
                      <a:pt x="218" y="0"/>
                    </a:cubicBezTo>
                    <a:cubicBezTo>
                      <a:pt x="218" y="0"/>
                      <a:pt x="168" y="22"/>
                      <a:pt x="0" y="13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562"/>
              <p:cNvSpPr>
                <a:spLocks/>
              </p:cNvSpPr>
              <p:nvPr/>
            </p:nvSpPr>
            <p:spPr bwMode="auto">
              <a:xfrm>
                <a:off x="3054" y="1540"/>
                <a:ext cx="520" cy="104"/>
              </a:xfrm>
              <a:custGeom>
                <a:avLst/>
                <a:gdLst>
                  <a:gd name="T0" fmla="*/ 0 w 220"/>
                  <a:gd name="T1" fmla="*/ 17 h 44"/>
                  <a:gd name="T2" fmla="*/ 220 w 220"/>
                  <a:gd name="T3" fmla="*/ 0 h 44"/>
                  <a:gd name="T4" fmla="*/ 127 w 220"/>
                  <a:gd name="T5" fmla="*/ 15 h 44"/>
                  <a:gd name="T6" fmla="*/ 0 w 220"/>
                  <a:gd name="T7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0" h="44">
                    <a:moveTo>
                      <a:pt x="0" y="17"/>
                    </a:moveTo>
                    <a:cubicBezTo>
                      <a:pt x="0" y="17"/>
                      <a:pt x="158" y="44"/>
                      <a:pt x="220" y="0"/>
                    </a:cubicBezTo>
                    <a:cubicBezTo>
                      <a:pt x="220" y="0"/>
                      <a:pt x="168" y="11"/>
                      <a:pt x="127" y="15"/>
                    </a:cubicBezTo>
                    <a:cubicBezTo>
                      <a:pt x="87" y="18"/>
                      <a:pt x="0" y="17"/>
                      <a:pt x="0" y="17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563"/>
              <p:cNvSpPr>
                <a:spLocks/>
              </p:cNvSpPr>
              <p:nvPr/>
            </p:nvSpPr>
            <p:spPr bwMode="auto">
              <a:xfrm>
                <a:off x="3037" y="1457"/>
                <a:ext cx="542" cy="135"/>
              </a:xfrm>
              <a:custGeom>
                <a:avLst/>
                <a:gdLst>
                  <a:gd name="T0" fmla="*/ 0 w 229"/>
                  <a:gd name="T1" fmla="*/ 22 h 57"/>
                  <a:gd name="T2" fmla="*/ 229 w 229"/>
                  <a:gd name="T3" fmla="*/ 0 h 57"/>
                  <a:gd name="T4" fmla="*/ 0 w 229"/>
                  <a:gd name="T5" fmla="*/ 2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" h="57">
                    <a:moveTo>
                      <a:pt x="0" y="22"/>
                    </a:moveTo>
                    <a:cubicBezTo>
                      <a:pt x="0" y="22"/>
                      <a:pt x="159" y="57"/>
                      <a:pt x="229" y="0"/>
                    </a:cubicBezTo>
                    <a:cubicBezTo>
                      <a:pt x="229" y="0"/>
                      <a:pt x="152" y="34"/>
                      <a:pt x="0" y="22"/>
                    </a:cubicBezTo>
                    <a:close/>
                  </a:path>
                </a:pathLst>
              </a:custGeom>
              <a:solidFill>
                <a:srgbClr val="B7B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564"/>
              <p:cNvSpPr>
                <a:spLocks/>
              </p:cNvSpPr>
              <p:nvPr/>
            </p:nvSpPr>
            <p:spPr bwMode="auto">
              <a:xfrm>
                <a:off x="2202" y="4294"/>
                <a:ext cx="488" cy="965"/>
              </a:xfrm>
              <a:custGeom>
                <a:avLst/>
                <a:gdLst>
                  <a:gd name="T0" fmla="*/ 206 w 206"/>
                  <a:gd name="T1" fmla="*/ 372 h 408"/>
                  <a:gd name="T2" fmla="*/ 168 w 206"/>
                  <a:gd name="T3" fmla="*/ 209 h 408"/>
                  <a:gd name="T4" fmla="*/ 126 w 206"/>
                  <a:gd name="T5" fmla="*/ 36 h 408"/>
                  <a:gd name="T6" fmla="*/ 107 w 206"/>
                  <a:gd name="T7" fmla="*/ 4 h 408"/>
                  <a:gd name="T8" fmla="*/ 94 w 206"/>
                  <a:gd name="T9" fmla="*/ 49 h 408"/>
                  <a:gd name="T10" fmla="*/ 105 w 206"/>
                  <a:gd name="T11" fmla="*/ 128 h 408"/>
                  <a:gd name="T12" fmla="*/ 82 w 206"/>
                  <a:gd name="T13" fmla="*/ 120 h 408"/>
                  <a:gd name="T14" fmla="*/ 68 w 206"/>
                  <a:gd name="T15" fmla="*/ 159 h 408"/>
                  <a:gd name="T16" fmla="*/ 52 w 206"/>
                  <a:gd name="T17" fmla="*/ 158 h 408"/>
                  <a:gd name="T18" fmla="*/ 38 w 206"/>
                  <a:gd name="T19" fmla="*/ 180 h 408"/>
                  <a:gd name="T20" fmla="*/ 20 w 206"/>
                  <a:gd name="T21" fmla="*/ 180 h 408"/>
                  <a:gd name="T22" fmla="*/ 30 w 206"/>
                  <a:gd name="T23" fmla="*/ 274 h 408"/>
                  <a:gd name="T24" fmla="*/ 43 w 206"/>
                  <a:gd name="T25" fmla="*/ 282 h 408"/>
                  <a:gd name="T26" fmla="*/ 96 w 206"/>
                  <a:gd name="T27" fmla="*/ 383 h 408"/>
                  <a:gd name="T28" fmla="*/ 116 w 206"/>
                  <a:gd name="T29" fmla="*/ 400 h 408"/>
                  <a:gd name="T30" fmla="*/ 206 w 206"/>
                  <a:gd name="T31" fmla="*/ 372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6" h="408">
                    <a:moveTo>
                      <a:pt x="206" y="372"/>
                    </a:moveTo>
                    <a:cubicBezTo>
                      <a:pt x="168" y="209"/>
                      <a:pt x="168" y="209"/>
                      <a:pt x="168" y="209"/>
                    </a:cubicBezTo>
                    <a:cubicBezTo>
                      <a:pt x="168" y="209"/>
                      <a:pt x="128" y="69"/>
                      <a:pt x="126" y="36"/>
                    </a:cubicBezTo>
                    <a:cubicBezTo>
                      <a:pt x="126" y="36"/>
                      <a:pt x="127" y="0"/>
                      <a:pt x="107" y="4"/>
                    </a:cubicBezTo>
                    <a:cubicBezTo>
                      <a:pt x="87" y="8"/>
                      <a:pt x="94" y="49"/>
                      <a:pt x="94" y="49"/>
                    </a:cubicBezTo>
                    <a:cubicBezTo>
                      <a:pt x="94" y="49"/>
                      <a:pt x="97" y="99"/>
                      <a:pt x="105" y="128"/>
                    </a:cubicBezTo>
                    <a:cubicBezTo>
                      <a:pt x="105" y="128"/>
                      <a:pt x="99" y="113"/>
                      <a:pt x="82" y="120"/>
                    </a:cubicBezTo>
                    <a:cubicBezTo>
                      <a:pt x="64" y="128"/>
                      <a:pt x="68" y="159"/>
                      <a:pt x="68" y="159"/>
                    </a:cubicBezTo>
                    <a:cubicBezTo>
                      <a:pt x="68" y="159"/>
                      <a:pt x="64" y="154"/>
                      <a:pt x="52" y="158"/>
                    </a:cubicBezTo>
                    <a:cubicBezTo>
                      <a:pt x="41" y="162"/>
                      <a:pt x="38" y="180"/>
                      <a:pt x="38" y="180"/>
                    </a:cubicBezTo>
                    <a:cubicBezTo>
                      <a:pt x="38" y="180"/>
                      <a:pt x="29" y="175"/>
                      <a:pt x="20" y="180"/>
                    </a:cubicBezTo>
                    <a:cubicBezTo>
                      <a:pt x="11" y="186"/>
                      <a:pt x="0" y="203"/>
                      <a:pt x="30" y="274"/>
                    </a:cubicBezTo>
                    <a:cubicBezTo>
                      <a:pt x="30" y="274"/>
                      <a:pt x="34" y="281"/>
                      <a:pt x="43" y="282"/>
                    </a:cubicBezTo>
                    <a:cubicBezTo>
                      <a:pt x="43" y="282"/>
                      <a:pt x="74" y="377"/>
                      <a:pt x="96" y="383"/>
                    </a:cubicBezTo>
                    <a:cubicBezTo>
                      <a:pt x="96" y="383"/>
                      <a:pt x="112" y="385"/>
                      <a:pt x="116" y="400"/>
                    </a:cubicBezTo>
                    <a:cubicBezTo>
                      <a:pt x="116" y="400"/>
                      <a:pt x="170" y="408"/>
                      <a:pt x="206" y="37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565"/>
              <p:cNvSpPr>
                <a:spLocks noEditPoints="1"/>
              </p:cNvSpPr>
              <p:nvPr/>
            </p:nvSpPr>
            <p:spPr bwMode="auto">
              <a:xfrm>
                <a:off x="2212" y="4313"/>
                <a:ext cx="478" cy="946"/>
              </a:xfrm>
              <a:custGeom>
                <a:avLst/>
                <a:gdLst>
                  <a:gd name="T0" fmla="*/ 26 w 202"/>
                  <a:gd name="T1" fmla="*/ 266 h 400"/>
                  <a:gd name="T2" fmla="*/ 39 w 202"/>
                  <a:gd name="T3" fmla="*/ 274 h 400"/>
                  <a:gd name="T4" fmla="*/ 41 w 202"/>
                  <a:gd name="T5" fmla="*/ 282 h 400"/>
                  <a:gd name="T6" fmla="*/ 58 w 202"/>
                  <a:gd name="T7" fmla="*/ 263 h 400"/>
                  <a:gd name="T8" fmla="*/ 90 w 202"/>
                  <a:gd name="T9" fmla="*/ 251 h 400"/>
                  <a:gd name="T10" fmla="*/ 111 w 202"/>
                  <a:gd name="T11" fmla="*/ 235 h 400"/>
                  <a:gd name="T12" fmla="*/ 144 w 202"/>
                  <a:gd name="T13" fmla="*/ 237 h 400"/>
                  <a:gd name="T14" fmla="*/ 144 w 202"/>
                  <a:gd name="T15" fmla="*/ 244 h 400"/>
                  <a:gd name="T16" fmla="*/ 104 w 202"/>
                  <a:gd name="T17" fmla="*/ 251 h 400"/>
                  <a:gd name="T18" fmla="*/ 77 w 202"/>
                  <a:gd name="T19" fmla="*/ 264 h 400"/>
                  <a:gd name="T20" fmla="*/ 44 w 202"/>
                  <a:gd name="T21" fmla="*/ 288 h 400"/>
                  <a:gd name="T22" fmla="*/ 92 w 202"/>
                  <a:gd name="T23" fmla="*/ 375 h 400"/>
                  <a:gd name="T24" fmla="*/ 112 w 202"/>
                  <a:gd name="T25" fmla="*/ 392 h 400"/>
                  <a:gd name="T26" fmla="*/ 202 w 202"/>
                  <a:gd name="T27" fmla="*/ 364 h 400"/>
                  <a:gd name="T28" fmla="*/ 164 w 202"/>
                  <a:gd name="T29" fmla="*/ 201 h 400"/>
                  <a:gd name="T30" fmla="*/ 161 w 202"/>
                  <a:gd name="T31" fmla="*/ 190 h 400"/>
                  <a:gd name="T32" fmla="*/ 151 w 202"/>
                  <a:gd name="T33" fmla="*/ 186 h 400"/>
                  <a:gd name="T34" fmla="*/ 144 w 202"/>
                  <a:gd name="T35" fmla="*/ 186 h 400"/>
                  <a:gd name="T36" fmla="*/ 142 w 202"/>
                  <a:gd name="T37" fmla="*/ 186 h 400"/>
                  <a:gd name="T38" fmla="*/ 108 w 202"/>
                  <a:gd name="T39" fmla="*/ 116 h 400"/>
                  <a:gd name="T40" fmla="*/ 96 w 202"/>
                  <a:gd name="T41" fmla="*/ 0 h 400"/>
                  <a:gd name="T42" fmla="*/ 90 w 202"/>
                  <a:gd name="T43" fmla="*/ 41 h 400"/>
                  <a:gd name="T44" fmla="*/ 101 w 202"/>
                  <a:gd name="T45" fmla="*/ 120 h 400"/>
                  <a:gd name="T46" fmla="*/ 92 w 202"/>
                  <a:gd name="T47" fmla="*/ 111 h 400"/>
                  <a:gd name="T48" fmla="*/ 94 w 202"/>
                  <a:gd name="T49" fmla="*/ 116 h 400"/>
                  <a:gd name="T50" fmla="*/ 106 w 202"/>
                  <a:gd name="T51" fmla="*/ 174 h 400"/>
                  <a:gd name="T52" fmla="*/ 107 w 202"/>
                  <a:gd name="T53" fmla="*/ 181 h 400"/>
                  <a:gd name="T54" fmla="*/ 95 w 202"/>
                  <a:gd name="T55" fmla="*/ 197 h 400"/>
                  <a:gd name="T56" fmla="*/ 77 w 202"/>
                  <a:gd name="T57" fmla="*/ 211 h 400"/>
                  <a:gd name="T58" fmla="*/ 71 w 202"/>
                  <a:gd name="T59" fmla="*/ 198 h 400"/>
                  <a:gd name="T60" fmla="*/ 69 w 202"/>
                  <a:gd name="T61" fmla="*/ 175 h 400"/>
                  <a:gd name="T62" fmla="*/ 71 w 202"/>
                  <a:gd name="T63" fmla="*/ 171 h 400"/>
                  <a:gd name="T64" fmla="*/ 68 w 202"/>
                  <a:gd name="T65" fmla="*/ 143 h 400"/>
                  <a:gd name="T66" fmla="*/ 68 w 202"/>
                  <a:gd name="T67" fmla="*/ 139 h 400"/>
                  <a:gd name="T68" fmla="*/ 65 w 202"/>
                  <a:gd name="T69" fmla="*/ 129 h 400"/>
                  <a:gd name="T70" fmla="*/ 64 w 202"/>
                  <a:gd name="T71" fmla="*/ 151 h 400"/>
                  <a:gd name="T72" fmla="*/ 62 w 202"/>
                  <a:gd name="T73" fmla="*/ 150 h 400"/>
                  <a:gd name="T74" fmla="*/ 66 w 202"/>
                  <a:gd name="T75" fmla="*/ 202 h 400"/>
                  <a:gd name="T76" fmla="*/ 83 w 202"/>
                  <a:gd name="T77" fmla="*/ 231 h 400"/>
                  <a:gd name="T78" fmla="*/ 76 w 202"/>
                  <a:gd name="T79" fmla="*/ 252 h 400"/>
                  <a:gd name="T80" fmla="*/ 66 w 202"/>
                  <a:gd name="T81" fmla="*/ 252 h 400"/>
                  <a:gd name="T82" fmla="*/ 42 w 202"/>
                  <a:gd name="T83" fmla="*/ 154 h 400"/>
                  <a:gd name="T84" fmla="*/ 34 w 202"/>
                  <a:gd name="T85" fmla="*/ 172 h 400"/>
                  <a:gd name="T86" fmla="*/ 29 w 202"/>
                  <a:gd name="T87" fmla="*/ 171 h 400"/>
                  <a:gd name="T88" fmla="*/ 29 w 202"/>
                  <a:gd name="T89" fmla="*/ 172 h 400"/>
                  <a:gd name="T90" fmla="*/ 29 w 202"/>
                  <a:gd name="T91" fmla="*/ 177 h 400"/>
                  <a:gd name="T92" fmla="*/ 29 w 202"/>
                  <a:gd name="T93" fmla="*/ 179 h 400"/>
                  <a:gd name="T94" fmla="*/ 47 w 202"/>
                  <a:gd name="T95" fmla="*/ 246 h 400"/>
                  <a:gd name="T96" fmla="*/ 35 w 202"/>
                  <a:gd name="T97" fmla="*/ 257 h 400"/>
                  <a:gd name="T98" fmla="*/ 13 w 202"/>
                  <a:gd name="T99" fmla="*/ 175 h 400"/>
                  <a:gd name="T100" fmla="*/ 26 w 202"/>
                  <a:gd name="T101" fmla="*/ 266 h 400"/>
                  <a:gd name="T102" fmla="*/ 177 w 202"/>
                  <a:gd name="T103" fmla="*/ 346 h 400"/>
                  <a:gd name="T104" fmla="*/ 133 w 202"/>
                  <a:gd name="T105" fmla="*/ 348 h 400"/>
                  <a:gd name="T106" fmla="*/ 132 w 202"/>
                  <a:gd name="T107" fmla="*/ 352 h 400"/>
                  <a:gd name="T108" fmla="*/ 97 w 202"/>
                  <a:gd name="T109" fmla="*/ 362 h 400"/>
                  <a:gd name="T110" fmla="*/ 70 w 202"/>
                  <a:gd name="T111" fmla="*/ 323 h 400"/>
                  <a:gd name="T112" fmla="*/ 79 w 202"/>
                  <a:gd name="T113" fmla="*/ 279 h 400"/>
                  <a:gd name="T114" fmla="*/ 107 w 202"/>
                  <a:gd name="T115" fmla="*/ 276 h 400"/>
                  <a:gd name="T116" fmla="*/ 122 w 202"/>
                  <a:gd name="T117" fmla="*/ 263 h 400"/>
                  <a:gd name="T118" fmla="*/ 127 w 202"/>
                  <a:gd name="T119" fmla="*/ 279 h 400"/>
                  <a:gd name="T120" fmla="*/ 124 w 202"/>
                  <a:gd name="T121" fmla="*/ 319 h 400"/>
                  <a:gd name="T122" fmla="*/ 172 w 202"/>
                  <a:gd name="T123" fmla="*/ 330 h 400"/>
                  <a:gd name="T124" fmla="*/ 177 w 202"/>
                  <a:gd name="T125" fmla="*/ 346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2" h="400">
                    <a:moveTo>
                      <a:pt x="26" y="266"/>
                    </a:moveTo>
                    <a:cubicBezTo>
                      <a:pt x="26" y="266"/>
                      <a:pt x="30" y="273"/>
                      <a:pt x="39" y="274"/>
                    </a:cubicBezTo>
                    <a:cubicBezTo>
                      <a:pt x="39" y="274"/>
                      <a:pt x="40" y="277"/>
                      <a:pt x="41" y="282"/>
                    </a:cubicBezTo>
                    <a:cubicBezTo>
                      <a:pt x="47" y="276"/>
                      <a:pt x="51" y="269"/>
                      <a:pt x="58" y="263"/>
                    </a:cubicBezTo>
                    <a:cubicBezTo>
                      <a:pt x="68" y="256"/>
                      <a:pt x="80" y="256"/>
                      <a:pt x="90" y="251"/>
                    </a:cubicBezTo>
                    <a:cubicBezTo>
                      <a:pt x="98" y="247"/>
                      <a:pt x="103" y="237"/>
                      <a:pt x="111" y="235"/>
                    </a:cubicBezTo>
                    <a:cubicBezTo>
                      <a:pt x="122" y="232"/>
                      <a:pt x="133" y="236"/>
                      <a:pt x="144" y="237"/>
                    </a:cubicBezTo>
                    <a:cubicBezTo>
                      <a:pt x="149" y="237"/>
                      <a:pt x="149" y="245"/>
                      <a:pt x="144" y="244"/>
                    </a:cubicBezTo>
                    <a:cubicBezTo>
                      <a:pt x="130" y="243"/>
                      <a:pt x="116" y="238"/>
                      <a:pt x="104" y="251"/>
                    </a:cubicBezTo>
                    <a:cubicBezTo>
                      <a:pt x="97" y="258"/>
                      <a:pt x="87" y="261"/>
                      <a:pt x="77" y="264"/>
                    </a:cubicBezTo>
                    <a:cubicBezTo>
                      <a:pt x="62" y="267"/>
                      <a:pt x="54" y="280"/>
                      <a:pt x="44" y="288"/>
                    </a:cubicBezTo>
                    <a:cubicBezTo>
                      <a:pt x="53" y="315"/>
                      <a:pt x="76" y="370"/>
                      <a:pt x="92" y="375"/>
                    </a:cubicBezTo>
                    <a:cubicBezTo>
                      <a:pt x="92" y="375"/>
                      <a:pt x="108" y="377"/>
                      <a:pt x="112" y="392"/>
                    </a:cubicBezTo>
                    <a:cubicBezTo>
                      <a:pt x="112" y="392"/>
                      <a:pt x="166" y="400"/>
                      <a:pt x="202" y="364"/>
                    </a:cubicBezTo>
                    <a:cubicBezTo>
                      <a:pt x="164" y="201"/>
                      <a:pt x="164" y="201"/>
                      <a:pt x="164" y="201"/>
                    </a:cubicBezTo>
                    <a:cubicBezTo>
                      <a:pt x="164" y="201"/>
                      <a:pt x="162" y="197"/>
                      <a:pt x="161" y="190"/>
                    </a:cubicBezTo>
                    <a:cubicBezTo>
                      <a:pt x="157" y="189"/>
                      <a:pt x="154" y="188"/>
                      <a:pt x="151" y="186"/>
                    </a:cubicBezTo>
                    <a:cubicBezTo>
                      <a:pt x="149" y="187"/>
                      <a:pt x="146" y="187"/>
                      <a:pt x="144" y="186"/>
                    </a:cubicBezTo>
                    <a:cubicBezTo>
                      <a:pt x="143" y="186"/>
                      <a:pt x="142" y="186"/>
                      <a:pt x="142" y="186"/>
                    </a:cubicBezTo>
                    <a:cubicBezTo>
                      <a:pt x="112" y="182"/>
                      <a:pt x="111" y="138"/>
                      <a:pt x="108" y="116"/>
                    </a:cubicBezTo>
                    <a:cubicBezTo>
                      <a:pt x="102" y="75"/>
                      <a:pt x="93" y="42"/>
                      <a:pt x="96" y="0"/>
                    </a:cubicBezTo>
                    <a:cubicBezTo>
                      <a:pt x="85" y="12"/>
                      <a:pt x="90" y="41"/>
                      <a:pt x="90" y="41"/>
                    </a:cubicBezTo>
                    <a:cubicBezTo>
                      <a:pt x="90" y="41"/>
                      <a:pt x="93" y="91"/>
                      <a:pt x="101" y="120"/>
                    </a:cubicBezTo>
                    <a:cubicBezTo>
                      <a:pt x="101" y="120"/>
                      <a:pt x="99" y="113"/>
                      <a:pt x="92" y="111"/>
                    </a:cubicBezTo>
                    <a:cubicBezTo>
                      <a:pt x="93" y="112"/>
                      <a:pt x="94" y="114"/>
                      <a:pt x="94" y="116"/>
                    </a:cubicBezTo>
                    <a:cubicBezTo>
                      <a:pt x="97" y="135"/>
                      <a:pt x="101" y="155"/>
                      <a:pt x="106" y="174"/>
                    </a:cubicBezTo>
                    <a:cubicBezTo>
                      <a:pt x="107" y="177"/>
                      <a:pt x="107" y="179"/>
                      <a:pt x="107" y="181"/>
                    </a:cubicBezTo>
                    <a:cubicBezTo>
                      <a:pt x="107" y="189"/>
                      <a:pt x="102" y="196"/>
                      <a:pt x="95" y="197"/>
                    </a:cubicBezTo>
                    <a:cubicBezTo>
                      <a:pt x="93" y="206"/>
                      <a:pt x="86" y="215"/>
                      <a:pt x="77" y="211"/>
                    </a:cubicBezTo>
                    <a:cubicBezTo>
                      <a:pt x="73" y="209"/>
                      <a:pt x="72" y="202"/>
                      <a:pt x="71" y="198"/>
                    </a:cubicBezTo>
                    <a:cubicBezTo>
                      <a:pt x="69" y="191"/>
                      <a:pt x="70" y="182"/>
                      <a:pt x="69" y="175"/>
                    </a:cubicBezTo>
                    <a:cubicBezTo>
                      <a:pt x="69" y="173"/>
                      <a:pt x="70" y="172"/>
                      <a:pt x="71" y="171"/>
                    </a:cubicBezTo>
                    <a:cubicBezTo>
                      <a:pt x="69" y="162"/>
                      <a:pt x="69" y="152"/>
                      <a:pt x="68" y="143"/>
                    </a:cubicBezTo>
                    <a:cubicBezTo>
                      <a:pt x="68" y="142"/>
                      <a:pt x="68" y="140"/>
                      <a:pt x="68" y="139"/>
                    </a:cubicBezTo>
                    <a:cubicBezTo>
                      <a:pt x="67" y="136"/>
                      <a:pt x="66" y="133"/>
                      <a:pt x="65" y="129"/>
                    </a:cubicBezTo>
                    <a:cubicBezTo>
                      <a:pt x="63" y="140"/>
                      <a:pt x="64" y="151"/>
                      <a:pt x="64" y="151"/>
                    </a:cubicBezTo>
                    <a:cubicBezTo>
                      <a:pt x="64" y="151"/>
                      <a:pt x="63" y="151"/>
                      <a:pt x="62" y="150"/>
                    </a:cubicBezTo>
                    <a:cubicBezTo>
                      <a:pt x="64" y="167"/>
                      <a:pt x="62" y="185"/>
                      <a:pt x="66" y="202"/>
                    </a:cubicBezTo>
                    <a:cubicBezTo>
                      <a:pt x="68" y="215"/>
                      <a:pt x="75" y="221"/>
                      <a:pt x="83" y="231"/>
                    </a:cubicBezTo>
                    <a:cubicBezTo>
                      <a:pt x="91" y="241"/>
                      <a:pt x="88" y="252"/>
                      <a:pt x="76" y="252"/>
                    </a:cubicBezTo>
                    <a:cubicBezTo>
                      <a:pt x="73" y="255"/>
                      <a:pt x="69" y="255"/>
                      <a:pt x="66" y="252"/>
                    </a:cubicBezTo>
                    <a:cubicBezTo>
                      <a:pt x="40" y="226"/>
                      <a:pt x="38" y="188"/>
                      <a:pt x="42" y="154"/>
                    </a:cubicBezTo>
                    <a:cubicBezTo>
                      <a:pt x="36" y="161"/>
                      <a:pt x="34" y="172"/>
                      <a:pt x="34" y="172"/>
                    </a:cubicBezTo>
                    <a:cubicBezTo>
                      <a:pt x="34" y="172"/>
                      <a:pt x="32" y="171"/>
                      <a:pt x="29" y="171"/>
                    </a:cubicBezTo>
                    <a:cubicBezTo>
                      <a:pt x="29" y="171"/>
                      <a:pt x="29" y="171"/>
                      <a:pt x="29" y="172"/>
                    </a:cubicBezTo>
                    <a:cubicBezTo>
                      <a:pt x="29" y="174"/>
                      <a:pt x="29" y="175"/>
                      <a:pt x="29" y="177"/>
                    </a:cubicBezTo>
                    <a:cubicBezTo>
                      <a:pt x="29" y="178"/>
                      <a:pt x="29" y="178"/>
                      <a:pt x="29" y="179"/>
                    </a:cubicBezTo>
                    <a:cubicBezTo>
                      <a:pt x="31" y="203"/>
                      <a:pt x="37" y="225"/>
                      <a:pt x="47" y="246"/>
                    </a:cubicBezTo>
                    <a:cubicBezTo>
                      <a:pt x="51" y="254"/>
                      <a:pt x="42" y="264"/>
                      <a:pt x="35" y="257"/>
                    </a:cubicBezTo>
                    <a:cubicBezTo>
                      <a:pt x="15" y="235"/>
                      <a:pt x="12" y="204"/>
                      <a:pt x="13" y="175"/>
                    </a:cubicBezTo>
                    <a:cubicBezTo>
                      <a:pt x="5" y="183"/>
                      <a:pt x="0" y="204"/>
                      <a:pt x="26" y="266"/>
                    </a:cubicBezTo>
                    <a:close/>
                    <a:moveTo>
                      <a:pt x="177" y="346"/>
                    </a:moveTo>
                    <a:cubicBezTo>
                      <a:pt x="163" y="352"/>
                      <a:pt x="146" y="353"/>
                      <a:pt x="133" y="348"/>
                    </a:cubicBezTo>
                    <a:cubicBezTo>
                      <a:pt x="133" y="349"/>
                      <a:pt x="133" y="351"/>
                      <a:pt x="132" y="352"/>
                    </a:cubicBezTo>
                    <a:cubicBezTo>
                      <a:pt x="125" y="365"/>
                      <a:pt x="110" y="367"/>
                      <a:pt x="97" y="362"/>
                    </a:cubicBezTo>
                    <a:cubicBezTo>
                      <a:pt x="81" y="357"/>
                      <a:pt x="74" y="338"/>
                      <a:pt x="70" y="323"/>
                    </a:cubicBezTo>
                    <a:cubicBezTo>
                      <a:pt x="67" y="307"/>
                      <a:pt x="67" y="291"/>
                      <a:pt x="79" y="279"/>
                    </a:cubicBezTo>
                    <a:cubicBezTo>
                      <a:pt x="87" y="271"/>
                      <a:pt x="99" y="269"/>
                      <a:pt x="107" y="276"/>
                    </a:cubicBezTo>
                    <a:cubicBezTo>
                      <a:pt x="110" y="270"/>
                      <a:pt x="115" y="265"/>
                      <a:pt x="122" y="263"/>
                    </a:cubicBezTo>
                    <a:cubicBezTo>
                      <a:pt x="132" y="259"/>
                      <a:pt x="137" y="275"/>
                      <a:pt x="127" y="279"/>
                    </a:cubicBezTo>
                    <a:cubicBezTo>
                      <a:pt x="114" y="283"/>
                      <a:pt x="120" y="310"/>
                      <a:pt x="124" y="319"/>
                    </a:cubicBezTo>
                    <a:cubicBezTo>
                      <a:pt x="131" y="339"/>
                      <a:pt x="156" y="337"/>
                      <a:pt x="172" y="330"/>
                    </a:cubicBezTo>
                    <a:cubicBezTo>
                      <a:pt x="182" y="326"/>
                      <a:pt x="186" y="342"/>
                      <a:pt x="177" y="34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566"/>
              <p:cNvSpPr>
                <a:spLocks/>
              </p:cNvSpPr>
              <p:nvPr/>
            </p:nvSpPr>
            <p:spPr bwMode="auto">
              <a:xfrm>
                <a:off x="2380" y="4764"/>
                <a:ext cx="336" cy="421"/>
              </a:xfrm>
              <a:custGeom>
                <a:avLst/>
                <a:gdLst>
                  <a:gd name="T0" fmla="*/ 54 w 142"/>
                  <a:gd name="T1" fmla="*/ 153 h 178"/>
                  <a:gd name="T2" fmla="*/ 141 w 142"/>
                  <a:gd name="T3" fmla="*/ 126 h 178"/>
                  <a:gd name="T4" fmla="*/ 108 w 142"/>
                  <a:gd name="T5" fmla="*/ 19 h 178"/>
                  <a:gd name="T6" fmla="*/ 47 w 142"/>
                  <a:gd name="T7" fmla="*/ 8 h 178"/>
                  <a:gd name="T8" fmla="*/ 24 w 142"/>
                  <a:gd name="T9" fmla="*/ 12 h 178"/>
                  <a:gd name="T10" fmla="*/ 80 w 142"/>
                  <a:gd name="T11" fmla="*/ 52 h 178"/>
                  <a:gd name="T12" fmla="*/ 54 w 142"/>
                  <a:gd name="T13" fmla="*/ 15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" h="178">
                    <a:moveTo>
                      <a:pt x="54" y="153"/>
                    </a:moveTo>
                    <a:cubicBezTo>
                      <a:pt x="54" y="153"/>
                      <a:pt x="122" y="178"/>
                      <a:pt x="141" y="126"/>
                    </a:cubicBezTo>
                    <a:cubicBezTo>
                      <a:pt x="141" y="126"/>
                      <a:pt x="142" y="42"/>
                      <a:pt x="108" y="19"/>
                    </a:cubicBezTo>
                    <a:cubicBezTo>
                      <a:pt x="108" y="19"/>
                      <a:pt x="61" y="16"/>
                      <a:pt x="47" y="8"/>
                    </a:cubicBezTo>
                    <a:cubicBezTo>
                      <a:pt x="33" y="0"/>
                      <a:pt x="27" y="5"/>
                      <a:pt x="24" y="12"/>
                    </a:cubicBezTo>
                    <a:cubicBezTo>
                      <a:pt x="20" y="18"/>
                      <a:pt x="48" y="60"/>
                      <a:pt x="80" y="52"/>
                    </a:cubicBezTo>
                    <a:cubicBezTo>
                      <a:pt x="80" y="52"/>
                      <a:pt x="0" y="96"/>
                      <a:pt x="54" y="15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567"/>
              <p:cNvSpPr>
                <a:spLocks/>
              </p:cNvSpPr>
              <p:nvPr/>
            </p:nvSpPr>
            <p:spPr bwMode="auto">
              <a:xfrm>
                <a:off x="2458" y="4814"/>
                <a:ext cx="255" cy="331"/>
              </a:xfrm>
              <a:custGeom>
                <a:avLst/>
                <a:gdLst>
                  <a:gd name="T0" fmla="*/ 38 w 108"/>
                  <a:gd name="T1" fmla="*/ 132 h 140"/>
                  <a:gd name="T2" fmla="*/ 37 w 108"/>
                  <a:gd name="T3" fmla="*/ 62 h 140"/>
                  <a:gd name="T4" fmla="*/ 38 w 108"/>
                  <a:gd name="T5" fmla="*/ 49 h 140"/>
                  <a:gd name="T6" fmla="*/ 47 w 108"/>
                  <a:gd name="T7" fmla="*/ 41 h 140"/>
                  <a:gd name="T8" fmla="*/ 43 w 108"/>
                  <a:gd name="T9" fmla="*/ 26 h 140"/>
                  <a:gd name="T10" fmla="*/ 39 w 108"/>
                  <a:gd name="T11" fmla="*/ 24 h 140"/>
                  <a:gd name="T12" fmla="*/ 13 w 108"/>
                  <a:gd name="T13" fmla="*/ 23 h 140"/>
                  <a:gd name="T14" fmla="*/ 1 w 108"/>
                  <a:gd name="T15" fmla="*/ 12 h 140"/>
                  <a:gd name="T16" fmla="*/ 1 w 108"/>
                  <a:gd name="T17" fmla="*/ 9 h 140"/>
                  <a:gd name="T18" fmla="*/ 5 w 108"/>
                  <a:gd name="T19" fmla="*/ 1 h 140"/>
                  <a:gd name="T20" fmla="*/ 16 w 108"/>
                  <a:gd name="T21" fmla="*/ 1 h 140"/>
                  <a:gd name="T22" fmla="*/ 19 w 108"/>
                  <a:gd name="T23" fmla="*/ 0 h 140"/>
                  <a:gd name="T24" fmla="*/ 65 w 108"/>
                  <a:gd name="T25" fmla="*/ 15 h 140"/>
                  <a:gd name="T26" fmla="*/ 94 w 108"/>
                  <a:gd name="T27" fmla="*/ 64 h 140"/>
                  <a:gd name="T28" fmla="*/ 108 w 108"/>
                  <a:gd name="T29" fmla="*/ 87 h 140"/>
                  <a:gd name="T30" fmla="*/ 108 w 108"/>
                  <a:gd name="T31" fmla="*/ 105 h 140"/>
                  <a:gd name="T32" fmla="*/ 40 w 108"/>
                  <a:gd name="T33" fmla="*/ 137 h 140"/>
                  <a:gd name="T34" fmla="*/ 38 w 108"/>
                  <a:gd name="T35" fmla="*/ 13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8" h="140">
                    <a:moveTo>
                      <a:pt x="38" y="132"/>
                    </a:moveTo>
                    <a:cubicBezTo>
                      <a:pt x="25" y="114"/>
                      <a:pt x="24" y="80"/>
                      <a:pt x="37" y="62"/>
                    </a:cubicBezTo>
                    <a:cubicBezTo>
                      <a:pt x="40" y="57"/>
                      <a:pt x="40" y="52"/>
                      <a:pt x="38" y="49"/>
                    </a:cubicBezTo>
                    <a:cubicBezTo>
                      <a:pt x="41" y="46"/>
                      <a:pt x="44" y="44"/>
                      <a:pt x="47" y="41"/>
                    </a:cubicBezTo>
                    <a:cubicBezTo>
                      <a:pt x="54" y="36"/>
                      <a:pt x="49" y="26"/>
                      <a:pt x="43" y="26"/>
                    </a:cubicBezTo>
                    <a:cubicBezTo>
                      <a:pt x="42" y="25"/>
                      <a:pt x="41" y="24"/>
                      <a:pt x="39" y="24"/>
                    </a:cubicBezTo>
                    <a:cubicBezTo>
                      <a:pt x="31" y="27"/>
                      <a:pt x="21" y="26"/>
                      <a:pt x="13" y="23"/>
                    </a:cubicBezTo>
                    <a:cubicBezTo>
                      <a:pt x="9" y="19"/>
                      <a:pt x="5" y="16"/>
                      <a:pt x="1" y="12"/>
                    </a:cubicBezTo>
                    <a:cubicBezTo>
                      <a:pt x="1" y="11"/>
                      <a:pt x="1" y="10"/>
                      <a:pt x="1" y="9"/>
                    </a:cubicBezTo>
                    <a:cubicBezTo>
                      <a:pt x="0" y="5"/>
                      <a:pt x="1" y="3"/>
                      <a:pt x="5" y="1"/>
                    </a:cubicBezTo>
                    <a:cubicBezTo>
                      <a:pt x="9" y="0"/>
                      <a:pt x="13" y="0"/>
                      <a:pt x="16" y="1"/>
                    </a:cubicBezTo>
                    <a:cubicBezTo>
                      <a:pt x="18" y="1"/>
                      <a:pt x="19" y="0"/>
                      <a:pt x="19" y="0"/>
                    </a:cubicBezTo>
                    <a:cubicBezTo>
                      <a:pt x="35" y="4"/>
                      <a:pt x="52" y="7"/>
                      <a:pt x="65" y="15"/>
                    </a:cubicBezTo>
                    <a:cubicBezTo>
                      <a:pt x="81" y="25"/>
                      <a:pt x="87" y="47"/>
                      <a:pt x="94" y="64"/>
                    </a:cubicBezTo>
                    <a:cubicBezTo>
                      <a:pt x="98" y="73"/>
                      <a:pt x="102" y="81"/>
                      <a:pt x="108" y="87"/>
                    </a:cubicBezTo>
                    <a:cubicBezTo>
                      <a:pt x="108" y="98"/>
                      <a:pt x="108" y="105"/>
                      <a:pt x="108" y="105"/>
                    </a:cubicBezTo>
                    <a:cubicBezTo>
                      <a:pt x="95" y="139"/>
                      <a:pt x="61" y="140"/>
                      <a:pt x="40" y="137"/>
                    </a:cubicBezTo>
                    <a:cubicBezTo>
                      <a:pt x="40" y="135"/>
                      <a:pt x="39" y="133"/>
                      <a:pt x="38" y="13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568"/>
              <p:cNvSpPr>
                <a:spLocks/>
              </p:cNvSpPr>
              <p:nvPr/>
            </p:nvSpPr>
            <p:spPr bwMode="auto">
              <a:xfrm>
                <a:off x="2479" y="4781"/>
                <a:ext cx="731" cy="913"/>
              </a:xfrm>
              <a:custGeom>
                <a:avLst/>
                <a:gdLst>
                  <a:gd name="T0" fmla="*/ 309 w 309"/>
                  <a:gd name="T1" fmla="*/ 57 h 386"/>
                  <a:gd name="T2" fmla="*/ 261 w 309"/>
                  <a:gd name="T3" fmla="*/ 3 h 386"/>
                  <a:gd name="T4" fmla="*/ 195 w 309"/>
                  <a:gd name="T5" fmla="*/ 140 h 386"/>
                  <a:gd name="T6" fmla="*/ 156 w 309"/>
                  <a:gd name="T7" fmla="*/ 284 h 386"/>
                  <a:gd name="T8" fmla="*/ 81 w 309"/>
                  <a:gd name="T9" fmla="*/ 166 h 386"/>
                  <a:gd name="T10" fmla="*/ 0 w 309"/>
                  <a:gd name="T11" fmla="*/ 211 h 386"/>
                  <a:gd name="T12" fmla="*/ 78 w 309"/>
                  <a:gd name="T13" fmla="*/ 348 h 386"/>
                  <a:gd name="T14" fmla="*/ 168 w 309"/>
                  <a:gd name="T15" fmla="*/ 383 h 386"/>
                  <a:gd name="T16" fmla="*/ 309 w 309"/>
                  <a:gd name="T17" fmla="*/ 57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9" h="386">
                    <a:moveTo>
                      <a:pt x="309" y="57"/>
                    </a:moveTo>
                    <a:cubicBezTo>
                      <a:pt x="309" y="57"/>
                      <a:pt x="297" y="8"/>
                      <a:pt x="261" y="3"/>
                    </a:cubicBezTo>
                    <a:cubicBezTo>
                      <a:pt x="246" y="0"/>
                      <a:pt x="195" y="64"/>
                      <a:pt x="195" y="140"/>
                    </a:cubicBezTo>
                    <a:cubicBezTo>
                      <a:pt x="194" y="224"/>
                      <a:pt x="178" y="277"/>
                      <a:pt x="156" y="284"/>
                    </a:cubicBezTo>
                    <a:cubicBezTo>
                      <a:pt x="117" y="297"/>
                      <a:pt x="81" y="166"/>
                      <a:pt x="81" y="166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211"/>
                      <a:pt x="29" y="297"/>
                      <a:pt x="78" y="348"/>
                    </a:cubicBezTo>
                    <a:cubicBezTo>
                      <a:pt x="103" y="373"/>
                      <a:pt x="147" y="386"/>
                      <a:pt x="168" y="383"/>
                    </a:cubicBezTo>
                    <a:cubicBezTo>
                      <a:pt x="262" y="372"/>
                      <a:pt x="309" y="57"/>
                      <a:pt x="309" y="5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569"/>
              <p:cNvSpPr>
                <a:spLocks/>
              </p:cNvSpPr>
              <p:nvPr/>
            </p:nvSpPr>
            <p:spPr bwMode="auto">
              <a:xfrm>
                <a:off x="2479" y="4783"/>
                <a:ext cx="731" cy="911"/>
              </a:xfrm>
              <a:custGeom>
                <a:avLst/>
                <a:gdLst>
                  <a:gd name="T0" fmla="*/ 261 w 309"/>
                  <a:gd name="T1" fmla="*/ 2 h 385"/>
                  <a:gd name="T2" fmla="*/ 215 w 309"/>
                  <a:gd name="T3" fmla="*/ 56 h 385"/>
                  <a:gd name="T4" fmla="*/ 242 w 309"/>
                  <a:gd name="T5" fmla="*/ 80 h 385"/>
                  <a:gd name="T6" fmla="*/ 236 w 309"/>
                  <a:gd name="T7" fmla="*/ 219 h 385"/>
                  <a:gd name="T8" fmla="*/ 161 w 309"/>
                  <a:gd name="T9" fmla="*/ 346 h 385"/>
                  <a:gd name="T10" fmla="*/ 30 w 309"/>
                  <a:gd name="T11" fmla="*/ 193 h 385"/>
                  <a:gd name="T12" fmla="*/ 0 w 309"/>
                  <a:gd name="T13" fmla="*/ 210 h 385"/>
                  <a:gd name="T14" fmla="*/ 78 w 309"/>
                  <a:gd name="T15" fmla="*/ 347 h 385"/>
                  <a:gd name="T16" fmla="*/ 168 w 309"/>
                  <a:gd name="T17" fmla="*/ 382 h 385"/>
                  <a:gd name="T18" fmla="*/ 309 w 309"/>
                  <a:gd name="T19" fmla="*/ 56 h 385"/>
                  <a:gd name="T20" fmla="*/ 261 w 309"/>
                  <a:gd name="T21" fmla="*/ 2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9" h="385">
                    <a:moveTo>
                      <a:pt x="261" y="2"/>
                    </a:moveTo>
                    <a:cubicBezTo>
                      <a:pt x="252" y="0"/>
                      <a:pt x="231" y="22"/>
                      <a:pt x="215" y="56"/>
                    </a:cubicBezTo>
                    <a:cubicBezTo>
                      <a:pt x="226" y="59"/>
                      <a:pt x="236" y="67"/>
                      <a:pt x="242" y="80"/>
                    </a:cubicBezTo>
                    <a:cubicBezTo>
                      <a:pt x="262" y="121"/>
                      <a:pt x="239" y="176"/>
                      <a:pt x="236" y="219"/>
                    </a:cubicBezTo>
                    <a:cubicBezTo>
                      <a:pt x="234" y="267"/>
                      <a:pt x="220" y="338"/>
                      <a:pt x="161" y="346"/>
                    </a:cubicBezTo>
                    <a:cubicBezTo>
                      <a:pt x="88" y="356"/>
                      <a:pt x="48" y="259"/>
                      <a:pt x="30" y="193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0" y="210"/>
                      <a:pt x="29" y="296"/>
                      <a:pt x="78" y="347"/>
                    </a:cubicBezTo>
                    <a:cubicBezTo>
                      <a:pt x="103" y="372"/>
                      <a:pt x="147" y="385"/>
                      <a:pt x="168" y="382"/>
                    </a:cubicBezTo>
                    <a:cubicBezTo>
                      <a:pt x="262" y="371"/>
                      <a:pt x="309" y="56"/>
                      <a:pt x="309" y="56"/>
                    </a:cubicBezTo>
                    <a:cubicBezTo>
                      <a:pt x="309" y="56"/>
                      <a:pt x="297" y="7"/>
                      <a:pt x="261" y="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570"/>
              <p:cNvSpPr>
                <a:spLocks/>
              </p:cNvSpPr>
              <p:nvPr/>
            </p:nvSpPr>
            <p:spPr bwMode="auto">
              <a:xfrm>
                <a:off x="2437" y="5126"/>
                <a:ext cx="274" cy="180"/>
              </a:xfrm>
              <a:custGeom>
                <a:avLst/>
                <a:gdLst>
                  <a:gd name="T0" fmla="*/ 103 w 116"/>
                  <a:gd name="T1" fmla="*/ 0 h 76"/>
                  <a:gd name="T2" fmla="*/ 116 w 116"/>
                  <a:gd name="T3" fmla="*/ 30 h 76"/>
                  <a:gd name="T4" fmla="*/ 13 w 116"/>
                  <a:gd name="T5" fmla="*/ 76 h 76"/>
                  <a:gd name="T6" fmla="*/ 0 w 116"/>
                  <a:gd name="T7" fmla="*/ 47 h 76"/>
                  <a:gd name="T8" fmla="*/ 103 w 116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76">
                    <a:moveTo>
                      <a:pt x="103" y="0"/>
                    </a:moveTo>
                    <a:cubicBezTo>
                      <a:pt x="116" y="30"/>
                      <a:pt x="116" y="30"/>
                      <a:pt x="116" y="30"/>
                    </a:cubicBezTo>
                    <a:cubicBezTo>
                      <a:pt x="116" y="30"/>
                      <a:pt x="73" y="72"/>
                      <a:pt x="13" y="76"/>
                    </a:cubicBezTo>
                    <a:cubicBezTo>
                      <a:pt x="0" y="47"/>
                      <a:pt x="0" y="47"/>
                      <a:pt x="0" y="47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571"/>
              <p:cNvSpPr>
                <a:spLocks/>
              </p:cNvSpPr>
              <p:nvPr/>
            </p:nvSpPr>
            <p:spPr bwMode="auto">
              <a:xfrm>
                <a:off x="3106" y="5899"/>
                <a:ext cx="830" cy="1589"/>
              </a:xfrm>
              <a:custGeom>
                <a:avLst/>
                <a:gdLst>
                  <a:gd name="T0" fmla="*/ 18 w 351"/>
                  <a:gd name="T1" fmla="*/ 1 h 672"/>
                  <a:gd name="T2" fmla="*/ 94 w 351"/>
                  <a:gd name="T3" fmla="*/ 184 h 672"/>
                  <a:gd name="T4" fmla="*/ 90 w 351"/>
                  <a:gd name="T5" fmla="*/ 643 h 672"/>
                  <a:gd name="T6" fmla="*/ 163 w 351"/>
                  <a:gd name="T7" fmla="*/ 672 h 672"/>
                  <a:gd name="T8" fmla="*/ 160 w 351"/>
                  <a:gd name="T9" fmla="*/ 203 h 672"/>
                  <a:gd name="T10" fmla="*/ 206 w 351"/>
                  <a:gd name="T11" fmla="*/ 200 h 672"/>
                  <a:gd name="T12" fmla="*/ 239 w 351"/>
                  <a:gd name="T13" fmla="*/ 657 h 672"/>
                  <a:gd name="T14" fmla="*/ 290 w 351"/>
                  <a:gd name="T15" fmla="*/ 618 h 672"/>
                  <a:gd name="T16" fmla="*/ 323 w 351"/>
                  <a:gd name="T17" fmla="*/ 586 h 672"/>
                  <a:gd name="T18" fmla="*/ 269 w 351"/>
                  <a:gd name="T19" fmla="*/ 192 h 672"/>
                  <a:gd name="T20" fmla="*/ 324 w 351"/>
                  <a:gd name="T21" fmla="*/ 0 h 672"/>
                  <a:gd name="T22" fmla="*/ 18 w 351"/>
                  <a:gd name="T23" fmla="*/ 1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1" h="672">
                    <a:moveTo>
                      <a:pt x="18" y="1"/>
                    </a:moveTo>
                    <a:cubicBezTo>
                      <a:pt x="18" y="1"/>
                      <a:pt x="0" y="165"/>
                      <a:pt x="94" y="184"/>
                    </a:cubicBezTo>
                    <a:cubicBezTo>
                      <a:pt x="90" y="643"/>
                      <a:pt x="90" y="643"/>
                      <a:pt x="90" y="643"/>
                    </a:cubicBezTo>
                    <a:cubicBezTo>
                      <a:pt x="163" y="672"/>
                      <a:pt x="163" y="672"/>
                      <a:pt x="163" y="672"/>
                    </a:cubicBezTo>
                    <a:cubicBezTo>
                      <a:pt x="160" y="203"/>
                      <a:pt x="160" y="203"/>
                      <a:pt x="160" y="203"/>
                    </a:cubicBezTo>
                    <a:cubicBezTo>
                      <a:pt x="160" y="203"/>
                      <a:pt x="192" y="208"/>
                      <a:pt x="206" y="200"/>
                    </a:cubicBezTo>
                    <a:cubicBezTo>
                      <a:pt x="239" y="657"/>
                      <a:pt x="239" y="657"/>
                      <a:pt x="239" y="657"/>
                    </a:cubicBezTo>
                    <a:cubicBezTo>
                      <a:pt x="290" y="618"/>
                      <a:pt x="290" y="618"/>
                      <a:pt x="290" y="618"/>
                    </a:cubicBezTo>
                    <a:cubicBezTo>
                      <a:pt x="323" y="586"/>
                      <a:pt x="323" y="586"/>
                      <a:pt x="323" y="586"/>
                    </a:cubicBezTo>
                    <a:cubicBezTo>
                      <a:pt x="269" y="192"/>
                      <a:pt x="269" y="192"/>
                      <a:pt x="269" y="192"/>
                    </a:cubicBezTo>
                    <a:cubicBezTo>
                      <a:pt x="269" y="192"/>
                      <a:pt x="351" y="144"/>
                      <a:pt x="324" y="0"/>
                    </a:cubicBezTo>
                    <a:lnTo>
                      <a:pt x="18" y="1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572"/>
              <p:cNvSpPr>
                <a:spLocks/>
              </p:cNvSpPr>
              <p:nvPr/>
            </p:nvSpPr>
            <p:spPr bwMode="auto">
              <a:xfrm>
                <a:off x="3160" y="5902"/>
                <a:ext cx="776" cy="1586"/>
              </a:xfrm>
              <a:custGeom>
                <a:avLst/>
                <a:gdLst>
                  <a:gd name="T0" fmla="*/ 217 w 328"/>
                  <a:gd name="T1" fmla="*/ 236 h 671"/>
                  <a:gd name="T2" fmla="*/ 247 w 328"/>
                  <a:gd name="T3" fmla="*/ 202 h 671"/>
                  <a:gd name="T4" fmla="*/ 246 w 328"/>
                  <a:gd name="T5" fmla="*/ 191 h 671"/>
                  <a:gd name="T6" fmla="*/ 301 w 328"/>
                  <a:gd name="T7" fmla="*/ 0 h 671"/>
                  <a:gd name="T8" fmla="*/ 301 w 328"/>
                  <a:gd name="T9" fmla="*/ 9 h 671"/>
                  <a:gd name="T10" fmla="*/ 138 w 328"/>
                  <a:gd name="T11" fmla="*/ 169 h 671"/>
                  <a:gd name="T12" fmla="*/ 14 w 328"/>
                  <a:gd name="T13" fmla="*/ 109 h 671"/>
                  <a:gd name="T14" fmla="*/ 0 w 328"/>
                  <a:gd name="T15" fmla="*/ 95 h 671"/>
                  <a:gd name="T16" fmla="*/ 71 w 328"/>
                  <a:gd name="T17" fmla="*/ 183 h 671"/>
                  <a:gd name="T18" fmla="*/ 71 w 328"/>
                  <a:gd name="T19" fmla="*/ 198 h 671"/>
                  <a:gd name="T20" fmla="*/ 100 w 328"/>
                  <a:gd name="T21" fmla="*/ 226 h 671"/>
                  <a:gd name="T22" fmla="*/ 103 w 328"/>
                  <a:gd name="T23" fmla="*/ 239 h 671"/>
                  <a:gd name="T24" fmla="*/ 106 w 328"/>
                  <a:gd name="T25" fmla="*/ 254 h 671"/>
                  <a:gd name="T26" fmla="*/ 104 w 328"/>
                  <a:gd name="T27" fmla="*/ 657 h 671"/>
                  <a:gd name="T28" fmla="*/ 140 w 328"/>
                  <a:gd name="T29" fmla="*/ 671 h 671"/>
                  <a:gd name="T30" fmla="*/ 137 w 328"/>
                  <a:gd name="T31" fmla="*/ 202 h 671"/>
                  <a:gd name="T32" fmla="*/ 183 w 328"/>
                  <a:gd name="T33" fmla="*/ 199 h 671"/>
                  <a:gd name="T34" fmla="*/ 216 w 328"/>
                  <a:gd name="T35" fmla="*/ 656 h 671"/>
                  <a:gd name="T36" fmla="*/ 260 w 328"/>
                  <a:gd name="T37" fmla="*/ 622 h 671"/>
                  <a:gd name="T38" fmla="*/ 256 w 328"/>
                  <a:gd name="T39" fmla="*/ 607 h 671"/>
                  <a:gd name="T40" fmla="*/ 217 w 328"/>
                  <a:gd name="T41" fmla="*/ 236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8" h="671">
                    <a:moveTo>
                      <a:pt x="217" y="236"/>
                    </a:moveTo>
                    <a:cubicBezTo>
                      <a:pt x="218" y="217"/>
                      <a:pt x="232" y="205"/>
                      <a:pt x="247" y="202"/>
                    </a:cubicBezTo>
                    <a:cubicBezTo>
                      <a:pt x="246" y="191"/>
                      <a:pt x="246" y="191"/>
                      <a:pt x="246" y="191"/>
                    </a:cubicBezTo>
                    <a:cubicBezTo>
                      <a:pt x="246" y="191"/>
                      <a:pt x="328" y="143"/>
                      <a:pt x="301" y="0"/>
                    </a:cubicBezTo>
                    <a:cubicBezTo>
                      <a:pt x="301" y="3"/>
                      <a:pt x="301" y="6"/>
                      <a:pt x="301" y="9"/>
                    </a:cubicBezTo>
                    <a:cubicBezTo>
                      <a:pt x="301" y="97"/>
                      <a:pt x="226" y="170"/>
                      <a:pt x="138" y="169"/>
                    </a:cubicBezTo>
                    <a:cubicBezTo>
                      <a:pt x="88" y="169"/>
                      <a:pt x="44" y="145"/>
                      <a:pt x="14" y="109"/>
                    </a:cubicBezTo>
                    <a:cubicBezTo>
                      <a:pt x="9" y="105"/>
                      <a:pt x="4" y="100"/>
                      <a:pt x="0" y="95"/>
                    </a:cubicBezTo>
                    <a:cubicBezTo>
                      <a:pt x="9" y="135"/>
                      <a:pt x="28" y="174"/>
                      <a:pt x="71" y="183"/>
                    </a:cubicBezTo>
                    <a:cubicBezTo>
                      <a:pt x="71" y="198"/>
                      <a:pt x="71" y="198"/>
                      <a:pt x="71" y="198"/>
                    </a:cubicBezTo>
                    <a:cubicBezTo>
                      <a:pt x="86" y="199"/>
                      <a:pt x="99" y="209"/>
                      <a:pt x="100" y="226"/>
                    </a:cubicBezTo>
                    <a:cubicBezTo>
                      <a:pt x="102" y="230"/>
                      <a:pt x="102" y="235"/>
                      <a:pt x="103" y="239"/>
                    </a:cubicBezTo>
                    <a:cubicBezTo>
                      <a:pt x="104" y="244"/>
                      <a:pt x="106" y="249"/>
                      <a:pt x="106" y="254"/>
                    </a:cubicBezTo>
                    <a:cubicBezTo>
                      <a:pt x="105" y="388"/>
                      <a:pt x="105" y="523"/>
                      <a:pt x="104" y="657"/>
                    </a:cubicBezTo>
                    <a:cubicBezTo>
                      <a:pt x="140" y="671"/>
                      <a:pt x="140" y="671"/>
                      <a:pt x="140" y="671"/>
                    </a:cubicBezTo>
                    <a:cubicBezTo>
                      <a:pt x="137" y="202"/>
                      <a:pt x="137" y="202"/>
                      <a:pt x="137" y="202"/>
                    </a:cubicBezTo>
                    <a:cubicBezTo>
                      <a:pt x="137" y="202"/>
                      <a:pt x="169" y="207"/>
                      <a:pt x="183" y="199"/>
                    </a:cubicBezTo>
                    <a:cubicBezTo>
                      <a:pt x="216" y="656"/>
                      <a:pt x="216" y="656"/>
                      <a:pt x="216" y="656"/>
                    </a:cubicBezTo>
                    <a:cubicBezTo>
                      <a:pt x="260" y="622"/>
                      <a:pt x="260" y="622"/>
                      <a:pt x="260" y="622"/>
                    </a:cubicBezTo>
                    <a:cubicBezTo>
                      <a:pt x="258" y="618"/>
                      <a:pt x="256" y="613"/>
                      <a:pt x="256" y="607"/>
                    </a:cubicBezTo>
                    <a:cubicBezTo>
                      <a:pt x="249" y="482"/>
                      <a:pt x="211" y="362"/>
                      <a:pt x="217" y="23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573"/>
              <p:cNvSpPr>
                <a:spLocks/>
              </p:cNvSpPr>
              <p:nvPr/>
            </p:nvSpPr>
            <p:spPr bwMode="auto">
              <a:xfrm>
                <a:off x="3146" y="5814"/>
                <a:ext cx="728" cy="227"/>
              </a:xfrm>
              <a:custGeom>
                <a:avLst/>
                <a:gdLst>
                  <a:gd name="T0" fmla="*/ 1 w 308"/>
                  <a:gd name="T1" fmla="*/ 29 h 96"/>
                  <a:gd name="T2" fmla="*/ 0 w 308"/>
                  <a:gd name="T3" fmla="*/ 49 h 96"/>
                  <a:gd name="T4" fmla="*/ 99 w 308"/>
                  <a:gd name="T5" fmla="*/ 50 h 96"/>
                  <a:gd name="T6" fmla="*/ 151 w 308"/>
                  <a:gd name="T7" fmla="*/ 96 h 96"/>
                  <a:gd name="T8" fmla="*/ 200 w 308"/>
                  <a:gd name="T9" fmla="*/ 51 h 96"/>
                  <a:gd name="T10" fmla="*/ 308 w 308"/>
                  <a:gd name="T11" fmla="*/ 43 h 96"/>
                  <a:gd name="T12" fmla="*/ 306 w 308"/>
                  <a:gd name="T13" fmla="*/ 28 h 96"/>
                  <a:gd name="T14" fmla="*/ 1 w 308"/>
                  <a:gd name="T15" fmla="*/ 2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8" h="96">
                    <a:moveTo>
                      <a:pt x="1" y="29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47" y="47"/>
                      <a:pt x="99" y="50"/>
                    </a:cubicBezTo>
                    <a:cubicBezTo>
                      <a:pt x="119" y="51"/>
                      <a:pt x="129" y="95"/>
                      <a:pt x="151" y="96"/>
                    </a:cubicBezTo>
                    <a:cubicBezTo>
                      <a:pt x="173" y="96"/>
                      <a:pt x="180" y="52"/>
                      <a:pt x="200" y="51"/>
                    </a:cubicBezTo>
                    <a:cubicBezTo>
                      <a:pt x="237" y="49"/>
                      <a:pt x="291" y="52"/>
                      <a:pt x="308" y="43"/>
                    </a:cubicBezTo>
                    <a:cubicBezTo>
                      <a:pt x="306" y="28"/>
                      <a:pt x="306" y="28"/>
                      <a:pt x="306" y="28"/>
                    </a:cubicBezTo>
                    <a:cubicBezTo>
                      <a:pt x="306" y="28"/>
                      <a:pt x="134" y="0"/>
                      <a:pt x="1" y="29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574"/>
              <p:cNvSpPr>
                <a:spLocks/>
              </p:cNvSpPr>
              <p:nvPr/>
            </p:nvSpPr>
            <p:spPr bwMode="auto">
              <a:xfrm>
                <a:off x="2753" y="7169"/>
                <a:ext cx="783" cy="397"/>
              </a:xfrm>
              <a:custGeom>
                <a:avLst/>
                <a:gdLst>
                  <a:gd name="T0" fmla="*/ 36 w 331"/>
                  <a:gd name="T1" fmla="*/ 166 h 168"/>
                  <a:gd name="T2" fmla="*/ 317 w 331"/>
                  <a:gd name="T3" fmla="*/ 146 h 168"/>
                  <a:gd name="T4" fmla="*/ 166 w 331"/>
                  <a:gd name="T5" fmla="*/ 3 h 168"/>
                  <a:gd name="T6" fmla="*/ 36 w 331"/>
                  <a:gd name="T7" fmla="*/ 16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1" h="168">
                    <a:moveTo>
                      <a:pt x="36" y="166"/>
                    </a:moveTo>
                    <a:cubicBezTo>
                      <a:pt x="36" y="166"/>
                      <a:pt x="249" y="168"/>
                      <a:pt x="317" y="146"/>
                    </a:cubicBezTo>
                    <a:cubicBezTo>
                      <a:pt x="317" y="146"/>
                      <a:pt x="331" y="7"/>
                      <a:pt x="166" y="3"/>
                    </a:cubicBezTo>
                    <a:cubicBezTo>
                      <a:pt x="0" y="0"/>
                      <a:pt x="6" y="156"/>
                      <a:pt x="36" y="166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575"/>
              <p:cNvSpPr>
                <a:spLocks/>
              </p:cNvSpPr>
              <p:nvPr/>
            </p:nvSpPr>
            <p:spPr bwMode="auto">
              <a:xfrm>
                <a:off x="2815" y="7174"/>
                <a:ext cx="619" cy="340"/>
              </a:xfrm>
              <a:custGeom>
                <a:avLst/>
                <a:gdLst>
                  <a:gd name="T0" fmla="*/ 262 w 262"/>
                  <a:gd name="T1" fmla="*/ 50 h 144"/>
                  <a:gd name="T2" fmla="*/ 140 w 262"/>
                  <a:gd name="T3" fmla="*/ 1 h 144"/>
                  <a:gd name="T4" fmla="*/ 0 w 262"/>
                  <a:gd name="T5" fmla="*/ 82 h 144"/>
                  <a:gd name="T6" fmla="*/ 262 w 262"/>
                  <a:gd name="T7" fmla="*/ 5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2" h="144">
                    <a:moveTo>
                      <a:pt x="262" y="50"/>
                    </a:moveTo>
                    <a:cubicBezTo>
                      <a:pt x="240" y="24"/>
                      <a:pt x="203" y="3"/>
                      <a:pt x="140" y="1"/>
                    </a:cubicBezTo>
                    <a:cubicBezTo>
                      <a:pt x="54" y="0"/>
                      <a:pt x="14" y="41"/>
                      <a:pt x="0" y="82"/>
                    </a:cubicBezTo>
                    <a:cubicBezTo>
                      <a:pt x="47" y="144"/>
                      <a:pt x="241" y="134"/>
                      <a:pt x="262" y="50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576"/>
              <p:cNvSpPr>
                <a:spLocks/>
              </p:cNvSpPr>
              <p:nvPr/>
            </p:nvSpPr>
            <p:spPr bwMode="auto">
              <a:xfrm>
                <a:off x="2952" y="7247"/>
                <a:ext cx="102" cy="54"/>
              </a:xfrm>
              <a:custGeom>
                <a:avLst/>
                <a:gdLst>
                  <a:gd name="T0" fmla="*/ 43 w 43"/>
                  <a:gd name="T1" fmla="*/ 12 h 23"/>
                  <a:gd name="T2" fmla="*/ 22 w 43"/>
                  <a:gd name="T3" fmla="*/ 23 h 23"/>
                  <a:gd name="T4" fmla="*/ 0 w 43"/>
                  <a:gd name="T5" fmla="*/ 12 h 23"/>
                  <a:gd name="T6" fmla="*/ 22 w 43"/>
                  <a:gd name="T7" fmla="*/ 0 h 23"/>
                  <a:gd name="T8" fmla="*/ 43 w 43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3">
                    <a:moveTo>
                      <a:pt x="43" y="12"/>
                    </a:moveTo>
                    <a:cubicBezTo>
                      <a:pt x="43" y="18"/>
                      <a:pt x="34" y="23"/>
                      <a:pt x="22" y="23"/>
                    </a:cubicBezTo>
                    <a:cubicBezTo>
                      <a:pt x="10" y="23"/>
                      <a:pt x="0" y="18"/>
                      <a:pt x="0" y="12"/>
                    </a:cubicBezTo>
                    <a:cubicBezTo>
                      <a:pt x="0" y="5"/>
                      <a:pt x="10" y="0"/>
                      <a:pt x="22" y="0"/>
                    </a:cubicBezTo>
                    <a:cubicBezTo>
                      <a:pt x="34" y="1"/>
                      <a:pt x="43" y="6"/>
                      <a:pt x="43" y="12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577"/>
              <p:cNvSpPr>
                <a:spLocks/>
              </p:cNvSpPr>
              <p:nvPr/>
            </p:nvSpPr>
            <p:spPr bwMode="auto">
              <a:xfrm>
                <a:off x="3616" y="7169"/>
                <a:ext cx="783" cy="397"/>
              </a:xfrm>
              <a:custGeom>
                <a:avLst/>
                <a:gdLst>
                  <a:gd name="T0" fmla="*/ 295 w 331"/>
                  <a:gd name="T1" fmla="*/ 166 h 168"/>
                  <a:gd name="T2" fmla="*/ 14 w 331"/>
                  <a:gd name="T3" fmla="*/ 146 h 168"/>
                  <a:gd name="T4" fmla="*/ 165 w 331"/>
                  <a:gd name="T5" fmla="*/ 3 h 168"/>
                  <a:gd name="T6" fmla="*/ 295 w 331"/>
                  <a:gd name="T7" fmla="*/ 16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1" h="168">
                    <a:moveTo>
                      <a:pt x="295" y="166"/>
                    </a:moveTo>
                    <a:cubicBezTo>
                      <a:pt x="295" y="166"/>
                      <a:pt x="82" y="168"/>
                      <a:pt x="14" y="146"/>
                    </a:cubicBezTo>
                    <a:cubicBezTo>
                      <a:pt x="14" y="146"/>
                      <a:pt x="0" y="7"/>
                      <a:pt x="165" y="3"/>
                    </a:cubicBezTo>
                    <a:cubicBezTo>
                      <a:pt x="331" y="0"/>
                      <a:pt x="325" y="156"/>
                      <a:pt x="295" y="166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578"/>
              <p:cNvSpPr>
                <a:spLocks/>
              </p:cNvSpPr>
              <p:nvPr/>
            </p:nvSpPr>
            <p:spPr bwMode="auto">
              <a:xfrm>
                <a:off x="3718" y="7174"/>
                <a:ext cx="620" cy="340"/>
              </a:xfrm>
              <a:custGeom>
                <a:avLst/>
                <a:gdLst>
                  <a:gd name="T0" fmla="*/ 0 w 262"/>
                  <a:gd name="T1" fmla="*/ 50 h 144"/>
                  <a:gd name="T2" fmla="*/ 122 w 262"/>
                  <a:gd name="T3" fmla="*/ 1 h 144"/>
                  <a:gd name="T4" fmla="*/ 262 w 262"/>
                  <a:gd name="T5" fmla="*/ 82 h 144"/>
                  <a:gd name="T6" fmla="*/ 0 w 262"/>
                  <a:gd name="T7" fmla="*/ 5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2" h="144">
                    <a:moveTo>
                      <a:pt x="0" y="50"/>
                    </a:moveTo>
                    <a:cubicBezTo>
                      <a:pt x="22" y="24"/>
                      <a:pt x="59" y="3"/>
                      <a:pt x="122" y="1"/>
                    </a:cubicBezTo>
                    <a:cubicBezTo>
                      <a:pt x="208" y="0"/>
                      <a:pt x="248" y="41"/>
                      <a:pt x="262" y="82"/>
                    </a:cubicBezTo>
                    <a:cubicBezTo>
                      <a:pt x="215" y="144"/>
                      <a:pt x="21" y="134"/>
                      <a:pt x="0" y="50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579"/>
              <p:cNvSpPr>
                <a:spLocks/>
              </p:cNvSpPr>
              <p:nvPr/>
            </p:nvSpPr>
            <p:spPr bwMode="auto">
              <a:xfrm>
                <a:off x="4096" y="7247"/>
                <a:ext cx="104" cy="54"/>
              </a:xfrm>
              <a:custGeom>
                <a:avLst/>
                <a:gdLst>
                  <a:gd name="T0" fmla="*/ 1 w 44"/>
                  <a:gd name="T1" fmla="*/ 12 h 23"/>
                  <a:gd name="T2" fmla="*/ 22 w 44"/>
                  <a:gd name="T3" fmla="*/ 23 h 23"/>
                  <a:gd name="T4" fmla="*/ 44 w 44"/>
                  <a:gd name="T5" fmla="*/ 12 h 23"/>
                  <a:gd name="T6" fmla="*/ 22 w 44"/>
                  <a:gd name="T7" fmla="*/ 0 h 23"/>
                  <a:gd name="T8" fmla="*/ 1 w 44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3">
                    <a:moveTo>
                      <a:pt x="1" y="12"/>
                    </a:moveTo>
                    <a:cubicBezTo>
                      <a:pt x="1" y="18"/>
                      <a:pt x="10" y="23"/>
                      <a:pt x="22" y="23"/>
                    </a:cubicBezTo>
                    <a:cubicBezTo>
                      <a:pt x="34" y="23"/>
                      <a:pt x="44" y="18"/>
                      <a:pt x="44" y="12"/>
                    </a:cubicBezTo>
                    <a:cubicBezTo>
                      <a:pt x="44" y="5"/>
                      <a:pt x="34" y="0"/>
                      <a:pt x="22" y="0"/>
                    </a:cubicBezTo>
                    <a:cubicBezTo>
                      <a:pt x="10" y="1"/>
                      <a:pt x="0" y="6"/>
                      <a:pt x="1" y="12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580"/>
              <p:cNvSpPr>
                <a:spLocks/>
              </p:cNvSpPr>
              <p:nvPr/>
            </p:nvSpPr>
            <p:spPr bwMode="auto">
              <a:xfrm>
                <a:off x="3735" y="4686"/>
                <a:ext cx="368" cy="1081"/>
              </a:xfrm>
              <a:custGeom>
                <a:avLst/>
                <a:gdLst>
                  <a:gd name="T0" fmla="*/ 0 w 156"/>
                  <a:gd name="T1" fmla="*/ 55 h 457"/>
                  <a:gd name="T2" fmla="*/ 76 w 156"/>
                  <a:gd name="T3" fmla="*/ 63 h 457"/>
                  <a:gd name="T4" fmla="*/ 150 w 156"/>
                  <a:gd name="T5" fmla="*/ 298 h 457"/>
                  <a:gd name="T6" fmla="*/ 47 w 156"/>
                  <a:gd name="T7" fmla="*/ 449 h 457"/>
                  <a:gd name="T8" fmla="*/ 0 w 156"/>
                  <a:gd name="T9" fmla="*/ 55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457">
                    <a:moveTo>
                      <a:pt x="0" y="55"/>
                    </a:moveTo>
                    <a:cubicBezTo>
                      <a:pt x="0" y="55"/>
                      <a:pt x="37" y="0"/>
                      <a:pt x="76" y="63"/>
                    </a:cubicBezTo>
                    <a:cubicBezTo>
                      <a:pt x="115" y="126"/>
                      <a:pt x="144" y="248"/>
                      <a:pt x="150" y="298"/>
                    </a:cubicBezTo>
                    <a:cubicBezTo>
                      <a:pt x="156" y="349"/>
                      <a:pt x="93" y="457"/>
                      <a:pt x="47" y="4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581"/>
              <p:cNvSpPr>
                <a:spLocks/>
              </p:cNvSpPr>
              <p:nvPr/>
            </p:nvSpPr>
            <p:spPr bwMode="auto">
              <a:xfrm>
                <a:off x="3732" y="4750"/>
                <a:ext cx="371" cy="1017"/>
              </a:xfrm>
              <a:custGeom>
                <a:avLst/>
                <a:gdLst>
                  <a:gd name="T0" fmla="*/ 77 w 157"/>
                  <a:gd name="T1" fmla="*/ 36 h 430"/>
                  <a:gd name="T2" fmla="*/ 78 w 157"/>
                  <a:gd name="T3" fmla="*/ 38 h 430"/>
                  <a:gd name="T4" fmla="*/ 36 w 157"/>
                  <a:gd name="T5" fmla="*/ 88 h 430"/>
                  <a:gd name="T6" fmla="*/ 40 w 157"/>
                  <a:gd name="T7" fmla="*/ 149 h 430"/>
                  <a:gd name="T8" fmla="*/ 46 w 157"/>
                  <a:gd name="T9" fmla="*/ 212 h 430"/>
                  <a:gd name="T10" fmla="*/ 97 w 157"/>
                  <a:gd name="T11" fmla="*/ 261 h 430"/>
                  <a:gd name="T12" fmla="*/ 68 w 157"/>
                  <a:gd name="T13" fmla="*/ 307 h 430"/>
                  <a:gd name="T14" fmla="*/ 76 w 157"/>
                  <a:gd name="T15" fmla="*/ 390 h 430"/>
                  <a:gd name="T16" fmla="*/ 109 w 157"/>
                  <a:gd name="T17" fmla="*/ 361 h 430"/>
                  <a:gd name="T18" fmla="*/ 126 w 157"/>
                  <a:gd name="T19" fmla="*/ 330 h 430"/>
                  <a:gd name="T20" fmla="*/ 138 w 157"/>
                  <a:gd name="T21" fmla="*/ 290 h 430"/>
                  <a:gd name="T22" fmla="*/ 151 w 157"/>
                  <a:gd name="T23" fmla="*/ 271 h 430"/>
                  <a:gd name="T24" fmla="*/ 48 w 157"/>
                  <a:gd name="T25" fmla="*/ 422 h 430"/>
                  <a:gd name="T26" fmla="*/ 1 w 157"/>
                  <a:gd name="T27" fmla="*/ 28 h 430"/>
                  <a:gd name="T28" fmla="*/ 25 w 157"/>
                  <a:gd name="T29" fmla="*/ 8 h 430"/>
                  <a:gd name="T30" fmla="*/ 77 w 157"/>
                  <a:gd name="T31" fmla="*/ 36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7" h="430">
                    <a:moveTo>
                      <a:pt x="77" y="36"/>
                    </a:moveTo>
                    <a:cubicBezTo>
                      <a:pt x="77" y="37"/>
                      <a:pt x="77" y="38"/>
                      <a:pt x="78" y="38"/>
                    </a:cubicBezTo>
                    <a:cubicBezTo>
                      <a:pt x="41" y="1"/>
                      <a:pt x="30" y="61"/>
                      <a:pt x="36" y="88"/>
                    </a:cubicBezTo>
                    <a:cubicBezTo>
                      <a:pt x="41" y="107"/>
                      <a:pt x="40" y="128"/>
                      <a:pt x="40" y="149"/>
                    </a:cubicBezTo>
                    <a:cubicBezTo>
                      <a:pt x="40" y="171"/>
                      <a:pt x="42" y="191"/>
                      <a:pt x="46" y="212"/>
                    </a:cubicBezTo>
                    <a:cubicBezTo>
                      <a:pt x="51" y="237"/>
                      <a:pt x="75" y="254"/>
                      <a:pt x="97" y="261"/>
                    </a:cubicBezTo>
                    <a:cubicBezTo>
                      <a:pt x="83" y="275"/>
                      <a:pt x="72" y="288"/>
                      <a:pt x="68" y="307"/>
                    </a:cubicBezTo>
                    <a:cubicBezTo>
                      <a:pt x="65" y="318"/>
                      <a:pt x="67" y="380"/>
                      <a:pt x="76" y="390"/>
                    </a:cubicBezTo>
                    <a:cubicBezTo>
                      <a:pt x="86" y="401"/>
                      <a:pt x="102" y="370"/>
                      <a:pt x="109" y="361"/>
                    </a:cubicBezTo>
                    <a:cubicBezTo>
                      <a:pt x="117" y="353"/>
                      <a:pt x="123" y="341"/>
                      <a:pt x="126" y="330"/>
                    </a:cubicBezTo>
                    <a:cubicBezTo>
                      <a:pt x="129" y="317"/>
                      <a:pt x="135" y="304"/>
                      <a:pt x="138" y="290"/>
                    </a:cubicBezTo>
                    <a:cubicBezTo>
                      <a:pt x="140" y="280"/>
                      <a:pt x="147" y="239"/>
                      <a:pt x="151" y="271"/>
                    </a:cubicBezTo>
                    <a:cubicBezTo>
                      <a:pt x="157" y="322"/>
                      <a:pt x="94" y="430"/>
                      <a:pt x="48" y="422"/>
                    </a:cubicBezTo>
                    <a:cubicBezTo>
                      <a:pt x="48" y="422"/>
                      <a:pt x="1" y="28"/>
                      <a:pt x="1" y="28"/>
                    </a:cubicBezTo>
                    <a:cubicBezTo>
                      <a:pt x="0" y="22"/>
                      <a:pt x="21" y="10"/>
                      <a:pt x="25" y="8"/>
                    </a:cubicBezTo>
                    <a:cubicBezTo>
                      <a:pt x="48" y="0"/>
                      <a:pt x="66" y="18"/>
                      <a:pt x="77" y="36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582"/>
              <p:cNvSpPr>
                <a:spLocks/>
              </p:cNvSpPr>
              <p:nvPr/>
            </p:nvSpPr>
            <p:spPr bwMode="auto">
              <a:xfrm>
                <a:off x="3042" y="4757"/>
                <a:ext cx="898" cy="1145"/>
              </a:xfrm>
              <a:custGeom>
                <a:avLst/>
                <a:gdLst>
                  <a:gd name="T0" fmla="*/ 41 w 380"/>
                  <a:gd name="T1" fmla="*/ 24 h 484"/>
                  <a:gd name="T2" fmla="*/ 285 w 380"/>
                  <a:gd name="T3" fmla="*/ 6 h 484"/>
                  <a:gd name="T4" fmla="*/ 316 w 380"/>
                  <a:gd name="T5" fmla="*/ 41 h 484"/>
                  <a:gd name="T6" fmla="*/ 360 w 380"/>
                  <a:gd name="T7" fmla="*/ 337 h 484"/>
                  <a:gd name="T8" fmla="*/ 355 w 380"/>
                  <a:gd name="T9" fmla="*/ 484 h 484"/>
                  <a:gd name="T10" fmla="*/ 38 w 380"/>
                  <a:gd name="T11" fmla="*/ 483 h 484"/>
                  <a:gd name="T12" fmla="*/ 41 w 380"/>
                  <a:gd name="T13" fmla="*/ 24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0" h="484">
                    <a:moveTo>
                      <a:pt x="41" y="24"/>
                    </a:moveTo>
                    <a:cubicBezTo>
                      <a:pt x="41" y="24"/>
                      <a:pt x="94" y="0"/>
                      <a:pt x="285" y="6"/>
                    </a:cubicBezTo>
                    <a:cubicBezTo>
                      <a:pt x="285" y="6"/>
                      <a:pt x="309" y="13"/>
                      <a:pt x="316" y="41"/>
                    </a:cubicBezTo>
                    <a:cubicBezTo>
                      <a:pt x="320" y="57"/>
                      <a:pt x="328" y="200"/>
                      <a:pt x="360" y="337"/>
                    </a:cubicBezTo>
                    <a:cubicBezTo>
                      <a:pt x="380" y="423"/>
                      <a:pt x="355" y="484"/>
                      <a:pt x="355" y="484"/>
                    </a:cubicBezTo>
                    <a:cubicBezTo>
                      <a:pt x="38" y="483"/>
                      <a:pt x="38" y="483"/>
                      <a:pt x="38" y="483"/>
                    </a:cubicBezTo>
                    <a:cubicBezTo>
                      <a:pt x="38" y="483"/>
                      <a:pt x="0" y="72"/>
                      <a:pt x="41" y="2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583"/>
              <p:cNvSpPr>
                <a:spLocks/>
              </p:cNvSpPr>
              <p:nvPr/>
            </p:nvSpPr>
            <p:spPr bwMode="auto">
              <a:xfrm>
                <a:off x="3649" y="4772"/>
                <a:ext cx="258" cy="900"/>
              </a:xfrm>
              <a:custGeom>
                <a:avLst/>
                <a:gdLst>
                  <a:gd name="T0" fmla="*/ 107 w 109"/>
                  <a:gd name="T1" fmla="*/ 347 h 381"/>
                  <a:gd name="T2" fmla="*/ 61 w 109"/>
                  <a:gd name="T3" fmla="*/ 36 h 381"/>
                  <a:gd name="T4" fmla="*/ 28 w 109"/>
                  <a:gd name="T5" fmla="*/ 0 h 381"/>
                  <a:gd name="T6" fmla="*/ 0 w 109"/>
                  <a:gd name="T7" fmla="*/ 0 h 381"/>
                  <a:gd name="T8" fmla="*/ 6 w 109"/>
                  <a:gd name="T9" fmla="*/ 33 h 381"/>
                  <a:gd name="T10" fmla="*/ 33 w 109"/>
                  <a:gd name="T11" fmla="*/ 51 h 381"/>
                  <a:gd name="T12" fmla="*/ 45 w 109"/>
                  <a:gd name="T13" fmla="*/ 83 h 381"/>
                  <a:gd name="T14" fmla="*/ 53 w 109"/>
                  <a:gd name="T15" fmla="*/ 156 h 381"/>
                  <a:gd name="T16" fmla="*/ 96 w 109"/>
                  <a:gd name="T17" fmla="*/ 345 h 381"/>
                  <a:gd name="T18" fmla="*/ 109 w 109"/>
                  <a:gd name="T19" fmla="*/ 381 h 381"/>
                  <a:gd name="T20" fmla="*/ 107 w 109"/>
                  <a:gd name="T21" fmla="*/ 347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381">
                    <a:moveTo>
                      <a:pt x="107" y="347"/>
                    </a:moveTo>
                    <a:cubicBezTo>
                      <a:pt x="75" y="205"/>
                      <a:pt x="65" y="53"/>
                      <a:pt x="61" y="36"/>
                    </a:cubicBezTo>
                    <a:cubicBezTo>
                      <a:pt x="54" y="6"/>
                      <a:pt x="28" y="0"/>
                      <a:pt x="28" y="0"/>
                    </a:cubicBezTo>
                    <a:cubicBezTo>
                      <a:pt x="18" y="0"/>
                      <a:pt x="9" y="0"/>
                      <a:pt x="0" y="0"/>
                    </a:cubicBezTo>
                    <a:cubicBezTo>
                      <a:pt x="2" y="11"/>
                      <a:pt x="4" y="22"/>
                      <a:pt x="6" y="33"/>
                    </a:cubicBezTo>
                    <a:cubicBezTo>
                      <a:pt x="5" y="31"/>
                      <a:pt x="31" y="48"/>
                      <a:pt x="33" y="51"/>
                    </a:cubicBezTo>
                    <a:cubicBezTo>
                      <a:pt x="40" y="60"/>
                      <a:pt x="43" y="72"/>
                      <a:pt x="45" y="83"/>
                    </a:cubicBezTo>
                    <a:cubicBezTo>
                      <a:pt x="50" y="107"/>
                      <a:pt x="48" y="132"/>
                      <a:pt x="53" y="156"/>
                    </a:cubicBezTo>
                    <a:cubicBezTo>
                      <a:pt x="67" y="221"/>
                      <a:pt x="73" y="282"/>
                      <a:pt x="96" y="345"/>
                    </a:cubicBezTo>
                    <a:cubicBezTo>
                      <a:pt x="101" y="357"/>
                      <a:pt x="105" y="369"/>
                      <a:pt x="109" y="381"/>
                    </a:cubicBezTo>
                    <a:cubicBezTo>
                      <a:pt x="107" y="370"/>
                      <a:pt x="109" y="360"/>
                      <a:pt x="107" y="34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584"/>
              <p:cNvSpPr>
                <a:spLocks/>
              </p:cNvSpPr>
              <p:nvPr/>
            </p:nvSpPr>
            <p:spPr bwMode="auto">
              <a:xfrm>
                <a:off x="3108" y="4592"/>
                <a:ext cx="291" cy="324"/>
              </a:xfrm>
              <a:custGeom>
                <a:avLst/>
                <a:gdLst>
                  <a:gd name="T0" fmla="*/ 11 w 123"/>
                  <a:gd name="T1" fmla="*/ 0 h 137"/>
                  <a:gd name="T2" fmla="*/ 5 w 123"/>
                  <a:gd name="T3" fmla="*/ 96 h 137"/>
                  <a:gd name="T4" fmla="*/ 48 w 123"/>
                  <a:gd name="T5" fmla="*/ 129 h 137"/>
                  <a:gd name="T6" fmla="*/ 121 w 123"/>
                  <a:gd name="T7" fmla="*/ 114 h 137"/>
                  <a:gd name="T8" fmla="*/ 123 w 123"/>
                  <a:gd name="T9" fmla="*/ 86 h 137"/>
                  <a:gd name="T10" fmla="*/ 11 w 123"/>
                  <a:gd name="T11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" h="137">
                    <a:moveTo>
                      <a:pt x="11" y="0"/>
                    </a:moveTo>
                    <a:cubicBezTo>
                      <a:pt x="11" y="0"/>
                      <a:pt x="0" y="81"/>
                      <a:pt x="5" y="96"/>
                    </a:cubicBezTo>
                    <a:cubicBezTo>
                      <a:pt x="11" y="112"/>
                      <a:pt x="27" y="127"/>
                      <a:pt x="48" y="129"/>
                    </a:cubicBezTo>
                    <a:cubicBezTo>
                      <a:pt x="101" y="137"/>
                      <a:pt x="121" y="114"/>
                      <a:pt x="121" y="114"/>
                    </a:cubicBezTo>
                    <a:cubicBezTo>
                      <a:pt x="123" y="86"/>
                      <a:pt x="123" y="86"/>
                      <a:pt x="123" y="86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585"/>
              <p:cNvSpPr>
                <a:spLocks/>
              </p:cNvSpPr>
              <p:nvPr/>
            </p:nvSpPr>
            <p:spPr bwMode="auto">
              <a:xfrm>
                <a:off x="3091" y="4547"/>
                <a:ext cx="303" cy="322"/>
              </a:xfrm>
              <a:custGeom>
                <a:avLst/>
                <a:gdLst>
                  <a:gd name="T0" fmla="*/ 11 w 128"/>
                  <a:gd name="T1" fmla="*/ 0 h 136"/>
                  <a:gd name="T2" fmla="*/ 6 w 128"/>
                  <a:gd name="T3" fmla="*/ 96 h 136"/>
                  <a:gd name="T4" fmla="*/ 48 w 128"/>
                  <a:gd name="T5" fmla="*/ 129 h 136"/>
                  <a:gd name="T6" fmla="*/ 117 w 128"/>
                  <a:gd name="T7" fmla="*/ 131 h 136"/>
                  <a:gd name="T8" fmla="*/ 128 w 128"/>
                  <a:gd name="T9" fmla="*/ 76 h 136"/>
                  <a:gd name="T10" fmla="*/ 11 w 128"/>
                  <a:gd name="T11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8" h="136">
                    <a:moveTo>
                      <a:pt x="11" y="0"/>
                    </a:moveTo>
                    <a:cubicBezTo>
                      <a:pt x="11" y="0"/>
                      <a:pt x="0" y="81"/>
                      <a:pt x="6" y="96"/>
                    </a:cubicBezTo>
                    <a:cubicBezTo>
                      <a:pt x="11" y="111"/>
                      <a:pt x="27" y="126"/>
                      <a:pt x="48" y="129"/>
                    </a:cubicBezTo>
                    <a:cubicBezTo>
                      <a:pt x="101" y="136"/>
                      <a:pt x="117" y="131"/>
                      <a:pt x="117" y="131"/>
                    </a:cubicBezTo>
                    <a:cubicBezTo>
                      <a:pt x="128" y="76"/>
                      <a:pt x="128" y="76"/>
                      <a:pt x="128" y="76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586"/>
              <p:cNvSpPr>
                <a:spLocks/>
              </p:cNvSpPr>
              <p:nvPr/>
            </p:nvSpPr>
            <p:spPr bwMode="auto">
              <a:xfrm>
                <a:off x="3496" y="4606"/>
                <a:ext cx="302" cy="255"/>
              </a:xfrm>
              <a:custGeom>
                <a:avLst/>
                <a:gdLst>
                  <a:gd name="T0" fmla="*/ 128 w 128"/>
                  <a:gd name="T1" fmla="*/ 0 h 108"/>
                  <a:gd name="T2" fmla="*/ 119 w 128"/>
                  <a:gd name="T3" fmla="*/ 74 h 108"/>
                  <a:gd name="T4" fmla="*/ 0 w 128"/>
                  <a:gd name="T5" fmla="*/ 108 h 108"/>
                  <a:gd name="T6" fmla="*/ 18 w 128"/>
                  <a:gd name="T7" fmla="*/ 25 h 108"/>
                  <a:gd name="T8" fmla="*/ 128 w 128"/>
                  <a:gd name="T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08">
                    <a:moveTo>
                      <a:pt x="128" y="0"/>
                    </a:moveTo>
                    <a:cubicBezTo>
                      <a:pt x="128" y="0"/>
                      <a:pt x="124" y="67"/>
                      <a:pt x="119" y="74"/>
                    </a:cubicBezTo>
                    <a:cubicBezTo>
                      <a:pt x="114" y="81"/>
                      <a:pt x="104" y="104"/>
                      <a:pt x="0" y="108"/>
                    </a:cubicBezTo>
                    <a:cubicBezTo>
                      <a:pt x="18" y="25"/>
                      <a:pt x="18" y="25"/>
                      <a:pt x="18" y="25"/>
                    </a:cubicBez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587"/>
              <p:cNvSpPr>
                <a:spLocks/>
              </p:cNvSpPr>
              <p:nvPr/>
            </p:nvSpPr>
            <p:spPr bwMode="auto">
              <a:xfrm>
                <a:off x="3527" y="4573"/>
                <a:ext cx="290" cy="255"/>
              </a:xfrm>
              <a:custGeom>
                <a:avLst/>
                <a:gdLst>
                  <a:gd name="T0" fmla="*/ 123 w 123"/>
                  <a:gd name="T1" fmla="*/ 0 h 108"/>
                  <a:gd name="T2" fmla="*/ 113 w 123"/>
                  <a:gd name="T3" fmla="*/ 74 h 108"/>
                  <a:gd name="T4" fmla="*/ 0 w 123"/>
                  <a:gd name="T5" fmla="*/ 108 h 108"/>
                  <a:gd name="T6" fmla="*/ 19 w 123"/>
                  <a:gd name="T7" fmla="*/ 24 h 108"/>
                  <a:gd name="T8" fmla="*/ 123 w 123"/>
                  <a:gd name="T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08">
                    <a:moveTo>
                      <a:pt x="123" y="0"/>
                    </a:moveTo>
                    <a:cubicBezTo>
                      <a:pt x="123" y="0"/>
                      <a:pt x="118" y="67"/>
                      <a:pt x="113" y="74"/>
                    </a:cubicBezTo>
                    <a:cubicBezTo>
                      <a:pt x="109" y="81"/>
                      <a:pt x="104" y="104"/>
                      <a:pt x="0" y="108"/>
                    </a:cubicBezTo>
                    <a:cubicBezTo>
                      <a:pt x="19" y="24"/>
                      <a:pt x="19" y="24"/>
                      <a:pt x="19" y="24"/>
                    </a:cubicBez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588"/>
              <p:cNvSpPr>
                <a:spLocks/>
              </p:cNvSpPr>
              <p:nvPr/>
            </p:nvSpPr>
            <p:spPr bwMode="auto">
              <a:xfrm>
                <a:off x="3106" y="4559"/>
                <a:ext cx="312" cy="269"/>
              </a:xfrm>
              <a:custGeom>
                <a:avLst/>
                <a:gdLst>
                  <a:gd name="T0" fmla="*/ 4 w 132"/>
                  <a:gd name="T1" fmla="*/ 25 h 114"/>
                  <a:gd name="T2" fmla="*/ 1 w 132"/>
                  <a:gd name="T3" fmla="*/ 17 h 114"/>
                  <a:gd name="T4" fmla="*/ 10 w 132"/>
                  <a:gd name="T5" fmla="*/ 2 h 114"/>
                  <a:gd name="T6" fmla="*/ 33 w 132"/>
                  <a:gd name="T7" fmla="*/ 15 h 114"/>
                  <a:gd name="T8" fmla="*/ 77 w 132"/>
                  <a:gd name="T9" fmla="*/ 44 h 114"/>
                  <a:gd name="T10" fmla="*/ 117 w 132"/>
                  <a:gd name="T11" fmla="*/ 74 h 114"/>
                  <a:gd name="T12" fmla="*/ 117 w 132"/>
                  <a:gd name="T13" fmla="*/ 111 h 114"/>
                  <a:gd name="T14" fmla="*/ 93 w 132"/>
                  <a:gd name="T15" fmla="*/ 83 h 114"/>
                  <a:gd name="T16" fmla="*/ 73 w 132"/>
                  <a:gd name="T17" fmla="*/ 71 h 114"/>
                  <a:gd name="T18" fmla="*/ 48 w 132"/>
                  <a:gd name="T19" fmla="*/ 58 h 114"/>
                  <a:gd name="T20" fmla="*/ 14 w 132"/>
                  <a:gd name="T21" fmla="*/ 35 h 114"/>
                  <a:gd name="T22" fmla="*/ 4 w 132"/>
                  <a:gd name="T23" fmla="*/ 2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2" h="114">
                    <a:moveTo>
                      <a:pt x="4" y="25"/>
                    </a:moveTo>
                    <a:cubicBezTo>
                      <a:pt x="2" y="22"/>
                      <a:pt x="1" y="20"/>
                      <a:pt x="1" y="17"/>
                    </a:cubicBezTo>
                    <a:cubicBezTo>
                      <a:pt x="0" y="10"/>
                      <a:pt x="0" y="0"/>
                      <a:pt x="10" y="2"/>
                    </a:cubicBezTo>
                    <a:cubicBezTo>
                      <a:pt x="18" y="3"/>
                      <a:pt x="26" y="11"/>
                      <a:pt x="33" y="15"/>
                    </a:cubicBezTo>
                    <a:cubicBezTo>
                      <a:pt x="49" y="24"/>
                      <a:pt x="63" y="33"/>
                      <a:pt x="77" y="44"/>
                    </a:cubicBezTo>
                    <a:cubicBezTo>
                      <a:pt x="90" y="54"/>
                      <a:pt x="105" y="62"/>
                      <a:pt x="117" y="74"/>
                    </a:cubicBezTo>
                    <a:cubicBezTo>
                      <a:pt x="120" y="77"/>
                      <a:pt x="132" y="108"/>
                      <a:pt x="117" y="111"/>
                    </a:cubicBezTo>
                    <a:cubicBezTo>
                      <a:pt x="100" y="114"/>
                      <a:pt x="106" y="90"/>
                      <a:pt x="93" y="83"/>
                    </a:cubicBezTo>
                    <a:cubicBezTo>
                      <a:pt x="85" y="79"/>
                      <a:pt x="80" y="76"/>
                      <a:pt x="73" y="71"/>
                    </a:cubicBezTo>
                    <a:cubicBezTo>
                      <a:pt x="65" y="66"/>
                      <a:pt x="56" y="64"/>
                      <a:pt x="48" y="58"/>
                    </a:cubicBezTo>
                    <a:cubicBezTo>
                      <a:pt x="37" y="50"/>
                      <a:pt x="26" y="42"/>
                      <a:pt x="14" y="35"/>
                    </a:cubicBezTo>
                    <a:cubicBezTo>
                      <a:pt x="10" y="32"/>
                      <a:pt x="6" y="29"/>
                      <a:pt x="4" y="2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589"/>
              <p:cNvSpPr>
                <a:spLocks/>
              </p:cNvSpPr>
              <p:nvPr/>
            </p:nvSpPr>
            <p:spPr bwMode="auto">
              <a:xfrm>
                <a:off x="3529" y="4587"/>
                <a:ext cx="286" cy="170"/>
              </a:xfrm>
              <a:custGeom>
                <a:avLst/>
                <a:gdLst>
                  <a:gd name="T0" fmla="*/ 111 w 121"/>
                  <a:gd name="T1" fmla="*/ 3 h 72"/>
                  <a:gd name="T2" fmla="*/ 76 w 121"/>
                  <a:gd name="T3" fmla="*/ 15 h 72"/>
                  <a:gd name="T4" fmla="*/ 39 w 121"/>
                  <a:gd name="T5" fmla="*/ 26 h 72"/>
                  <a:gd name="T6" fmla="*/ 7 w 121"/>
                  <a:gd name="T7" fmla="*/ 56 h 72"/>
                  <a:gd name="T8" fmla="*/ 0 w 121"/>
                  <a:gd name="T9" fmla="*/ 72 h 72"/>
                  <a:gd name="T10" fmla="*/ 39 w 121"/>
                  <a:gd name="T11" fmla="*/ 50 h 72"/>
                  <a:gd name="T12" fmla="*/ 99 w 121"/>
                  <a:gd name="T13" fmla="*/ 27 h 72"/>
                  <a:gd name="T14" fmla="*/ 120 w 121"/>
                  <a:gd name="T15" fmla="*/ 8 h 72"/>
                  <a:gd name="T16" fmla="*/ 111 w 121"/>
                  <a:gd name="T17" fmla="*/ 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72">
                    <a:moveTo>
                      <a:pt x="111" y="3"/>
                    </a:moveTo>
                    <a:cubicBezTo>
                      <a:pt x="98" y="1"/>
                      <a:pt x="86" y="10"/>
                      <a:pt x="76" y="15"/>
                    </a:cubicBezTo>
                    <a:cubicBezTo>
                      <a:pt x="64" y="22"/>
                      <a:pt x="53" y="23"/>
                      <a:pt x="39" y="26"/>
                    </a:cubicBezTo>
                    <a:cubicBezTo>
                      <a:pt x="24" y="29"/>
                      <a:pt x="12" y="42"/>
                      <a:pt x="7" y="56"/>
                    </a:cubicBezTo>
                    <a:cubicBezTo>
                      <a:pt x="5" y="61"/>
                      <a:pt x="4" y="67"/>
                      <a:pt x="0" y="72"/>
                    </a:cubicBezTo>
                    <a:cubicBezTo>
                      <a:pt x="14" y="69"/>
                      <a:pt x="27" y="58"/>
                      <a:pt x="39" y="50"/>
                    </a:cubicBezTo>
                    <a:cubicBezTo>
                      <a:pt x="56" y="37"/>
                      <a:pt x="77" y="28"/>
                      <a:pt x="99" y="27"/>
                    </a:cubicBezTo>
                    <a:cubicBezTo>
                      <a:pt x="110" y="27"/>
                      <a:pt x="121" y="22"/>
                      <a:pt x="120" y="8"/>
                    </a:cubicBezTo>
                    <a:cubicBezTo>
                      <a:pt x="120" y="0"/>
                      <a:pt x="120" y="4"/>
                      <a:pt x="111" y="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590"/>
              <p:cNvSpPr>
                <a:spLocks/>
              </p:cNvSpPr>
              <p:nvPr/>
            </p:nvSpPr>
            <p:spPr bwMode="auto">
              <a:xfrm>
                <a:off x="3229" y="4800"/>
                <a:ext cx="491" cy="1099"/>
              </a:xfrm>
              <a:custGeom>
                <a:avLst/>
                <a:gdLst>
                  <a:gd name="T0" fmla="*/ 139 w 491"/>
                  <a:gd name="T1" fmla="*/ 2 h 1099"/>
                  <a:gd name="T2" fmla="*/ 0 w 491"/>
                  <a:gd name="T3" fmla="*/ 806 h 1099"/>
                  <a:gd name="T4" fmla="*/ 167 w 491"/>
                  <a:gd name="T5" fmla="*/ 1099 h 1099"/>
                  <a:gd name="T6" fmla="*/ 364 w 491"/>
                  <a:gd name="T7" fmla="*/ 1099 h 1099"/>
                  <a:gd name="T8" fmla="*/ 491 w 491"/>
                  <a:gd name="T9" fmla="*/ 849 h 1099"/>
                  <a:gd name="T10" fmla="*/ 290 w 491"/>
                  <a:gd name="T11" fmla="*/ 0 h 1099"/>
                  <a:gd name="T12" fmla="*/ 139 w 491"/>
                  <a:gd name="T13" fmla="*/ 2 h 10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1" h="1099">
                    <a:moveTo>
                      <a:pt x="139" y="2"/>
                    </a:moveTo>
                    <a:lnTo>
                      <a:pt x="0" y="806"/>
                    </a:lnTo>
                    <a:lnTo>
                      <a:pt x="167" y="1099"/>
                    </a:lnTo>
                    <a:lnTo>
                      <a:pt x="364" y="1099"/>
                    </a:lnTo>
                    <a:lnTo>
                      <a:pt x="491" y="849"/>
                    </a:lnTo>
                    <a:lnTo>
                      <a:pt x="290" y="0"/>
                    </a:lnTo>
                    <a:lnTo>
                      <a:pt x="139" y="2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591"/>
              <p:cNvSpPr>
                <a:spLocks/>
              </p:cNvSpPr>
              <p:nvPr/>
            </p:nvSpPr>
            <p:spPr bwMode="auto">
              <a:xfrm>
                <a:off x="3264" y="4802"/>
                <a:ext cx="423" cy="1171"/>
              </a:xfrm>
              <a:custGeom>
                <a:avLst/>
                <a:gdLst>
                  <a:gd name="T0" fmla="*/ 53 w 179"/>
                  <a:gd name="T1" fmla="*/ 2 h 495"/>
                  <a:gd name="T2" fmla="*/ 0 w 179"/>
                  <a:gd name="T3" fmla="*/ 344 h 495"/>
                  <a:gd name="T4" fmla="*/ 100 w 179"/>
                  <a:gd name="T5" fmla="*/ 495 h 495"/>
                  <a:gd name="T6" fmla="*/ 179 w 179"/>
                  <a:gd name="T7" fmla="*/ 359 h 495"/>
                  <a:gd name="T8" fmla="*/ 89 w 179"/>
                  <a:gd name="T9" fmla="*/ 0 h 495"/>
                  <a:gd name="T10" fmla="*/ 53 w 179"/>
                  <a:gd name="T11" fmla="*/ 2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9" h="495">
                    <a:moveTo>
                      <a:pt x="53" y="2"/>
                    </a:moveTo>
                    <a:cubicBezTo>
                      <a:pt x="53" y="2"/>
                      <a:pt x="18" y="180"/>
                      <a:pt x="0" y="344"/>
                    </a:cubicBezTo>
                    <a:cubicBezTo>
                      <a:pt x="100" y="495"/>
                      <a:pt x="100" y="495"/>
                      <a:pt x="100" y="495"/>
                    </a:cubicBezTo>
                    <a:cubicBezTo>
                      <a:pt x="179" y="359"/>
                      <a:pt x="179" y="359"/>
                      <a:pt x="179" y="359"/>
                    </a:cubicBezTo>
                    <a:cubicBezTo>
                      <a:pt x="179" y="359"/>
                      <a:pt x="150" y="168"/>
                      <a:pt x="89" y="0"/>
                    </a:cubicBezTo>
                    <a:lnTo>
                      <a:pt x="53" y="2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592"/>
              <p:cNvSpPr>
                <a:spLocks/>
              </p:cNvSpPr>
              <p:nvPr/>
            </p:nvSpPr>
            <p:spPr bwMode="auto">
              <a:xfrm>
                <a:off x="3451" y="4802"/>
                <a:ext cx="236" cy="1171"/>
              </a:xfrm>
              <a:custGeom>
                <a:avLst/>
                <a:gdLst>
                  <a:gd name="T0" fmla="*/ 10 w 100"/>
                  <a:gd name="T1" fmla="*/ 0 h 495"/>
                  <a:gd name="T2" fmla="*/ 4 w 100"/>
                  <a:gd name="T3" fmla="*/ 1 h 495"/>
                  <a:gd name="T4" fmla="*/ 0 w 100"/>
                  <a:gd name="T5" fmla="*/ 3 h 495"/>
                  <a:gd name="T6" fmla="*/ 21 w 100"/>
                  <a:gd name="T7" fmla="*/ 495 h 495"/>
                  <a:gd name="T8" fmla="*/ 100 w 100"/>
                  <a:gd name="T9" fmla="*/ 359 h 495"/>
                  <a:gd name="T10" fmla="*/ 10 w 100"/>
                  <a:gd name="T11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495">
                    <a:moveTo>
                      <a:pt x="10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1" y="495"/>
                      <a:pt x="21" y="495"/>
                      <a:pt x="21" y="495"/>
                    </a:cubicBezTo>
                    <a:cubicBezTo>
                      <a:pt x="100" y="359"/>
                      <a:pt x="100" y="359"/>
                      <a:pt x="100" y="359"/>
                    </a:cubicBezTo>
                    <a:cubicBezTo>
                      <a:pt x="100" y="359"/>
                      <a:pt x="71" y="168"/>
                      <a:pt x="10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593"/>
              <p:cNvSpPr>
                <a:spLocks/>
              </p:cNvSpPr>
              <p:nvPr/>
            </p:nvSpPr>
            <p:spPr bwMode="auto">
              <a:xfrm>
                <a:off x="3326" y="4895"/>
                <a:ext cx="215" cy="274"/>
              </a:xfrm>
              <a:custGeom>
                <a:avLst/>
                <a:gdLst>
                  <a:gd name="T0" fmla="*/ 77 w 91"/>
                  <a:gd name="T1" fmla="*/ 0 h 116"/>
                  <a:gd name="T2" fmla="*/ 77 w 91"/>
                  <a:gd name="T3" fmla="*/ 0 h 116"/>
                  <a:gd name="T4" fmla="*/ 9 w 91"/>
                  <a:gd name="T5" fmla="*/ 65 h 116"/>
                  <a:gd name="T6" fmla="*/ 0 w 91"/>
                  <a:gd name="T7" fmla="*/ 116 h 116"/>
                  <a:gd name="T8" fmla="*/ 0 w 91"/>
                  <a:gd name="T9" fmla="*/ 116 h 116"/>
                  <a:gd name="T10" fmla="*/ 91 w 91"/>
                  <a:gd name="T11" fmla="*/ 46 h 116"/>
                  <a:gd name="T12" fmla="*/ 77 w 91"/>
                  <a:gd name="T1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16">
                    <a:moveTo>
                      <a:pt x="77" y="0"/>
                    </a:move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62" y="30"/>
                      <a:pt x="9" y="65"/>
                    </a:cubicBezTo>
                    <a:cubicBezTo>
                      <a:pt x="6" y="81"/>
                      <a:pt x="3" y="98"/>
                      <a:pt x="0" y="116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16"/>
                      <a:pt x="63" y="96"/>
                      <a:pt x="91" y="46"/>
                    </a:cubicBezTo>
                    <a:cubicBezTo>
                      <a:pt x="87" y="31"/>
                      <a:pt x="82" y="15"/>
                      <a:pt x="77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594"/>
              <p:cNvSpPr>
                <a:spLocks/>
              </p:cNvSpPr>
              <p:nvPr/>
            </p:nvSpPr>
            <p:spPr bwMode="auto">
              <a:xfrm>
                <a:off x="3281" y="5155"/>
                <a:ext cx="331" cy="323"/>
              </a:xfrm>
              <a:custGeom>
                <a:avLst/>
                <a:gdLst>
                  <a:gd name="T0" fmla="*/ 140 w 140"/>
                  <a:gd name="T1" fmla="*/ 51 h 137"/>
                  <a:gd name="T2" fmla="*/ 140 w 140"/>
                  <a:gd name="T3" fmla="*/ 51 h 137"/>
                  <a:gd name="T4" fmla="*/ 128 w 140"/>
                  <a:gd name="T5" fmla="*/ 0 h 137"/>
                  <a:gd name="T6" fmla="*/ 128 w 140"/>
                  <a:gd name="T7" fmla="*/ 0 h 137"/>
                  <a:gd name="T8" fmla="*/ 7 w 140"/>
                  <a:gd name="T9" fmla="*/ 82 h 137"/>
                  <a:gd name="T10" fmla="*/ 7 w 140"/>
                  <a:gd name="T11" fmla="*/ 82 h 137"/>
                  <a:gd name="T12" fmla="*/ 0 w 140"/>
                  <a:gd name="T13" fmla="*/ 137 h 137"/>
                  <a:gd name="T14" fmla="*/ 140 w 140"/>
                  <a:gd name="T15" fmla="*/ 5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137">
                    <a:moveTo>
                      <a:pt x="140" y="51"/>
                    </a:moveTo>
                    <a:cubicBezTo>
                      <a:pt x="140" y="51"/>
                      <a:pt x="140" y="51"/>
                      <a:pt x="140" y="51"/>
                    </a:cubicBezTo>
                    <a:cubicBezTo>
                      <a:pt x="136" y="34"/>
                      <a:pt x="132" y="17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64" y="56"/>
                      <a:pt x="7" y="82"/>
                      <a:pt x="7" y="82"/>
                    </a:cubicBezTo>
                    <a:cubicBezTo>
                      <a:pt x="7" y="82"/>
                      <a:pt x="7" y="82"/>
                      <a:pt x="7" y="82"/>
                    </a:cubicBezTo>
                    <a:cubicBezTo>
                      <a:pt x="5" y="100"/>
                      <a:pt x="2" y="119"/>
                      <a:pt x="0" y="137"/>
                    </a:cubicBezTo>
                    <a:cubicBezTo>
                      <a:pt x="81" y="129"/>
                      <a:pt x="140" y="51"/>
                      <a:pt x="140" y="5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595"/>
              <p:cNvSpPr>
                <a:spLocks/>
              </p:cNvSpPr>
              <p:nvPr/>
            </p:nvSpPr>
            <p:spPr bwMode="auto">
              <a:xfrm>
                <a:off x="3335" y="5431"/>
                <a:ext cx="331" cy="371"/>
              </a:xfrm>
              <a:custGeom>
                <a:avLst/>
                <a:gdLst>
                  <a:gd name="T0" fmla="*/ 22 w 140"/>
                  <a:gd name="T1" fmla="*/ 157 h 157"/>
                  <a:gd name="T2" fmla="*/ 140 w 140"/>
                  <a:gd name="T3" fmla="*/ 43 h 157"/>
                  <a:gd name="T4" fmla="*/ 140 w 140"/>
                  <a:gd name="T5" fmla="*/ 43 h 157"/>
                  <a:gd name="T6" fmla="*/ 132 w 140"/>
                  <a:gd name="T7" fmla="*/ 0 h 157"/>
                  <a:gd name="T8" fmla="*/ 132 w 140"/>
                  <a:gd name="T9" fmla="*/ 0 h 157"/>
                  <a:gd name="T10" fmla="*/ 0 w 140"/>
                  <a:gd name="T11" fmla="*/ 124 h 157"/>
                  <a:gd name="T12" fmla="*/ 22 w 140"/>
                  <a:gd name="T13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57">
                    <a:moveTo>
                      <a:pt x="22" y="157"/>
                    </a:moveTo>
                    <a:cubicBezTo>
                      <a:pt x="83" y="133"/>
                      <a:pt x="140" y="43"/>
                      <a:pt x="140" y="43"/>
                    </a:cubicBezTo>
                    <a:cubicBezTo>
                      <a:pt x="140" y="43"/>
                      <a:pt x="140" y="43"/>
                      <a:pt x="140" y="43"/>
                    </a:cubicBezTo>
                    <a:cubicBezTo>
                      <a:pt x="138" y="31"/>
                      <a:pt x="135" y="16"/>
                      <a:pt x="132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84" y="73"/>
                      <a:pt x="1" y="124"/>
                      <a:pt x="0" y="124"/>
                    </a:cubicBezTo>
                    <a:lnTo>
                      <a:pt x="22" y="157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596"/>
              <p:cNvSpPr>
                <a:spLocks/>
              </p:cNvSpPr>
              <p:nvPr/>
            </p:nvSpPr>
            <p:spPr bwMode="auto">
              <a:xfrm>
                <a:off x="3349" y="4698"/>
                <a:ext cx="199" cy="133"/>
              </a:xfrm>
              <a:custGeom>
                <a:avLst/>
                <a:gdLst>
                  <a:gd name="T0" fmla="*/ 2 w 84"/>
                  <a:gd name="T1" fmla="*/ 4 h 56"/>
                  <a:gd name="T2" fmla="*/ 15 w 84"/>
                  <a:gd name="T3" fmla="*/ 53 h 56"/>
                  <a:gd name="T4" fmla="*/ 53 w 84"/>
                  <a:gd name="T5" fmla="*/ 53 h 56"/>
                  <a:gd name="T6" fmla="*/ 74 w 84"/>
                  <a:gd name="T7" fmla="*/ 0 h 56"/>
                  <a:gd name="T8" fmla="*/ 2 w 84"/>
                  <a:gd name="T9" fmla="*/ 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56">
                    <a:moveTo>
                      <a:pt x="2" y="4"/>
                    </a:moveTo>
                    <a:cubicBezTo>
                      <a:pt x="0" y="13"/>
                      <a:pt x="2" y="47"/>
                      <a:pt x="15" y="53"/>
                    </a:cubicBezTo>
                    <a:cubicBezTo>
                      <a:pt x="22" y="56"/>
                      <a:pt x="37" y="56"/>
                      <a:pt x="53" y="53"/>
                    </a:cubicBezTo>
                    <a:cubicBezTo>
                      <a:pt x="84" y="46"/>
                      <a:pt x="74" y="0"/>
                      <a:pt x="74" y="0"/>
                    </a:cubicBez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597"/>
              <p:cNvSpPr>
                <a:spLocks/>
              </p:cNvSpPr>
              <p:nvPr/>
            </p:nvSpPr>
            <p:spPr bwMode="auto">
              <a:xfrm>
                <a:off x="2420" y="2232"/>
                <a:ext cx="1835" cy="2540"/>
              </a:xfrm>
              <a:custGeom>
                <a:avLst/>
                <a:gdLst>
                  <a:gd name="T0" fmla="*/ 18 w 776"/>
                  <a:gd name="T1" fmla="*/ 518 h 1074"/>
                  <a:gd name="T2" fmla="*/ 49 w 776"/>
                  <a:gd name="T3" fmla="*/ 888 h 1074"/>
                  <a:gd name="T4" fmla="*/ 136 w 776"/>
                  <a:gd name="T5" fmla="*/ 994 h 1074"/>
                  <a:gd name="T6" fmla="*/ 335 w 776"/>
                  <a:gd name="T7" fmla="*/ 1018 h 1074"/>
                  <a:gd name="T8" fmla="*/ 429 w 776"/>
                  <a:gd name="T9" fmla="*/ 1068 h 1074"/>
                  <a:gd name="T10" fmla="*/ 468 w 776"/>
                  <a:gd name="T11" fmla="*/ 1059 h 1074"/>
                  <a:gd name="T12" fmla="*/ 514 w 776"/>
                  <a:gd name="T13" fmla="*/ 1024 h 1074"/>
                  <a:gd name="T14" fmla="*/ 721 w 776"/>
                  <a:gd name="T15" fmla="*/ 975 h 1074"/>
                  <a:gd name="T16" fmla="*/ 766 w 776"/>
                  <a:gd name="T17" fmla="*/ 878 h 1074"/>
                  <a:gd name="T18" fmla="*/ 745 w 776"/>
                  <a:gd name="T19" fmla="*/ 437 h 1074"/>
                  <a:gd name="T20" fmla="*/ 615 w 776"/>
                  <a:gd name="T21" fmla="*/ 169 h 1074"/>
                  <a:gd name="T22" fmla="*/ 18 w 776"/>
                  <a:gd name="T23" fmla="*/ 518 h 1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6" h="1074">
                    <a:moveTo>
                      <a:pt x="18" y="518"/>
                    </a:moveTo>
                    <a:cubicBezTo>
                      <a:pt x="18" y="518"/>
                      <a:pt x="28" y="801"/>
                      <a:pt x="49" y="888"/>
                    </a:cubicBezTo>
                    <a:cubicBezTo>
                      <a:pt x="69" y="975"/>
                      <a:pt x="85" y="983"/>
                      <a:pt x="136" y="994"/>
                    </a:cubicBezTo>
                    <a:cubicBezTo>
                      <a:pt x="187" y="1004"/>
                      <a:pt x="311" y="1004"/>
                      <a:pt x="335" y="1018"/>
                    </a:cubicBezTo>
                    <a:cubicBezTo>
                      <a:pt x="359" y="1032"/>
                      <a:pt x="394" y="1074"/>
                      <a:pt x="429" y="1068"/>
                    </a:cubicBezTo>
                    <a:cubicBezTo>
                      <a:pt x="443" y="1065"/>
                      <a:pt x="459" y="1067"/>
                      <a:pt x="468" y="1059"/>
                    </a:cubicBezTo>
                    <a:cubicBezTo>
                      <a:pt x="481" y="1047"/>
                      <a:pt x="502" y="1028"/>
                      <a:pt x="514" y="1024"/>
                    </a:cubicBezTo>
                    <a:cubicBezTo>
                      <a:pt x="534" y="1018"/>
                      <a:pt x="694" y="985"/>
                      <a:pt x="721" y="975"/>
                    </a:cubicBezTo>
                    <a:cubicBezTo>
                      <a:pt x="747" y="965"/>
                      <a:pt x="766" y="941"/>
                      <a:pt x="766" y="878"/>
                    </a:cubicBezTo>
                    <a:cubicBezTo>
                      <a:pt x="766" y="815"/>
                      <a:pt x="776" y="559"/>
                      <a:pt x="745" y="437"/>
                    </a:cubicBezTo>
                    <a:cubicBezTo>
                      <a:pt x="715" y="315"/>
                      <a:pt x="694" y="214"/>
                      <a:pt x="615" y="169"/>
                    </a:cubicBezTo>
                    <a:cubicBezTo>
                      <a:pt x="591" y="147"/>
                      <a:pt x="0" y="0"/>
                      <a:pt x="18" y="51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598"/>
              <p:cNvSpPr>
                <a:spLocks/>
              </p:cNvSpPr>
              <p:nvPr/>
            </p:nvSpPr>
            <p:spPr bwMode="auto">
              <a:xfrm>
                <a:off x="4120" y="3440"/>
                <a:ext cx="376" cy="530"/>
              </a:xfrm>
              <a:custGeom>
                <a:avLst/>
                <a:gdLst>
                  <a:gd name="T0" fmla="*/ 27 w 159"/>
                  <a:gd name="T1" fmla="*/ 224 h 224"/>
                  <a:gd name="T2" fmla="*/ 99 w 159"/>
                  <a:gd name="T3" fmla="*/ 34 h 224"/>
                  <a:gd name="T4" fmla="*/ 0 w 159"/>
                  <a:gd name="T5" fmla="*/ 76 h 224"/>
                  <a:gd name="T6" fmla="*/ 27 w 159"/>
                  <a:gd name="T7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224">
                    <a:moveTo>
                      <a:pt x="27" y="224"/>
                    </a:moveTo>
                    <a:cubicBezTo>
                      <a:pt x="156" y="218"/>
                      <a:pt x="159" y="67"/>
                      <a:pt x="99" y="34"/>
                    </a:cubicBezTo>
                    <a:cubicBezTo>
                      <a:pt x="39" y="0"/>
                      <a:pt x="0" y="76"/>
                      <a:pt x="0" y="76"/>
                    </a:cubicBezTo>
                    <a:lnTo>
                      <a:pt x="27" y="224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599"/>
              <p:cNvSpPr>
                <a:spLocks/>
              </p:cNvSpPr>
              <p:nvPr/>
            </p:nvSpPr>
            <p:spPr bwMode="auto">
              <a:xfrm>
                <a:off x="2188" y="3561"/>
                <a:ext cx="357" cy="475"/>
              </a:xfrm>
              <a:custGeom>
                <a:avLst/>
                <a:gdLst>
                  <a:gd name="T0" fmla="*/ 142 w 151"/>
                  <a:gd name="T1" fmla="*/ 190 h 201"/>
                  <a:gd name="T2" fmla="*/ 45 w 151"/>
                  <a:gd name="T3" fmla="*/ 161 h 201"/>
                  <a:gd name="T4" fmla="*/ 78 w 151"/>
                  <a:gd name="T5" fmla="*/ 6 h 201"/>
                  <a:gd name="T6" fmla="*/ 150 w 151"/>
                  <a:gd name="T7" fmla="*/ 82 h 201"/>
                  <a:gd name="T8" fmla="*/ 142 w 151"/>
                  <a:gd name="T9" fmla="*/ 19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201">
                    <a:moveTo>
                      <a:pt x="142" y="190"/>
                    </a:moveTo>
                    <a:cubicBezTo>
                      <a:pt x="142" y="190"/>
                      <a:pt x="89" y="201"/>
                      <a:pt x="45" y="161"/>
                    </a:cubicBezTo>
                    <a:cubicBezTo>
                      <a:pt x="0" y="122"/>
                      <a:pt x="4" y="12"/>
                      <a:pt x="78" y="6"/>
                    </a:cubicBezTo>
                    <a:cubicBezTo>
                      <a:pt x="151" y="0"/>
                      <a:pt x="150" y="82"/>
                      <a:pt x="150" y="82"/>
                    </a:cubicBezTo>
                    <a:lnTo>
                      <a:pt x="142" y="19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600"/>
              <p:cNvSpPr>
                <a:spLocks/>
              </p:cNvSpPr>
              <p:nvPr/>
            </p:nvSpPr>
            <p:spPr bwMode="auto">
              <a:xfrm>
                <a:off x="2458" y="2147"/>
                <a:ext cx="1735" cy="2542"/>
              </a:xfrm>
              <a:custGeom>
                <a:avLst/>
                <a:gdLst>
                  <a:gd name="T0" fmla="*/ 18 w 734"/>
                  <a:gd name="T1" fmla="*/ 518 h 1075"/>
                  <a:gd name="T2" fmla="*/ 23 w 734"/>
                  <a:gd name="T3" fmla="*/ 801 h 1075"/>
                  <a:gd name="T4" fmla="*/ 35 w 734"/>
                  <a:gd name="T5" fmla="*/ 900 h 1075"/>
                  <a:gd name="T6" fmla="*/ 131 w 734"/>
                  <a:gd name="T7" fmla="*/ 993 h 1075"/>
                  <a:gd name="T8" fmla="*/ 287 w 734"/>
                  <a:gd name="T9" fmla="*/ 1034 h 1075"/>
                  <a:gd name="T10" fmla="*/ 424 w 734"/>
                  <a:gd name="T11" fmla="*/ 1073 h 1075"/>
                  <a:gd name="T12" fmla="*/ 529 w 734"/>
                  <a:gd name="T13" fmla="*/ 1034 h 1075"/>
                  <a:gd name="T14" fmla="*/ 691 w 734"/>
                  <a:gd name="T15" fmla="*/ 975 h 1075"/>
                  <a:gd name="T16" fmla="*/ 734 w 734"/>
                  <a:gd name="T17" fmla="*/ 877 h 1075"/>
                  <a:gd name="T18" fmla="*/ 702 w 734"/>
                  <a:gd name="T19" fmla="*/ 437 h 1075"/>
                  <a:gd name="T20" fmla="*/ 590 w 734"/>
                  <a:gd name="T21" fmla="*/ 168 h 1075"/>
                  <a:gd name="T22" fmla="*/ 18 w 734"/>
                  <a:gd name="T23" fmla="*/ 518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4" h="1075">
                    <a:moveTo>
                      <a:pt x="18" y="518"/>
                    </a:moveTo>
                    <a:cubicBezTo>
                      <a:pt x="18" y="518"/>
                      <a:pt x="11" y="684"/>
                      <a:pt x="23" y="801"/>
                    </a:cubicBezTo>
                    <a:cubicBezTo>
                      <a:pt x="26" y="836"/>
                      <a:pt x="30" y="879"/>
                      <a:pt x="35" y="900"/>
                    </a:cubicBezTo>
                    <a:cubicBezTo>
                      <a:pt x="54" y="987"/>
                      <a:pt x="82" y="983"/>
                      <a:pt x="131" y="993"/>
                    </a:cubicBezTo>
                    <a:cubicBezTo>
                      <a:pt x="145" y="996"/>
                      <a:pt x="216" y="1011"/>
                      <a:pt x="287" y="1034"/>
                    </a:cubicBezTo>
                    <a:cubicBezTo>
                      <a:pt x="334" y="1048"/>
                      <a:pt x="374" y="1075"/>
                      <a:pt x="424" y="1073"/>
                    </a:cubicBezTo>
                    <a:cubicBezTo>
                      <a:pt x="463" y="1072"/>
                      <a:pt x="495" y="1045"/>
                      <a:pt x="529" y="1034"/>
                    </a:cubicBezTo>
                    <a:cubicBezTo>
                      <a:pt x="614" y="1006"/>
                      <a:pt x="682" y="979"/>
                      <a:pt x="691" y="975"/>
                    </a:cubicBezTo>
                    <a:cubicBezTo>
                      <a:pt x="717" y="965"/>
                      <a:pt x="734" y="940"/>
                      <a:pt x="734" y="877"/>
                    </a:cubicBezTo>
                    <a:cubicBezTo>
                      <a:pt x="734" y="814"/>
                      <a:pt x="732" y="558"/>
                      <a:pt x="702" y="437"/>
                    </a:cubicBezTo>
                    <a:cubicBezTo>
                      <a:pt x="673" y="315"/>
                      <a:pt x="666" y="213"/>
                      <a:pt x="590" y="168"/>
                    </a:cubicBezTo>
                    <a:cubicBezTo>
                      <a:pt x="567" y="146"/>
                      <a:pt x="0" y="0"/>
                      <a:pt x="18" y="51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601"/>
              <p:cNvSpPr>
                <a:spLocks/>
              </p:cNvSpPr>
              <p:nvPr/>
            </p:nvSpPr>
            <p:spPr bwMode="auto">
              <a:xfrm>
                <a:off x="2500" y="2171"/>
                <a:ext cx="1570" cy="1168"/>
              </a:xfrm>
              <a:custGeom>
                <a:avLst/>
                <a:gdLst>
                  <a:gd name="T0" fmla="*/ 362 w 664"/>
                  <a:gd name="T1" fmla="*/ 479 h 494"/>
                  <a:gd name="T2" fmla="*/ 664 w 664"/>
                  <a:gd name="T3" fmla="*/ 332 h 494"/>
                  <a:gd name="T4" fmla="*/ 572 w 664"/>
                  <a:gd name="T5" fmla="*/ 158 h 494"/>
                  <a:gd name="T6" fmla="*/ 0 w 664"/>
                  <a:gd name="T7" fmla="*/ 457 h 494"/>
                  <a:gd name="T8" fmla="*/ 261 w 664"/>
                  <a:gd name="T9" fmla="*/ 494 h 494"/>
                  <a:gd name="T10" fmla="*/ 362 w 664"/>
                  <a:gd name="T11" fmla="*/ 47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4" h="494">
                    <a:moveTo>
                      <a:pt x="362" y="479"/>
                    </a:moveTo>
                    <a:cubicBezTo>
                      <a:pt x="468" y="444"/>
                      <a:pt x="571" y="392"/>
                      <a:pt x="664" y="332"/>
                    </a:cubicBezTo>
                    <a:cubicBezTo>
                      <a:pt x="646" y="253"/>
                      <a:pt x="627" y="191"/>
                      <a:pt x="572" y="158"/>
                    </a:cubicBezTo>
                    <a:cubicBezTo>
                      <a:pt x="549" y="137"/>
                      <a:pt x="20" y="0"/>
                      <a:pt x="0" y="457"/>
                    </a:cubicBezTo>
                    <a:cubicBezTo>
                      <a:pt x="87" y="473"/>
                      <a:pt x="173" y="488"/>
                      <a:pt x="261" y="494"/>
                    </a:cubicBezTo>
                    <a:cubicBezTo>
                      <a:pt x="294" y="490"/>
                      <a:pt x="328" y="483"/>
                      <a:pt x="362" y="47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602"/>
              <p:cNvSpPr>
                <a:spLocks/>
              </p:cNvSpPr>
              <p:nvPr/>
            </p:nvSpPr>
            <p:spPr bwMode="auto">
              <a:xfrm>
                <a:off x="2285" y="2790"/>
                <a:ext cx="364" cy="1279"/>
              </a:xfrm>
              <a:custGeom>
                <a:avLst/>
                <a:gdLst>
                  <a:gd name="T0" fmla="*/ 4 w 154"/>
                  <a:gd name="T1" fmla="*/ 0 h 541"/>
                  <a:gd name="T2" fmla="*/ 16 w 154"/>
                  <a:gd name="T3" fmla="*/ 337 h 541"/>
                  <a:gd name="T4" fmla="*/ 50 w 154"/>
                  <a:gd name="T5" fmla="*/ 332 h 541"/>
                  <a:gd name="T6" fmla="*/ 108 w 154"/>
                  <a:gd name="T7" fmla="*/ 394 h 541"/>
                  <a:gd name="T8" fmla="*/ 104 w 154"/>
                  <a:gd name="T9" fmla="*/ 532 h 541"/>
                  <a:gd name="T10" fmla="*/ 130 w 154"/>
                  <a:gd name="T11" fmla="*/ 541 h 541"/>
                  <a:gd name="T12" fmla="*/ 154 w 154"/>
                  <a:gd name="T13" fmla="*/ 529 h 541"/>
                  <a:gd name="T14" fmla="*/ 151 w 154"/>
                  <a:gd name="T15" fmla="*/ 45 h 541"/>
                  <a:gd name="T16" fmla="*/ 4 w 154"/>
                  <a:gd name="T17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541">
                    <a:moveTo>
                      <a:pt x="4" y="0"/>
                    </a:moveTo>
                    <a:cubicBezTo>
                      <a:pt x="4" y="0"/>
                      <a:pt x="0" y="248"/>
                      <a:pt x="16" y="337"/>
                    </a:cubicBezTo>
                    <a:cubicBezTo>
                      <a:pt x="16" y="337"/>
                      <a:pt x="31" y="331"/>
                      <a:pt x="50" y="332"/>
                    </a:cubicBezTo>
                    <a:cubicBezTo>
                      <a:pt x="67" y="333"/>
                      <a:pt x="100" y="343"/>
                      <a:pt x="108" y="394"/>
                    </a:cubicBezTo>
                    <a:cubicBezTo>
                      <a:pt x="124" y="492"/>
                      <a:pt x="104" y="532"/>
                      <a:pt x="104" y="532"/>
                    </a:cubicBezTo>
                    <a:cubicBezTo>
                      <a:pt x="104" y="532"/>
                      <a:pt x="107" y="541"/>
                      <a:pt x="130" y="541"/>
                    </a:cubicBezTo>
                    <a:cubicBezTo>
                      <a:pt x="153" y="540"/>
                      <a:pt x="154" y="529"/>
                      <a:pt x="154" y="529"/>
                    </a:cubicBezTo>
                    <a:cubicBezTo>
                      <a:pt x="151" y="45"/>
                      <a:pt x="151" y="45"/>
                      <a:pt x="151" y="45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603"/>
              <p:cNvSpPr>
                <a:spLocks/>
              </p:cNvSpPr>
              <p:nvPr/>
            </p:nvSpPr>
            <p:spPr bwMode="auto">
              <a:xfrm>
                <a:off x="2304" y="3422"/>
                <a:ext cx="192" cy="196"/>
              </a:xfrm>
              <a:custGeom>
                <a:avLst/>
                <a:gdLst>
                  <a:gd name="T0" fmla="*/ 81 w 81"/>
                  <a:gd name="T1" fmla="*/ 83 h 83"/>
                  <a:gd name="T2" fmla="*/ 76 w 81"/>
                  <a:gd name="T3" fmla="*/ 42 h 83"/>
                  <a:gd name="T4" fmla="*/ 65 w 81"/>
                  <a:gd name="T5" fmla="*/ 27 h 83"/>
                  <a:gd name="T6" fmla="*/ 10 w 81"/>
                  <a:gd name="T7" fmla="*/ 0 h 83"/>
                  <a:gd name="T8" fmla="*/ 0 w 81"/>
                  <a:gd name="T9" fmla="*/ 0 h 83"/>
                  <a:gd name="T10" fmla="*/ 8 w 81"/>
                  <a:gd name="T11" fmla="*/ 70 h 83"/>
                  <a:gd name="T12" fmla="*/ 42 w 81"/>
                  <a:gd name="T13" fmla="*/ 65 h 83"/>
                  <a:gd name="T14" fmla="*/ 81 w 81"/>
                  <a:gd name="T15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83">
                    <a:moveTo>
                      <a:pt x="81" y="83"/>
                    </a:moveTo>
                    <a:cubicBezTo>
                      <a:pt x="79" y="70"/>
                      <a:pt x="77" y="57"/>
                      <a:pt x="76" y="42"/>
                    </a:cubicBezTo>
                    <a:cubicBezTo>
                      <a:pt x="72" y="37"/>
                      <a:pt x="68" y="32"/>
                      <a:pt x="65" y="27"/>
                    </a:cubicBezTo>
                    <a:cubicBezTo>
                      <a:pt x="46" y="19"/>
                      <a:pt x="29" y="8"/>
                      <a:pt x="10" y="0"/>
                    </a:cubicBezTo>
                    <a:cubicBezTo>
                      <a:pt x="7" y="0"/>
                      <a:pt x="4" y="0"/>
                      <a:pt x="0" y="0"/>
                    </a:cubicBezTo>
                    <a:cubicBezTo>
                      <a:pt x="2" y="27"/>
                      <a:pt x="5" y="52"/>
                      <a:pt x="8" y="70"/>
                    </a:cubicBezTo>
                    <a:cubicBezTo>
                      <a:pt x="8" y="70"/>
                      <a:pt x="23" y="64"/>
                      <a:pt x="42" y="65"/>
                    </a:cubicBezTo>
                    <a:cubicBezTo>
                      <a:pt x="52" y="65"/>
                      <a:pt x="68" y="69"/>
                      <a:pt x="81" y="83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604"/>
              <p:cNvSpPr>
                <a:spLocks/>
              </p:cNvSpPr>
              <p:nvPr/>
            </p:nvSpPr>
            <p:spPr bwMode="auto">
              <a:xfrm>
                <a:off x="2290" y="2899"/>
                <a:ext cx="352" cy="307"/>
              </a:xfrm>
              <a:custGeom>
                <a:avLst/>
                <a:gdLst>
                  <a:gd name="T0" fmla="*/ 0 w 149"/>
                  <a:gd name="T1" fmla="*/ 0 h 130"/>
                  <a:gd name="T2" fmla="*/ 2 w 149"/>
                  <a:gd name="T3" fmla="*/ 73 h 130"/>
                  <a:gd name="T4" fmla="*/ 149 w 149"/>
                  <a:gd name="T5" fmla="*/ 126 h 130"/>
                  <a:gd name="T6" fmla="*/ 149 w 149"/>
                  <a:gd name="T7" fmla="*/ 63 h 130"/>
                  <a:gd name="T8" fmla="*/ 0 w 149"/>
                  <a:gd name="T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30">
                    <a:moveTo>
                      <a:pt x="0" y="0"/>
                    </a:moveTo>
                    <a:cubicBezTo>
                      <a:pt x="2" y="73"/>
                      <a:pt x="2" y="73"/>
                      <a:pt x="2" y="73"/>
                    </a:cubicBezTo>
                    <a:cubicBezTo>
                      <a:pt x="2" y="73"/>
                      <a:pt x="76" y="130"/>
                      <a:pt x="149" y="126"/>
                    </a:cubicBezTo>
                    <a:cubicBezTo>
                      <a:pt x="149" y="63"/>
                      <a:pt x="149" y="63"/>
                      <a:pt x="149" y="6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605"/>
              <p:cNvSpPr>
                <a:spLocks/>
              </p:cNvSpPr>
              <p:nvPr/>
            </p:nvSpPr>
            <p:spPr bwMode="auto">
              <a:xfrm>
                <a:off x="2075" y="2157"/>
                <a:ext cx="2492" cy="1823"/>
              </a:xfrm>
              <a:custGeom>
                <a:avLst/>
                <a:gdLst>
                  <a:gd name="T0" fmla="*/ 164 w 1054"/>
                  <a:gd name="T1" fmla="*/ 39 h 771"/>
                  <a:gd name="T2" fmla="*/ 367 w 1054"/>
                  <a:gd name="T3" fmla="*/ 108 h 771"/>
                  <a:gd name="T4" fmla="*/ 703 w 1054"/>
                  <a:gd name="T5" fmla="*/ 0 h 771"/>
                  <a:gd name="T6" fmla="*/ 898 w 1054"/>
                  <a:gd name="T7" fmla="*/ 165 h 771"/>
                  <a:gd name="T8" fmla="*/ 1026 w 1054"/>
                  <a:gd name="T9" fmla="*/ 217 h 771"/>
                  <a:gd name="T10" fmla="*/ 969 w 1054"/>
                  <a:gd name="T11" fmla="*/ 580 h 771"/>
                  <a:gd name="T12" fmla="*/ 959 w 1054"/>
                  <a:gd name="T13" fmla="*/ 575 h 771"/>
                  <a:gd name="T14" fmla="*/ 887 w 1054"/>
                  <a:gd name="T15" fmla="*/ 595 h 771"/>
                  <a:gd name="T16" fmla="*/ 897 w 1054"/>
                  <a:gd name="T17" fmla="*/ 755 h 771"/>
                  <a:gd name="T18" fmla="*/ 871 w 1054"/>
                  <a:gd name="T19" fmla="*/ 769 h 771"/>
                  <a:gd name="T20" fmla="*/ 843 w 1054"/>
                  <a:gd name="T21" fmla="*/ 746 h 771"/>
                  <a:gd name="T22" fmla="*/ 828 w 1054"/>
                  <a:gd name="T23" fmla="*/ 446 h 771"/>
                  <a:gd name="T24" fmla="*/ 816 w 1054"/>
                  <a:gd name="T25" fmla="*/ 314 h 771"/>
                  <a:gd name="T26" fmla="*/ 319 w 1054"/>
                  <a:gd name="T27" fmla="*/ 446 h 771"/>
                  <a:gd name="T28" fmla="*/ 0 w 1054"/>
                  <a:gd name="T29" fmla="*/ 129 h 771"/>
                  <a:gd name="T30" fmla="*/ 91 w 1054"/>
                  <a:gd name="T31" fmla="*/ 217 h 771"/>
                  <a:gd name="T32" fmla="*/ 91 w 1054"/>
                  <a:gd name="T33" fmla="*/ 36 h 771"/>
                  <a:gd name="T34" fmla="*/ 149 w 1054"/>
                  <a:gd name="T35" fmla="*/ 129 h 771"/>
                  <a:gd name="T36" fmla="*/ 164 w 1054"/>
                  <a:gd name="T37" fmla="*/ 39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54" h="771">
                    <a:moveTo>
                      <a:pt x="164" y="39"/>
                    </a:moveTo>
                    <a:cubicBezTo>
                      <a:pt x="164" y="39"/>
                      <a:pt x="172" y="150"/>
                      <a:pt x="367" y="108"/>
                    </a:cubicBezTo>
                    <a:cubicBezTo>
                      <a:pt x="500" y="78"/>
                      <a:pt x="593" y="0"/>
                      <a:pt x="703" y="0"/>
                    </a:cubicBezTo>
                    <a:cubicBezTo>
                      <a:pt x="812" y="0"/>
                      <a:pt x="894" y="96"/>
                      <a:pt x="898" y="165"/>
                    </a:cubicBezTo>
                    <a:cubicBezTo>
                      <a:pt x="898" y="165"/>
                      <a:pt x="979" y="107"/>
                      <a:pt x="1026" y="217"/>
                    </a:cubicBezTo>
                    <a:cubicBezTo>
                      <a:pt x="1054" y="285"/>
                      <a:pt x="1023" y="404"/>
                      <a:pt x="969" y="580"/>
                    </a:cubicBezTo>
                    <a:cubicBezTo>
                      <a:pt x="969" y="580"/>
                      <a:pt x="965" y="577"/>
                      <a:pt x="959" y="575"/>
                    </a:cubicBezTo>
                    <a:cubicBezTo>
                      <a:pt x="945" y="568"/>
                      <a:pt x="917" y="562"/>
                      <a:pt x="887" y="595"/>
                    </a:cubicBezTo>
                    <a:cubicBezTo>
                      <a:pt x="863" y="622"/>
                      <a:pt x="897" y="755"/>
                      <a:pt x="897" y="755"/>
                    </a:cubicBezTo>
                    <a:cubicBezTo>
                      <a:pt x="897" y="755"/>
                      <a:pt x="900" y="767"/>
                      <a:pt x="871" y="769"/>
                    </a:cubicBezTo>
                    <a:cubicBezTo>
                      <a:pt x="841" y="771"/>
                      <a:pt x="843" y="746"/>
                      <a:pt x="843" y="746"/>
                    </a:cubicBezTo>
                    <a:cubicBezTo>
                      <a:pt x="843" y="746"/>
                      <a:pt x="833" y="613"/>
                      <a:pt x="828" y="446"/>
                    </a:cubicBezTo>
                    <a:cubicBezTo>
                      <a:pt x="826" y="376"/>
                      <a:pt x="828" y="334"/>
                      <a:pt x="816" y="314"/>
                    </a:cubicBezTo>
                    <a:cubicBezTo>
                      <a:pt x="816" y="314"/>
                      <a:pt x="577" y="488"/>
                      <a:pt x="319" y="446"/>
                    </a:cubicBezTo>
                    <a:cubicBezTo>
                      <a:pt x="61" y="403"/>
                      <a:pt x="20" y="242"/>
                      <a:pt x="0" y="129"/>
                    </a:cubicBezTo>
                    <a:cubicBezTo>
                      <a:pt x="0" y="129"/>
                      <a:pt x="29" y="198"/>
                      <a:pt x="91" y="217"/>
                    </a:cubicBezTo>
                    <a:cubicBezTo>
                      <a:pt x="91" y="217"/>
                      <a:pt x="32" y="129"/>
                      <a:pt x="91" y="36"/>
                    </a:cubicBezTo>
                    <a:cubicBezTo>
                      <a:pt x="91" y="36"/>
                      <a:pt x="113" y="108"/>
                      <a:pt x="149" y="129"/>
                    </a:cubicBezTo>
                    <a:cubicBezTo>
                      <a:pt x="149" y="129"/>
                      <a:pt x="132" y="114"/>
                      <a:pt x="164" y="39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606"/>
              <p:cNvSpPr>
                <a:spLocks/>
              </p:cNvSpPr>
              <p:nvPr/>
            </p:nvSpPr>
            <p:spPr bwMode="auto">
              <a:xfrm>
                <a:off x="4146" y="3398"/>
                <a:ext cx="258" cy="180"/>
              </a:xfrm>
              <a:custGeom>
                <a:avLst/>
                <a:gdLst>
                  <a:gd name="T0" fmla="*/ 109 w 109"/>
                  <a:gd name="T1" fmla="*/ 0 h 76"/>
                  <a:gd name="T2" fmla="*/ 12 w 109"/>
                  <a:gd name="T3" fmla="*/ 22 h 76"/>
                  <a:gd name="T4" fmla="*/ 10 w 109"/>
                  <a:gd name="T5" fmla="*/ 25 h 76"/>
                  <a:gd name="T6" fmla="*/ 8 w 109"/>
                  <a:gd name="T7" fmla="*/ 76 h 76"/>
                  <a:gd name="T8" fmla="*/ 8 w 109"/>
                  <a:gd name="T9" fmla="*/ 76 h 76"/>
                  <a:gd name="T10" fmla="*/ 11 w 109"/>
                  <a:gd name="T11" fmla="*/ 70 h 76"/>
                  <a:gd name="T12" fmla="*/ 83 w 109"/>
                  <a:gd name="T13" fmla="*/ 50 h 76"/>
                  <a:gd name="T14" fmla="*/ 93 w 109"/>
                  <a:gd name="T15" fmla="*/ 55 h 76"/>
                  <a:gd name="T16" fmla="*/ 109 w 109"/>
                  <a:gd name="T17" fmla="*/ 0 h 76"/>
                  <a:gd name="T18" fmla="*/ 109 w 109"/>
                  <a:gd name="T1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76">
                    <a:moveTo>
                      <a:pt x="109" y="0"/>
                    </a:moveTo>
                    <a:cubicBezTo>
                      <a:pt x="74" y="1"/>
                      <a:pt x="41" y="6"/>
                      <a:pt x="12" y="22"/>
                    </a:cubicBezTo>
                    <a:cubicBezTo>
                      <a:pt x="11" y="23"/>
                      <a:pt x="10" y="24"/>
                      <a:pt x="10" y="25"/>
                    </a:cubicBezTo>
                    <a:cubicBezTo>
                      <a:pt x="5" y="39"/>
                      <a:pt x="0" y="59"/>
                      <a:pt x="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9" y="73"/>
                      <a:pt x="10" y="72"/>
                      <a:pt x="11" y="70"/>
                    </a:cubicBezTo>
                    <a:cubicBezTo>
                      <a:pt x="41" y="37"/>
                      <a:pt x="69" y="43"/>
                      <a:pt x="83" y="50"/>
                    </a:cubicBezTo>
                    <a:cubicBezTo>
                      <a:pt x="89" y="52"/>
                      <a:pt x="93" y="55"/>
                      <a:pt x="93" y="55"/>
                    </a:cubicBezTo>
                    <a:cubicBezTo>
                      <a:pt x="99" y="36"/>
                      <a:pt x="104" y="18"/>
                      <a:pt x="109" y="0"/>
                    </a:cubicBezTo>
                    <a:cubicBezTo>
                      <a:pt x="109" y="0"/>
                      <a:pt x="109" y="0"/>
                      <a:pt x="109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Freeform 608"/>
            <p:cNvSpPr>
              <a:spLocks/>
            </p:cNvSpPr>
            <p:nvPr/>
          </p:nvSpPr>
          <p:spPr bwMode="auto">
            <a:xfrm>
              <a:off x="4243388" y="5187950"/>
              <a:ext cx="481013" cy="385763"/>
            </a:xfrm>
            <a:custGeom>
              <a:avLst/>
              <a:gdLst>
                <a:gd name="T0" fmla="*/ 128 w 128"/>
                <a:gd name="T1" fmla="*/ 25 h 103"/>
                <a:gd name="T2" fmla="*/ 44 w 128"/>
                <a:gd name="T3" fmla="*/ 6 h 103"/>
                <a:gd name="T4" fmla="*/ 0 w 128"/>
                <a:gd name="T5" fmla="*/ 65 h 103"/>
                <a:gd name="T6" fmla="*/ 0 w 128"/>
                <a:gd name="T7" fmla="*/ 103 h 103"/>
                <a:gd name="T8" fmla="*/ 128 w 128"/>
                <a:gd name="T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03">
                  <a:moveTo>
                    <a:pt x="128" y="25"/>
                  </a:moveTo>
                  <a:cubicBezTo>
                    <a:pt x="128" y="25"/>
                    <a:pt x="77" y="0"/>
                    <a:pt x="44" y="6"/>
                  </a:cubicBezTo>
                  <a:cubicBezTo>
                    <a:pt x="12" y="12"/>
                    <a:pt x="0" y="65"/>
                    <a:pt x="0" y="6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71" y="23"/>
                    <a:pt x="128" y="2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09"/>
            <p:cNvSpPr>
              <a:spLocks/>
            </p:cNvSpPr>
            <p:nvPr/>
          </p:nvSpPr>
          <p:spPr bwMode="auto">
            <a:xfrm>
              <a:off x="5921376" y="5202238"/>
              <a:ext cx="382588" cy="341313"/>
            </a:xfrm>
            <a:custGeom>
              <a:avLst/>
              <a:gdLst>
                <a:gd name="T0" fmla="*/ 26 w 102"/>
                <a:gd name="T1" fmla="*/ 1 h 91"/>
                <a:gd name="T2" fmla="*/ 3 w 102"/>
                <a:gd name="T3" fmla="*/ 27 h 91"/>
                <a:gd name="T4" fmla="*/ 97 w 102"/>
                <a:gd name="T5" fmla="*/ 91 h 91"/>
                <a:gd name="T6" fmla="*/ 96 w 102"/>
                <a:gd name="T7" fmla="*/ 40 h 91"/>
                <a:gd name="T8" fmla="*/ 26 w 102"/>
                <a:gd name="T9" fmla="*/ 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91">
                  <a:moveTo>
                    <a:pt x="26" y="1"/>
                  </a:moveTo>
                  <a:cubicBezTo>
                    <a:pt x="26" y="1"/>
                    <a:pt x="0" y="0"/>
                    <a:pt x="3" y="27"/>
                  </a:cubicBezTo>
                  <a:cubicBezTo>
                    <a:pt x="3" y="27"/>
                    <a:pt x="71" y="41"/>
                    <a:pt x="97" y="91"/>
                  </a:cubicBezTo>
                  <a:cubicBezTo>
                    <a:pt x="97" y="91"/>
                    <a:pt x="102" y="59"/>
                    <a:pt x="96" y="40"/>
                  </a:cubicBezTo>
                  <a:cubicBezTo>
                    <a:pt x="90" y="21"/>
                    <a:pt x="65" y="0"/>
                    <a:pt x="26" y="1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10"/>
            <p:cNvSpPr>
              <a:spLocks/>
            </p:cNvSpPr>
            <p:nvPr/>
          </p:nvSpPr>
          <p:spPr bwMode="auto">
            <a:xfrm>
              <a:off x="4870451" y="5826125"/>
              <a:ext cx="1009650" cy="1136650"/>
            </a:xfrm>
            <a:custGeom>
              <a:avLst/>
              <a:gdLst>
                <a:gd name="T0" fmla="*/ 63 w 269"/>
                <a:gd name="T1" fmla="*/ 35 h 303"/>
                <a:gd name="T2" fmla="*/ 71 w 269"/>
                <a:gd name="T3" fmla="*/ 247 h 303"/>
                <a:gd name="T4" fmla="*/ 245 w 269"/>
                <a:gd name="T5" fmla="*/ 224 h 303"/>
                <a:gd name="T6" fmla="*/ 189 w 269"/>
                <a:gd name="T7" fmla="*/ 26 h 303"/>
                <a:gd name="T8" fmla="*/ 129 w 269"/>
                <a:gd name="T9" fmla="*/ 0 h 303"/>
                <a:gd name="T10" fmla="*/ 63 w 269"/>
                <a:gd name="T11" fmla="*/ 35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9" h="303">
                  <a:moveTo>
                    <a:pt x="63" y="35"/>
                  </a:moveTo>
                  <a:cubicBezTo>
                    <a:pt x="63" y="35"/>
                    <a:pt x="0" y="191"/>
                    <a:pt x="71" y="247"/>
                  </a:cubicBezTo>
                  <a:cubicBezTo>
                    <a:pt x="142" y="303"/>
                    <a:pt x="231" y="266"/>
                    <a:pt x="245" y="224"/>
                  </a:cubicBezTo>
                  <a:cubicBezTo>
                    <a:pt x="269" y="148"/>
                    <a:pt x="205" y="127"/>
                    <a:pt x="189" y="26"/>
                  </a:cubicBezTo>
                  <a:cubicBezTo>
                    <a:pt x="189" y="26"/>
                    <a:pt x="169" y="0"/>
                    <a:pt x="129" y="0"/>
                  </a:cubicBezTo>
                  <a:cubicBezTo>
                    <a:pt x="89" y="1"/>
                    <a:pt x="63" y="35"/>
                    <a:pt x="63" y="3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11"/>
            <p:cNvSpPr>
              <a:spLocks/>
            </p:cNvSpPr>
            <p:nvPr/>
          </p:nvSpPr>
          <p:spPr bwMode="auto">
            <a:xfrm>
              <a:off x="4914901" y="5810250"/>
              <a:ext cx="901700" cy="1006475"/>
            </a:xfrm>
            <a:custGeom>
              <a:avLst/>
              <a:gdLst>
                <a:gd name="T0" fmla="*/ 57 w 240"/>
                <a:gd name="T1" fmla="*/ 33 h 268"/>
                <a:gd name="T2" fmla="*/ 64 w 240"/>
                <a:gd name="T3" fmla="*/ 216 h 268"/>
                <a:gd name="T4" fmla="*/ 219 w 240"/>
                <a:gd name="T5" fmla="*/ 195 h 268"/>
                <a:gd name="T6" fmla="*/ 170 w 240"/>
                <a:gd name="T7" fmla="*/ 20 h 268"/>
                <a:gd name="T8" fmla="*/ 116 w 240"/>
                <a:gd name="T9" fmla="*/ 1 h 268"/>
                <a:gd name="T10" fmla="*/ 57 w 240"/>
                <a:gd name="T11" fmla="*/ 33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68">
                  <a:moveTo>
                    <a:pt x="57" y="33"/>
                  </a:moveTo>
                  <a:cubicBezTo>
                    <a:pt x="57" y="33"/>
                    <a:pt x="0" y="165"/>
                    <a:pt x="64" y="216"/>
                  </a:cubicBezTo>
                  <a:cubicBezTo>
                    <a:pt x="127" y="268"/>
                    <a:pt x="207" y="234"/>
                    <a:pt x="219" y="195"/>
                  </a:cubicBezTo>
                  <a:cubicBezTo>
                    <a:pt x="240" y="126"/>
                    <a:pt x="184" y="113"/>
                    <a:pt x="170" y="20"/>
                  </a:cubicBezTo>
                  <a:cubicBezTo>
                    <a:pt x="170" y="20"/>
                    <a:pt x="151" y="0"/>
                    <a:pt x="116" y="1"/>
                  </a:cubicBezTo>
                  <a:cubicBezTo>
                    <a:pt x="80" y="1"/>
                    <a:pt x="57" y="33"/>
                    <a:pt x="57" y="33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12"/>
            <p:cNvSpPr>
              <a:spLocks/>
            </p:cNvSpPr>
            <p:nvPr/>
          </p:nvSpPr>
          <p:spPr bwMode="auto">
            <a:xfrm>
              <a:off x="6645276" y="5656263"/>
              <a:ext cx="315913" cy="398463"/>
            </a:xfrm>
            <a:custGeom>
              <a:avLst/>
              <a:gdLst>
                <a:gd name="T0" fmla="*/ 24 w 84"/>
                <a:gd name="T1" fmla="*/ 106 h 106"/>
                <a:gd name="T2" fmla="*/ 52 w 84"/>
                <a:gd name="T3" fmla="*/ 14 h 106"/>
                <a:gd name="T4" fmla="*/ 65 w 84"/>
                <a:gd name="T5" fmla="*/ 82 h 106"/>
                <a:gd name="T6" fmla="*/ 24 w 84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106">
                  <a:moveTo>
                    <a:pt x="24" y="106"/>
                  </a:moveTo>
                  <a:cubicBezTo>
                    <a:pt x="24" y="106"/>
                    <a:pt x="0" y="0"/>
                    <a:pt x="52" y="14"/>
                  </a:cubicBezTo>
                  <a:cubicBezTo>
                    <a:pt x="84" y="22"/>
                    <a:pt x="82" y="58"/>
                    <a:pt x="65" y="82"/>
                  </a:cubicBezTo>
                  <a:cubicBezTo>
                    <a:pt x="55" y="96"/>
                    <a:pt x="37" y="106"/>
                    <a:pt x="24" y="10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13"/>
            <p:cNvSpPr>
              <a:spLocks/>
            </p:cNvSpPr>
            <p:nvPr/>
          </p:nvSpPr>
          <p:spPr bwMode="auto">
            <a:xfrm>
              <a:off x="6721476" y="5716588"/>
              <a:ext cx="231775" cy="334963"/>
            </a:xfrm>
            <a:custGeom>
              <a:avLst/>
              <a:gdLst>
                <a:gd name="T0" fmla="*/ 4 w 62"/>
                <a:gd name="T1" fmla="*/ 89 h 89"/>
                <a:gd name="T2" fmla="*/ 0 w 62"/>
                <a:gd name="T3" fmla="*/ 61 h 89"/>
                <a:gd name="T4" fmla="*/ 55 w 62"/>
                <a:gd name="T5" fmla="*/ 43 h 89"/>
                <a:gd name="T6" fmla="*/ 4 w 62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89">
                  <a:moveTo>
                    <a:pt x="4" y="89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62" y="0"/>
                    <a:pt x="55" y="43"/>
                  </a:cubicBezTo>
                  <a:cubicBezTo>
                    <a:pt x="49" y="87"/>
                    <a:pt x="4" y="89"/>
                    <a:pt x="4" y="89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14"/>
            <p:cNvSpPr>
              <a:spLocks/>
            </p:cNvSpPr>
            <p:nvPr/>
          </p:nvSpPr>
          <p:spPr bwMode="auto">
            <a:xfrm>
              <a:off x="3597276" y="5768975"/>
              <a:ext cx="368300" cy="458788"/>
            </a:xfrm>
            <a:custGeom>
              <a:avLst/>
              <a:gdLst>
                <a:gd name="T0" fmla="*/ 87 w 98"/>
                <a:gd name="T1" fmla="*/ 119 h 122"/>
                <a:gd name="T2" fmla="*/ 37 w 98"/>
                <a:gd name="T3" fmla="*/ 26 h 122"/>
                <a:gd name="T4" fmla="*/ 33 w 98"/>
                <a:gd name="T5" fmla="*/ 101 h 122"/>
                <a:gd name="T6" fmla="*/ 87 w 98"/>
                <a:gd name="T7" fmla="*/ 11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22">
                  <a:moveTo>
                    <a:pt x="87" y="119"/>
                  </a:moveTo>
                  <a:cubicBezTo>
                    <a:pt x="87" y="119"/>
                    <a:pt x="98" y="0"/>
                    <a:pt x="37" y="26"/>
                  </a:cubicBezTo>
                  <a:cubicBezTo>
                    <a:pt x="0" y="41"/>
                    <a:pt x="9" y="79"/>
                    <a:pt x="33" y="101"/>
                  </a:cubicBezTo>
                  <a:cubicBezTo>
                    <a:pt x="48" y="115"/>
                    <a:pt x="71" y="122"/>
                    <a:pt x="87" y="11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15"/>
            <p:cNvSpPr>
              <a:spLocks/>
            </p:cNvSpPr>
            <p:nvPr/>
          </p:nvSpPr>
          <p:spPr bwMode="auto">
            <a:xfrm>
              <a:off x="3602038" y="5897563"/>
              <a:ext cx="322263" cy="338138"/>
            </a:xfrm>
            <a:custGeom>
              <a:avLst/>
              <a:gdLst>
                <a:gd name="T0" fmla="*/ 86 w 86"/>
                <a:gd name="T1" fmla="*/ 84 h 90"/>
                <a:gd name="T2" fmla="*/ 86 w 86"/>
                <a:gd name="T3" fmla="*/ 53 h 90"/>
                <a:gd name="T4" fmla="*/ 16 w 86"/>
                <a:gd name="T5" fmla="*/ 45 h 90"/>
                <a:gd name="T6" fmla="*/ 86 w 86"/>
                <a:gd name="T7" fmla="*/ 8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90">
                  <a:moveTo>
                    <a:pt x="86" y="84"/>
                  </a:move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0" y="0"/>
                    <a:pt x="16" y="45"/>
                  </a:cubicBezTo>
                  <a:cubicBezTo>
                    <a:pt x="32" y="90"/>
                    <a:pt x="86" y="84"/>
                    <a:pt x="86" y="84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616"/>
            <p:cNvSpPr>
              <a:spLocks noChangeArrowheads="1"/>
            </p:cNvSpPr>
            <p:nvPr/>
          </p:nvSpPr>
          <p:spPr bwMode="auto">
            <a:xfrm>
              <a:off x="5335588" y="7297738"/>
              <a:ext cx="266700" cy="82550"/>
            </a:xfrm>
            <a:prstGeom prst="ellipse">
              <a:avLst/>
            </a:pr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17"/>
            <p:cNvSpPr>
              <a:spLocks/>
            </p:cNvSpPr>
            <p:nvPr/>
          </p:nvSpPr>
          <p:spPr bwMode="auto">
            <a:xfrm>
              <a:off x="6645276" y="5862638"/>
              <a:ext cx="484188" cy="455613"/>
            </a:xfrm>
            <a:custGeom>
              <a:avLst/>
              <a:gdLst>
                <a:gd name="T0" fmla="*/ 15 w 129"/>
                <a:gd name="T1" fmla="*/ 121 h 121"/>
                <a:gd name="T2" fmla="*/ 0 w 129"/>
                <a:gd name="T3" fmla="*/ 112 h 121"/>
                <a:gd name="T4" fmla="*/ 101 w 129"/>
                <a:gd name="T5" fmla="*/ 0 h 121"/>
                <a:gd name="T6" fmla="*/ 15 w 129"/>
                <a:gd name="T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21">
                  <a:moveTo>
                    <a:pt x="15" y="121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103" y="72"/>
                    <a:pt x="101" y="0"/>
                  </a:cubicBezTo>
                  <a:cubicBezTo>
                    <a:pt x="101" y="0"/>
                    <a:pt x="129" y="78"/>
                    <a:pt x="15" y="12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18"/>
            <p:cNvSpPr>
              <a:spLocks/>
            </p:cNvSpPr>
            <p:nvPr/>
          </p:nvSpPr>
          <p:spPr bwMode="auto">
            <a:xfrm>
              <a:off x="4865688" y="6761163"/>
              <a:ext cx="1168400" cy="415925"/>
            </a:xfrm>
            <a:custGeom>
              <a:avLst/>
              <a:gdLst>
                <a:gd name="T0" fmla="*/ 310 w 311"/>
                <a:gd name="T1" fmla="*/ 0 h 111"/>
                <a:gd name="T2" fmla="*/ 0 w 311"/>
                <a:gd name="T3" fmla="*/ 52 h 111"/>
                <a:gd name="T4" fmla="*/ 0 w 311"/>
                <a:gd name="T5" fmla="*/ 65 h 111"/>
                <a:gd name="T6" fmla="*/ 251 w 311"/>
                <a:gd name="T7" fmla="*/ 111 h 111"/>
                <a:gd name="T8" fmla="*/ 311 w 311"/>
                <a:gd name="T9" fmla="*/ 74 h 111"/>
                <a:gd name="T10" fmla="*/ 310 w 311"/>
                <a:gd name="T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111">
                  <a:moveTo>
                    <a:pt x="310" y="0"/>
                  </a:moveTo>
                  <a:cubicBezTo>
                    <a:pt x="310" y="0"/>
                    <a:pt x="197" y="81"/>
                    <a:pt x="0" y="5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51" y="111"/>
                    <a:pt x="251" y="111"/>
                    <a:pt x="251" y="111"/>
                  </a:cubicBezTo>
                  <a:cubicBezTo>
                    <a:pt x="251" y="111"/>
                    <a:pt x="311" y="108"/>
                    <a:pt x="311" y="74"/>
                  </a:cubicBezTo>
                  <a:cubicBezTo>
                    <a:pt x="311" y="40"/>
                    <a:pt x="310" y="0"/>
                    <a:pt x="310" y="0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19"/>
            <p:cNvSpPr>
              <a:spLocks/>
            </p:cNvSpPr>
            <p:nvPr/>
          </p:nvSpPr>
          <p:spPr bwMode="auto">
            <a:xfrm>
              <a:off x="3578226" y="3949700"/>
              <a:ext cx="461963" cy="454025"/>
            </a:xfrm>
            <a:custGeom>
              <a:avLst/>
              <a:gdLst>
                <a:gd name="T0" fmla="*/ 2 w 123"/>
                <a:gd name="T1" fmla="*/ 4 h 121"/>
                <a:gd name="T2" fmla="*/ 13 w 123"/>
                <a:gd name="T3" fmla="*/ 38 h 121"/>
                <a:gd name="T4" fmla="*/ 36 w 123"/>
                <a:gd name="T5" fmla="*/ 76 h 121"/>
                <a:gd name="T6" fmla="*/ 108 w 123"/>
                <a:gd name="T7" fmla="*/ 119 h 121"/>
                <a:gd name="T8" fmla="*/ 123 w 123"/>
                <a:gd name="T9" fmla="*/ 121 h 121"/>
                <a:gd name="T10" fmla="*/ 107 w 123"/>
                <a:gd name="T11" fmla="*/ 113 h 121"/>
                <a:gd name="T12" fmla="*/ 91 w 123"/>
                <a:gd name="T13" fmla="*/ 102 h 121"/>
                <a:gd name="T14" fmla="*/ 53 w 123"/>
                <a:gd name="T15" fmla="*/ 74 h 121"/>
                <a:gd name="T16" fmla="*/ 26 w 123"/>
                <a:gd name="T17" fmla="*/ 38 h 121"/>
                <a:gd name="T18" fmla="*/ 8 w 123"/>
                <a:gd name="T19" fmla="*/ 9 h 121"/>
                <a:gd name="T20" fmla="*/ 4 w 123"/>
                <a:gd name="T21" fmla="*/ 0 h 121"/>
                <a:gd name="T22" fmla="*/ 2 w 123"/>
                <a:gd name="T23" fmla="*/ 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" h="121">
                  <a:moveTo>
                    <a:pt x="2" y="4"/>
                  </a:moveTo>
                  <a:cubicBezTo>
                    <a:pt x="0" y="13"/>
                    <a:pt x="10" y="31"/>
                    <a:pt x="13" y="38"/>
                  </a:cubicBezTo>
                  <a:cubicBezTo>
                    <a:pt x="19" y="52"/>
                    <a:pt x="26" y="64"/>
                    <a:pt x="36" y="76"/>
                  </a:cubicBezTo>
                  <a:cubicBezTo>
                    <a:pt x="54" y="98"/>
                    <a:pt x="80" y="113"/>
                    <a:pt x="108" y="119"/>
                  </a:cubicBezTo>
                  <a:cubicBezTo>
                    <a:pt x="113" y="120"/>
                    <a:pt x="117" y="121"/>
                    <a:pt x="123" y="121"/>
                  </a:cubicBezTo>
                  <a:cubicBezTo>
                    <a:pt x="119" y="117"/>
                    <a:pt x="112" y="116"/>
                    <a:pt x="107" y="113"/>
                  </a:cubicBezTo>
                  <a:cubicBezTo>
                    <a:pt x="101" y="110"/>
                    <a:pt x="96" y="106"/>
                    <a:pt x="91" y="102"/>
                  </a:cubicBezTo>
                  <a:cubicBezTo>
                    <a:pt x="78" y="93"/>
                    <a:pt x="64" y="85"/>
                    <a:pt x="53" y="74"/>
                  </a:cubicBezTo>
                  <a:cubicBezTo>
                    <a:pt x="43" y="63"/>
                    <a:pt x="33" y="50"/>
                    <a:pt x="26" y="38"/>
                  </a:cubicBezTo>
                  <a:cubicBezTo>
                    <a:pt x="20" y="28"/>
                    <a:pt x="13" y="20"/>
                    <a:pt x="8" y="9"/>
                  </a:cubicBezTo>
                  <a:cubicBezTo>
                    <a:pt x="6" y="6"/>
                    <a:pt x="5" y="4"/>
                    <a:pt x="4" y="0"/>
                  </a:cubicBezTo>
                  <a:cubicBezTo>
                    <a:pt x="3" y="1"/>
                    <a:pt x="2" y="2"/>
                    <a:pt x="2" y="4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20"/>
            <p:cNvSpPr>
              <a:spLocks/>
            </p:cNvSpPr>
            <p:nvPr/>
          </p:nvSpPr>
          <p:spPr bwMode="auto">
            <a:xfrm>
              <a:off x="3838576" y="3768725"/>
              <a:ext cx="277813" cy="365125"/>
            </a:xfrm>
            <a:custGeom>
              <a:avLst/>
              <a:gdLst>
                <a:gd name="T0" fmla="*/ 10 w 74"/>
                <a:gd name="T1" fmla="*/ 0 h 97"/>
                <a:gd name="T2" fmla="*/ 74 w 74"/>
                <a:gd name="T3" fmla="*/ 97 h 97"/>
                <a:gd name="T4" fmla="*/ 10 w 74"/>
                <a:gd name="T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97">
                  <a:moveTo>
                    <a:pt x="10" y="0"/>
                  </a:moveTo>
                  <a:cubicBezTo>
                    <a:pt x="10" y="0"/>
                    <a:pt x="0" y="78"/>
                    <a:pt x="74" y="97"/>
                  </a:cubicBezTo>
                  <a:cubicBezTo>
                    <a:pt x="74" y="97"/>
                    <a:pt x="23" y="64"/>
                    <a:pt x="10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21"/>
            <p:cNvSpPr>
              <a:spLocks/>
            </p:cNvSpPr>
            <p:nvPr/>
          </p:nvSpPr>
          <p:spPr bwMode="auto">
            <a:xfrm>
              <a:off x="6337301" y="4068763"/>
              <a:ext cx="454025" cy="503238"/>
            </a:xfrm>
            <a:custGeom>
              <a:avLst/>
              <a:gdLst>
                <a:gd name="T0" fmla="*/ 82 w 121"/>
                <a:gd name="T1" fmla="*/ 0 h 134"/>
                <a:gd name="T2" fmla="*/ 0 w 121"/>
                <a:gd name="T3" fmla="*/ 134 h 134"/>
                <a:gd name="T4" fmla="*/ 82 w 121"/>
                <a:gd name="T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134">
                  <a:moveTo>
                    <a:pt x="82" y="0"/>
                  </a:moveTo>
                  <a:cubicBezTo>
                    <a:pt x="82" y="0"/>
                    <a:pt x="121" y="106"/>
                    <a:pt x="0" y="134"/>
                  </a:cubicBezTo>
                  <a:cubicBezTo>
                    <a:pt x="0" y="134"/>
                    <a:pt x="64" y="81"/>
                    <a:pt x="82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22"/>
            <p:cNvSpPr>
              <a:spLocks/>
            </p:cNvSpPr>
            <p:nvPr/>
          </p:nvSpPr>
          <p:spPr bwMode="auto">
            <a:xfrm>
              <a:off x="5057776" y="3400425"/>
              <a:ext cx="1339850" cy="406400"/>
            </a:xfrm>
            <a:custGeom>
              <a:avLst/>
              <a:gdLst>
                <a:gd name="T0" fmla="*/ 357 w 357"/>
                <a:gd name="T1" fmla="*/ 83 h 108"/>
                <a:gd name="T2" fmla="*/ 194 w 357"/>
                <a:gd name="T3" fmla="*/ 38 h 108"/>
                <a:gd name="T4" fmla="*/ 45 w 357"/>
                <a:gd name="T5" fmla="*/ 105 h 108"/>
                <a:gd name="T6" fmla="*/ 243 w 357"/>
                <a:gd name="T7" fmla="*/ 80 h 108"/>
                <a:gd name="T8" fmla="*/ 357 w 357"/>
                <a:gd name="T9" fmla="*/ 8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7" h="108">
                  <a:moveTo>
                    <a:pt x="357" y="83"/>
                  </a:moveTo>
                  <a:cubicBezTo>
                    <a:pt x="357" y="83"/>
                    <a:pt x="300" y="0"/>
                    <a:pt x="194" y="38"/>
                  </a:cubicBezTo>
                  <a:cubicBezTo>
                    <a:pt x="88" y="76"/>
                    <a:pt x="89" y="102"/>
                    <a:pt x="45" y="105"/>
                  </a:cubicBezTo>
                  <a:cubicBezTo>
                    <a:pt x="0" y="108"/>
                    <a:pt x="159" y="106"/>
                    <a:pt x="243" y="80"/>
                  </a:cubicBezTo>
                  <a:cubicBezTo>
                    <a:pt x="328" y="55"/>
                    <a:pt x="342" y="102"/>
                    <a:pt x="357" y="83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23"/>
            <p:cNvSpPr>
              <a:spLocks/>
            </p:cNvSpPr>
            <p:nvPr/>
          </p:nvSpPr>
          <p:spPr bwMode="auto">
            <a:xfrm>
              <a:off x="6596063" y="4238625"/>
              <a:ext cx="500063" cy="742950"/>
            </a:xfrm>
            <a:custGeom>
              <a:avLst/>
              <a:gdLst>
                <a:gd name="T0" fmla="*/ 0 w 133"/>
                <a:gd name="T1" fmla="*/ 118 h 198"/>
                <a:gd name="T2" fmla="*/ 77 w 133"/>
                <a:gd name="T3" fmla="*/ 0 h 198"/>
                <a:gd name="T4" fmla="*/ 121 w 133"/>
                <a:gd name="T5" fmla="*/ 77 h 198"/>
                <a:gd name="T6" fmla="*/ 0 w 133"/>
                <a:gd name="T7" fmla="*/ 198 h 198"/>
                <a:gd name="T8" fmla="*/ 0 w 133"/>
                <a:gd name="T9" fmla="*/ 11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98">
                  <a:moveTo>
                    <a:pt x="0" y="118"/>
                  </a:moveTo>
                  <a:cubicBezTo>
                    <a:pt x="0" y="118"/>
                    <a:pt x="86" y="68"/>
                    <a:pt x="77" y="0"/>
                  </a:cubicBezTo>
                  <a:cubicBezTo>
                    <a:pt x="77" y="0"/>
                    <a:pt x="133" y="12"/>
                    <a:pt x="121" y="77"/>
                  </a:cubicBezTo>
                  <a:cubicBezTo>
                    <a:pt x="109" y="141"/>
                    <a:pt x="0" y="198"/>
                    <a:pt x="0" y="198"/>
                  </a:cubicBezTo>
                  <a:lnTo>
                    <a:pt x="0" y="118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24"/>
            <p:cNvSpPr>
              <a:spLocks/>
            </p:cNvSpPr>
            <p:nvPr/>
          </p:nvSpPr>
          <p:spPr bwMode="auto">
            <a:xfrm>
              <a:off x="4333876" y="6122988"/>
              <a:ext cx="104775" cy="41275"/>
            </a:xfrm>
            <a:custGeom>
              <a:avLst/>
              <a:gdLst>
                <a:gd name="T0" fmla="*/ 28 w 28"/>
                <a:gd name="T1" fmla="*/ 6 h 11"/>
                <a:gd name="T2" fmla="*/ 22 w 28"/>
                <a:gd name="T3" fmla="*/ 11 h 11"/>
                <a:gd name="T4" fmla="*/ 5 w 28"/>
                <a:gd name="T5" fmla="*/ 11 h 11"/>
                <a:gd name="T6" fmla="*/ 0 w 28"/>
                <a:gd name="T7" fmla="*/ 6 h 11"/>
                <a:gd name="T8" fmla="*/ 0 w 28"/>
                <a:gd name="T9" fmla="*/ 6 h 11"/>
                <a:gd name="T10" fmla="*/ 5 w 28"/>
                <a:gd name="T11" fmla="*/ 0 h 11"/>
                <a:gd name="T12" fmla="*/ 22 w 28"/>
                <a:gd name="T13" fmla="*/ 0 h 11"/>
                <a:gd name="T14" fmla="*/ 28 w 28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28" y="6"/>
                  </a:moveTo>
                  <a:cubicBezTo>
                    <a:pt x="28" y="8"/>
                    <a:pt x="25" y="11"/>
                    <a:pt x="22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3"/>
                    <a:pt x="28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25"/>
            <p:cNvSpPr>
              <a:spLocks/>
            </p:cNvSpPr>
            <p:nvPr/>
          </p:nvSpPr>
          <p:spPr bwMode="auto">
            <a:xfrm>
              <a:off x="6176963" y="6065838"/>
              <a:ext cx="88900" cy="33338"/>
            </a:xfrm>
            <a:custGeom>
              <a:avLst/>
              <a:gdLst>
                <a:gd name="T0" fmla="*/ 24 w 24"/>
                <a:gd name="T1" fmla="*/ 5 h 9"/>
                <a:gd name="T2" fmla="*/ 20 w 24"/>
                <a:gd name="T3" fmla="*/ 9 h 9"/>
                <a:gd name="T4" fmla="*/ 4 w 24"/>
                <a:gd name="T5" fmla="*/ 9 h 9"/>
                <a:gd name="T6" fmla="*/ 0 w 24"/>
                <a:gd name="T7" fmla="*/ 5 h 9"/>
                <a:gd name="T8" fmla="*/ 0 w 24"/>
                <a:gd name="T9" fmla="*/ 5 h 9"/>
                <a:gd name="T10" fmla="*/ 4 w 24"/>
                <a:gd name="T11" fmla="*/ 0 h 9"/>
                <a:gd name="T12" fmla="*/ 20 w 24"/>
                <a:gd name="T13" fmla="*/ 0 h 9"/>
                <a:gd name="T14" fmla="*/ 24 w 24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4" y="5"/>
                  </a:moveTo>
                  <a:cubicBezTo>
                    <a:pt x="24" y="7"/>
                    <a:pt x="22" y="9"/>
                    <a:pt x="2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626"/>
            <p:cNvSpPr>
              <a:spLocks noChangeArrowheads="1"/>
            </p:cNvSpPr>
            <p:nvPr/>
          </p:nvSpPr>
          <p:spPr bwMode="auto">
            <a:xfrm>
              <a:off x="5410201" y="6478588"/>
              <a:ext cx="169863" cy="68263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27"/>
            <p:cNvSpPr>
              <a:spLocks/>
            </p:cNvSpPr>
            <p:nvPr/>
          </p:nvSpPr>
          <p:spPr bwMode="auto">
            <a:xfrm>
              <a:off x="4479926" y="5645150"/>
              <a:ext cx="374650" cy="371475"/>
            </a:xfrm>
            <a:custGeom>
              <a:avLst/>
              <a:gdLst>
                <a:gd name="T0" fmla="*/ 99 w 100"/>
                <a:gd name="T1" fmla="*/ 50 h 99"/>
                <a:gd name="T2" fmla="*/ 50 w 100"/>
                <a:gd name="T3" fmla="*/ 99 h 99"/>
                <a:gd name="T4" fmla="*/ 0 w 100"/>
                <a:gd name="T5" fmla="*/ 49 h 99"/>
                <a:gd name="T6" fmla="*/ 50 w 100"/>
                <a:gd name="T7" fmla="*/ 0 h 99"/>
                <a:gd name="T8" fmla="*/ 99 w 100"/>
                <a:gd name="T9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9">
                  <a:moveTo>
                    <a:pt x="99" y="50"/>
                  </a:moveTo>
                  <a:cubicBezTo>
                    <a:pt x="99" y="77"/>
                    <a:pt x="77" y="99"/>
                    <a:pt x="50" y="99"/>
                  </a:cubicBezTo>
                  <a:cubicBezTo>
                    <a:pt x="22" y="99"/>
                    <a:pt x="0" y="77"/>
                    <a:pt x="0" y="49"/>
                  </a:cubicBezTo>
                  <a:cubicBezTo>
                    <a:pt x="0" y="22"/>
                    <a:pt x="23" y="0"/>
                    <a:pt x="50" y="0"/>
                  </a:cubicBezTo>
                  <a:cubicBezTo>
                    <a:pt x="77" y="0"/>
                    <a:pt x="100" y="22"/>
                    <a:pt x="99" y="5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28"/>
            <p:cNvSpPr>
              <a:spLocks/>
            </p:cNvSpPr>
            <p:nvPr/>
          </p:nvSpPr>
          <p:spPr bwMode="auto">
            <a:xfrm>
              <a:off x="5816601" y="5649913"/>
              <a:ext cx="371475" cy="333375"/>
            </a:xfrm>
            <a:custGeom>
              <a:avLst/>
              <a:gdLst>
                <a:gd name="T0" fmla="*/ 99 w 99"/>
                <a:gd name="T1" fmla="*/ 46 h 89"/>
                <a:gd name="T2" fmla="*/ 50 w 99"/>
                <a:gd name="T3" fmla="*/ 89 h 89"/>
                <a:gd name="T4" fmla="*/ 0 w 99"/>
                <a:gd name="T5" fmla="*/ 39 h 89"/>
                <a:gd name="T6" fmla="*/ 39 w 99"/>
                <a:gd name="T7" fmla="*/ 0 h 89"/>
                <a:gd name="T8" fmla="*/ 99 w 99"/>
                <a:gd name="T9" fmla="*/ 4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89">
                  <a:moveTo>
                    <a:pt x="99" y="46"/>
                  </a:moveTo>
                  <a:cubicBezTo>
                    <a:pt x="99" y="74"/>
                    <a:pt x="77" y="89"/>
                    <a:pt x="50" y="89"/>
                  </a:cubicBezTo>
                  <a:cubicBezTo>
                    <a:pt x="22" y="88"/>
                    <a:pt x="0" y="66"/>
                    <a:pt x="0" y="39"/>
                  </a:cubicBezTo>
                  <a:cubicBezTo>
                    <a:pt x="0" y="11"/>
                    <a:pt x="12" y="0"/>
                    <a:pt x="39" y="0"/>
                  </a:cubicBezTo>
                  <a:cubicBezTo>
                    <a:pt x="66" y="0"/>
                    <a:pt x="99" y="19"/>
                    <a:pt x="99" y="46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29"/>
            <p:cNvSpPr>
              <a:spLocks/>
            </p:cNvSpPr>
            <p:nvPr/>
          </p:nvSpPr>
          <p:spPr bwMode="auto">
            <a:xfrm>
              <a:off x="4641851" y="5716588"/>
              <a:ext cx="179388" cy="158750"/>
            </a:xfrm>
            <a:custGeom>
              <a:avLst/>
              <a:gdLst>
                <a:gd name="T0" fmla="*/ 45 w 48"/>
                <a:gd name="T1" fmla="*/ 28 h 42"/>
                <a:gd name="T2" fmla="*/ 18 w 48"/>
                <a:gd name="T3" fmla="*/ 38 h 42"/>
                <a:gd name="T4" fmla="*/ 3 w 48"/>
                <a:gd name="T5" fmla="*/ 14 h 42"/>
                <a:gd name="T6" fmla="*/ 30 w 48"/>
                <a:gd name="T7" fmla="*/ 4 h 42"/>
                <a:gd name="T8" fmla="*/ 45 w 48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2">
                  <a:moveTo>
                    <a:pt x="45" y="28"/>
                  </a:moveTo>
                  <a:cubicBezTo>
                    <a:pt x="41" y="38"/>
                    <a:pt x="29" y="42"/>
                    <a:pt x="18" y="38"/>
                  </a:cubicBezTo>
                  <a:cubicBezTo>
                    <a:pt x="6" y="34"/>
                    <a:pt x="0" y="23"/>
                    <a:pt x="3" y="14"/>
                  </a:cubicBezTo>
                  <a:cubicBezTo>
                    <a:pt x="6" y="4"/>
                    <a:pt x="18" y="0"/>
                    <a:pt x="30" y="4"/>
                  </a:cubicBezTo>
                  <a:cubicBezTo>
                    <a:pt x="41" y="8"/>
                    <a:pt x="48" y="19"/>
                    <a:pt x="45" y="2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30"/>
            <p:cNvSpPr>
              <a:spLocks/>
            </p:cNvSpPr>
            <p:nvPr/>
          </p:nvSpPr>
          <p:spPr bwMode="auto">
            <a:xfrm>
              <a:off x="6003926" y="5694363"/>
              <a:ext cx="149225" cy="153988"/>
            </a:xfrm>
            <a:custGeom>
              <a:avLst/>
              <a:gdLst>
                <a:gd name="T0" fmla="*/ 33 w 40"/>
                <a:gd name="T1" fmla="*/ 34 h 41"/>
                <a:gd name="T2" fmla="*/ 8 w 40"/>
                <a:gd name="T3" fmla="*/ 33 h 41"/>
                <a:gd name="T4" fmla="*/ 7 w 40"/>
                <a:gd name="T5" fmla="*/ 7 h 41"/>
                <a:gd name="T6" fmla="*/ 33 w 40"/>
                <a:gd name="T7" fmla="*/ 8 h 41"/>
                <a:gd name="T8" fmla="*/ 33 w 40"/>
                <a:gd name="T9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33" y="34"/>
                  </a:moveTo>
                  <a:cubicBezTo>
                    <a:pt x="26" y="41"/>
                    <a:pt x="15" y="40"/>
                    <a:pt x="8" y="33"/>
                  </a:cubicBezTo>
                  <a:cubicBezTo>
                    <a:pt x="0" y="25"/>
                    <a:pt x="0" y="13"/>
                    <a:pt x="7" y="7"/>
                  </a:cubicBezTo>
                  <a:cubicBezTo>
                    <a:pt x="14" y="0"/>
                    <a:pt x="26" y="1"/>
                    <a:pt x="33" y="8"/>
                  </a:cubicBezTo>
                  <a:cubicBezTo>
                    <a:pt x="40" y="16"/>
                    <a:pt x="40" y="28"/>
                    <a:pt x="33" y="3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31"/>
            <p:cNvSpPr>
              <a:spLocks/>
            </p:cNvSpPr>
            <p:nvPr/>
          </p:nvSpPr>
          <p:spPr bwMode="auto">
            <a:xfrm>
              <a:off x="2843213" y="714375"/>
              <a:ext cx="690563" cy="498475"/>
            </a:xfrm>
            <a:custGeom>
              <a:avLst/>
              <a:gdLst>
                <a:gd name="T0" fmla="*/ 0 w 435"/>
                <a:gd name="T1" fmla="*/ 0 h 314"/>
                <a:gd name="T2" fmla="*/ 435 w 435"/>
                <a:gd name="T3" fmla="*/ 212 h 314"/>
                <a:gd name="T4" fmla="*/ 435 w 435"/>
                <a:gd name="T5" fmla="*/ 314 h 314"/>
                <a:gd name="T6" fmla="*/ 0 w 435"/>
                <a:gd name="T7" fmla="*/ 168 h 314"/>
                <a:gd name="T8" fmla="*/ 0 w 43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314">
                  <a:moveTo>
                    <a:pt x="0" y="0"/>
                  </a:moveTo>
                  <a:lnTo>
                    <a:pt x="435" y="212"/>
                  </a:lnTo>
                  <a:lnTo>
                    <a:pt x="435" y="314"/>
                  </a:lnTo>
                  <a:lnTo>
                    <a:pt x="0" y="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32"/>
            <p:cNvSpPr>
              <a:spLocks/>
            </p:cNvSpPr>
            <p:nvPr/>
          </p:nvSpPr>
          <p:spPr bwMode="auto">
            <a:xfrm>
              <a:off x="3384551" y="-501650"/>
              <a:ext cx="581025" cy="701675"/>
            </a:xfrm>
            <a:custGeom>
              <a:avLst/>
              <a:gdLst>
                <a:gd name="T0" fmla="*/ 0 w 366"/>
                <a:gd name="T1" fmla="*/ 85 h 442"/>
                <a:gd name="T2" fmla="*/ 92 w 366"/>
                <a:gd name="T3" fmla="*/ 0 h 442"/>
                <a:gd name="T4" fmla="*/ 366 w 366"/>
                <a:gd name="T5" fmla="*/ 380 h 442"/>
                <a:gd name="T6" fmla="*/ 307 w 366"/>
                <a:gd name="T7" fmla="*/ 442 h 442"/>
                <a:gd name="T8" fmla="*/ 0 w 366"/>
                <a:gd name="T9" fmla="*/ 8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442">
                  <a:moveTo>
                    <a:pt x="0" y="85"/>
                  </a:moveTo>
                  <a:lnTo>
                    <a:pt x="92" y="0"/>
                  </a:lnTo>
                  <a:lnTo>
                    <a:pt x="366" y="380"/>
                  </a:lnTo>
                  <a:lnTo>
                    <a:pt x="307" y="442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FFD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33"/>
            <p:cNvSpPr>
              <a:spLocks/>
            </p:cNvSpPr>
            <p:nvPr/>
          </p:nvSpPr>
          <p:spPr bwMode="auto">
            <a:xfrm>
              <a:off x="4622801" y="-1208087"/>
              <a:ext cx="239713" cy="912813"/>
            </a:xfrm>
            <a:custGeom>
              <a:avLst/>
              <a:gdLst>
                <a:gd name="T0" fmla="*/ 0 w 151"/>
                <a:gd name="T1" fmla="*/ 0 h 575"/>
                <a:gd name="T2" fmla="*/ 125 w 151"/>
                <a:gd name="T3" fmla="*/ 81 h 575"/>
                <a:gd name="T4" fmla="*/ 151 w 151"/>
                <a:gd name="T5" fmla="*/ 575 h 575"/>
                <a:gd name="T6" fmla="*/ 97 w 151"/>
                <a:gd name="T7" fmla="*/ 575 h 575"/>
                <a:gd name="T8" fmla="*/ 0 w 151"/>
                <a:gd name="T9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575">
                  <a:moveTo>
                    <a:pt x="0" y="0"/>
                  </a:moveTo>
                  <a:lnTo>
                    <a:pt x="125" y="81"/>
                  </a:lnTo>
                  <a:lnTo>
                    <a:pt x="151" y="575"/>
                  </a:lnTo>
                  <a:lnTo>
                    <a:pt x="97" y="5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34"/>
            <p:cNvSpPr>
              <a:spLocks/>
            </p:cNvSpPr>
            <p:nvPr/>
          </p:nvSpPr>
          <p:spPr bwMode="auto">
            <a:xfrm>
              <a:off x="5729288" y="-960437"/>
              <a:ext cx="447675" cy="915988"/>
            </a:xfrm>
            <a:custGeom>
              <a:avLst/>
              <a:gdLst>
                <a:gd name="T0" fmla="*/ 17 w 282"/>
                <a:gd name="T1" fmla="*/ 577 h 577"/>
                <a:gd name="T2" fmla="*/ 282 w 282"/>
                <a:gd name="T3" fmla="*/ 130 h 577"/>
                <a:gd name="T4" fmla="*/ 220 w 282"/>
                <a:gd name="T5" fmla="*/ 0 h 577"/>
                <a:gd name="T6" fmla="*/ 0 w 282"/>
                <a:gd name="T7" fmla="*/ 419 h 577"/>
                <a:gd name="T8" fmla="*/ 17 w 282"/>
                <a:gd name="T9" fmla="*/ 577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577">
                  <a:moveTo>
                    <a:pt x="17" y="577"/>
                  </a:moveTo>
                  <a:lnTo>
                    <a:pt x="282" y="130"/>
                  </a:lnTo>
                  <a:lnTo>
                    <a:pt x="220" y="0"/>
                  </a:lnTo>
                  <a:lnTo>
                    <a:pt x="0" y="419"/>
                  </a:lnTo>
                  <a:lnTo>
                    <a:pt x="17" y="577"/>
                  </a:lnTo>
                  <a:close/>
                </a:path>
              </a:pathLst>
            </a:custGeom>
            <a:solidFill>
              <a:srgbClr val="FFD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35"/>
            <p:cNvSpPr>
              <a:spLocks/>
            </p:cNvSpPr>
            <p:nvPr/>
          </p:nvSpPr>
          <p:spPr bwMode="auto">
            <a:xfrm>
              <a:off x="6265863" y="-44450"/>
              <a:ext cx="668338" cy="806450"/>
            </a:xfrm>
            <a:custGeom>
              <a:avLst/>
              <a:gdLst>
                <a:gd name="T0" fmla="*/ 0 w 421"/>
                <a:gd name="T1" fmla="*/ 435 h 508"/>
                <a:gd name="T2" fmla="*/ 372 w 421"/>
                <a:gd name="T3" fmla="*/ 0 h 508"/>
                <a:gd name="T4" fmla="*/ 421 w 421"/>
                <a:gd name="T5" fmla="*/ 154 h 508"/>
                <a:gd name="T6" fmla="*/ 34 w 421"/>
                <a:gd name="T7" fmla="*/ 508 h 508"/>
                <a:gd name="T8" fmla="*/ 0 w 421"/>
                <a:gd name="T9" fmla="*/ 435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1" h="508">
                  <a:moveTo>
                    <a:pt x="0" y="435"/>
                  </a:moveTo>
                  <a:lnTo>
                    <a:pt x="372" y="0"/>
                  </a:lnTo>
                  <a:lnTo>
                    <a:pt x="421" y="154"/>
                  </a:lnTo>
                  <a:lnTo>
                    <a:pt x="34" y="508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rgbClr val="FFD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8816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" name="组合 562"/>
          <p:cNvGrpSpPr/>
          <p:nvPr/>
        </p:nvGrpSpPr>
        <p:grpSpPr>
          <a:xfrm>
            <a:off x="3975102" y="650081"/>
            <a:ext cx="9617006" cy="9859963"/>
            <a:chOff x="2794001" y="-1541463"/>
            <a:chExt cx="13573125" cy="13916026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10785476" y="3363913"/>
              <a:ext cx="5056188" cy="9010650"/>
              <a:chOff x="6794" y="2119"/>
              <a:chExt cx="3185" cy="5676"/>
            </a:xfrm>
          </p:grpSpPr>
          <p:sp>
            <p:nvSpPr>
              <p:cNvPr id="363" name="Freeform 5"/>
              <p:cNvSpPr>
                <a:spLocks/>
              </p:cNvSpPr>
              <p:nvPr/>
            </p:nvSpPr>
            <p:spPr bwMode="auto">
              <a:xfrm>
                <a:off x="7728" y="7032"/>
                <a:ext cx="397" cy="607"/>
              </a:xfrm>
              <a:custGeom>
                <a:avLst/>
                <a:gdLst>
                  <a:gd name="T0" fmla="*/ 30 w 168"/>
                  <a:gd name="T1" fmla="*/ 14 h 257"/>
                  <a:gd name="T2" fmla="*/ 140 w 168"/>
                  <a:gd name="T3" fmla="*/ 13 h 257"/>
                  <a:gd name="T4" fmla="*/ 148 w 168"/>
                  <a:gd name="T5" fmla="*/ 87 h 257"/>
                  <a:gd name="T6" fmla="*/ 102 w 168"/>
                  <a:gd name="T7" fmla="*/ 192 h 257"/>
                  <a:gd name="T8" fmla="*/ 90 w 168"/>
                  <a:gd name="T9" fmla="*/ 255 h 257"/>
                  <a:gd name="T10" fmla="*/ 53 w 168"/>
                  <a:gd name="T11" fmla="*/ 257 h 257"/>
                  <a:gd name="T12" fmla="*/ 84 w 168"/>
                  <a:gd name="T13" fmla="*/ 145 h 257"/>
                  <a:gd name="T14" fmla="*/ 120 w 168"/>
                  <a:gd name="T15" fmla="*/ 46 h 257"/>
                  <a:gd name="T16" fmla="*/ 6 w 168"/>
                  <a:gd name="T17" fmla="*/ 48 h 257"/>
                  <a:gd name="T18" fmla="*/ 30 w 168"/>
                  <a:gd name="T19" fmla="*/ 14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257">
                    <a:moveTo>
                      <a:pt x="30" y="14"/>
                    </a:moveTo>
                    <a:cubicBezTo>
                      <a:pt x="30" y="14"/>
                      <a:pt x="118" y="0"/>
                      <a:pt x="140" y="13"/>
                    </a:cubicBezTo>
                    <a:cubicBezTo>
                      <a:pt x="162" y="26"/>
                      <a:pt x="168" y="51"/>
                      <a:pt x="148" y="87"/>
                    </a:cubicBezTo>
                    <a:cubicBezTo>
                      <a:pt x="137" y="107"/>
                      <a:pt x="115" y="152"/>
                      <a:pt x="102" y="192"/>
                    </a:cubicBezTo>
                    <a:cubicBezTo>
                      <a:pt x="92" y="226"/>
                      <a:pt x="90" y="255"/>
                      <a:pt x="90" y="255"/>
                    </a:cubicBezTo>
                    <a:cubicBezTo>
                      <a:pt x="53" y="257"/>
                      <a:pt x="53" y="257"/>
                      <a:pt x="53" y="257"/>
                    </a:cubicBezTo>
                    <a:cubicBezTo>
                      <a:pt x="53" y="257"/>
                      <a:pt x="56" y="196"/>
                      <a:pt x="84" y="145"/>
                    </a:cubicBezTo>
                    <a:cubicBezTo>
                      <a:pt x="100" y="115"/>
                      <a:pt x="134" y="61"/>
                      <a:pt x="120" y="46"/>
                    </a:cubicBezTo>
                    <a:cubicBezTo>
                      <a:pt x="106" y="31"/>
                      <a:pt x="6" y="48"/>
                      <a:pt x="6" y="48"/>
                    </a:cubicBezTo>
                    <a:cubicBezTo>
                      <a:pt x="6" y="48"/>
                      <a:pt x="0" y="18"/>
                      <a:pt x="30" y="14"/>
                    </a:cubicBez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6"/>
              <p:cNvSpPr>
                <a:spLocks/>
              </p:cNvSpPr>
              <p:nvPr/>
            </p:nvSpPr>
            <p:spPr bwMode="auto">
              <a:xfrm>
                <a:off x="7738" y="7077"/>
                <a:ext cx="333" cy="562"/>
              </a:xfrm>
              <a:custGeom>
                <a:avLst/>
                <a:gdLst>
                  <a:gd name="T0" fmla="*/ 24 w 141"/>
                  <a:gd name="T1" fmla="*/ 8 h 238"/>
                  <a:gd name="T2" fmla="*/ 106 w 141"/>
                  <a:gd name="T3" fmla="*/ 5 h 238"/>
                  <a:gd name="T4" fmla="*/ 134 w 141"/>
                  <a:gd name="T5" fmla="*/ 21 h 238"/>
                  <a:gd name="T6" fmla="*/ 124 w 141"/>
                  <a:gd name="T7" fmla="*/ 69 h 238"/>
                  <a:gd name="T8" fmla="*/ 96 w 141"/>
                  <a:gd name="T9" fmla="*/ 118 h 238"/>
                  <a:gd name="T10" fmla="*/ 76 w 141"/>
                  <a:gd name="T11" fmla="*/ 186 h 238"/>
                  <a:gd name="T12" fmla="*/ 69 w 141"/>
                  <a:gd name="T13" fmla="*/ 237 h 238"/>
                  <a:gd name="T14" fmla="*/ 49 w 141"/>
                  <a:gd name="T15" fmla="*/ 238 h 238"/>
                  <a:gd name="T16" fmla="*/ 80 w 141"/>
                  <a:gd name="T17" fmla="*/ 126 h 238"/>
                  <a:gd name="T18" fmla="*/ 116 w 141"/>
                  <a:gd name="T19" fmla="*/ 27 h 238"/>
                  <a:gd name="T20" fmla="*/ 2 w 141"/>
                  <a:gd name="T21" fmla="*/ 29 h 238"/>
                  <a:gd name="T22" fmla="*/ 4 w 141"/>
                  <a:gd name="T23" fmla="*/ 10 h 238"/>
                  <a:gd name="T24" fmla="*/ 24 w 141"/>
                  <a:gd name="T25" fmla="*/ 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1" h="238">
                    <a:moveTo>
                      <a:pt x="24" y="8"/>
                    </a:moveTo>
                    <a:cubicBezTo>
                      <a:pt x="51" y="4"/>
                      <a:pt x="79" y="0"/>
                      <a:pt x="106" y="5"/>
                    </a:cubicBezTo>
                    <a:cubicBezTo>
                      <a:pt x="116" y="7"/>
                      <a:pt x="129" y="11"/>
                      <a:pt x="134" y="21"/>
                    </a:cubicBezTo>
                    <a:cubicBezTo>
                      <a:pt x="141" y="36"/>
                      <a:pt x="132" y="56"/>
                      <a:pt x="124" y="69"/>
                    </a:cubicBezTo>
                    <a:cubicBezTo>
                      <a:pt x="115" y="86"/>
                      <a:pt x="104" y="101"/>
                      <a:pt x="96" y="118"/>
                    </a:cubicBezTo>
                    <a:cubicBezTo>
                      <a:pt x="87" y="140"/>
                      <a:pt x="81" y="163"/>
                      <a:pt x="76" y="186"/>
                    </a:cubicBezTo>
                    <a:cubicBezTo>
                      <a:pt x="72" y="203"/>
                      <a:pt x="70" y="220"/>
                      <a:pt x="69" y="237"/>
                    </a:cubicBezTo>
                    <a:cubicBezTo>
                      <a:pt x="49" y="238"/>
                      <a:pt x="49" y="238"/>
                      <a:pt x="49" y="238"/>
                    </a:cubicBezTo>
                    <a:cubicBezTo>
                      <a:pt x="49" y="238"/>
                      <a:pt x="52" y="177"/>
                      <a:pt x="80" y="126"/>
                    </a:cubicBezTo>
                    <a:cubicBezTo>
                      <a:pt x="96" y="96"/>
                      <a:pt x="130" y="42"/>
                      <a:pt x="116" y="27"/>
                    </a:cubicBezTo>
                    <a:cubicBezTo>
                      <a:pt x="102" y="12"/>
                      <a:pt x="2" y="29"/>
                      <a:pt x="2" y="29"/>
                    </a:cubicBezTo>
                    <a:cubicBezTo>
                      <a:pt x="2" y="29"/>
                      <a:pt x="0" y="19"/>
                      <a:pt x="4" y="10"/>
                    </a:cubicBezTo>
                    <a:cubicBezTo>
                      <a:pt x="11" y="9"/>
                      <a:pt x="17" y="8"/>
                      <a:pt x="24" y="8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7"/>
              <p:cNvSpPr>
                <a:spLocks/>
              </p:cNvSpPr>
              <p:nvPr/>
            </p:nvSpPr>
            <p:spPr bwMode="auto">
              <a:xfrm>
                <a:off x="7809" y="7431"/>
                <a:ext cx="399" cy="249"/>
              </a:xfrm>
              <a:custGeom>
                <a:avLst/>
                <a:gdLst>
                  <a:gd name="T0" fmla="*/ 156 w 169"/>
                  <a:gd name="T1" fmla="*/ 82 h 105"/>
                  <a:gd name="T2" fmla="*/ 21 w 169"/>
                  <a:gd name="T3" fmla="*/ 102 h 105"/>
                  <a:gd name="T4" fmla="*/ 78 w 169"/>
                  <a:gd name="T5" fmla="*/ 18 h 105"/>
                  <a:gd name="T6" fmla="*/ 156 w 169"/>
                  <a:gd name="T7" fmla="*/ 8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9" h="105">
                    <a:moveTo>
                      <a:pt x="156" y="82"/>
                    </a:moveTo>
                    <a:cubicBezTo>
                      <a:pt x="156" y="82"/>
                      <a:pt x="55" y="105"/>
                      <a:pt x="21" y="102"/>
                    </a:cubicBezTo>
                    <a:cubicBezTo>
                      <a:pt x="21" y="102"/>
                      <a:pt x="0" y="37"/>
                      <a:pt x="78" y="18"/>
                    </a:cubicBezTo>
                    <a:cubicBezTo>
                      <a:pt x="155" y="0"/>
                      <a:pt x="169" y="74"/>
                      <a:pt x="156" y="82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8"/>
              <p:cNvSpPr>
                <a:spLocks/>
              </p:cNvSpPr>
              <p:nvPr/>
            </p:nvSpPr>
            <p:spPr bwMode="auto">
              <a:xfrm>
                <a:off x="7868" y="7453"/>
                <a:ext cx="300" cy="196"/>
              </a:xfrm>
              <a:custGeom>
                <a:avLst/>
                <a:gdLst>
                  <a:gd name="T0" fmla="*/ 0 w 127"/>
                  <a:gd name="T1" fmla="*/ 45 h 83"/>
                  <a:gd name="T2" fmla="*/ 53 w 127"/>
                  <a:gd name="T3" fmla="*/ 9 h 83"/>
                  <a:gd name="T4" fmla="*/ 127 w 127"/>
                  <a:gd name="T5" fmla="*/ 33 h 83"/>
                  <a:gd name="T6" fmla="*/ 0 w 127"/>
                  <a:gd name="T7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7" h="83">
                    <a:moveTo>
                      <a:pt x="0" y="45"/>
                    </a:moveTo>
                    <a:cubicBezTo>
                      <a:pt x="8" y="31"/>
                      <a:pt x="23" y="17"/>
                      <a:pt x="53" y="9"/>
                    </a:cubicBezTo>
                    <a:cubicBezTo>
                      <a:pt x="93" y="0"/>
                      <a:pt x="116" y="15"/>
                      <a:pt x="127" y="33"/>
                    </a:cubicBezTo>
                    <a:cubicBezTo>
                      <a:pt x="112" y="67"/>
                      <a:pt x="19" y="83"/>
                      <a:pt x="0" y="45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9"/>
              <p:cNvSpPr>
                <a:spLocks/>
              </p:cNvSpPr>
              <p:nvPr/>
            </p:nvSpPr>
            <p:spPr bwMode="auto">
              <a:xfrm>
                <a:off x="8043" y="7490"/>
                <a:ext cx="52" cy="31"/>
              </a:xfrm>
              <a:custGeom>
                <a:avLst/>
                <a:gdLst>
                  <a:gd name="T0" fmla="*/ 1 w 22"/>
                  <a:gd name="T1" fmla="*/ 9 h 13"/>
                  <a:gd name="T2" fmla="*/ 13 w 22"/>
                  <a:gd name="T3" fmla="*/ 12 h 13"/>
                  <a:gd name="T4" fmla="*/ 22 w 22"/>
                  <a:gd name="T5" fmla="*/ 4 h 13"/>
                  <a:gd name="T6" fmla="*/ 10 w 22"/>
                  <a:gd name="T7" fmla="*/ 1 h 13"/>
                  <a:gd name="T8" fmla="*/ 1 w 22"/>
                  <a:gd name="T9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3">
                    <a:moveTo>
                      <a:pt x="1" y="9"/>
                    </a:moveTo>
                    <a:cubicBezTo>
                      <a:pt x="2" y="12"/>
                      <a:pt x="7" y="13"/>
                      <a:pt x="13" y="12"/>
                    </a:cubicBezTo>
                    <a:cubicBezTo>
                      <a:pt x="18" y="11"/>
                      <a:pt x="22" y="7"/>
                      <a:pt x="22" y="4"/>
                    </a:cubicBezTo>
                    <a:cubicBezTo>
                      <a:pt x="21" y="1"/>
                      <a:pt x="16" y="0"/>
                      <a:pt x="10" y="1"/>
                    </a:cubicBezTo>
                    <a:cubicBezTo>
                      <a:pt x="4" y="3"/>
                      <a:pt x="0" y="6"/>
                      <a:pt x="1" y="9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0"/>
              <p:cNvSpPr>
                <a:spLocks/>
              </p:cNvSpPr>
              <p:nvPr/>
            </p:nvSpPr>
            <p:spPr bwMode="auto">
              <a:xfrm>
                <a:off x="6960" y="7110"/>
                <a:ext cx="607" cy="501"/>
              </a:xfrm>
              <a:custGeom>
                <a:avLst/>
                <a:gdLst>
                  <a:gd name="T0" fmla="*/ 257 w 257"/>
                  <a:gd name="T1" fmla="*/ 9 h 212"/>
                  <a:gd name="T2" fmla="*/ 155 w 257"/>
                  <a:gd name="T3" fmla="*/ 186 h 212"/>
                  <a:gd name="T4" fmla="*/ 0 w 257"/>
                  <a:gd name="T5" fmla="*/ 208 h 212"/>
                  <a:gd name="T6" fmla="*/ 19 w 257"/>
                  <a:gd name="T7" fmla="*/ 148 h 212"/>
                  <a:gd name="T8" fmla="*/ 162 w 257"/>
                  <a:gd name="T9" fmla="*/ 121 h 212"/>
                  <a:gd name="T10" fmla="*/ 216 w 257"/>
                  <a:gd name="T11" fmla="*/ 0 h 212"/>
                  <a:gd name="T12" fmla="*/ 257 w 257"/>
                  <a:gd name="T13" fmla="*/ 9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212">
                    <a:moveTo>
                      <a:pt x="257" y="9"/>
                    </a:moveTo>
                    <a:cubicBezTo>
                      <a:pt x="257" y="9"/>
                      <a:pt x="214" y="131"/>
                      <a:pt x="155" y="186"/>
                    </a:cubicBezTo>
                    <a:cubicBezTo>
                      <a:pt x="128" y="212"/>
                      <a:pt x="0" y="208"/>
                      <a:pt x="0" y="208"/>
                    </a:cubicBezTo>
                    <a:cubicBezTo>
                      <a:pt x="19" y="148"/>
                      <a:pt x="19" y="148"/>
                      <a:pt x="19" y="148"/>
                    </a:cubicBezTo>
                    <a:cubicBezTo>
                      <a:pt x="19" y="148"/>
                      <a:pt x="130" y="192"/>
                      <a:pt x="162" y="121"/>
                    </a:cubicBezTo>
                    <a:cubicBezTo>
                      <a:pt x="196" y="47"/>
                      <a:pt x="216" y="0"/>
                      <a:pt x="216" y="0"/>
                    </a:cubicBezTo>
                    <a:lnTo>
                      <a:pt x="257" y="9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1"/>
              <p:cNvSpPr>
                <a:spLocks/>
              </p:cNvSpPr>
              <p:nvPr/>
            </p:nvSpPr>
            <p:spPr bwMode="auto">
              <a:xfrm>
                <a:off x="6960" y="7119"/>
                <a:ext cx="607" cy="492"/>
              </a:xfrm>
              <a:custGeom>
                <a:avLst/>
                <a:gdLst>
                  <a:gd name="T0" fmla="*/ 233 w 257"/>
                  <a:gd name="T1" fmla="*/ 0 h 208"/>
                  <a:gd name="T2" fmla="*/ 205 w 257"/>
                  <a:gd name="T3" fmla="*/ 73 h 208"/>
                  <a:gd name="T4" fmla="*/ 157 w 257"/>
                  <a:gd name="T5" fmla="*/ 154 h 208"/>
                  <a:gd name="T6" fmla="*/ 67 w 257"/>
                  <a:gd name="T7" fmla="*/ 187 h 208"/>
                  <a:gd name="T8" fmla="*/ 12 w 257"/>
                  <a:gd name="T9" fmla="*/ 186 h 208"/>
                  <a:gd name="T10" fmla="*/ 6 w 257"/>
                  <a:gd name="T11" fmla="*/ 186 h 208"/>
                  <a:gd name="T12" fmla="*/ 0 w 257"/>
                  <a:gd name="T13" fmla="*/ 204 h 208"/>
                  <a:gd name="T14" fmla="*/ 155 w 257"/>
                  <a:gd name="T15" fmla="*/ 182 h 208"/>
                  <a:gd name="T16" fmla="*/ 257 w 257"/>
                  <a:gd name="T17" fmla="*/ 5 h 208"/>
                  <a:gd name="T18" fmla="*/ 233 w 257"/>
                  <a:gd name="T19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7" h="208">
                    <a:moveTo>
                      <a:pt x="233" y="0"/>
                    </a:moveTo>
                    <a:cubicBezTo>
                      <a:pt x="222" y="24"/>
                      <a:pt x="214" y="49"/>
                      <a:pt x="205" y="73"/>
                    </a:cubicBezTo>
                    <a:cubicBezTo>
                      <a:pt x="194" y="102"/>
                      <a:pt x="180" y="133"/>
                      <a:pt x="157" y="154"/>
                    </a:cubicBezTo>
                    <a:cubicBezTo>
                      <a:pt x="133" y="177"/>
                      <a:pt x="99" y="185"/>
                      <a:pt x="67" y="187"/>
                    </a:cubicBezTo>
                    <a:cubicBezTo>
                      <a:pt x="48" y="188"/>
                      <a:pt x="30" y="188"/>
                      <a:pt x="12" y="186"/>
                    </a:cubicBezTo>
                    <a:cubicBezTo>
                      <a:pt x="10" y="186"/>
                      <a:pt x="8" y="186"/>
                      <a:pt x="6" y="186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0" y="204"/>
                      <a:pt x="128" y="208"/>
                      <a:pt x="155" y="182"/>
                    </a:cubicBezTo>
                    <a:cubicBezTo>
                      <a:pt x="214" y="127"/>
                      <a:pt x="257" y="5"/>
                      <a:pt x="257" y="5"/>
                    </a:cubicBezTo>
                    <a:lnTo>
                      <a:pt x="233" y="0"/>
                    </a:ln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2"/>
              <p:cNvSpPr>
                <a:spLocks/>
              </p:cNvSpPr>
              <p:nvPr/>
            </p:nvSpPr>
            <p:spPr bwMode="auto">
              <a:xfrm>
                <a:off x="6896" y="7448"/>
                <a:ext cx="222" cy="347"/>
              </a:xfrm>
              <a:custGeom>
                <a:avLst/>
                <a:gdLst>
                  <a:gd name="T0" fmla="*/ 0 w 94"/>
                  <a:gd name="T1" fmla="*/ 117 h 147"/>
                  <a:gd name="T2" fmla="*/ 34 w 94"/>
                  <a:gd name="T3" fmla="*/ 0 h 147"/>
                  <a:gd name="T4" fmla="*/ 80 w 94"/>
                  <a:gd name="T5" fmla="*/ 77 h 147"/>
                  <a:gd name="T6" fmla="*/ 0 w 94"/>
                  <a:gd name="T7" fmla="*/ 11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147">
                    <a:moveTo>
                      <a:pt x="0" y="117"/>
                    </a:moveTo>
                    <a:cubicBezTo>
                      <a:pt x="0" y="117"/>
                      <a:pt x="19" y="27"/>
                      <a:pt x="34" y="0"/>
                    </a:cubicBezTo>
                    <a:cubicBezTo>
                      <a:pt x="34" y="0"/>
                      <a:pt x="94" y="8"/>
                      <a:pt x="80" y="77"/>
                    </a:cubicBezTo>
                    <a:cubicBezTo>
                      <a:pt x="66" y="147"/>
                      <a:pt x="1" y="131"/>
                      <a:pt x="0" y="117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3"/>
              <p:cNvSpPr>
                <a:spLocks/>
              </p:cNvSpPr>
              <p:nvPr/>
            </p:nvSpPr>
            <p:spPr bwMode="auto">
              <a:xfrm>
                <a:off x="6924" y="7498"/>
                <a:ext cx="173" cy="255"/>
              </a:xfrm>
              <a:custGeom>
                <a:avLst/>
                <a:gdLst>
                  <a:gd name="T0" fmla="*/ 59 w 73"/>
                  <a:gd name="T1" fmla="*/ 0 h 108"/>
                  <a:gd name="T2" fmla="*/ 68 w 73"/>
                  <a:gd name="T3" fmla="*/ 56 h 108"/>
                  <a:gd name="T4" fmla="*/ 21 w 73"/>
                  <a:gd name="T5" fmla="*/ 108 h 108"/>
                  <a:gd name="T6" fmla="*/ 59 w 73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108">
                    <a:moveTo>
                      <a:pt x="59" y="0"/>
                    </a:moveTo>
                    <a:cubicBezTo>
                      <a:pt x="68" y="12"/>
                      <a:pt x="73" y="29"/>
                      <a:pt x="68" y="56"/>
                    </a:cubicBezTo>
                    <a:cubicBezTo>
                      <a:pt x="61" y="93"/>
                      <a:pt x="40" y="106"/>
                      <a:pt x="21" y="108"/>
                    </a:cubicBezTo>
                    <a:cubicBezTo>
                      <a:pt x="0" y="82"/>
                      <a:pt x="22" y="2"/>
                      <a:pt x="59" y="0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4"/>
              <p:cNvSpPr>
                <a:spLocks/>
              </p:cNvSpPr>
              <p:nvPr/>
            </p:nvSpPr>
            <p:spPr bwMode="auto">
              <a:xfrm>
                <a:off x="7007" y="7668"/>
                <a:ext cx="47" cy="28"/>
              </a:xfrm>
              <a:custGeom>
                <a:avLst/>
                <a:gdLst>
                  <a:gd name="T0" fmla="*/ 1 w 20"/>
                  <a:gd name="T1" fmla="*/ 4 h 12"/>
                  <a:gd name="T2" fmla="*/ 9 w 20"/>
                  <a:gd name="T3" fmla="*/ 11 h 12"/>
                  <a:gd name="T4" fmla="*/ 19 w 20"/>
                  <a:gd name="T5" fmla="*/ 7 h 12"/>
                  <a:gd name="T6" fmla="*/ 11 w 20"/>
                  <a:gd name="T7" fmla="*/ 1 h 12"/>
                  <a:gd name="T8" fmla="*/ 1 w 20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2">
                    <a:moveTo>
                      <a:pt x="1" y="4"/>
                    </a:moveTo>
                    <a:cubicBezTo>
                      <a:pt x="0" y="7"/>
                      <a:pt x="4" y="10"/>
                      <a:pt x="9" y="11"/>
                    </a:cubicBezTo>
                    <a:cubicBezTo>
                      <a:pt x="14" y="12"/>
                      <a:pt x="19" y="10"/>
                      <a:pt x="19" y="7"/>
                    </a:cubicBezTo>
                    <a:cubicBezTo>
                      <a:pt x="20" y="5"/>
                      <a:pt x="16" y="2"/>
                      <a:pt x="11" y="1"/>
                    </a:cubicBezTo>
                    <a:cubicBezTo>
                      <a:pt x="6" y="0"/>
                      <a:pt x="1" y="2"/>
                      <a:pt x="1" y="4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5"/>
              <p:cNvSpPr>
                <a:spLocks/>
              </p:cNvSpPr>
              <p:nvPr/>
            </p:nvSpPr>
            <p:spPr bwMode="auto">
              <a:xfrm>
                <a:off x="7321" y="6798"/>
                <a:ext cx="537" cy="397"/>
              </a:xfrm>
              <a:custGeom>
                <a:avLst/>
                <a:gdLst>
                  <a:gd name="T0" fmla="*/ 227 w 227"/>
                  <a:gd name="T1" fmla="*/ 72 h 168"/>
                  <a:gd name="T2" fmla="*/ 147 w 227"/>
                  <a:gd name="T3" fmla="*/ 162 h 168"/>
                  <a:gd name="T4" fmla="*/ 8 w 227"/>
                  <a:gd name="T5" fmla="*/ 88 h 168"/>
                  <a:gd name="T6" fmla="*/ 15 w 227"/>
                  <a:gd name="T7" fmla="*/ 0 h 168"/>
                  <a:gd name="T8" fmla="*/ 227 w 227"/>
                  <a:gd name="T9" fmla="*/ 7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168">
                    <a:moveTo>
                      <a:pt x="227" y="72"/>
                    </a:moveTo>
                    <a:cubicBezTo>
                      <a:pt x="227" y="72"/>
                      <a:pt x="203" y="157"/>
                      <a:pt x="147" y="162"/>
                    </a:cubicBezTo>
                    <a:cubicBezTo>
                      <a:pt x="91" y="168"/>
                      <a:pt x="16" y="147"/>
                      <a:pt x="8" y="88"/>
                    </a:cubicBezTo>
                    <a:cubicBezTo>
                      <a:pt x="0" y="28"/>
                      <a:pt x="15" y="0"/>
                      <a:pt x="15" y="0"/>
                    </a:cubicBezTo>
                    <a:lnTo>
                      <a:pt x="227" y="72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6"/>
              <p:cNvSpPr>
                <a:spLocks/>
              </p:cNvSpPr>
              <p:nvPr/>
            </p:nvSpPr>
            <p:spPr bwMode="auto">
              <a:xfrm>
                <a:off x="7321" y="6798"/>
                <a:ext cx="537" cy="397"/>
              </a:xfrm>
              <a:custGeom>
                <a:avLst/>
                <a:gdLst>
                  <a:gd name="T0" fmla="*/ 211 w 227"/>
                  <a:gd name="T1" fmla="*/ 66 h 168"/>
                  <a:gd name="T2" fmla="*/ 148 w 227"/>
                  <a:gd name="T3" fmla="*/ 148 h 168"/>
                  <a:gd name="T4" fmla="*/ 145 w 227"/>
                  <a:gd name="T5" fmla="*/ 117 h 168"/>
                  <a:gd name="T6" fmla="*/ 165 w 227"/>
                  <a:gd name="T7" fmla="*/ 69 h 168"/>
                  <a:gd name="T8" fmla="*/ 171 w 227"/>
                  <a:gd name="T9" fmla="*/ 53 h 168"/>
                  <a:gd name="T10" fmla="*/ 80 w 227"/>
                  <a:gd name="T11" fmla="*/ 22 h 168"/>
                  <a:gd name="T12" fmla="*/ 50 w 227"/>
                  <a:gd name="T13" fmla="*/ 52 h 168"/>
                  <a:gd name="T14" fmla="*/ 16 w 227"/>
                  <a:gd name="T15" fmla="*/ 52 h 168"/>
                  <a:gd name="T16" fmla="*/ 19 w 227"/>
                  <a:gd name="T17" fmla="*/ 8 h 168"/>
                  <a:gd name="T18" fmla="*/ 21 w 227"/>
                  <a:gd name="T19" fmla="*/ 2 h 168"/>
                  <a:gd name="T20" fmla="*/ 15 w 227"/>
                  <a:gd name="T21" fmla="*/ 0 h 168"/>
                  <a:gd name="T22" fmla="*/ 8 w 227"/>
                  <a:gd name="T23" fmla="*/ 88 h 168"/>
                  <a:gd name="T24" fmla="*/ 147 w 227"/>
                  <a:gd name="T25" fmla="*/ 162 h 168"/>
                  <a:gd name="T26" fmla="*/ 227 w 227"/>
                  <a:gd name="T27" fmla="*/ 72 h 168"/>
                  <a:gd name="T28" fmla="*/ 211 w 227"/>
                  <a:gd name="T29" fmla="*/ 6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7" h="168">
                    <a:moveTo>
                      <a:pt x="211" y="66"/>
                    </a:moveTo>
                    <a:cubicBezTo>
                      <a:pt x="203" y="102"/>
                      <a:pt x="185" y="139"/>
                      <a:pt x="148" y="148"/>
                    </a:cubicBezTo>
                    <a:cubicBezTo>
                      <a:pt x="123" y="155"/>
                      <a:pt x="138" y="127"/>
                      <a:pt x="145" y="117"/>
                    </a:cubicBezTo>
                    <a:cubicBezTo>
                      <a:pt x="155" y="101"/>
                      <a:pt x="162" y="87"/>
                      <a:pt x="165" y="69"/>
                    </a:cubicBezTo>
                    <a:cubicBezTo>
                      <a:pt x="166" y="63"/>
                      <a:pt x="170" y="58"/>
                      <a:pt x="171" y="53"/>
                    </a:cubicBezTo>
                    <a:cubicBezTo>
                      <a:pt x="80" y="22"/>
                      <a:pt x="80" y="22"/>
                      <a:pt x="80" y="22"/>
                    </a:cubicBezTo>
                    <a:cubicBezTo>
                      <a:pt x="73" y="34"/>
                      <a:pt x="62" y="44"/>
                      <a:pt x="50" y="52"/>
                    </a:cubicBezTo>
                    <a:cubicBezTo>
                      <a:pt x="40" y="58"/>
                      <a:pt x="24" y="66"/>
                      <a:pt x="16" y="52"/>
                    </a:cubicBezTo>
                    <a:cubicBezTo>
                      <a:pt x="9" y="39"/>
                      <a:pt x="14" y="21"/>
                      <a:pt x="19" y="8"/>
                    </a:cubicBezTo>
                    <a:cubicBezTo>
                      <a:pt x="20" y="6"/>
                      <a:pt x="20" y="4"/>
                      <a:pt x="21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0" y="28"/>
                      <a:pt x="8" y="88"/>
                    </a:cubicBezTo>
                    <a:cubicBezTo>
                      <a:pt x="16" y="147"/>
                      <a:pt x="91" y="168"/>
                      <a:pt x="147" y="162"/>
                    </a:cubicBezTo>
                    <a:cubicBezTo>
                      <a:pt x="203" y="157"/>
                      <a:pt x="227" y="72"/>
                      <a:pt x="227" y="72"/>
                    </a:cubicBezTo>
                    <a:lnTo>
                      <a:pt x="211" y="66"/>
                    </a:ln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7"/>
              <p:cNvSpPr>
                <a:spLocks/>
              </p:cNvSpPr>
              <p:nvPr/>
            </p:nvSpPr>
            <p:spPr bwMode="auto">
              <a:xfrm>
                <a:off x="8260" y="5311"/>
                <a:ext cx="175" cy="484"/>
              </a:xfrm>
              <a:custGeom>
                <a:avLst/>
                <a:gdLst>
                  <a:gd name="T0" fmla="*/ 0 w 74"/>
                  <a:gd name="T1" fmla="*/ 129 h 205"/>
                  <a:gd name="T2" fmla="*/ 25 w 74"/>
                  <a:gd name="T3" fmla="*/ 79 h 205"/>
                  <a:gd name="T4" fmla="*/ 58 w 74"/>
                  <a:gd name="T5" fmla="*/ 1 h 205"/>
                  <a:gd name="T6" fmla="*/ 65 w 74"/>
                  <a:gd name="T7" fmla="*/ 37 h 205"/>
                  <a:gd name="T8" fmla="*/ 64 w 74"/>
                  <a:gd name="T9" fmla="*/ 99 h 205"/>
                  <a:gd name="T10" fmla="*/ 70 w 74"/>
                  <a:gd name="T11" fmla="*/ 125 h 205"/>
                  <a:gd name="T12" fmla="*/ 52 w 74"/>
                  <a:gd name="T13" fmla="*/ 181 h 205"/>
                  <a:gd name="T14" fmla="*/ 14 w 74"/>
                  <a:gd name="T15" fmla="*/ 205 h 205"/>
                  <a:gd name="T16" fmla="*/ 0 w 74"/>
                  <a:gd name="T17" fmla="*/ 129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205">
                    <a:moveTo>
                      <a:pt x="0" y="129"/>
                    </a:moveTo>
                    <a:cubicBezTo>
                      <a:pt x="0" y="129"/>
                      <a:pt x="16" y="104"/>
                      <a:pt x="25" y="79"/>
                    </a:cubicBezTo>
                    <a:cubicBezTo>
                      <a:pt x="34" y="55"/>
                      <a:pt x="42" y="1"/>
                      <a:pt x="58" y="1"/>
                    </a:cubicBezTo>
                    <a:cubicBezTo>
                      <a:pt x="74" y="0"/>
                      <a:pt x="65" y="37"/>
                      <a:pt x="65" y="37"/>
                    </a:cubicBezTo>
                    <a:cubicBezTo>
                      <a:pt x="64" y="99"/>
                      <a:pt x="64" y="99"/>
                      <a:pt x="64" y="99"/>
                    </a:cubicBezTo>
                    <a:cubicBezTo>
                      <a:pt x="64" y="99"/>
                      <a:pt x="72" y="99"/>
                      <a:pt x="70" y="125"/>
                    </a:cubicBezTo>
                    <a:cubicBezTo>
                      <a:pt x="69" y="150"/>
                      <a:pt x="65" y="173"/>
                      <a:pt x="52" y="181"/>
                    </a:cubicBezTo>
                    <a:cubicBezTo>
                      <a:pt x="39" y="189"/>
                      <a:pt x="14" y="205"/>
                      <a:pt x="14" y="205"/>
                    </a:cubicBez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8"/>
              <p:cNvSpPr>
                <a:spLocks/>
              </p:cNvSpPr>
              <p:nvPr/>
            </p:nvSpPr>
            <p:spPr bwMode="auto">
              <a:xfrm>
                <a:off x="8336" y="5327"/>
                <a:ext cx="90" cy="362"/>
              </a:xfrm>
              <a:custGeom>
                <a:avLst/>
                <a:gdLst>
                  <a:gd name="T0" fmla="*/ 34 w 38"/>
                  <a:gd name="T1" fmla="*/ 0 h 153"/>
                  <a:gd name="T2" fmla="*/ 30 w 38"/>
                  <a:gd name="T3" fmla="*/ 2 h 153"/>
                  <a:gd name="T4" fmla="*/ 21 w 38"/>
                  <a:gd name="T5" fmla="*/ 52 h 153"/>
                  <a:gd name="T6" fmla="*/ 14 w 38"/>
                  <a:gd name="T7" fmla="*/ 97 h 153"/>
                  <a:gd name="T8" fmla="*/ 6 w 38"/>
                  <a:gd name="T9" fmla="*/ 118 h 153"/>
                  <a:gd name="T10" fmla="*/ 1 w 38"/>
                  <a:gd name="T11" fmla="*/ 143 h 153"/>
                  <a:gd name="T12" fmla="*/ 4 w 38"/>
                  <a:gd name="T13" fmla="*/ 152 h 153"/>
                  <a:gd name="T14" fmla="*/ 16 w 38"/>
                  <a:gd name="T15" fmla="*/ 137 h 153"/>
                  <a:gd name="T16" fmla="*/ 33 w 38"/>
                  <a:gd name="T17" fmla="*/ 100 h 153"/>
                  <a:gd name="T18" fmla="*/ 38 w 38"/>
                  <a:gd name="T19" fmla="*/ 102 h 153"/>
                  <a:gd name="T20" fmla="*/ 32 w 38"/>
                  <a:gd name="T21" fmla="*/ 92 h 153"/>
                  <a:gd name="T22" fmla="*/ 33 w 38"/>
                  <a:gd name="T23" fmla="*/ 30 h 153"/>
                  <a:gd name="T24" fmla="*/ 34 w 38"/>
                  <a:gd name="T25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153">
                    <a:moveTo>
                      <a:pt x="34" y="0"/>
                    </a:moveTo>
                    <a:cubicBezTo>
                      <a:pt x="33" y="1"/>
                      <a:pt x="31" y="1"/>
                      <a:pt x="30" y="2"/>
                    </a:cubicBezTo>
                    <a:cubicBezTo>
                      <a:pt x="19" y="13"/>
                      <a:pt x="22" y="37"/>
                      <a:pt x="21" y="52"/>
                    </a:cubicBezTo>
                    <a:cubicBezTo>
                      <a:pt x="20" y="67"/>
                      <a:pt x="20" y="83"/>
                      <a:pt x="14" y="97"/>
                    </a:cubicBezTo>
                    <a:cubicBezTo>
                      <a:pt x="11" y="104"/>
                      <a:pt x="8" y="111"/>
                      <a:pt x="6" y="118"/>
                    </a:cubicBezTo>
                    <a:cubicBezTo>
                      <a:pt x="4" y="126"/>
                      <a:pt x="1" y="135"/>
                      <a:pt x="1" y="143"/>
                    </a:cubicBezTo>
                    <a:cubicBezTo>
                      <a:pt x="1" y="145"/>
                      <a:pt x="0" y="153"/>
                      <a:pt x="4" y="152"/>
                    </a:cubicBezTo>
                    <a:cubicBezTo>
                      <a:pt x="11" y="150"/>
                      <a:pt x="15" y="143"/>
                      <a:pt x="16" y="137"/>
                    </a:cubicBezTo>
                    <a:cubicBezTo>
                      <a:pt x="18" y="129"/>
                      <a:pt x="20" y="98"/>
                      <a:pt x="33" y="100"/>
                    </a:cubicBezTo>
                    <a:cubicBezTo>
                      <a:pt x="35" y="101"/>
                      <a:pt x="37" y="101"/>
                      <a:pt x="38" y="102"/>
                    </a:cubicBezTo>
                    <a:cubicBezTo>
                      <a:pt x="36" y="92"/>
                      <a:pt x="32" y="92"/>
                      <a:pt x="32" y="92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8" y="11"/>
                      <a:pt x="34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9"/>
              <p:cNvSpPr>
                <a:spLocks/>
              </p:cNvSpPr>
              <p:nvPr/>
            </p:nvSpPr>
            <p:spPr bwMode="auto">
              <a:xfrm>
                <a:off x="8260" y="5561"/>
                <a:ext cx="135" cy="234"/>
              </a:xfrm>
              <a:custGeom>
                <a:avLst/>
                <a:gdLst>
                  <a:gd name="T0" fmla="*/ 44 w 57"/>
                  <a:gd name="T1" fmla="*/ 74 h 99"/>
                  <a:gd name="T2" fmla="*/ 18 w 57"/>
                  <a:gd name="T3" fmla="*/ 37 h 99"/>
                  <a:gd name="T4" fmla="*/ 13 w 57"/>
                  <a:gd name="T5" fmla="*/ 0 h 99"/>
                  <a:gd name="T6" fmla="*/ 0 w 57"/>
                  <a:gd name="T7" fmla="*/ 23 h 99"/>
                  <a:gd name="T8" fmla="*/ 14 w 57"/>
                  <a:gd name="T9" fmla="*/ 99 h 99"/>
                  <a:gd name="T10" fmla="*/ 52 w 57"/>
                  <a:gd name="T11" fmla="*/ 75 h 99"/>
                  <a:gd name="T12" fmla="*/ 57 w 57"/>
                  <a:gd name="T13" fmla="*/ 71 h 99"/>
                  <a:gd name="T14" fmla="*/ 44 w 57"/>
                  <a:gd name="T15" fmla="*/ 7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99">
                    <a:moveTo>
                      <a:pt x="44" y="74"/>
                    </a:moveTo>
                    <a:cubicBezTo>
                      <a:pt x="21" y="74"/>
                      <a:pt x="20" y="54"/>
                      <a:pt x="18" y="37"/>
                    </a:cubicBezTo>
                    <a:cubicBezTo>
                      <a:pt x="17" y="24"/>
                      <a:pt x="17" y="11"/>
                      <a:pt x="13" y="0"/>
                    </a:cubicBezTo>
                    <a:cubicBezTo>
                      <a:pt x="6" y="13"/>
                      <a:pt x="0" y="23"/>
                      <a:pt x="0" y="23"/>
                    </a:cubicBezTo>
                    <a:cubicBezTo>
                      <a:pt x="14" y="99"/>
                      <a:pt x="14" y="99"/>
                      <a:pt x="14" y="99"/>
                    </a:cubicBezTo>
                    <a:cubicBezTo>
                      <a:pt x="14" y="99"/>
                      <a:pt x="39" y="83"/>
                      <a:pt x="52" y="75"/>
                    </a:cubicBezTo>
                    <a:cubicBezTo>
                      <a:pt x="54" y="74"/>
                      <a:pt x="55" y="72"/>
                      <a:pt x="57" y="71"/>
                    </a:cubicBezTo>
                    <a:cubicBezTo>
                      <a:pt x="53" y="73"/>
                      <a:pt x="49" y="74"/>
                      <a:pt x="44" y="7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20"/>
              <p:cNvSpPr>
                <a:spLocks/>
              </p:cNvSpPr>
              <p:nvPr/>
            </p:nvSpPr>
            <p:spPr bwMode="auto">
              <a:xfrm>
                <a:off x="7648" y="5590"/>
                <a:ext cx="664" cy="941"/>
              </a:xfrm>
              <a:custGeom>
                <a:avLst/>
                <a:gdLst>
                  <a:gd name="T0" fmla="*/ 55 w 281"/>
                  <a:gd name="T1" fmla="*/ 289 h 398"/>
                  <a:gd name="T2" fmla="*/ 82 w 281"/>
                  <a:gd name="T3" fmla="*/ 215 h 398"/>
                  <a:gd name="T4" fmla="*/ 264 w 281"/>
                  <a:gd name="T5" fmla="*/ 0 h 398"/>
                  <a:gd name="T6" fmla="*/ 281 w 281"/>
                  <a:gd name="T7" fmla="*/ 88 h 398"/>
                  <a:gd name="T8" fmla="*/ 72 w 281"/>
                  <a:gd name="T9" fmla="*/ 340 h 398"/>
                  <a:gd name="T10" fmla="*/ 55 w 281"/>
                  <a:gd name="T11" fmla="*/ 289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1" h="398">
                    <a:moveTo>
                      <a:pt x="55" y="289"/>
                    </a:moveTo>
                    <a:cubicBezTo>
                      <a:pt x="82" y="215"/>
                      <a:pt x="82" y="215"/>
                      <a:pt x="82" y="215"/>
                    </a:cubicBezTo>
                    <a:cubicBezTo>
                      <a:pt x="82" y="215"/>
                      <a:pt x="158" y="153"/>
                      <a:pt x="264" y="0"/>
                    </a:cubicBezTo>
                    <a:cubicBezTo>
                      <a:pt x="281" y="88"/>
                      <a:pt x="281" y="88"/>
                      <a:pt x="281" y="88"/>
                    </a:cubicBezTo>
                    <a:cubicBezTo>
                      <a:pt x="281" y="88"/>
                      <a:pt x="144" y="283"/>
                      <a:pt x="72" y="340"/>
                    </a:cubicBezTo>
                    <a:cubicBezTo>
                      <a:pt x="0" y="398"/>
                      <a:pt x="55" y="289"/>
                      <a:pt x="55" y="28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21"/>
              <p:cNvSpPr>
                <a:spLocks/>
              </p:cNvSpPr>
              <p:nvPr/>
            </p:nvSpPr>
            <p:spPr bwMode="auto">
              <a:xfrm>
                <a:off x="7648" y="5590"/>
                <a:ext cx="664" cy="941"/>
              </a:xfrm>
              <a:custGeom>
                <a:avLst/>
                <a:gdLst>
                  <a:gd name="T0" fmla="*/ 264 w 281"/>
                  <a:gd name="T1" fmla="*/ 0 h 398"/>
                  <a:gd name="T2" fmla="*/ 230 w 281"/>
                  <a:gd name="T3" fmla="*/ 48 h 398"/>
                  <a:gd name="T4" fmla="*/ 229 w 281"/>
                  <a:gd name="T5" fmla="*/ 55 h 398"/>
                  <a:gd name="T6" fmla="*/ 234 w 281"/>
                  <a:gd name="T7" fmla="*/ 85 h 398"/>
                  <a:gd name="T8" fmla="*/ 227 w 281"/>
                  <a:gd name="T9" fmla="*/ 128 h 398"/>
                  <a:gd name="T10" fmla="*/ 148 w 281"/>
                  <a:gd name="T11" fmla="*/ 232 h 398"/>
                  <a:gd name="T12" fmla="*/ 144 w 281"/>
                  <a:gd name="T13" fmla="*/ 231 h 398"/>
                  <a:gd name="T14" fmla="*/ 136 w 281"/>
                  <a:gd name="T15" fmla="*/ 161 h 398"/>
                  <a:gd name="T16" fmla="*/ 82 w 281"/>
                  <a:gd name="T17" fmla="*/ 215 h 398"/>
                  <a:gd name="T18" fmla="*/ 55 w 281"/>
                  <a:gd name="T19" fmla="*/ 289 h 398"/>
                  <a:gd name="T20" fmla="*/ 72 w 281"/>
                  <a:gd name="T21" fmla="*/ 340 h 398"/>
                  <a:gd name="T22" fmla="*/ 281 w 281"/>
                  <a:gd name="T23" fmla="*/ 88 h 398"/>
                  <a:gd name="T24" fmla="*/ 264 w 281"/>
                  <a:gd name="T25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1" h="398">
                    <a:moveTo>
                      <a:pt x="264" y="0"/>
                    </a:moveTo>
                    <a:cubicBezTo>
                      <a:pt x="252" y="17"/>
                      <a:pt x="241" y="33"/>
                      <a:pt x="230" y="48"/>
                    </a:cubicBezTo>
                    <a:cubicBezTo>
                      <a:pt x="229" y="50"/>
                      <a:pt x="229" y="53"/>
                      <a:pt x="229" y="55"/>
                    </a:cubicBezTo>
                    <a:cubicBezTo>
                      <a:pt x="229" y="66"/>
                      <a:pt x="231" y="75"/>
                      <a:pt x="234" y="85"/>
                    </a:cubicBezTo>
                    <a:cubicBezTo>
                      <a:pt x="237" y="102"/>
                      <a:pt x="235" y="113"/>
                      <a:pt x="227" y="128"/>
                    </a:cubicBezTo>
                    <a:cubicBezTo>
                      <a:pt x="204" y="165"/>
                      <a:pt x="176" y="198"/>
                      <a:pt x="148" y="232"/>
                    </a:cubicBezTo>
                    <a:cubicBezTo>
                      <a:pt x="147" y="233"/>
                      <a:pt x="145" y="232"/>
                      <a:pt x="144" y="231"/>
                    </a:cubicBezTo>
                    <a:cubicBezTo>
                      <a:pt x="140" y="208"/>
                      <a:pt x="139" y="184"/>
                      <a:pt x="136" y="161"/>
                    </a:cubicBezTo>
                    <a:cubicBezTo>
                      <a:pt x="102" y="198"/>
                      <a:pt x="82" y="215"/>
                      <a:pt x="82" y="215"/>
                    </a:cubicBezTo>
                    <a:cubicBezTo>
                      <a:pt x="55" y="289"/>
                      <a:pt x="55" y="289"/>
                      <a:pt x="55" y="289"/>
                    </a:cubicBezTo>
                    <a:cubicBezTo>
                      <a:pt x="55" y="289"/>
                      <a:pt x="0" y="398"/>
                      <a:pt x="72" y="340"/>
                    </a:cubicBezTo>
                    <a:cubicBezTo>
                      <a:pt x="144" y="283"/>
                      <a:pt x="281" y="88"/>
                      <a:pt x="281" y="88"/>
                    </a:cubicBezTo>
                    <a:lnTo>
                      <a:pt x="264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22"/>
              <p:cNvSpPr>
                <a:spLocks/>
              </p:cNvSpPr>
              <p:nvPr/>
            </p:nvSpPr>
            <p:spPr bwMode="auto">
              <a:xfrm>
                <a:off x="8222" y="5590"/>
                <a:ext cx="90" cy="279"/>
              </a:xfrm>
              <a:custGeom>
                <a:avLst/>
                <a:gdLst>
                  <a:gd name="T0" fmla="*/ 16 w 38"/>
                  <a:gd name="T1" fmla="*/ 118 h 118"/>
                  <a:gd name="T2" fmla="*/ 38 w 38"/>
                  <a:gd name="T3" fmla="*/ 88 h 118"/>
                  <a:gd name="T4" fmla="*/ 21 w 38"/>
                  <a:gd name="T5" fmla="*/ 0 h 118"/>
                  <a:gd name="T6" fmla="*/ 0 w 38"/>
                  <a:gd name="T7" fmla="*/ 30 h 118"/>
                  <a:gd name="T8" fmla="*/ 16 w 38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18">
                    <a:moveTo>
                      <a:pt x="16" y="118"/>
                    </a:moveTo>
                    <a:cubicBezTo>
                      <a:pt x="30" y="99"/>
                      <a:pt x="38" y="88"/>
                      <a:pt x="38" y="8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4" y="11"/>
                      <a:pt x="7" y="20"/>
                      <a:pt x="0" y="30"/>
                    </a:cubicBezTo>
                    <a:cubicBezTo>
                      <a:pt x="3" y="60"/>
                      <a:pt x="8" y="89"/>
                      <a:pt x="16" y="11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23"/>
              <p:cNvSpPr>
                <a:spLocks/>
              </p:cNvSpPr>
              <p:nvPr/>
            </p:nvSpPr>
            <p:spPr bwMode="auto">
              <a:xfrm>
                <a:off x="6794" y="6793"/>
                <a:ext cx="471" cy="333"/>
              </a:xfrm>
              <a:custGeom>
                <a:avLst/>
                <a:gdLst>
                  <a:gd name="T0" fmla="*/ 156 w 199"/>
                  <a:gd name="T1" fmla="*/ 133 h 141"/>
                  <a:gd name="T2" fmla="*/ 182 w 199"/>
                  <a:gd name="T3" fmla="*/ 135 h 141"/>
                  <a:gd name="T4" fmla="*/ 199 w 199"/>
                  <a:gd name="T5" fmla="*/ 51 h 141"/>
                  <a:gd name="T6" fmla="*/ 178 w 199"/>
                  <a:gd name="T7" fmla="*/ 33 h 141"/>
                  <a:gd name="T8" fmla="*/ 33 w 199"/>
                  <a:gd name="T9" fmla="*/ 1 h 141"/>
                  <a:gd name="T10" fmla="*/ 8 w 199"/>
                  <a:gd name="T11" fmla="*/ 20 h 141"/>
                  <a:gd name="T12" fmla="*/ 4 w 199"/>
                  <a:gd name="T13" fmla="*/ 94 h 141"/>
                  <a:gd name="T14" fmla="*/ 23 w 199"/>
                  <a:gd name="T15" fmla="*/ 105 h 141"/>
                  <a:gd name="T16" fmla="*/ 156 w 199"/>
                  <a:gd name="T17" fmla="*/ 13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141">
                    <a:moveTo>
                      <a:pt x="156" y="133"/>
                    </a:moveTo>
                    <a:cubicBezTo>
                      <a:pt x="156" y="133"/>
                      <a:pt x="174" y="141"/>
                      <a:pt x="182" y="135"/>
                    </a:cubicBezTo>
                    <a:cubicBezTo>
                      <a:pt x="190" y="129"/>
                      <a:pt x="198" y="60"/>
                      <a:pt x="199" y="51"/>
                    </a:cubicBezTo>
                    <a:cubicBezTo>
                      <a:pt x="199" y="41"/>
                      <a:pt x="187" y="35"/>
                      <a:pt x="178" y="33"/>
                    </a:cubicBezTo>
                    <a:cubicBezTo>
                      <a:pt x="170" y="31"/>
                      <a:pt x="33" y="1"/>
                      <a:pt x="33" y="1"/>
                    </a:cubicBezTo>
                    <a:cubicBezTo>
                      <a:pt x="33" y="1"/>
                      <a:pt x="16" y="0"/>
                      <a:pt x="8" y="20"/>
                    </a:cubicBezTo>
                    <a:cubicBezTo>
                      <a:pt x="1" y="41"/>
                      <a:pt x="0" y="85"/>
                      <a:pt x="4" y="94"/>
                    </a:cubicBezTo>
                    <a:cubicBezTo>
                      <a:pt x="8" y="103"/>
                      <a:pt x="23" y="105"/>
                      <a:pt x="23" y="105"/>
                    </a:cubicBezTo>
                    <a:lnTo>
                      <a:pt x="156" y="133"/>
                    </a:lnTo>
                    <a:close/>
                  </a:path>
                </a:pathLst>
              </a:custGeom>
              <a:solidFill>
                <a:srgbClr val="3D3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24"/>
              <p:cNvSpPr>
                <a:spLocks/>
              </p:cNvSpPr>
              <p:nvPr/>
            </p:nvSpPr>
            <p:spPr bwMode="auto">
              <a:xfrm>
                <a:off x="7196" y="6866"/>
                <a:ext cx="69" cy="251"/>
              </a:xfrm>
              <a:custGeom>
                <a:avLst/>
                <a:gdLst>
                  <a:gd name="T0" fmla="*/ 8 w 29"/>
                  <a:gd name="T1" fmla="*/ 2 h 106"/>
                  <a:gd name="T2" fmla="*/ 29 w 29"/>
                  <a:gd name="T3" fmla="*/ 20 h 106"/>
                  <a:gd name="T4" fmla="*/ 12 w 29"/>
                  <a:gd name="T5" fmla="*/ 104 h 106"/>
                  <a:gd name="T6" fmla="*/ 6 w 29"/>
                  <a:gd name="T7" fmla="*/ 106 h 106"/>
                  <a:gd name="T8" fmla="*/ 22 w 29"/>
                  <a:gd name="T9" fmla="*/ 25 h 106"/>
                  <a:gd name="T10" fmla="*/ 21 w 29"/>
                  <a:gd name="T11" fmla="*/ 23 h 106"/>
                  <a:gd name="T12" fmla="*/ 3 w 29"/>
                  <a:gd name="T13" fmla="*/ 1 h 106"/>
                  <a:gd name="T14" fmla="*/ 0 w 29"/>
                  <a:gd name="T15" fmla="*/ 0 h 106"/>
                  <a:gd name="T16" fmla="*/ 8 w 29"/>
                  <a:gd name="T17" fmla="*/ 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06">
                    <a:moveTo>
                      <a:pt x="8" y="2"/>
                    </a:moveTo>
                    <a:cubicBezTo>
                      <a:pt x="17" y="4"/>
                      <a:pt x="29" y="10"/>
                      <a:pt x="29" y="20"/>
                    </a:cubicBezTo>
                    <a:cubicBezTo>
                      <a:pt x="28" y="29"/>
                      <a:pt x="20" y="98"/>
                      <a:pt x="12" y="104"/>
                    </a:cubicBezTo>
                    <a:cubicBezTo>
                      <a:pt x="10" y="105"/>
                      <a:pt x="8" y="106"/>
                      <a:pt x="6" y="106"/>
                    </a:cubicBezTo>
                    <a:cubicBezTo>
                      <a:pt x="20" y="82"/>
                      <a:pt x="26" y="53"/>
                      <a:pt x="22" y="25"/>
                    </a:cubicBezTo>
                    <a:cubicBezTo>
                      <a:pt x="22" y="24"/>
                      <a:pt x="21" y="24"/>
                      <a:pt x="21" y="23"/>
                    </a:cubicBezTo>
                    <a:cubicBezTo>
                      <a:pt x="19" y="13"/>
                      <a:pt x="14" y="8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5" y="1"/>
                      <a:pt x="7" y="2"/>
                      <a:pt x="8" y="2"/>
                    </a:cubicBezTo>
                    <a:close/>
                  </a:path>
                </a:pathLst>
              </a:custGeom>
              <a:solidFill>
                <a:srgbClr val="28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25"/>
              <p:cNvSpPr>
                <a:spLocks/>
              </p:cNvSpPr>
              <p:nvPr/>
            </p:nvSpPr>
            <p:spPr bwMode="auto">
              <a:xfrm>
                <a:off x="6794" y="6793"/>
                <a:ext cx="133" cy="227"/>
              </a:xfrm>
              <a:custGeom>
                <a:avLst/>
                <a:gdLst>
                  <a:gd name="T0" fmla="*/ 56 w 56"/>
                  <a:gd name="T1" fmla="*/ 6 h 96"/>
                  <a:gd name="T2" fmla="*/ 25 w 56"/>
                  <a:gd name="T3" fmla="*/ 12 h 96"/>
                  <a:gd name="T4" fmla="*/ 6 w 56"/>
                  <a:gd name="T5" fmla="*/ 53 h 96"/>
                  <a:gd name="T6" fmla="*/ 2 w 56"/>
                  <a:gd name="T7" fmla="*/ 84 h 96"/>
                  <a:gd name="T8" fmla="*/ 5 w 56"/>
                  <a:gd name="T9" fmla="*/ 96 h 96"/>
                  <a:gd name="T10" fmla="*/ 4 w 56"/>
                  <a:gd name="T11" fmla="*/ 94 h 96"/>
                  <a:gd name="T12" fmla="*/ 8 w 56"/>
                  <a:gd name="T13" fmla="*/ 20 h 96"/>
                  <a:gd name="T14" fmla="*/ 33 w 56"/>
                  <a:gd name="T15" fmla="*/ 1 h 96"/>
                  <a:gd name="T16" fmla="*/ 56 w 56"/>
                  <a:gd name="T17" fmla="*/ 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96">
                    <a:moveTo>
                      <a:pt x="56" y="6"/>
                    </a:moveTo>
                    <a:cubicBezTo>
                      <a:pt x="45" y="5"/>
                      <a:pt x="33" y="5"/>
                      <a:pt x="25" y="12"/>
                    </a:cubicBezTo>
                    <a:cubicBezTo>
                      <a:pt x="13" y="22"/>
                      <a:pt x="8" y="38"/>
                      <a:pt x="6" y="53"/>
                    </a:cubicBezTo>
                    <a:cubicBezTo>
                      <a:pt x="5" y="63"/>
                      <a:pt x="2" y="74"/>
                      <a:pt x="2" y="84"/>
                    </a:cubicBezTo>
                    <a:cubicBezTo>
                      <a:pt x="2" y="89"/>
                      <a:pt x="4" y="93"/>
                      <a:pt x="5" y="96"/>
                    </a:cubicBezTo>
                    <a:cubicBezTo>
                      <a:pt x="5" y="96"/>
                      <a:pt x="4" y="95"/>
                      <a:pt x="4" y="94"/>
                    </a:cubicBezTo>
                    <a:cubicBezTo>
                      <a:pt x="0" y="85"/>
                      <a:pt x="1" y="41"/>
                      <a:pt x="8" y="20"/>
                    </a:cubicBezTo>
                    <a:cubicBezTo>
                      <a:pt x="16" y="0"/>
                      <a:pt x="33" y="1"/>
                      <a:pt x="33" y="1"/>
                    </a:cubicBezTo>
                    <a:cubicBezTo>
                      <a:pt x="33" y="1"/>
                      <a:pt x="42" y="3"/>
                      <a:pt x="56" y="6"/>
                    </a:cubicBezTo>
                    <a:close/>
                  </a:path>
                </a:pathLst>
              </a:custGeom>
              <a:solidFill>
                <a:srgbClr val="28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26"/>
              <p:cNvSpPr>
                <a:spLocks/>
              </p:cNvSpPr>
              <p:nvPr/>
            </p:nvSpPr>
            <p:spPr bwMode="auto">
              <a:xfrm>
                <a:off x="6867" y="6802"/>
                <a:ext cx="341" cy="310"/>
              </a:xfrm>
              <a:custGeom>
                <a:avLst/>
                <a:gdLst>
                  <a:gd name="T0" fmla="*/ 10 w 144"/>
                  <a:gd name="T1" fmla="*/ 42 h 131"/>
                  <a:gd name="T2" fmla="*/ 12 w 144"/>
                  <a:gd name="T3" fmla="*/ 0 h 131"/>
                  <a:gd name="T4" fmla="*/ 144 w 144"/>
                  <a:gd name="T5" fmla="*/ 28 h 131"/>
                  <a:gd name="T6" fmla="*/ 140 w 144"/>
                  <a:gd name="T7" fmla="*/ 67 h 131"/>
                  <a:gd name="T8" fmla="*/ 130 w 144"/>
                  <a:gd name="T9" fmla="*/ 131 h 131"/>
                  <a:gd name="T10" fmla="*/ 125 w 144"/>
                  <a:gd name="T11" fmla="*/ 129 h 131"/>
                  <a:gd name="T12" fmla="*/ 0 w 144"/>
                  <a:gd name="T13" fmla="*/ 103 h 131"/>
                  <a:gd name="T14" fmla="*/ 10 w 144"/>
                  <a:gd name="T15" fmla="*/ 4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4" h="131">
                    <a:moveTo>
                      <a:pt x="10" y="42"/>
                    </a:moveTo>
                    <a:cubicBezTo>
                      <a:pt x="11" y="28"/>
                      <a:pt x="11" y="14"/>
                      <a:pt x="12" y="0"/>
                    </a:cubicBezTo>
                    <a:cubicBezTo>
                      <a:pt x="42" y="6"/>
                      <a:pt x="125" y="24"/>
                      <a:pt x="144" y="28"/>
                    </a:cubicBezTo>
                    <a:cubicBezTo>
                      <a:pt x="142" y="41"/>
                      <a:pt x="142" y="54"/>
                      <a:pt x="140" y="67"/>
                    </a:cubicBezTo>
                    <a:cubicBezTo>
                      <a:pt x="137" y="89"/>
                      <a:pt x="133" y="110"/>
                      <a:pt x="130" y="131"/>
                    </a:cubicBezTo>
                    <a:cubicBezTo>
                      <a:pt x="127" y="130"/>
                      <a:pt x="125" y="129"/>
                      <a:pt x="125" y="129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3" y="82"/>
                      <a:pt x="8" y="62"/>
                      <a:pt x="10" y="42"/>
                    </a:cubicBezTo>
                    <a:close/>
                  </a:path>
                </a:pathLst>
              </a:custGeom>
              <a:solidFill>
                <a:srgbClr val="6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27"/>
              <p:cNvSpPr>
                <a:spLocks/>
              </p:cNvSpPr>
              <p:nvPr/>
            </p:nvSpPr>
            <p:spPr bwMode="auto">
              <a:xfrm>
                <a:off x="7028" y="6987"/>
                <a:ext cx="166" cy="102"/>
              </a:xfrm>
              <a:custGeom>
                <a:avLst/>
                <a:gdLst>
                  <a:gd name="T0" fmla="*/ 43 w 70"/>
                  <a:gd name="T1" fmla="*/ 15 h 43"/>
                  <a:gd name="T2" fmla="*/ 70 w 70"/>
                  <a:gd name="T3" fmla="*/ 0 h 43"/>
                  <a:gd name="T4" fmla="*/ 68 w 70"/>
                  <a:gd name="T5" fmla="*/ 15 h 43"/>
                  <a:gd name="T6" fmla="*/ 40 w 70"/>
                  <a:gd name="T7" fmla="*/ 31 h 43"/>
                  <a:gd name="T8" fmla="*/ 17 w 70"/>
                  <a:gd name="T9" fmla="*/ 43 h 43"/>
                  <a:gd name="T10" fmla="*/ 0 w 70"/>
                  <a:gd name="T11" fmla="*/ 39 h 43"/>
                  <a:gd name="T12" fmla="*/ 43 w 70"/>
                  <a:gd name="T13" fmla="*/ 1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43">
                    <a:moveTo>
                      <a:pt x="43" y="15"/>
                    </a:moveTo>
                    <a:cubicBezTo>
                      <a:pt x="52" y="10"/>
                      <a:pt x="61" y="5"/>
                      <a:pt x="70" y="0"/>
                    </a:cubicBezTo>
                    <a:cubicBezTo>
                      <a:pt x="70" y="5"/>
                      <a:pt x="69" y="10"/>
                      <a:pt x="68" y="15"/>
                    </a:cubicBezTo>
                    <a:cubicBezTo>
                      <a:pt x="59" y="21"/>
                      <a:pt x="50" y="26"/>
                      <a:pt x="40" y="31"/>
                    </a:cubicBezTo>
                    <a:cubicBezTo>
                      <a:pt x="32" y="35"/>
                      <a:pt x="24" y="38"/>
                      <a:pt x="17" y="43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5" y="33"/>
                      <a:pt x="29" y="24"/>
                      <a:pt x="43" y="15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28"/>
              <p:cNvSpPr>
                <a:spLocks/>
              </p:cNvSpPr>
              <p:nvPr/>
            </p:nvSpPr>
            <p:spPr bwMode="auto">
              <a:xfrm>
                <a:off x="6990" y="6951"/>
                <a:ext cx="211" cy="126"/>
              </a:xfrm>
              <a:custGeom>
                <a:avLst/>
                <a:gdLst>
                  <a:gd name="T0" fmla="*/ 24 w 89"/>
                  <a:gd name="T1" fmla="*/ 38 h 53"/>
                  <a:gd name="T2" fmla="*/ 50 w 89"/>
                  <a:gd name="T3" fmla="*/ 25 h 53"/>
                  <a:gd name="T4" fmla="*/ 89 w 89"/>
                  <a:gd name="T5" fmla="*/ 0 h 53"/>
                  <a:gd name="T6" fmla="*/ 88 w 89"/>
                  <a:gd name="T7" fmla="*/ 4 h 53"/>
                  <a:gd name="T8" fmla="*/ 87 w 89"/>
                  <a:gd name="T9" fmla="*/ 10 h 53"/>
                  <a:gd name="T10" fmla="*/ 60 w 89"/>
                  <a:gd name="T11" fmla="*/ 25 h 53"/>
                  <a:gd name="T12" fmla="*/ 9 w 89"/>
                  <a:gd name="T13" fmla="*/ 53 h 53"/>
                  <a:gd name="T14" fmla="*/ 0 w 89"/>
                  <a:gd name="T15" fmla="*/ 51 h 53"/>
                  <a:gd name="T16" fmla="*/ 24 w 89"/>
                  <a:gd name="T17" fmla="*/ 3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53">
                    <a:moveTo>
                      <a:pt x="24" y="38"/>
                    </a:moveTo>
                    <a:cubicBezTo>
                      <a:pt x="32" y="34"/>
                      <a:pt x="41" y="29"/>
                      <a:pt x="50" y="25"/>
                    </a:cubicBezTo>
                    <a:cubicBezTo>
                      <a:pt x="63" y="17"/>
                      <a:pt x="76" y="9"/>
                      <a:pt x="89" y="0"/>
                    </a:cubicBezTo>
                    <a:cubicBezTo>
                      <a:pt x="88" y="2"/>
                      <a:pt x="88" y="3"/>
                      <a:pt x="88" y="4"/>
                    </a:cubicBezTo>
                    <a:cubicBezTo>
                      <a:pt x="88" y="6"/>
                      <a:pt x="87" y="8"/>
                      <a:pt x="87" y="10"/>
                    </a:cubicBezTo>
                    <a:cubicBezTo>
                      <a:pt x="78" y="15"/>
                      <a:pt x="69" y="20"/>
                      <a:pt x="60" y="25"/>
                    </a:cubicBezTo>
                    <a:cubicBezTo>
                      <a:pt x="43" y="35"/>
                      <a:pt x="27" y="46"/>
                      <a:pt x="9" y="5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4" y="44"/>
                      <a:pt x="18" y="41"/>
                      <a:pt x="24" y="38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29"/>
              <p:cNvSpPr>
                <a:spLocks/>
              </p:cNvSpPr>
              <p:nvPr/>
            </p:nvSpPr>
            <p:spPr bwMode="auto">
              <a:xfrm>
                <a:off x="6894" y="6810"/>
                <a:ext cx="276" cy="283"/>
              </a:xfrm>
              <a:custGeom>
                <a:avLst/>
                <a:gdLst>
                  <a:gd name="T0" fmla="*/ 92 w 117"/>
                  <a:gd name="T1" fmla="*/ 101 h 120"/>
                  <a:gd name="T2" fmla="*/ 111 w 117"/>
                  <a:gd name="T3" fmla="*/ 92 h 120"/>
                  <a:gd name="T4" fmla="*/ 112 w 117"/>
                  <a:gd name="T5" fmla="*/ 57 h 120"/>
                  <a:gd name="T6" fmla="*/ 110 w 117"/>
                  <a:gd name="T7" fmla="*/ 20 h 120"/>
                  <a:gd name="T8" fmla="*/ 20 w 117"/>
                  <a:gd name="T9" fmla="*/ 0 h 120"/>
                  <a:gd name="T10" fmla="*/ 15 w 117"/>
                  <a:gd name="T11" fmla="*/ 30 h 120"/>
                  <a:gd name="T12" fmla="*/ 4 w 117"/>
                  <a:gd name="T13" fmla="*/ 74 h 120"/>
                  <a:gd name="T14" fmla="*/ 0 w 117"/>
                  <a:gd name="T15" fmla="*/ 102 h 120"/>
                  <a:gd name="T16" fmla="*/ 82 w 117"/>
                  <a:gd name="T17" fmla="*/ 120 h 120"/>
                  <a:gd name="T18" fmla="*/ 92 w 117"/>
                  <a:gd name="T19" fmla="*/ 10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7" h="120">
                    <a:moveTo>
                      <a:pt x="92" y="101"/>
                    </a:moveTo>
                    <a:cubicBezTo>
                      <a:pt x="98" y="96"/>
                      <a:pt x="107" y="100"/>
                      <a:pt x="111" y="92"/>
                    </a:cubicBezTo>
                    <a:cubicBezTo>
                      <a:pt x="117" y="81"/>
                      <a:pt x="115" y="68"/>
                      <a:pt x="112" y="57"/>
                    </a:cubicBezTo>
                    <a:cubicBezTo>
                      <a:pt x="109" y="43"/>
                      <a:pt x="108" y="32"/>
                      <a:pt x="110" y="20"/>
                    </a:cubicBezTo>
                    <a:cubicBezTo>
                      <a:pt x="84" y="14"/>
                      <a:pt x="46" y="6"/>
                      <a:pt x="20" y="0"/>
                    </a:cubicBezTo>
                    <a:cubicBezTo>
                      <a:pt x="19" y="11"/>
                      <a:pt x="18" y="21"/>
                      <a:pt x="15" y="30"/>
                    </a:cubicBezTo>
                    <a:cubicBezTo>
                      <a:pt x="11" y="45"/>
                      <a:pt x="7" y="59"/>
                      <a:pt x="4" y="74"/>
                    </a:cubicBezTo>
                    <a:cubicBezTo>
                      <a:pt x="2" y="83"/>
                      <a:pt x="0" y="93"/>
                      <a:pt x="0" y="102"/>
                    </a:cubicBezTo>
                    <a:cubicBezTo>
                      <a:pt x="82" y="120"/>
                      <a:pt x="82" y="120"/>
                      <a:pt x="82" y="120"/>
                    </a:cubicBezTo>
                    <a:cubicBezTo>
                      <a:pt x="83" y="112"/>
                      <a:pt x="86" y="105"/>
                      <a:pt x="92" y="101"/>
                    </a:cubicBez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30"/>
              <p:cNvSpPr>
                <a:spLocks/>
              </p:cNvSpPr>
              <p:nvPr/>
            </p:nvSpPr>
            <p:spPr bwMode="auto">
              <a:xfrm>
                <a:off x="6832" y="6904"/>
                <a:ext cx="35" cy="47"/>
              </a:xfrm>
              <a:custGeom>
                <a:avLst/>
                <a:gdLst>
                  <a:gd name="T0" fmla="*/ 35 w 35"/>
                  <a:gd name="T1" fmla="*/ 31 h 47"/>
                  <a:gd name="T2" fmla="*/ 0 w 35"/>
                  <a:gd name="T3" fmla="*/ 47 h 47"/>
                  <a:gd name="T4" fmla="*/ 12 w 35"/>
                  <a:gd name="T5" fmla="*/ 0 h 47"/>
                  <a:gd name="T6" fmla="*/ 35 w 35"/>
                  <a:gd name="T7" fmla="*/ 3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7">
                    <a:moveTo>
                      <a:pt x="35" y="31"/>
                    </a:moveTo>
                    <a:lnTo>
                      <a:pt x="0" y="47"/>
                    </a:lnTo>
                    <a:lnTo>
                      <a:pt x="12" y="0"/>
                    </a:lnTo>
                    <a:lnTo>
                      <a:pt x="35" y="31"/>
                    </a:lnTo>
                    <a:close/>
                  </a:path>
                </a:pathLst>
              </a:custGeom>
              <a:solidFill>
                <a:srgbClr val="6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31"/>
              <p:cNvSpPr>
                <a:spLocks/>
              </p:cNvSpPr>
              <p:nvPr/>
            </p:nvSpPr>
            <p:spPr bwMode="auto">
              <a:xfrm>
                <a:off x="6896" y="6807"/>
                <a:ext cx="260" cy="300"/>
              </a:xfrm>
              <a:custGeom>
                <a:avLst/>
                <a:gdLst>
                  <a:gd name="T0" fmla="*/ 39 w 110"/>
                  <a:gd name="T1" fmla="*/ 0 h 127"/>
                  <a:gd name="T2" fmla="*/ 12 w 110"/>
                  <a:gd name="T3" fmla="*/ 56 h 127"/>
                  <a:gd name="T4" fmla="*/ 8 w 110"/>
                  <a:gd name="T5" fmla="*/ 107 h 127"/>
                  <a:gd name="T6" fmla="*/ 25 w 110"/>
                  <a:gd name="T7" fmla="*/ 110 h 127"/>
                  <a:gd name="T8" fmla="*/ 39 w 110"/>
                  <a:gd name="T9" fmla="*/ 120 h 127"/>
                  <a:gd name="T10" fmla="*/ 54 w 110"/>
                  <a:gd name="T11" fmla="*/ 113 h 127"/>
                  <a:gd name="T12" fmla="*/ 71 w 110"/>
                  <a:gd name="T13" fmla="*/ 125 h 127"/>
                  <a:gd name="T14" fmla="*/ 80 w 110"/>
                  <a:gd name="T15" fmla="*/ 113 h 127"/>
                  <a:gd name="T16" fmla="*/ 81 w 110"/>
                  <a:gd name="T17" fmla="*/ 88 h 127"/>
                  <a:gd name="T18" fmla="*/ 92 w 110"/>
                  <a:gd name="T19" fmla="*/ 97 h 127"/>
                  <a:gd name="T20" fmla="*/ 108 w 110"/>
                  <a:gd name="T21" fmla="*/ 76 h 127"/>
                  <a:gd name="T22" fmla="*/ 97 w 110"/>
                  <a:gd name="T23" fmla="*/ 16 h 127"/>
                  <a:gd name="T24" fmla="*/ 39 w 110"/>
                  <a:gd name="T25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0" h="127">
                    <a:moveTo>
                      <a:pt x="39" y="0"/>
                    </a:moveTo>
                    <a:cubicBezTo>
                      <a:pt x="39" y="0"/>
                      <a:pt x="20" y="29"/>
                      <a:pt x="12" y="56"/>
                    </a:cubicBezTo>
                    <a:cubicBezTo>
                      <a:pt x="4" y="83"/>
                      <a:pt x="0" y="100"/>
                      <a:pt x="8" y="107"/>
                    </a:cubicBezTo>
                    <a:cubicBezTo>
                      <a:pt x="16" y="114"/>
                      <a:pt x="23" y="114"/>
                      <a:pt x="25" y="110"/>
                    </a:cubicBezTo>
                    <a:cubicBezTo>
                      <a:pt x="25" y="110"/>
                      <a:pt x="26" y="119"/>
                      <a:pt x="39" y="120"/>
                    </a:cubicBezTo>
                    <a:cubicBezTo>
                      <a:pt x="52" y="120"/>
                      <a:pt x="54" y="113"/>
                      <a:pt x="54" y="113"/>
                    </a:cubicBezTo>
                    <a:cubicBezTo>
                      <a:pt x="54" y="113"/>
                      <a:pt x="57" y="124"/>
                      <a:pt x="71" y="125"/>
                    </a:cubicBezTo>
                    <a:cubicBezTo>
                      <a:pt x="81" y="127"/>
                      <a:pt x="80" y="113"/>
                      <a:pt x="80" y="113"/>
                    </a:cubicBezTo>
                    <a:cubicBezTo>
                      <a:pt x="81" y="88"/>
                      <a:pt x="81" y="88"/>
                      <a:pt x="81" y="88"/>
                    </a:cubicBezTo>
                    <a:cubicBezTo>
                      <a:pt x="81" y="88"/>
                      <a:pt x="83" y="97"/>
                      <a:pt x="92" y="97"/>
                    </a:cubicBezTo>
                    <a:cubicBezTo>
                      <a:pt x="101" y="96"/>
                      <a:pt x="110" y="94"/>
                      <a:pt x="108" y="76"/>
                    </a:cubicBezTo>
                    <a:cubicBezTo>
                      <a:pt x="107" y="58"/>
                      <a:pt x="97" y="16"/>
                      <a:pt x="97" y="16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32"/>
              <p:cNvSpPr>
                <a:spLocks/>
              </p:cNvSpPr>
              <p:nvPr/>
            </p:nvSpPr>
            <p:spPr bwMode="auto">
              <a:xfrm>
                <a:off x="7068" y="6902"/>
                <a:ext cx="83" cy="194"/>
              </a:xfrm>
              <a:custGeom>
                <a:avLst/>
                <a:gdLst>
                  <a:gd name="T0" fmla="*/ 4 w 35"/>
                  <a:gd name="T1" fmla="*/ 22 h 82"/>
                  <a:gd name="T2" fmla="*/ 13 w 35"/>
                  <a:gd name="T3" fmla="*/ 0 h 82"/>
                  <a:gd name="T4" fmla="*/ 15 w 35"/>
                  <a:gd name="T5" fmla="*/ 1 h 82"/>
                  <a:gd name="T6" fmla="*/ 10 w 35"/>
                  <a:gd name="T7" fmla="*/ 38 h 82"/>
                  <a:gd name="T8" fmla="*/ 35 w 35"/>
                  <a:gd name="T9" fmla="*/ 44 h 82"/>
                  <a:gd name="T10" fmla="*/ 19 w 35"/>
                  <a:gd name="T11" fmla="*/ 57 h 82"/>
                  <a:gd name="T12" fmla="*/ 8 w 35"/>
                  <a:gd name="T13" fmla="*/ 48 h 82"/>
                  <a:gd name="T14" fmla="*/ 7 w 35"/>
                  <a:gd name="T15" fmla="*/ 73 h 82"/>
                  <a:gd name="T16" fmla="*/ 5 w 35"/>
                  <a:gd name="T17" fmla="*/ 82 h 82"/>
                  <a:gd name="T18" fmla="*/ 1 w 35"/>
                  <a:gd name="T19" fmla="*/ 58 h 82"/>
                  <a:gd name="T20" fmla="*/ 4 w 35"/>
                  <a:gd name="T21" fmla="*/ 2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82">
                    <a:moveTo>
                      <a:pt x="4" y="22"/>
                    </a:moveTo>
                    <a:cubicBezTo>
                      <a:pt x="5" y="17"/>
                      <a:pt x="6" y="1"/>
                      <a:pt x="13" y="0"/>
                    </a:cubicBezTo>
                    <a:cubicBezTo>
                      <a:pt x="14" y="0"/>
                      <a:pt x="14" y="1"/>
                      <a:pt x="15" y="1"/>
                    </a:cubicBezTo>
                    <a:cubicBezTo>
                      <a:pt x="7" y="10"/>
                      <a:pt x="6" y="26"/>
                      <a:pt x="10" y="38"/>
                    </a:cubicBezTo>
                    <a:cubicBezTo>
                      <a:pt x="15" y="48"/>
                      <a:pt x="27" y="50"/>
                      <a:pt x="35" y="44"/>
                    </a:cubicBezTo>
                    <a:cubicBezTo>
                      <a:pt x="34" y="55"/>
                      <a:pt x="27" y="56"/>
                      <a:pt x="19" y="57"/>
                    </a:cubicBezTo>
                    <a:cubicBezTo>
                      <a:pt x="10" y="57"/>
                      <a:pt x="8" y="48"/>
                      <a:pt x="8" y="48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7" y="73"/>
                      <a:pt x="7" y="78"/>
                      <a:pt x="5" y="82"/>
                    </a:cubicBezTo>
                    <a:cubicBezTo>
                      <a:pt x="5" y="74"/>
                      <a:pt x="1" y="66"/>
                      <a:pt x="1" y="58"/>
                    </a:cubicBezTo>
                    <a:cubicBezTo>
                      <a:pt x="0" y="46"/>
                      <a:pt x="2" y="34"/>
                      <a:pt x="4" y="2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33"/>
              <p:cNvSpPr>
                <a:spLocks/>
              </p:cNvSpPr>
              <p:nvPr/>
            </p:nvSpPr>
            <p:spPr bwMode="auto">
              <a:xfrm>
                <a:off x="6934" y="6807"/>
                <a:ext cx="208" cy="111"/>
              </a:xfrm>
              <a:custGeom>
                <a:avLst/>
                <a:gdLst>
                  <a:gd name="T0" fmla="*/ 79 w 88"/>
                  <a:gd name="T1" fmla="*/ 38 h 47"/>
                  <a:gd name="T2" fmla="*/ 78 w 88"/>
                  <a:gd name="T3" fmla="*/ 37 h 47"/>
                  <a:gd name="T4" fmla="*/ 18 w 88"/>
                  <a:gd name="T5" fmla="*/ 31 h 47"/>
                  <a:gd name="T6" fmla="*/ 0 w 88"/>
                  <a:gd name="T7" fmla="*/ 44 h 47"/>
                  <a:gd name="T8" fmla="*/ 23 w 88"/>
                  <a:gd name="T9" fmla="*/ 0 h 47"/>
                  <a:gd name="T10" fmla="*/ 81 w 88"/>
                  <a:gd name="T11" fmla="*/ 16 h 47"/>
                  <a:gd name="T12" fmla="*/ 88 w 88"/>
                  <a:gd name="T13" fmla="*/ 47 h 47"/>
                  <a:gd name="T14" fmla="*/ 79 w 88"/>
                  <a:gd name="T15" fmla="*/ 3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47">
                    <a:moveTo>
                      <a:pt x="79" y="38"/>
                    </a:moveTo>
                    <a:cubicBezTo>
                      <a:pt x="79" y="38"/>
                      <a:pt x="79" y="38"/>
                      <a:pt x="78" y="37"/>
                    </a:cubicBezTo>
                    <a:cubicBezTo>
                      <a:pt x="59" y="32"/>
                      <a:pt x="38" y="25"/>
                      <a:pt x="18" y="31"/>
                    </a:cubicBezTo>
                    <a:cubicBezTo>
                      <a:pt x="10" y="33"/>
                      <a:pt x="5" y="38"/>
                      <a:pt x="0" y="44"/>
                    </a:cubicBezTo>
                    <a:cubicBezTo>
                      <a:pt x="9" y="21"/>
                      <a:pt x="23" y="0"/>
                      <a:pt x="23" y="0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5" y="31"/>
                      <a:pt x="88" y="47"/>
                    </a:cubicBezTo>
                    <a:cubicBezTo>
                      <a:pt x="85" y="43"/>
                      <a:pt x="83" y="40"/>
                      <a:pt x="79" y="3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34"/>
              <p:cNvSpPr>
                <a:spLocks/>
              </p:cNvSpPr>
              <p:nvPr/>
            </p:nvSpPr>
            <p:spPr bwMode="auto">
              <a:xfrm>
                <a:off x="6943" y="6966"/>
                <a:ext cx="40" cy="115"/>
              </a:xfrm>
              <a:custGeom>
                <a:avLst/>
                <a:gdLst>
                  <a:gd name="T0" fmla="*/ 2 w 17"/>
                  <a:gd name="T1" fmla="*/ 40 h 49"/>
                  <a:gd name="T2" fmla="*/ 10 w 17"/>
                  <a:gd name="T3" fmla="*/ 5 h 49"/>
                  <a:gd name="T4" fmla="*/ 15 w 17"/>
                  <a:gd name="T5" fmla="*/ 7 h 49"/>
                  <a:gd name="T6" fmla="*/ 11 w 17"/>
                  <a:gd name="T7" fmla="*/ 17 h 49"/>
                  <a:gd name="T8" fmla="*/ 9 w 17"/>
                  <a:gd name="T9" fmla="*/ 27 h 49"/>
                  <a:gd name="T10" fmla="*/ 9 w 17"/>
                  <a:gd name="T11" fmla="*/ 49 h 49"/>
                  <a:gd name="T12" fmla="*/ 5 w 17"/>
                  <a:gd name="T13" fmla="*/ 43 h 49"/>
                  <a:gd name="T14" fmla="*/ 0 w 17"/>
                  <a:gd name="T15" fmla="*/ 46 h 49"/>
                  <a:gd name="T16" fmla="*/ 2 w 17"/>
                  <a:gd name="T17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49">
                    <a:moveTo>
                      <a:pt x="2" y="40"/>
                    </a:moveTo>
                    <a:cubicBezTo>
                      <a:pt x="4" y="29"/>
                      <a:pt x="3" y="15"/>
                      <a:pt x="10" y="5"/>
                    </a:cubicBezTo>
                    <a:cubicBezTo>
                      <a:pt x="13" y="0"/>
                      <a:pt x="17" y="3"/>
                      <a:pt x="15" y="7"/>
                    </a:cubicBezTo>
                    <a:cubicBezTo>
                      <a:pt x="14" y="11"/>
                      <a:pt x="12" y="14"/>
                      <a:pt x="11" y="17"/>
                    </a:cubicBezTo>
                    <a:cubicBezTo>
                      <a:pt x="10" y="20"/>
                      <a:pt x="10" y="24"/>
                      <a:pt x="9" y="27"/>
                    </a:cubicBezTo>
                    <a:cubicBezTo>
                      <a:pt x="9" y="31"/>
                      <a:pt x="7" y="41"/>
                      <a:pt x="9" y="49"/>
                    </a:cubicBezTo>
                    <a:cubicBezTo>
                      <a:pt x="5" y="47"/>
                      <a:pt x="5" y="43"/>
                      <a:pt x="5" y="43"/>
                    </a:cubicBezTo>
                    <a:cubicBezTo>
                      <a:pt x="4" y="45"/>
                      <a:pt x="2" y="46"/>
                      <a:pt x="0" y="46"/>
                    </a:cubicBezTo>
                    <a:cubicBezTo>
                      <a:pt x="0" y="44"/>
                      <a:pt x="1" y="42"/>
                      <a:pt x="2" y="4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35"/>
              <p:cNvSpPr>
                <a:spLocks/>
              </p:cNvSpPr>
              <p:nvPr/>
            </p:nvSpPr>
            <p:spPr bwMode="auto">
              <a:xfrm>
                <a:off x="7009" y="6977"/>
                <a:ext cx="31" cy="119"/>
              </a:xfrm>
              <a:custGeom>
                <a:avLst/>
                <a:gdLst>
                  <a:gd name="T0" fmla="*/ 2 w 13"/>
                  <a:gd name="T1" fmla="*/ 35 h 50"/>
                  <a:gd name="T2" fmla="*/ 8 w 13"/>
                  <a:gd name="T3" fmla="*/ 0 h 50"/>
                  <a:gd name="T4" fmla="*/ 7 w 13"/>
                  <a:gd name="T5" fmla="*/ 29 h 50"/>
                  <a:gd name="T6" fmla="*/ 13 w 13"/>
                  <a:gd name="T7" fmla="*/ 50 h 50"/>
                  <a:gd name="T8" fmla="*/ 6 w 13"/>
                  <a:gd name="T9" fmla="*/ 41 h 50"/>
                  <a:gd name="T10" fmla="*/ 0 w 13"/>
                  <a:gd name="T11" fmla="*/ 46 h 50"/>
                  <a:gd name="T12" fmla="*/ 2 w 13"/>
                  <a:gd name="T13" fmla="*/ 3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50">
                    <a:moveTo>
                      <a:pt x="2" y="35"/>
                    </a:moveTo>
                    <a:cubicBezTo>
                      <a:pt x="2" y="29"/>
                      <a:pt x="2" y="6"/>
                      <a:pt x="8" y="0"/>
                    </a:cubicBezTo>
                    <a:cubicBezTo>
                      <a:pt x="7" y="9"/>
                      <a:pt x="4" y="19"/>
                      <a:pt x="7" y="29"/>
                    </a:cubicBezTo>
                    <a:cubicBezTo>
                      <a:pt x="8" y="36"/>
                      <a:pt x="10" y="43"/>
                      <a:pt x="13" y="50"/>
                    </a:cubicBezTo>
                    <a:cubicBezTo>
                      <a:pt x="7" y="46"/>
                      <a:pt x="6" y="41"/>
                      <a:pt x="6" y="41"/>
                    </a:cubicBezTo>
                    <a:cubicBezTo>
                      <a:pt x="6" y="41"/>
                      <a:pt x="5" y="44"/>
                      <a:pt x="0" y="46"/>
                    </a:cubicBezTo>
                    <a:cubicBezTo>
                      <a:pt x="1" y="42"/>
                      <a:pt x="1" y="38"/>
                      <a:pt x="2" y="3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36"/>
              <p:cNvSpPr>
                <a:spLocks/>
              </p:cNvSpPr>
              <p:nvPr/>
            </p:nvSpPr>
            <p:spPr bwMode="auto">
              <a:xfrm>
                <a:off x="6960" y="6301"/>
                <a:ext cx="525" cy="561"/>
              </a:xfrm>
              <a:custGeom>
                <a:avLst/>
                <a:gdLst>
                  <a:gd name="T0" fmla="*/ 190 w 222"/>
                  <a:gd name="T1" fmla="*/ 0 h 237"/>
                  <a:gd name="T2" fmla="*/ 0 w 222"/>
                  <a:gd name="T3" fmla="*/ 229 h 237"/>
                  <a:gd name="T4" fmla="*/ 74 w 222"/>
                  <a:gd name="T5" fmla="*/ 237 h 237"/>
                  <a:gd name="T6" fmla="*/ 188 w 222"/>
                  <a:gd name="T7" fmla="*/ 67 h 237"/>
                  <a:gd name="T8" fmla="*/ 222 w 222"/>
                  <a:gd name="T9" fmla="*/ 32 h 237"/>
                  <a:gd name="T10" fmla="*/ 190 w 222"/>
                  <a:gd name="T11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2" h="237">
                    <a:moveTo>
                      <a:pt x="190" y="0"/>
                    </a:moveTo>
                    <a:cubicBezTo>
                      <a:pt x="190" y="0"/>
                      <a:pt x="47" y="18"/>
                      <a:pt x="0" y="229"/>
                    </a:cubicBezTo>
                    <a:cubicBezTo>
                      <a:pt x="74" y="237"/>
                      <a:pt x="74" y="237"/>
                      <a:pt x="74" y="237"/>
                    </a:cubicBezTo>
                    <a:cubicBezTo>
                      <a:pt x="74" y="237"/>
                      <a:pt x="99" y="72"/>
                      <a:pt x="188" y="67"/>
                    </a:cubicBezTo>
                    <a:cubicBezTo>
                      <a:pt x="212" y="66"/>
                      <a:pt x="222" y="40"/>
                      <a:pt x="222" y="32"/>
                    </a:cubicBezTo>
                    <a:cubicBezTo>
                      <a:pt x="220" y="3"/>
                      <a:pt x="190" y="0"/>
                      <a:pt x="190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37"/>
              <p:cNvSpPr>
                <a:spLocks/>
              </p:cNvSpPr>
              <p:nvPr/>
            </p:nvSpPr>
            <p:spPr bwMode="auto">
              <a:xfrm>
                <a:off x="6960" y="6301"/>
                <a:ext cx="525" cy="561"/>
              </a:xfrm>
              <a:custGeom>
                <a:avLst/>
                <a:gdLst>
                  <a:gd name="T0" fmla="*/ 222 w 222"/>
                  <a:gd name="T1" fmla="*/ 32 h 237"/>
                  <a:gd name="T2" fmla="*/ 190 w 222"/>
                  <a:gd name="T3" fmla="*/ 0 h 237"/>
                  <a:gd name="T4" fmla="*/ 155 w 222"/>
                  <a:gd name="T5" fmla="*/ 11 h 237"/>
                  <a:gd name="T6" fmla="*/ 151 w 222"/>
                  <a:gd name="T7" fmla="*/ 54 h 237"/>
                  <a:gd name="T8" fmla="*/ 128 w 222"/>
                  <a:gd name="T9" fmla="*/ 91 h 237"/>
                  <a:gd name="T10" fmla="*/ 91 w 222"/>
                  <a:gd name="T11" fmla="*/ 131 h 237"/>
                  <a:gd name="T12" fmla="*/ 74 w 222"/>
                  <a:gd name="T13" fmla="*/ 168 h 237"/>
                  <a:gd name="T14" fmla="*/ 56 w 222"/>
                  <a:gd name="T15" fmla="*/ 197 h 237"/>
                  <a:gd name="T16" fmla="*/ 28 w 222"/>
                  <a:gd name="T17" fmla="*/ 200 h 237"/>
                  <a:gd name="T18" fmla="*/ 8 w 222"/>
                  <a:gd name="T19" fmla="*/ 196 h 237"/>
                  <a:gd name="T20" fmla="*/ 0 w 222"/>
                  <a:gd name="T21" fmla="*/ 229 h 237"/>
                  <a:gd name="T22" fmla="*/ 74 w 222"/>
                  <a:gd name="T23" fmla="*/ 237 h 237"/>
                  <a:gd name="T24" fmla="*/ 188 w 222"/>
                  <a:gd name="T25" fmla="*/ 67 h 237"/>
                  <a:gd name="T26" fmla="*/ 222 w 222"/>
                  <a:gd name="T27" fmla="*/ 3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2" h="237">
                    <a:moveTo>
                      <a:pt x="222" y="32"/>
                    </a:moveTo>
                    <a:cubicBezTo>
                      <a:pt x="220" y="3"/>
                      <a:pt x="190" y="0"/>
                      <a:pt x="190" y="0"/>
                    </a:cubicBezTo>
                    <a:cubicBezTo>
                      <a:pt x="190" y="0"/>
                      <a:pt x="175" y="2"/>
                      <a:pt x="155" y="11"/>
                    </a:cubicBezTo>
                    <a:cubicBezTo>
                      <a:pt x="154" y="25"/>
                      <a:pt x="155" y="40"/>
                      <a:pt x="151" y="54"/>
                    </a:cubicBezTo>
                    <a:cubicBezTo>
                      <a:pt x="147" y="69"/>
                      <a:pt x="138" y="80"/>
                      <a:pt x="128" y="91"/>
                    </a:cubicBezTo>
                    <a:cubicBezTo>
                      <a:pt x="115" y="104"/>
                      <a:pt x="101" y="116"/>
                      <a:pt x="91" y="131"/>
                    </a:cubicBezTo>
                    <a:cubicBezTo>
                      <a:pt x="83" y="142"/>
                      <a:pt x="79" y="155"/>
                      <a:pt x="74" y="168"/>
                    </a:cubicBezTo>
                    <a:cubicBezTo>
                      <a:pt x="70" y="178"/>
                      <a:pt x="65" y="190"/>
                      <a:pt x="56" y="197"/>
                    </a:cubicBezTo>
                    <a:cubicBezTo>
                      <a:pt x="48" y="203"/>
                      <a:pt x="36" y="202"/>
                      <a:pt x="28" y="200"/>
                    </a:cubicBezTo>
                    <a:cubicBezTo>
                      <a:pt x="21" y="199"/>
                      <a:pt x="15" y="198"/>
                      <a:pt x="8" y="196"/>
                    </a:cubicBezTo>
                    <a:cubicBezTo>
                      <a:pt x="5" y="206"/>
                      <a:pt x="2" y="218"/>
                      <a:pt x="0" y="229"/>
                    </a:cubicBezTo>
                    <a:cubicBezTo>
                      <a:pt x="74" y="237"/>
                      <a:pt x="74" y="237"/>
                      <a:pt x="74" y="237"/>
                    </a:cubicBezTo>
                    <a:cubicBezTo>
                      <a:pt x="74" y="237"/>
                      <a:pt x="99" y="72"/>
                      <a:pt x="188" y="67"/>
                    </a:cubicBezTo>
                    <a:cubicBezTo>
                      <a:pt x="212" y="66"/>
                      <a:pt x="222" y="40"/>
                      <a:pt x="222" y="3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38"/>
              <p:cNvSpPr>
                <a:spLocks/>
              </p:cNvSpPr>
              <p:nvPr/>
            </p:nvSpPr>
            <p:spPr bwMode="auto">
              <a:xfrm>
                <a:off x="6960" y="6784"/>
                <a:ext cx="184" cy="78"/>
              </a:xfrm>
              <a:custGeom>
                <a:avLst/>
                <a:gdLst>
                  <a:gd name="T0" fmla="*/ 51 w 78"/>
                  <a:gd name="T1" fmla="*/ 10 h 33"/>
                  <a:gd name="T2" fmla="*/ 6 w 78"/>
                  <a:gd name="T3" fmla="*/ 0 h 33"/>
                  <a:gd name="T4" fmla="*/ 0 w 78"/>
                  <a:gd name="T5" fmla="*/ 25 h 33"/>
                  <a:gd name="T6" fmla="*/ 74 w 78"/>
                  <a:gd name="T7" fmla="*/ 33 h 33"/>
                  <a:gd name="T8" fmla="*/ 78 w 78"/>
                  <a:gd name="T9" fmla="*/ 14 h 33"/>
                  <a:gd name="T10" fmla="*/ 51 w 78"/>
                  <a:gd name="T11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33">
                    <a:moveTo>
                      <a:pt x="51" y="10"/>
                    </a:moveTo>
                    <a:cubicBezTo>
                      <a:pt x="36" y="8"/>
                      <a:pt x="21" y="2"/>
                      <a:pt x="6" y="0"/>
                    </a:cubicBezTo>
                    <a:cubicBezTo>
                      <a:pt x="4" y="8"/>
                      <a:pt x="2" y="16"/>
                      <a:pt x="0" y="25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3"/>
                      <a:pt x="76" y="25"/>
                      <a:pt x="78" y="14"/>
                    </a:cubicBezTo>
                    <a:cubicBezTo>
                      <a:pt x="69" y="13"/>
                      <a:pt x="60" y="12"/>
                      <a:pt x="51" y="1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39"/>
              <p:cNvSpPr>
                <a:spLocks/>
              </p:cNvSpPr>
              <p:nvPr/>
            </p:nvSpPr>
            <p:spPr bwMode="auto">
              <a:xfrm>
                <a:off x="7312" y="6195"/>
                <a:ext cx="612" cy="825"/>
              </a:xfrm>
              <a:custGeom>
                <a:avLst/>
                <a:gdLst>
                  <a:gd name="T0" fmla="*/ 41 w 259"/>
                  <a:gd name="T1" fmla="*/ 42 h 349"/>
                  <a:gd name="T2" fmla="*/ 18 w 259"/>
                  <a:gd name="T3" fmla="*/ 74 h 349"/>
                  <a:gd name="T4" fmla="*/ 14 w 259"/>
                  <a:gd name="T5" fmla="*/ 267 h 349"/>
                  <a:gd name="T6" fmla="*/ 232 w 259"/>
                  <a:gd name="T7" fmla="*/ 337 h 349"/>
                  <a:gd name="T8" fmla="*/ 248 w 259"/>
                  <a:gd name="T9" fmla="*/ 68 h 349"/>
                  <a:gd name="T10" fmla="*/ 179 w 259"/>
                  <a:gd name="T11" fmla="*/ 7 h 349"/>
                  <a:gd name="T12" fmla="*/ 41 w 259"/>
                  <a:gd name="T13" fmla="*/ 42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349">
                    <a:moveTo>
                      <a:pt x="41" y="42"/>
                    </a:moveTo>
                    <a:cubicBezTo>
                      <a:pt x="41" y="42"/>
                      <a:pt x="20" y="49"/>
                      <a:pt x="18" y="74"/>
                    </a:cubicBezTo>
                    <a:cubicBezTo>
                      <a:pt x="15" y="98"/>
                      <a:pt x="0" y="240"/>
                      <a:pt x="14" y="267"/>
                    </a:cubicBezTo>
                    <a:cubicBezTo>
                      <a:pt x="28" y="295"/>
                      <a:pt x="229" y="349"/>
                      <a:pt x="232" y="337"/>
                    </a:cubicBezTo>
                    <a:cubicBezTo>
                      <a:pt x="234" y="325"/>
                      <a:pt x="259" y="177"/>
                      <a:pt x="248" y="68"/>
                    </a:cubicBezTo>
                    <a:cubicBezTo>
                      <a:pt x="248" y="68"/>
                      <a:pt x="222" y="0"/>
                      <a:pt x="179" y="7"/>
                    </a:cubicBezTo>
                    <a:cubicBezTo>
                      <a:pt x="136" y="14"/>
                      <a:pt x="41" y="42"/>
                      <a:pt x="41" y="4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40"/>
              <p:cNvSpPr>
                <a:spLocks/>
              </p:cNvSpPr>
              <p:nvPr/>
            </p:nvSpPr>
            <p:spPr bwMode="auto">
              <a:xfrm>
                <a:off x="7345" y="6271"/>
                <a:ext cx="175" cy="203"/>
              </a:xfrm>
              <a:custGeom>
                <a:avLst/>
                <a:gdLst>
                  <a:gd name="T0" fmla="*/ 44 w 74"/>
                  <a:gd name="T1" fmla="*/ 36 h 86"/>
                  <a:gd name="T2" fmla="*/ 74 w 74"/>
                  <a:gd name="T3" fmla="*/ 22 h 86"/>
                  <a:gd name="T4" fmla="*/ 63 w 74"/>
                  <a:gd name="T5" fmla="*/ 0 h 86"/>
                  <a:gd name="T6" fmla="*/ 27 w 74"/>
                  <a:gd name="T7" fmla="*/ 10 h 86"/>
                  <a:gd name="T8" fmla="*/ 4 w 74"/>
                  <a:gd name="T9" fmla="*/ 42 h 86"/>
                  <a:gd name="T10" fmla="*/ 0 w 74"/>
                  <a:gd name="T11" fmla="*/ 86 h 86"/>
                  <a:gd name="T12" fmla="*/ 44 w 74"/>
                  <a:gd name="T13" fmla="*/ 3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86">
                    <a:moveTo>
                      <a:pt x="44" y="36"/>
                    </a:moveTo>
                    <a:cubicBezTo>
                      <a:pt x="53" y="29"/>
                      <a:pt x="63" y="25"/>
                      <a:pt x="74" y="22"/>
                    </a:cubicBezTo>
                    <a:cubicBezTo>
                      <a:pt x="69" y="15"/>
                      <a:pt x="65" y="7"/>
                      <a:pt x="63" y="0"/>
                    </a:cubicBezTo>
                    <a:cubicBezTo>
                      <a:pt x="42" y="6"/>
                      <a:pt x="27" y="10"/>
                      <a:pt x="27" y="10"/>
                    </a:cubicBezTo>
                    <a:cubicBezTo>
                      <a:pt x="27" y="10"/>
                      <a:pt x="6" y="17"/>
                      <a:pt x="4" y="42"/>
                    </a:cubicBezTo>
                    <a:cubicBezTo>
                      <a:pt x="3" y="49"/>
                      <a:pt x="1" y="66"/>
                      <a:pt x="0" y="86"/>
                    </a:cubicBezTo>
                    <a:cubicBezTo>
                      <a:pt x="20" y="78"/>
                      <a:pt x="28" y="50"/>
                      <a:pt x="44" y="36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41"/>
              <p:cNvSpPr>
                <a:spLocks/>
              </p:cNvSpPr>
              <p:nvPr/>
            </p:nvSpPr>
            <p:spPr bwMode="auto">
              <a:xfrm>
                <a:off x="7473" y="6209"/>
                <a:ext cx="298" cy="761"/>
              </a:xfrm>
              <a:custGeom>
                <a:avLst/>
                <a:gdLst>
                  <a:gd name="T0" fmla="*/ 124 w 126"/>
                  <a:gd name="T1" fmla="*/ 161 h 322"/>
                  <a:gd name="T2" fmla="*/ 120 w 126"/>
                  <a:gd name="T3" fmla="*/ 112 h 322"/>
                  <a:gd name="T4" fmla="*/ 112 w 126"/>
                  <a:gd name="T5" fmla="*/ 69 h 322"/>
                  <a:gd name="T6" fmla="*/ 126 w 126"/>
                  <a:gd name="T7" fmla="*/ 1 h 322"/>
                  <a:gd name="T8" fmla="*/ 111 w 126"/>
                  <a:gd name="T9" fmla="*/ 1 h 322"/>
                  <a:gd name="T10" fmla="*/ 13 w 126"/>
                  <a:gd name="T11" fmla="*/ 25 h 322"/>
                  <a:gd name="T12" fmla="*/ 27 w 126"/>
                  <a:gd name="T13" fmla="*/ 50 h 322"/>
                  <a:gd name="T14" fmla="*/ 51 w 126"/>
                  <a:gd name="T15" fmla="*/ 75 h 322"/>
                  <a:gd name="T16" fmla="*/ 55 w 126"/>
                  <a:gd name="T17" fmla="*/ 152 h 322"/>
                  <a:gd name="T18" fmla="*/ 36 w 126"/>
                  <a:gd name="T19" fmla="*/ 238 h 322"/>
                  <a:gd name="T20" fmla="*/ 0 w 126"/>
                  <a:gd name="T21" fmla="*/ 291 h 322"/>
                  <a:gd name="T22" fmla="*/ 99 w 126"/>
                  <a:gd name="T23" fmla="*/ 322 h 322"/>
                  <a:gd name="T24" fmla="*/ 124 w 126"/>
                  <a:gd name="T25" fmla="*/ 161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" h="322">
                    <a:moveTo>
                      <a:pt x="124" y="161"/>
                    </a:moveTo>
                    <a:cubicBezTo>
                      <a:pt x="124" y="145"/>
                      <a:pt x="123" y="128"/>
                      <a:pt x="120" y="112"/>
                    </a:cubicBezTo>
                    <a:cubicBezTo>
                      <a:pt x="118" y="98"/>
                      <a:pt x="113" y="84"/>
                      <a:pt x="112" y="69"/>
                    </a:cubicBezTo>
                    <a:cubicBezTo>
                      <a:pt x="111" y="46"/>
                      <a:pt x="118" y="23"/>
                      <a:pt x="126" y="1"/>
                    </a:cubicBezTo>
                    <a:cubicBezTo>
                      <a:pt x="121" y="0"/>
                      <a:pt x="116" y="0"/>
                      <a:pt x="111" y="1"/>
                    </a:cubicBezTo>
                    <a:cubicBezTo>
                      <a:pt x="86" y="5"/>
                      <a:pt x="44" y="16"/>
                      <a:pt x="13" y="25"/>
                    </a:cubicBezTo>
                    <a:cubicBezTo>
                      <a:pt x="16" y="33"/>
                      <a:pt x="21" y="42"/>
                      <a:pt x="27" y="50"/>
                    </a:cubicBezTo>
                    <a:cubicBezTo>
                      <a:pt x="34" y="60"/>
                      <a:pt x="43" y="66"/>
                      <a:pt x="51" y="75"/>
                    </a:cubicBezTo>
                    <a:cubicBezTo>
                      <a:pt x="68" y="95"/>
                      <a:pt x="58" y="129"/>
                      <a:pt x="55" y="152"/>
                    </a:cubicBezTo>
                    <a:cubicBezTo>
                      <a:pt x="50" y="181"/>
                      <a:pt x="50" y="213"/>
                      <a:pt x="36" y="238"/>
                    </a:cubicBezTo>
                    <a:cubicBezTo>
                      <a:pt x="35" y="240"/>
                      <a:pt x="16" y="280"/>
                      <a:pt x="0" y="291"/>
                    </a:cubicBezTo>
                    <a:cubicBezTo>
                      <a:pt x="30" y="302"/>
                      <a:pt x="68" y="314"/>
                      <a:pt x="99" y="322"/>
                    </a:cubicBezTo>
                    <a:cubicBezTo>
                      <a:pt x="114" y="270"/>
                      <a:pt x="123" y="215"/>
                      <a:pt x="124" y="16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42"/>
              <p:cNvSpPr>
                <a:spLocks/>
              </p:cNvSpPr>
              <p:nvPr/>
            </p:nvSpPr>
            <p:spPr bwMode="auto">
              <a:xfrm>
                <a:off x="7832" y="6263"/>
                <a:ext cx="73" cy="322"/>
              </a:xfrm>
              <a:custGeom>
                <a:avLst/>
                <a:gdLst>
                  <a:gd name="T0" fmla="*/ 5 w 31"/>
                  <a:gd name="T1" fmla="*/ 0 h 136"/>
                  <a:gd name="T2" fmla="*/ 7 w 31"/>
                  <a:gd name="T3" fmla="*/ 67 h 136"/>
                  <a:gd name="T4" fmla="*/ 30 w 31"/>
                  <a:gd name="T5" fmla="*/ 136 h 136"/>
                  <a:gd name="T6" fmla="*/ 28 w 31"/>
                  <a:gd name="T7" fmla="*/ 39 h 136"/>
                  <a:gd name="T8" fmla="*/ 5 w 31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6">
                    <a:moveTo>
                      <a:pt x="5" y="0"/>
                    </a:moveTo>
                    <a:cubicBezTo>
                      <a:pt x="0" y="22"/>
                      <a:pt x="3" y="45"/>
                      <a:pt x="7" y="67"/>
                    </a:cubicBezTo>
                    <a:cubicBezTo>
                      <a:pt x="12" y="91"/>
                      <a:pt x="18" y="115"/>
                      <a:pt x="30" y="136"/>
                    </a:cubicBezTo>
                    <a:cubicBezTo>
                      <a:pt x="31" y="103"/>
                      <a:pt x="31" y="69"/>
                      <a:pt x="28" y="39"/>
                    </a:cubicBezTo>
                    <a:cubicBezTo>
                      <a:pt x="28" y="39"/>
                      <a:pt x="20" y="17"/>
                      <a:pt x="5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43"/>
              <p:cNvSpPr>
                <a:spLocks/>
              </p:cNvSpPr>
              <p:nvPr/>
            </p:nvSpPr>
            <p:spPr bwMode="auto">
              <a:xfrm>
                <a:off x="7690" y="6164"/>
                <a:ext cx="194" cy="239"/>
              </a:xfrm>
              <a:custGeom>
                <a:avLst/>
                <a:gdLst>
                  <a:gd name="T0" fmla="*/ 67 w 82"/>
                  <a:gd name="T1" fmla="*/ 0 h 101"/>
                  <a:gd name="T2" fmla="*/ 80 w 82"/>
                  <a:gd name="T3" fmla="*/ 65 h 101"/>
                  <a:gd name="T4" fmla="*/ 55 w 82"/>
                  <a:gd name="T5" fmla="*/ 91 h 101"/>
                  <a:gd name="T6" fmla="*/ 4 w 82"/>
                  <a:gd name="T7" fmla="*/ 88 h 101"/>
                  <a:gd name="T8" fmla="*/ 0 w 82"/>
                  <a:gd name="T9" fmla="*/ 69 h 101"/>
                  <a:gd name="T10" fmla="*/ 67 w 82"/>
                  <a:gd name="T1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01">
                    <a:moveTo>
                      <a:pt x="67" y="0"/>
                    </a:moveTo>
                    <a:cubicBezTo>
                      <a:pt x="67" y="0"/>
                      <a:pt x="82" y="54"/>
                      <a:pt x="80" y="65"/>
                    </a:cubicBezTo>
                    <a:cubicBezTo>
                      <a:pt x="78" y="75"/>
                      <a:pt x="69" y="87"/>
                      <a:pt x="55" y="91"/>
                    </a:cubicBezTo>
                    <a:cubicBezTo>
                      <a:pt x="20" y="101"/>
                      <a:pt x="4" y="88"/>
                      <a:pt x="4" y="88"/>
                    </a:cubicBezTo>
                    <a:cubicBezTo>
                      <a:pt x="0" y="69"/>
                      <a:pt x="0" y="69"/>
                      <a:pt x="0" y="69"/>
                    </a:cubicBez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44"/>
              <p:cNvSpPr>
                <a:spLocks/>
              </p:cNvSpPr>
              <p:nvPr/>
            </p:nvSpPr>
            <p:spPr bwMode="auto">
              <a:xfrm>
                <a:off x="7688" y="6133"/>
                <a:ext cx="203" cy="237"/>
              </a:xfrm>
              <a:custGeom>
                <a:avLst/>
                <a:gdLst>
                  <a:gd name="T0" fmla="*/ 71 w 86"/>
                  <a:gd name="T1" fmla="*/ 0 h 100"/>
                  <a:gd name="T2" fmla="*/ 84 w 86"/>
                  <a:gd name="T3" fmla="*/ 64 h 100"/>
                  <a:gd name="T4" fmla="*/ 59 w 86"/>
                  <a:gd name="T5" fmla="*/ 90 h 100"/>
                  <a:gd name="T6" fmla="*/ 12 w 86"/>
                  <a:gd name="T7" fmla="*/ 98 h 100"/>
                  <a:gd name="T8" fmla="*/ 0 w 86"/>
                  <a:gd name="T9" fmla="*/ 62 h 100"/>
                  <a:gd name="T10" fmla="*/ 71 w 86"/>
                  <a:gd name="T1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100">
                    <a:moveTo>
                      <a:pt x="71" y="0"/>
                    </a:moveTo>
                    <a:cubicBezTo>
                      <a:pt x="71" y="0"/>
                      <a:pt x="86" y="53"/>
                      <a:pt x="84" y="64"/>
                    </a:cubicBezTo>
                    <a:cubicBezTo>
                      <a:pt x="82" y="75"/>
                      <a:pt x="73" y="86"/>
                      <a:pt x="59" y="90"/>
                    </a:cubicBezTo>
                    <a:cubicBezTo>
                      <a:pt x="24" y="100"/>
                      <a:pt x="12" y="98"/>
                      <a:pt x="12" y="98"/>
                    </a:cubicBezTo>
                    <a:cubicBezTo>
                      <a:pt x="0" y="62"/>
                      <a:pt x="0" y="62"/>
                      <a:pt x="0" y="62"/>
                    </a:cubicBez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45"/>
              <p:cNvSpPr>
                <a:spLocks/>
              </p:cNvSpPr>
              <p:nvPr/>
            </p:nvSpPr>
            <p:spPr bwMode="auto">
              <a:xfrm>
                <a:off x="7688" y="6133"/>
                <a:ext cx="187" cy="175"/>
              </a:xfrm>
              <a:custGeom>
                <a:avLst/>
                <a:gdLst>
                  <a:gd name="T0" fmla="*/ 48 w 79"/>
                  <a:gd name="T1" fmla="*/ 39 h 74"/>
                  <a:gd name="T2" fmla="*/ 4 w 79"/>
                  <a:gd name="T3" fmla="*/ 74 h 74"/>
                  <a:gd name="T4" fmla="*/ 0 w 79"/>
                  <a:gd name="T5" fmla="*/ 62 h 74"/>
                  <a:gd name="T6" fmla="*/ 71 w 79"/>
                  <a:gd name="T7" fmla="*/ 0 h 74"/>
                  <a:gd name="T8" fmla="*/ 79 w 79"/>
                  <a:gd name="T9" fmla="*/ 32 h 74"/>
                  <a:gd name="T10" fmla="*/ 48 w 79"/>
                  <a:gd name="T11" fmla="*/ 3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74">
                    <a:moveTo>
                      <a:pt x="48" y="39"/>
                    </a:moveTo>
                    <a:cubicBezTo>
                      <a:pt x="31" y="47"/>
                      <a:pt x="19" y="63"/>
                      <a:pt x="4" y="74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0"/>
                      <a:pt x="76" y="16"/>
                      <a:pt x="79" y="32"/>
                    </a:cubicBezTo>
                    <a:cubicBezTo>
                      <a:pt x="69" y="33"/>
                      <a:pt x="58" y="35"/>
                      <a:pt x="48" y="3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46"/>
              <p:cNvSpPr>
                <a:spLocks/>
              </p:cNvSpPr>
              <p:nvPr/>
            </p:nvSpPr>
            <p:spPr bwMode="auto">
              <a:xfrm>
                <a:off x="7402" y="6240"/>
                <a:ext cx="229" cy="158"/>
              </a:xfrm>
              <a:custGeom>
                <a:avLst/>
                <a:gdLst>
                  <a:gd name="T0" fmla="*/ 0 w 97"/>
                  <a:gd name="T1" fmla="*/ 0 h 67"/>
                  <a:gd name="T2" fmla="*/ 14 w 97"/>
                  <a:gd name="T3" fmla="*/ 49 h 67"/>
                  <a:gd name="T4" fmla="*/ 97 w 97"/>
                  <a:gd name="T5" fmla="*/ 60 h 67"/>
                  <a:gd name="T6" fmla="*/ 77 w 97"/>
                  <a:gd name="T7" fmla="*/ 6 h 67"/>
                  <a:gd name="T8" fmla="*/ 0 w 97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67">
                    <a:moveTo>
                      <a:pt x="0" y="0"/>
                    </a:moveTo>
                    <a:cubicBezTo>
                      <a:pt x="0" y="0"/>
                      <a:pt x="10" y="45"/>
                      <a:pt x="14" y="49"/>
                    </a:cubicBezTo>
                    <a:cubicBezTo>
                      <a:pt x="18" y="53"/>
                      <a:pt x="27" y="67"/>
                      <a:pt x="97" y="60"/>
                    </a:cubicBezTo>
                    <a:cubicBezTo>
                      <a:pt x="77" y="6"/>
                      <a:pt x="77" y="6"/>
                      <a:pt x="77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47"/>
              <p:cNvSpPr>
                <a:spLocks/>
              </p:cNvSpPr>
              <p:nvPr/>
            </p:nvSpPr>
            <p:spPr bwMode="auto">
              <a:xfrm>
                <a:off x="7388" y="6219"/>
                <a:ext cx="220" cy="160"/>
              </a:xfrm>
              <a:custGeom>
                <a:avLst/>
                <a:gdLst>
                  <a:gd name="T0" fmla="*/ 0 w 93"/>
                  <a:gd name="T1" fmla="*/ 0 h 68"/>
                  <a:gd name="T2" fmla="*/ 14 w 93"/>
                  <a:gd name="T3" fmla="*/ 49 h 68"/>
                  <a:gd name="T4" fmla="*/ 93 w 93"/>
                  <a:gd name="T5" fmla="*/ 61 h 68"/>
                  <a:gd name="T6" fmla="*/ 72 w 93"/>
                  <a:gd name="T7" fmla="*/ 7 h 68"/>
                  <a:gd name="T8" fmla="*/ 0 w 93"/>
                  <a:gd name="T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68">
                    <a:moveTo>
                      <a:pt x="0" y="0"/>
                    </a:moveTo>
                    <a:cubicBezTo>
                      <a:pt x="0" y="0"/>
                      <a:pt x="10" y="45"/>
                      <a:pt x="14" y="49"/>
                    </a:cubicBezTo>
                    <a:cubicBezTo>
                      <a:pt x="17" y="53"/>
                      <a:pt x="23" y="68"/>
                      <a:pt x="93" y="61"/>
                    </a:cubicBezTo>
                    <a:cubicBezTo>
                      <a:pt x="72" y="7"/>
                      <a:pt x="72" y="7"/>
                      <a:pt x="72" y="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48"/>
              <p:cNvSpPr>
                <a:spLocks/>
              </p:cNvSpPr>
              <p:nvPr/>
            </p:nvSpPr>
            <p:spPr bwMode="auto">
              <a:xfrm>
                <a:off x="7388" y="6219"/>
                <a:ext cx="201" cy="92"/>
              </a:xfrm>
              <a:custGeom>
                <a:avLst/>
                <a:gdLst>
                  <a:gd name="T0" fmla="*/ 32 w 85"/>
                  <a:gd name="T1" fmla="*/ 23 h 39"/>
                  <a:gd name="T2" fmla="*/ 5 w 85"/>
                  <a:gd name="T3" fmla="*/ 23 h 39"/>
                  <a:gd name="T4" fmla="*/ 0 w 85"/>
                  <a:gd name="T5" fmla="*/ 0 h 39"/>
                  <a:gd name="T6" fmla="*/ 72 w 85"/>
                  <a:gd name="T7" fmla="*/ 7 h 39"/>
                  <a:gd name="T8" fmla="*/ 85 w 85"/>
                  <a:gd name="T9" fmla="*/ 39 h 39"/>
                  <a:gd name="T10" fmla="*/ 32 w 85"/>
                  <a:gd name="T11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39">
                    <a:moveTo>
                      <a:pt x="32" y="23"/>
                    </a:moveTo>
                    <a:cubicBezTo>
                      <a:pt x="23" y="23"/>
                      <a:pt x="14" y="23"/>
                      <a:pt x="5" y="23"/>
                    </a:cubicBezTo>
                    <a:cubicBezTo>
                      <a:pt x="2" y="12"/>
                      <a:pt x="0" y="0"/>
                      <a:pt x="0" y="0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68" y="33"/>
                      <a:pt x="50" y="24"/>
                      <a:pt x="32" y="2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49"/>
              <p:cNvSpPr>
                <a:spLocks/>
              </p:cNvSpPr>
              <p:nvPr/>
            </p:nvSpPr>
            <p:spPr bwMode="auto">
              <a:xfrm>
                <a:off x="7317" y="6344"/>
                <a:ext cx="470" cy="815"/>
              </a:xfrm>
              <a:custGeom>
                <a:avLst/>
                <a:gdLst>
                  <a:gd name="T0" fmla="*/ 135 w 199"/>
                  <a:gd name="T1" fmla="*/ 2 h 345"/>
                  <a:gd name="T2" fmla="*/ 112 w 199"/>
                  <a:gd name="T3" fmla="*/ 185 h 345"/>
                  <a:gd name="T4" fmla="*/ 14 w 199"/>
                  <a:gd name="T5" fmla="*/ 265 h 345"/>
                  <a:gd name="T6" fmla="*/ 0 w 199"/>
                  <a:gd name="T7" fmla="*/ 327 h 345"/>
                  <a:gd name="T8" fmla="*/ 117 w 199"/>
                  <a:gd name="T9" fmla="*/ 332 h 345"/>
                  <a:gd name="T10" fmla="*/ 160 w 199"/>
                  <a:gd name="T11" fmla="*/ 0 h 345"/>
                  <a:gd name="T12" fmla="*/ 135 w 199"/>
                  <a:gd name="T13" fmla="*/ 2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345">
                    <a:moveTo>
                      <a:pt x="135" y="2"/>
                    </a:moveTo>
                    <a:cubicBezTo>
                      <a:pt x="135" y="2"/>
                      <a:pt x="134" y="129"/>
                      <a:pt x="112" y="185"/>
                    </a:cubicBezTo>
                    <a:cubicBezTo>
                      <a:pt x="92" y="235"/>
                      <a:pt x="53" y="258"/>
                      <a:pt x="14" y="265"/>
                    </a:cubicBezTo>
                    <a:cubicBezTo>
                      <a:pt x="0" y="327"/>
                      <a:pt x="0" y="327"/>
                      <a:pt x="0" y="327"/>
                    </a:cubicBezTo>
                    <a:cubicBezTo>
                      <a:pt x="0" y="327"/>
                      <a:pt x="63" y="345"/>
                      <a:pt x="117" y="332"/>
                    </a:cubicBezTo>
                    <a:cubicBezTo>
                      <a:pt x="171" y="319"/>
                      <a:pt x="199" y="24"/>
                      <a:pt x="160" y="0"/>
                    </a:cubicBezTo>
                    <a:lnTo>
                      <a:pt x="135" y="2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50"/>
              <p:cNvSpPr>
                <a:spLocks/>
              </p:cNvSpPr>
              <p:nvPr/>
            </p:nvSpPr>
            <p:spPr bwMode="auto">
              <a:xfrm>
                <a:off x="7338" y="6344"/>
                <a:ext cx="449" cy="808"/>
              </a:xfrm>
              <a:custGeom>
                <a:avLst/>
                <a:gdLst>
                  <a:gd name="T0" fmla="*/ 151 w 190"/>
                  <a:gd name="T1" fmla="*/ 0 h 342"/>
                  <a:gd name="T2" fmla="*/ 139 w 190"/>
                  <a:gd name="T3" fmla="*/ 1 h 342"/>
                  <a:gd name="T4" fmla="*/ 148 w 190"/>
                  <a:gd name="T5" fmla="*/ 49 h 342"/>
                  <a:gd name="T6" fmla="*/ 145 w 190"/>
                  <a:gd name="T7" fmla="*/ 114 h 342"/>
                  <a:gd name="T8" fmla="*/ 128 w 190"/>
                  <a:gd name="T9" fmla="*/ 224 h 342"/>
                  <a:gd name="T10" fmla="*/ 65 w 190"/>
                  <a:gd name="T11" fmla="*/ 302 h 342"/>
                  <a:gd name="T12" fmla="*/ 0 w 190"/>
                  <a:gd name="T13" fmla="*/ 329 h 342"/>
                  <a:gd name="T14" fmla="*/ 108 w 190"/>
                  <a:gd name="T15" fmla="*/ 332 h 342"/>
                  <a:gd name="T16" fmla="*/ 151 w 190"/>
                  <a:gd name="T17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342">
                    <a:moveTo>
                      <a:pt x="151" y="0"/>
                    </a:moveTo>
                    <a:cubicBezTo>
                      <a:pt x="139" y="1"/>
                      <a:pt x="139" y="1"/>
                      <a:pt x="139" y="1"/>
                    </a:cubicBezTo>
                    <a:cubicBezTo>
                      <a:pt x="142" y="17"/>
                      <a:pt x="147" y="33"/>
                      <a:pt x="148" y="49"/>
                    </a:cubicBezTo>
                    <a:cubicBezTo>
                      <a:pt x="148" y="71"/>
                      <a:pt x="147" y="92"/>
                      <a:pt x="145" y="114"/>
                    </a:cubicBezTo>
                    <a:cubicBezTo>
                      <a:pt x="142" y="150"/>
                      <a:pt x="140" y="188"/>
                      <a:pt x="128" y="224"/>
                    </a:cubicBezTo>
                    <a:cubicBezTo>
                      <a:pt x="117" y="258"/>
                      <a:pt x="96" y="285"/>
                      <a:pt x="65" y="302"/>
                    </a:cubicBezTo>
                    <a:cubicBezTo>
                      <a:pt x="45" y="314"/>
                      <a:pt x="23" y="322"/>
                      <a:pt x="0" y="329"/>
                    </a:cubicBezTo>
                    <a:cubicBezTo>
                      <a:pt x="20" y="334"/>
                      <a:pt x="67" y="342"/>
                      <a:pt x="108" y="332"/>
                    </a:cubicBezTo>
                    <a:cubicBezTo>
                      <a:pt x="162" y="319"/>
                      <a:pt x="190" y="24"/>
                      <a:pt x="151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51"/>
              <p:cNvSpPr>
                <a:spLocks/>
              </p:cNvSpPr>
              <p:nvPr/>
            </p:nvSpPr>
            <p:spPr bwMode="auto">
              <a:xfrm>
                <a:off x="7626" y="6375"/>
                <a:ext cx="102" cy="160"/>
              </a:xfrm>
              <a:custGeom>
                <a:avLst/>
                <a:gdLst>
                  <a:gd name="T0" fmla="*/ 43 w 43"/>
                  <a:gd name="T1" fmla="*/ 21 h 68"/>
                  <a:gd name="T2" fmla="*/ 38 w 43"/>
                  <a:gd name="T3" fmla="*/ 0 h 68"/>
                  <a:gd name="T4" fmla="*/ 24 w 43"/>
                  <a:gd name="T5" fmla="*/ 17 h 68"/>
                  <a:gd name="T6" fmla="*/ 2 w 43"/>
                  <a:gd name="T7" fmla="*/ 36 h 68"/>
                  <a:gd name="T8" fmla="*/ 0 w 43"/>
                  <a:gd name="T9" fmla="*/ 68 h 68"/>
                  <a:gd name="T10" fmla="*/ 43 w 43"/>
                  <a:gd name="T11" fmla="*/ 2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68">
                    <a:moveTo>
                      <a:pt x="43" y="21"/>
                    </a:moveTo>
                    <a:cubicBezTo>
                      <a:pt x="42" y="13"/>
                      <a:pt x="40" y="6"/>
                      <a:pt x="38" y="0"/>
                    </a:cubicBezTo>
                    <a:cubicBezTo>
                      <a:pt x="34" y="6"/>
                      <a:pt x="29" y="12"/>
                      <a:pt x="24" y="17"/>
                    </a:cubicBezTo>
                    <a:cubicBezTo>
                      <a:pt x="18" y="24"/>
                      <a:pt x="10" y="30"/>
                      <a:pt x="2" y="36"/>
                    </a:cubicBezTo>
                    <a:cubicBezTo>
                      <a:pt x="2" y="46"/>
                      <a:pt x="1" y="57"/>
                      <a:pt x="0" y="68"/>
                    </a:cubicBezTo>
                    <a:cubicBezTo>
                      <a:pt x="19" y="57"/>
                      <a:pt x="32" y="40"/>
                      <a:pt x="43" y="2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52"/>
              <p:cNvSpPr>
                <a:spLocks/>
              </p:cNvSpPr>
              <p:nvPr/>
            </p:nvSpPr>
            <p:spPr bwMode="auto">
              <a:xfrm>
                <a:off x="7593" y="6557"/>
                <a:ext cx="145" cy="189"/>
              </a:xfrm>
              <a:custGeom>
                <a:avLst/>
                <a:gdLst>
                  <a:gd name="T0" fmla="*/ 37 w 61"/>
                  <a:gd name="T1" fmla="*/ 54 h 80"/>
                  <a:gd name="T2" fmla="*/ 60 w 61"/>
                  <a:gd name="T3" fmla="*/ 27 h 80"/>
                  <a:gd name="T4" fmla="*/ 61 w 61"/>
                  <a:gd name="T5" fmla="*/ 0 h 80"/>
                  <a:gd name="T6" fmla="*/ 7 w 61"/>
                  <a:gd name="T7" fmla="*/ 45 h 80"/>
                  <a:gd name="T8" fmla="*/ 0 w 61"/>
                  <a:gd name="T9" fmla="*/ 80 h 80"/>
                  <a:gd name="T10" fmla="*/ 37 w 61"/>
                  <a:gd name="T11" fmla="*/ 5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80">
                    <a:moveTo>
                      <a:pt x="37" y="54"/>
                    </a:moveTo>
                    <a:cubicBezTo>
                      <a:pt x="46" y="45"/>
                      <a:pt x="53" y="37"/>
                      <a:pt x="60" y="27"/>
                    </a:cubicBezTo>
                    <a:cubicBezTo>
                      <a:pt x="61" y="18"/>
                      <a:pt x="61" y="9"/>
                      <a:pt x="61" y="0"/>
                    </a:cubicBezTo>
                    <a:cubicBezTo>
                      <a:pt x="47" y="19"/>
                      <a:pt x="29" y="36"/>
                      <a:pt x="7" y="45"/>
                    </a:cubicBezTo>
                    <a:cubicBezTo>
                      <a:pt x="5" y="57"/>
                      <a:pt x="3" y="69"/>
                      <a:pt x="0" y="80"/>
                    </a:cubicBezTo>
                    <a:cubicBezTo>
                      <a:pt x="14" y="75"/>
                      <a:pt x="27" y="64"/>
                      <a:pt x="37" y="5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53"/>
              <p:cNvSpPr>
                <a:spLocks/>
              </p:cNvSpPr>
              <p:nvPr/>
            </p:nvSpPr>
            <p:spPr bwMode="auto">
              <a:xfrm>
                <a:off x="7504" y="6750"/>
                <a:ext cx="222" cy="152"/>
              </a:xfrm>
              <a:custGeom>
                <a:avLst/>
                <a:gdLst>
                  <a:gd name="T0" fmla="*/ 51 w 94"/>
                  <a:gd name="T1" fmla="*/ 58 h 64"/>
                  <a:gd name="T2" fmla="*/ 89 w 94"/>
                  <a:gd name="T3" fmla="*/ 38 h 64"/>
                  <a:gd name="T4" fmla="*/ 94 w 94"/>
                  <a:gd name="T5" fmla="*/ 0 h 64"/>
                  <a:gd name="T6" fmla="*/ 75 w 94"/>
                  <a:gd name="T7" fmla="*/ 16 h 64"/>
                  <a:gd name="T8" fmla="*/ 17 w 94"/>
                  <a:gd name="T9" fmla="*/ 43 h 64"/>
                  <a:gd name="T10" fmla="*/ 0 w 94"/>
                  <a:gd name="T11" fmla="*/ 62 h 64"/>
                  <a:gd name="T12" fmla="*/ 51 w 94"/>
                  <a:gd name="T13" fmla="*/ 5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64">
                    <a:moveTo>
                      <a:pt x="51" y="58"/>
                    </a:moveTo>
                    <a:cubicBezTo>
                      <a:pt x="64" y="53"/>
                      <a:pt x="77" y="46"/>
                      <a:pt x="89" y="38"/>
                    </a:cubicBezTo>
                    <a:cubicBezTo>
                      <a:pt x="91" y="25"/>
                      <a:pt x="93" y="13"/>
                      <a:pt x="94" y="0"/>
                    </a:cubicBezTo>
                    <a:cubicBezTo>
                      <a:pt x="88" y="6"/>
                      <a:pt x="82" y="11"/>
                      <a:pt x="75" y="16"/>
                    </a:cubicBezTo>
                    <a:cubicBezTo>
                      <a:pt x="58" y="29"/>
                      <a:pt x="37" y="35"/>
                      <a:pt x="17" y="43"/>
                    </a:cubicBezTo>
                    <a:cubicBezTo>
                      <a:pt x="11" y="50"/>
                      <a:pt x="6" y="57"/>
                      <a:pt x="0" y="62"/>
                    </a:cubicBezTo>
                    <a:cubicBezTo>
                      <a:pt x="17" y="64"/>
                      <a:pt x="34" y="64"/>
                      <a:pt x="51" y="5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54"/>
              <p:cNvSpPr>
                <a:spLocks/>
              </p:cNvSpPr>
              <p:nvPr/>
            </p:nvSpPr>
            <p:spPr bwMode="auto">
              <a:xfrm>
                <a:off x="7397" y="6942"/>
                <a:ext cx="291" cy="125"/>
              </a:xfrm>
              <a:custGeom>
                <a:avLst/>
                <a:gdLst>
                  <a:gd name="T0" fmla="*/ 107 w 123"/>
                  <a:gd name="T1" fmla="*/ 53 h 53"/>
                  <a:gd name="T2" fmla="*/ 123 w 123"/>
                  <a:gd name="T3" fmla="*/ 7 h 53"/>
                  <a:gd name="T4" fmla="*/ 17 w 123"/>
                  <a:gd name="T5" fmla="*/ 0 h 53"/>
                  <a:gd name="T6" fmla="*/ 0 w 123"/>
                  <a:gd name="T7" fmla="*/ 7 h 53"/>
                  <a:gd name="T8" fmla="*/ 107 w 123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53">
                    <a:moveTo>
                      <a:pt x="107" y="53"/>
                    </a:moveTo>
                    <a:cubicBezTo>
                      <a:pt x="113" y="40"/>
                      <a:pt x="118" y="25"/>
                      <a:pt x="123" y="7"/>
                    </a:cubicBezTo>
                    <a:cubicBezTo>
                      <a:pt x="89" y="15"/>
                      <a:pt x="51" y="10"/>
                      <a:pt x="17" y="0"/>
                    </a:cubicBezTo>
                    <a:cubicBezTo>
                      <a:pt x="11" y="3"/>
                      <a:pt x="6" y="5"/>
                      <a:pt x="0" y="7"/>
                    </a:cubicBezTo>
                    <a:cubicBezTo>
                      <a:pt x="28" y="37"/>
                      <a:pt x="67" y="49"/>
                      <a:pt x="107" y="5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55"/>
              <p:cNvSpPr>
                <a:spLocks/>
              </p:cNvSpPr>
              <p:nvPr/>
            </p:nvSpPr>
            <p:spPr bwMode="auto">
              <a:xfrm>
                <a:off x="7317" y="7029"/>
                <a:ext cx="279" cy="130"/>
              </a:xfrm>
              <a:custGeom>
                <a:avLst/>
                <a:gdLst>
                  <a:gd name="T0" fmla="*/ 110 w 118"/>
                  <a:gd name="T1" fmla="*/ 41 h 55"/>
                  <a:gd name="T2" fmla="*/ 38 w 118"/>
                  <a:gd name="T3" fmla="*/ 20 h 55"/>
                  <a:gd name="T4" fmla="*/ 11 w 118"/>
                  <a:gd name="T5" fmla="*/ 2 h 55"/>
                  <a:gd name="T6" fmla="*/ 8 w 118"/>
                  <a:gd name="T7" fmla="*/ 0 h 55"/>
                  <a:gd name="T8" fmla="*/ 0 w 118"/>
                  <a:gd name="T9" fmla="*/ 37 h 55"/>
                  <a:gd name="T10" fmla="*/ 117 w 118"/>
                  <a:gd name="T11" fmla="*/ 42 h 55"/>
                  <a:gd name="T12" fmla="*/ 118 w 118"/>
                  <a:gd name="T13" fmla="*/ 42 h 55"/>
                  <a:gd name="T14" fmla="*/ 110 w 118"/>
                  <a:gd name="T15" fmla="*/ 4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8" h="55">
                    <a:moveTo>
                      <a:pt x="110" y="41"/>
                    </a:moveTo>
                    <a:cubicBezTo>
                      <a:pt x="86" y="36"/>
                      <a:pt x="59" y="32"/>
                      <a:pt x="38" y="20"/>
                    </a:cubicBezTo>
                    <a:cubicBezTo>
                      <a:pt x="29" y="15"/>
                      <a:pt x="20" y="9"/>
                      <a:pt x="11" y="2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63" y="55"/>
                      <a:pt x="117" y="42"/>
                    </a:cubicBezTo>
                    <a:cubicBezTo>
                      <a:pt x="117" y="42"/>
                      <a:pt x="117" y="42"/>
                      <a:pt x="118" y="42"/>
                    </a:cubicBezTo>
                    <a:cubicBezTo>
                      <a:pt x="115" y="41"/>
                      <a:pt x="112" y="41"/>
                      <a:pt x="110" y="4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56"/>
              <p:cNvSpPr>
                <a:spLocks/>
              </p:cNvSpPr>
              <p:nvPr/>
            </p:nvSpPr>
            <p:spPr bwMode="auto">
              <a:xfrm>
                <a:off x="7586" y="6268"/>
                <a:ext cx="147" cy="107"/>
              </a:xfrm>
              <a:custGeom>
                <a:avLst/>
                <a:gdLst>
                  <a:gd name="T0" fmla="*/ 55 w 62"/>
                  <a:gd name="T1" fmla="*/ 0 h 45"/>
                  <a:gd name="T2" fmla="*/ 53 w 62"/>
                  <a:gd name="T3" fmla="*/ 39 h 45"/>
                  <a:gd name="T4" fmla="*/ 24 w 62"/>
                  <a:gd name="T5" fmla="*/ 45 h 45"/>
                  <a:gd name="T6" fmla="*/ 0 w 62"/>
                  <a:gd name="T7" fmla="*/ 8 h 45"/>
                  <a:gd name="T8" fmla="*/ 55 w 6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5">
                    <a:moveTo>
                      <a:pt x="55" y="0"/>
                    </a:moveTo>
                    <a:cubicBezTo>
                      <a:pt x="58" y="7"/>
                      <a:pt x="62" y="32"/>
                      <a:pt x="53" y="39"/>
                    </a:cubicBezTo>
                    <a:cubicBezTo>
                      <a:pt x="48" y="43"/>
                      <a:pt x="37" y="45"/>
                      <a:pt x="24" y="45"/>
                    </a:cubicBezTo>
                    <a:cubicBezTo>
                      <a:pt x="0" y="44"/>
                      <a:pt x="0" y="8"/>
                      <a:pt x="0" y="8"/>
                    </a:cubicBez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57"/>
              <p:cNvSpPr>
                <a:spLocks/>
              </p:cNvSpPr>
              <p:nvPr/>
            </p:nvSpPr>
            <p:spPr bwMode="auto">
              <a:xfrm>
                <a:off x="7014" y="5209"/>
                <a:ext cx="948" cy="1111"/>
              </a:xfrm>
              <a:custGeom>
                <a:avLst/>
                <a:gdLst>
                  <a:gd name="T0" fmla="*/ 36 w 401"/>
                  <a:gd name="T1" fmla="*/ 237 h 470"/>
                  <a:gd name="T2" fmla="*/ 69 w 401"/>
                  <a:gd name="T3" fmla="*/ 405 h 470"/>
                  <a:gd name="T4" fmla="*/ 115 w 401"/>
                  <a:gd name="T5" fmla="*/ 449 h 470"/>
                  <a:gd name="T6" fmla="*/ 226 w 401"/>
                  <a:gd name="T7" fmla="*/ 447 h 470"/>
                  <a:gd name="T8" fmla="*/ 279 w 401"/>
                  <a:gd name="T9" fmla="*/ 465 h 470"/>
                  <a:gd name="T10" fmla="*/ 308 w 401"/>
                  <a:gd name="T11" fmla="*/ 440 h 470"/>
                  <a:gd name="T12" fmla="*/ 382 w 401"/>
                  <a:gd name="T13" fmla="*/ 410 h 470"/>
                  <a:gd name="T14" fmla="*/ 398 w 401"/>
                  <a:gd name="T15" fmla="*/ 363 h 470"/>
                  <a:gd name="T16" fmla="*/ 366 w 401"/>
                  <a:gd name="T17" fmla="*/ 162 h 470"/>
                  <a:gd name="T18" fmla="*/ 292 w 401"/>
                  <a:gd name="T19" fmla="*/ 45 h 470"/>
                  <a:gd name="T20" fmla="*/ 36 w 401"/>
                  <a:gd name="T21" fmla="*/ 237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1" h="470">
                    <a:moveTo>
                      <a:pt x="36" y="237"/>
                    </a:moveTo>
                    <a:cubicBezTo>
                      <a:pt x="36" y="237"/>
                      <a:pt x="55" y="366"/>
                      <a:pt x="69" y="405"/>
                    </a:cubicBezTo>
                    <a:cubicBezTo>
                      <a:pt x="83" y="444"/>
                      <a:pt x="91" y="447"/>
                      <a:pt x="115" y="449"/>
                    </a:cubicBezTo>
                    <a:cubicBezTo>
                      <a:pt x="138" y="451"/>
                      <a:pt x="214" y="442"/>
                      <a:pt x="226" y="447"/>
                    </a:cubicBezTo>
                    <a:cubicBezTo>
                      <a:pt x="238" y="452"/>
                      <a:pt x="263" y="470"/>
                      <a:pt x="279" y="465"/>
                    </a:cubicBezTo>
                    <a:cubicBezTo>
                      <a:pt x="294" y="461"/>
                      <a:pt x="299" y="444"/>
                      <a:pt x="308" y="440"/>
                    </a:cubicBezTo>
                    <a:cubicBezTo>
                      <a:pt x="317" y="436"/>
                      <a:pt x="371" y="416"/>
                      <a:pt x="382" y="410"/>
                    </a:cubicBezTo>
                    <a:cubicBezTo>
                      <a:pt x="394" y="404"/>
                      <a:pt x="401" y="392"/>
                      <a:pt x="398" y="363"/>
                    </a:cubicBezTo>
                    <a:cubicBezTo>
                      <a:pt x="395" y="334"/>
                      <a:pt x="386" y="216"/>
                      <a:pt x="366" y="162"/>
                    </a:cubicBezTo>
                    <a:cubicBezTo>
                      <a:pt x="345" y="107"/>
                      <a:pt x="331" y="62"/>
                      <a:pt x="292" y="45"/>
                    </a:cubicBezTo>
                    <a:cubicBezTo>
                      <a:pt x="279" y="36"/>
                      <a:pt x="0" y="0"/>
                      <a:pt x="36" y="23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58"/>
              <p:cNvSpPr>
                <a:spLocks/>
              </p:cNvSpPr>
              <p:nvPr/>
            </p:nvSpPr>
            <p:spPr bwMode="auto">
              <a:xfrm>
                <a:off x="7875" y="5675"/>
                <a:ext cx="187" cy="243"/>
              </a:xfrm>
              <a:custGeom>
                <a:avLst/>
                <a:gdLst>
                  <a:gd name="T0" fmla="*/ 20 w 79"/>
                  <a:gd name="T1" fmla="*/ 103 h 103"/>
                  <a:gd name="T2" fmla="*/ 43 w 79"/>
                  <a:gd name="T3" fmla="*/ 12 h 103"/>
                  <a:gd name="T4" fmla="*/ 0 w 79"/>
                  <a:gd name="T5" fmla="*/ 37 h 103"/>
                  <a:gd name="T6" fmla="*/ 20 w 79"/>
                  <a:gd name="T7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103">
                    <a:moveTo>
                      <a:pt x="20" y="103"/>
                    </a:moveTo>
                    <a:cubicBezTo>
                      <a:pt x="79" y="94"/>
                      <a:pt x="72" y="24"/>
                      <a:pt x="43" y="12"/>
                    </a:cubicBezTo>
                    <a:cubicBezTo>
                      <a:pt x="14" y="0"/>
                      <a:pt x="0" y="37"/>
                      <a:pt x="0" y="37"/>
                    </a:cubicBezTo>
                    <a:lnTo>
                      <a:pt x="20" y="10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59"/>
              <p:cNvSpPr>
                <a:spLocks/>
              </p:cNvSpPr>
              <p:nvPr/>
            </p:nvSpPr>
            <p:spPr bwMode="auto">
              <a:xfrm>
                <a:off x="6983" y="5812"/>
                <a:ext cx="173" cy="227"/>
              </a:xfrm>
              <a:custGeom>
                <a:avLst/>
                <a:gdLst>
                  <a:gd name="T0" fmla="*/ 73 w 73"/>
                  <a:gd name="T1" fmla="*/ 88 h 96"/>
                  <a:gd name="T2" fmla="*/ 26 w 73"/>
                  <a:gd name="T3" fmla="*/ 80 h 96"/>
                  <a:gd name="T4" fmla="*/ 33 w 73"/>
                  <a:gd name="T5" fmla="*/ 7 h 96"/>
                  <a:gd name="T6" fmla="*/ 70 w 73"/>
                  <a:gd name="T7" fmla="*/ 38 h 96"/>
                  <a:gd name="T8" fmla="*/ 73 w 73"/>
                  <a:gd name="T9" fmla="*/ 8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96">
                    <a:moveTo>
                      <a:pt x="73" y="88"/>
                    </a:moveTo>
                    <a:cubicBezTo>
                      <a:pt x="73" y="88"/>
                      <a:pt x="49" y="96"/>
                      <a:pt x="26" y="80"/>
                    </a:cubicBezTo>
                    <a:cubicBezTo>
                      <a:pt x="4" y="64"/>
                      <a:pt x="0" y="13"/>
                      <a:pt x="33" y="7"/>
                    </a:cubicBezTo>
                    <a:cubicBezTo>
                      <a:pt x="67" y="0"/>
                      <a:pt x="70" y="38"/>
                      <a:pt x="70" y="38"/>
                    </a:cubicBezTo>
                    <a:lnTo>
                      <a:pt x="73" y="88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60"/>
              <p:cNvSpPr>
                <a:spLocks/>
              </p:cNvSpPr>
              <p:nvPr/>
            </p:nvSpPr>
            <p:spPr bwMode="auto">
              <a:xfrm>
                <a:off x="7028" y="5166"/>
                <a:ext cx="913" cy="1112"/>
              </a:xfrm>
              <a:custGeom>
                <a:avLst/>
                <a:gdLst>
                  <a:gd name="T0" fmla="*/ 35 w 386"/>
                  <a:gd name="T1" fmla="*/ 237 h 470"/>
                  <a:gd name="T2" fmla="*/ 52 w 386"/>
                  <a:gd name="T3" fmla="*/ 367 h 470"/>
                  <a:gd name="T4" fmla="*/ 63 w 386"/>
                  <a:gd name="T5" fmla="*/ 412 h 470"/>
                  <a:gd name="T6" fmla="*/ 111 w 386"/>
                  <a:gd name="T7" fmla="*/ 450 h 470"/>
                  <a:gd name="T8" fmla="*/ 204 w 386"/>
                  <a:gd name="T9" fmla="*/ 457 h 470"/>
                  <a:gd name="T10" fmla="*/ 266 w 386"/>
                  <a:gd name="T11" fmla="*/ 466 h 470"/>
                  <a:gd name="T12" fmla="*/ 297 w 386"/>
                  <a:gd name="T13" fmla="*/ 448 h 470"/>
                  <a:gd name="T14" fmla="*/ 368 w 386"/>
                  <a:gd name="T15" fmla="*/ 412 h 470"/>
                  <a:gd name="T16" fmla="*/ 383 w 386"/>
                  <a:gd name="T17" fmla="*/ 365 h 470"/>
                  <a:gd name="T18" fmla="*/ 345 w 386"/>
                  <a:gd name="T19" fmla="*/ 164 h 470"/>
                  <a:gd name="T20" fmla="*/ 280 w 386"/>
                  <a:gd name="T21" fmla="*/ 47 h 470"/>
                  <a:gd name="T22" fmla="*/ 35 w 386"/>
                  <a:gd name="T23" fmla="*/ 237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6" h="470">
                    <a:moveTo>
                      <a:pt x="35" y="237"/>
                    </a:moveTo>
                    <a:cubicBezTo>
                      <a:pt x="35" y="237"/>
                      <a:pt x="41" y="314"/>
                      <a:pt x="52" y="367"/>
                    </a:cubicBezTo>
                    <a:cubicBezTo>
                      <a:pt x="55" y="383"/>
                      <a:pt x="59" y="403"/>
                      <a:pt x="63" y="412"/>
                    </a:cubicBezTo>
                    <a:cubicBezTo>
                      <a:pt x="76" y="451"/>
                      <a:pt x="89" y="448"/>
                      <a:pt x="111" y="450"/>
                    </a:cubicBezTo>
                    <a:cubicBezTo>
                      <a:pt x="118" y="451"/>
                      <a:pt x="170" y="450"/>
                      <a:pt x="204" y="457"/>
                    </a:cubicBezTo>
                    <a:cubicBezTo>
                      <a:pt x="226" y="461"/>
                      <a:pt x="243" y="470"/>
                      <a:pt x="266" y="466"/>
                    </a:cubicBezTo>
                    <a:cubicBezTo>
                      <a:pt x="284" y="464"/>
                      <a:pt x="282" y="455"/>
                      <a:pt x="297" y="448"/>
                    </a:cubicBezTo>
                    <a:cubicBezTo>
                      <a:pt x="334" y="431"/>
                      <a:pt x="364" y="415"/>
                      <a:pt x="368" y="412"/>
                    </a:cubicBezTo>
                    <a:cubicBezTo>
                      <a:pt x="379" y="406"/>
                      <a:pt x="386" y="394"/>
                      <a:pt x="383" y="365"/>
                    </a:cubicBezTo>
                    <a:cubicBezTo>
                      <a:pt x="380" y="336"/>
                      <a:pt x="365" y="219"/>
                      <a:pt x="345" y="164"/>
                    </a:cubicBezTo>
                    <a:cubicBezTo>
                      <a:pt x="326" y="110"/>
                      <a:pt x="317" y="64"/>
                      <a:pt x="280" y="47"/>
                    </a:cubicBezTo>
                    <a:cubicBezTo>
                      <a:pt x="268" y="38"/>
                      <a:pt x="0" y="0"/>
                      <a:pt x="35" y="23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61"/>
              <p:cNvSpPr>
                <a:spLocks/>
              </p:cNvSpPr>
              <p:nvPr/>
            </p:nvSpPr>
            <p:spPr bwMode="auto">
              <a:xfrm>
                <a:off x="7104" y="5181"/>
                <a:ext cx="674" cy="456"/>
              </a:xfrm>
              <a:custGeom>
                <a:avLst/>
                <a:gdLst>
                  <a:gd name="T0" fmla="*/ 88 w 285"/>
                  <a:gd name="T1" fmla="*/ 190 h 193"/>
                  <a:gd name="T2" fmla="*/ 178 w 285"/>
                  <a:gd name="T3" fmla="*/ 166 h 193"/>
                  <a:gd name="T4" fmla="*/ 285 w 285"/>
                  <a:gd name="T5" fmla="*/ 94 h 193"/>
                  <a:gd name="T6" fmla="*/ 248 w 285"/>
                  <a:gd name="T7" fmla="*/ 41 h 193"/>
                  <a:gd name="T8" fmla="*/ 0 w 285"/>
                  <a:gd name="T9" fmla="*/ 184 h 193"/>
                  <a:gd name="T10" fmla="*/ 39 w 285"/>
                  <a:gd name="T11" fmla="*/ 189 h 193"/>
                  <a:gd name="T12" fmla="*/ 88 w 285"/>
                  <a:gd name="T13" fmla="*/ 19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5" h="193">
                    <a:moveTo>
                      <a:pt x="88" y="190"/>
                    </a:moveTo>
                    <a:cubicBezTo>
                      <a:pt x="119" y="184"/>
                      <a:pt x="146" y="177"/>
                      <a:pt x="178" y="166"/>
                    </a:cubicBezTo>
                    <a:cubicBezTo>
                      <a:pt x="221" y="152"/>
                      <a:pt x="250" y="118"/>
                      <a:pt x="285" y="94"/>
                    </a:cubicBezTo>
                    <a:cubicBezTo>
                      <a:pt x="274" y="65"/>
                      <a:pt x="271" y="51"/>
                      <a:pt x="248" y="41"/>
                    </a:cubicBezTo>
                    <a:cubicBezTo>
                      <a:pt x="237" y="33"/>
                      <a:pt x="6" y="0"/>
                      <a:pt x="0" y="184"/>
                    </a:cubicBezTo>
                    <a:cubicBezTo>
                      <a:pt x="13" y="186"/>
                      <a:pt x="26" y="188"/>
                      <a:pt x="39" y="189"/>
                    </a:cubicBezTo>
                    <a:cubicBezTo>
                      <a:pt x="54" y="187"/>
                      <a:pt x="73" y="193"/>
                      <a:pt x="88" y="19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62"/>
              <p:cNvSpPr>
                <a:spLocks/>
              </p:cNvSpPr>
              <p:nvPr/>
            </p:nvSpPr>
            <p:spPr bwMode="auto">
              <a:xfrm>
                <a:off x="6986" y="5471"/>
                <a:ext cx="262" cy="589"/>
              </a:xfrm>
              <a:custGeom>
                <a:avLst/>
                <a:gdLst>
                  <a:gd name="T0" fmla="*/ 0 w 111"/>
                  <a:gd name="T1" fmla="*/ 0 h 249"/>
                  <a:gd name="T2" fmla="*/ 23 w 111"/>
                  <a:gd name="T3" fmla="*/ 154 h 249"/>
                  <a:gd name="T4" fmla="*/ 37 w 111"/>
                  <a:gd name="T5" fmla="*/ 150 h 249"/>
                  <a:gd name="T6" fmla="*/ 69 w 111"/>
                  <a:gd name="T7" fmla="*/ 178 h 249"/>
                  <a:gd name="T8" fmla="*/ 87 w 111"/>
                  <a:gd name="T9" fmla="*/ 245 h 249"/>
                  <a:gd name="T10" fmla="*/ 100 w 111"/>
                  <a:gd name="T11" fmla="*/ 248 h 249"/>
                  <a:gd name="T12" fmla="*/ 111 w 111"/>
                  <a:gd name="T13" fmla="*/ 241 h 249"/>
                  <a:gd name="T14" fmla="*/ 73 w 111"/>
                  <a:gd name="T15" fmla="*/ 12 h 249"/>
                  <a:gd name="T16" fmla="*/ 0 w 111"/>
                  <a:gd name="T17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249">
                    <a:moveTo>
                      <a:pt x="0" y="0"/>
                    </a:moveTo>
                    <a:cubicBezTo>
                      <a:pt x="0" y="0"/>
                      <a:pt x="11" y="114"/>
                      <a:pt x="23" y="154"/>
                    </a:cubicBezTo>
                    <a:cubicBezTo>
                      <a:pt x="23" y="154"/>
                      <a:pt x="29" y="151"/>
                      <a:pt x="37" y="150"/>
                    </a:cubicBezTo>
                    <a:cubicBezTo>
                      <a:pt x="48" y="149"/>
                      <a:pt x="62" y="153"/>
                      <a:pt x="69" y="178"/>
                    </a:cubicBezTo>
                    <a:cubicBezTo>
                      <a:pt x="81" y="222"/>
                      <a:pt x="87" y="245"/>
                      <a:pt x="87" y="245"/>
                    </a:cubicBezTo>
                    <a:cubicBezTo>
                      <a:pt x="87" y="245"/>
                      <a:pt x="89" y="249"/>
                      <a:pt x="100" y="248"/>
                    </a:cubicBezTo>
                    <a:cubicBezTo>
                      <a:pt x="111" y="246"/>
                      <a:pt x="111" y="241"/>
                      <a:pt x="111" y="241"/>
                    </a:cubicBezTo>
                    <a:cubicBezTo>
                      <a:pt x="73" y="12"/>
                      <a:pt x="73" y="12"/>
                      <a:pt x="73" y="1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63"/>
              <p:cNvSpPr>
                <a:spLocks/>
              </p:cNvSpPr>
              <p:nvPr/>
            </p:nvSpPr>
            <p:spPr bwMode="auto">
              <a:xfrm>
                <a:off x="7031" y="5783"/>
                <a:ext cx="92" cy="62"/>
              </a:xfrm>
              <a:custGeom>
                <a:avLst/>
                <a:gdLst>
                  <a:gd name="T0" fmla="*/ 39 w 39"/>
                  <a:gd name="T1" fmla="*/ 24 h 26"/>
                  <a:gd name="T2" fmla="*/ 23 w 39"/>
                  <a:gd name="T3" fmla="*/ 0 h 26"/>
                  <a:gd name="T4" fmla="*/ 0 w 39"/>
                  <a:gd name="T5" fmla="*/ 4 h 26"/>
                  <a:gd name="T6" fmla="*/ 0 w 39"/>
                  <a:gd name="T7" fmla="*/ 4 h 26"/>
                  <a:gd name="T8" fmla="*/ 4 w 39"/>
                  <a:gd name="T9" fmla="*/ 22 h 26"/>
                  <a:gd name="T10" fmla="*/ 18 w 39"/>
                  <a:gd name="T11" fmla="*/ 18 h 26"/>
                  <a:gd name="T12" fmla="*/ 36 w 39"/>
                  <a:gd name="T13" fmla="*/ 23 h 26"/>
                  <a:gd name="T14" fmla="*/ 37 w 39"/>
                  <a:gd name="T15" fmla="*/ 24 h 26"/>
                  <a:gd name="T16" fmla="*/ 37 w 39"/>
                  <a:gd name="T17" fmla="*/ 24 h 26"/>
                  <a:gd name="T18" fmla="*/ 39 w 39"/>
                  <a:gd name="T19" fmla="*/ 26 h 26"/>
                  <a:gd name="T20" fmla="*/ 39 w 39"/>
                  <a:gd name="T21" fmla="*/ 25 h 26"/>
                  <a:gd name="T22" fmla="*/ 39 w 39"/>
                  <a:gd name="T23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26">
                    <a:moveTo>
                      <a:pt x="39" y="24"/>
                    </a:moveTo>
                    <a:cubicBezTo>
                      <a:pt x="35" y="15"/>
                      <a:pt x="30" y="7"/>
                      <a:pt x="23" y="0"/>
                    </a:cubicBezTo>
                    <a:cubicBezTo>
                      <a:pt x="15" y="1"/>
                      <a:pt x="8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11"/>
                      <a:pt x="3" y="17"/>
                      <a:pt x="4" y="22"/>
                    </a:cubicBezTo>
                    <a:cubicBezTo>
                      <a:pt x="4" y="22"/>
                      <a:pt x="10" y="19"/>
                      <a:pt x="18" y="18"/>
                    </a:cubicBezTo>
                    <a:cubicBezTo>
                      <a:pt x="24" y="18"/>
                      <a:pt x="31" y="19"/>
                      <a:pt x="36" y="2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8" y="25"/>
                      <a:pt x="39" y="26"/>
                      <a:pt x="39" y="26"/>
                    </a:cubicBezTo>
                    <a:cubicBezTo>
                      <a:pt x="39" y="26"/>
                      <a:pt x="39" y="26"/>
                      <a:pt x="39" y="25"/>
                    </a:cubicBezTo>
                    <a:cubicBezTo>
                      <a:pt x="39" y="25"/>
                      <a:pt x="39" y="24"/>
                      <a:pt x="39" y="24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64"/>
              <p:cNvSpPr>
                <a:spLocks/>
              </p:cNvSpPr>
              <p:nvPr/>
            </p:nvSpPr>
            <p:spPr bwMode="auto">
              <a:xfrm>
                <a:off x="6986" y="5495"/>
                <a:ext cx="191" cy="132"/>
              </a:xfrm>
              <a:custGeom>
                <a:avLst/>
                <a:gdLst>
                  <a:gd name="T0" fmla="*/ 0 w 81"/>
                  <a:gd name="T1" fmla="*/ 0 h 56"/>
                  <a:gd name="T2" fmla="*/ 5 w 81"/>
                  <a:gd name="T3" fmla="*/ 34 h 56"/>
                  <a:gd name="T4" fmla="*/ 81 w 81"/>
                  <a:gd name="T5" fmla="*/ 50 h 56"/>
                  <a:gd name="T6" fmla="*/ 78 w 81"/>
                  <a:gd name="T7" fmla="*/ 21 h 56"/>
                  <a:gd name="T8" fmla="*/ 0 w 81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56">
                    <a:moveTo>
                      <a:pt x="0" y="0"/>
                    </a:move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45" y="56"/>
                      <a:pt x="81" y="50"/>
                    </a:cubicBezTo>
                    <a:cubicBezTo>
                      <a:pt x="78" y="21"/>
                      <a:pt x="78" y="21"/>
                      <a:pt x="78" y="2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65"/>
              <p:cNvSpPr>
                <a:spLocks/>
              </p:cNvSpPr>
              <p:nvPr/>
            </p:nvSpPr>
            <p:spPr bwMode="auto">
              <a:xfrm>
                <a:off x="6863" y="5091"/>
                <a:ext cx="1154" cy="884"/>
              </a:xfrm>
              <a:custGeom>
                <a:avLst/>
                <a:gdLst>
                  <a:gd name="T0" fmla="*/ 91 w 488"/>
                  <a:gd name="T1" fmla="*/ 44 h 374"/>
                  <a:gd name="T2" fmla="*/ 170 w 488"/>
                  <a:gd name="T3" fmla="*/ 73 h 374"/>
                  <a:gd name="T4" fmla="*/ 295 w 488"/>
                  <a:gd name="T5" fmla="*/ 6 h 374"/>
                  <a:gd name="T6" fmla="*/ 391 w 488"/>
                  <a:gd name="T7" fmla="*/ 59 h 374"/>
                  <a:gd name="T8" fmla="*/ 471 w 488"/>
                  <a:gd name="T9" fmla="*/ 81 h 374"/>
                  <a:gd name="T10" fmla="*/ 471 w 488"/>
                  <a:gd name="T11" fmla="*/ 259 h 374"/>
                  <a:gd name="T12" fmla="*/ 467 w 488"/>
                  <a:gd name="T13" fmla="*/ 258 h 374"/>
                  <a:gd name="T14" fmla="*/ 457 w 488"/>
                  <a:gd name="T15" fmla="*/ 257 h 374"/>
                  <a:gd name="T16" fmla="*/ 435 w 488"/>
                  <a:gd name="T17" fmla="*/ 271 h 374"/>
                  <a:gd name="T18" fmla="*/ 443 w 488"/>
                  <a:gd name="T19" fmla="*/ 363 h 374"/>
                  <a:gd name="T20" fmla="*/ 428 w 488"/>
                  <a:gd name="T21" fmla="*/ 372 h 374"/>
                  <a:gd name="T22" fmla="*/ 413 w 488"/>
                  <a:gd name="T23" fmla="*/ 368 h 374"/>
                  <a:gd name="T24" fmla="*/ 387 w 488"/>
                  <a:gd name="T25" fmla="*/ 200 h 374"/>
                  <a:gd name="T26" fmla="*/ 363 w 488"/>
                  <a:gd name="T27" fmla="*/ 137 h 374"/>
                  <a:gd name="T28" fmla="*/ 159 w 488"/>
                  <a:gd name="T29" fmla="*/ 215 h 374"/>
                  <a:gd name="T30" fmla="*/ 0 w 488"/>
                  <a:gd name="T31" fmla="*/ 86 h 374"/>
                  <a:gd name="T32" fmla="*/ 51 w 488"/>
                  <a:gd name="T33" fmla="*/ 105 h 374"/>
                  <a:gd name="T34" fmla="*/ 53 w 488"/>
                  <a:gd name="T35" fmla="*/ 53 h 374"/>
                  <a:gd name="T36" fmla="*/ 79 w 488"/>
                  <a:gd name="T37" fmla="*/ 84 h 374"/>
                  <a:gd name="T38" fmla="*/ 91 w 488"/>
                  <a:gd name="T39" fmla="*/ 44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8" h="374">
                    <a:moveTo>
                      <a:pt x="91" y="44"/>
                    </a:moveTo>
                    <a:cubicBezTo>
                      <a:pt x="91" y="44"/>
                      <a:pt x="109" y="91"/>
                      <a:pt x="170" y="73"/>
                    </a:cubicBezTo>
                    <a:cubicBezTo>
                      <a:pt x="230" y="55"/>
                      <a:pt x="244" y="11"/>
                      <a:pt x="295" y="6"/>
                    </a:cubicBezTo>
                    <a:cubicBezTo>
                      <a:pt x="345" y="0"/>
                      <a:pt x="386" y="28"/>
                      <a:pt x="391" y="59"/>
                    </a:cubicBezTo>
                    <a:cubicBezTo>
                      <a:pt x="391" y="59"/>
                      <a:pt x="444" y="33"/>
                      <a:pt x="471" y="81"/>
                    </a:cubicBezTo>
                    <a:cubicBezTo>
                      <a:pt x="488" y="111"/>
                      <a:pt x="478" y="166"/>
                      <a:pt x="471" y="259"/>
                    </a:cubicBezTo>
                    <a:cubicBezTo>
                      <a:pt x="471" y="259"/>
                      <a:pt x="469" y="258"/>
                      <a:pt x="467" y="258"/>
                    </a:cubicBezTo>
                    <a:cubicBezTo>
                      <a:pt x="464" y="257"/>
                      <a:pt x="461" y="256"/>
                      <a:pt x="457" y="257"/>
                    </a:cubicBezTo>
                    <a:cubicBezTo>
                      <a:pt x="450" y="257"/>
                      <a:pt x="441" y="262"/>
                      <a:pt x="435" y="271"/>
                    </a:cubicBezTo>
                    <a:cubicBezTo>
                      <a:pt x="425" y="285"/>
                      <a:pt x="443" y="363"/>
                      <a:pt x="443" y="363"/>
                    </a:cubicBezTo>
                    <a:cubicBezTo>
                      <a:pt x="443" y="363"/>
                      <a:pt x="442" y="369"/>
                      <a:pt x="428" y="372"/>
                    </a:cubicBezTo>
                    <a:cubicBezTo>
                      <a:pt x="415" y="374"/>
                      <a:pt x="413" y="368"/>
                      <a:pt x="413" y="368"/>
                    </a:cubicBezTo>
                    <a:cubicBezTo>
                      <a:pt x="413" y="368"/>
                      <a:pt x="398" y="276"/>
                      <a:pt x="387" y="200"/>
                    </a:cubicBezTo>
                    <a:cubicBezTo>
                      <a:pt x="382" y="168"/>
                      <a:pt x="370" y="145"/>
                      <a:pt x="363" y="137"/>
                    </a:cubicBezTo>
                    <a:cubicBezTo>
                      <a:pt x="363" y="137"/>
                      <a:pt x="280" y="221"/>
                      <a:pt x="159" y="215"/>
                    </a:cubicBezTo>
                    <a:cubicBezTo>
                      <a:pt x="39" y="209"/>
                      <a:pt x="15" y="138"/>
                      <a:pt x="0" y="86"/>
                    </a:cubicBezTo>
                    <a:cubicBezTo>
                      <a:pt x="0" y="86"/>
                      <a:pt x="21" y="100"/>
                      <a:pt x="51" y="105"/>
                    </a:cubicBezTo>
                    <a:cubicBezTo>
                      <a:pt x="51" y="105"/>
                      <a:pt x="36" y="73"/>
                      <a:pt x="53" y="53"/>
                    </a:cubicBezTo>
                    <a:cubicBezTo>
                      <a:pt x="53" y="53"/>
                      <a:pt x="62" y="77"/>
                      <a:pt x="79" y="84"/>
                    </a:cubicBezTo>
                    <a:cubicBezTo>
                      <a:pt x="79" y="84"/>
                      <a:pt x="68" y="66"/>
                      <a:pt x="91" y="44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66"/>
              <p:cNvSpPr>
                <a:spLocks/>
              </p:cNvSpPr>
              <p:nvPr/>
            </p:nvSpPr>
            <p:spPr bwMode="auto">
              <a:xfrm>
                <a:off x="7879" y="5635"/>
                <a:ext cx="102" cy="120"/>
              </a:xfrm>
              <a:custGeom>
                <a:avLst/>
                <a:gdLst>
                  <a:gd name="T0" fmla="*/ 42 w 43"/>
                  <a:gd name="T1" fmla="*/ 16 h 51"/>
                  <a:gd name="T2" fmla="*/ 42 w 43"/>
                  <a:gd name="T3" fmla="*/ 13 h 51"/>
                  <a:gd name="T4" fmla="*/ 42 w 43"/>
                  <a:gd name="T5" fmla="*/ 9 h 51"/>
                  <a:gd name="T6" fmla="*/ 43 w 43"/>
                  <a:gd name="T7" fmla="*/ 6 h 51"/>
                  <a:gd name="T8" fmla="*/ 43 w 43"/>
                  <a:gd name="T9" fmla="*/ 1 h 51"/>
                  <a:gd name="T10" fmla="*/ 43 w 43"/>
                  <a:gd name="T11" fmla="*/ 0 h 51"/>
                  <a:gd name="T12" fmla="*/ 13 w 43"/>
                  <a:gd name="T13" fmla="*/ 10 h 51"/>
                  <a:gd name="T14" fmla="*/ 2 w 43"/>
                  <a:gd name="T15" fmla="*/ 51 h 51"/>
                  <a:gd name="T16" fmla="*/ 2 w 43"/>
                  <a:gd name="T17" fmla="*/ 51 h 51"/>
                  <a:gd name="T18" fmla="*/ 5 w 43"/>
                  <a:gd name="T19" fmla="*/ 41 h 51"/>
                  <a:gd name="T20" fmla="*/ 27 w 43"/>
                  <a:gd name="T21" fmla="*/ 27 h 51"/>
                  <a:gd name="T22" fmla="*/ 37 w 43"/>
                  <a:gd name="T23" fmla="*/ 28 h 51"/>
                  <a:gd name="T24" fmla="*/ 40 w 43"/>
                  <a:gd name="T25" fmla="*/ 29 h 51"/>
                  <a:gd name="T26" fmla="*/ 41 w 43"/>
                  <a:gd name="T27" fmla="*/ 29 h 51"/>
                  <a:gd name="T28" fmla="*/ 41 w 43"/>
                  <a:gd name="T29" fmla="*/ 21 h 51"/>
                  <a:gd name="T30" fmla="*/ 42 w 43"/>
                  <a:gd name="T31" fmla="*/ 1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3" h="51">
                    <a:moveTo>
                      <a:pt x="42" y="16"/>
                    </a:moveTo>
                    <a:cubicBezTo>
                      <a:pt x="42" y="15"/>
                      <a:pt x="42" y="14"/>
                      <a:pt x="42" y="13"/>
                    </a:cubicBezTo>
                    <a:cubicBezTo>
                      <a:pt x="42" y="12"/>
                      <a:pt x="42" y="11"/>
                      <a:pt x="42" y="9"/>
                    </a:cubicBezTo>
                    <a:cubicBezTo>
                      <a:pt x="42" y="8"/>
                      <a:pt x="43" y="7"/>
                      <a:pt x="43" y="6"/>
                    </a:cubicBezTo>
                    <a:cubicBezTo>
                      <a:pt x="43" y="4"/>
                      <a:pt x="43" y="2"/>
                      <a:pt x="43" y="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2"/>
                      <a:pt x="23" y="5"/>
                      <a:pt x="13" y="10"/>
                    </a:cubicBezTo>
                    <a:cubicBezTo>
                      <a:pt x="4" y="29"/>
                      <a:pt x="0" y="49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46"/>
                      <a:pt x="3" y="43"/>
                      <a:pt x="5" y="41"/>
                    </a:cubicBezTo>
                    <a:cubicBezTo>
                      <a:pt x="11" y="32"/>
                      <a:pt x="20" y="27"/>
                      <a:pt x="27" y="27"/>
                    </a:cubicBezTo>
                    <a:cubicBezTo>
                      <a:pt x="31" y="26"/>
                      <a:pt x="34" y="27"/>
                      <a:pt x="37" y="28"/>
                    </a:cubicBezTo>
                    <a:cubicBezTo>
                      <a:pt x="38" y="28"/>
                      <a:pt x="40" y="28"/>
                      <a:pt x="40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6"/>
                      <a:pt x="41" y="24"/>
                      <a:pt x="41" y="21"/>
                    </a:cubicBezTo>
                    <a:cubicBezTo>
                      <a:pt x="42" y="20"/>
                      <a:pt x="42" y="18"/>
                      <a:pt x="42" y="16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67"/>
              <p:cNvSpPr>
                <a:spLocks/>
              </p:cNvSpPr>
              <p:nvPr/>
            </p:nvSpPr>
            <p:spPr bwMode="auto">
              <a:xfrm>
                <a:off x="7189" y="5637"/>
                <a:ext cx="104" cy="120"/>
              </a:xfrm>
              <a:custGeom>
                <a:avLst/>
                <a:gdLst>
                  <a:gd name="T0" fmla="*/ 44 w 44"/>
                  <a:gd name="T1" fmla="*/ 17 h 51"/>
                  <a:gd name="T2" fmla="*/ 18 w 44"/>
                  <a:gd name="T3" fmla="*/ 4 h 51"/>
                  <a:gd name="T4" fmla="*/ 0 w 44"/>
                  <a:gd name="T5" fmla="*/ 34 h 51"/>
                  <a:gd name="T6" fmla="*/ 2 w 44"/>
                  <a:gd name="T7" fmla="*/ 51 h 51"/>
                  <a:gd name="T8" fmla="*/ 44 w 44"/>
                  <a:gd name="T9" fmla="*/ 1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51">
                    <a:moveTo>
                      <a:pt x="44" y="17"/>
                    </a:moveTo>
                    <a:cubicBezTo>
                      <a:pt x="44" y="17"/>
                      <a:pt x="32" y="0"/>
                      <a:pt x="18" y="4"/>
                    </a:cubicBezTo>
                    <a:cubicBezTo>
                      <a:pt x="3" y="9"/>
                      <a:pt x="0" y="34"/>
                      <a:pt x="0" y="34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17" y="19"/>
                      <a:pt x="44" y="1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68"/>
              <p:cNvSpPr>
                <a:spLocks/>
              </p:cNvSpPr>
              <p:nvPr/>
            </p:nvSpPr>
            <p:spPr bwMode="auto">
              <a:xfrm>
                <a:off x="7657" y="5583"/>
                <a:ext cx="121" cy="106"/>
              </a:xfrm>
              <a:custGeom>
                <a:avLst/>
                <a:gdLst>
                  <a:gd name="T0" fmla="*/ 12 w 51"/>
                  <a:gd name="T1" fmla="*/ 2 h 45"/>
                  <a:gd name="T2" fmla="*/ 3 w 51"/>
                  <a:gd name="T3" fmla="*/ 29 h 45"/>
                  <a:gd name="T4" fmla="*/ 40 w 51"/>
                  <a:gd name="T5" fmla="*/ 45 h 45"/>
                  <a:gd name="T6" fmla="*/ 47 w 51"/>
                  <a:gd name="T7" fmla="*/ 30 h 45"/>
                  <a:gd name="T8" fmla="*/ 12 w 51"/>
                  <a:gd name="T9" fmla="*/ 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5">
                    <a:moveTo>
                      <a:pt x="12" y="2"/>
                    </a:moveTo>
                    <a:cubicBezTo>
                      <a:pt x="12" y="2"/>
                      <a:pt x="0" y="17"/>
                      <a:pt x="3" y="29"/>
                    </a:cubicBezTo>
                    <a:cubicBezTo>
                      <a:pt x="3" y="29"/>
                      <a:pt x="25" y="23"/>
                      <a:pt x="40" y="45"/>
                    </a:cubicBezTo>
                    <a:cubicBezTo>
                      <a:pt x="40" y="45"/>
                      <a:pt x="51" y="38"/>
                      <a:pt x="47" y="30"/>
                    </a:cubicBezTo>
                    <a:cubicBezTo>
                      <a:pt x="43" y="21"/>
                      <a:pt x="30" y="0"/>
                      <a:pt x="12" y="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69"/>
              <p:cNvSpPr>
                <a:spLocks/>
              </p:cNvSpPr>
              <p:nvPr/>
            </p:nvSpPr>
            <p:spPr bwMode="auto">
              <a:xfrm>
                <a:off x="7255" y="5772"/>
                <a:ext cx="116" cy="116"/>
              </a:xfrm>
              <a:custGeom>
                <a:avLst/>
                <a:gdLst>
                  <a:gd name="T0" fmla="*/ 48 w 49"/>
                  <a:gd name="T1" fmla="*/ 22 h 49"/>
                  <a:gd name="T2" fmla="*/ 27 w 49"/>
                  <a:gd name="T3" fmla="*/ 48 h 49"/>
                  <a:gd name="T4" fmla="*/ 1 w 49"/>
                  <a:gd name="T5" fmla="*/ 27 h 49"/>
                  <a:gd name="T6" fmla="*/ 22 w 49"/>
                  <a:gd name="T7" fmla="*/ 1 h 49"/>
                  <a:gd name="T8" fmla="*/ 48 w 49"/>
                  <a:gd name="T9" fmla="*/ 2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8" y="22"/>
                    </a:moveTo>
                    <a:cubicBezTo>
                      <a:pt x="49" y="35"/>
                      <a:pt x="40" y="46"/>
                      <a:pt x="27" y="48"/>
                    </a:cubicBezTo>
                    <a:cubicBezTo>
                      <a:pt x="14" y="49"/>
                      <a:pt x="2" y="40"/>
                      <a:pt x="1" y="27"/>
                    </a:cubicBezTo>
                    <a:cubicBezTo>
                      <a:pt x="0" y="14"/>
                      <a:pt x="9" y="3"/>
                      <a:pt x="22" y="1"/>
                    </a:cubicBezTo>
                    <a:cubicBezTo>
                      <a:pt x="35" y="0"/>
                      <a:pt x="46" y="9"/>
                      <a:pt x="48" y="2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70"/>
              <p:cNvSpPr>
                <a:spLocks/>
              </p:cNvSpPr>
              <p:nvPr/>
            </p:nvSpPr>
            <p:spPr bwMode="auto">
              <a:xfrm>
                <a:off x="7286" y="5781"/>
                <a:ext cx="61" cy="45"/>
              </a:xfrm>
              <a:custGeom>
                <a:avLst/>
                <a:gdLst>
                  <a:gd name="T0" fmla="*/ 25 w 26"/>
                  <a:gd name="T1" fmla="*/ 12 h 19"/>
                  <a:gd name="T2" fmla="*/ 11 w 26"/>
                  <a:gd name="T3" fmla="*/ 18 h 19"/>
                  <a:gd name="T4" fmla="*/ 1 w 26"/>
                  <a:gd name="T5" fmla="*/ 7 h 19"/>
                  <a:gd name="T6" fmla="*/ 15 w 26"/>
                  <a:gd name="T7" fmla="*/ 1 h 19"/>
                  <a:gd name="T8" fmla="*/ 25 w 26"/>
                  <a:gd name="T9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9">
                    <a:moveTo>
                      <a:pt x="25" y="12"/>
                    </a:moveTo>
                    <a:cubicBezTo>
                      <a:pt x="24" y="17"/>
                      <a:pt x="17" y="19"/>
                      <a:pt x="11" y="18"/>
                    </a:cubicBezTo>
                    <a:cubicBezTo>
                      <a:pt x="5" y="16"/>
                      <a:pt x="0" y="11"/>
                      <a:pt x="1" y="7"/>
                    </a:cubicBezTo>
                    <a:cubicBezTo>
                      <a:pt x="2" y="2"/>
                      <a:pt x="8" y="0"/>
                      <a:pt x="15" y="1"/>
                    </a:cubicBezTo>
                    <a:cubicBezTo>
                      <a:pt x="21" y="3"/>
                      <a:pt x="26" y="8"/>
                      <a:pt x="25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71"/>
              <p:cNvSpPr>
                <a:spLocks/>
              </p:cNvSpPr>
              <p:nvPr/>
            </p:nvSpPr>
            <p:spPr bwMode="auto">
              <a:xfrm>
                <a:off x="7645" y="5708"/>
                <a:ext cx="116" cy="118"/>
              </a:xfrm>
              <a:custGeom>
                <a:avLst/>
                <a:gdLst>
                  <a:gd name="T0" fmla="*/ 48 w 49"/>
                  <a:gd name="T1" fmla="*/ 22 h 50"/>
                  <a:gd name="T2" fmla="*/ 27 w 49"/>
                  <a:gd name="T3" fmla="*/ 48 h 50"/>
                  <a:gd name="T4" fmla="*/ 1 w 49"/>
                  <a:gd name="T5" fmla="*/ 28 h 50"/>
                  <a:gd name="T6" fmla="*/ 22 w 49"/>
                  <a:gd name="T7" fmla="*/ 2 h 50"/>
                  <a:gd name="T8" fmla="*/ 48 w 49"/>
                  <a:gd name="T9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48" y="22"/>
                    </a:moveTo>
                    <a:cubicBezTo>
                      <a:pt x="49" y="35"/>
                      <a:pt x="40" y="47"/>
                      <a:pt x="27" y="48"/>
                    </a:cubicBezTo>
                    <a:cubicBezTo>
                      <a:pt x="14" y="50"/>
                      <a:pt x="3" y="41"/>
                      <a:pt x="1" y="28"/>
                    </a:cubicBezTo>
                    <a:cubicBezTo>
                      <a:pt x="0" y="15"/>
                      <a:pt x="9" y="3"/>
                      <a:pt x="22" y="2"/>
                    </a:cubicBezTo>
                    <a:cubicBezTo>
                      <a:pt x="35" y="0"/>
                      <a:pt x="46" y="10"/>
                      <a:pt x="48" y="2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72"/>
              <p:cNvSpPr>
                <a:spLocks/>
              </p:cNvSpPr>
              <p:nvPr/>
            </p:nvSpPr>
            <p:spPr bwMode="auto">
              <a:xfrm>
                <a:off x="7676" y="5717"/>
                <a:ext cx="62" cy="48"/>
              </a:xfrm>
              <a:custGeom>
                <a:avLst/>
                <a:gdLst>
                  <a:gd name="T0" fmla="*/ 25 w 26"/>
                  <a:gd name="T1" fmla="*/ 13 h 20"/>
                  <a:gd name="T2" fmla="*/ 11 w 26"/>
                  <a:gd name="T3" fmla="*/ 18 h 20"/>
                  <a:gd name="T4" fmla="*/ 1 w 26"/>
                  <a:gd name="T5" fmla="*/ 7 h 20"/>
                  <a:gd name="T6" fmla="*/ 15 w 26"/>
                  <a:gd name="T7" fmla="*/ 2 h 20"/>
                  <a:gd name="T8" fmla="*/ 25 w 26"/>
                  <a:gd name="T9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0">
                    <a:moveTo>
                      <a:pt x="25" y="13"/>
                    </a:moveTo>
                    <a:cubicBezTo>
                      <a:pt x="24" y="17"/>
                      <a:pt x="18" y="20"/>
                      <a:pt x="11" y="18"/>
                    </a:cubicBezTo>
                    <a:cubicBezTo>
                      <a:pt x="5" y="17"/>
                      <a:pt x="0" y="12"/>
                      <a:pt x="1" y="7"/>
                    </a:cubicBezTo>
                    <a:cubicBezTo>
                      <a:pt x="2" y="3"/>
                      <a:pt x="9" y="0"/>
                      <a:pt x="15" y="2"/>
                    </a:cubicBezTo>
                    <a:cubicBezTo>
                      <a:pt x="21" y="3"/>
                      <a:pt x="26" y="8"/>
                      <a:pt x="25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73"/>
              <p:cNvSpPr>
                <a:spLocks/>
              </p:cNvSpPr>
              <p:nvPr/>
            </p:nvSpPr>
            <p:spPr bwMode="auto">
              <a:xfrm>
                <a:off x="7922" y="5774"/>
                <a:ext cx="135" cy="142"/>
              </a:xfrm>
              <a:custGeom>
                <a:avLst/>
                <a:gdLst>
                  <a:gd name="T0" fmla="*/ 7 w 57"/>
                  <a:gd name="T1" fmla="*/ 60 h 60"/>
                  <a:gd name="T2" fmla="*/ 0 w 57"/>
                  <a:gd name="T3" fmla="*/ 57 h 60"/>
                  <a:gd name="T4" fmla="*/ 40 w 57"/>
                  <a:gd name="T5" fmla="*/ 0 h 60"/>
                  <a:gd name="T6" fmla="*/ 7 w 57"/>
                  <a:gd name="T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60">
                    <a:moveTo>
                      <a:pt x="7" y="6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45" y="33"/>
                      <a:pt x="40" y="0"/>
                    </a:cubicBezTo>
                    <a:cubicBezTo>
                      <a:pt x="40" y="0"/>
                      <a:pt x="57" y="35"/>
                      <a:pt x="7" y="6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74"/>
              <p:cNvSpPr>
                <a:spLocks/>
              </p:cNvSpPr>
              <p:nvPr/>
            </p:nvSpPr>
            <p:spPr bwMode="auto">
              <a:xfrm>
                <a:off x="7024" y="5850"/>
                <a:ext cx="101" cy="134"/>
              </a:xfrm>
              <a:custGeom>
                <a:avLst/>
                <a:gdLst>
                  <a:gd name="T0" fmla="*/ 43 w 43"/>
                  <a:gd name="T1" fmla="*/ 55 h 57"/>
                  <a:gd name="T2" fmla="*/ 16 w 43"/>
                  <a:gd name="T3" fmla="*/ 14 h 57"/>
                  <a:gd name="T4" fmla="*/ 18 w 43"/>
                  <a:gd name="T5" fmla="*/ 49 h 57"/>
                  <a:gd name="T6" fmla="*/ 43 w 43"/>
                  <a:gd name="T7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57">
                    <a:moveTo>
                      <a:pt x="43" y="55"/>
                    </a:moveTo>
                    <a:cubicBezTo>
                      <a:pt x="43" y="55"/>
                      <a:pt x="42" y="0"/>
                      <a:pt x="16" y="14"/>
                    </a:cubicBezTo>
                    <a:cubicBezTo>
                      <a:pt x="0" y="23"/>
                      <a:pt x="5" y="41"/>
                      <a:pt x="18" y="49"/>
                    </a:cubicBezTo>
                    <a:cubicBezTo>
                      <a:pt x="25" y="55"/>
                      <a:pt x="36" y="57"/>
                      <a:pt x="43" y="5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75"/>
              <p:cNvSpPr>
                <a:spLocks/>
              </p:cNvSpPr>
              <p:nvPr/>
            </p:nvSpPr>
            <p:spPr bwMode="auto">
              <a:xfrm>
                <a:off x="7024" y="5897"/>
                <a:ext cx="101" cy="95"/>
              </a:xfrm>
              <a:custGeom>
                <a:avLst/>
                <a:gdLst>
                  <a:gd name="T0" fmla="*/ 43 w 43"/>
                  <a:gd name="T1" fmla="*/ 34 h 40"/>
                  <a:gd name="T2" fmla="*/ 42 w 43"/>
                  <a:gd name="T3" fmla="*/ 20 h 40"/>
                  <a:gd name="T4" fmla="*/ 9 w 43"/>
                  <a:gd name="T5" fmla="*/ 20 h 40"/>
                  <a:gd name="T6" fmla="*/ 43 w 43"/>
                  <a:gd name="T7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0">
                    <a:moveTo>
                      <a:pt x="43" y="34"/>
                    </a:moveTo>
                    <a:cubicBezTo>
                      <a:pt x="42" y="20"/>
                      <a:pt x="42" y="20"/>
                      <a:pt x="42" y="20"/>
                    </a:cubicBezTo>
                    <a:cubicBezTo>
                      <a:pt x="42" y="20"/>
                      <a:pt x="0" y="0"/>
                      <a:pt x="9" y="20"/>
                    </a:cubicBezTo>
                    <a:cubicBezTo>
                      <a:pt x="19" y="40"/>
                      <a:pt x="43" y="34"/>
                      <a:pt x="43" y="3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76"/>
              <p:cNvSpPr>
                <a:spLocks/>
              </p:cNvSpPr>
              <p:nvPr/>
            </p:nvSpPr>
            <p:spPr bwMode="auto">
              <a:xfrm>
                <a:off x="7232" y="5892"/>
                <a:ext cx="33" cy="14"/>
              </a:xfrm>
              <a:custGeom>
                <a:avLst/>
                <a:gdLst>
                  <a:gd name="T0" fmla="*/ 14 w 14"/>
                  <a:gd name="T1" fmla="*/ 2 h 6"/>
                  <a:gd name="T2" fmla="*/ 11 w 14"/>
                  <a:gd name="T3" fmla="*/ 5 h 6"/>
                  <a:gd name="T4" fmla="*/ 3 w 14"/>
                  <a:gd name="T5" fmla="*/ 6 h 6"/>
                  <a:gd name="T6" fmla="*/ 0 w 14"/>
                  <a:gd name="T7" fmla="*/ 4 h 6"/>
                  <a:gd name="T8" fmla="*/ 0 w 14"/>
                  <a:gd name="T9" fmla="*/ 4 h 6"/>
                  <a:gd name="T10" fmla="*/ 2 w 14"/>
                  <a:gd name="T11" fmla="*/ 1 h 6"/>
                  <a:gd name="T12" fmla="*/ 11 w 14"/>
                  <a:gd name="T13" fmla="*/ 0 h 6"/>
                  <a:gd name="T14" fmla="*/ 14 w 14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6">
                    <a:moveTo>
                      <a:pt x="14" y="2"/>
                    </a:moveTo>
                    <a:cubicBezTo>
                      <a:pt x="14" y="3"/>
                      <a:pt x="13" y="5"/>
                      <a:pt x="11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4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77"/>
              <p:cNvSpPr>
                <a:spLocks/>
              </p:cNvSpPr>
              <p:nvPr/>
            </p:nvSpPr>
            <p:spPr bwMode="auto">
              <a:xfrm>
                <a:off x="7787" y="5805"/>
                <a:ext cx="26" cy="14"/>
              </a:xfrm>
              <a:custGeom>
                <a:avLst/>
                <a:gdLst>
                  <a:gd name="T0" fmla="*/ 11 w 11"/>
                  <a:gd name="T1" fmla="*/ 2 h 6"/>
                  <a:gd name="T2" fmla="*/ 10 w 11"/>
                  <a:gd name="T3" fmla="*/ 5 h 6"/>
                  <a:gd name="T4" fmla="*/ 2 w 11"/>
                  <a:gd name="T5" fmla="*/ 6 h 6"/>
                  <a:gd name="T6" fmla="*/ 0 w 11"/>
                  <a:gd name="T7" fmla="*/ 4 h 6"/>
                  <a:gd name="T8" fmla="*/ 0 w 11"/>
                  <a:gd name="T9" fmla="*/ 4 h 6"/>
                  <a:gd name="T10" fmla="*/ 1 w 11"/>
                  <a:gd name="T11" fmla="*/ 1 h 6"/>
                  <a:gd name="T12" fmla="*/ 9 w 11"/>
                  <a:gd name="T13" fmla="*/ 1 h 6"/>
                  <a:gd name="T14" fmla="*/ 11 w 11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6">
                    <a:moveTo>
                      <a:pt x="11" y="2"/>
                    </a:moveTo>
                    <a:cubicBezTo>
                      <a:pt x="11" y="4"/>
                      <a:pt x="11" y="5"/>
                      <a:pt x="10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1" y="1"/>
                      <a:pt x="11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78"/>
              <p:cNvSpPr>
                <a:spLocks/>
              </p:cNvSpPr>
              <p:nvPr/>
            </p:nvSpPr>
            <p:spPr bwMode="auto">
              <a:xfrm>
                <a:off x="7596" y="6226"/>
                <a:ext cx="80" cy="28"/>
              </a:xfrm>
              <a:custGeom>
                <a:avLst/>
                <a:gdLst>
                  <a:gd name="T0" fmla="*/ 33 w 34"/>
                  <a:gd name="T1" fmla="*/ 4 h 12"/>
                  <a:gd name="T2" fmla="*/ 17 w 34"/>
                  <a:gd name="T3" fmla="*/ 11 h 12"/>
                  <a:gd name="T4" fmla="*/ 0 w 34"/>
                  <a:gd name="T5" fmla="*/ 8 h 12"/>
                  <a:gd name="T6" fmla="*/ 16 w 34"/>
                  <a:gd name="T7" fmla="*/ 1 h 12"/>
                  <a:gd name="T8" fmla="*/ 33 w 34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">
                    <a:moveTo>
                      <a:pt x="33" y="4"/>
                    </a:moveTo>
                    <a:cubicBezTo>
                      <a:pt x="34" y="7"/>
                      <a:pt x="26" y="10"/>
                      <a:pt x="17" y="11"/>
                    </a:cubicBezTo>
                    <a:cubicBezTo>
                      <a:pt x="8" y="12"/>
                      <a:pt x="1" y="11"/>
                      <a:pt x="0" y="8"/>
                    </a:cubicBezTo>
                    <a:cubicBezTo>
                      <a:pt x="0" y="5"/>
                      <a:pt x="7" y="2"/>
                      <a:pt x="16" y="1"/>
                    </a:cubicBezTo>
                    <a:cubicBezTo>
                      <a:pt x="25" y="0"/>
                      <a:pt x="33" y="1"/>
                      <a:pt x="33" y="4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79"/>
              <p:cNvSpPr>
                <a:spLocks/>
              </p:cNvSpPr>
              <p:nvPr/>
            </p:nvSpPr>
            <p:spPr bwMode="auto">
              <a:xfrm>
                <a:off x="7783" y="5242"/>
                <a:ext cx="167" cy="291"/>
              </a:xfrm>
              <a:custGeom>
                <a:avLst/>
                <a:gdLst>
                  <a:gd name="T0" fmla="*/ 0 w 71"/>
                  <a:gd name="T1" fmla="*/ 70 h 123"/>
                  <a:gd name="T2" fmla="*/ 20 w 71"/>
                  <a:gd name="T3" fmla="*/ 112 h 123"/>
                  <a:gd name="T4" fmla="*/ 22 w 71"/>
                  <a:gd name="T5" fmla="*/ 123 h 123"/>
                  <a:gd name="T6" fmla="*/ 71 w 71"/>
                  <a:gd name="T7" fmla="*/ 43 h 123"/>
                  <a:gd name="T8" fmla="*/ 61 w 71"/>
                  <a:gd name="T9" fmla="*/ 18 h 123"/>
                  <a:gd name="T10" fmla="*/ 20 w 71"/>
                  <a:gd name="T11" fmla="*/ 17 h 123"/>
                  <a:gd name="T12" fmla="*/ 15 w 71"/>
                  <a:gd name="T13" fmla="*/ 45 h 123"/>
                  <a:gd name="T14" fmla="*/ 10 w 71"/>
                  <a:gd name="T15" fmla="*/ 59 h 123"/>
                  <a:gd name="T16" fmla="*/ 0 w 71"/>
                  <a:gd name="T17" fmla="*/ 7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23">
                    <a:moveTo>
                      <a:pt x="0" y="70"/>
                    </a:moveTo>
                    <a:cubicBezTo>
                      <a:pt x="14" y="79"/>
                      <a:pt x="17" y="96"/>
                      <a:pt x="20" y="112"/>
                    </a:cubicBezTo>
                    <a:cubicBezTo>
                      <a:pt x="21" y="115"/>
                      <a:pt x="21" y="119"/>
                      <a:pt x="22" y="123"/>
                    </a:cubicBezTo>
                    <a:cubicBezTo>
                      <a:pt x="36" y="109"/>
                      <a:pt x="71" y="61"/>
                      <a:pt x="71" y="43"/>
                    </a:cubicBezTo>
                    <a:cubicBezTo>
                      <a:pt x="71" y="34"/>
                      <a:pt x="65" y="26"/>
                      <a:pt x="61" y="18"/>
                    </a:cubicBezTo>
                    <a:cubicBezTo>
                      <a:pt x="57" y="11"/>
                      <a:pt x="40" y="0"/>
                      <a:pt x="20" y="17"/>
                    </a:cubicBezTo>
                    <a:cubicBezTo>
                      <a:pt x="18" y="27"/>
                      <a:pt x="17" y="36"/>
                      <a:pt x="15" y="45"/>
                    </a:cubicBezTo>
                    <a:cubicBezTo>
                      <a:pt x="14" y="50"/>
                      <a:pt x="12" y="54"/>
                      <a:pt x="10" y="59"/>
                    </a:cubicBezTo>
                    <a:cubicBezTo>
                      <a:pt x="8" y="63"/>
                      <a:pt x="3" y="66"/>
                      <a:pt x="0" y="70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80"/>
              <p:cNvSpPr>
                <a:spLocks/>
              </p:cNvSpPr>
              <p:nvPr/>
            </p:nvSpPr>
            <p:spPr bwMode="auto">
              <a:xfrm>
                <a:off x="7690" y="5244"/>
                <a:ext cx="102" cy="168"/>
              </a:xfrm>
              <a:custGeom>
                <a:avLst/>
                <a:gdLst>
                  <a:gd name="T0" fmla="*/ 43 w 43"/>
                  <a:gd name="T1" fmla="*/ 2 h 71"/>
                  <a:gd name="T2" fmla="*/ 0 w 43"/>
                  <a:gd name="T3" fmla="*/ 71 h 71"/>
                  <a:gd name="T4" fmla="*/ 42 w 43"/>
                  <a:gd name="T5" fmla="*/ 4 h 71"/>
                  <a:gd name="T6" fmla="*/ 43 w 43"/>
                  <a:gd name="T7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71">
                    <a:moveTo>
                      <a:pt x="43" y="2"/>
                    </a:moveTo>
                    <a:cubicBezTo>
                      <a:pt x="30" y="0"/>
                      <a:pt x="11" y="62"/>
                      <a:pt x="0" y="71"/>
                    </a:cubicBezTo>
                    <a:cubicBezTo>
                      <a:pt x="23" y="62"/>
                      <a:pt x="42" y="27"/>
                      <a:pt x="42" y="4"/>
                    </a:cubicBezTo>
                    <a:lnTo>
                      <a:pt x="43" y="2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81"/>
              <p:cNvSpPr>
                <a:spLocks/>
              </p:cNvSpPr>
              <p:nvPr/>
            </p:nvSpPr>
            <p:spPr bwMode="auto">
              <a:xfrm>
                <a:off x="7437" y="5129"/>
                <a:ext cx="256" cy="87"/>
              </a:xfrm>
              <a:custGeom>
                <a:avLst/>
                <a:gdLst>
                  <a:gd name="T0" fmla="*/ 0 w 108"/>
                  <a:gd name="T1" fmla="*/ 37 h 37"/>
                  <a:gd name="T2" fmla="*/ 38 w 108"/>
                  <a:gd name="T3" fmla="*/ 8 h 37"/>
                  <a:gd name="T4" fmla="*/ 51 w 108"/>
                  <a:gd name="T5" fmla="*/ 3 h 37"/>
                  <a:gd name="T6" fmla="*/ 87 w 108"/>
                  <a:gd name="T7" fmla="*/ 5 h 37"/>
                  <a:gd name="T8" fmla="*/ 108 w 108"/>
                  <a:gd name="T9" fmla="*/ 18 h 37"/>
                  <a:gd name="T10" fmla="*/ 86 w 108"/>
                  <a:gd name="T11" fmla="*/ 21 h 37"/>
                  <a:gd name="T12" fmla="*/ 64 w 108"/>
                  <a:gd name="T13" fmla="*/ 22 h 37"/>
                  <a:gd name="T14" fmla="*/ 22 w 108"/>
                  <a:gd name="T15" fmla="*/ 28 h 37"/>
                  <a:gd name="T16" fmla="*/ 0 w 108"/>
                  <a:gd name="T1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37">
                    <a:moveTo>
                      <a:pt x="0" y="37"/>
                    </a:moveTo>
                    <a:cubicBezTo>
                      <a:pt x="13" y="28"/>
                      <a:pt x="24" y="15"/>
                      <a:pt x="38" y="8"/>
                    </a:cubicBezTo>
                    <a:cubicBezTo>
                      <a:pt x="42" y="5"/>
                      <a:pt x="46" y="4"/>
                      <a:pt x="51" y="3"/>
                    </a:cubicBezTo>
                    <a:cubicBezTo>
                      <a:pt x="64" y="0"/>
                      <a:pt x="75" y="0"/>
                      <a:pt x="87" y="5"/>
                    </a:cubicBezTo>
                    <a:cubicBezTo>
                      <a:pt x="93" y="8"/>
                      <a:pt x="104" y="12"/>
                      <a:pt x="108" y="18"/>
                    </a:cubicBezTo>
                    <a:cubicBezTo>
                      <a:pt x="108" y="17"/>
                      <a:pt x="88" y="21"/>
                      <a:pt x="86" y="21"/>
                    </a:cubicBezTo>
                    <a:cubicBezTo>
                      <a:pt x="79" y="21"/>
                      <a:pt x="72" y="22"/>
                      <a:pt x="64" y="22"/>
                    </a:cubicBezTo>
                    <a:cubicBezTo>
                      <a:pt x="50" y="23"/>
                      <a:pt x="35" y="23"/>
                      <a:pt x="22" y="28"/>
                    </a:cubicBezTo>
                    <a:cubicBezTo>
                      <a:pt x="14" y="30"/>
                      <a:pt x="8" y="36"/>
                      <a:pt x="0" y="37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82"/>
              <p:cNvSpPr>
                <a:spLocks/>
              </p:cNvSpPr>
              <p:nvPr/>
            </p:nvSpPr>
            <p:spPr bwMode="auto">
              <a:xfrm>
                <a:off x="6979" y="5287"/>
                <a:ext cx="132" cy="118"/>
              </a:xfrm>
              <a:custGeom>
                <a:avLst/>
                <a:gdLst>
                  <a:gd name="T0" fmla="*/ 0 w 56"/>
                  <a:gd name="T1" fmla="*/ 0 h 50"/>
                  <a:gd name="T2" fmla="*/ 4 w 56"/>
                  <a:gd name="T3" fmla="*/ 14 h 50"/>
                  <a:gd name="T4" fmla="*/ 12 w 56"/>
                  <a:gd name="T5" fmla="*/ 27 h 50"/>
                  <a:gd name="T6" fmla="*/ 32 w 56"/>
                  <a:gd name="T7" fmla="*/ 42 h 50"/>
                  <a:gd name="T8" fmla="*/ 56 w 56"/>
                  <a:gd name="T9" fmla="*/ 50 h 50"/>
                  <a:gd name="T10" fmla="*/ 13 w 56"/>
                  <a:gd name="T11" fmla="*/ 18 h 50"/>
                  <a:gd name="T12" fmla="*/ 7 w 56"/>
                  <a:gd name="T13" fmla="*/ 9 h 50"/>
                  <a:gd name="T14" fmla="*/ 0 w 56"/>
                  <a:gd name="T1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50">
                    <a:moveTo>
                      <a:pt x="0" y="0"/>
                    </a:moveTo>
                    <a:cubicBezTo>
                      <a:pt x="0" y="5"/>
                      <a:pt x="2" y="10"/>
                      <a:pt x="4" y="14"/>
                    </a:cubicBezTo>
                    <a:cubicBezTo>
                      <a:pt x="6" y="19"/>
                      <a:pt x="9" y="23"/>
                      <a:pt x="12" y="27"/>
                    </a:cubicBezTo>
                    <a:cubicBezTo>
                      <a:pt x="18" y="34"/>
                      <a:pt x="24" y="39"/>
                      <a:pt x="32" y="42"/>
                    </a:cubicBezTo>
                    <a:cubicBezTo>
                      <a:pt x="39" y="45"/>
                      <a:pt x="48" y="50"/>
                      <a:pt x="56" y="50"/>
                    </a:cubicBezTo>
                    <a:cubicBezTo>
                      <a:pt x="37" y="45"/>
                      <a:pt x="24" y="34"/>
                      <a:pt x="13" y="18"/>
                    </a:cubicBezTo>
                    <a:cubicBezTo>
                      <a:pt x="10" y="15"/>
                      <a:pt x="9" y="12"/>
                      <a:pt x="7" y="9"/>
                    </a:cubicBezTo>
                    <a:cubicBezTo>
                      <a:pt x="5" y="6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83"/>
              <p:cNvSpPr>
                <a:spLocks/>
              </p:cNvSpPr>
              <p:nvPr/>
            </p:nvSpPr>
            <p:spPr bwMode="auto">
              <a:xfrm>
                <a:off x="7061" y="5266"/>
                <a:ext cx="114" cy="87"/>
              </a:xfrm>
              <a:custGeom>
                <a:avLst/>
                <a:gdLst>
                  <a:gd name="T0" fmla="*/ 41 w 48"/>
                  <a:gd name="T1" fmla="*/ 33 h 37"/>
                  <a:gd name="T2" fmla="*/ 16 w 48"/>
                  <a:gd name="T3" fmla="*/ 17 h 37"/>
                  <a:gd name="T4" fmla="*/ 0 w 48"/>
                  <a:gd name="T5" fmla="*/ 0 h 37"/>
                  <a:gd name="T6" fmla="*/ 14 w 48"/>
                  <a:gd name="T7" fmla="*/ 25 h 37"/>
                  <a:gd name="T8" fmla="*/ 48 w 48"/>
                  <a:gd name="T9" fmla="*/ 37 h 37"/>
                  <a:gd name="T10" fmla="*/ 48 w 48"/>
                  <a:gd name="T11" fmla="*/ 36 h 37"/>
                  <a:gd name="T12" fmla="*/ 41 w 48"/>
                  <a:gd name="T13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7">
                    <a:moveTo>
                      <a:pt x="41" y="33"/>
                    </a:moveTo>
                    <a:cubicBezTo>
                      <a:pt x="32" y="29"/>
                      <a:pt x="22" y="24"/>
                      <a:pt x="16" y="17"/>
                    </a:cubicBezTo>
                    <a:cubicBezTo>
                      <a:pt x="11" y="10"/>
                      <a:pt x="6" y="5"/>
                      <a:pt x="0" y="0"/>
                    </a:cubicBezTo>
                    <a:cubicBezTo>
                      <a:pt x="2" y="8"/>
                      <a:pt x="8" y="20"/>
                      <a:pt x="14" y="25"/>
                    </a:cubicBezTo>
                    <a:cubicBezTo>
                      <a:pt x="21" y="33"/>
                      <a:pt x="37" y="36"/>
                      <a:pt x="48" y="37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5" y="36"/>
                      <a:pt x="43" y="35"/>
                      <a:pt x="41" y="33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84"/>
              <p:cNvSpPr>
                <a:spLocks/>
              </p:cNvSpPr>
              <p:nvPr/>
            </p:nvSpPr>
            <p:spPr bwMode="auto">
              <a:xfrm>
                <a:off x="7397" y="5748"/>
                <a:ext cx="293" cy="340"/>
              </a:xfrm>
              <a:custGeom>
                <a:avLst/>
                <a:gdLst>
                  <a:gd name="T0" fmla="*/ 21 w 124"/>
                  <a:gd name="T1" fmla="*/ 23 h 144"/>
                  <a:gd name="T2" fmla="*/ 36 w 124"/>
                  <a:gd name="T3" fmla="*/ 122 h 144"/>
                  <a:gd name="T4" fmla="*/ 116 w 124"/>
                  <a:gd name="T5" fmla="*/ 101 h 144"/>
                  <a:gd name="T6" fmla="*/ 80 w 124"/>
                  <a:gd name="T7" fmla="*/ 12 h 144"/>
                  <a:gd name="T8" fmla="*/ 50 w 124"/>
                  <a:gd name="T9" fmla="*/ 3 h 144"/>
                  <a:gd name="T10" fmla="*/ 21 w 124"/>
                  <a:gd name="T11" fmla="*/ 2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44">
                    <a:moveTo>
                      <a:pt x="21" y="23"/>
                    </a:moveTo>
                    <a:cubicBezTo>
                      <a:pt x="21" y="23"/>
                      <a:pt x="0" y="99"/>
                      <a:pt x="36" y="122"/>
                    </a:cubicBezTo>
                    <a:cubicBezTo>
                      <a:pt x="73" y="144"/>
                      <a:pt x="112" y="122"/>
                      <a:pt x="116" y="101"/>
                    </a:cubicBezTo>
                    <a:cubicBezTo>
                      <a:pt x="124" y="65"/>
                      <a:pt x="92" y="58"/>
                      <a:pt x="80" y="12"/>
                    </a:cubicBezTo>
                    <a:cubicBezTo>
                      <a:pt x="80" y="12"/>
                      <a:pt x="69" y="0"/>
                      <a:pt x="50" y="3"/>
                    </a:cubicBezTo>
                    <a:cubicBezTo>
                      <a:pt x="32" y="5"/>
                      <a:pt x="21" y="23"/>
                      <a:pt x="21" y="2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85"/>
              <p:cNvSpPr>
                <a:spLocks/>
              </p:cNvSpPr>
              <p:nvPr/>
            </p:nvSpPr>
            <p:spPr bwMode="auto">
              <a:xfrm>
                <a:off x="7407" y="5746"/>
                <a:ext cx="262" cy="300"/>
              </a:xfrm>
              <a:custGeom>
                <a:avLst/>
                <a:gdLst>
                  <a:gd name="T0" fmla="*/ 20 w 111"/>
                  <a:gd name="T1" fmla="*/ 20 h 127"/>
                  <a:gd name="T2" fmla="*/ 33 w 111"/>
                  <a:gd name="T3" fmla="*/ 106 h 127"/>
                  <a:gd name="T4" fmla="*/ 104 w 111"/>
                  <a:gd name="T5" fmla="*/ 88 h 127"/>
                  <a:gd name="T6" fmla="*/ 72 w 111"/>
                  <a:gd name="T7" fmla="*/ 8 h 127"/>
                  <a:gd name="T8" fmla="*/ 46 w 111"/>
                  <a:gd name="T9" fmla="*/ 2 h 127"/>
                  <a:gd name="T10" fmla="*/ 20 w 111"/>
                  <a:gd name="T11" fmla="*/ 2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27">
                    <a:moveTo>
                      <a:pt x="20" y="20"/>
                    </a:moveTo>
                    <a:cubicBezTo>
                      <a:pt x="20" y="20"/>
                      <a:pt x="0" y="85"/>
                      <a:pt x="33" y="106"/>
                    </a:cubicBezTo>
                    <a:cubicBezTo>
                      <a:pt x="65" y="127"/>
                      <a:pt x="101" y="107"/>
                      <a:pt x="104" y="88"/>
                    </a:cubicBezTo>
                    <a:cubicBezTo>
                      <a:pt x="111" y="54"/>
                      <a:pt x="83" y="51"/>
                      <a:pt x="72" y="8"/>
                    </a:cubicBezTo>
                    <a:cubicBezTo>
                      <a:pt x="72" y="8"/>
                      <a:pt x="62" y="0"/>
                      <a:pt x="46" y="2"/>
                    </a:cubicBezTo>
                    <a:cubicBezTo>
                      <a:pt x="29" y="4"/>
                      <a:pt x="20" y="20"/>
                      <a:pt x="20" y="20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86"/>
              <p:cNvSpPr>
                <a:spLocks/>
              </p:cNvSpPr>
              <p:nvPr/>
            </p:nvSpPr>
            <p:spPr bwMode="auto">
              <a:xfrm>
                <a:off x="7546" y="5966"/>
                <a:ext cx="45" cy="23"/>
              </a:xfrm>
              <a:custGeom>
                <a:avLst/>
                <a:gdLst>
                  <a:gd name="T0" fmla="*/ 18 w 19"/>
                  <a:gd name="T1" fmla="*/ 3 h 10"/>
                  <a:gd name="T2" fmla="*/ 10 w 19"/>
                  <a:gd name="T3" fmla="*/ 9 h 10"/>
                  <a:gd name="T4" fmla="*/ 0 w 19"/>
                  <a:gd name="T5" fmla="*/ 7 h 10"/>
                  <a:gd name="T6" fmla="*/ 9 w 19"/>
                  <a:gd name="T7" fmla="*/ 1 h 10"/>
                  <a:gd name="T8" fmla="*/ 18 w 19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8" y="3"/>
                    </a:moveTo>
                    <a:cubicBezTo>
                      <a:pt x="19" y="6"/>
                      <a:pt x="15" y="8"/>
                      <a:pt x="10" y="9"/>
                    </a:cubicBezTo>
                    <a:cubicBezTo>
                      <a:pt x="5" y="10"/>
                      <a:pt x="0" y="9"/>
                      <a:pt x="0" y="7"/>
                    </a:cubicBezTo>
                    <a:cubicBezTo>
                      <a:pt x="0" y="4"/>
                      <a:pt x="4" y="2"/>
                      <a:pt x="9" y="1"/>
                    </a:cubicBezTo>
                    <a:cubicBezTo>
                      <a:pt x="14" y="0"/>
                      <a:pt x="18" y="1"/>
                      <a:pt x="18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87"/>
              <p:cNvSpPr>
                <a:spLocks/>
              </p:cNvSpPr>
              <p:nvPr/>
            </p:nvSpPr>
            <p:spPr bwMode="auto">
              <a:xfrm>
                <a:off x="7882" y="5741"/>
                <a:ext cx="113" cy="123"/>
              </a:xfrm>
              <a:custGeom>
                <a:avLst/>
                <a:gdLst>
                  <a:gd name="T0" fmla="*/ 17 w 48"/>
                  <a:gd name="T1" fmla="*/ 52 h 52"/>
                  <a:gd name="T2" fmla="*/ 30 w 48"/>
                  <a:gd name="T3" fmla="*/ 5 h 52"/>
                  <a:gd name="T4" fmla="*/ 40 w 48"/>
                  <a:gd name="T5" fmla="*/ 39 h 52"/>
                  <a:gd name="T6" fmla="*/ 17 w 48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52">
                    <a:moveTo>
                      <a:pt x="17" y="52"/>
                    </a:moveTo>
                    <a:cubicBezTo>
                      <a:pt x="17" y="52"/>
                      <a:pt x="0" y="0"/>
                      <a:pt x="30" y="5"/>
                    </a:cubicBezTo>
                    <a:cubicBezTo>
                      <a:pt x="48" y="8"/>
                      <a:pt x="48" y="26"/>
                      <a:pt x="40" y="39"/>
                    </a:cubicBezTo>
                    <a:cubicBezTo>
                      <a:pt x="34" y="46"/>
                      <a:pt x="25" y="52"/>
                      <a:pt x="17" y="5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88"/>
              <p:cNvSpPr>
                <a:spLocks/>
              </p:cNvSpPr>
              <p:nvPr/>
            </p:nvSpPr>
            <p:spPr bwMode="auto">
              <a:xfrm>
                <a:off x="7915" y="5753"/>
                <a:ext cx="78" cy="111"/>
              </a:xfrm>
              <a:custGeom>
                <a:avLst/>
                <a:gdLst>
                  <a:gd name="T0" fmla="*/ 3 w 33"/>
                  <a:gd name="T1" fmla="*/ 47 h 47"/>
                  <a:gd name="T2" fmla="*/ 0 w 33"/>
                  <a:gd name="T3" fmla="*/ 33 h 47"/>
                  <a:gd name="T4" fmla="*/ 31 w 33"/>
                  <a:gd name="T5" fmla="*/ 22 h 47"/>
                  <a:gd name="T6" fmla="*/ 3 w 33"/>
                  <a:gd name="T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7">
                    <a:moveTo>
                      <a:pt x="3" y="47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33" y="0"/>
                      <a:pt x="31" y="22"/>
                    </a:cubicBezTo>
                    <a:cubicBezTo>
                      <a:pt x="28" y="44"/>
                      <a:pt x="3" y="47"/>
                      <a:pt x="3" y="47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89"/>
              <p:cNvSpPr>
                <a:spLocks/>
              </p:cNvSpPr>
              <p:nvPr/>
            </p:nvSpPr>
            <p:spPr bwMode="auto">
              <a:xfrm>
                <a:off x="7440" y="6067"/>
                <a:ext cx="328" cy="149"/>
              </a:xfrm>
              <a:custGeom>
                <a:avLst/>
                <a:gdLst>
                  <a:gd name="T0" fmla="*/ 0 w 139"/>
                  <a:gd name="T1" fmla="*/ 17 h 63"/>
                  <a:gd name="T2" fmla="*/ 73 w 139"/>
                  <a:gd name="T3" fmla="*/ 8 h 63"/>
                  <a:gd name="T4" fmla="*/ 139 w 139"/>
                  <a:gd name="T5" fmla="*/ 0 h 63"/>
                  <a:gd name="T6" fmla="*/ 122 w 139"/>
                  <a:gd name="T7" fmla="*/ 39 h 63"/>
                  <a:gd name="T8" fmla="*/ 41 w 139"/>
                  <a:gd name="T9" fmla="*/ 56 h 63"/>
                  <a:gd name="T10" fmla="*/ 0 w 139"/>
                  <a:gd name="T11" fmla="*/ 1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63">
                    <a:moveTo>
                      <a:pt x="0" y="17"/>
                    </a:moveTo>
                    <a:cubicBezTo>
                      <a:pt x="0" y="17"/>
                      <a:pt x="49" y="13"/>
                      <a:pt x="73" y="8"/>
                    </a:cubicBezTo>
                    <a:cubicBezTo>
                      <a:pt x="98" y="3"/>
                      <a:pt x="139" y="0"/>
                      <a:pt x="139" y="0"/>
                    </a:cubicBezTo>
                    <a:cubicBezTo>
                      <a:pt x="139" y="0"/>
                      <a:pt x="138" y="23"/>
                      <a:pt x="122" y="39"/>
                    </a:cubicBezTo>
                    <a:cubicBezTo>
                      <a:pt x="106" y="55"/>
                      <a:pt x="61" y="63"/>
                      <a:pt x="41" y="56"/>
                    </a:cubicBezTo>
                    <a:cubicBezTo>
                      <a:pt x="20" y="49"/>
                      <a:pt x="0" y="17"/>
                      <a:pt x="0" y="17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90"/>
              <p:cNvSpPr>
                <a:spLocks/>
              </p:cNvSpPr>
              <p:nvPr/>
            </p:nvSpPr>
            <p:spPr bwMode="auto">
              <a:xfrm>
                <a:off x="7440" y="6100"/>
                <a:ext cx="231" cy="109"/>
              </a:xfrm>
              <a:custGeom>
                <a:avLst/>
                <a:gdLst>
                  <a:gd name="T0" fmla="*/ 91 w 98"/>
                  <a:gd name="T1" fmla="*/ 26 h 46"/>
                  <a:gd name="T2" fmla="*/ 34 w 98"/>
                  <a:gd name="T3" fmla="*/ 0 h 46"/>
                  <a:gd name="T4" fmla="*/ 0 w 98"/>
                  <a:gd name="T5" fmla="*/ 3 h 46"/>
                  <a:gd name="T6" fmla="*/ 41 w 98"/>
                  <a:gd name="T7" fmla="*/ 42 h 46"/>
                  <a:gd name="T8" fmla="*/ 98 w 98"/>
                  <a:gd name="T9" fmla="*/ 38 h 46"/>
                  <a:gd name="T10" fmla="*/ 91 w 98"/>
                  <a:gd name="T11" fmla="*/ 2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46">
                    <a:moveTo>
                      <a:pt x="91" y="26"/>
                    </a:moveTo>
                    <a:cubicBezTo>
                      <a:pt x="85" y="5"/>
                      <a:pt x="52" y="2"/>
                      <a:pt x="34" y="0"/>
                    </a:cubicBezTo>
                    <a:cubicBezTo>
                      <a:pt x="16" y="2"/>
                      <a:pt x="0" y="3"/>
                      <a:pt x="0" y="3"/>
                    </a:cubicBezTo>
                    <a:cubicBezTo>
                      <a:pt x="0" y="3"/>
                      <a:pt x="20" y="35"/>
                      <a:pt x="41" y="42"/>
                    </a:cubicBezTo>
                    <a:cubicBezTo>
                      <a:pt x="54" y="46"/>
                      <a:pt x="78" y="45"/>
                      <a:pt x="98" y="38"/>
                    </a:cubicBezTo>
                    <a:cubicBezTo>
                      <a:pt x="95" y="36"/>
                      <a:pt x="92" y="32"/>
                      <a:pt x="91" y="26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91"/>
              <p:cNvSpPr>
                <a:spLocks/>
              </p:cNvSpPr>
              <p:nvPr/>
            </p:nvSpPr>
            <p:spPr bwMode="auto">
              <a:xfrm>
                <a:off x="7385" y="6065"/>
                <a:ext cx="48" cy="80"/>
              </a:xfrm>
              <a:custGeom>
                <a:avLst/>
                <a:gdLst>
                  <a:gd name="T0" fmla="*/ 18 w 20"/>
                  <a:gd name="T1" fmla="*/ 7 h 34"/>
                  <a:gd name="T2" fmla="*/ 10 w 20"/>
                  <a:gd name="T3" fmla="*/ 20 h 34"/>
                  <a:gd name="T4" fmla="*/ 6 w 20"/>
                  <a:gd name="T5" fmla="*/ 32 h 34"/>
                  <a:gd name="T6" fmla="*/ 6 w 20"/>
                  <a:gd name="T7" fmla="*/ 7 h 34"/>
                  <a:gd name="T8" fmla="*/ 18 w 20"/>
                  <a:gd name="T9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4">
                    <a:moveTo>
                      <a:pt x="18" y="7"/>
                    </a:moveTo>
                    <a:cubicBezTo>
                      <a:pt x="17" y="16"/>
                      <a:pt x="11" y="13"/>
                      <a:pt x="10" y="20"/>
                    </a:cubicBezTo>
                    <a:cubicBezTo>
                      <a:pt x="10" y="26"/>
                      <a:pt x="13" y="34"/>
                      <a:pt x="6" y="32"/>
                    </a:cubicBezTo>
                    <a:cubicBezTo>
                      <a:pt x="0" y="22"/>
                      <a:pt x="0" y="14"/>
                      <a:pt x="6" y="7"/>
                    </a:cubicBezTo>
                    <a:cubicBezTo>
                      <a:pt x="6" y="7"/>
                      <a:pt x="20" y="0"/>
                      <a:pt x="18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92"/>
              <p:cNvSpPr>
                <a:spLocks/>
              </p:cNvSpPr>
              <p:nvPr/>
            </p:nvSpPr>
            <p:spPr bwMode="auto">
              <a:xfrm>
                <a:off x="9227" y="7143"/>
                <a:ext cx="509" cy="411"/>
              </a:xfrm>
              <a:custGeom>
                <a:avLst/>
                <a:gdLst>
                  <a:gd name="T0" fmla="*/ 0 w 215"/>
                  <a:gd name="T1" fmla="*/ 5 h 174"/>
                  <a:gd name="T2" fmla="*/ 83 w 215"/>
                  <a:gd name="T3" fmla="*/ 148 h 174"/>
                  <a:gd name="T4" fmla="*/ 92 w 215"/>
                  <a:gd name="T5" fmla="*/ 170 h 174"/>
                  <a:gd name="T6" fmla="*/ 113 w 215"/>
                  <a:gd name="T7" fmla="*/ 151 h 174"/>
                  <a:gd name="T8" fmla="*/ 175 w 215"/>
                  <a:gd name="T9" fmla="*/ 138 h 174"/>
                  <a:gd name="T10" fmla="*/ 215 w 215"/>
                  <a:gd name="T11" fmla="*/ 126 h 174"/>
                  <a:gd name="T12" fmla="*/ 198 w 215"/>
                  <a:gd name="T13" fmla="*/ 94 h 174"/>
                  <a:gd name="T14" fmla="*/ 109 w 215"/>
                  <a:gd name="T15" fmla="*/ 127 h 174"/>
                  <a:gd name="T16" fmla="*/ 41 w 215"/>
                  <a:gd name="T17" fmla="*/ 0 h 174"/>
                  <a:gd name="T18" fmla="*/ 0 w 215"/>
                  <a:gd name="T19" fmla="*/ 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5" h="174">
                    <a:moveTo>
                      <a:pt x="0" y="5"/>
                    </a:moveTo>
                    <a:cubicBezTo>
                      <a:pt x="0" y="5"/>
                      <a:pt x="53" y="120"/>
                      <a:pt x="83" y="148"/>
                    </a:cubicBezTo>
                    <a:cubicBezTo>
                      <a:pt x="83" y="148"/>
                      <a:pt x="79" y="167"/>
                      <a:pt x="92" y="170"/>
                    </a:cubicBezTo>
                    <a:cubicBezTo>
                      <a:pt x="105" y="174"/>
                      <a:pt x="113" y="151"/>
                      <a:pt x="113" y="151"/>
                    </a:cubicBezTo>
                    <a:cubicBezTo>
                      <a:pt x="175" y="138"/>
                      <a:pt x="175" y="138"/>
                      <a:pt x="175" y="138"/>
                    </a:cubicBezTo>
                    <a:cubicBezTo>
                      <a:pt x="215" y="126"/>
                      <a:pt x="215" y="126"/>
                      <a:pt x="215" y="126"/>
                    </a:cubicBezTo>
                    <a:cubicBezTo>
                      <a:pt x="198" y="94"/>
                      <a:pt x="198" y="94"/>
                      <a:pt x="198" y="94"/>
                    </a:cubicBezTo>
                    <a:cubicBezTo>
                      <a:pt x="198" y="94"/>
                      <a:pt x="122" y="128"/>
                      <a:pt x="109" y="127"/>
                    </a:cubicBezTo>
                    <a:cubicBezTo>
                      <a:pt x="97" y="126"/>
                      <a:pt x="44" y="52"/>
                      <a:pt x="41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2D2B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93"/>
              <p:cNvSpPr>
                <a:spLocks/>
              </p:cNvSpPr>
              <p:nvPr/>
            </p:nvSpPr>
            <p:spPr bwMode="auto">
              <a:xfrm>
                <a:off x="9227" y="7143"/>
                <a:ext cx="485" cy="352"/>
              </a:xfrm>
              <a:custGeom>
                <a:avLst/>
                <a:gdLst>
                  <a:gd name="T0" fmla="*/ 30 w 205"/>
                  <a:gd name="T1" fmla="*/ 25 h 149"/>
                  <a:gd name="T2" fmla="*/ 34 w 205"/>
                  <a:gd name="T3" fmla="*/ 39 h 149"/>
                  <a:gd name="T4" fmla="*/ 45 w 205"/>
                  <a:gd name="T5" fmla="*/ 61 h 149"/>
                  <a:gd name="T6" fmla="*/ 71 w 205"/>
                  <a:gd name="T7" fmla="*/ 110 h 149"/>
                  <a:gd name="T8" fmla="*/ 88 w 205"/>
                  <a:gd name="T9" fmla="*/ 134 h 149"/>
                  <a:gd name="T10" fmla="*/ 94 w 205"/>
                  <a:gd name="T11" fmla="*/ 144 h 149"/>
                  <a:gd name="T12" fmla="*/ 108 w 205"/>
                  <a:gd name="T13" fmla="*/ 143 h 149"/>
                  <a:gd name="T14" fmla="*/ 148 w 205"/>
                  <a:gd name="T15" fmla="*/ 127 h 149"/>
                  <a:gd name="T16" fmla="*/ 188 w 205"/>
                  <a:gd name="T17" fmla="*/ 114 h 149"/>
                  <a:gd name="T18" fmla="*/ 205 w 205"/>
                  <a:gd name="T19" fmla="*/ 108 h 149"/>
                  <a:gd name="T20" fmla="*/ 198 w 205"/>
                  <a:gd name="T21" fmla="*/ 94 h 149"/>
                  <a:gd name="T22" fmla="*/ 109 w 205"/>
                  <a:gd name="T23" fmla="*/ 127 h 149"/>
                  <a:gd name="T24" fmla="*/ 41 w 205"/>
                  <a:gd name="T25" fmla="*/ 0 h 149"/>
                  <a:gd name="T26" fmla="*/ 0 w 205"/>
                  <a:gd name="T27" fmla="*/ 5 h 149"/>
                  <a:gd name="T28" fmla="*/ 7 w 205"/>
                  <a:gd name="T29" fmla="*/ 20 h 149"/>
                  <a:gd name="T30" fmla="*/ 30 w 205"/>
                  <a:gd name="T31" fmla="*/ 2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5" h="149">
                    <a:moveTo>
                      <a:pt x="30" y="25"/>
                    </a:moveTo>
                    <a:cubicBezTo>
                      <a:pt x="32" y="29"/>
                      <a:pt x="33" y="34"/>
                      <a:pt x="34" y="39"/>
                    </a:cubicBezTo>
                    <a:cubicBezTo>
                      <a:pt x="38" y="46"/>
                      <a:pt x="41" y="54"/>
                      <a:pt x="45" y="61"/>
                    </a:cubicBezTo>
                    <a:cubicBezTo>
                      <a:pt x="53" y="78"/>
                      <a:pt x="62" y="94"/>
                      <a:pt x="71" y="110"/>
                    </a:cubicBezTo>
                    <a:cubicBezTo>
                      <a:pt x="76" y="118"/>
                      <a:pt x="82" y="126"/>
                      <a:pt x="88" y="134"/>
                    </a:cubicBezTo>
                    <a:cubicBezTo>
                      <a:pt x="90" y="138"/>
                      <a:pt x="91" y="141"/>
                      <a:pt x="94" y="144"/>
                    </a:cubicBezTo>
                    <a:cubicBezTo>
                      <a:pt x="99" y="149"/>
                      <a:pt x="104" y="146"/>
                      <a:pt x="108" y="143"/>
                    </a:cubicBezTo>
                    <a:cubicBezTo>
                      <a:pt x="121" y="136"/>
                      <a:pt x="133" y="131"/>
                      <a:pt x="148" y="127"/>
                    </a:cubicBezTo>
                    <a:cubicBezTo>
                      <a:pt x="161" y="123"/>
                      <a:pt x="175" y="119"/>
                      <a:pt x="188" y="114"/>
                    </a:cubicBezTo>
                    <a:cubicBezTo>
                      <a:pt x="194" y="112"/>
                      <a:pt x="199" y="110"/>
                      <a:pt x="205" y="108"/>
                    </a:cubicBezTo>
                    <a:cubicBezTo>
                      <a:pt x="198" y="94"/>
                      <a:pt x="198" y="94"/>
                      <a:pt x="198" y="94"/>
                    </a:cubicBezTo>
                    <a:cubicBezTo>
                      <a:pt x="198" y="94"/>
                      <a:pt x="122" y="128"/>
                      <a:pt x="109" y="127"/>
                    </a:cubicBezTo>
                    <a:cubicBezTo>
                      <a:pt x="97" y="126"/>
                      <a:pt x="44" y="52"/>
                      <a:pt x="41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3" y="10"/>
                      <a:pt x="7" y="20"/>
                    </a:cubicBezTo>
                    <a:cubicBezTo>
                      <a:pt x="16" y="19"/>
                      <a:pt x="26" y="18"/>
                      <a:pt x="30" y="25"/>
                    </a:cubicBezTo>
                    <a:close/>
                  </a:path>
                </a:pathLst>
              </a:custGeom>
              <a:solidFill>
                <a:srgbClr val="1E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94"/>
              <p:cNvSpPr>
                <a:spLocks/>
              </p:cNvSpPr>
              <p:nvPr/>
            </p:nvSpPr>
            <p:spPr bwMode="auto">
              <a:xfrm>
                <a:off x="8894" y="7015"/>
                <a:ext cx="565" cy="568"/>
              </a:xfrm>
              <a:custGeom>
                <a:avLst/>
                <a:gdLst>
                  <a:gd name="T0" fmla="*/ 143 w 239"/>
                  <a:gd name="T1" fmla="*/ 39 h 240"/>
                  <a:gd name="T2" fmla="*/ 46 w 239"/>
                  <a:gd name="T3" fmla="*/ 32 h 240"/>
                  <a:gd name="T4" fmla="*/ 21 w 239"/>
                  <a:gd name="T5" fmla="*/ 10 h 240"/>
                  <a:gd name="T6" fmla="*/ 24 w 239"/>
                  <a:gd name="T7" fmla="*/ 38 h 240"/>
                  <a:gd name="T8" fmla="*/ 0 w 239"/>
                  <a:gd name="T9" fmla="*/ 192 h 240"/>
                  <a:gd name="T10" fmla="*/ 1 w 239"/>
                  <a:gd name="T11" fmla="*/ 239 h 240"/>
                  <a:gd name="T12" fmla="*/ 36 w 239"/>
                  <a:gd name="T13" fmla="*/ 240 h 240"/>
                  <a:gd name="T14" fmla="*/ 51 w 239"/>
                  <a:gd name="T15" fmla="*/ 57 h 240"/>
                  <a:gd name="T16" fmla="*/ 180 w 239"/>
                  <a:gd name="T17" fmla="*/ 63 h 240"/>
                  <a:gd name="T18" fmla="*/ 143 w 239"/>
                  <a:gd name="T19" fmla="*/ 3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9" h="240">
                    <a:moveTo>
                      <a:pt x="143" y="39"/>
                    </a:moveTo>
                    <a:cubicBezTo>
                      <a:pt x="143" y="39"/>
                      <a:pt x="73" y="47"/>
                      <a:pt x="46" y="32"/>
                    </a:cubicBezTo>
                    <a:cubicBezTo>
                      <a:pt x="46" y="32"/>
                      <a:pt x="39" y="0"/>
                      <a:pt x="21" y="10"/>
                    </a:cubicBezTo>
                    <a:cubicBezTo>
                      <a:pt x="3" y="20"/>
                      <a:pt x="24" y="38"/>
                      <a:pt x="24" y="38"/>
                    </a:cubicBezTo>
                    <a:cubicBezTo>
                      <a:pt x="24" y="38"/>
                      <a:pt x="3" y="92"/>
                      <a:pt x="0" y="192"/>
                    </a:cubicBezTo>
                    <a:cubicBezTo>
                      <a:pt x="1" y="239"/>
                      <a:pt x="1" y="239"/>
                      <a:pt x="1" y="239"/>
                    </a:cubicBezTo>
                    <a:cubicBezTo>
                      <a:pt x="36" y="240"/>
                      <a:pt x="36" y="240"/>
                      <a:pt x="36" y="240"/>
                    </a:cubicBezTo>
                    <a:cubicBezTo>
                      <a:pt x="36" y="240"/>
                      <a:pt x="17" y="120"/>
                      <a:pt x="51" y="57"/>
                    </a:cubicBezTo>
                    <a:cubicBezTo>
                      <a:pt x="51" y="57"/>
                      <a:pt x="121" y="85"/>
                      <a:pt x="180" y="63"/>
                    </a:cubicBezTo>
                    <a:cubicBezTo>
                      <a:pt x="239" y="42"/>
                      <a:pt x="143" y="39"/>
                      <a:pt x="143" y="39"/>
                    </a:cubicBezTo>
                    <a:close/>
                  </a:path>
                </a:pathLst>
              </a:custGeom>
              <a:solidFill>
                <a:srgbClr val="2D2B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95"/>
              <p:cNvSpPr>
                <a:spLocks/>
              </p:cNvSpPr>
              <p:nvPr/>
            </p:nvSpPr>
            <p:spPr bwMode="auto">
              <a:xfrm>
                <a:off x="8929" y="7015"/>
                <a:ext cx="161" cy="109"/>
              </a:xfrm>
              <a:custGeom>
                <a:avLst/>
                <a:gdLst>
                  <a:gd name="T0" fmla="*/ 34 w 68"/>
                  <a:gd name="T1" fmla="*/ 39 h 46"/>
                  <a:gd name="T2" fmla="*/ 60 w 68"/>
                  <a:gd name="T3" fmla="*/ 45 h 46"/>
                  <a:gd name="T4" fmla="*/ 68 w 68"/>
                  <a:gd name="T5" fmla="*/ 41 h 46"/>
                  <a:gd name="T6" fmla="*/ 31 w 68"/>
                  <a:gd name="T7" fmla="*/ 32 h 46"/>
                  <a:gd name="T8" fmla="*/ 6 w 68"/>
                  <a:gd name="T9" fmla="*/ 10 h 46"/>
                  <a:gd name="T10" fmla="*/ 0 w 68"/>
                  <a:gd name="T11" fmla="*/ 16 h 46"/>
                  <a:gd name="T12" fmla="*/ 34 w 68"/>
                  <a:gd name="T13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46">
                    <a:moveTo>
                      <a:pt x="34" y="39"/>
                    </a:moveTo>
                    <a:cubicBezTo>
                      <a:pt x="42" y="42"/>
                      <a:pt x="51" y="44"/>
                      <a:pt x="60" y="45"/>
                    </a:cubicBezTo>
                    <a:cubicBezTo>
                      <a:pt x="65" y="46"/>
                      <a:pt x="67" y="44"/>
                      <a:pt x="68" y="41"/>
                    </a:cubicBezTo>
                    <a:cubicBezTo>
                      <a:pt x="54" y="40"/>
                      <a:pt x="40" y="37"/>
                      <a:pt x="31" y="32"/>
                    </a:cubicBezTo>
                    <a:cubicBezTo>
                      <a:pt x="31" y="32"/>
                      <a:pt x="24" y="0"/>
                      <a:pt x="6" y="10"/>
                    </a:cubicBezTo>
                    <a:cubicBezTo>
                      <a:pt x="3" y="12"/>
                      <a:pt x="1" y="14"/>
                      <a:pt x="0" y="16"/>
                    </a:cubicBezTo>
                    <a:cubicBezTo>
                      <a:pt x="9" y="27"/>
                      <a:pt x="20" y="34"/>
                      <a:pt x="34" y="39"/>
                    </a:cubicBezTo>
                    <a:close/>
                  </a:path>
                </a:pathLst>
              </a:custGeom>
              <a:solidFill>
                <a:srgbClr val="1E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96"/>
              <p:cNvSpPr>
                <a:spLocks/>
              </p:cNvSpPr>
              <p:nvPr/>
            </p:nvSpPr>
            <p:spPr bwMode="auto">
              <a:xfrm>
                <a:off x="9118" y="7107"/>
                <a:ext cx="201" cy="48"/>
              </a:xfrm>
              <a:custGeom>
                <a:avLst/>
                <a:gdLst>
                  <a:gd name="T0" fmla="*/ 15 w 85"/>
                  <a:gd name="T1" fmla="*/ 15 h 20"/>
                  <a:gd name="T2" fmla="*/ 15 w 85"/>
                  <a:gd name="T3" fmla="*/ 15 h 20"/>
                  <a:gd name="T4" fmla="*/ 85 w 85"/>
                  <a:gd name="T5" fmla="*/ 3 h 20"/>
                  <a:gd name="T6" fmla="*/ 48 w 85"/>
                  <a:gd name="T7" fmla="*/ 0 h 20"/>
                  <a:gd name="T8" fmla="*/ 0 w 85"/>
                  <a:gd name="T9" fmla="*/ 2 h 20"/>
                  <a:gd name="T10" fmla="*/ 15 w 85"/>
                  <a:gd name="T1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20">
                    <a:moveTo>
                      <a:pt x="15" y="15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39" y="17"/>
                      <a:pt x="67" y="20"/>
                      <a:pt x="85" y="3"/>
                    </a:cubicBezTo>
                    <a:cubicBezTo>
                      <a:pt x="69" y="0"/>
                      <a:pt x="48" y="0"/>
                      <a:pt x="48" y="0"/>
                    </a:cubicBezTo>
                    <a:cubicBezTo>
                      <a:pt x="48" y="0"/>
                      <a:pt x="25" y="3"/>
                      <a:pt x="0" y="2"/>
                    </a:cubicBezTo>
                    <a:cubicBezTo>
                      <a:pt x="3" y="7"/>
                      <a:pt x="9" y="12"/>
                      <a:pt x="15" y="15"/>
                    </a:cubicBezTo>
                    <a:close/>
                  </a:path>
                </a:pathLst>
              </a:custGeom>
              <a:solidFill>
                <a:srgbClr val="1E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97"/>
              <p:cNvSpPr>
                <a:spLocks/>
              </p:cNvSpPr>
              <p:nvPr/>
            </p:nvSpPr>
            <p:spPr bwMode="auto">
              <a:xfrm>
                <a:off x="8932" y="7117"/>
                <a:ext cx="454" cy="466"/>
              </a:xfrm>
              <a:custGeom>
                <a:avLst/>
                <a:gdLst>
                  <a:gd name="T0" fmla="*/ 169 w 192"/>
                  <a:gd name="T1" fmla="*/ 0 h 197"/>
                  <a:gd name="T2" fmla="*/ 117 w 192"/>
                  <a:gd name="T3" fmla="*/ 17 h 197"/>
                  <a:gd name="T4" fmla="*/ 76 w 192"/>
                  <a:gd name="T5" fmla="*/ 14 h 197"/>
                  <a:gd name="T6" fmla="*/ 38 w 192"/>
                  <a:gd name="T7" fmla="*/ 6 h 197"/>
                  <a:gd name="T8" fmla="*/ 18 w 192"/>
                  <a:gd name="T9" fmla="*/ 22 h 197"/>
                  <a:gd name="T10" fmla="*/ 10 w 192"/>
                  <a:gd name="T11" fmla="*/ 50 h 197"/>
                  <a:gd name="T12" fmla="*/ 2 w 192"/>
                  <a:gd name="T13" fmla="*/ 102 h 197"/>
                  <a:gd name="T14" fmla="*/ 0 w 192"/>
                  <a:gd name="T15" fmla="*/ 156 h 197"/>
                  <a:gd name="T16" fmla="*/ 2 w 192"/>
                  <a:gd name="T17" fmla="*/ 196 h 197"/>
                  <a:gd name="T18" fmla="*/ 20 w 192"/>
                  <a:gd name="T19" fmla="*/ 197 h 197"/>
                  <a:gd name="T20" fmla="*/ 35 w 192"/>
                  <a:gd name="T21" fmla="*/ 14 h 197"/>
                  <a:gd name="T22" fmla="*/ 164 w 192"/>
                  <a:gd name="T23" fmla="*/ 20 h 197"/>
                  <a:gd name="T24" fmla="*/ 169 w 192"/>
                  <a:gd name="T25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97">
                    <a:moveTo>
                      <a:pt x="169" y="0"/>
                    </a:moveTo>
                    <a:cubicBezTo>
                      <a:pt x="155" y="14"/>
                      <a:pt x="136" y="17"/>
                      <a:pt x="117" y="17"/>
                    </a:cubicBezTo>
                    <a:cubicBezTo>
                      <a:pt x="103" y="16"/>
                      <a:pt x="89" y="14"/>
                      <a:pt x="76" y="14"/>
                    </a:cubicBezTo>
                    <a:cubicBezTo>
                      <a:pt x="62" y="13"/>
                      <a:pt x="51" y="9"/>
                      <a:pt x="38" y="6"/>
                    </a:cubicBezTo>
                    <a:cubicBezTo>
                      <a:pt x="26" y="2"/>
                      <a:pt x="22" y="11"/>
                      <a:pt x="18" y="22"/>
                    </a:cubicBezTo>
                    <a:cubicBezTo>
                      <a:pt x="15" y="31"/>
                      <a:pt x="12" y="40"/>
                      <a:pt x="10" y="50"/>
                    </a:cubicBezTo>
                    <a:cubicBezTo>
                      <a:pt x="6" y="67"/>
                      <a:pt x="3" y="84"/>
                      <a:pt x="2" y="102"/>
                    </a:cubicBezTo>
                    <a:cubicBezTo>
                      <a:pt x="0" y="120"/>
                      <a:pt x="1" y="138"/>
                      <a:pt x="0" y="156"/>
                    </a:cubicBezTo>
                    <a:cubicBezTo>
                      <a:pt x="0" y="169"/>
                      <a:pt x="0" y="183"/>
                      <a:pt x="2" y="196"/>
                    </a:cubicBezTo>
                    <a:cubicBezTo>
                      <a:pt x="20" y="197"/>
                      <a:pt x="20" y="197"/>
                      <a:pt x="20" y="197"/>
                    </a:cubicBezTo>
                    <a:cubicBezTo>
                      <a:pt x="20" y="197"/>
                      <a:pt x="1" y="77"/>
                      <a:pt x="35" y="14"/>
                    </a:cubicBezTo>
                    <a:cubicBezTo>
                      <a:pt x="35" y="14"/>
                      <a:pt x="105" y="42"/>
                      <a:pt x="164" y="20"/>
                    </a:cubicBezTo>
                    <a:cubicBezTo>
                      <a:pt x="192" y="10"/>
                      <a:pt x="185" y="4"/>
                      <a:pt x="169" y="0"/>
                    </a:cubicBezTo>
                    <a:close/>
                  </a:path>
                </a:pathLst>
              </a:custGeom>
              <a:solidFill>
                <a:srgbClr val="1E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98"/>
              <p:cNvSpPr>
                <a:spLocks/>
              </p:cNvSpPr>
              <p:nvPr/>
            </p:nvSpPr>
            <p:spPr bwMode="auto">
              <a:xfrm>
                <a:off x="8993" y="6843"/>
                <a:ext cx="518" cy="378"/>
              </a:xfrm>
              <a:custGeom>
                <a:avLst/>
                <a:gdLst>
                  <a:gd name="T0" fmla="*/ 0 w 219"/>
                  <a:gd name="T1" fmla="*/ 0 h 160"/>
                  <a:gd name="T2" fmla="*/ 104 w 219"/>
                  <a:gd name="T3" fmla="*/ 137 h 160"/>
                  <a:gd name="T4" fmla="*/ 219 w 219"/>
                  <a:gd name="T5" fmla="*/ 50 h 160"/>
                  <a:gd name="T6" fmla="*/ 0 w 219"/>
                  <a:gd name="T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9" h="160">
                    <a:moveTo>
                      <a:pt x="0" y="0"/>
                    </a:moveTo>
                    <a:cubicBezTo>
                      <a:pt x="0" y="0"/>
                      <a:pt x="17" y="114"/>
                      <a:pt x="104" y="137"/>
                    </a:cubicBezTo>
                    <a:cubicBezTo>
                      <a:pt x="191" y="160"/>
                      <a:pt x="219" y="50"/>
                      <a:pt x="219" y="5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D2B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99"/>
              <p:cNvSpPr>
                <a:spLocks noEditPoints="1"/>
              </p:cNvSpPr>
              <p:nvPr/>
            </p:nvSpPr>
            <p:spPr bwMode="auto">
              <a:xfrm>
                <a:off x="8993" y="6843"/>
                <a:ext cx="518" cy="378"/>
              </a:xfrm>
              <a:custGeom>
                <a:avLst/>
                <a:gdLst>
                  <a:gd name="T0" fmla="*/ 0 w 219"/>
                  <a:gd name="T1" fmla="*/ 0 h 160"/>
                  <a:gd name="T2" fmla="*/ 104 w 219"/>
                  <a:gd name="T3" fmla="*/ 137 h 160"/>
                  <a:gd name="T4" fmla="*/ 219 w 219"/>
                  <a:gd name="T5" fmla="*/ 50 h 160"/>
                  <a:gd name="T6" fmla="*/ 0 w 219"/>
                  <a:gd name="T7" fmla="*/ 0 h 160"/>
                  <a:gd name="T8" fmla="*/ 155 w 219"/>
                  <a:gd name="T9" fmla="*/ 120 h 160"/>
                  <a:gd name="T10" fmla="*/ 78 w 219"/>
                  <a:gd name="T11" fmla="*/ 113 h 160"/>
                  <a:gd name="T12" fmla="*/ 53 w 219"/>
                  <a:gd name="T13" fmla="*/ 91 h 160"/>
                  <a:gd name="T14" fmla="*/ 46 w 219"/>
                  <a:gd name="T15" fmla="*/ 43 h 160"/>
                  <a:gd name="T16" fmla="*/ 48 w 219"/>
                  <a:gd name="T17" fmla="*/ 39 h 160"/>
                  <a:gd name="T18" fmla="*/ 98 w 219"/>
                  <a:gd name="T19" fmla="*/ 65 h 160"/>
                  <a:gd name="T20" fmla="*/ 152 w 219"/>
                  <a:gd name="T21" fmla="*/ 76 h 160"/>
                  <a:gd name="T22" fmla="*/ 164 w 219"/>
                  <a:gd name="T23" fmla="*/ 93 h 160"/>
                  <a:gd name="T24" fmla="*/ 155 w 219"/>
                  <a:gd name="T25" fmla="*/ 12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9" h="160">
                    <a:moveTo>
                      <a:pt x="0" y="0"/>
                    </a:moveTo>
                    <a:cubicBezTo>
                      <a:pt x="0" y="0"/>
                      <a:pt x="17" y="114"/>
                      <a:pt x="104" y="137"/>
                    </a:cubicBezTo>
                    <a:cubicBezTo>
                      <a:pt x="191" y="160"/>
                      <a:pt x="219" y="50"/>
                      <a:pt x="219" y="50"/>
                    </a:cubicBezTo>
                    <a:lnTo>
                      <a:pt x="0" y="0"/>
                    </a:lnTo>
                    <a:close/>
                    <a:moveTo>
                      <a:pt x="155" y="120"/>
                    </a:moveTo>
                    <a:cubicBezTo>
                      <a:pt x="133" y="137"/>
                      <a:pt x="98" y="127"/>
                      <a:pt x="78" y="113"/>
                    </a:cubicBezTo>
                    <a:cubicBezTo>
                      <a:pt x="70" y="108"/>
                      <a:pt x="55" y="102"/>
                      <a:pt x="53" y="91"/>
                    </a:cubicBezTo>
                    <a:cubicBezTo>
                      <a:pt x="49" y="76"/>
                      <a:pt x="49" y="59"/>
                      <a:pt x="46" y="43"/>
                    </a:cubicBezTo>
                    <a:cubicBezTo>
                      <a:pt x="45" y="42"/>
                      <a:pt x="46" y="38"/>
                      <a:pt x="48" y="39"/>
                    </a:cubicBezTo>
                    <a:cubicBezTo>
                      <a:pt x="65" y="48"/>
                      <a:pt x="80" y="59"/>
                      <a:pt x="98" y="65"/>
                    </a:cubicBezTo>
                    <a:cubicBezTo>
                      <a:pt x="116" y="71"/>
                      <a:pt x="133" y="74"/>
                      <a:pt x="152" y="76"/>
                    </a:cubicBezTo>
                    <a:cubicBezTo>
                      <a:pt x="165" y="77"/>
                      <a:pt x="164" y="83"/>
                      <a:pt x="164" y="93"/>
                    </a:cubicBezTo>
                    <a:cubicBezTo>
                      <a:pt x="163" y="104"/>
                      <a:pt x="164" y="113"/>
                      <a:pt x="155" y="120"/>
                    </a:cubicBezTo>
                    <a:close/>
                  </a:path>
                </a:pathLst>
              </a:custGeom>
              <a:solidFill>
                <a:srgbClr val="1E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100"/>
              <p:cNvSpPr>
                <a:spLocks/>
              </p:cNvSpPr>
              <p:nvPr/>
            </p:nvSpPr>
            <p:spPr bwMode="auto">
              <a:xfrm>
                <a:off x="8404" y="5296"/>
                <a:ext cx="171" cy="447"/>
              </a:xfrm>
              <a:custGeom>
                <a:avLst/>
                <a:gdLst>
                  <a:gd name="T0" fmla="*/ 72 w 72"/>
                  <a:gd name="T1" fmla="*/ 130 h 189"/>
                  <a:gd name="T2" fmla="*/ 47 w 72"/>
                  <a:gd name="T3" fmla="*/ 80 h 189"/>
                  <a:gd name="T4" fmla="*/ 16 w 72"/>
                  <a:gd name="T5" fmla="*/ 0 h 189"/>
                  <a:gd name="T6" fmla="*/ 8 w 72"/>
                  <a:gd name="T7" fmla="*/ 36 h 189"/>
                  <a:gd name="T8" fmla="*/ 8 w 72"/>
                  <a:gd name="T9" fmla="*/ 99 h 189"/>
                  <a:gd name="T10" fmla="*/ 1 w 72"/>
                  <a:gd name="T11" fmla="*/ 110 h 189"/>
                  <a:gd name="T12" fmla="*/ 9 w 72"/>
                  <a:gd name="T13" fmla="*/ 122 h 189"/>
                  <a:gd name="T14" fmla="*/ 5 w 72"/>
                  <a:gd name="T15" fmla="*/ 141 h 189"/>
                  <a:gd name="T16" fmla="*/ 18 w 72"/>
                  <a:gd name="T17" fmla="*/ 181 h 189"/>
                  <a:gd name="T18" fmla="*/ 70 w 72"/>
                  <a:gd name="T19" fmla="*/ 185 h 189"/>
                  <a:gd name="T20" fmla="*/ 72 w 72"/>
                  <a:gd name="T21" fmla="*/ 13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189">
                    <a:moveTo>
                      <a:pt x="72" y="130"/>
                    </a:moveTo>
                    <a:cubicBezTo>
                      <a:pt x="72" y="130"/>
                      <a:pt x="55" y="105"/>
                      <a:pt x="47" y="80"/>
                    </a:cubicBezTo>
                    <a:cubicBezTo>
                      <a:pt x="39" y="55"/>
                      <a:pt x="32" y="1"/>
                      <a:pt x="16" y="0"/>
                    </a:cubicBezTo>
                    <a:cubicBezTo>
                      <a:pt x="0" y="0"/>
                      <a:pt x="8" y="36"/>
                      <a:pt x="8" y="36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4" y="99"/>
                      <a:pt x="2" y="107"/>
                      <a:pt x="1" y="110"/>
                    </a:cubicBezTo>
                    <a:cubicBezTo>
                      <a:pt x="0" y="118"/>
                      <a:pt x="7" y="115"/>
                      <a:pt x="9" y="122"/>
                    </a:cubicBezTo>
                    <a:cubicBezTo>
                      <a:pt x="11" y="127"/>
                      <a:pt x="6" y="136"/>
                      <a:pt x="5" y="141"/>
                    </a:cubicBezTo>
                    <a:cubicBezTo>
                      <a:pt x="3" y="155"/>
                      <a:pt x="5" y="172"/>
                      <a:pt x="18" y="181"/>
                    </a:cubicBezTo>
                    <a:cubicBezTo>
                      <a:pt x="31" y="189"/>
                      <a:pt x="70" y="185"/>
                      <a:pt x="70" y="185"/>
                    </a:cubicBezTo>
                    <a:lnTo>
                      <a:pt x="72" y="130"/>
                    </a:lnTo>
                    <a:close/>
                  </a:path>
                </a:pathLst>
              </a:custGeom>
              <a:solidFill>
                <a:srgbClr val="E8B2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101"/>
              <p:cNvSpPr>
                <a:spLocks/>
              </p:cNvSpPr>
              <p:nvPr/>
            </p:nvSpPr>
            <p:spPr bwMode="auto">
              <a:xfrm>
                <a:off x="8404" y="5554"/>
                <a:ext cx="45" cy="133"/>
              </a:xfrm>
              <a:custGeom>
                <a:avLst/>
                <a:gdLst>
                  <a:gd name="T0" fmla="*/ 6 w 19"/>
                  <a:gd name="T1" fmla="*/ 56 h 56"/>
                  <a:gd name="T2" fmla="*/ 8 w 19"/>
                  <a:gd name="T3" fmla="*/ 49 h 56"/>
                  <a:gd name="T4" fmla="*/ 5 w 19"/>
                  <a:gd name="T5" fmla="*/ 4 h 56"/>
                  <a:gd name="T6" fmla="*/ 2 w 19"/>
                  <a:gd name="T7" fmla="*/ 0 h 56"/>
                  <a:gd name="T8" fmla="*/ 1 w 19"/>
                  <a:gd name="T9" fmla="*/ 1 h 56"/>
                  <a:gd name="T10" fmla="*/ 9 w 19"/>
                  <a:gd name="T11" fmla="*/ 13 h 56"/>
                  <a:gd name="T12" fmla="*/ 5 w 19"/>
                  <a:gd name="T13" fmla="*/ 32 h 56"/>
                  <a:gd name="T14" fmla="*/ 6 w 19"/>
                  <a:gd name="T1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56">
                    <a:moveTo>
                      <a:pt x="6" y="56"/>
                    </a:moveTo>
                    <a:cubicBezTo>
                      <a:pt x="7" y="54"/>
                      <a:pt x="8" y="51"/>
                      <a:pt x="8" y="49"/>
                    </a:cubicBezTo>
                    <a:cubicBezTo>
                      <a:pt x="13" y="33"/>
                      <a:pt x="19" y="16"/>
                      <a:pt x="5" y="4"/>
                    </a:cubicBezTo>
                    <a:cubicBezTo>
                      <a:pt x="4" y="3"/>
                      <a:pt x="2" y="1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9"/>
                      <a:pt x="7" y="6"/>
                      <a:pt x="9" y="13"/>
                    </a:cubicBezTo>
                    <a:cubicBezTo>
                      <a:pt x="11" y="18"/>
                      <a:pt x="6" y="27"/>
                      <a:pt x="5" y="32"/>
                    </a:cubicBezTo>
                    <a:cubicBezTo>
                      <a:pt x="4" y="40"/>
                      <a:pt x="4" y="48"/>
                      <a:pt x="6" y="56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102"/>
              <p:cNvSpPr>
                <a:spLocks/>
              </p:cNvSpPr>
              <p:nvPr/>
            </p:nvSpPr>
            <p:spPr bwMode="auto">
              <a:xfrm>
                <a:off x="8409" y="5313"/>
                <a:ext cx="85" cy="362"/>
              </a:xfrm>
              <a:custGeom>
                <a:avLst/>
                <a:gdLst>
                  <a:gd name="T0" fmla="*/ 5 w 36"/>
                  <a:gd name="T1" fmla="*/ 0 h 153"/>
                  <a:gd name="T2" fmla="*/ 10 w 36"/>
                  <a:gd name="T3" fmla="*/ 2 h 153"/>
                  <a:gd name="T4" fmla="*/ 18 w 36"/>
                  <a:gd name="T5" fmla="*/ 51 h 153"/>
                  <a:gd name="T6" fmla="*/ 24 w 36"/>
                  <a:gd name="T7" fmla="*/ 97 h 153"/>
                  <a:gd name="T8" fmla="*/ 31 w 36"/>
                  <a:gd name="T9" fmla="*/ 118 h 153"/>
                  <a:gd name="T10" fmla="*/ 36 w 36"/>
                  <a:gd name="T11" fmla="*/ 143 h 153"/>
                  <a:gd name="T12" fmla="*/ 32 w 36"/>
                  <a:gd name="T13" fmla="*/ 152 h 153"/>
                  <a:gd name="T14" fmla="*/ 21 w 36"/>
                  <a:gd name="T15" fmla="*/ 137 h 153"/>
                  <a:gd name="T16" fmla="*/ 4 w 36"/>
                  <a:gd name="T17" fmla="*/ 100 h 153"/>
                  <a:gd name="T18" fmla="*/ 0 w 36"/>
                  <a:gd name="T19" fmla="*/ 102 h 153"/>
                  <a:gd name="T20" fmla="*/ 6 w 36"/>
                  <a:gd name="T21" fmla="*/ 92 h 153"/>
                  <a:gd name="T22" fmla="*/ 6 w 36"/>
                  <a:gd name="T23" fmla="*/ 29 h 153"/>
                  <a:gd name="T24" fmla="*/ 5 w 36"/>
                  <a:gd name="T25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153">
                    <a:moveTo>
                      <a:pt x="5" y="0"/>
                    </a:moveTo>
                    <a:cubicBezTo>
                      <a:pt x="7" y="0"/>
                      <a:pt x="8" y="1"/>
                      <a:pt x="10" y="2"/>
                    </a:cubicBezTo>
                    <a:cubicBezTo>
                      <a:pt x="20" y="13"/>
                      <a:pt x="17" y="37"/>
                      <a:pt x="18" y="51"/>
                    </a:cubicBezTo>
                    <a:cubicBezTo>
                      <a:pt x="19" y="67"/>
                      <a:pt x="18" y="83"/>
                      <a:pt x="24" y="97"/>
                    </a:cubicBezTo>
                    <a:cubicBezTo>
                      <a:pt x="27" y="104"/>
                      <a:pt x="29" y="111"/>
                      <a:pt x="31" y="118"/>
                    </a:cubicBezTo>
                    <a:cubicBezTo>
                      <a:pt x="33" y="126"/>
                      <a:pt x="36" y="135"/>
                      <a:pt x="36" y="143"/>
                    </a:cubicBezTo>
                    <a:cubicBezTo>
                      <a:pt x="36" y="145"/>
                      <a:pt x="36" y="153"/>
                      <a:pt x="32" y="152"/>
                    </a:cubicBezTo>
                    <a:cubicBezTo>
                      <a:pt x="25" y="150"/>
                      <a:pt x="22" y="143"/>
                      <a:pt x="21" y="137"/>
                    </a:cubicBezTo>
                    <a:cubicBezTo>
                      <a:pt x="19" y="129"/>
                      <a:pt x="18" y="98"/>
                      <a:pt x="4" y="100"/>
                    </a:cubicBezTo>
                    <a:cubicBezTo>
                      <a:pt x="2" y="100"/>
                      <a:pt x="1" y="101"/>
                      <a:pt x="0" y="102"/>
                    </a:cubicBezTo>
                    <a:cubicBezTo>
                      <a:pt x="1" y="92"/>
                      <a:pt x="6" y="92"/>
                      <a:pt x="6" y="92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2" y="10"/>
                      <a:pt x="5" y="0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103"/>
              <p:cNvSpPr>
                <a:spLocks/>
              </p:cNvSpPr>
              <p:nvPr/>
            </p:nvSpPr>
            <p:spPr bwMode="auto">
              <a:xfrm>
                <a:off x="8435" y="5549"/>
                <a:ext cx="140" cy="194"/>
              </a:xfrm>
              <a:custGeom>
                <a:avLst/>
                <a:gdLst>
                  <a:gd name="T0" fmla="*/ 14 w 59"/>
                  <a:gd name="T1" fmla="*/ 73 h 82"/>
                  <a:gd name="T2" fmla="*/ 40 w 59"/>
                  <a:gd name="T3" fmla="*/ 36 h 82"/>
                  <a:gd name="T4" fmla="*/ 46 w 59"/>
                  <a:gd name="T5" fmla="*/ 0 h 82"/>
                  <a:gd name="T6" fmla="*/ 59 w 59"/>
                  <a:gd name="T7" fmla="*/ 23 h 82"/>
                  <a:gd name="T8" fmla="*/ 57 w 59"/>
                  <a:gd name="T9" fmla="*/ 78 h 82"/>
                  <a:gd name="T10" fmla="*/ 5 w 59"/>
                  <a:gd name="T11" fmla="*/ 74 h 82"/>
                  <a:gd name="T12" fmla="*/ 0 w 59"/>
                  <a:gd name="T13" fmla="*/ 69 h 82"/>
                  <a:gd name="T14" fmla="*/ 14 w 59"/>
                  <a:gd name="T15" fmla="*/ 7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82">
                    <a:moveTo>
                      <a:pt x="14" y="73"/>
                    </a:moveTo>
                    <a:cubicBezTo>
                      <a:pt x="36" y="73"/>
                      <a:pt x="38" y="54"/>
                      <a:pt x="40" y="36"/>
                    </a:cubicBezTo>
                    <a:cubicBezTo>
                      <a:pt x="41" y="24"/>
                      <a:pt x="42" y="11"/>
                      <a:pt x="46" y="0"/>
                    </a:cubicBezTo>
                    <a:cubicBezTo>
                      <a:pt x="52" y="13"/>
                      <a:pt x="59" y="23"/>
                      <a:pt x="59" y="23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57" y="78"/>
                      <a:pt x="18" y="82"/>
                      <a:pt x="5" y="74"/>
                    </a:cubicBezTo>
                    <a:cubicBezTo>
                      <a:pt x="3" y="73"/>
                      <a:pt x="2" y="71"/>
                      <a:pt x="0" y="69"/>
                    </a:cubicBezTo>
                    <a:cubicBezTo>
                      <a:pt x="4" y="71"/>
                      <a:pt x="8" y="73"/>
                      <a:pt x="14" y="73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04"/>
              <p:cNvSpPr>
                <a:spLocks/>
              </p:cNvSpPr>
              <p:nvPr/>
            </p:nvSpPr>
            <p:spPr bwMode="auto">
              <a:xfrm>
                <a:off x="8582" y="5575"/>
                <a:ext cx="555" cy="693"/>
              </a:xfrm>
              <a:custGeom>
                <a:avLst/>
                <a:gdLst>
                  <a:gd name="T0" fmla="*/ 206 w 235"/>
                  <a:gd name="T1" fmla="*/ 181 h 293"/>
                  <a:gd name="T2" fmla="*/ 25 w 235"/>
                  <a:gd name="T3" fmla="*/ 22 h 293"/>
                  <a:gd name="T4" fmla="*/ 1 w 235"/>
                  <a:gd name="T5" fmla="*/ 0 h 293"/>
                  <a:gd name="T6" fmla="*/ 0 w 235"/>
                  <a:gd name="T7" fmla="*/ 89 h 293"/>
                  <a:gd name="T8" fmla="*/ 6 w 235"/>
                  <a:gd name="T9" fmla="*/ 91 h 293"/>
                  <a:gd name="T10" fmla="*/ 199 w 235"/>
                  <a:gd name="T11" fmla="*/ 293 h 293"/>
                  <a:gd name="T12" fmla="*/ 206 w 235"/>
                  <a:gd name="T13" fmla="*/ 18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293">
                    <a:moveTo>
                      <a:pt x="206" y="181"/>
                    </a:moveTo>
                    <a:cubicBezTo>
                      <a:pt x="25" y="22"/>
                      <a:pt x="25" y="22"/>
                      <a:pt x="25" y="2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0"/>
                      <a:pt x="1" y="59"/>
                      <a:pt x="0" y="89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199" y="293"/>
                      <a:pt x="199" y="293"/>
                      <a:pt x="199" y="293"/>
                    </a:cubicBezTo>
                    <a:cubicBezTo>
                      <a:pt x="235" y="264"/>
                      <a:pt x="206" y="181"/>
                      <a:pt x="206" y="181"/>
                    </a:cubicBezTo>
                    <a:close/>
                  </a:path>
                </a:pathLst>
              </a:custGeom>
              <a:solidFill>
                <a:srgbClr val="C348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05"/>
              <p:cNvSpPr>
                <a:spLocks/>
              </p:cNvSpPr>
              <p:nvPr/>
            </p:nvSpPr>
            <p:spPr bwMode="auto">
              <a:xfrm>
                <a:off x="8577" y="5583"/>
                <a:ext cx="560" cy="685"/>
              </a:xfrm>
              <a:custGeom>
                <a:avLst/>
                <a:gdLst>
                  <a:gd name="T0" fmla="*/ 208 w 237"/>
                  <a:gd name="T1" fmla="*/ 178 h 290"/>
                  <a:gd name="T2" fmla="*/ 186 w 237"/>
                  <a:gd name="T3" fmla="*/ 158 h 290"/>
                  <a:gd name="T4" fmla="*/ 176 w 237"/>
                  <a:gd name="T5" fmla="*/ 180 h 290"/>
                  <a:gd name="T6" fmla="*/ 157 w 237"/>
                  <a:gd name="T7" fmla="*/ 202 h 290"/>
                  <a:gd name="T8" fmla="*/ 129 w 237"/>
                  <a:gd name="T9" fmla="*/ 192 h 290"/>
                  <a:gd name="T10" fmla="*/ 89 w 237"/>
                  <a:gd name="T11" fmla="*/ 149 h 290"/>
                  <a:gd name="T12" fmla="*/ 51 w 237"/>
                  <a:gd name="T13" fmla="*/ 112 h 290"/>
                  <a:gd name="T14" fmla="*/ 20 w 237"/>
                  <a:gd name="T15" fmla="*/ 80 h 290"/>
                  <a:gd name="T16" fmla="*/ 29 w 237"/>
                  <a:gd name="T17" fmla="*/ 20 h 290"/>
                  <a:gd name="T18" fmla="*/ 27 w 237"/>
                  <a:gd name="T19" fmla="*/ 19 h 290"/>
                  <a:gd name="T20" fmla="*/ 7 w 237"/>
                  <a:gd name="T21" fmla="*/ 0 h 290"/>
                  <a:gd name="T22" fmla="*/ 1 w 237"/>
                  <a:gd name="T23" fmla="*/ 68 h 290"/>
                  <a:gd name="T24" fmla="*/ 0 w 237"/>
                  <a:gd name="T25" fmla="*/ 86 h 290"/>
                  <a:gd name="T26" fmla="*/ 8 w 237"/>
                  <a:gd name="T27" fmla="*/ 88 h 290"/>
                  <a:gd name="T28" fmla="*/ 201 w 237"/>
                  <a:gd name="T29" fmla="*/ 290 h 290"/>
                  <a:gd name="T30" fmla="*/ 208 w 237"/>
                  <a:gd name="T31" fmla="*/ 178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7" h="290">
                    <a:moveTo>
                      <a:pt x="208" y="178"/>
                    </a:moveTo>
                    <a:cubicBezTo>
                      <a:pt x="186" y="158"/>
                      <a:pt x="186" y="158"/>
                      <a:pt x="186" y="158"/>
                    </a:cubicBezTo>
                    <a:cubicBezTo>
                      <a:pt x="182" y="166"/>
                      <a:pt x="179" y="173"/>
                      <a:pt x="176" y="180"/>
                    </a:cubicBezTo>
                    <a:cubicBezTo>
                      <a:pt x="172" y="188"/>
                      <a:pt x="166" y="199"/>
                      <a:pt x="157" y="202"/>
                    </a:cubicBezTo>
                    <a:cubicBezTo>
                      <a:pt x="146" y="206"/>
                      <a:pt x="137" y="199"/>
                      <a:pt x="129" y="192"/>
                    </a:cubicBezTo>
                    <a:cubicBezTo>
                      <a:pt x="114" y="179"/>
                      <a:pt x="102" y="164"/>
                      <a:pt x="89" y="149"/>
                    </a:cubicBezTo>
                    <a:cubicBezTo>
                      <a:pt x="78" y="135"/>
                      <a:pt x="65" y="124"/>
                      <a:pt x="51" y="112"/>
                    </a:cubicBezTo>
                    <a:cubicBezTo>
                      <a:pt x="40" y="103"/>
                      <a:pt x="28" y="93"/>
                      <a:pt x="20" y="80"/>
                    </a:cubicBezTo>
                    <a:cubicBezTo>
                      <a:pt x="8" y="61"/>
                      <a:pt x="16" y="39"/>
                      <a:pt x="29" y="20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23"/>
                      <a:pt x="4" y="46"/>
                      <a:pt x="1" y="68"/>
                    </a:cubicBezTo>
                    <a:cubicBezTo>
                      <a:pt x="1" y="74"/>
                      <a:pt x="0" y="80"/>
                      <a:pt x="0" y="86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201" y="290"/>
                      <a:pt x="201" y="290"/>
                      <a:pt x="201" y="290"/>
                    </a:cubicBezTo>
                    <a:cubicBezTo>
                      <a:pt x="237" y="261"/>
                      <a:pt x="208" y="178"/>
                      <a:pt x="208" y="178"/>
                    </a:cubicBezTo>
                    <a:close/>
                  </a:path>
                </a:pathLst>
              </a:custGeom>
              <a:solidFill>
                <a:srgbClr val="B23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106"/>
              <p:cNvSpPr>
                <a:spLocks/>
              </p:cNvSpPr>
              <p:nvPr/>
            </p:nvSpPr>
            <p:spPr bwMode="auto">
              <a:xfrm>
                <a:off x="8542" y="5547"/>
                <a:ext cx="89" cy="241"/>
              </a:xfrm>
              <a:custGeom>
                <a:avLst/>
                <a:gdLst>
                  <a:gd name="T0" fmla="*/ 38 w 38"/>
                  <a:gd name="T1" fmla="*/ 30 h 102"/>
                  <a:gd name="T2" fmla="*/ 6 w 38"/>
                  <a:gd name="T3" fmla="*/ 0 h 102"/>
                  <a:gd name="T4" fmla="*/ 0 w 38"/>
                  <a:gd name="T5" fmla="*/ 97 h 102"/>
                  <a:gd name="T6" fmla="*/ 20 w 38"/>
                  <a:gd name="T7" fmla="*/ 102 h 102"/>
                  <a:gd name="T8" fmla="*/ 38 w 38"/>
                  <a:gd name="T9" fmla="*/ 3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02">
                    <a:moveTo>
                      <a:pt x="38" y="3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20" y="102"/>
                      <a:pt x="20" y="102"/>
                      <a:pt x="20" y="102"/>
                    </a:cubicBezTo>
                    <a:cubicBezTo>
                      <a:pt x="20" y="77"/>
                      <a:pt x="26" y="52"/>
                      <a:pt x="38" y="30"/>
                    </a:cubicBezTo>
                    <a:close/>
                  </a:path>
                </a:pathLst>
              </a:custGeom>
              <a:solidFill>
                <a:srgbClr val="E9D9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107"/>
              <p:cNvSpPr>
                <a:spLocks/>
              </p:cNvSpPr>
              <p:nvPr/>
            </p:nvSpPr>
            <p:spPr bwMode="auto">
              <a:xfrm>
                <a:off x="9170" y="6306"/>
                <a:ext cx="197" cy="319"/>
              </a:xfrm>
              <a:custGeom>
                <a:avLst/>
                <a:gdLst>
                  <a:gd name="T0" fmla="*/ 0 w 197"/>
                  <a:gd name="T1" fmla="*/ 50 h 319"/>
                  <a:gd name="T2" fmla="*/ 135 w 197"/>
                  <a:gd name="T3" fmla="*/ 0 h 319"/>
                  <a:gd name="T4" fmla="*/ 197 w 197"/>
                  <a:gd name="T5" fmla="*/ 147 h 319"/>
                  <a:gd name="T6" fmla="*/ 64 w 197"/>
                  <a:gd name="T7" fmla="*/ 319 h 319"/>
                  <a:gd name="T8" fmla="*/ 5 w 197"/>
                  <a:gd name="T9" fmla="*/ 305 h 319"/>
                  <a:gd name="T10" fmla="*/ 0 w 197"/>
                  <a:gd name="T11" fmla="*/ 5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319">
                    <a:moveTo>
                      <a:pt x="0" y="50"/>
                    </a:moveTo>
                    <a:lnTo>
                      <a:pt x="135" y="0"/>
                    </a:lnTo>
                    <a:lnTo>
                      <a:pt x="197" y="147"/>
                    </a:lnTo>
                    <a:lnTo>
                      <a:pt x="64" y="319"/>
                    </a:lnTo>
                    <a:lnTo>
                      <a:pt x="5" y="305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E9D9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108"/>
              <p:cNvSpPr>
                <a:spLocks/>
              </p:cNvSpPr>
              <p:nvPr/>
            </p:nvSpPr>
            <p:spPr bwMode="auto">
              <a:xfrm>
                <a:off x="9170" y="6306"/>
                <a:ext cx="197" cy="319"/>
              </a:xfrm>
              <a:custGeom>
                <a:avLst/>
                <a:gdLst>
                  <a:gd name="T0" fmla="*/ 57 w 83"/>
                  <a:gd name="T1" fmla="*/ 0 h 135"/>
                  <a:gd name="T2" fmla="*/ 0 w 83"/>
                  <a:gd name="T3" fmla="*/ 21 h 135"/>
                  <a:gd name="T4" fmla="*/ 0 w 83"/>
                  <a:gd name="T5" fmla="*/ 45 h 135"/>
                  <a:gd name="T6" fmla="*/ 2 w 83"/>
                  <a:gd name="T7" fmla="*/ 45 h 135"/>
                  <a:gd name="T8" fmla="*/ 3 w 83"/>
                  <a:gd name="T9" fmla="*/ 45 h 135"/>
                  <a:gd name="T10" fmla="*/ 26 w 83"/>
                  <a:gd name="T11" fmla="*/ 23 h 135"/>
                  <a:gd name="T12" fmla="*/ 29 w 83"/>
                  <a:gd name="T13" fmla="*/ 23 h 135"/>
                  <a:gd name="T14" fmla="*/ 32 w 83"/>
                  <a:gd name="T15" fmla="*/ 27 h 135"/>
                  <a:gd name="T16" fmla="*/ 33 w 83"/>
                  <a:gd name="T17" fmla="*/ 29 h 135"/>
                  <a:gd name="T18" fmla="*/ 14 w 83"/>
                  <a:gd name="T19" fmla="*/ 55 h 135"/>
                  <a:gd name="T20" fmla="*/ 1 w 83"/>
                  <a:gd name="T21" fmla="*/ 76 h 135"/>
                  <a:gd name="T22" fmla="*/ 2 w 83"/>
                  <a:gd name="T23" fmla="*/ 129 h 135"/>
                  <a:gd name="T24" fmla="*/ 27 w 83"/>
                  <a:gd name="T25" fmla="*/ 135 h 135"/>
                  <a:gd name="T26" fmla="*/ 57 w 83"/>
                  <a:gd name="T27" fmla="*/ 97 h 135"/>
                  <a:gd name="T28" fmla="*/ 52 w 83"/>
                  <a:gd name="T29" fmla="*/ 60 h 135"/>
                  <a:gd name="T30" fmla="*/ 54 w 83"/>
                  <a:gd name="T31" fmla="*/ 32 h 135"/>
                  <a:gd name="T32" fmla="*/ 56 w 83"/>
                  <a:gd name="T33" fmla="*/ 32 h 135"/>
                  <a:gd name="T34" fmla="*/ 60 w 83"/>
                  <a:gd name="T35" fmla="*/ 43 h 135"/>
                  <a:gd name="T36" fmla="*/ 69 w 83"/>
                  <a:gd name="T37" fmla="*/ 73 h 135"/>
                  <a:gd name="T38" fmla="*/ 71 w 83"/>
                  <a:gd name="T39" fmla="*/ 78 h 135"/>
                  <a:gd name="T40" fmla="*/ 83 w 83"/>
                  <a:gd name="T41" fmla="*/ 62 h 135"/>
                  <a:gd name="T42" fmla="*/ 57 w 83"/>
                  <a:gd name="T4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3" h="135">
                    <a:moveTo>
                      <a:pt x="57" y="0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" y="45"/>
                      <a:pt x="2" y="45"/>
                      <a:pt x="2" y="45"/>
                    </a:cubicBezTo>
                    <a:cubicBezTo>
                      <a:pt x="2" y="45"/>
                      <a:pt x="3" y="45"/>
                      <a:pt x="3" y="45"/>
                    </a:cubicBezTo>
                    <a:cubicBezTo>
                      <a:pt x="12" y="39"/>
                      <a:pt x="17" y="29"/>
                      <a:pt x="26" y="23"/>
                    </a:cubicBezTo>
                    <a:cubicBezTo>
                      <a:pt x="27" y="22"/>
                      <a:pt x="28" y="22"/>
                      <a:pt x="29" y="23"/>
                    </a:cubicBezTo>
                    <a:cubicBezTo>
                      <a:pt x="30" y="25"/>
                      <a:pt x="31" y="26"/>
                      <a:pt x="32" y="27"/>
                    </a:cubicBezTo>
                    <a:cubicBezTo>
                      <a:pt x="33" y="28"/>
                      <a:pt x="33" y="29"/>
                      <a:pt x="33" y="29"/>
                    </a:cubicBezTo>
                    <a:cubicBezTo>
                      <a:pt x="28" y="39"/>
                      <a:pt x="20" y="46"/>
                      <a:pt x="14" y="55"/>
                    </a:cubicBezTo>
                    <a:cubicBezTo>
                      <a:pt x="10" y="62"/>
                      <a:pt x="5" y="69"/>
                      <a:pt x="1" y="76"/>
                    </a:cubicBezTo>
                    <a:cubicBezTo>
                      <a:pt x="2" y="129"/>
                      <a:pt x="2" y="129"/>
                      <a:pt x="2" y="129"/>
                    </a:cubicBezTo>
                    <a:cubicBezTo>
                      <a:pt x="27" y="135"/>
                      <a:pt x="27" y="135"/>
                      <a:pt x="27" y="135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4" y="85"/>
                      <a:pt x="52" y="72"/>
                      <a:pt x="52" y="60"/>
                    </a:cubicBezTo>
                    <a:cubicBezTo>
                      <a:pt x="52" y="55"/>
                      <a:pt x="48" y="35"/>
                      <a:pt x="54" y="32"/>
                    </a:cubicBezTo>
                    <a:cubicBezTo>
                      <a:pt x="54" y="31"/>
                      <a:pt x="55" y="31"/>
                      <a:pt x="56" y="32"/>
                    </a:cubicBezTo>
                    <a:cubicBezTo>
                      <a:pt x="59" y="34"/>
                      <a:pt x="59" y="39"/>
                      <a:pt x="60" y="43"/>
                    </a:cubicBezTo>
                    <a:cubicBezTo>
                      <a:pt x="63" y="53"/>
                      <a:pt x="65" y="63"/>
                      <a:pt x="69" y="73"/>
                    </a:cubicBezTo>
                    <a:cubicBezTo>
                      <a:pt x="70" y="75"/>
                      <a:pt x="70" y="76"/>
                      <a:pt x="71" y="78"/>
                    </a:cubicBezTo>
                    <a:cubicBezTo>
                      <a:pt x="83" y="62"/>
                      <a:pt x="83" y="62"/>
                      <a:pt x="83" y="62"/>
                    </a:cubicBez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CCB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109"/>
              <p:cNvSpPr>
                <a:spLocks/>
              </p:cNvSpPr>
              <p:nvPr/>
            </p:nvSpPr>
            <p:spPr bwMode="auto">
              <a:xfrm>
                <a:off x="9189" y="6356"/>
                <a:ext cx="102" cy="253"/>
              </a:xfrm>
              <a:custGeom>
                <a:avLst/>
                <a:gdLst>
                  <a:gd name="T0" fmla="*/ 74 w 102"/>
                  <a:gd name="T1" fmla="*/ 0 h 253"/>
                  <a:gd name="T2" fmla="*/ 0 w 102"/>
                  <a:gd name="T3" fmla="*/ 118 h 253"/>
                  <a:gd name="T4" fmla="*/ 26 w 102"/>
                  <a:gd name="T5" fmla="*/ 253 h 253"/>
                  <a:gd name="T6" fmla="*/ 102 w 102"/>
                  <a:gd name="T7" fmla="*/ 194 h 253"/>
                  <a:gd name="T8" fmla="*/ 100 w 102"/>
                  <a:gd name="T9" fmla="*/ 11 h 253"/>
                  <a:gd name="T10" fmla="*/ 74 w 102"/>
                  <a:gd name="T11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253">
                    <a:moveTo>
                      <a:pt x="74" y="0"/>
                    </a:moveTo>
                    <a:lnTo>
                      <a:pt x="0" y="118"/>
                    </a:lnTo>
                    <a:lnTo>
                      <a:pt x="26" y="253"/>
                    </a:lnTo>
                    <a:lnTo>
                      <a:pt x="102" y="194"/>
                    </a:lnTo>
                    <a:lnTo>
                      <a:pt x="100" y="11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E3A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110"/>
              <p:cNvSpPr>
                <a:spLocks/>
              </p:cNvSpPr>
              <p:nvPr/>
            </p:nvSpPr>
            <p:spPr bwMode="auto">
              <a:xfrm>
                <a:off x="9248" y="6356"/>
                <a:ext cx="41" cy="37"/>
              </a:xfrm>
              <a:custGeom>
                <a:avLst/>
                <a:gdLst>
                  <a:gd name="T0" fmla="*/ 17 w 17"/>
                  <a:gd name="T1" fmla="*/ 16 h 16"/>
                  <a:gd name="T2" fmla="*/ 17 w 17"/>
                  <a:gd name="T3" fmla="*/ 5 h 16"/>
                  <a:gd name="T4" fmla="*/ 6 w 17"/>
                  <a:gd name="T5" fmla="*/ 0 h 16"/>
                  <a:gd name="T6" fmla="*/ 0 w 17"/>
                  <a:gd name="T7" fmla="*/ 9 h 16"/>
                  <a:gd name="T8" fmla="*/ 17 w 17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7" y="16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" y="12"/>
                      <a:pt x="11" y="15"/>
                      <a:pt x="17" y="16"/>
                    </a:cubicBezTo>
                    <a:close/>
                  </a:path>
                </a:pathLst>
              </a:custGeom>
              <a:solidFill>
                <a:srgbClr val="D69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111"/>
              <p:cNvSpPr>
                <a:spLocks/>
              </p:cNvSpPr>
              <p:nvPr/>
            </p:nvSpPr>
            <p:spPr bwMode="auto">
              <a:xfrm>
                <a:off x="9078" y="6240"/>
                <a:ext cx="423" cy="780"/>
              </a:xfrm>
              <a:custGeom>
                <a:avLst/>
                <a:gdLst>
                  <a:gd name="T0" fmla="*/ 49 w 179"/>
                  <a:gd name="T1" fmla="*/ 11 h 330"/>
                  <a:gd name="T2" fmla="*/ 63 w 179"/>
                  <a:gd name="T3" fmla="*/ 144 h 330"/>
                  <a:gd name="T4" fmla="*/ 135 w 179"/>
                  <a:gd name="T5" fmla="*/ 41 h 330"/>
                  <a:gd name="T6" fmla="*/ 179 w 179"/>
                  <a:gd name="T7" fmla="*/ 67 h 330"/>
                  <a:gd name="T8" fmla="*/ 162 w 179"/>
                  <a:gd name="T9" fmla="*/ 325 h 330"/>
                  <a:gd name="T10" fmla="*/ 139 w 179"/>
                  <a:gd name="T11" fmla="*/ 330 h 330"/>
                  <a:gd name="T12" fmla="*/ 0 w 179"/>
                  <a:gd name="T13" fmla="*/ 276 h 330"/>
                  <a:gd name="T14" fmla="*/ 34 w 179"/>
                  <a:gd name="T15" fmla="*/ 0 h 330"/>
                  <a:gd name="T16" fmla="*/ 49 w 179"/>
                  <a:gd name="T17" fmla="*/ 11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330">
                    <a:moveTo>
                      <a:pt x="49" y="11"/>
                    </a:moveTo>
                    <a:cubicBezTo>
                      <a:pt x="49" y="11"/>
                      <a:pt x="47" y="136"/>
                      <a:pt x="63" y="144"/>
                    </a:cubicBezTo>
                    <a:cubicBezTo>
                      <a:pt x="80" y="153"/>
                      <a:pt x="135" y="41"/>
                      <a:pt x="135" y="41"/>
                    </a:cubicBezTo>
                    <a:cubicBezTo>
                      <a:pt x="179" y="67"/>
                      <a:pt x="179" y="67"/>
                      <a:pt x="179" y="67"/>
                    </a:cubicBezTo>
                    <a:cubicBezTo>
                      <a:pt x="162" y="325"/>
                      <a:pt x="162" y="325"/>
                      <a:pt x="162" y="325"/>
                    </a:cubicBezTo>
                    <a:cubicBezTo>
                      <a:pt x="139" y="330"/>
                      <a:pt x="139" y="330"/>
                      <a:pt x="139" y="330"/>
                    </a:cubicBezTo>
                    <a:cubicBezTo>
                      <a:pt x="139" y="330"/>
                      <a:pt x="22" y="306"/>
                      <a:pt x="0" y="276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49" y="11"/>
                    </a:lnTo>
                    <a:close/>
                  </a:path>
                </a:pathLst>
              </a:custGeom>
              <a:solidFill>
                <a:srgbClr val="671B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112"/>
              <p:cNvSpPr>
                <a:spLocks/>
              </p:cNvSpPr>
              <p:nvPr/>
            </p:nvSpPr>
            <p:spPr bwMode="auto">
              <a:xfrm>
                <a:off x="9353" y="6337"/>
                <a:ext cx="148" cy="683"/>
              </a:xfrm>
              <a:custGeom>
                <a:avLst/>
                <a:gdLst>
                  <a:gd name="T0" fmla="*/ 63 w 63"/>
                  <a:gd name="T1" fmla="*/ 26 h 289"/>
                  <a:gd name="T2" fmla="*/ 19 w 63"/>
                  <a:gd name="T3" fmla="*/ 0 h 289"/>
                  <a:gd name="T4" fmla="*/ 2 w 63"/>
                  <a:gd name="T5" fmla="*/ 31 h 289"/>
                  <a:gd name="T6" fmla="*/ 2 w 63"/>
                  <a:gd name="T7" fmla="*/ 69 h 289"/>
                  <a:gd name="T8" fmla="*/ 1 w 63"/>
                  <a:gd name="T9" fmla="*/ 152 h 289"/>
                  <a:gd name="T10" fmla="*/ 5 w 63"/>
                  <a:gd name="T11" fmla="*/ 238 h 289"/>
                  <a:gd name="T12" fmla="*/ 4 w 63"/>
                  <a:gd name="T13" fmla="*/ 260 h 289"/>
                  <a:gd name="T14" fmla="*/ 8 w 63"/>
                  <a:gd name="T15" fmla="*/ 280 h 289"/>
                  <a:gd name="T16" fmla="*/ 9 w 63"/>
                  <a:gd name="T17" fmla="*/ 286 h 289"/>
                  <a:gd name="T18" fmla="*/ 23 w 63"/>
                  <a:gd name="T19" fmla="*/ 289 h 289"/>
                  <a:gd name="T20" fmla="*/ 46 w 63"/>
                  <a:gd name="T21" fmla="*/ 284 h 289"/>
                  <a:gd name="T22" fmla="*/ 63 w 63"/>
                  <a:gd name="T23" fmla="*/ 26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289">
                    <a:moveTo>
                      <a:pt x="63" y="26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2" y="14"/>
                      <a:pt x="2" y="31"/>
                    </a:cubicBezTo>
                    <a:cubicBezTo>
                      <a:pt x="3" y="44"/>
                      <a:pt x="3" y="56"/>
                      <a:pt x="2" y="69"/>
                    </a:cubicBezTo>
                    <a:cubicBezTo>
                      <a:pt x="2" y="97"/>
                      <a:pt x="2" y="124"/>
                      <a:pt x="1" y="152"/>
                    </a:cubicBezTo>
                    <a:cubicBezTo>
                      <a:pt x="0" y="181"/>
                      <a:pt x="5" y="209"/>
                      <a:pt x="5" y="238"/>
                    </a:cubicBezTo>
                    <a:cubicBezTo>
                      <a:pt x="5" y="245"/>
                      <a:pt x="4" y="253"/>
                      <a:pt x="4" y="260"/>
                    </a:cubicBezTo>
                    <a:cubicBezTo>
                      <a:pt x="4" y="267"/>
                      <a:pt x="7" y="273"/>
                      <a:pt x="8" y="280"/>
                    </a:cubicBezTo>
                    <a:cubicBezTo>
                      <a:pt x="8" y="282"/>
                      <a:pt x="8" y="284"/>
                      <a:pt x="9" y="286"/>
                    </a:cubicBezTo>
                    <a:cubicBezTo>
                      <a:pt x="18" y="288"/>
                      <a:pt x="23" y="289"/>
                      <a:pt x="23" y="289"/>
                    </a:cubicBezTo>
                    <a:cubicBezTo>
                      <a:pt x="46" y="284"/>
                      <a:pt x="46" y="284"/>
                      <a:pt x="46" y="284"/>
                    </a:cubicBezTo>
                    <a:lnTo>
                      <a:pt x="63" y="26"/>
                    </a:lnTo>
                    <a:close/>
                  </a:path>
                </a:pathLst>
              </a:custGeom>
              <a:solidFill>
                <a:srgbClr val="561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113"/>
              <p:cNvSpPr>
                <a:spLocks/>
              </p:cNvSpPr>
              <p:nvPr/>
            </p:nvSpPr>
            <p:spPr bwMode="auto">
              <a:xfrm>
                <a:off x="9078" y="6240"/>
                <a:ext cx="116" cy="685"/>
              </a:xfrm>
              <a:custGeom>
                <a:avLst/>
                <a:gdLst>
                  <a:gd name="T0" fmla="*/ 33 w 49"/>
                  <a:gd name="T1" fmla="*/ 160 h 290"/>
                  <a:gd name="T2" fmla="*/ 41 w 49"/>
                  <a:gd name="T3" fmla="*/ 77 h 290"/>
                  <a:gd name="T4" fmla="*/ 49 w 49"/>
                  <a:gd name="T5" fmla="*/ 35 h 290"/>
                  <a:gd name="T6" fmla="*/ 49 w 49"/>
                  <a:gd name="T7" fmla="*/ 11 h 290"/>
                  <a:gd name="T8" fmla="*/ 34 w 49"/>
                  <a:gd name="T9" fmla="*/ 0 h 290"/>
                  <a:gd name="T10" fmla="*/ 0 w 49"/>
                  <a:gd name="T11" fmla="*/ 276 h 290"/>
                  <a:gd name="T12" fmla="*/ 18 w 49"/>
                  <a:gd name="T13" fmla="*/ 290 h 290"/>
                  <a:gd name="T14" fmla="*/ 33 w 49"/>
                  <a:gd name="T15" fmla="*/ 16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290">
                    <a:moveTo>
                      <a:pt x="33" y="160"/>
                    </a:moveTo>
                    <a:cubicBezTo>
                      <a:pt x="35" y="132"/>
                      <a:pt x="37" y="105"/>
                      <a:pt x="41" y="77"/>
                    </a:cubicBezTo>
                    <a:cubicBezTo>
                      <a:pt x="43" y="63"/>
                      <a:pt x="46" y="49"/>
                      <a:pt x="49" y="35"/>
                    </a:cubicBezTo>
                    <a:cubicBezTo>
                      <a:pt x="49" y="21"/>
                      <a:pt x="49" y="11"/>
                      <a:pt x="49" y="1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4" y="281"/>
                      <a:pt x="10" y="286"/>
                      <a:pt x="18" y="290"/>
                    </a:cubicBezTo>
                    <a:cubicBezTo>
                      <a:pt x="23" y="247"/>
                      <a:pt x="29" y="204"/>
                      <a:pt x="33" y="160"/>
                    </a:cubicBezTo>
                    <a:close/>
                  </a:path>
                </a:pathLst>
              </a:custGeom>
              <a:solidFill>
                <a:srgbClr val="561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114"/>
              <p:cNvSpPr>
                <a:spLocks/>
              </p:cNvSpPr>
              <p:nvPr/>
            </p:nvSpPr>
            <p:spPr bwMode="auto">
              <a:xfrm>
                <a:off x="9248" y="6294"/>
                <a:ext cx="90" cy="90"/>
              </a:xfrm>
              <a:custGeom>
                <a:avLst/>
                <a:gdLst>
                  <a:gd name="T0" fmla="*/ 12 w 38"/>
                  <a:gd name="T1" fmla="*/ 0 h 38"/>
                  <a:gd name="T2" fmla="*/ 1 w 38"/>
                  <a:gd name="T3" fmla="*/ 31 h 38"/>
                  <a:gd name="T4" fmla="*/ 16 w 38"/>
                  <a:gd name="T5" fmla="*/ 38 h 38"/>
                  <a:gd name="T6" fmla="*/ 35 w 38"/>
                  <a:gd name="T7" fmla="*/ 15 h 38"/>
                  <a:gd name="T8" fmla="*/ 12 w 38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12" y="0"/>
                    </a:moveTo>
                    <a:cubicBezTo>
                      <a:pt x="12" y="0"/>
                      <a:pt x="0" y="18"/>
                      <a:pt x="1" y="31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32" y="25"/>
                      <a:pt x="35" y="15"/>
                    </a:cubicBezTo>
                    <a:cubicBezTo>
                      <a:pt x="38" y="5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E3A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115"/>
              <p:cNvSpPr>
                <a:spLocks/>
              </p:cNvSpPr>
              <p:nvPr/>
            </p:nvSpPr>
            <p:spPr bwMode="auto">
              <a:xfrm>
                <a:off x="9251" y="6294"/>
                <a:ext cx="87" cy="73"/>
              </a:xfrm>
              <a:custGeom>
                <a:avLst/>
                <a:gdLst>
                  <a:gd name="T0" fmla="*/ 11 w 37"/>
                  <a:gd name="T1" fmla="*/ 0 h 31"/>
                  <a:gd name="T2" fmla="*/ 0 w 37"/>
                  <a:gd name="T3" fmla="*/ 24 h 31"/>
                  <a:gd name="T4" fmla="*/ 4 w 37"/>
                  <a:gd name="T5" fmla="*/ 22 h 31"/>
                  <a:gd name="T6" fmla="*/ 10 w 37"/>
                  <a:gd name="T7" fmla="*/ 17 h 31"/>
                  <a:gd name="T8" fmla="*/ 19 w 37"/>
                  <a:gd name="T9" fmla="*/ 18 h 31"/>
                  <a:gd name="T10" fmla="*/ 23 w 37"/>
                  <a:gd name="T11" fmla="*/ 31 h 31"/>
                  <a:gd name="T12" fmla="*/ 34 w 37"/>
                  <a:gd name="T13" fmla="*/ 15 h 31"/>
                  <a:gd name="T14" fmla="*/ 11 w 37"/>
                  <a:gd name="T1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31">
                    <a:moveTo>
                      <a:pt x="11" y="0"/>
                    </a:moveTo>
                    <a:cubicBezTo>
                      <a:pt x="11" y="0"/>
                      <a:pt x="3" y="13"/>
                      <a:pt x="0" y="24"/>
                    </a:cubicBezTo>
                    <a:cubicBezTo>
                      <a:pt x="2" y="24"/>
                      <a:pt x="3" y="23"/>
                      <a:pt x="4" y="22"/>
                    </a:cubicBezTo>
                    <a:cubicBezTo>
                      <a:pt x="6" y="20"/>
                      <a:pt x="8" y="18"/>
                      <a:pt x="10" y="17"/>
                    </a:cubicBezTo>
                    <a:cubicBezTo>
                      <a:pt x="13" y="17"/>
                      <a:pt x="17" y="16"/>
                      <a:pt x="19" y="18"/>
                    </a:cubicBezTo>
                    <a:cubicBezTo>
                      <a:pt x="21" y="22"/>
                      <a:pt x="22" y="26"/>
                      <a:pt x="23" y="31"/>
                    </a:cubicBezTo>
                    <a:cubicBezTo>
                      <a:pt x="27" y="26"/>
                      <a:pt x="32" y="20"/>
                      <a:pt x="34" y="15"/>
                    </a:cubicBezTo>
                    <a:cubicBezTo>
                      <a:pt x="37" y="5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D69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116"/>
              <p:cNvSpPr>
                <a:spLocks/>
              </p:cNvSpPr>
              <p:nvPr/>
            </p:nvSpPr>
            <p:spPr bwMode="auto">
              <a:xfrm>
                <a:off x="9192" y="6242"/>
                <a:ext cx="109" cy="147"/>
              </a:xfrm>
              <a:custGeom>
                <a:avLst/>
                <a:gdLst>
                  <a:gd name="T0" fmla="*/ 1 w 46"/>
                  <a:gd name="T1" fmla="*/ 0 h 62"/>
                  <a:gd name="T2" fmla="*/ 0 w 46"/>
                  <a:gd name="T3" fmla="*/ 62 h 62"/>
                  <a:gd name="T4" fmla="*/ 46 w 46"/>
                  <a:gd name="T5" fmla="*/ 31 h 62"/>
                  <a:gd name="T6" fmla="*/ 1 w 46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62">
                    <a:moveTo>
                      <a:pt x="1" y="0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25" y="39"/>
                      <a:pt x="46" y="3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9D9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117"/>
              <p:cNvSpPr>
                <a:spLocks/>
              </p:cNvSpPr>
              <p:nvPr/>
            </p:nvSpPr>
            <p:spPr bwMode="auto">
              <a:xfrm>
                <a:off x="9301" y="6315"/>
                <a:ext cx="104" cy="142"/>
              </a:xfrm>
              <a:custGeom>
                <a:avLst/>
                <a:gdLst>
                  <a:gd name="T0" fmla="*/ 0 w 104"/>
                  <a:gd name="T1" fmla="*/ 0 h 142"/>
                  <a:gd name="T2" fmla="*/ 30 w 104"/>
                  <a:gd name="T3" fmla="*/ 142 h 142"/>
                  <a:gd name="T4" fmla="*/ 104 w 104"/>
                  <a:gd name="T5" fmla="*/ 22 h 142"/>
                  <a:gd name="T6" fmla="*/ 0 w 104"/>
                  <a:gd name="T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142">
                    <a:moveTo>
                      <a:pt x="0" y="0"/>
                    </a:moveTo>
                    <a:lnTo>
                      <a:pt x="30" y="142"/>
                    </a:lnTo>
                    <a:lnTo>
                      <a:pt x="104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D9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118"/>
              <p:cNvSpPr>
                <a:spLocks/>
              </p:cNvSpPr>
              <p:nvPr/>
            </p:nvSpPr>
            <p:spPr bwMode="auto">
              <a:xfrm>
                <a:off x="9194" y="6242"/>
                <a:ext cx="107" cy="88"/>
              </a:xfrm>
              <a:custGeom>
                <a:avLst/>
                <a:gdLst>
                  <a:gd name="T0" fmla="*/ 9 w 45"/>
                  <a:gd name="T1" fmla="*/ 26 h 37"/>
                  <a:gd name="T2" fmla="*/ 33 w 45"/>
                  <a:gd name="T3" fmla="*/ 37 h 37"/>
                  <a:gd name="T4" fmla="*/ 45 w 45"/>
                  <a:gd name="T5" fmla="*/ 31 h 37"/>
                  <a:gd name="T6" fmla="*/ 0 w 45"/>
                  <a:gd name="T7" fmla="*/ 0 h 37"/>
                  <a:gd name="T8" fmla="*/ 0 w 45"/>
                  <a:gd name="T9" fmla="*/ 23 h 37"/>
                  <a:gd name="T10" fmla="*/ 9 w 45"/>
                  <a:gd name="T11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37">
                    <a:moveTo>
                      <a:pt x="9" y="26"/>
                    </a:moveTo>
                    <a:cubicBezTo>
                      <a:pt x="17" y="30"/>
                      <a:pt x="25" y="33"/>
                      <a:pt x="33" y="37"/>
                    </a:cubicBezTo>
                    <a:cubicBezTo>
                      <a:pt x="37" y="35"/>
                      <a:pt x="41" y="33"/>
                      <a:pt x="45" y="3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3" y="24"/>
                      <a:pt x="6" y="25"/>
                      <a:pt x="9" y="26"/>
                    </a:cubicBezTo>
                    <a:close/>
                  </a:path>
                </a:pathLst>
              </a:custGeom>
              <a:solidFill>
                <a:srgbClr val="CCB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119"/>
              <p:cNvSpPr>
                <a:spLocks/>
              </p:cNvSpPr>
              <p:nvPr/>
            </p:nvSpPr>
            <p:spPr bwMode="auto">
              <a:xfrm>
                <a:off x="9301" y="6315"/>
                <a:ext cx="104" cy="71"/>
              </a:xfrm>
              <a:custGeom>
                <a:avLst/>
                <a:gdLst>
                  <a:gd name="T0" fmla="*/ 21 w 44"/>
                  <a:gd name="T1" fmla="*/ 22 h 30"/>
                  <a:gd name="T2" fmla="*/ 32 w 44"/>
                  <a:gd name="T3" fmla="*/ 30 h 30"/>
                  <a:gd name="T4" fmla="*/ 44 w 44"/>
                  <a:gd name="T5" fmla="*/ 9 h 30"/>
                  <a:gd name="T6" fmla="*/ 0 w 44"/>
                  <a:gd name="T7" fmla="*/ 0 h 30"/>
                  <a:gd name="T8" fmla="*/ 3 w 44"/>
                  <a:gd name="T9" fmla="*/ 12 h 30"/>
                  <a:gd name="T10" fmla="*/ 21 w 44"/>
                  <a:gd name="T11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30">
                    <a:moveTo>
                      <a:pt x="21" y="22"/>
                    </a:moveTo>
                    <a:cubicBezTo>
                      <a:pt x="25" y="25"/>
                      <a:pt x="28" y="27"/>
                      <a:pt x="32" y="30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9" y="15"/>
                      <a:pt x="15" y="18"/>
                      <a:pt x="21" y="22"/>
                    </a:cubicBezTo>
                    <a:close/>
                  </a:path>
                </a:pathLst>
              </a:custGeom>
              <a:solidFill>
                <a:srgbClr val="CCB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120"/>
              <p:cNvSpPr>
                <a:spLocks/>
              </p:cNvSpPr>
              <p:nvPr/>
            </p:nvSpPr>
            <p:spPr bwMode="auto">
              <a:xfrm>
                <a:off x="8894" y="6077"/>
                <a:ext cx="293" cy="1040"/>
              </a:xfrm>
              <a:custGeom>
                <a:avLst/>
                <a:gdLst>
                  <a:gd name="T0" fmla="*/ 79 w 124"/>
                  <a:gd name="T1" fmla="*/ 0 h 440"/>
                  <a:gd name="T2" fmla="*/ 25 w 124"/>
                  <a:gd name="T3" fmla="*/ 181 h 440"/>
                  <a:gd name="T4" fmla="*/ 0 w 124"/>
                  <a:gd name="T5" fmla="*/ 388 h 440"/>
                  <a:gd name="T6" fmla="*/ 74 w 124"/>
                  <a:gd name="T7" fmla="*/ 440 h 440"/>
                  <a:gd name="T8" fmla="*/ 124 w 124"/>
                  <a:gd name="T9" fmla="*/ 61 h 440"/>
                  <a:gd name="T10" fmla="*/ 79 w 124"/>
                  <a:gd name="T11" fmla="*/ 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440">
                    <a:moveTo>
                      <a:pt x="79" y="0"/>
                    </a:moveTo>
                    <a:cubicBezTo>
                      <a:pt x="79" y="0"/>
                      <a:pt x="35" y="112"/>
                      <a:pt x="25" y="181"/>
                    </a:cubicBezTo>
                    <a:cubicBezTo>
                      <a:pt x="14" y="250"/>
                      <a:pt x="0" y="388"/>
                      <a:pt x="0" y="388"/>
                    </a:cubicBezTo>
                    <a:cubicBezTo>
                      <a:pt x="0" y="388"/>
                      <a:pt x="35" y="434"/>
                      <a:pt x="74" y="440"/>
                    </a:cubicBezTo>
                    <a:cubicBezTo>
                      <a:pt x="124" y="61"/>
                      <a:pt x="124" y="61"/>
                      <a:pt x="124" y="61"/>
                    </a:cubicBez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C348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121"/>
              <p:cNvSpPr>
                <a:spLocks/>
              </p:cNvSpPr>
              <p:nvPr/>
            </p:nvSpPr>
            <p:spPr bwMode="auto">
              <a:xfrm>
                <a:off x="8974" y="6077"/>
                <a:ext cx="213" cy="328"/>
              </a:xfrm>
              <a:custGeom>
                <a:avLst/>
                <a:gdLst>
                  <a:gd name="T0" fmla="*/ 15 w 90"/>
                  <a:gd name="T1" fmla="*/ 111 h 139"/>
                  <a:gd name="T2" fmla="*/ 30 w 90"/>
                  <a:gd name="T3" fmla="*/ 84 h 139"/>
                  <a:gd name="T4" fmla="*/ 51 w 90"/>
                  <a:gd name="T5" fmla="*/ 81 h 139"/>
                  <a:gd name="T6" fmla="*/ 86 w 90"/>
                  <a:gd name="T7" fmla="*/ 95 h 139"/>
                  <a:gd name="T8" fmla="*/ 90 w 90"/>
                  <a:gd name="T9" fmla="*/ 61 h 139"/>
                  <a:gd name="T10" fmla="*/ 45 w 90"/>
                  <a:gd name="T11" fmla="*/ 0 h 139"/>
                  <a:gd name="T12" fmla="*/ 0 w 90"/>
                  <a:gd name="T13" fmla="*/ 139 h 139"/>
                  <a:gd name="T14" fmla="*/ 15 w 90"/>
                  <a:gd name="T15" fmla="*/ 111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139">
                    <a:moveTo>
                      <a:pt x="15" y="111"/>
                    </a:moveTo>
                    <a:cubicBezTo>
                      <a:pt x="19" y="102"/>
                      <a:pt x="23" y="91"/>
                      <a:pt x="30" y="84"/>
                    </a:cubicBezTo>
                    <a:cubicBezTo>
                      <a:pt x="36" y="78"/>
                      <a:pt x="43" y="78"/>
                      <a:pt x="51" y="81"/>
                    </a:cubicBezTo>
                    <a:cubicBezTo>
                      <a:pt x="63" y="85"/>
                      <a:pt x="74" y="92"/>
                      <a:pt x="86" y="95"/>
                    </a:cubicBezTo>
                    <a:cubicBezTo>
                      <a:pt x="90" y="61"/>
                      <a:pt x="90" y="61"/>
                      <a:pt x="90" y="61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16" y="74"/>
                      <a:pt x="0" y="139"/>
                    </a:cubicBezTo>
                    <a:cubicBezTo>
                      <a:pt x="4" y="129"/>
                      <a:pt x="9" y="120"/>
                      <a:pt x="15" y="111"/>
                    </a:cubicBezTo>
                    <a:close/>
                  </a:path>
                </a:pathLst>
              </a:custGeom>
              <a:solidFill>
                <a:srgbClr val="B23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122"/>
              <p:cNvSpPr>
                <a:spLocks/>
              </p:cNvSpPr>
              <p:nvPr/>
            </p:nvSpPr>
            <p:spPr bwMode="auto">
              <a:xfrm>
                <a:off x="8894" y="6862"/>
                <a:ext cx="210" cy="255"/>
              </a:xfrm>
              <a:custGeom>
                <a:avLst/>
                <a:gdLst>
                  <a:gd name="T0" fmla="*/ 82 w 89"/>
                  <a:gd name="T1" fmla="*/ 17 h 108"/>
                  <a:gd name="T2" fmla="*/ 66 w 89"/>
                  <a:gd name="T3" fmla="*/ 55 h 108"/>
                  <a:gd name="T4" fmla="*/ 51 w 89"/>
                  <a:gd name="T5" fmla="*/ 82 h 108"/>
                  <a:gd name="T6" fmla="*/ 14 w 89"/>
                  <a:gd name="T7" fmla="*/ 59 h 108"/>
                  <a:gd name="T8" fmla="*/ 2 w 89"/>
                  <a:gd name="T9" fmla="*/ 33 h 108"/>
                  <a:gd name="T10" fmla="*/ 0 w 89"/>
                  <a:gd name="T11" fmla="*/ 56 h 108"/>
                  <a:gd name="T12" fmla="*/ 74 w 89"/>
                  <a:gd name="T13" fmla="*/ 108 h 108"/>
                  <a:gd name="T14" fmla="*/ 89 w 89"/>
                  <a:gd name="T15" fmla="*/ 0 h 108"/>
                  <a:gd name="T16" fmla="*/ 82 w 89"/>
                  <a:gd name="T17" fmla="*/ 17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108">
                    <a:moveTo>
                      <a:pt x="82" y="17"/>
                    </a:moveTo>
                    <a:cubicBezTo>
                      <a:pt x="77" y="30"/>
                      <a:pt x="72" y="43"/>
                      <a:pt x="66" y="55"/>
                    </a:cubicBezTo>
                    <a:cubicBezTo>
                      <a:pt x="62" y="64"/>
                      <a:pt x="57" y="74"/>
                      <a:pt x="51" y="82"/>
                    </a:cubicBezTo>
                    <a:cubicBezTo>
                      <a:pt x="38" y="96"/>
                      <a:pt x="19" y="67"/>
                      <a:pt x="14" y="59"/>
                    </a:cubicBezTo>
                    <a:cubicBezTo>
                      <a:pt x="8" y="50"/>
                      <a:pt x="5" y="42"/>
                      <a:pt x="2" y="33"/>
                    </a:cubicBezTo>
                    <a:cubicBezTo>
                      <a:pt x="0" y="47"/>
                      <a:pt x="0" y="56"/>
                      <a:pt x="0" y="56"/>
                    </a:cubicBezTo>
                    <a:cubicBezTo>
                      <a:pt x="0" y="56"/>
                      <a:pt x="35" y="102"/>
                      <a:pt x="74" y="108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6" y="6"/>
                      <a:pt x="84" y="12"/>
                      <a:pt x="82" y="17"/>
                    </a:cubicBezTo>
                    <a:close/>
                  </a:path>
                </a:pathLst>
              </a:custGeom>
              <a:solidFill>
                <a:srgbClr val="B23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123"/>
              <p:cNvSpPr>
                <a:spLocks/>
              </p:cNvSpPr>
              <p:nvPr/>
            </p:nvSpPr>
            <p:spPr bwMode="auto">
              <a:xfrm>
                <a:off x="9341" y="6285"/>
                <a:ext cx="291" cy="905"/>
              </a:xfrm>
              <a:custGeom>
                <a:avLst/>
                <a:gdLst>
                  <a:gd name="T0" fmla="*/ 18 w 123"/>
                  <a:gd name="T1" fmla="*/ 0 h 383"/>
                  <a:gd name="T2" fmla="*/ 34 w 123"/>
                  <a:gd name="T3" fmla="*/ 383 h 383"/>
                  <a:gd name="T4" fmla="*/ 112 w 123"/>
                  <a:gd name="T5" fmla="*/ 365 h 383"/>
                  <a:gd name="T6" fmla="*/ 67 w 123"/>
                  <a:gd name="T7" fmla="*/ 17 h 383"/>
                  <a:gd name="T8" fmla="*/ 18 w 123"/>
                  <a:gd name="T9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383">
                    <a:moveTo>
                      <a:pt x="18" y="0"/>
                    </a:moveTo>
                    <a:cubicBezTo>
                      <a:pt x="18" y="0"/>
                      <a:pt x="0" y="125"/>
                      <a:pt x="34" y="383"/>
                    </a:cubicBezTo>
                    <a:cubicBezTo>
                      <a:pt x="34" y="383"/>
                      <a:pt x="101" y="379"/>
                      <a:pt x="112" y="365"/>
                    </a:cubicBezTo>
                    <a:cubicBezTo>
                      <a:pt x="123" y="352"/>
                      <a:pt x="67" y="17"/>
                      <a:pt x="67" y="17"/>
                    </a:cubicBez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C348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124"/>
              <p:cNvSpPr>
                <a:spLocks/>
              </p:cNvSpPr>
              <p:nvPr/>
            </p:nvSpPr>
            <p:spPr bwMode="auto">
              <a:xfrm>
                <a:off x="9376" y="6285"/>
                <a:ext cx="256" cy="905"/>
              </a:xfrm>
              <a:custGeom>
                <a:avLst/>
                <a:gdLst>
                  <a:gd name="T0" fmla="*/ 52 w 108"/>
                  <a:gd name="T1" fmla="*/ 17 h 383"/>
                  <a:gd name="T2" fmla="*/ 3 w 108"/>
                  <a:gd name="T3" fmla="*/ 0 h 383"/>
                  <a:gd name="T4" fmla="*/ 0 w 108"/>
                  <a:gd name="T5" fmla="*/ 49 h 383"/>
                  <a:gd name="T6" fmla="*/ 28 w 108"/>
                  <a:gd name="T7" fmla="*/ 69 h 383"/>
                  <a:gd name="T8" fmla="*/ 54 w 108"/>
                  <a:gd name="T9" fmla="*/ 120 h 383"/>
                  <a:gd name="T10" fmla="*/ 72 w 108"/>
                  <a:gd name="T11" fmla="*/ 191 h 383"/>
                  <a:gd name="T12" fmla="*/ 58 w 108"/>
                  <a:gd name="T13" fmla="*/ 232 h 383"/>
                  <a:gd name="T14" fmla="*/ 4 w 108"/>
                  <a:gd name="T15" fmla="*/ 233 h 383"/>
                  <a:gd name="T16" fmla="*/ 10 w 108"/>
                  <a:gd name="T17" fmla="*/ 306 h 383"/>
                  <a:gd name="T18" fmla="*/ 29 w 108"/>
                  <a:gd name="T19" fmla="*/ 303 h 383"/>
                  <a:gd name="T20" fmla="*/ 57 w 108"/>
                  <a:gd name="T21" fmla="*/ 296 h 383"/>
                  <a:gd name="T22" fmla="*/ 75 w 108"/>
                  <a:gd name="T23" fmla="*/ 330 h 383"/>
                  <a:gd name="T24" fmla="*/ 70 w 108"/>
                  <a:gd name="T25" fmla="*/ 358 h 383"/>
                  <a:gd name="T26" fmla="*/ 47 w 108"/>
                  <a:gd name="T27" fmla="*/ 370 h 383"/>
                  <a:gd name="T28" fmla="*/ 17 w 108"/>
                  <a:gd name="T29" fmla="*/ 365 h 383"/>
                  <a:gd name="T30" fmla="*/ 17 w 108"/>
                  <a:gd name="T31" fmla="*/ 365 h 383"/>
                  <a:gd name="T32" fmla="*/ 19 w 108"/>
                  <a:gd name="T33" fmla="*/ 383 h 383"/>
                  <a:gd name="T34" fmla="*/ 97 w 108"/>
                  <a:gd name="T35" fmla="*/ 365 h 383"/>
                  <a:gd name="T36" fmla="*/ 52 w 108"/>
                  <a:gd name="T37" fmla="*/ 17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8" h="383">
                    <a:moveTo>
                      <a:pt x="52" y="17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1" y="16"/>
                      <a:pt x="0" y="49"/>
                    </a:cubicBezTo>
                    <a:cubicBezTo>
                      <a:pt x="8" y="56"/>
                      <a:pt x="20" y="62"/>
                      <a:pt x="28" y="69"/>
                    </a:cubicBezTo>
                    <a:cubicBezTo>
                      <a:pt x="42" y="81"/>
                      <a:pt x="49" y="103"/>
                      <a:pt x="54" y="120"/>
                    </a:cubicBezTo>
                    <a:cubicBezTo>
                      <a:pt x="62" y="143"/>
                      <a:pt x="70" y="167"/>
                      <a:pt x="72" y="191"/>
                    </a:cubicBezTo>
                    <a:cubicBezTo>
                      <a:pt x="73" y="204"/>
                      <a:pt x="75" y="229"/>
                      <a:pt x="58" y="232"/>
                    </a:cubicBezTo>
                    <a:cubicBezTo>
                      <a:pt x="39" y="235"/>
                      <a:pt x="21" y="224"/>
                      <a:pt x="4" y="233"/>
                    </a:cubicBezTo>
                    <a:cubicBezTo>
                      <a:pt x="5" y="255"/>
                      <a:pt x="8" y="280"/>
                      <a:pt x="10" y="306"/>
                    </a:cubicBezTo>
                    <a:cubicBezTo>
                      <a:pt x="16" y="306"/>
                      <a:pt x="23" y="305"/>
                      <a:pt x="29" y="303"/>
                    </a:cubicBezTo>
                    <a:cubicBezTo>
                      <a:pt x="38" y="300"/>
                      <a:pt x="48" y="296"/>
                      <a:pt x="57" y="296"/>
                    </a:cubicBezTo>
                    <a:cubicBezTo>
                      <a:pt x="80" y="296"/>
                      <a:pt x="75" y="314"/>
                      <a:pt x="75" y="330"/>
                    </a:cubicBezTo>
                    <a:cubicBezTo>
                      <a:pt x="75" y="339"/>
                      <a:pt x="77" y="351"/>
                      <a:pt x="70" y="358"/>
                    </a:cubicBezTo>
                    <a:cubicBezTo>
                      <a:pt x="65" y="365"/>
                      <a:pt x="56" y="369"/>
                      <a:pt x="47" y="370"/>
                    </a:cubicBezTo>
                    <a:cubicBezTo>
                      <a:pt x="37" y="371"/>
                      <a:pt x="26" y="370"/>
                      <a:pt x="17" y="365"/>
                    </a:cubicBezTo>
                    <a:cubicBezTo>
                      <a:pt x="17" y="365"/>
                      <a:pt x="17" y="365"/>
                      <a:pt x="17" y="365"/>
                    </a:cubicBezTo>
                    <a:cubicBezTo>
                      <a:pt x="18" y="371"/>
                      <a:pt x="19" y="377"/>
                      <a:pt x="19" y="383"/>
                    </a:cubicBezTo>
                    <a:cubicBezTo>
                      <a:pt x="19" y="383"/>
                      <a:pt x="86" y="379"/>
                      <a:pt x="97" y="365"/>
                    </a:cubicBezTo>
                    <a:cubicBezTo>
                      <a:pt x="108" y="352"/>
                      <a:pt x="52" y="17"/>
                      <a:pt x="52" y="17"/>
                    </a:cubicBezTo>
                    <a:close/>
                  </a:path>
                </a:pathLst>
              </a:custGeom>
              <a:solidFill>
                <a:srgbClr val="B23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125"/>
              <p:cNvSpPr>
                <a:spLocks/>
              </p:cNvSpPr>
              <p:nvPr/>
            </p:nvSpPr>
            <p:spPr bwMode="auto">
              <a:xfrm>
                <a:off x="9445" y="6349"/>
                <a:ext cx="406" cy="621"/>
              </a:xfrm>
              <a:custGeom>
                <a:avLst/>
                <a:gdLst>
                  <a:gd name="T0" fmla="*/ 48 w 172"/>
                  <a:gd name="T1" fmla="*/ 5 h 263"/>
                  <a:gd name="T2" fmla="*/ 148 w 172"/>
                  <a:gd name="T3" fmla="*/ 218 h 263"/>
                  <a:gd name="T4" fmla="*/ 41 w 172"/>
                  <a:gd name="T5" fmla="*/ 261 h 263"/>
                  <a:gd name="T6" fmla="*/ 34 w 172"/>
                  <a:gd name="T7" fmla="*/ 218 h 263"/>
                  <a:gd name="T8" fmla="*/ 35 w 172"/>
                  <a:gd name="T9" fmla="*/ 211 h 263"/>
                  <a:gd name="T10" fmla="*/ 55 w 172"/>
                  <a:gd name="T11" fmla="*/ 213 h 263"/>
                  <a:gd name="T12" fmla="*/ 55 w 172"/>
                  <a:gd name="T13" fmla="*/ 218 h 263"/>
                  <a:gd name="T14" fmla="*/ 92 w 172"/>
                  <a:gd name="T15" fmla="*/ 193 h 263"/>
                  <a:gd name="T16" fmla="*/ 20 w 172"/>
                  <a:gd name="T17" fmla="*/ 59 h 263"/>
                  <a:gd name="T18" fmla="*/ 48 w 172"/>
                  <a:gd name="T19" fmla="*/ 5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263">
                    <a:moveTo>
                      <a:pt x="48" y="5"/>
                    </a:moveTo>
                    <a:cubicBezTo>
                      <a:pt x="48" y="5"/>
                      <a:pt x="172" y="174"/>
                      <a:pt x="148" y="218"/>
                    </a:cubicBezTo>
                    <a:cubicBezTo>
                      <a:pt x="125" y="263"/>
                      <a:pt x="41" y="261"/>
                      <a:pt x="41" y="261"/>
                    </a:cubicBezTo>
                    <a:cubicBezTo>
                      <a:pt x="41" y="261"/>
                      <a:pt x="36" y="248"/>
                      <a:pt x="34" y="218"/>
                    </a:cubicBezTo>
                    <a:cubicBezTo>
                      <a:pt x="35" y="211"/>
                      <a:pt x="35" y="211"/>
                      <a:pt x="35" y="211"/>
                    </a:cubicBezTo>
                    <a:cubicBezTo>
                      <a:pt x="55" y="213"/>
                      <a:pt x="55" y="213"/>
                      <a:pt x="55" y="213"/>
                    </a:cubicBezTo>
                    <a:cubicBezTo>
                      <a:pt x="55" y="218"/>
                      <a:pt x="55" y="218"/>
                      <a:pt x="55" y="218"/>
                    </a:cubicBezTo>
                    <a:cubicBezTo>
                      <a:pt x="55" y="218"/>
                      <a:pt x="98" y="210"/>
                      <a:pt x="92" y="193"/>
                    </a:cubicBezTo>
                    <a:cubicBezTo>
                      <a:pt x="87" y="176"/>
                      <a:pt x="20" y="59"/>
                      <a:pt x="20" y="59"/>
                    </a:cubicBezTo>
                    <a:cubicBezTo>
                      <a:pt x="20" y="59"/>
                      <a:pt x="0" y="0"/>
                      <a:pt x="48" y="5"/>
                    </a:cubicBezTo>
                    <a:close/>
                  </a:path>
                </a:pathLst>
              </a:custGeom>
              <a:solidFill>
                <a:srgbClr val="C348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126"/>
              <p:cNvSpPr>
                <a:spLocks/>
              </p:cNvSpPr>
              <p:nvPr/>
            </p:nvSpPr>
            <p:spPr bwMode="auto">
              <a:xfrm>
                <a:off x="9445" y="6349"/>
                <a:ext cx="262" cy="617"/>
              </a:xfrm>
              <a:custGeom>
                <a:avLst/>
                <a:gdLst>
                  <a:gd name="T0" fmla="*/ 72 w 111"/>
                  <a:gd name="T1" fmla="*/ 230 h 261"/>
                  <a:gd name="T2" fmla="*/ 106 w 111"/>
                  <a:gd name="T3" fmla="*/ 198 h 261"/>
                  <a:gd name="T4" fmla="*/ 90 w 111"/>
                  <a:gd name="T5" fmla="*/ 144 h 261"/>
                  <a:gd name="T6" fmla="*/ 63 w 111"/>
                  <a:gd name="T7" fmla="*/ 98 h 261"/>
                  <a:gd name="T8" fmla="*/ 44 w 111"/>
                  <a:gd name="T9" fmla="*/ 62 h 261"/>
                  <a:gd name="T10" fmla="*/ 51 w 111"/>
                  <a:gd name="T11" fmla="*/ 38 h 261"/>
                  <a:gd name="T12" fmla="*/ 66 w 111"/>
                  <a:gd name="T13" fmla="*/ 31 h 261"/>
                  <a:gd name="T14" fmla="*/ 48 w 111"/>
                  <a:gd name="T15" fmla="*/ 5 h 261"/>
                  <a:gd name="T16" fmla="*/ 20 w 111"/>
                  <a:gd name="T17" fmla="*/ 59 h 261"/>
                  <a:gd name="T18" fmla="*/ 92 w 111"/>
                  <a:gd name="T19" fmla="*/ 193 h 261"/>
                  <a:gd name="T20" fmla="*/ 55 w 111"/>
                  <a:gd name="T21" fmla="*/ 218 h 261"/>
                  <a:gd name="T22" fmla="*/ 55 w 111"/>
                  <a:gd name="T23" fmla="*/ 213 h 261"/>
                  <a:gd name="T24" fmla="*/ 35 w 111"/>
                  <a:gd name="T25" fmla="*/ 211 h 261"/>
                  <a:gd name="T26" fmla="*/ 34 w 111"/>
                  <a:gd name="T27" fmla="*/ 218 h 261"/>
                  <a:gd name="T28" fmla="*/ 41 w 111"/>
                  <a:gd name="T29" fmla="*/ 261 h 261"/>
                  <a:gd name="T30" fmla="*/ 67 w 111"/>
                  <a:gd name="T31" fmla="*/ 259 h 261"/>
                  <a:gd name="T32" fmla="*/ 72 w 111"/>
                  <a:gd name="T33" fmla="*/ 23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261">
                    <a:moveTo>
                      <a:pt x="72" y="230"/>
                    </a:moveTo>
                    <a:cubicBezTo>
                      <a:pt x="83" y="220"/>
                      <a:pt x="102" y="214"/>
                      <a:pt x="106" y="198"/>
                    </a:cubicBezTo>
                    <a:cubicBezTo>
                      <a:pt x="111" y="179"/>
                      <a:pt x="99" y="160"/>
                      <a:pt x="90" y="144"/>
                    </a:cubicBezTo>
                    <a:cubicBezTo>
                      <a:pt x="81" y="129"/>
                      <a:pt x="73" y="113"/>
                      <a:pt x="63" y="98"/>
                    </a:cubicBezTo>
                    <a:cubicBezTo>
                      <a:pt x="56" y="87"/>
                      <a:pt x="48" y="75"/>
                      <a:pt x="44" y="62"/>
                    </a:cubicBezTo>
                    <a:cubicBezTo>
                      <a:pt x="42" y="53"/>
                      <a:pt x="42" y="44"/>
                      <a:pt x="51" y="38"/>
                    </a:cubicBezTo>
                    <a:cubicBezTo>
                      <a:pt x="56" y="35"/>
                      <a:pt x="61" y="34"/>
                      <a:pt x="66" y="31"/>
                    </a:cubicBezTo>
                    <a:cubicBezTo>
                      <a:pt x="55" y="15"/>
                      <a:pt x="48" y="5"/>
                      <a:pt x="48" y="5"/>
                    </a:cubicBezTo>
                    <a:cubicBezTo>
                      <a:pt x="0" y="0"/>
                      <a:pt x="20" y="59"/>
                      <a:pt x="20" y="59"/>
                    </a:cubicBezTo>
                    <a:cubicBezTo>
                      <a:pt x="20" y="59"/>
                      <a:pt x="87" y="176"/>
                      <a:pt x="92" y="193"/>
                    </a:cubicBezTo>
                    <a:cubicBezTo>
                      <a:pt x="98" y="210"/>
                      <a:pt x="55" y="218"/>
                      <a:pt x="55" y="218"/>
                    </a:cubicBezTo>
                    <a:cubicBezTo>
                      <a:pt x="55" y="213"/>
                      <a:pt x="55" y="213"/>
                      <a:pt x="55" y="213"/>
                    </a:cubicBezTo>
                    <a:cubicBezTo>
                      <a:pt x="35" y="211"/>
                      <a:pt x="35" y="211"/>
                      <a:pt x="35" y="211"/>
                    </a:cubicBezTo>
                    <a:cubicBezTo>
                      <a:pt x="34" y="218"/>
                      <a:pt x="34" y="218"/>
                      <a:pt x="34" y="218"/>
                    </a:cubicBezTo>
                    <a:cubicBezTo>
                      <a:pt x="36" y="248"/>
                      <a:pt x="41" y="261"/>
                      <a:pt x="41" y="261"/>
                    </a:cubicBezTo>
                    <a:cubicBezTo>
                      <a:pt x="41" y="261"/>
                      <a:pt x="52" y="261"/>
                      <a:pt x="67" y="259"/>
                    </a:cubicBezTo>
                    <a:cubicBezTo>
                      <a:pt x="65" y="249"/>
                      <a:pt x="64" y="237"/>
                      <a:pt x="72" y="230"/>
                    </a:cubicBezTo>
                    <a:close/>
                  </a:path>
                </a:pathLst>
              </a:custGeom>
              <a:solidFill>
                <a:srgbClr val="B23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127"/>
              <p:cNvSpPr>
                <a:spLocks/>
              </p:cNvSpPr>
              <p:nvPr/>
            </p:nvSpPr>
            <p:spPr bwMode="auto">
              <a:xfrm>
                <a:off x="9367" y="6831"/>
                <a:ext cx="182" cy="163"/>
              </a:xfrm>
              <a:custGeom>
                <a:avLst/>
                <a:gdLst>
                  <a:gd name="T0" fmla="*/ 77 w 77"/>
                  <a:gd name="T1" fmla="*/ 49 h 69"/>
                  <a:gd name="T2" fmla="*/ 41 w 77"/>
                  <a:gd name="T3" fmla="*/ 64 h 69"/>
                  <a:gd name="T4" fmla="*/ 8 w 77"/>
                  <a:gd name="T5" fmla="*/ 63 h 69"/>
                  <a:gd name="T6" fmla="*/ 7 w 77"/>
                  <a:gd name="T7" fmla="*/ 53 h 69"/>
                  <a:gd name="T8" fmla="*/ 2 w 77"/>
                  <a:gd name="T9" fmla="*/ 43 h 69"/>
                  <a:gd name="T10" fmla="*/ 7 w 77"/>
                  <a:gd name="T11" fmla="*/ 34 h 69"/>
                  <a:gd name="T12" fmla="*/ 0 w 77"/>
                  <a:gd name="T13" fmla="*/ 23 h 69"/>
                  <a:gd name="T14" fmla="*/ 8 w 77"/>
                  <a:gd name="T15" fmla="*/ 18 h 69"/>
                  <a:gd name="T16" fmla="*/ 24 w 77"/>
                  <a:gd name="T17" fmla="*/ 19 h 69"/>
                  <a:gd name="T18" fmla="*/ 19 w 77"/>
                  <a:gd name="T19" fmla="*/ 11 h 69"/>
                  <a:gd name="T20" fmla="*/ 33 w 77"/>
                  <a:gd name="T21" fmla="*/ 2 h 69"/>
                  <a:gd name="T22" fmla="*/ 70 w 77"/>
                  <a:gd name="T23" fmla="*/ 12 h 69"/>
                  <a:gd name="T24" fmla="*/ 77 w 77"/>
                  <a:gd name="T25" fmla="*/ 4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69">
                    <a:moveTo>
                      <a:pt x="77" y="49"/>
                    </a:moveTo>
                    <a:cubicBezTo>
                      <a:pt x="77" y="49"/>
                      <a:pt x="58" y="60"/>
                      <a:pt x="41" y="64"/>
                    </a:cubicBezTo>
                    <a:cubicBezTo>
                      <a:pt x="23" y="67"/>
                      <a:pt x="12" y="69"/>
                      <a:pt x="8" y="63"/>
                    </a:cubicBezTo>
                    <a:cubicBezTo>
                      <a:pt x="4" y="58"/>
                      <a:pt x="4" y="54"/>
                      <a:pt x="7" y="53"/>
                    </a:cubicBezTo>
                    <a:cubicBezTo>
                      <a:pt x="7" y="53"/>
                      <a:pt x="1" y="51"/>
                      <a:pt x="2" y="43"/>
                    </a:cubicBezTo>
                    <a:cubicBezTo>
                      <a:pt x="2" y="35"/>
                      <a:pt x="7" y="34"/>
                      <a:pt x="7" y="34"/>
                    </a:cubicBezTo>
                    <a:cubicBezTo>
                      <a:pt x="7" y="34"/>
                      <a:pt x="0" y="32"/>
                      <a:pt x="0" y="23"/>
                    </a:cubicBezTo>
                    <a:cubicBezTo>
                      <a:pt x="0" y="17"/>
                      <a:pt x="8" y="18"/>
                      <a:pt x="8" y="18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18" y="17"/>
                      <a:pt x="19" y="11"/>
                    </a:cubicBezTo>
                    <a:cubicBezTo>
                      <a:pt x="20" y="5"/>
                      <a:pt x="22" y="0"/>
                      <a:pt x="33" y="2"/>
                    </a:cubicBezTo>
                    <a:cubicBezTo>
                      <a:pt x="44" y="4"/>
                      <a:pt x="70" y="12"/>
                      <a:pt x="70" y="12"/>
                    </a:cubicBezTo>
                    <a:lnTo>
                      <a:pt x="77" y="49"/>
                    </a:lnTo>
                    <a:close/>
                  </a:path>
                </a:pathLst>
              </a:custGeom>
              <a:solidFill>
                <a:srgbClr val="E8B2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128"/>
              <p:cNvSpPr>
                <a:spLocks/>
              </p:cNvSpPr>
              <p:nvPr/>
            </p:nvSpPr>
            <p:spPr bwMode="auto">
              <a:xfrm>
                <a:off x="9374" y="6833"/>
                <a:ext cx="120" cy="52"/>
              </a:xfrm>
              <a:custGeom>
                <a:avLst/>
                <a:gdLst>
                  <a:gd name="T0" fmla="*/ 37 w 51"/>
                  <a:gd name="T1" fmla="*/ 21 h 22"/>
                  <a:gd name="T2" fmla="*/ 51 w 51"/>
                  <a:gd name="T3" fmla="*/ 17 h 22"/>
                  <a:gd name="T4" fmla="*/ 51 w 51"/>
                  <a:gd name="T5" fmla="*/ 15 h 22"/>
                  <a:gd name="T6" fmla="*/ 28 w 51"/>
                  <a:gd name="T7" fmla="*/ 16 h 22"/>
                  <a:gd name="T8" fmla="*/ 25 w 51"/>
                  <a:gd name="T9" fmla="*/ 0 h 22"/>
                  <a:gd name="T10" fmla="*/ 16 w 51"/>
                  <a:gd name="T11" fmla="*/ 10 h 22"/>
                  <a:gd name="T12" fmla="*/ 21 w 51"/>
                  <a:gd name="T13" fmla="*/ 18 h 22"/>
                  <a:gd name="T14" fmla="*/ 5 w 51"/>
                  <a:gd name="T15" fmla="*/ 17 h 22"/>
                  <a:gd name="T16" fmla="*/ 0 w 51"/>
                  <a:gd name="T17" fmla="*/ 18 h 22"/>
                  <a:gd name="T18" fmla="*/ 14 w 51"/>
                  <a:gd name="T19" fmla="*/ 21 h 22"/>
                  <a:gd name="T20" fmla="*/ 37 w 51"/>
                  <a:gd name="T21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22">
                    <a:moveTo>
                      <a:pt x="37" y="21"/>
                    </a:moveTo>
                    <a:cubicBezTo>
                      <a:pt x="40" y="21"/>
                      <a:pt x="51" y="21"/>
                      <a:pt x="51" y="17"/>
                    </a:cubicBezTo>
                    <a:cubicBezTo>
                      <a:pt x="51" y="16"/>
                      <a:pt x="51" y="16"/>
                      <a:pt x="51" y="15"/>
                    </a:cubicBezTo>
                    <a:cubicBezTo>
                      <a:pt x="45" y="20"/>
                      <a:pt x="34" y="20"/>
                      <a:pt x="28" y="16"/>
                    </a:cubicBezTo>
                    <a:cubicBezTo>
                      <a:pt x="21" y="13"/>
                      <a:pt x="21" y="5"/>
                      <a:pt x="25" y="0"/>
                    </a:cubicBezTo>
                    <a:cubicBezTo>
                      <a:pt x="18" y="1"/>
                      <a:pt x="17" y="5"/>
                      <a:pt x="16" y="10"/>
                    </a:cubicBezTo>
                    <a:cubicBezTo>
                      <a:pt x="15" y="16"/>
                      <a:pt x="21" y="18"/>
                      <a:pt x="21" y="18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2" y="17"/>
                      <a:pt x="0" y="18"/>
                    </a:cubicBezTo>
                    <a:cubicBezTo>
                      <a:pt x="4" y="18"/>
                      <a:pt x="9" y="21"/>
                      <a:pt x="14" y="21"/>
                    </a:cubicBezTo>
                    <a:cubicBezTo>
                      <a:pt x="22" y="22"/>
                      <a:pt x="29" y="22"/>
                      <a:pt x="37" y="21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129"/>
              <p:cNvSpPr>
                <a:spLocks/>
              </p:cNvSpPr>
              <p:nvPr/>
            </p:nvSpPr>
            <p:spPr bwMode="auto">
              <a:xfrm>
                <a:off x="9480" y="6845"/>
                <a:ext cx="69" cy="132"/>
              </a:xfrm>
              <a:custGeom>
                <a:avLst/>
                <a:gdLst>
                  <a:gd name="T0" fmla="*/ 8 w 29"/>
                  <a:gd name="T1" fmla="*/ 6 h 56"/>
                  <a:gd name="T2" fmla="*/ 9 w 29"/>
                  <a:gd name="T3" fmla="*/ 7 h 56"/>
                  <a:gd name="T4" fmla="*/ 10 w 29"/>
                  <a:gd name="T5" fmla="*/ 45 h 56"/>
                  <a:gd name="T6" fmla="*/ 0 w 29"/>
                  <a:gd name="T7" fmla="*/ 56 h 56"/>
                  <a:gd name="T8" fmla="*/ 29 w 29"/>
                  <a:gd name="T9" fmla="*/ 43 h 56"/>
                  <a:gd name="T10" fmla="*/ 22 w 29"/>
                  <a:gd name="T11" fmla="*/ 6 h 56"/>
                  <a:gd name="T12" fmla="*/ 3 w 29"/>
                  <a:gd name="T13" fmla="*/ 0 h 56"/>
                  <a:gd name="T14" fmla="*/ 8 w 29"/>
                  <a:gd name="T15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56">
                    <a:moveTo>
                      <a:pt x="8" y="6"/>
                    </a:moveTo>
                    <a:cubicBezTo>
                      <a:pt x="8" y="6"/>
                      <a:pt x="8" y="6"/>
                      <a:pt x="9" y="7"/>
                    </a:cubicBezTo>
                    <a:cubicBezTo>
                      <a:pt x="11" y="19"/>
                      <a:pt x="14" y="33"/>
                      <a:pt x="10" y="45"/>
                    </a:cubicBezTo>
                    <a:cubicBezTo>
                      <a:pt x="8" y="50"/>
                      <a:pt x="4" y="53"/>
                      <a:pt x="0" y="56"/>
                    </a:cubicBezTo>
                    <a:cubicBezTo>
                      <a:pt x="15" y="51"/>
                      <a:pt x="29" y="43"/>
                      <a:pt x="29" y="43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13" y="3"/>
                      <a:pt x="3" y="0"/>
                    </a:cubicBezTo>
                    <a:cubicBezTo>
                      <a:pt x="5" y="2"/>
                      <a:pt x="7" y="4"/>
                      <a:pt x="8" y="6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130"/>
              <p:cNvSpPr>
                <a:spLocks/>
              </p:cNvSpPr>
              <p:nvPr/>
            </p:nvSpPr>
            <p:spPr bwMode="auto">
              <a:xfrm>
                <a:off x="9374" y="6942"/>
                <a:ext cx="75" cy="21"/>
              </a:xfrm>
              <a:custGeom>
                <a:avLst/>
                <a:gdLst>
                  <a:gd name="T0" fmla="*/ 6 w 32"/>
                  <a:gd name="T1" fmla="*/ 8 h 9"/>
                  <a:gd name="T2" fmla="*/ 29 w 32"/>
                  <a:gd name="T3" fmla="*/ 4 h 9"/>
                  <a:gd name="T4" fmla="*/ 27 w 32"/>
                  <a:gd name="T5" fmla="*/ 1 h 9"/>
                  <a:gd name="T6" fmla="*/ 21 w 32"/>
                  <a:gd name="T7" fmla="*/ 3 h 9"/>
                  <a:gd name="T8" fmla="*/ 14 w 32"/>
                  <a:gd name="T9" fmla="*/ 4 h 9"/>
                  <a:gd name="T10" fmla="*/ 0 w 32"/>
                  <a:gd name="T11" fmla="*/ 3 h 9"/>
                  <a:gd name="T12" fmla="*/ 4 w 32"/>
                  <a:gd name="T13" fmla="*/ 6 h 9"/>
                  <a:gd name="T14" fmla="*/ 2 w 32"/>
                  <a:gd name="T15" fmla="*/ 9 h 9"/>
                  <a:gd name="T16" fmla="*/ 6 w 32"/>
                  <a:gd name="T1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9">
                    <a:moveTo>
                      <a:pt x="6" y="8"/>
                    </a:moveTo>
                    <a:cubicBezTo>
                      <a:pt x="13" y="7"/>
                      <a:pt x="22" y="9"/>
                      <a:pt x="29" y="4"/>
                    </a:cubicBezTo>
                    <a:cubicBezTo>
                      <a:pt x="32" y="3"/>
                      <a:pt x="30" y="0"/>
                      <a:pt x="27" y="1"/>
                    </a:cubicBezTo>
                    <a:cubicBezTo>
                      <a:pt x="25" y="2"/>
                      <a:pt x="23" y="2"/>
                      <a:pt x="21" y="3"/>
                    </a:cubicBezTo>
                    <a:cubicBezTo>
                      <a:pt x="19" y="3"/>
                      <a:pt x="17" y="3"/>
                      <a:pt x="14" y="4"/>
                    </a:cubicBezTo>
                    <a:cubicBezTo>
                      <a:pt x="12" y="4"/>
                      <a:pt x="5" y="4"/>
                      <a:pt x="0" y="3"/>
                    </a:cubicBezTo>
                    <a:cubicBezTo>
                      <a:pt x="2" y="5"/>
                      <a:pt x="4" y="6"/>
                      <a:pt x="4" y="6"/>
                    </a:cubicBezTo>
                    <a:cubicBezTo>
                      <a:pt x="3" y="6"/>
                      <a:pt x="2" y="7"/>
                      <a:pt x="2" y="9"/>
                    </a:cubicBezTo>
                    <a:cubicBezTo>
                      <a:pt x="3" y="8"/>
                      <a:pt x="5" y="8"/>
                      <a:pt x="6" y="8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131"/>
              <p:cNvSpPr>
                <a:spLocks/>
              </p:cNvSpPr>
              <p:nvPr/>
            </p:nvSpPr>
            <p:spPr bwMode="auto">
              <a:xfrm>
                <a:off x="9371" y="6902"/>
                <a:ext cx="74" cy="19"/>
              </a:xfrm>
              <a:custGeom>
                <a:avLst/>
                <a:gdLst>
                  <a:gd name="T0" fmla="*/ 8 w 31"/>
                  <a:gd name="T1" fmla="*/ 7 h 8"/>
                  <a:gd name="T2" fmla="*/ 31 w 31"/>
                  <a:gd name="T3" fmla="*/ 5 h 8"/>
                  <a:gd name="T4" fmla="*/ 12 w 31"/>
                  <a:gd name="T5" fmla="*/ 4 h 8"/>
                  <a:gd name="T6" fmla="*/ 0 w 31"/>
                  <a:gd name="T7" fmla="*/ 0 h 8"/>
                  <a:gd name="T8" fmla="*/ 5 w 31"/>
                  <a:gd name="T9" fmla="*/ 4 h 8"/>
                  <a:gd name="T10" fmla="*/ 1 w 31"/>
                  <a:gd name="T11" fmla="*/ 8 h 8"/>
                  <a:gd name="T12" fmla="*/ 8 w 31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8">
                    <a:moveTo>
                      <a:pt x="8" y="7"/>
                    </a:moveTo>
                    <a:cubicBezTo>
                      <a:pt x="12" y="7"/>
                      <a:pt x="27" y="8"/>
                      <a:pt x="31" y="5"/>
                    </a:cubicBezTo>
                    <a:cubicBezTo>
                      <a:pt x="25" y="5"/>
                      <a:pt x="18" y="6"/>
                      <a:pt x="12" y="4"/>
                    </a:cubicBezTo>
                    <a:cubicBezTo>
                      <a:pt x="8" y="3"/>
                      <a:pt x="4" y="1"/>
                      <a:pt x="0" y="0"/>
                    </a:cubicBezTo>
                    <a:cubicBezTo>
                      <a:pt x="2" y="3"/>
                      <a:pt x="5" y="4"/>
                      <a:pt x="5" y="4"/>
                    </a:cubicBezTo>
                    <a:cubicBezTo>
                      <a:pt x="5" y="4"/>
                      <a:pt x="3" y="5"/>
                      <a:pt x="1" y="8"/>
                    </a:cubicBezTo>
                    <a:cubicBezTo>
                      <a:pt x="4" y="7"/>
                      <a:pt x="6" y="7"/>
                      <a:pt x="8" y="7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132"/>
              <p:cNvSpPr>
                <a:spLocks/>
              </p:cNvSpPr>
              <p:nvPr/>
            </p:nvSpPr>
            <p:spPr bwMode="auto">
              <a:xfrm>
                <a:off x="9525" y="6847"/>
                <a:ext cx="59" cy="119"/>
              </a:xfrm>
              <a:custGeom>
                <a:avLst/>
                <a:gdLst>
                  <a:gd name="T0" fmla="*/ 21 w 25"/>
                  <a:gd name="T1" fmla="*/ 2 h 50"/>
                  <a:gd name="T2" fmla="*/ 1 w 25"/>
                  <a:gd name="T3" fmla="*/ 0 h 50"/>
                  <a:gd name="T4" fmla="*/ 0 w 25"/>
                  <a:gd name="T5" fmla="*/ 7 h 50"/>
                  <a:gd name="T6" fmla="*/ 7 w 25"/>
                  <a:gd name="T7" fmla="*/ 50 h 50"/>
                  <a:gd name="T8" fmla="*/ 25 w 25"/>
                  <a:gd name="T9" fmla="*/ 49 h 50"/>
                  <a:gd name="T10" fmla="*/ 21 w 25"/>
                  <a:gd name="T11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50">
                    <a:moveTo>
                      <a:pt x="2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37"/>
                      <a:pt x="7" y="50"/>
                      <a:pt x="7" y="50"/>
                    </a:cubicBezTo>
                    <a:cubicBezTo>
                      <a:pt x="7" y="50"/>
                      <a:pt x="14" y="50"/>
                      <a:pt x="25" y="49"/>
                    </a:cubicBezTo>
                    <a:cubicBezTo>
                      <a:pt x="21" y="34"/>
                      <a:pt x="19" y="18"/>
                      <a:pt x="21" y="2"/>
                    </a:cubicBezTo>
                    <a:close/>
                  </a:path>
                </a:pathLst>
              </a:custGeom>
              <a:solidFill>
                <a:srgbClr val="E9D9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133"/>
              <p:cNvSpPr>
                <a:spLocks/>
              </p:cNvSpPr>
              <p:nvPr/>
            </p:nvSpPr>
            <p:spPr bwMode="auto">
              <a:xfrm>
                <a:off x="9014" y="5244"/>
                <a:ext cx="965" cy="814"/>
              </a:xfrm>
              <a:custGeom>
                <a:avLst/>
                <a:gdLst>
                  <a:gd name="T0" fmla="*/ 0 w 408"/>
                  <a:gd name="T1" fmla="*/ 224 h 344"/>
                  <a:gd name="T2" fmla="*/ 44 w 408"/>
                  <a:gd name="T3" fmla="*/ 86 h 344"/>
                  <a:gd name="T4" fmla="*/ 44 w 408"/>
                  <a:gd name="T5" fmla="*/ 11 h 344"/>
                  <a:gd name="T6" fmla="*/ 74 w 408"/>
                  <a:gd name="T7" fmla="*/ 30 h 344"/>
                  <a:gd name="T8" fmla="*/ 82 w 408"/>
                  <a:gd name="T9" fmla="*/ 5 h 344"/>
                  <a:gd name="T10" fmla="*/ 112 w 408"/>
                  <a:gd name="T11" fmla="*/ 37 h 344"/>
                  <a:gd name="T12" fmla="*/ 116 w 408"/>
                  <a:gd name="T13" fmla="*/ 2 h 344"/>
                  <a:gd name="T14" fmla="*/ 152 w 408"/>
                  <a:gd name="T15" fmla="*/ 46 h 344"/>
                  <a:gd name="T16" fmla="*/ 159 w 408"/>
                  <a:gd name="T17" fmla="*/ 23 h 344"/>
                  <a:gd name="T18" fmla="*/ 179 w 408"/>
                  <a:gd name="T19" fmla="*/ 46 h 344"/>
                  <a:gd name="T20" fmla="*/ 186 w 408"/>
                  <a:gd name="T21" fmla="*/ 23 h 344"/>
                  <a:gd name="T22" fmla="*/ 226 w 408"/>
                  <a:gd name="T23" fmla="*/ 77 h 344"/>
                  <a:gd name="T24" fmla="*/ 377 w 408"/>
                  <a:gd name="T25" fmla="*/ 134 h 344"/>
                  <a:gd name="T26" fmla="*/ 399 w 408"/>
                  <a:gd name="T27" fmla="*/ 205 h 344"/>
                  <a:gd name="T28" fmla="*/ 355 w 408"/>
                  <a:gd name="T29" fmla="*/ 344 h 344"/>
                  <a:gd name="T30" fmla="*/ 0 w 408"/>
                  <a:gd name="T31" fmla="*/ 224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8" h="344">
                    <a:moveTo>
                      <a:pt x="0" y="224"/>
                    </a:moveTo>
                    <a:cubicBezTo>
                      <a:pt x="0" y="224"/>
                      <a:pt x="43" y="105"/>
                      <a:pt x="44" y="86"/>
                    </a:cubicBezTo>
                    <a:cubicBezTo>
                      <a:pt x="45" y="67"/>
                      <a:pt x="31" y="14"/>
                      <a:pt x="44" y="11"/>
                    </a:cubicBezTo>
                    <a:cubicBezTo>
                      <a:pt x="58" y="9"/>
                      <a:pt x="74" y="30"/>
                      <a:pt x="74" y="30"/>
                    </a:cubicBezTo>
                    <a:cubicBezTo>
                      <a:pt x="74" y="30"/>
                      <a:pt x="72" y="5"/>
                      <a:pt x="82" y="5"/>
                    </a:cubicBezTo>
                    <a:cubicBezTo>
                      <a:pt x="93" y="6"/>
                      <a:pt x="112" y="37"/>
                      <a:pt x="112" y="37"/>
                    </a:cubicBezTo>
                    <a:cubicBezTo>
                      <a:pt x="112" y="37"/>
                      <a:pt x="101" y="3"/>
                      <a:pt x="116" y="2"/>
                    </a:cubicBezTo>
                    <a:cubicBezTo>
                      <a:pt x="131" y="0"/>
                      <a:pt x="152" y="46"/>
                      <a:pt x="152" y="46"/>
                    </a:cubicBezTo>
                    <a:cubicBezTo>
                      <a:pt x="152" y="46"/>
                      <a:pt x="152" y="24"/>
                      <a:pt x="159" y="23"/>
                    </a:cubicBezTo>
                    <a:cubicBezTo>
                      <a:pt x="166" y="22"/>
                      <a:pt x="179" y="46"/>
                      <a:pt x="179" y="46"/>
                    </a:cubicBezTo>
                    <a:cubicBezTo>
                      <a:pt x="179" y="46"/>
                      <a:pt x="172" y="28"/>
                      <a:pt x="186" y="23"/>
                    </a:cubicBezTo>
                    <a:cubicBezTo>
                      <a:pt x="200" y="18"/>
                      <a:pt x="220" y="75"/>
                      <a:pt x="226" y="77"/>
                    </a:cubicBezTo>
                    <a:cubicBezTo>
                      <a:pt x="232" y="79"/>
                      <a:pt x="359" y="125"/>
                      <a:pt x="377" y="134"/>
                    </a:cubicBezTo>
                    <a:cubicBezTo>
                      <a:pt x="394" y="142"/>
                      <a:pt x="408" y="171"/>
                      <a:pt x="399" y="205"/>
                    </a:cubicBezTo>
                    <a:cubicBezTo>
                      <a:pt x="391" y="238"/>
                      <a:pt x="371" y="323"/>
                      <a:pt x="355" y="344"/>
                    </a:cubicBezTo>
                    <a:lnTo>
                      <a:pt x="0" y="224"/>
                    </a:lnTo>
                    <a:close/>
                  </a:path>
                </a:pathLst>
              </a:custGeom>
              <a:solidFill>
                <a:srgbClr val="7F5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134"/>
              <p:cNvSpPr>
                <a:spLocks/>
              </p:cNvSpPr>
              <p:nvPr/>
            </p:nvSpPr>
            <p:spPr bwMode="auto">
              <a:xfrm>
                <a:off x="9095" y="5275"/>
                <a:ext cx="75" cy="118"/>
              </a:xfrm>
              <a:custGeom>
                <a:avLst/>
                <a:gdLst>
                  <a:gd name="T0" fmla="*/ 7 w 32"/>
                  <a:gd name="T1" fmla="*/ 38 h 50"/>
                  <a:gd name="T2" fmla="*/ 10 w 32"/>
                  <a:gd name="T3" fmla="*/ 42 h 50"/>
                  <a:gd name="T4" fmla="*/ 31 w 32"/>
                  <a:gd name="T5" fmla="*/ 36 h 50"/>
                  <a:gd name="T6" fmla="*/ 19 w 32"/>
                  <a:gd name="T7" fmla="*/ 16 h 50"/>
                  <a:gd name="T8" fmla="*/ 8 w 32"/>
                  <a:gd name="T9" fmla="*/ 0 h 50"/>
                  <a:gd name="T10" fmla="*/ 7 w 32"/>
                  <a:gd name="T11" fmla="*/ 3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0">
                    <a:moveTo>
                      <a:pt x="7" y="38"/>
                    </a:moveTo>
                    <a:cubicBezTo>
                      <a:pt x="8" y="40"/>
                      <a:pt x="9" y="41"/>
                      <a:pt x="10" y="42"/>
                    </a:cubicBezTo>
                    <a:cubicBezTo>
                      <a:pt x="17" y="50"/>
                      <a:pt x="32" y="49"/>
                      <a:pt x="31" y="36"/>
                    </a:cubicBezTo>
                    <a:cubicBezTo>
                      <a:pt x="30" y="28"/>
                      <a:pt x="24" y="22"/>
                      <a:pt x="19" y="16"/>
                    </a:cubicBezTo>
                    <a:cubicBezTo>
                      <a:pt x="15" y="11"/>
                      <a:pt x="10" y="7"/>
                      <a:pt x="8" y="0"/>
                    </a:cubicBezTo>
                    <a:cubicBezTo>
                      <a:pt x="0" y="6"/>
                      <a:pt x="2" y="27"/>
                      <a:pt x="7" y="38"/>
                    </a:cubicBezTo>
                    <a:close/>
                  </a:path>
                </a:pathLst>
              </a:custGeom>
              <a:solidFill>
                <a:srgbClr val="603D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135"/>
              <p:cNvSpPr>
                <a:spLocks/>
              </p:cNvSpPr>
              <p:nvPr/>
            </p:nvSpPr>
            <p:spPr bwMode="auto">
              <a:xfrm>
                <a:off x="9175" y="5261"/>
                <a:ext cx="71" cy="116"/>
              </a:xfrm>
              <a:custGeom>
                <a:avLst/>
                <a:gdLst>
                  <a:gd name="T0" fmla="*/ 7 w 30"/>
                  <a:gd name="T1" fmla="*/ 28 h 49"/>
                  <a:gd name="T2" fmla="*/ 27 w 30"/>
                  <a:gd name="T3" fmla="*/ 39 h 49"/>
                  <a:gd name="T4" fmla="*/ 20 w 30"/>
                  <a:gd name="T5" fmla="*/ 19 h 49"/>
                  <a:gd name="T6" fmla="*/ 10 w 30"/>
                  <a:gd name="T7" fmla="*/ 0 h 49"/>
                  <a:gd name="T8" fmla="*/ 6 w 30"/>
                  <a:gd name="T9" fmla="*/ 23 h 49"/>
                  <a:gd name="T10" fmla="*/ 0 w 30"/>
                  <a:gd name="T11" fmla="*/ 16 h 49"/>
                  <a:gd name="T12" fmla="*/ 7 w 30"/>
                  <a:gd name="T13" fmla="*/ 2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9">
                    <a:moveTo>
                      <a:pt x="7" y="28"/>
                    </a:moveTo>
                    <a:cubicBezTo>
                      <a:pt x="14" y="38"/>
                      <a:pt x="23" y="49"/>
                      <a:pt x="27" y="39"/>
                    </a:cubicBezTo>
                    <a:cubicBezTo>
                      <a:pt x="30" y="32"/>
                      <a:pt x="23" y="24"/>
                      <a:pt x="20" y="19"/>
                    </a:cubicBezTo>
                    <a:cubicBezTo>
                      <a:pt x="16" y="13"/>
                      <a:pt x="10" y="7"/>
                      <a:pt x="10" y="0"/>
                    </a:cubicBezTo>
                    <a:cubicBezTo>
                      <a:pt x="7" y="3"/>
                      <a:pt x="3" y="19"/>
                      <a:pt x="6" y="23"/>
                    </a:cubicBezTo>
                    <a:cubicBezTo>
                      <a:pt x="6" y="23"/>
                      <a:pt x="4" y="20"/>
                      <a:pt x="0" y="16"/>
                    </a:cubicBezTo>
                    <a:cubicBezTo>
                      <a:pt x="1" y="18"/>
                      <a:pt x="4" y="23"/>
                      <a:pt x="7" y="28"/>
                    </a:cubicBezTo>
                    <a:close/>
                  </a:path>
                </a:pathLst>
              </a:custGeom>
              <a:solidFill>
                <a:srgbClr val="603D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136"/>
              <p:cNvSpPr>
                <a:spLocks/>
              </p:cNvSpPr>
              <p:nvPr/>
            </p:nvSpPr>
            <p:spPr bwMode="auto">
              <a:xfrm>
                <a:off x="9258" y="5249"/>
                <a:ext cx="66" cy="111"/>
              </a:xfrm>
              <a:custGeom>
                <a:avLst/>
                <a:gdLst>
                  <a:gd name="T0" fmla="*/ 8 w 28"/>
                  <a:gd name="T1" fmla="*/ 32 h 47"/>
                  <a:gd name="T2" fmla="*/ 25 w 28"/>
                  <a:gd name="T3" fmla="*/ 32 h 47"/>
                  <a:gd name="T4" fmla="*/ 17 w 28"/>
                  <a:gd name="T5" fmla="*/ 15 h 47"/>
                  <a:gd name="T6" fmla="*/ 11 w 28"/>
                  <a:gd name="T7" fmla="*/ 0 h 47"/>
                  <a:gd name="T8" fmla="*/ 9 w 28"/>
                  <a:gd name="T9" fmla="*/ 35 h 47"/>
                  <a:gd name="T10" fmla="*/ 8 w 28"/>
                  <a:gd name="T11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47">
                    <a:moveTo>
                      <a:pt x="8" y="32"/>
                    </a:moveTo>
                    <a:cubicBezTo>
                      <a:pt x="11" y="45"/>
                      <a:pt x="28" y="47"/>
                      <a:pt x="25" y="32"/>
                    </a:cubicBezTo>
                    <a:cubicBezTo>
                      <a:pt x="24" y="25"/>
                      <a:pt x="21" y="20"/>
                      <a:pt x="17" y="15"/>
                    </a:cubicBezTo>
                    <a:cubicBezTo>
                      <a:pt x="14" y="11"/>
                      <a:pt x="7" y="5"/>
                      <a:pt x="11" y="0"/>
                    </a:cubicBezTo>
                    <a:cubicBezTo>
                      <a:pt x="0" y="5"/>
                      <a:pt x="5" y="27"/>
                      <a:pt x="9" y="35"/>
                    </a:cubicBezTo>
                    <a:cubicBezTo>
                      <a:pt x="9" y="34"/>
                      <a:pt x="8" y="33"/>
                      <a:pt x="8" y="32"/>
                    </a:cubicBezTo>
                    <a:close/>
                  </a:path>
                </a:pathLst>
              </a:custGeom>
              <a:solidFill>
                <a:srgbClr val="603D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137"/>
              <p:cNvSpPr>
                <a:spLocks/>
              </p:cNvSpPr>
              <p:nvPr/>
            </p:nvSpPr>
            <p:spPr bwMode="auto">
              <a:xfrm>
                <a:off x="9367" y="5301"/>
                <a:ext cx="61" cy="97"/>
              </a:xfrm>
              <a:custGeom>
                <a:avLst/>
                <a:gdLst>
                  <a:gd name="T0" fmla="*/ 2 w 26"/>
                  <a:gd name="T1" fmla="*/ 30 h 41"/>
                  <a:gd name="T2" fmla="*/ 5 w 26"/>
                  <a:gd name="T3" fmla="*/ 35 h 41"/>
                  <a:gd name="T4" fmla="*/ 17 w 26"/>
                  <a:gd name="T5" fmla="*/ 39 h 41"/>
                  <a:gd name="T6" fmla="*/ 8 w 26"/>
                  <a:gd name="T7" fmla="*/ 0 h 41"/>
                  <a:gd name="T8" fmla="*/ 2 w 26"/>
                  <a:gd name="T9" fmla="*/ 3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1">
                    <a:moveTo>
                      <a:pt x="2" y="30"/>
                    </a:moveTo>
                    <a:cubicBezTo>
                      <a:pt x="3" y="32"/>
                      <a:pt x="4" y="34"/>
                      <a:pt x="5" y="35"/>
                    </a:cubicBezTo>
                    <a:cubicBezTo>
                      <a:pt x="7" y="38"/>
                      <a:pt x="14" y="41"/>
                      <a:pt x="17" y="39"/>
                    </a:cubicBezTo>
                    <a:cubicBezTo>
                      <a:pt x="26" y="33"/>
                      <a:pt x="8" y="8"/>
                      <a:pt x="8" y="0"/>
                    </a:cubicBezTo>
                    <a:cubicBezTo>
                      <a:pt x="3" y="5"/>
                      <a:pt x="0" y="20"/>
                      <a:pt x="2" y="30"/>
                    </a:cubicBezTo>
                    <a:close/>
                  </a:path>
                </a:pathLst>
              </a:custGeom>
              <a:solidFill>
                <a:srgbClr val="603D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138"/>
              <p:cNvSpPr>
                <a:spLocks/>
              </p:cNvSpPr>
              <p:nvPr/>
            </p:nvSpPr>
            <p:spPr bwMode="auto">
              <a:xfrm>
                <a:off x="9431" y="5306"/>
                <a:ext cx="70" cy="120"/>
              </a:xfrm>
              <a:custGeom>
                <a:avLst/>
                <a:gdLst>
                  <a:gd name="T0" fmla="*/ 8 w 30"/>
                  <a:gd name="T1" fmla="*/ 39 h 51"/>
                  <a:gd name="T2" fmla="*/ 9 w 30"/>
                  <a:gd name="T3" fmla="*/ 42 h 51"/>
                  <a:gd name="T4" fmla="*/ 11 w 30"/>
                  <a:gd name="T5" fmla="*/ 44 h 51"/>
                  <a:gd name="T6" fmla="*/ 22 w 30"/>
                  <a:gd name="T7" fmla="*/ 48 h 51"/>
                  <a:gd name="T8" fmla="*/ 30 w 30"/>
                  <a:gd name="T9" fmla="*/ 42 h 51"/>
                  <a:gd name="T10" fmla="*/ 20 w 30"/>
                  <a:gd name="T11" fmla="*/ 25 h 51"/>
                  <a:gd name="T12" fmla="*/ 6 w 30"/>
                  <a:gd name="T13" fmla="*/ 0 h 51"/>
                  <a:gd name="T14" fmla="*/ 3 w 30"/>
                  <a:gd name="T15" fmla="*/ 19 h 51"/>
                  <a:gd name="T16" fmla="*/ 5 w 30"/>
                  <a:gd name="T17" fmla="*/ 27 h 51"/>
                  <a:gd name="T18" fmla="*/ 8 w 30"/>
                  <a:gd name="T19" fmla="*/ 3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51">
                    <a:moveTo>
                      <a:pt x="8" y="39"/>
                    </a:moveTo>
                    <a:cubicBezTo>
                      <a:pt x="8" y="40"/>
                      <a:pt x="9" y="41"/>
                      <a:pt x="9" y="42"/>
                    </a:cubicBezTo>
                    <a:cubicBezTo>
                      <a:pt x="10" y="43"/>
                      <a:pt x="10" y="43"/>
                      <a:pt x="11" y="44"/>
                    </a:cubicBezTo>
                    <a:cubicBezTo>
                      <a:pt x="13" y="49"/>
                      <a:pt x="17" y="51"/>
                      <a:pt x="22" y="48"/>
                    </a:cubicBezTo>
                    <a:cubicBezTo>
                      <a:pt x="25" y="47"/>
                      <a:pt x="28" y="44"/>
                      <a:pt x="30" y="42"/>
                    </a:cubicBezTo>
                    <a:cubicBezTo>
                      <a:pt x="27" y="36"/>
                      <a:pt x="23" y="31"/>
                      <a:pt x="20" y="25"/>
                    </a:cubicBezTo>
                    <a:cubicBezTo>
                      <a:pt x="15" y="17"/>
                      <a:pt x="8" y="10"/>
                      <a:pt x="6" y="0"/>
                    </a:cubicBezTo>
                    <a:cubicBezTo>
                      <a:pt x="0" y="4"/>
                      <a:pt x="2" y="14"/>
                      <a:pt x="3" y="19"/>
                    </a:cubicBezTo>
                    <a:cubicBezTo>
                      <a:pt x="4" y="22"/>
                      <a:pt x="5" y="24"/>
                      <a:pt x="5" y="27"/>
                    </a:cubicBezTo>
                    <a:cubicBezTo>
                      <a:pt x="6" y="31"/>
                      <a:pt x="7" y="35"/>
                      <a:pt x="8" y="39"/>
                    </a:cubicBezTo>
                    <a:close/>
                  </a:path>
                </a:pathLst>
              </a:custGeom>
              <a:solidFill>
                <a:srgbClr val="603D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139"/>
              <p:cNvSpPr>
                <a:spLocks/>
              </p:cNvSpPr>
              <p:nvPr/>
            </p:nvSpPr>
            <p:spPr bwMode="auto">
              <a:xfrm>
                <a:off x="9014" y="5405"/>
                <a:ext cx="889" cy="650"/>
              </a:xfrm>
              <a:custGeom>
                <a:avLst/>
                <a:gdLst>
                  <a:gd name="T0" fmla="*/ 359 w 376"/>
                  <a:gd name="T1" fmla="*/ 241 h 275"/>
                  <a:gd name="T2" fmla="*/ 375 w 376"/>
                  <a:gd name="T3" fmla="*/ 166 h 275"/>
                  <a:gd name="T4" fmla="*/ 296 w 376"/>
                  <a:gd name="T5" fmla="*/ 77 h 275"/>
                  <a:gd name="T6" fmla="*/ 187 w 376"/>
                  <a:gd name="T7" fmla="*/ 35 h 275"/>
                  <a:gd name="T8" fmla="*/ 73 w 376"/>
                  <a:gd name="T9" fmla="*/ 17 h 275"/>
                  <a:gd name="T10" fmla="*/ 36 w 376"/>
                  <a:gd name="T11" fmla="*/ 67 h 275"/>
                  <a:gd name="T12" fmla="*/ 0 w 376"/>
                  <a:gd name="T13" fmla="*/ 156 h 275"/>
                  <a:gd name="T14" fmla="*/ 344 w 376"/>
                  <a:gd name="T15" fmla="*/ 273 h 275"/>
                  <a:gd name="T16" fmla="*/ 359 w 376"/>
                  <a:gd name="T17" fmla="*/ 241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6" h="275">
                    <a:moveTo>
                      <a:pt x="359" y="241"/>
                    </a:moveTo>
                    <a:cubicBezTo>
                      <a:pt x="359" y="241"/>
                      <a:pt x="374" y="198"/>
                      <a:pt x="375" y="166"/>
                    </a:cubicBezTo>
                    <a:cubicBezTo>
                      <a:pt x="376" y="135"/>
                      <a:pt x="364" y="116"/>
                      <a:pt x="296" y="77"/>
                    </a:cubicBezTo>
                    <a:cubicBezTo>
                      <a:pt x="263" y="58"/>
                      <a:pt x="224" y="49"/>
                      <a:pt x="187" y="35"/>
                    </a:cubicBezTo>
                    <a:cubicBezTo>
                      <a:pt x="151" y="22"/>
                      <a:pt x="110" y="0"/>
                      <a:pt x="73" y="17"/>
                    </a:cubicBezTo>
                    <a:cubicBezTo>
                      <a:pt x="59" y="23"/>
                      <a:pt x="42" y="53"/>
                      <a:pt x="36" y="67"/>
                    </a:cubicBezTo>
                    <a:cubicBezTo>
                      <a:pt x="25" y="97"/>
                      <a:pt x="11" y="126"/>
                      <a:pt x="0" y="156"/>
                    </a:cubicBezTo>
                    <a:cubicBezTo>
                      <a:pt x="0" y="156"/>
                      <a:pt x="339" y="271"/>
                      <a:pt x="344" y="273"/>
                    </a:cubicBezTo>
                    <a:cubicBezTo>
                      <a:pt x="349" y="275"/>
                      <a:pt x="359" y="241"/>
                      <a:pt x="359" y="241"/>
                    </a:cubicBezTo>
                    <a:close/>
                  </a:path>
                </a:pathLst>
              </a:custGeom>
              <a:solidFill>
                <a:srgbClr val="603D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140"/>
              <p:cNvSpPr>
                <a:spLocks/>
              </p:cNvSpPr>
              <p:nvPr/>
            </p:nvSpPr>
            <p:spPr bwMode="auto">
              <a:xfrm>
                <a:off x="8974" y="5734"/>
                <a:ext cx="102" cy="123"/>
              </a:xfrm>
              <a:custGeom>
                <a:avLst/>
                <a:gdLst>
                  <a:gd name="T0" fmla="*/ 39 w 43"/>
                  <a:gd name="T1" fmla="*/ 33 h 52"/>
                  <a:gd name="T2" fmla="*/ 16 w 43"/>
                  <a:gd name="T3" fmla="*/ 49 h 52"/>
                  <a:gd name="T4" fmla="*/ 4 w 43"/>
                  <a:gd name="T5" fmla="*/ 19 h 52"/>
                  <a:gd name="T6" fmla="*/ 30 w 43"/>
                  <a:gd name="T7" fmla="*/ 3 h 52"/>
                  <a:gd name="T8" fmla="*/ 39 w 43"/>
                  <a:gd name="T9" fmla="*/ 3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2">
                    <a:moveTo>
                      <a:pt x="39" y="33"/>
                    </a:moveTo>
                    <a:cubicBezTo>
                      <a:pt x="35" y="45"/>
                      <a:pt x="25" y="52"/>
                      <a:pt x="16" y="49"/>
                    </a:cubicBezTo>
                    <a:cubicBezTo>
                      <a:pt x="7" y="46"/>
                      <a:pt x="0" y="31"/>
                      <a:pt x="4" y="19"/>
                    </a:cubicBezTo>
                    <a:cubicBezTo>
                      <a:pt x="7" y="7"/>
                      <a:pt x="21" y="0"/>
                      <a:pt x="30" y="3"/>
                    </a:cubicBezTo>
                    <a:cubicBezTo>
                      <a:pt x="39" y="6"/>
                      <a:pt x="43" y="21"/>
                      <a:pt x="39" y="33"/>
                    </a:cubicBezTo>
                    <a:close/>
                  </a:path>
                </a:pathLst>
              </a:custGeom>
              <a:solidFill>
                <a:srgbClr val="E8B2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141"/>
              <p:cNvSpPr>
                <a:spLocks/>
              </p:cNvSpPr>
              <p:nvPr/>
            </p:nvSpPr>
            <p:spPr bwMode="auto">
              <a:xfrm>
                <a:off x="9766" y="5994"/>
                <a:ext cx="111" cy="135"/>
              </a:xfrm>
              <a:custGeom>
                <a:avLst/>
                <a:gdLst>
                  <a:gd name="T0" fmla="*/ 41 w 47"/>
                  <a:gd name="T1" fmla="*/ 40 h 57"/>
                  <a:gd name="T2" fmla="*/ 11 w 47"/>
                  <a:gd name="T3" fmla="*/ 55 h 57"/>
                  <a:gd name="T4" fmla="*/ 5 w 47"/>
                  <a:gd name="T5" fmla="*/ 24 h 57"/>
                  <a:gd name="T6" fmla="*/ 28 w 47"/>
                  <a:gd name="T7" fmla="*/ 3 h 57"/>
                  <a:gd name="T8" fmla="*/ 41 w 47"/>
                  <a:gd name="T9" fmla="*/ 4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7">
                    <a:moveTo>
                      <a:pt x="41" y="40"/>
                    </a:moveTo>
                    <a:cubicBezTo>
                      <a:pt x="36" y="54"/>
                      <a:pt x="19" y="57"/>
                      <a:pt x="11" y="55"/>
                    </a:cubicBezTo>
                    <a:cubicBezTo>
                      <a:pt x="3" y="52"/>
                      <a:pt x="0" y="38"/>
                      <a:pt x="5" y="24"/>
                    </a:cubicBezTo>
                    <a:cubicBezTo>
                      <a:pt x="9" y="10"/>
                      <a:pt x="19" y="0"/>
                      <a:pt x="28" y="3"/>
                    </a:cubicBezTo>
                    <a:cubicBezTo>
                      <a:pt x="47" y="9"/>
                      <a:pt x="45" y="26"/>
                      <a:pt x="41" y="40"/>
                    </a:cubicBezTo>
                    <a:close/>
                  </a:path>
                </a:pathLst>
              </a:custGeom>
              <a:solidFill>
                <a:srgbClr val="E8B2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142"/>
              <p:cNvSpPr>
                <a:spLocks/>
              </p:cNvSpPr>
              <p:nvPr/>
            </p:nvSpPr>
            <p:spPr bwMode="auto">
              <a:xfrm>
                <a:off x="9012" y="5739"/>
                <a:ext cx="57" cy="47"/>
              </a:xfrm>
              <a:custGeom>
                <a:avLst/>
                <a:gdLst>
                  <a:gd name="T0" fmla="*/ 19 w 24"/>
                  <a:gd name="T1" fmla="*/ 14 h 20"/>
                  <a:gd name="T2" fmla="*/ 24 w 24"/>
                  <a:gd name="T3" fmla="*/ 20 h 20"/>
                  <a:gd name="T4" fmla="*/ 14 w 24"/>
                  <a:gd name="T5" fmla="*/ 1 h 20"/>
                  <a:gd name="T6" fmla="*/ 0 w 24"/>
                  <a:gd name="T7" fmla="*/ 3 h 20"/>
                  <a:gd name="T8" fmla="*/ 19 w 24"/>
                  <a:gd name="T9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19" y="14"/>
                    </a:moveTo>
                    <a:cubicBezTo>
                      <a:pt x="21" y="16"/>
                      <a:pt x="23" y="18"/>
                      <a:pt x="24" y="20"/>
                    </a:cubicBezTo>
                    <a:cubicBezTo>
                      <a:pt x="24" y="11"/>
                      <a:pt x="21" y="3"/>
                      <a:pt x="14" y="1"/>
                    </a:cubicBezTo>
                    <a:cubicBezTo>
                      <a:pt x="10" y="0"/>
                      <a:pt x="5" y="1"/>
                      <a:pt x="0" y="3"/>
                    </a:cubicBezTo>
                    <a:cubicBezTo>
                      <a:pt x="8" y="4"/>
                      <a:pt x="14" y="7"/>
                      <a:pt x="19" y="14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143"/>
              <p:cNvSpPr>
                <a:spLocks/>
              </p:cNvSpPr>
              <p:nvPr/>
            </p:nvSpPr>
            <p:spPr bwMode="auto">
              <a:xfrm>
                <a:off x="9780" y="5994"/>
                <a:ext cx="81" cy="47"/>
              </a:xfrm>
              <a:custGeom>
                <a:avLst/>
                <a:gdLst>
                  <a:gd name="T0" fmla="*/ 5 w 34"/>
                  <a:gd name="T1" fmla="*/ 18 h 20"/>
                  <a:gd name="T2" fmla="*/ 24 w 34"/>
                  <a:gd name="T3" fmla="*/ 10 h 20"/>
                  <a:gd name="T4" fmla="*/ 34 w 34"/>
                  <a:gd name="T5" fmla="*/ 11 h 20"/>
                  <a:gd name="T6" fmla="*/ 22 w 34"/>
                  <a:gd name="T7" fmla="*/ 3 h 20"/>
                  <a:gd name="T8" fmla="*/ 0 w 34"/>
                  <a:gd name="T9" fmla="*/ 20 h 20"/>
                  <a:gd name="T10" fmla="*/ 5 w 34"/>
                  <a:gd name="T11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20">
                    <a:moveTo>
                      <a:pt x="5" y="18"/>
                    </a:moveTo>
                    <a:cubicBezTo>
                      <a:pt x="10" y="14"/>
                      <a:pt x="17" y="10"/>
                      <a:pt x="24" y="10"/>
                    </a:cubicBezTo>
                    <a:cubicBezTo>
                      <a:pt x="28" y="10"/>
                      <a:pt x="31" y="10"/>
                      <a:pt x="34" y="11"/>
                    </a:cubicBezTo>
                    <a:cubicBezTo>
                      <a:pt x="32" y="8"/>
                      <a:pt x="28" y="5"/>
                      <a:pt x="22" y="3"/>
                    </a:cubicBezTo>
                    <a:cubicBezTo>
                      <a:pt x="14" y="0"/>
                      <a:pt x="5" y="8"/>
                      <a:pt x="0" y="20"/>
                    </a:cubicBezTo>
                    <a:cubicBezTo>
                      <a:pt x="1" y="19"/>
                      <a:pt x="3" y="18"/>
                      <a:pt x="5" y="18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144"/>
              <p:cNvSpPr>
                <a:spLocks/>
              </p:cNvSpPr>
              <p:nvPr/>
            </p:nvSpPr>
            <p:spPr bwMode="auto">
              <a:xfrm>
                <a:off x="9014" y="5774"/>
                <a:ext cx="57" cy="40"/>
              </a:xfrm>
              <a:custGeom>
                <a:avLst/>
                <a:gdLst>
                  <a:gd name="T0" fmla="*/ 3 w 24"/>
                  <a:gd name="T1" fmla="*/ 0 h 17"/>
                  <a:gd name="T2" fmla="*/ 1 w 24"/>
                  <a:gd name="T3" fmla="*/ 15 h 17"/>
                  <a:gd name="T4" fmla="*/ 22 w 24"/>
                  <a:gd name="T5" fmla="*/ 17 h 17"/>
                  <a:gd name="T6" fmla="*/ 22 w 24"/>
                  <a:gd name="T7" fmla="*/ 16 h 17"/>
                  <a:gd name="T8" fmla="*/ 23 w 24"/>
                  <a:gd name="T9" fmla="*/ 3 h 17"/>
                  <a:gd name="T10" fmla="*/ 3 w 24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7">
                    <a:moveTo>
                      <a:pt x="3" y="0"/>
                    </a:moveTo>
                    <a:cubicBezTo>
                      <a:pt x="1" y="4"/>
                      <a:pt x="0" y="10"/>
                      <a:pt x="1" y="15"/>
                    </a:cubicBezTo>
                    <a:cubicBezTo>
                      <a:pt x="7" y="10"/>
                      <a:pt x="15" y="12"/>
                      <a:pt x="22" y="17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2"/>
                      <a:pt x="24" y="8"/>
                      <a:pt x="23" y="3"/>
                    </a:cubicBezTo>
                    <a:cubicBezTo>
                      <a:pt x="17" y="6"/>
                      <a:pt x="10" y="3"/>
                      <a:pt x="3" y="0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145"/>
              <p:cNvSpPr>
                <a:spLocks/>
              </p:cNvSpPr>
              <p:nvPr/>
            </p:nvSpPr>
            <p:spPr bwMode="auto">
              <a:xfrm>
                <a:off x="9771" y="6048"/>
                <a:ext cx="73" cy="52"/>
              </a:xfrm>
              <a:custGeom>
                <a:avLst/>
                <a:gdLst>
                  <a:gd name="T0" fmla="*/ 28 w 31"/>
                  <a:gd name="T1" fmla="*/ 0 h 22"/>
                  <a:gd name="T2" fmla="*/ 1 w 31"/>
                  <a:gd name="T3" fmla="*/ 6 h 22"/>
                  <a:gd name="T4" fmla="*/ 0 w 31"/>
                  <a:gd name="T5" fmla="*/ 16 h 22"/>
                  <a:gd name="T6" fmla="*/ 14 w 31"/>
                  <a:gd name="T7" fmla="*/ 18 h 22"/>
                  <a:gd name="T8" fmla="*/ 28 w 3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2">
                    <a:moveTo>
                      <a:pt x="28" y="0"/>
                    </a:moveTo>
                    <a:cubicBezTo>
                      <a:pt x="19" y="5"/>
                      <a:pt x="11" y="8"/>
                      <a:pt x="1" y="6"/>
                    </a:cubicBezTo>
                    <a:cubicBezTo>
                      <a:pt x="1" y="9"/>
                      <a:pt x="0" y="13"/>
                      <a:pt x="0" y="16"/>
                    </a:cubicBezTo>
                    <a:cubicBezTo>
                      <a:pt x="5" y="15"/>
                      <a:pt x="9" y="17"/>
                      <a:pt x="14" y="18"/>
                    </a:cubicBezTo>
                    <a:cubicBezTo>
                      <a:pt x="28" y="22"/>
                      <a:pt x="31" y="10"/>
                      <a:pt x="28" y="0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146"/>
              <p:cNvSpPr>
                <a:spLocks/>
              </p:cNvSpPr>
              <p:nvPr/>
            </p:nvSpPr>
            <p:spPr bwMode="auto">
              <a:xfrm>
                <a:off x="8986" y="5370"/>
                <a:ext cx="906" cy="1007"/>
              </a:xfrm>
              <a:custGeom>
                <a:avLst/>
                <a:gdLst>
                  <a:gd name="T0" fmla="*/ 352 w 383"/>
                  <a:gd name="T1" fmla="*/ 267 h 426"/>
                  <a:gd name="T2" fmla="*/ 372 w 383"/>
                  <a:gd name="T3" fmla="*/ 160 h 426"/>
                  <a:gd name="T4" fmla="*/ 241 w 383"/>
                  <a:gd name="T5" fmla="*/ 78 h 426"/>
                  <a:gd name="T6" fmla="*/ 67 w 383"/>
                  <a:gd name="T7" fmla="*/ 64 h 426"/>
                  <a:gd name="T8" fmla="*/ 28 w 383"/>
                  <a:gd name="T9" fmla="*/ 166 h 426"/>
                  <a:gd name="T10" fmla="*/ 22 w 383"/>
                  <a:gd name="T11" fmla="*/ 202 h 426"/>
                  <a:gd name="T12" fmla="*/ 7 w 383"/>
                  <a:gd name="T13" fmla="*/ 249 h 426"/>
                  <a:gd name="T14" fmla="*/ 0 w 383"/>
                  <a:gd name="T15" fmla="*/ 285 h 426"/>
                  <a:gd name="T16" fmla="*/ 25 w 383"/>
                  <a:gd name="T17" fmla="*/ 346 h 426"/>
                  <a:gd name="T18" fmla="*/ 109 w 383"/>
                  <a:gd name="T19" fmla="*/ 400 h 426"/>
                  <a:gd name="T20" fmla="*/ 209 w 383"/>
                  <a:gd name="T21" fmla="*/ 422 h 426"/>
                  <a:gd name="T22" fmla="*/ 316 w 383"/>
                  <a:gd name="T23" fmla="*/ 375 h 426"/>
                  <a:gd name="T24" fmla="*/ 341 w 383"/>
                  <a:gd name="T25" fmla="*/ 320 h 426"/>
                  <a:gd name="T26" fmla="*/ 341 w 383"/>
                  <a:gd name="T27" fmla="*/ 320 h 426"/>
                  <a:gd name="T28" fmla="*/ 341 w 383"/>
                  <a:gd name="T29" fmla="*/ 319 h 426"/>
                  <a:gd name="T30" fmla="*/ 352 w 383"/>
                  <a:gd name="T31" fmla="*/ 267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3" h="426">
                    <a:moveTo>
                      <a:pt x="352" y="267"/>
                    </a:moveTo>
                    <a:cubicBezTo>
                      <a:pt x="352" y="267"/>
                      <a:pt x="383" y="172"/>
                      <a:pt x="372" y="160"/>
                    </a:cubicBezTo>
                    <a:cubicBezTo>
                      <a:pt x="361" y="149"/>
                      <a:pt x="305" y="98"/>
                      <a:pt x="241" y="78"/>
                    </a:cubicBezTo>
                    <a:cubicBezTo>
                      <a:pt x="177" y="59"/>
                      <a:pt x="93" y="0"/>
                      <a:pt x="67" y="64"/>
                    </a:cubicBezTo>
                    <a:cubicBezTo>
                      <a:pt x="40" y="128"/>
                      <a:pt x="28" y="166"/>
                      <a:pt x="28" y="166"/>
                    </a:cubicBezTo>
                    <a:cubicBezTo>
                      <a:pt x="22" y="202"/>
                      <a:pt x="22" y="202"/>
                      <a:pt x="22" y="202"/>
                    </a:cubicBezTo>
                    <a:cubicBezTo>
                      <a:pt x="7" y="249"/>
                      <a:pt x="7" y="249"/>
                      <a:pt x="7" y="249"/>
                    </a:cubicBezTo>
                    <a:cubicBezTo>
                      <a:pt x="7" y="249"/>
                      <a:pt x="1" y="273"/>
                      <a:pt x="0" y="285"/>
                    </a:cubicBezTo>
                    <a:cubicBezTo>
                      <a:pt x="0" y="297"/>
                      <a:pt x="5" y="326"/>
                      <a:pt x="25" y="346"/>
                    </a:cubicBezTo>
                    <a:cubicBezTo>
                      <a:pt x="34" y="355"/>
                      <a:pt x="60" y="378"/>
                      <a:pt x="109" y="400"/>
                    </a:cubicBezTo>
                    <a:cubicBezTo>
                      <a:pt x="169" y="426"/>
                      <a:pt x="209" y="422"/>
                      <a:pt x="209" y="422"/>
                    </a:cubicBezTo>
                    <a:cubicBezTo>
                      <a:pt x="209" y="422"/>
                      <a:pt x="290" y="424"/>
                      <a:pt x="316" y="375"/>
                    </a:cubicBezTo>
                    <a:cubicBezTo>
                      <a:pt x="335" y="336"/>
                      <a:pt x="338" y="326"/>
                      <a:pt x="341" y="320"/>
                    </a:cubicBezTo>
                    <a:cubicBezTo>
                      <a:pt x="341" y="320"/>
                      <a:pt x="341" y="320"/>
                      <a:pt x="341" y="320"/>
                    </a:cubicBezTo>
                    <a:cubicBezTo>
                      <a:pt x="341" y="319"/>
                      <a:pt x="341" y="319"/>
                      <a:pt x="341" y="319"/>
                    </a:cubicBezTo>
                    <a:lnTo>
                      <a:pt x="352" y="267"/>
                    </a:lnTo>
                    <a:close/>
                  </a:path>
                </a:pathLst>
              </a:custGeom>
              <a:solidFill>
                <a:srgbClr val="E8B2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147"/>
              <p:cNvSpPr>
                <a:spLocks/>
              </p:cNvSpPr>
              <p:nvPr/>
            </p:nvSpPr>
            <p:spPr bwMode="auto">
              <a:xfrm>
                <a:off x="8986" y="5847"/>
                <a:ext cx="806" cy="542"/>
              </a:xfrm>
              <a:custGeom>
                <a:avLst/>
                <a:gdLst>
                  <a:gd name="T0" fmla="*/ 338 w 341"/>
                  <a:gd name="T1" fmla="*/ 115 h 229"/>
                  <a:gd name="T2" fmla="*/ 308 w 341"/>
                  <a:gd name="T3" fmla="*/ 165 h 229"/>
                  <a:gd name="T4" fmla="*/ 112 w 341"/>
                  <a:gd name="T5" fmla="*/ 189 h 229"/>
                  <a:gd name="T6" fmla="*/ 53 w 341"/>
                  <a:gd name="T7" fmla="*/ 155 h 229"/>
                  <a:gd name="T8" fmla="*/ 19 w 341"/>
                  <a:gd name="T9" fmla="*/ 119 h 229"/>
                  <a:gd name="T10" fmla="*/ 9 w 341"/>
                  <a:gd name="T11" fmla="*/ 78 h 229"/>
                  <a:gd name="T12" fmla="*/ 12 w 341"/>
                  <a:gd name="T13" fmla="*/ 36 h 229"/>
                  <a:gd name="T14" fmla="*/ 22 w 341"/>
                  <a:gd name="T15" fmla="*/ 5 h 229"/>
                  <a:gd name="T16" fmla="*/ 21 w 341"/>
                  <a:gd name="T17" fmla="*/ 0 h 229"/>
                  <a:gd name="T18" fmla="*/ 7 w 341"/>
                  <a:gd name="T19" fmla="*/ 47 h 229"/>
                  <a:gd name="T20" fmla="*/ 0 w 341"/>
                  <a:gd name="T21" fmla="*/ 83 h 229"/>
                  <a:gd name="T22" fmla="*/ 25 w 341"/>
                  <a:gd name="T23" fmla="*/ 144 h 229"/>
                  <a:gd name="T24" fmla="*/ 109 w 341"/>
                  <a:gd name="T25" fmla="*/ 198 h 229"/>
                  <a:gd name="T26" fmla="*/ 209 w 341"/>
                  <a:gd name="T27" fmla="*/ 220 h 229"/>
                  <a:gd name="T28" fmla="*/ 316 w 341"/>
                  <a:gd name="T29" fmla="*/ 173 h 229"/>
                  <a:gd name="T30" fmla="*/ 341 w 341"/>
                  <a:gd name="T31" fmla="*/ 118 h 229"/>
                  <a:gd name="T32" fmla="*/ 338 w 341"/>
                  <a:gd name="T33" fmla="*/ 115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1" h="229">
                    <a:moveTo>
                      <a:pt x="338" y="115"/>
                    </a:moveTo>
                    <a:cubicBezTo>
                      <a:pt x="328" y="133"/>
                      <a:pt x="320" y="150"/>
                      <a:pt x="308" y="165"/>
                    </a:cubicBezTo>
                    <a:cubicBezTo>
                      <a:pt x="259" y="229"/>
                      <a:pt x="171" y="212"/>
                      <a:pt x="112" y="189"/>
                    </a:cubicBezTo>
                    <a:cubicBezTo>
                      <a:pt x="92" y="182"/>
                      <a:pt x="71" y="167"/>
                      <a:pt x="53" y="155"/>
                    </a:cubicBezTo>
                    <a:cubicBezTo>
                      <a:pt x="39" y="145"/>
                      <a:pt x="26" y="132"/>
                      <a:pt x="19" y="119"/>
                    </a:cubicBezTo>
                    <a:cubicBezTo>
                      <a:pt x="14" y="110"/>
                      <a:pt x="9" y="88"/>
                      <a:pt x="9" y="78"/>
                    </a:cubicBezTo>
                    <a:cubicBezTo>
                      <a:pt x="9" y="70"/>
                      <a:pt x="8" y="51"/>
                      <a:pt x="12" y="36"/>
                    </a:cubicBezTo>
                    <a:cubicBezTo>
                      <a:pt x="14" y="25"/>
                      <a:pt x="20" y="16"/>
                      <a:pt x="22" y="5"/>
                    </a:cubicBezTo>
                    <a:cubicBezTo>
                      <a:pt x="23" y="3"/>
                      <a:pt x="22" y="1"/>
                      <a:pt x="21" y="0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7" y="47"/>
                      <a:pt x="1" y="71"/>
                      <a:pt x="0" y="83"/>
                    </a:cubicBezTo>
                    <a:cubicBezTo>
                      <a:pt x="0" y="95"/>
                      <a:pt x="5" y="124"/>
                      <a:pt x="25" y="144"/>
                    </a:cubicBezTo>
                    <a:cubicBezTo>
                      <a:pt x="34" y="153"/>
                      <a:pt x="60" y="176"/>
                      <a:pt x="109" y="198"/>
                    </a:cubicBezTo>
                    <a:cubicBezTo>
                      <a:pt x="169" y="224"/>
                      <a:pt x="209" y="220"/>
                      <a:pt x="209" y="220"/>
                    </a:cubicBezTo>
                    <a:cubicBezTo>
                      <a:pt x="209" y="220"/>
                      <a:pt x="290" y="222"/>
                      <a:pt x="316" y="173"/>
                    </a:cubicBezTo>
                    <a:cubicBezTo>
                      <a:pt x="335" y="134"/>
                      <a:pt x="338" y="124"/>
                      <a:pt x="341" y="118"/>
                    </a:cubicBezTo>
                    <a:cubicBezTo>
                      <a:pt x="340" y="117"/>
                      <a:pt x="339" y="116"/>
                      <a:pt x="338" y="115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148"/>
              <p:cNvSpPr>
                <a:spLocks/>
              </p:cNvSpPr>
              <p:nvPr/>
            </p:nvSpPr>
            <p:spPr bwMode="auto">
              <a:xfrm>
                <a:off x="9059" y="5370"/>
                <a:ext cx="828" cy="614"/>
              </a:xfrm>
              <a:custGeom>
                <a:avLst/>
                <a:gdLst>
                  <a:gd name="T0" fmla="*/ 8 w 350"/>
                  <a:gd name="T1" fmla="*/ 134 h 260"/>
                  <a:gd name="T2" fmla="*/ 0 w 350"/>
                  <a:gd name="T3" fmla="*/ 158 h 260"/>
                  <a:gd name="T4" fmla="*/ 5 w 350"/>
                  <a:gd name="T5" fmla="*/ 155 h 260"/>
                  <a:gd name="T6" fmla="*/ 10 w 350"/>
                  <a:gd name="T7" fmla="*/ 142 h 260"/>
                  <a:gd name="T8" fmla="*/ 22 w 350"/>
                  <a:gd name="T9" fmla="*/ 114 h 260"/>
                  <a:gd name="T10" fmla="*/ 50 w 350"/>
                  <a:gd name="T11" fmla="*/ 55 h 260"/>
                  <a:gd name="T12" fmla="*/ 109 w 350"/>
                  <a:gd name="T13" fmla="*/ 46 h 260"/>
                  <a:gd name="T14" fmla="*/ 185 w 350"/>
                  <a:gd name="T15" fmla="*/ 78 h 260"/>
                  <a:gd name="T16" fmla="*/ 314 w 350"/>
                  <a:gd name="T17" fmla="*/ 138 h 260"/>
                  <a:gd name="T18" fmla="*/ 334 w 350"/>
                  <a:gd name="T19" fmla="*/ 195 h 260"/>
                  <a:gd name="T20" fmla="*/ 329 w 350"/>
                  <a:gd name="T21" fmla="*/ 235 h 260"/>
                  <a:gd name="T22" fmla="*/ 323 w 350"/>
                  <a:gd name="T23" fmla="*/ 260 h 260"/>
                  <a:gd name="T24" fmla="*/ 341 w 350"/>
                  <a:gd name="T25" fmla="*/ 160 h 260"/>
                  <a:gd name="T26" fmla="*/ 210 w 350"/>
                  <a:gd name="T27" fmla="*/ 78 h 260"/>
                  <a:gd name="T28" fmla="*/ 36 w 350"/>
                  <a:gd name="T29" fmla="*/ 64 h 260"/>
                  <a:gd name="T30" fmla="*/ 8 w 350"/>
                  <a:gd name="T31" fmla="*/ 134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0" h="260">
                    <a:moveTo>
                      <a:pt x="8" y="134"/>
                    </a:moveTo>
                    <a:cubicBezTo>
                      <a:pt x="5" y="142"/>
                      <a:pt x="2" y="150"/>
                      <a:pt x="0" y="158"/>
                    </a:cubicBezTo>
                    <a:cubicBezTo>
                      <a:pt x="0" y="159"/>
                      <a:pt x="5" y="155"/>
                      <a:pt x="5" y="155"/>
                    </a:cubicBezTo>
                    <a:cubicBezTo>
                      <a:pt x="7" y="153"/>
                      <a:pt x="9" y="145"/>
                      <a:pt x="10" y="142"/>
                    </a:cubicBezTo>
                    <a:cubicBezTo>
                      <a:pt x="14" y="132"/>
                      <a:pt x="18" y="123"/>
                      <a:pt x="22" y="114"/>
                    </a:cubicBezTo>
                    <a:cubicBezTo>
                      <a:pt x="31" y="94"/>
                      <a:pt x="40" y="74"/>
                      <a:pt x="50" y="55"/>
                    </a:cubicBezTo>
                    <a:cubicBezTo>
                      <a:pt x="62" y="31"/>
                      <a:pt x="89" y="37"/>
                      <a:pt x="109" y="46"/>
                    </a:cubicBezTo>
                    <a:cubicBezTo>
                      <a:pt x="135" y="57"/>
                      <a:pt x="158" y="68"/>
                      <a:pt x="185" y="78"/>
                    </a:cubicBezTo>
                    <a:cubicBezTo>
                      <a:pt x="227" y="94"/>
                      <a:pt x="282" y="103"/>
                      <a:pt x="314" y="138"/>
                    </a:cubicBezTo>
                    <a:cubicBezTo>
                      <a:pt x="329" y="154"/>
                      <a:pt x="334" y="173"/>
                      <a:pt x="334" y="195"/>
                    </a:cubicBezTo>
                    <a:cubicBezTo>
                      <a:pt x="334" y="208"/>
                      <a:pt x="333" y="222"/>
                      <a:pt x="329" y="235"/>
                    </a:cubicBezTo>
                    <a:cubicBezTo>
                      <a:pt x="327" y="243"/>
                      <a:pt x="324" y="251"/>
                      <a:pt x="323" y="260"/>
                    </a:cubicBezTo>
                    <a:cubicBezTo>
                      <a:pt x="330" y="238"/>
                      <a:pt x="350" y="170"/>
                      <a:pt x="341" y="160"/>
                    </a:cubicBezTo>
                    <a:cubicBezTo>
                      <a:pt x="330" y="149"/>
                      <a:pt x="274" y="98"/>
                      <a:pt x="210" y="78"/>
                    </a:cubicBezTo>
                    <a:cubicBezTo>
                      <a:pt x="146" y="59"/>
                      <a:pt x="62" y="0"/>
                      <a:pt x="36" y="64"/>
                    </a:cubicBezTo>
                    <a:cubicBezTo>
                      <a:pt x="26" y="87"/>
                      <a:pt x="16" y="110"/>
                      <a:pt x="8" y="134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149"/>
              <p:cNvSpPr>
                <a:spLocks/>
              </p:cNvSpPr>
              <p:nvPr/>
            </p:nvSpPr>
            <p:spPr bwMode="auto">
              <a:xfrm>
                <a:off x="9107" y="5682"/>
                <a:ext cx="132" cy="130"/>
              </a:xfrm>
              <a:custGeom>
                <a:avLst/>
                <a:gdLst>
                  <a:gd name="T0" fmla="*/ 52 w 56"/>
                  <a:gd name="T1" fmla="*/ 35 h 55"/>
                  <a:gd name="T2" fmla="*/ 21 w 56"/>
                  <a:gd name="T3" fmla="*/ 51 h 55"/>
                  <a:gd name="T4" fmla="*/ 5 w 56"/>
                  <a:gd name="T5" fmla="*/ 20 h 55"/>
                  <a:gd name="T6" fmla="*/ 36 w 56"/>
                  <a:gd name="T7" fmla="*/ 4 h 55"/>
                  <a:gd name="T8" fmla="*/ 52 w 56"/>
                  <a:gd name="T9" fmla="*/ 3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5">
                    <a:moveTo>
                      <a:pt x="52" y="35"/>
                    </a:moveTo>
                    <a:cubicBezTo>
                      <a:pt x="48" y="48"/>
                      <a:pt x="34" y="55"/>
                      <a:pt x="21" y="51"/>
                    </a:cubicBezTo>
                    <a:cubicBezTo>
                      <a:pt x="8" y="47"/>
                      <a:pt x="0" y="33"/>
                      <a:pt x="5" y="20"/>
                    </a:cubicBezTo>
                    <a:cubicBezTo>
                      <a:pt x="9" y="7"/>
                      <a:pt x="23" y="0"/>
                      <a:pt x="36" y="4"/>
                    </a:cubicBezTo>
                    <a:cubicBezTo>
                      <a:pt x="49" y="8"/>
                      <a:pt x="56" y="22"/>
                      <a:pt x="52" y="35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150"/>
              <p:cNvSpPr>
                <a:spLocks/>
              </p:cNvSpPr>
              <p:nvPr/>
            </p:nvSpPr>
            <p:spPr bwMode="auto">
              <a:xfrm>
                <a:off x="9135" y="5698"/>
                <a:ext cx="43" cy="41"/>
              </a:xfrm>
              <a:custGeom>
                <a:avLst/>
                <a:gdLst>
                  <a:gd name="T0" fmla="*/ 16 w 18"/>
                  <a:gd name="T1" fmla="*/ 11 h 17"/>
                  <a:gd name="T2" fmla="*/ 7 w 18"/>
                  <a:gd name="T3" fmla="*/ 16 h 17"/>
                  <a:gd name="T4" fmla="*/ 2 w 18"/>
                  <a:gd name="T5" fmla="*/ 6 h 17"/>
                  <a:gd name="T6" fmla="*/ 11 w 18"/>
                  <a:gd name="T7" fmla="*/ 1 h 17"/>
                  <a:gd name="T8" fmla="*/ 16 w 18"/>
                  <a:gd name="T9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6" y="11"/>
                    </a:moveTo>
                    <a:cubicBezTo>
                      <a:pt x="15" y="15"/>
                      <a:pt x="11" y="17"/>
                      <a:pt x="7" y="16"/>
                    </a:cubicBezTo>
                    <a:cubicBezTo>
                      <a:pt x="3" y="14"/>
                      <a:pt x="0" y="10"/>
                      <a:pt x="2" y="6"/>
                    </a:cubicBezTo>
                    <a:cubicBezTo>
                      <a:pt x="3" y="2"/>
                      <a:pt x="7" y="0"/>
                      <a:pt x="11" y="1"/>
                    </a:cubicBezTo>
                    <a:cubicBezTo>
                      <a:pt x="16" y="2"/>
                      <a:pt x="18" y="7"/>
                      <a:pt x="16" y="11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151"/>
              <p:cNvSpPr>
                <a:spLocks/>
              </p:cNvSpPr>
              <p:nvPr/>
            </p:nvSpPr>
            <p:spPr bwMode="auto">
              <a:xfrm>
                <a:off x="9530" y="5831"/>
                <a:ext cx="130" cy="132"/>
              </a:xfrm>
              <a:custGeom>
                <a:avLst/>
                <a:gdLst>
                  <a:gd name="T0" fmla="*/ 51 w 55"/>
                  <a:gd name="T1" fmla="*/ 36 h 56"/>
                  <a:gd name="T2" fmla="*/ 20 w 55"/>
                  <a:gd name="T3" fmla="*/ 52 h 56"/>
                  <a:gd name="T4" fmla="*/ 4 w 55"/>
                  <a:gd name="T5" fmla="*/ 21 h 56"/>
                  <a:gd name="T6" fmla="*/ 35 w 55"/>
                  <a:gd name="T7" fmla="*/ 5 h 56"/>
                  <a:gd name="T8" fmla="*/ 51 w 55"/>
                  <a:gd name="T9" fmla="*/ 3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56">
                    <a:moveTo>
                      <a:pt x="51" y="36"/>
                    </a:moveTo>
                    <a:cubicBezTo>
                      <a:pt x="47" y="49"/>
                      <a:pt x="33" y="56"/>
                      <a:pt x="20" y="52"/>
                    </a:cubicBezTo>
                    <a:cubicBezTo>
                      <a:pt x="7" y="48"/>
                      <a:pt x="0" y="34"/>
                      <a:pt x="4" y="21"/>
                    </a:cubicBezTo>
                    <a:cubicBezTo>
                      <a:pt x="8" y="8"/>
                      <a:pt x="22" y="0"/>
                      <a:pt x="35" y="5"/>
                    </a:cubicBezTo>
                    <a:cubicBezTo>
                      <a:pt x="48" y="9"/>
                      <a:pt x="55" y="23"/>
                      <a:pt x="51" y="36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152"/>
              <p:cNvSpPr>
                <a:spLocks/>
              </p:cNvSpPr>
              <p:nvPr/>
            </p:nvSpPr>
            <p:spPr bwMode="auto">
              <a:xfrm>
                <a:off x="9558" y="5852"/>
                <a:ext cx="40" cy="40"/>
              </a:xfrm>
              <a:custGeom>
                <a:avLst/>
                <a:gdLst>
                  <a:gd name="T0" fmla="*/ 16 w 17"/>
                  <a:gd name="T1" fmla="*/ 11 h 17"/>
                  <a:gd name="T2" fmla="*/ 6 w 17"/>
                  <a:gd name="T3" fmla="*/ 16 h 17"/>
                  <a:gd name="T4" fmla="*/ 1 w 17"/>
                  <a:gd name="T5" fmla="*/ 6 h 17"/>
                  <a:gd name="T6" fmla="*/ 11 w 17"/>
                  <a:gd name="T7" fmla="*/ 1 h 17"/>
                  <a:gd name="T8" fmla="*/ 16 w 17"/>
                  <a:gd name="T9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11"/>
                    </a:moveTo>
                    <a:cubicBezTo>
                      <a:pt x="14" y="15"/>
                      <a:pt x="10" y="17"/>
                      <a:pt x="6" y="16"/>
                    </a:cubicBezTo>
                    <a:cubicBezTo>
                      <a:pt x="2" y="15"/>
                      <a:pt x="0" y="10"/>
                      <a:pt x="1" y="6"/>
                    </a:cubicBezTo>
                    <a:cubicBezTo>
                      <a:pt x="2" y="2"/>
                      <a:pt x="7" y="0"/>
                      <a:pt x="11" y="1"/>
                    </a:cubicBezTo>
                    <a:cubicBezTo>
                      <a:pt x="15" y="2"/>
                      <a:pt x="17" y="7"/>
                      <a:pt x="16" y="11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153"/>
              <p:cNvSpPr>
                <a:spLocks/>
              </p:cNvSpPr>
              <p:nvPr/>
            </p:nvSpPr>
            <p:spPr bwMode="auto">
              <a:xfrm>
                <a:off x="9308" y="5890"/>
                <a:ext cx="111" cy="104"/>
              </a:xfrm>
              <a:custGeom>
                <a:avLst/>
                <a:gdLst>
                  <a:gd name="T0" fmla="*/ 11 w 47"/>
                  <a:gd name="T1" fmla="*/ 44 h 44"/>
                  <a:gd name="T2" fmla="*/ 2 w 47"/>
                  <a:gd name="T3" fmla="*/ 23 h 44"/>
                  <a:gd name="T4" fmla="*/ 34 w 47"/>
                  <a:gd name="T5" fmla="*/ 8 h 44"/>
                  <a:gd name="T6" fmla="*/ 45 w 47"/>
                  <a:gd name="T7" fmla="*/ 33 h 44"/>
                  <a:gd name="T8" fmla="*/ 26 w 47"/>
                  <a:gd name="T9" fmla="*/ 11 h 44"/>
                  <a:gd name="T10" fmla="*/ 11 w 47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44">
                    <a:moveTo>
                      <a:pt x="11" y="44"/>
                    </a:moveTo>
                    <a:cubicBezTo>
                      <a:pt x="11" y="44"/>
                      <a:pt x="0" y="34"/>
                      <a:pt x="2" y="23"/>
                    </a:cubicBezTo>
                    <a:cubicBezTo>
                      <a:pt x="5" y="11"/>
                      <a:pt x="21" y="0"/>
                      <a:pt x="34" y="8"/>
                    </a:cubicBezTo>
                    <a:cubicBezTo>
                      <a:pt x="47" y="16"/>
                      <a:pt x="45" y="33"/>
                      <a:pt x="45" y="33"/>
                    </a:cubicBezTo>
                    <a:cubicBezTo>
                      <a:pt x="45" y="33"/>
                      <a:pt x="37" y="12"/>
                      <a:pt x="26" y="11"/>
                    </a:cubicBezTo>
                    <a:cubicBezTo>
                      <a:pt x="18" y="10"/>
                      <a:pt x="3" y="18"/>
                      <a:pt x="11" y="44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154"/>
              <p:cNvSpPr>
                <a:spLocks/>
              </p:cNvSpPr>
              <p:nvPr/>
            </p:nvSpPr>
            <p:spPr bwMode="auto">
              <a:xfrm>
                <a:off x="9480" y="6055"/>
                <a:ext cx="50" cy="71"/>
              </a:xfrm>
              <a:custGeom>
                <a:avLst/>
                <a:gdLst>
                  <a:gd name="T0" fmla="*/ 0 w 21"/>
                  <a:gd name="T1" fmla="*/ 9 h 30"/>
                  <a:gd name="T2" fmla="*/ 21 w 21"/>
                  <a:gd name="T3" fmla="*/ 30 h 30"/>
                  <a:gd name="T4" fmla="*/ 13 w 21"/>
                  <a:gd name="T5" fmla="*/ 18 h 30"/>
                  <a:gd name="T6" fmla="*/ 0 w 21"/>
                  <a:gd name="T7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30">
                    <a:moveTo>
                      <a:pt x="0" y="9"/>
                    </a:moveTo>
                    <a:cubicBezTo>
                      <a:pt x="0" y="9"/>
                      <a:pt x="20" y="0"/>
                      <a:pt x="21" y="30"/>
                    </a:cubicBezTo>
                    <a:cubicBezTo>
                      <a:pt x="21" y="30"/>
                      <a:pt x="17" y="23"/>
                      <a:pt x="13" y="18"/>
                    </a:cubicBezTo>
                    <a:cubicBezTo>
                      <a:pt x="8" y="14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155"/>
              <p:cNvSpPr>
                <a:spLocks/>
              </p:cNvSpPr>
              <p:nvPr/>
            </p:nvSpPr>
            <p:spPr bwMode="auto">
              <a:xfrm>
                <a:off x="9253" y="6195"/>
                <a:ext cx="88" cy="50"/>
              </a:xfrm>
              <a:custGeom>
                <a:avLst/>
                <a:gdLst>
                  <a:gd name="T0" fmla="*/ 4 w 37"/>
                  <a:gd name="T1" fmla="*/ 13 h 21"/>
                  <a:gd name="T2" fmla="*/ 21 w 37"/>
                  <a:gd name="T3" fmla="*/ 5 h 21"/>
                  <a:gd name="T4" fmla="*/ 35 w 37"/>
                  <a:gd name="T5" fmla="*/ 21 h 21"/>
                  <a:gd name="T6" fmla="*/ 20 w 37"/>
                  <a:gd name="T7" fmla="*/ 14 h 21"/>
                  <a:gd name="T8" fmla="*/ 4 w 37"/>
                  <a:gd name="T9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1">
                    <a:moveTo>
                      <a:pt x="4" y="13"/>
                    </a:moveTo>
                    <a:cubicBezTo>
                      <a:pt x="0" y="11"/>
                      <a:pt x="6" y="0"/>
                      <a:pt x="21" y="5"/>
                    </a:cubicBezTo>
                    <a:cubicBezTo>
                      <a:pt x="37" y="10"/>
                      <a:pt x="37" y="19"/>
                      <a:pt x="35" y="21"/>
                    </a:cubicBezTo>
                    <a:cubicBezTo>
                      <a:pt x="33" y="21"/>
                      <a:pt x="27" y="16"/>
                      <a:pt x="20" y="14"/>
                    </a:cubicBezTo>
                    <a:cubicBezTo>
                      <a:pt x="13" y="13"/>
                      <a:pt x="5" y="14"/>
                      <a:pt x="4" y="13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156"/>
              <p:cNvSpPr>
                <a:spLocks/>
              </p:cNvSpPr>
              <p:nvPr/>
            </p:nvSpPr>
            <p:spPr bwMode="auto">
              <a:xfrm>
                <a:off x="9189" y="6018"/>
                <a:ext cx="294" cy="222"/>
              </a:xfrm>
              <a:custGeom>
                <a:avLst/>
                <a:gdLst>
                  <a:gd name="T0" fmla="*/ 124 w 124"/>
                  <a:gd name="T1" fmla="*/ 44 h 94"/>
                  <a:gd name="T2" fmla="*/ 71 w 124"/>
                  <a:gd name="T3" fmla="*/ 32 h 94"/>
                  <a:gd name="T4" fmla="*/ 13 w 124"/>
                  <a:gd name="T5" fmla="*/ 4 h 94"/>
                  <a:gd name="T6" fmla="*/ 54 w 124"/>
                  <a:gd name="T7" fmla="*/ 76 h 94"/>
                  <a:gd name="T8" fmla="*/ 124 w 124"/>
                  <a:gd name="T9" fmla="*/ 4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94">
                    <a:moveTo>
                      <a:pt x="124" y="44"/>
                    </a:moveTo>
                    <a:cubicBezTo>
                      <a:pt x="124" y="44"/>
                      <a:pt x="93" y="46"/>
                      <a:pt x="71" y="32"/>
                    </a:cubicBezTo>
                    <a:cubicBezTo>
                      <a:pt x="48" y="18"/>
                      <a:pt x="17" y="0"/>
                      <a:pt x="13" y="4"/>
                    </a:cubicBezTo>
                    <a:cubicBezTo>
                      <a:pt x="10" y="9"/>
                      <a:pt x="0" y="59"/>
                      <a:pt x="54" y="76"/>
                    </a:cubicBezTo>
                    <a:cubicBezTo>
                      <a:pt x="109" y="94"/>
                      <a:pt x="124" y="44"/>
                      <a:pt x="124" y="44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157"/>
              <p:cNvSpPr>
                <a:spLocks/>
              </p:cNvSpPr>
              <p:nvPr/>
            </p:nvSpPr>
            <p:spPr bwMode="auto">
              <a:xfrm>
                <a:off x="9256" y="6117"/>
                <a:ext cx="227" cy="123"/>
              </a:xfrm>
              <a:custGeom>
                <a:avLst/>
                <a:gdLst>
                  <a:gd name="T0" fmla="*/ 69 w 96"/>
                  <a:gd name="T1" fmla="*/ 0 h 52"/>
                  <a:gd name="T2" fmla="*/ 33 w 96"/>
                  <a:gd name="T3" fmla="*/ 2 h 52"/>
                  <a:gd name="T4" fmla="*/ 0 w 96"/>
                  <a:gd name="T5" fmla="*/ 20 h 52"/>
                  <a:gd name="T6" fmla="*/ 26 w 96"/>
                  <a:gd name="T7" fmla="*/ 34 h 52"/>
                  <a:gd name="T8" fmla="*/ 96 w 96"/>
                  <a:gd name="T9" fmla="*/ 2 h 52"/>
                  <a:gd name="T10" fmla="*/ 69 w 96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52">
                    <a:moveTo>
                      <a:pt x="69" y="0"/>
                    </a:moveTo>
                    <a:cubicBezTo>
                      <a:pt x="58" y="4"/>
                      <a:pt x="42" y="2"/>
                      <a:pt x="33" y="2"/>
                    </a:cubicBezTo>
                    <a:cubicBezTo>
                      <a:pt x="18" y="3"/>
                      <a:pt x="7" y="10"/>
                      <a:pt x="0" y="20"/>
                    </a:cubicBezTo>
                    <a:cubicBezTo>
                      <a:pt x="7" y="26"/>
                      <a:pt x="15" y="31"/>
                      <a:pt x="26" y="34"/>
                    </a:cubicBezTo>
                    <a:cubicBezTo>
                      <a:pt x="81" y="52"/>
                      <a:pt x="96" y="2"/>
                      <a:pt x="96" y="2"/>
                    </a:cubicBezTo>
                    <a:cubicBezTo>
                      <a:pt x="96" y="2"/>
                      <a:pt x="84" y="3"/>
                      <a:pt x="69" y="0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158"/>
              <p:cNvSpPr>
                <a:spLocks/>
              </p:cNvSpPr>
              <p:nvPr/>
            </p:nvSpPr>
            <p:spPr bwMode="auto">
              <a:xfrm>
                <a:off x="9159" y="5521"/>
                <a:ext cx="156" cy="135"/>
              </a:xfrm>
              <a:custGeom>
                <a:avLst/>
                <a:gdLst>
                  <a:gd name="T0" fmla="*/ 9 w 66"/>
                  <a:gd name="T1" fmla="*/ 38 h 57"/>
                  <a:gd name="T2" fmla="*/ 43 w 66"/>
                  <a:gd name="T3" fmla="*/ 40 h 57"/>
                  <a:gd name="T4" fmla="*/ 54 w 66"/>
                  <a:gd name="T5" fmla="*/ 54 h 57"/>
                  <a:gd name="T6" fmla="*/ 66 w 66"/>
                  <a:gd name="T7" fmla="*/ 41 h 57"/>
                  <a:gd name="T8" fmla="*/ 5 w 66"/>
                  <a:gd name="T9" fmla="*/ 20 h 57"/>
                  <a:gd name="T10" fmla="*/ 0 w 66"/>
                  <a:gd name="T11" fmla="*/ 30 h 57"/>
                  <a:gd name="T12" fmla="*/ 9 w 66"/>
                  <a:gd name="T13" fmla="*/ 3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57">
                    <a:moveTo>
                      <a:pt x="9" y="38"/>
                    </a:moveTo>
                    <a:cubicBezTo>
                      <a:pt x="19" y="29"/>
                      <a:pt x="35" y="31"/>
                      <a:pt x="43" y="40"/>
                    </a:cubicBezTo>
                    <a:cubicBezTo>
                      <a:pt x="48" y="45"/>
                      <a:pt x="48" y="51"/>
                      <a:pt x="54" y="54"/>
                    </a:cubicBezTo>
                    <a:cubicBezTo>
                      <a:pt x="63" y="57"/>
                      <a:pt x="66" y="49"/>
                      <a:pt x="66" y="41"/>
                    </a:cubicBezTo>
                    <a:cubicBezTo>
                      <a:pt x="65" y="11"/>
                      <a:pt x="27" y="0"/>
                      <a:pt x="5" y="20"/>
                    </a:cubicBezTo>
                    <a:cubicBezTo>
                      <a:pt x="3" y="22"/>
                      <a:pt x="0" y="26"/>
                      <a:pt x="0" y="30"/>
                    </a:cubicBezTo>
                    <a:lnTo>
                      <a:pt x="9" y="38"/>
                    </a:lnTo>
                    <a:close/>
                  </a:path>
                </a:pathLst>
              </a:custGeom>
              <a:solidFill>
                <a:srgbClr val="7F5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159"/>
              <p:cNvSpPr>
                <a:spLocks/>
              </p:cNvSpPr>
              <p:nvPr/>
            </p:nvSpPr>
            <p:spPr bwMode="auto">
              <a:xfrm>
                <a:off x="9584" y="5722"/>
                <a:ext cx="159" cy="147"/>
              </a:xfrm>
              <a:custGeom>
                <a:avLst/>
                <a:gdLst>
                  <a:gd name="T0" fmla="*/ 48 w 67"/>
                  <a:gd name="T1" fmla="*/ 60 h 62"/>
                  <a:gd name="T2" fmla="*/ 25 w 67"/>
                  <a:gd name="T3" fmla="*/ 35 h 62"/>
                  <a:gd name="T4" fmla="*/ 8 w 67"/>
                  <a:gd name="T5" fmla="*/ 36 h 62"/>
                  <a:gd name="T6" fmla="*/ 10 w 67"/>
                  <a:gd name="T7" fmla="*/ 19 h 62"/>
                  <a:gd name="T8" fmla="*/ 65 w 67"/>
                  <a:gd name="T9" fmla="*/ 52 h 62"/>
                  <a:gd name="T10" fmla="*/ 61 w 67"/>
                  <a:gd name="T11" fmla="*/ 62 h 62"/>
                  <a:gd name="T12" fmla="*/ 48 w 67"/>
                  <a:gd name="T13" fmla="*/ 6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62">
                    <a:moveTo>
                      <a:pt x="48" y="60"/>
                    </a:moveTo>
                    <a:cubicBezTo>
                      <a:pt x="49" y="47"/>
                      <a:pt x="37" y="36"/>
                      <a:pt x="25" y="35"/>
                    </a:cubicBezTo>
                    <a:cubicBezTo>
                      <a:pt x="19" y="35"/>
                      <a:pt x="14" y="39"/>
                      <a:pt x="8" y="36"/>
                    </a:cubicBezTo>
                    <a:cubicBezTo>
                      <a:pt x="0" y="31"/>
                      <a:pt x="4" y="23"/>
                      <a:pt x="10" y="19"/>
                    </a:cubicBezTo>
                    <a:cubicBezTo>
                      <a:pt x="34" y="0"/>
                      <a:pt x="67" y="22"/>
                      <a:pt x="65" y="52"/>
                    </a:cubicBezTo>
                    <a:cubicBezTo>
                      <a:pt x="65" y="55"/>
                      <a:pt x="63" y="60"/>
                      <a:pt x="61" y="62"/>
                    </a:cubicBezTo>
                    <a:lnTo>
                      <a:pt x="48" y="60"/>
                    </a:lnTo>
                    <a:close/>
                  </a:path>
                </a:pathLst>
              </a:custGeom>
              <a:solidFill>
                <a:srgbClr val="7F5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160"/>
              <p:cNvSpPr>
                <a:spLocks/>
              </p:cNvSpPr>
              <p:nvPr/>
            </p:nvSpPr>
            <p:spPr bwMode="auto">
              <a:xfrm>
                <a:off x="8955" y="6883"/>
                <a:ext cx="81" cy="83"/>
              </a:xfrm>
              <a:custGeom>
                <a:avLst/>
                <a:gdLst>
                  <a:gd name="T0" fmla="*/ 14 w 81"/>
                  <a:gd name="T1" fmla="*/ 0 h 83"/>
                  <a:gd name="T2" fmla="*/ 81 w 81"/>
                  <a:gd name="T3" fmla="*/ 35 h 83"/>
                  <a:gd name="T4" fmla="*/ 76 w 81"/>
                  <a:gd name="T5" fmla="*/ 83 h 83"/>
                  <a:gd name="T6" fmla="*/ 0 w 81"/>
                  <a:gd name="T7" fmla="*/ 35 h 83"/>
                  <a:gd name="T8" fmla="*/ 14 w 81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3">
                    <a:moveTo>
                      <a:pt x="14" y="0"/>
                    </a:moveTo>
                    <a:lnTo>
                      <a:pt x="81" y="35"/>
                    </a:lnTo>
                    <a:lnTo>
                      <a:pt x="76" y="83"/>
                    </a:lnTo>
                    <a:lnTo>
                      <a:pt x="0" y="3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B23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161"/>
              <p:cNvSpPr>
                <a:spLocks/>
              </p:cNvSpPr>
              <p:nvPr/>
            </p:nvSpPr>
            <p:spPr bwMode="auto">
              <a:xfrm>
                <a:off x="9459" y="7027"/>
                <a:ext cx="95" cy="47"/>
              </a:xfrm>
              <a:custGeom>
                <a:avLst/>
                <a:gdLst>
                  <a:gd name="T0" fmla="*/ 0 w 40"/>
                  <a:gd name="T1" fmla="*/ 6 h 20"/>
                  <a:gd name="T2" fmla="*/ 1 w 40"/>
                  <a:gd name="T3" fmla="*/ 15 h 20"/>
                  <a:gd name="T4" fmla="*/ 38 w 40"/>
                  <a:gd name="T5" fmla="*/ 14 h 20"/>
                  <a:gd name="T6" fmla="*/ 40 w 40"/>
                  <a:gd name="T7" fmla="*/ 0 h 20"/>
                  <a:gd name="T8" fmla="*/ 0 w 40"/>
                  <a:gd name="T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0">
                    <a:moveTo>
                      <a:pt x="0" y="6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31" y="20"/>
                      <a:pt x="38" y="14"/>
                    </a:cubicBezTo>
                    <a:cubicBezTo>
                      <a:pt x="40" y="0"/>
                      <a:pt x="40" y="0"/>
                      <a:pt x="40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B23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162"/>
              <p:cNvSpPr>
                <a:spLocks/>
              </p:cNvSpPr>
              <p:nvPr/>
            </p:nvSpPr>
            <p:spPr bwMode="auto">
              <a:xfrm>
                <a:off x="8693" y="7441"/>
                <a:ext cx="319" cy="182"/>
              </a:xfrm>
              <a:custGeom>
                <a:avLst/>
                <a:gdLst>
                  <a:gd name="T0" fmla="*/ 11 w 135"/>
                  <a:gd name="T1" fmla="*/ 67 h 77"/>
                  <a:gd name="T2" fmla="*/ 124 w 135"/>
                  <a:gd name="T3" fmla="*/ 72 h 77"/>
                  <a:gd name="T4" fmla="*/ 70 w 135"/>
                  <a:gd name="T5" fmla="*/ 8 h 77"/>
                  <a:gd name="T6" fmla="*/ 11 w 135"/>
                  <a:gd name="T7" fmla="*/ 6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5" h="77">
                    <a:moveTo>
                      <a:pt x="11" y="67"/>
                    </a:moveTo>
                    <a:cubicBezTo>
                      <a:pt x="11" y="67"/>
                      <a:pt x="96" y="77"/>
                      <a:pt x="124" y="72"/>
                    </a:cubicBezTo>
                    <a:cubicBezTo>
                      <a:pt x="124" y="72"/>
                      <a:pt x="135" y="17"/>
                      <a:pt x="70" y="8"/>
                    </a:cubicBezTo>
                    <a:cubicBezTo>
                      <a:pt x="4" y="0"/>
                      <a:pt x="0" y="62"/>
                      <a:pt x="11" y="67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163"/>
              <p:cNvSpPr>
                <a:spLocks/>
              </p:cNvSpPr>
              <p:nvPr/>
            </p:nvSpPr>
            <p:spPr bwMode="auto">
              <a:xfrm>
                <a:off x="8719" y="7450"/>
                <a:ext cx="248" cy="145"/>
              </a:xfrm>
              <a:custGeom>
                <a:avLst/>
                <a:gdLst>
                  <a:gd name="T0" fmla="*/ 105 w 105"/>
                  <a:gd name="T1" fmla="*/ 29 h 61"/>
                  <a:gd name="T2" fmla="*/ 59 w 105"/>
                  <a:gd name="T3" fmla="*/ 4 h 61"/>
                  <a:gd name="T4" fmla="*/ 0 w 105"/>
                  <a:gd name="T5" fmla="*/ 30 h 61"/>
                  <a:gd name="T6" fmla="*/ 105 w 105"/>
                  <a:gd name="T7" fmla="*/ 2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61">
                    <a:moveTo>
                      <a:pt x="105" y="29"/>
                    </a:moveTo>
                    <a:cubicBezTo>
                      <a:pt x="98" y="18"/>
                      <a:pt x="84" y="8"/>
                      <a:pt x="59" y="4"/>
                    </a:cubicBezTo>
                    <a:cubicBezTo>
                      <a:pt x="25" y="0"/>
                      <a:pt x="7" y="14"/>
                      <a:pt x="0" y="30"/>
                    </a:cubicBezTo>
                    <a:cubicBezTo>
                      <a:pt x="16" y="57"/>
                      <a:pt x="93" y="61"/>
                      <a:pt x="105" y="29"/>
                    </a:cubicBez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164"/>
              <p:cNvSpPr>
                <a:spLocks/>
              </p:cNvSpPr>
              <p:nvPr/>
            </p:nvSpPr>
            <p:spPr bwMode="auto">
              <a:xfrm>
                <a:off x="8776" y="7481"/>
                <a:ext cx="42" cy="24"/>
              </a:xfrm>
              <a:custGeom>
                <a:avLst/>
                <a:gdLst>
                  <a:gd name="T0" fmla="*/ 18 w 18"/>
                  <a:gd name="T1" fmla="*/ 6 h 10"/>
                  <a:gd name="T2" fmla="*/ 9 w 18"/>
                  <a:gd name="T3" fmla="*/ 10 h 10"/>
                  <a:gd name="T4" fmla="*/ 1 w 18"/>
                  <a:gd name="T5" fmla="*/ 4 h 10"/>
                  <a:gd name="T6" fmla="*/ 10 w 18"/>
                  <a:gd name="T7" fmla="*/ 1 h 10"/>
                  <a:gd name="T8" fmla="*/ 18 w 18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8" y="6"/>
                    </a:moveTo>
                    <a:cubicBezTo>
                      <a:pt x="18" y="9"/>
                      <a:pt x="13" y="10"/>
                      <a:pt x="9" y="10"/>
                    </a:cubicBezTo>
                    <a:cubicBezTo>
                      <a:pt x="4" y="9"/>
                      <a:pt x="0" y="7"/>
                      <a:pt x="1" y="4"/>
                    </a:cubicBezTo>
                    <a:cubicBezTo>
                      <a:pt x="1" y="2"/>
                      <a:pt x="5" y="0"/>
                      <a:pt x="10" y="1"/>
                    </a:cubicBezTo>
                    <a:cubicBezTo>
                      <a:pt x="15" y="1"/>
                      <a:pt x="18" y="4"/>
                      <a:pt x="18" y="6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165"/>
              <p:cNvSpPr>
                <a:spLocks/>
              </p:cNvSpPr>
              <p:nvPr/>
            </p:nvSpPr>
            <p:spPr bwMode="auto">
              <a:xfrm>
                <a:off x="9608" y="7342"/>
                <a:ext cx="222" cy="326"/>
              </a:xfrm>
              <a:custGeom>
                <a:avLst/>
                <a:gdLst>
                  <a:gd name="T0" fmla="*/ 94 w 94"/>
                  <a:gd name="T1" fmla="*/ 106 h 138"/>
                  <a:gd name="T2" fmla="*/ 54 w 94"/>
                  <a:gd name="T3" fmla="*/ 0 h 138"/>
                  <a:gd name="T4" fmla="*/ 17 w 94"/>
                  <a:gd name="T5" fmla="*/ 74 h 138"/>
                  <a:gd name="T6" fmla="*/ 94 w 94"/>
                  <a:gd name="T7" fmla="*/ 10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138">
                    <a:moveTo>
                      <a:pt x="94" y="106"/>
                    </a:moveTo>
                    <a:cubicBezTo>
                      <a:pt x="94" y="106"/>
                      <a:pt x="70" y="23"/>
                      <a:pt x="54" y="0"/>
                    </a:cubicBezTo>
                    <a:cubicBezTo>
                      <a:pt x="54" y="0"/>
                      <a:pt x="0" y="10"/>
                      <a:pt x="17" y="74"/>
                    </a:cubicBezTo>
                    <a:cubicBezTo>
                      <a:pt x="34" y="138"/>
                      <a:pt x="93" y="118"/>
                      <a:pt x="94" y="106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166"/>
              <p:cNvSpPr>
                <a:spLocks/>
              </p:cNvSpPr>
              <p:nvPr/>
            </p:nvSpPr>
            <p:spPr bwMode="auto">
              <a:xfrm>
                <a:off x="9632" y="7389"/>
                <a:ext cx="170" cy="232"/>
              </a:xfrm>
              <a:custGeom>
                <a:avLst/>
                <a:gdLst>
                  <a:gd name="T0" fmla="*/ 12 w 72"/>
                  <a:gd name="T1" fmla="*/ 2 h 98"/>
                  <a:gd name="T2" fmla="*/ 7 w 72"/>
                  <a:gd name="T3" fmla="*/ 54 h 98"/>
                  <a:gd name="T4" fmla="*/ 53 w 72"/>
                  <a:gd name="T5" fmla="*/ 98 h 98"/>
                  <a:gd name="T6" fmla="*/ 12 w 72"/>
                  <a:gd name="T7" fmla="*/ 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98">
                    <a:moveTo>
                      <a:pt x="12" y="2"/>
                    </a:moveTo>
                    <a:cubicBezTo>
                      <a:pt x="4" y="13"/>
                      <a:pt x="0" y="29"/>
                      <a:pt x="7" y="54"/>
                    </a:cubicBezTo>
                    <a:cubicBezTo>
                      <a:pt x="16" y="87"/>
                      <a:pt x="36" y="98"/>
                      <a:pt x="53" y="98"/>
                    </a:cubicBezTo>
                    <a:cubicBezTo>
                      <a:pt x="72" y="74"/>
                      <a:pt x="46" y="0"/>
                      <a:pt x="12" y="2"/>
                    </a:cubicBez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167"/>
              <p:cNvSpPr>
                <a:spLocks/>
              </p:cNvSpPr>
              <p:nvPr/>
            </p:nvSpPr>
            <p:spPr bwMode="auto">
              <a:xfrm>
                <a:off x="9688" y="7538"/>
                <a:ext cx="26" cy="42"/>
              </a:xfrm>
              <a:custGeom>
                <a:avLst/>
                <a:gdLst>
                  <a:gd name="T0" fmla="*/ 3 w 11"/>
                  <a:gd name="T1" fmla="*/ 1 h 18"/>
                  <a:gd name="T2" fmla="*/ 10 w 11"/>
                  <a:gd name="T3" fmla="*/ 8 h 18"/>
                  <a:gd name="T4" fmla="*/ 8 w 11"/>
                  <a:gd name="T5" fmla="*/ 18 h 18"/>
                  <a:gd name="T6" fmla="*/ 1 w 11"/>
                  <a:gd name="T7" fmla="*/ 10 h 18"/>
                  <a:gd name="T8" fmla="*/ 3 w 11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8">
                    <a:moveTo>
                      <a:pt x="3" y="1"/>
                    </a:moveTo>
                    <a:cubicBezTo>
                      <a:pt x="5" y="0"/>
                      <a:pt x="8" y="3"/>
                      <a:pt x="10" y="8"/>
                    </a:cubicBezTo>
                    <a:cubicBezTo>
                      <a:pt x="11" y="13"/>
                      <a:pt x="10" y="17"/>
                      <a:pt x="8" y="18"/>
                    </a:cubicBezTo>
                    <a:cubicBezTo>
                      <a:pt x="5" y="18"/>
                      <a:pt x="2" y="15"/>
                      <a:pt x="1" y="10"/>
                    </a:cubicBezTo>
                    <a:cubicBezTo>
                      <a:pt x="0" y="6"/>
                      <a:pt x="1" y="2"/>
                      <a:pt x="3" y="1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168"/>
              <p:cNvSpPr>
                <a:spLocks/>
              </p:cNvSpPr>
              <p:nvPr/>
            </p:nvSpPr>
            <p:spPr bwMode="auto">
              <a:xfrm>
                <a:off x="8341" y="3549"/>
                <a:ext cx="144" cy="64"/>
              </a:xfrm>
              <a:custGeom>
                <a:avLst/>
                <a:gdLst>
                  <a:gd name="T0" fmla="*/ 0 w 61"/>
                  <a:gd name="T1" fmla="*/ 3 h 27"/>
                  <a:gd name="T2" fmla="*/ 46 w 61"/>
                  <a:gd name="T3" fmla="*/ 12 h 27"/>
                  <a:gd name="T4" fmla="*/ 29 w 61"/>
                  <a:gd name="T5" fmla="*/ 27 h 27"/>
                  <a:gd name="T6" fmla="*/ 0 w 61"/>
                  <a:gd name="T7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27">
                    <a:moveTo>
                      <a:pt x="0" y="3"/>
                    </a:moveTo>
                    <a:cubicBezTo>
                      <a:pt x="0" y="3"/>
                      <a:pt x="31" y="0"/>
                      <a:pt x="46" y="12"/>
                    </a:cubicBezTo>
                    <a:cubicBezTo>
                      <a:pt x="61" y="23"/>
                      <a:pt x="29" y="27"/>
                      <a:pt x="29" y="27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169"/>
              <p:cNvSpPr>
                <a:spLocks/>
              </p:cNvSpPr>
              <p:nvPr/>
            </p:nvSpPr>
            <p:spPr bwMode="auto">
              <a:xfrm>
                <a:off x="8341" y="3554"/>
                <a:ext cx="111" cy="59"/>
              </a:xfrm>
              <a:custGeom>
                <a:avLst/>
                <a:gdLst>
                  <a:gd name="T0" fmla="*/ 36 w 47"/>
                  <a:gd name="T1" fmla="*/ 15 h 25"/>
                  <a:gd name="T2" fmla="*/ 20 w 47"/>
                  <a:gd name="T3" fmla="*/ 1 h 25"/>
                  <a:gd name="T4" fmla="*/ 0 w 47"/>
                  <a:gd name="T5" fmla="*/ 1 h 25"/>
                  <a:gd name="T6" fmla="*/ 29 w 47"/>
                  <a:gd name="T7" fmla="*/ 25 h 25"/>
                  <a:gd name="T8" fmla="*/ 47 w 47"/>
                  <a:gd name="T9" fmla="*/ 20 h 25"/>
                  <a:gd name="T10" fmla="*/ 36 w 47"/>
                  <a:gd name="T11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5">
                    <a:moveTo>
                      <a:pt x="36" y="15"/>
                    </a:moveTo>
                    <a:cubicBezTo>
                      <a:pt x="30" y="12"/>
                      <a:pt x="25" y="6"/>
                      <a:pt x="20" y="1"/>
                    </a:cubicBezTo>
                    <a:cubicBezTo>
                      <a:pt x="9" y="0"/>
                      <a:pt x="0" y="1"/>
                      <a:pt x="0" y="1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41" y="24"/>
                      <a:pt x="47" y="20"/>
                    </a:cubicBezTo>
                    <a:cubicBezTo>
                      <a:pt x="43" y="19"/>
                      <a:pt x="40" y="17"/>
                      <a:pt x="36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170"/>
              <p:cNvSpPr>
                <a:spLocks/>
              </p:cNvSpPr>
              <p:nvPr/>
            </p:nvSpPr>
            <p:spPr bwMode="auto">
              <a:xfrm>
                <a:off x="8255" y="3537"/>
                <a:ext cx="249" cy="201"/>
              </a:xfrm>
              <a:custGeom>
                <a:avLst/>
                <a:gdLst>
                  <a:gd name="T0" fmla="*/ 100 w 105"/>
                  <a:gd name="T1" fmla="*/ 6 h 85"/>
                  <a:gd name="T2" fmla="*/ 85 w 105"/>
                  <a:gd name="T3" fmla="*/ 6 h 85"/>
                  <a:gd name="T4" fmla="*/ 12 w 105"/>
                  <a:gd name="T5" fmla="*/ 44 h 85"/>
                  <a:gd name="T6" fmla="*/ 25 w 105"/>
                  <a:gd name="T7" fmla="*/ 60 h 85"/>
                  <a:gd name="T8" fmla="*/ 43 w 105"/>
                  <a:gd name="T9" fmla="*/ 72 h 85"/>
                  <a:gd name="T10" fmla="*/ 55 w 105"/>
                  <a:gd name="T11" fmla="*/ 81 h 85"/>
                  <a:gd name="T12" fmla="*/ 105 w 105"/>
                  <a:gd name="T13" fmla="*/ 42 h 85"/>
                  <a:gd name="T14" fmla="*/ 100 w 105"/>
                  <a:gd name="T15" fmla="*/ 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85">
                    <a:moveTo>
                      <a:pt x="100" y="6"/>
                    </a:moveTo>
                    <a:cubicBezTo>
                      <a:pt x="100" y="6"/>
                      <a:pt x="100" y="0"/>
                      <a:pt x="85" y="6"/>
                    </a:cubicBezTo>
                    <a:cubicBezTo>
                      <a:pt x="69" y="11"/>
                      <a:pt x="12" y="44"/>
                      <a:pt x="12" y="44"/>
                    </a:cubicBezTo>
                    <a:cubicBezTo>
                      <a:pt x="12" y="44"/>
                      <a:pt x="0" y="65"/>
                      <a:pt x="25" y="60"/>
                    </a:cubicBezTo>
                    <a:cubicBezTo>
                      <a:pt x="25" y="60"/>
                      <a:pt x="20" y="85"/>
                      <a:pt x="43" y="72"/>
                    </a:cubicBezTo>
                    <a:cubicBezTo>
                      <a:pt x="43" y="72"/>
                      <a:pt x="45" y="82"/>
                      <a:pt x="55" y="81"/>
                    </a:cubicBezTo>
                    <a:cubicBezTo>
                      <a:pt x="65" y="80"/>
                      <a:pt x="105" y="42"/>
                      <a:pt x="105" y="42"/>
                    </a:cubicBezTo>
                    <a:lnTo>
                      <a:pt x="100" y="6"/>
                    </a:lnTo>
                    <a:close/>
                  </a:path>
                </a:pathLst>
              </a:custGeom>
              <a:solidFill>
                <a:srgbClr val="E8B2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171"/>
              <p:cNvSpPr>
                <a:spLocks/>
              </p:cNvSpPr>
              <p:nvPr/>
            </p:nvSpPr>
            <p:spPr bwMode="auto">
              <a:xfrm>
                <a:off x="8281" y="3672"/>
                <a:ext cx="95" cy="66"/>
              </a:xfrm>
              <a:custGeom>
                <a:avLst/>
                <a:gdLst>
                  <a:gd name="T0" fmla="*/ 32 w 40"/>
                  <a:gd name="T1" fmla="*/ 15 h 28"/>
                  <a:gd name="T2" fmla="*/ 40 w 40"/>
                  <a:gd name="T3" fmla="*/ 8 h 28"/>
                  <a:gd name="T4" fmla="*/ 22 w 40"/>
                  <a:gd name="T5" fmla="*/ 11 h 28"/>
                  <a:gd name="T6" fmla="*/ 18 w 40"/>
                  <a:gd name="T7" fmla="*/ 0 h 28"/>
                  <a:gd name="T8" fmla="*/ 0 w 40"/>
                  <a:gd name="T9" fmla="*/ 1 h 28"/>
                  <a:gd name="T10" fmla="*/ 14 w 40"/>
                  <a:gd name="T11" fmla="*/ 3 h 28"/>
                  <a:gd name="T12" fmla="*/ 32 w 40"/>
                  <a:gd name="T13" fmla="*/ 15 h 28"/>
                  <a:gd name="T14" fmla="*/ 32 w 40"/>
                  <a:gd name="T1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28">
                    <a:moveTo>
                      <a:pt x="32" y="15"/>
                    </a:moveTo>
                    <a:cubicBezTo>
                      <a:pt x="35" y="13"/>
                      <a:pt x="38" y="10"/>
                      <a:pt x="40" y="8"/>
                    </a:cubicBezTo>
                    <a:cubicBezTo>
                      <a:pt x="34" y="10"/>
                      <a:pt x="26" y="14"/>
                      <a:pt x="22" y="11"/>
                    </a:cubicBezTo>
                    <a:cubicBezTo>
                      <a:pt x="18" y="8"/>
                      <a:pt x="19" y="4"/>
                      <a:pt x="18" y="0"/>
                    </a:cubicBezTo>
                    <a:cubicBezTo>
                      <a:pt x="12" y="0"/>
                      <a:pt x="6" y="1"/>
                      <a:pt x="0" y="1"/>
                    </a:cubicBezTo>
                    <a:cubicBezTo>
                      <a:pt x="2" y="3"/>
                      <a:pt x="6" y="5"/>
                      <a:pt x="14" y="3"/>
                    </a:cubicBezTo>
                    <a:cubicBezTo>
                      <a:pt x="14" y="3"/>
                      <a:pt x="9" y="28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172"/>
              <p:cNvSpPr>
                <a:spLocks/>
              </p:cNvSpPr>
              <p:nvPr/>
            </p:nvSpPr>
            <p:spPr bwMode="auto">
              <a:xfrm>
                <a:off x="8277" y="3537"/>
                <a:ext cx="227" cy="194"/>
              </a:xfrm>
              <a:custGeom>
                <a:avLst/>
                <a:gdLst>
                  <a:gd name="T0" fmla="*/ 91 w 96"/>
                  <a:gd name="T1" fmla="*/ 6 h 82"/>
                  <a:gd name="T2" fmla="*/ 76 w 96"/>
                  <a:gd name="T3" fmla="*/ 6 h 82"/>
                  <a:gd name="T4" fmla="*/ 3 w 96"/>
                  <a:gd name="T5" fmla="*/ 44 h 82"/>
                  <a:gd name="T6" fmla="*/ 0 w 96"/>
                  <a:gd name="T7" fmla="*/ 53 h 82"/>
                  <a:gd name="T8" fmla="*/ 28 w 96"/>
                  <a:gd name="T9" fmla="*/ 38 h 82"/>
                  <a:gd name="T10" fmla="*/ 46 w 96"/>
                  <a:gd name="T11" fmla="*/ 47 h 82"/>
                  <a:gd name="T12" fmla="*/ 60 w 96"/>
                  <a:gd name="T13" fmla="*/ 35 h 82"/>
                  <a:gd name="T14" fmla="*/ 58 w 96"/>
                  <a:gd name="T15" fmla="*/ 27 h 82"/>
                  <a:gd name="T16" fmla="*/ 77 w 96"/>
                  <a:gd name="T17" fmla="*/ 9 h 82"/>
                  <a:gd name="T18" fmla="*/ 78 w 96"/>
                  <a:gd name="T19" fmla="*/ 26 h 82"/>
                  <a:gd name="T20" fmla="*/ 78 w 96"/>
                  <a:gd name="T21" fmla="*/ 43 h 82"/>
                  <a:gd name="T22" fmla="*/ 74 w 96"/>
                  <a:gd name="T23" fmla="*/ 58 h 82"/>
                  <a:gd name="T24" fmla="*/ 62 w 96"/>
                  <a:gd name="T25" fmla="*/ 68 h 82"/>
                  <a:gd name="T26" fmla="*/ 46 w 96"/>
                  <a:gd name="T27" fmla="*/ 78 h 82"/>
                  <a:gd name="T28" fmla="*/ 42 w 96"/>
                  <a:gd name="T29" fmla="*/ 81 h 82"/>
                  <a:gd name="T30" fmla="*/ 46 w 96"/>
                  <a:gd name="T31" fmla="*/ 81 h 82"/>
                  <a:gd name="T32" fmla="*/ 96 w 96"/>
                  <a:gd name="T33" fmla="*/ 42 h 82"/>
                  <a:gd name="T34" fmla="*/ 91 w 96"/>
                  <a:gd name="T35" fmla="*/ 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82">
                    <a:moveTo>
                      <a:pt x="91" y="6"/>
                    </a:moveTo>
                    <a:cubicBezTo>
                      <a:pt x="91" y="6"/>
                      <a:pt x="91" y="0"/>
                      <a:pt x="76" y="6"/>
                    </a:cubicBezTo>
                    <a:cubicBezTo>
                      <a:pt x="60" y="11"/>
                      <a:pt x="3" y="44"/>
                      <a:pt x="3" y="44"/>
                    </a:cubicBezTo>
                    <a:cubicBezTo>
                      <a:pt x="3" y="44"/>
                      <a:pt x="1" y="48"/>
                      <a:pt x="0" y="53"/>
                    </a:cubicBezTo>
                    <a:cubicBezTo>
                      <a:pt x="8" y="44"/>
                      <a:pt x="18" y="34"/>
                      <a:pt x="28" y="38"/>
                    </a:cubicBezTo>
                    <a:cubicBezTo>
                      <a:pt x="34" y="40"/>
                      <a:pt x="40" y="45"/>
                      <a:pt x="46" y="47"/>
                    </a:cubicBezTo>
                    <a:cubicBezTo>
                      <a:pt x="54" y="49"/>
                      <a:pt x="64" y="45"/>
                      <a:pt x="60" y="35"/>
                    </a:cubicBezTo>
                    <a:cubicBezTo>
                      <a:pt x="59" y="32"/>
                      <a:pt x="58" y="30"/>
                      <a:pt x="58" y="27"/>
                    </a:cubicBezTo>
                    <a:cubicBezTo>
                      <a:pt x="57" y="18"/>
                      <a:pt x="68" y="9"/>
                      <a:pt x="77" y="9"/>
                    </a:cubicBezTo>
                    <a:cubicBezTo>
                      <a:pt x="79" y="13"/>
                      <a:pt x="77" y="22"/>
                      <a:pt x="78" y="26"/>
                    </a:cubicBezTo>
                    <a:cubicBezTo>
                      <a:pt x="78" y="32"/>
                      <a:pt x="78" y="37"/>
                      <a:pt x="78" y="43"/>
                    </a:cubicBezTo>
                    <a:cubicBezTo>
                      <a:pt x="78" y="48"/>
                      <a:pt x="78" y="54"/>
                      <a:pt x="74" y="58"/>
                    </a:cubicBezTo>
                    <a:cubicBezTo>
                      <a:pt x="71" y="62"/>
                      <a:pt x="66" y="64"/>
                      <a:pt x="62" y="68"/>
                    </a:cubicBezTo>
                    <a:cubicBezTo>
                      <a:pt x="57" y="71"/>
                      <a:pt x="52" y="75"/>
                      <a:pt x="46" y="78"/>
                    </a:cubicBezTo>
                    <a:cubicBezTo>
                      <a:pt x="45" y="79"/>
                      <a:pt x="44" y="80"/>
                      <a:pt x="42" y="81"/>
                    </a:cubicBezTo>
                    <a:cubicBezTo>
                      <a:pt x="43" y="81"/>
                      <a:pt x="45" y="82"/>
                      <a:pt x="46" y="81"/>
                    </a:cubicBezTo>
                    <a:cubicBezTo>
                      <a:pt x="56" y="80"/>
                      <a:pt x="96" y="42"/>
                      <a:pt x="96" y="42"/>
                    </a:cubicBezTo>
                    <a:lnTo>
                      <a:pt x="91" y="6"/>
                    </a:ln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173"/>
              <p:cNvSpPr>
                <a:spLocks/>
              </p:cNvSpPr>
              <p:nvPr/>
            </p:nvSpPr>
            <p:spPr bwMode="auto">
              <a:xfrm>
                <a:off x="8213" y="3518"/>
                <a:ext cx="236" cy="138"/>
              </a:xfrm>
              <a:custGeom>
                <a:avLst/>
                <a:gdLst>
                  <a:gd name="T0" fmla="*/ 0 w 100"/>
                  <a:gd name="T1" fmla="*/ 8 h 58"/>
                  <a:gd name="T2" fmla="*/ 52 w 100"/>
                  <a:gd name="T3" fmla="*/ 5 h 58"/>
                  <a:gd name="T4" fmla="*/ 95 w 100"/>
                  <a:gd name="T5" fmla="*/ 43 h 58"/>
                  <a:gd name="T6" fmla="*/ 90 w 100"/>
                  <a:gd name="T7" fmla="*/ 56 h 58"/>
                  <a:gd name="T8" fmla="*/ 61 w 100"/>
                  <a:gd name="T9" fmla="*/ 35 h 58"/>
                  <a:gd name="T10" fmla="*/ 32 w 100"/>
                  <a:gd name="T11" fmla="*/ 51 h 58"/>
                  <a:gd name="T12" fmla="*/ 7 w 100"/>
                  <a:gd name="T13" fmla="*/ 39 h 58"/>
                  <a:gd name="T14" fmla="*/ 0 w 100"/>
                  <a:gd name="T15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58">
                    <a:moveTo>
                      <a:pt x="0" y="8"/>
                    </a:moveTo>
                    <a:cubicBezTo>
                      <a:pt x="0" y="8"/>
                      <a:pt x="43" y="0"/>
                      <a:pt x="52" y="5"/>
                    </a:cubicBezTo>
                    <a:cubicBezTo>
                      <a:pt x="60" y="10"/>
                      <a:pt x="95" y="41"/>
                      <a:pt x="95" y="43"/>
                    </a:cubicBezTo>
                    <a:cubicBezTo>
                      <a:pt x="95" y="45"/>
                      <a:pt x="100" y="54"/>
                      <a:pt x="90" y="56"/>
                    </a:cubicBezTo>
                    <a:cubicBezTo>
                      <a:pt x="75" y="58"/>
                      <a:pt x="61" y="35"/>
                      <a:pt x="61" y="35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7" y="39"/>
                      <a:pt x="7" y="39"/>
                      <a:pt x="7" y="39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174"/>
              <p:cNvSpPr>
                <a:spLocks/>
              </p:cNvSpPr>
              <p:nvPr/>
            </p:nvSpPr>
            <p:spPr bwMode="auto">
              <a:xfrm>
                <a:off x="8213" y="3530"/>
                <a:ext cx="227" cy="126"/>
              </a:xfrm>
              <a:custGeom>
                <a:avLst/>
                <a:gdLst>
                  <a:gd name="T0" fmla="*/ 96 w 96"/>
                  <a:gd name="T1" fmla="*/ 45 h 53"/>
                  <a:gd name="T2" fmla="*/ 96 w 96"/>
                  <a:gd name="T3" fmla="*/ 45 h 53"/>
                  <a:gd name="T4" fmla="*/ 52 w 96"/>
                  <a:gd name="T5" fmla="*/ 19 h 53"/>
                  <a:gd name="T6" fmla="*/ 51 w 96"/>
                  <a:gd name="T7" fmla="*/ 29 h 53"/>
                  <a:gd name="T8" fmla="*/ 40 w 96"/>
                  <a:gd name="T9" fmla="*/ 32 h 53"/>
                  <a:gd name="T10" fmla="*/ 16 w 96"/>
                  <a:gd name="T11" fmla="*/ 0 h 53"/>
                  <a:gd name="T12" fmla="*/ 16 w 96"/>
                  <a:gd name="T13" fmla="*/ 0 h 53"/>
                  <a:gd name="T14" fmla="*/ 0 w 96"/>
                  <a:gd name="T15" fmla="*/ 3 h 53"/>
                  <a:gd name="T16" fmla="*/ 7 w 96"/>
                  <a:gd name="T17" fmla="*/ 34 h 53"/>
                  <a:gd name="T18" fmla="*/ 32 w 96"/>
                  <a:gd name="T19" fmla="*/ 46 h 53"/>
                  <a:gd name="T20" fmla="*/ 61 w 96"/>
                  <a:gd name="T21" fmla="*/ 30 h 53"/>
                  <a:gd name="T22" fmla="*/ 90 w 96"/>
                  <a:gd name="T23" fmla="*/ 51 h 53"/>
                  <a:gd name="T24" fmla="*/ 96 w 96"/>
                  <a:gd name="T25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53">
                    <a:moveTo>
                      <a:pt x="96" y="45"/>
                    </a:moveTo>
                    <a:cubicBezTo>
                      <a:pt x="96" y="45"/>
                      <a:pt x="96" y="45"/>
                      <a:pt x="96" y="45"/>
                    </a:cubicBezTo>
                    <a:cubicBezTo>
                      <a:pt x="81" y="50"/>
                      <a:pt x="66" y="23"/>
                      <a:pt x="52" y="19"/>
                    </a:cubicBezTo>
                    <a:cubicBezTo>
                      <a:pt x="53" y="23"/>
                      <a:pt x="53" y="26"/>
                      <a:pt x="51" y="29"/>
                    </a:cubicBezTo>
                    <a:cubicBezTo>
                      <a:pt x="49" y="31"/>
                      <a:pt x="43" y="34"/>
                      <a:pt x="40" y="32"/>
                    </a:cubicBezTo>
                    <a:cubicBezTo>
                      <a:pt x="26" y="24"/>
                      <a:pt x="19" y="17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2"/>
                      <a:pt x="0" y="3"/>
                      <a:pt x="0" y="3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75" y="53"/>
                      <a:pt x="90" y="51"/>
                    </a:cubicBezTo>
                    <a:cubicBezTo>
                      <a:pt x="95" y="50"/>
                      <a:pt x="96" y="47"/>
                      <a:pt x="96" y="4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175"/>
              <p:cNvSpPr>
                <a:spLocks/>
              </p:cNvSpPr>
              <p:nvPr/>
            </p:nvSpPr>
            <p:spPr bwMode="auto">
              <a:xfrm>
                <a:off x="7650" y="3171"/>
                <a:ext cx="608" cy="551"/>
              </a:xfrm>
              <a:custGeom>
                <a:avLst/>
                <a:gdLst>
                  <a:gd name="T0" fmla="*/ 18 w 257"/>
                  <a:gd name="T1" fmla="*/ 0 h 233"/>
                  <a:gd name="T2" fmla="*/ 67 w 257"/>
                  <a:gd name="T3" fmla="*/ 51 h 233"/>
                  <a:gd name="T4" fmla="*/ 249 w 257"/>
                  <a:gd name="T5" fmla="*/ 144 h 233"/>
                  <a:gd name="T6" fmla="*/ 257 w 257"/>
                  <a:gd name="T7" fmla="*/ 195 h 233"/>
                  <a:gd name="T8" fmla="*/ 57 w 257"/>
                  <a:gd name="T9" fmla="*/ 112 h 233"/>
                  <a:gd name="T10" fmla="*/ 22 w 257"/>
                  <a:gd name="T11" fmla="*/ 45 h 233"/>
                  <a:gd name="T12" fmla="*/ 18 w 257"/>
                  <a:gd name="T13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233">
                    <a:moveTo>
                      <a:pt x="18" y="0"/>
                    </a:moveTo>
                    <a:cubicBezTo>
                      <a:pt x="18" y="0"/>
                      <a:pt x="50" y="8"/>
                      <a:pt x="67" y="51"/>
                    </a:cubicBezTo>
                    <a:cubicBezTo>
                      <a:pt x="84" y="94"/>
                      <a:pt x="168" y="162"/>
                      <a:pt x="249" y="144"/>
                    </a:cubicBezTo>
                    <a:cubicBezTo>
                      <a:pt x="257" y="195"/>
                      <a:pt x="257" y="195"/>
                      <a:pt x="257" y="195"/>
                    </a:cubicBezTo>
                    <a:cubicBezTo>
                      <a:pt x="257" y="195"/>
                      <a:pt x="112" y="233"/>
                      <a:pt x="57" y="112"/>
                    </a:cubicBezTo>
                    <a:cubicBezTo>
                      <a:pt x="57" y="112"/>
                      <a:pt x="30" y="53"/>
                      <a:pt x="22" y="45"/>
                    </a:cubicBezTo>
                    <a:cubicBezTo>
                      <a:pt x="13" y="37"/>
                      <a:pt x="0" y="0"/>
                      <a:pt x="1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176"/>
              <p:cNvSpPr>
                <a:spLocks/>
              </p:cNvSpPr>
              <p:nvPr/>
            </p:nvSpPr>
            <p:spPr bwMode="auto">
              <a:xfrm>
                <a:off x="7650" y="3171"/>
                <a:ext cx="608" cy="551"/>
              </a:xfrm>
              <a:custGeom>
                <a:avLst/>
                <a:gdLst>
                  <a:gd name="T0" fmla="*/ 249 w 257"/>
                  <a:gd name="T1" fmla="*/ 144 h 233"/>
                  <a:gd name="T2" fmla="*/ 221 w 257"/>
                  <a:gd name="T3" fmla="*/ 147 h 233"/>
                  <a:gd name="T4" fmla="*/ 221 w 257"/>
                  <a:gd name="T5" fmla="*/ 153 h 233"/>
                  <a:gd name="T6" fmla="*/ 218 w 257"/>
                  <a:gd name="T7" fmla="*/ 184 h 233"/>
                  <a:gd name="T8" fmla="*/ 194 w 257"/>
                  <a:gd name="T9" fmla="*/ 188 h 233"/>
                  <a:gd name="T10" fmla="*/ 153 w 257"/>
                  <a:gd name="T11" fmla="*/ 178 h 233"/>
                  <a:gd name="T12" fmla="*/ 80 w 257"/>
                  <a:gd name="T13" fmla="*/ 126 h 233"/>
                  <a:gd name="T14" fmla="*/ 56 w 257"/>
                  <a:gd name="T15" fmla="*/ 30 h 233"/>
                  <a:gd name="T16" fmla="*/ 18 w 257"/>
                  <a:gd name="T17" fmla="*/ 0 h 233"/>
                  <a:gd name="T18" fmla="*/ 22 w 257"/>
                  <a:gd name="T19" fmla="*/ 45 h 233"/>
                  <a:gd name="T20" fmla="*/ 57 w 257"/>
                  <a:gd name="T21" fmla="*/ 112 h 233"/>
                  <a:gd name="T22" fmla="*/ 257 w 257"/>
                  <a:gd name="T23" fmla="*/ 195 h 233"/>
                  <a:gd name="T24" fmla="*/ 249 w 257"/>
                  <a:gd name="T25" fmla="*/ 144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7" h="233">
                    <a:moveTo>
                      <a:pt x="249" y="144"/>
                    </a:moveTo>
                    <a:cubicBezTo>
                      <a:pt x="240" y="146"/>
                      <a:pt x="230" y="147"/>
                      <a:pt x="221" y="147"/>
                    </a:cubicBezTo>
                    <a:cubicBezTo>
                      <a:pt x="221" y="149"/>
                      <a:pt x="221" y="151"/>
                      <a:pt x="221" y="153"/>
                    </a:cubicBezTo>
                    <a:cubicBezTo>
                      <a:pt x="222" y="162"/>
                      <a:pt x="224" y="176"/>
                      <a:pt x="218" y="184"/>
                    </a:cubicBezTo>
                    <a:cubicBezTo>
                      <a:pt x="214" y="191"/>
                      <a:pt x="201" y="189"/>
                      <a:pt x="194" y="188"/>
                    </a:cubicBezTo>
                    <a:cubicBezTo>
                      <a:pt x="180" y="186"/>
                      <a:pt x="167" y="182"/>
                      <a:pt x="153" y="178"/>
                    </a:cubicBezTo>
                    <a:cubicBezTo>
                      <a:pt x="124" y="168"/>
                      <a:pt x="96" y="153"/>
                      <a:pt x="80" y="126"/>
                    </a:cubicBezTo>
                    <a:cubicBezTo>
                      <a:pt x="63" y="97"/>
                      <a:pt x="60" y="63"/>
                      <a:pt x="56" y="30"/>
                    </a:cubicBezTo>
                    <a:cubicBezTo>
                      <a:pt x="39" y="5"/>
                      <a:pt x="18" y="0"/>
                      <a:pt x="18" y="0"/>
                    </a:cubicBezTo>
                    <a:cubicBezTo>
                      <a:pt x="0" y="0"/>
                      <a:pt x="13" y="37"/>
                      <a:pt x="22" y="45"/>
                    </a:cubicBezTo>
                    <a:cubicBezTo>
                      <a:pt x="30" y="53"/>
                      <a:pt x="57" y="112"/>
                      <a:pt x="57" y="112"/>
                    </a:cubicBezTo>
                    <a:cubicBezTo>
                      <a:pt x="112" y="233"/>
                      <a:pt x="257" y="195"/>
                      <a:pt x="257" y="195"/>
                    </a:cubicBezTo>
                    <a:lnTo>
                      <a:pt x="249" y="144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177"/>
              <p:cNvSpPr>
                <a:spLocks/>
              </p:cNvSpPr>
              <p:nvPr/>
            </p:nvSpPr>
            <p:spPr bwMode="auto">
              <a:xfrm>
                <a:off x="8194" y="3511"/>
                <a:ext cx="64" cy="130"/>
              </a:xfrm>
              <a:custGeom>
                <a:avLst/>
                <a:gdLst>
                  <a:gd name="T0" fmla="*/ 1 w 27"/>
                  <a:gd name="T1" fmla="*/ 45 h 55"/>
                  <a:gd name="T2" fmla="*/ 1 w 27"/>
                  <a:gd name="T3" fmla="*/ 55 h 55"/>
                  <a:gd name="T4" fmla="*/ 27 w 27"/>
                  <a:gd name="T5" fmla="*/ 51 h 55"/>
                  <a:gd name="T6" fmla="*/ 19 w 27"/>
                  <a:gd name="T7" fmla="*/ 0 h 55"/>
                  <a:gd name="T8" fmla="*/ 0 w 27"/>
                  <a:gd name="T9" fmla="*/ 3 h 55"/>
                  <a:gd name="T10" fmla="*/ 1 w 27"/>
                  <a:gd name="T11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5">
                    <a:moveTo>
                      <a:pt x="1" y="45"/>
                    </a:moveTo>
                    <a:cubicBezTo>
                      <a:pt x="1" y="48"/>
                      <a:pt x="1" y="52"/>
                      <a:pt x="1" y="55"/>
                    </a:cubicBezTo>
                    <a:cubicBezTo>
                      <a:pt x="17" y="54"/>
                      <a:pt x="27" y="51"/>
                      <a:pt x="27" y="5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1"/>
                      <a:pt x="6" y="2"/>
                      <a:pt x="0" y="3"/>
                    </a:cubicBezTo>
                    <a:cubicBezTo>
                      <a:pt x="1" y="17"/>
                      <a:pt x="2" y="31"/>
                      <a:pt x="1" y="4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178"/>
              <p:cNvSpPr>
                <a:spLocks/>
              </p:cNvSpPr>
              <p:nvPr/>
            </p:nvSpPr>
            <p:spPr bwMode="auto">
              <a:xfrm>
                <a:off x="7355" y="3753"/>
                <a:ext cx="418" cy="941"/>
              </a:xfrm>
              <a:custGeom>
                <a:avLst/>
                <a:gdLst>
                  <a:gd name="T0" fmla="*/ 8 w 177"/>
                  <a:gd name="T1" fmla="*/ 0 h 398"/>
                  <a:gd name="T2" fmla="*/ 17 w 177"/>
                  <a:gd name="T3" fmla="*/ 78 h 398"/>
                  <a:gd name="T4" fmla="*/ 50 w 177"/>
                  <a:gd name="T5" fmla="*/ 102 h 398"/>
                  <a:gd name="T6" fmla="*/ 49 w 177"/>
                  <a:gd name="T7" fmla="*/ 382 h 398"/>
                  <a:gd name="T8" fmla="*/ 88 w 177"/>
                  <a:gd name="T9" fmla="*/ 398 h 398"/>
                  <a:gd name="T10" fmla="*/ 81 w 177"/>
                  <a:gd name="T11" fmla="*/ 106 h 398"/>
                  <a:gd name="T12" fmla="*/ 106 w 177"/>
                  <a:gd name="T13" fmla="*/ 105 h 398"/>
                  <a:gd name="T14" fmla="*/ 110 w 177"/>
                  <a:gd name="T15" fmla="*/ 392 h 398"/>
                  <a:gd name="T16" fmla="*/ 138 w 177"/>
                  <a:gd name="T17" fmla="*/ 373 h 398"/>
                  <a:gd name="T18" fmla="*/ 150 w 177"/>
                  <a:gd name="T19" fmla="*/ 362 h 398"/>
                  <a:gd name="T20" fmla="*/ 134 w 177"/>
                  <a:gd name="T21" fmla="*/ 100 h 398"/>
                  <a:gd name="T22" fmla="*/ 165 w 177"/>
                  <a:gd name="T23" fmla="*/ 80 h 398"/>
                  <a:gd name="T24" fmla="*/ 172 w 177"/>
                  <a:gd name="T25" fmla="*/ 4 h 398"/>
                  <a:gd name="T26" fmla="*/ 8 w 177"/>
                  <a:gd name="T27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7" h="398">
                    <a:moveTo>
                      <a:pt x="8" y="0"/>
                    </a:moveTo>
                    <a:cubicBezTo>
                      <a:pt x="8" y="0"/>
                      <a:pt x="0" y="48"/>
                      <a:pt x="17" y="78"/>
                    </a:cubicBezTo>
                    <a:cubicBezTo>
                      <a:pt x="23" y="90"/>
                      <a:pt x="36" y="99"/>
                      <a:pt x="50" y="102"/>
                    </a:cubicBezTo>
                    <a:cubicBezTo>
                      <a:pt x="49" y="382"/>
                      <a:pt x="49" y="382"/>
                      <a:pt x="49" y="382"/>
                    </a:cubicBezTo>
                    <a:cubicBezTo>
                      <a:pt x="88" y="398"/>
                      <a:pt x="88" y="398"/>
                      <a:pt x="88" y="398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6"/>
                      <a:pt x="95" y="107"/>
                      <a:pt x="106" y="105"/>
                    </a:cubicBezTo>
                    <a:cubicBezTo>
                      <a:pt x="110" y="392"/>
                      <a:pt x="110" y="392"/>
                      <a:pt x="110" y="392"/>
                    </a:cubicBezTo>
                    <a:cubicBezTo>
                      <a:pt x="138" y="373"/>
                      <a:pt x="138" y="373"/>
                      <a:pt x="138" y="373"/>
                    </a:cubicBezTo>
                    <a:cubicBezTo>
                      <a:pt x="150" y="362"/>
                      <a:pt x="150" y="362"/>
                      <a:pt x="150" y="362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134" y="100"/>
                      <a:pt x="154" y="99"/>
                      <a:pt x="165" y="80"/>
                    </a:cubicBezTo>
                    <a:cubicBezTo>
                      <a:pt x="175" y="65"/>
                      <a:pt x="177" y="38"/>
                      <a:pt x="172" y="4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179"/>
              <p:cNvSpPr>
                <a:spLocks/>
              </p:cNvSpPr>
              <p:nvPr/>
            </p:nvSpPr>
            <p:spPr bwMode="auto">
              <a:xfrm>
                <a:off x="7371" y="3845"/>
                <a:ext cx="395" cy="849"/>
              </a:xfrm>
              <a:custGeom>
                <a:avLst/>
                <a:gdLst>
                  <a:gd name="T0" fmla="*/ 145 w 167"/>
                  <a:gd name="T1" fmla="*/ 34 h 359"/>
                  <a:gd name="T2" fmla="*/ 86 w 167"/>
                  <a:gd name="T3" fmla="*/ 52 h 359"/>
                  <a:gd name="T4" fmla="*/ 27 w 167"/>
                  <a:gd name="T5" fmla="*/ 31 h 359"/>
                  <a:gd name="T6" fmla="*/ 5 w 167"/>
                  <a:gd name="T7" fmla="*/ 6 h 359"/>
                  <a:gd name="T8" fmla="*/ 0 w 167"/>
                  <a:gd name="T9" fmla="*/ 0 h 359"/>
                  <a:gd name="T10" fmla="*/ 10 w 167"/>
                  <a:gd name="T11" fmla="*/ 39 h 359"/>
                  <a:gd name="T12" fmla="*/ 43 w 167"/>
                  <a:gd name="T13" fmla="*/ 63 h 359"/>
                  <a:gd name="T14" fmla="*/ 43 w 167"/>
                  <a:gd name="T15" fmla="*/ 71 h 359"/>
                  <a:gd name="T16" fmla="*/ 57 w 167"/>
                  <a:gd name="T17" fmla="*/ 72 h 359"/>
                  <a:gd name="T18" fmla="*/ 58 w 167"/>
                  <a:gd name="T19" fmla="*/ 73 h 359"/>
                  <a:gd name="T20" fmla="*/ 62 w 167"/>
                  <a:gd name="T21" fmla="*/ 326 h 359"/>
                  <a:gd name="T22" fmla="*/ 61 w 167"/>
                  <a:gd name="T23" fmla="*/ 351 h 359"/>
                  <a:gd name="T24" fmla="*/ 81 w 167"/>
                  <a:gd name="T25" fmla="*/ 359 h 359"/>
                  <a:gd name="T26" fmla="*/ 74 w 167"/>
                  <a:gd name="T27" fmla="*/ 67 h 359"/>
                  <a:gd name="T28" fmla="*/ 99 w 167"/>
                  <a:gd name="T29" fmla="*/ 66 h 359"/>
                  <a:gd name="T30" fmla="*/ 103 w 167"/>
                  <a:gd name="T31" fmla="*/ 353 h 359"/>
                  <a:gd name="T32" fmla="*/ 120 w 167"/>
                  <a:gd name="T33" fmla="*/ 342 h 359"/>
                  <a:gd name="T34" fmla="*/ 120 w 167"/>
                  <a:gd name="T35" fmla="*/ 252 h 359"/>
                  <a:gd name="T36" fmla="*/ 119 w 167"/>
                  <a:gd name="T37" fmla="*/ 165 h 359"/>
                  <a:gd name="T38" fmla="*/ 114 w 167"/>
                  <a:gd name="T39" fmla="*/ 121 h 359"/>
                  <a:gd name="T40" fmla="*/ 112 w 167"/>
                  <a:gd name="T41" fmla="*/ 82 h 359"/>
                  <a:gd name="T42" fmla="*/ 119 w 167"/>
                  <a:gd name="T43" fmla="*/ 71 h 359"/>
                  <a:gd name="T44" fmla="*/ 127 w 167"/>
                  <a:gd name="T45" fmla="*/ 70 h 359"/>
                  <a:gd name="T46" fmla="*/ 127 w 167"/>
                  <a:gd name="T47" fmla="*/ 61 h 359"/>
                  <a:gd name="T48" fmla="*/ 158 w 167"/>
                  <a:gd name="T49" fmla="*/ 41 h 359"/>
                  <a:gd name="T50" fmla="*/ 167 w 167"/>
                  <a:gd name="T51" fmla="*/ 8 h 359"/>
                  <a:gd name="T52" fmla="*/ 145 w 167"/>
                  <a:gd name="T53" fmla="*/ 3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7" h="359">
                    <a:moveTo>
                      <a:pt x="145" y="34"/>
                    </a:moveTo>
                    <a:cubicBezTo>
                      <a:pt x="128" y="46"/>
                      <a:pt x="107" y="51"/>
                      <a:pt x="86" y="52"/>
                    </a:cubicBezTo>
                    <a:cubicBezTo>
                      <a:pt x="63" y="53"/>
                      <a:pt x="44" y="46"/>
                      <a:pt x="27" y="31"/>
                    </a:cubicBezTo>
                    <a:cubicBezTo>
                      <a:pt x="19" y="24"/>
                      <a:pt x="11" y="16"/>
                      <a:pt x="5" y="6"/>
                    </a:cubicBezTo>
                    <a:cubicBezTo>
                      <a:pt x="3" y="4"/>
                      <a:pt x="1" y="2"/>
                      <a:pt x="0" y="0"/>
                    </a:cubicBezTo>
                    <a:cubicBezTo>
                      <a:pt x="0" y="13"/>
                      <a:pt x="3" y="28"/>
                      <a:pt x="10" y="39"/>
                    </a:cubicBezTo>
                    <a:cubicBezTo>
                      <a:pt x="16" y="51"/>
                      <a:pt x="29" y="60"/>
                      <a:pt x="43" y="63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1"/>
                      <a:pt x="52" y="71"/>
                      <a:pt x="57" y="72"/>
                    </a:cubicBezTo>
                    <a:cubicBezTo>
                      <a:pt x="57" y="72"/>
                      <a:pt x="58" y="73"/>
                      <a:pt x="58" y="73"/>
                    </a:cubicBezTo>
                    <a:cubicBezTo>
                      <a:pt x="60" y="124"/>
                      <a:pt x="63" y="300"/>
                      <a:pt x="62" y="326"/>
                    </a:cubicBezTo>
                    <a:cubicBezTo>
                      <a:pt x="62" y="334"/>
                      <a:pt x="61" y="342"/>
                      <a:pt x="61" y="351"/>
                    </a:cubicBezTo>
                    <a:cubicBezTo>
                      <a:pt x="81" y="359"/>
                      <a:pt x="81" y="359"/>
                      <a:pt x="81" y="359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4" y="67"/>
                      <a:pt x="88" y="68"/>
                      <a:pt x="99" y="66"/>
                    </a:cubicBezTo>
                    <a:cubicBezTo>
                      <a:pt x="103" y="353"/>
                      <a:pt x="103" y="353"/>
                      <a:pt x="103" y="353"/>
                    </a:cubicBezTo>
                    <a:cubicBezTo>
                      <a:pt x="120" y="342"/>
                      <a:pt x="120" y="342"/>
                      <a:pt x="120" y="342"/>
                    </a:cubicBezTo>
                    <a:cubicBezTo>
                      <a:pt x="117" y="320"/>
                      <a:pt x="120" y="274"/>
                      <a:pt x="120" y="252"/>
                    </a:cubicBezTo>
                    <a:cubicBezTo>
                      <a:pt x="120" y="223"/>
                      <a:pt x="123" y="194"/>
                      <a:pt x="119" y="165"/>
                    </a:cubicBezTo>
                    <a:cubicBezTo>
                      <a:pt x="117" y="150"/>
                      <a:pt x="115" y="135"/>
                      <a:pt x="114" y="121"/>
                    </a:cubicBezTo>
                    <a:cubicBezTo>
                      <a:pt x="114" y="108"/>
                      <a:pt x="115" y="95"/>
                      <a:pt x="112" y="82"/>
                    </a:cubicBezTo>
                    <a:cubicBezTo>
                      <a:pt x="111" y="76"/>
                      <a:pt x="111" y="72"/>
                      <a:pt x="119" y="71"/>
                    </a:cubicBezTo>
                    <a:cubicBezTo>
                      <a:pt x="122" y="70"/>
                      <a:pt x="124" y="70"/>
                      <a:pt x="127" y="70"/>
                    </a:cubicBezTo>
                    <a:cubicBezTo>
                      <a:pt x="127" y="61"/>
                      <a:pt x="127" y="61"/>
                      <a:pt x="127" y="61"/>
                    </a:cubicBezTo>
                    <a:cubicBezTo>
                      <a:pt x="127" y="61"/>
                      <a:pt x="147" y="60"/>
                      <a:pt x="158" y="41"/>
                    </a:cubicBezTo>
                    <a:cubicBezTo>
                      <a:pt x="164" y="33"/>
                      <a:pt x="167" y="22"/>
                      <a:pt x="167" y="8"/>
                    </a:cubicBezTo>
                    <a:cubicBezTo>
                      <a:pt x="162" y="18"/>
                      <a:pt x="155" y="27"/>
                      <a:pt x="145" y="3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180"/>
              <p:cNvSpPr>
                <a:spLocks/>
              </p:cNvSpPr>
              <p:nvPr/>
            </p:nvSpPr>
            <p:spPr bwMode="auto">
              <a:xfrm>
                <a:off x="7373" y="3712"/>
                <a:ext cx="388" cy="119"/>
              </a:xfrm>
              <a:custGeom>
                <a:avLst/>
                <a:gdLst>
                  <a:gd name="T0" fmla="*/ 1 w 164"/>
                  <a:gd name="T1" fmla="*/ 13 h 50"/>
                  <a:gd name="T2" fmla="*/ 0 w 164"/>
                  <a:gd name="T3" fmla="*/ 23 h 50"/>
                  <a:gd name="T4" fmla="*/ 53 w 164"/>
                  <a:gd name="T5" fmla="*/ 25 h 50"/>
                  <a:gd name="T6" fmla="*/ 80 w 164"/>
                  <a:gd name="T7" fmla="*/ 49 h 50"/>
                  <a:gd name="T8" fmla="*/ 107 w 164"/>
                  <a:gd name="T9" fmla="*/ 27 h 50"/>
                  <a:gd name="T10" fmla="*/ 164 w 164"/>
                  <a:gd name="T11" fmla="*/ 25 h 50"/>
                  <a:gd name="T12" fmla="*/ 163 w 164"/>
                  <a:gd name="T13" fmla="*/ 17 h 50"/>
                  <a:gd name="T14" fmla="*/ 1 w 164"/>
                  <a:gd name="T15" fmla="*/ 1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4" h="50">
                    <a:moveTo>
                      <a:pt x="1" y="13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25" y="23"/>
                      <a:pt x="53" y="25"/>
                    </a:cubicBezTo>
                    <a:cubicBezTo>
                      <a:pt x="63" y="26"/>
                      <a:pt x="68" y="49"/>
                      <a:pt x="80" y="49"/>
                    </a:cubicBezTo>
                    <a:cubicBezTo>
                      <a:pt x="91" y="50"/>
                      <a:pt x="96" y="27"/>
                      <a:pt x="107" y="27"/>
                    </a:cubicBezTo>
                    <a:cubicBezTo>
                      <a:pt x="126" y="27"/>
                      <a:pt x="155" y="29"/>
                      <a:pt x="164" y="25"/>
                    </a:cubicBezTo>
                    <a:cubicBezTo>
                      <a:pt x="163" y="17"/>
                      <a:pt x="163" y="17"/>
                      <a:pt x="163" y="17"/>
                    </a:cubicBezTo>
                    <a:cubicBezTo>
                      <a:pt x="163" y="17"/>
                      <a:pt x="72" y="0"/>
                      <a:pt x="1" y="13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181"/>
              <p:cNvSpPr>
                <a:spLocks/>
              </p:cNvSpPr>
              <p:nvPr/>
            </p:nvSpPr>
            <p:spPr bwMode="auto">
              <a:xfrm>
                <a:off x="7572" y="4561"/>
                <a:ext cx="322" cy="163"/>
              </a:xfrm>
              <a:custGeom>
                <a:avLst/>
                <a:gdLst>
                  <a:gd name="T0" fmla="*/ 119 w 136"/>
                  <a:gd name="T1" fmla="*/ 69 h 69"/>
                  <a:gd name="T2" fmla="*/ 3 w 136"/>
                  <a:gd name="T3" fmla="*/ 57 h 69"/>
                  <a:gd name="T4" fmla="*/ 68 w 136"/>
                  <a:gd name="T5" fmla="*/ 0 h 69"/>
                  <a:gd name="T6" fmla="*/ 119 w 136"/>
                  <a:gd name="T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" h="69">
                    <a:moveTo>
                      <a:pt x="119" y="69"/>
                    </a:moveTo>
                    <a:cubicBezTo>
                      <a:pt x="119" y="69"/>
                      <a:pt x="31" y="67"/>
                      <a:pt x="3" y="57"/>
                    </a:cubicBezTo>
                    <a:cubicBezTo>
                      <a:pt x="3" y="57"/>
                      <a:pt x="0" y="0"/>
                      <a:pt x="68" y="0"/>
                    </a:cubicBezTo>
                    <a:cubicBezTo>
                      <a:pt x="136" y="1"/>
                      <a:pt x="132" y="65"/>
                      <a:pt x="119" y="69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182"/>
              <p:cNvSpPr>
                <a:spLocks/>
              </p:cNvSpPr>
              <p:nvPr/>
            </p:nvSpPr>
            <p:spPr bwMode="auto">
              <a:xfrm>
                <a:off x="7681" y="4561"/>
                <a:ext cx="184" cy="123"/>
              </a:xfrm>
              <a:custGeom>
                <a:avLst/>
                <a:gdLst>
                  <a:gd name="T0" fmla="*/ 22 w 78"/>
                  <a:gd name="T1" fmla="*/ 0 h 52"/>
                  <a:gd name="T2" fmla="*/ 0 w 78"/>
                  <a:gd name="T3" fmla="*/ 2 h 52"/>
                  <a:gd name="T4" fmla="*/ 13 w 78"/>
                  <a:gd name="T5" fmla="*/ 16 h 52"/>
                  <a:gd name="T6" fmla="*/ 21 w 78"/>
                  <a:gd name="T7" fmla="*/ 49 h 52"/>
                  <a:gd name="T8" fmla="*/ 78 w 78"/>
                  <a:gd name="T9" fmla="*/ 35 h 52"/>
                  <a:gd name="T10" fmla="*/ 22 w 78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2">
                    <a:moveTo>
                      <a:pt x="22" y="0"/>
                    </a:moveTo>
                    <a:cubicBezTo>
                      <a:pt x="13" y="0"/>
                      <a:pt x="6" y="1"/>
                      <a:pt x="0" y="2"/>
                    </a:cubicBezTo>
                    <a:cubicBezTo>
                      <a:pt x="5" y="6"/>
                      <a:pt x="9" y="11"/>
                      <a:pt x="13" y="16"/>
                    </a:cubicBezTo>
                    <a:cubicBezTo>
                      <a:pt x="19" y="26"/>
                      <a:pt x="21" y="38"/>
                      <a:pt x="21" y="49"/>
                    </a:cubicBezTo>
                    <a:cubicBezTo>
                      <a:pt x="44" y="52"/>
                      <a:pt x="68" y="47"/>
                      <a:pt x="78" y="35"/>
                    </a:cubicBezTo>
                    <a:cubicBezTo>
                      <a:pt x="73" y="18"/>
                      <a:pt x="57" y="1"/>
                      <a:pt x="22" y="0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183"/>
              <p:cNvSpPr>
                <a:spLocks/>
              </p:cNvSpPr>
              <p:nvPr/>
            </p:nvSpPr>
            <p:spPr bwMode="auto">
              <a:xfrm>
                <a:off x="7768" y="4592"/>
                <a:ext cx="43" cy="24"/>
              </a:xfrm>
              <a:custGeom>
                <a:avLst/>
                <a:gdLst>
                  <a:gd name="T0" fmla="*/ 0 w 18"/>
                  <a:gd name="T1" fmla="*/ 5 h 10"/>
                  <a:gd name="T2" fmla="*/ 9 w 18"/>
                  <a:gd name="T3" fmla="*/ 10 h 10"/>
                  <a:gd name="T4" fmla="*/ 18 w 18"/>
                  <a:gd name="T5" fmla="*/ 5 h 10"/>
                  <a:gd name="T6" fmla="*/ 9 w 18"/>
                  <a:gd name="T7" fmla="*/ 0 h 10"/>
                  <a:gd name="T8" fmla="*/ 0 w 18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0" y="5"/>
                    </a:moveTo>
                    <a:cubicBezTo>
                      <a:pt x="0" y="7"/>
                      <a:pt x="4" y="10"/>
                      <a:pt x="9" y="10"/>
                    </a:cubicBezTo>
                    <a:cubicBezTo>
                      <a:pt x="14" y="10"/>
                      <a:pt x="18" y="8"/>
                      <a:pt x="18" y="5"/>
                    </a:cubicBezTo>
                    <a:cubicBezTo>
                      <a:pt x="18" y="3"/>
                      <a:pt x="14" y="0"/>
                      <a:pt x="9" y="0"/>
                    </a:cubicBezTo>
                    <a:cubicBezTo>
                      <a:pt x="4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184"/>
              <p:cNvSpPr>
                <a:spLocks/>
              </p:cNvSpPr>
              <p:nvPr/>
            </p:nvSpPr>
            <p:spPr bwMode="auto">
              <a:xfrm>
                <a:off x="7303" y="3164"/>
                <a:ext cx="491" cy="598"/>
              </a:xfrm>
              <a:custGeom>
                <a:avLst/>
                <a:gdLst>
                  <a:gd name="T0" fmla="*/ 39 w 208"/>
                  <a:gd name="T1" fmla="*/ 12 h 253"/>
                  <a:gd name="T2" fmla="*/ 165 w 208"/>
                  <a:gd name="T3" fmla="*/ 6 h 253"/>
                  <a:gd name="T4" fmla="*/ 189 w 208"/>
                  <a:gd name="T5" fmla="*/ 23 h 253"/>
                  <a:gd name="T6" fmla="*/ 199 w 208"/>
                  <a:gd name="T7" fmla="*/ 178 h 253"/>
                  <a:gd name="T8" fmla="*/ 194 w 208"/>
                  <a:gd name="T9" fmla="*/ 253 h 253"/>
                  <a:gd name="T10" fmla="*/ 30 w 208"/>
                  <a:gd name="T11" fmla="*/ 248 h 253"/>
                  <a:gd name="T12" fmla="*/ 24 w 208"/>
                  <a:gd name="T13" fmla="*/ 110 h 253"/>
                  <a:gd name="T14" fmla="*/ 1 w 208"/>
                  <a:gd name="T15" fmla="*/ 45 h 253"/>
                  <a:gd name="T16" fmla="*/ 39 w 208"/>
                  <a:gd name="T17" fmla="*/ 12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8" h="253">
                    <a:moveTo>
                      <a:pt x="39" y="12"/>
                    </a:moveTo>
                    <a:cubicBezTo>
                      <a:pt x="39" y="12"/>
                      <a:pt x="67" y="0"/>
                      <a:pt x="165" y="6"/>
                    </a:cubicBezTo>
                    <a:cubicBezTo>
                      <a:pt x="165" y="6"/>
                      <a:pt x="185" y="8"/>
                      <a:pt x="189" y="23"/>
                    </a:cubicBezTo>
                    <a:cubicBezTo>
                      <a:pt x="190" y="32"/>
                      <a:pt x="184" y="107"/>
                      <a:pt x="199" y="178"/>
                    </a:cubicBezTo>
                    <a:cubicBezTo>
                      <a:pt x="208" y="222"/>
                      <a:pt x="194" y="253"/>
                      <a:pt x="194" y="253"/>
                    </a:cubicBezTo>
                    <a:cubicBezTo>
                      <a:pt x="30" y="248"/>
                      <a:pt x="30" y="248"/>
                      <a:pt x="30" y="248"/>
                    </a:cubicBezTo>
                    <a:cubicBezTo>
                      <a:pt x="30" y="248"/>
                      <a:pt x="33" y="172"/>
                      <a:pt x="24" y="110"/>
                    </a:cubicBezTo>
                    <a:cubicBezTo>
                      <a:pt x="20" y="82"/>
                      <a:pt x="0" y="67"/>
                      <a:pt x="1" y="45"/>
                    </a:cubicBezTo>
                    <a:cubicBezTo>
                      <a:pt x="3" y="17"/>
                      <a:pt x="31" y="12"/>
                      <a:pt x="39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185"/>
              <p:cNvSpPr>
                <a:spLocks/>
              </p:cNvSpPr>
              <p:nvPr/>
            </p:nvSpPr>
            <p:spPr bwMode="auto">
              <a:xfrm>
                <a:off x="7307" y="3292"/>
                <a:ext cx="171" cy="463"/>
              </a:xfrm>
              <a:custGeom>
                <a:avLst/>
                <a:gdLst>
                  <a:gd name="T0" fmla="*/ 49 w 72"/>
                  <a:gd name="T1" fmla="*/ 163 h 196"/>
                  <a:gd name="T2" fmla="*/ 43 w 72"/>
                  <a:gd name="T3" fmla="*/ 158 h 196"/>
                  <a:gd name="T4" fmla="*/ 40 w 72"/>
                  <a:gd name="T5" fmla="*/ 135 h 196"/>
                  <a:gd name="T6" fmla="*/ 35 w 72"/>
                  <a:gd name="T7" fmla="*/ 62 h 196"/>
                  <a:gd name="T8" fmla="*/ 16 w 72"/>
                  <a:gd name="T9" fmla="*/ 9 h 196"/>
                  <a:gd name="T10" fmla="*/ 16 w 72"/>
                  <a:gd name="T11" fmla="*/ 8 h 196"/>
                  <a:gd name="T12" fmla="*/ 0 w 72"/>
                  <a:gd name="T13" fmla="*/ 0 h 196"/>
                  <a:gd name="T14" fmla="*/ 22 w 72"/>
                  <a:gd name="T15" fmla="*/ 56 h 196"/>
                  <a:gd name="T16" fmla="*/ 28 w 72"/>
                  <a:gd name="T17" fmla="*/ 194 h 196"/>
                  <a:gd name="T18" fmla="*/ 72 w 72"/>
                  <a:gd name="T19" fmla="*/ 196 h 196"/>
                  <a:gd name="T20" fmla="*/ 65 w 72"/>
                  <a:gd name="T21" fmla="*/ 178 h 196"/>
                  <a:gd name="T22" fmla="*/ 49 w 72"/>
                  <a:gd name="T23" fmla="*/ 163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2" h="196">
                    <a:moveTo>
                      <a:pt x="49" y="163"/>
                    </a:moveTo>
                    <a:cubicBezTo>
                      <a:pt x="47" y="162"/>
                      <a:pt x="44" y="160"/>
                      <a:pt x="43" y="158"/>
                    </a:cubicBezTo>
                    <a:cubicBezTo>
                      <a:pt x="39" y="151"/>
                      <a:pt x="40" y="142"/>
                      <a:pt x="40" y="135"/>
                    </a:cubicBezTo>
                    <a:cubicBezTo>
                      <a:pt x="39" y="110"/>
                      <a:pt x="37" y="86"/>
                      <a:pt x="35" y="62"/>
                    </a:cubicBezTo>
                    <a:cubicBezTo>
                      <a:pt x="33" y="44"/>
                      <a:pt x="31" y="21"/>
                      <a:pt x="16" y="9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1" y="5"/>
                      <a:pt x="5" y="2"/>
                      <a:pt x="0" y="0"/>
                    </a:cubicBezTo>
                    <a:cubicBezTo>
                      <a:pt x="3" y="18"/>
                      <a:pt x="19" y="32"/>
                      <a:pt x="22" y="56"/>
                    </a:cubicBezTo>
                    <a:cubicBezTo>
                      <a:pt x="31" y="118"/>
                      <a:pt x="28" y="194"/>
                      <a:pt x="28" y="194"/>
                    </a:cubicBezTo>
                    <a:cubicBezTo>
                      <a:pt x="72" y="196"/>
                      <a:pt x="72" y="196"/>
                      <a:pt x="72" y="196"/>
                    </a:cubicBezTo>
                    <a:cubicBezTo>
                      <a:pt x="70" y="190"/>
                      <a:pt x="68" y="184"/>
                      <a:pt x="65" y="178"/>
                    </a:cubicBezTo>
                    <a:cubicBezTo>
                      <a:pt x="61" y="171"/>
                      <a:pt x="56" y="168"/>
                      <a:pt x="49" y="16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186"/>
              <p:cNvSpPr>
                <a:spLocks/>
              </p:cNvSpPr>
              <p:nvPr/>
            </p:nvSpPr>
            <p:spPr bwMode="auto">
              <a:xfrm>
                <a:off x="7707" y="3344"/>
                <a:ext cx="87" cy="418"/>
              </a:xfrm>
              <a:custGeom>
                <a:avLst/>
                <a:gdLst>
                  <a:gd name="T0" fmla="*/ 18 w 37"/>
                  <a:gd name="T1" fmla="*/ 0 h 177"/>
                  <a:gd name="T2" fmla="*/ 14 w 37"/>
                  <a:gd name="T3" fmla="*/ 26 h 177"/>
                  <a:gd name="T4" fmla="*/ 20 w 37"/>
                  <a:gd name="T5" fmla="*/ 98 h 177"/>
                  <a:gd name="T6" fmla="*/ 9 w 37"/>
                  <a:gd name="T7" fmla="*/ 164 h 177"/>
                  <a:gd name="T8" fmla="*/ 0 w 37"/>
                  <a:gd name="T9" fmla="*/ 177 h 177"/>
                  <a:gd name="T10" fmla="*/ 23 w 37"/>
                  <a:gd name="T11" fmla="*/ 177 h 177"/>
                  <a:gd name="T12" fmla="*/ 28 w 37"/>
                  <a:gd name="T13" fmla="*/ 102 h 177"/>
                  <a:gd name="T14" fmla="*/ 18 w 37"/>
                  <a:gd name="T15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77">
                    <a:moveTo>
                      <a:pt x="18" y="0"/>
                    </a:moveTo>
                    <a:cubicBezTo>
                      <a:pt x="14" y="8"/>
                      <a:pt x="13" y="17"/>
                      <a:pt x="14" y="26"/>
                    </a:cubicBezTo>
                    <a:cubicBezTo>
                      <a:pt x="16" y="50"/>
                      <a:pt x="20" y="74"/>
                      <a:pt x="20" y="98"/>
                    </a:cubicBezTo>
                    <a:cubicBezTo>
                      <a:pt x="20" y="119"/>
                      <a:pt x="19" y="144"/>
                      <a:pt x="9" y="164"/>
                    </a:cubicBezTo>
                    <a:cubicBezTo>
                      <a:pt x="6" y="169"/>
                      <a:pt x="3" y="173"/>
                      <a:pt x="0" y="177"/>
                    </a:cubicBezTo>
                    <a:cubicBezTo>
                      <a:pt x="23" y="177"/>
                      <a:pt x="23" y="177"/>
                      <a:pt x="23" y="177"/>
                    </a:cubicBezTo>
                    <a:cubicBezTo>
                      <a:pt x="23" y="177"/>
                      <a:pt x="37" y="146"/>
                      <a:pt x="28" y="102"/>
                    </a:cubicBezTo>
                    <a:cubicBezTo>
                      <a:pt x="20" y="66"/>
                      <a:pt x="18" y="29"/>
                      <a:pt x="18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187"/>
              <p:cNvSpPr>
                <a:spLocks/>
              </p:cNvSpPr>
              <p:nvPr/>
            </p:nvSpPr>
            <p:spPr bwMode="auto">
              <a:xfrm>
                <a:off x="7381" y="3076"/>
                <a:ext cx="149" cy="171"/>
              </a:xfrm>
              <a:custGeom>
                <a:avLst/>
                <a:gdLst>
                  <a:gd name="T0" fmla="*/ 6 w 63"/>
                  <a:gd name="T1" fmla="*/ 0 h 72"/>
                  <a:gd name="T2" fmla="*/ 2 w 63"/>
                  <a:gd name="T3" fmla="*/ 50 h 72"/>
                  <a:gd name="T4" fmla="*/ 24 w 63"/>
                  <a:gd name="T5" fmla="*/ 68 h 72"/>
                  <a:gd name="T6" fmla="*/ 62 w 63"/>
                  <a:gd name="T7" fmla="*/ 61 h 72"/>
                  <a:gd name="T8" fmla="*/ 63 w 63"/>
                  <a:gd name="T9" fmla="*/ 46 h 72"/>
                  <a:gd name="T10" fmla="*/ 6 w 63"/>
                  <a:gd name="T1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72">
                    <a:moveTo>
                      <a:pt x="6" y="0"/>
                    </a:moveTo>
                    <a:cubicBezTo>
                      <a:pt x="6" y="0"/>
                      <a:pt x="0" y="42"/>
                      <a:pt x="2" y="50"/>
                    </a:cubicBezTo>
                    <a:cubicBezTo>
                      <a:pt x="5" y="58"/>
                      <a:pt x="13" y="66"/>
                      <a:pt x="24" y="68"/>
                    </a:cubicBezTo>
                    <a:cubicBezTo>
                      <a:pt x="51" y="72"/>
                      <a:pt x="62" y="61"/>
                      <a:pt x="62" y="61"/>
                    </a:cubicBezTo>
                    <a:cubicBezTo>
                      <a:pt x="63" y="46"/>
                      <a:pt x="63" y="46"/>
                      <a:pt x="63" y="46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188"/>
              <p:cNvSpPr>
                <a:spLocks/>
              </p:cNvSpPr>
              <p:nvPr/>
            </p:nvSpPr>
            <p:spPr bwMode="auto">
              <a:xfrm>
                <a:off x="7373" y="3053"/>
                <a:ext cx="154" cy="170"/>
              </a:xfrm>
              <a:custGeom>
                <a:avLst/>
                <a:gdLst>
                  <a:gd name="T0" fmla="*/ 6 w 65"/>
                  <a:gd name="T1" fmla="*/ 0 h 72"/>
                  <a:gd name="T2" fmla="*/ 2 w 65"/>
                  <a:gd name="T3" fmla="*/ 50 h 72"/>
                  <a:gd name="T4" fmla="*/ 23 w 65"/>
                  <a:gd name="T5" fmla="*/ 67 h 72"/>
                  <a:gd name="T6" fmla="*/ 59 w 65"/>
                  <a:gd name="T7" fmla="*/ 69 h 72"/>
                  <a:gd name="T8" fmla="*/ 65 w 65"/>
                  <a:gd name="T9" fmla="*/ 41 h 72"/>
                  <a:gd name="T10" fmla="*/ 6 w 65"/>
                  <a:gd name="T1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72">
                    <a:moveTo>
                      <a:pt x="6" y="0"/>
                    </a:moveTo>
                    <a:cubicBezTo>
                      <a:pt x="6" y="0"/>
                      <a:pt x="0" y="42"/>
                      <a:pt x="2" y="50"/>
                    </a:cubicBezTo>
                    <a:cubicBezTo>
                      <a:pt x="4" y="58"/>
                      <a:pt x="12" y="66"/>
                      <a:pt x="23" y="67"/>
                    </a:cubicBezTo>
                    <a:cubicBezTo>
                      <a:pt x="51" y="72"/>
                      <a:pt x="59" y="69"/>
                      <a:pt x="59" y="69"/>
                    </a:cubicBezTo>
                    <a:cubicBezTo>
                      <a:pt x="65" y="41"/>
                      <a:pt x="65" y="41"/>
                      <a:pt x="65" y="41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189"/>
              <p:cNvSpPr>
                <a:spLocks/>
              </p:cNvSpPr>
              <p:nvPr/>
            </p:nvSpPr>
            <p:spPr bwMode="auto">
              <a:xfrm>
                <a:off x="7378" y="3053"/>
                <a:ext cx="149" cy="146"/>
              </a:xfrm>
              <a:custGeom>
                <a:avLst/>
                <a:gdLst>
                  <a:gd name="T0" fmla="*/ 37 w 63"/>
                  <a:gd name="T1" fmla="*/ 49 h 62"/>
                  <a:gd name="T2" fmla="*/ 59 w 63"/>
                  <a:gd name="T3" fmla="*/ 62 h 62"/>
                  <a:gd name="T4" fmla="*/ 63 w 63"/>
                  <a:gd name="T5" fmla="*/ 41 h 62"/>
                  <a:gd name="T6" fmla="*/ 4 w 63"/>
                  <a:gd name="T7" fmla="*/ 0 h 62"/>
                  <a:gd name="T8" fmla="*/ 0 w 63"/>
                  <a:gd name="T9" fmla="*/ 39 h 62"/>
                  <a:gd name="T10" fmla="*/ 37 w 63"/>
                  <a:gd name="T11" fmla="*/ 4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2">
                    <a:moveTo>
                      <a:pt x="37" y="49"/>
                    </a:moveTo>
                    <a:cubicBezTo>
                      <a:pt x="44" y="54"/>
                      <a:pt x="52" y="58"/>
                      <a:pt x="59" y="62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0" y="24"/>
                      <a:pt x="0" y="39"/>
                    </a:cubicBezTo>
                    <a:cubicBezTo>
                      <a:pt x="13" y="40"/>
                      <a:pt x="25" y="42"/>
                      <a:pt x="37" y="4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190"/>
              <p:cNvSpPr>
                <a:spLocks/>
              </p:cNvSpPr>
              <p:nvPr/>
            </p:nvSpPr>
            <p:spPr bwMode="auto">
              <a:xfrm>
                <a:off x="7579" y="3095"/>
                <a:ext cx="159" cy="126"/>
              </a:xfrm>
              <a:custGeom>
                <a:avLst/>
                <a:gdLst>
                  <a:gd name="T0" fmla="*/ 67 w 67"/>
                  <a:gd name="T1" fmla="*/ 0 h 53"/>
                  <a:gd name="T2" fmla="*/ 61 w 67"/>
                  <a:gd name="T3" fmla="*/ 38 h 53"/>
                  <a:gd name="T4" fmla="*/ 0 w 67"/>
                  <a:gd name="T5" fmla="*/ 53 h 53"/>
                  <a:gd name="T6" fmla="*/ 10 w 67"/>
                  <a:gd name="T7" fmla="*/ 11 h 53"/>
                  <a:gd name="T8" fmla="*/ 67 w 67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53">
                    <a:moveTo>
                      <a:pt x="67" y="0"/>
                    </a:moveTo>
                    <a:cubicBezTo>
                      <a:pt x="67" y="0"/>
                      <a:pt x="64" y="34"/>
                      <a:pt x="61" y="38"/>
                    </a:cubicBezTo>
                    <a:cubicBezTo>
                      <a:pt x="59" y="41"/>
                      <a:pt x="53" y="53"/>
                      <a:pt x="0" y="53"/>
                    </a:cubicBezTo>
                    <a:cubicBezTo>
                      <a:pt x="10" y="11"/>
                      <a:pt x="10" y="11"/>
                      <a:pt x="10" y="11"/>
                    </a:cubicBez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191"/>
              <p:cNvSpPr>
                <a:spLocks/>
              </p:cNvSpPr>
              <p:nvPr/>
            </p:nvSpPr>
            <p:spPr bwMode="auto">
              <a:xfrm>
                <a:off x="7593" y="3079"/>
                <a:ext cx="156" cy="125"/>
              </a:xfrm>
              <a:custGeom>
                <a:avLst/>
                <a:gdLst>
                  <a:gd name="T0" fmla="*/ 66 w 66"/>
                  <a:gd name="T1" fmla="*/ 0 h 53"/>
                  <a:gd name="T2" fmla="*/ 59 w 66"/>
                  <a:gd name="T3" fmla="*/ 38 h 53"/>
                  <a:gd name="T4" fmla="*/ 0 w 66"/>
                  <a:gd name="T5" fmla="*/ 53 h 53"/>
                  <a:gd name="T6" fmla="*/ 12 w 66"/>
                  <a:gd name="T7" fmla="*/ 11 h 53"/>
                  <a:gd name="T8" fmla="*/ 66 w 66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53">
                    <a:moveTo>
                      <a:pt x="66" y="0"/>
                    </a:moveTo>
                    <a:cubicBezTo>
                      <a:pt x="66" y="0"/>
                      <a:pt x="62" y="34"/>
                      <a:pt x="59" y="38"/>
                    </a:cubicBezTo>
                    <a:cubicBezTo>
                      <a:pt x="57" y="41"/>
                      <a:pt x="54" y="53"/>
                      <a:pt x="0" y="53"/>
                    </a:cubicBezTo>
                    <a:cubicBezTo>
                      <a:pt x="12" y="11"/>
                      <a:pt x="12" y="11"/>
                      <a:pt x="12" y="11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192"/>
              <p:cNvSpPr>
                <a:spLocks/>
              </p:cNvSpPr>
              <p:nvPr/>
            </p:nvSpPr>
            <p:spPr bwMode="auto">
              <a:xfrm>
                <a:off x="7593" y="3079"/>
                <a:ext cx="156" cy="125"/>
              </a:xfrm>
              <a:custGeom>
                <a:avLst/>
                <a:gdLst>
                  <a:gd name="T0" fmla="*/ 29 w 66"/>
                  <a:gd name="T1" fmla="*/ 21 h 53"/>
                  <a:gd name="T2" fmla="*/ 63 w 66"/>
                  <a:gd name="T3" fmla="*/ 18 h 53"/>
                  <a:gd name="T4" fmla="*/ 66 w 66"/>
                  <a:gd name="T5" fmla="*/ 0 h 53"/>
                  <a:gd name="T6" fmla="*/ 12 w 66"/>
                  <a:gd name="T7" fmla="*/ 11 h 53"/>
                  <a:gd name="T8" fmla="*/ 0 w 66"/>
                  <a:gd name="T9" fmla="*/ 53 h 53"/>
                  <a:gd name="T10" fmla="*/ 2 w 66"/>
                  <a:gd name="T11" fmla="*/ 53 h 53"/>
                  <a:gd name="T12" fmla="*/ 29 w 66"/>
                  <a:gd name="T13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53">
                    <a:moveTo>
                      <a:pt x="29" y="21"/>
                    </a:moveTo>
                    <a:cubicBezTo>
                      <a:pt x="40" y="17"/>
                      <a:pt x="52" y="18"/>
                      <a:pt x="63" y="18"/>
                    </a:cubicBezTo>
                    <a:cubicBezTo>
                      <a:pt x="65" y="9"/>
                      <a:pt x="66" y="0"/>
                      <a:pt x="66" y="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" y="53"/>
                      <a:pt x="1" y="53"/>
                      <a:pt x="2" y="53"/>
                    </a:cubicBezTo>
                    <a:cubicBezTo>
                      <a:pt x="11" y="43"/>
                      <a:pt x="15" y="27"/>
                      <a:pt x="29" y="2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193"/>
              <p:cNvSpPr>
                <a:spLocks/>
              </p:cNvSpPr>
              <p:nvPr/>
            </p:nvSpPr>
            <p:spPr bwMode="auto">
              <a:xfrm>
                <a:off x="7430" y="3190"/>
                <a:ext cx="251" cy="567"/>
              </a:xfrm>
              <a:custGeom>
                <a:avLst/>
                <a:gdLst>
                  <a:gd name="T0" fmla="*/ 83 w 251"/>
                  <a:gd name="T1" fmla="*/ 0 h 567"/>
                  <a:gd name="T2" fmla="*/ 0 w 251"/>
                  <a:gd name="T3" fmla="*/ 411 h 567"/>
                  <a:gd name="T4" fmla="*/ 81 w 251"/>
                  <a:gd name="T5" fmla="*/ 565 h 567"/>
                  <a:gd name="T6" fmla="*/ 182 w 251"/>
                  <a:gd name="T7" fmla="*/ 567 h 567"/>
                  <a:gd name="T8" fmla="*/ 251 w 251"/>
                  <a:gd name="T9" fmla="*/ 440 h 567"/>
                  <a:gd name="T10" fmla="*/ 161 w 251"/>
                  <a:gd name="T11" fmla="*/ 0 h 567"/>
                  <a:gd name="T12" fmla="*/ 83 w 251"/>
                  <a:gd name="T13" fmla="*/ 0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1" h="567">
                    <a:moveTo>
                      <a:pt x="83" y="0"/>
                    </a:moveTo>
                    <a:lnTo>
                      <a:pt x="0" y="411"/>
                    </a:lnTo>
                    <a:lnTo>
                      <a:pt x="81" y="565"/>
                    </a:lnTo>
                    <a:lnTo>
                      <a:pt x="182" y="567"/>
                    </a:lnTo>
                    <a:lnTo>
                      <a:pt x="251" y="440"/>
                    </a:lnTo>
                    <a:lnTo>
                      <a:pt x="161" y="0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194"/>
              <p:cNvSpPr>
                <a:spLocks/>
              </p:cNvSpPr>
              <p:nvPr/>
            </p:nvSpPr>
            <p:spPr bwMode="auto">
              <a:xfrm>
                <a:off x="7447" y="3192"/>
                <a:ext cx="217" cy="603"/>
              </a:xfrm>
              <a:custGeom>
                <a:avLst/>
                <a:gdLst>
                  <a:gd name="T0" fmla="*/ 33 w 92"/>
                  <a:gd name="T1" fmla="*/ 0 h 255"/>
                  <a:gd name="T2" fmla="*/ 0 w 92"/>
                  <a:gd name="T3" fmla="*/ 175 h 255"/>
                  <a:gd name="T4" fmla="*/ 49 w 92"/>
                  <a:gd name="T5" fmla="*/ 255 h 255"/>
                  <a:gd name="T6" fmla="*/ 92 w 92"/>
                  <a:gd name="T7" fmla="*/ 186 h 255"/>
                  <a:gd name="T8" fmla="*/ 52 w 92"/>
                  <a:gd name="T9" fmla="*/ 0 h 255"/>
                  <a:gd name="T10" fmla="*/ 33 w 92"/>
                  <a:gd name="T1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255">
                    <a:moveTo>
                      <a:pt x="33" y="0"/>
                    </a:moveTo>
                    <a:cubicBezTo>
                      <a:pt x="33" y="0"/>
                      <a:pt x="12" y="91"/>
                      <a:pt x="0" y="175"/>
                    </a:cubicBezTo>
                    <a:cubicBezTo>
                      <a:pt x="49" y="255"/>
                      <a:pt x="49" y="255"/>
                      <a:pt x="49" y="255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92" y="186"/>
                      <a:pt x="80" y="87"/>
                      <a:pt x="52" y="0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195"/>
              <p:cNvSpPr>
                <a:spLocks/>
              </p:cNvSpPr>
              <p:nvPr/>
            </p:nvSpPr>
            <p:spPr bwMode="auto">
              <a:xfrm>
                <a:off x="7556" y="3192"/>
                <a:ext cx="108" cy="603"/>
              </a:xfrm>
              <a:custGeom>
                <a:avLst/>
                <a:gdLst>
                  <a:gd name="T0" fmla="*/ 6 w 46"/>
                  <a:gd name="T1" fmla="*/ 0 h 255"/>
                  <a:gd name="T2" fmla="*/ 2 w 46"/>
                  <a:gd name="T3" fmla="*/ 0 h 255"/>
                  <a:gd name="T4" fmla="*/ 0 w 46"/>
                  <a:gd name="T5" fmla="*/ 1 h 255"/>
                  <a:gd name="T6" fmla="*/ 3 w 46"/>
                  <a:gd name="T7" fmla="*/ 255 h 255"/>
                  <a:gd name="T8" fmla="*/ 46 w 46"/>
                  <a:gd name="T9" fmla="*/ 186 h 255"/>
                  <a:gd name="T10" fmla="*/ 6 w 46"/>
                  <a:gd name="T1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255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255"/>
                      <a:pt x="3" y="255"/>
                      <a:pt x="3" y="255"/>
                    </a:cubicBezTo>
                    <a:cubicBezTo>
                      <a:pt x="46" y="186"/>
                      <a:pt x="46" y="186"/>
                      <a:pt x="46" y="186"/>
                    </a:cubicBezTo>
                    <a:cubicBezTo>
                      <a:pt x="46" y="186"/>
                      <a:pt x="34" y="87"/>
                      <a:pt x="6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196"/>
              <p:cNvSpPr>
                <a:spLocks/>
              </p:cNvSpPr>
              <p:nvPr/>
            </p:nvSpPr>
            <p:spPr bwMode="auto">
              <a:xfrm>
                <a:off x="7487" y="3240"/>
                <a:ext cx="111" cy="137"/>
              </a:xfrm>
              <a:custGeom>
                <a:avLst/>
                <a:gdLst>
                  <a:gd name="T0" fmla="*/ 41 w 47"/>
                  <a:gd name="T1" fmla="*/ 0 h 58"/>
                  <a:gd name="T2" fmla="*/ 41 w 47"/>
                  <a:gd name="T3" fmla="*/ 0 h 58"/>
                  <a:gd name="T4" fmla="*/ 5 w 47"/>
                  <a:gd name="T5" fmla="*/ 32 h 58"/>
                  <a:gd name="T6" fmla="*/ 0 w 47"/>
                  <a:gd name="T7" fmla="*/ 58 h 58"/>
                  <a:gd name="T8" fmla="*/ 0 w 47"/>
                  <a:gd name="T9" fmla="*/ 58 h 58"/>
                  <a:gd name="T10" fmla="*/ 47 w 47"/>
                  <a:gd name="T11" fmla="*/ 24 h 58"/>
                  <a:gd name="T12" fmla="*/ 41 w 47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58">
                    <a:moveTo>
                      <a:pt x="41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33" y="15"/>
                      <a:pt x="5" y="32"/>
                    </a:cubicBezTo>
                    <a:cubicBezTo>
                      <a:pt x="3" y="40"/>
                      <a:pt x="1" y="49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32" y="49"/>
                      <a:pt x="47" y="24"/>
                    </a:cubicBezTo>
                    <a:cubicBezTo>
                      <a:pt x="45" y="16"/>
                      <a:pt x="43" y="8"/>
                      <a:pt x="41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197"/>
              <p:cNvSpPr>
                <a:spLocks/>
              </p:cNvSpPr>
              <p:nvPr/>
            </p:nvSpPr>
            <p:spPr bwMode="auto">
              <a:xfrm>
                <a:off x="7456" y="3374"/>
                <a:ext cx="175" cy="163"/>
              </a:xfrm>
              <a:custGeom>
                <a:avLst/>
                <a:gdLst>
                  <a:gd name="T0" fmla="*/ 74 w 74"/>
                  <a:gd name="T1" fmla="*/ 26 h 69"/>
                  <a:gd name="T2" fmla="*/ 74 w 74"/>
                  <a:gd name="T3" fmla="*/ 26 h 69"/>
                  <a:gd name="T4" fmla="*/ 69 w 74"/>
                  <a:gd name="T5" fmla="*/ 0 h 69"/>
                  <a:gd name="T6" fmla="*/ 69 w 74"/>
                  <a:gd name="T7" fmla="*/ 0 h 69"/>
                  <a:gd name="T8" fmla="*/ 5 w 74"/>
                  <a:gd name="T9" fmla="*/ 40 h 69"/>
                  <a:gd name="T10" fmla="*/ 5 w 74"/>
                  <a:gd name="T11" fmla="*/ 40 h 69"/>
                  <a:gd name="T12" fmla="*/ 0 w 74"/>
                  <a:gd name="T13" fmla="*/ 69 h 69"/>
                  <a:gd name="T14" fmla="*/ 74 w 74"/>
                  <a:gd name="T15" fmla="*/ 2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69">
                    <a:moveTo>
                      <a:pt x="74" y="26"/>
                    </a:moveTo>
                    <a:cubicBezTo>
                      <a:pt x="74" y="26"/>
                      <a:pt x="74" y="26"/>
                      <a:pt x="74" y="26"/>
                    </a:cubicBezTo>
                    <a:cubicBezTo>
                      <a:pt x="72" y="18"/>
                      <a:pt x="71" y="9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35" y="27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50"/>
                      <a:pt x="2" y="59"/>
                      <a:pt x="0" y="69"/>
                    </a:cubicBezTo>
                    <a:cubicBezTo>
                      <a:pt x="43" y="65"/>
                      <a:pt x="74" y="26"/>
                      <a:pt x="74" y="2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198"/>
              <p:cNvSpPr>
                <a:spLocks/>
              </p:cNvSpPr>
              <p:nvPr/>
            </p:nvSpPr>
            <p:spPr bwMode="auto">
              <a:xfrm>
                <a:off x="7482" y="3516"/>
                <a:ext cx="173" cy="189"/>
              </a:xfrm>
              <a:custGeom>
                <a:avLst/>
                <a:gdLst>
                  <a:gd name="T0" fmla="*/ 11 w 73"/>
                  <a:gd name="T1" fmla="*/ 80 h 80"/>
                  <a:gd name="T2" fmla="*/ 73 w 73"/>
                  <a:gd name="T3" fmla="*/ 23 h 80"/>
                  <a:gd name="T4" fmla="*/ 73 w 73"/>
                  <a:gd name="T5" fmla="*/ 23 h 80"/>
                  <a:gd name="T6" fmla="*/ 70 w 73"/>
                  <a:gd name="T7" fmla="*/ 0 h 80"/>
                  <a:gd name="T8" fmla="*/ 70 w 73"/>
                  <a:gd name="T9" fmla="*/ 0 h 80"/>
                  <a:gd name="T10" fmla="*/ 0 w 73"/>
                  <a:gd name="T11" fmla="*/ 62 h 80"/>
                  <a:gd name="T12" fmla="*/ 11 w 73"/>
                  <a:gd name="T1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80">
                    <a:moveTo>
                      <a:pt x="11" y="80"/>
                    </a:moveTo>
                    <a:cubicBezTo>
                      <a:pt x="43" y="68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2" y="16"/>
                      <a:pt x="71" y="9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44" y="37"/>
                      <a:pt x="0" y="62"/>
                      <a:pt x="0" y="62"/>
                    </a:cubicBezTo>
                    <a:lnTo>
                      <a:pt x="11" y="8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199"/>
              <p:cNvSpPr>
                <a:spLocks/>
              </p:cNvSpPr>
              <p:nvPr/>
            </p:nvSpPr>
            <p:spPr bwMode="auto">
              <a:xfrm>
                <a:off x="7504" y="3138"/>
                <a:ext cx="101" cy="66"/>
              </a:xfrm>
              <a:custGeom>
                <a:avLst/>
                <a:gdLst>
                  <a:gd name="T0" fmla="*/ 2 w 43"/>
                  <a:gd name="T1" fmla="*/ 1 h 28"/>
                  <a:gd name="T2" fmla="*/ 8 w 43"/>
                  <a:gd name="T3" fmla="*/ 26 h 28"/>
                  <a:gd name="T4" fmla="*/ 27 w 43"/>
                  <a:gd name="T5" fmla="*/ 27 h 28"/>
                  <a:gd name="T6" fmla="*/ 39 w 43"/>
                  <a:gd name="T7" fmla="*/ 0 h 28"/>
                  <a:gd name="T8" fmla="*/ 2 w 43"/>
                  <a:gd name="T9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8">
                    <a:moveTo>
                      <a:pt x="2" y="1"/>
                    </a:moveTo>
                    <a:cubicBezTo>
                      <a:pt x="0" y="6"/>
                      <a:pt x="1" y="23"/>
                      <a:pt x="8" y="26"/>
                    </a:cubicBezTo>
                    <a:cubicBezTo>
                      <a:pt x="11" y="28"/>
                      <a:pt x="19" y="28"/>
                      <a:pt x="27" y="27"/>
                    </a:cubicBezTo>
                    <a:cubicBezTo>
                      <a:pt x="43" y="24"/>
                      <a:pt x="39" y="0"/>
                      <a:pt x="39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200"/>
              <p:cNvSpPr>
                <a:spLocks/>
              </p:cNvSpPr>
              <p:nvPr/>
            </p:nvSpPr>
            <p:spPr bwMode="auto">
              <a:xfrm>
                <a:off x="7047" y="2157"/>
                <a:ext cx="818" cy="1030"/>
              </a:xfrm>
              <a:custGeom>
                <a:avLst/>
                <a:gdLst>
                  <a:gd name="T0" fmla="*/ 22 w 346"/>
                  <a:gd name="T1" fmla="*/ 215 h 436"/>
                  <a:gd name="T2" fmla="*/ 45 w 346"/>
                  <a:gd name="T3" fmla="*/ 368 h 436"/>
                  <a:gd name="T4" fmla="*/ 85 w 346"/>
                  <a:gd name="T5" fmla="*/ 410 h 436"/>
                  <a:gd name="T6" fmla="*/ 169 w 346"/>
                  <a:gd name="T7" fmla="*/ 415 h 436"/>
                  <a:gd name="T8" fmla="*/ 209 w 346"/>
                  <a:gd name="T9" fmla="*/ 433 h 436"/>
                  <a:gd name="T10" fmla="*/ 225 w 346"/>
                  <a:gd name="T11" fmla="*/ 428 h 436"/>
                  <a:gd name="T12" fmla="*/ 243 w 346"/>
                  <a:gd name="T13" fmla="*/ 412 h 436"/>
                  <a:gd name="T14" fmla="*/ 328 w 346"/>
                  <a:gd name="T15" fmla="*/ 386 h 436"/>
                  <a:gd name="T16" fmla="*/ 344 w 346"/>
                  <a:gd name="T17" fmla="*/ 344 h 436"/>
                  <a:gd name="T18" fmla="*/ 323 w 346"/>
                  <a:gd name="T19" fmla="*/ 161 h 436"/>
                  <a:gd name="T20" fmla="*/ 261 w 346"/>
                  <a:gd name="T21" fmla="*/ 53 h 436"/>
                  <a:gd name="T22" fmla="*/ 22 w 346"/>
                  <a:gd name="T23" fmla="*/ 215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6" h="436">
                    <a:moveTo>
                      <a:pt x="22" y="215"/>
                    </a:moveTo>
                    <a:cubicBezTo>
                      <a:pt x="22" y="215"/>
                      <a:pt x="35" y="333"/>
                      <a:pt x="45" y="368"/>
                    </a:cubicBezTo>
                    <a:cubicBezTo>
                      <a:pt x="56" y="404"/>
                      <a:pt x="63" y="407"/>
                      <a:pt x="85" y="410"/>
                    </a:cubicBezTo>
                    <a:cubicBezTo>
                      <a:pt x="106" y="413"/>
                      <a:pt x="158" y="409"/>
                      <a:pt x="169" y="415"/>
                    </a:cubicBezTo>
                    <a:cubicBezTo>
                      <a:pt x="179" y="420"/>
                      <a:pt x="195" y="436"/>
                      <a:pt x="209" y="433"/>
                    </a:cubicBezTo>
                    <a:cubicBezTo>
                      <a:pt x="215" y="431"/>
                      <a:pt x="221" y="432"/>
                      <a:pt x="225" y="428"/>
                    </a:cubicBezTo>
                    <a:cubicBezTo>
                      <a:pt x="230" y="423"/>
                      <a:pt x="238" y="414"/>
                      <a:pt x="243" y="412"/>
                    </a:cubicBezTo>
                    <a:cubicBezTo>
                      <a:pt x="251" y="409"/>
                      <a:pt x="317" y="391"/>
                      <a:pt x="328" y="386"/>
                    </a:cubicBezTo>
                    <a:cubicBezTo>
                      <a:pt x="339" y="381"/>
                      <a:pt x="346" y="370"/>
                      <a:pt x="344" y="344"/>
                    </a:cubicBezTo>
                    <a:cubicBezTo>
                      <a:pt x="342" y="318"/>
                      <a:pt x="339" y="211"/>
                      <a:pt x="323" y="161"/>
                    </a:cubicBezTo>
                    <a:cubicBezTo>
                      <a:pt x="307" y="111"/>
                      <a:pt x="296" y="69"/>
                      <a:pt x="261" y="53"/>
                    </a:cubicBezTo>
                    <a:cubicBezTo>
                      <a:pt x="251" y="44"/>
                      <a:pt x="0" y="0"/>
                      <a:pt x="22" y="2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201"/>
              <p:cNvSpPr>
                <a:spLocks/>
              </p:cNvSpPr>
              <p:nvPr/>
            </p:nvSpPr>
            <p:spPr bwMode="auto">
              <a:xfrm>
                <a:off x="7797" y="2608"/>
                <a:ext cx="161" cy="222"/>
              </a:xfrm>
              <a:custGeom>
                <a:avLst/>
                <a:gdLst>
                  <a:gd name="T0" fmla="*/ 15 w 68"/>
                  <a:gd name="T1" fmla="*/ 94 h 94"/>
                  <a:gd name="T2" fmla="*/ 39 w 68"/>
                  <a:gd name="T3" fmla="*/ 13 h 94"/>
                  <a:gd name="T4" fmla="*/ 0 w 68"/>
                  <a:gd name="T5" fmla="*/ 33 h 94"/>
                  <a:gd name="T6" fmla="*/ 15 w 68"/>
                  <a:gd name="T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94">
                    <a:moveTo>
                      <a:pt x="15" y="94"/>
                    </a:moveTo>
                    <a:cubicBezTo>
                      <a:pt x="68" y="88"/>
                      <a:pt x="65" y="25"/>
                      <a:pt x="39" y="13"/>
                    </a:cubicBezTo>
                    <a:cubicBezTo>
                      <a:pt x="13" y="0"/>
                      <a:pt x="0" y="33"/>
                      <a:pt x="0" y="33"/>
                    </a:cubicBezTo>
                    <a:lnTo>
                      <a:pt x="15" y="94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202"/>
              <p:cNvSpPr>
                <a:spLocks/>
              </p:cNvSpPr>
              <p:nvPr/>
            </p:nvSpPr>
            <p:spPr bwMode="auto">
              <a:xfrm>
                <a:off x="6993" y="2705"/>
                <a:ext cx="149" cy="204"/>
              </a:xfrm>
              <a:custGeom>
                <a:avLst/>
                <a:gdLst>
                  <a:gd name="T0" fmla="*/ 63 w 63"/>
                  <a:gd name="T1" fmla="*/ 80 h 86"/>
                  <a:gd name="T2" fmla="*/ 21 w 63"/>
                  <a:gd name="T3" fmla="*/ 71 h 86"/>
                  <a:gd name="T4" fmla="*/ 31 w 63"/>
                  <a:gd name="T5" fmla="*/ 5 h 86"/>
                  <a:gd name="T6" fmla="*/ 63 w 63"/>
                  <a:gd name="T7" fmla="*/ 35 h 86"/>
                  <a:gd name="T8" fmla="*/ 63 w 63"/>
                  <a:gd name="T9" fmla="*/ 8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86">
                    <a:moveTo>
                      <a:pt x="63" y="80"/>
                    </a:moveTo>
                    <a:cubicBezTo>
                      <a:pt x="63" y="80"/>
                      <a:pt x="41" y="86"/>
                      <a:pt x="21" y="71"/>
                    </a:cubicBezTo>
                    <a:cubicBezTo>
                      <a:pt x="2" y="56"/>
                      <a:pt x="0" y="10"/>
                      <a:pt x="31" y="5"/>
                    </a:cubicBezTo>
                    <a:cubicBezTo>
                      <a:pt x="61" y="0"/>
                      <a:pt x="63" y="35"/>
                      <a:pt x="63" y="35"/>
                    </a:cubicBezTo>
                    <a:lnTo>
                      <a:pt x="63" y="8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203"/>
              <p:cNvSpPr>
                <a:spLocks/>
              </p:cNvSpPr>
              <p:nvPr/>
            </p:nvSpPr>
            <p:spPr bwMode="auto">
              <a:xfrm>
                <a:off x="7061" y="2119"/>
                <a:ext cx="785" cy="1033"/>
              </a:xfrm>
              <a:custGeom>
                <a:avLst/>
                <a:gdLst>
                  <a:gd name="T0" fmla="*/ 22 w 332"/>
                  <a:gd name="T1" fmla="*/ 216 h 437"/>
                  <a:gd name="T2" fmla="*/ 32 w 332"/>
                  <a:gd name="T3" fmla="*/ 334 h 437"/>
                  <a:gd name="T4" fmla="*/ 68 w 332"/>
                  <a:gd name="T5" fmla="*/ 413 h 437"/>
                  <a:gd name="T6" fmla="*/ 128 w 332"/>
                  <a:gd name="T7" fmla="*/ 419 h 437"/>
                  <a:gd name="T8" fmla="*/ 180 w 332"/>
                  <a:gd name="T9" fmla="*/ 429 h 437"/>
                  <a:gd name="T10" fmla="*/ 207 w 332"/>
                  <a:gd name="T11" fmla="*/ 435 h 437"/>
                  <a:gd name="T12" fmla="*/ 260 w 332"/>
                  <a:gd name="T13" fmla="*/ 412 h 437"/>
                  <a:gd name="T14" fmla="*/ 305 w 332"/>
                  <a:gd name="T15" fmla="*/ 392 h 437"/>
                  <a:gd name="T16" fmla="*/ 315 w 332"/>
                  <a:gd name="T17" fmla="*/ 387 h 437"/>
                  <a:gd name="T18" fmla="*/ 331 w 332"/>
                  <a:gd name="T19" fmla="*/ 345 h 437"/>
                  <a:gd name="T20" fmla="*/ 305 w 332"/>
                  <a:gd name="T21" fmla="*/ 162 h 437"/>
                  <a:gd name="T22" fmla="*/ 250 w 332"/>
                  <a:gd name="T23" fmla="*/ 54 h 437"/>
                  <a:gd name="T24" fmla="*/ 22 w 332"/>
                  <a:gd name="T25" fmla="*/ 216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2" h="437">
                    <a:moveTo>
                      <a:pt x="22" y="216"/>
                    </a:moveTo>
                    <a:cubicBezTo>
                      <a:pt x="22" y="216"/>
                      <a:pt x="24" y="285"/>
                      <a:pt x="32" y="334"/>
                    </a:cubicBezTo>
                    <a:cubicBezTo>
                      <a:pt x="36" y="360"/>
                      <a:pt x="39" y="401"/>
                      <a:pt x="68" y="413"/>
                    </a:cubicBezTo>
                    <a:cubicBezTo>
                      <a:pt x="87" y="421"/>
                      <a:pt x="108" y="419"/>
                      <a:pt x="128" y="419"/>
                    </a:cubicBezTo>
                    <a:cubicBezTo>
                      <a:pt x="147" y="418"/>
                      <a:pt x="163" y="420"/>
                      <a:pt x="180" y="429"/>
                    </a:cubicBezTo>
                    <a:cubicBezTo>
                      <a:pt x="189" y="433"/>
                      <a:pt x="197" y="437"/>
                      <a:pt x="207" y="435"/>
                    </a:cubicBezTo>
                    <a:cubicBezTo>
                      <a:pt x="226" y="431"/>
                      <a:pt x="242" y="419"/>
                      <a:pt x="260" y="412"/>
                    </a:cubicBezTo>
                    <a:cubicBezTo>
                      <a:pt x="275" y="405"/>
                      <a:pt x="290" y="399"/>
                      <a:pt x="305" y="392"/>
                    </a:cubicBezTo>
                    <a:cubicBezTo>
                      <a:pt x="308" y="390"/>
                      <a:pt x="312" y="389"/>
                      <a:pt x="315" y="387"/>
                    </a:cubicBezTo>
                    <a:cubicBezTo>
                      <a:pt x="326" y="382"/>
                      <a:pt x="332" y="371"/>
                      <a:pt x="331" y="345"/>
                    </a:cubicBezTo>
                    <a:cubicBezTo>
                      <a:pt x="329" y="319"/>
                      <a:pt x="320" y="212"/>
                      <a:pt x="305" y="162"/>
                    </a:cubicBezTo>
                    <a:cubicBezTo>
                      <a:pt x="289" y="112"/>
                      <a:pt x="283" y="70"/>
                      <a:pt x="250" y="54"/>
                    </a:cubicBezTo>
                    <a:cubicBezTo>
                      <a:pt x="240" y="45"/>
                      <a:pt x="0" y="0"/>
                      <a:pt x="22" y="21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204"/>
              <p:cNvSpPr>
                <a:spLocks/>
              </p:cNvSpPr>
              <p:nvPr/>
            </p:nvSpPr>
            <p:spPr bwMode="auto">
              <a:xfrm>
                <a:off x="7099" y="2126"/>
                <a:ext cx="655" cy="473"/>
              </a:xfrm>
              <a:custGeom>
                <a:avLst/>
                <a:gdLst>
                  <a:gd name="T0" fmla="*/ 156 w 277"/>
                  <a:gd name="T1" fmla="*/ 190 h 200"/>
                  <a:gd name="T2" fmla="*/ 277 w 277"/>
                  <a:gd name="T3" fmla="*/ 121 h 200"/>
                  <a:gd name="T4" fmla="*/ 234 w 277"/>
                  <a:gd name="T5" fmla="*/ 51 h 200"/>
                  <a:gd name="T6" fmla="*/ 4 w 277"/>
                  <a:gd name="T7" fmla="*/ 192 h 200"/>
                  <a:gd name="T8" fmla="*/ 114 w 277"/>
                  <a:gd name="T9" fmla="*/ 200 h 200"/>
                  <a:gd name="T10" fmla="*/ 156 w 277"/>
                  <a:gd name="T11" fmla="*/ 19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7" h="200">
                    <a:moveTo>
                      <a:pt x="156" y="190"/>
                    </a:moveTo>
                    <a:cubicBezTo>
                      <a:pt x="199" y="173"/>
                      <a:pt x="241" y="148"/>
                      <a:pt x="277" y="121"/>
                    </a:cubicBezTo>
                    <a:cubicBezTo>
                      <a:pt x="268" y="88"/>
                      <a:pt x="258" y="63"/>
                      <a:pt x="234" y="51"/>
                    </a:cubicBezTo>
                    <a:cubicBezTo>
                      <a:pt x="224" y="43"/>
                      <a:pt x="0" y="0"/>
                      <a:pt x="4" y="192"/>
                    </a:cubicBezTo>
                    <a:cubicBezTo>
                      <a:pt x="41" y="196"/>
                      <a:pt x="78" y="200"/>
                      <a:pt x="114" y="200"/>
                    </a:cubicBezTo>
                    <a:cubicBezTo>
                      <a:pt x="128" y="197"/>
                      <a:pt x="142" y="193"/>
                      <a:pt x="156" y="19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Group 406"/>
            <p:cNvGrpSpPr>
              <a:grpSpLocks/>
            </p:cNvGrpSpPr>
            <p:nvPr/>
          </p:nvGrpSpPr>
          <p:grpSpPr bwMode="auto">
            <a:xfrm>
              <a:off x="10969626" y="-1541463"/>
              <a:ext cx="5397500" cy="9045575"/>
              <a:chOff x="6910" y="-971"/>
              <a:chExt cx="3400" cy="5698"/>
            </a:xfrm>
          </p:grpSpPr>
          <p:sp>
            <p:nvSpPr>
              <p:cNvPr id="163" name="Freeform 206"/>
              <p:cNvSpPr>
                <a:spLocks/>
              </p:cNvSpPr>
              <p:nvPr/>
            </p:nvSpPr>
            <p:spPr bwMode="auto">
              <a:xfrm>
                <a:off x="7012" y="2393"/>
                <a:ext cx="182" cy="525"/>
              </a:xfrm>
              <a:custGeom>
                <a:avLst/>
                <a:gdLst>
                  <a:gd name="T0" fmla="*/ 0 w 77"/>
                  <a:gd name="T1" fmla="*/ 0 h 222"/>
                  <a:gd name="T2" fmla="*/ 14 w 77"/>
                  <a:gd name="T3" fmla="*/ 140 h 222"/>
                  <a:gd name="T4" fmla="*/ 28 w 77"/>
                  <a:gd name="T5" fmla="*/ 137 h 222"/>
                  <a:gd name="T6" fmla="*/ 54 w 77"/>
                  <a:gd name="T7" fmla="*/ 161 h 222"/>
                  <a:gd name="T8" fmla="*/ 56 w 77"/>
                  <a:gd name="T9" fmla="*/ 218 h 222"/>
                  <a:gd name="T10" fmla="*/ 67 w 77"/>
                  <a:gd name="T11" fmla="*/ 221 h 222"/>
                  <a:gd name="T12" fmla="*/ 77 w 77"/>
                  <a:gd name="T13" fmla="*/ 216 h 222"/>
                  <a:gd name="T14" fmla="*/ 62 w 77"/>
                  <a:gd name="T15" fmla="*/ 14 h 222"/>
                  <a:gd name="T16" fmla="*/ 0 w 77"/>
                  <a:gd name="T17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222">
                    <a:moveTo>
                      <a:pt x="0" y="0"/>
                    </a:moveTo>
                    <a:cubicBezTo>
                      <a:pt x="0" y="0"/>
                      <a:pt x="5" y="103"/>
                      <a:pt x="14" y="140"/>
                    </a:cubicBezTo>
                    <a:cubicBezTo>
                      <a:pt x="14" y="140"/>
                      <a:pt x="20" y="137"/>
                      <a:pt x="28" y="137"/>
                    </a:cubicBezTo>
                    <a:cubicBezTo>
                      <a:pt x="35" y="136"/>
                      <a:pt x="49" y="140"/>
                      <a:pt x="54" y="161"/>
                    </a:cubicBezTo>
                    <a:cubicBezTo>
                      <a:pt x="64" y="201"/>
                      <a:pt x="56" y="218"/>
                      <a:pt x="56" y="218"/>
                    </a:cubicBezTo>
                    <a:cubicBezTo>
                      <a:pt x="56" y="218"/>
                      <a:pt x="58" y="222"/>
                      <a:pt x="67" y="221"/>
                    </a:cubicBezTo>
                    <a:cubicBezTo>
                      <a:pt x="77" y="221"/>
                      <a:pt x="77" y="216"/>
                      <a:pt x="77" y="216"/>
                    </a:cubicBezTo>
                    <a:cubicBezTo>
                      <a:pt x="62" y="14"/>
                      <a:pt x="62" y="14"/>
                      <a:pt x="62" y="1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207"/>
              <p:cNvSpPr>
                <a:spLocks/>
              </p:cNvSpPr>
              <p:nvPr/>
            </p:nvSpPr>
            <p:spPr bwMode="auto">
              <a:xfrm>
                <a:off x="7033" y="2653"/>
                <a:ext cx="85" cy="78"/>
              </a:xfrm>
              <a:custGeom>
                <a:avLst/>
                <a:gdLst>
                  <a:gd name="T0" fmla="*/ 36 w 36"/>
                  <a:gd name="T1" fmla="*/ 33 h 33"/>
                  <a:gd name="T2" fmla="*/ 33 w 36"/>
                  <a:gd name="T3" fmla="*/ 16 h 33"/>
                  <a:gd name="T4" fmla="*/ 28 w 36"/>
                  <a:gd name="T5" fmla="*/ 10 h 33"/>
                  <a:gd name="T6" fmla="*/ 4 w 36"/>
                  <a:gd name="T7" fmla="*/ 0 h 33"/>
                  <a:gd name="T8" fmla="*/ 0 w 36"/>
                  <a:gd name="T9" fmla="*/ 1 h 33"/>
                  <a:gd name="T10" fmla="*/ 5 w 36"/>
                  <a:gd name="T11" fmla="*/ 30 h 33"/>
                  <a:gd name="T12" fmla="*/ 19 w 36"/>
                  <a:gd name="T13" fmla="*/ 27 h 33"/>
                  <a:gd name="T14" fmla="*/ 36 w 36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3">
                    <a:moveTo>
                      <a:pt x="36" y="33"/>
                    </a:moveTo>
                    <a:cubicBezTo>
                      <a:pt x="35" y="28"/>
                      <a:pt x="34" y="22"/>
                      <a:pt x="33" y="16"/>
                    </a:cubicBezTo>
                    <a:cubicBezTo>
                      <a:pt x="31" y="14"/>
                      <a:pt x="29" y="12"/>
                      <a:pt x="28" y="10"/>
                    </a:cubicBezTo>
                    <a:cubicBezTo>
                      <a:pt x="20" y="8"/>
                      <a:pt x="12" y="3"/>
                      <a:pt x="4" y="0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2" y="12"/>
                      <a:pt x="3" y="22"/>
                      <a:pt x="5" y="30"/>
                    </a:cubicBezTo>
                    <a:cubicBezTo>
                      <a:pt x="5" y="30"/>
                      <a:pt x="11" y="27"/>
                      <a:pt x="19" y="27"/>
                    </a:cubicBezTo>
                    <a:cubicBezTo>
                      <a:pt x="24" y="26"/>
                      <a:pt x="30" y="28"/>
                      <a:pt x="36" y="33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208"/>
              <p:cNvSpPr>
                <a:spLocks/>
              </p:cNvSpPr>
              <p:nvPr/>
            </p:nvSpPr>
            <p:spPr bwMode="auto">
              <a:xfrm>
                <a:off x="7012" y="2438"/>
                <a:ext cx="156" cy="123"/>
              </a:xfrm>
              <a:custGeom>
                <a:avLst/>
                <a:gdLst>
                  <a:gd name="T0" fmla="*/ 0 w 66"/>
                  <a:gd name="T1" fmla="*/ 0 h 52"/>
                  <a:gd name="T2" fmla="*/ 3 w 66"/>
                  <a:gd name="T3" fmla="*/ 30 h 52"/>
                  <a:gd name="T4" fmla="*/ 66 w 66"/>
                  <a:gd name="T5" fmla="*/ 48 h 52"/>
                  <a:gd name="T6" fmla="*/ 64 w 66"/>
                  <a:gd name="T7" fmla="*/ 22 h 52"/>
                  <a:gd name="T8" fmla="*/ 0 w 66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52">
                    <a:moveTo>
                      <a:pt x="0" y="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5" y="52"/>
                      <a:pt x="66" y="48"/>
                    </a:cubicBezTo>
                    <a:cubicBezTo>
                      <a:pt x="64" y="22"/>
                      <a:pt x="64" y="22"/>
                      <a:pt x="64" y="2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209"/>
              <p:cNvSpPr>
                <a:spLocks/>
              </p:cNvSpPr>
              <p:nvPr/>
            </p:nvSpPr>
            <p:spPr bwMode="auto">
              <a:xfrm>
                <a:off x="6910" y="2081"/>
                <a:ext cx="1050" cy="757"/>
              </a:xfrm>
              <a:custGeom>
                <a:avLst/>
                <a:gdLst>
                  <a:gd name="T0" fmla="*/ 66 w 444"/>
                  <a:gd name="T1" fmla="*/ 34 h 320"/>
                  <a:gd name="T2" fmla="*/ 152 w 444"/>
                  <a:gd name="T3" fmla="*/ 57 h 320"/>
                  <a:gd name="T4" fmla="*/ 289 w 444"/>
                  <a:gd name="T5" fmla="*/ 3 h 320"/>
                  <a:gd name="T6" fmla="*/ 375 w 444"/>
                  <a:gd name="T7" fmla="*/ 66 h 320"/>
                  <a:gd name="T8" fmla="*/ 430 w 444"/>
                  <a:gd name="T9" fmla="*/ 84 h 320"/>
                  <a:gd name="T10" fmla="*/ 416 w 444"/>
                  <a:gd name="T11" fmla="*/ 237 h 320"/>
                  <a:gd name="T12" fmla="*/ 412 w 444"/>
                  <a:gd name="T13" fmla="*/ 235 h 320"/>
                  <a:gd name="T14" fmla="*/ 383 w 444"/>
                  <a:gd name="T15" fmla="*/ 245 h 320"/>
                  <a:gd name="T16" fmla="*/ 392 w 444"/>
                  <a:gd name="T17" fmla="*/ 312 h 320"/>
                  <a:gd name="T18" fmla="*/ 381 w 444"/>
                  <a:gd name="T19" fmla="*/ 319 h 320"/>
                  <a:gd name="T20" fmla="*/ 369 w 444"/>
                  <a:gd name="T21" fmla="*/ 310 h 320"/>
                  <a:gd name="T22" fmla="*/ 354 w 444"/>
                  <a:gd name="T23" fmla="*/ 185 h 320"/>
                  <a:gd name="T24" fmla="*/ 345 w 444"/>
                  <a:gd name="T25" fmla="*/ 130 h 320"/>
                  <a:gd name="T26" fmla="*/ 142 w 444"/>
                  <a:gd name="T27" fmla="*/ 199 h 320"/>
                  <a:gd name="T28" fmla="*/ 0 w 444"/>
                  <a:gd name="T29" fmla="*/ 76 h 320"/>
                  <a:gd name="T30" fmla="*/ 40 w 444"/>
                  <a:gd name="T31" fmla="*/ 111 h 320"/>
                  <a:gd name="T32" fmla="*/ 35 w 444"/>
                  <a:gd name="T33" fmla="*/ 35 h 320"/>
                  <a:gd name="T34" fmla="*/ 62 w 444"/>
                  <a:gd name="T35" fmla="*/ 72 h 320"/>
                  <a:gd name="T36" fmla="*/ 66 w 444"/>
                  <a:gd name="T37" fmla="*/ 34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4" h="320">
                    <a:moveTo>
                      <a:pt x="66" y="34"/>
                    </a:moveTo>
                    <a:cubicBezTo>
                      <a:pt x="66" y="34"/>
                      <a:pt x="72" y="80"/>
                      <a:pt x="152" y="57"/>
                    </a:cubicBezTo>
                    <a:cubicBezTo>
                      <a:pt x="207" y="41"/>
                      <a:pt x="244" y="6"/>
                      <a:pt x="289" y="3"/>
                    </a:cubicBezTo>
                    <a:cubicBezTo>
                      <a:pt x="335" y="0"/>
                      <a:pt x="371" y="37"/>
                      <a:pt x="375" y="66"/>
                    </a:cubicBezTo>
                    <a:cubicBezTo>
                      <a:pt x="375" y="66"/>
                      <a:pt x="407" y="39"/>
                      <a:pt x="430" y="84"/>
                    </a:cubicBezTo>
                    <a:cubicBezTo>
                      <a:pt x="444" y="112"/>
                      <a:pt x="434" y="162"/>
                      <a:pt x="416" y="237"/>
                    </a:cubicBezTo>
                    <a:cubicBezTo>
                      <a:pt x="416" y="237"/>
                      <a:pt x="415" y="236"/>
                      <a:pt x="412" y="235"/>
                    </a:cubicBezTo>
                    <a:cubicBezTo>
                      <a:pt x="406" y="233"/>
                      <a:pt x="394" y="231"/>
                      <a:pt x="383" y="245"/>
                    </a:cubicBezTo>
                    <a:cubicBezTo>
                      <a:pt x="374" y="258"/>
                      <a:pt x="392" y="312"/>
                      <a:pt x="392" y="312"/>
                    </a:cubicBezTo>
                    <a:cubicBezTo>
                      <a:pt x="392" y="312"/>
                      <a:pt x="393" y="317"/>
                      <a:pt x="381" y="319"/>
                    </a:cubicBezTo>
                    <a:cubicBezTo>
                      <a:pt x="369" y="320"/>
                      <a:pt x="369" y="310"/>
                      <a:pt x="369" y="310"/>
                    </a:cubicBezTo>
                    <a:cubicBezTo>
                      <a:pt x="369" y="310"/>
                      <a:pt x="361" y="254"/>
                      <a:pt x="354" y="185"/>
                    </a:cubicBezTo>
                    <a:cubicBezTo>
                      <a:pt x="351" y="156"/>
                      <a:pt x="351" y="138"/>
                      <a:pt x="345" y="130"/>
                    </a:cubicBezTo>
                    <a:cubicBezTo>
                      <a:pt x="345" y="130"/>
                      <a:pt x="251" y="210"/>
                      <a:pt x="142" y="199"/>
                    </a:cubicBezTo>
                    <a:cubicBezTo>
                      <a:pt x="33" y="189"/>
                      <a:pt x="12" y="123"/>
                      <a:pt x="0" y="76"/>
                    </a:cubicBezTo>
                    <a:cubicBezTo>
                      <a:pt x="0" y="76"/>
                      <a:pt x="14" y="104"/>
                      <a:pt x="40" y="111"/>
                    </a:cubicBezTo>
                    <a:cubicBezTo>
                      <a:pt x="40" y="111"/>
                      <a:pt x="14" y="75"/>
                      <a:pt x="35" y="35"/>
                    </a:cubicBezTo>
                    <a:cubicBezTo>
                      <a:pt x="35" y="35"/>
                      <a:pt x="46" y="64"/>
                      <a:pt x="62" y="72"/>
                    </a:cubicBezTo>
                    <a:cubicBezTo>
                      <a:pt x="62" y="72"/>
                      <a:pt x="55" y="66"/>
                      <a:pt x="66" y="34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210"/>
              <p:cNvSpPr>
                <a:spLocks/>
              </p:cNvSpPr>
              <p:nvPr/>
            </p:nvSpPr>
            <p:spPr bwMode="auto">
              <a:xfrm>
                <a:off x="7804" y="2587"/>
                <a:ext cx="104" cy="80"/>
              </a:xfrm>
              <a:custGeom>
                <a:avLst/>
                <a:gdLst>
                  <a:gd name="T0" fmla="*/ 44 w 44"/>
                  <a:gd name="T1" fmla="*/ 0 h 34"/>
                  <a:gd name="T2" fmla="*/ 4 w 44"/>
                  <a:gd name="T3" fmla="*/ 11 h 34"/>
                  <a:gd name="T4" fmla="*/ 3 w 44"/>
                  <a:gd name="T5" fmla="*/ 13 h 34"/>
                  <a:gd name="T6" fmla="*/ 4 w 44"/>
                  <a:gd name="T7" fmla="*/ 34 h 34"/>
                  <a:gd name="T8" fmla="*/ 4 w 44"/>
                  <a:gd name="T9" fmla="*/ 34 h 34"/>
                  <a:gd name="T10" fmla="*/ 5 w 44"/>
                  <a:gd name="T11" fmla="*/ 31 h 34"/>
                  <a:gd name="T12" fmla="*/ 34 w 44"/>
                  <a:gd name="T13" fmla="*/ 21 h 34"/>
                  <a:gd name="T14" fmla="*/ 38 w 44"/>
                  <a:gd name="T15" fmla="*/ 23 h 34"/>
                  <a:gd name="T16" fmla="*/ 44 w 44"/>
                  <a:gd name="T17" fmla="*/ 0 h 34"/>
                  <a:gd name="T18" fmla="*/ 44 w 44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34">
                    <a:moveTo>
                      <a:pt x="44" y="0"/>
                    </a:moveTo>
                    <a:cubicBezTo>
                      <a:pt x="29" y="1"/>
                      <a:pt x="15" y="4"/>
                      <a:pt x="4" y="11"/>
                    </a:cubicBezTo>
                    <a:cubicBezTo>
                      <a:pt x="4" y="12"/>
                      <a:pt x="3" y="12"/>
                      <a:pt x="3" y="13"/>
                    </a:cubicBezTo>
                    <a:cubicBezTo>
                      <a:pt x="2" y="19"/>
                      <a:pt x="0" y="27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" y="33"/>
                      <a:pt x="4" y="32"/>
                      <a:pt x="5" y="31"/>
                    </a:cubicBezTo>
                    <a:cubicBezTo>
                      <a:pt x="16" y="17"/>
                      <a:pt x="28" y="19"/>
                      <a:pt x="34" y="21"/>
                    </a:cubicBezTo>
                    <a:cubicBezTo>
                      <a:pt x="37" y="22"/>
                      <a:pt x="38" y="23"/>
                      <a:pt x="38" y="23"/>
                    </a:cubicBezTo>
                    <a:cubicBezTo>
                      <a:pt x="40" y="15"/>
                      <a:pt x="42" y="7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211"/>
              <p:cNvSpPr>
                <a:spLocks/>
              </p:cNvSpPr>
              <p:nvPr/>
            </p:nvSpPr>
            <p:spPr bwMode="auto">
              <a:xfrm>
                <a:off x="7208" y="2599"/>
                <a:ext cx="147" cy="73"/>
              </a:xfrm>
              <a:custGeom>
                <a:avLst/>
                <a:gdLst>
                  <a:gd name="T0" fmla="*/ 62 w 62"/>
                  <a:gd name="T1" fmla="*/ 20 h 31"/>
                  <a:gd name="T2" fmla="*/ 40 w 62"/>
                  <a:gd name="T3" fmla="*/ 3 h 31"/>
                  <a:gd name="T4" fmla="*/ 0 w 62"/>
                  <a:gd name="T5" fmla="*/ 31 h 31"/>
                  <a:gd name="T6" fmla="*/ 62 w 62"/>
                  <a:gd name="T7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31">
                    <a:moveTo>
                      <a:pt x="62" y="20"/>
                    </a:moveTo>
                    <a:cubicBezTo>
                      <a:pt x="62" y="20"/>
                      <a:pt x="54" y="4"/>
                      <a:pt x="40" y="3"/>
                    </a:cubicBezTo>
                    <a:cubicBezTo>
                      <a:pt x="7" y="0"/>
                      <a:pt x="0" y="31"/>
                      <a:pt x="0" y="31"/>
                    </a:cubicBezTo>
                    <a:cubicBezTo>
                      <a:pt x="0" y="31"/>
                      <a:pt x="40" y="11"/>
                      <a:pt x="62" y="2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212"/>
              <p:cNvSpPr>
                <a:spLocks/>
              </p:cNvSpPr>
              <p:nvPr/>
            </p:nvSpPr>
            <p:spPr bwMode="auto">
              <a:xfrm>
                <a:off x="7570" y="2544"/>
                <a:ext cx="127" cy="74"/>
              </a:xfrm>
              <a:custGeom>
                <a:avLst/>
                <a:gdLst>
                  <a:gd name="T0" fmla="*/ 6 w 54"/>
                  <a:gd name="T1" fmla="*/ 14 h 31"/>
                  <a:gd name="T2" fmla="*/ 4 w 54"/>
                  <a:gd name="T3" fmla="*/ 31 h 31"/>
                  <a:gd name="T4" fmla="*/ 54 w 54"/>
                  <a:gd name="T5" fmla="*/ 18 h 31"/>
                  <a:gd name="T6" fmla="*/ 38 w 54"/>
                  <a:gd name="T7" fmla="*/ 4 h 31"/>
                  <a:gd name="T8" fmla="*/ 6 w 54"/>
                  <a:gd name="T9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31">
                    <a:moveTo>
                      <a:pt x="6" y="14"/>
                    </a:moveTo>
                    <a:cubicBezTo>
                      <a:pt x="6" y="14"/>
                      <a:pt x="0" y="21"/>
                      <a:pt x="4" y="31"/>
                    </a:cubicBezTo>
                    <a:cubicBezTo>
                      <a:pt x="4" y="31"/>
                      <a:pt x="31" y="12"/>
                      <a:pt x="54" y="18"/>
                    </a:cubicBezTo>
                    <a:cubicBezTo>
                      <a:pt x="54" y="18"/>
                      <a:pt x="45" y="7"/>
                      <a:pt x="38" y="4"/>
                    </a:cubicBezTo>
                    <a:cubicBezTo>
                      <a:pt x="30" y="0"/>
                      <a:pt x="16" y="2"/>
                      <a:pt x="6" y="14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213"/>
              <p:cNvSpPr>
                <a:spLocks/>
              </p:cNvSpPr>
              <p:nvPr/>
            </p:nvSpPr>
            <p:spPr bwMode="auto">
              <a:xfrm>
                <a:off x="7820" y="2660"/>
                <a:ext cx="85" cy="104"/>
              </a:xfrm>
              <a:custGeom>
                <a:avLst/>
                <a:gdLst>
                  <a:gd name="T0" fmla="*/ 13 w 36"/>
                  <a:gd name="T1" fmla="*/ 44 h 44"/>
                  <a:gd name="T2" fmla="*/ 22 w 36"/>
                  <a:gd name="T3" fmla="*/ 5 h 44"/>
                  <a:gd name="T4" fmla="*/ 30 w 36"/>
                  <a:gd name="T5" fmla="*/ 33 h 44"/>
                  <a:gd name="T6" fmla="*/ 13 w 36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4">
                    <a:moveTo>
                      <a:pt x="13" y="44"/>
                    </a:moveTo>
                    <a:cubicBezTo>
                      <a:pt x="13" y="44"/>
                      <a:pt x="0" y="0"/>
                      <a:pt x="22" y="5"/>
                    </a:cubicBezTo>
                    <a:cubicBezTo>
                      <a:pt x="36" y="7"/>
                      <a:pt x="36" y="22"/>
                      <a:pt x="30" y="33"/>
                    </a:cubicBezTo>
                    <a:cubicBezTo>
                      <a:pt x="26" y="39"/>
                      <a:pt x="19" y="44"/>
                      <a:pt x="13" y="4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214"/>
              <p:cNvSpPr>
                <a:spLocks/>
              </p:cNvSpPr>
              <p:nvPr/>
            </p:nvSpPr>
            <p:spPr bwMode="auto">
              <a:xfrm>
                <a:off x="7846" y="2672"/>
                <a:ext cx="57" cy="90"/>
              </a:xfrm>
              <a:custGeom>
                <a:avLst/>
                <a:gdLst>
                  <a:gd name="T0" fmla="*/ 2 w 24"/>
                  <a:gd name="T1" fmla="*/ 38 h 38"/>
                  <a:gd name="T2" fmla="*/ 0 w 24"/>
                  <a:gd name="T3" fmla="*/ 27 h 38"/>
                  <a:gd name="T4" fmla="*/ 22 w 24"/>
                  <a:gd name="T5" fmla="*/ 18 h 38"/>
                  <a:gd name="T6" fmla="*/ 2 w 24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8">
                    <a:moveTo>
                      <a:pt x="2" y="38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24" y="0"/>
                      <a:pt x="22" y="18"/>
                    </a:cubicBezTo>
                    <a:cubicBezTo>
                      <a:pt x="21" y="36"/>
                      <a:pt x="2" y="38"/>
                      <a:pt x="2" y="3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215"/>
              <p:cNvSpPr>
                <a:spLocks/>
              </p:cNvSpPr>
              <p:nvPr/>
            </p:nvSpPr>
            <p:spPr bwMode="auto">
              <a:xfrm>
                <a:off x="7026" y="2738"/>
                <a:ext cx="94" cy="123"/>
              </a:xfrm>
              <a:custGeom>
                <a:avLst/>
                <a:gdLst>
                  <a:gd name="T0" fmla="*/ 38 w 40"/>
                  <a:gd name="T1" fmla="*/ 50 h 52"/>
                  <a:gd name="T2" fmla="*/ 15 w 40"/>
                  <a:gd name="T3" fmla="*/ 12 h 52"/>
                  <a:gd name="T4" fmla="*/ 15 w 40"/>
                  <a:gd name="T5" fmla="*/ 44 h 52"/>
                  <a:gd name="T6" fmla="*/ 38 w 40"/>
                  <a:gd name="T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52">
                    <a:moveTo>
                      <a:pt x="38" y="50"/>
                    </a:moveTo>
                    <a:cubicBezTo>
                      <a:pt x="38" y="50"/>
                      <a:pt x="40" y="0"/>
                      <a:pt x="15" y="12"/>
                    </a:cubicBezTo>
                    <a:cubicBezTo>
                      <a:pt x="0" y="20"/>
                      <a:pt x="5" y="36"/>
                      <a:pt x="15" y="44"/>
                    </a:cubicBezTo>
                    <a:cubicBezTo>
                      <a:pt x="22" y="49"/>
                      <a:pt x="32" y="52"/>
                      <a:pt x="38" y="5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216"/>
              <p:cNvSpPr>
                <a:spLocks/>
              </p:cNvSpPr>
              <p:nvPr/>
            </p:nvSpPr>
            <p:spPr bwMode="auto">
              <a:xfrm>
                <a:off x="7026" y="2778"/>
                <a:ext cx="90" cy="88"/>
              </a:xfrm>
              <a:custGeom>
                <a:avLst/>
                <a:gdLst>
                  <a:gd name="T0" fmla="*/ 38 w 38"/>
                  <a:gd name="T1" fmla="*/ 32 h 37"/>
                  <a:gd name="T2" fmla="*/ 38 w 38"/>
                  <a:gd name="T3" fmla="*/ 20 h 37"/>
                  <a:gd name="T4" fmla="*/ 8 w 38"/>
                  <a:gd name="T5" fmla="*/ 18 h 37"/>
                  <a:gd name="T6" fmla="*/ 38 w 38"/>
                  <a:gd name="T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7">
                    <a:moveTo>
                      <a:pt x="38" y="32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0" y="0"/>
                      <a:pt x="8" y="18"/>
                    </a:cubicBezTo>
                    <a:cubicBezTo>
                      <a:pt x="16" y="37"/>
                      <a:pt x="38" y="32"/>
                      <a:pt x="38" y="32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217"/>
              <p:cNvSpPr>
                <a:spLocks/>
              </p:cNvSpPr>
              <p:nvPr/>
            </p:nvSpPr>
            <p:spPr bwMode="auto">
              <a:xfrm>
                <a:off x="7506" y="3112"/>
                <a:ext cx="71" cy="23"/>
              </a:xfrm>
              <a:custGeom>
                <a:avLst/>
                <a:gdLst>
                  <a:gd name="T0" fmla="*/ 30 w 30"/>
                  <a:gd name="T1" fmla="*/ 4 h 10"/>
                  <a:gd name="T2" fmla="*/ 16 w 30"/>
                  <a:gd name="T3" fmla="*/ 10 h 10"/>
                  <a:gd name="T4" fmla="*/ 0 w 30"/>
                  <a:gd name="T5" fmla="*/ 6 h 10"/>
                  <a:gd name="T6" fmla="*/ 15 w 30"/>
                  <a:gd name="T7" fmla="*/ 0 h 10"/>
                  <a:gd name="T8" fmla="*/ 30 w 30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0">
                    <a:moveTo>
                      <a:pt x="30" y="4"/>
                    </a:moveTo>
                    <a:cubicBezTo>
                      <a:pt x="30" y="7"/>
                      <a:pt x="24" y="9"/>
                      <a:pt x="16" y="10"/>
                    </a:cubicBezTo>
                    <a:cubicBezTo>
                      <a:pt x="7" y="10"/>
                      <a:pt x="1" y="9"/>
                      <a:pt x="0" y="6"/>
                    </a:cubicBezTo>
                    <a:cubicBezTo>
                      <a:pt x="0" y="3"/>
                      <a:pt x="7" y="1"/>
                      <a:pt x="15" y="0"/>
                    </a:cubicBezTo>
                    <a:cubicBezTo>
                      <a:pt x="23" y="0"/>
                      <a:pt x="30" y="1"/>
                      <a:pt x="30" y="4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218"/>
              <p:cNvSpPr>
                <a:spLocks/>
              </p:cNvSpPr>
              <p:nvPr/>
            </p:nvSpPr>
            <p:spPr bwMode="auto">
              <a:xfrm>
                <a:off x="7835" y="2708"/>
                <a:ext cx="123" cy="125"/>
              </a:xfrm>
              <a:custGeom>
                <a:avLst/>
                <a:gdLst>
                  <a:gd name="T0" fmla="*/ 6 w 52"/>
                  <a:gd name="T1" fmla="*/ 53 h 53"/>
                  <a:gd name="T2" fmla="*/ 0 w 52"/>
                  <a:gd name="T3" fmla="*/ 52 h 53"/>
                  <a:gd name="T4" fmla="*/ 38 w 52"/>
                  <a:gd name="T5" fmla="*/ 0 h 53"/>
                  <a:gd name="T6" fmla="*/ 6 w 52"/>
                  <a:gd name="T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3">
                    <a:moveTo>
                      <a:pt x="6" y="53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41" y="30"/>
                      <a:pt x="38" y="0"/>
                    </a:cubicBezTo>
                    <a:cubicBezTo>
                      <a:pt x="38" y="0"/>
                      <a:pt x="52" y="32"/>
                      <a:pt x="6" y="5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219"/>
              <p:cNvSpPr>
                <a:spLocks/>
              </p:cNvSpPr>
              <p:nvPr/>
            </p:nvSpPr>
            <p:spPr bwMode="auto">
              <a:xfrm>
                <a:off x="6986" y="2268"/>
                <a:ext cx="130" cy="111"/>
              </a:xfrm>
              <a:custGeom>
                <a:avLst/>
                <a:gdLst>
                  <a:gd name="T0" fmla="*/ 1 w 55"/>
                  <a:gd name="T1" fmla="*/ 1 h 47"/>
                  <a:gd name="T2" fmla="*/ 6 w 55"/>
                  <a:gd name="T3" fmla="*/ 15 h 47"/>
                  <a:gd name="T4" fmla="*/ 17 w 55"/>
                  <a:gd name="T5" fmla="*/ 30 h 47"/>
                  <a:gd name="T6" fmla="*/ 48 w 55"/>
                  <a:gd name="T7" fmla="*/ 46 h 47"/>
                  <a:gd name="T8" fmla="*/ 55 w 55"/>
                  <a:gd name="T9" fmla="*/ 47 h 47"/>
                  <a:gd name="T10" fmla="*/ 48 w 55"/>
                  <a:gd name="T11" fmla="*/ 44 h 47"/>
                  <a:gd name="T12" fmla="*/ 41 w 55"/>
                  <a:gd name="T13" fmla="*/ 40 h 47"/>
                  <a:gd name="T14" fmla="*/ 24 w 55"/>
                  <a:gd name="T15" fmla="*/ 29 h 47"/>
                  <a:gd name="T16" fmla="*/ 12 w 55"/>
                  <a:gd name="T17" fmla="*/ 15 h 47"/>
                  <a:gd name="T18" fmla="*/ 3 w 55"/>
                  <a:gd name="T19" fmla="*/ 3 h 47"/>
                  <a:gd name="T20" fmla="*/ 2 w 55"/>
                  <a:gd name="T21" fmla="*/ 0 h 47"/>
                  <a:gd name="T22" fmla="*/ 1 w 55"/>
                  <a:gd name="T23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47">
                    <a:moveTo>
                      <a:pt x="1" y="1"/>
                    </a:moveTo>
                    <a:cubicBezTo>
                      <a:pt x="0" y="5"/>
                      <a:pt x="5" y="12"/>
                      <a:pt x="6" y="15"/>
                    </a:cubicBezTo>
                    <a:cubicBezTo>
                      <a:pt x="9" y="21"/>
                      <a:pt x="13" y="26"/>
                      <a:pt x="17" y="30"/>
                    </a:cubicBezTo>
                    <a:cubicBezTo>
                      <a:pt x="25" y="39"/>
                      <a:pt x="36" y="45"/>
                      <a:pt x="48" y="46"/>
                    </a:cubicBezTo>
                    <a:cubicBezTo>
                      <a:pt x="51" y="47"/>
                      <a:pt x="52" y="47"/>
                      <a:pt x="55" y="47"/>
                    </a:cubicBezTo>
                    <a:cubicBezTo>
                      <a:pt x="53" y="45"/>
                      <a:pt x="50" y="45"/>
                      <a:pt x="48" y="44"/>
                    </a:cubicBezTo>
                    <a:cubicBezTo>
                      <a:pt x="45" y="43"/>
                      <a:pt x="43" y="41"/>
                      <a:pt x="41" y="40"/>
                    </a:cubicBezTo>
                    <a:cubicBezTo>
                      <a:pt x="35" y="37"/>
                      <a:pt x="29" y="33"/>
                      <a:pt x="24" y="29"/>
                    </a:cubicBezTo>
                    <a:cubicBezTo>
                      <a:pt x="20" y="25"/>
                      <a:pt x="15" y="20"/>
                      <a:pt x="12" y="15"/>
                    </a:cubicBezTo>
                    <a:cubicBezTo>
                      <a:pt x="9" y="11"/>
                      <a:pt x="6" y="8"/>
                      <a:pt x="3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220"/>
              <p:cNvSpPr>
                <a:spLocks/>
              </p:cNvSpPr>
              <p:nvPr/>
            </p:nvSpPr>
            <p:spPr bwMode="auto">
              <a:xfrm>
                <a:off x="7057" y="2216"/>
                <a:ext cx="73" cy="90"/>
              </a:xfrm>
              <a:custGeom>
                <a:avLst/>
                <a:gdLst>
                  <a:gd name="T0" fmla="*/ 2 w 31"/>
                  <a:gd name="T1" fmla="*/ 0 h 38"/>
                  <a:gd name="T2" fmla="*/ 31 w 31"/>
                  <a:gd name="T3" fmla="*/ 38 h 38"/>
                  <a:gd name="T4" fmla="*/ 2 w 31"/>
                  <a:gd name="T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38">
                    <a:moveTo>
                      <a:pt x="2" y="0"/>
                    </a:moveTo>
                    <a:cubicBezTo>
                      <a:pt x="2" y="0"/>
                      <a:pt x="0" y="32"/>
                      <a:pt x="31" y="38"/>
                    </a:cubicBezTo>
                    <a:cubicBezTo>
                      <a:pt x="31" y="38"/>
                      <a:pt x="9" y="26"/>
                      <a:pt x="2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221"/>
              <p:cNvSpPr>
                <a:spLocks/>
              </p:cNvSpPr>
              <p:nvPr/>
            </p:nvSpPr>
            <p:spPr bwMode="auto">
              <a:xfrm>
                <a:off x="7721" y="2244"/>
                <a:ext cx="118" cy="137"/>
              </a:xfrm>
              <a:custGeom>
                <a:avLst/>
                <a:gdLst>
                  <a:gd name="T0" fmla="*/ 30 w 50"/>
                  <a:gd name="T1" fmla="*/ 0 h 58"/>
                  <a:gd name="T2" fmla="*/ 0 w 50"/>
                  <a:gd name="T3" fmla="*/ 58 h 58"/>
                  <a:gd name="T4" fmla="*/ 30 w 50"/>
                  <a:gd name="T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58">
                    <a:moveTo>
                      <a:pt x="30" y="0"/>
                    </a:moveTo>
                    <a:cubicBezTo>
                      <a:pt x="30" y="0"/>
                      <a:pt x="50" y="43"/>
                      <a:pt x="0" y="58"/>
                    </a:cubicBezTo>
                    <a:cubicBezTo>
                      <a:pt x="0" y="58"/>
                      <a:pt x="25" y="34"/>
                      <a:pt x="3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222"/>
              <p:cNvSpPr>
                <a:spLocks/>
              </p:cNvSpPr>
              <p:nvPr/>
            </p:nvSpPr>
            <p:spPr bwMode="auto">
              <a:xfrm>
                <a:off x="7371" y="2076"/>
                <a:ext cx="350" cy="128"/>
              </a:xfrm>
              <a:custGeom>
                <a:avLst/>
                <a:gdLst>
                  <a:gd name="T0" fmla="*/ 148 w 148"/>
                  <a:gd name="T1" fmla="*/ 33 h 54"/>
                  <a:gd name="T2" fmla="*/ 79 w 148"/>
                  <a:gd name="T3" fmla="*/ 19 h 54"/>
                  <a:gd name="T4" fmla="*/ 19 w 148"/>
                  <a:gd name="T5" fmla="*/ 51 h 54"/>
                  <a:gd name="T6" fmla="*/ 101 w 148"/>
                  <a:gd name="T7" fmla="*/ 35 h 54"/>
                  <a:gd name="T8" fmla="*/ 148 w 148"/>
                  <a:gd name="T9" fmla="*/ 3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54">
                    <a:moveTo>
                      <a:pt x="148" y="33"/>
                    </a:moveTo>
                    <a:cubicBezTo>
                      <a:pt x="148" y="33"/>
                      <a:pt x="122" y="0"/>
                      <a:pt x="79" y="19"/>
                    </a:cubicBezTo>
                    <a:cubicBezTo>
                      <a:pt x="36" y="38"/>
                      <a:pt x="37" y="49"/>
                      <a:pt x="19" y="51"/>
                    </a:cubicBezTo>
                    <a:cubicBezTo>
                      <a:pt x="0" y="54"/>
                      <a:pt x="66" y="49"/>
                      <a:pt x="101" y="35"/>
                    </a:cubicBezTo>
                    <a:cubicBezTo>
                      <a:pt x="135" y="22"/>
                      <a:pt x="143" y="42"/>
                      <a:pt x="148" y="33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223"/>
              <p:cNvSpPr>
                <a:spLocks/>
              </p:cNvSpPr>
              <p:nvPr/>
            </p:nvSpPr>
            <p:spPr bwMode="auto">
              <a:xfrm>
                <a:off x="7790" y="2284"/>
                <a:ext cx="125" cy="201"/>
              </a:xfrm>
              <a:custGeom>
                <a:avLst/>
                <a:gdLst>
                  <a:gd name="T0" fmla="*/ 0 w 53"/>
                  <a:gd name="T1" fmla="*/ 51 h 85"/>
                  <a:gd name="T2" fmla="*/ 29 w 53"/>
                  <a:gd name="T3" fmla="*/ 0 h 85"/>
                  <a:gd name="T4" fmla="*/ 50 w 53"/>
                  <a:gd name="T5" fmla="*/ 31 h 85"/>
                  <a:gd name="T6" fmla="*/ 3 w 53"/>
                  <a:gd name="T7" fmla="*/ 85 h 85"/>
                  <a:gd name="T8" fmla="*/ 0 w 53"/>
                  <a:gd name="T9" fmla="*/ 5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85">
                    <a:moveTo>
                      <a:pt x="0" y="51"/>
                    </a:moveTo>
                    <a:cubicBezTo>
                      <a:pt x="0" y="51"/>
                      <a:pt x="35" y="28"/>
                      <a:pt x="29" y="0"/>
                    </a:cubicBezTo>
                    <a:cubicBezTo>
                      <a:pt x="29" y="0"/>
                      <a:pt x="53" y="4"/>
                      <a:pt x="50" y="31"/>
                    </a:cubicBezTo>
                    <a:cubicBezTo>
                      <a:pt x="47" y="58"/>
                      <a:pt x="3" y="85"/>
                      <a:pt x="3" y="85"/>
                    </a:cubicBez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224"/>
              <p:cNvSpPr>
                <a:spLocks/>
              </p:cNvSpPr>
              <p:nvPr/>
            </p:nvSpPr>
            <p:spPr bwMode="auto">
              <a:xfrm>
                <a:off x="7222" y="2823"/>
                <a:ext cx="29" cy="12"/>
              </a:xfrm>
              <a:custGeom>
                <a:avLst/>
                <a:gdLst>
                  <a:gd name="T0" fmla="*/ 12 w 12"/>
                  <a:gd name="T1" fmla="*/ 2 h 5"/>
                  <a:gd name="T2" fmla="*/ 10 w 12"/>
                  <a:gd name="T3" fmla="*/ 4 h 5"/>
                  <a:gd name="T4" fmla="*/ 3 w 12"/>
                  <a:gd name="T5" fmla="*/ 5 h 5"/>
                  <a:gd name="T6" fmla="*/ 0 w 12"/>
                  <a:gd name="T7" fmla="*/ 3 h 5"/>
                  <a:gd name="T8" fmla="*/ 0 w 12"/>
                  <a:gd name="T9" fmla="*/ 3 h 5"/>
                  <a:gd name="T10" fmla="*/ 2 w 12"/>
                  <a:gd name="T11" fmla="*/ 0 h 5"/>
                  <a:gd name="T12" fmla="*/ 9 w 12"/>
                  <a:gd name="T13" fmla="*/ 0 h 5"/>
                  <a:gd name="T14" fmla="*/ 12 w 12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5">
                    <a:moveTo>
                      <a:pt x="12" y="2"/>
                    </a:moveTo>
                    <a:cubicBezTo>
                      <a:pt x="12" y="3"/>
                      <a:pt x="11" y="4"/>
                      <a:pt x="10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1" y="0"/>
                      <a:pt x="12" y="1"/>
                      <a:pt x="12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225"/>
              <p:cNvSpPr>
                <a:spLocks/>
              </p:cNvSpPr>
              <p:nvPr/>
            </p:nvSpPr>
            <p:spPr bwMode="auto">
              <a:xfrm>
                <a:off x="7707" y="2776"/>
                <a:ext cx="21" cy="10"/>
              </a:xfrm>
              <a:custGeom>
                <a:avLst/>
                <a:gdLst>
                  <a:gd name="T0" fmla="*/ 9 w 9"/>
                  <a:gd name="T1" fmla="*/ 2 h 4"/>
                  <a:gd name="T2" fmla="*/ 8 w 9"/>
                  <a:gd name="T3" fmla="*/ 3 h 4"/>
                  <a:gd name="T4" fmla="*/ 1 w 9"/>
                  <a:gd name="T5" fmla="*/ 4 h 4"/>
                  <a:gd name="T6" fmla="*/ 0 w 9"/>
                  <a:gd name="T7" fmla="*/ 2 h 4"/>
                  <a:gd name="T8" fmla="*/ 0 w 9"/>
                  <a:gd name="T9" fmla="*/ 2 h 4"/>
                  <a:gd name="T10" fmla="*/ 1 w 9"/>
                  <a:gd name="T11" fmla="*/ 0 h 4"/>
                  <a:gd name="T12" fmla="*/ 8 w 9"/>
                  <a:gd name="T13" fmla="*/ 0 h 4"/>
                  <a:gd name="T14" fmla="*/ 9 w 9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4">
                    <a:moveTo>
                      <a:pt x="9" y="2"/>
                    </a:moveTo>
                    <a:cubicBezTo>
                      <a:pt x="9" y="3"/>
                      <a:pt x="9" y="3"/>
                      <a:pt x="8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1"/>
                      <a:pt x="9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226"/>
              <p:cNvSpPr>
                <a:spLocks/>
              </p:cNvSpPr>
              <p:nvPr/>
            </p:nvSpPr>
            <p:spPr bwMode="auto">
              <a:xfrm>
                <a:off x="7355" y="2677"/>
                <a:ext cx="253" cy="286"/>
              </a:xfrm>
              <a:custGeom>
                <a:avLst/>
                <a:gdLst>
                  <a:gd name="T0" fmla="*/ 33 w 107"/>
                  <a:gd name="T1" fmla="*/ 12 h 121"/>
                  <a:gd name="T2" fmla="*/ 25 w 107"/>
                  <a:gd name="T3" fmla="*/ 95 h 121"/>
                  <a:gd name="T4" fmla="*/ 94 w 107"/>
                  <a:gd name="T5" fmla="*/ 95 h 121"/>
                  <a:gd name="T6" fmla="*/ 82 w 107"/>
                  <a:gd name="T7" fmla="*/ 15 h 121"/>
                  <a:gd name="T8" fmla="*/ 60 w 107"/>
                  <a:gd name="T9" fmla="*/ 2 h 121"/>
                  <a:gd name="T10" fmla="*/ 33 w 107"/>
                  <a:gd name="T11" fmla="*/ 1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121">
                    <a:moveTo>
                      <a:pt x="33" y="12"/>
                    </a:moveTo>
                    <a:cubicBezTo>
                      <a:pt x="33" y="12"/>
                      <a:pt x="0" y="70"/>
                      <a:pt x="25" y="95"/>
                    </a:cubicBezTo>
                    <a:cubicBezTo>
                      <a:pt x="50" y="121"/>
                      <a:pt x="87" y="111"/>
                      <a:pt x="94" y="95"/>
                    </a:cubicBezTo>
                    <a:cubicBezTo>
                      <a:pt x="107" y="67"/>
                      <a:pt x="83" y="55"/>
                      <a:pt x="82" y="15"/>
                    </a:cubicBezTo>
                    <a:cubicBezTo>
                      <a:pt x="82" y="15"/>
                      <a:pt x="76" y="4"/>
                      <a:pt x="60" y="2"/>
                    </a:cubicBezTo>
                    <a:cubicBezTo>
                      <a:pt x="44" y="0"/>
                      <a:pt x="33" y="12"/>
                      <a:pt x="33" y="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27"/>
              <p:cNvSpPr>
                <a:spLocks/>
              </p:cNvSpPr>
              <p:nvPr/>
            </p:nvSpPr>
            <p:spPr bwMode="auto">
              <a:xfrm>
                <a:off x="7371" y="2674"/>
                <a:ext cx="225" cy="251"/>
              </a:xfrm>
              <a:custGeom>
                <a:avLst/>
                <a:gdLst>
                  <a:gd name="T0" fmla="*/ 28 w 95"/>
                  <a:gd name="T1" fmla="*/ 11 h 106"/>
                  <a:gd name="T2" fmla="*/ 22 w 95"/>
                  <a:gd name="T3" fmla="*/ 83 h 106"/>
                  <a:gd name="T4" fmla="*/ 83 w 95"/>
                  <a:gd name="T5" fmla="*/ 82 h 106"/>
                  <a:gd name="T6" fmla="*/ 73 w 95"/>
                  <a:gd name="T7" fmla="*/ 12 h 106"/>
                  <a:gd name="T8" fmla="*/ 53 w 95"/>
                  <a:gd name="T9" fmla="*/ 2 h 106"/>
                  <a:gd name="T10" fmla="*/ 28 w 95"/>
                  <a:gd name="T11" fmla="*/ 1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106">
                    <a:moveTo>
                      <a:pt x="28" y="11"/>
                    </a:moveTo>
                    <a:cubicBezTo>
                      <a:pt x="28" y="11"/>
                      <a:pt x="0" y="60"/>
                      <a:pt x="22" y="83"/>
                    </a:cubicBezTo>
                    <a:cubicBezTo>
                      <a:pt x="44" y="106"/>
                      <a:pt x="76" y="97"/>
                      <a:pt x="83" y="82"/>
                    </a:cubicBezTo>
                    <a:cubicBezTo>
                      <a:pt x="95" y="57"/>
                      <a:pt x="74" y="49"/>
                      <a:pt x="73" y="12"/>
                    </a:cubicBezTo>
                    <a:cubicBezTo>
                      <a:pt x="73" y="12"/>
                      <a:pt x="67" y="3"/>
                      <a:pt x="53" y="2"/>
                    </a:cubicBezTo>
                    <a:cubicBezTo>
                      <a:pt x="39" y="0"/>
                      <a:pt x="28" y="11"/>
                      <a:pt x="28" y="1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228"/>
              <p:cNvSpPr>
                <a:spLocks/>
              </p:cNvSpPr>
              <p:nvPr/>
            </p:nvSpPr>
            <p:spPr bwMode="auto">
              <a:xfrm>
                <a:off x="7487" y="2845"/>
                <a:ext cx="43" cy="19"/>
              </a:xfrm>
              <a:custGeom>
                <a:avLst/>
                <a:gdLst>
                  <a:gd name="T0" fmla="*/ 18 w 18"/>
                  <a:gd name="T1" fmla="*/ 5 h 8"/>
                  <a:gd name="T2" fmla="*/ 9 w 18"/>
                  <a:gd name="T3" fmla="*/ 8 h 8"/>
                  <a:gd name="T4" fmla="*/ 1 w 18"/>
                  <a:gd name="T5" fmla="*/ 3 h 8"/>
                  <a:gd name="T6" fmla="*/ 10 w 18"/>
                  <a:gd name="T7" fmla="*/ 0 h 8"/>
                  <a:gd name="T8" fmla="*/ 18 w 18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8" y="5"/>
                    </a:moveTo>
                    <a:cubicBezTo>
                      <a:pt x="18" y="7"/>
                      <a:pt x="14" y="8"/>
                      <a:pt x="9" y="8"/>
                    </a:cubicBezTo>
                    <a:cubicBezTo>
                      <a:pt x="4" y="7"/>
                      <a:pt x="0" y="5"/>
                      <a:pt x="1" y="3"/>
                    </a:cubicBezTo>
                    <a:cubicBezTo>
                      <a:pt x="1" y="1"/>
                      <a:pt x="5" y="0"/>
                      <a:pt x="10" y="0"/>
                    </a:cubicBezTo>
                    <a:cubicBezTo>
                      <a:pt x="15" y="1"/>
                      <a:pt x="18" y="3"/>
                      <a:pt x="18" y="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229"/>
              <p:cNvSpPr>
                <a:spLocks/>
              </p:cNvSpPr>
              <p:nvPr/>
            </p:nvSpPr>
            <p:spPr bwMode="auto">
              <a:xfrm>
                <a:off x="7345" y="2939"/>
                <a:ext cx="62" cy="31"/>
              </a:xfrm>
              <a:custGeom>
                <a:avLst/>
                <a:gdLst>
                  <a:gd name="T0" fmla="*/ 22 w 26"/>
                  <a:gd name="T1" fmla="*/ 2 h 13"/>
                  <a:gd name="T2" fmla="*/ 9 w 26"/>
                  <a:gd name="T3" fmla="*/ 3 h 13"/>
                  <a:gd name="T4" fmla="*/ 1 w 26"/>
                  <a:gd name="T5" fmla="*/ 12 h 13"/>
                  <a:gd name="T6" fmla="*/ 4 w 26"/>
                  <a:gd name="T7" fmla="*/ 13 h 13"/>
                  <a:gd name="T8" fmla="*/ 11 w 26"/>
                  <a:gd name="T9" fmla="*/ 7 h 13"/>
                  <a:gd name="T10" fmla="*/ 20 w 26"/>
                  <a:gd name="T11" fmla="*/ 5 h 13"/>
                  <a:gd name="T12" fmla="*/ 22 w 26"/>
                  <a:gd name="T1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3">
                    <a:moveTo>
                      <a:pt x="22" y="2"/>
                    </a:moveTo>
                    <a:cubicBezTo>
                      <a:pt x="18" y="0"/>
                      <a:pt x="13" y="1"/>
                      <a:pt x="9" y="3"/>
                    </a:cubicBezTo>
                    <a:cubicBezTo>
                      <a:pt x="7" y="4"/>
                      <a:pt x="0" y="9"/>
                      <a:pt x="1" y="12"/>
                    </a:cubicBezTo>
                    <a:cubicBezTo>
                      <a:pt x="1" y="13"/>
                      <a:pt x="3" y="13"/>
                      <a:pt x="4" y="13"/>
                    </a:cubicBezTo>
                    <a:cubicBezTo>
                      <a:pt x="7" y="13"/>
                      <a:pt x="10" y="8"/>
                      <a:pt x="11" y="7"/>
                    </a:cubicBezTo>
                    <a:cubicBezTo>
                      <a:pt x="14" y="4"/>
                      <a:pt x="13" y="4"/>
                      <a:pt x="20" y="5"/>
                    </a:cubicBezTo>
                    <a:cubicBezTo>
                      <a:pt x="26" y="6"/>
                      <a:pt x="22" y="2"/>
                      <a:pt x="22" y="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230"/>
              <p:cNvSpPr>
                <a:spLocks/>
              </p:cNvSpPr>
              <p:nvPr/>
            </p:nvSpPr>
            <p:spPr bwMode="auto">
              <a:xfrm>
                <a:off x="7385" y="2975"/>
                <a:ext cx="305" cy="120"/>
              </a:xfrm>
              <a:custGeom>
                <a:avLst/>
                <a:gdLst>
                  <a:gd name="T0" fmla="*/ 61 w 129"/>
                  <a:gd name="T1" fmla="*/ 14 h 51"/>
                  <a:gd name="T2" fmla="*/ 0 w 129"/>
                  <a:gd name="T3" fmla="*/ 0 h 51"/>
                  <a:gd name="T4" fmla="*/ 20 w 129"/>
                  <a:gd name="T5" fmla="*/ 38 h 51"/>
                  <a:gd name="T6" fmla="*/ 114 w 129"/>
                  <a:gd name="T7" fmla="*/ 15 h 51"/>
                  <a:gd name="T8" fmla="*/ 61 w 129"/>
                  <a:gd name="T9" fmla="*/ 1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51">
                    <a:moveTo>
                      <a:pt x="61" y="14"/>
                    </a:moveTo>
                    <a:cubicBezTo>
                      <a:pt x="30" y="14"/>
                      <a:pt x="0" y="0"/>
                      <a:pt x="0" y="0"/>
                    </a:cubicBezTo>
                    <a:cubicBezTo>
                      <a:pt x="0" y="0"/>
                      <a:pt x="4" y="30"/>
                      <a:pt x="20" y="38"/>
                    </a:cubicBezTo>
                    <a:cubicBezTo>
                      <a:pt x="48" y="51"/>
                      <a:pt x="100" y="26"/>
                      <a:pt x="114" y="15"/>
                    </a:cubicBezTo>
                    <a:cubicBezTo>
                      <a:pt x="129" y="5"/>
                      <a:pt x="82" y="14"/>
                      <a:pt x="61" y="14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231"/>
              <p:cNvSpPr>
                <a:spLocks/>
              </p:cNvSpPr>
              <p:nvPr/>
            </p:nvSpPr>
            <p:spPr bwMode="auto">
              <a:xfrm>
                <a:off x="7385" y="2975"/>
                <a:ext cx="168" cy="104"/>
              </a:xfrm>
              <a:custGeom>
                <a:avLst/>
                <a:gdLst>
                  <a:gd name="T0" fmla="*/ 67 w 71"/>
                  <a:gd name="T1" fmla="*/ 20 h 44"/>
                  <a:gd name="T2" fmla="*/ 62 w 71"/>
                  <a:gd name="T3" fmla="*/ 14 h 44"/>
                  <a:gd name="T4" fmla="*/ 61 w 71"/>
                  <a:gd name="T5" fmla="*/ 14 h 44"/>
                  <a:gd name="T6" fmla="*/ 0 w 71"/>
                  <a:gd name="T7" fmla="*/ 0 h 44"/>
                  <a:gd name="T8" fmla="*/ 20 w 71"/>
                  <a:gd name="T9" fmla="*/ 38 h 44"/>
                  <a:gd name="T10" fmla="*/ 71 w 71"/>
                  <a:gd name="T11" fmla="*/ 36 h 44"/>
                  <a:gd name="T12" fmla="*/ 67 w 71"/>
                  <a:gd name="T13" fmla="*/ 2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4">
                    <a:moveTo>
                      <a:pt x="67" y="20"/>
                    </a:moveTo>
                    <a:cubicBezTo>
                      <a:pt x="65" y="18"/>
                      <a:pt x="63" y="16"/>
                      <a:pt x="62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30" y="14"/>
                      <a:pt x="0" y="0"/>
                      <a:pt x="0" y="0"/>
                    </a:cubicBezTo>
                    <a:cubicBezTo>
                      <a:pt x="0" y="0"/>
                      <a:pt x="4" y="30"/>
                      <a:pt x="20" y="38"/>
                    </a:cubicBezTo>
                    <a:cubicBezTo>
                      <a:pt x="34" y="44"/>
                      <a:pt x="53" y="41"/>
                      <a:pt x="71" y="36"/>
                    </a:cubicBezTo>
                    <a:cubicBezTo>
                      <a:pt x="71" y="30"/>
                      <a:pt x="70" y="25"/>
                      <a:pt x="67" y="20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232"/>
              <p:cNvSpPr>
                <a:spLocks/>
              </p:cNvSpPr>
              <p:nvPr/>
            </p:nvSpPr>
            <p:spPr bwMode="auto">
              <a:xfrm>
                <a:off x="7227" y="2691"/>
                <a:ext cx="123" cy="123"/>
              </a:xfrm>
              <a:custGeom>
                <a:avLst/>
                <a:gdLst>
                  <a:gd name="T0" fmla="*/ 5 w 52"/>
                  <a:gd name="T1" fmla="*/ 35 h 52"/>
                  <a:gd name="T2" fmla="*/ 35 w 52"/>
                  <a:gd name="T3" fmla="*/ 47 h 52"/>
                  <a:gd name="T4" fmla="*/ 47 w 52"/>
                  <a:gd name="T5" fmla="*/ 17 h 52"/>
                  <a:gd name="T6" fmla="*/ 17 w 52"/>
                  <a:gd name="T7" fmla="*/ 5 h 52"/>
                  <a:gd name="T8" fmla="*/ 5 w 52"/>
                  <a:gd name="T9" fmla="*/ 3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2">
                    <a:moveTo>
                      <a:pt x="5" y="35"/>
                    </a:moveTo>
                    <a:cubicBezTo>
                      <a:pt x="10" y="47"/>
                      <a:pt x="24" y="52"/>
                      <a:pt x="35" y="47"/>
                    </a:cubicBezTo>
                    <a:cubicBezTo>
                      <a:pt x="47" y="42"/>
                      <a:pt x="52" y="29"/>
                      <a:pt x="47" y="17"/>
                    </a:cubicBezTo>
                    <a:cubicBezTo>
                      <a:pt x="42" y="5"/>
                      <a:pt x="28" y="0"/>
                      <a:pt x="17" y="5"/>
                    </a:cubicBezTo>
                    <a:cubicBezTo>
                      <a:pt x="5" y="10"/>
                      <a:pt x="0" y="24"/>
                      <a:pt x="5" y="35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233"/>
              <p:cNvSpPr>
                <a:spLocks/>
              </p:cNvSpPr>
              <p:nvPr/>
            </p:nvSpPr>
            <p:spPr bwMode="auto">
              <a:xfrm>
                <a:off x="7281" y="2724"/>
                <a:ext cx="50" cy="47"/>
              </a:xfrm>
              <a:custGeom>
                <a:avLst/>
                <a:gdLst>
                  <a:gd name="T0" fmla="*/ 3 w 21"/>
                  <a:gd name="T1" fmla="*/ 17 h 20"/>
                  <a:gd name="T2" fmla="*/ 16 w 21"/>
                  <a:gd name="T3" fmla="*/ 16 h 20"/>
                  <a:gd name="T4" fmla="*/ 18 w 21"/>
                  <a:gd name="T5" fmla="*/ 3 h 20"/>
                  <a:gd name="T6" fmla="*/ 5 w 21"/>
                  <a:gd name="T7" fmla="*/ 4 h 20"/>
                  <a:gd name="T8" fmla="*/ 3 w 21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3" y="17"/>
                    </a:moveTo>
                    <a:cubicBezTo>
                      <a:pt x="6" y="20"/>
                      <a:pt x="12" y="20"/>
                      <a:pt x="16" y="16"/>
                    </a:cubicBezTo>
                    <a:cubicBezTo>
                      <a:pt x="20" y="12"/>
                      <a:pt x="21" y="6"/>
                      <a:pt x="18" y="3"/>
                    </a:cubicBezTo>
                    <a:cubicBezTo>
                      <a:pt x="15" y="0"/>
                      <a:pt x="9" y="0"/>
                      <a:pt x="5" y="4"/>
                    </a:cubicBezTo>
                    <a:cubicBezTo>
                      <a:pt x="1" y="8"/>
                      <a:pt x="0" y="14"/>
                      <a:pt x="3" y="1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234"/>
              <p:cNvSpPr>
                <a:spLocks/>
              </p:cNvSpPr>
              <p:nvPr/>
            </p:nvSpPr>
            <p:spPr bwMode="auto">
              <a:xfrm>
                <a:off x="7402" y="4556"/>
                <a:ext cx="321" cy="171"/>
              </a:xfrm>
              <a:custGeom>
                <a:avLst/>
                <a:gdLst>
                  <a:gd name="T0" fmla="*/ 124 w 136"/>
                  <a:gd name="T1" fmla="*/ 69 h 72"/>
                  <a:gd name="T2" fmla="*/ 8 w 136"/>
                  <a:gd name="T3" fmla="*/ 64 h 72"/>
                  <a:gd name="T4" fmla="*/ 68 w 136"/>
                  <a:gd name="T5" fmla="*/ 4 h 72"/>
                  <a:gd name="T6" fmla="*/ 124 w 136"/>
                  <a:gd name="T7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" h="72">
                    <a:moveTo>
                      <a:pt x="124" y="69"/>
                    </a:moveTo>
                    <a:cubicBezTo>
                      <a:pt x="124" y="69"/>
                      <a:pt x="36" y="72"/>
                      <a:pt x="8" y="64"/>
                    </a:cubicBezTo>
                    <a:cubicBezTo>
                      <a:pt x="8" y="64"/>
                      <a:pt x="0" y="7"/>
                      <a:pt x="68" y="4"/>
                    </a:cubicBezTo>
                    <a:cubicBezTo>
                      <a:pt x="136" y="0"/>
                      <a:pt x="136" y="64"/>
                      <a:pt x="124" y="69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235"/>
              <p:cNvSpPr>
                <a:spLocks/>
              </p:cNvSpPr>
              <p:nvPr/>
            </p:nvSpPr>
            <p:spPr bwMode="auto">
              <a:xfrm>
                <a:off x="7447" y="4561"/>
                <a:ext cx="255" cy="140"/>
              </a:xfrm>
              <a:custGeom>
                <a:avLst/>
                <a:gdLst>
                  <a:gd name="T0" fmla="*/ 0 w 108"/>
                  <a:gd name="T1" fmla="*/ 23 h 59"/>
                  <a:gd name="T2" fmla="*/ 49 w 108"/>
                  <a:gd name="T3" fmla="*/ 2 h 59"/>
                  <a:gd name="T4" fmla="*/ 108 w 108"/>
                  <a:gd name="T5" fmla="*/ 33 h 59"/>
                  <a:gd name="T6" fmla="*/ 0 w 108"/>
                  <a:gd name="T7" fmla="*/ 2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59">
                    <a:moveTo>
                      <a:pt x="0" y="23"/>
                    </a:moveTo>
                    <a:cubicBezTo>
                      <a:pt x="8" y="12"/>
                      <a:pt x="23" y="3"/>
                      <a:pt x="49" y="2"/>
                    </a:cubicBezTo>
                    <a:cubicBezTo>
                      <a:pt x="85" y="0"/>
                      <a:pt x="102" y="16"/>
                      <a:pt x="108" y="33"/>
                    </a:cubicBezTo>
                    <a:cubicBezTo>
                      <a:pt x="89" y="59"/>
                      <a:pt x="9" y="57"/>
                      <a:pt x="0" y="23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36"/>
              <p:cNvSpPr>
                <a:spLocks/>
              </p:cNvSpPr>
              <p:nvPr/>
            </p:nvSpPr>
            <p:spPr bwMode="auto">
              <a:xfrm>
                <a:off x="7603" y="4592"/>
                <a:ext cx="42" cy="24"/>
              </a:xfrm>
              <a:custGeom>
                <a:avLst/>
                <a:gdLst>
                  <a:gd name="T0" fmla="*/ 0 w 18"/>
                  <a:gd name="T1" fmla="*/ 5 h 10"/>
                  <a:gd name="T2" fmla="*/ 9 w 18"/>
                  <a:gd name="T3" fmla="*/ 10 h 10"/>
                  <a:gd name="T4" fmla="*/ 18 w 18"/>
                  <a:gd name="T5" fmla="*/ 5 h 10"/>
                  <a:gd name="T6" fmla="*/ 8 w 18"/>
                  <a:gd name="T7" fmla="*/ 0 h 10"/>
                  <a:gd name="T8" fmla="*/ 0 w 18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0" y="5"/>
                    </a:moveTo>
                    <a:cubicBezTo>
                      <a:pt x="0" y="8"/>
                      <a:pt x="4" y="10"/>
                      <a:pt x="9" y="10"/>
                    </a:cubicBezTo>
                    <a:cubicBezTo>
                      <a:pt x="14" y="9"/>
                      <a:pt x="18" y="7"/>
                      <a:pt x="18" y="5"/>
                    </a:cubicBezTo>
                    <a:cubicBezTo>
                      <a:pt x="17" y="2"/>
                      <a:pt x="13" y="0"/>
                      <a:pt x="8" y="0"/>
                    </a:cubicBezTo>
                    <a:cubicBezTo>
                      <a:pt x="3" y="0"/>
                      <a:pt x="0" y="3"/>
                      <a:pt x="0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237"/>
              <p:cNvSpPr>
                <a:spLocks/>
              </p:cNvSpPr>
              <p:nvPr/>
            </p:nvSpPr>
            <p:spPr bwMode="auto">
              <a:xfrm>
                <a:off x="7617" y="2627"/>
                <a:ext cx="121" cy="121"/>
              </a:xfrm>
              <a:custGeom>
                <a:avLst/>
                <a:gdLst>
                  <a:gd name="T0" fmla="*/ 3 w 51"/>
                  <a:gd name="T1" fmla="*/ 32 h 51"/>
                  <a:gd name="T2" fmla="*/ 32 w 51"/>
                  <a:gd name="T3" fmla="*/ 47 h 51"/>
                  <a:gd name="T4" fmla="*/ 47 w 51"/>
                  <a:gd name="T5" fmla="*/ 18 h 51"/>
                  <a:gd name="T6" fmla="*/ 18 w 51"/>
                  <a:gd name="T7" fmla="*/ 3 h 51"/>
                  <a:gd name="T8" fmla="*/ 3 w 51"/>
                  <a:gd name="T9" fmla="*/ 3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1">
                    <a:moveTo>
                      <a:pt x="3" y="32"/>
                    </a:moveTo>
                    <a:cubicBezTo>
                      <a:pt x="7" y="44"/>
                      <a:pt x="20" y="51"/>
                      <a:pt x="32" y="47"/>
                    </a:cubicBezTo>
                    <a:cubicBezTo>
                      <a:pt x="44" y="43"/>
                      <a:pt x="51" y="30"/>
                      <a:pt x="47" y="18"/>
                    </a:cubicBezTo>
                    <a:cubicBezTo>
                      <a:pt x="43" y="6"/>
                      <a:pt x="31" y="0"/>
                      <a:pt x="18" y="3"/>
                    </a:cubicBezTo>
                    <a:cubicBezTo>
                      <a:pt x="6" y="7"/>
                      <a:pt x="0" y="20"/>
                      <a:pt x="3" y="3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238"/>
              <p:cNvSpPr>
                <a:spLocks/>
              </p:cNvSpPr>
              <p:nvPr/>
            </p:nvSpPr>
            <p:spPr bwMode="auto">
              <a:xfrm>
                <a:off x="7669" y="2660"/>
                <a:ext cx="52" cy="48"/>
              </a:xfrm>
              <a:custGeom>
                <a:avLst/>
                <a:gdLst>
                  <a:gd name="T0" fmla="*/ 3 w 22"/>
                  <a:gd name="T1" fmla="*/ 16 h 20"/>
                  <a:gd name="T2" fmla="*/ 16 w 22"/>
                  <a:gd name="T3" fmla="*/ 17 h 20"/>
                  <a:gd name="T4" fmla="*/ 19 w 22"/>
                  <a:gd name="T5" fmla="*/ 4 h 20"/>
                  <a:gd name="T6" fmla="*/ 6 w 22"/>
                  <a:gd name="T7" fmla="*/ 3 h 20"/>
                  <a:gd name="T8" fmla="*/ 3 w 22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0">
                    <a:moveTo>
                      <a:pt x="3" y="16"/>
                    </a:moveTo>
                    <a:cubicBezTo>
                      <a:pt x="6" y="20"/>
                      <a:pt x="12" y="20"/>
                      <a:pt x="16" y="17"/>
                    </a:cubicBezTo>
                    <a:cubicBezTo>
                      <a:pt x="21" y="13"/>
                      <a:pt x="22" y="8"/>
                      <a:pt x="19" y="4"/>
                    </a:cubicBezTo>
                    <a:cubicBezTo>
                      <a:pt x="17" y="0"/>
                      <a:pt x="11" y="0"/>
                      <a:pt x="6" y="3"/>
                    </a:cubicBezTo>
                    <a:cubicBezTo>
                      <a:pt x="2" y="7"/>
                      <a:pt x="0" y="12"/>
                      <a:pt x="3" y="1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239"/>
              <p:cNvSpPr>
                <a:spLocks/>
              </p:cNvSpPr>
              <p:nvPr/>
            </p:nvSpPr>
            <p:spPr bwMode="auto">
              <a:xfrm>
                <a:off x="7078" y="3696"/>
                <a:ext cx="409" cy="265"/>
              </a:xfrm>
              <a:custGeom>
                <a:avLst/>
                <a:gdLst>
                  <a:gd name="T0" fmla="*/ 149 w 173"/>
                  <a:gd name="T1" fmla="*/ 84 h 112"/>
                  <a:gd name="T2" fmla="*/ 169 w 173"/>
                  <a:gd name="T3" fmla="*/ 76 h 112"/>
                  <a:gd name="T4" fmla="*/ 153 w 173"/>
                  <a:gd name="T5" fmla="*/ 8 h 112"/>
                  <a:gd name="T6" fmla="*/ 131 w 173"/>
                  <a:gd name="T7" fmla="*/ 2 h 112"/>
                  <a:gd name="T8" fmla="*/ 13 w 173"/>
                  <a:gd name="T9" fmla="*/ 28 h 112"/>
                  <a:gd name="T10" fmla="*/ 1 w 173"/>
                  <a:gd name="T11" fmla="*/ 51 h 112"/>
                  <a:gd name="T12" fmla="*/ 23 w 173"/>
                  <a:gd name="T13" fmla="*/ 107 h 112"/>
                  <a:gd name="T14" fmla="*/ 41 w 173"/>
                  <a:gd name="T15" fmla="*/ 108 h 112"/>
                  <a:gd name="T16" fmla="*/ 149 w 173"/>
                  <a:gd name="T17" fmla="*/ 8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3" h="112">
                    <a:moveTo>
                      <a:pt x="149" y="84"/>
                    </a:moveTo>
                    <a:cubicBezTo>
                      <a:pt x="149" y="84"/>
                      <a:pt x="165" y="84"/>
                      <a:pt x="169" y="76"/>
                    </a:cubicBezTo>
                    <a:cubicBezTo>
                      <a:pt x="173" y="69"/>
                      <a:pt x="155" y="15"/>
                      <a:pt x="153" y="8"/>
                    </a:cubicBezTo>
                    <a:cubicBezTo>
                      <a:pt x="150" y="1"/>
                      <a:pt x="138" y="0"/>
                      <a:pt x="131" y="2"/>
                    </a:cubicBezTo>
                    <a:cubicBezTo>
                      <a:pt x="124" y="3"/>
                      <a:pt x="13" y="28"/>
                      <a:pt x="13" y="28"/>
                    </a:cubicBezTo>
                    <a:cubicBezTo>
                      <a:pt x="13" y="28"/>
                      <a:pt x="0" y="33"/>
                      <a:pt x="1" y="51"/>
                    </a:cubicBezTo>
                    <a:cubicBezTo>
                      <a:pt x="2" y="68"/>
                      <a:pt x="17" y="102"/>
                      <a:pt x="23" y="107"/>
                    </a:cubicBezTo>
                    <a:cubicBezTo>
                      <a:pt x="29" y="112"/>
                      <a:pt x="41" y="108"/>
                      <a:pt x="41" y="108"/>
                    </a:cubicBezTo>
                    <a:lnTo>
                      <a:pt x="149" y="84"/>
                    </a:lnTo>
                    <a:close/>
                  </a:path>
                </a:pathLst>
              </a:custGeom>
              <a:solidFill>
                <a:srgbClr val="3D3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240"/>
              <p:cNvSpPr>
                <a:spLocks/>
              </p:cNvSpPr>
              <p:nvPr/>
            </p:nvSpPr>
            <p:spPr bwMode="auto">
              <a:xfrm>
                <a:off x="7373" y="3696"/>
                <a:ext cx="114" cy="189"/>
              </a:xfrm>
              <a:custGeom>
                <a:avLst/>
                <a:gdLst>
                  <a:gd name="T0" fmla="*/ 6 w 48"/>
                  <a:gd name="T1" fmla="*/ 2 h 80"/>
                  <a:gd name="T2" fmla="*/ 28 w 48"/>
                  <a:gd name="T3" fmla="*/ 8 h 80"/>
                  <a:gd name="T4" fmla="*/ 44 w 48"/>
                  <a:gd name="T5" fmla="*/ 76 h 80"/>
                  <a:gd name="T6" fmla="*/ 41 w 48"/>
                  <a:gd name="T7" fmla="*/ 80 h 80"/>
                  <a:gd name="T8" fmla="*/ 24 w 48"/>
                  <a:gd name="T9" fmla="*/ 14 h 80"/>
                  <a:gd name="T10" fmla="*/ 23 w 48"/>
                  <a:gd name="T11" fmla="*/ 13 h 80"/>
                  <a:gd name="T12" fmla="*/ 2 w 48"/>
                  <a:gd name="T13" fmla="*/ 3 h 80"/>
                  <a:gd name="T14" fmla="*/ 0 w 48"/>
                  <a:gd name="T15" fmla="*/ 3 h 80"/>
                  <a:gd name="T16" fmla="*/ 6 w 48"/>
                  <a:gd name="T17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80">
                    <a:moveTo>
                      <a:pt x="6" y="2"/>
                    </a:moveTo>
                    <a:cubicBezTo>
                      <a:pt x="13" y="0"/>
                      <a:pt x="25" y="1"/>
                      <a:pt x="28" y="8"/>
                    </a:cubicBezTo>
                    <a:cubicBezTo>
                      <a:pt x="30" y="15"/>
                      <a:pt x="48" y="69"/>
                      <a:pt x="44" y="76"/>
                    </a:cubicBezTo>
                    <a:cubicBezTo>
                      <a:pt x="43" y="78"/>
                      <a:pt x="42" y="79"/>
                      <a:pt x="41" y="80"/>
                    </a:cubicBezTo>
                    <a:cubicBezTo>
                      <a:pt x="43" y="57"/>
                      <a:pt x="37" y="33"/>
                      <a:pt x="24" y="14"/>
                    </a:cubicBezTo>
                    <a:cubicBezTo>
                      <a:pt x="24" y="13"/>
                      <a:pt x="23" y="13"/>
                      <a:pt x="23" y="13"/>
                    </a:cubicBezTo>
                    <a:cubicBezTo>
                      <a:pt x="18" y="6"/>
                      <a:pt x="13" y="4"/>
                      <a:pt x="2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3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28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241"/>
              <p:cNvSpPr>
                <a:spLocks/>
              </p:cNvSpPr>
              <p:nvPr/>
            </p:nvSpPr>
            <p:spPr bwMode="auto">
              <a:xfrm>
                <a:off x="7078" y="3753"/>
                <a:ext cx="76" cy="198"/>
              </a:xfrm>
              <a:custGeom>
                <a:avLst/>
                <a:gdLst>
                  <a:gd name="T0" fmla="*/ 32 w 32"/>
                  <a:gd name="T1" fmla="*/ 0 h 84"/>
                  <a:gd name="T2" fmla="*/ 11 w 32"/>
                  <a:gd name="T3" fmla="*/ 15 h 84"/>
                  <a:gd name="T4" fmla="*/ 11 w 32"/>
                  <a:gd name="T5" fmla="*/ 52 h 84"/>
                  <a:gd name="T6" fmla="*/ 18 w 32"/>
                  <a:gd name="T7" fmla="*/ 76 h 84"/>
                  <a:gd name="T8" fmla="*/ 25 w 32"/>
                  <a:gd name="T9" fmla="*/ 84 h 84"/>
                  <a:gd name="T10" fmla="*/ 23 w 32"/>
                  <a:gd name="T11" fmla="*/ 83 h 84"/>
                  <a:gd name="T12" fmla="*/ 1 w 32"/>
                  <a:gd name="T13" fmla="*/ 27 h 84"/>
                  <a:gd name="T14" fmla="*/ 13 w 32"/>
                  <a:gd name="T15" fmla="*/ 4 h 84"/>
                  <a:gd name="T16" fmla="*/ 32 w 32"/>
                  <a:gd name="T1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84">
                    <a:moveTo>
                      <a:pt x="32" y="0"/>
                    </a:moveTo>
                    <a:cubicBezTo>
                      <a:pt x="23" y="2"/>
                      <a:pt x="14" y="7"/>
                      <a:pt x="11" y="15"/>
                    </a:cubicBezTo>
                    <a:cubicBezTo>
                      <a:pt x="5" y="26"/>
                      <a:pt x="7" y="40"/>
                      <a:pt x="11" y="52"/>
                    </a:cubicBezTo>
                    <a:cubicBezTo>
                      <a:pt x="13" y="60"/>
                      <a:pt x="15" y="69"/>
                      <a:pt x="18" y="76"/>
                    </a:cubicBezTo>
                    <a:cubicBezTo>
                      <a:pt x="20" y="79"/>
                      <a:pt x="22" y="82"/>
                      <a:pt x="25" y="84"/>
                    </a:cubicBezTo>
                    <a:cubicBezTo>
                      <a:pt x="24" y="84"/>
                      <a:pt x="23" y="83"/>
                      <a:pt x="23" y="83"/>
                    </a:cubicBezTo>
                    <a:cubicBezTo>
                      <a:pt x="17" y="78"/>
                      <a:pt x="2" y="44"/>
                      <a:pt x="1" y="27"/>
                    </a:cubicBezTo>
                    <a:cubicBezTo>
                      <a:pt x="0" y="9"/>
                      <a:pt x="13" y="4"/>
                      <a:pt x="13" y="4"/>
                    </a:cubicBezTo>
                    <a:cubicBezTo>
                      <a:pt x="13" y="4"/>
                      <a:pt x="20" y="2"/>
                      <a:pt x="32" y="0"/>
                    </a:cubicBezTo>
                    <a:close/>
                  </a:path>
                </a:pathLst>
              </a:custGeom>
              <a:solidFill>
                <a:srgbClr val="28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242"/>
              <p:cNvSpPr>
                <a:spLocks/>
              </p:cNvSpPr>
              <p:nvPr/>
            </p:nvSpPr>
            <p:spPr bwMode="auto">
              <a:xfrm>
                <a:off x="7128" y="3701"/>
                <a:ext cx="312" cy="248"/>
              </a:xfrm>
              <a:custGeom>
                <a:avLst/>
                <a:gdLst>
                  <a:gd name="T0" fmla="*/ 13 w 132"/>
                  <a:gd name="T1" fmla="*/ 56 h 105"/>
                  <a:gd name="T2" fmla="*/ 0 w 132"/>
                  <a:gd name="T3" fmla="*/ 24 h 105"/>
                  <a:gd name="T4" fmla="*/ 108 w 132"/>
                  <a:gd name="T5" fmla="*/ 0 h 105"/>
                  <a:gd name="T6" fmla="*/ 118 w 132"/>
                  <a:gd name="T7" fmla="*/ 31 h 105"/>
                  <a:gd name="T8" fmla="*/ 132 w 132"/>
                  <a:gd name="T9" fmla="*/ 81 h 105"/>
                  <a:gd name="T10" fmla="*/ 128 w 132"/>
                  <a:gd name="T11" fmla="*/ 82 h 105"/>
                  <a:gd name="T12" fmla="*/ 27 w 132"/>
                  <a:gd name="T13" fmla="*/ 105 h 105"/>
                  <a:gd name="T14" fmla="*/ 13 w 132"/>
                  <a:gd name="T15" fmla="*/ 56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2" h="105">
                    <a:moveTo>
                      <a:pt x="13" y="56"/>
                    </a:moveTo>
                    <a:cubicBezTo>
                      <a:pt x="9" y="46"/>
                      <a:pt x="4" y="35"/>
                      <a:pt x="0" y="24"/>
                    </a:cubicBezTo>
                    <a:cubicBezTo>
                      <a:pt x="24" y="19"/>
                      <a:pt x="92" y="3"/>
                      <a:pt x="108" y="0"/>
                    </a:cubicBezTo>
                    <a:cubicBezTo>
                      <a:pt x="111" y="10"/>
                      <a:pt x="115" y="20"/>
                      <a:pt x="118" y="31"/>
                    </a:cubicBezTo>
                    <a:cubicBezTo>
                      <a:pt x="123" y="47"/>
                      <a:pt x="128" y="64"/>
                      <a:pt x="132" y="81"/>
                    </a:cubicBezTo>
                    <a:cubicBezTo>
                      <a:pt x="130" y="82"/>
                      <a:pt x="128" y="82"/>
                      <a:pt x="128" y="82"/>
                    </a:cubicBezTo>
                    <a:cubicBezTo>
                      <a:pt x="27" y="105"/>
                      <a:pt x="27" y="105"/>
                      <a:pt x="27" y="105"/>
                    </a:cubicBezTo>
                    <a:cubicBezTo>
                      <a:pt x="21" y="89"/>
                      <a:pt x="18" y="72"/>
                      <a:pt x="13" y="56"/>
                    </a:cubicBezTo>
                    <a:close/>
                  </a:path>
                </a:pathLst>
              </a:custGeom>
              <a:solidFill>
                <a:srgbClr val="6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243"/>
              <p:cNvSpPr>
                <a:spLocks/>
              </p:cNvSpPr>
              <p:nvPr/>
            </p:nvSpPr>
            <p:spPr bwMode="auto">
              <a:xfrm>
                <a:off x="7321" y="3793"/>
                <a:ext cx="100" cy="125"/>
              </a:xfrm>
              <a:custGeom>
                <a:avLst/>
                <a:gdLst>
                  <a:gd name="T0" fmla="*/ 23 w 42"/>
                  <a:gd name="T1" fmla="*/ 21 h 53"/>
                  <a:gd name="T2" fmla="*/ 39 w 42"/>
                  <a:gd name="T3" fmla="*/ 0 h 53"/>
                  <a:gd name="T4" fmla="*/ 42 w 42"/>
                  <a:gd name="T5" fmla="*/ 12 h 53"/>
                  <a:gd name="T6" fmla="*/ 27 w 42"/>
                  <a:gd name="T7" fmla="*/ 34 h 53"/>
                  <a:gd name="T8" fmla="*/ 13 w 42"/>
                  <a:gd name="T9" fmla="*/ 50 h 53"/>
                  <a:gd name="T10" fmla="*/ 0 w 42"/>
                  <a:gd name="T11" fmla="*/ 53 h 53"/>
                  <a:gd name="T12" fmla="*/ 23 w 42"/>
                  <a:gd name="T13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53">
                    <a:moveTo>
                      <a:pt x="23" y="21"/>
                    </a:moveTo>
                    <a:cubicBezTo>
                      <a:pt x="28" y="14"/>
                      <a:pt x="33" y="7"/>
                      <a:pt x="39" y="0"/>
                    </a:cubicBezTo>
                    <a:cubicBezTo>
                      <a:pt x="40" y="4"/>
                      <a:pt x="41" y="8"/>
                      <a:pt x="42" y="12"/>
                    </a:cubicBezTo>
                    <a:cubicBezTo>
                      <a:pt x="37" y="20"/>
                      <a:pt x="32" y="27"/>
                      <a:pt x="27" y="34"/>
                    </a:cubicBezTo>
                    <a:cubicBezTo>
                      <a:pt x="22" y="39"/>
                      <a:pt x="18" y="44"/>
                      <a:pt x="13" y="5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9" y="43"/>
                      <a:pt x="16" y="32"/>
                      <a:pt x="23" y="21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244"/>
              <p:cNvSpPr>
                <a:spLocks/>
              </p:cNvSpPr>
              <p:nvPr/>
            </p:nvSpPr>
            <p:spPr bwMode="auto">
              <a:xfrm>
                <a:off x="7288" y="3767"/>
                <a:ext cx="121" cy="158"/>
              </a:xfrm>
              <a:custGeom>
                <a:avLst/>
                <a:gdLst>
                  <a:gd name="T0" fmla="*/ 14 w 51"/>
                  <a:gd name="T1" fmla="*/ 50 h 67"/>
                  <a:gd name="T2" fmla="*/ 29 w 51"/>
                  <a:gd name="T3" fmla="*/ 31 h 67"/>
                  <a:gd name="T4" fmla="*/ 49 w 51"/>
                  <a:gd name="T5" fmla="*/ 0 h 67"/>
                  <a:gd name="T6" fmla="*/ 50 w 51"/>
                  <a:gd name="T7" fmla="*/ 3 h 67"/>
                  <a:gd name="T8" fmla="*/ 51 w 51"/>
                  <a:gd name="T9" fmla="*/ 7 h 67"/>
                  <a:gd name="T10" fmla="*/ 36 w 51"/>
                  <a:gd name="T11" fmla="*/ 28 h 67"/>
                  <a:gd name="T12" fmla="*/ 8 w 51"/>
                  <a:gd name="T13" fmla="*/ 65 h 67"/>
                  <a:gd name="T14" fmla="*/ 0 w 51"/>
                  <a:gd name="T15" fmla="*/ 67 h 67"/>
                  <a:gd name="T16" fmla="*/ 14 w 51"/>
                  <a:gd name="T17" fmla="*/ 5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67">
                    <a:moveTo>
                      <a:pt x="14" y="50"/>
                    </a:moveTo>
                    <a:cubicBezTo>
                      <a:pt x="19" y="44"/>
                      <a:pt x="24" y="37"/>
                      <a:pt x="29" y="31"/>
                    </a:cubicBezTo>
                    <a:cubicBezTo>
                      <a:pt x="36" y="21"/>
                      <a:pt x="42" y="10"/>
                      <a:pt x="49" y="0"/>
                    </a:cubicBezTo>
                    <a:cubicBezTo>
                      <a:pt x="49" y="1"/>
                      <a:pt x="50" y="2"/>
                      <a:pt x="50" y="3"/>
                    </a:cubicBezTo>
                    <a:cubicBezTo>
                      <a:pt x="51" y="4"/>
                      <a:pt x="51" y="6"/>
                      <a:pt x="51" y="7"/>
                    </a:cubicBezTo>
                    <a:cubicBezTo>
                      <a:pt x="46" y="14"/>
                      <a:pt x="41" y="21"/>
                      <a:pt x="36" y="28"/>
                    </a:cubicBezTo>
                    <a:cubicBezTo>
                      <a:pt x="28" y="40"/>
                      <a:pt x="19" y="54"/>
                      <a:pt x="8" y="65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2" y="61"/>
                      <a:pt x="11" y="54"/>
                      <a:pt x="14" y="5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245"/>
              <p:cNvSpPr>
                <a:spLocks/>
              </p:cNvSpPr>
              <p:nvPr/>
            </p:nvSpPr>
            <p:spPr bwMode="auto">
              <a:xfrm>
                <a:off x="7163" y="3710"/>
                <a:ext cx="236" cy="234"/>
              </a:xfrm>
              <a:custGeom>
                <a:avLst/>
                <a:gdLst>
                  <a:gd name="T0" fmla="*/ 88 w 100"/>
                  <a:gd name="T1" fmla="*/ 66 h 99"/>
                  <a:gd name="T2" fmla="*/ 100 w 100"/>
                  <a:gd name="T3" fmla="*/ 53 h 99"/>
                  <a:gd name="T4" fmla="*/ 88 w 100"/>
                  <a:gd name="T5" fmla="*/ 27 h 99"/>
                  <a:gd name="T6" fmla="*/ 74 w 100"/>
                  <a:gd name="T7" fmla="*/ 0 h 99"/>
                  <a:gd name="T8" fmla="*/ 0 w 100"/>
                  <a:gd name="T9" fmla="*/ 17 h 99"/>
                  <a:gd name="T10" fmla="*/ 7 w 100"/>
                  <a:gd name="T11" fmla="*/ 41 h 99"/>
                  <a:gd name="T12" fmla="*/ 14 w 100"/>
                  <a:gd name="T13" fmla="*/ 77 h 99"/>
                  <a:gd name="T14" fmla="*/ 20 w 100"/>
                  <a:gd name="T15" fmla="*/ 99 h 99"/>
                  <a:gd name="T16" fmla="*/ 87 w 100"/>
                  <a:gd name="T17" fmla="*/ 84 h 99"/>
                  <a:gd name="T18" fmla="*/ 88 w 100"/>
                  <a:gd name="T19" fmla="*/ 6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99">
                    <a:moveTo>
                      <a:pt x="88" y="66"/>
                    </a:moveTo>
                    <a:cubicBezTo>
                      <a:pt x="91" y="61"/>
                      <a:pt x="99" y="61"/>
                      <a:pt x="100" y="53"/>
                    </a:cubicBezTo>
                    <a:cubicBezTo>
                      <a:pt x="100" y="43"/>
                      <a:pt x="94" y="34"/>
                      <a:pt x="88" y="27"/>
                    </a:cubicBezTo>
                    <a:cubicBezTo>
                      <a:pt x="81" y="18"/>
                      <a:pt x="77" y="10"/>
                      <a:pt x="74" y="0"/>
                    </a:cubicBezTo>
                    <a:cubicBezTo>
                      <a:pt x="53" y="5"/>
                      <a:pt x="22" y="12"/>
                      <a:pt x="0" y="17"/>
                    </a:cubicBezTo>
                    <a:cubicBezTo>
                      <a:pt x="3" y="24"/>
                      <a:pt x="6" y="32"/>
                      <a:pt x="7" y="41"/>
                    </a:cubicBezTo>
                    <a:cubicBezTo>
                      <a:pt x="9" y="53"/>
                      <a:pt x="11" y="65"/>
                      <a:pt x="14" y="77"/>
                    </a:cubicBezTo>
                    <a:cubicBezTo>
                      <a:pt x="15" y="84"/>
                      <a:pt x="18" y="92"/>
                      <a:pt x="20" y="99"/>
                    </a:cubicBezTo>
                    <a:cubicBezTo>
                      <a:pt x="87" y="84"/>
                      <a:pt x="87" y="84"/>
                      <a:pt x="87" y="84"/>
                    </a:cubicBezTo>
                    <a:cubicBezTo>
                      <a:pt x="85" y="78"/>
                      <a:pt x="85" y="72"/>
                      <a:pt x="88" y="66"/>
                    </a:cubicBez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246"/>
              <p:cNvSpPr>
                <a:spLocks/>
              </p:cNvSpPr>
              <p:nvPr/>
            </p:nvSpPr>
            <p:spPr bwMode="auto">
              <a:xfrm>
                <a:off x="7123" y="3852"/>
                <a:ext cx="28" cy="40"/>
              </a:xfrm>
              <a:custGeom>
                <a:avLst/>
                <a:gdLst>
                  <a:gd name="T0" fmla="*/ 28 w 28"/>
                  <a:gd name="T1" fmla="*/ 14 h 40"/>
                  <a:gd name="T2" fmla="*/ 9 w 28"/>
                  <a:gd name="T3" fmla="*/ 40 h 40"/>
                  <a:gd name="T4" fmla="*/ 0 w 28"/>
                  <a:gd name="T5" fmla="*/ 0 h 40"/>
                  <a:gd name="T6" fmla="*/ 28 w 28"/>
                  <a:gd name="T7" fmla="*/ 1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0">
                    <a:moveTo>
                      <a:pt x="28" y="14"/>
                    </a:moveTo>
                    <a:lnTo>
                      <a:pt x="9" y="40"/>
                    </a:lnTo>
                    <a:lnTo>
                      <a:pt x="0" y="0"/>
                    </a:lnTo>
                    <a:lnTo>
                      <a:pt x="28" y="14"/>
                    </a:lnTo>
                    <a:close/>
                  </a:path>
                </a:pathLst>
              </a:custGeom>
              <a:solidFill>
                <a:srgbClr val="6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247"/>
              <p:cNvSpPr>
                <a:spLocks/>
              </p:cNvSpPr>
              <p:nvPr/>
            </p:nvSpPr>
            <p:spPr bwMode="auto">
              <a:xfrm>
                <a:off x="7189" y="3710"/>
                <a:ext cx="210" cy="241"/>
              </a:xfrm>
              <a:custGeom>
                <a:avLst/>
                <a:gdLst>
                  <a:gd name="T0" fmla="*/ 4 w 89"/>
                  <a:gd name="T1" fmla="*/ 9 h 102"/>
                  <a:gd name="T2" fmla="*/ 3 w 89"/>
                  <a:gd name="T3" fmla="*/ 59 h 102"/>
                  <a:gd name="T4" fmla="*/ 18 w 89"/>
                  <a:gd name="T5" fmla="*/ 98 h 102"/>
                  <a:gd name="T6" fmla="*/ 31 w 89"/>
                  <a:gd name="T7" fmla="*/ 95 h 102"/>
                  <a:gd name="T8" fmla="*/ 45 w 89"/>
                  <a:gd name="T9" fmla="*/ 97 h 102"/>
                  <a:gd name="T10" fmla="*/ 53 w 89"/>
                  <a:gd name="T11" fmla="*/ 88 h 102"/>
                  <a:gd name="T12" fmla="*/ 71 w 89"/>
                  <a:gd name="T13" fmla="*/ 91 h 102"/>
                  <a:gd name="T14" fmla="*/ 73 w 89"/>
                  <a:gd name="T15" fmla="*/ 78 h 102"/>
                  <a:gd name="T16" fmla="*/ 65 w 89"/>
                  <a:gd name="T17" fmla="*/ 60 h 102"/>
                  <a:gd name="T18" fmla="*/ 76 w 89"/>
                  <a:gd name="T19" fmla="*/ 62 h 102"/>
                  <a:gd name="T20" fmla="*/ 81 w 89"/>
                  <a:gd name="T21" fmla="*/ 41 h 102"/>
                  <a:gd name="T22" fmla="*/ 52 w 89"/>
                  <a:gd name="T23" fmla="*/ 0 h 102"/>
                  <a:gd name="T24" fmla="*/ 4 w 89"/>
                  <a:gd name="T25" fmla="*/ 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102">
                    <a:moveTo>
                      <a:pt x="4" y="9"/>
                    </a:moveTo>
                    <a:cubicBezTo>
                      <a:pt x="4" y="9"/>
                      <a:pt x="0" y="37"/>
                      <a:pt x="3" y="59"/>
                    </a:cubicBezTo>
                    <a:cubicBezTo>
                      <a:pt x="6" y="82"/>
                      <a:pt x="9" y="96"/>
                      <a:pt x="18" y="98"/>
                    </a:cubicBezTo>
                    <a:cubicBezTo>
                      <a:pt x="26" y="101"/>
                      <a:pt x="31" y="99"/>
                      <a:pt x="31" y="95"/>
                    </a:cubicBezTo>
                    <a:cubicBezTo>
                      <a:pt x="31" y="95"/>
                      <a:pt x="35" y="102"/>
                      <a:pt x="45" y="97"/>
                    </a:cubicBezTo>
                    <a:cubicBezTo>
                      <a:pt x="54" y="93"/>
                      <a:pt x="53" y="88"/>
                      <a:pt x="53" y="88"/>
                    </a:cubicBezTo>
                    <a:cubicBezTo>
                      <a:pt x="53" y="88"/>
                      <a:pt x="59" y="94"/>
                      <a:pt x="71" y="91"/>
                    </a:cubicBezTo>
                    <a:cubicBezTo>
                      <a:pt x="78" y="88"/>
                      <a:pt x="73" y="78"/>
                      <a:pt x="73" y="7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70" y="66"/>
                      <a:pt x="76" y="62"/>
                    </a:cubicBezTo>
                    <a:cubicBezTo>
                      <a:pt x="83" y="59"/>
                      <a:pt x="89" y="54"/>
                      <a:pt x="81" y="41"/>
                    </a:cubicBezTo>
                    <a:cubicBezTo>
                      <a:pt x="74" y="28"/>
                      <a:pt x="52" y="0"/>
                      <a:pt x="52" y="0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248"/>
              <p:cNvSpPr>
                <a:spLocks/>
              </p:cNvSpPr>
              <p:nvPr/>
            </p:nvSpPr>
            <p:spPr bwMode="auto">
              <a:xfrm>
                <a:off x="7300" y="3762"/>
                <a:ext cx="92" cy="151"/>
              </a:xfrm>
              <a:custGeom>
                <a:avLst/>
                <a:gdLst>
                  <a:gd name="T0" fmla="*/ 6 w 39"/>
                  <a:gd name="T1" fmla="*/ 20 h 64"/>
                  <a:gd name="T2" fmla="*/ 6 w 39"/>
                  <a:gd name="T3" fmla="*/ 1 h 64"/>
                  <a:gd name="T4" fmla="*/ 7 w 39"/>
                  <a:gd name="T5" fmla="*/ 0 h 64"/>
                  <a:gd name="T6" fmla="*/ 16 w 39"/>
                  <a:gd name="T7" fmla="*/ 29 h 64"/>
                  <a:gd name="T8" fmla="*/ 37 w 39"/>
                  <a:gd name="T9" fmla="*/ 25 h 64"/>
                  <a:gd name="T10" fmla="*/ 29 w 39"/>
                  <a:gd name="T11" fmla="*/ 40 h 64"/>
                  <a:gd name="T12" fmla="*/ 18 w 39"/>
                  <a:gd name="T13" fmla="*/ 38 h 64"/>
                  <a:gd name="T14" fmla="*/ 26 w 39"/>
                  <a:gd name="T15" fmla="*/ 56 h 64"/>
                  <a:gd name="T16" fmla="*/ 27 w 39"/>
                  <a:gd name="T17" fmla="*/ 64 h 64"/>
                  <a:gd name="T18" fmla="*/ 16 w 39"/>
                  <a:gd name="T19" fmla="*/ 48 h 64"/>
                  <a:gd name="T20" fmla="*/ 6 w 39"/>
                  <a:gd name="T21" fmla="*/ 2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64">
                    <a:moveTo>
                      <a:pt x="6" y="20"/>
                    </a:moveTo>
                    <a:cubicBezTo>
                      <a:pt x="5" y="16"/>
                      <a:pt x="0" y="3"/>
                      <a:pt x="6" y="1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4" y="10"/>
                      <a:pt x="9" y="22"/>
                      <a:pt x="16" y="29"/>
                    </a:cubicBezTo>
                    <a:cubicBezTo>
                      <a:pt x="23" y="36"/>
                      <a:pt x="33" y="32"/>
                      <a:pt x="37" y="25"/>
                    </a:cubicBezTo>
                    <a:cubicBezTo>
                      <a:pt x="39" y="34"/>
                      <a:pt x="35" y="37"/>
                      <a:pt x="29" y="40"/>
                    </a:cubicBezTo>
                    <a:cubicBezTo>
                      <a:pt x="23" y="44"/>
                      <a:pt x="18" y="38"/>
                      <a:pt x="18" y="38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6"/>
                      <a:pt x="28" y="60"/>
                      <a:pt x="27" y="64"/>
                    </a:cubicBezTo>
                    <a:cubicBezTo>
                      <a:pt x="24" y="58"/>
                      <a:pt x="19" y="53"/>
                      <a:pt x="16" y="48"/>
                    </a:cubicBezTo>
                    <a:cubicBezTo>
                      <a:pt x="12" y="39"/>
                      <a:pt x="9" y="29"/>
                      <a:pt x="6" y="2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49"/>
              <p:cNvSpPr>
                <a:spLocks/>
              </p:cNvSpPr>
              <p:nvPr/>
            </p:nvSpPr>
            <p:spPr bwMode="auto">
              <a:xfrm>
                <a:off x="7191" y="3710"/>
                <a:ext cx="159" cy="116"/>
              </a:xfrm>
              <a:custGeom>
                <a:avLst/>
                <a:gdLst>
                  <a:gd name="T0" fmla="*/ 58 w 67"/>
                  <a:gd name="T1" fmla="*/ 18 h 49"/>
                  <a:gd name="T2" fmla="*/ 56 w 67"/>
                  <a:gd name="T3" fmla="*/ 17 h 49"/>
                  <a:gd name="T4" fmla="*/ 10 w 67"/>
                  <a:gd name="T5" fmla="*/ 33 h 49"/>
                  <a:gd name="T6" fmla="*/ 1 w 67"/>
                  <a:gd name="T7" fmla="*/ 49 h 49"/>
                  <a:gd name="T8" fmla="*/ 3 w 67"/>
                  <a:gd name="T9" fmla="*/ 9 h 49"/>
                  <a:gd name="T10" fmla="*/ 51 w 67"/>
                  <a:gd name="T11" fmla="*/ 0 h 49"/>
                  <a:gd name="T12" fmla="*/ 67 w 67"/>
                  <a:gd name="T13" fmla="*/ 21 h 49"/>
                  <a:gd name="T14" fmla="*/ 58 w 67"/>
                  <a:gd name="T15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49">
                    <a:moveTo>
                      <a:pt x="58" y="18"/>
                    </a:moveTo>
                    <a:cubicBezTo>
                      <a:pt x="57" y="18"/>
                      <a:pt x="57" y="17"/>
                      <a:pt x="56" y="17"/>
                    </a:cubicBezTo>
                    <a:cubicBezTo>
                      <a:pt x="41" y="20"/>
                      <a:pt x="22" y="22"/>
                      <a:pt x="10" y="33"/>
                    </a:cubicBezTo>
                    <a:cubicBezTo>
                      <a:pt x="5" y="37"/>
                      <a:pt x="2" y="43"/>
                      <a:pt x="1" y="49"/>
                    </a:cubicBezTo>
                    <a:cubicBezTo>
                      <a:pt x="0" y="29"/>
                      <a:pt x="3" y="9"/>
                      <a:pt x="3" y="9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9" y="10"/>
                      <a:pt x="67" y="21"/>
                    </a:cubicBezTo>
                    <a:cubicBezTo>
                      <a:pt x="64" y="19"/>
                      <a:pt x="61" y="18"/>
                      <a:pt x="58" y="1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50"/>
              <p:cNvSpPr>
                <a:spLocks/>
              </p:cNvSpPr>
              <p:nvPr/>
            </p:nvSpPr>
            <p:spPr bwMode="auto">
              <a:xfrm>
                <a:off x="7236" y="3852"/>
                <a:ext cx="38" cy="92"/>
              </a:xfrm>
              <a:custGeom>
                <a:avLst/>
                <a:gdLst>
                  <a:gd name="T0" fmla="*/ 8 w 16"/>
                  <a:gd name="T1" fmla="*/ 34 h 39"/>
                  <a:gd name="T2" fmla="*/ 2 w 16"/>
                  <a:gd name="T3" fmla="*/ 5 h 39"/>
                  <a:gd name="T4" fmla="*/ 6 w 16"/>
                  <a:gd name="T5" fmla="*/ 5 h 39"/>
                  <a:gd name="T6" fmla="*/ 7 w 16"/>
                  <a:gd name="T7" fmla="*/ 14 h 39"/>
                  <a:gd name="T8" fmla="*/ 9 w 16"/>
                  <a:gd name="T9" fmla="*/ 22 h 39"/>
                  <a:gd name="T10" fmla="*/ 16 w 16"/>
                  <a:gd name="T11" fmla="*/ 39 h 39"/>
                  <a:gd name="T12" fmla="*/ 11 w 16"/>
                  <a:gd name="T13" fmla="*/ 35 h 39"/>
                  <a:gd name="T14" fmla="*/ 8 w 16"/>
                  <a:gd name="T15" fmla="*/ 39 h 39"/>
                  <a:gd name="T16" fmla="*/ 8 w 16"/>
                  <a:gd name="T17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39">
                    <a:moveTo>
                      <a:pt x="8" y="34"/>
                    </a:moveTo>
                    <a:cubicBezTo>
                      <a:pt x="5" y="25"/>
                      <a:pt x="0" y="15"/>
                      <a:pt x="2" y="5"/>
                    </a:cubicBezTo>
                    <a:cubicBezTo>
                      <a:pt x="2" y="0"/>
                      <a:pt x="6" y="1"/>
                      <a:pt x="6" y="5"/>
                    </a:cubicBezTo>
                    <a:cubicBezTo>
                      <a:pt x="6" y="8"/>
                      <a:pt x="6" y="11"/>
                      <a:pt x="7" y="14"/>
                    </a:cubicBezTo>
                    <a:cubicBezTo>
                      <a:pt x="7" y="16"/>
                      <a:pt x="8" y="19"/>
                      <a:pt x="9" y="22"/>
                    </a:cubicBezTo>
                    <a:cubicBezTo>
                      <a:pt x="10" y="25"/>
                      <a:pt x="12" y="33"/>
                      <a:pt x="16" y="39"/>
                    </a:cubicBezTo>
                    <a:cubicBezTo>
                      <a:pt x="12" y="38"/>
                      <a:pt x="11" y="35"/>
                      <a:pt x="11" y="35"/>
                    </a:cubicBezTo>
                    <a:cubicBezTo>
                      <a:pt x="11" y="37"/>
                      <a:pt x="10" y="38"/>
                      <a:pt x="8" y="39"/>
                    </a:cubicBezTo>
                    <a:cubicBezTo>
                      <a:pt x="8" y="37"/>
                      <a:pt x="8" y="36"/>
                      <a:pt x="8" y="3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51"/>
              <p:cNvSpPr>
                <a:spLocks/>
              </p:cNvSpPr>
              <p:nvPr/>
            </p:nvSpPr>
            <p:spPr bwMode="auto">
              <a:xfrm>
                <a:off x="7281" y="3842"/>
                <a:ext cx="55" cy="88"/>
              </a:xfrm>
              <a:custGeom>
                <a:avLst/>
                <a:gdLst>
                  <a:gd name="T0" fmla="*/ 9 w 23"/>
                  <a:gd name="T1" fmla="*/ 29 h 37"/>
                  <a:gd name="T2" fmla="*/ 2 w 23"/>
                  <a:gd name="T3" fmla="*/ 0 h 37"/>
                  <a:gd name="T4" fmla="*/ 11 w 23"/>
                  <a:gd name="T5" fmla="*/ 22 h 37"/>
                  <a:gd name="T6" fmla="*/ 23 w 23"/>
                  <a:gd name="T7" fmla="*/ 36 h 37"/>
                  <a:gd name="T8" fmla="*/ 14 w 23"/>
                  <a:gd name="T9" fmla="*/ 32 h 37"/>
                  <a:gd name="T10" fmla="*/ 12 w 23"/>
                  <a:gd name="T11" fmla="*/ 37 h 37"/>
                  <a:gd name="T12" fmla="*/ 9 w 23"/>
                  <a:gd name="T13" fmla="*/ 2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7">
                    <a:moveTo>
                      <a:pt x="9" y="29"/>
                    </a:moveTo>
                    <a:cubicBezTo>
                      <a:pt x="8" y="23"/>
                      <a:pt x="0" y="7"/>
                      <a:pt x="2" y="0"/>
                    </a:cubicBezTo>
                    <a:cubicBezTo>
                      <a:pt x="5" y="8"/>
                      <a:pt x="6" y="16"/>
                      <a:pt x="11" y="22"/>
                    </a:cubicBezTo>
                    <a:cubicBezTo>
                      <a:pt x="14" y="27"/>
                      <a:pt x="19" y="31"/>
                      <a:pt x="23" y="36"/>
                    </a:cubicBezTo>
                    <a:cubicBezTo>
                      <a:pt x="17" y="35"/>
                      <a:pt x="14" y="32"/>
                      <a:pt x="14" y="32"/>
                    </a:cubicBezTo>
                    <a:cubicBezTo>
                      <a:pt x="14" y="32"/>
                      <a:pt x="15" y="34"/>
                      <a:pt x="12" y="37"/>
                    </a:cubicBezTo>
                    <a:cubicBezTo>
                      <a:pt x="11" y="34"/>
                      <a:pt x="10" y="31"/>
                      <a:pt x="9" y="2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252"/>
              <p:cNvSpPr>
                <a:spLocks/>
              </p:cNvSpPr>
              <p:nvPr/>
            </p:nvSpPr>
            <p:spPr bwMode="auto">
              <a:xfrm>
                <a:off x="7099" y="3192"/>
                <a:ext cx="331" cy="575"/>
              </a:xfrm>
              <a:custGeom>
                <a:avLst/>
                <a:gdLst>
                  <a:gd name="T0" fmla="*/ 100 w 140"/>
                  <a:gd name="T1" fmla="*/ 8 h 243"/>
                  <a:gd name="T2" fmla="*/ 38 w 140"/>
                  <a:gd name="T3" fmla="*/ 243 h 243"/>
                  <a:gd name="T4" fmla="*/ 96 w 140"/>
                  <a:gd name="T5" fmla="*/ 223 h 243"/>
                  <a:gd name="T6" fmla="*/ 122 w 140"/>
                  <a:gd name="T7" fmla="*/ 59 h 243"/>
                  <a:gd name="T8" fmla="*/ 135 w 140"/>
                  <a:gd name="T9" fmla="*/ 21 h 243"/>
                  <a:gd name="T10" fmla="*/ 100 w 140"/>
                  <a:gd name="T11" fmla="*/ 8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0" h="243">
                    <a:moveTo>
                      <a:pt x="100" y="8"/>
                    </a:moveTo>
                    <a:cubicBezTo>
                      <a:pt x="100" y="8"/>
                      <a:pt x="0" y="70"/>
                      <a:pt x="38" y="243"/>
                    </a:cubicBezTo>
                    <a:cubicBezTo>
                      <a:pt x="96" y="223"/>
                      <a:pt x="96" y="223"/>
                      <a:pt x="96" y="223"/>
                    </a:cubicBezTo>
                    <a:cubicBezTo>
                      <a:pt x="96" y="223"/>
                      <a:pt x="58" y="93"/>
                      <a:pt x="122" y="59"/>
                    </a:cubicBezTo>
                    <a:cubicBezTo>
                      <a:pt x="140" y="49"/>
                      <a:pt x="138" y="27"/>
                      <a:pt x="135" y="21"/>
                    </a:cubicBezTo>
                    <a:cubicBezTo>
                      <a:pt x="124" y="0"/>
                      <a:pt x="100" y="8"/>
                      <a:pt x="100" y="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53"/>
              <p:cNvSpPr>
                <a:spLocks/>
              </p:cNvSpPr>
              <p:nvPr/>
            </p:nvSpPr>
            <p:spPr bwMode="auto">
              <a:xfrm>
                <a:off x="7177" y="3322"/>
                <a:ext cx="192" cy="445"/>
              </a:xfrm>
              <a:custGeom>
                <a:avLst/>
                <a:gdLst>
                  <a:gd name="T0" fmla="*/ 81 w 81"/>
                  <a:gd name="T1" fmla="*/ 9 h 188"/>
                  <a:gd name="T2" fmla="*/ 75 w 81"/>
                  <a:gd name="T3" fmla="*/ 0 h 188"/>
                  <a:gd name="T4" fmla="*/ 73 w 81"/>
                  <a:gd name="T5" fmla="*/ 3 h 188"/>
                  <a:gd name="T6" fmla="*/ 57 w 81"/>
                  <a:gd name="T7" fmla="*/ 23 h 188"/>
                  <a:gd name="T8" fmla="*/ 53 w 81"/>
                  <a:gd name="T9" fmla="*/ 42 h 188"/>
                  <a:gd name="T10" fmla="*/ 39 w 81"/>
                  <a:gd name="T11" fmla="*/ 84 h 188"/>
                  <a:gd name="T12" fmla="*/ 39 w 81"/>
                  <a:gd name="T13" fmla="*/ 117 h 188"/>
                  <a:gd name="T14" fmla="*/ 36 w 81"/>
                  <a:gd name="T15" fmla="*/ 145 h 188"/>
                  <a:gd name="T16" fmla="*/ 16 w 81"/>
                  <a:gd name="T17" fmla="*/ 157 h 188"/>
                  <a:gd name="T18" fmla="*/ 0 w 81"/>
                  <a:gd name="T19" fmla="*/ 160 h 188"/>
                  <a:gd name="T20" fmla="*/ 5 w 81"/>
                  <a:gd name="T21" fmla="*/ 188 h 188"/>
                  <a:gd name="T22" fmla="*/ 63 w 81"/>
                  <a:gd name="T23" fmla="*/ 168 h 188"/>
                  <a:gd name="T24" fmla="*/ 81 w 81"/>
                  <a:gd name="T25" fmla="*/ 9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188">
                    <a:moveTo>
                      <a:pt x="81" y="9"/>
                    </a:moveTo>
                    <a:cubicBezTo>
                      <a:pt x="79" y="6"/>
                      <a:pt x="77" y="2"/>
                      <a:pt x="75" y="0"/>
                    </a:cubicBezTo>
                    <a:cubicBezTo>
                      <a:pt x="74" y="1"/>
                      <a:pt x="73" y="2"/>
                      <a:pt x="73" y="3"/>
                    </a:cubicBezTo>
                    <a:cubicBezTo>
                      <a:pt x="67" y="9"/>
                      <a:pt x="62" y="16"/>
                      <a:pt x="57" y="23"/>
                    </a:cubicBezTo>
                    <a:cubicBezTo>
                      <a:pt x="56" y="30"/>
                      <a:pt x="55" y="36"/>
                      <a:pt x="53" y="42"/>
                    </a:cubicBezTo>
                    <a:cubicBezTo>
                      <a:pt x="48" y="56"/>
                      <a:pt x="41" y="69"/>
                      <a:pt x="39" y="84"/>
                    </a:cubicBezTo>
                    <a:cubicBezTo>
                      <a:pt x="37" y="95"/>
                      <a:pt x="38" y="106"/>
                      <a:pt x="39" y="117"/>
                    </a:cubicBezTo>
                    <a:cubicBezTo>
                      <a:pt x="39" y="126"/>
                      <a:pt x="40" y="137"/>
                      <a:pt x="36" y="145"/>
                    </a:cubicBezTo>
                    <a:cubicBezTo>
                      <a:pt x="32" y="152"/>
                      <a:pt x="23" y="155"/>
                      <a:pt x="16" y="157"/>
                    </a:cubicBezTo>
                    <a:cubicBezTo>
                      <a:pt x="11" y="159"/>
                      <a:pt x="5" y="160"/>
                      <a:pt x="0" y="160"/>
                    </a:cubicBezTo>
                    <a:cubicBezTo>
                      <a:pt x="1" y="169"/>
                      <a:pt x="3" y="179"/>
                      <a:pt x="5" y="188"/>
                    </a:cubicBezTo>
                    <a:cubicBezTo>
                      <a:pt x="63" y="168"/>
                      <a:pt x="63" y="168"/>
                      <a:pt x="63" y="168"/>
                    </a:cubicBezTo>
                    <a:cubicBezTo>
                      <a:pt x="63" y="168"/>
                      <a:pt x="29" y="49"/>
                      <a:pt x="81" y="9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254"/>
              <p:cNvSpPr>
                <a:spLocks/>
              </p:cNvSpPr>
              <p:nvPr/>
            </p:nvSpPr>
            <p:spPr bwMode="auto">
              <a:xfrm>
                <a:off x="7180" y="3684"/>
                <a:ext cx="146" cy="83"/>
              </a:xfrm>
              <a:custGeom>
                <a:avLst/>
                <a:gdLst>
                  <a:gd name="T0" fmla="*/ 37 w 62"/>
                  <a:gd name="T1" fmla="*/ 7 h 35"/>
                  <a:gd name="T2" fmla="*/ 0 w 62"/>
                  <a:gd name="T3" fmla="*/ 14 h 35"/>
                  <a:gd name="T4" fmla="*/ 4 w 62"/>
                  <a:gd name="T5" fmla="*/ 35 h 35"/>
                  <a:gd name="T6" fmla="*/ 62 w 62"/>
                  <a:gd name="T7" fmla="*/ 15 h 35"/>
                  <a:gd name="T8" fmla="*/ 58 w 62"/>
                  <a:gd name="T9" fmla="*/ 0 h 35"/>
                  <a:gd name="T10" fmla="*/ 37 w 62"/>
                  <a:gd name="T11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5">
                    <a:moveTo>
                      <a:pt x="37" y="7"/>
                    </a:moveTo>
                    <a:cubicBezTo>
                      <a:pt x="24" y="10"/>
                      <a:pt x="12" y="10"/>
                      <a:pt x="0" y="14"/>
                    </a:cubicBezTo>
                    <a:cubicBezTo>
                      <a:pt x="1" y="21"/>
                      <a:pt x="2" y="28"/>
                      <a:pt x="4" y="35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2" y="15"/>
                      <a:pt x="60" y="9"/>
                      <a:pt x="58" y="0"/>
                    </a:cubicBezTo>
                    <a:cubicBezTo>
                      <a:pt x="51" y="2"/>
                      <a:pt x="44" y="5"/>
                      <a:pt x="37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255"/>
              <p:cNvSpPr>
                <a:spLocks/>
              </p:cNvSpPr>
              <p:nvPr/>
            </p:nvSpPr>
            <p:spPr bwMode="auto">
              <a:xfrm>
                <a:off x="8870" y="3833"/>
                <a:ext cx="147" cy="827"/>
              </a:xfrm>
              <a:custGeom>
                <a:avLst/>
                <a:gdLst>
                  <a:gd name="T0" fmla="*/ 37 w 62"/>
                  <a:gd name="T1" fmla="*/ 0 h 350"/>
                  <a:gd name="T2" fmla="*/ 30 w 62"/>
                  <a:gd name="T3" fmla="*/ 157 h 350"/>
                  <a:gd name="T4" fmla="*/ 6 w 62"/>
                  <a:gd name="T5" fmla="*/ 162 h 350"/>
                  <a:gd name="T6" fmla="*/ 30 w 62"/>
                  <a:gd name="T7" fmla="*/ 178 h 350"/>
                  <a:gd name="T8" fmla="*/ 37 w 62"/>
                  <a:gd name="T9" fmla="*/ 350 h 350"/>
                  <a:gd name="T10" fmla="*/ 56 w 62"/>
                  <a:gd name="T11" fmla="*/ 350 h 350"/>
                  <a:gd name="T12" fmla="*/ 62 w 62"/>
                  <a:gd name="T13" fmla="*/ 6 h 350"/>
                  <a:gd name="T14" fmla="*/ 37 w 62"/>
                  <a:gd name="T15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350">
                    <a:moveTo>
                      <a:pt x="37" y="0"/>
                    </a:moveTo>
                    <a:cubicBezTo>
                      <a:pt x="30" y="157"/>
                      <a:pt x="30" y="157"/>
                      <a:pt x="30" y="157"/>
                    </a:cubicBezTo>
                    <a:cubicBezTo>
                      <a:pt x="30" y="157"/>
                      <a:pt x="11" y="144"/>
                      <a:pt x="6" y="162"/>
                    </a:cubicBezTo>
                    <a:cubicBezTo>
                      <a:pt x="0" y="179"/>
                      <a:pt x="23" y="184"/>
                      <a:pt x="30" y="178"/>
                    </a:cubicBezTo>
                    <a:cubicBezTo>
                      <a:pt x="37" y="350"/>
                      <a:pt x="37" y="350"/>
                      <a:pt x="37" y="350"/>
                    </a:cubicBezTo>
                    <a:cubicBezTo>
                      <a:pt x="56" y="350"/>
                      <a:pt x="56" y="350"/>
                      <a:pt x="56" y="35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2D2B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256"/>
              <p:cNvSpPr>
                <a:spLocks/>
              </p:cNvSpPr>
              <p:nvPr/>
            </p:nvSpPr>
            <p:spPr bwMode="auto">
              <a:xfrm>
                <a:off x="8955" y="3833"/>
                <a:ext cx="62" cy="827"/>
              </a:xfrm>
              <a:custGeom>
                <a:avLst/>
                <a:gdLst>
                  <a:gd name="T0" fmla="*/ 1 w 26"/>
                  <a:gd name="T1" fmla="*/ 0 h 350"/>
                  <a:gd name="T2" fmla="*/ 0 w 26"/>
                  <a:gd name="T3" fmla="*/ 22 h 350"/>
                  <a:gd name="T4" fmla="*/ 14 w 26"/>
                  <a:gd name="T5" fmla="*/ 36 h 350"/>
                  <a:gd name="T6" fmla="*/ 15 w 26"/>
                  <a:gd name="T7" fmla="*/ 79 h 350"/>
                  <a:gd name="T8" fmla="*/ 15 w 26"/>
                  <a:gd name="T9" fmla="*/ 138 h 350"/>
                  <a:gd name="T10" fmla="*/ 9 w 26"/>
                  <a:gd name="T11" fmla="*/ 152 h 350"/>
                  <a:gd name="T12" fmla="*/ 8 w 26"/>
                  <a:gd name="T13" fmla="*/ 183 h 350"/>
                  <a:gd name="T14" fmla="*/ 13 w 26"/>
                  <a:gd name="T15" fmla="*/ 297 h 350"/>
                  <a:gd name="T16" fmla="*/ 12 w 26"/>
                  <a:gd name="T17" fmla="*/ 350 h 350"/>
                  <a:gd name="T18" fmla="*/ 20 w 26"/>
                  <a:gd name="T19" fmla="*/ 350 h 350"/>
                  <a:gd name="T20" fmla="*/ 26 w 26"/>
                  <a:gd name="T21" fmla="*/ 6 h 350"/>
                  <a:gd name="T22" fmla="*/ 1 w 26"/>
                  <a:gd name="T23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350">
                    <a:moveTo>
                      <a:pt x="1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6" y="26"/>
                      <a:pt x="13" y="29"/>
                      <a:pt x="14" y="36"/>
                    </a:cubicBezTo>
                    <a:cubicBezTo>
                      <a:pt x="16" y="50"/>
                      <a:pt x="15" y="65"/>
                      <a:pt x="15" y="79"/>
                    </a:cubicBezTo>
                    <a:cubicBezTo>
                      <a:pt x="15" y="99"/>
                      <a:pt x="16" y="118"/>
                      <a:pt x="15" y="138"/>
                    </a:cubicBezTo>
                    <a:cubicBezTo>
                      <a:pt x="14" y="143"/>
                      <a:pt x="12" y="148"/>
                      <a:pt x="9" y="152"/>
                    </a:cubicBezTo>
                    <a:cubicBezTo>
                      <a:pt x="3" y="163"/>
                      <a:pt x="5" y="172"/>
                      <a:pt x="8" y="183"/>
                    </a:cubicBezTo>
                    <a:cubicBezTo>
                      <a:pt x="14" y="220"/>
                      <a:pt x="13" y="260"/>
                      <a:pt x="13" y="297"/>
                    </a:cubicBezTo>
                    <a:cubicBezTo>
                      <a:pt x="13" y="315"/>
                      <a:pt x="13" y="333"/>
                      <a:pt x="12" y="350"/>
                    </a:cubicBezTo>
                    <a:cubicBezTo>
                      <a:pt x="20" y="350"/>
                      <a:pt x="20" y="350"/>
                      <a:pt x="20" y="350"/>
                    </a:cubicBezTo>
                    <a:cubicBezTo>
                      <a:pt x="26" y="6"/>
                      <a:pt x="26" y="6"/>
                      <a:pt x="26" y="6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E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257"/>
              <p:cNvSpPr>
                <a:spLocks/>
              </p:cNvSpPr>
              <p:nvPr/>
            </p:nvSpPr>
            <p:spPr bwMode="auto">
              <a:xfrm>
                <a:off x="9012" y="3845"/>
                <a:ext cx="170" cy="823"/>
              </a:xfrm>
              <a:custGeom>
                <a:avLst/>
                <a:gdLst>
                  <a:gd name="T0" fmla="*/ 19 w 72"/>
                  <a:gd name="T1" fmla="*/ 0 h 348"/>
                  <a:gd name="T2" fmla="*/ 27 w 72"/>
                  <a:gd name="T3" fmla="*/ 156 h 348"/>
                  <a:gd name="T4" fmla="*/ 4 w 72"/>
                  <a:gd name="T5" fmla="*/ 163 h 348"/>
                  <a:gd name="T6" fmla="*/ 29 w 72"/>
                  <a:gd name="T7" fmla="*/ 177 h 348"/>
                  <a:gd name="T8" fmla="*/ 52 w 72"/>
                  <a:gd name="T9" fmla="*/ 348 h 348"/>
                  <a:gd name="T10" fmla="*/ 72 w 72"/>
                  <a:gd name="T11" fmla="*/ 347 h 348"/>
                  <a:gd name="T12" fmla="*/ 45 w 72"/>
                  <a:gd name="T13" fmla="*/ 4 h 348"/>
                  <a:gd name="T14" fmla="*/ 19 w 72"/>
                  <a:gd name="T15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348">
                    <a:moveTo>
                      <a:pt x="19" y="0"/>
                    </a:moveTo>
                    <a:cubicBezTo>
                      <a:pt x="27" y="156"/>
                      <a:pt x="27" y="156"/>
                      <a:pt x="27" y="156"/>
                    </a:cubicBezTo>
                    <a:cubicBezTo>
                      <a:pt x="27" y="156"/>
                      <a:pt x="7" y="146"/>
                      <a:pt x="4" y="163"/>
                    </a:cubicBezTo>
                    <a:cubicBezTo>
                      <a:pt x="0" y="181"/>
                      <a:pt x="23" y="184"/>
                      <a:pt x="29" y="177"/>
                    </a:cubicBezTo>
                    <a:cubicBezTo>
                      <a:pt x="52" y="348"/>
                      <a:pt x="52" y="348"/>
                      <a:pt x="52" y="348"/>
                    </a:cubicBezTo>
                    <a:cubicBezTo>
                      <a:pt x="72" y="347"/>
                      <a:pt x="72" y="347"/>
                      <a:pt x="72" y="347"/>
                    </a:cubicBezTo>
                    <a:cubicBezTo>
                      <a:pt x="45" y="4"/>
                      <a:pt x="45" y="4"/>
                      <a:pt x="45" y="4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2D2B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58"/>
              <p:cNvSpPr>
                <a:spLocks/>
              </p:cNvSpPr>
              <p:nvPr/>
            </p:nvSpPr>
            <p:spPr bwMode="auto">
              <a:xfrm>
                <a:off x="9012" y="3845"/>
                <a:ext cx="170" cy="823"/>
              </a:xfrm>
              <a:custGeom>
                <a:avLst/>
                <a:gdLst>
                  <a:gd name="T0" fmla="*/ 19 w 72"/>
                  <a:gd name="T1" fmla="*/ 0 h 348"/>
                  <a:gd name="T2" fmla="*/ 27 w 72"/>
                  <a:gd name="T3" fmla="*/ 156 h 348"/>
                  <a:gd name="T4" fmla="*/ 4 w 72"/>
                  <a:gd name="T5" fmla="*/ 163 h 348"/>
                  <a:gd name="T6" fmla="*/ 29 w 72"/>
                  <a:gd name="T7" fmla="*/ 177 h 348"/>
                  <a:gd name="T8" fmla="*/ 52 w 72"/>
                  <a:gd name="T9" fmla="*/ 348 h 348"/>
                  <a:gd name="T10" fmla="*/ 72 w 72"/>
                  <a:gd name="T11" fmla="*/ 347 h 348"/>
                  <a:gd name="T12" fmla="*/ 45 w 72"/>
                  <a:gd name="T13" fmla="*/ 4 h 348"/>
                  <a:gd name="T14" fmla="*/ 19 w 72"/>
                  <a:gd name="T15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348">
                    <a:moveTo>
                      <a:pt x="19" y="0"/>
                    </a:moveTo>
                    <a:cubicBezTo>
                      <a:pt x="27" y="156"/>
                      <a:pt x="27" y="156"/>
                      <a:pt x="27" y="156"/>
                    </a:cubicBezTo>
                    <a:cubicBezTo>
                      <a:pt x="27" y="156"/>
                      <a:pt x="7" y="146"/>
                      <a:pt x="4" y="163"/>
                    </a:cubicBezTo>
                    <a:cubicBezTo>
                      <a:pt x="0" y="181"/>
                      <a:pt x="23" y="184"/>
                      <a:pt x="29" y="177"/>
                    </a:cubicBezTo>
                    <a:cubicBezTo>
                      <a:pt x="52" y="348"/>
                      <a:pt x="52" y="348"/>
                      <a:pt x="52" y="348"/>
                    </a:cubicBezTo>
                    <a:cubicBezTo>
                      <a:pt x="72" y="347"/>
                      <a:pt x="72" y="347"/>
                      <a:pt x="72" y="347"/>
                    </a:cubicBezTo>
                    <a:cubicBezTo>
                      <a:pt x="45" y="4"/>
                      <a:pt x="45" y="4"/>
                      <a:pt x="45" y="4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2D2B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259"/>
              <p:cNvSpPr>
                <a:spLocks/>
              </p:cNvSpPr>
              <p:nvPr/>
            </p:nvSpPr>
            <p:spPr bwMode="auto">
              <a:xfrm>
                <a:off x="9057" y="3845"/>
                <a:ext cx="125" cy="820"/>
              </a:xfrm>
              <a:custGeom>
                <a:avLst/>
                <a:gdLst>
                  <a:gd name="T0" fmla="*/ 15 w 53"/>
                  <a:gd name="T1" fmla="*/ 26 h 347"/>
                  <a:gd name="T2" fmla="*/ 17 w 53"/>
                  <a:gd name="T3" fmla="*/ 27 h 347"/>
                  <a:gd name="T4" fmla="*/ 18 w 53"/>
                  <a:gd name="T5" fmla="*/ 69 h 347"/>
                  <a:gd name="T6" fmla="*/ 23 w 53"/>
                  <a:gd name="T7" fmla="*/ 120 h 347"/>
                  <a:gd name="T8" fmla="*/ 23 w 53"/>
                  <a:gd name="T9" fmla="*/ 158 h 347"/>
                  <a:gd name="T10" fmla="*/ 28 w 53"/>
                  <a:gd name="T11" fmla="*/ 202 h 347"/>
                  <a:gd name="T12" fmla="*/ 41 w 53"/>
                  <a:gd name="T13" fmla="*/ 300 h 347"/>
                  <a:gd name="T14" fmla="*/ 43 w 53"/>
                  <a:gd name="T15" fmla="*/ 347 h 347"/>
                  <a:gd name="T16" fmla="*/ 53 w 53"/>
                  <a:gd name="T17" fmla="*/ 347 h 347"/>
                  <a:gd name="T18" fmla="*/ 26 w 53"/>
                  <a:gd name="T19" fmla="*/ 4 h 347"/>
                  <a:gd name="T20" fmla="*/ 0 w 53"/>
                  <a:gd name="T21" fmla="*/ 0 h 347"/>
                  <a:gd name="T22" fmla="*/ 1 w 53"/>
                  <a:gd name="T23" fmla="*/ 26 h 347"/>
                  <a:gd name="T24" fmla="*/ 15 w 53"/>
                  <a:gd name="T25" fmla="*/ 26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347">
                    <a:moveTo>
                      <a:pt x="15" y="26"/>
                    </a:moveTo>
                    <a:cubicBezTo>
                      <a:pt x="16" y="26"/>
                      <a:pt x="17" y="26"/>
                      <a:pt x="17" y="27"/>
                    </a:cubicBezTo>
                    <a:cubicBezTo>
                      <a:pt x="20" y="41"/>
                      <a:pt x="18" y="55"/>
                      <a:pt x="18" y="69"/>
                    </a:cubicBezTo>
                    <a:cubicBezTo>
                      <a:pt x="18" y="85"/>
                      <a:pt x="20" y="103"/>
                      <a:pt x="23" y="120"/>
                    </a:cubicBezTo>
                    <a:cubicBezTo>
                      <a:pt x="25" y="133"/>
                      <a:pt x="27" y="145"/>
                      <a:pt x="23" y="158"/>
                    </a:cubicBezTo>
                    <a:cubicBezTo>
                      <a:pt x="18" y="172"/>
                      <a:pt x="26" y="188"/>
                      <a:pt x="28" y="202"/>
                    </a:cubicBezTo>
                    <a:cubicBezTo>
                      <a:pt x="33" y="235"/>
                      <a:pt x="38" y="267"/>
                      <a:pt x="41" y="300"/>
                    </a:cubicBezTo>
                    <a:cubicBezTo>
                      <a:pt x="42" y="316"/>
                      <a:pt x="42" y="332"/>
                      <a:pt x="43" y="347"/>
                    </a:cubicBezTo>
                    <a:cubicBezTo>
                      <a:pt x="53" y="347"/>
                      <a:pt x="53" y="347"/>
                      <a:pt x="53" y="347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6" y="26"/>
                      <a:pt x="11" y="26"/>
                      <a:pt x="15" y="26"/>
                    </a:cubicBezTo>
                    <a:close/>
                  </a:path>
                </a:pathLst>
              </a:custGeom>
              <a:solidFill>
                <a:srgbClr val="1E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260"/>
              <p:cNvSpPr>
                <a:spLocks/>
              </p:cNvSpPr>
              <p:nvPr/>
            </p:nvSpPr>
            <p:spPr bwMode="auto">
              <a:xfrm>
                <a:off x="8825" y="3594"/>
                <a:ext cx="402" cy="338"/>
              </a:xfrm>
              <a:custGeom>
                <a:avLst/>
                <a:gdLst>
                  <a:gd name="T0" fmla="*/ 0 w 170"/>
                  <a:gd name="T1" fmla="*/ 0 h 143"/>
                  <a:gd name="T2" fmla="*/ 170 w 170"/>
                  <a:gd name="T3" fmla="*/ 0 h 143"/>
                  <a:gd name="T4" fmla="*/ 117 w 170"/>
                  <a:gd name="T5" fmla="*/ 122 h 143"/>
                  <a:gd name="T6" fmla="*/ 25 w 170"/>
                  <a:gd name="T7" fmla="*/ 94 h 143"/>
                  <a:gd name="T8" fmla="*/ 0 w 170"/>
                  <a:gd name="T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143">
                    <a:moveTo>
                      <a:pt x="0" y="0"/>
                    </a:moveTo>
                    <a:cubicBezTo>
                      <a:pt x="170" y="0"/>
                      <a:pt x="170" y="0"/>
                      <a:pt x="170" y="0"/>
                    </a:cubicBezTo>
                    <a:cubicBezTo>
                      <a:pt x="170" y="0"/>
                      <a:pt x="162" y="100"/>
                      <a:pt x="117" y="122"/>
                    </a:cubicBezTo>
                    <a:cubicBezTo>
                      <a:pt x="71" y="143"/>
                      <a:pt x="25" y="94"/>
                      <a:pt x="25" y="9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D2B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261"/>
              <p:cNvSpPr>
                <a:spLocks noEditPoints="1"/>
              </p:cNvSpPr>
              <p:nvPr/>
            </p:nvSpPr>
            <p:spPr bwMode="auto">
              <a:xfrm>
                <a:off x="8825" y="3594"/>
                <a:ext cx="402" cy="338"/>
              </a:xfrm>
              <a:custGeom>
                <a:avLst/>
                <a:gdLst>
                  <a:gd name="T0" fmla="*/ 0 w 170"/>
                  <a:gd name="T1" fmla="*/ 0 h 143"/>
                  <a:gd name="T2" fmla="*/ 25 w 170"/>
                  <a:gd name="T3" fmla="*/ 94 h 143"/>
                  <a:gd name="T4" fmla="*/ 117 w 170"/>
                  <a:gd name="T5" fmla="*/ 122 h 143"/>
                  <a:gd name="T6" fmla="*/ 170 w 170"/>
                  <a:gd name="T7" fmla="*/ 0 h 143"/>
                  <a:gd name="T8" fmla="*/ 0 w 170"/>
                  <a:gd name="T9" fmla="*/ 0 h 143"/>
                  <a:gd name="T10" fmla="*/ 81 w 170"/>
                  <a:gd name="T11" fmla="*/ 119 h 143"/>
                  <a:gd name="T12" fmla="*/ 40 w 170"/>
                  <a:gd name="T13" fmla="*/ 42 h 143"/>
                  <a:gd name="T14" fmla="*/ 40 w 170"/>
                  <a:gd name="T15" fmla="*/ 41 h 143"/>
                  <a:gd name="T16" fmla="*/ 42 w 170"/>
                  <a:gd name="T17" fmla="*/ 40 h 143"/>
                  <a:gd name="T18" fmla="*/ 94 w 170"/>
                  <a:gd name="T19" fmla="*/ 46 h 143"/>
                  <a:gd name="T20" fmla="*/ 96 w 170"/>
                  <a:gd name="T21" fmla="*/ 48 h 143"/>
                  <a:gd name="T22" fmla="*/ 97 w 170"/>
                  <a:gd name="T23" fmla="*/ 91 h 143"/>
                  <a:gd name="T24" fmla="*/ 108 w 170"/>
                  <a:gd name="T25" fmla="*/ 110 h 143"/>
                  <a:gd name="T26" fmla="*/ 81 w 170"/>
                  <a:gd name="T27" fmla="*/ 119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0" h="143">
                    <a:moveTo>
                      <a:pt x="0" y="0"/>
                    </a:move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71" y="143"/>
                      <a:pt x="117" y="122"/>
                    </a:cubicBezTo>
                    <a:cubicBezTo>
                      <a:pt x="162" y="100"/>
                      <a:pt x="170" y="0"/>
                      <a:pt x="170" y="0"/>
                    </a:cubicBezTo>
                    <a:lnTo>
                      <a:pt x="0" y="0"/>
                    </a:lnTo>
                    <a:close/>
                    <a:moveTo>
                      <a:pt x="81" y="119"/>
                    </a:moveTo>
                    <a:cubicBezTo>
                      <a:pt x="40" y="114"/>
                      <a:pt x="40" y="74"/>
                      <a:pt x="40" y="42"/>
                    </a:cubicBezTo>
                    <a:cubicBezTo>
                      <a:pt x="40" y="42"/>
                      <a:pt x="40" y="41"/>
                      <a:pt x="40" y="41"/>
                    </a:cubicBezTo>
                    <a:cubicBezTo>
                      <a:pt x="41" y="40"/>
                      <a:pt x="41" y="40"/>
                      <a:pt x="42" y="40"/>
                    </a:cubicBezTo>
                    <a:cubicBezTo>
                      <a:pt x="60" y="41"/>
                      <a:pt x="76" y="51"/>
                      <a:pt x="94" y="46"/>
                    </a:cubicBezTo>
                    <a:cubicBezTo>
                      <a:pt x="95" y="46"/>
                      <a:pt x="96" y="47"/>
                      <a:pt x="96" y="48"/>
                    </a:cubicBezTo>
                    <a:cubicBezTo>
                      <a:pt x="96" y="62"/>
                      <a:pt x="89" y="77"/>
                      <a:pt x="97" y="91"/>
                    </a:cubicBezTo>
                    <a:cubicBezTo>
                      <a:pt x="100" y="97"/>
                      <a:pt x="106" y="103"/>
                      <a:pt x="108" y="110"/>
                    </a:cubicBezTo>
                    <a:cubicBezTo>
                      <a:pt x="111" y="123"/>
                      <a:pt x="87" y="120"/>
                      <a:pt x="81" y="119"/>
                    </a:cubicBezTo>
                    <a:close/>
                  </a:path>
                </a:pathLst>
              </a:custGeom>
              <a:solidFill>
                <a:srgbClr val="1E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262"/>
              <p:cNvSpPr>
                <a:spLocks/>
              </p:cNvSpPr>
              <p:nvPr/>
            </p:nvSpPr>
            <p:spPr bwMode="auto">
              <a:xfrm>
                <a:off x="8747" y="3034"/>
                <a:ext cx="154" cy="560"/>
              </a:xfrm>
              <a:custGeom>
                <a:avLst/>
                <a:gdLst>
                  <a:gd name="T0" fmla="*/ 65 w 65"/>
                  <a:gd name="T1" fmla="*/ 0 h 237"/>
                  <a:gd name="T2" fmla="*/ 0 w 65"/>
                  <a:gd name="T3" fmla="*/ 139 h 237"/>
                  <a:gd name="T4" fmla="*/ 24 w 65"/>
                  <a:gd name="T5" fmla="*/ 237 h 237"/>
                  <a:gd name="T6" fmla="*/ 65 w 65"/>
                  <a:gd name="T7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237">
                    <a:moveTo>
                      <a:pt x="65" y="0"/>
                    </a:moveTo>
                    <a:cubicBezTo>
                      <a:pt x="65" y="0"/>
                      <a:pt x="0" y="110"/>
                      <a:pt x="0" y="139"/>
                    </a:cubicBezTo>
                    <a:cubicBezTo>
                      <a:pt x="0" y="167"/>
                      <a:pt x="24" y="237"/>
                      <a:pt x="24" y="237"/>
                    </a:cubicBez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B23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263"/>
              <p:cNvSpPr>
                <a:spLocks/>
              </p:cNvSpPr>
              <p:nvPr/>
            </p:nvSpPr>
            <p:spPr bwMode="auto">
              <a:xfrm>
                <a:off x="8969" y="2965"/>
                <a:ext cx="199" cy="397"/>
              </a:xfrm>
              <a:custGeom>
                <a:avLst/>
                <a:gdLst>
                  <a:gd name="T0" fmla="*/ 71 w 199"/>
                  <a:gd name="T1" fmla="*/ 0 h 397"/>
                  <a:gd name="T2" fmla="*/ 0 w 199"/>
                  <a:gd name="T3" fmla="*/ 85 h 397"/>
                  <a:gd name="T4" fmla="*/ 8 w 199"/>
                  <a:gd name="T5" fmla="*/ 397 h 397"/>
                  <a:gd name="T6" fmla="*/ 48 w 199"/>
                  <a:gd name="T7" fmla="*/ 397 h 397"/>
                  <a:gd name="T8" fmla="*/ 199 w 199"/>
                  <a:gd name="T9" fmla="*/ 213 h 397"/>
                  <a:gd name="T10" fmla="*/ 199 w 199"/>
                  <a:gd name="T11" fmla="*/ 69 h 397"/>
                  <a:gd name="T12" fmla="*/ 71 w 199"/>
                  <a:gd name="T13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397">
                    <a:moveTo>
                      <a:pt x="71" y="0"/>
                    </a:moveTo>
                    <a:lnTo>
                      <a:pt x="0" y="85"/>
                    </a:lnTo>
                    <a:lnTo>
                      <a:pt x="8" y="397"/>
                    </a:lnTo>
                    <a:lnTo>
                      <a:pt x="48" y="397"/>
                    </a:lnTo>
                    <a:lnTo>
                      <a:pt x="199" y="213"/>
                    </a:lnTo>
                    <a:lnTo>
                      <a:pt x="199" y="6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E9D9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264"/>
              <p:cNvSpPr>
                <a:spLocks/>
              </p:cNvSpPr>
              <p:nvPr/>
            </p:nvSpPr>
            <p:spPr bwMode="auto">
              <a:xfrm>
                <a:off x="8969" y="2965"/>
                <a:ext cx="199" cy="397"/>
              </a:xfrm>
              <a:custGeom>
                <a:avLst/>
                <a:gdLst>
                  <a:gd name="T0" fmla="*/ 45 w 84"/>
                  <a:gd name="T1" fmla="*/ 100 h 168"/>
                  <a:gd name="T2" fmla="*/ 46 w 84"/>
                  <a:gd name="T3" fmla="*/ 73 h 168"/>
                  <a:gd name="T4" fmla="*/ 45 w 84"/>
                  <a:gd name="T5" fmla="*/ 66 h 168"/>
                  <a:gd name="T6" fmla="*/ 50 w 84"/>
                  <a:gd name="T7" fmla="*/ 65 h 168"/>
                  <a:gd name="T8" fmla="*/ 50 w 84"/>
                  <a:gd name="T9" fmla="*/ 72 h 168"/>
                  <a:gd name="T10" fmla="*/ 69 w 84"/>
                  <a:gd name="T11" fmla="*/ 98 h 168"/>
                  <a:gd name="T12" fmla="*/ 73 w 84"/>
                  <a:gd name="T13" fmla="*/ 103 h 168"/>
                  <a:gd name="T14" fmla="*/ 84 w 84"/>
                  <a:gd name="T15" fmla="*/ 90 h 168"/>
                  <a:gd name="T16" fmla="*/ 84 w 84"/>
                  <a:gd name="T17" fmla="*/ 29 h 168"/>
                  <a:gd name="T18" fmla="*/ 30 w 84"/>
                  <a:gd name="T19" fmla="*/ 0 h 168"/>
                  <a:gd name="T20" fmla="*/ 0 w 84"/>
                  <a:gd name="T21" fmla="*/ 36 h 168"/>
                  <a:gd name="T22" fmla="*/ 1 w 84"/>
                  <a:gd name="T23" fmla="*/ 73 h 168"/>
                  <a:gd name="T24" fmla="*/ 23 w 84"/>
                  <a:gd name="T25" fmla="*/ 62 h 168"/>
                  <a:gd name="T26" fmla="*/ 26 w 84"/>
                  <a:gd name="T27" fmla="*/ 64 h 168"/>
                  <a:gd name="T28" fmla="*/ 2 w 84"/>
                  <a:gd name="T29" fmla="*/ 111 h 168"/>
                  <a:gd name="T30" fmla="*/ 3 w 84"/>
                  <a:gd name="T31" fmla="*/ 168 h 168"/>
                  <a:gd name="T32" fmla="*/ 20 w 84"/>
                  <a:gd name="T33" fmla="*/ 168 h 168"/>
                  <a:gd name="T34" fmla="*/ 46 w 84"/>
                  <a:gd name="T35" fmla="*/ 136 h 168"/>
                  <a:gd name="T36" fmla="*/ 45 w 84"/>
                  <a:gd name="T37" fmla="*/ 10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4" h="168">
                    <a:moveTo>
                      <a:pt x="45" y="100"/>
                    </a:moveTo>
                    <a:cubicBezTo>
                      <a:pt x="46" y="91"/>
                      <a:pt x="47" y="82"/>
                      <a:pt x="46" y="73"/>
                    </a:cubicBezTo>
                    <a:cubicBezTo>
                      <a:pt x="46" y="71"/>
                      <a:pt x="45" y="68"/>
                      <a:pt x="45" y="66"/>
                    </a:cubicBezTo>
                    <a:cubicBezTo>
                      <a:pt x="46" y="64"/>
                      <a:pt x="49" y="63"/>
                      <a:pt x="50" y="65"/>
                    </a:cubicBezTo>
                    <a:cubicBezTo>
                      <a:pt x="50" y="68"/>
                      <a:pt x="50" y="70"/>
                      <a:pt x="50" y="72"/>
                    </a:cubicBezTo>
                    <a:cubicBezTo>
                      <a:pt x="53" y="82"/>
                      <a:pt x="63" y="92"/>
                      <a:pt x="69" y="98"/>
                    </a:cubicBezTo>
                    <a:cubicBezTo>
                      <a:pt x="70" y="100"/>
                      <a:pt x="72" y="101"/>
                      <a:pt x="73" y="103"/>
                    </a:cubicBezTo>
                    <a:cubicBezTo>
                      <a:pt x="84" y="90"/>
                      <a:pt x="84" y="90"/>
                      <a:pt x="84" y="90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9" y="71"/>
                      <a:pt x="16" y="66"/>
                      <a:pt x="23" y="62"/>
                    </a:cubicBezTo>
                    <a:cubicBezTo>
                      <a:pt x="24" y="61"/>
                      <a:pt x="27" y="62"/>
                      <a:pt x="26" y="64"/>
                    </a:cubicBezTo>
                    <a:cubicBezTo>
                      <a:pt x="19" y="81"/>
                      <a:pt x="10" y="96"/>
                      <a:pt x="2" y="111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20" y="168"/>
                      <a:pt x="20" y="168"/>
                      <a:pt x="20" y="168"/>
                    </a:cubicBezTo>
                    <a:cubicBezTo>
                      <a:pt x="46" y="136"/>
                      <a:pt x="46" y="136"/>
                      <a:pt x="46" y="136"/>
                    </a:cubicBezTo>
                    <a:cubicBezTo>
                      <a:pt x="46" y="124"/>
                      <a:pt x="44" y="112"/>
                      <a:pt x="45" y="100"/>
                    </a:cubicBezTo>
                    <a:close/>
                  </a:path>
                </a:pathLst>
              </a:custGeom>
              <a:solidFill>
                <a:srgbClr val="CCB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265"/>
              <p:cNvSpPr>
                <a:spLocks/>
              </p:cNvSpPr>
              <p:nvPr/>
            </p:nvSpPr>
            <p:spPr bwMode="auto">
              <a:xfrm>
                <a:off x="8958" y="2982"/>
                <a:ext cx="120" cy="156"/>
              </a:xfrm>
              <a:custGeom>
                <a:avLst/>
                <a:gdLst>
                  <a:gd name="T0" fmla="*/ 49 w 120"/>
                  <a:gd name="T1" fmla="*/ 0 h 156"/>
                  <a:gd name="T2" fmla="*/ 0 w 120"/>
                  <a:gd name="T3" fmla="*/ 156 h 156"/>
                  <a:gd name="T4" fmla="*/ 82 w 120"/>
                  <a:gd name="T5" fmla="*/ 113 h 156"/>
                  <a:gd name="T6" fmla="*/ 120 w 120"/>
                  <a:gd name="T7" fmla="*/ 45 h 156"/>
                  <a:gd name="T8" fmla="*/ 49 w 120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56">
                    <a:moveTo>
                      <a:pt x="49" y="0"/>
                    </a:moveTo>
                    <a:lnTo>
                      <a:pt x="0" y="156"/>
                    </a:lnTo>
                    <a:lnTo>
                      <a:pt x="82" y="113"/>
                    </a:lnTo>
                    <a:lnTo>
                      <a:pt x="120" y="45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E9D9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66"/>
              <p:cNvSpPr>
                <a:spLocks/>
              </p:cNvSpPr>
              <p:nvPr/>
            </p:nvSpPr>
            <p:spPr bwMode="auto">
              <a:xfrm>
                <a:off x="9078" y="3013"/>
                <a:ext cx="71" cy="165"/>
              </a:xfrm>
              <a:custGeom>
                <a:avLst/>
                <a:gdLst>
                  <a:gd name="T0" fmla="*/ 7 w 71"/>
                  <a:gd name="T1" fmla="*/ 0 h 165"/>
                  <a:gd name="T2" fmla="*/ 0 w 71"/>
                  <a:gd name="T3" fmla="*/ 87 h 165"/>
                  <a:gd name="T4" fmla="*/ 45 w 71"/>
                  <a:gd name="T5" fmla="*/ 165 h 165"/>
                  <a:gd name="T6" fmla="*/ 71 w 71"/>
                  <a:gd name="T7" fmla="*/ 37 h 165"/>
                  <a:gd name="T8" fmla="*/ 7 w 71"/>
                  <a:gd name="T9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165">
                    <a:moveTo>
                      <a:pt x="7" y="0"/>
                    </a:moveTo>
                    <a:lnTo>
                      <a:pt x="0" y="87"/>
                    </a:lnTo>
                    <a:lnTo>
                      <a:pt x="45" y="165"/>
                    </a:lnTo>
                    <a:lnTo>
                      <a:pt x="71" y="3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9D9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267"/>
              <p:cNvSpPr>
                <a:spLocks/>
              </p:cNvSpPr>
              <p:nvPr/>
            </p:nvSpPr>
            <p:spPr bwMode="auto">
              <a:xfrm>
                <a:off x="8977" y="3083"/>
                <a:ext cx="94" cy="303"/>
              </a:xfrm>
              <a:custGeom>
                <a:avLst/>
                <a:gdLst>
                  <a:gd name="T0" fmla="*/ 75 w 94"/>
                  <a:gd name="T1" fmla="*/ 0 h 303"/>
                  <a:gd name="T2" fmla="*/ 0 w 94"/>
                  <a:gd name="T3" fmla="*/ 166 h 303"/>
                  <a:gd name="T4" fmla="*/ 14 w 94"/>
                  <a:gd name="T5" fmla="*/ 303 h 303"/>
                  <a:gd name="T6" fmla="*/ 94 w 94"/>
                  <a:gd name="T7" fmla="*/ 237 h 303"/>
                  <a:gd name="T8" fmla="*/ 94 w 94"/>
                  <a:gd name="T9" fmla="*/ 3 h 303"/>
                  <a:gd name="T10" fmla="*/ 75 w 94"/>
                  <a:gd name="T11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303">
                    <a:moveTo>
                      <a:pt x="75" y="0"/>
                    </a:moveTo>
                    <a:lnTo>
                      <a:pt x="0" y="166"/>
                    </a:lnTo>
                    <a:lnTo>
                      <a:pt x="14" y="303"/>
                    </a:lnTo>
                    <a:lnTo>
                      <a:pt x="94" y="237"/>
                    </a:lnTo>
                    <a:lnTo>
                      <a:pt x="94" y="3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E3A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268"/>
              <p:cNvSpPr>
                <a:spLocks/>
              </p:cNvSpPr>
              <p:nvPr/>
            </p:nvSpPr>
            <p:spPr bwMode="auto">
              <a:xfrm>
                <a:off x="9038" y="3083"/>
                <a:ext cx="33" cy="38"/>
              </a:xfrm>
              <a:custGeom>
                <a:avLst/>
                <a:gdLst>
                  <a:gd name="T0" fmla="*/ 14 w 14"/>
                  <a:gd name="T1" fmla="*/ 16 h 16"/>
                  <a:gd name="T2" fmla="*/ 14 w 14"/>
                  <a:gd name="T3" fmla="*/ 1 h 16"/>
                  <a:gd name="T4" fmla="*/ 6 w 14"/>
                  <a:gd name="T5" fmla="*/ 0 h 16"/>
                  <a:gd name="T6" fmla="*/ 0 w 14"/>
                  <a:gd name="T7" fmla="*/ 14 h 16"/>
                  <a:gd name="T8" fmla="*/ 14 w 14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14" y="16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" y="15"/>
                      <a:pt x="9" y="16"/>
                      <a:pt x="14" y="16"/>
                    </a:cubicBezTo>
                    <a:close/>
                  </a:path>
                </a:pathLst>
              </a:custGeom>
              <a:solidFill>
                <a:srgbClr val="D69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269"/>
              <p:cNvSpPr>
                <a:spLocks/>
              </p:cNvSpPr>
              <p:nvPr/>
            </p:nvSpPr>
            <p:spPr bwMode="auto">
              <a:xfrm>
                <a:off x="8884" y="2975"/>
                <a:ext cx="320" cy="740"/>
              </a:xfrm>
              <a:custGeom>
                <a:avLst/>
                <a:gdLst>
                  <a:gd name="T0" fmla="*/ 59 w 135"/>
                  <a:gd name="T1" fmla="*/ 0 h 313"/>
                  <a:gd name="T2" fmla="*/ 39 w 135"/>
                  <a:gd name="T3" fmla="*/ 43 h 313"/>
                  <a:gd name="T4" fmla="*/ 49 w 135"/>
                  <a:gd name="T5" fmla="*/ 159 h 313"/>
                  <a:gd name="T6" fmla="*/ 120 w 135"/>
                  <a:gd name="T7" fmla="*/ 25 h 313"/>
                  <a:gd name="T8" fmla="*/ 135 w 135"/>
                  <a:gd name="T9" fmla="*/ 32 h 313"/>
                  <a:gd name="T10" fmla="*/ 107 w 135"/>
                  <a:gd name="T11" fmla="*/ 297 h 313"/>
                  <a:gd name="T12" fmla="*/ 0 w 135"/>
                  <a:gd name="T13" fmla="*/ 286 h 313"/>
                  <a:gd name="T14" fmla="*/ 36 w 135"/>
                  <a:gd name="T15" fmla="*/ 25 h 313"/>
                  <a:gd name="T16" fmla="*/ 59 w 135"/>
                  <a:gd name="T17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313">
                    <a:moveTo>
                      <a:pt x="59" y="0"/>
                    </a:move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43"/>
                      <a:pt x="43" y="158"/>
                      <a:pt x="49" y="159"/>
                    </a:cubicBezTo>
                    <a:cubicBezTo>
                      <a:pt x="55" y="159"/>
                      <a:pt x="120" y="25"/>
                      <a:pt x="120" y="25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07" y="297"/>
                      <a:pt x="107" y="297"/>
                      <a:pt x="107" y="297"/>
                    </a:cubicBezTo>
                    <a:cubicBezTo>
                      <a:pt x="107" y="297"/>
                      <a:pt x="42" y="313"/>
                      <a:pt x="0" y="286"/>
                    </a:cubicBezTo>
                    <a:cubicBezTo>
                      <a:pt x="0" y="286"/>
                      <a:pt x="14" y="49"/>
                      <a:pt x="36" y="25"/>
                    </a:cubicBezTo>
                    <a:cubicBezTo>
                      <a:pt x="59" y="0"/>
                      <a:pt x="59" y="0"/>
                      <a:pt x="59" y="0"/>
                    </a:cubicBezTo>
                    <a:close/>
                  </a:path>
                </a:pathLst>
              </a:custGeom>
              <a:solidFill>
                <a:srgbClr val="671B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270"/>
              <p:cNvSpPr>
                <a:spLocks/>
              </p:cNvSpPr>
              <p:nvPr/>
            </p:nvSpPr>
            <p:spPr bwMode="auto">
              <a:xfrm>
                <a:off x="8884" y="2975"/>
                <a:ext cx="320" cy="711"/>
              </a:xfrm>
              <a:custGeom>
                <a:avLst/>
                <a:gdLst>
                  <a:gd name="T0" fmla="*/ 120 w 135"/>
                  <a:gd name="T1" fmla="*/ 25 h 301"/>
                  <a:gd name="T2" fmla="*/ 91 w 135"/>
                  <a:gd name="T3" fmla="*/ 84 h 301"/>
                  <a:gd name="T4" fmla="*/ 80 w 135"/>
                  <a:gd name="T5" fmla="*/ 146 h 301"/>
                  <a:gd name="T6" fmla="*/ 21 w 135"/>
                  <a:gd name="T7" fmla="*/ 189 h 301"/>
                  <a:gd name="T8" fmla="*/ 18 w 135"/>
                  <a:gd name="T9" fmla="*/ 188 h 301"/>
                  <a:gd name="T10" fmla="*/ 23 w 135"/>
                  <a:gd name="T11" fmla="*/ 130 h 301"/>
                  <a:gd name="T12" fmla="*/ 40 w 135"/>
                  <a:gd name="T13" fmla="*/ 70 h 301"/>
                  <a:gd name="T14" fmla="*/ 39 w 135"/>
                  <a:gd name="T15" fmla="*/ 43 h 301"/>
                  <a:gd name="T16" fmla="*/ 59 w 135"/>
                  <a:gd name="T17" fmla="*/ 0 h 301"/>
                  <a:gd name="T18" fmla="*/ 36 w 135"/>
                  <a:gd name="T19" fmla="*/ 25 h 301"/>
                  <a:gd name="T20" fmla="*/ 0 w 135"/>
                  <a:gd name="T21" fmla="*/ 286 h 301"/>
                  <a:gd name="T22" fmla="*/ 19 w 135"/>
                  <a:gd name="T23" fmla="*/ 295 h 301"/>
                  <a:gd name="T24" fmla="*/ 23 w 135"/>
                  <a:gd name="T25" fmla="*/ 271 h 301"/>
                  <a:gd name="T26" fmla="*/ 45 w 135"/>
                  <a:gd name="T27" fmla="*/ 259 h 301"/>
                  <a:gd name="T28" fmla="*/ 71 w 135"/>
                  <a:gd name="T29" fmla="*/ 243 h 301"/>
                  <a:gd name="T30" fmla="*/ 74 w 135"/>
                  <a:gd name="T31" fmla="*/ 244 h 301"/>
                  <a:gd name="T32" fmla="*/ 76 w 135"/>
                  <a:gd name="T33" fmla="*/ 290 h 301"/>
                  <a:gd name="T34" fmla="*/ 75 w 135"/>
                  <a:gd name="T35" fmla="*/ 301 h 301"/>
                  <a:gd name="T36" fmla="*/ 107 w 135"/>
                  <a:gd name="T37" fmla="*/ 297 h 301"/>
                  <a:gd name="T38" fmla="*/ 135 w 135"/>
                  <a:gd name="T39" fmla="*/ 32 h 301"/>
                  <a:gd name="T40" fmla="*/ 120 w 135"/>
                  <a:gd name="T41" fmla="*/ 25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" h="301">
                    <a:moveTo>
                      <a:pt x="120" y="25"/>
                    </a:moveTo>
                    <a:cubicBezTo>
                      <a:pt x="120" y="25"/>
                      <a:pt x="106" y="53"/>
                      <a:pt x="91" y="84"/>
                    </a:cubicBezTo>
                    <a:cubicBezTo>
                      <a:pt x="91" y="106"/>
                      <a:pt x="91" y="128"/>
                      <a:pt x="80" y="146"/>
                    </a:cubicBezTo>
                    <a:cubicBezTo>
                      <a:pt x="68" y="166"/>
                      <a:pt x="44" y="183"/>
                      <a:pt x="21" y="189"/>
                    </a:cubicBezTo>
                    <a:cubicBezTo>
                      <a:pt x="20" y="189"/>
                      <a:pt x="18" y="189"/>
                      <a:pt x="18" y="188"/>
                    </a:cubicBezTo>
                    <a:cubicBezTo>
                      <a:pt x="13" y="169"/>
                      <a:pt x="19" y="148"/>
                      <a:pt x="23" y="130"/>
                    </a:cubicBezTo>
                    <a:cubicBezTo>
                      <a:pt x="28" y="110"/>
                      <a:pt x="36" y="91"/>
                      <a:pt x="40" y="70"/>
                    </a:cubicBezTo>
                    <a:cubicBezTo>
                      <a:pt x="39" y="54"/>
                      <a:pt x="39" y="43"/>
                      <a:pt x="39" y="43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36" y="25"/>
                    </a:cubicBezTo>
                    <a:cubicBezTo>
                      <a:pt x="14" y="49"/>
                      <a:pt x="0" y="286"/>
                      <a:pt x="0" y="286"/>
                    </a:cubicBezTo>
                    <a:cubicBezTo>
                      <a:pt x="6" y="290"/>
                      <a:pt x="12" y="293"/>
                      <a:pt x="19" y="295"/>
                    </a:cubicBezTo>
                    <a:cubicBezTo>
                      <a:pt x="17" y="286"/>
                      <a:pt x="17" y="277"/>
                      <a:pt x="23" y="271"/>
                    </a:cubicBezTo>
                    <a:cubicBezTo>
                      <a:pt x="29" y="266"/>
                      <a:pt x="38" y="263"/>
                      <a:pt x="45" y="259"/>
                    </a:cubicBezTo>
                    <a:cubicBezTo>
                      <a:pt x="54" y="254"/>
                      <a:pt x="62" y="248"/>
                      <a:pt x="71" y="243"/>
                    </a:cubicBezTo>
                    <a:cubicBezTo>
                      <a:pt x="72" y="243"/>
                      <a:pt x="73" y="243"/>
                      <a:pt x="74" y="244"/>
                    </a:cubicBezTo>
                    <a:cubicBezTo>
                      <a:pt x="81" y="256"/>
                      <a:pt x="77" y="276"/>
                      <a:pt x="76" y="290"/>
                    </a:cubicBezTo>
                    <a:cubicBezTo>
                      <a:pt x="76" y="294"/>
                      <a:pt x="75" y="297"/>
                      <a:pt x="75" y="301"/>
                    </a:cubicBezTo>
                    <a:cubicBezTo>
                      <a:pt x="94" y="300"/>
                      <a:pt x="107" y="297"/>
                      <a:pt x="107" y="297"/>
                    </a:cubicBezTo>
                    <a:cubicBezTo>
                      <a:pt x="135" y="32"/>
                      <a:pt x="135" y="32"/>
                      <a:pt x="135" y="32"/>
                    </a:cubicBezTo>
                    <a:lnTo>
                      <a:pt x="120" y="25"/>
                    </a:lnTo>
                    <a:close/>
                  </a:path>
                </a:pathLst>
              </a:custGeom>
              <a:solidFill>
                <a:srgbClr val="561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271"/>
              <p:cNvSpPr>
                <a:spLocks/>
              </p:cNvSpPr>
              <p:nvPr/>
            </p:nvSpPr>
            <p:spPr bwMode="auto">
              <a:xfrm>
                <a:off x="8785" y="3003"/>
                <a:ext cx="232" cy="854"/>
              </a:xfrm>
              <a:custGeom>
                <a:avLst/>
                <a:gdLst>
                  <a:gd name="T0" fmla="*/ 98 w 98"/>
                  <a:gd name="T1" fmla="*/ 4 h 361"/>
                  <a:gd name="T2" fmla="*/ 42 w 98"/>
                  <a:gd name="T3" fmla="*/ 20 h 361"/>
                  <a:gd name="T4" fmla="*/ 7 w 98"/>
                  <a:gd name="T5" fmla="*/ 186 h 361"/>
                  <a:gd name="T6" fmla="*/ 7 w 98"/>
                  <a:gd name="T7" fmla="*/ 344 h 361"/>
                  <a:gd name="T8" fmla="*/ 59 w 98"/>
                  <a:gd name="T9" fmla="*/ 361 h 361"/>
                  <a:gd name="T10" fmla="*/ 57 w 98"/>
                  <a:gd name="T11" fmla="*/ 146 h 361"/>
                  <a:gd name="T12" fmla="*/ 98 w 98"/>
                  <a:gd name="T13" fmla="*/ 4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361">
                    <a:moveTo>
                      <a:pt x="98" y="4"/>
                    </a:moveTo>
                    <a:cubicBezTo>
                      <a:pt x="98" y="4"/>
                      <a:pt x="53" y="0"/>
                      <a:pt x="42" y="20"/>
                    </a:cubicBezTo>
                    <a:cubicBezTo>
                      <a:pt x="31" y="41"/>
                      <a:pt x="13" y="87"/>
                      <a:pt x="7" y="186"/>
                    </a:cubicBezTo>
                    <a:cubicBezTo>
                      <a:pt x="2" y="285"/>
                      <a:pt x="0" y="339"/>
                      <a:pt x="7" y="344"/>
                    </a:cubicBezTo>
                    <a:cubicBezTo>
                      <a:pt x="15" y="350"/>
                      <a:pt x="59" y="361"/>
                      <a:pt x="59" y="361"/>
                    </a:cubicBezTo>
                    <a:cubicBezTo>
                      <a:pt x="59" y="361"/>
                      <a:pt x="48" y="232"/>
                      <a:pt x="57" y="146"/>
                    </a:cubicBezTo>
                    <a:cubicBezTo>
                      <a:pt x="66" y="60"/>
                      <a:pt x="98" y="4"/>
                      <a:pt x="98" y="4"/>
                    </a:cubicBezTo>
                    <a:close/>
                  </a:path>
                </a:pathLst>
              </a:custGeom>
              <a:solidFill>
                <a:srgbClr val="C348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272"/>
              <p:cNvSpPr>
                <a:spLocks/>
              </p:cNvSpPr>
              <p:nvPr/>
            </p:nvSpPr>
            <p:spPr bwMode="auto">
              <a:xfrm>
                <a:off x="8792" y="3426"/>
                <a:ext cx="123" cy="237"/>
              </a:xfrm>
              <a:custGeom>
                <a:avLst/>
                <a:gdLst>
                  <a:gd name="T0" fmla="*/ 51 w 52"/>
                  <a:gd name="T1" fmla="*/ 84 h 100"/>
                  <a:gd name="T2" fmla="*/ 52 w 52"/>
                  <a:gd name="T3" fmla="*/ 0 h 100"/>
                  <a:gd name="T4" fmla="*/ 4 w 52"/>
                  <a:gd name="T5" fmla="*/ 19 h 100"/>
                  <a:gd name="T6" fmla="*/ 0 w 52"/>
                  <a:gd name="T7" fmla="*/ 100 h 100"/>
                  <a:gd name="T8" fmla="*/ 51 w 52"/>
                  <a:gd name="T9" fmla="*/ 8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00">
                    <a:moveTo>
                      <a:pt x="51" y="84"/>
                    </a:moveTo>
                    <a:cubicBezTo>
                      <a:pt x="50" y="57"/>
                      <a:pt x="50" y="27"/>
                      <a:pt x="52" y="0"/>
                    </a:cubicBezTo>
                    <a:cubicBezTo>
                      <a:pt x="37" y="10"/>
                      <a:pt x="21" y="18"/>
                      <a:pt x="4" y="19"/>
                    </a:cubicBezTo>
                    <a:cubicBezTo>
                      <a:pt x="2" y="51"/>
                      <a:pt x="1" y="78"/>
                      <a:pt x="0" y="100"/>
                    </a:cubicBezTo>
                    <a:cubicBezTo>
                      <a:pt x="17" y="97"/>
                      <a:pt x="35" y="91"/>
                      <a:pt x="51" y="84"/>
                    </a:cubicBezTo>
                    <a:close/>
                  </a:path>
                </a:pathLst>
              </a:custGeom>
              <a:solidFill>
                <a:srgbClr val="B23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273"/>
              <p:cNvSpPr>
                <a:spLocks/>
              </p:cNvSpPr>
              <p:nvPr/>
            </p:nvSpPr>
            <p:spPr bwMode="auto">
              <a:xfrm>
                <a:off x="9069" y="2979"/>
                <a:ext cx="229" cy="889"/>
              </a:xfrm>
              <a:custGeom>
                <a:avLst/>
                <a:gdLst>
                  <a:gd name="T0" fmla="*/ 27 w 97"/>
                  <a:gd name="T1" fmla="*/ 26 h 376"/>
                  <a:gd name="T2" fmla="*/ 4 w 97"/>
                  <a:gd name="T3" fmla="*/ 242 h 376"/>
                  <a:gd name="T4" fmla="*/ 19 w 97"/>
                  <a:gd name="T5" fmla="*/ 373 h 376"/>
                  <a:gd name="T6" fmla="*/ 97 w 97"/>
                  <a:gd name="T7" fmla="*/ 333 h 376"/>
                  <a:gd name="T8" fmla="*/ 84 w 97"/>
                  <a:gd name="T9" fmla="*/ 91 h 376"/>
                  <a:gd name="T10" fmla="*/ 89 w 97"/>
                  <a:gd name="T11" fmla="*/ 26 h 376"/>
                  <a:gd name="T12" fmla="*/ 27 w 97"/>
                  <a:gd name="T13" fmla="*/ 2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376">
                    <a:moveTo>
                      <a:pt x="27" y="26"/>
                    </a:moveTo>
                    <a:cubicBezTo>
                      <a:pt x="27" y="26"/>
                      <a:pt x="2" y="182"/>
                      <a:pt x="4" y="242"/>
                    </a:cubicBezTo>
                    <a:cubicBezTo>
                      <a:pt x="6" y="303"/>
                      <a:pt x="0" y="376"/>
                      <a:pt x="19" y="373"/>
                    </a:cubicBezTo>
                    <a:cubicBezTo>
                      <a:pt x="37" y="371"/>
                      <a:pt x="94" y="347"/>
                      <a:pt x="97" y="333"/>
                    </a:cubicBezTo>
                    <a:cubicBezTo>
                      <a:pt x="97" y="333"/>
                      <a:pt x="76" y="182"/>
                      <a:pt x="84" y="91"/>
                    </a:cubicBezTo>
                    <a:cubicBezTo>
                      <a:pt x="93" y="0"/>
                      <a:pt x="89" y="26"/>
                      <a:pt x="89" y="26"/>
                    </a:cubicBezTo>
                    <a:lnTo>
                      <a:pt x="27" y="26"/>
                    </a:lnTo>
                    <a:close/>
                  </a:path>
                </a:pathLst>
              </a:custGeom>
              <a:solidFill>
                <a:srgbClr val="C348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274"/>
              <p:cNvSpPr>
                <a:spLocks/>
              </p:cNvSpPr>
              <p:nvPr/>
            </p:nvSpPr>
            <p:spPr bwMode="auto">
              <a:xfrm>
                <a:off x="9078" y="3088"/>
                <a:ext cx="220" cy="776"/>
              </a:xfrm>
              <a:custGeom>
                <a:avLst/>
                <a:gdLst>
                  <a:gd name="T0" fmla="*/ 80 w 93"/>
                  <a:gd name="T1" fmla="*/ 45 h 328"/>
                  <a:gd name="T2" fmla="*/ 84 w 93"/>
                  <a:gd name="T3" fmla="*/ 0 h 328"/>
                  <a:gd name="T4" fmla="*/ 69 w 93"/>
                  <a:gd name="T5" fmla="*/ 5 h 328"/>
                  <a:gd name="T6" fmla="*/ 39 w 93"/>
                  <a:gd name="T7" fmla="*/ 43 h 328"/>
                  <a:gd name="T8" fmla="*/ 7 w 93"/>
                  <a:gd name="T9" fmla="*/ 94 h 328"/>
                  <a:gd name="T10" fmla="*/ 0 w 93"/>
                  <a:gd name="T11" fmla="*/ 183 h 328"/>
                  <a:gd name="T12" fmla="*/ 3 w 93"/>
                  <a:gd name="T13" fmla="*/ 182 h 328"/>
                  <a:gd name="T14" fmla="*/ 4 w 93"/>
                  <a:gd name="T15" fmla="*/ 181 h 328"/>
                  <a:gd name="T16" fmla="*/ 60 w 93"/>
                  <a:gd name="T17" fmla="*/ 132 h 328"/>
                  <a:gd name="T18" fmla="*/ 64 w 93"/>
                  <a:gd name="T19" fmla="*/ 133 h 328"/>
                  <a:gd name="T20" fmla="*/ 71 w 93"/>
                  <a:gd name="T21" fmla="*/ 209 h 328"/>
                  <a:gd name="T22" fmla="*/ 73 w 93"/>
                  <a:gd name="T23" fmla="*/ 247 h 328"/>
                  <a:gd name="T24" fmla="*/ 77 w 93"/>
                  <a:gd name="T25" fmla="*/ 275 h 328"/>
                  <a:gd name="T26" fmla="*/ 46 w 93"/>
                  <a:gd name="T27" fmla="*/ 308 h 328"/>
                  <a:gd name="T28" fmla="*/ 5 w 93"/>
                  <a:gd name="T29" fmla="*/ 315 h 328"/>
                  <a:gd name="T30" fmla="*/ 15 w 93"/>
                  <a:gd name="T31" fmla="*/ 327 h 328"/>
                  <a:gd name="T32" fmla="*/ 93 w 93"/>
                  <a:gd name="T33" fmla="*/ 287 h 328"/>
                  <a:gd name="T34" fmla="*/ 80 w 93"/>
                  <a:gd name="T35" fmla="*/ 45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3" h="328">
                    <a:moveTo>
                      <a:pt x="80" y="45"/>
                    </a:moveTo>
                    <a:cubicBezTo>
                      <a:pt x="82" y="25"/>
                      <a:pt x="84" y="10"/>
                      <a:pt x="84" y="0"/>
                    </a:cubicBezTo>
                    <a:cubicBezTo>
                      <a:pt x="79" y="1"/>
                      <a:pt x="74" y="3"/>
                      <a:pt x="69" y="5"/>
                    </a:cubicBezTo>
                    <a:cubicBezTo>
                      <a:pt x="54" y="13"/>
                      <a:pt x="46" y="28"/>
                      <a:pt x="39" y="43"/>
                    </a:cubicBezTo>
                    <a:cubicBezTo>
                      <a:pt x="32" y="59"/>
                      <a:pt x="23" y="82"/>
                      <a:pt x="7" y="94"/>
                    </a:cubicBezTo>
                    <a:cubicBezTo>
                      <a:pt x="3" y="126"/>
                      <a:pt x="0" y="159"/>
                      <a:pt x="0" y="183"/>
                    </a:cubicBezTo>
                    <a:cubicBezTo>
                      <a:pt x="1" y="183"/>
                      <a:pt x="2" y="182"/>
                      <a:pt x="3" y="182"/>
                    </a:cubicBezTo>
                    <a:cubicBezTo>
                      <a:pt x="3" y="182"/>
                      <a:pt x="3" y="181"/>
                      <a:pt x="4" y="181"/>
                    </a:cubicBezTo>
                    <a:cubicBezTo>
                      <a:pt x="30" y="176"/>
                      <a:pt x="44" y="150"/>
                      <a:pt x="60" y="132"/>
                    </a:cubicBezTo>
                    <a:cubicBezTo>
                      <a:pt x="61" y="131"/>
                      <a:pt x="63" y="132"/>
                      <a:pt x="64" y="133"/>
                    </a:cubicBezTo>
                    <a:cubicBezTo>
                      <a:pt x="71" y="158"/>
                      <a:pt x="70" y="183"/>
                      <a:pt x="71" y="209"/>
                    </a:cubicBezTo>
                    <a:cubicBezTo>
                      <a:pt x="71" y="222"/>
                      <a:pt x="70" y="235"/>
                      <a:pt x="73" y="247"/>
                    </a:cubicBezTo>
                    <a:cubicBezTo>
                      <a:pt x="75" y="256"/>
                      <a:pt x="78" y="266"/>
                      <a:pt x="77" y="275"/>
                    </a:cubicBezTo>
                    <a:cubicBezTo>
                      <a:pt x="76" y="292"/>
                      <a:pt x="60" y="302"/>
                      <a:pt x="46" y="308"/>
                    </a:cubicBezTo>
                    <a:cubicBezTo>
                      <a:pt x="33" y="314"/>
                      <a:pt x="18" y="320"/>
                      <a:pt x="5" y="315"/>
                    </a:cubicBezTo>
                    <a:cubicBezTo>
                      <a:pt x="7" y="323"/>
                      <a:pt x="10" y="328"/>
                      <a:pt x="15" y="327"/>
                    </a:cubicBezTo>
                    <a:cubicBezTo>
                      <a:pt x="33" y="325"/>
                      <a:pt x="90" y="301"/>
                      <a:pt x="93" y="287"/>
                    </a:cubicBezTo>
                    <a:cubicBezTo>
                      <a:pt x="93" y="287"/>
                      <a:pt x="72" y="136"/>
                      <a:pt x="80" y="45"/>
                    </a:cubicBezTo>
                    <a:close/>
                  </a:path>
                </a:pathLst>
              </a:custGeom>
              <a:solidFill>
                <a:srgbClr val="B23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275"/>
              <p:cNvSpPr>
                <a:spLocks/>
              </p:cNvSpPr>
              <p:nvPr/>
            </p:nvSpPr>
            <p:spPr bwMode="auto">
              <a:xfrm>
                <a:off x="8804" y="3689"/>
                <a:ext cx="59" cy="45"/>
              </a:xfrm>
              <a:custGeom>
                <a:avLst/>
                <a:gdLst>
                  <a:gd name="T0" fmla="*/ 0 w 59"/>
                  <a:gd name="T1" fmla="*/ 0 h 45"/>
                  <a:gd name="T2" fmla="*/ 59 w 59"/>
                  <a:gd name="T3" fmla="*/ 12 h 45"/>
                  <a:gd name="T4" fmla="*/ 59 w 59"/>
                  <a:gd name="T5" fmla="*/ 45 h 45"/>
                  <a:gd name="T6" fmla="*/ 0 w 59"/>
                  <a:gd name="T7" fmla="*/ 30 h 45"/>
                  <a:gd name="T8" fmla="*/ 0 w 5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5">
                    <a:moveTo>
                      <a:pt x="0" y="0"/>
                    </a:moveTo>
                    <a:lnTo>
                      <a:pt x="59" y="12"/>
                    </a:lnTo>
                    <a:lnTo>
                      <a:pt x="59" y="45"/>
                    </a:lnTo>
                    <a:lnTo>
                      <a:pt x="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3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276"/>
              <p:cNvSpPr>
                <a:spLocks/>
              </p:cNvSpPr>
              <p:nvPr/>
            </p:nvSpPr>
            <p:spPr bwMode="auto">
              <a:xfrm>
                <a:off x="9121" y="3689"/>
                <a:ext cx="106" cy="61"/>
              </a:xfrm>
              <a:custGeom>
                <a:avLst/>
                <a:gdLst>
                  <a:gd name="T0" fmla="*/ 0 w 106"/>
                  <a:gd name="T1" fmla="*/ 23 h 61"/>
                  <a:gd name="T2" fmla="*/ 0 w 106"/>
                  <a:gd name="T3" fmla="*/ 61 h 61"/>
                  <a:gd name="T4" fmla="*/ 106 w 106"/>
                  <a:gd name="T5" fmla="*/ 42 h 61"/>
                  <a:gd name="T6" fmla="*/ 94 w 106"/>
                  <a:gd name="T7" fmla="*/ 0 h 61"/>
                  <a:gd name="T8" fmla="*/ 0 w 106"/>
                  <a:gd name="T9" fmla="*/ 2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61">
                    <a:moveTo>
                      <a:pt x="0" y="23"/>
                    </a:moveTo>
                    <a:lnTo>
                      <a:pt x="0" y="61"/>
                    </a:lnTo>
                    <a:lnTo>
                      <a:pt x="106" y="42"/>
                    </a:lnTo>
                    <a:lnTo>
                      <a:pt x="94" y="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B23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77"/>
              <p:cNvSpPr>
                <a:spLocks/>
              </p:cNvSpPr>
              <p:nvPr/>
            </p:nvSpPr>
            <p:spPr bwMode="auto">
              <a:xfrm>
                <a:off x="8480" y="3109"/>
                <a:ext cx="934" cy="570"/>
              </a:xfrm>
              <a:custGeom>
                <a:avLst/>
                <a:gdLst>
                  <a:gd name="T0" fmla="*/ 299 w 395"/>
                  <a:gd name="T1" fmla="*/ 36 h 241"/>
                  <a:gd name="T2" fmla="*/ 0 w 395"/>
                  <a:gd name="T3" fmla="*/ 181 h 241"/>
                  <a:gd name="T4" fmla="*/ 0 w 395"/>
                  <a:gd name="T5" fmla="*/ 233 h 241"/>
                  <a:gd name="T6" fmla="*/ 202 w 395"/>
                  <a:gd name="T7" fmla="*/ 205 h 241"/>
                  <a:gd name="T8" fmla="*/ 336 w 395"/>
                  <a:gd name="T9" fmla="*/ 4 h 241"/>
                  <a:gd name="T10" fmla="*/ 299 w 395"/>
                  <a:gd name="T11" fmla="*/ 3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5" h="241">
                    <a:moveTo>
                      <a:pt x="299" y="36"/>
                    </a:moveTo>
                    <a:cubicBezTo>
                      <a:pt x="299" y="36"/>
                      <a:pt x="251" y="178"/>
                      <a:pt x="0" y="181"/>
                    </a:cubicBezTo>
                    <a:cubicBezTo>
                      <a:pt x="0" y="233"/>
                      <a:pt x="0" y="233"/>
                      <a:pt x="0" y="233"/>
                    </a:cubicBezTo>
                    <a:cubicBezTo>
                      <a:pt x="0" y="233"/>
                      <a:pt x="143" y="241"/>
                      <a:pt x="202" y="205"/>
                    </a:cubicBezTo>
                    <a:cubicBezTo>
                      <a:pt x="260" y="169"/>
                      <a:pt x="395" y="65"/>
                      <a:pt x="336" y="4"/>
                    </a:cubicBezTo>
                    <a:cubicBezTo>
                      <a:pt x="336" y="4"/>
                      <a:pt x="309" y="0"/>
                      <a:pt x="299" y="36"/>
                    </a:cubicBezTo>
                    <a:close/>
                  </a:path>
                </a:pathLst>
              </a:custGeom>
              <a:solidFill>
                <a:srgbClr val="C348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278"/>
              <p:cNvSpPr>
                <a:spLocks/>
              </p:cNvSpPr>
              <p:nvPr/>
            </p:nvSpPr>
            <p:spPr bwMode="auto">
              <a:xfrm>
                <a:off x="8480" y="3117"/>
                <a:ext cx="934" cy="562"/>
              </a:xfrm>
              <a:custGeom>
                <a:avLst/>
                <a:gdLst>
                  <a:gd name="T0" fmla="*/ 336 w 395"/>
                  <a:gd name="T1" fmla="*/ 1 h 238"/>
                  <a:gd name="T2" fmla="*/ 328 w 395"/>
                  <a:gd name="T3" fmla="*/ 1 h 238"/>
                  <a:gd name="T4" fmla="*/ 325 w 395"/>
                  <a:gd name="T5" fmla="*/ 66 h 238"/>
                  <a:gd name="T6" fmla="*/ 242 w 395"/>
                  <a:gd name="T7" fmla="*/ 152 h 238"/>
                  <a:gd name="T8" fmla="*/ 163 w 395"/>
                  <a:gd name="T9" fmla="*/ 189 h 238"/>
                  <a:gd name="T10" fmla="*/ 81 w 395"/>
                  <a:gd name="T11" fmla="*/ 212 h 238"/>
                  <a:gd name="T12" fmla="*/ 38 w 395"/>
                  <a:gd name="T13" fmla="*/ 206 h 238"/>
                  <a:gd name="T14" fmla="*/ 35 w 395"/>
                  <a:gd name="T15" fmla="*/ 177 h 238"/>
                  <a:gd name="T16" fmla="*/ 0 w 395"/>
                  <a:gd name="T17" fmla="*/ 178 h 238"/>
                  <a:gd name="T18" fmla="*/ 0 w 395"/>
                  <a:gd name="T19" fmla="*/ 230 h 238"/>
                  <a:gd name="T20" fmla="*/ 202 w 395"/>
                  <a:gd name="T21" fmla="*/ 202 h 238"/>
                  <a:gd name="T22" fmla="*/ 336 w 395"/>
                  <a:gd name="T23" fmla="*/ 1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5" h="238">
                    <a:moveTo>
                      <a:pt x="336" y="1"/>
                    </a:moveTo>
                    <a:cubicBezTo>
                      <a:pt x="336" y="1"/>
                      <a:pt x="333" y="0"/>
                      <a:pt x="328" y="1"/>
                    </a:cubicBezTo>
                    <a:cubicBezTo>
                      <a:pt x="348" y="14"/>
                      <a:pt x="335" y="47"/>
                      <a:pt x="325" y="66"/>
                    </a:cubicBezTo>
                    <a:cubicBezTo>
                      <a:pt x="305" y="102"/>
                      <a:pt x="278" y="131"/>
                      <a:pt x="242" y="152"/>
                    </a:cubicBezTo>
                    <a:cubicBezTo>
                      <a:pt x="217" y="167"/>
                      <a:pt x="190" y="178"/>
                      <a:pt x="163" y="189"/>
                    </a:cubicBezTo>
                    <a:cubicBezTo>
                      <a:pt x="136" y="199"/>
                      <a:pt x="109" y="206"/>
                      <a:pt x="81" y="212"/>
                    </a:cubicBezTo>
                    <a:cubicBezTo>
                      <a:pt x="67" y="215"/>
                      <a:pt x="45" y="223"/>
                      <a:pt x="38" y="206"/>
                    </a:cubicBezTo>
                    <a:cubicBezTo>
                      <a:pt x="34" y="197"/>
                      <a:pt x="34" y="187"/>
                      <a:pt x="35" y="177"/>
                    </a:cubicBezTo>
                    <a:cubicBezTo>
                      <a:pt x="24" y="177"/>
                      <a:pt x="12" y="178"/>
                      <a:pt x="0" y="178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0" y="230"/>
                      <a:pt x="143" y="238"/>
                      <a:pt x="202" y="202"/>
                    </a:cubicBezTo>
                    <a:cubicBezTo>
                      <a:pt x="260" y="166"/>
                      <a:pt x="395" y="62"/>
                      <a:pt x="336" y="1"/>
                    </a:cubicBezTo>
                    <a:close/>
                  </a:path>
                </a:pathLst>
              </a:custGeom>
              <a:solidFill>
                <a:srgbClr val="B23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279"/>
              <p:cNvSpPr>
                <a:spLocks/>
              </p:cNvSpPr>
              <p:nvPr/>
            </p:nvSpPr>
            <p:spPr bwMode="auto">
              <a:xfrm>
                <a:off x="8480" y="3535"/>
                <a:ext cx="52" cy="128"/>
              </a:xfrm>
              <a:custGeom>
                <a:avLst/>
                <a:gdLst>
                  <a:gd name="T0" fmla="*/ 21 w 22"/>
                  <a:gd name="T1" fmla="*/ 0 h 54"/>
                  <a:gd name="T2" fmla="*/ 0 w 22"/>
                  <a:gd name="T3" fmla="*/ 1 h 54"/>
                  <a:gd name="T4" fmla="*/ 0 w 22"/>
                  <a:gd name="T5" fmla="*/ 53 h 54"/>
                  <a:gd name="T6" fmla="*/ 22 w 22"/>
                  <a:gd name="T7" fmla="*/ 54 h 54"/>
                  <a:gd name="T8" fmla="*/ 21 w 22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54">
                    <a:moveTo>
                      <a:pt x="21" y="0"/>
                    </a:moveTo>
                    <a:cubicBezTo>
                      <a:pt x="14" y="1"/>
                      <a:pt x="7" y="1"/>
                      <a:pt x="0" y="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9" y="54"/>
                      <a:pt x="22" y="54"/>
                    </a:cubicBezTo>
                    <a:cubicBezTo>
                      <a:pt x="22" y="36"/>
                      <a:pt x="21" y="18"/>
                      <a:pt x="21" y="0"/>
                    </a:cubicBezTo>
                    <a:close/>
                  </a:path>
                </a:pathLst>
              </a:custGeom>
              <a:solidFill>
                <a:srgbClr val="E9D9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80"/>
              <p:cNvSpPr>
                <a:spLocks/>
              </p:cNvSpPr>
              <p:nvPr/>
            </p:nvSpPr>
            <p:spPr bwMode="auto">
              <a:xfrm>
                <a:off x="9040" y="3027"/>
                <a:ext cx="62" cy="73"/>
              </a:xfrm>
              <a:custGeom>
                <a:avLst/>
                <a:gdLst>
                  <a:gd name="T0" fmla="*/ 3 w 62"/>
                  <a:gd name="T1" fmla="*/ 0 h 73"/>
                  <a:gd name="T2" fmla="*/ 0 w 62"/>
                  <a:gd name="T3" fmla="*/ 68 h 73"/>
                  <a:gd name="T4" fmla="*/ 38 w 62"/>
                  <a:gd name="T5" fmla="*/ 73 h 73"/>
                  <a:gd name="T6" fmla="*/ 62 w 62"/>
                  <a:gd name="T7" fmla="*/ 14 h 73"/>
                  <a:gd name="T8" fmla="*/ 3 w 62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73">
                    <a:moveTo>
                      <a:pt x="3" y="0"/>
                    </a:moveTo>
                    <a:lnTo>
                      <a:pt x="0" y="68"/>
                    </a:lnTo>
                    <a:lnTo>
                      <a:pt x="38" y="73"/>
                    </a:lnTo>
                    <a:lnTo>
                      <a:pt x="62" y="1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3A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281"/>
              <p:cNvSpPr>
                <a:spLocks/>
              </p:cNvSpPr>
              <p:nvPr/>
            </p:nvSpPr>
            <p:spPr bwMode="auto">
              <a:xfrm>
                <a:off x="8828" y="2069"/>
                <a:ext cx="867" cy="691"/>
              </a:xfrm>
              <a:custGeom>
                <a:avLst/>
                <a:gdLst>
                  <a:gd name="T0" fmla="*/ 0 w 367"/>
                  <a:gd name="T1" fmla="*/ 216 h 292"/>
                  <a:gd name="T2" fmla="*/ 28 w 367"/>
                  <a:gd name="T3" fmla="*/ 86 h 292"/>
                  <a:gd name="T4" fmla="*/ 22 w 367"/>
                  <a:gd name="T5" fmla="*/ 19 h 292"/>
                  <a:gd name="T6" fmla="*/ 51 w 367"/>
                  <a:gd name="T7" fmla="*/ 33 h 292"/>
                  <a:gd name="T8" fmla="*/ 55 w 367"/>
                  <a:gd name="T9" fmla="*/ 10 h 292"/>
                  <a:gd name="T10" fmla="*/ 86 w 367"/>
                  <a:gd name="T11" fmla="*/ 36 h 292"/>
                  <a:gd name="T12" fmla="*/ 86 w 367"/>
                  <a:gd name="T13" fmla="*/ 3 h 292"/>
                  <a:gd name="T14" fmla="*/ 123 w 367"/>
                  <a:gd name="T15" fmla="*/ 40 h 292"/>
                  <a:gd name="T16" fmla="*/ 127 w 367"/>
                  <a:gd name="T17" fmla="*/ 19 h 292"/>
                  <a:gd name="T18" fmla="*/ 147 w 367"/>
                  <a:gd name="T19" fmla="*/ 38 h 292"/>
                  <a:gd name="T20" fmla="*/ 152 w 367"/>
                  <a:gd name="T21" fmla="*/ 16 h 292"/>
                  <a:gd name="T22" fmla="*/ 193 w 367"/>
                  <a:gd name="T23" fmla="*/ 62 h 292"/>
                  <a:gd name="T24" fmla="*/ 335 w 367"/>
                  <a:gd name="T25" fmla="*/ 100 h 292"/>
                  <a:gd name="T26" fmla="*/ 362 w 367"/>
                  <a:gd name="T27" fmla="*/ 162 h 292"/>
                  <a:gd name="T28" fmla="*/ 334 w 367"/>
                  <a:gd name="T29" fmla="*/ 292 h 292"/>
                  <a:gd name="T30" fmla="*/ 0 w 367"/>
                  <a:gd name="T31" fmla="*/ 216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7" h="292">
                    <a:moveTo>
                      <a:pt x="0" y="216"/>
                    </a:moveTo>
                    <a:cubicBezTo>
                      <a:pt x="0" y="216"/>
                      <a:pt x="29" y="103"/>
                      <a:pt x="28" y="86"/>
                    </a:cubicBezTo>
                    <a:cubicBezTo>
                      <a:pt x="27" y="69"/>
                      <a:pt x="10" y="22"/>
                      <a:pt x="22" y="19"/>
                    </a:cubicBezTo>
                    <a:cubicBezTo>
                      <a:pt x="34" y="15"/>
                      <a:pt x="51" y="33"/>
                      <a:pt x="51" y="33"/>
                    </a:cubicBezTo>
                    <a:cubicBezTo>
                      <a:pt x="51" y="33"/>
                      <a:pt x="46" y="10"/>
                      <a:pt x="55" y="10"/>
                    </a:cubicBezTo>
                    <a:cubicBezTo>
                      <a:pt x="65" y="9"/>
                      <a:pt x="86" y="36"/>
                      <a:pt x="86" y="36"/>
                    </a:cubicBezTo>
                    <a:cubicBezTo>
                      <a:pt x="86" y="36"/>
                      <a:pt x="72" y="6"/>
                      <a:pt x="86" y="3"/>
                    </a:cubicBezTo>
                    <a:cubicBezTo>
                      <a:pt x="99" y="0"/>
                      <a:pt x="123" y="40"/>
                      <a:pt x="123" y="40"/>
                    </a:cubicBezTo>
                    <a:cubicBezTo>
                      <a:pt x="123" y="40"/>
                      <a:pt x="121" y="20"/>
                      <a:pt x="127" y="19"/>
                    </a:cubicBezTo>
                    <a:cubicBezTo>
                      <a:pt x="133" y="18"/>
                      <a:pt x="147" y="38"/>
                      <a:pt x="147" y="38"/>
                    </a:cubicBezTo>
                    <a:cubicBezTo>
                      <a:pt x="147" y="38"/>
                      <a:pt x="139" y="23"/>
                      <a:pt x="152" y="16"/>
                    </a:cubicBezTo>
                    <a:cubicBezTo>
                      <a:pt x="164" y="10"/>
                      <a:pt x="187" y="61"/>
                      <a:pt x="193" y="62"/>
                    </a:cubicBezTo>
                    <a:cubicBezTo>
                      <a:pt x="198" y="63"/>
                      <a:pt x="318" y="94"/>
                      <a:pt x="335" y="100"/>
                    </a:cubicBezTo>
                    <a:cubicBezTo>
                      <a:pt x="351" y="106"/>
                      <a:pt x="367" y="130"/>
                      <a:pt x="362" y="162"/>
                    </a:cubicBezTo>
                    <a:cubicBezTo>
                      <a:pt x="357" y="194"/>
                      <a:pt x="347" y="272"/>
                      <a:pt x="334" y="292"/>
                    </a:cubicBezTo>
                    <a:lnTo>
                      <a:pt x="0" y="216"/>
                    </a:lnTo>
                    <a:close/>
                  </a:path>
                </a:pathLst>
              </a:custGeom>
              <a:solidFill>
                <a:srgbClr val="7F5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282"/>
              <p:cNvSpPr>
                <a:spLocks/>
              </p:cNvSpPr>
              <p:nvPr/>
            </p:nvSpPr>
            <p:spPr bwMode="auto">
              <a:xfrm>
                <a:off x="8858" y="2116"/>
                <a:ext cx="78" cy="107"/>
              </a:xfrm>
              <a:custGeom>
                <a:avLst/>
                <a:gdLst>
                  <a:gd name="T0" fmla="*/ 9 w 33"/>
                  <a:gd name="T1" fmla="*/ 35 h 45"/>
                  <a:gd name="T2" fmla="*/ 12 w 33"/>
                  <a:gd name="T3" fmla="*/ 39 h 45"/>
                  <a:gd name="T4" fmla="*/ 31 w 33"/>
                  <a:gd name="T5" fmla="*/ 31 h 45"/>
                  <a:gd name="T6" fmla="*/ 18 w 33"/>
                  <a:gd name="T7" fmla="*/ 14 h 45"/>
                  <a:gd name="T8" fmla="*/ 7 w 33"/>
                  <a:gd name="T9" fmla="*/ 0 h 45"/>
                  <a:gd name="T10" fmla="*/ 9 w 33"/>
                  <a:gd name="T11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45">
                    <a:moveTo>
                      <a:pt x="9" y="35"/>
                    </a:moveTo>
                    <a:cubicBezTo>
                      <a:pt x="10" y="36"/>
                      <a:pt x="11" y="38"/>
                      <a:pt x="12" y="39"/>
                    </a:cubicBezTo>
                    <a:cubicBezTo>
                      <a:pt x="19" y="45"/>
                      <a:pt x="33" y="42"/>
                      <a:pt x="31" y="31"/>
                    </a:cubicBezTo>
                    <a:cubicBezTo>
                      <a:pt x="29" y="24"/>
                      <a:pt x="23" y="19"/>
                      <a:pt x="18" y="14"/>
                    </a:cubicBezTo>
                    <a:cubicBezTo>
                      <a:pt x="14" y="10"/>
                      <a:pt x="9" y="6"/>
                      <a:pt x="7" y="0"/>
                    </a:cubicBezTo>
                    <a:cubicBezTo>
                      <a:pt x="0" y="6"/>
                      <a:pt x="3" y="25"/>
                      <a:pt x="9" y="35"/>
                    </a:cubicBezTo>
                    <a:close/>
                  </a:path>
                </a:pathLst>
              </a:custGeom>
              <a:solidFill>
                <a:srgbClr val="603D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283"/>
              <p:cNvSpPr>
                <a:spLocks/>
              </p:cNvSpPr>
              <p:nvPr/>
            </p:nvSpPr>
            <p:spPr bwMode="auto">
              <a:xfrm>
                <a:off x="8934" y="2098"/>
                <a:ext cx="66" cy="101"/>
              </a:xfrm>
              <a:custGeom>
                <a:avLst/>
                <a:gdLst>
                  <a:gd name="T0" fmla="*/ 7 w 28"/>
                  <a:gd name="T1" fmla="*/ 25 h 43"/>
                  <a:gd name="T2" fmla="*/ 26 w 28"/>
                  <a:gd name="T3" fmla="*/ 33 h 43"/>
                  <a:gd name="T4" fmla="*/ 18 w 28"/>
                  <a:gd name="T5" fmla="*/ 16 h 43"/>
                  <a:gd name="T6" fmla="*/ 7 w 28"/>
                  <a:gd name="T7" fmla="*/ 0 h 43"/>
                  <a:gd name="T8" fmla="*/ 6 w 28"/>
                  <a:gd name="T9" fmla="*/ 21 h 43"/>
                  <a:gd name="T10" fmla="*/ 0 w 28"/>
                  <a:gd name="T11" fmla="*/ 15 h 43"/>
                  <a:gd name="T12" fmla="*/ 7 w 28"/>
                  <a:gd name="T13" fmla="*/ 2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3">
                    <a:moveTo>
                      <a:pt x="7" y="25"/>
                    </a:moveTo>
                    <a:cubicBezTo>
                      <a:pt x="14" y="33"/>
                      <a:pt x="23" y="43"/>
                      <a:pt x="26" y="33"/>
                    </a:cubicBezTo>
                    <a:cubicBezTo>
                      <a:pt x="28" y="27"/>
                      <a:pt x="21" y="20"/>
                      <a:pt x="18" y="16"/>
                    </a:cubicBezTo>
                    <a:cubicBezTo>
                      <a:pt x="14" y="11"/>
                      <a:pt x="7" y="6"/>
                      <a:pt x="7" y="0"/>
                    </a:cubicBezTo>
                    <a:cubicBezTo>
                      <a:pt x="4" y="3"/>
                      <a:pt x="2" y="17"/>
                      <a:pt x="6" y="21"/>
                    </a:cubicBezTo>
                    <a:cubicBezTo>
                      <a:pt x="6" y="21"/>
                      <a:pt x="3" y="18"/>
                      <a:pt x="0" y="15"/>
                    </a:cubicBezTo>
                    <a:cubicBezTo>
                      <a:pt x="1" y="17"/>
                      <a:pt x="4" y="21"/>
                      <a:pt x="7" y="25"/>
                    </a:cubicBezTo>
                    <a:close/>
                  </a:path>
                </a:pathLst>
              </a:custGeom>
              <a:solidFill>
                <a:srgbClr val="603D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284"/>
              <p:cNvSpPr>
                <a:spLocks/>
              </p:cNvSpPr>
              <p:nvPr/>
            </p:nvSpPr>
            <p:spPr bwMode="auto">
              <a:xfrm>
                <a:off x="9005" y="2079"/>
                <a:ext cx="66" cy="97"/>
              </a:xfrm>
              <a:custGeom>
                <a:avLst/>
                <a:gdLst>
                  <a:gd name="T0" fmla="*/ 9 w 28"/>
                  <a:gd name="T1" fmla="*/ 29 h 41"/>
                  <a:gd name="T2" fmla="*/ 25 w 28"/>
                  <a:gd name="T3" fmla="*/ 27 h 41"/>
                  <a:gd name="T4" fmla="*/ 16 w 28"/>
                  <a:gd name="T5" fmla="*/ 13 h 41"/>
                  <a:gd name="T6" fmla="*/ 9 w 28"/>
                  <a:gd name="T7" fmla="*/ 0 h 41"/>
                  <a:gd name="T8" fmla="*/ 11 w 28"/>
                  <a:gd name="T9" fmla="*/ 32 h 41"/>
                  <a:gd name="T10" fmla="*/ 9 w 28"/>
                  <a:gd name="T1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41">
                    <a:moveTo>
                      <a:pt x="9" y="29"/>
                    </a:moveTo>
                    <a:cubicBezTo>
                      <a:pt x="13" y="41"/>
                      <a:pt x="28" y="41"/>
                      <a:pt x="25" y="27"/>
                    </a:cubicBezTo>
                    <a:cubicBezTo>
                      <a:pt x="23" y="22"/>
                      <a:pt x="20" y="17"/>
                      <a:pt x="16" y="13"/>
                    </a:cubicBezTo>
                    <a:cubicBezTo>
                      <a:pt x="13" y="10"/>
                      <a:pt x="6" y="5"/>
                      <a:pt x="9" y="0"/>
                    </a:cubicBezTo>
                    <a:cubicBezTo>
                      <a:pt x="0" y="5"/>
                      <a:pt x="6" y="25"/>
                      <a:pt x="11" y="32"/>
                    </a:cubicBezTo>
                    <a:cubicBezTo>
                      <a:pt x="10" y="31"/>
                      <a:pt x="10" y="30"/>
                      <a:pt x="9" y="29"/>
                    </a:cubicBezTo>
                    <a:close/>
                  </a:path>
                </a:pathLst>
              </a:custGeom>
              <a:solidFill>
                <a:srgbClr val="603D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285"/>
              <p:cNvSpPr>
                <a:spLocks/>
              </p:cNvSpPr>
              <p:nvPr/>
            </p:nvSpPr>
            <p:spPr bwMode="auto">
              <a:xfrm>
                <a:off x="9111" y="2116"/>
                <a:ext cx="57" cy="86"/>
              </a:xfrm>
              <a:custGeom>
                <a:avLst/>
                <a:gdLst>
                  <a:gd name="T0" fmla="*/ 2 w 24"/>
                  <a:gd name="T1" fmla="*/ 27 h 36"/>
                  <a:gd name="T2" fmla="*/ 5 w 24"/>
                  <a:gd name="T3" fmla="*/ 32 h 36"/>
                  <a:gd name="T4" fmla="*/ 17 w 24"/>
                  <a:gd name="T5" fmla="*/ 34 h 36"/>
                  <a:gd name="T6" fmla="*/ 5 w 24"/>
                  <a:gd name="T7" fmla="*/ 0 h 36"/>
                  <a:gd name="T8" fmla="*/ 2 w 24"/>
                  <a:gd name="T9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6">
                    <a:moveTo>
                      <a:pt x="2" y="27"/>
                    </a:moveTo>
                    <a:cubicBezTo>
                      <a:pt x="3" y="29"/>
                      <a:pt x="4" y="31"/>
                      <a:pt x="5" y="32"/>
                    </a:cubicBezTo>
                    <a:cubicBezTo>
                      <a:pt x="7" y="34"/>
                      <a:pt x="14" y="36"/>
                      <a:pt x="17" y="34"/>
                    </a:cubicBezTo>
                    <a:cubicBezTo>
                      <a:pt x="24" y="28"/>
                      <a:pt x="6" y="8"/>
                      <a:pt x="5" y="0"/>
                    </a:cubicBezTo>
                    <a:cubicBezTo>
                      <a:pt x="1" y="4"/>
                      <a:pt x="0" y="19"/>
                      <a:pt x="2" y="27"/>
                    </a:cubicBezTo>
                    <a:close/>
                  </a:path>
                </a:pathLst>
              </a:custGeom>
              <a:solidFill>
                <a:srgbClr val="603D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286"/>
              <p:cNvSpPr>
                <a:spLocks/>
              </p:cNvSpPr>
              <p:nvPr/>
            </p:nvSpPr>
            <p:spPr bwMode="auto">
              <a:xfrm>
                <a:off x="9166" y="2116"/>
                <a:ext cx="73" cy="105"/>
              </a:xfrm>
              <a:custGeom>
                <a:avLst/>
                <a:gdLst>
                  <a:gd name="T0" fmla="*/ 10 w 31"/>
                  <a:gd name="T1" fmla="*/ 34 h 44"/>
                  <a:gd name="T2" fmla="*/ 12 w 31"/>
                  <a:gd name="T3" fmla="*/ 37 h 44"/>
                  <a:gd name="T4" fmla="*/ 13 w 31"/>
                  <a:gd name="T5" fmla="*/ 39 h 44"/>
                  <a:gd name="T6" fmla="*/ 24 w 31"/>
                  <a:gd name="T7" fmla="*/ 42 h 44"/>
                  <a:gd name="T8" fmla="*/ 31 w 31"/>
                  <a:gd name="T9" fmla="*/ 35 h 44"/>
                  <a:gd name="T10" fmla="*/ 20 w 31"/>
                  <a:gd name="T11" fmla="*/ 21 h 44"/>
                  <a:gd name="T12" fmla="*/ 5 w 31"/>
                  <a:gd name="T13" fmla="*/ 0 h 44"/>
                  <a:gd name="T14" fmla="*/ 4 w 31"/>
                  <a:gd name="T15" fmla="*/ 17 h 44"/>
                  <a:gd name="T16" fmla="*/ 7 w 31"/>
                  <a:gd name="T17" fmla="*/ 24 h 44"/>
                  <a:gd name="T18" fmla="*/ 10 w 31"/>
                  <a:gd name="T1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44">
                    <a:moveTo>
                      <a:pt x="10" y="34"/>
                    </a:moveTo>
                    <a:cubicBezTo>
                      <a:pt x="11" y="35"/>
                      <a:pt x="11" y="37"/>
                      <a:pt x="12" y="37"/>
                    </a:cubicBezTo>
                    <a:cubicBezTo>
                      <a:pt x="12" y="38"/>
                      <a:pt x="13" y="38"/>
                      <a:pt x="13" y="39"/>
                    </a:cubicBezTo>
                    <a:cubicBezTo>
                      <a:pt x="16" y="43"/>
                      <a:pt x="19" y="44"/>
                      <a:pt x="24" y="42"/>
                    </a:cubicBezTo>
                    <a:cubicBezTo>
                      <a:pt x="26" y="40"/>
                      <a:pt x="29" y="38"/>
                      <a:pt x="31" y="35"/>
                    </a:cubicBezTo>
                    <a:cubicBezTo>
                      <a:pt x="27" y="30"/>
                      <a:pt x="23" y="26"/>
                      <a:pt x="20" y="21"/>
                    </a:cubicBezTo>
                    <a:cubicBezTo>
                      <a:pt x="15" y="14"/>
                      <a:pt x="7" y="8"/>
                      <a:pt x="5" y="0"/>
                    </a:cubicBezTo>
                    <a:cubicBezTo>
                      <a:pt x="0" y="3"/>
                      <a:pt x="2" y="12"/>
                      <a:pt x="4" y="17"/>
                    </a:cubicBezTo>
                    <a:cubicBezTo>
                      <a:pt x="5" y="19"/>
                      <a:pt x="6" y="22"/>
                      <a:pt x="7" y="24"/>
                    </a:cubicBezTo>
                    <a:cubicBezTo>
                      <a:pt x="8" y="27"/>
                      <a:pt x="9" y="31"/>
                      <a:pt x="10" y="34"/>
                    </a:cubicBezTo>
                    <a:close/>
                  </a:path>
                </a:pathLst>
              </a:custGeom>
              <a:solidFill>
                <a:srgbClr val="603D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287"/>
              <p:cNvSpPr>
                <a:spLocks/>
              </p:cNvSpPr>
              <p:nvPr/>
            </p:nvSpPr>
            <p:spPr bwMode="auto">
              <a:xfrm>
                <a:off x="8828" y="2221"/>
                <a:ext cx="813" cy="539"/>
              </a:xfrm>
              <a:custGeom>
                <a:avLst/>
                <a:gdLst>
                  <a:gd name="T0" fmla="*/ 334 w 344"/>
                  <a:gd name="T1" fmla="*/ 196 h 228"/>
                  <a:gd name="T2" fmla="*/ 342 w 344"/>
                  <a:gd name="T3" fmla="*/ 127 h 228"/>
                  <a:gd name="T4" fmla="*/ 262 w 344"/>
                  <a:gd name="T5" fmla="*/ 54 h 228"/>
                  <a:gd name="T6" fmla="*/ 159 w 344"/>
                  <a:gd name="T7" fmla="*/ 25 h 228"/>
                  <a:gd name="T8" fmla="*/ 55 w 344"/>
                  <a:gd name="T9" fmla="*/ 19 h 228"/>
                  <a:gd name="T10" fmla="*/ 26 w 344"/>
                  <a:gd name="T11" fmla="*/ 68 h 228"/>
                  <a:gd name="T12" fmla="*/ 0 w 344"/>
                  <a:gd name="T13" fmla="*/ 152 h 228"/>
                  <a:gd name="T14" fmla="*/ 323 w 344"/>
                  <a:gd name="T15" fmla="*/ 227 h 228"/>
                  <a:gd name="T16" fmla="*/ 334 w 344"/>
                  <a:gd name="T17" fmla="*/ 19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4" h="228">
                    <a:moveTo>
                      <a:pt x="334" y="196"/>
                    </a:moveTo>
                    <a:cubicBezTo>
                      <a:pt x="334" y="196"/>
                      <a:pt x="344" y="156"/>
                      <a:pt x="342" y="127"/>
                    </a:cubicBezTo>
                    <a:cubicBezTo>
                      <a:pt x="340" y="99"/>
                      <a:pt x="327" y="83"/>
                      <a:pt x="262" y="54"/>
                    </a:cubicBezTo>
                    <a:cubicBezTo>
                      <a:pt x="231" y="39"/>
                      <a:pt x="194" y="34"/>
                      <a:pt x="159" y="25"/>
                    </a:cubicBezTo>
                    <a:cubicBezTo>
                      <a:pt x="125" y="17"/>
                      <a:pt x="87" y="0"/>
                      <a:pt x="55" y="19"/>
                    </a:cubicBezTo>
                    <a:cubicBezTo>
                      <a:pt x="42" y="26"/>
                      <a:pt x="29" y="55"/>
                      <a:pt x="26" y="68"/>
                    </a:cubicBezTo>
                    <a:cubicBezTo>
                      <a:pt x="18" y="96"/>
                      <a:pt x="8" y="123"/>
                      <a:pt x="0" y="152"/>
                    </a:cubicBezTo>
                    <a:cubicBezTo>
                      <a:pt x="0" y="152"/>
                      <a:pt x="319" y="226"/>
                      <a:pt x="323" y="227"/>
                    </a:cubicBezTo>
                    <a:cubicBezTo>
                      <a:pt x="328" y="228"/>
                      <a:pt x="334" y="196"/>
                      <a:pt x="334" y="196"/>
                    </a:cubicBezTo>
                    <a:close/>
                  </a:path>
                </a:pathLst>
              </a:custGeom>
              <a:solidFill>
                <a:srgbClr val="603D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288"/>
              <p:cNvSpPr>
                <a:spLocks/>
              </p:cNvSpPr>
              <p:nvPr/>
            </p:nvSpPr>
            <p:spPr bwMode="auto">
              <a:xfrm>
                <a:off x="8795" y="2542"/>
                <a:ext cx="89" cy="111"/>
              </a:xfrm>
              <a:custGeom>
                <a:avLst/>
                <a:gdLst>
                  <a:gd name="T0" fmla="*/ 36 w 38"/>
                  <a:gd name="T1" fmla="*/ 28 h 47"/>
                  <a:gd name="T2" fmla="*/ 16 w 38"/>
                  <a:gd name="T3" fmla="*/ 45 h 47"/>
                  <a:gd name="T4" fmla="*/ 3 w 38"/>
                  <a:gd name="T5" fmla="*/ 19 h 47"/>
                  <a:gd name="T6" fmla="*/ 26 w 38"/>
                  <a:gd name="T7" fmla="*/ 2 h 47"/>
                  <a:gd name="T8" fmla="*/ 36 w 38"/>
                  <a:gd name="T9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7">
                    <a:moveTo>
                      <a:pt x="36" y="28"/>
                    </a:moveTo>
                    <a:cubicBezTo>
                      <a:pt x="34" y="39"/>
                      <a:pt x="25" y="47"/>
                      <a:pt x="16" y="45"/>
                    </a:cubicBezTo>
                    <a:cubicBezTo>
                      <a:pt x="8" y="43"/>
                      <a:pt x="0" y="30"/>
                      <a:pt x="3" y="19"/>
                    </a:cubicBezTo>
                    <a:cubicBezTo>
                      <a:pt x="5" y="8"/>
                      <a:pt x="17" y="0"/>
                      <a:pt x="26" y="2"/>
                    </a:cubicBezTo>
                    <a:cubicBezTo>
                      <a:pt x="34" y="4"/>
                      <a:pt x="38" y="17"/>
                      <a:pt x="36" y="28"/>
                    </a:cubicBezTo>
                    <a:close/>
                  </a:path>
                </a:pathLst>
              </a:custGeom>
              <a:solidFill>
                <a:srgbClr val="E8B2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289"/>
              <p:cNvSpPr>
                <a:spLocks/>
              </p:cNvSpPr>
              <p:nvPr/>
            </p:nvSpPr>
            <p:spPr bwMode="auto">
              <a:xfrm>
                <a:off x="9539" y="2708"/>
                <a:ext cx="95" cy="120"/>
              </a:xfrm>
              <a:custGeom>
                <a:avLst/>
                <a:gdLst>
                  <a:gd name="T0" fmla="*/ 37 w 40"/>
                  <a:gd name="T1" fmla="*/ 34 h 51"/>
                  <a:gd name="T2" fmla="*/ 12 w 40"/>
                  <a:gd name="T3" fmla="*/ 50 h 51"/>
                  <a:gd name="T4" fmla="*/ 3 w 40"/>
                  <a:gd name="T5" fmla="*/ 23 h 51"/>
                  <a:gd name="T6" fmla="*/ 22 w 40"/>
                  <a:gd name="T7" fmla="*/ 1 h 51"/>
                  <a:gd name="T8" fmla="*/ 37 w 40"/>
                  <a:gd name="T9" fmla="*/ 3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51">
                    <a:moveTo>
                      <a:pt x="37" y="34"/>
                    </a:moveTo>
                    <a:cubicBezTo>
                      <a:pt x="34" y="47"/>
                      <a:pt x="19" y="51"/>
                      <a:pt x="12" y="50"/>
                    </a:cubicBezTo>
                    <a:cubicBezTo>
                      <a:pt x="4" y="48"/>
                      <a:pt x="0" y="36"/>
                      <a:pt x="3" y="23"/>
                    </a:cubicBezTo>
                    <a:cubicBezTo>
                      <a:pt x="6" y="9"/>
                      <a:pt x="14" y="0"/>
                      <a:pt x="22" y="1"/>
                    </a:cubicBezTo>
                    <a:cubicBezTo>
                      <a:pt x="40" y="5"/>
                      <a:pt x="40" y="21"/>
                      <a:pt x="37" y="34"/>
                    </a:cubicBezTo>
                    <a:close/>
                  </a:path>
                </a:pathLst>
              </a:custGeom>
              <a:solidFill>
                <a:srgbClr val="E8B2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290"/>
              <p:cNvSpPr>
                <a:spLocks/>
              </p:cNvSpPr>
              <p:nvPr/>
            </p:nvSpPr>
            <p:spPr bwMode="auto">
              <a:xfrm>
                <a:off x="8825" y="2544"/>
                <a:ext cx="55" cy="41"/>
              </a:xfrm>
              <a:custGeom>
                <a:avLst/>
                <a:gdLst>
                  <a:gd name="T0" fmla="*/ 18 w 23"/>
                  <a:gd name="T1" fmla="*/ 12 h 17"/>
                  <a:gd name="T2" fmla="*/ 23 w 23"/>
                  <a:gd name="T3" fmla="*/ 17 h 17"/>
                  <a:gd name="T4" fmla="*/ 13 w 23"/>
                  <a:gd name="T5" fmla="*/ 1 h 17"/>
                  <a:gd name="T6" fmla="*/ 0 w 23"/>
                  <a:gd name="T7" fmla="*/ 4 h 17"/>
                  <a:gd name="T8" fmla="*/ 18 w 23"/>
                  <a:gd name="T9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7">
                    <a:moveTo>
                      <a:pt x="18" y="12"/>
                    </a:moveTo>
                    <a:cubicBezTo>
                      <a:pt x="20" y="13"/>
                      <a:pt x="22" y="15"/>
                      <a:pt x="23" y="17"/>
                    </a:cubicBezTo>
                    <a:cubicBezTo>
                      <a:pt x="22" y="9"/>
                      <a:pt x="19" y="2"/>
                      <a:pt x="13" y="1"/>
                    </a:cubicBezTo>
                    <a:cubicBezTo>
                      <a:pt x="9" y="0"/>
                      <a:pt x="4" y="1"/>
                      <a:pt x="0" y="4"/>
                    </a:cubicBezTo>
                    <a:cubicBezTo>
                      <a:pt x="7" y="4"/>
                      <a:pt x="13" y="7"/>
                      <a:pt x="18" y="12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291"/>
              <p:cNvSpPr>
                <a:spLocks/>
              </p:cNvSpPr>
              <p:nvPr/>
            </p:nvSpPr>
            <p:spPr bwMode="auto">
              <a:xfrm>
                <a:off x="9549" y="2708"/>
                <a:ext cx="71" cy="44"/>
              </a:xfrm>
              <a:custGeom>
                <a:avLst/>
                <a:gdLst>
                  <a:gd name="T0" fmla="*/ 4 w 30"/>
                  <a:gd name="T1" fmla="*/ 17 h 19"/>
                  <a:gd name="T2" fmla="*/ 21 w 30"/>
                  <a:gd name="T3" fmla="*/ 8 h 19"/>
                  <a:gd name="T4" fmla="*/ 30 w 30"/>
                  <a:gd name="T5" fmla="*/ 8 h 19"/>
                  <a:gd name="T6" fmla="*/ 18 w 30"/>
                  <a:gd name="T7" fmla="*/ 1 h 19"/>
                  <a:gd name="T8" fmla="*/ 0 w 30"/>
                  <a:gd name="T9" fmla="*/ 19 h 19"/>
                  <a:gd name="T10" fmla="*/ 4 w 30"/>
                  <a:gd name="T11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9">
                    <a:moveTo>
                      <a:pt x="4" y="17"/>
                    </a:moveTo>
                    <a:cubicBezTo>
                      <a:pt x="9" y="12"/>
                      <a:pt x="14" y="8"/>
                      <a:pt x="21" y="8"/>
                    </a:cubicBezTo>
                    <a:cubicBezTo>
                      <a:pt x="24" y="7"/>
                      <a:pt x="27" y="7"/>
                      <a:pt x="30" y="8"/>
                    </a:cubicBezTo>
                    <a:cubicBezTo>
                      <a:pt x="28" y="5"/>
                      <a:pt x="24" y="2"/>
                      <a:pt x="18" y="1"/>
                    </a:cubicBezTo>
                    <a:cubicBezTo>
                      <a:pt x="11" y="0"/>
                      <a:pt x="3" y="8"/>
                      <a:pt x="0" y="19"/>
                    </a:cubicBezTo>
                    <a:cubicBezTo>
                      <a:pt x="1" y="18"/>
                      <a:pt x="3" y="17"/>
                      <a:pt x="4" y="17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292"/>
              <p:cNvSpPr>
                <a:spLocks/>
              </p:cNvSpPr>
              <p:nvPr/>
            </p:nvSpPr>
            <p:spPr bwMode="auto">
              <a:xfrm>
                <a:off x="8830" y="2578"/>
                <a:ext cx="52" cy="33"/>
              </a:xfrm>
              <a:custGeom>
                <a:avLst/>
                <a:gdLst>
                  <a:gd name="T0" fmla="*/ 2 w 22"/>
                  <a:gd name="T1" fmla="*/ 0 h 14"/>
                  <a:gd name="T2" fmla="*/ 2 w 22"/>
                  <a:gd name="T3" fmla="*/ 14 h 14"/>
                  <a:gd name="T4" fmla="*/ 21 w 22"/>
                  <a:gd name="T5" fmla="*/ 14 h 14"/>
                  <a:gd name="T6" fmla="*/ 21 w 22"/>
                  <a:gd name="T7" fmla="*/ 13 h 14"/>
                  <a:gd name="T8" fmla="*/ 21 w 22"/>
                  <a:gd name="T9" fmla="*/ 2 h 14"/>
                  <a:gd name="T10" fmla="*/ 2 w 22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2" y="0"/>
                    </a:moveTo>
                    <a:cubicBezTo>
                      <a:pt x="1" y="4"/>
                      <a:pt x="0" y="10"/>
                      <a:pt x="2" y="14"/>
                    </a:cubicBezTo>
                    <a:cubicBezTo>
                      <a:pt x="7" y="9"/>
                      <a:pt x="14" y="11"/>
                      <a:pt x="21" y="14"/>
                    </a:cubicBezTo>
                    <a:cubicBezTo>
                      <a:pt x="21" y="14"/>
                      <a:pt x="21" y="13"/>
                      <a:pt x="21" y="13"/>
                    </a:cubicBezTo>
                    <a:cubicBezTo>
                      <a:pt x="22" y="9"/>
                      <a:pt x="22" y="5"/>
                      <a:pt x="21" y="2"/>
                    </a:cubicBezTo>
                    <a:cubicBezTo>
                      <a:pt x="16" y="5"/>
                      <a:pt x="9" y="3"/>
                      <a:pt x="2" y="0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293"/>
              <p:cNvSpPr>
                <a:spLocks/>
              </p:cNvSpPr>
              <p:nvPr/>
            </p:nvSpPr>
            <p:spPr bwMode="auto">
              <a:xfrm>
                <a:off x="9544" y="2752"/>
                <a:ext cx="66" cy="50"/>
              </a:xfrm>
              <a:custGeom>
                <a:avLst/>
                <a:gdLst>
                  <a:gd name="T0" fmla="*/ 24 w 28"/>
                  <a:gd name="T1" fmla="*/ 0 h 21"/>
                  <a:gd name="T2" fmla="*/ 0 w 28"/>
                  <a:gd name="T3" fmla="*/ 9 h 21"/>
                  <a:gd name="T4" fmla="*/ 1 w 28"/>
                  <a:gd name="T5" fmla="*/ 17 h 21"/>
                  <a:gd name="T6" fmla="*/ 13 w 28"/>
                  <a:gd name="T7" fmla="*/ 18 h 21"/>
                  <a:gd name="T8" fmla="*/ 24 w 28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1">
                    <a:moveTo>
                      <a:pt x="24" y="0"/>
                    </a:moveTo>
                    <a:cubicBezTo>
                      <a:pt x="17" y="6"/>
                      <a:pt x="9" y="9"/>
                      <a:pt x="0" y="9"/>
                    </a:cubicBezTo>
                    <a:cubicBezTo>
                      <a:pt x="0" y="12"/>
                      <a:pt x="0" y="14"/>
                      <a:pt x="1" y="17"/>
                    </a:cubicBezTo>
                    <a:cubicBezTo>
                      <a:pt x="4" y="16"/>
                      <a:pt x="8" y="17"/>
                      <a:pt x="13" y="18"/>
                    </a:cubicBezTo>
                    <a:cubicBezTo>
                      <a:pt x="26" y="21"/>
                      <a:pt x="28" y="10"/>
                      <a:pt x="24" y="0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294"/>
              <p:cNvSpPr>
                <a:spLocks/>
              </p:cNvSpPr>
              <p:nvPr/>
            </p:nvSpPr>
            <p:spPr bwMode="auto">
              <a:xfrm>
                <a:off x="8828" y="2194"/>
                <a:ext cx="796" cy="899"/>
              </a:xfrm>
              <a:custGeom>
                <a:avLst/>
                <a:gdLst>
                  <a:gd name="T0" fmla="*/ 318 w 337"/>
                  <a:gd name="T1" fmla="*/ 219 h 380"/>
                  <a:gd name="T2" fmla="*/ 327 w 337"/>
                  <a:gd name="T3" fmla="*/ 120 h 380"/>
                  <a:gd name="T4" fmla="*/ 200 w 337"/>
                  <a:gd name="T5" fmla="*/ 58 h 380"/>
                  <a:gd name="T6" fmla="*/ 41 w 337"/>
                  <a:gd name="T7" fmla="*/ 61 h 380"/>
                  <a:gd name="T8" fmla="*/ 15 w 337"/>
                  <a:gd name="T9" fmla="*/ 156 h 380"/>
                  <a:gd name="T10" fmla="*/ 12 w 337"/>
                  <a:gd name="T11" fmla="*/ 190 h 380"/>
                  <a:gd name="T12" fmla="*/ 3 w 337"/>
                  <a:gd name="T13" fmla="*/ 234 h 380"/>
                  <a:gd name="T14" fmla="*/ 0 w 337"/>
                  <a:gd name="T15" fmla="*/ 267 h 380"/>
                  <a:gd name="T16" fmla="*/ 28 w 337"/>
                  <a:gd name="T17" fmla="*/ 320 h 380"/>
                  <a:gd name="T18" fmla="*/ 110 w 337"/>
                  <a:gd name="T19" fmla="*/ 362 h 380"/>
                  <a:gd name="T20" fmla="*/ 202 w 337"/>
                  <a:gd name="T21" fmla="*/ 373 h 380"/>
                  <a:gd name="T22" fmla="*/ 295 w 337"/>
                  <a:gd name="T23" fmla="*/ 320 h 380"/>
                  <a:gd name="T24" fmla="*/ 312 w 337"/>
                  <a:gd name="T25" fmla="*/ 268 h 380"/>
                  <a:gd name="T26" fmla="*/ 312 w 337"/>
                  <a:gd name="T27" fmla="*/ 268 h 380"/>
                  <a:gd name="T28" fmla="*/ 313 w 337"/>
                  <a:gd name="T29" fmla="*/ 267 h 380"/>
                  <a:gd name="T30" fmla="*/ 318 w 337"/>
                  <a:gd name="T31" fmla="*/ 219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7" h="380">
                    <a:moveTo>
                      <a:pt x="318" y="219"/>
                    </a:moveTo>
                    <a:cubicBezTo>
                      <a:pt x="318" y="219"/>
                      <a:pt x="337" y="130"/>
                      <a:pt x="327" y="120"/>
                    </a:cubicBezTo>
                    <a:cubicBezTo>
                      <a:pt x="316" y="111"/>
                      <a:pt x="260" y="69"/>
                      <a:pt x="200" y="58"/>
                    </a:cubicBezTo>
                    <a:cubicBezTo>
                      <a:pt x="141" y="46"/>
                      <a:pt x="59" y="0"/>
                      <a:pt x="41" y="61"/>
                    </a:cubicBezTo>
                    <a:cubicBezTo>
                      <a:pt x="22" y="121"/>
                      <a:pt x="15" y="156"/>
                      <a:pt x="15" y="156"/>
                    </a:cubicBezTo>
                    <a:cubicBezTo>
                      <a:pt x="12" y="190"/>
                      <a:pt x="12" y="190"/>
                      <a:pt x="12" y="190"/>
                    </a:cubicBezTo>
                    <a:cubicBezTo>
                      <a:pt x="3" y="234"/>
                      <a:pt x="3" y="234"/>
                      <a:pt x="3" y="234"/>
                    </a:cubicBezTo>
                    <a:cubicBezTo>
                      <a:pt x="3" y="234"/>
                      <a:pt x="0" y="256"/>
                      <a:pt x="0" y="267"/>
                    </a:cubicBezTo>
                    <a:cubicBezTo>
                      <a:pt x="1" y="278"/>
                      <a:pt x="8" y="304"/>
                      <a:pt x="28" y="320"/>
                    </a:cubicBezTo>
                    <a:cubicBezTo>
                      <a:pt x="37" y="328"/>
                      <a:pt x="63" y="347"/>
                      <a:pt x="110" y="362"/>
                    </a:cubicBezTo>
                    <a:cubicBezTo>
                      <a:pt x="166" y="380"/>
                      <a:pt x="202" y="373"/>
                      <a:pt x="202" y="373"/>
                    </a:cubicBezTo>
                    <a:cubicBezTo>
                      <a:pt x="202" y="373"/>
                      <a:pt x="276" y="367"/>
                      <a:pt x="295" y="320"/>
                    </a:cubicBezTo>
                    <a:cubicBezTo>
                      <a:pt x="309" y="283"/>
                      <a:pt x="311" y="274"/>
                      <a:pt x="312" y="268"/>
                    </a:cubicBezTo>
                    <a:cubicBezTo>
                      <a:pt x="312" y="268"/>
                      <a:pt x="312" y="268"/>
                      <a:pt x="312" y="268"/>
                    </a:cubicBezTo>
                    <a:cubicBezTo>
                      <a:pt x="313" y="267"/>
                      <a:pt x="313" y="267"/>
                      <a:pt x="313" y="267"/>
                    </a:cubicBezTo>
                    <a:lnTo>
                      <a:pt x="318" y="219"/>
                    </a:lnTo>
                    <a:close/>
                  </a:path>
                </a:pathLst>
              </a:custGeom>
              <a:solidFill>
                <a:srgbClr val="E8B2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295"/>
              <p:cNvSpPr>
                <a:spLocks/>
              </p:cNvSpPr>
              <p:nvPr/>
            </p:nvSpPr>
            <p:spPr bwMode="auto">
              <a:xfrm>
                <a:off x="8828" y="2644"/>
                <a:ext cx="737" cy="449"/>
              </a:xfrm>
              <a:custGeom>
                <a:avLst/>
                <a:gdLst>
                  <a:gd name="T0" fmla="*/ 310 w 312"/>
                  <a:gd name="T1" fmla="*/ 76 h 190"/>
                  <a:gd name="T2" fmla="*/ 287 w 312"/>
                  <a:gd name="T3" fmla="*/ 124 h 190"/>
                  <a:gd name="T4" fmla="*/ 111 w 312"/>
                  <a:gd name="T5" fmla="*/ 164 h 190"/>
                  <a:gd name="T6" fmla="*/ 55 w 312"/>
                  <a:gd name="T7" fmla="*/ 138 h 190"/>
                  <a:gd name="T8" fmla="*/ 21 w 312"/>
                  <a:gd name="T9" fmla="*/ 109 h 190"/>
                  <a:gd name="T10" fmla="*/ 8 w 312"/>
                  <a:gd name="T11" fmla="*/ 72 h 190"/>
                  <a:gd name="T12" fmla="*/ 7 w 312"/>
                  <a:gd name="T13" fmla="*/ 34 h 190"/>
                  <a:gd name="T14" fmla="*/ 13 w 312"/>
                  <a:gd name="T15" fmla="*/ 4 h 190"/>
                  <a:gd name="T16" fmla="*/ 12 w 312"/>
                  <a:gd name="T17" fmla="*/ 0 h 190"/>
                  <a:gd name="T18" fmla="*/ 3 w 312"/>
                  <a:gd name="T19" fmla="*/ 44 h 190"/>
                  <a:gd name="T20" fmla="*/ 0 w 312"/>
                  <a:gd name="T21" fmla="*/ 77 h 190"/>
                  <a:gd name="T22" fmla="*/ 28 w 312"/>
                  <a:gd name="T23" fmla="*/ 130 h 190"/>
                  <a:gd name="T24" fmla="*/ 110 w 312"/>
                  <a:gd name="T25" fmla="*/ 172 h 190"/>
                  <a:gd name="T26" fmla="*/ 202 w 312"/>
                  <a:gd name="T27" fmla="*/ 183 h 190"/>
                  <a:gd name="T28" fmla="*/ 295 w 312"/>
                  <a:gd name="T29" fmla="*/ 130 h 190"/>
                  <a:gd name="T30" fmla="*/ 312 w 312"/>
                  <a:gd name="T31" fmla="*/ 78 h 190"/>
                  <a:gd name="T32" fmla="*/ 310 w 312"/>
                  <a:gd name="T33" fmla="*/ 7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2" h="190">
                    <a:moveTo>
                      <a:pt x="310" y="76"/>
                    </a:moveTo>
                    <a:cubicBezTo>
                      <a:pt x="303" y="93"/>
                      <a:pt x="296" y="109"/>
                      <a:pt x="287" y="124"/>
                    </a:cubicBezTo>
                    <a:cubicBezTo>
                      <a:pt x="249" y="187"/>
                      <a:pt x="167" y="179"/>
                      <a:pt x="111" y="164"/>
                    </a:cubicBezTo>
                    <a:cubicBezTo>
                      <a:pt x="92" y="158"/>
                      <a:pt x="72" y="147"/>
                      <a:pt x="55" y="138"/>
                    </a:cubicBezTo>
                    <a:cubicBezTo>
                      <a:pt x="41" y="130"/>
                      <a:pt x="28" y="119"/>
                      <a:pt x="21" y="109"/>
                    </a:cubicBezTo>
                    <a:cubicBezTo>
                      <a:pt x="15" y="100"/>
                      <a:pt x="8" y="81"/>
                      <a:pt x="8" y="72"/>
                    </a:cubicBezTo>
                    <a:cubicBezTo>
                      <a:pt x="7" y="64"/>
                      <a:pt x="5" y="48"/>
                      <a:pt x="7" y="34"/>
                    </a:cubicBezTo>
                    <a:cubicBezTo>
                      <a:pt x="8" y="24"/>
                      <a:pt x="12" y="14"/>
                      <a:pt x="13" y="4"/>
                    </a:cubicBezTo>
                    <a:cubicBezTo>
                      <a:pt x="13" y="2"/>
                      <a:pt x="13" y="1"/>
                      <a:pt x="12" y="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3" y="44"/>
                      <a:pt x="0" y="66"/>
                      <a:pt x="0" y="77"/>
                    </a:cubicBezTo>
                    <a:cubicBezTo>
                      <a:pt x="1" y="88"/>
                      <a:pt x="8" y="114"/>
                      <a:pt x="28" y="130"/>
                    </a:cubicBezTo>
                    <a:cubicBezTo>
                      <a:pt x="37" y="138"/>
                      <a:pt x="63" y="157"/>
                      <a:pt x="110" y="172"/>
                    </a:cubicBezTo>
                    <a:cubicBezTo>
                      <a:pt x="166" y="190"/>
                      <a:pt x="202" y="183"/>
                      <a:pt x="202" y="183"/>
                    </a:cubicBezTo>
                    <a:cubicBezTo>
                      <a:pt x="202" y="183"/>
                      <a:pt x="276" y="177"/>
                      <a:pt x="295" y="130"/>
                    </a:cubicBezTo>
                    <a:cubicBezTo>
                      <a:pt x="309" y="93"/>
                      <a:pt x="311" y="84"/>
                      <a:pt x="312" y="78"/>
                    </a:cubicBezTo>
                    <a:cubicBezTo>
                      <a:pt x="312" y="77"/>
                      <a:pt x="311" y="77"/>
                      <a:pt x="310" y="76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296"/>
              <p:cNvSpPr>
                <a:spLocks/>
              </p:cNvSpPr>
              <p:nvPr/>
            </p:nvSpPr>
            <p:spPr bwMode="auto">
              <a:xfrm>
                <a:off x="8865" y="2194"/>
                <a:ext cx="755" cy="502"/>
              </a:xfrm>
              <a:custGeom>
                <a:avLst/>
                <a:gdLst>
                  <a:gd name="T0" fmla="*/ 5 w 319"/>
                  <a:gd name="T1" fmla="*/ 126 h 212"/>
                  <a:gd name="T2" fmla="*/ 1 w 319"/>
                  <a:gd name="T3" fmla="*/ 149 h 212"/>
                  <a:gd name="T4" fmla="*/ 5 w 319"/>
                  <a:gd name="T5" fmla="*/ 146 h 212"/>
                  <a:gd name="T6" fmla="*/ 8 w 319"/>
                  <a:gd name="T7" fmla="*/ 134 h 212"/>
                  <a:gd name="T8" fmla="*/ 17 w 319"/>
                  <a:gd name="T9" fmla="*/ 107 h 212"/>
                  <a:gd name="T10" fmla="*/ 36 w 319"/>
                  <a:gd name="T11" fmla="*/ 51 h 212"/>
                  <a:gd name="T12" fmla="*/ 90 w 319"/>
                  <a:gd name="T13" fmla="*/ 37 h 212"/>
                  <a:gd name="T14" fmla="*/ 161 w 319"/>
                  <a:gd name="T15" fmla="*/ 60 h 212"/>
                  <a:gd name="T16" fmla="*/ 284 w 319"/>
                  <a:gd name="T17" fmla="*/ 103 h 212"/>
                  <a:gd name="T18" fmla="*/ 308 w 319"/>
                  <a:gd name="T19" fmla="*/ 152 h 212"/>
                  <a:gd name="T20" fmla="*/ 307 w 319"/>
                  <a:gd name="T21" fmla="*/ 189 h 212"/>
                  <a:gd name="T22" fmla="*/ 303 w 319"/>
                  <a:gd name="T23" fmla="*/ 212 h 212"/>
                  <a:gd name="T24" fmla="*/ 311 w 319"/>
                  <a:gd name="T25" fmla="*/ 120 h 212"/>
                  <a:gd name="T26" fmla="*/ 184 w 319"/>
                  <a:gd name="T27" fmla="*/ 58 h 212"/>
                  <a:gd name="T28" fmla="*/ 25 w 319"/>
                  <a:gd name="T29" fmla="*/ 61 h 212"/>
                  <a:gd name="T30" fmla="*/ 5 w 319"/>
                  <a:gd name="T31" fmla="*/ 12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9" h="212">
                    <a:moveTo>
                      <a:pt x="5" y="126"/>
                    </a:moveTo>
                    <a:cubicBezTo>
                      <a:pt x="4" y="134"/>
                      <a:pt x="2" y="142"/>
                      <a:pt x="1" y="149"/>
                    </a:cubicBezTo>
                    <a:cubicBezTo>
                      <a:pt x="0" y="150"/>
                      <a:pt x="5" y="146"/>
                      <a:pt x="5" y="146"/>
                    </a:cubicBezTo>
                    <a:cubicBezTo>
                      <a:pt x="7" y="144"/>
                      <a:pt x="8" y="137"/>
                      <a:pt x="8" y="134"/>
                    </a:cubicBezTo>
                    <a:cubicBezTo>
                      <a:pt x="11" y="125"/>
                      <a:pt x="14" y="116"/>
                      <a:pt x="17" y="107"/>
                    </a:cubicBezTo>
                    <a:cubicBezTo>
                      <a:pt x="23" y="88"/>
                      <a:pt x="30" y="70"/>
                      <a:pt x="36" y="51"/>
                    </a:cubicBezTo>
                    <a:cubicBezTo>
                      <a:pt x="45" y="28"/>
                      <a:pt x="70" y="31"/>
                      <a:pt x="90" y="37"/>
                    </a:cubicBezTo>
                    <a:cubicBezTo>
                      <a:pt x="114" y="45"/>
                      <a:pt x="136" y="53"/>
                      <a:pt x="161" y="60"/>
                    </a:cubicBezTo>
                    <a:cubicBezTo>
                      <a:pt x="201" y="70"/>
                      <a:pt x="252" y="74"/>
                      <a:pt x="284" y="103"/>
                    </a:cubicBezTo>
                    <a:cubicBezTo>
                      <a:pt x="299" y="116"/>
                      <a:pt x="306" y="133"/>
                      <a:pt x="308" y="152"/>
                    </a:cubicBezTo>
                    <a:cubicBezTo>
                      <a:pt x="309" y="164"/>
                      <a:pt x="309" y="177"/>
                      <a:pt x="307" y="189"/>
                    </a:cubicBezTo>
                    <a:cubicBezTo>
                      <a:pt x="305" y="197"/>
                      <a:pt x="303" y="205"/>
                      <a:pt x="303" y="212"/>
                    </a:cubicBezTo>
                    <a:cubicBezTo>
                      <a:pt x="307" y="192"/>
                      <a:pt x="319" y="128"/>
                      <a:pt x="311" y="120"/>
                    </a:cubicBezTo>
                    <a:cubicBezTo>
                      <a:pt x="300" y="111"/>
                      <a:pt x="244" y="69"/>
                      <a:pt x="184" y="58"/>
                    </a:cubicBezTo>
                    <a:cubicBezTo>
                      <a:pt x="125" y="46"/>
                      <a:pt x="43" y="0"/>
                      <a:pt x="25" y="61"/>
                    </a:cubicBezTo>
                    <a:cubicBezTo>
                      <a:pt x="18" y="82"/>
                      <a:pt x="11" y="104"/>
                      <a:pt x="5" y="126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297"/>
              <p:cNvSpPr>
                <a:spLocks/>
              </p:cNvSpPr>
              <p:nvPr/>
            </p:nvSpPr>
            <p:spPr bwMode="auto">
              <a:xfrm>
                <a:off x="8913" y="2481"/>
                <a:ext cx="116" cy="118"/>
              </a:xfrm>
              <a:custGeom>
                <a:avLst/>
                <a:gdLst>
                  <a:gd name="T0" fmla="*/ 47 w 49"/>
                  <a:gd name="T1" fmla="*/ 30 h 50"/>
                  <a:gd name="T2" fmla="*/ 20 w 49"/>
                  <a:gd name="T3" fmla="*/ 47 h 50"/>
                  <a:gd name="T4" fmla="*/ 3 w 49"/>
                  <a:gd name="T5" fmla="*/ 20 h 50"/>
                  <a:gd name="T6" fmla="*/ 29 w 49"/>
                  <a:gd name="T7" fmla="*/ 3 h 50"/>
                  <a:gd name="T8" fmla="*/ 47 w 49"/>
                  <a:gd name="T9" fmla="*/ 3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47" y="30"/>
                    </a:moveTo>
                    <a:cubicBezTo>
                      <a:pt x="44" y="42"/>
                      <a:pt x="32" y="50"/>
                      <a:pt x="20" y="47"/>
                    </a:cubicBezTo>
                    <a:cubicBezTo>
                      <a:pt x="8" y="45"/>
                      <a:pt x="0" y="33"/>
                      <a:pt x="3" y="20"/>
                    </a:cubicBezTo>
                    <a:cubicBezTo>
                      <a:pt x="5" y="8"/>
                      <a:pt x="17" y="0"/>
                      <a:pt x="29" y="3"/>
                    </a:cubicBezTo>
                    <a:cubicBezTo>
                      <a:pt x="42" y="5"/>
                      <a:pt x="49" y="17"/>
                      <a:pt x="47" y="3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298"/>
              <p:cNvSpPr>
                <a:spLocks/>
              </p:cNvSpPr>
              <p:nvPr/>
            </p:nvSpPr>
            <p:spPr bwMode="auto">
              <a:xfrm>
                <a:off x="8934" y="2497"/>
                <a:ext cx="38" cy="38"/>
              </a:xfrm>
              <a:custGeom>
                <a:avLst/>
                <a:gdLst>
                  <a:gd name="T0" fmla="*/ 15 w 16"/>
                  <a:gd name="T1" fmla="*/ 9 h 16"/>
                  <a:gd name="T2" fmla="*/ 7 w 16"/>
                  <a:gd name="T3" fmla="*/ 15 h 16"/>
                  <a:gd name="T4" fmla="*/ 1 w 16"/>
                  <a:gd name="T5" fmla="*/ 6 h 16"/>
                  <a:gd name="T6" fmla="*/ 9 w 16"/>
                  <a:gd name="T7" fmla="*/ 1 h 16"/>
                  <a:gd name="T8" fmla="*/ 15 w 16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5" y="9"/>
                    </a:moveTo>
                    <a:cubicBezTo>
                      <a:pt x="14" y="13"/>
                      <a:pt x="10" y="16"/>
                      <a:pt x="7" y="15"/>
                    </a:cubicBezTo>
                    <a:cubicBezTo>
                      <a:pt x="3" y="14"/>
                      <a:pt x="0" y="10"/>
                      <a:pt x="1" y="6"/>
                    </a:cubicBezTo>
                    <a:cubicBezTo>
                      <a:pt x="2" y="2"/>
                      <a:pt x="6" y="0"/>
                      <a:pt x="9" y="1"/>
                    </a:cubicBezTo>
                    <a:cubicBezTo>
                      <a:pt x="13" y="2"/>
                      <a:pt x="16" y="5"/>
                      <a:pt x="15" y="9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299"/>
              <p:cNvSpPr>
                <a:spLocks/>
              </p:cNvSpPr>
              <p:nvPr/>
            </p:nvSpPr>
            <p:spPr bwMode="auto">
              <a:xfrm>
                <a:off x="9310" y="2580"/>
                <a:ext cx="116" cy="118"/>
              </a:xfrm>
              <a:custGeom>
                <a:avLst/>
                <a:gdLst>
                  <a:gd name="T0" fmla="*/ 47 w 49"/>
                  <a:gd name="T1" fmla="*/ 30 h 50"/>
                  <a:gd name="T2" fmla="*/ 20 w 49"/>
                  <a:gd name="T3" fmla="*/ 47 h 50"/>
                  <a:gd name="T4" fmla="*/ 2 w 49"/>
                  <a:gd name="T5" fmla="*/ 20 h 50"/>
                  <a:gd name="T6" fmla="*/ 29 w 49"/>
                  <a:gd name="T7" fmla="*/ 3 h 50"/>
                  <a:gd name="T8" fmla="*/ 47 w 49"/>
                  <a:gd name="T9" fmla="*/ 3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47" y="30"/>
                    </a:moveTo>
                    <a:cubicBezTo>
                      <a:pt x="44" y="42"/>
                      <a:pt x="32" y="50"/>
                      <a:pt x="20" y="47"/>
                    </a:cubicBezTo>
                    <a:cubicBezTo>
                      <a:pt x="7" y="44"/>
                      <a:pt x="0" y="32"/>
                      <a:pt x="2" y="20"/>
                    </a:cubicBezTo>
                    <a:cubicBezTo>
                      <a:pt x="5" y="8"/>
                      <a:pt x="17" y="0"/>
                      <a:pt x="29" y="3"/>
                    </a:cubicBezTo>
                    <a:cubicBezTo>
                      <a:pt x="41" y="5"/>
                      <a:pt x="49" y="17"/>
                      <a:pt x="47" y="3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300"/>
              <p:cNvSpPr>
                <a:spLocks/>
              </p:cNvSpPr>
              <p:nvPr/>
            </p:nvSpPr>
            <p:spPr bwMode="auto">
              <a:xfrm>
                <a:off x="9331" y="2599"/>
                <a:ext cx="38" cy="38"/>
              </a:xfrm>
              <a:custGeom>
                <a:avLst/>
                <a:gdLst>
                  <a:gd name="T0" fmla="*/ 15 w 16"/>
                  <a:gd name="T1" fmla="*/ 9 h 16"/>
                  <a:gd name="T2" fmla="*/ 6 w 16"/>
                  <a:gd name="T3" fmla="*/ 15 h 16"/>
                  <a:gd name="T4" fmla="*/ 1 w 16"/>
                  <a:gd name="T5" fmla="*/ 6 h 16"/>
                  <a:gd name="T6" fmla="*/ 9 w 16"/>
                  <a:gd name="T7" fmla="*/ 1 h 16"/>
                  <a:gd name="T8" fmla="*/ 15 w 16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5" y="9"/>
                    </a:moveTo>
                    <a:cubicBezTo>
                      <a:pt x="14" y="13"/>
                      <a:pt x="10" y="16"/>
                      <a:pt x="6" y="15"/>
                    </a:cubicBezTo>
                    <a:cubicBezTo>
                      <a:pt x="3" y="14"/>
                      <a:pt x="0" y="10"/>
                      <a:pt x="1" y="6"/>
                    </a:cubicBezTo>
                    <a:cubicBezTo>
                      <a:pt x="2" y="2"/>
                      <a:pt x="5" y="0"/>
                      <a:pt x="9" y="1"/>
                    </a:cubicBezTo>
                    <a:cubicBezTo>
                      <a:pt x="13" y="2"/>
                      <a:pt x="16" y="5"/>
                      <a:pt x="15" y="9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301"/>
              <p:cNvSpPr>
                <a:spLocks/>
              </p:cNvSpPr>
              <p:nvPr/>
            </p:nvSpPr>
            <p:spPr bwMode="auto">
              <a:xfrm>
                <a:off x="9114" y="2653"/>
                <a:ext cx="97" cy="97"/>
              </a:xfrm>
              <a:custGeom>
                <a:avLst/>
                <a:gdLst>
                  <a:gd name="T0" fmla="*/ 11 w 41"/>
                  <a:gd name="T1" fmla="*/ 41 h 41"/>
                  <a:gd name="T2" fmla="*/ 1 w 41"/>
                  <a:gd name="T3" fmla="*/ 22 h 41"/>
                  <a:gd name="T4" fmla="*/ 28 w 41"/>
                  <a:gd name="T5" fmla="*/ 6 h 41"/>
                  <a:gd name="T6" fmla="*/ 41 w 41"/>
                  <a:gd name="T7" fmla="*/ 28 h 41"/>
                  <a:gd name="T8" fmla="*/ 22 w 41"/>
                  <a:gd name="T9" fmla="*/ 10 h 41"/>
                  <a:gd name="T10" fmla="*/ 11 w 41"/>
                  <a:gd name="T11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11" y="41"/>
                    </a:moveTo>
                    <a:cubicBezTo>
                      <a:pt x="11" y="41"/>
                      <a:pt x="0" y="33"/>
                      <a:pt x="1" y="22"/>
                    </a:cubicBezTo>
                    <a:cubicBezTo>
                      <a:pt x="2" y="12"/>
                      <a:pt x="16" y="0"/>
                      <a:pt x="28" y="6"/>
                    </a:cubicBezTo>
                    <a:cubicBezTo>
                      <a:pt x="40" y="12"/>
                      <a:pt x="41" y="28"/>
                      <a:pt x="41" y="28"/>
                    </a:cubicBezTo>
                    <a:cubicBezTo>
                      <a:pt x="41" y="28"/>
                      <a:pt x="32" y="10"/>
                      <a:pt x="22" y="10"/>
                    </a:cubicBezTo>
                    <a:cubicBezTo>
                      <a:pt x="14" y="10"/>
                      <a:pt x="1" y="18"/>
                      <a:pt x="11" y="41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302"/>
              <p:cNvSpPr>
                <a:spLocks/>
              </p:cNvSpPr>
              <p:nvPr/>
            </p:nvSpPr>
            <p:spPr bwMode="auto">
              <a:xfrm>
                <a:off x="9279" y="2788"/>
                <a:ext cx="50" cy="64"/>
              </a:xfrm>
              <a:custGeom>
                <a:avLst/>
                <a:gdLst>
                  <a:gd name="T0" fmla="*/ 0 w 21"/>
                  <a:gd name="T1" fmla="*/ 10 h 27"/>
                  <a:gd name="T2" fmla="*/ 21 w 21"/>
                  <a:gd name="T3" fmla="*/ 27 h 27"/>
                  <a:gd name="T4" fmla="*/ 13 w 21"/>
                  <a:gd name="T5" fmla="*/ 17 h 27"/>
                  <a:gd name="T6" fmla="*/ 0 w 21"/>
                  <a:gd name="T7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7">
                    <a:moveTo>
                      <a:pt x="0" y="10"/>
                    </a:moveTo>
                    <a:cubicBezTo>
                      <a:pt x="0" y="10"/>
                      <a:pt x="17" y="0"/>
                      <a:pt x="21" y="27"/>
                    </a:cubicBezTo>
                    <a:cubicBezTo>
                      <a:pt x="21" y="27"/>
                      <a:pt x="17" y="21"/>
                      <a:pt x="13" y="17"/>
                    </a:cubicBezTo>
                    <a:cubicBezTo>
                      <a:pt x="8" y="14"/>
                      <a:pt x="0" y="10"/>
                      <a:pt x="0" y="10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303"/>
              <p:cNvSpPr>
                <a:spLocks/>
              </p:cNvSpPr>
              <p:nvPr/>
            </p:nvSpPr>
            <p:spPr bwMode="auto">
              <a:xfrm>
                <a:off x="9088" y="2937"/>
                <a:ext cx="80" cy="40"/>
              </a:xfrm>
              <a:custGeom>
                <a:avLst/>
                <a:gdLst>
                  <a:gd name="T0" fmla="*/ 3 w 34"/>
                  <a:gd name="T1" fmla="*/ 13 h 17"/>
                  <a:gd name="T2" fmla="*/ 18 w 34"/>
                  <a:gd name="T3" fmla="*/ 3 h 17"/>
                  <a:gd name="T4" fmla="*/ 32 w 34"/>
                  <a:gd name="T5" fmla="*/ 17 h 17"/>
                  <a:gd name="T6" fmla="*/ 17 w 34"/>
                  <a:gd name="T7" fmla="*/ 12 h 17"/>
                  <a:gd name="T8" fmla="*/ 3 w 34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" y="13"/>
                    </a:moveTo>
                    <a:cubicBezTo>
                      <a:pt x="0" y="11"/>
                      <a:pt x="4" y="0"/>
                      <a:pt x="18" y="3"/>
                    </a:cubicBezTo>
                    <a:cubicBezTo>
                      <a:pt x="33" y="7"/>
                      <a:pt x="34" y="15"/>
                      <a:pt x="32" y="17"/>
                    </a:cubicBezTo>
                    <a:cubicBezTo>
                      <a:pt x="31" y="17"/>
                      <a:pt x="24" y="13"/>
                      <a:pt x="17" y="12"/>
                    </a:cubicBezTo>
                    <a:cubicBezTo>
                      <a:pt x="11" y="11"/>
                      <a:pt x="5" y="14"/>
                      <a:pt x="3" y="13"/>
                    </a:cubicBezTo>
                    <a:close/>
                  </a:path>
                </a:pathLst>
              </a:custGeom>
              <a:solidFill>
                <a:srgbClr val="E0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304"/>
              <p:cNvSpPr>
                <a:spLocks/>
              </p:cNvSpPr>
              <p:nvPr/>
            </p:nvSpPr>
            <p:spPr bwMode="auto">
              <a:xfrm>
                <a:off x="9024" y="2781"/>
                <a:ext cx="262" cy="182"/>
              </a:xfrm>
              <a:custGeom>
                <a:avLst/>
                <a:gdLst>
                  <a:gd name="T0" fmla="*/ 111 w 111"/>
                  <a:gd name="T1" fmla="*/ 30 h 77"/>
                  <a:gd name="T2" fmla="*/ 61 w 111"/>
                  <a:gd name="T3" fmla="*/ 24 h 77"/>
                  <a:gd name="T4" fmla="*/ 6 w 111"/>
                  <a:gd name="T5" fmla="*/ 4 h 77"/>
                  <a:gd name="T6" fmla="*/ 50 w 111"/>
                  <a:gd name="T7" fmla="*/ 66 h 77"/>
                  <a:gd name="T8" fmla="*/ 111 w 111"/>
                  <a:gd name="T9" fmla="*/ 3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77">
                    <a:moveTo>
                      <a:pt x="111" y="30"/>
                    </a:moveTo>
                    <a:cubicBezTo>
                      <a:pt x="111" y="30"/>
                      <a:pt x="82" y="35"/>
                      <a:pt x="61" y="24"/>
                    </a:cubicBezTo>
                    <a:cubicBezTo>
                      <a:pt x="40" y="14"/>
                      <a:pt x="9" y="0"/>
                      <a:pt x="6" y="4"/>
                    </a:cubicBezTo>
                    <a:cubicBezTo>
                      <a:pt x="4" y="8"/>
                      <a:pt x="0" y="55"/>
                      <a:pt x="50" y="66"/>
                    </a:cubicBezTo>
                    <a:cubicBezTo>
                      <a:pt x="101" y="77"/>
                      <a:pt x="111" y="30"/>
                      <a:pt x="111" y="30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305"/>
              <p:cNvSpPr>
                <a:spLocks/>
              </p:cNvSpPr>
              <p:nvPr/>
            </p:nvSpPr>
            <p:spPr bwMode="auto">
              <a:xfrm>
                <a:off x="9083" y="2852"/>
                <a:ext cx="203" cy="111"/>
              </a:xfrm>
              <a:custGeom>
                <a:avLst/>
                <a:gdLst>
                  <a:gd name="T0" fmla="*/ 61 w 86"/>
                  <a:gd name="T1" fmla="*/ 1 h 47"/>
                  <a:gd name="T2" fmla="*/ 29 w 86"/>
                  <a:gd name="T3" fmla="*/ 6 h 47"/>
                  <a:gd name="T4" fmla="*/ 0 w 86"/>
                  <a:gd name="T5" fmla="*/ 25 h 47"/>
                  <a:gd name="T6" fmla="*/ 25 w 86"/>
                  <a:gd name="T7" fmla="*/ 36 h 47"/>
                  <a:gd name="T8" fmla="*/ 86 w 86"/>
                  <a:gd name="T9" fmla="*/ 0 h 47"/>
                  <a:gd name="T10" fmla="*/ 61 w 86"/>
                  <a:gd name="T11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47">
                    <a:moveTo>
                      <a:pt x="61" y="1"/>
                    </a:moveTo>
                    <a:cubicBezTo>
                      <a:pt x="52" y="6"/>
                      <a:pt x="36" y="5"/>
                      <a:pt x="29" y="6"/>
                    </a:cubicBezTo>
                    <a:cubicBezTo>
                      <a:pt x="15" y="8"/>
                      <a:pt x="5" y="15"/>
                      <a:pt x="0" y="25"/>
                    </a:cubicBezTo>
                    <a:cubicBezTo>
                      <a:pt x="7" y="30"/>
                      <a:pt x="15" y="33"/>
                      <a:pt x="25" y="36"/>
                    </a:cubicBezTo>
                    <a:cubicBezTo>
                      <a:pt x="76" y="47"/>
                      <a:pt x="86" y="0"/>
                      <a:pt x="86" y="0"/>
                    </a:cubicBezTo>
                    <a:cubicBezTo>
                      <a:pt x="86" y="0"/>
                      <a:pt x="75" y="2"/>
                      <a:pt x="61" y="1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306"/>
              <p:cNvSpPr>
                <a:spLocks/>
              </p:cNvSpPr>
              <p:nvPr/>
            </p:nvSpPr>
            <p:spPr bwMode="auto">
              <a:xfrm>
                <a:off x="8960" y="2369"/>
                <a:ext cx="154" cy="69"/>
              </a:xfrm>
              <a:custGeom>
                <a:avLst/>
                <a:gdLst>
                  <a:gd name="T0" fmla="*/ 4 w 65"/>
                  <a:gd name="T1" fmla="*/ 2 h 29"/>
                  <a:gd name="T2" fmla="*/ 1 w 65"/>
                  <a:gd name="T3" fmla="*/ 11 h 29"/>
                  <a:gd name="T4" fmla="*/ 3 w 65"/>
                  <a:gd name="T5" fmla="*/ 15 h 29"/>
                  <a:gd name="T6" fmla="*/ 57 w 65"/>
                  <a:gd name="T7" fmla="*/ 29 h 29"/>
                  <a:gd name="T8" fmla="*/ 61 w 65"/>
                  <a:gd name="T9" fmla="*/ 27 h 29"/>
                  <a:gd name="T10" fmla="*/ 64 w 65"/>
                  <a:gd name="T11" fmla="*/ 18 h 29"/>
                  <a:gd name="T12" fmla="*/ 63 w 65"/>
                  <a:gd name="T13" fmla="*/ 14 h 29"/>
                  <a:gd name="T14" fmla="*/ 6 w 65"/>
                  <a:gd name="T15" fmla="*/ 0 h 29"/>
                  <a:gd name="T16" fmla="*/ 4 w 65"/>
                  <a:gd name="T17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29">
                    <a:moveTo>
                      <a:pt x="4" y="2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1" y="14"/>
                      <a:pt x="3" y="15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9" y="29"/>
                      <a:pt x="60" y="29"/>
                      <a:pt x="61" y="27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5" y="16"/>
                      <a:pt x="64" y="15"/>
                      <a:pt x="63" y="14"/>
                    </a:cubicBezTo>
                    <a:cubicBezTo>
                      <a:pt x="55" y="11"/>
                      <a:pt x="28" y="0"/>
                      <a:pt x="6" y="0"/>
                    </a:cubicBezTo>
                    <a:cubicBezTo>
                      <a:pt x="5" y="0"/>
                      <a:pt x="4" y="1"/>
                      <a:pt x="4" y="2"/>
                    </a:cubicBezTo>
                    <a:close/>
                  </a:path>
                </a:pathLst>
              </a:custGeom>
              <a:solidFill>
                <a:srgbClr val="7F5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307"/>
              <p:cNvSpPr>
                <a:spLocks/>
              </p:cNvSpPr>
              <p:nvPr/>
            </p:nvSpPr>
            <p:spPr bwMode="auto">
              <a:xfrm>
                <a:off x="9381" y="2507"/>
                <a:ext cx="132" cy="120"/>
              </a:xfrm>
              <a:custGeom>
                <a:avLst/>
                <a:gdLst>
                  <a:gd name="T0" fmla="*/ 9 w 56"/>
                  <a:gd name="T1" fmla="*/ 1 h 51"/>
                  <a:gd name="T2" fmla="*/ 1 w 56"/>
                  <a:gd name="T3" fmla="*/ 8 h 51"/>
                  <a:gd name="T4" fmla="*/ 1 w 56"/>
                  <a:gd name="T5" fmla="*/ 11 h 51"/>
                  <a:gd name="T6" fmla="*/ 42 w 56"/>
                  <a:gd name="T7" fmla="*/ 50 h 51"/>
                  <a:gd name="T8" fmla="*/ 45 w 56"/>
                  <a:gd name="T9" fmla="*/ 50 h 51"/>
                  <a:gd name="T10" fmla="*/ 55 w 56"/>
                  <a:gd name="T11" fmla="*/ 43 h 51"/>
                  <a:gd name="T12" fmla="*/ 55 w 56"/>
                  <a:gd name="T13" fmla="*/ 40 h 51"/>
                  <a:gd name="T14" fmla="*/ 12 w 56"/>
                  <a:gd name="T15" fmla="*/ 1 h 51"/>
                  <a:gd name="T16" fmla="*/ 9 w 56"/>
                  <a:gd name="T17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1">
                    <a:moveTo>
                      <a:pt x="9" y="1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3" y="51"/>
                      <a:pt x="44" y="51"/>
                      <a:pt x="45" y="50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6" y="42"/>
                      <a:pt x="56" y="41"/>
                      <a:pt x="55" y="4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9" y="0"/>
                      <a:pt x="9" y="1"/>
                    </a:cubicBezTo>
                    <a:close/>
                  </a:path>
                </a:pathLst>
              </a:custGeom>
              <a:solidFill>
                <a:srgbClr val="7F5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308"/>
              <p:cNvSpPr>
                <a:spLocks/>
              </p:cNvSpPr>
              <p:nvPr/>
            </p:nvSpPr>
            <p:spPr bwMode="auto">
              <a:xfrm>
                <a:off x="8790" y="4582"/>
                <a:ext cx="227" cy="116"/>
              </a:xfrm>
              <a:custGeom>
                <a:avLst/>
                <a:gdLst>
                  <a:gd name="T0" fmla="*/ 10 w 96"/>
                  <a:gd name="T1" fmla="*/ 48 h 49"/>
                  <a:gd name="T2" fmla="*/ 91 w 96"/>
                  <a:gd name="T3" fmla="*/ 43 h 49"/>
                  <a:gd name="T4" fmla="*/ 48 w 96"/>
                  <a:gd name="T5" fmla="*/ 1 h 49"/>
                  <a:gd name="T6" fmla="*/ 10 w 96"/>
                  <a:gd name="T7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49">
                    <a:moveTo>
                      <a:pt x="10" y="48"/>
                    </a:moveTo>
                    <a:cubicBezTo>
                      <a:pt x="10" y="48"/>
                      <a:pt x="71" y="49"/>
                      <a:pt x="91" y="43"/>
                    </a:cubicBezTo>
                    <a:cubicBezTo>
                      <a:pt x="91" y="43"/>
                      <a:pt x="96" y="3"/>
                      <a:pt x="48" y="1"/>
                    </a:cubicBezTo>
                    <a:cubicBezTo>
                      <a:pt x="0" y="0"/>
                      <a:pt x="1" y="45"/>
                      <a:pt x="10" y="48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309"/>
              <p:cNvSpPr>
                <a:spLocks/>
              </p:cNvSpPr>
              <p:nvPr/>
            </p:nvSpPr>
            <p:spPr bwMode="auto">
              <a:xfrm>
                <a:off x="8806" y="4582"/>
                <a:ext cx="180" cy="100"/>
              </a:xfrm>
              <a:custGeom>
                <a:avLst/>
                <a:gdLst>
                  <a:gd name="T0" fmla="*/ 76 w 76"/>
                  <a:gd name="T1" fmla="*/ 16 h 42"/>
                  <a:gd name="T2" fmla="*/ 41 w 76"/>
                  <a:gd name="T3" fmla="*/ 1 h 42"/>
                  <a:gd name="T4" fmla="*/ 0 w 76"/>
                  <a:gd name="T5" fmla="*/ 24 h 42"/>
                  <a:gd name="T6" fmla="*/ 76 w 76"/>
                  <a:gd name="T7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42">
                    <a:moveTo>
                      <a:pt x="76" y="16"/>
                    </a:moveTo>
                    <a:cubicBezTo>
                      <a:pt x="70" y="8"/>
                      <a:pt x="59" y="2"/>
                      <a:pt x="41" y="1"/>
                    </a:cubicBezTo>
                    <a:cubicBezTo>
                      <a:pt x="16" y="0"/>
                      <a:pt x="5" y="12"/>
                      <a:pt x="0" y="24"/>
                    </a:cubicBezTo>
                    <a:cubicBezTo>
                      <a:pt x="14" y="42"/>
                      <a:pt x="70" y="40"/>
                      <a:pt x="76" y="16"/>
                    </a:cubicBez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310"/>
              <p:cNvSpPr>
                <a:spLocks/>
              </p:cNvSpPr>
              <p:nvPr/>
            </p:nvSpPr>
            <p:spPr bwMode="auto">
              <a:xfrm>
                <a:off x="8847" y="4606"/>
                <a:ext cx="30" cy="14"/>
              </a:xfrm>
              <a:custGeom>
                <a:avLst/>
                <a:gdLst>
                  <a:gd name="T0" fmla="*/ 13 w 13"/>
                  <a:gd name="T1" fmla="*/ 3 h 6"/>
                  <a:gd name="T2" fmla="*/ 6 w 13"/>
                  <a:gd name="T3" fmla="*/ 6 h 6"/>
                  <a:gd name="T4" fmla="*/ 0 w 13"/>
                  <a:gd name="T5" fmla="*/ 3 h 6"/>
                  <a:gd name="T6" fmla="*/ 7 w 13"/>
                  <a:gd name="T7" fmla="*/ 0 h 6"/>
                  <a:gd name="T8" fmla="*/ 13 w 13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13" y="3"/>
                    </a:moveTo>
                    <a:cubicBezTo>
                      <a:pt x="13" y="5"/>
                      <a:pt x="10" y="6"/>
                      <a:pt x="6" y="6"/>
                    </a:cubicBezTo>
                    <a:cubicBezTo>
                      <a:pt x="3" y="6"/>
                      <a:pt x="0" y="5"/>
                      <a:pt x="0" y="3"/>
                    </a:cubicBezTo>
                    <a:cubicBezTo>
                      <a:pt x="0" y="1"/>
                      <a:pt x="3" y="0"/>
                      <a:pt x="7" y="0"/>
                    </a:cubicBezTo>
                    <a:cubicBezTo>
                      <a:pt x="10" y="0"/>
                      <a:pt x="13" y="1"/>
                      <a:pt x="13" y="3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311"/>
              <p:cNvSpPr>
                <a:spLocks/>
              </p:cNvSpPr>
              <p:nvPr/>
            </p:nvSpPr>
            <p:spPr bwMode="auto">
              <a:xfrm>
                <a:off x="9005" y="4608"/>
                <a:ext cx="227" cy="116"/>
              </a:xfrm>
              <a:custGeom>
                <a:avLst/>
                <a:gdLst>
                  <a:gd name="T0" fmla="*/ 10 w 96"/>
                  <a:gd name="T1" fmla="*/ 48 h 49"/>
                  <a:gd name="T2" fmla="*/ 91 w 96"/>
                  <a:gd name="T3" fmla="*/ 43 h 49"/>
                  <a:gd name="T4" fmla="*/ 48 w 96"/>
                  <a:gd name="T5" fmla="*/ 2 h 49"/>
                  <a:gd name="T6" fmla="*/ 10 w 96"/>
                  <a:gd name="T7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49">
                    <a:moveTo>
                      <a:pt x="10" y="48"/>
                    </a:moveTo>
                    <a:cubicBezTo>
                      <a:pt x="10" y="48"/>
                      <a:pt x="72" y="49"/>
                      <a:pt x="91" y="43"/>
                    </a:cubicBezTo>
                    <a:cubicBezTo>
                      <a:pt x="91" y="43"/>
                      <a:pt x="96" y="3"/>
                      <a:pt x="48" y="2"/>
                    </a:cubicBezTo>
                    <a:cubicBezTo>
                      <a:pt x="0" y="0"/>
                      <a:pt x="1" y="45"/>
                      <a:pt x="10" y="48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312"/>
              <p:cNvSpPr>
                <a:spLocks/>
              </p:cNvSpPr>
              <p:nvPr/>
            </p:nvSpPr>
            <p:spPr bwMode="auto">
              <a:xfrm>
                <a:off x="9022" y="4611"/>
                <a:ext cx="179" cy="97"/>
              </a:xfrm>
              <a:custGeom>
                <a:avLst/>
                <a:gdLst>
                  <a:gd name="T0" fmla="*/ 76 w 76"/>
                  <a:gd name="T1" fmla="*/ 15 h 41"/>
                  <a:gd name="T2" fmla="*/ 41 w 76"/>
                  <a:gd name="T3" fmla="*/ 1 h 41"/>
                  <a:gd name="T4" fmla="*/ 0 w 76"/>
                  <a:gd name="T5" fmla="*/ 23 h 41"/>
                  <a:gd name="T6" fmla="*/ 76 w 76"/>
                  <a:gd name="T7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41">
                    <a:moveTo>
                      <a:pt x="76" y="15"/>
                    </a:moveTo>
                    <a:cubicBezTo>
                      <a:pt x="70" y="8"/>
                      <a:pt x="59" y="1"/>
                      <a:pt x="41" y="1"/>
                    </a:cubicBezTo>
                    <a:cubicBezTo>
                      <a:pt x="16" y="0"/>
                      <a:pt x="5" y="11"/>
                      <a:pt x="0" y="23"/>
                    </a:cubicBezTo>
                    <a:cubicBezTo>
                      <a:pt x="14" y="41"/>
                      <a:pt x="70" y="39"/>
                      <a:pt x="76" y="15"/>
                    </a:cubicBez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313"/>
              <p:cNvSpPr>
                <a:spLocks/>
              </p:cNvSpPr>
              <p:nvPr/>
            </p:nvSpPr>
            <p:spPr bwMode="auto">
              <a:xfrm>
                <a:off x="9062" y="4632"/>
                <a:ext cx="30" cy="17"/>
              </a:xfrm>
              <a:custGeom>
                <a:avLst/>
                <a:gdLst>
                  <a:gd name="T0" fmla="*/ 13 w 13"/>
                  <a:gd name="T1" fmla="*/ 3 h 7"/>
                  <a:gd name="T2" fmla="*/ 7 w 13"/>
                  <a:gd name="T3" fmla="*/ 7 h 7"/>
                  <a:gd name="T4" fmla="*/ 0 w 13"/>
                  <a:gd name="T5" fmla="*/ 3 h 7"/>
                  <a:gd name="T6" fmla="*/ 7 w 13"/>
                  <a:gd name="T7" fmla="*/ 0 h 7"/>
                  <a:gd name="T8" fmla="*/ 13 w 13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7">
                    <a:moveTo>
                      <a:pt x="13" y="3"/>
                    </a:moveTo>
                    <a:cubicBezTo>
                      <a:pt x="13" y="5"/>
                      <a:pt x="10" y="7"/>
                      <a:pt x="7" y="7"/>
                    </a:cubicBezTo>
                    <a:cubicBezTo>
                      <a:pt x="3" y="7"/>
                      <a:pt x="0" y="5"/>
                      <a:pt x="0" y="3"/>
                    </a:cubicBezTo>
                    <a:cubicBezTo>
                      <a:pt x="0" y="1"/>
                      <a:pt x="3" y="0"/>
                      <a:pt x="7" y="0"/>
                    </a:cubicBezTo>
                    <a:cubicBezTo>
                      <a:pt x="10" y="0"/>
                      <a:pt x="13" y="2"/>
                      <a:pt x="13" y="3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314"/>
              <p:cNvSpPr>
                <a:spLocks/>
              </p:cNvSpPr>
              <p:nvPr/>
            </p:nvSpPr>
            <p:spPr bwMode="auto">
              <a:xfrm>
                <a:off x="9000" y="949"/>
                <a:ext cx="331" cy="524"/>
              </a:xfrm>
              <a:custGeom>
                <a:avLst/>
                <a:gdLst>
                  <a:gd name="T0" fmla="*/ 113 w 140"/>
                  <a:gd name="T1" fmla="*/ 2 h 222"/>
                  <a:gd name="T2" fmla="*/ 18 w 140"/>
                  <a:gd name="T3" fmla="*/ 20 h 222"/>
                  <a:gd name="T4" fmla="*/ 23 w 140"/>
                  <a:gd name="T5" fmla="*/ 86 h 222"/>
                  <a:gd name="T6" fmla="*/ 81 w 140"/>
                  <a:gd name="T7" fmla="*/ 169 h 222"/>
                  <a:gd name="T8" fmla="*/ 103 w 140"/>
                  <a:gd name="T9" fmla="*/ 222 h 222"/>
                  <a:gd name="T10" fmla="*/ 135 w 140"/>
                  <a:gd name="T11" fmla="*/ 217 h 222"/>
                  <a:gd name="T12" fmla="*/ 89 w 140"/>
                  <a:gd name="T13" fmla="*/ 125 h 222"/>
                  <a:gd name="T14" fmla="*/ 40 w 140"/>
                  <a:gd name="T15" fmla="*/ 46 h 222"/>
                  <a:gd name="T16" fmla="*/ 140 w 140"/>
                  <a:gd name="T17" fmla="*/ 28 h 222"/>
                  <a:gd name="T18" fmla="*/ 113 w 140"/>
                  <a:gd name="T19" fmla="*/ 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0" h="222">
                    <a:moveTo>
                      <a:pt x="113" y="2"/>
                    </a:moveTo>
                    <a:cubicBezTo>
                      <a:pt x="113" y="2"/>
                      <a:pt x="35" y="5"/>
                      <a:pt x="18" y="20"/>
                    </a:cubicBezTo>
                    <a:cubicBezTo>
                      <a:pt x="1" y="35"/>
                      <a:pt x="0" y="58"/>
                      <a:pt x="23" y="86"/>
                    </a:cubicBezTo>
                    <a:cubicBezTo>
                      <a:pt x="36" y="101"/>
                      <a:pt x="63" y="137"/>
                      <a:pt x="81" y="169"/>
                    </a:cubicBezTo>
                    <a:cubicBezTo>
                      <a:pt x="96" y="196"/>
                      <a:pt x="103" y="222"/>
                      <a:pt x="103" y="222"/>
                    </a:cubicBezTo>
                    <a:cubicBezTo>
                      <a:pt x="135" y="217"/>
                      <a:pt x="135" y="217"/>
                      <a:pt x="135" y="217"/>
                    </a:cubicBezTo>
                    <a:cubicBezTo>
                      <a:pt x="135" y="217"/>
                      <a:pt x="122" y="164"/>
                      <a:pt x="89" y="125"/>
                    </a:cubicBezTo>
                    <a:cubicBezTo>
                      <a:pt x="70" y="102"/>
                      <a:pt x="31" y="61"/>
                      <a:pt x="40" y="46"/>
                    </a:cubicBezTo>
                    <a:cubicBezTo>
                      <a:pt x="50" y="30"/>
                      <a:pt x="140" y="28"/>
                      <a:pt x="140" y="28"/>
                    </a:cubicBezTo>
                    <a:cubicBezTo>
                      <a:pt x="140" y="28"/>
                      <a:pt x="140" y="0"/>
                      <a:pt x="113" y="2"/>
                    </a:cubicBez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315"/>
              <p:cNvSpPr>
                <a:spLocks/>
              </p:cNvSpPr>
              <p:nvPr/>
            </p:nvSpPr>
            <p:spPr bwMode="auto">
              <a:xfrm>
                <a:off x="9050" y="977"/>
                <a:ext cx="281" cy="492"/>
              </a:xfrm>
              <a:custGeom>
                <a:avLst/>
                <a:gdLst>
                  <a:gd name="T0" fmla="*/ 96 w 119"/>
                  <a:gd name="T1" fmla="*/ 1 h 208"/>
                  <a:gd name="T2" fmla="*/ 24 w 119"/>
                  <a:gd name="T3" fmla="*/ 13 h 208"/>
                  <a:gd name="T4" fmla="*/ 3 w 119"/>
                  <a:gd name="T5" fmla="*/ 31 h 208"/>
                  <a:gd name="T6" fmla="*/ 20 w 119"/>
                  <a:gd name="T7" fmla="*/ 72 h 208"/>
                  <a:gd name="T8" fmla="*/ 52 w 119"/>
                  <a:gd name="T9" fmla="*/ 109 h 208"/>
                  <a:gd name="T10" fmla="*/ 82 w 119"/>
                  <a:gd name="T11" fmla="*/ 165 h 208"/>
                  <a:gd name="T12" fmla="*/ 96 w 119"/>
                  <a:gd name="T13" fmla="*/ 208 h 208"/>
                  <a:gd name="T14" fmla="*/ 114 w 119"/>
                  <a:gd name="T15" fmla="*/ 205 h 208"/>
                  <a:gd name="T16" fmla="*/ 68 w 119"/>
                  <a:gd name="T17" fmla="*/ 113 h 208"/>
                  <a:gd name="T18" fmla="*/ 19 w 119"/>
                  <a:gd name="T19" fmla="*/ 34 h 208"/>
                  <a:gd name="T20" fmla="*/ 119 w 119"/>
                  <a:gd name="T21" fmla="*/ 16 h 208"/>
                  <a:gd name="T22" fmla="*/ 114 w 119"/>
                  <a:gd name="T23" fmla="*/ 0 h 208"/>
                  <a:gd name="T24" fmla="*/ 96 w 119"/>
                  <a:gd name="T25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9" h="208">
                    <a:moveTo>
                      <a:pt x="96" y="1"/>
                    </a:moveTo>
                    <a:cubicBezTo>
                      <a:pt x="72" y="3"/>
                      <a:pt x="47" y="4"/>
                      <a:pt x="24" y="13"/>
                    </a:cubicBezTo>
                    <a:cubicBezTo>
                      <a:pt x="16" y="16"/>
                      <a:pt x="6" y="22"/>
                      <a:pt x="3" y="31"/>
                    </a:cubicBezTo>
                    <a:cubicBezTo>
                      <a:pt x="0" y="46"/>
                      <a:pt x="11" y="61"/>
                      <a:pt x="20" y="72"/>
                    </a:cubicBezTo>
                    <a:cubicBezTo>
                      <a:pt x="30" y="84"/>
                      <a:pt x="43" y="96"/>
                      <a:pt x="52" y="109"/>
                    </a:cubicBezTo>
                    <a:cubicBezTo>
                      <a:pt x="64" y="127"/>
                      <a:pt x="73" y="146"/>
                      <a:pt x="82" y="165"/>
                    </a:cubicBezTo>
                    <a:cubicBezTo>
                      <a:pt x="88" y="179"/>
                      <a:pt x="93" y="193"/>
                      <a:pt x="96" y="208"/>
                    </a:cubicBezTo>
                    <a:cubicBezTo>
                      <a:pt x="114" y="205"/>
                      <a:pt x="114" y="205"/>
                      <a:pt x="114" y="205"/>
                    </a:cubicBezTo>
                    <a:cubicBezTo>
                      <a:pt x="114" y="205"/>
                      <a:pt x="101" y="152"/>
                      <a:pt x="68" y="113"/>
                    </a:cubicBezTo>
                    <a:cubicBezTo>
                      <a:pt x="49" y="90"/>
                      <a:pt x="10" y="49"/>
                      <a:pt x="19" y="34"/>
                    </a:cubicBezTo>
                    <a:cubicBezTo>
                      <a:pt x="29" y="18"/>
                      <a:pt x="119" y="16"/>
                      <a:pt x="119" y="16"/>
                    </a:cubicBezTo>
                    <a:cubicBezTo>
                      <a:pt x="119" y="16"/>
                      <a:pt x="119" y="7"/>
                      <a:pt x="114" y="0"/>
                    </a:cubicBezTo>
                    <a:cubicBezTo>
                      <a:pt x="108" y="0"/>
                      <a:pt x="102" y="0"/>
                      <a:pt x="96" y="1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316"/>
              <p:cNvSpPr>
                <a:spLocks/>
              </p:cNvSpPr>
              <p:nvPr/>
            </p:nvSpPr>
            <p:spPr bwMode="auto">
              <a:xfrm>
                <a:off x="9003" y="1336"/>
                <a:ext cx="335" cy="175"/>
              </a:xfrm>
              <a:custGeom>
                <a:avLst/>
                <a:gdLst>
                  <a:gd name="T0" fmla="*/ 14 w 142"/>
                  <a:gd name="T1" fmla="*/ 71 h 74"/>
                  <a:gd name="T2" fmla="*/ 135 w 142"/>
                  <a:gd name="T3" fmla="*/ 65 h 74"/>
                  <a:gd name="T4" fmla="*/ 71 w 142"/>
                  <a:gd name="T5" fmla="*/ 3 h 74"/>
                  <a:gd name="T6" fmla="*/ 14 w 142"/>
                  <a:gd name="T7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74">
                    <a:moveTo>
                      <a:pt x="14" y="71"/>
                    </a:moveTo>
                    <a:cubicBezTo>
                      <a:pt x="14" y="71"/>
                      <a:pt x="105" y="74"/>
                      <a:pt x="135" y="65"/>
                    </a:cubicBezTo>
                    <a:cubicBezTo>
                      <a:pt x="135" y="65"/>
                      <a:pt x="142" y="6"/>
                      <a:pt x="71" y="3"/>
                    </a:cubicBezTo>
                    <a:cubicBezTo>
                      <a:pt x="0" y="0"/>
                      <a:pt x="1" y="66"/>
                      <a:pt x="14" y="7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317"/>
              <p:cNvSpPr>
                <a:spLocks/>
              </p:cNvSpPr>
              <p:nvPr/>
            </p:nvSpPr>
            <p:spPr bwMode="auto">
              <a:xfrm>
                <a:off x="9029" y="1339"/>
                <a:ext cx="264" cy="146"/>
              </a:xfrm>
              <a:custGeom>
                <a:avLst/>
                <a:gdLst>
                  <a:gd name="T0" fmla="*/ 112 w 112"/>
                  <a:gd name="T1" fmla="*/ 24 h 62"/>
                  <a:gd name="T2" fmla="*/ 60 w 112"/>
                  <a:gd name="T3" fmla="*/ 2 h 62"/>
                  <a:gd name="T4" fmla="*/ 0 w 112"/>
                  <a:gd name="T5" fmla="*/ 35 h 62"/>
                  <a:gd name="T6" fmla="*/ 112 w 112"/>
                  <a:gd name="T7" fmla="*/ 2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2" h="62">
                    <a:moveTo>
                      <a:pt x="112" y="24"/>
                    </a:moveTo>
                    <a:cubicBezTo>
                      <a:pt x="103" y="13"/>
                      <a:pt x="87" y="3"/>
                      <a:pt x="60" y="2"/>
                    </a:cubicBezTo>
                    <a:cubicBezTo>
                      <a:pt x="23" y="0"/>
                      <a:pt x="6" y="17"/>
                      <a:pt x="0" y="35"/>
                    </a:cubicBezTo>
                    <a:cubicBezTo>
                      <a:pt x="19" y="62"/>
                      <a:pt x="102" y="60"/>
                      <a:pt x="112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318"/>
              <p:cNvSpPr>
                <a:spLocks/>
              </p:cNvSpPr>
              <p:nvPr/>
            </p:nvSpPr>
            <p:spPr bwMode="auto">
              <a:xfrm>
                <a:off x="9088" y="1372"/>
                <a:ext cx="45" cy="23"/>
              </a:xfrm>
              <a:custGeom>
                <a:avLst/>
                <a:gdLst>
                  <a:gd name="T0" fmla="*/ 18 w 19"/>
                  <a:gd name="T1" fmla="*/ 5 h 10"/>
                  <a:gd name="T2" fmla="*/ 9 w 19"/>
                  <a:gd name="T3" fmla="*/ 10 h 10"/>
                  <a:gd name="T4" fmla="*/ 0 w 19"/>
                  <a:gd name="T5" fmla="*/ 5 h 10"/>
                  <a:gd name="T6" fmla="*/ 9 w 19"/>
                  <a:gd name="T7" fmla="*/ 0 h 10"/>
                  <a:gd name="T8" fmla="*/ 18 w 19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8" y="5"/>
                    </a:moveTo>
                    <a:cubicBezTo>
                      <a:pt x="18" y="8"/>
                      <a:pt x="14" y="10"/>
                      <a:pt x="9" y="10"/>
                    </a:cubicBezTo>
                    <a:cubicBezTo>
                      <a:pt x="4" y="10"/>
                      <a:pt x="0" y="7"/>
                      <a:pt x="0" y="5"/>
                    </a:cubicBezTo>
                    <a:cubicBezTo>
                      <a:pt x="0" y="2"/>
                      <a:pt x="4" y="0"/>
                      <a:pt x="9" y="0"/>
                    </a:cubicBezTo>
                    <a:cubicBezTo>
                      <a:pt x="14" y="0"/>
                      <a:pt x="19" y="3"/>
                      <a:pt x="18" y="5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319"/>
              <p:cNvSpPr>
                <a:spLocks/>
              </p:cNvSpPr>
              <p:nvPr/>
            </p:nvSpPr>
            <p:spPr bwMode="auto">
              <a:xfrm>
                <a:off x="9480" y="937"/>
                <a:ext cx="539" cy="562"/>
              </a:xfrm>
              <a:custGeom>
                <a:avLst/>
                <a:gdLst>
                  <a:gd name="T0" fmla="*/ 0 w 228"/>
                  <a:gd name="T1" fmla="*/ 15 h 238"/>
                  <a:gd name="T2" fmla="*/ 195 w 228"/>
                  <a:gd name="T3" fmla="*/ 233 h 238"/>
                  <a:gd name="T4" fmla="*/ 228 w 228"/>
                  <a:gd name="T5" fmla="*/ 238 h 238"/>
                  <a:gd name="T6" fmla="*/ 228 w 228"/>
                  <a:gd name="T7" fmla="*/ 210 h 238"/>
                  <a:gd name="T8" fmla="*/ 108 w 228"/>
                  <a:gd name="T9" fmla="*/ 141 h 238"/>
                  <a:gd name="T10" fmla="*/ 35 w 228"/>
                  <a:gd name="T11" fmla="*/ 0 h 238"/>
                  <a:gd name="T12" fmla="*/ 0 w 228"/>
                  <a:gd name="T13" fmla="*/ 15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8" h="238">
                    <a:moveTo>
                      <a:pt x="0" y="15"/>
                    </a:moveTo>
                    <a:cubicBezTo>
                      <a:pt x="0" y="15"/>
                      <a:pt x="69" y="204"/>
                      <a:pt x="195" y="233"/>
                    </a:cubicBezTo>
                    <a:cubicBezTo>
                      <a:pt x="228" y="238"/>
                      <a:pt x="228" y="238"/>
                      <a:pt x="228" y="238"/>
                    </a:cubicBezTo>
                    <a:cubicBezTo>
                      <a:pt x="228" y="210"/>
                      <a:pt x="228" y="210"/>
                      <a:pt x="228" y="210"/>
                    </a:cubicBezTo>
                    <a:cubicBezTo>
                      <a:pt x="228" y="210"/>
                      <a:pt x="146" y="203"/>
                      <a:pt x="108" y="141"/>
                    </a:cubicBezTo>
                    <a:cubicBezTo>
                      <a:pt x="70" y="80"/>
                      <a:pt x="35" y="0"/>
                      <a:pt x="35" y="0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320"/>
              <p:cNvSpPr>
                <a:spLocks/>
              </p:cNvSpPr>
              <p:nvPr/>
            </p:nvSpPr>
            <p:spPr bwMode="auto">
              <a:xfrm>
                <a:off x="9523" y="937"/>
                <a:ext cx="496" cy="546"/>
              </a:xfrm>
              <a:custGeom>
                <a:avLst/>
                <a:gdLst>
                  <a:gd name="T0" fmla="*/ 7 w 210"/>
                  <a:gd name="T1" fmla="*/ 23 h 231"/>
                  <a:gd name="T2" fmla="*/ 29 w 210"/>
                  <a:gd name="T3" fmla="*/ 67 h 231"/>
                  <a:gd name="T4" fmla="*/ 56 w 210"/>
                  <a:gd name="T5" fmla="*/ 114 h 231"/>
                  <a:gd name="T6" fmla="*/ 80 w 210"/>
                  <a:gd name="T7" fmla="*/ 154 h 231"/>
                  <a:gd name="T8" fmla="*/ 166 w 210"/>
                  <a:gd name="T9" fmla="*/ 213 h 231"/>
                  <a:gd name="T10" fmla="*/ 210 w 210"/>
                  <a:gd name="T11" fmla="*/ 231 h 231"/>
                  <a:gd name="T12" fmla="*/ 210 w 210"/>
                  <a:gd name="T13" fmla="*/ 210 h 231"/>
                  <a:gd name="T14" fmla="*/ 90 w 210"/>
                  <a:gd name="T15" fmla="*/ 141 h 231"/>
                  <a:gd name="T16" fmla="*/ 17 w 210"/>
                  <a:gd name="T17" fmla="*/ 0 h 231"/>
                  <a:gd name="T18" fmla="*/ 0 w 210"/>
                  <a:gd name="T19" fmla="*/ 7 h 231"/>
                  <a:gd name="T20" fmla="*/ 7 w 210"/>
                  <a:gd name="T21" fmla="*/ 2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0" h="231">
                    <a:moveTo>
                      <a:pt x="7" y="23"/>
                    </a:moveTo>
                    <a:cubicBezTo>
                      <a:pt x="14" y="37"/>
                      <a:pt x="22" y="52"/>
                      <a:pt x="29" y="67"/>
                    </a:cubicBezTo>
                    <a:cubicBezTo>
                      <a:pt x="38" y="83"/>
                      <a:pt x="46" y="99"/>
                      <a:pt x="56" y="114"/>
                    </a:cubicBezTo>
                    <a:cubicBezTo>
                      <a:pt x="64" y="128"/>
                      <a:pt x="71" y="142"/>
                      <a:pt x="80" y="154"/>
                    </a:cubicBezTo>
                    <a:cubicBezTo>
                      <a:pt x="102" y="183"/>
                      <a:pt x="135" y="198"/>
                      <a:pt x="166" y="213"/>
                    </a:cubicBezTo>
                    <a:cubicBezTo>
                      <a:pt x="180" y="220"/>
                      <a:pt x="195" y="226"/>
                      <a:pt x="210" y="231"/>
                    </a:cubicBezTo>
                    <a:cubicBezTo>
                      <a:pt x="210" y="210"/>
                      <a:pt x="210" y="210"/>
                      <a:pt x="210" y="210"/>
                    </a:cubicBezTo>
                    <a:cubicBezTo>
                      <a:pt x="210" y="210"/>
                      <a:pt x="128" y="203"/>
                      <a:pt x="90" y="141"/>
                    </a:cubicBezTo>
                    <a:cubicBezTo>
                      <a:pt x="52" y="80"/>
                      <a:pt x="17" y="0"/>
                      <a:pt x="17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13"/>
                      <a:pt x="4" y="18"/>
                      <a:pt x="7" y="23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321"/>
              <p:cNvSpPr>
                <a:spLocks/>
              </p:cNvSpPr>
              <p:nvPr/>
            </p:nvSpPr>
            <p:spPr bwMode="auto">
              <a:xfrm>
                <a:off x="9899" y="1428"/>
                <a:ext cx="184" cy="303"/>
              </a:xfrm>
              <a:custGeom>
                <a:avLst/>
                <a:gdLst>
                  <a:gd name="T0" fmla="*/ 78 w 78"/>
                  <a:gd name="T1" fmla="*/ 105 h 128"/>
                  <a:gd name="T2" fmla="*/ 54 w 78"/>
                  <a:gd name="T3" fmla="*/ 0 h 128"/>
                  <a:gd name="T4" fmla="*/ 9 w 78"/>
                  <a:gd name="T5" fmla="*/ 65 h 128"/>
                  <a:gd name="T6" fmla="*/ 78 w 78"/>
                  <a:gd name="T7" fmla="*/ 10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28">
                    <a:moveTo>
                      <a:pt x="78" y="105"/>
                    </a:moveTo>
                    <a:cubicBezTo>
                      <a:pt x="78" y="105"/>
                      <a:pt x="66" y="24"/>
                      <a:pt x="54" y="0"/>
                    </a:cubicBezTo>
                    <a:cubicBezTo>
                      <a:pt x="54" y="0"/>
                      <a:pt x="0" y="3"/>
                      <a:pt x="9" y="65"/>
                    </a:cubicBezTo>
                    <a:cubicBezTo>
                      <a:pt x="17" y="128"/>
                      <a:pt x="76" y="117"/>
                      <a:pt x="78" y="105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322"/>
              <p:cNvSpPr>
                <a:spLocks/>
              </p:cNvSpPr>
              <p:nvPr/>
            </p:nvSpPr>
            <p:spPr bwMode="auto">
              <a:xfrm>
                <a:off x="9913" y="1469"/>
                <a:ext cx="146" cy="227"/>
              </a:xfrm>
              <a:custGeom>
                <a:avLst/>
                <a:gdLst>
                  <a:gd name="T0" fmla="*/ 14 w 62"/>
                  <a:gd name="T1" fmla="*/ 0 h 96"/>
                  <a:gd name="T2" fmla="*/ 3 w 62"/>
                  <a:gd name="T3" fmla="*/ 48 h 96"/>
                  <a:gd name="T4" fmla="*/ 41 w 62"/>
                  <a:gd name="T5" fmla="*/ 96 h 96"/>
                  <a:gd name="T6" fmla="*/ 14 w 62"/>
                  <a:gd name="T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96">
                    <a:moveTo>
                      <a:pt x="14" y="0"/>
                    </a:moveTo>
                    <a:cubicBezTo>
                      <a:pt x="6" y="9"/>
                      <a:pt x="0" y="24"/>
                      <a:pt x="3" y="48"/>
                    </a:cubicBezTo>
                    <a:cubicBezTo>
                      <a:pt x="7" y="81"/>
                      <a:pt x="25" y="93"/>
                      <a:pt x="41" y="96"/>
                    </a:cubicBezTo>
                    <a:cubicBezTo>
                      <a:pt x="62" y="75"/>
                      <a:pt x="47" y="3"/>
                      <a:pt x="14" y="0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323"/>
              <p:cNvSpPr>
                <a:spLocks/>
              </p:cNvSpPr>
              <p:nvPr/>
            </p:nvSpPr>
            <p:spPr bwMode="auto">
              <a:xfrm>
                <a:off x="9953" y="1611"/>
                <a:ext cx="24" cy="40"/>
              </a:xfrm>
              <a:custGeom>
                <a:avLst/>
                <a:gdLst>
                  <a:gd name="T0" fmla="*/ 4 w 10"/>
                  <a:gd name="T1" fmla="*/ 0 h 17"/>
                  <a:gd name="T2" fmla="*/ 9 w 10"/>
                  <a:gd name="T3" fmla="*/ 8 h 17"/>
                  <a:gd name="T4" fmla="*/ 6 w 10"/>
                  <a:gd name="T5" fmla="*/ 17 h 17"/>
                  <a:gd name="T6" fmla="*/ 1 w 10"/>
                  <a:gd name="T7" fmla="*/ 9 h 17"/>
                  <a:gd name="T8" fmla="*/ 4 w 10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4" y="0"/>
                    </a:moveTo>
                    <a:cubicBezTo>
                      <a:pt x="6" y="0"/>
                      <a:pt x="9" y="3"/>
                      <a:pt x="9" y="8"/>
                    </a:cubicBezTo>
                    <a:cubicBezTo>
                      <a:pt x="10" y="13"/>
                      <a:pt x="9" y="16"/>
                      <a:pt x="6" y="17"/>
                    </a:cubicBezTo>
                    <a:cubicBezTo>
                      <a:pt x="4" y="17"/>
                      <a:pt x="1" y="14"/>
                      <a:pt x="1" y="9"/>
                    </a:cubicBezTo>
                    <a:cubicBezTo>
                      <a:pt x="0" y="5"/>
                      <a:pt x="1" y="1"/>
                      <a:pt x="4" y="0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324"/>
              <p:cNvSpPr>
                <a:spLocks/>
              </p:cNvSpPr>
              <p:nvPr/>
            </p:nvSpPr>
            <p:spPr bwMode="auto">
              <a:xfrm>
                <a:off x="9168" y="651"/>
                <a:ext cx="513" cy="383"/>
              </a:xfrm>
              <a:custGeom>
                <a:avLst/>
                <a:gdLst>
                  <a:gd name="T0" fmla="*/ 0 w 217"/>
                  <a:gd name="T1" fmla="*/ 85 h 162"/>
                  <a:gd name="T2" fmla="*/ 94 w 217"/>
                  <a:gd name="T3" fmla="*/ 157 h 162"/>
                  <a:gd name="T4" fmla="*/ 214 w 217"/>
                  <a:gd name="T5" fmla="*/ 59 h 162"/>
                  <a:gd name="T6" fmla="*/ 181 w 217"/>
                  <a:gd name="T7" fmla="*/ 2 h 162"/>
                  <a:gd name="T8" fmla="*/ 0 w 217"/>
                  <a:gd name="T9" fmla="*/ 8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162">
                    <a:moveTo>
                      <a:pt x="0" y="85"/>
                    </a:moveTo>
                    <a:cubicBezTo>
                      <a:pt x="0" y="85"/>
                      <a:pt x="39" y="162"/>
                      <a:pt x="94" y="157"/>
                    </a:cubicBezTo>
                    <a:cubicBezTo>
                      <a:pt x="149" y="152"/>
                      <a:pt x="217" y="118"/>
                      <a:pt x="214" y="59"/>
                    </a:cubicBezTo>
                    <a:cubicBezTo>
                      <a:pt x="210" y="0"/>
                      <a:pt x="181" y="2"/>
                      <a:pt x="181" y="2"/>
                    </a:cubicBez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325"/>
              <p:cNvSpPr>
                <a:spLocks/>
              </p:cNvSpPr>
              <p:nvPr/>
            </p:nvSpPr>
            <p:spPr bwMode="auto">
              <a:xfrm>
                <a:off x="9168" y="651"/>
                <a:ext cx="513" cy="383"/>
              </a:xfrm>
              <a:custGeom>
                <a:avLst/>
                <a:gdLst>
                  <a:gd name="T0" fmla="*/ 214 w 217"/>
                  <a:gd name="T1" fmla="*/ 59 h 162"/>
                  <a:gd name="T2" fmla="*/ 181 w 217"/>
                  <a:gd name="T3" fmla="*/ 2 h 162"/>
                  <a:gd name="T4" fmla="*/ 158 w 217"/>
                  <a:gd name="T5" fmla="*/ 13 h 162"/>
                  <a:gd name="T6" fmla="*/ 173 w 217"/>
                  <a:gd name="T7" fmla="*/ 51 h 162"/>
                  <a:gd name="T8" fmla="*/ 179 w 217"/>
                  <a:gd name="T9" fmla="*/ 79 h 162"/>
                  <a:gd name="T10" fmla="*/ 137 w 217"/>
                  <a:gd name="T11" fmla="*/ 123 h 162"/>
                  <a:gd name="T12" fmla="*/ 57 w 217"/>
                  <a:gd name="T13" fmla="*/ 123 h 162"/>
                  <a:gd name="T14" fmla="*/ 9 w 217"/>
                  <a:gd name="T15" fmla="*/ 81 h 162"/>
                  <a:gd name="T16" fmla="*/ 0 w 217"/>
                  <a:gd name="T17" fmla="*/ 85 h 162"/>
                  <a:gd name="T18" fmla="*/ 94 w 217"/>
                  <a:gd name="T19" fmla="*/ 157 h 162"/>
                  <a:gd name="T20" fmla="*/ 214 w 217"/>
                  <a:gd name="T21" fmla="*/ 5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7" h="162">
                    <a:moveTo>
                      <a:pt x="214" y="59"/>
                    </a:moveTo>
                    <a:cubicBezTo>
                      <a:pt x="210" y="0"/>
                      <a:pt x="181" y="2"/>
                      <a:pt x="181" y="2"/>
                    </a:cubicBezTo>
                    <a:cubicBezTo>
                      <a:pt x="158" y="13"/>
                      <a:pt x="158" y="13"/>
                      <a:pt x="158" y="13"/>
                    </a:cubicBezTo>
                    <a:cubicBezTo>
                      <a:pt x="164" y="25"/>
                      <a:pt x="170" y="38"/>
                      <a:pt x="173" y="51"/>
                    </a:cubicBezTo>
                    <a:cubicBezTo>
                      <a:pt x="178" y="59"/>
                      <a:pt x="180" y="69"/>
                      <a:pt x="179" y="79"/>
                    </a:cubicBezTo>
                    <a:cubicBezTo>
                      <a:pt x="176" y="101"/>
                      <a:pt x="157" y="116"/>
                      <a:pt x="137" y="123"/>
                    </a:cubicBezTo>
                    <a:cubicBezTo>
                      <a:pt x="112" y="132"/>
                      <a:pt x="82" y="134"/>
                      <a:pt x="57" y="123"/>
                    </a:cubicBezTo>
                    <a:cubicBezTo>
                      <a:pt x="37" y="114"/>
                      <a:pt x="22" y="98"/>
                      <a:pt x="9" y="81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5"/>
                      <a:pt x="39" y="162"/>
                      <a:pt x="94" y="157"/>
                    </a:cubicBezTo>
                    <a:cubicBezTo>
                      <a:pt x="149" y="152"/>
                      <a:pt x="217" y="118"/>
                      <a:pt x="214" y="59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326"/>
              <p:cNvSpPr>
                <a:spLocks/>
              </p:cNvSpPr>
              <p:nvPr/>
            </p:nvSpPr>
            <p:spPr bwMode="auto">
              <a:xfrm>
                <a:off x="8170" y="-520"/>
                <a:ext cx="275" cy="220"/>
              </a:xfrm>
              <a:custGeom>
                <a:avLst/>
                <a:gdLst>
                  <a:gd name="T0" fmla="*/ 114 w 116"/>
                  <a:gd name="T1" fmla="*/ 68 h 93"/>
                  <a:gd name="T2" fmla="*/ 110 w 116"/>
                  <a:gd name="T3" fmla="*/ 56 h 93"/>
                  <a:gd name="T4" fmla="*/ 53 w 116"/>
                  <a:gd name="T5" fmla="*/ 0 h 93"/>
                  <a:gd name="T6" fmla="*/ 1 w 116"/>
                  <a:gd name="T7" fmla="*/ 31 h 93"/>
                  <a:gd name="T8" fmla="*/ 18 w 116"/>
                  <a:gd name="T9" fmla="*/ 42 h 93"/>
                  <a:gd name="T10" fmla="*/ 21 w 116"/>
                  <a:gd name="T11" fmla="*/ 69 h 93"/>
                  <a:gd name="T12" fmla="*/ 55 w 116"/>
                  <a:gd name="T13" fmla="*/ 81 h 93"/>
                  <a:gd name="T14" fmla="*/ 81 w 116"/>
                  <a:gd name="T15" fmla="*/ 93 h 93"/>
                  <a:gd name="T16" fmla="*/ 114 w 116"/>
                  <a:gd name="T17" fmla="*/ 6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93">
                    <a:moveTo>
                      <a:pt x="114" y="68"/>
                    </a:moveTo>
                    <a:cubicBezTo>
                      <a:pt x="114" y="68"/>
                      <a:pt x="116" y="62"/>
                      <a:pt x="110" y="56"/>
                    </a:cubicBezTo>
                    <a:cubicBezTo>
                      <a:pt x="104" y="49"/>
                      <a:pt x="70" y="0"/>
                      <a:pt x="53" y="0"/>
                    </a:cubicBezTo>
                    <a:cubicBezTo>
                      <a:pt x="35" y="0"/>
                      <a:pt x="0" y="2"/>
                      <a:pt x="1" y="31"/>
                    </a:cubicBezTo>
                    <a:cubicBezTo>
                      <a:pt x="1" y="60"/>
                      <a:pt x="16" y="48"/>
                      <a:pt x="18" y="42"/>
                    </a:cubicBezTo>
                    <a:cubicBezTo>
                      <a:pt x="18" y="42"/>
                      <a:pt x="11" y="58"/>
                      <a:pt x="21" y="69"/>
                    </a:cubicBezTo>
                    <a:cubicBezTo>
                      <a:pt x="31" y="80"/>
                      <a:pt x="47" y="80"/>
                      <a:pt x="55" y="81"/>
                    </a:cubicBezTo>
                    <a:cubicBezTo>
                      <a:pt x="62" y="83"/>
                      <a:pt x="81" y="93"/>
                      <a:pt x="81" y="93"/>
                    </a:cubicBezTo>
                    <a:lnTo>
                      <a:pt x="114" y="68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327"/>
              <p:cNvSpPr>
                <a:spLocks/>
              </p:cNvSpPr>
              <p:nvPr/>
            </p:nvSpPr>
            <p:spPr bwMode="auto">
              <a:xfrm>
                <a:off x="8206" y="-390"/>
                <a:ext cx="236" cy="90"/>
              </a:xfrm>
              <a:custGeom>
                <a:avLst/>
                <a:gdLst>
                  <a:gd name="T0" fmla="*/ 97 w 100"/>
                  <a:gd name="T1" fmla="*/ 3 h 38"/>
                  <a:gd name="T2" fmla="*/ 78 w 100"/>
                  <a:gd name="T3" fmla="*/ 9 h 38"/>
                  <a:gd name="T4" fmla="*/ 68 w 100"/>
                  <a:gd name="T5" fmla="*/ 19 h 38"/>
                  <a:gd name="T6" fmla="*/ 64 w 100"/>
                  <a:gd name="T7" fmla="*/ 21 h 38"/>
                  <a:gd name="T8" fmla="*/ 60 w 100"/>
                  <a:gd name="T9" fmla="*/ 20 h 38"/>
                  <a:gd name="T10" fmla="*/ 41 w 100"/>
                  <a:gd name="T11" fmla="*/ 16 h 38"/>
                  <a:gd name="T12" fmla="*/ 30 w 100"/>
                  <a:gd name="T13" fmla="*/ 13 h 38"/>
                  <a:gd name="T14" fmla="*/ 23 w 100"/>
                  <a:gd name="T15" fmla="*/ 11 h 38"/>
                  <a:gd name="T16" fmla="*/ 18 w 100"/>
                  <a:gd name="T17" fmla="*/ 9 h 38"/>
                  <a:gd name="T18" fmla="*/ 17 w 100"/>
                  <a:gd name="T19" fmla="*/ 9 h 38"/>
                  <a:gd name="T20" fmla="*/ 0 w 100"/>
                  <a:gd name="T21" fmla="*/ 0 h 38"/>
                  <a:gd name="T22" fmla="*/ 6 w 100"/>
                  <a:gd name="T23" fmla="*/ 14 h 38"/>
                  <a:gd name="T24" fmla="*/ 40 w 100"/>
                  <a:gd name="T25" fmla="*/ 26 h 38"/>
                  <a:gd name="T26" fmla="*/ 66 w 100"/>
                  <a:gd name="T27" fmla="*/ 38 h 38"/>
                  <a:gd name="T28" fmla="*/ 99 w 100"/>
                  <a:gd name="T29" fmla="*/ 13 h 38"/>
                  <a:gd name="T30" fmla="*/ 97 w 100"/>
                  <a:gd name="T31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38">
                    <a:moveTo>
                      <a:pt x="97" y="3"/>
                    </a:moveTo>
                    <a:cubicBezTo>
                      <a:pt x="90" y="3"/>
                      <a:pt x="84" y="5"/>
                      <a:pt x="78" y="9"/>
                    </a:cubicBezTo>
                    <a:cubicBezTo>
                      <a:pt x="75" y="12"/>
                      <a:pt x="72" y="16"/>
                      <a:pt x="68" y="19"/>
                    </a:cubicBezTo>
                    <a:cubicBezTo>
                      <a:pt x="67" y="20"/>
                      <a:pt x="66" y="21"/>
                      <a:pt x="64" y="21"/>
                    </a:cubicBezTo>
                    <a:cubicBezTo>
                      <a:pt x="63" y="21"/>
                      <a:pt x="61" y="20"/>
                      <a:pt x="60" y="20"/>
                    </a:cubicBezTo>
                    <a:cubicBezTo>
                      <a:pt x="54" y="19"/>
                      <a:pt x="47" y="17"/>
                      <a:pt x="41" y="16"/>
                    </a:cubicBezTo>
                    <a:cubicBezTo>
                      <a:pt x="37" y="16"/>
                      <a:pt x="34" y="14"/>
                      <a:pt x="30" y="13"/>
                    </a:cubicBezTo>
                    <a:cubicBezTo>
                      <a:pt x="28" y="12"/>
                      <a:pt x="25" y="12"/>
                      <a:pt x="23" y="11"/>
                    </a:cubicBezTo>
                    <a:cubicBezTo>
                      <a:pt x="21" y="11"/>
                      <a:pt x="19" y="10"/>
                      <a:pt x="18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1" y="8"/>
                      <a:pt x="3" y="6"/>
                      <a:pt x="0" y="0"/>
                    </a:cubicBezTo>
                    <a:cubicBezTo>
                      <a:pt x="1" y="5"/>
                      <a:pt x="2" y="10"/>
                      <a:pt x="6" y="14"/>
                    </a:cubicBezTo>
                    <a:cubicBezTo>
                      <a:pt x="16" y="25"/>
                      <a:pt x="32" y="25"/>
                      <a:pt x="40" y="26"/>
                    </a:cubicBezTo>
                    <a:cubicBezTo>
                      <a:pt x="47" y="28"/>
                      <a:pt x="66" y="38"/>
                      <a:pt x="66" y="38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13"/>
                      <a:pt x="100" y="8"/>
                      <a:pt x="97" y="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328"/>
              <p:cNvSpPr>
                <a:spLocks/>
              </p:cNvSpPr>
              <p:nvPr/>
            </p:nvSpPr>
            <p:spPr bwMode="auto">
              <a:xfrm>
                <a:off x="8180" y="-491"/>
                <a:ext cx="153" cy="97"/>
              </a:xfrm>
              <a:custGeom>
                <a:avLst/>
                <a:gdLst>
                  <a:gd name="T0" fmla="*/ 16 w 65"/>
                  <a:gd name="T1" fmla="*/ 27 h 41"/>
                  <a:gd name="T2" fmla="*/ 29 w 65"/>
                  <a:gd name="T3" fmla="*/ 21 h 41"/>
                  <a:gd name="T4" fmla="*/ 35 w 65"/>
                  <a:gd name="T5" fmla="*/ 26 h 41"/>
                  <a:gd name="T6" fmla="*/ 45 w 65"/>
                  <a:gd name="T7" fmla="*/ 33 h 41"/>
                  <a:gd name="T8" fmla="*/ 52 w 65"/>
                  <a:gd name="T9" fmla="*/ 41 h 41"/>
                  <a:gd name="T10" fmla="*/ 53 w 65"/>
                  <a:gd name="T11" fmla="*/ 39 h 41"/>
                  <a:gd name="T12" fmla="*/ 54 w 65"/>
                  <a:gd name="T13" fmla="*/ 39 h 41"/>
                  <a:gd name="T14" fmla="*/ 49 w 65"/>
                  <a:gd name="T15" fmla="*/ 18 h 41"/>
                  <a:gd name="T16" fmla="*/ 47 w 65"/>
                  <a:gd name="T17" fmla="*/ 10 h 41"/>
                  <a:gd name="T18" fmla="*/ 49 w 65"/>
                  <a:gd name="T19" fmla="*/ 6 h 41"/>
                  <a:gd name="T20" fmla="*/ 43 w 65"/>
                  <a:gd name="T21" fmla="*/ 4 h 41"/>
                  <a:gd name="T22" fmla="*/ 40 w 65"/>
                  <a:gd name="T23" fmla="*/ 9 h 41"/>
                  <a:gd name="T24" fmla="*/ 29 w 65"/>
                  <a:gd name="T25" fmla="*/ 13 h 41"/>
                  <a:gd name="T26" fmla="*/ 22 w 65"/>
                  <a:gd name="T27" fmla="*/ 8 h 41"/>
                  <a:gd name="T28" fmla="*/ 21 w 65"/>
                  <a:gd name="T29" fmla="*/ 4 h 41"/>
                  <a:gd name="T30" fmla="*/ 17 w 65"/>
                  <a:gd name="T31" fmla="*/ 9 h 41"/>
                  <a:gd name="T32" fmla="*/ 13 w 65"/>
                  <a:gd name="T33" fmla="*/ 18 h 41"/>
                  <a:gd name="T34" fmla="*/ 0 w 65"/>
                  <a:gd name="T35" fmla="*/ 35 h 41"/>
                  <a:gd name="T36" fmla="*/ 13 w 65"/>
                  <a:gd name="T37" fmla="*/ 32 h 41"/>
                  <a:gd name="T38" fmla="*/ 16 w 65"/>
                  <a:gd name="T39" fmla="*/ 2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41">
                    <a:moveTo>
                      <a:pt x="16" y="27"/>
                    </a:moveTo>
                    <a:cubicBezTo>
                      <a:pt x="19" y="23"/>
                      <a:pt x="23" y="19"/>
                      <a:pt x="29" y="21"/>
                    </a:cubicBezTo>
                    <a:cubicBezTo>
                      <a:pt x="31" y="22"/>
                      <a:pt x="33" y="25"/>
                      <a:pt x="35" y="26"/>
                    </a:cubicBezTo>
                    <a:cubicBezTo>
                      <a:pt x="38" y="29"/>
                      <a:pt x="42" y="31"/>
                      <a:pt x="45" y="33"/>
                    </a:cubicBezTo>
                    <a:cubicBezTo>
                      <a:pt x="47" y="36"/>
                      <a:pt x="50" y="38"/>
                      <a:pt x="52" y="41"/>
                    </a:cubicBezTo>
                    <a:cubicBezTo>
                      <a:pt x="52" y="40"/>
                      <a:pt x="53" y="40"/>
                      <a:pt x="53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65" y="34"/>
                      <a:pt x="52" y="23"/>
                      <a:pt x="49" y="18"/>
                    </a:cubicBezTo>
                    <a:cubicBezTo>
                      <a:pt x="46" y="16"/>
                      <a:pt x="45" y="13"/>
                      <a:pt x="47" y="10"/>
                    </a:cubicBezTo>
                    <a:cubicBezTo>
                      <a:pt x="48" y="9"/>
                      <a:pt x="48" y="8"/>
                      <a:pt x="49" y="6"/>
                    </a:cubicBezTo>
                    <a:cubicBezTo>
                      <a:pt x="51" y="2"/>
                      <a:pt x="46" y="0"/>
                      <a:pt x="43" y="4"/>
                    </a:cubicBezTo>
                    <a:cubicBezTo>
                      <a:pt x="42" y="6"/>
                      <a:pt x="41" y="8"/>
                      <a:pt x="40" y="9"/>
                    </a:cubicBezTo>
                    <a:cubicBezTo>
                      <a:pt x="37" y="12"/>
                      <a:pt x="33" y="13"/>
                      <a:pt x="29" y="13"/>
                    </a:cubicBezTo>
                    <a:cubicBezTo>
                      <a:pt x="25" y="13"/>
                      <a:pt x="24" y="11"/>
                      <a:pt x="22" y="8"/>
                    </a:cubicBezTo>
                    <a:cubicBezTo>
                      <a:pt x="22" y="6"/>
                      <a:pt x="21" y="5"/>
                      <a:pt x="21" y="4"/>
                    </a:cubicBezTo>
                    <a:cubicBezTo>
                      <a:pt x="18" y="4"/>
                      <a:pt x="17" y="6"/>
                      <a:pt x="17" y="9"/>
                    </a:cubicBezTo>
                    <a:cubicBezTo>
                      <a:pt x="16" y="12"/>
                      <a:pt x="15" y="15"/>
                      <a:pt x="13" y="18"/>
                    </a:cubicBezTo>
                    <a:cubicBezTo>
                      <a:pt x="10" y="24"/>
                      <a:pt x="6" y="34"/>
                      <a:pt x="0" y="35"/>
                    </a:cubicBezTo>
                    <a:cubicBezTo>
                      <a:pt x="4" y="41"/>
                      <a:pt x="11" y="36"/>
                      <a:pt x="13" y="32"/>
                    </a:cubicBezTo>
                    <a:cubicBezTo>
                      <a:pt x="14" y="30"/>
                      <a:pt x="14" y="29"/>
                      <a:pt x="16" y="2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329"/>
              <p:cNvSpPr>
                <a:spLocks/>
              </p:cNvSpPr>
              <p:nvPr/>
            </p:nvSpPr>
            <p:spPr bwMode="auto">
              <a:xfrm>
                <a:off x="9684" y="374"/>
                <a:ext cx="371" cy="194"/>
              </a:xfrm>
              <a:custGeom>
                <a:avLst/>
                <a:gdLst>
                  <a:gd name="T0" fmla="*/ 16 w 157"/>
                  <a:gd name="T1" fmla="*/ 82 h 82"/>
                  <a:gd name="T2" fmla="*/ 2 w 157"/>
                  <a:gd name="T3" fmla="*/ 41 h 82"/>
                  <a:gd name="T4" fmla="*/ 9 w 157"/>
                  <a:gd name="T5" fmla="*/ 25 h 82"/>
                  <a:gd name="T6" fmla="*/ 118 w 157"/>
                  <a:gd name="T7" fmla="*/ 0 h 82"/>
                  <a:gd name="T8" fmla="*/ 137 w 157"/>
                  <a:gd name="T9" fmla="*/ 13 h 82"/>
                  <a:gd name="T10" fmla="*/ 157 w 157"/>
                  <a:gd name="T11" fmla="*/ 44 h 82"/>
                  <a:gd name="T12" fmla="*/ 143 w 157"/>
                  <a:gd name="T13" fmla="*/ 48 h 82"/>
                  <a:gd name="T14" fmla="*/ 120 w 157"/>
                  <a:gd name="T15" fmla="*/ 16 h 82"/>
                  <a:gd name="T16" fmla="*/ 21 w 157"/>
                  <a:gd name="T17" fmla="*/ 40 h 82"/>
                  <a:gd name="T18" fmla="*/ 29 w 157"/>
                  <a:gd name="T19" fmla="*/ 81 h 82"/>
                  <a:gd name="T20" fmla="*/ 16 w 157"/>
                  <a:gd name="T21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7" h="82">
                    <a:moveTo>
                      <a:pt x="16" y="82"/>
                    </a:moveTo>
                    <a:cubicBezTo>
                      <a:pt x="16" y="82"/>
                      <a:pt x="3" y="48"/>
                      <a:pt x="2" y="41"/>
                    </a:cubicBezTo>
                    <a:cubicBezTo>
                      <a:pt x="0" y="35"/>
                      <a:pt x="4" y="27"/>
                      <a:pt x="9" y="25"/>
                    </a:cubicBezTo>
                    <a:cubicBezTo>
                      <a:pt x="17" y="23"/>
                      <a:pt x="118" y="0"/>
                      <a:pt x="118" y="0"/>
                    </a:cubicBezTo>
                    <a:cubicBezTo>
                      <a:pt x="118" y="0"/>
                      <a:pt x="129" y="0"/>
                      <a:pt x="137" y="13"/>
                    </a:cubicBezTo>
                    <a:cubicBezTo>
                      <a:pt x="146" y="28"/>
                      <a:pt x="157" y="44"/>
                      <a:pt x="157" y="44"/>
                    </a:cubicBezTo>
                    <a:cubicBezTo>
                      <a:pt x="143" y="48"/>
                      <a:pt x="143" y="48"/>
                      <a:pt x="143" y="48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9" y="81"/>
                      <a:pt x="29" y="81"/>
                      <a:pt x="29" y="81"/>
                    </a:cubicBezTo>
                    <a:lnTo>
                      <a:pt x="16" y="82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330"/>
              <p:cNvSpPr>
                <a:spLocks/>
              </p:cNvSpPr>
              <p:nvPr/>
            </p:nvSpPr>
            <p:spPr bwMode="auto">
              <a:xfrm>
                <a:off x="9693" y="386"/>
                <a:ext cx="248" cy="83"/>
              </a:xfrm>
              <a:custGeom>
                <a:avLst/>
                <a:gdLst>
                  <a:gd name="T0" fmla="*/ 105 w 105"/>
                  <a:gd name="T1" fmla="*/ 14 h 35"/>
                  <a:gd name="T2" fmla="*/ 92 w 105"/>
                  <a:gd name="T3" fmla="*/ 0 h 35"/>
                  <a:gd name="T4" fmla="*/ 5 w 105"/>
                  <a:gd name="T5" fmla="*/ 20 h 35"/>
                  <a:gd name="T6" fmla="*/ 0 w 105"/>
                  <a:gd name="T7" fmla="*/ 25 h 35"/>
                  <a:gd name="T8" fmla="*/ 17 w 105"/>
                  <a:gd name="T9" fmla="*/ 35 h 35"/>
                  <a:gd name="T10" fmla="*/ 17 w 105"/>
                  <a:gd name="T11" fmla="*/ 35 h 35"/>
                  <a:gd name="T12" fmla="*/ 105 w 105"/>
                  <a:gd name="T13" fmla="*/ 1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35">
                    <a:moveTo>
                      <a:pt x="105" y="14"/>
                    </a:moveTo>
                    <a:cubicBezTo>
                      <a:pt x="101" y="9"/>
                      <a:pt x="97" y="4"/>
                      <a:pt x="92" y="0"/>
                    </a:cubicBezTo>
                    <a:cubicBezTo>
                      <a:pt x="61" y="7"/>
                      <a:pt x="11" y="18"/>
                      <a:pt x="5" y="20"/>
                    </a:cubicBezTo>
                    <a:cubicBezTo>
                      <a:pt x="3" y="21"/>
                      <a:pt x="1" y="23"/>
                      <a:pt x="0" y="25"/>
                    </a:cubicBezTo>
                    <a:cubicBezTo>
                      <a:pt x="6" y="28"/>
                      <a:pt x="12" y="31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lnTo>
                      <a:pt x="105" y="14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331"/>
              <p:cNvSpPr>
                <a:spLocks/>
              </p:cNvSpPr>
              <p:nvPr/>
            </p:nvSpPr>
            <p:spPr bwMode="auto">
              <a:xfrm>
                <a:off x="9598" y="516"/>
                <a:ext cx="341" cy="440"/>
              </a:xfrm>
              <a:custGeom>
                <a:avLst/>
                <a:gdLst>
                  <a:gd name="T0" fmla="*/ 29 w 144"/>
                  <a:gd name="T1" fmla="*/ 186 h 186"/>
                  <a:gd name="T2" fmla="*/ 1 w 144"/>
                  <a:gd name="T3" fmla="*/ 65 h 186"/>
                  <a:gd name="T4" fmla="*/ 15 w 144"/>
                  <a:gd name="T5" fmla="*/ 28 h 186"/>
                  <a:gd name="T6" fmla="*/ 144 w 144"/>
                  <a:gd name="T7" fmla="*/ 0 h 186"/>
                  <a:gd name="T8" fmla="*/ 65 w 144"/>
                  <a:gd name="T9" fmla="*/ 177 h 186"/>
                  <a:gd name="T10" fmla="*/ 29 w 144"/>
                  <a:gd name="T11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86">
                    <a:moveTo>
                      <a:pt x="29" y="186"/>
                    </a:moveTo>
                    <a:cubicBezTo>
                      <a:pt x="29" y="186"/>
                      <a:pt x="0" y="91"/>
                      <a:pt x="1" y="65"/>
                    </a:cubicBezTo>
                    <a:cubicBezTo>
                      <a:pt x="2" y="40"/>
                      <a:pt x="6" y="35"/>
                      <a:pt x="15" y="28"/>
                    </a:cubicBezTo>
                    <a:cubicBezTo>
                      <a:pt x="26" y="18"/>
                      <a:pt x="144" y="0"/>
                      <a:pt x="144" y="0"/>
                    </a:cubicBezTo>
                    <a:cubicBezTo>
                      <a:pt x="65" y="177"/>
                      <a:pt x="65" y="177"/>
                      <a:pt x="65" y="177"/>
                    </a:cubicBezTo>
                    <a:lnTo>
                      <a:pt x="29" y="186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332"/>
              <p:cNvSpPr>
                <a:spLocks/>
              </p:cNvSpPr>
              <p:nvPr/>
            </p:nvSpPr>
            <p:spPr bwMode="auto">
              <a:xfrm>
                <a:off x="9613" y="653"/>
                <a:ext cx="80" cy="43"/>
              </a:xfrm>
              <a:custGeom>
                <a:avLst/>
                <a:gdLst>
                  <a:gd name="T0" fmla="*/ 0 w 80"/>
                  <a:gd name="T1" fmla="*/ 43 h 43"/>
                  <a:gd name="T2" fmla="*/ 73 w 80"/>
                  <a:gd name="T3" fmla="*/ 0 h 43"/>
                  <a:gd name="T4" fmla="*/ 80 w 80"/>
                  <a:gd name="T5" fmla="*/ 40 h 43"/>
                  <a:gd name="T6" fmla="*/ 0 w 80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43">
                    <a:moveTo>
                      <a:pt x="0" y="43"/>
                    </a:moveTo>
                    <a:lnTo>
                      <a:pt x="73" y="0"/>
                    </a:lnTo>
                    <a:lnTo>
                      <a:pt x="80" y="40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333"/>
              <p:cNvSpPr>
                <a:spLocks/>
              </p:cNvSpPr>
              <p:nvPr/>
            </p:nvSpPr>
            <p:spPr bwMode="auto">
              <a:xfrm>
                <a:off x="9613" y="693"/>
                <a:ext cx="163" cy="241"/>
              </a:xfrm>
              <a:custGeom>
                <a:avLst/>
                <a:gdLst>
                  <a:gd name="T0" fmla="*/ 163 w 163"/>
                  <a:gd name="T1" fmla="*/ 241 h 241"/>
                  <a:gd name="T2" fmla="*/ 59 w 163"/>
                  <a:gd name="T3" fmla="*/ 237 h 241"/>
                  <a:gd name="T4" fmla="*/ 0 w 163"/>
                  <a:gd name="T5" fmla="*/ 3 h 241"/>
                  <a:gd name="T6" fmla="*/ 80 w 163"/>
                  <a:gd name="T7" fmla="*/ 0 h 241"/>
                  <a:gd name="T8" fmla="*/ 163 w 163"/>
                  <a:gd name="T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241">
                    <a:moveTo>
                      <a:pt x="163" y="241"/>
                    </a:moveTo>
                    <a:lnTo>
                      <a:pt x="59" y="237"/>
                    </a:lnTo>
                    <a:lnTo>
                      <a:pt x="0" y="3"/>
                    </a:lnTo>
                    <a:lnTo>
                      <a:pt x="80" y="0"/>
                    </a:lnTo>
                    <a:lnTo>
                      <a:pt x="163" y="241"/>
                    </a:lnTo>
                    <a:close/>
                  </a:path>
                </a:pathLst>
              </a:custGeom>
              <a:solidFill>
                <a:srgbClr val="49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334"/>
              <p:cNvSpPr>
                <a:spLocks/>
              </p:cNvSpPr>
              <p:nvPr/>
            </p:nvSpPr>
            <p:spPr bwMode="auto">
              <a:xfrm>
                <a:off x="9641" y="693"/>
                <a:ext cx="135" cy="241"/>
              </a:xfrm>
              <a:custGeom>
                <a:avLst/>
                <a:gdLst>
                  <a:gd name="T0" fmla="*/ 22 w 57"/>
                  <a:gd name="T1" fmla="*/ 0 h 102"/>
                  <a:gd name="T2" fmla="*/ 0 w 57"/>
                  <a:gd name="T3" fmla="*/ 1 h 102"/>
                  <a:gd name="T4" fmla="*/ 12 w 57"/>
                  <a:gd name="T5" fmla="*/ 45 h 102"/>
                  <a:gd name="T6" fmla="*/ 29 w 57"/>
                  <a:gd name="T7" fmla="*/ 83 h 102"/>
                  <a:gd name="T8" fmla="*/ 11 w 57"/>
                  <a:gd name="T9" fmla="*/ 94 h 102"/>
                  <a:gd name="T10" fmla="*/ 13 w 57"/>
                  <a:gd name="T11" fmla="*/ 100 h 102"/>
                  <a:gd name="T12" fmla="*/ 57 w 57"/>
                  <a:gd name="T13" fmla="*/ 102 h 102"/>
                  <a:gd name="T14" fmla="*/ 22 w 57"/>
                  <a:gd name="T15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102">
                    <a:moveTo>
                      <a:pt x="2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4" y="15"/>
                      <a:pt x="7" y="30"/>
                      <a:pt x="12" y="45"/>
                    </a:cubicBezTo>
                    <a:cubicBezTo>
                      <a:pt x="17" y="58"/>
                      <a:pt x="25" y="70"/>
                      <a:pt x="29" y="83"/>
                    </a:cubicBezTo>
                    <a:cubicBezTo>
                      <a:pt x="32" y="94"/>
                      <a:pt x="20" y="96"/>
                      <a:pt x="11" y="94"/>
                    </a:cubicBezTo>
                    <a:cubicBezTo>
                      <a:pt x="13" y="100"/>
                      <a:pt x="13" y="100"/>
                      <a:pt x="13" y="100"/>
                    </a:cubicBezTo>
                    <a:cubicBezTo>
                      <a:pt x="57" y="102"/>
                      <a:pt x="57" y="102"/>
                      <a:pt x="57" y="102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335"/>
              <p:cNvSpPr>
                <a:spLocks/>
              </p:cNvSpPr>
              <p:nvPr/>
            </p:nvSpPr>
            <p:spPr bwMode="auto">
              <a:xfrm>
                <a:off x="9634" y="445"/>
                <a:ext cx="676" cy="537"/>
              </a:xfrm>
              <a:custGeom>
                <a:avLst/>
                <a:gdLst>
                  <a:gd name="T0" fmla="*/ 0 w 286"/>
                  <a:gd name="T1" fmla="*/ 58 h 227"/>
                  <a:gd name="T2" fmla="*/ 49 w 286"/>
                  <a:gd name="T3" fmla="*/ 227 h 227"/>
                  <a:gd name="T4" fmla="*/ 283 w 286"/>
                  <a:gd name="T5" fmla="*/ 164 h 227"/>
                  <a:gd name="T6" fmla="*/ 226 w 286"/>
                  <a:gd name="T7" fmla="*/ 0 h 227"/>
                  <a:gd name="T8" fmla="*/ 0 w 286"/>
                  <a:gd name="T9" fmla="*/ 58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227">
                    <a:moveTo>
                      <a:pt x="0" y="58"/>
                    </a:moveTo>
                    <a:cubicBezTo>
                      <a:pt x="49" y="227"/>
                      <a:pt x="49" y="227"/>
                      <a:pt x="49" y="227"/>
                    </a:cubicBezTo>
                    <a:cubicBezTo>
                      <a:pt x="49" y="227"/>
                      <a:pt x="280" y="170"/>
                      <a:pt x="283" y="164"/>
                    </a:cubicBezTo>
                    <a:cubicBezTo>
                      <a:pt x="286" y="159"/>
                      <a:pt x="226" y="0"/>
                      <a:pt x="226" y="0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49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336"/>
              <p:cNvSpPr>
                <a:spLocks/>
              </p:cNvSpPr>
              <p:nvPr/>
            </p:nvSpPr>
            <p:spPr bwMode="auto">
              <a:xfrm>
                <a:off x="9790" y="495"/>
                <a:ext cx="312" cy="444"/>
              </a:xfrm>
              <a:custGeom>
                <a:avLst/>
                <a:gdLst>
                  <a:gd name="T0" fmla="*/ 118 w 132"/>
                  <a:gd name="T1" fmla="*/ 78 h 188"/>
                  <a:gd name="T2" fmla="*/ 118 w 132"/>
                  <a:gd name="T3" fmla="*/ 78 h 188"/>
                  <a:gd name="T4" fmla="*/ 94 w 132"/>
                  <a:gd name="T5" fmla="*/ 32 h 188"/>
                  <a:gd name="T6" fmla="*/ 78 w 132"/>
                  <a:gd name="T7" fmla="*/ 0 h 188"/>
                  <a:gd name="T8" fmla="*/ 0 w 132"/>
                  <a:gd name="T9" fmla="*/ 20 h 188"/>
                  <a:gd name="T10" fmla="*/ 25 w 132"/>
                  <a:gd name="T11" fmla="*/ 73 h 188"/>
                  <a:gd name="T12" fmla="*/ 39 w 132"/>
                  <a:gd name="T13" fmla="*/ 102 h 188"/>
                  <a:gd name="T14" fmla="*/ 48 w 132"/>
                  <a:gd name="T15" fmla="*/ 126 h 188"/>
                  <a:gd name="T16" fmla="*/ 44 w 132"/>
                  <a:gd name="T17" fmla="*/ 147 h 188"/>
                  <a:gd name="T18" fmla="*/ 42 w 132"/>
                  <a:gd name="T19" fmla="*/ 175 h 188"/>
                  <a:gd name="T20" fmla="*/ 54 w 132"/>
                  <a:gd name="T21" fmla="*/ 188 h 188"/>
                  <a:gd name="T22" fmla="*/ 131 w 132"/>
                  <a:gd name="T23" fmla="*/ 168 h 188"/>
                  <a:gd name="T24" fmla="*/ 121 w 132"/>
                  <a:gd name="T25" fmla="*/ 123 h 188"/>
                  <a:gd name="T26" fmla="*/ 118 w 132"/>
                  <a:gd name="T27" fmla="*/ 7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2" h="188">
                    <a:moveTo>
                      <a:pt x="118" y="78"/>
                    </a:moveTo>
                    <a:cubicBezTo>
                      <a:pt x="118" y="78"/>
                      <a:pt x="118" y="78"/>
                      <a:pt x="118" y="78"/>
                    </a:cubicBezTo>
                    <a:cubicBezTo>
                      <a:pt x="106" y="65"/>
                      <a:pt x="101" y="48"/>
                      <a:pt x="94" y="32"/>
                    </a:cubicBezTo>
                    <a:cubicBezTo>
                      <a:pt x="89" y="21"/>
                      <a:pt x="84" y="10"/>
                      <a:pt x="78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38"/>
                      <a:pt x="16" y="56"/>
                      <a:pt x="25" y="73"/>
                    </a:cubicBezTo>
                    <a:cubicBezTo>
                      <a:pt x="30" y="83"/>
                      <a:pt x="35" y="92"/>
                      <a:pt x="39" y="102"/>
                    </a:cubicBezTo>
                    <a:cubicBezTo>
                      <a:pt x="42" y="110"/>
                      <a:pt x="47" y="118"/>
                      <a:pt x="48" y="126"/>
                    </a:cubicBezTo>
                    <a:cubicBezTo>
                      <a:pt x="48" y="133"/>
                      <a:pt x="47" y="140"/>
                      <a:pt x="44" y="147"/>
                    </a:cubicBezTo>
                    <a:cubicBezTo>
                      <a:pt x="39" y="156"/>
                      <a:pt x="33" y="166"/>
                      <a:pt x="42" y="175"/>
                    </a:cubicBezTo>
                    <a:cubicBezTo>
                      <a:pt x="46" y="178"/>
                      <a:pt x="52" y="182"/>
                      <a:pt x="54" y="188"/>
                    </a:cubicBezTo>
                    <a:cubicBezTo>
                      <a:pt x="79" y="182"/>
                      <a:pt x="106" y="175"/>
                      <a:pt x="131" y="168"/>
                    </a:cubicBezTo>
                    <a:cubicBezTo>
                      <a:pt x="132" y="152"/>
                      <a:pt x="125" y="139"/>
                      <a:pt x="121" y="123"/>
                    </a:cubicBezTo>
                    <a:cubicBezTo>
                      <a:pt x="117" y="108"/>
                      <a:pt x="124" y="92"/>
                      <a:pt x="118" y="78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337"/>
              <p:cNvSpPr>
                <a:spLocks/>
              </p:cNvSpPr>
              <p:nvPr/>
            </p:nvSpPr>
            <p:spPr bwMode="auto">
              <a:xfrm>
                <a:off x="9634" y="445"/>
                <a:ext cx="622" cy="397"/>
              </a:xfrm>
              <a:custGeom>
                <a:avLst/>
                <a:gdLst>
                  <a:gd name="T0" fmla="*/ 79 w 263"/>
                  <a:gd name="T1" fmla="*/ 155 h 168"/>
                  <a:gd name="T2" fmla="*/ 119 w 263"/>
                  <a:gd name="T3" fmla="*/ 143 h 168"/>
                  <a:gd name="T4" fmla="*/ 139 w 263"/>
                  <a:gd name="T5" fmla="*/ 148 h 168"/>
                  <a:gd name="T6" fmla="*/ 165 w 263"/>
                  <a:gd name="T7" fmla="*/ 146 h 168"/>
                  <a:gd name="T8" fmla="*/ 181 w 263"/>
                  <a:gd name="T9" fmla="*/ 140 h 168"/>
                  <a:gd name="T10" fmla="*/ 190 w 263"/>
                  <a:gd name="T11" fmla="*/ 127 h 168"/>
                  <a:gd name="T12" fmla="*/ 220 w 263"/>
                  <a:gd name="T13" fmla="*/ 118 h 168"/>
                  <a:gd name="T14" fmla="*/ 263 w 263"/>
                  <a:gd name="T15" fmla="*/ 102 h 168"/>
                  <a:gd name="T16" fmla="*/ 226 w 263"/>
                  <a:gd name="T17" fmla="*/ 0 h 168"/>
                  <a:gd name="T18" fmla="*/ 0 w 263"/>
                  <a:gd name="T19" fmla="*/ 58 h 168"/>
                  <a:gd name="T20" fmla="*/ 29 w 263"/>
                  <a:gd name="T21" fmla="*/ 157 h 168"/>
                  <a:gd name="T22" fmla="*/ 79 w 263"/>
                  <a:gd name="T23" fmla="*/ 155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3" h="168">
                    <a:moveTo>
                      <a:pt x="79" y="155"/>
                    </a:moveTo>
                    <a:cubicBezTo>
                      <a:pt x="92" y="151"/>
                      <a:pt x="106" y="143"/>
                      <a:pt x="119" y="143"/>
                    </a:cubicBezTo>
                    <a:cubicBezTo>
                      <a:pt x="127" y="143"/>
                      <a:pt x="132" y="146"/>
                      <a:pt x="139" y="148"/>
                    </a:cubicBezTo>
                    <a:cubicBezTo>
                      <a:pt x="148" y="150"/>
                      <a:pt x="157" y="148"/>
                      <a:pt x="165" y="146"/>
                    </a:cubicBezTo>
                    <a:cubicBezTo>
                      <a:pt x="170" y="145"/>
                      <a:pt x="178" y="144"/>
                      <a:pt x="181" y="140"/>
                    </a:cubicBezTo>
                    <a:cubicBezTo>
                      <a:pt x="185" y="136"/>
                      <a:pt x="186" y="130"/>
                      <a:pt x="190" y="127"/>
                    </a:cubicBezTo>
                    <a:cubicBezTo>
                      <a:pt x="198" y="121"/>
                      <a:pt x="209" y="120"/>
                      <a:pt x="220" y="118"/>
                    </a:cubicBezTo>
                    <a:cubicBezTo>
                      <a:pt x="236" y="115"/>
                      <a:pt x="252" y="111"/>
                      <a:pt x="263" y="102"/>
                    </a:cubicBezTo>
                    <a:cubicBezTo>
                      <a:pt x="247" y="55"/>
                      <a:pt x="226" y="0"/>
                      <a:pt x="226" y="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29" y="157"/>
                      <a:pt x="29" y="157"/>
                      <a:pt x="29" y="157"/>
                    </a:cubicBezTo>
                    <a:cubicBezTo>
                      <a:pt x="41" y="168"/>
                      <a:pt x="63" y="160"/>
                      <a:pt x="79" y="155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338"/>
              <p:cNvSpPr>
                <a:spLocks/>
              </p:cNvSpPr>
              <p:nvPr/>
            </p:nvSpPr>
            <p:spPr bwMode="auto">
              <a:xfrm>
                <a:off x="9738" y="792"/>
                <a:ext cx="565" cy="190"/>
              </a:xfrm>
              <a:custGeom>
                <a:avLst/>
                <a:gdLst>
                  <a:gd name="T0" fmla="*/ 234 w 239"/>
                  <a:gd name="T1" fmla="*/ 0 h 80"/>
                  <a:gd name="T2" fmla="*/ 233 w 239"/>
                  <a:gd name="T3" fmla="*/ 4 h 80"/>
                  <a:gd name="T4" fmla="*/ 214 w 239"/>
                  <a:gd name="T5" fmla="*/ 18 h 80"/>
                  <a:gd name="T6" fmla="*/ 132 w 239"/>
                  <a:gd name="T7" fmla="*/ 41 h 80"/>
                  <a:gd name="T8" fmla="*/ 49 w 239"/>
                  <a:gd name="T9" fmla="*/ 63 h 80"/>
                  <a:gd name="T10" fmla="*/ 14 w 239"/>
                  <a:gd name="T11" fmla="*/ 68 h 80"/>
                  <a:gd name="T12" fmla="*/ 0 w 239"/>
                  <a:gd name="T13" fmla="*/ 63 h 80"/>
                  <a:gd name="T14" fmla="*/ 5 w 239"/>
                  <a:gd name="T15" fmla="*/ 80 h 80"/>
                  <a:gd name="T16" fmla="*/ 239 w 239"/>
                  <a:gd name="T17" fmla="*/ 17 h 80"/>
                  <a:gd name="T18" fmla="*/ 234 w 239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9" h="80">
                    <a:moveTo>
                      <a:pt x="234" y="0"/>
                    </a:moveTo>
                    <a:cubicBezTo>
                      <a:pt x="234" y="1"/>
                      <a:pt x="234" y="2"/>
                      <a:pt x="233" y="4"/>
                    </a:cubicBezTo>
                    <a:cubicBezTo>
                      <a:pt x="229" y="12"/>
                      <a:pt x="222" y="16"/>
                      <a:pt x="214" y="18"/>
                    </a:cubicBezTo>
                    <a:cubicBezTo>
                      <a:pt x="187" y="27"/>
                      <a:pt x="159" y="34"/>
                      <a:pt x="132" y="41"/>
                    </a:cubicBezTo>
                    <a:cubicBezTo>
                      <a:pt x="104" y="49"/>
                      <a:pt x="77" y="57"/>
                      <a:pt x="49" y="63"/>
                    </a:cubicBezTo>
                    <a:cubicBezTo>
                      <a:pt x="38" y="65"/>
                      <a:pt x="26" y="69"/>
                      <a:pt x="14" y="68"/>
                    </a:cubicBezTo>
                    <a:cubicBezTo>
                      <a:pt x="9" y="68"/>
                      <a:pt x="4" y="66"/>
                      <a:pt x="0" y="63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80"/>
                      <a:pt x="236" y="23"/>
                      <a:pt x="239" y="17"/>
                    </a:cubicBezTo>
                    <a:cubicBezTo>
                      <a:pt x="239" y="16"/>
                      <a:pt x="238" y="10"/>
                      <a:pt x="234" y="0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339"/>
              <p:cNvSpPr>
                <a:spLocks/>
              </p:cNvSpPr>
              <p:nvPr/>
            </p:nvSpPr>
            <p:spPr bwMode="auto">
              <a:xfrm>
                <a:off x="9634" y="428"/>
                <a:ext cx="634" cy="393"/>
              </a:xfrm>
              <a:custGeom>
                <a:avLst/>
                <a:gdLst>
                  <a:gd name="T0" fmla="*/ 0 w 268"/>
                  <a:gd name="T1" fmla="*/ 65 h 166"/>
                  <a:gd name="T2" fmla="*/ 29 w 268"/>
                  <a:gd name="T3" fmla="*/ 156 h 166"/>
                  <a:gd name="T4" fmla="*/ 40 w 268"/>
                  <a:gd name="T5" fmla="*/ 165 h 166"/>
                  <a:gd name="T6" fmla="*/ 258 w 268"/>
                  <a:gd name="T7" fmla="*/ 109 h 166"/>
                  <a:gd name="T8" fmla="*/ 267 w 268"/>
                  <a:gd name="T9" fmla="*/ 101 h 166"/>
                  <a:gd name="T10" fmla="*/ 229 w 268"/>
                  <a:gd name="T11" fmla="*/ 10 h 166"/>
                  <a:gd name="T12" fmla="*/ 218 w 268"/>
                  <a:gd name="T13" fmla="*/ 1 h 166"/>
                  <a:gd name="T14" fmla="*/ 0 w 268"/>
                  <a:gd name="T15" fmla="*/ 6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8" h="166">
                    <a:moveTo>
                      <a:pt x="0" y="65"/>
                    </a:moveTo>
                    <a:cubicBezTo>
                      <a:pt x="29" y="156"/>
                      <a:pt x="29" y="156"/>
                      <a:pt x="29" y="156"/>
                    </a:cubicBezTo>
                    <a:cubicBezTo>
                      <a:pt x="29" y="156"/>
                      <a:pt x="32" y="166"/>
                      <a:pt x="40" y="165"/>
                    </a:cubicBezTo>
                    <a:cubicBezTo>
                      <a:pt x="48" y="164"/>
                      <a:pt x="258" y="109"/>
                      <a:pt x="258" y="109"/>
                    </a:cubicBezTo>
                    <a:cubicBezTo>
                      <a:pt x="258" y="109"/>
                      <a:pt x="265" y="106"/>
                      <a:pt x="267" y="101"/>
                    </a:cubicBezTo>
                    <a:cubicBezTo>
                      <a:pt x="268" y="96"/>
                      <a:pt x="229" y="10"/>
                      <a:pt x="229" y="10"/>
                    </a:cubicBezTo>
                    <a:cubicBezTo>
                      <a:pt x="229" y="10"/>
                      <a:pt x="227" y="0"/>
                      <a:pt x="218" y="1"/>
                    </a:cubicBezTo>
                    <a:cubicBezTo>
                      <a:pt x="208" y="1"/>
                      <a:pt x="12" y="48"/>
                      <a:pt x="0" y="65"/>
                    </a:cubicBezTo>
                    <a:close/>
                  </a:path>
                </a:pathLst>
              </a:custGeom>
              <a:solidFill>
                <a:srgbClr val="49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340"/>
              <p:cNvSpPr>
                <a:spLocks/>
              </p:cNvSpPr>
              <p:nvPr/>
            </p:nvSpPr>
            <p:spPr bwMode="auto">
              <a:xfrm>
                <a:off x="9780" y="471"/>
                <a:ext cx="291" cy="305"/>
              </a:xfrm>
              <a:custGeom>
                <a:avLst/>
                <a:gdLst>
                  <a:gd name="T0" fmla="*/ 120 w 123"/>
                  <a:gd name="T1" fmla="*/ 100 h 129"/>
                  <a:gd name="T2" fmla="*/ 106 w 123"/>
                  <a:gd name="T3" fmla="*/ 57 h 129"/>
                  <a:gd name="T4" fmla="*/ 83 w 123"/>
                  <a:gd name="T5" fmla="*/ 0 h 129"/>
                  <a:gd name="T6" fmla="*/ 0 w 123"/>
                  <a:gd name="T7" fmla="*/ 22 h 129"/>
                  <a:gd name="T8" fmla="*/ 16 w 123"/>
                  <a:gd name="T9" fmla="*/ 44 h 129"/>
                  <a:gd name="T10" fmla="*/ 38 w 123"/>
                  <a:gd name="T11" fmla="*/ 97 h 129"/>
                  <a:gd name="T12" fmla="*/ 50 w 123"/>
                  <a:gd name="T13" fmla="*/ 129 h 129"/>
                  <a:gd name="T14" fmla="*/ 123 w 123"/>
                  <a:gd name="T15" fmla="*/ 110 h 129"/>
                  <a:gd name="T16" fmla="*/ 120 w 123"/>
                  <a:gd name="T17" fmla="*/ 10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129">
                    <a:moveTo>
                      <a:pt x="120" y="100"/>
                    </a:moveTo>
                    <a:cubicBezTo>
                      <a:pt x="116" y="86"/>
                      <a:pt x="111" y="71"/>
                      <a:pt x="106" y="57"/>
                    </a:cubicBezTo>
                    <a:cubicBezTo>
                      <a:pt x="101" y="46"/>
                      <a:pt x="87" y="7"/>
                      <a:pt x="83" y="0"/>
                    </a:cubicBezTo>
                    <a:cubicBezTo>
                      <a:pt x="56" y="7"/>
                      <a:pt x="26" y="15"/>
                      <a:pt x="0" y="22"/>
                    </a:cubicBezTo>
                    <a:cubicBezTo>
                      <a:pt x="6" y="29"/>
                      <a:pt x="12" y="37"/>
                      <a:pt x="16" y="44"/>
                    </a:cubicBezTo>
                    <a:cubicBezTo>
                      <a:pt x="25" y="61"/>
                      <a:pt x="32" y="79"/>
                      <a:pt x="38" y="97"/>
                    </a:cubicBezTo>
                    <a:cubicBezTo>
                      <a:pt x="41" y="108"/>
                      <a:pt x="46" y="118"/>
                      <a:pt x="50" y="129"/>
                    </a:cubicBezTo>
                    <a:cubicBezTo>
                      <a:pt x="74" y="123"/>
                      <a:pt x="99" y="116"/>
                      <a:pt x="123" y="110"/>
                    </a:cubicBezTo>
                    <a:cubicBezTo>
                      <a:pt x="122" y="107"/>
                      <a:pt x="121" y="103"/>
                      <a:pt x="120" y="100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341"/>
              <p:cNvSpPr>
                <a:spLocks/>
              </p:cNvSpPr>
              <p:nvPr/>
            </p:nvSpPr>
            <p:spPr bwMode="auto">
              <a:xfrm>
                <a:off x="9707" y="450"/>
                <a:ext cx="355" cy="123"/>
              </a:xfrm>
              <a:custGeom>
                <a:avLst/>
                <a:gdLst>
                  <a:gd name="T0" fmla="*/ 65 w 150"/>
                  <a:gd name="T1" fmla="*/ 34 h 52"/>
                  <a:gd name="T2" fmla="*/ 107 w 150"/>
                  <a:gd name="T3" fmla="*/ 22 h 52"/>
                  <a:gd name="T4" fmla="*/ 138 w 150"/>
                  <a:gd name="T5" fmla="*/ 11 h 52"/>
                  <a:gd name="T6" fmla="*/ 149 w 150"/>
                  <a:gd name="T7" fmla="*/ 4 h 52"/>
                  <a:gd name="T8" fmla="*/ 149 w 150"/>
                  <a:gd name="T9" fmla="*/ 0 h 52"/>
                  <a:gd name="T10" fmla="*/ 0 w 150"/>
                  <a:gd name="T11" fmla="*/ 41 h 52"/>
                  <a:gd name="T12" fmla="*/ 65 w 150"/>
                  <a:gd name="T13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52">
                    <a:moveTo>
                      <a:pt x="65" y="34"/>
                    </a:moveTo>
                    <a:cubicBezTo>
                      <a:pt x="79" y="30"/>
                      <a:pt x="93" y="27"/>
                      <a:pt x="107" y="22"/>
                    </a:cubicBezTo>
                    <a:cubicBezTo>
                      <a:pt x="117" y="19"/>
                      <a:pt x="128" y="16"/>
                      <a:pt x="138" y="11"/>
                    </a:cubicBezTo>
                    <a:cubicBezTo>
                      <a:pt x="142" y="10"/>
                      <a:pt x="147" y="8"/>
                      <a:pt x="149" y="4"/>
                    </a:cubicBezTo>
                    <a:cubicBezTo>
                      <a:pt x="149" y="3"/>
                      <a:pt x="150" y="1"/>
                      <a:pt x="149" y="0"/>
                    </a:cubicBezTo>
                    <a:cubicBezTo>
                      <a:pt x="107" y="10"/>
                      <a:pt x="40" y="27"/>
                      <a:pt x="0" y="41"/>
                    </a:cubicBezTo>
                    <a:cubicBezTo>
                      <a:pt x="11" y="52"/>
                      <a:pt x="57" y="37"/>
                      <a:pt x="65" y="34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342"/>
              <p:cNvSpPr>
                <a:spLocks/>
              </p:cNvSpPr>
              <p:nvPr/>
            </p:nvSpPr>
            <p:spPr bwMode="auto">
              <a:xfrm>
                <a:off x="9925" y="677"/>
                <a:ext cx="146" cy="87"/>
              </a:xfrm>
              <a:custGeom>
                <a:avLst/>
                <a:gdLst>
                  <a:gd name="T0" fmla="*/ 56 w 62"/>
                  <a:gd name="T1" fmla="*/ 11 h 37"/>
                  <a:gd name="T2" fmla="*/ 56 w 62"/>
                  <a:gd name="T3" fmla="*/ 11 h 37"/>
                  <a:gd name="T4" fmla="*/ 50 w 62"/>
                  <a:gd name="T5" fmla="*/ 6 h 37"/>
                  <a:gd name="T6" fmla="*/ 9 w 62"/>
                  <a:gd name="T7" fmla="*/ 11 h 37"/>
                  <a:gd name="T8" fmla="*/ 7 w 62"/>
                  <a:gd name="T9" fmla="*/ 37 h 37"/>
                  <a:gd name="T10" fmla="*/ 62 w 62"/>
                  <a:gd name="T11" fmla="*/ 23 h 37"/>
                  <a:gd name="T12" fmla="*/ 56 w 62"/>
                  <a:gd name="T13" fmla="*/ 1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37">
                    <a:moveTo>
                      <a:pt x="56" y="11"/>
                    </a:moveTo>
                    <a:cubicBezTo>
                      <a:pt x="56" y="11"/>
                      <a:pt x="56" y="11"/>
                      <a:pt x="56" y="11"/>
                    </a:cubicBezTo>
                    <a:cubicBezTo>
                      <a:pt x="54" y="9"/>
                      <a:pt x="52" y="7"/>
                      <a:pt x="50" y="6"/>
                    </a:cubicBezTo>
                    <a:cubicBezTo>
                      <a:pt x="37" y="0"/>
                      <a:pt x="20" y="4"/>
                      <a:pt x="9" y="11"/>
                    </a:cubicBezTo>
                    <a:cubicBezTo>
                      <a:pt x="0" y="18"/>
                      <a:pt x="4" y="28"/>
                      <a:pt x="7" y="37"/>
                    </a:cubicBezTo>
                    <a:cubicBezTo>
                      <a:pt x="25" y="33"/>
                      <a:pt x="44" y="28"/>
                      <a:pt x="62" y="23"/>
                    </a:cubicBezTo>
                    <a:cubicBezTo>
                      <a:pt x="60" y="19"/>
                      <a:pt x="58" y="15"/>
                      <a:pt x="56" y="11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343"/>
              <p:cNvSpPr>
                <a:spLocks/>
              </p:cNvSpPr>
              <p:nvPr/>
            </p:nvSpPr>
            <p:spPr bwMode="auto">
              <a:xfrm>
                <a:off x="9946" y="684"/>
                <a:ext cx="109" cy="106"/>
              </a:xfrm>
              <a:custGeom>
                <a:avLst/>
                <a:gdLst>
                  <a:gd name="T0" fmla="*/ 0 w 46"/>
                  <a:gd name="T1" fmla="*/ 13 h 45"/>
                  <a:gd name="T2" fmla="*/ 36 w 46"/>
                  <a:gd name="T3" fmla="*/ 3 h 45"/>
                  <a:gd name="T4" fmla="*/ 45 w 46"/>
                  <a:gd name="T5" fmla="*/ 36 h 45"/>
                  <a:gd name="T6" fmla="*/ 9 w 46"/>
                  <a:gd name="T7" fmla="*/ 44 h 45"/>
                  <a:gd name="T8" fmla="*/ 0 w 46"/>
                  <a:gd name="T9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0" y="13"/>
                    </a:moveTo>
                    <a:cubicBezTo>
                      <a:pt x="0" y="13"/>
                      <a:pt x="30" y="0"/>
                      <a:pt x="36" y="3"/>
                    </a:cubicBezTo>
                    <a:cubicBezTo>
                      <a:pt x="42" y="7"/>
                      <a:pt x="46" y="33"/>
                      <a:pt x="45" y="36"/>
                    </a:cubicBezTo>
                    <a:cubicBezTo>
                      <a:pt x="44" y="39"/>
                      <a:pt x="15" y="45"/>
                      <a:pt x="9" y="44"/>
                    </a:cubicBezTo>
                    <a:cubicBezTo>
                      <a:pt x="3" y="42"/>
                      <a:pt x="0" y="13"/>
                      <a:pt x="0" y="13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344"/>
              <p:cNvSpPr>
                <a:spLocks/>
              </p:cNvSpPr>
              <p:nvPr/>
            </p:nvSpPr>
            <p:spPr bwMode="auto">
              <a:xfrm>
                <a:off x="9899" y="755"/>
                <a:ext cx="184" cy="203"/>
              </a:xfrm>
              <a:custGeom>
                <a:avLst/>
                <a:gdLst>
                  <a:gd name="T0" fmla="*/ 57 w 78"/>
                  <a:gd name="T1" fmla="*/ 0 h 86"/>
                  <a:gd name="T2" fmla="*/ 72 w 78"/>
                  <a:gd name="T3" fmla="*/ 41 h 86"/>
                  <a:gd name="T4" fmla="*/ 71 w 78"/>
                  <a:gd name="T5" fmla="*/ 77 h 86"/>
                  <a:gd name="T6" fmla="*/ 60 w 78"/>
                  <a:gd name="T7" fmla="*/ 78 h 86"/>
                  <a:gd name="T8" fmla="*/ 49 w 78"/>
                  <a:gd name="T9" fmla="*/ 84 h 86"/>
                  <a:gd name="T10" fmla="*/ 39 w 78"/>
                  <a:gd name="T11" fmla="*/ 78 h 86"/>
                  <a:gd name="T12" fmla="*/ 26 w 78"/>
                  <a:gd name="T13" fmla="*/ 86 h 86"/>
                  <a:gd name="T14" fmla="*/ 21 w 78"/>
                  <a:gd name="T15" fmla="*/ 76 h 86"/>
                  <a:gd name="T16" fmla="*/ 22 w 78"/>
                  <a:gd name="T17" fmla="*/ 59 h 86"/>
                  <a:gd name="T18" fmla="*/ 13 w 78"/>
                  <a:gd name="T19" fmla="*/ 64 h 86"/>
                  <a:gd name="T20" fmla="*/ 3 w 78"/>
                  <a:gd name="T21" fmla="*/ 48 h 86"/>
                  <a:gd name="T22" fmla="*/ 15 w 78"/>
                  <a:gd name="T23" fmla="*/ 6 h 86"/>
                  <a:gd name="T24" fmla="*/ 57 w 78"/>
                  <a:gd name="T2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86">
                    <a:moveTo>
                      <a:pt x="57" y="0"/>
                    </a:moveTo>
                    <a:cubicBezTo>
                      <a:pt x="57" y="0"/>
                      <a:pt x="69" y="21"/>
                      <a:pt x="72" y="41"/>
                    </a:cubicBezTo>
                    <a:cubicBezTo>
                      <a:pt x="76" y="61"/>
                      <a:pt x="78" y="73"/>
                      <a:pt x="71" y="77"/>
                    </a:cubicBezTo>
                    <a:cubicBezTo>
                      <a:pt x="65" y="82"/>
                      <a:pt x="61" y="81"/>
                      <a:pt x="60" y="78"/>
                    </a:cubicBezTo>
                    <a:cubicBezTo>
                      <a:pt x="60" y="78"/>
                      <a:pt x="58" y="85"/>
                      <a:pt x="49" y="84"/>
                    </a:cubicBezTo>
                    <a:cubicBezTo>
                      <a:pt x="40" y="83"/>
                      <a:pt x="39" y="78"/>
                      <a:pt x="39" y="78"/>
                    </a:cubicBezTo>
                    <a:cubicBezTo>
                      <a:pt x="39" y="78"/>
                      <a:pt x="36" y="86"/>
                      <a:pt x="26" y="86"/>
                    </a:cubicBezTo>
                    <a:cubicBezTo>
                      <a:pt x="19" y="86"/>
                      <a:pt x="21" y="76"/>
                      <a:pt x="21" y="76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19" y="65"/>
                      <a:pt x="13" y="64"/>
                    </a:cubicBezTo>
                    <a:cubicBezTo>
                      <a:pt x="7" y="63"/>
                      <a:pt x="0" y="61"/>
                      <a:pt x="3" y="48"/>
                    </a:cubicBezTo>
                    <a:cubicBezTo>
                      <a:pt x="5" y="36"/>
                      <a:pt x="15" y="6"/>
                      <a:pt x="15" y="6"/>
                    </a:cubicBez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345"/>
              <p:cNvSpPr>
                <a:spLocks/>
              </p:cNvSpPr>
              <p:nvPr/>
            </p:nvSpPr>
            <p:spPr bwMode="auto">
              <a:xfrm>
                <a:off x="9903" y="814"/>
                <a:ext cx="60" cy="137"/>
              </a:xfrm>
              <a:custGeom>
                <a:avLst/>
                <a:gdLst>
                  <a:gd name="T0" fmla="*/ 24 w 25"/>
                  <a:gd name="T1" fmla="*/ 16 h 58"/>
                  <a:gd name="T2" fmla="*/ 19 w 25"/>
                  <a:gd name="T3" fmla="*/ 0 h 58"/>
                  <a:gd name="T4" fmla="*/ 18 w 25"/>
                  <a:gd name="T5" fmla="*/ 0 h 58"/>
                  <a:gd name="T6" fmla="*/ 19 w 25"/>
                  <a:gd name="T7" fmla="*/ 26 h 58"/>
                  <a:gd name="T8" fmla="*/ 0 w 25"/>
                  <a:gd name="T9" fmla="*/ 29 h 58"/>
                  <a:gd name="T10" fmla="*/ 11 w 25"/>
                  <a:gd name="T11" fmla="*/ 39 h 58"/>
                  <a:gd name="T12" fmla="*/ 20 w 25"/>
                  <a:gd name="T13" fmla="*/ 34 h 58"/>
                  <a:gd name="T14" fmla="*/ 19 w 25"/>
                  <a:gd name="T15" fmla="*/ 51 h 58"/>
                  <a:gd name="T16" fmla="*/ 19 w 25"/>
                  <a:gd name="T17" fmla="*/ 58 h 58"/>
                  <a:gd name="T18" fmla="*/ 24 w 25"/>
                  <a:gd name="T19" fmla="*/ 42 h 58"/>
                  <a:gd name="T20" fmla="*/ 24 w 25"/>
                  <a:gd name="T21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58">
                    <a:moveTo>
                      <a:pt x="24" y="16"/>
                    </a:moveTo>
                    <a:cubicBezTo>
                      <a:pt x="24" y="12"/>
                      <a:pt x="24" y="1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23" y="7"/>
                      <a:pt x="23" y="19"/>
                      <a:pt x="19" y="26"/>
                    </a:cubicBezTo>
                    <a:cubicBezTo>
                      <a:pt x="15" y="34"/>
                      <a:pt x="6" y="34"/>
                      <a:pt x="0" y="29"/>
                    </a:cubicBezTo>
                    <a:cubicBezTo>
                      <a:pt x="1" y="37"/>
                      <a:pt x="6" y="38"/>
                      <a:pt x="11" y="39"/>
                    </a:cubicBezTo>
                    <a:cubicBezTo>
                      <a:pt x="17" y="40"/>
                      <a:pt x="20" y="34"/>
                      <a:pt x="20" y="34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8" y="55"/>
                      <a:pt x="19" y="58"/>
                    </a:cubicBezTo>
                    <a:cubicBezTo>
                      <a:pt x="20" y="52"/>
                      <a:pt x="23" y="47"/>
                      <a:pt x="24" y="42"/>
                    </a:cubicBezTo>
                    <a:cubicBezTo>
                      <a:pt x="25" y="33"/>
                      <a:pt x="25" y="24"/>
                      <a:pt x="24" y="1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346"/>
              <p:cNvSpPr>
                <a:spLocks/>
              </p:cNvSpPr>
              <p:nvPr/>
            </p:nvSpPr>
            <p:spPr bwMode="auto">
              <a:xfrm>
                <a:off x="9918" y="755"/>
                <a:ext cx="146" cy="75"/>
              </a:xfrm>
              <a:custGeom>
                <a:avLst/>
                <a:gdLst>
                  <a:gd name="T0" fmla="*/ 7 w 62"/>
                  <a:gd name="T1" fmla="*/ 23 h 32"/>
                  <a:gd name="T2" fmla="*/ 8 w 62"/>
                  <a:gd name="T3" fmla="*/ 22 h 32"/>
                  <a:gd name="T4" fmla="*/ 51 w 62"/>
                  <a:gd name="T5" fmla="*/ 22 h 32"/>
                  <a:gd name="T6" fmla="*/ 62 w 62"/>
                  <a:gd name="T7" fmla="*/ 32 h 32"/>
                  <a:gd name="T8" fmla="*/ 49 w 62"/>
                  <a:gd name="T9" fmla="*/ 0 h 32"/>
                  <a:gd name="T10" fmla="*/ 7 w 62"/>
                  <a:gd name="T11" fmla="*/ 6 h 32"/>
                  <a:gd name="T12" fmla="*/ 0 w 62"/>
                  <a:gd name="T13" fmla="*/ 28 h 32"/>
                  <a:gd name="T14" fmla="*/ 7 w 62"/>
                  <a:gd name="T15" fmla="*/ 2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32">
                    <a:moveTo>
                      <a:pt x="7" y="23"/>
                    </a:moveTo>
                    <a:cubicBezTo>
                      <a:pt x="7" y="22"/>
                      <a:pt x="7" y="22"/>
                      <a:pt x="8" y="22"/>
                    </a:cubicBezTo>
                    <a:cubicBezTo>
                      <a:pt x="22" y="20"/>
                      <a:pt x="37" y="16"/>
                      <a:pt x="51" y="22"/>
                    </a:cubicBezTo>
                    <a:cubicBezTo>
                      <a:pt x="56" y="24"/>
                      <a:pt x="60" y="28"/>
                      <a:pt x="62" y="32"/>
                    </a:cubicBezTo>
                    <a:cubicBezTo>
                      <a:pt x="58" y="16"/>
                      <a:pt x="49" y="0"/>
                      <a:pt x="49" y="0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4" y="17"/>
                      <a:pt x="0" y="28"/>
                    </a:cubicBezTo>
                    <a:cubicBezTo>
                      <a:pt x="2" y="26"/>
                      <a:pt x="4" y="24"/>
                      <a:pt x="7" y="2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347"/>
              <p:cNvSpPr>
                <a:spLocks/>
              </p:cNvSpPr>
              <p:nvPr/>
            </p:nvSpPr>
            <p:spPr bwMode="auto">
              <a:xfrm>
                <a:off x="10026" y="866"/>
                <a:ext cx="22" cy="83"/>
              </a:xfrm>
              <a:custGeom>
                <a:avLst/>
                <a:gdLst>
                  <a:gd name="T0" fmla="*/ 8 w 9"/>
                  <a:gd name="T1" fmla="*/ 30 h 35"/>
                  <a:gd name="T2" fmla="*/ 5 w 9"/>
                  <a:gd name="T3" fmla="*/ 4 h 35"/>
                  <a:gd name="T4" fmla="*/ 1 w 9"/>
                  <a:gd name="T5" fmla="*/ 5 h 35"/>
                  <a:gd name="T6" fmla="*/ 3 w 9"/>
                  <a:gd name="T7" fmla="*/ 12 h 35"/>
                  <a:gd name="T8" fmla="*/ 3 w 9"/>
                  <a:gd name="T9" fmla="*/ 20 h 35"/>
                  <a:gd name="T10" fmla="*/ 3 w 9"/>
                  <a:gd name="T11" fmla="*/ 35 h 35"/>
                  <a:gd name="T12" fmla="*/ 6 w 9"/>
                  <a:gd name="T13" fmla="*/ 31 h 35"/>
                  <a:gd name="T14" fmla="*/ 9 w 9"/>
                  <a:gd name="T15" fmla="*/ 34 h 35"/>
                  <a:gd name="T16" fmla="*/ 8 w 9"/>
                  <a:gd name="T1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5">
                    <a:moveTo>
                      <a:pt x="8" y="30"/>
                    </a:moveTo>
                    <a:cubicBezTo>
                      <a:pt x="7" y="21"/>
                      <a:pt x="9" y="12"/>
                      <a:pt x="5" y="4"/>
                    </a:cubicBezTo>
                    <a:cubicBezTo>
                      <a:pt x="3" y="0"/>
                      <a:pt x="0" y="2"/>
                      <a:pt x="1" y="5"/>
                    </a:cubicBezTo>
                    <a:cubicBezTo>
                      <a:pt x="2" y="8"/>
                      <a:pt x="2" y="10"/>
                      <a:pt x="3" y="12"/>
                    </a:cubicBezTo>
                    <a:cubicBezTo>
                      <a:pt x="3" y="15"/>
                      <a:pt x="3" y="17"/>
                      <a:pt x="3" y="20"/>
                    </a:cubicBezTo>
                    <a:cubicBezTo>
                      <a:pt x="4" y="23"/>
                      <a:pt x="4" y="30"/>
                      <a:pt x="3" y="35"/>
                    </a:cubicBezTo>
                    <a:cubicBezTo>
                      <a:pt x="5" y="34"/>
                      <a:pt x="6" y="31"/>
                      <a:pt x="6" y="31"/>
                    </a:cubicBezTo>
                    <a:cubicBezTo>
                      <a:pt x="6" y="33"/>
                      <a:pt x="7" y="33"/>
                      <a:pt x="9" y="34"/>
                    </a:cubicBezTo>
                    <a:cubicBezTo>
                      <a:pt x="9" y="32"/>
                      <a:pt x="8" y="31"/>
                      <a:pt x="8" y="3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348"/>
              <p:cNvSpPr>
                <a:spLocks/>
              </p:cNvSpPr>
              <p:nvPr/>
            </p:nvSpPr>
            <p:spPr bwMode="auto">
              <a:xfrm>
                <a:off x="9977" y="870"/>
                <a:ext cx="26" cy="83"/>
              </a:xfrm>
              <a:custGeom>
                <a:avLst/>
                <a:gdLst>
                  <a:gd name="T0" fmla="*/ 9 w 11"/>
                  <a:gd name="T1" fmla="*/ 25 h 35"/>
                  <a:gd name="T2" fmla="*/ 7 w 11"/>
                  <a:gd name="T3" fmla="*/ 0 h 35"/>
                  <a:gd name="T4" fmla="*/ 6 w 11"/>
                  <a:gd name="T5" fmla="*/ 21 h 35"/>
                  <a:gd name="T6" fmla="*/ 0 w 11"/>
                  <a:gd name="T7" fmla="*/ 35 h 35"/>
                  <a:gd name="T8" fmla="*/ 6 w 11"/>
                  <a:gd name="T9" fmla="*/ 29 h 35"/>
                  <a:gd name="T10" fmla="*/ 10 w 11"/>
                  <a:gd name="T11" fmla="*/ 34 h 35"/>
                  <a:gd name="T12" fmla="*/ 9 w 11"/>
                  <a:gd name="T13" fmla="*/ 2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5">
                    <a:moveTo>
                      <a:pt x="9" y="25"/>
                    </a:moveTo>
                    <a:cubicBezTo>
                      <a:pt x="9" y="21"/>
                      <a:pt x="11" y="5"/>
                      <a:pt x="7" y="0"/>
                    </a:cubicBezTo>
                    <a:cubicBezTo>
                      <a:pt x="7" y="7"/>
                      <a:pt x="8" y="14"/>
                      <a:pt x="6" y="21"/>
                    </a:cubicBezTo>
                    <a:cubicBezTo>
                      <a:pt x="5" y="26"/>
                      <a:pt x="3" y="30"/>
                      <a:pt x="0" y="35"/>
                    </a:cubicBezTo>
                    <a:cubicBezTo>
                      <a:pt x="5" y="33"/>
                      <a:pt x="6" y="29"/>
                      <a:pt x="6" y="29"/>
                    </a:cubicBezTo>
                    <a:cubicBezTo>
                      <a:pt x="6" y="29"/>
                      <a:pt x="6" y="32"/>
                      <a:pt x="10" y="34"/>
                    </a:cubicBezTo>
                    <a:cubicBezTo>
                      <a:pt x="9" y="31"/>
                      <a:pt x="9" y="27"/>
                      <a:pt x="9" y="2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349"/>
              <p:cNvSpPr>
                <a:spLocks/>
              </p:cNvSpPr>
              <p:nvPr/>
            </p:nvSpPr>
            <p:spPr bwMode="auto">
              <a:xfrm>
                <a:off x="9291" y="178"/>
                <a:ext cx="757" cy="603"/>
              </a:xfrm>
              <a:custGeom>
                <a:avLst/>
                <a:gdLst>
                  <a:gd name="T0" fmla="*/ 31 w 320"/>
                  <a:gd name="T1" fmla="*/ 63 h 255"/>
                  <a:gd name="T2" fmla="*/ 79 w 320"/>
                  <a:gd name="T3" fmla="*/ 63 h 255"/>
                  <a:gd name="T4" fmla="*/ 270 w 320"/>
                  <a:gd name="T5" fmla="*/ 255 h 255"/>
                  <a:gd name="T6" fmla="*/ 320 w 320"/>
                  <a:gd name="T7" fmla="*/ 249 h 255"/>
                  <a:gd name="T8" fmla="*/ 192 w 320"/>
                  <a:gd name="T9" fmla="*/ 47 h 255"/>
                  <a:gd name="T10" fmla="*/ 65 w 320"/>
                  <a:gd name="T11" fmla="*/ 5 h 255"/>
                  <a:gd name="T12" fmla="*/ 31 w 320"/>
                  <a:gd name="T13" fmla="*/ 63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255">
                    <a:moveTo>
                      <a:pt x="31" y="63"/>
                    </a:moveTo>
                    <a:cubicBezTo>
                      <a:pt x="31" y="63"/>
                      <a:pt x="43" y="54"/>
                      <a:pt x="79" y="63"/>
                    </a:cubicBezTo>
                    <a:cubicBezTo>
                      <a:pt x="114" y="72"/>
                      <a:pt x="215" y="72"/>
                      <a:pt x="270" y="255"/>
                    </a:cubicBezTo>
                    <a:cubicBezTo>
                      <a:pt x="320" y="249"/>
                      <a:pt x="320" y="249"/>
                      <a:pt x="320" y="249"/>
                    </a:cubicBezTo>
                    <a:cubicBezTo>
                      <a:pt x="320" y="249"/>
                      <a:pt x="280" y="94"/>
                      <a:pt x="192" y="47"/>
                    </a:cubicBezTo>
                    <a:cubicBezTo>
                      <a:pt x="104" y="0"/>
                      <a:pt x="65" y="5"/>
                      <a:pt x="65" y="5"/>
                    </a:cubicBezTo>
                    <a:cubicBezTo>
                      <a:pt x="65" y="5"/>
                      <a:pt x="0" y="11"/>
                      <a:pt x="31" y="6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350"/>
              <p:cNvSpPr>
                <a:spLocks/>
              </p:cNvSpPr>
              <p:nvPr/>
            </p:nvSpPr>
            <p:spPr bwMode="auto">
              <a:xfrm>
                <a:off x="9291" y="185"/>
                <a:ext cx="757" cy="596"/>
              </a:xfrm>
              <a:custGeom>
                <a:avLst/>
                <a:gdLst>
                  <a:gd name="T0" fmla="*/ 294 w 320"/>
                  <a:gd name="T1" fmla="*/ 218 h 252"/>
                  <a:gd name="T2" fmla="*/ 269 w 320"/>
                  <a:gd name="T3" fmla="*/ 202 h 252"/>
                  <a:gd name="T4" fmla="*/ 247 w 320"/>
                  <a:gd name="T5" fmla="*/ 154 h 252"/>
                  <a:gd name="T6" fmla="*/ 173 w 320"/>
                  <a:gd name="T7" fmla="*/ 76 h 252"/>
                  <a:gd name="T8" fmla="*/ 145 w 320"/>
                  <a:gd name="T9" fmla="*/ 61 h 252"/>
                  <a:gd name="T10" fmla="*/ 119 w 320"/>
                  <a:gd name="T11" fmla="*/ 52 h 252"/>
                  <a:gd name="T12" fmla="*/ 87 w 320"/>
                  <a:gd name="T13" fmla="*/ 48 h 252"/>
                  <a:gd name="T14" fmla="*/ 97 w 320"/>
                  <a:gd name="T15" fmla="*/ 31 h 252"/>
                  <a:gd name="T16" fmla="*/ 114 w 320"/>
                  <a:gd name="T17" fmla="*/ 18 h 252"/>
                  <a:gd name="T18" fmla="*/ 117 w 320"/>
                  <a:gd name="T19" fmla="*/ 11 h 252"/>
                  <a:gd name="T20" fmla="*/ 65 w 320"/>
                  <a:gd name="T21" fmla="*/ 2 h 252"/>
                  <a:gd name="T22" fmla="*/ 31 w 320"/>
                  <a:gd name="T23" fmla="*/ 60 h 252"/>
                  <a:gd name="T24" fmla="*/ 79 w 320"/>
                  <a:gd name="T25" fmla="*/ 60 h 252"/>
                  <a:gd name="T26" fmla="*/ 270 w 320"/>
                  <a:gd name="T27" fmla="*/ 252 h 252"/>
                  <a:gd name="T28" fmla="*/ 320 w 320"/>
                  <a:gd name="T29" fmla="*/ 246 h 252"/>
                  <a:gd name="T30" fmla="*/ 312 w 320"/>
                  <a:gd name="T31" fmla="*/ 219 h 252"/>
                  <a:gd name="T32" fmla="*/ 294 w 320"/>
                  <a:gd name="T33" fmla="*/ 218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0" h="252">
                    <a:moveTo>
                      <a:pt x="294" y="218"/>
                    </a:moveTo>
                    <a:cubicBezTo>
                      <a:pt x="281" y="217"/>
                      <a:pt x="273" y="215"/>
                      <a:pt x="269" y="202"/>
                    </a:cubicBezTo>
                    <a:cubicBezTo>
                      <a:pt x="263" y="185"/>
                      <a:pt x="256" y="170"/>
                      <a:pt x="247" y="154"/>
                    </a:cubicBezTo>
                    <a:cubicBezTo>
                      <a:pt x="229" y="123"/>
                      <a:pt x="204" y="95"/>
                      <a:pt x="173" y="76"/>
                    </a:cubicBezTo>
                    <a:cubicBezTo>
                      <a:pt x="164" y="71"/>
                      <a:pt x="154" y="65"/>
                      <a:pt x="145" y="61"/>
                    </a:cubicBezTo>
                    <a:cubicBezTo>
                      <a:pt x="137" y="58"/>
                      <a:pt x="128" y="53"/>
                      <a:pt x="119" y="52"/>
                    </a:cubicBezTo>
                    <a:cubicBezTo>
                      <a:pt x="109" y="51"/>
                      <a:pt x="96" y="53"/>
                      <a:pt x="87" y="48"/>
                    </a:cubicBezTo>
                    <a:cubicBezTo>
                      <a:pt x="78" y="42"/>
                      <a:pt x="93" y="33"/>
                      <a:pt x="97" y="31"/>
                    </a:cubicBezTo>
                    <a:cubicBezTo>
                      <a:pt x="103" y="27"/>
                      <a:pt x="110" y="25"/>
                      <a:pt x="114" y="18"/>
                    </a:cubicBezTo>
                    <a:cubicBezTo>
                      <a:pt x="115" y="16"/>
                      <a:pt x="116" y="13"/>
                      <a:pt x="117" y="11"/>
                    </a:cubicBezTo>
                    <a:cubicBezTo>
                      <a:pt x="81" y="0"/>
                      <a:pt x="65" y="2"/>
                      <a:pt x="65" y="2"/>
                    </a:cubicBezTo>
                    <a:cubicBezTo>
                      <a:pt x="65" y="2"/>
                      <a:pt x="0" y="8"/>
                      <a:pt x="31" y="60"/>
                    </a:cubicBezTo>
                    <a:cubicBezTo>
                      <a:pt x="31" y="60"/>
                      <a:pt x="43" y="51"/>
                      <a:pt x="79" y="60"/>
                    </a:cubicBezTo>
                    <a:cubicBezTo>
                      <a:pt x="114" y="69"/>
                      <a:pt x="215" y="69"/>
                      <a:pt x="270" y="252"/>
                    </a:cubicBezTo>
                    <a:cubicBezTo>
                      <a:pt x="320" y="246"/>
                      <a:pt x="320" y="246"/>
                      <a:pt x="320" y="246"/>
                    </a:cubicBezTo>
                    <a:cubicBezTo>
                      <a:pt x="320" y="246"/>
                      <a:pt x="317" y="235"/>
                      <a:pt x="312" y="219"/>
                    </a:cubicBezTo>
                    <a:cubicBezTo>
                      <a:pt x="306" y="219"/>
                      <a:pt x="300" y="219"/>
                      <a:pt x="294" y="21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351"/>
              <p:cNvSpPr>
                <a:spLocks/>
              </p:cNvSpPr>
              <p:nvPr/>
            </p:nvSpPr>
            <p:spPr bwMode="auto">
              <a:xfrm>
                <a:off x="9913" y="722"/>
                <a:ext cx="135" cy="59"/>
              </a:xfrm>
              <a:custGeom>
                <a:avLst/>
                <a:gdLst>
                  <a:gd name="T0" fmla="*/ 0 w 57"/>
                  <a:gd name="T1" fmla="*/ 5 h 25"/>
                  <a:gd name="T2" fmla="*/ 7 w 57"/>
                  <a:gd name="T3" fmla="*/ 25 h 25"/>
                  <a:gd name="T4" fmla="*/ 57 w 57"/>
                  <a:gd name="T5" fmla="*/ 19 h 25"/>
                  <a:gd name="T6" fmla="*/ 52 w 57"/>
                  <a:gd name="T7" fmla="*/ 0 h 25"/>
                  <a:gd name="T8" fmla="*/ 0 w 57"/>
                  <a:gd name="T9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25">
                    <a:moveTo>
                      <a:pt x="0" y="5"/>
                    </a:moveTo>
                    <a:cubicBezTo>
                      <a:pt x="3" y="11"/>
                      <a:pt x="5" y="18"/>
                      <a:pt x="7" y="25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7" y="19"/>
                      <a:pt x="55" y="12"/>
                      <a:pt x="52" y="0"/>
                    </a:cubicBezTo>
                    <a:cubicBezTo>
                      <a:pt x="35" y="2"/>
                      <a:pt x="18" y="3"/>
                      <a:pt x="0" y="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352"/>
              <p:cNvSpPr>
                <a:spLocks/>
              </p:cNvSpPr>
              <p:nvPr/>
            </p:nvSpPr>
            <p:spPr bwMode="auto">
              <a:xfrm>
                <a:off x="8350" y="-373"/>
                <a:ext cx="615" cy="657"/>
              </a:xfrm>
              <a:custGeom>
                <a:avLst/>
                <a:gdLst>
                  <a:gd name="T0" fmla="*/ 260 w 260"/>
                  <a:gd name="T1" fmla="*/ 278 h 278"/>
                  <a:gd name="T2" fmla="*/ 0 w 260"/>
                  <a:gd name="T3" fmla="*/ 34 h 278"/>
                  <a:gd name="T4" fmla="*/ 38 w 260"/>
                  <a:gd name="T5" fmla="*/ 0 h 278"/>
                  <a:gd name="T6" fmla="*/ 255 w 260"/>
                  <a:gd name="T7" fmla="*/ 181 h 278"/>
                  <a:gd name="T8" fmla="*/ 260 w 260"/>
                  <a:gd name="T9" fmla="*/ 27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278">
                    <a:moveTo>
                      <a:pt x="260" y="278"/>
                    </a:moveTo>
                    <a:cubicBezTo>
                      <a:pt x="260" y="278"/>
                      <a:pt x="43" y="63"/>
                      <a:pt x="0" y="34"/>
                    </a:cubicBezTo>
                    <a:cubicBezTo>
                      <a:pt x="0" y="34"/>
                      <a:pt x="3" y="15"/>
                      <a:pt x="38" y="0"/>
                    </a:cubicBezTo>
                    <a:cubicBezTo>
                      <a:pt x="255" y="181"/>
                      <a:pt x="255" y="181"/>
                      <a:pt x="255" y="181"/>
                    </a:cubicBezTo>
                    <a:lnTo>
                      <a:pt x="260" y="278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353"/>
              <p:cNvSpPr>
                <a:spLocks/>
              </p:cNvSpPr>
              <p:nvPr/>
            </p:nvSpPr>
            <p:spPr bwMode="auto">
              <a:xfrm>
                <a:off x="8350" y="-373"/>
                <a:ext cx="615" cy="657"/>
              </a:xfrm>
              <a:custGeom>
                <a:avLst/>
                <a:gdLst>
                  <a:gd name="T0" fmla="*/ 255 w 260"/>
                  <a:gd name="T1" fmla="*/ 181 h 278"/>
                  <a:gd name="T2" fmla="*/ 182 w 260"/>
                  <a:gd name="T3" fmla="*/ 120 h 278"/>
                  <a:gd name="T4" fmla="*/ 186 w 260"/>
                  <a:gd name="T5" fmla="*/ 170 h 278"/>
                  <a:gd name="T6" fmla="*/ 185 w 260"/>
                  <a:gd name="T7" fmla="*/ 172 h 278"/>
                  <a:gd name="T8" fmla="*/ 152 w 260"/>
                  <a:gd name="T9" fmla="*/ 156 h 278"/>
                  <a:gd name="T10" fmla="*/ 118 w 260"/>
                  <a:gd name="T11" fmla="*/ 121 h 278"/>
                  <a:gd name="T12" fmla="*/ 80 w 260"/>
                  <a:gd name="T13" fmla="*/ 83 h 278"/>
                  <a:gd name="T14" fmla="*/ 33 w 260"/>
                  <a:gd name="T15" fmla="*/ 41 h 278"/>
                  <a:gd name="T16" fmla="*/ 33 w 260"/>
                  <a:gd name="T17" fmla="*/ 39 h 278"/>
                  <a:gd name="T18" fmla="*/ 50 w 260"/>
                  <a:gd name="T19" fmla="*/ 15 h 278"/>
                  <a:gd name="T20" fmla="*/ 53 w 260"/>
                  <a:gd name="T21" fmla="*/ 12 h 278"/>
                  <a:gd name="T22" fmla="*/ 38 w 260"/>
                  <a:gd name="T23" fmla="*/ 0 h 278"/>
                  <a:gd name="T24" fmla="*/ 0 w 260"/>
                  <a:gd name="T25" fmla="*/ 34 h 278"/>
                  <a:gd name="T26" fmla="*/ 260 w 260"/>
                  <a:gd name="T27" fmla="*/ 278 h 278"/>
                  <a:gd name="T28" fmla="*/ 255 w 260"/>
                  <a:gd name="T29" fmla="*/ 181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0" h="278">
                    <a:moveTo>
                      <a:pt x="255" y="181"/>
                    </a:moveTo>
                    <a:cubicBezTo>
                      <a:pt x="182" y="120"/>
                      <a:pt x="182" y="120"/>
                      <a:pt x="182" y="120"/>
                    </a:cubicBezTo>
                    <a:cubicBezTo>
                      <a:pt x="178" y="136"/>
                      <a:pt x="184" y="154"/>
                      <a:pt x="186" y="170"/>
                    </a:cubicBezTo>
                    <a:cubicBezTo>
                      <a:pt x="186" y="171"/>
                      <a:pt x="186" y="172"/>
                      <a:pt x="185" y="172"/>
                    </a:cubicBezTo>
                    <a:cubicBezTo>
                      <a:pt x="172" y="173"/>
                      <a:pt x="160" y="164"/>
                      <a:pt x="152" y="156"/>
                    </a:cubicBezTo>
                    <a:cubicBezTo>
                      <a:pt x="139" y="146"/>
                      <a:pt x="129" y="133"/>
                      <a:pt x="118" y="121"/>
                    </a:cubicBezTo>
                    <a:cubicBezTo>
                      <a:pt x="107" y="107"/>
                      <a:pt x="94" y="95"/>
                      <a:pt x="80" y="83"/>
                    </a:cubicBezTo>
                    <a:cubicBezTo>
                      <a:pt x="64" y="70"/>
                      <a:pt x="47" y="57"/>
                      <a:pt x="33" y="41"/>
                    </a:cubicBezTo>
                    <a:cubicBezTo>
                      <a:pt x="32" y="41"/>
                      <a:pt x="32" y="40"/>
                      <a:pt x="33" y="39"/>
                    </a:cubicBezTo>
                    <a:cubicBezTo>
                      <a:pt x="38" y="31"/>
                      <a:pt x="44" y="23"/>
                      <a:pt x="50" y="15"/>
                    </a:cubicBezTo>
                    <a:cubicBezTo>
                      <a:pt x="51" y="14"/>
                      <a:pt x="52" y="13"/>
                      <a:pt x="53" y="1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" y="15"/>
                      <a:pt x="0" y="34"/>
                      <a:pt x="0" y="34"/>
                    </a:cubicBezTo>
                    <a:cubicBezTo>
                      <a:pt x="43" y="63"/>
                      <a:pt x="260" y="278"/>
                      <a:pt x="260" y="278"/>
                    </a:cubicBezTo>
                    <a:lnTo>
                      <a:pt x="255" y="181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354"/>
              <p:cNvSpPr>
                <a:spLocks/>
              </p:cNvSpPr>
              <p:nvPr/>
            </p:nvSpPr>
            <p:spPr bwMode="auto">
              <a:xfrm>
                <a:off x="8350" y="-373"/>
                <a:ext cx="113" cy="99"/>
              </a:xfrm>
              <a:custGeom>
                <a:avLst/>
                <a:gdLst>
                  <a:gd name="T0" fmla="*/ 48 w 48"/>
                  <a:gd name="T1" fmla="*/ 8 h 42"/>
                  <a:gd name="T2" fmla="*/ 38 w 48"/>
                  <a:gd name="T3" fmla="*/ 0 h 42"/>
                  <a:gd name="T4" fmla="*/ 0 w 48"/>
                  <a:gd name="T5" fmla="*/ 34 h 42"/>
                  <a:gd name="T6" fmla="*/ 11 w 48"/>
                  <a:gd name="T7" fmla="*/ 42 h 42"/>
                  <a:gd name="T8" fmla="*/ 48 w 48"/>
                  <a:gd name="T9" fmla="*/ 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2">
                    <a:moveTo>
                      <a:pt x="48" y="8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" y="15"/>
                      <a:pt x="0" y="34"/>
                      <a:pt x="0" y="34"/>
                    </a:cubicBezTo>
                    <a:cubicBezTo>
                      <a:pt x="3" y="36"/>
                      <a:pt x="6" y="39"/>
                      <a:pt x="11" y="42"/>
                    </a:cubicBezTo>
                    <a:cubicBezTo>
                      <a:pt x="23" y="31"/>
                      <a:pt x="35" y="19"/>
                      <a:pt x="48" y="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355"/>
              <p:cNvSpPr>
                <a:spLocks/>
              </p:cNvSpPr>
              <p:nvPr/>
            </p:nvSpPr>
            <p:spPr bwMode="auto">
              <a:xfrm>
                <a:off x="8932" y="100"/>
                <a:ext cx="671" cy="813"/>
              </a:xfrm>
              <a:custGeom>
                <a:avLst/>
                <a:gdLst>
                  <a:gd name="T0" fmla="*/ 283 w 284"/>
                  <a:gd name="T1" fmla="*/ 241 h 344"/>
                  <a:gd name="T2" fmla="*/ 284 w 284"/>
                  <a:gd name="T3" fmla="*/ 233 h 344"/>
                  <a:gd name="T4" fmla="*/ 201 w 284"/>
                  <a:gd name="T5" fmla="*/ 90 h 344"/>
                  <a:gd name="T6" fmla="*/ 211 w 284"/>
                  <a:gd name="T7" fmla="*/ 29 h 344"/>
                  <a:gd name="T8" fmla="*/ 17 w 284"/>
                  <a:gd name="T9" fmla="*/ 0 h 344"/>
                  <a:gd name="T10" fmla="*/ 7 w 284"/>
                  <a:gd name="T11" fmla="*/ 71 h 344"/>
                  <a:gd name="T12" fmla="*/ 104 w 284"/>
                  <a:gd name="T13" fmla="*/ 323 h 344"/>
                  <a:gd name="T14" fmla="*/ 284 w 284"/>
                  <a:gd name="T15" fmla="*/ 255 h 344"/>
                  <a:gd name="T16" fmla="*/ 283 w 284"/>
                  <a:gd name="T17" fmla="*/ 241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4" h="344">
                    <a:moveTo>
                      <a:pt x="283" y="241"/>
                    </a:moveTo>
                    <a:cubicBezTo>
                      <a:pt x="283" y="238"/>
                      <a:pt x="284" y="235"/>
                      <a:pt x="284" y="233"/>
                    </a:cubicBezTo>
                    <a:cubicBezTo>
                      <a:pt x="261" y="196"/>
                      <a:pt x="202" y="95"/>
                      <a:pt x="201" y="90"/>
                    </a:cubicBezTo>
                    <a:cubicBezTo>
                      <a:pt x="200" y="84"/>
                      <a:pt x="211" y="29"/>
                      <a:pt x="211" y="29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0" y="23"/>
                      <a:pt x="7" y="71"/>
                    </a:cubicBezTo>
                    <a:cubicBezTo>
                      <a:pt x="15" y="119"/>
                      <a:pt x="70" y="298"/>
                      <a:pt x="104" y="323"/>
                    </a:cubicBezTo>
                    <a:cubicBezTo>
                      <a:pt x="133" y="344"/>
                      <a:pt x="258" y="290"/>
                      <a:pt x="284" y="255"/>
                    </a:cubicBezTo>
                    <a:cubicBezTo>
                      <a:pt x="284" y="249"/>
                      <a:pt x="283" y="245"/>
                      <a:pt x="283" y="24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356"/>
              <p:cNvSpPr>
                <a:spLocks/>
              </p:cNvSpPr>
              <p:nvPr/>
            </p:nvSpPr>
            <p:spPr bwMode="auto">
              <a:xfrm>
                <a:off x="8932" y="100"/>
                <a:ext cx="671" cy="692"/>
              </a:xfrm>
              <a:custGeom>
                <a:avLst/>
                <a:gdLst>
                  <a:gd name="T0" fmla="*/ 283 w 284"/>
                  <a:gd name="T1" fmla="*/ 241 h 293"/>
                  <a:gd name="T2" fmla="*/ 284 w 284"/>
                  <a:gd name="T3" fmla="*/ 233 h 293"/>
                  <a:gd name="T4" fmla="*/ 201 w 284"/>
                  <a:gd name="T5" fmla="*/ 90 h 293"/>
                  <a:gd name="T6" fmla="*/ 211 w 284"/>
                  <a:gd name="T7" fmla="*/ 29 h 293"/>
                  <a:gd name="T8" fmla="*/ 109 w 284"/>
                  <a:gd name="T9" fmla="*/ 14 h 293"/>
                  <a:gd name="T10" fmla="*/ 71 w 284"/>
                  <a:gd name="T11" fmla="*/ 80 h 293"/>
                  <a:gd name="T12" fmla="*/ 70 w 284"/>
                  <a:gd name="T13" fmla="*/ 116 h 293"/>
                  <a:gd name="T14" fmla="*/ 61 w 284"/>
                  <a:gd name="T15" fmla="*/ 144 h 293"/>
                  <a:gd name="T16" fmla="*/ 56 w 284"/>
                  <a:gd name="T17" fmla="*/ 157 h 293"/>
                  <a:gd name="T18" fmla="*/ 43 w 284"/>
                  <a:gd name="T19" fmla="*/ 158 h 293"/>
                  <a:gd name="T20" fmla="*/ 39 w 284"/>
                  <a:gd name="T21" fmla="*/ 142 h 293"/>
                  <a:gd name="T22" fmla="*/ 36 w 284"/>
                  <a:gd name="T23" fmla="*/ 124 h 293"/>
                  <a:gd name="T24" fmla="*/ 32 w 284"/>
                  <a:gd name="T25" fmla="*/ 92 h 293"/>
                  <a:gd name="T26" fmla="*/ 31 w 284"/>
                  <a:gd name="T27" fmla="*/ 65 h 293"/>
                  <a:gd name="T28" fmla="*/ 44 w 284"/>
                  <a:gd name="T29" fmla="*/ 39 h 293"/>
                  <a:gd name="T30" fmla="*/ 52 w 284"/>
                  <a:gd name="T31" fmla="*/ 5 h 293"/>
                  <a:gd name="T32" fmla="*/ 17 w 284"/>
                  <a:gd name="T33" fmla="*/ 0 h 293"/>
                  <a:gd name="T34" fmla="*/ 7 w 284"/>
                  <a:gd name="T35" fmla="*/ 71 h 293"/>
                  <a:gd name="T36" fmla="*/ 62 w 284"/>
                  <a:gd name="T37" fmla="*/ 248 h 293"/>
                  <a:gd name="T38" fmla="*/ 68 w 284"/>
                  <a:gd name="T39" fmla="*/ 245 h 293"/>
                  <a:gd name="T40" fmla="*/ 100 w 284"/>
                  <a:gd name="T41" fmla="*/ 243 h 293"/>
                  <a:gd name="T42" fmla="*/ 115 w 284"/>
                  <a:gd name="T43" fmla="*/ 193 h 293"/>
                  <a:gd name="T44" fmla="*/ 117 w 284"/>
                  <a:gd name="T45" fmla="*/ 144 h 293"/>
                  <a:gd name="T46" fmla="*/ 115 w 284"/>
                  <a:gd name="T47" fmla="*/ 112 h 293"/>
                  <a:gd name="T48" fmla="*/ 122 w 284"/>
                  <a:gd name="T49" fmla="*/ 87 h 293"/>
                  <a:gd name="T50" fmla="*/ 142 w 284"/>
                  <a:gd name="T51" fmla="*/ 84 h 293"/>
                  <a:gd name="T52" fmla="*/ 172 w 284"/>
                  <a:gd name="T53" fmla="*/ 93 h 293"/>
                  <a:gd name="T54" fmla="*/ 202 w 284"/>
                  <a:gd name="T55" fmla="*/ 114 h 293"/>
                  <a:gd name="T56" fmla="*/ 226 w 284"/>
                  <a:gd name="T57" fmla="*/ 158 h 293"/>
                  <a:gd name="T58" fmla="*/ 258 w 284"/>
                  <a:gd name="T59" fmla="*/ 252 h 293"/>
                  <a:gd name="T60" fmla="*/ 233 w 284"/>
                  <a:gd name="T61" fmla="*/ 293 h 293"/>
                  <a:gd name="T62" fmla="*/ 284 w 284"/>
                  <a:gd name="T63" fmla="*/ 255 h 293"/>
                  <a:gd name="T64" fmla="*/ 283 w 284"/>
                  <a:gd name="T65" fmla="*/ 24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4" h="293">
                    <a:moveTo>
                      <a:pt x="283" y="241"/>
                    </a:moveTo>
                    <a:cubicBezTo>
                      <a:pt x="283" y="238"/>
                      <a:pt x="284" y="235"/>
                      <a:pt x="284" y="233"/>
                    </a:cubicBezTo>
                    <a:cubicBezTo>
                      <a:pt x="261" y="196"/>
                      <a:pt x="202" y="95"/>
                      <a:pt x="201" y="90"/>
                    </a:cubicBezTo>
                    <a:cubicBezTo>
                      <a:pt x="200" y="84"/>
                      <a:pt x="211" y="29"/>
                      <a:pt x="211" y="29"/>
                    </a:cubicBezTo>
                    <a:cubicBezTo>
                      <a:pt x="109" y="14"/>
                      <a:pt x="109" y="14"/>
                      <a:pt x="109" y="14"/>
                    </a:cubicBezTo>
                    <a:cubicBezTo>
                      <a:pt x="103" y="40"/>
                      <a:pt x="91" y="65"/>
                      <a:pt x="71" y="80"/>
                    </a:cubicBezTo>
                    <a:cubicBezTo>
                      <a:pt x="75" y="92"/>
                      <a:pt x="73" y="104"/>
                      <a:pt x="70" y="116"/>
                    </a:cubicBezTo>
                    <a:cubicBezTo>
                      <a:pt x="68" y="125"/>
                      <a:pt x="64" y="134"/>
                      <a:pt x="61" y="144"/>
                    </a:cubicBezTo>
                    <a:cubicBezTo>
                      <a:pt x="59" y="148"/>
                      <a:pt x="58" y="153"/>
                      <a:pt x="56" y="157"/>
                    </a:cubicBezTo>
                    <a:cubicBezTo>
                      <a:pt x="53" y="163"/>
                      <a:pt x="47" y="166"/>
                      <a:pt x="43" y="158"/>
                    </a:cubicBezTo>
                    <a:cubicBezTo>
                      <a:pt x="41" y="153"/>
                      <a:pt x="40" y="147"/>
                      <a:pt x="39" y="142"/>
                    </a:cubicBezTo>
                    <a:cubicBezTo>
                      <a:pt x="38" y="136"/>
                      <a:pt x="37" y="130"/>
                      <a:pt x="36" y="124"/>
                    </a:cubicBezTo>
                    <a:cubicBezTo>
                      <a:pt x="35" y="113"/>
                      <a:pt x="34" y="103"/>
                      <a:pt x="32" y="92"/>
                    </a:cubicBezTo>
                    <a:cubicBezTo>
                      <a:pt x="31" y="83"/>
                      <a:pt x="29" y="74"/>
                      <a:pt x="31" y="65"/>
                    </a:cubicBezTo>
                    <a:cubicBezTo>
                      <a:pt x="34" y="55"/>
                      <a:pt x="40" y="48"/>
                      <a:pt x="44" y="39"/>
                    </a:cubicBezTo>
                    <a:cubicBezTo>
                      <a:pt x="49" y="28"/>
                      <a:pt x="52" y="17"/>
                      <a:pt x="52" y="5"/>
                    </a:cubicBezTo>
                    <a:cubicBezTo>
                      <a:pt x="41" y="3"/>
                      <a:pt x="29" y="2"/>
                      <a:pt x="17" y="0"/>
                    </a:cubicBezTo>
                    <a:cubicBezTo>
                      <a:pt x="17" y="0"/>
                      <a:pt x="0" y="23"/>
                      <a:pt x="7" y="71"/>
                    </a:cubicBezTo>
                    <a:cubicBezTo>
                      <a:pt x="12" y="101"/>
                      <a:pt x="36" y="185"/>
                      <a:pt x="62" y="248"/>
                    </a:cubicBezTo>
                    <a:cubicBezTo>
                      <a:pt x="63" y="247"/>
                      <a:pt x="65" y="246"/>
                      <a:pt x="68" y="245"/>
                    </a:cubicBezTo>
                    <a:cubicBezTo>
                      <a:pt x="80" y="243"/>
                      <a:pt x="92" y="254"/>
                      <a:pt x="100" y="243"/>
                    </a:cubicBezTo>
                    <a:cubicBezTo>
                      <a:pt x="108" y="231"/>
                      <a:pt x="113" y="207"/>
                      <a:pt x="115" y="193"/>
                    </a:cubicBezTo>
                    <a:cubicBezTo>
                      <a:pt x="116" y="177"/>
                      <a:pt x="117" y="160"/>
                      <a:pt x="117" y="144"/>
                    </a:cubicBezTo>
                    <a:cubicBezTo>
                      <a:pt x="117" y="133"/>
                      <a:pt x="115" y="123"/>
                      <a:pt x="115" y="112"/>
                    </a:cubicBezTo>
                    <a:cubicBezTo>
                      <a:pt x="115" y="104"/>
                      <a:pt x="116" y="92"/>
                      <a:pt x="122" y="87"/>
                    </a:cubicBezTo>
                    <a:cubicBezTo>
                      <a:pt x="128" y="82"/>
                      <a:pt x="135" y="83"/>
                      <a:pt x="142" y="84"/>
                    </a:cubicBezTo>
                    <a:cubicBezTo>
                      <a:pt x="152" y="86"/>
                      <a:pt x="162" y="90"/>
                      <a:pt x="172" y="93"/>
                    </a:cubicBezTo>
                    <a:cubicBezTo>
                      <a:pt x="184" y="98"/>
                      <a:pt x="194" y="103"/>
                      <a:pt x="202" y="114"/>
                    </a:cubicBezTo>
                    <a:cubicBezTo>
                      <a:pt x="211" y="128"/>
                      <a:pt x="218" y="144"/>
                      <a:pt x="226" y="158"/>
                    </a:cubicBezTo>
                    <a:cubicBezTo>
                      <a:pt x="241" y="185"/>
                      <a:pt x="266" y="218"/>
                      <a:pt x="258" y="252"/>
                    </a:cubicBezTo>
                    <a:cubicBezTo>
                      <a:pt x="254" y="267"/>
                      <a:pt x="244" y="281"/>
                      <a:pt x="233" y="293"/>
                    </a:cubicBezTo>
                    <a:cubicBezTo>
                      <a:pt x="256" y="280"/>
                      <a:pt x="276" y="267"/>
                      <a:pt x="284" y="255"/>
                    </a:cubicBezTo>
                    <a:cubicBezTo>
                      <a:pt x="284" y="249"/>
                      <a:pt x="283" y="245"/>
                      <a:pt x="283" y="24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357"/>
              <p:cNvSpPr>
                <a:spLocks/>
              </p:cNvSpPr>
              <p:nvPr/>
            </p:nvSpPr>
            <p:spPr bwMode="auto">
              <a:xfrm>
                <a:off x="8977" y="140"/>
                <a:ext cx="153" cy="199"/>
              </a:xfrm>
              <a:custGeom>
                <a:avLst/>
                <a:gdLst>
                  <a:gd name="T0" fmla="*/ 16 w 65"/>
                  <a:gd name="T1" fmla="*/ 0 h 84"/>
                  <a:gd name="T2" fmla="*/ 1 w 65"/>
                  <a:gd name="T3" fmla="*/ 51 h 84"/>
                  <a:gd name="T4" fmla="*/ 19 w 65"/>
                  <a:gd name="T5" fmla="*/ 74 h 84"/>
                  <a:gd name="T6" fmla="*/ 60 w 65"/>
                  <a:gd name="T7" fmla="*/ 75 h 84"/>
                  <a:gd name="T8" fmla="*/ 65 w 65"/>
                  <a:gd name="T9" fmla="*/ 60 h 84"/>
                  <a:gd name="T10" fmla="*/ 16 w 65"/>
                  <a:gd name="T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84">
                    <a:moveTo>
                      <a:pt x="16" y="0"/>
                    </a:moveTo>
                    <a:cubicBezTo>
                      <a:pt x="16" y="0"/>
                      <a:pt x="0" y="42"/>
                      <a:pt x="1" y="51"/>
                    </a:cubicBezTo>
                    <a:cubicBezTo>
                      <a:pt x="1" y="59"/>
                      <a:pt x="8" y="69"/>
                      <a:pt x="19" y="74"/>
                    </a:cubicBezTo>
                    <a:cubicBezTo>
                      <a:pt x="46" y="84"/>
                      <a:pt x="60" y="75"/>
                      <a:pt x="60" y="75"/>
                    </a:cubicBezTo>
                    <a:cubicBezTo>
                      <a:pt x="65" y="60"/>
                      <a:pt x="65" y="60"/>
                      <a:pt x="65" y="60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358"/>
              <p:cNvSpPr>
                <a:spLocks/>
              </p:cNvSpPr>
              <p:nvPr/>
            </p:nvSpPr>
            <p:spPr bwMode="auto">
              <a:xfrm>
                <a:off x="8974" y="114"/>
                <a:ext cx="161" cy="199"/>
              </a:xfrm>
              <a:custGeom>
                <a:avLst/>
                <a:gdLst>
                  <a:gd name="T0" fmla="*/ 16 w 68"/>
                  <a:gd name="T1" fmla="*/ 0 h 84"/>
                  <a:gd name="T2" fmla="*/ 1 w 68"/>
                  <a:gd name="T3" fmla="*/ 51 h 84"/>
                  <a:gd name="T4" fmla="*/ 19 w 68"/>
                  <a:gd name="T5" fmla="*/ 74 h 84"/>
                  <a:gd name="T6" fmla="*/ 55 w 68"/>
                  <a:gd name="T7" fmla="*/ 83 h 84"/>
                  <a:gd name="T8" fmla="*/ 68 w 68"/>
                  <a:gd name="T9" fmla="*/ 56 h 84"/>
                  <a:gd name="T10" fmla="*/ 16 w 68"/>
                  <a:gd name="T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84">
                    <a:moveTo>
                      <a:pt x="16" y="0"/>
                    </a:moveTo>
                    <a:cubicBezTo>
                      <a:pt x="16" y="0"/>
                      <a:pt x="0" y="42"/>
                      <a:pt x="1" y="51"/>
                    </a:cubicBezTo>
                    <a:cubicBezTo>
                      <a:pt x="1" y="59"/>
                      <a:pt x="8" y="69"/>
                      <a:pt x="19" y="74"/>
                    </a:cubicBezTo>
                    <a:cubicBezTo>
                      <a:pt x="46" y="84"/>
                      <a:pt x="55" y="83"/>
                      <a:pt x="55" y="83"/>
                    </a:cubicBezTo>
                    <a:cubicBezTo>
                      <a:pt x="68" y="56"/>
                      <a:pt x="68" y="56"/>
                      <a:pt x="68" y="56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359"/>
              <p:cNvSpPr>
                <a:spLocks/>
              </p:cNvSpPr>
              <p:nvPr/>
            </p:nvSpPr>
            <p:spPr bwMode="auto">
              <a:xfrm>
                <a:off x="8991" y="114"/>
                <a:ext cx="144" cy="154"/>
              </a:xfrm>
              <a:custGeom>
                <a:avLst/>
                <a:gdLst>
                  <a:gd name="T0" fmla="*/ 24 w 61"/>
                  <a:gd name="T1" fmla="*/ 33 h 65"/>
                  <a:gd name="T2" fmla="*/ 57 w 61"/>
                  <a:gd name="T3" fmla="*/ 65 h 65"/>
                  <a:gd name="T4" fmla="*/ 61 w 61"/>
                  <a:gd name="T5" fmla="*/ 56 h 65"/>
                  <a:gd name="T6" fmla="*/ 9 w 61"/>
                  <a:gd name="T7" fmla="*/ 0 h 65"/>
                  <a:gd name="T8" fmla="*/ 0 w 61"/>
                  <a:gd name="T9" fmla="*/ 25 h 65"/>
                  <a:gd name="T10" fmla="*/ 24 w 61"/>
                  <a:gd name="T11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5">
                    <a:moveTo>
                      <a:pt x="24" y="33"/>
                    </a:moveTo>
                    <a:cubicBezTo>
                      <a:pt x="38" y="41"/>
                      <a:pt x="45" y="55"/>
                      <a:pt x="57" y="65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4" y="13"/>
                      <a:pt x="0" y="25"/>
                    </a:cubicBezTo>
                    <a:cubicBezTo>
                      <a:pt x="8" y="27"/>
                      <a:pt x="17" y="29"/>
                      <a:pt x="24" y="3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360"/>
              <p:cNvSpPr>
                <a:spLocks/>
              </p:cNvSpPr>
              <p:nvPr/>
            </p:nvSpPr>
            <p:spPr bwMode="auto">
              <a:xfrm>
                <a:off x="9170" y="232"/>
                <a:ext cx="194" cy="125"/>
              </a:xfrm>
              <a:custGeom>
                <a:avLst/>
                <a:gdLst>
                  <a:gd name="T0" fmla="*/ 82 w 82"/>
                  <a:gd name="T1" fmla="*/ 2 h 53"/>
                  <a:gd name="T2" fmla="*/ 68 w 82"/>
                  <a:gd name="T3" fmla="*/ 40 h 53"/>
                  <a:gd name="T4" fmla="*/ 0 w 82"/>
                  <a:gd name="T5" fmla="*/ 42 h 53"/>
                  <a:gd name="T6" fmla="*/ 20 w 82"/>
                  <a:gd name="T7" fmla="*/ 0 h 53"/>
                  <a:gd name="T8" fmla="*/ 82 w 82"/>
                  <a:gd name="T9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3">
                    <a:moveTo>
                      <a:pt x="82" y="2"/>
                    </a:moveTo>
                    <a:cubicBezTo>
                      <a:pt x="82" y="2"/>
                      <a:pt x="71" y="36"/>
                      <a:pt x="68" y="40"/>
                    </a:cubicBezTo>
                    <a:cubicBezTo>
                      <a:pt x="64" y="43"/>
                      <a:pt x="56" y="53"/>
                      <a:pt x="0" y="42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82" y="2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361"/>
              <p:cNvSpPr>
                <a:spLocks/>
              </p:cNvSpPr>
              <p:nvPr/>
            </p:nvSpPr>
            <p:spPr bwMode="auto">
              <a:xfrm>
                <a:off x="9192" y="218"/>
                <a:ext cx="187" cy="125"/>
              </a:xfrm>
              <a:custGeom>
                <a:avLst/>
                <a:gdLst>
                  <a:gd name="T0" fmla="*/ 79 w 79"/>
                  <a:gd name="T1" fmla="*/ 1 h 53"/>
                  <a:gd name="T2" fmla="*/ 65 w 79"/>
                  <a:gd name="T3" fmla="*/ 39 h 53"/>
                  <a:gd name="T4" fmla="*/ 0 w 79"/>
                  <a:gd name="T5" fmla="*/ 42 h 53"/>
                  <a:gd name="T6" fmla="*/ 21 w 79"/>
                  <a:gd name="T7" fmla="*/ 0 h 53"/>
                  <a:gd name="T8" fmla="*/ 79 w 79"/>
                  <a:gd name="T9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53">
                    <a:moveTo>
                      <a:pt x="79" y="1"/>
                    </a:moveTo>
                    <a:cubicBezTo>
                      <a:pt x="79" y="1"/>
                      <a:pt x="68" y="36"/>
                      <a:pt x="65" y="39"/>
                    </a:cubicBezTo>
                    <a:cubicBezTo>
                      <a:pt x="61" y="42"/>
                      <a:pt x="56" y="53"/>
                      <a:pt x="0" y="42"/>
                    </a:cubicBezTo>
                    <a:cubicBezTo>
                      <a:pt x="21" y="0"/>
                      <a:pt x="21" y="0"/>
                      <a:pt x="21" y="0"/>
                    </a:cubicBezTo>
                    <a:lnTo>
                      <a:pt x="79" y="1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362"/>
              <p:cNvSpPr>
                <a:spLocks/>
              </p:cNvSpPr>
              <p:nvPr/>
            </p:nvSpPr>
            <p:spPr bwMode="auto">
              <a:xfrm>
                <a:off x="9211" y="218"/>
                <a:ext cx="168" cy="61"/>
              </a:xfrm>
              <a:custGeom>
                <a:avLst/>
                <a:gdLst>
                  <a:gd name="T0" fmla="*/ 44 w 71"/>
                  <a:gd name="T1" fmla="*/ 17 h 26"/>
                  <a:gd name="T2" fmla="*/ 65 w 71"/>
                  <a:gd name="T3" fmla="*/ 19 h 26"/>
                  <a:gd name="T4" fmla="*/ 71 w 71"/>
                  <a:gd name="T5" fmla="*/ 1 h 26"/>
                  <a:gd name="T6" fmla="*/ 13 w 71"/>
                  <a:gd name="T7" fmla="*/ 0 h 26"/>
                  <a:gd name="T8" fmla="*/ 0 w 71"/>
                  <a:gd name="T9" fmla="*/ 26 h 26"/>
                  <a:gd name="T10" fmla="*/ 44 w 71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26">
                    <a:moveTo>
                      <a:pt x="44" y="17"/>
                    </a:moveTo>
                    <a:cubicBezTo>
                      <a:pt x="51" y="17"/>
                      <a:pt x="58" y="18"/>
                      <a:pt x="65" y="19"/>
                    </a:cubicBezTo>
                    <a:cubicBezTo>
                      <a:pt x="68" y="10"/>
                      <a:pt x="71" y="1"/>
                      <a:pt x="71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5" y="22"/>
                      <a:pt x="29" y="16"/>
                      <a:pt x="44" y="1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363"/>
              <p:cNvSpPr>
                <a:spLocks/>
              </p:cNvSpPr>
              <p:nvPr/>
            </p:nvSpPr>
            <p:spPr bwMode="auto">
              <a:xfrm>
                <a:off x="8868" y="279"/>
                <a:ext cx="333" cy="629"/>
              </a:xfrm>
              <a:custGeom>
                <a:avLst/>
                <a:gdLst>
                  <a:gd name="T0" fmla="*/ 107 w 141"/>
                  <a:gd name="T1" fmla="*/ 0 h 266"/>
                  <a:gd name="T2" fmla="*/ 94 w 141"/>
                  <a:gd name="T3" fmla="*/ 99 h 266"/>
                  <a:gd name="T4" fmla="*/ 52 w 141"/>
                  <a:gd name="T5" fmla="*/ 112 h 266"/>
                  <a:gd name="T6" fmla="*/ 11 w 141"/>
                  <a:gd name="T7" fmla="*/ 161 h 266"/>
                  <a:gd name="T8" fmla="*/ 24 w 141"/>
                  <a:gd name="T9" fmla="*/ 217 h 266"/>
                  <a:gd name="T10" fmla="*/ 71 w 141"/>
                  <a:gd name="T11" fmla="*/ 266 h 266"/>
                  <a:gd name="T12" fmla="*/ 99 w 141"/>
                  <a:gd name="T13" fmla="*/ 227 h 266"/>
                  <a:gd name="T14" fmla="*/ 83 w 141"/>
                  <a:gd name="T15" fmla="*/ 179 h 266"/>
                  <a:gd name="T16" fmla="*/ 109 w 141"/>
                  <a:gd name="T17" fmla="*/ 163 h 266"/>
                  <a:gd name="T18" fmla="*/ 128 w 141"/>
                  <a:gd name="T19" fmla="*/ 2 h 266"/>
                  <a:gd name="T20" fmla="*/ 107 w 141"/>
                  <a:gd name="T21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1" h="266">
                    <a:moveTo>
                      <a:pt x="107" y="0"/>
                    </a:moveTo>
                    <a:cubicBezTo>
                      <a:pt x="107" y="0"/>
                      <a:pt x="104" y="72"/>
                      <a:pt x="94" y="99"/>
                    </a:cubicBezTo>
                    <a:cubicBezTo>
                      <a:pt x="84" y="126"/>
                      <a:pt x="78" y="128"/>
                      <a:pt x="52" y="112"/>
                    </a:cubicBezTo>
                    <a:cubicBezTo>
                      <a:pt x="26" y="97"/>
                      <a:pt x="0" y="122"/>
                      <a:pt x="11" y="161"/>
                    </a:cubicBezTo>
                    <a:cubicBezTo>
                      <a:pt x="21" y="200"/>
                      <a:pt x="24" y="217"/>
                      <a:pt x="24" y="217"/>
                    </a:cubicBezTo>
                    <a:cubicBezTo>
                      <a:pt x="71" y="266"/>
                      <a:pt x="71" y="266"/>
                      <a:pt x="71" y="266"/>
                    </a:cubicBezTo>
                    <a:cubicBezTo>
                      <a:pt x="99" y="227"/>
                      <a:pt x="99" y="227"/>
                      <a:pt x="99" y="227"/>
                    </a:cubicBezTo>
                    <a:cubicBezTo>
                      <a:pt x="99" y="227"/>
                      <a:pt x="82" y="199"/>
                      <a:pt x="83" y="179"/>
                    </a:cubicBezTo>
                    <a:cubicBezTo>
                      <a:pt x="83" y="160"/>
                      <a:pt x="96" y="156"/>
                      <a:pt x="109" y="163"/>
                    </a:cubicBezTo>
                    <a:cubicBezTo>
                      <a:pt x="122" y="171"/>
                      <a:pt x="141" y="147"/>
                      <a:pt x="128" y="2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364"/>
              <p:cNvSpPr>
                <a:spLocks/>
              </p:cNvSpPr>
              <p:nvPr/>
            </p:nvSpPr>
            <p:spPr bwMode="auto">
              <a:xfrm>
                <a:off x="8951" y="282"/>
                <a:ext cx="250" cy="626"/>
              </a:xfrm>
              <a:custGeom>
                <a:avLst/>
                <a:gdLst>
                  <a:gd name="T0" fmla="*/ 93 w 106"/>
                  <a:gd name="T1" fmla="*/ 1 h 265"/>
                  <a:gd name="T2" fmla="*/ 83 w 106"/>
                  <a:gd name="T3" fmla="*/ 0 h 265"/>
                  <a:gd name="T4" fmla="*/ 86 w 106"/>
                  <a:gd name="T5" fmla="*/ 18 h 265"/>
                  <a:gd name="T6" fmla="*/ 86 w 106"/>
                  <a:gd name="T7" fmla="*/ 44 h 265"/>
                  <a:gd name="T8" fmla="*/ 85 w 106"/>
                  <a:gd name="T9" fmla="*/ 69 h 265"/>
                  <a:gd name="T10" fmla="*/ 80 w 106"/>
                  <a:gd name="T11" fmla="*/ 93 h 265"/>
                  <a:gd name="T12" fmla="*/ 66 w 106"/>
                  <a:gd name="T13" fmla="*/ 122 h 265"/>
                  <a:gd name="T14" fmla="*/ 40 w 106"/>
                  <a:gd name="T15" fmla="*/ 126 h 265"/>
                  <a:gd name="T16" fmla="*/ 8 w 106"/>
                  <a:gd name="T17" fmla="*/ 135 h 265"/>
                  <a:gd name="T18" fmla="*/ 7 w 106"/>
                  <a:gd name="T19" fmla="*/ 185 h 265"/>
                  <a:gd name="T20" fmla="*/ 36 w 106"/>
                  <a:gd name="T21" fmla="*/ 265 h 265"/>
                  <a:gd name="T22" fmla="*/ 36 w 106"/>
                  <a:gd name="T23" fmla="*/ 265 h 265"/>
                  <a:gd name="T24" fmla="*/ 64 w 106"/>
                  <a:gd name="T25" fmla="*/ 226 h 265"/>
                  <a:gd name="T26" fmla="*/ 48 w 106"/>
                  <a:gd name="T27" fmla="*/ 178 h 265"/>
                  <a:gd name="T28" fmla="*/ 74 w 106"/>
                  <a:gd name="T29" fmla="*/ 162 h 265"/>
                  <a:gd name="T30" fmla="*/ 93 w 106"/>
                  <a:gd name="T31" fmla="*/ 1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6" h="265">
                    <a:moveTo>
                      <a:pt x="93" y="1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4" y="6"/>
                      <a:pt x="86" y="12"/>
                      <a:pt x="86" y="18"/>
                    </a:cubicBezTo>
                    <a:cubicBezTo>
                      <a:pt x="87" y="27"/>
                      <a:pt x="86" y="36"/>
                      <a:pt x="86" y="44"/>
                    </a:cubicBezTo>
                    <a:cubicBezTo>
                      <a:pt x="86" y="53"/>
                      <a:pt x="86" y="61"/>
                      <a:pt x="85" y="69"/>
                    </a:cubicBezTo>
                    <a:cubicBezTo>
                      <a:pt x="84" y="77"/>
                      <a:pt x="81" y="85"/>
                      <a:pt x="80" y="93"/>
                    </a:cubicBezTo>
                    <a:cubicBezTo>
                      <a:pt x="78" y="103"/>
                      <a:pt x="77" y="117"/>
                      <a:pt x="66" y="122"/>
                    </a:cubicBezTo>
                    <a:cubicBezTo>
                      <a:pt x="58" y="127"/>
                      <a:pt x="49" y="126"/>
                      <a:pt x="40" y="126"/>
                    </a:cubicBezTo>
                    <a:cubicBezTo>
                      <a:pt x="29" y="125"/>
                      <a:pt x="14" y="124"/>
                      <a:pt x="8" y="135"/>
                    </a:cubicBezTo>
                    <a:cubicBezTo>
                      <a:pt x="0" y="149"/>
                      <a:pt x="3" y="169"/>
                      <a:pt x="7" y="185"/>
                    </a:cubicBezTo>
                    <a:cubicBezTo>
                      <a:pt x="13" y="212"/>
                      <a:pt x="23" y="240"/>
                      <a:pt x="36" y="265"/>
                    </a:cubicBezTo>
                    <a:cubicBezTo>
                      <a:pt x="36" y="265"/>
                      <a:pt x="36" y="265"/>
                      <a:pt x="36" y="265"/>
                    </a:cubicBezTo>
                    <a:cubicBezTo>
                      <a:pt x="64" y="226"/>
                      <a:pt x="64" y="226"/>
                      <a:pt x="64" y="226"/>
                    </a:cubicBezTo>
                    <a:cubicBezTo>
                      <a:pt x="64" y="226"/>
                      <a:pt x="47" y="198"/>
                      <a:pt x="48" y="178"/>
                    </a:cubicBezTo>
                    <a:cubicBezTo>
                      <a:pt x="48" y="159"/>
                      <a:pt x="61" y="155"/>
                      <a:pt x="74" y="162"/>
                    </a:cubicBezTo>
                    <a:cubicBezTo>
                      <a:pt x="87" y="170"/>
                      <a:pt x="106" y="146"/>
                      <a:pt x="93" y="1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365"/>
              <p:cNvSpPr>
                <a:spLocks/>
              </p:cNvSpPr>
              <p:nvPr/>
            </p:nvSpPr>
            <p:spPr bwMode="auto">
              <a:xfrm>
                <a:off x="8903" y="693"/>
                <a:ext cx="168" cy="114"/>
              </a:xfrm>
              <a:custGeom>
                <a:avLst/>
                <a:gdLst>
                  <a:gd name="T0" fmla="*/ 15 w 71"/>
                  <a:gd name="T1" fmla="*/ 48 h 48"/>
                  <a:gd name="T2" fmla="*/ 71 w 71"/>
                  <a:gd name="T3" fmla="*/ 22 h 48"/>
                  <a:gd name="T4" fmla="*/ 68 w 71"/>
                  <a:gd name="T5" fmla="*/ 4 h 48"/>
                  <a:gd name="T6" fmla="*/ 68 w 71"/>
                  <a:gd name="T7" fmla="*/ 3 h 48"/>
                  <a:gd name="T8" fmla="*/ 0 w 71"/>
                  <a:gd name="T9" fmla="*/ 5 h 48"/>
                  <a:gd name="T10" fmla="*/ 9 w 71"/>
                  <a:gd name="T11" fmla="*/ 42 h 48"/>
                  <a:gd name="T12" fmla="*/ 15 w 71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8">
                    <a:moveTo>
                      <a:pt x="15" y="48"/>
                    </a:moveTo>
                    <a:cubicBezTo>
                      <a:pt x="32" y="36"/>
                      <a:pt x="52" y="30"/>
                      <a:pt x="71" y="22"/>
                    </a:cubicBezTo>
                    <a:cubicBezTo>
                      <a:pt x="69" y="16"/>
                      <a:pt x="67" y="10"/>
                      <a:pt x="68" y="4"/>
                    </a:cubicBezTo>
                    <a:cubicBezTo>
                      <a:pt x="68" y="4"/>
                      <a:pt x="68" y="3"/>
                      <a:pt x="68" y="3"/>
                    </a:cubicBezTo>
                    <a:cubicBezTo>
                      <a:pt x="45" y="2"/>
                      <a:pt x="22" y="0"/>
                      <a:pt x="0" y="5"/>
                    </a:cubicBezTo>
                    <a:cubicBezTo>
                      <a:pt x="7" y="31"/>
                      <a:pt x="9" y="42"/>
                      <a:pt x="9" y="42"/>
                    </a:cubicBezTo>
                    <a:lnTo>
                      <a:pt x="15" y="48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366"/>
              <p:cNvSpPr>
                <a:spLocks/>
              </p:cNvSpPr>
              <p:nvPr/>
            </p:nvSpPr>
            <p:spPr bwMode="auto">
              <a:xfrm>
                <a:off x="9107" y="348"/>
                <a:ext cx="71" cy="90"/>
              </a:xfrm>
              <a:custGeom>
                <a:avLst/>
                <a:gdLst>
                  <a:gd name="T0" fmla="*/ 30 w 30"/>
                  <a:gd name="T1" fmla="*/ 14 h 38"/>
                  <a:gd name="T2" fmla="*/ 29 w 30"/>
                  <a:gd name="T3" fmla="*/ 0 h 38"/>
                  <a:gd name="T4" fmla="*/ 3 w 30"/>
                  <a:gd name="T5" fmla="*/ 15 h 38"/>
                  <a:gd name="T6" fmla="*/ 0 w 30"/>
                  <a:gd name="T7" fmla="*/ 38 h 38"/>
                  <a:gd name="T8" fmla="*/ 30 w 30"/>
                  <a:gd name="T9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8">
                    <a:moveTo>
                      <a:pt x="30" y="14"/>
                    </a:moveTo>
                    <a:cubicBezTo>
                      <a:pt x="30" y="9"/>
                      <a:pt x="30" y="4"/>
                      <a:pt x="29" y="0"/>
                    </a:cubicBezTo>
                    <a:cubicBezTo>
                      <a:pt x="22" y="6"/>
                      <a:pt x="12" y="12"/>
                      <a:pt x="3" y="15"/>
                    </a:cubicBezTo>
                    <a:cubicBezTo>
                      <a:pt x="2" y="22"/>
                      <a:pt x="1" y="31"/>
                      <a:pt x="0" y="38"/>
                    </a:cubicBezTo>
                    <a:cubicBezTo>
                      <a:pt x="12" y="32"/>
                      <a:pt x="22" y="24"/>
                      <a:pt x="30" y="1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367"/>
              <p:cNvSpPr>
                <a:spLocks/>
              </p:cNvSpPr>
              <p:nvPr/>
            </p:nvSpPr>
            <p:spPr bwMode="auto">
              <a:xfrm>
                <a:off x="8932" y="532"/>
                <a:ext cx="238" cy="142"/>
              </a:xfrm>
              <a:custGeom>
                <a:avLst/>
                <a:gdLst>
                  <a:gd name="T0" fmla="*/ 50 w 101"/>
                  <a:gd name="T1" fmla="*/ 33 h 60"/>
                  <a:gd name="T2" fmla="*/ 27 w 101"/>
                  <a:gd name="T3" fmla="*/ 7 h 60"/>
                  <a:gd name="T4" fmla="*/ 25 w 101"/>
                  <a:gd name="T5" fmla="*/ 5 h 60"/>
                  <a:gd name="T6" fmla="*/ 0 w 101"/>
                  <a:gd name="T7" fmla="*/ 3 h 60"/>
                  <a:gd name="T8" fmla="*/ 28 w 101"/>
                  <a:gd name="T9" fmla="*/ 33 h 60"/>
                  <a:gd name="T10" fmla="*/ 66 w 101"/>
                  <a:gd name="T11" fmla="*/ 54 h 60"/>
                  <a:gd name="T12" fmla="*/ 82 w 101"/>
                  <a:gd name="T13" fmla="*/ 56 h 60"/>
                  <a:gd name="T14" fmla="*/ 101 w 101"/>
                  <a:gd name="T15" fmla="*/ 35 h 60"/>
                  <a:gd name="T16" fmla="*/ 50 w 101"/>
                  <a:gd name="T17" fmla="*/ 3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60">
                    <a:moveTo>
                      <a:pt x="50" y="33"/>
                    </a:moveTo>
                    <a:cubicBezTo>
                      <a:pt x="40" y="26"/>
                      <a:pt x="33" y="17"/>
                      <a:pt x="27" y="7"/>
                    </a:cubicBezTo>
                    <a:cubicBezTo>
                      <a:pt x="26" y="6"/>
                      <a:pt x="26" y="6"/>
                      <a:pt x="25" y="5"/>
                    </a:cubicBezTo>
                    <a:cubicBezTo>
                      <a:pt x="16" y="0"/>
                      <a:pt x="8" y="0"/>
                      <a:pt x="0" y="3"/>
                    </a:cubicBezTo>
                    <a:cubicBezTo>
                      <a:pt x="6" y="15"/>
                      <a:pt x="16" y="26"/>
                      <a:pt x="28" y="33"/>
                    </a:cubicBezTo>
                    <a:cubicBezTo>
                      <a:pt x="40" y="40"/>
                      <a:pt x="52" y="49"/>
                      <a:pt x="66" y="54"/>
                    </a:cubicBezTo>
                    <a:cubicBezTo>
                      <a:pt x="71" y="52"/>
                      <a:pt x="76" y="53"/>
                      <a:pt x="82" y="56"/>
                    </a:cubicBezTo>
                    <a:cubicBezTo>
                      <a:pt x="89" y="60"/>
                      <a:pt x="96" y="56"/>
                      <a:pt x="101" y="35"/>
                    </a:cubicBezTo>
                    <a:cubicBezTo>
                      <a:pt x="83" y="39"/>
                      <a:pt x="67" y="44"/>
                      <a:pt x="50" y="3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368"/>
              <p:cNvSpPr>
                <a:spLocks/>
              </p:cNvSpPr>
              <p:nvPr/>
            </p:nvSpPr>
            <p:spPr bwMode="auto">
              <a:xfrm>
                <a:off x="9076" y="452"/>
                <a:ext cx="106" cy="95"/>
              </a:xfrm>
              <a:custGeom>
                <a:avLst/>
                <a:gdLst>
                  <a:gd name="T0" fmla="*/ 45 w 45"/>
                  <a:gd name="T1" fmla="*/ 28 h 40"/>
                  <a:gd name="T2" fmla="*/ 45 w 45"/>
                  <a:gd name="T3" fmla="*/ 0 h 40"/>
                  <a:gd name="T4" fmla="*/ 35 w 45"/>
                  <a:gd name="T5" fmla="*/ 7 h 40"/>
                  <a:gd name="T6" fmla="*/ 8 w 45"/>
                  <a:gd name="T7" fmla="*/ 19 h 40"/>
                  <a:gd name="T8" fmla="*/ 6 w 45"/>
                  <a:gd name="T9" fmla="*/ 26 h 40"/>
                  <a:gd name="T10" fmla="*/ 0 w 45"/>
                  <a:gd name="T11" fmla="*/ 39 h 40"/>
                  <a:gd name="T12" fmla="*/ 45 w 45"/>
                  <a:gd name="T13" fmla="*/ 2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40">
                    <a:moveTo>
                      <a:pt x="45" y="28"/>
                    </a:moveTo>
                    <a:cubicBezTo>
                      <a:pt x="45" y="20"/>
                      <a:pt x="45" y="10"/>
                      <a:pt x="45" y="0"/>
                    </a:cubicBezTo>
                    <a:cubicBezTo>
                      <a:pt x="42" y="3"/>
                      <a:pt x="38" y="5"/>
                      <a:pt x="35" y="7"/>
                    </a:cubicBezTo>
                    <a:cubicBezTo>
                      <a:pt x="26" y="12"/>
                      <a:pt x="17" y="16"/>
                      <a:pt x="8" y="19"/>
                    </a:cubicBezTo>
                    <a:cubicBezTo>
                      <a:pt x="8" y="22"/>
                      <a:pt x="7" y="24"/>
                      <a:pt x="6" y="26"/>
                    </a:cubicBezTo>
                    <a:cubicBezTo>
                      <a:pt x="4" y="31"/>
                      <a:pt x="2" y="36"/>
                      <a:pt x="0" y="39"/>
                    </a:cubicBezTo>
                    <a:cubicBezTo>
                      <a:pt x="16" y="40"/>
                      <a:pt x="31" y="35"/>
                      <a:pt x="45" y="2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369"/>
              <p:cNvSpPr>
                <a:spLocks/>
              </p:cNvSpPr>
              <p:nvPr/>
            </p:nvSpPr>
            <p:spPr bwMode="auto">
              <a:xfrm>
                <a:off x="9104" y="232"/>
                <a:ext cx="104" cy="78"/>
              </a:xfrm>
              <a:custGeom>
                <a:avLst/>
                <a:gdLst>
                  <a:gd name="T0" fmla="*/ 5 w 44"/>
                  <a:gd name="T1" fmla="*/ 0 h 33"/>
                  <a:gd name="T2" fmla="*/ 6 w 44"/>
                  <a:gd name="T3" fmla="*/ 27 h 33"/>
                  <a:gd name="T4" fmla="*/ 26 w 44"/>
                  <a:gd name="T5" fmla="*/ 32 h 33"/>
                  <a:gd name="T6" fmla="*/ 44 w 44"/>
                  <a:gd name="T7" fmla="*/ 7 h 33"/>
                  <a:gd name="T8" fmla="*/ 5 w 44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3">
                    <a:moveTo>
                      <a:pt x="5" y="0"/>
                    </a:moveTo>
                    <a:cubicBezTo>
                      <a:pt x="3" y="4"/>
                      <a:pt x="0" y="22"/>
                      <a:pt x="6" y="27"/>
                    </a:cubicBezTo>
                    <a:cubicBezTo>
                      <a:pt x="9" y="30"/>
                      <a:pt x="17" y="32"/>
                      <a:pt x="26" y="32"/>
                    </a:cubicBezTo>
                    <a:cubicBezTo>
                      <a:pt x="43" y="33"/>
                      <a:pt x="44" y="7"/>
                      <a:pt x="44" y="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370"/>
              <p:cNvSpPr>
                <a:spLocks/>
              </p:cNvSpPr>
              <p:nvPr/>
            </p:nvSpPr>
            <p:spPr bwMode="auto">
              <a:xfrm>
                <a:off x="8811" y="-938"/>
                <a:ext cx="849" cy="1206"/>
              </a:xfrm>
              <a:custGeom>
                <a:avLst/>
                <a:gdLst>
                  <a:gd name="T0" fmla="*/ 34 w 359"/>
                  <a:gd name="T1" fmla="*/ 223 h 510"/>
                  <a:gd name="T2" fmla="*/ 2 w 359"/>
                  <a:gd name="T3" fmla="*/ 384 h 510"/>
                  <a:gd name="T4" fmla="*/ 26 w 359"/>
                  <a:gd name="T5" fmla="*/ 439 h 510"/>
                  <a:gd name="T6" fmla="*/ 108 w 359"/>
                  <a:gd name="T7" fmla="*/ 474 h 510"/>
                  <a:gd name="T8" fmla="*/ 142 w 359"/>
                  <a:gd name="T9" fmla="*/ 506 h 510"/>
                  <a:gd name="T10" fmla="*/ 159 w 359"/>
                  <a:gd name="T11" fmla="*/ 507 h 510"/>
                  <a:gd name="T12" fmla="*/ 183 w 359"/>
                  <a:gd name="T13" fmla="*/ 498 h 510"/>
                  <a:gd name="T14" fmla="*/ 277 w 359"/>
                  <a:gd name="T15" fmla="*/ 502 h 510"/>
                  <a:gd name="T16" fmla="*/ 308 w 359"/>
                  <a:gd name="T17" fmla="*/ 466 h 510"/>
                  <a:gd name="T18" fmla="*/ 353 w 359"/>
                  <a:gd name="T19" fmla="*/ 276 h 510"/>
                  <a:gd name="T20" fmla="*/ 330 w 359"/>
                  <a:gd name="T21" fmla="*/ 146 h 510"/>
                  <a:gd name="T22" fmla="*/ 34 w 359"/>
                  <a:gd name="T23" fmla="*/ 223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9" h="510">
                    <a:moveTo>
                      <a:pt x="34" y="223"/>
                    </a:moveTo>
                    <a:cubicBezTo>
                      <a:pt x="34" y="223"/>
                      <a:pt x="4" y="344"/>
                      <a:pt x="2" y="384"/>
                    </a:cubicBezTo>
                    <a:cubicBezTo>
                      <a:pt x="0" y="423"/>
                      <a:pt x="6" y="429"/>
                      <a:pt x="26" y="439"/>
                    </a:cubicBezTo>
                    <a:cubicBezTo>
                      <a:pt x="47" y="450"/>
                      <a:pt x="99" y="465"/>
                      <a:pt x="108" y="474"/>
                    </a:cubicBezTo>
                    <a:cubicBezTo>
                      <a:pt x="117" y="483"/>
                      <a:pt x="126" y="505"/>
                      <a:pt x="142" y="506"/>
                    </a:cubicBezTo>
                    <a:cubicBezTo>
                      <a:pt x="148" y="507"/>
                      <a:pt x="155" y="510"/>
                      <a:pt x="159" y="507"/>
                    </a:cubicBezTo>
                    <a:cubicBezTo>
                      <a:pt x="167" y="504"/>
                      <a:pt x="178" y="498"/>
                      <a:pt x="183" y="498"/>
                    </a:cubicBezTo>
                    <a:cubicBezTo>
                      <a:pt x="193" y="498"/>
                      <a:pt x="265" y="504"/>
                      <a:pt x="277" y="502"/>
                    </a:cubicBezTo>
                    <a:cubicBezTo>
                      <a:pt x="290" y="501"/>
                      <a:pt x="301" y="493"/>
                      <a:pt x="308" y="466"/>
                    </a:cubicBezTo>
                    <a:cubicBezTo>
                      <a:pt x="316" y="440"/>
                      <a:pt x="351" y="332"/>
                      <a:pt x="353" y="276"/>
                    </a:cubicBezTo>
                    <a:cubicBezTo>
                      <a:pt x="355" y="221"/>
                      <a:pt x="359" y="175"/>
                      <a:pt x="330" y="146"/>
                    </a:cubicBezTo>
                    <a:cubicBezTo>
                      <a:pt x="323" y="134"/>
                      <a:pt x="89" y="0"/>
                      <a:pt x="34" y="22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371"/>
              <p:cNvSpPr>
                <a:spLocks/>
              </p:cNvSpPr>
              <p:nvPr/>
            </p:nvSpPr>
            <p:spPr bwMode="auto">
              <a:xfrm>
                <a:off x="9561" y="-208"/>
                <a:ext cx="177" cy="253"/>
              </a:xfrm>
              <a:custGeom>
                <a:avLst/>
                <a:gdLst>
                  <a:gd name="T0" fmla="*/ 0 w 75"/>
                  <a:gd name="T1" fmla="*/ 94 h 107"/>
                  <a:gd name="T2" fmla="*/ 54 w 75"/>
                  <a:gd name="T3" fmla="*/ 22 h 107"/>
                  <a:gd name="T4" fmla="*/ 7 w 75"/>
                  <a:gd name="T5" fmla="*/ 28 h 107"/>
                  <a:gd name="T6" fmla="*/ 0 w 75"/>
                  <a:gd name="T7" fmla="*/ 9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107">
                    <a:moveTo>
                      <a:pt x="0" y="94"/>
                    </a:moveTo>
                    <a:cubicBezTo>
                      <a:pt x="56" y="107"/>
                      <a:pt x="75" y="43"/>
                      <a:pt x="54" y="22"/>
                    </a:cubicBezTo>
                    <a:cubicBezTo>
                      <a:pt x="32" y="0"/>
                      <a:pt x="7" y="28"/>
                      <a:pt x="7" y="28"/>
                    </a:cubicBez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372"/>
              <p:cNvSpPr>
                <a:spLocks/>
              </p:cNvSpPr>
              <p:nvPr/>
            </p:nvSpPr>
            <p:spPr bwMode="auto">
              <a:xfrm>
                <a:off x="8726" y="-387"/>
                <a:ext cx="187" cy="217"/>
              </a:xfrm>
              <a:custGeom>
                <a:avLst/>
                <a:gdLst>
                  <a:gd name="T0" fmla="*/ 52 w 79"/>
                  <a:gd name="T1" fmla="*/ 92 h 92"/>
                  <a:gd name="T2" fmla="*/ 14 w 79"/>
                  <a:gd name="T3" fmla="*/ 68 h 92"/>
                  <a:gd name="T4" fmla="*/ 47 w 79"/>
                  <a:gd name="T5" fmla="*/ 6 h 92"/>
                  <a:gd name="T6" fmla="*/ 69 w 79"/>
                  <a:gd name="T7" fmla="*/ 47 h 92"/>
                  <a:gd name="T8" fmla="*/ 52 w 79"/>
                  <a:gd name="T9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92">
                    <a:moveTo>
                      <a:pt x="52" y="92"/>
                    </a:moveTo>
                    <a:cubicBezTo>
                      <a:pt x="52" y="92"/>
                      <a:pt x="28" y="91"/>
                      <a:pt x="14" y="68"/>
                    </a:cubicBezTo>
                    <a:cubicBezTo>
                      <a:pt x="0" y="46"/>
                      <a:pt x="15" y="0"/>
                      <a:pt x="47" y="6"/>
                    </a:cubicBezTo>
                    <a:cubicBezTo>
                      <a:pt x="79" y="13"/>
                      <a:pt x="69" y="47"/>
                      <a:pt x="69" y="47"/>
                    </a:cubicBezTo>
                    <a:lnTo>
                      <a:pt x="52" y="92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373"/>
              <p:cNvSpPr>
                <a:spLocks/>
              </p:cNvSpPr>
              <p:nvPr/>
            </p:nvSpPr>
            <p:spPr bwMode="auto">
              <a:xfrm>
                <a:off x="8802" y="-971"/>
                <a:ext cx="856" cy="1208"/>
              </a:xfrm>
              <a:custGeom>
                <a:avLst/>
                <a:gdLst>
                  <a:gd name="T0" fmla="*/ 49 w 362"/>
                  <a:gd name="T1" fmla="*/ 223 h 511"/>
                  <a:gd name="T2" fmla="*/ 17 w 362"/>
                  <a:gd name="T3" fmla="*/ 344 h 511"/>
                  <a:gd name="T4" fmla="*/ 24 w 362"/>
                  <a:gd name="T5" fmla="*/ 436 h 511"/>
                  <a:gd name="T6" fmla="*/ 81 w 362"/>
                  <a:gd name="T7" fmla="*/ 464 h 511"/>
                  <a:gd name="T8" fmla="*/ 130 w 362"/>
                  <a:gd name="T9" fmla="*/ 493 h 511"/>
                  <a:gd name="T10" fmla="*/ 155 w 362"/>
                  <a:gd name="T11" fmla="*/ 508 h 511"/>
                  <a:gd name="T12" fmla="*/ 215 w 362"/>
                  <a:gd name="T13" fmla="*/ 504 h 511"/>
                  <a:gd name="T14" fmla="*/ 268 w 362"/>
                  <a:gd name="T15" fmla="*/ 500 h 511"/>
                  <a:gd name="T16" fmla="*/ 280 w 362"/>
                  <a:gd name="T17" fmla="*/ 499 h 511"/>
                  <a:gd name="T18" fmla="*/ 310 w 362"/>
                  <a:gd name="T19" fmla="*/ 463 h 511"/>
                  <a:gd name="T20" fmla="*/ 350 w 362"/>
                  <a:gd name="T21" fmla="*/ 271 h 511"/>
                  <a:gd name="T22" fmla="*/ 335 w 362"/>
                  <a:gd name="T23" fmla="*/ 144 h 511"/>
                  <a:gd name="T24" fmla="*/ 49 w 362"/>
                  <a:gd name="T25" fmla="*/ 223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2" h="511">
                    <a:moveTo>
                      <a:pt x="49" y="223"/>
                    </a:moveTo>
                    <a:cubicBezTo>
                      <a:pt x="49" y="223"/>
                      <a:pt x="26" y="293"/>
                      <a:pt x="17" y="344"/>
                    </a:cubicBezTo>
                    <a:cubicBezTo>
                      <a:pt x="11" y="372"/>
                      <a:pt x="0" y="414"/>
                      <a:pt x="24" y="436"/>
                    </a:cubicBezTo>
                    <a:cubicBezTo>
                      <a:pt x="40" y="451"/>
                      <a:pt x="61" y="457"/>
                      <a:pt x="81" y="464"/>
                    </a:cubicBezTo>
                    <a:cubicBezTo>
                      <a:pt x="101" y="470"/>
                      <a:pt x="116" y="477"/>
                      <a:pt x="130" y="493"/>
                    </a:cubicBezTo>
                    <a:cubicBezTo>
                      <a:pt x="137" y="500"/>
                      <a:pt x="144" y="507"/>
                      <a:pt x="155" y="508"/>
                    </a:cubicBezTo>
                    <a:cubicBezTo>
                      <a:pt x="175" y="511"/>
                      <a:pt x="195" y="505"/>
                      <a:pt x="215" y="504"/>
                    </a:cubicBezTo>
                    <a:cubicBezTo>
                      <a:pt x="233" y="503"/>
                      <a:pt x="250" y="502"/>
                      <a:pt x="268" y="500"/>
                    </a:cubicBezTo>
                    <a:cubicBezTo>
                      <a:pt x="272" y="500"/>
                      <a:pt x="276" y="500"/>
                      <a:pt x="280" y="499"/>
                    </a:cubicBezTo>
                    <a:cubicBezTo>
                      <a:pt x="292" y="498"/>
                      <a:pt x="302" y="490"/>
                      <a:pt x="310" y="463"/>
                    </a:cubicBezTo>
                    <a:cubicBezTo>
                      <a:pt x="318" y="436"/>
                      <a:pt x="348" y="327"/>
                      <a:pt x="350" y="271"/>
                    </a:cubicBezTo>
                    <a:cubicBezTo>
                      <a:pt x="352" y="216"/>
                      <a:pt x="362" y="172"/>
                      <a:pt x="335" y="144"/>
                    </a:cubicBezTo>
                    <a:cubicBezTo>
                      <a:pt x="328" y="131"/>
                      <a:pt x="104" y="0"/>
                      <a:pt x="49" y="22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374"/>
              <p:cNvSpPr>
                <a:spLocks/>
              </p:cNvSpPr>
              <p:nvPr/>
            </p:nvSpPr>
            <p:spPr bwMode="auto">
              <a:xfrm>
                <a:off x="9024" y="-2"/>
                <a:ext cx="331" cy="180"/>
              </a:xfrm>
              <a:custGeom>
                <a:avLst/>
                <a:gdLst>
                  <a:gd name="T0" fmla="*/ 5 w 140"/>
                  <a:gd name="T1" fmla="*/ 0 h 76"/>
                  <a:gd name="T2" fmla="*/ 76 w 140"/>
                  <a:gd name="T3" fmla="*/ 27 h 76"/>
                  <a:gd name="T4" fmla="*/ 140 w 140"/>
                  <a:gd name="T5" fmla="*/ 13 h 76"/>
                  <a:gd name="T6" fmla="*/ 61 w 140"/>
                  <a:gd name="T7" fmla="*/ 72 h 76"/>
                  <a:gd name="T8" fmla="*/ 5 w 140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76">
                    <a:moveTo>
                      <a:pt x="5" y="0"/>
                    </a:moveTo>
                    <a:cubicBezTo>
                      <a:pt x="5" y="0"/>
                      <a:pt x="31" y="28"/>
                      <a:pt x="76" y="27"/>
                    </a:cubicBezTo>
                    <a:cubicBezTo>
                      <a:pt x="121" y="25"/>
                      <a:pt x="140" y="13"/>
                      <a:pt x="140" y="13"/>
                    </a:cubicBezTo>
                    <a:cubicBezTo>
                      <a:pt x="140" y="13"/>
                      <a:pt x="122" y="69"/>
                      <a:pt x="61" y="72"/>
                    </a:cubicBezTo>
                    <a:cubicBezTo>
                      <a:pt x="0" y="76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375"/>
              <p:cNvSpPr>
                <a:spLocks/>
              </p:cNvSpPr>
              <p:nvPr/>
            </p:nvSpPr>
            <p:spPr bwMode="auto">
              <a:xfrm>
                <a:off x="9088" y="29"/>
                <a:ext cx="267" cy="142"/>
              </a:xfrm>
              <a:custGeom>
                <a:avLst/>
                <a:gdLst>
                  <a:gd name="T0" fmla="*/ 58 w 113"/>
                  <a:gd name="T1" fmla="*/ 13 h 60"/>
                  <a:gd name="T2" fmla="*/ 9 w 113"/>
                  <a:gd name="T3" fmla="*/ 32 h 60"/>
                  <a:gd name="T4" fmla="*/ 1 w 113"/>
                  <a:gd name="T5" fmla="*/ 51 h 60"/>
                  <a:gd name="T6" fmla="*/ 34 w 113"/>
                  <a:gd name="T7" fmla="*/ 59 h 60"/>
                  <a:gd name="T8" fmla="*/ 113 w 113"/>
                  <a:gd name="T9" fmla="*/ 0 h 60"/>
                  <a:gd name="T10" fmla="*/ 58 w 113"/>
                  <a:gd name="T11" fmla="*/ 1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60">
                    <a:moveTo>
                      <a:pt x="58" y="13"/>
                    </a:moveTo>
                    <a:cubicBezTo>
                      <a:pt x="41" y="19"/>
                      <a:pt x="21" y="19"/>
                      <a:pt x="9" y="32"/>
                    </a:cubicBezTo>
                    <a:cubicBezTo>
                      <a:pt x="2" y="38"/>
                      <a:pt x="0" y="45"/>
                      <a:pt x="1" y="51"/>
                    </a:cubicBezTo>
                    <a:cubicBezTo>
                      <a:pt x="9" y="57"/>
                      <a:pt x="20" y="60"/>
                      <a:pt x="34" y="59"/>
                    </a:cubicBezTo>
                    <a:cubicBezTo>
                      <a:pt x="95" y="56"/>
                      <a:pt x="113" y="0"/>
                      <a:pt x="113" y="0"/>
                    </a:cubicBezTo>
                    <a:cubicBezTo>
                      <a:pt x="113" y="0"/>
                      <a:pt x="96" y="11"/>
                      <a:pt x="58" y="13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76"/>
              <p:cNvSpPr>
                <a:spLocks/>
              </p:cNvSpPr>
              <p:nvPr/>
            </p:nvSpPr>
            <p:spPr bwMode="auto">
              <a:xfrm>
                <a:off x="8932" y="-950"/>
                <a:ext cx="709" cy="582"/>
              </a:xfrm>
              <a:custGeom>
                <a:avLst/>
                <a:gdLst>
                  <a:gd name="T0" fmla="*/ 151 w 300"/>
                  <a:gd name="T1" fmla="*/ 246 h 246"/>
                  <a:gd name="T2" fmla="*/ 298 w 300"/>
                  <a:gd name="T3" fmla="*/ 220 h 246"/>
                  <a:gd name="T4" fmla="*/ 280 w 300"/>
                  <a:gd name="T5" fmla="*/ 135 h 246"/>
                  <a:gd name="T6" fmla="*/ 0 w 300"/>
                  <a:gd name="T7" fmla="*/ 193 h 246"/>
                  <a:gd name="T8" fmla="*/ 107 w 300"/>
                  <a:gd name="T9" fmla="*/ 240 h 246"/>
                  <a:gd name="T10" fmla="*/ 151 w 300"/>
                  <a:gd name="T11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0" h="246">
                    <a:moveTo>
                      <a:pt x="151" y="246"/>
                    </a:moveTo>
                    <a:cubicBezTo>
                      <a:pt x="201" y="244"/>
                      <a:pt x="251" y="234"/>
                      <a:pt x="298" y="220"/>
                    </a:cubicBezTo>
                    <a:cubicBezTo>
                      <a:pt x="300" y="184"/>
                      <a:pt x="299" y="155"/>
                      <a:pt x="280" y="135"/>
                    </a:cubicBezTo>
                    <a:cubicBezTo>
                      <a:pt x="273" y="123"/>
                      <a:pt x="64" y="0"/>
                      <a:pt x="0" y="193"/>
                    </a:cubicBezTo>
                    <a:cubicBezTo>
                      <a:pt x="35" y="210"/>
                      <a:pt x="70" y="227"/>
                      <a:pt x="107" y="240"/>
                    </a:cubicBezTo>
                    <a:cubicBezTo>
                      <a:pt x="121" y="242"/>
                      <a:pt x="136" y="243"/>
                      <a:pt x="151" y="24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77"/>
              <p:cNvSpPr>
                <a:spLocks/>
              </p:cNvSpPr>
              <p:nvPr/>
            </p:nvSpPr>
            <p:spPr bwMode="auto">
              <a:xfrm>
                <a:off x="8816" y="-716"/>
                <a:ext cx="220" cy="586"/>
              </a:xfrm>
              <a:custGeom>
                <a:avLst/>
                <a:gdLst>
                  <a:gd name="T0" fmla="*/ 36 w 93"/>
                  <a:gd name="T1" fmla="*/ 0 h 248"/>
                  <a:gd name="T2" fmla="*/ 0 w 93"/>
                  <a:gd name="T3" fmla="*/ 145 h 248"/>
                  <a:gd name="T4" fmla="*/ 15 w 93"/>
                  <a:gd name="T5" fmla="*/ 147 h 248"/>
                  <a:gd name="T6" fmla="*/ 32 w 93"/>
                  <a:gd name="T7" fmla="*/ 180 h 248"/>
                  <a:gd name="T8" fmla="*/ 14 w 93"/>
                  <a:gd name="T9" fmla="*/ 238 h 248"/>
                  <a:gd name="T10" fmla="*/ 24 w 93"/>
                  <a:gd name="T11" fmla="*/ 245 h 248"/>
                  <a:gd name="T12" fmla="*/ 35 w 93"/>
                  <a:gd name="T13" fmla="*/ 243 h 248"/>
                  <a:gd name="T14" fmla="*/ 93 w 93"/>
                  <a:gd name="T15" fmla="*/ 37 h 248"/>
                  <a:gd name="T16" fmla="*/ 36 w 93"/>
                  <a:gd name="T17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248">
                    <a:moveTo>
                      <a:pt x="36" y="0"/>
                    </a:moveTo>
                    <a:cubicBezTo>
                      <a:pt x="36" y="0"/>
                      <a:pt x="4" y="105"/>
                      <a:pt x="0" y="145"/>
                    </a:cubicBezTo>
                    <a:cubicBezTo>
                      <a:pt x="0" y="145"/>
                      <a:pt x="7" y="144"/>
                      <a:pt x="15" y="147"/>
                    </a:cubicBezTo>
                    <a:cubicBezTo>
                      <a:pt x="22" y="149"/>
                      <a:pt x="35" y="158"/>
                      <a:pt x="32" y="180"/>
                    </a:cubicBezTo>
                    <a:cubicBezTo>
                      <a:pt x="27" y="224"/>
                      <a:pt x="14" y="238"/>
                      <a:pt x="14" y="238"/>
                    </a:cubicBezTo>
                    <a:cubicBezTo>
                      <a:pt x="14" y="238"/>
                      <a:pt x="14" y="243"/>
                      <a:pt x="24" y="245"/>
                    </a:cubicBezTo>
                    <a:cubicBezTo>
                      <a:pt x="34" y="248"/>
                      <a:pt x="35" y="243"/>
                      <a:pt x="35" y="243"/>
                    </a:cubicBezTo>
                    <a:cubicBezTo>
                      <a:pt x="93" y="37"/>
                      <a:pt x="93" y="37"/>
                      <a:pt x="93" y="37"/>
                    </a:cubicBez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378"/>
              <p:cNvSpPr>
                <a:spLocks/>
              </p:cNvSpPr>
              <p:nvPr/>
            </p:nvSpPr>
            <p:spPr bwMode="auto">
              <a:xfrm>
                <a:off x="8816" y="-446"/>
                <a:ext cx="75" cy="106"/>
              </a:xfrm>
              <a:custGeom>
                <a:avLst/>
                <a:gdLst>
                  <a:gd name="T0" fmla="*/ 29 w 32"/>
                  <a:gd name="T1" fmla="*/ 45 h 45"/>
                  <a:gd name="T2" fmla="*/ 32 w 32"/>
                  <a:gd name="T3" fmla="*/ 27 h 45"/>
                  <a:gd name="T4" fmla="*/ 29 w 32"/>
                  <a:gd name="T5" fmla="*/ 20 h 45"/>
                  <a:gd name="T6" fmla="*/ 9 w 32"/>
                  <a:gd name="T7" fmla="*/ 1 h 45"/>
                  <a:gd name="T8" fmla="*/ 5 w 32"/>
                  <a:gd name="T9" fmla="*/ 0 h 45"/>
                  <a:gd name="T10" fmla="*/ 0 w 32"/>
                  <a:gd name="T11" fmla="*/ 31 h 45"/>
                  <a:gd name="T12" fmla="*/ 15 w 32"/>
                  <a:gd name="T13" fmla="*/ 33 h 45"/>
                  <a:gd name="T14" fmla="*/ 29 w 32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45">
                    <a:moveTo>
                      <a:pt x="29" y="45"/>
                    </a:moveTo>
                    <a:cubicBezTo>
                      <a:pt x="30" y="39"/>
                      <a:pt x="31" y="34"/>
                      <a:pt x="32" y="27"/>
                    </a:cubicBezTo>
                    <a:cubicBezTo>
                      <a:pt x="31" y="25"/>
                      <a:pt x="30" y="22"/>
                      <a:pt x="29" y="20"/>
                    </a:cubicBezTo>
                    <a:cubicBezTo>
                      <a:pt x="22" y="14"/>
                      <a:pt x="16" y="7"/>
                      <a:pt x="9" y="1"/>
                    </a:cubicBezTo>
                    <a:cubicBezTo>
                      <a:pt x="8" y="1"/>
                      <a:pt x="7" y="0"/>
                      <a:pt x="5" y="0"/>
                    </a:cubicBezTo>
                    <a:cubicBezTo>
                      <a:pt x="3" y="12"/>
                      <a:pt x="1" y="23"/>
                      <a:pt x="0" y="31"/>
                    </a:cubicBezTo>
                    <a:cubicBezTo>
                      <a:pt x="0" y="31"/>
                      <a:pt x="7" y="30"/>
                      <a:pt x="15" y="33"/>
                    </a:cubicBezTo>
                    <a:cubicBezTo>
                      <a:pt x="19" y="34"/>
                      <a:pt x="25" y="38"/>
                      <a:pt x="29" y="45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379"/>
              <p:cNvSpPr>
                <a:spLocks/>
              </p:cNvSpPr>
              <p:nvPr/>
            </p:nvSpPr>
            <p:spPr bwMode="auto">
              <a:xfrm>
                <a:off x="8865" y="-671"/>
                <a:ext cx="152" cy="170"/>
              </a:xfrm>
              <a:custGeom>
                <a:avLst/>
                <a:gdLst>
                  <a:gd name="T0" fmla="*/ 8 w 64"/>
                  <a:gd name="T1" fmla="*/ 0 h 72"/>
                  <a:gd name="T2" fmla="*/ 0 w 64"/>
                  <a:gd name="T3" fmla="*/ 32 h 72"/>
                  <a:gd name="T4" fmla="*/ 56 w 64"/>
                  <a:gd name="T5" fmla="*/ 72 h 72"/>
                  <a:gd name="T6" fmla="*/ 64 w 64"/>
                  <a:gd name="T7" fmla="*/ 45 h 72"/>
                  <a:gd name="T8" fmla="*/ 8 w 64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2">
                    <a:moveTo>
                      <a:pt x="8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25" y="65"/>
                      <a:pt x="56" y="72"/>
                    </a:cubicBezTo>
                    <a:cubicBezTo>
                      <a:pt x="64" y="45"/>
                      <a:pt x="64" y="45"/>
                      <a:pt x="64" y="45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380"/>
              <p:cNvSpPr>
                <a:spLocks/>
              </p:cNvSpPr>
              <p:nvPr/>
            </p:nvSpPr>
            <p:spPr bwMode="auto">
              <a:xfrm>
                <a:off x="8830" y="-950"/>
                <a:ext cx="1033" cy="967"/>
              </a:xfrm>
              <a:custGeom>
                <a:avLst/>
                <a:gdLst>
                  <a:gd name="T0" fmla="*/ 88 w 437"/>
                  <a:gd name="T1" fmla="*/ 10 h 409"/>
                  <a:gd name="T2" fmla="*/ 166 w 437"/>
                  <a:gd name="T3" fmla="*/ 64 h 409"/>
                  <a:gd name="T4" fmla="*/ 322 w 437"/>
                  <a:gd name="T5" fmla="*/ 59 h 409"/>
                  <a:gd name="T6" fmla="*/ 385 w 437"/>
                  <a:gd name="T7" fmla="*/ 153 h 409"/>
                  <a:gd name="T8" fmla="*/ 433 w 437"/>
                  <a:gd name="T9" fmla="*/ 190 h 409"/>
                  <a:gd name="T10" fmla="*/ 365 w 437"/>
                  <a:gd name="T11" fmla="*/ 338 h 409"/>
                  <a:gd name="T12" fmla="*/ 361 w 437"/>
                  <a:gd name="T13" fmla="*/ 334 h 409"/>
                  <a:gd name="T14" fmla="*/ 328 w 437"/>
                  <a:gd name="T15" fmla="*/ 334 h 409"/>
                  <a:gd name="T16" fmla="*/ 313 w 437"/>
                  <a:gd name="T17" fmla="*/ 404 h 409"/>
                  <a:gd name="T18" fmla="*/ 300 w 437"/>
                  <a:gd name="T19" fmla="*/ 406 h 409"/>
                  <a:gd name="T20" fmla="*/ 291 w 437"/>
                  <a:gd name="T21" fmla="*/ 393 h 409"/>
                  <a:gd name="T22" fmla="*/ 321 w 437"/>
                  <a:gd name="T23" fmla="*/ 264 h 409"/>
                  <a:gd name="T24" fmla="*/ 332 w 437"/>
                  <a:gd name="T25" fmla="*/ 206 h 409"/>
                  <a:gd name="T26" fmla="*/ 104 w 437"/>
                  <a:gd name="T27" fmla="*/ 202 h 409"/>
                  <a:gd name="T28" fmla="*/ 7 w 437"/>
                  <a:gd name="T29" fmla="*/ 28 h 409"/>
                  <a:gd name="T30" fmla="*/ 35 w 437"/>
                  <a:gd name="T31" fmla="*/ 77 h 409"/>
                  <a:gd name="T32" fmla="*/ 57 w 437"/>
                  <a:gd name="T33" fmla="*/ 0 h 409"/>
                  <a:gd name="T34" fmla="*/ 71 w 437"/>
                  <a:gd name="T35" fmla="*/ 46 h 409"/>
                  <a:gd name="T36" fmla="*/ 88 w 437"/>
                  <a:gd name="T37" fmla="*/ 10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7" h="409">
                    <a:moveTo>
                      <a:pt x="88" y="10"/>
                    </a:moveTo>
                    <a:cubicBezTo>
                      <a:pt x="88" y="10"/>
                      <a:pt x="77" y="58"/>
                      <a:pt x="166" y="64"/>
                    </a:cubicBezTo>
                    <a:cubicBezTo>
                      <a:pt x="226" y="68"/>
                      <a:pt x="275" y="46"/>
                      <a:pt x="322" y="59"/>
                    </a:cubicBezTo>
                    <a:cubicBezTo>
                      <a:pt x="368" y="72"/>
                      <a:pt x="391" y="123"/>
                      <a:pt x="385" y="153"/>
                    </a:cubicBezTo>
                    <a:cubicBezTo>
                      <a:pt x="385" y="153"/>
                      <a:pt x="426" y="138"/>
                      <a:pt x="433" y="190"/>
                    </a:cubicBezTo>
                    <a:cubicBezTo>
                      <a:pt x="437" y="223"/>
                      <a:pt x="409" y="270"/>
                      <a:pt x="365" y="338"/>
                    </a:cubicBezTo>
                    <a:cubicBezTo>
                      <a:pt x="365" y="338"/>
                      <a:pt x="363" y="336"/>
                      <a:pt x="361" y="334"/>
                    </a:cubicBezTo>
                    <a:cubicBezTo>
                      <a:pt x="356" y="330"/>
                      <a:pt x="345" y="324"/>
                      <a:pt x="328" y="334"/>
                    </a:cubicBezTo>
                    <a:cubicBezTo>
                      <a:pt x="314" y="343"/>
                      <a:pt x="313" y="404"/>
                      <a:pt x="313" y="404"/>
                    </a:cubicBezTo>
                    <a:cubicBezTo>
                      <a:pt x="313" y="404"/>
                      <a:pt x="313" y="409"/>
                      <a:pt x="300" y="406"/>
                    </a:cubicBezTo>
                    <a:cubicBezTo>
                      <a:pt x="287" y="404"/>
                      <a:pt x="291" y="393"/>
                      <a:pt x="291" y="393"/>
                    </a:cubicBezTo>
                    <a:cubicBezTo>
                      <a:pt x="291" y="393"/>
                      <a:pt x="303" y="335"/>
                      <a:pt x="321" y="264"/>
                    </a:cubicBezTo>
                    <a:cubicBezTo>
                      <a:pt x="329" y="234"/>
                      <a:pt x="335" y="216"/>
                      <a:pt x="332" y="206"/>
                    </a:cubicBezTo>
                    <a:cubicBezTo>
                      <a:pt x="332" y="206"/>
                      <a:pt x="209" y="251"/>
                      <a:pt x="104" y="202"/>
                    </a:cubicBezTo>
                    <a:cubicBezTo>
                      <a:pt x="0" y="153"/>
                      <a:pt x="2" y="79"/>
                      <a:pt x="7" y="28"/>
                    </a:cubicBezTo>
                    <a:cubicBezTo>
                      <a:pt x="7" y="28"/>
                      <a:pt x="11" y="61"/>
                      <a:pt x="35" y="77"/>
                    </a:cubicBezTo>
                    <a:cubicBezTo>
                      <a:pt x="35" y="77"/>
                      <a:pt x="21" y="32"/>
                      <a:pt x="57" y="0"/>
                    </a:cubicBezTo>
                    <a:cubicBezTo>
                      <a:pt x="57" y="0"/>
                      <a:pt x="57" y="33"/>
                      <a:pt x="71" y="46"/>
                    </a:cubicBezTo>
                    <a:cubicBezTo>
                      <a:pt x="71" y="46"/>
                      <a:pt x="65" y="38"/>
                      <a:pt x="88" y="1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381"/>
              <p:cNvSpPr>
                <a:spLocks/>
              </p:cNvSpPr>
              <p:nvPr/>
            </p:nvSpPr>
            <p:spPr bwMode="auto">
              <a:xfrm>
                <a:off x="9598" y="-215"/>
                <a:ext cx="126" cy="64"/>
              </a:xfrm>
              <a:custGeom>
                <a:avLst/>
                <a:gdLst>
                  <a:gd name="T0" fmla="*/ 53 w 53"/>
                  <a:gd name="T1" fmla="*/ 5 h 27"/>
                  <a:gd name="T2" fmla="*/ 9 w 53"/>
                  <a:gd name="T3" fmla="*/ 3 h 27"/>
                  <a:gd name="T4" fmla="*/ 8 w 53"/>
                  <a:gd name="T5" fmla="*/ 4 h 27"/>
                  <a:gd name="T6" fmla="*/ 1 w 53"/>
                  <a:gd name="T7" fmla="*/ 25 h 27"/>
                  <a:gd name="T8" fmla="*/ 1 w 53"/>
                  <a:gd name="T9" fmla="*/ 25 h 27"/>
                  <a:gd name="T10" fmla="*/ 3 w 53"/>
                  <a:gd name="T11" fmla="*/ 23 h 27"/>
                  <a:gd name="T12" fmla="*/ 36 w 53"/>
                  <a:gd name="T13" fmla="*/ 23 h 27"/>
                  <a:gd name="T14" fmla="*/ 40 w 53"/>
                  <a:gd name="T15" fmla="*/ 27 h 27"/>
                  <a:gd name="T16" fmla="*/ 53 w 53"/>
                  <a:gd name="T17" fmla="*/ 6 h 27"/>
                  <a:gd name="T18" fmla="*/ 53 w 53"/>
                  <a:gd name="T19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27">
                    <a:moveTo>
                      <a:pt x="53" y="5"/>
                    </a:moveTo>
                    <a:cubicBezTo>
                      <a:pt x="38" y="2"/>
                      <a:pt x="23" y="0"/>
                      <a:pt x="9" y="3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4" y="10"/>
                      <a:pt x="0" y="17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2" y="25"/>
                      <a:pt x="2" y="24"/>
                      <a:pt x="3" y="23"/>
                    </a:cubicBezTo>
                    <a:cubicBezTo>
                      <a:pt x="20" y="13"/>
                      <a:pt x="31" y="19"/>
                      <a:pt x="36" y="23"/>
                    </a:cubicBezTo>
                    <a:cubicBezTo>
                      <a:pt x="38" y="25"/>
                      <a:pt x="40" y="27"/>
                      <a:pt x="40" y="27"/>
                    </a:cubicBezTo>
                    <a:cubicBezTo>
                      <a:pt x="44" y="20"/>
                      <a:pt x="49" y="12"/>
                      <a:pt x="53" y="6"/>
                    </a:cubicBezTo>
                    <a:cubicBezTo>
                      <a:pt x="53" y="6"/>
                      <a:pt x="53" y="6"/>
                      <a:pt x="53" y="5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382"/>
              <p:cNvSpPr>
                <a:spLocks/>
              </p:cNvSpPr>
              <p:nvPr/>
            </p:nvSpPr>
            <p:spPr bwMode="auto">
              <a:xfrm>
                <a:off x="9012" y="-399"/>
                <a:ext cx="147" cy="64"/>
              </a:xfrm>
              <a:custGeom>
                <a:avLst/>
                <a:gdLst>
                  <a:gd name="T0" fmla="*/ 56 w 62"/>
                  <a:gd name="T1" fmla="*/ 25 h 27"/>
                  <a:gd name="T2" fmla="*/ 49 w 62"/>
                  <a:gd name="T3" fmla="*/ 7 h 27"/>
                  <a:gd name="T4" fmla="*/ 15 w 62"/>
                  <a:gd name="T5" fmla="*/ 7 h 27"/>
                  <a:gd name="T6" fmla="*/ 0 w 62"/>
                  <a:gd name="T7" fmla="*/ 27 h 27"/>
                  <a:gd name="T8" fmla="*/ 56 w 62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7">
                    <a:moveTo>
                      <a:pt x="56" y="25"/>
                    </a:moveTo>
                    <a:cubicBezTo>
                      <a:pt x="56" y="25"/>
                      <a:pt x="62" y="13"/>
                      <a:pt x="49" y="7"/>
                    </a:cubicBezTo>
                    <a:cubicBezTo>
                      <a:pt x="36" y="0"/>
                      <a:pt x="25" y="3"/>
                      <a:pt x="15" y="7"/>
                    </a:cubicBezTo>
                    <a:cubicBezTo>
                      <a:pt x="4" y="12"/>
                      <a:pt x="0" y="27"/>
                      <a:pt x="0" y="27"/>
                    </a:cubicBezTo>
                    <a:cubicBezTo>
                      <a:pt x="0" y="27"/>
                      <a:pt x="25" y="16"/>
                      <a:pt x="56" y="25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383"/>
              <p:cNvSpPr>
                <a:spLocks/>
              </p:cNvSpPr>
              <p:nvPr/>
            </p:nvSpPr>
            <p:spPr bwMode="auto">
              <a:xfrm>
                <a:off x="9388" y="-316"/>
                <a:ext cx="111" cy="92"/>
              </a:xfrm>
              <a:custGeom>
                <a:avLst/>
                <a:gdLst>
                  <a:gd name="T0" fmla="*/ 11 w 47"/>
                  <a:gd name="T1" fmla="*/ 2 h 39"/>
                  <a:gd name="T2" fmla="*/ 2 w 47"/>
                  <a:gd name="T3" fmla="*/ 15 h 39"/>
                  <a:gd name="T4" fmla="*/ 46 w 47"/>
                  <a:gd name="T5" fmla="*/ 39 h 39"/>
                  <a:gd name="T6" fmla="*/ 44 w 47"/>
                  <a:gd name="T7" fmla="*/ 17 h 39"/>
                  <a:gd name="T8" fmla="*/ 11 w 47"/>
                  <a:gd name="T9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9">
                    <a:moveTo>
                      <a:pt x="11" y="2"/>
                    </a:moveTo>
                    <a:cubicBezTo>
                      <a:pt x="11" y="2"/>
                      <a:pt x="0" y="3"/>
                      <a:pt x="2" y="15"/>
                    </a:cubicBezTo>
                    <a:cubicBezTo>
                      <a:pt x="2" y="15"/>
                      <a:pt x="32" y="18"/>
                      <a:pt x="46" y="39"/>
                    </a:cubicBezTo>
                    <a:cubicBezTo>
                      <a:pt x="46" y="39"/>
                      <a:pt x="47" y="25"/>
                      <a:pt x="44" y="17"/>
                    </a:cubicBezTo>
                    <a:cubicBezTo>
                      <a:pt x="40" y="8"/>
                      <a:pt x="28" y="0"/>
                      <a:pt x="11" y="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384"/>
              <p:cNvSpPr>
                <a:spLocks/>
              </p:cNvSpPr>
              <p:nvPr/>
            </p:nvSpPr>
            <p:spPr bwMode="auto">
              <a:xfrm>
                <a:off x="9606" y="-158"/>
                <a:ext cx="82" cy="118"/>
              </a:xfrm>
              <a:custGeom>
                <a:avLst/>
                <a:gdLst>
                  <a:gd name="T0" fmla="*/ 0 w 35"/>
                  <a:gd name="T1" fmla="*/ 48 h 50"/>
                  <a:gd name="T2" fmla="*/ 23 w 35"/>
                  <a:gd name="T3" fmla="*/ 12 h 50"/>
                  <a:gd name="T4" fmla="*/ 20 w 35"/>
                  <a:gd name="T5" fmla="*/ 43 h 50"/>
                  <a:gd name="T6" fmla="*/ 0 w 35"/>
                  <a:gd name="T7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50">
                    <a:moveTo>
                      <a:pt x="0" y="48"/>
                    </a:moveTo>
                    <a:cubicBezTo>
                      <a:pt x="0" y="48"/>
                      <a:pt x="3" y="0"/>
                      <a:pt x="23" y="12"/>
                    </a:cubicBezTo>
                    <a:cubicBezTo>
                      <a:pt x="35" y="20"/>
                      <a:pt x="30" y="35"/>
                      <a:pt x="20" y="43"/>
                    </a:cubicBezTo>
                    <a:cubicBezTo>
                      <a:pt x="14" y="48"/>
                      <a:pt x="6" y="50"/>
                      <a:pt x="0" y="4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385"/>
              <p:cNvSpPr>
                <a:spLocks/>
              </p:cNvSpPr>
              <p:nvPr/>
            </p:nvSpPr>
            <p:spPr bwMode="auto">
              <a:xfrm>
                <a:off x="9606" y="-118"/>
                <a:ext cx="85" cy="83"/>
              </a:xfrm>
              <a:custGeom>
                <a:avLst/>
                <a:gdLst>
                  <a:gd name="T0" fmla="*/ 0 w 36"/>
                  <a:gd name="T1" fmla="*/ 31 h 35"/>
                  <a:gd name="T2" fmla="*/ 2 w 36"/>
                  <a:gd name="T3" fmla="*/ 18 h 35"/>
                  <a:gd name="T4" fmla="*/ 27 w 36"/>
                  <a:gd name="T5" fmla="*/ 17 h 35"/>
                  <a:gd name="T6" fmla="*/ 0 w 36"/>
                  <a:gd name="T7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5">
                    <a:moveTo>
                      <a:pt x="0" y="31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36" y="0"/>
                      <a:pt x="27" y="17"/>
                    </a:cubicBezTo>
                    <a:cubicBezTo>
                      <a:pt x="19" y="35"/>
                      <a:pt x="0" y="31"/>
                      <a:pt x="0" y="31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386"/>
              <p:cNvSpPr>
                <a:spLocks/>
              </p:cNvSpPr>
              <p:nvPr/>
            </p:nvSpPr>
            <p:spPr bwMode="auto">
              <a:xfrm>
                <a:off x="8771" y="-333"/>
                <a:ext cx="113" cy="118"/>
              </a:xfrm>
              <a:custGeom>
                <a:avLst/>
                <a:gdLst>
                  <a:gd name="T0" fmla="*/ 29 w 48"/>
                  <a:gd name="T1" fmla="*/ 50 h 50"/>
                  <a:gd name="T2" fmla="*/ 19 w 48"/>
                  <a:gd name="T3" fmla="*/ 4 h 50"/>
                  <a:gd name="T4" fmla="*/ 8 w 48"/>
                  <a:gd name="T5" fmla="*/ 35 h 50"/>
                  <a:gd name="T6" fmla="*/ 29 w 48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50">
                    <a:moveTo>
                      <a:pt x="29" y="50"/>
                    </a:moveTo>
                    <a:cubicBezTo>
                      <a:pt x="29" y="50"/>
                      <a:pt x="48" y="0"/>
                      <a:pt x="19" y="4"/>
                    </a:cubicBezTo>
                    <a:cubicBezTo>
                      <a:pt x="1" y="6"/>
                      <a:pt x="0" y="23"/>
                      <a:pt x="8" y="35"/>
                    </a:cubicBezTo>
                    <a:cubicBezTo>
                      <a:pt x="13" y="43"/>
                      <a:pt x="22" y="49"/>
                      <a:pt x="29" y="5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387"/>
              <p:cNvSpPr>
                <a:spLocks/>
              </p:cNvSpPr>
              <p:nvPr/>
            </p:nvSpPr>
            <p:spPr bwMode="auto">
              <a:xfrm>
                <a:off x="8778" y="-326"/>
                <a:ext cx="71" cy="109"/>
              </a:xfrm>
              <a:custGeom>
                <a:avLst/>
                <a:gdLst>
                  <a:gd name="T0" fmla="*/ 26 w 30"/>
                  <a:gd name="T1" fmla="*/ 46 h 46"/>
                  <a:gd name="T2" fmla="*/ 30 w 30"/>
                  <a:gd name="T3" fmla="*/ 33 h 46"/>
                  <a:gd name="T4" fmla="*/ 1 w 30"/>
                  <a:gd name="T5" fmla="*/ 21 h 46"/>
                  <a:gd name="T6" fmla="*/ 26 w 30"/>
                  <a:gd name="T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46">
                    <a:moveTo>
                      <a:pt x="26" y="46"/>
                    </a:move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3"/>
                      <a:pt x="0" y="0"/>
                      <a:pt x="1" y="21"/>
                    </a:cubicBezTo>
                    <a:cubicBezTo>
                      <a:pt x="2" y="42"/>
                      <a:pt x="26" y="46"/>
                      <a:pt x="26" y="46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388"/>
              <p:cNvSpPr>
                <a:spLocks/>
              </p:cNvSpPr>
              <p:nvPr/>
            </p:nvSpPr>
            <p:spPr bwMode="auto">
              <a:xfrm>
                <a:off x="9130" y="187"/>
                <a:ext cx="76" cy="33"/>
              </a:xfrm>
              <a:custGeom>
                <a:avLst/>
                <a:gdLst>
                  <a:gd name="T0" fmla="*/ 31 w 32"/>
                  <a:gd name="T1" fmla="*/ 11 h 14"/>
                  <a:gd name="T2" fmla="*/ 14 w 32"/>
                  <a:gd name="T3" fmla="*/ 12 h 14"/>
                  <a:gd name="T4" fmla="*/ 0 w 32"/>
                  <a:gd name="T5" fmla="*/ 2 h 14"/>
                  <a:gd name="T6" fmla="*/ 17 w 32"/>
                  <a:gd name="T7" fmla="*/ 2 h 14"/>
                  <a:gd name="T8" fmla="*/ 31 w 32"/>
                  <a:gd name="T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11"/>
                    </a:moveTo>
                    <a:cubicBezTo>
                      <a:pt x="30" y="14"/>
                      <a:pt x="23" y="14"/>
                      <a:pt x="14" y="12"/>
                    </a:cubicBezTo>
                    <a:cubicBezTo>
                      <a:pt x="6" y="9"/>
                      <a:pt x="0" y="5"/>
                      <a:pt x="0" y="2"/>
                    </a:cubicBezTo>
                    <a:cubicBezTo>
                      <a:pt x="1" y="0"/>
                      <a:pt x="9" y="0"/>
                      <a:pt x="17" y="2"/>
                    </a:cubicBezTo>
                    <a:cubicBezTo>
                      <a:pt x="25" y="4"/>
                      <a:pt x="32" y="8"/>
                      <a:pt x="31" y="11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389"/>
              <p:cNvSpPr>
                <a:spLocks/>
              </p:cNvSpPr>
              <p:nvPr/>
            </p:nvSpPr>
            <p:spPr bwMode="auto">
              <a:xfrm>
                <a:off x="9563" y="-73"/>
                <a:ext cx="139" cy="97"/>
              </a:xfrm>
              <a:custGeom>
                <a:avLst/>
                <a:gdLst>
                  <a:gd name="T0" fmla="*/ 6 w 59"/>
                  <a:gd name="T1" fmla="*/ 41 h 41"/>
                  <a:gd name="T2" fmla="*/ 0 w 59"/>
                  <a:gd name="T3" fmla="*/ 37 h 41"/>
                  <a:gd name="T4" fmla="*/ 57 w 59"/>
                  <a:gd name="T5" fmla="*/ 0 h 41"/>
                  <a:gd name="T6" fmla="*/ 6 w 59"/>
                  <a:gd name="T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41">
                    <a:moveTo>
                      <a:pt x="6" y="4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49" y="31"/>
                      <a:pt x="57" y="0"/>
                    </a:cubicBezTo>
                    <a:cubicBezTo>
                      <a:pt x="57" y="0"/>
                      <a:pt x="59" y="36"/>
                      <a:pt x="6" y="4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390"/>
              <p:cNvSpPr>
                <a:spLocks/>
              </p:cNvSpPr>
              <p:nvPr/>
            </p:nvSpPr>
            <p:spPr bwMode="auto">
              <a:xfrm>
                <a:off x="8915" y="-848"/>
                <a:ext cx="95" cy="156"/>
              </a:xfrm>
              <a:custGeom>
                <a:avLst/>
                <a:gdLst>
                  <a:gd name="T0" fmla="*/ 2 w 40"/>
                  <a:gd name="T1" fmla="*/ 1 h 66"/>
                  <a:gd name="T2" fmla="*/ 3 w 40"/>
                  <a:gd name="T3" fmla="*/ 17 h 66"/>
                  <a:gd name="T4" fmla="*/ 8 w 40"/>
                  <a:gd name="T5" fmla="*/ 36 h 66"/>
                  <a:gd name="T6" fmla="*/ 33 w 40"/>
                  <a:gd name="T7" fmla="*/ 63 h 66"/>
                  <a:gd name="T8" fmla="*/ 40 w 40"/>
                  <a:gd name="T9" fmla="*/ 66 h 66"/>
                  <a:gd name="T10" fmla="*/ 34 w 40"/>
                  <a:gd name="T11" fmla="*/ 61 h 66"/>
                  <a:gd name="T12" fmla="*/ 28 w 40"/>
                  <a:gd name="T13" fmla="*/ 54 h 66"/>
                  <a:gd name="T14" fmla="*/ 16 w 40"/>
                  <a:gd name="T15" fmla="*/ 37 h 66"/>
                  <a:gd name="T16" fmla="*/ 8 w 40"/>
                  <a:gd name="T17" fmla="*/ 19 h 66"/>
                  <a:gd name="T18" fmla="*/ 4 w 40"/>
                  <a:gd name="T19" fmla="*/ 4 h 66"/>
                  <a:gd name="T20" fmla="*/ 3 w 40"/>
                  <a:gd name="T21" fmla="*/ 0 h 66"/>
                  <a:gd name="T22" fmla="*/ 2 w 40"/>
                  <a:gd name="T23" fmla="*/ 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66">
                    <a:moveTo>
                      <a:pt x="2" y="1"/>
                    </a:moveTo>
                    <a:cubicBezTo>
                      <a:pt x="0" y="5"/>
                      <a:pt x="2" y="14"/>
                      <a:pt x="3" y="17"/>
                    </a:cubicBezTo>
                    <a:cubicBezTo>
                      <a:pt x="4" y="24"/>
                      <a:pt x="5" y="30"/>
                      <a:pt x="8" y="36"/>
                    </a:cubicBezTo>
                    <a:cubicBezTo>
                      <a:pt x="13" y="48"/>
                      <a:pt x="22" y="57"/>
                      <a:pt x="33" y="63"/>
                    </a:cubicBezTo>
                    <a:cubicBezTo>
                      <a:pt x="35" y="64"/>
                      <a:pt x="37" y="65"/>
                      <a:pt x="40" y="66"/>
                    </a:cubicBezTo>
                    <a:cubicBezTo>
                      <a:pt x="39" y="64"/>
                      <a:pt x="36" y="62"/>
                      <a:pt x="34" y="61"/>
                    </a:cubicBezTo>
                    <a:cubicBezTo>
                      <a:pt x="32" y="58"/>
                      <a:pt x="30" y="56"/>
                      <a:pt x="28" y="54"/>
                    </a:cubicBezTo>
                    <a:cubicBezTo>
                      <a:pt x="24" y="49"/>
                      <a:pt x="19" y="43"/>
                      <a:pt x="16" y="37"/>
                    </a:cubicBezTo>
                    <a:cubicBezTo>
                      <a:pt x="12" y="31"/>
                      <a:pt x="10" y="25"/>
                      <a:pt x="8" y="19"/>
                    </a:cubicBezTo>
                    <a:cubicBezTo>
                      <a:pt x="7" y="14"/>
                      <a:pt x="5" y="9"/>
                      <a:pt x="4" y="4"/>
                    </a:cubicBezTo>
                    <a:cubicBezTo>
                      <a:pt x="4" y="3"/>
                      <a:pt x="4" y="1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391"/>
              <p:cNvSpPr>
                <a:spLocks/>
              </p:cNvSpPr>
              <p:nvPr/>
            </p:nvSpPr>
            <p:spPr bwMode="auto">
              <a:xfrm>
                <a:off x="8981" y="-877"/>
                <a:ext cx="69" cy="118"/>
              </a:xfrm>
              <a:custGeom>
                <a:avLst/>
                <a:gdLst>
                  <a:gd name="T0" fmla="*/ 13 w 29"/>
                  <a:gd name="T1" fmla="*/ 0 h 50"/>
                  <a:gd name="T2" fmla="*/ 29 w 29"/>
                  <a:gd name="T3" fmla="*/ 50 h 50"/>
                  <a:gd name="T4" fmla="*/ 13 w 29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50">
                    <a:moveTo>
                      <a:pt x="13" y="0"/>
                    </a:moveTo>
                    <a:cubicBezTo>
                      <a:pt x="13" y="0"/>
                      <a:pt x="0" y="33"/>
                      <a:pt x="29" y="50"/>
                    </a:cubicBezTo>
                    <a:cubicBezTo>
                      <a:pt x="29" y="50"/>
                      <a:pt x="11" y="29"/>
                      <a:pt x="13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392"/>
              <p:cNvSpPr>
                <a:spLocks/>
              </p:cNvSpPr>
              <p:nvPr/>
            </p:nvSpPr>
            <p:spPr bwMode="auto">
              <a:xfrm>
                <a:off x="9613" y="-584"/>
                <a:ext cx="130" cy="119"/>
              </a:xfrm>
              <a:custGeom>
                <a:avLst/>
                <a:gdLst>
                  <a:gd name="T0" fmla="*/ 51 w 55"/>
                  <a:gd name="T1" fmla="*/ 0 h 50"/>
                  <a:gd name="T2" fmla="*/ 0 w 55"/>
                  <a:gd name="T3" fmla="*/ 47 h 50"/>
                  <a:gd name="T4" fmla="*/ 51 w 55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50">
                    <a:moveTo>
                      <a:pt x="51" y="0"/>
                    </a:moveTo>
                    <a:cubicBezTo>
                      <a:pt x="51" y="0"/>
                      <a:pt x="55" y="50"/>
                      <a:pt x="0" y="47"/>
                    </a:cubicBezTo>
                    <a:cubicBezTo>
                      <a:pt x="0" y="47"/>
                      <a:pt x="33" y="32"/>
                      <a:pt x="51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393"/>
              <p:cNvSpPr>
                <a:spLocks/>
              </p:cNvSpPr>
              <p:nvPr/>
            </p:nvSpPr>
            <p:spPr bwMode="auto">
              <a:xfrm>
                <a:off x="9327" y="-799"/>
                <a:ext cx="366" cy="116"/>
              </a:xfrm>
              <a:custGeom>
                <a:avLst/>
                <a:gdLst>
                  <a:gd name="T0" fmla="*/ 155 w 155"/>
                  <a:gd name="T1" fmla="*/ 43 h 49"/>
                  <a:gd name="T2" fmla="*/ 91 w 155"/>
                  <a:gd name="T3" fmla="*/ 4 h 49"/>
                  <a:gd name="T4" fmla="*/ 20 w 155"/>
                  <a:gd name="T5" fmla="*/ 14 h 49"/>
                  <a:gd name="T6" fmla="*/ 107 w 155"/>
                  <a:gd name="T7" fmla="*/ 28 h 49"/>
                  <a:gd name="T8" fmla="*/ 155 w 155"/>
                  <a:gd name="T9" fmla="*/ 4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49">
                    <a:moveTo>
                      <a:pt x="155" y="43"/>
                    </a:moveTo>
                    <a:cubicBezTo>
                      <a:pt x="155" y="43"/>
                      <a:pt x="141" y="0"/>
                      <a:pt x="91" y="4"/>
                    </a:cubicBezTo>
                    <a:cubicBezTo>
                      <a:pt x="41" y="7"/>
                      <a:pt x="39" y="18"/>
                      <a:pt x="20" y="14"/>
                    </a:cubicBezTo>
                    <a:cubicBezTo>
                      <a:pt x="0" y="10"/>
                      <a:pt x="68" y="28"/>
                      <a:pt x="107" y="28"/>
                    </a:cubicBezTo>
                    <a:cubicBezTo>
                      <a:pt x="146" y="27"/>
                      <a:pt x="147" y="49"/>
                      <a:pt x="155" y="43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394"/>
              <p:cNvSpPr>
                <a:spLocks/>
              </p:cNvSpPr>
              <p:nvPr/>
            </p:nvSpPr>
            <p:spPr bwMode="auto">
              <a:xfrm>
                <a:off x="9650" y="-520"/>
                <a:ext cx="187" cy="178"/>
              </a:xfrm>
              <a:custGeom>
                <a:avLst/>
                <a:gdLst>
                  <a:gd name="T0" fmla="*/ 9 w 79"/>
                  <a:gd name="T1" fmla="*/ 41 h 75"/>
                  <a:gd name="T2" fmla="*/ 57 w 79"/>
                  <a:gd name="T3" fmla="*/ 0 h 75"/>
                  <a:gd name="T4" fmla="*/ 66 w 79"/>
                  <a:gd name="T5" fmla="*/ 38 h 75"/>
                  <a:gd name="T6" fmla="*/ 0 w 79"/>
                  <a:gd name="T7" fmla="*/ 75 h 75"/>
                  <a:gd name="T8" fmla="*/ 9 w 79"/>
                  <a:gd name="T9" fmla="*/ 4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5">
                    <a:moveTo>
                      <a:pt x="9" y="41"/>
                    </a:moveTo>
                    <a:cubicBezTo>
                      <a:pt x="9" y="41"/>
                      <a:pt x="52" y="30"/>
                      <a:pt x="57" y="0"/>
                    </a:cubicBezTo>
                    <a:cubicBezTo>
                      <a:pt x="57" y="0"/>
                      <a:pt x="79" y="12"/>
                      <a:pt x="66" y="38"/>
                    </a:cubicBezTo>
                    <a:cubicBezTo>
                      <a:pt x="53" y="64"/>
                      <a:pt x="0" y="75"/>
                      <a:pt x="0" y="75"/>
                    </a:cubicBezTo>
                    <a:lnTo>
                      <a:pt x="9" y="41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395"/>
              <p:cNvSpPr>
                <a:spLocks/>
              </p:cNvSpPr>
              <p:nvPr/>
            </p:nvSpPr>
            <p:spPr bwMode="auto">
              <a:xfrm>
                <a:off x="8953" y="-208"/>
                <a:ext cx="31" cy="17"/>
              </a:xfrm>
              <a:custGeom>
                <a:avLst/>
                <a:gdLst>
                  <a:gd name="T0" fmla="*/ 12 w 13"/>
                  <a:gd name="T1" fmla="*/ 5 h 7"/>
                  <a:gd name="T2" fmla="*/ 10 w 13"/>
                  <a:gd name="T3" fmla="*/ 6 h 7"/>
                  <a:gd name="T4" fmla="*/ 2 w 13"/>
                  <a:gd name="T5" fmla="*/ 4 h 7"/>
                  <a:gd name="T6" fmla="*/ 1 w 13"/>
                  <a:gd name="T7" fmla="*/ 2 h 7"/>
                  <a:gd name="T8" fmla="*/ 1 w 13"/>
                  <a:gd name="T9" fmla="*/ 2 h 7"/>
                  <a:gd name="T10" fmla="*/ 3 w 13"/>
                  <a:gd name="T11" fmla="*/ 0 h 7"/>
                  <a:gd name="T12" fmla="*/ 11 w 13"/>
                  <a:gd name="T13" fmla="*/ 2 h 7"/>
                  <a:gd name="T14" fmla="*/ 12 w 13"/>
                  <a:gd name="T1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7">
                    <a:moveTo>
                      <a:pt x="12" y="5"/>
                    </a:moveTo>
                    <a:cubicBezTo>
                      <a:pt x="12" y="6"/>
                      <a:pt x="11" y="7"/>
                      <a:pt x="10" y="6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2"/>
                      <a:pt x="13" y="4"/>
                      <a:pt x="12" y="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396"/>
              <p:cNvSpPr>
                <a:spLocks/>
              </p:cNvSpPr>
              <p:nvPr/>
            </p:nvSpPr>
            <p:spPr bwMode="auto">
              <a:xfrm>
                <a:off x="9452" y="-82"/>
                <a:ext cx="26" cy="14"/>
              </a:xfrm>
              <a:custGeom>
                <a:avLst/>
                <a:gdLst>
                  <a:gd name="T0" fmla="*/ 11 w 11"/>
                  <a:gd name="T1" fmla="*/ 4 h 6"/>
                  <a:gd name="T2" fmla="*/ 9 w 11"/>
                  <a:gd name="T3" fmla="*/ 6 h 6"/>
                  <a:gd name="T4" fmla="*/ 2 w 11"/>
                  <a:gd name="T5" fmla="*/ 4 h 6"/>
                  <a:gd name="T6" fmla="*/ 1 w 11"/>
                  <a:gd name="T7" fmla="*/ 1 h 6"/>
                  <a:gd name="T8" fmla="*/ 1 w 11"/>
                  <a:gd name="T9" fmla="*/ 1 h 6"/>
                  <a:gd name="T10" fmla="*/ 3 w 11"/>
                  <a:gd name="T11" fmla="*/ 0 h 6"/>
                  <a:gd name="T12" fmla="*/ 10 w 11"/>
                  <a:gd name="T13" fmla="*/ 2 h 6"/>
                  <a:gd name="T14" fmla="*/ 11 w 11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6">
                    <a:moveTo>
                      <a:pt x="11" y="4"/>
                    </a:moveTo>
                    <a:cubicBezTo>
                      <a:pt x="10" y="5"/>
                      <a:pt x="10" y="6"/>
                      <a:pt x="9" y="6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2"/>
                      <a:pt x="11" y="3"/>
                      <a:pt x="11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397"/>
              <p:cNvSpPr>
                <a:spLocks/>
              </p:cNvSpPr>
              <p:nvPr/>
            </p:nvSpPr>
            <p:spPr bwMode="auto">
              <a:xfrm>
                <a:off x="9088" y="-255"/>
                <a:ext cx="267" cy="300"/>
              </a:xfrm>
              <a:custGeom>
                <a:avLst/>
                <a:gdLst>
                  <a:gd name="T0" fmla="*/ 44 w 113"/>
                  <a:gd name="T1" fmla="*/ 10 h 127"/>
                  <a:gd name="T2" fmla="*/ 23 w 113"/>
                  <a:gd name="T3" fmla="*/ 96 h 127"/>
                  <a:gd name="T4" fmla="*/ 95 w 113"/>
                  <a:gd name="T5" fmla="*/ 107 h 127"/>
                  <a:gd name="T6" fmla="*/ 95 w 113"/>
                  <a:gd name="T7" fmla="*/ 21 h 127"/>
                  <a:gd name="T8" fmla="*/ 74 w 113"/>
                  <a:gd name="T9" fmla="*/ 4 h 127"/>
                  <a:gd name="T10" fmla="*/ 44 w 113"/>
                  <a:gd name="T11" fmla="*/ 1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127">
                    <a:moveTo>
                      <a:pt x="44" y="10"/>
                    </a:moveTo>
                    <a:cubicBezTo>
                      <a:pt x="44" y="10"/>
                      <a:pt x="0" y="66"/>
                      <a:pt x="23" y="96"/>
                    </a:cubicBezTo>
                    <a:cubicBezTo>
                      <a:pt x="45" y="127"/>
                      <a:pt x="85" y="122"/>
                      <a:pt x="95" y="107"/>
                    </a:cubicBezTo>
                    <a:cubicBezTo>
                      <a:pt x="113" y="79"/>
                      <a:pt x="90" y="63"/>
                      <a:pt x="95" y="21"/>
                    </a:cubicBezTo>
                    <a:cubicBezTo>
                      <a:pt x="95" y="21"/>
                      <a:pt x="90" y="8"/>
                      <a:pt x="74" y="4"/>
                    </a:cubicBezTo>
                    <a:cubicBezTo>
                      <a:pt x="58" y="0"/>
                      <a:pt x="44" y="10"/>
                      <a:pt x="44" y="1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398"/>
              <p:cNvSpPr>
                <a:spLocks/>
              </p:cNvSpPr>
              <p:nvPr/>
            </p:nvSpPr>
            <p:spPr bwMode="auto">
              <a:xfrm>
                <a:off x="9109" y="-257"/>
                <a:ext cx="239" cy="265"/>
              </a:xfrm>
              <a:custGeom>
                <a:avLst/>
                <a:gdLst>
                  <a:gd name="T0" fmla="*/ 38 w 101"/>
                  <a:gd name="T1" fmla="*/ 9 h 112"/>
                  <a:gd name="T2" fmla="*/ 20 w 101"/>
                  <a:gd name="T3" fmla="*/ 84 h 112"/>
                  <a:gd name="T4" fmla="*/ 84 w 101"/>
                  <a:gd name="T5" fmla="*/ 93 h 112"/>
                  <a:gd name="T6" fmla="*/ 85 w 101"/>
                  <a:gd name="T7" fmla="*/ 17 h 112"/>
                  <a:gd name="T8" fmla="*/ 65 w 101"/>
                  <a:gd name="T9" fmla="*/ 3 h 112"/>
                  <a:gd name="T10" fmla="*/ 38 w 101"/>
                  <a:gd name="T11" fmla="*/ 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112">
                    <a:moveTo>
                      <a:pt x="38" y="9"/>
                    </a:moveTo>
                    <a:cubicBezTo>
                      <a:pt x="38" y="9"/>
                      <a:pt x="0" y="56"/>
                      <a:pt x="20" y="84"/>
                    </a:cubicBezTo>
                    <a:cubicBezTo>
                      <a:pt x="39" y="112"/>
                      <a:pt x="75" y="107"/>
                      <a:pt x="84" y="93"/>
                    </a:cubicBezTo>
                    <a:cubicBezTo>
                      <a:pt x="101" y="68"/>
                      <a:pt x="79" y="56"/>
                      <a:pt x="85" y="17"/>
                    </a:cubicBezTo>
                    <a:cubicBezTo>
                      <a:pt x="85" y="17"/>
                      <a:pt x="79" y="7"/>
                      <a:pt x="65" y="3"/>
                    </a:cubicBezTo>
                    <a:cubicBezTo>
                      <a:pt x="51" y="0"/>
                      <a:pt x="38" y="9"/>
                      <a:pt x="38" y="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399"/>
              <p:cNvSpPr>
                <a:spLocks/>
              </p:cNvSpPr>
              <p:nvPr/>
            </p:nvSpPr>
            <p:spPr bwMode="auto">
              <a:xfrm>
                <a:off x="9225" y="-75"/>
                <a:ext cx="47" cy="26"/>
              </a:xfrm>
              <a:custGeom>
                <a:avLst/>
                <a:gdLst>
                  <a:gd name="T0" fmla="*/ 19 w 20"/>
                  <a:gd name="T1" fmla="*/ 8 h 11"/>
                  <a:gd name="T2" fmla="*/ 9 w 20"/>
                  <a:gd name="T3" fmla="*/ 9 h 11"/>
                  <a:gd name="T4" fmla="*/ 1 w 20"/>
                  <a:gd name="T5" fmla="*/ 3 h 11"/>
                  <a:gd name="T6" fmla="*/ 11 w 20"/>
                  <a:gd name="T7" fmla="*/ 2 h 11"/>
                  <a:gd name="T8" fmla="*/ 19 w 20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19" y="8"/>
                    </a:moveTo>
                    <a:cubicBezTo>
                      <a:pt x="18" y="10"/>
                      <a:pt x="14" y="11"/>
                      <a:pt x="9" y="9"/>
                    </a:cubicBezTo>
                    <a:cubicBezTo>
                      <a:pt x="4" y="8"/>
                      <a:pt x="0" y="5"/>
                      <a:pt x="1" y="3"/>
                    </a:cubicBezTo>
                    <a:cubicBezTo>
                      <a:pt x="2" y="1"/>
                      <a:pt x="6" y="0"/>
                      <a:pt x="11" y="2"/>
                    </a:cubicBezTo>
                    <a:cubicBezTo>
                      <a:pt x="16" y="3"/>
                      <a:pt x="20" y="6"/>
                      <a:pt x="19" y="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400"/>
              <p:cNvSpPr>
                <a:spLocks/>
              </p:cNvSpPr>
              <p:nvPr/>
            </p:nvSpPr>
            <p:spPr bwMode="auto">
              <a:xfrm>
                <a:off x="9024" y="-316"/>
                <a:ext cx="116" cy="115"/>
              </a:xfrm>
              <a:custGeom>
                <a:avLst/>
                <a:gdLst>
                  <a:gd name="T0" fmla="*/ 45 w 49"/>
                  <a:gd name="T1" fmla="*/ 31 h 49"/>
                  <a:gd name="T2" fmla="*/ 18 w 49"/>
                  <a:gd name="T3" fmla="*/ 46 h 49"/>
                  <a:gd name="T4" fmla="*/ 3 w 49"/>
                  <a:gd name="T5" fmla="*/ 18 h 49"/>
                  <a:gd name="T6" fmla="*/ 30 w 49"/>
                  <a:gd name="T7" fmla="*/ 3 h 49"/>
                  <a:gd name="T8" fmla="*/ 45 w 49"/>
                  <a:gd name="T9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5" y="31"/>
                    </a:moveTo>
                    <a:cubicBezTo>
                      <a:pt x="42" y="42"/>
                      <a:pt x="30" y="49"/>
                      <a:pt x="18" y="46"/>
                    </a:cubicBezTo>
                    <a:cubicBezTo>
                      <a:pt x="7" y="42"/>
                      <a:pt x="0" y="30"/>
                      <a:pt x="3" y="18"/>
                    </a:cubicBezTo>
                    <a:cubicBezTo>
                      <a:pt x="7" y="7"/>
                      <a:pt x="19" y="0"/>
                      <a:pt x="30" y="3"/>
                    </a:cubicBezTo>
                    <a:cubicBezTo>
                      <a:pt x="42" y="7"/>
                      <a:pt x="49" y="19"/>
                      <a:pt x="45" y="3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401"/>
              <p:cNvSpPr>
                <a:spLocks/>
              </p:cNvSpPr>
              <p:nvPr/>
            </p:nvSpPr>
            <p:spPr bwMode="auto">
              <a:xfrm>
                <a:off x="9076" y="-286"/>
                <a:ext cx="50" cy="45"/>
              </a:xfrm>
              <a:custGeom>
                <a:avLst/>
                <a:gdLst>
                  <a:gd name="T0" fmla="*/ 19 w 21"/>
                  <a:gd name="T1" fmla="*/ 15 h 19"/>
                  <a:gd name="T2" fmla="*/ 6 w 21"/>
                  <a:gd name="T3" fmla="*/ 16 h 19"/>
                  <a:gd name="T4" fmla="*/ 3 w 21"/>
                  <a:gd name="T5" fmla="*/ 4 h 19"/>
                  <a:gd name="T6" fmla="*/ 15 w 21"/>
                  <a:gd name="T7" fmla="*/ 3 h 19"/>
                  <a:gd name="T8" fmla="*/ 19 w 21"/>
                  <a:gd name="T9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19" y="15"/>
                    </a:moveTo>
                    <a:cubicBezTo>
                      <a:pt x="16" y="19"/>
                      <a:pt x="10" y="19"/>
                      <a:pt x="6" y="16"/>
                    </a:cubicBezTo>
                    <a:cubicBezTo>
                      <a:pt x="2" y="13"/>
                      <a:pt x="0" y="7"/>
                      <a:pt x="3" y="4"/>
                    </a:cubicBezTo>
                    <a:cubicBezTo>
                      <a:pt x="5" y="0"/>
                      <a:pt x="11" y="0"/>
                      <a:pt x="15" y="3"/>
                    </a:cubicBezTo>
                    <a:cubicBezTo>
                      <a:pt x="20" y="6"/>
                      <a:pt x="21" y="11"/>
                      <a:pt x="19" y="1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402"/>
              <p:cNvSpPr>
                <a:spLocks/>
              </p:cNvSpPr>
              <p:nvPr/>
            </p:nvSpPr>
            <p:spPr bwMode="auto">
              <a:xfrm>
                <a:off x="9357" y="-236"/>
                <a:ext cx="116" cy="116"/>
              </a:xfrm>
              <a:custGeom>
                <a:avLst/>
                <a:gdLst>
                  <a:gd name="T0" fmla="*/ 46 w 49"/>
                  <a:gd name="T1" fmla="*/ 31 h 49"/>
                  <a:gd name="T2" fmla="*/ 19 w 49"/>
                  <a:gd name="T3" fmla="*/ 46 h 49"/>
                  <a:gd name="T4" fmla="*/ 4 w 49"/>
                  <a:gd name="T5" fmla="*/ 19 h 49"/>
                  <a:gd name="T6" fmla="*/ 31 w 49"/>
                  <a:gd name="T7" fmla="*/ 4 h 49"/>
                  <a:gd name="T8" fmla="*/ 46 w 49"/>
                  <a:gd name="T9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6" y="31"/>
                    </a:moveTo>
                    <a:cubicBezTo>
                      <a:pt x="43" y="43"/>
                      <a:pt x="30" y="49"/>
                      <a:pt x="19" y="46"/>
                    </a:cubicBezTo>
                    <a:cubicBezTo>
                      <a:pt x="7" y="43"/>
                      <a:pt x="0" y="30"/>
                      <a:pt x="4" y="19"/>
                    </a:cubicBezTo>
                    <a:cubicBezTo>
                      <a:pt x="7" y="7"/>
                      <a:pt x="19" y="0"/>
                      <a:pt x="31" y="4"/>
                    </a:cubicBezTo>
                    <a:cubicBezTo>
                      <a:pt x="43" y="7"/>
                      <a:pt x="49" y="19"/>
                      <a:pt x="46" y="3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403"/>
              <p:cNvSpPr>
                <a:spLocks/>
              </p:cNvSpPr>
              <p:nvPr/>
            </p:nvSpPr>
            <p:spPr bwMode="auto">
              <a:xfrm>
                <a:off x="9412" y="-205"/>
                <a:ext cx="49" cy="45"/>
              </a:xfrm>
              <a:custGeom>
                <a:avLst/>
                <a:gdLst>
                  <a:gd name="T0" fmla="*/ 18 w 21"/>
                  <a:gd name="T1" fmla="*/ 16 h 19"/>
                  <a:gd name="T2" fmla="*/ 6 w 21"/>
                  <a:gd name="T3" fmla="*/ 16 h 19"/>
                  <a:gd name="T4" fmla="*/ 2 w 21"/>
                  <a:gd name="T5" fmla="*/ 4 h 19"/>
                  <a:gd name="T6" fmla="*/ 15 w 21"/>
                  <a:gd name="T7" fmla="*/ 3 h 19"/>
                  <a:gd name="T8" fmla="*/ 18 w 21"/>
                  <a:gd name="T9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18" y="16"/>
                    </a:moveTo>
                    <a:cubicBezTo>
                      <a:pt x="16" y="19"/>
                      <a:pt x="10" y="19"/>
                      <a:pt x="6" y="16"/>
                    </a:cubicBezTo>
                    <a:cubicBezTo>
                      <a:pt x="1" y="13"/>
                      <a:pt x="0" y="8"/>
                      <a:pt x="2" y="4"/>
                    </a:cubicBezTo>
                    <a:cubicBezTo>
                      <a:pt x="5" y="1"/>
                      <a:pt x="11" y="0"/>
                      <a:pt x="15" y="3"/>
                    </a:cubicBezTo>
                    <a:cubicBezTo>
                      <a:pt x="19" y="6"/>
                      <a:pt x="21" y="12"/>
                      <a:pt x="18" y="1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404"/>
              <p:cNvSpPr>
                <a:spLocks/>
              </p:cNvSpPr>
              <p:nvPr/>
            </p:nvSpPr>
            <p:spPr bwMode="auto">
              <a:xfrm>
                <a:off x="7943" y="480"/>
                <a:ext cx="291" cy="260"/>
              </a:xfrm>
              <a:custGeom>
                <a:avLst/>
                <a:gdLst>
                  <a:gd name="T0" fmla="*/ 18 w 123"/>
                  <a:gd name="T1" fmla="*/ 29 h 110"/>
                  <a:gd name="T2" fmla="*/ 52 w 123"/>
                  <a:gd name="T3" fmla="*/ 15 h 110"/>
                  <a:gd name="T4" fmla="*/ 76 w 123"/>
                  <a:gd name="T5" fmla="*/ 5 h 110"/>
                  <a:gd name="T6" fmla="*/ 65 w 123"/>
                  <a:gd name="T7" fmla="*/ 43 h 110"/>
                  <a:gd name="T8" fmla="*/ 114 w 123"/>
                  <a:gd name="T9" fmla="*/ 75 h 110"/>
                  <a:gd name="T10" fmla="*/ 105 w 123"/>
                  <a:gd name="T11" fmla="*/ 89 h 110"/>
                  <a:gd name="T12" fmla="*/ 86 w 123"/>
                  <a:gd name="T13" fmla="*/ 100 h 110"/>
                  <a:gd name="T14" fmla="*/ 65 w 123"/>
                  <a:gd name="T15" fmla="*/ 107 h 110"/>
                  <a:gd name="T16" fmla="*/ 2 w 123"/>
                  <a:gd name="T17" fmla="*/ 67 h 110"/>
                  <a:gd name="T18" fmla="*/ 18 w 123"/>
                  <a:gd name="T19" fmla="*/ 2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10">
                    <a:moveTo>
                      <a:pt x="18" y="29"/>
                    </a:moveTo>
                    <a:cubicBezTo>
                      <a:pt x="18" y="29"/>
                      <a:pt x="38" y="31"/>
                      <a:pt x="52" y="15"/>
                    </a:cubicBezTo>
                    <a:cubicBezTo>
                      <a:pt x="66" y="0"/>
                      <a:pt x="74" y="2"/>
                      <a:pt x="76" y="5"/>
                    </a:cubicBezTo>
                    <a:cubicBezTo>
                      <a:pt x="79" y="8"/>
                      <a:pt x="83" y="22"/>
                      <a:pt x="65" y="43"/>
                    </a:cubicBezTo>
                    <a:cubicBezTo>
                      <a:pt x="65" y="43"/>
                      <a:pt x="109" y="71"/>
                      <a:pt x="114" y="75"/>
                    </a:cubicBezTo>
                    <a:cubicBezTo>
                      <a:pt x="118" y="79"/>
                      <a:pt x="123" y="88"/>
                      <a:pt x="105" y="89"/>
                    </a:cubicBezTo>
                    <a:cubicBezTo>
                      <a:pt x="105" y="89"/>
                      <a:pt x="105" y="103"/>
                      <a:pt x="86" y="100"/>
                    </a:cubicBezTo>
                    <a:cubicBezTo>
                      <a:pt x="86" y="100"/>
                      <a:pt x="88" y="110"/>
                      <a:pt x="65" y="107"/>
                    </a:cubicBezTo>
                    <a:cubicBezTo>
                      <a:pt x="42" y="103"/>
                      <a:pt x="4" y="82"/>
                      <a:pt x="2" y="67"/>
                    </a:cubicBezTo>
                    <a:cubicBezTo>
                      <a:pt x="0" y="53"/>
                      <a:pt x="18" y="29"/>
                      <a:pt x="18" y="2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405"/>
              <p:cNvSpPr>
                <a:spLocks/>
              </p:cNvSpPr>
              <p:nvPr/>
            </p:nvSpPr>
            <p:spPr bwMode="auto">
              <a:xfrm>
                <a:off x="8130" y="655"/>
                <a:ext cx="78" cy="41"/>
              </a:xfrm>
              <a:custGeom>
                <a:avLst/>
                <a:gdLst>
                  <a:gd name="T0" fmla="*/ 20 w 33"/>
                  <a:gd name="T1" fmla="*/ 10 h 17"/>
                  <a:gd name="T2" fmla="*/ 10 w 33"/>
                  <a:gd name="T3" fmla="*/ 5 h 17"/>
                  <a:gd name="T4" fmla="*/ 0 w 33"/>
                  <a:gd name="T5" fmla="*/ 0 h 17"/>
                  <a:gd name="T6" fmla="*/ 16 w 33"/>
                  <a:gd name="T7" fmla="*/ 11 h 17"/>
                  <a:gd name="T8" fmla="*/ 25 w 33"/>
                  <a:gd name="T9" fmla="*/ 17 h 17"/>
                  <a:gd name="T10" fmla="*/ 26 w 33"/>
                  <a:gd name="T11" fmla="*/ 15 h 17"/>
                  <a:gd name="T12" fmla="*/ 33 w 33"/>
                  <a:gd name="T13" fmla="*/ 14 h 17"/>
                  <a:gd name="T14" fmla="*/ 20 w 33"/>
                  <a:gd name="T15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17">
                    <a:moveTo>
                      <a:pt x="20" y="10"/>
                    </a:moveTo>
                    <a:cubicBezTo>
                      <a:pt x="17" y="9"/>
                      <a:pt x="14" y="7"/>
                      <a:pt x="10" y="5"/>
                    </a:cubicBezTo>
                    <a:cubicBezTo>
                      <a:pt x="8" y="4"/>
                      <a:pt x="3" y="1"/>
                      <a:pt x="0" y="0"/>
                    </a:cubicBezTo>
                    <a:cubicBezTo>
                      <a:pt x="3" y="6"/>
                      <a:pt x="11" y="9"/>
                      <a:pt x="16" y="11"/>
                    </a:cubicBezTo>
                    <a:cubicBezTo>
                      <a:pt x="19" y="13"/>
                      <a:pt x="23" y="15"/>
                      <a:pt x="25" y="17"/>
                    </a:cubicBezTo>
                    <a:cubicBezTo>
                      <a:pt x="26" y="16"/>
                      <a:pt x="26" y="15"/>
                      <a:pt x="26" y="15"/>
                    </a:cubicBezTo>
                    <a:cubicBezTo>
                      <a:pt x="29" y="15"/>
                      <a:pt x="31" y="15"/>
                      <a:pt x="33" y="14"/>
                    </a:cubicBezTo>
                    <a:cubicBezTo>
                      <a:pt x="28" y="14"/>
                      <a:pt x="24" y="12"/>
                      <a:pt x="20" y="1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Freeform 407"/>
            <p:cNvSpPr>
              <a:spLocks/>
            </p:cNvSpPr>
            <p:nvPr/>
          </p:nvSpPr>
          <p:spPr bwMode="auto">
            <a:xfrm>
              <a:off x="12779376" y="808038"/>
              <a:ext cx="138113" cy="176213"/>
            </a:xfrm>
            <a:custGeom>
              <a:avLst/>
              <a:gdLst>
                <a:gd name="T0" fmla="*/ 24 w 37"/>
                <a:gd name="T1" fmla="*/ 18 h 47"/>
                <a:gd name="T2" fmla="*/ 6 w 37"/>
                <a:gd name="T3" fmla="*/ 44 h 47"/>
                <a:gd name="T4" fmla="*/ 18 w 37"/>
                <a:gd name="T5" fmla="*/ 40 h 47"/>
                <a:gd name="T6" fmla="*/ 37 w 37"/>
                <a:gd name="T7" fmla="*/ 42 h 47"/>
                <a:gd name="T8" fmla="*/ 20 w 37"/>
                <a:gd name="T9" fmla="*/ 31 h 47"/>
                <a:gd name="T10" fmla="*/ 33 w 37"/>
                <a:gd name="T11" fmla="*/ 0 h 47"/>
                <a:gd name="T12" fmla="*/ 24 w 37"/>
                <a:gd name="T13" fmla="*/ 1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7">
                  <a:moveTo>
                    <a:pt x="24" y="18"/>
                  </a:moveTo>
                  <a:cubicBezTo>
                    <a:pt x="21" y="22"/>
                    <a:pt x="13" y="40"/>
                    <a:pt x="6" y="44"/>
                  </a:cubicBezTo>
                  <a:cubicBezTo>
                    <a:pt x="0" y="47"/>
                    <a:pt x="13" y="41"/>
                    <a:pt x="18" y="40"/>
                  </a:cubicBezTo>
                  <a:cubicBezTo>
                    <a:pt x="21" y="40"/>
                    <a:pt x="34" y="41"/>
                    <a:pt x="37" y="42"/>
                  </a:cubicBezTo>
                  <a:cubicBezTo>
                    <a:pt x="28" y="36"/>
                    <a:pt x="20" y="31"/>
                    <a:pt x="20" y="31"/>
                  </a:cubicBezTo>
                  <a:cubicBezTo>
                    <a:pt x="32" y="17"/>
                    <a:pt x="34" y="6"/>
                    <a:pt x="33" y="0"/>
                  </a:cubicBezTo>
                  <a:cubicBezTo>
                    <a:pt x="32" y="6"/>
                    <a:pt x="29" y="12"/>
                    <a:pt x="24" y="1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408"/>
            <p:cNvSpPr>
              <a:spLocks/>
            </p:cNvSpPr>
            <p:nvPr/>
          </p:nvSpPr>
          <p:spPr bwMode="auto">
            <a:xfrm>
              <a:off x="12846051" y="1081088"/>
              <a:ext cx="101600" cy="65088"/>
            </a:xfrm>
            <a:custGeom>
              <a:avLst/>
              <a:gdLst>
                <a:gd name="T0" fmla="*/ 13 w 27"/>
                <a:gd name="T1" fmla="*/ 8 h 17"/>
                <a:gd name="T2" fmla="*/ 5 w 27"/>
                <a:gd name="T3" fmla="*/ 2 h 17"/>
                <a:gd name="T4" fmla="*/ 0 w 27"/>
                <a:gd name="T5" fmla="*/ 0 h 17"/>
                <a:gd name="T6" fmla="*/ 3 w 27"/>
                <a:gd name="T7" fmla="*/ 5 h 17"/>
                <a:gd name="T8" fmla="*/ 22 w 27"/>
                <a:gd name="T9" fmla="*/ 17 h 17"/>
                <a:gd name="T10" fmla="*/ 23 w 27"/>
                <a:gd name="T11" fmla="*/ 15 h 17"/>
                <a:gd name="T12" fmla="*/ 27 w 27"/>
                <a:gd name="T13" fmla="*/ 15 h 17"/>
                <a:gd name="T14" fmla="*/ 13 w 27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7">
                  <a:moveTo>
                    <a:pt x="13" y="8"/>
                  </a:moveTo>
                  <a:cubicBezTo>
                    <a:pt x="10" y="6"/>
                    <a:pt x="8" y="5"/>
                    <a:pt x="5" y="2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1" y="2"/>
                    <a:pt x="2" y="4"/>
                    <a:pt x="3" y="5"/>
                  </a:cubicBezTo>
                  <a:cubicBezTo>
                    <a:pt x="6" y="7"/>
                    <a:pt x="18" y="12"/>
                    <a:pt x="22" y="17"/>
                  </a:cubicBezTo>
                  <a:cubicBezTo>
                    <a:pt x="23" y="16"/>
                    <a:pt x="23" y="15"/>
                    <a:pt x="23" y="15"/>
                  </a:cubicBezTo>
                  <a:cubicBezTo>
                    <a:pt x="24" y="15"/>
                    <a:pt x="25" y="15"/>
                    <a:pt x="27" y="15"/>
                  </a:cubicBezTo>
                  <a:cubicBezTo>
                    <a:pt x="22" y="14"/>
                    <a:pt x="18" y="10"/>
                    <a:pt x="13" y="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09"/>
            <p:cNvSpPr>
              <a:spLocks/>
            </p:cNvSpPr>
            <p:nvPr/>
          </p:nvSpPr>
          <p:spPr bwMode="auto">
            <a:xfrm>
              <a:off x="12609513" y="822325"/>
              <a:ext cx="252413" cy="341313"/>
            </a:xfrm>
            <a:custGeom>
              <a:avLst/>
              <a:gdLst>
                <a:gd name="T0" fmla="*/ 65 w 67"/>
                <a:gd name="T1" fmla="*/ 90 h 91"/>
                <a:gd name="T2" fmla="*/ 37 w 67"/>
                <a:gd name="T3" fmla="*/ 76 h 91"/>
                <a:gd name="T4" fmla="*/ 19 w 67"/>
                <a:gd name="T5" fmla="*/ 66 h 91"/>
                <a:gd name="T6" fmla="*/ 15 w 67"/>
                <a:gd name="T7" fmla="*/ 54 h 91"/>
                <a:gd name="T8" fmla="*/ 26 w 67"/>
                <a:gd name="T9" fmla="*/ 42 h 91"/>
                <a:gd name="T10" fmla="*/ 37 w 67"/>
                <a:gd name="T11" fmla="*/ 16 h 91"/>
                <a:gd name="T12" fmla="*/ 50 w 67"/>
                <a:gd name="T13" fmla="*/ 6 h 91"/>
                <a:gd name="T14" fmla="*/ 51 w 67"/>
                <a:gd name="T15" fmla="*/ 0 h 91"/>
                <a:gd name="T16" fmla="*/ 18 w 67"/>
                <a:gd name="T17" fmla="*/ 13 h 91"/>
                <a:gd name="T18" fmla="*/ 2 w 67"/>
                <a:gd name="T19" fmla="*/ 51 h 91"/>
                <a:gd name="T20" fmla="*/ 65 w 67"/>
                <a:gd name="T21" fmla="*/ 91 h 91"/>
                <a:gd name="T22" fmla="*/ 67 w 67"/>
                <a:gd name="T23" fmla="*/ 91 h 91"/>
                <a:gd name="T24" fmla="*/ 65 w 67"/>
                <a:gd name="T25" fmla="*/ 9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91">
                  <a:moveTo>
                    <a:pt x="65" y="90"/>
                  </a:moveTo>
                  <a:cubicBezTo>
                    <a:pt x="56" y="86"/>
                    <a:pt x="47" y="81"/>
                    <a:pt x="37" y="76"/>
                  </a:cubicBezTo>
                  <a:cubicBezTo>
                    <a:pt x="31" y="73"/>
                    <a:pt x="24" y="71"/>
                    <a:pt x="19" y="66"/>
                  </a:cubicBezTo>
                  <a:cubicBezTo>
                    <a:pt x="16" y="63"/>
                    <a:pt x="13" y="58"/>
                    <a:pt x="15" y="54"/>
                  </a:cubicBezTo>
                  <a:cubicBezTo>
                    <a:pt x="18" y="49"/>
                    <a:pt x="24" y="47"/>
                    <a:pt x="26" y="42"/>
                  </a:cubicBezTo>
                  <a:cubicBezTo>
                    <a:pt x="30" y="33"/>
                    <a:pt x="29" y="22"/>
                    <a:pt x="37" y="16"/>
                  </a:cubicBezTo>
                  <a:cubicBezTo>
                    <a:pt x="37" y="15"/>
                    <a:pt x="48" y="10"/>
                    <a:pt x="50" y="6"/>
                  </a:cubicBezTo>
                  <a:cubicBezTo>
                    <a:pt x="51" y="4"/>
                    <a:pt x="51" y="2"/>
                    <a:pt x="51" y="0"/>
                  </a:cubicBezTo>
                  <a:cubicBezTo>
                    <a:pt x="37" y="15"/>
                    <a:pt x="18" y="13"/>
                    <a:pt x="18" y="13"/>
                  </a:cubicBezTo>
                  <a:cubicBezTo>
                    <a:pt x="18" y="13"/>
                    <a:pt x="0" y="37"/>
                    <a:pt x="2" y="51"/>
                  </a:cubicBezTo>
                  <a:cubicBezTo>
                    <a:pt x="4" y="66"/>
                    <a:pt x="42" y="87"/>
                    <a:pt x="65" y="91"/>
                  </a:cubicBezTo>
                  <a:cubicBezTo>
                    <a:pt x="66" y="91"/>
                    <a:pt x="66" y="91"/>
                    <a:pt x="67" y="91"/>
                  </a:cubicBezTo>
                  <a:cubicBezTo>
                    <a:pt x="66" y="91"/>
                    <a:pt x="65" y="90"/>
                    <a:pt x="65" y="9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10"/>
            <p:cNvSpPr>
              <a:spLocks/>
            </p:cNvSpPr>
            <p:nvPr/>
          </p:nvSpPr>
          <p:spPr bwMode="auto">
            <a:xfrm>
              <a:off x="11852276" y="260350"/>
              <a:ext cx="881063" cy="762000"/>
            </a:xfrm>
            <a:custGeom>
              <a:avLst/>
              <a:gdLst>
                <a:gd name="T0" fmla="*/ 0 w 235"/>
                <a:gd name="T1" fmla="*/ 20 h 203"/>
                <a:gd name="T2" fmla="*/ 55 w 235"/>
                <a:gd name="T3" fmla="*/ 20 h 203"/>
                <a:gd name="T4" fmla="*/ 226 w 235"/>
                <a:gd name="T5" fmla="*/ 163 h 203"/>
                <a:gd name="T6" fmla="*/ 201 w 235"/>
                <a:gd name="T7" fmla="*/ 203 h 203"/>
                <a:gd name="T8" fmla="*/ 12 w 235"/>
                <a:gd name="T9" fmla="*/ 54 h 203"/>
                <a:gd name="T10" fmla="*/ 0 w 235"/>
                <a:gd name="T11" fmla="*/ 2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5" h="203">
                  <a:moveTo>
                    <a:pt x="0" y="20"/>
                  </a:moveTo>
                  <a:cubicBezTo>
                    <a:pt x="0" y="20"/>
                    <a:pt x="33" y="0"/>
                    <a:pt x="55" y="20"/>
                  </a:cubicBezTo>
                  <a:cubicBezTo>
                    <a:pt x="76" y="41"/>
                    <a:pt x="177" y="139"/>
                    <a:pt x="226" y="163"/>
                  </a:cubicBezTo>
                  <a:cubicBezTo>
                    <a:pt x="226" y="163"/>
                    <a:pt x="235" y="192"/>
                    <a:pt x="201" y="203"/>
                  </a:cubicBezTo>
                  <a:cubicBezTo>
                    <a:pt x="201" y="203"/>
                    <a:pt x="35" y="101"/>
                    <a:pt x="12" y="54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11"/>
            <p:cNvSpPr>
              <a:spLocks/>
            </p:cNvSpPr>
            <p:nvPr/>
          </p:nvSpPr>
          <p:spPr bwMode="auto">
            <a:xfrm>
              <a:off x="11852276" y="277813"/>
              <a:ext cx="881063" cy="744538"/>
            </a:xfrm>
            <a:custGeom>
              <a:avLst/>
              <a:gdLst>
                <a:gd name="T0" fmla="*/ 226 w 235"/>
                <a:gd name="T1" fmla="*/ 158 h 198"/>
                <a:gd name="T2" fmla="*/ 217 w 235"/>
                <a:gd name="T3" fmla="*/ 153 h 198"/>
                <a:gd name="T4" fmla="*/ 194 w 235"/>
                <a:gd name="T5" fmla="*/ 174 h 198"/>
                <a:gd name="T6" fmla="*/ 174 w 235"/>
                <a:gd name="T7" fmla="*/ 165 h 198"/>
                <a:gd name="T8" fmla="*/ 153 w 235"/>
                <a:gd name="T9" fmla="*/ 151 h 198"/>
                <a:gd name="T10" fmla="*/ 66 w 235"/>
                <a:gd name="T11" fmla="*/ 85 h 198"/>
                <a:gd name="T12" fmla="*/ 45 w 235"/>
                <a:gd name="T13" fmla="*/ 9 h 198"/>
                <a:gd name="T14" fmla="*/ 0 w 235"/>
                <a:gd name="T15" fmla="*/ 15 h 198"/>
                <a:gd name="T16" fmla="*/ 12 w 235"/>
                <a:gd name="T17" fmla="*/ 49 h 198"/>
                <a:gd name="T18" fmla="*/ 201 w 235"/>
                <a:gd name="T19" fmla="*/ 198 h 198"/>
                <a:gd name="T20" fmla="*/ 226 w 235"/>
                <a:gd name="T21" fmla="*/ 15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5" h="198">
                  <a:moveTo>
                    <a:pt x="226" y="158"/>
                  </a:moveTo>
                  <a:cubicBezTo>
                    <a:pt x="223" y="156"/>
                    <a:pt x="220" y="155"/>
                    <a:pt x="217" y="153"/>
                  </a:cubicBezTo>
                  <a:cubicBezTo>
                    <a:pt x="214" y="163"/>
                    <a:pt x="206" y="176"/>
                    <a:pt x="194" y="174"/>
                  </a:cubicBezTo>
                  <a:cubicBezTo>
                    <a:pt x="186" y="173"/>
                    <a:pt x="180" y="169"/>
                    <a:pt x="174" y="165"/>
                  </a:cubicBezTo>
                  <a:cubicBezTo>
                    <a:pt x="167" y="160"/>
                    <a:pt x="160" y="155"/>
                    <a:pt x="153" y="151"/>
                  </a:cubicBezTo>
                  <a:cubicBezTo>
                    <a:pt x="122" y="133"/>
                    <a:pt x="89" y="114"/>
                    <a:pt x="66" y="85"/>
                  </a:cubicBezTo>
                  <a:cubicBezTo>
                    <a:pt x="58" y="75"/>
                    <a:pt x="39" y="30"/>
                    <a:pt x="45" y="9"/>
                  </a:cubicBezTo>
                  <a:cubicBezTo>
                    <a:pt x="24" y="0"/>
                    <a:pt x="0" y="15"/>
                    <a:pt x="0" y="15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35" y="96"/>
                    <a:pt x="201" y="198"/>
                    <a:pt x="201" y="198"/>
                  </a:cubicBezTo>
                  <a:cubicBezTo>
                    <a:pt x="235" y="187"/>
                    <a:pt x="226" y="158"/>
                    <a:pt x="226" y="158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12"/>
            <p:cNvSpPr>
              <a:spLocks/>
            </p:cNvSpPr>
            <p:nvPr/>
          </p:nvSpPr>
          <p:spPr bwMode="auto">
            <a:xfrm>
              <a:off x="12584113" y="852488"/>
              <a:ext cx="149225" cy="169863"/>
            </a:xfrm>
            <a:custGeom>
              <a:avLst/>
              <a:gdLst>
                <a:gd name="T0" fmla="*/ 31 w 40"/>
                <a:gd name="T1" fmla="*/ 5 h 45"/>
                <a:gd name="T2" fmla="*/ 22 w 40"/>
                <a:gd name="T3" fmla="*/ 0 h 45"/>
                <a:gd name="T4" fmla="*/ 15 w 40"/>
                <a:gd name="T5" fmla="*/ 24 h 45"/>
                <a:gd name="T6" fmla="*/ 0 w 40"/>
                <a:gd name="T7" fmla="*/ 42 h 45"/>
                <a:gd name="T8" fmla="*/ 6 w 40"/>
                <a:gd name="T9" fmla="*/ 45 h 45"/>
                <a:gd name="T10" fmla="*/ 31 w 40"/>
                <a:gd name="T1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45">
                  <a:moveTo>
                    <a:pt x="31" y="5"/>
                  </a:moveTo>
                  <a:cubicBezTo>
                    <a:pt x="28" y="3"/>
                    <a:pt x="25" y="2"/>
                    <a:pt x="22" y="0"/>
                  </a:cubicBezTo>
                  <a:cubicBezTo>
                    <a:pt x="22" y="8"/>
                    <a:pt x="20" y="16"/>
                    <a:pt x="15" y="24"/>
                  </a:cubicBezTo>
                  <a:cubicBezTo>
                    <a:pt x="11" y="31"/>
                    <a:pt x="6" y="37"/>
                    <a:pt x="0" y="42"/>
                  </a:cubicBezTo>
                  <a:cubicBezTo>
                    <a:pt x="4" y="44"/>
                    <a:pt x="6" y="45"/>
                    <a:pt x="6" y="45"/>
                  </a:cubicBezTo>
                  <a:cubicBezTo>
                    <a:pt x="40" y="34"/>
                    <a:pt x="31" y="5"/>
                    <a:pt x="31" y="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13"/>
            <p:cNvSpPr>
              <a:spLocks/>
            </p:cNvSpPr>
            <p:nvPr/>
          </p:nvSpPr>
          <p:spPr bwMode="auto">
            <a:xfrm>
              <a:off x="9932988" y="-858837"/>
              <a:ext cx="555625" cy="368300"/>
            </a:xfrm>
            <a:custGeom>
              <a:avLst/>
              <a:gdLst>
                <a:gd name="T0" fmla="*/ 146 w 148"/>
                <a:gd name="T1" fmla="*/ 85 h 98"/>
                <a:gd name="T2" fmla="*/ 148 w 148"/>
                <a:gd name="T3" fmla="*/ 73 h 98"/>
                <a:gd name="T4" fmla="*/ 133 w 148"/>
                <a:gd name="T5" fmla="*/ 20 h 98"/>
                <a:gd name="T6" fmla="*/ 123 w 148"/>
                <a:gd name="T7" fmla="*/ 6 h 98"/>
                <a:gd name="T8" fmla="*/ 111 w 148"/>
                <a:gd name="T9" fmla="*/ 28 h 98"/>
                <a:gd name="T10" fmla="*/ 66 w 148"/>
                <a:gd name="T11" fmla="*/ 17 h 98"/>
                <a:gd name="T12" fmla="*/ 62 w 148"/>
                <a:gd name="T13" fmla="*/ 22 h 98"/>
                <a:gd name="T14" fmla="*/ 28 w 148"/>
                <a:gd name="T15" fmla="*/ 33 h 98"/>
                <a:gd name="T16" fmla="*/ 3 w 148"/>
                <a:gd name="T17" fmla="*/ 48 h 98"/>
                <a:gd name="T18" fmla="*/ 35 w 148"/>
                <a:gd name="T19" fmla="*/ 53 h 98"/>
                <a:gd name="T20" fmla="*/ 103 w 148"/>
                <a:gd name="T21" fmla="*/ 98 h 98"/>
                <a:gd name="T22" fmla="*/ 146 w 148"/>
                <a:gd name="T23" fmla="*/ 8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8" h="98">
                  <a:moveTo>
                    <a:pt x="146" y="85"/>
                  </a:moveTo>
                  <a:cubicBezTo>
                    <a:pt x="148" y="73"/>
                    <a:pt x="148" y="73"/>
                    <a:pt x="148" y="73"/>
                  </a:cubicBezTo>
                  <a:cubicBezTo>
                    <a:pt x="148" y="73"/>
                    <a:pt x="128" y="37"/>
                    <a:pt x="133" y="20"/>
                  </a:cubicBezTo>
                  <a:cubicBezTo>
                    <a:pt x="139" y="3"/>
                    <a:pt x="135" y="0"/>
                    <a:pt x="123" y="6"/>
                  </a:cubicBezTo>
                  <a:cubicBezTo>
                    <a:pt x="110" y="12"/>
                    <a:pt x="111" y="28"/>
                    <a:pt x="111" y="28"/>
                  </a:cubicBezTo>
                  <a:cubicBezTo>
                    <a:pt x="111" y="28"/>
                    <a:pt x="90" y="13"/>
                    <a:pt x="66" y="17"/>
                  </a:cubicBezTo>
                  <a:cubicBezTo>
                    <a:pt x="66" y="17"/>
                    <a:pt x="60" y="19"/>
                    <a:pt x="62" y="22"/>
                  </a:cubicBezTo>
                  <a:cubicBezTo>
                    <a:pt x="62" y="22"/>
                    <a:pt x="36" y="20"/>
                    <a:pt x="28" y="33"/>
                  </a:cubicBezTo>
                  <a:cubicBezTo>
                    <a:pt x="28" y="33"/>
                    <a:pt x="0" y="40"/>
                    <a:pt x="3" y="48"/>
                  </a:cubicBezTo>
                  <a:cubicBezTo>
                    <a:pt x="5" y="56"/>
                    <a:pt x="23" y="50"/>
                    <a:pt x="35" y="53"/>
                  </a:cubicBezTo>
                  <a:cubicBezTo>
                    <a:pt x="48" y="57"/>
                    <a:pt x="77" y="66"/>
                    <a:pt x="103" y="98"/>
                  </a:cubicBezTo>
                  <a:lnTo>
                    <a:pt x="146" y="85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14"/>
            <p:cNvSpPr>
              <a:spLocks/>
            </p:cNvSpPr>
            <p:nvPr/>
          </p:nvSpPr>
          <p:spPr bwMode="auto">
            <a:xfrm>
              <a:off x="10320338" y="-757237"/>
              <a:ext cx="38100" cy="101600"/>
            </a:xfrm>
            <a:custGeom>
              <a:avLst/>
              <a:gdLst>
                <a:gd name="T0" fmla="*/ 6 w 10"/>
                <a:gd name="T1" fmla="*/ 0 h 27"/>
                <a:gd name="T2" fmla="*/ 1 w 10"/>
                <a:gd name="T3" fmla="*/ 12 h 27"/>
                <a:gd name="T4" fmla="*/ 10 w 10"/>
                <a:gd name="T5" fmla="*/ 27 h 27"/>
                <a:gd name="T6" fmla="*/ 5 w 10"/>
                <a:gd name="T7" fmla="*/ 14 h 27"/>
                <a:gd name="T8" fmla="*/ 8 w 10"/>
                <a:gd name="T9" fmla="*/ 1 h 27"/>
                <a:gd name="T10" fmla="*/ 6 w 10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6" y="1"/>
                    <a:pt x="0" y="8"/>
                    <a:pt x="1" y="12"/>
                  </a:cubicBezTo>
                  <a:cubicBezTo>
                    <a:pt x="1" y="19"/>
                    <a:pt x="3" y="26"/>
                    <a:pt x="10" y="27"/>
                  </a:cubicBezTo>
                  <a:cubicBezTo>
                    <a:pt x="8" y="23"/>
                    <a:pt x="6" y="19"/>
                    <a:pt x="5" y="14"/>
                  </a:cubicBezTo>
                  <a:cubicBezTo>
                    <a:pt x="5" y="9"/>
                    <a:pt x="7" y="5"/>
                    <a:pt x="8" y="1"/>
                  </a:cubicBezTo>
                  <a:cubicBezTo>
                    <a:pt x="7" y="1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15"/>
            <p:cNvSpPr>
              <a:spLocks/>
            </p:cNvSpPr>
            <p:nvPr/>
          </p:nvSpPr>
          <p:spPr bwMode="auto">
            <a:xfrm>
              <a:off x="9993313" y="-738187"/>
              <a:ext cx="274638" cy="36513"/>
            </a:xfrm>
            <a:custGeom>
              <a:avLst/>
              <a:gdLst>
                <a:gd name="T0" fmla="*/ 56 w 73"/>
                <a:gd name="T1" fmla="*/ 7 h 10"/>
                <a:gd name="T2" fmla="*/ 68 w 73"/>
                <a:gd name="T3" fmla="*/ 10 h 10"/>
                <a:gd name="T4" fmla="*/ 72 w 73"/>
                <a:gd name="T5" fmla="*/ 10 h 10"/>
                <a:gd name="T6" fmla="*/ 69 w 73"/>
                <a:gd name="T7" fmla="*/ 5 h 10"/>
                <a:gd name="T8" fmla="*/ 68 w 73"/>
                <a:gd name="T9" fmla="*/ 4 h 10"/>
                <a:gd name="T10" fmla="*/ 44 w 73"/>
                <a:gd name="T11" fmla="*/ 2 h 10"/>
                <a:gd name="T12" fmla="*/ 13 w 73"/>
                <a:gd name="T13" fmla="*/ 1 h 10"/>
                <a:gd name="T14" fmla="*/ 12 w 73"/>
                <a:gd name="T15" fmla="*/ 0 h 10"/>
                <a:gd name="T16" fmla="*/ 12 w 73"/>
                <a:gd name="T17" fmla="*/ 1 h 10"/>
                <a:gd name="T18" fmla="*/ 0 w 73"/>
                <a:gd name="T19" fmla="*/ 5 h 10"/>
                <a:gd name="T20" fmla="*/ 56 w 73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10">
                  <a:moveTo>
                    <a:pt x="56" y="7"/>
                  </a:moveTo>
                  <a:cubicBezTo>
                    <a:pt x="60" y="8"/>
                    <a:pt x="64" y="9"/>
                    <a:pt x="68" y="10"/>
                  </a:cubicBezTo>
                  <a:cubicBezTo>
                    <a:pt x="69" y="10"/>
                    <a:pt x="71" y="10"/>
                    <a:pt x="72" y="10"/>
                  </a:cubicBezTo>
                  <a:cubicBezTo>
                    <a:pt x="73" y="7"/>
                    <a:pt x="72" y="5"/>
                    <a:pt x="69" y="5"/>
                  </a:cubicBezTo>
                  <a:cubicBezTo>
                    <a:pt x="69" y="4"/>
                    <a:pt x="68" y="4"/>
                    <a:pt x="68" y="4"/>
                  </a:cubicBezTo>
                  <a:cubicBezTo>
                    <a:pt x="60" y="2"/>
                    <a:pt x="52" y="2"/>
                    <a:pt x="44" y="2"/>
                  </a:cubicBezTo>
                  <a:cubicBezTo>
                    <a:pt x="35" y="2"/>
                    <a:pt x="23" y="4"/>
                    <a:pt x="13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6" y="3"/>
                    <a:pt x="0" y="5"/>
                  </a:cubicBezTo>
                  <a:cubicBezTo>
                    <a:pt x="18" y="3"/>
                    <a:pt x="37" y="4"/>
                    <a:pt x="56" y="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6"/>
            <p:cNvSpPr>
              <a:spLocks/>
            </p:cNvSpPr>
            <p:nvPr/>
          </p:nvSpPr>
          <p:spPr bwMode="auto">
            <a:xfrm>
              <a:off x="10113963" y="-787400"/>
              <a:ext cx="165100" cy="33338"/>
            </a:xfrm>
            <a:custGeom>
              <a:avLst/>
              <a:gdLst>
                <a:gd name="T0" fmla="*/ 12 w 44"/>
                <a:gd name="T1" fmla="*/ 6 h 9"/>
                <a:gd name="T2" fmla="*/ 29 w 44"/>
                <a:gd name="T3" fmla="*/ 8 h 9"/>
                <a:gd name="T4" fmla="*/ 37 w 44"/>
                <a:gd name="T5" fmla="*/ 9 h 9"/>
                <a:gd name="T6" fmla="*/ 42 w 44"/>
                <a:gd name="T7" fmla="*/ 8 h 9"/>
                <a:gd name="T8" fmla="*/ 15 w 44"/>
                <a:gd name="T9" fmla="*/ 1 h 9"/>
                <a:gd name="T10" fmla="*/ 14 w 44"/>
                <a:gd name="T11" fmla="*/ 0 h 9"/>
                <a:gd name="T12" fmla="*/ 14 w 44"/>
                <a:gd name="T13" fmla="*/ 3 h 9"/>
                <a:gd name="T14" fmla="*/ 0 w 44"/>
                <a:gd name="T15" fmla="*/ 4 h 9"/>
                <a:gd name="T16" fmla="*/ 12 w 44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9">
                  <a:moveTo>
                    <a:pt x="12" y="6"/>
                  </a:moveTo>
                  <a:cubicBezTo>
                    <a:pt x="18" y="7"/>
                    <a:pt x="24" y="8"/>
                    <a:pt x="29" y="8"/>
                  </a:cubicBezTo>
                  <a:cubicBezTo>
                    <a:pt x="32" y="9"/>
                    <a:pt x="35" y="9"/>
                    <a:pt x="37" y="9"/>
                  </a:cubicBezTo>
                  <a:cubicBezTo>
                    <a:pt x="38" y="9"/>
                    <a:pt x="44" y="9"/>
                    <a:pt x="42" y="8"/>
                  </a:cubicBezTo>
                  <a:cubicBezTo>
                    <a:pt x="34" y="4"/>
                    <a:pt x="23" y="6"/>
                    <a:pt x="15" y="1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3" y="1"/>
                    <a:pt x="13" y="2"/>
                    <a:pt x="14" y="3"/>
                  </a:cubicBezTo>
                  <a:cubicBezTo>
                    <a:pt x="14" y="3"/>
                    <a:pt x="8" y="3"/>
                    <a:pt x="0" y="4"/>
                  </a:cubicBezTo>
                  <a:cubicBezTo>
                    <a:pt x="4" y="4"/>
                    <a:pt x="8" y="5"/>
                    <a:pt x="12" y="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17"/>
            <p:cNvSpPr>
              <a:spLocks/>
            </p:cNvSpPr>
            <p:nvPr/>
          </p:nvSpPr>
          <p:spPr bwMode="auto">
            <a:xfrm>
              <a:off x="9963151" y="-844550"/>
              <a:ext cx="525463" cy="354013"/>
            </a:xfrm>
            <a:custGeom>
              <a:avLst/>
              <a:gdLst>
                <a:gd name="T0" fmla="*/ 125 w 140"/>
                <a:gd name="T1" fmla="*/ 16 h 94"/>
                <a:gd name="T2" fmla="*/ 126 w 140"/>
                <a:gd name="T3" fmla="*/ 0 h 94"/>
                <a:gd name="T4" fmla="*/ 116 w 140"/>
                <a:gd name="T5" fmla="*/ 28 h 94"/>
                <a:gd name="T6" fmla="*/ 118 w 140"/>
                <a:gd name="T7" fmla="*/ 39 h 94"/>
                <a:gd name="T8" fmla="*/ 122 w 140"/>
                <a:gd name="T9" fmla="*/ 51 h 94"/>
                <a:gd name="T10" fmla="*/ 119 w 140"/>
                <a:gd name="T11" fmla="*/ 65 h 94"/>
                <a:gd name="T12" fmla="*/ 84 w 140"/>
                <a:gd name="T13" fmla="*/ 75 h 94"/>
                <a:gd name="T14" fmla="*/ 61 w 140"/>
                <a:gd name="T15" fmla="*/ 59 h 94"/>
                <a:gd name="T16" fmla="*/ 37 w 140"/>
                <a:gd name="T17" fmla="*/ 49 h 94"/>
                <a:gd name="T18" fmla="*/ 6 w 140"/>
                <a:gd name="T19" fmla="*/ 47 h 94"/>
                <a:gd name="T20" fmla="*/ 0 w 140"/>
                <a:gd name="T21" fmla="*/ 48 h 94"/>
                <a:gd name="T22" fmla="*/ 27 w 140"/>
                <a:gd name="T23" fmla="*/ 49 h 94"/>
                <a:gd name="T24" fmla="*/ 95 w 140"/>
                <a:gd name="T25" fmla="*/ 94 h 94"/>
                <a:gd name="T26" fmla="*/ 138 w 140"/>
                <a:gd name="T27" fmla="*/ 81 h 94"/>
                <a:gd name="T28" fmla="*/ 140 w 140"/>
                <a:gd name="T29" fmla="*/ 69 h 94"/>
                <a:gd name="T30" fmla="*/ 125 w 140"/>
                <a:gd name="T31" fmla="*/ 1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" h="94">
                  <a:moveTo>
                    <a:pt x="125" y="16"/>
                  </a:moveTo>
                  <a:cubicBezTo>
                    <a:pt x="128" y="7"/>
                    <a:pt x="129" y="2"/>
                    <a:pt x="126" y="0"/>
                  </a:cubicBezTo>
                  <a:cubicBezTo>
                    <a:pt x="118" y="5"/>
                    <a:pt x="117" y="18"/>
                    <a:pt x="116" y="28"/>
                  </a:cubicBezTo>
                  <a:cubicBezTo>
                    <a:pt x="116" y="31"/>
                    <a:pt x="117" y="35"/>
                    <a:pt x="118" y="39"/>
                  </a:cubicBezTo>
                  <a:cubicBezTo>
                    <a:pt x="119" y="43"/>
                    <a:pt x="122" y="47"/>
                    <a:pt x="122" y="51"/>
                  </a:cubicBezTo>
                  <a:cubicBezTo>
                    <a:pt x="123" y="56"/>
                    <a:pt x="123" y="61"/>
                    <a:pt x="119" y="65"/>
                  </a:cubicBezTo>
                  <a:cubicBezTo>
                    <a:pt x="110" y="75"/>
                    <a:pt x="96" y="80"/>
                    <a:pt x="84" y="75"/>
                  </a:cubicBezTo>
                  <a:cubicBezTo>
                    <a:pt x="75" y="70"/>
                    <a:pt x="69" y="64"/>
                    <a:pt x="61" y="59"/>
                  </a:cubicBezTo>
                  <a:cubicBezTo>
                    <a:pt x="54" y="54"/>
                    <a:pt x="46" y="50"/>
                    <a:pt x="37" y="49"/>
                  </a:cubicBezTo>
                  <a:cubicBezTo>
                    <a:pt x="27" y="46"/>
                    <a:pt x="16" y="46"/>
                    <a:pt x="6" y="47"/>
                  </a:cubicBezTo>
                  <a:cubicBezTo>
                    <a:pt x="4" y="47"/>
                    <a:pt x="2" y="47"/>
                    <a:pt x="0" y="48"/>
                  </a:cubicBezTo>
                  <a:cubicBezTo>
                    <a:pt x="6" y="49"/>
                    <a:pt x="18" y="47"/>
                    <a:pt x="27" y="49"/>
                  </a:cubicBezTo>
                  <a:cubicBezTo>
                    <a:pt x="40" y="53"/>
                    <a:pt x="69" y="62"/>
                    <a:pt x="95" y="94"/>
                  </a:cubicBezTo>
                  <a:cubicBezTo>
                    <a:pt x="138" y="81"/>
                    <a:pt x="138" y="81"/>
                    <a:pt x="138" y="81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40" y="69"/>
                    <a:pt x="120" y="33"/>
                    <a:pt x="125" y="1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8"/>
            <p:cNvSpPr>
              <a:spLocks/>
            </p:cNvSpPr>
            <p:nvPr/>
          </p:nvSpPr>
          <p:spPr bwMode="auto">
            <a:xfrm>
              <a:off x="10306051" y="-584200"/>
              <a:ext cx="1038225" cy="1087438"/>
            </a:xfrm>
            <a:custGeom>
              <a:avLst/>
              <a:gdLst>
                <a:gd name="T0" fmla="*/ 269 w 277"/>
                <a:gd name="T1" fmla="*/ 290 h 290"/>
                <a:gd name="T2" fmla="*/ 99 w 277"/>
                <a:gd name="T3" fmla="*/ 180 h 290"/>
                <a:gd name="T4" fmla="*/ 0 w 277"/>
                <a:gd name="T5" fmla="*/ 24 h 290"/>
                <a:gd name="T6" fmla="*/ 49 w 277"/>
                <a:gd name="T7" fmla="*/ 0 h 290"/>
                <a:gd name="T8" fmla="*/ 191 w 277"/>
                <a:gd name="T9" fmla="*/ 180 h 290"/>
                <a:gd name="T10" fmla="*/ 277 w 277"/>
                <a:gd name="T11" fmla="*/ 225 h 290"/>
                <a:gd name="T12" fmla="*/ 269 w 277"/>
                <a:gd name="T1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7" h="290">
                  <a:moveTo>
                    <a:pt x="269" y="290"/>
                  </a:moveTo>
                  <a:cubicBezTo>
                    <a:pt x="269" y="290"/>
                    <a:pt x="161" y="248"/>
                    <a:pt x="99" y="180"/>
                  </a:cubicBezTo>
                  <a:cubicBezTo>
                    <a:pt x="36" y="112"/>
                    <a:pt x="0" y="24"/>
                    <a:pt x="0" y="24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110" y="130"/>
                    <a:pt x="191" y="180"/>
                  </a:cubicBezTo>
                  <a:cubicBezTo>
                    <a:pt x="273" y="231"/>
                    <a:pt x="277" y="225"/>
                    <a:pt x="277" y="225"/>
                  </a:cubicBezTo>
                  <a:lnTo>
                    <a:pt x="269" y="29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19"/>
            <p:cNvSpPr>
              <a:spLocks/>
            </p:cNvSpPr>
            <p:nvPr/>
          </p:nvSpPr>
          <p:spPr bwMode="auto">
            <a:xfrm>
              <a:off x="10306051" y="-584200"/>
              <a:ext cx="1038225" cy="1087438"/>
            </a:xfrm>
            <a:custGeom>
              <a:avLst/>
              <a:gdLst>
                <a:gd name="T0" fmla="*/ 191 w 277"/>
                <a:gd name="T1" fmla="*/ 180 h 290"/>
                <a:gd name="T2" fmla="*/ 183 w 277"/>
                <a:gd name="T3" fmla="*/ 174 h 290"/>
                <a:gd name="T4" fmla="*/ 192 w 277"/>
                <a:gd name="T5" fmla="*/ 188 h 290"/>
                <a:gd name="T6" fmla="*/ 232 w 277"/>
                <a:gd name="T7" fmla="*/ 212 h 290"/>
                <a:gd name="T8" fmla="*/ 246 w 277"/>
                <a:gd name="T9" fmla="*/ 235 h 290"/>
                <a:gd name="T10" fmla="*/ 221 w 277"/>
                <a:gd name="T11" fmla="*/ 246 h 290"/>
                <a:gd name="T12" fmla="*/ 178 w 277"/>
                <a:gd name="T13" fmla="*/ 225 h 290"/>
                <a:gd name="T14" fmla="*/ 129 w 277"/>
                <a:gd name="T15" fmla="*/ 186 h 290"/>
                <a:gd name="T16" fmla="*/ 81 w 277"/>
                <a:gd name="T17" fmla="*/ 144 h 290"/>
                <a:gd name="T18" fmla="*/ 48 w 277"/>
                <a:gd name="T19" fmla="*/ 96 h 290"/>
                <a:gd name="T20" fmla="*/ 35 w 277"/>
                <a:gd name="T21" fmla="*/ 70 h 290"/>
                <a:gd name="T22" fmla="*/ 30 w 277"/>
                <a:gd name="T23" fmla="*/ 52 h 290"/>
                <a:gd name="T24" fmla="*/ 45 w 277"/>
                <a:gd name="T25" fmla="*/ 35 h 290"/>
                <a:gd name="T26" fmla="*/ 61 w 277"/>
                <a:gd name="T27" fmla="*/ 23 h 290"/>
                <a:gd name="T28" fmla="*/ 49 w 277"/>
                <a:gd name="T29" fmla="*/ 0 h 290"/>
                <a:gd name="T30" fmla="*/ 0 w 277"/>
                <a:gd name="T31" fmla="*/ 24 h 290"/>
                <a:gd name="T32" fmla="*/ 99 w 277"/>
                <a:gd name="T33" fmla="*/ 180 h 290"/>
                <a:gd name="T34" fmla="*/ 269 w 277"/>
                <a:gd name="T35" fmla="*/ 290 h 290"/>
                <a:gd name="T36" fmla="*/ 277 w 277"/>
                <a:gd name="T37" fmla="*/ 225 h 290"/>
                <a:gd name="T38" fmla="*/ 191 w 277"/>
                <a:gd name="T39" fmla="*/ 18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7" h="290">
                  <a:moveTo>
                    <a:pt x="191" y="180"/>
                  </a:moveTo>
                  <a:cubicBezTo>
                    <a:pt x="188" y="178"/>
                    <a:pt x="186" y="176"/>
                    <a:pt x="183" y="174"/>
                  </a:cubicBezTo>
                  <a:cubicBezTo>
                    <a:pt x="185" y="179"/>
                    <a:pt x="189" y="184"/>
                    <a:pt x="192" y="188"/>
                  </a:cubicBezTo>
                  <a:cubicBezTo>
                    <a:pt x="203" y="200"/>
                    <a:pt x="218" y="203"/>
                    <a:pt x="232" y="212"/>
                  </a:cubicBezTo>
                  <a:cubicBezTo>
                    <a:pt x="239" y="216"/>
                    <a:pt x="249" y="225"/>
                    <a:pt x="246" y="235"/>
                  </a:cubicBezTo>
                  <a:cubicBezTo>
                    <a:pt x="243" y="246"/>
                    <a:pt x="230" y="247"/>
                    <a:pt x="221" y="246"/>
                  </a:cubicBezTo>
                  <a:cubicBezTo>
                    <a:pt x="205" y="244"/>
                    <a:pt x="190" y="234"/>
                    <a:pt x="178" y="225"/>
                  </a:cubicBezTo>
                  <a:cubicBezTo>
                    <a:pt x="161" y="213"/>
                    <a:pt x="145" y="200"/>
                    <a:pt x="129" y="186"/>
                  </a:cubicBezTo>
                  <a:cubicBezTo>
                    <a:pt x="113" y="173"/>
                    <a:pt x="96" y="159"/>
                    <a:pt x="81" y="144"/>
                  </a:cubicBezTo>
                  <a:cubicBezTo>
                    <a:pt x="68" y="129"/>
                    <a:pt x="58" y="113"/>
                    <a:pt x="48" y="96"/>
                  </a:cubicBezTo>
                  <a:cubicBezTo>
                    <a:pt x="44" y="88"/>
                    <a:pt x="39" y="79"/>
                    <a:pt x="35" y="70"/>
                  </a:cubicBezTo>
                  <a:cubicBezTo>
                    <a:pt x="32" y="64"/>
                    <a:pt x="29" y="58"/>
                    <a:pt x="30" y="52"/>
                  </a:cubicBezTo>
                  <a:cubicBezTo>
                    <a:pt x="32" y="44"/>
                    <a:pt x="39" y="39"/>
                    <a:pt x="45" y="35"/>
                  </a:cubicBezTo>
                  <a:cubicBezTo>
                    <a:pt x="50" y="31"/>
                    <a:pt x="55" y="27"/>
                    <a:pt x="61" y="23"/>
                  </a:cubicBezTo>
                  <a:cubicBezTo>
                    <a:pt x="53" y="9"/>
                    <a:pt x="49" y="0"/>
                    <a:pt x="49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36" y="112"/>
                    <a:pt x="99" y="180"/>
                  </a:cubicBezTo>
                  <a:cubicBezTo>
                    <a:pt x="161" y="248"/>
                    <a:pt x="269" y="290"/>
                    <a:pt x="269" y="290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77" y="225"/>
                    <a:pt x="273" y="231"/>
                    <a:pt x="191" y="18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20"/>
            <p:cNvSpPr>
              <a:spLocks/>
            </p:cNvSpPr>
            <p:nvPr/>
          </p:nvSpPr>
          <p:spPr bwMode="auto">
            <a:xfrm>
              <a:off x="10306051" y="-584200"/>
              <a:ext cx="220663" cy="171450"/>
            </a:xfrm>
            <a:custGeom>
              <a:avLst/>
              <a:gdLst>
                <a:gd name="T0" fmla="*/ 39 w 59"/>
                <a:gd name="T1" fmla="*/ 31 h 46"/>
                <a:gd name="T2" fmla="*/ 59 w 59"/>
                <a:gd name="T3" fmla="*/ 19 h 46"/>
                <a:gd name="T4" fmla="*/ 49 w 59"/>
                <a:gd name="T5" fmla="*/ 0 h 46"/>
                <a:gd name="T6" fmla="*/ 0 w 59"/>
                <a:gd name="T7" fmla="*/ 24 h 46"/>
                <a:gd name="T8" fmla="*/ 10 w 59"/>
                <a:gd name="T9" fmla="*/ 46 h 46"/>
                <a:gd name="T10" fmla="*/ 39 w 59"/>
                <a:gd name="T11" fmla="*/ 3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46">
                  <a:moveTo>
                    <a:pt x="39" y="31"/>
                  </a:moveTo>
                  <a:cubicBezTo>
                    <a:pt x="45" y="27"/>
                    <a:pt x="52" y="23"/>
                    <a:pt x="59" y="19"/>
                  </a:cubicBezTo>
                  <a:cubicBezTo>
                    <a:pt x="52" y="7"/>
                    <a:pt x="49" y="0"/>
                    <a:pt x="49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4" y="32"/>
                    <a:pt x="10" y="46"/>
                  </a:cubicBezTo>
                  <a:cubicBezTo>
                    <a:pt x="21" y="42"/>
                    <a:pt x="30" y="36"/>
                    <a:pt x="39" y="3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21"/>
            <p:cNvSpPr>
              <a:spLocks/>
            </p:cNvSpPr>
            <p:nvPr/>
          </p:nvSpPr>
          <p:spPr bwMode="auto">
            <a:xfrm>
              <a:off x="11288713" y="1216025"/>
              <a:ext cx="679450" cy="1435100"/>
            </a:xfrm>
            <a:custGeom>
              <a:avLst/>
              <a:gdLst>
                <a:gd name="T0" fmla="*/ 9 w 181"/>
                <a:gd name="T1" fmla="*/ 0 h 382"/>
                <a:gd name="T2" fmla="*/ 17 w 181"/>
                <a:gd name="T3" fmla="*/ 80 h 382"/>
                <a:gd name="T4" fmla="*/ 51 w 181"/>
                <a:gd name="T5" fmla="*/ 105 h 382"/>
                <a:gd name="T6" fmla="*/ 38 w 181"/>
                <a:gd name="T7" fmla="*/ 366 h 382"/>
                <a:gd name="T8" fmla="*/ 76 w 181"/>
                <a:gd name="T9" fmla="*/ 382 h 382"/>
                <a:gd name="T10" fmla="*/ 83 w 181"/>
                <a:gd name="T11" fmla="*/ 108 h 382"/>
                <a:gd name="T12" fmla="*/ 108 w 181"/>
                <a:gd name="T13" fmla="*/ 108 h 382"/>
                <a:gd name="T14" fmla="*/ 118 w 181"/>
                <a:gd name="T15" fmla="*/ 375 h 382"/>
                <a:gd name="T16" fmla="*/ 146 w 181"/>
                <a:gd name="T17" fmla="*/ 356 h 382"/>
                <a:gd name="T18" fmla="*/ 159 w 181"/>
                <a:gd name="T19" fmla="*/ 345 h 382"/>
                <a:gd name="T20" fmla="*/ 137 w 181"/>
                <a:gd name="T21" fmla="*/ 103 h 382"/>
                <a:gd name="T22" fmla="*/ 169 w 181"/>
                <a:gd name="T23" fmla="*/ 82 h 382"/>
                <a:gd name="T24" fmla="*/ 175 w 181"/>
                <a:gd name="T25" fmla="*/ 5 h 382"/>
                <a:gd name="T26" fmla="*/ 9 w 181"/>
                <a:gd name="T27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1" h="382">
                  <a:moveTo>
                    <a:pt x="9" y="0"/>
                  </a:moveTo>
                  <a:cubicBezTo>
                    <a:pt x="9" y="0"/>
                    <a:pt x="0" y="49"/>
                    <a:pt x="17" y="80"/>
                  </a:cubicBezTo>
                  <a:cubicBezTo>
                    <a:pt x="24" y="92"/>
                    <a:pt x="37" y="102"/>
                    <a:pt x="51" y="105"/>
                  </a:cubicBezTo>
                  <a:cubicBezTo>
                    <a:pt x="38" y="366"/>
                    <a:pt x="38" y="366"/>
                    <a:pt x="38" y="366"/>
                  </a:cubicBezTo>
                  <a:cubicBezTo>
                    <a:pt x="76" y="382"/>
                    <a:pt x="76" y="382"/>
                    <a:pt x="76" y="382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3" y="108"/>
                    <a:pt x="97" y="110"/>
                    <a:pt x="108" y="108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46" y="356"/>
                    <a:pt x="146" y="356"/>
                    <a:pt x="146" y="356"/>
                  </a:cubicBezTo>
                  <a:cubicBezTo>
                    <a:pt x="159" y="345"/>
                    <a:pt x="159" y="345"/>
                    <a:pt x="159" y="345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7" y="103"/>
                    <a:pt x="157" y="101"/>
                    <a:pt x="169" y="82"/>
                  </a:cubicBezTo>
                  <a:cubicBezTo>
                    <a:pt x="179" y="66"/>
                    <a:pt x="181" y="40"/>
                    <a:pt x="175" y="5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22"/>
            <p:cNvSpPr>
              <a:spLocks/>
            </p:cNvSpPr>
            <p:nvPr/>
          </p:nvSpPr>
          <p:spPr bwMode="auto">
            <a:xfrm>
              <a:off x="11315701" y="1366838"/>
              <a:ext cx="641350" cy="1284288"/>
            </a:xfrm>
            <a:custGeom>
              <a:avLst/>
              <a:gdLst>
                <a:gd name="T0" fmla="*/ 148 w 171"/>
                <a:gd name="T1" fmla="*/ 35 h 342"/>
                <a:gd name="T2" fmla="*/ 88 w 171"/>
                <a:gd name="T3" fmla="*/ 53 h 342"/>
                <a:gd name="T4" fmla="*/ 28 w 171"/>
                <a:gd name="T5" fmla="*/ 32 h 342"/>
                <a:gd name="T6" fmla="*/ 6 w 171"/>
                <a:gd name="T7" fmla="*/ 6 h 342"/>
                <a:gd name="T8" fmla="*/ 0 w 171"/>
                <a:gd name="T9" fmla="*/ 0 h 342"/>
                <a:gd name="T10" fmla="*/ 10 w 171"/>
                <a:gd name="T11" fmla="*/ 40 h 342"/>
                <a:gd name="T12" fmla="*/ 44 w 171"/>
                <a:gd name="T13" fmla="*/ 65 h 342"/>
                <a:gd name="T14" fmla="*/ 44 w 171"/>
                <a:gd name="T15" fmla="*/ 72 h 342"/>
                <a:gd name="T16" fmla="*/ 58 w 171"/>
                <a:gd name="T17" fmla="*/ 73 h 342"/>
                <a:gd name="T18" fmla="*/ 59 w 171"/>
                <a:gd name="T19" fmla="*/ 75 h 342"/>
                <a:gd name="T20" fmla="*/ 53 w 171"/>
                <a:gd name="T21" fmla="*/ 229 h 342"/>
                <a:gd name="T22" fmla="*/ 51 w 171"/>
                <a:gd name="T23" fmla="*/ 308 h 342"/>
                <a:gd name="T24" fmla="*/ 49 w 171"/>
                <a:gd name="T25" fmla="*/ 333 h 342"/>
                <a:gd name="T26" fmla="*/ 69 w 171"/>
                <a:gd name="T27" fmla="*/ 342 h 342"/>
                <a:gd name="T28" fmla="*/ 76 w 171"/>
                <a:gd name="T29" fmla="*/ 68 h 342"/>
                <a:gd name="T30" fmla="*/ 101 w 171"/>
                <a:gd name="T31" fmla="*/ 68 h 342"/>
                <a:gd name="T32" fmla="*/ 111 w 171"/>
                <a:gd name="T33" fmla="*/ 335 h 342"/>
                <a:gd name="T34" fmla="*/ 128 w 171"/>
                <a:gd name="T35" fmla="*/ 324 h 342"/>
                <a:gd name="T36" fmla="*/ 126 w 171"/>
                <a:gd name="T37" fmla="*/ 257 h 342"/>
                <a:gd name="T38" fmla="*/ 121 w 171"/>
                <a:gd name="T39" fmla="*/ 168 h 342"/>
                <a:gd name="T40" fmla="*/ 117 w 171"/>
                <a:gd name="T41" fmla="*/ 123 h 342"/>
                <a:gd name="T42" fmla="*/ 115 w 171"/>
                <a:gd name="T43" fmla="*/ 84 h 342"/>
                <a:gd name="T44" fmla="*/ 121 w 171"/>
                <a:gd name="T45" fmla="*/ 72 h 342"/>
                <a:gd name="T46" fmla="*/ 130 w 171"/>
                <a:gd name="T47" fmla="*/ 71 h 342"/>
                <a:gd name="T48" fmla="*/ 130 w 171"/>
                <a:gd name="T49" fmla="*/ 63 h 342"/>
                <a:gd name="T50" fmla="*/ 162 w 171"/>
                <a:gd name="T51" fmla="*/ 42 h 342"/>
                <a:gd name="T52" fmla="*/ 171 w 171"/>
                <a:gd name="T53" fmla="*/ 8 h 342"/>
                <a:gd name="T54" fmla="*/ 148 w 171"/>
                <a:gd name="T55" fmla="*/ 3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1" h="342">
                  <a:moveTo>
                    <a:pt x="148" y="35"/>
                  </a:moveTo>
                  <a:cubicBezTo>
                    <a:pt x="131" y="47"/>
                    <a:pt x="109" y="52"/>
                    <a:pt x="88" y="53"/>
                  </a:cubicBezTo>
                  <a:cubicBezTo>
                    <a:pt x="65" y="54"/>
                    <a:pt x="45" y="47"/>
                    <a:pt x="28" y="32"/>
                  </a:cubicBezTo>
                  <a:cubicBezTo>
                    <a:pt x="20" y="25"/>
                    <a:pt x="11" y="16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1" y="14"/>
                    <a:pt x="4" y="28"/>
                    <a:pt x="10" y="40"/>
                  </a:cubicBezTo>
                  <a:cubicBezTo>
                    <a:pt x="17" y="52"/>
                    <a:pt x="30" y="62"/>
                    <a:pt x="44" y="65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8" y="72"/>
                    <a:pt x="53" y="72"/>
                    <a:pt x="58" y="73"/>
                  </a:cubicBezTo>
                  <a:cubicBezTo>
                    <a:pt x="59" y="73"/>
                    <a:pt x="59" y="74"/>
                    <a:pt x="59" y="75"/>
                  </a:cubicBezTo>
                  <a:cubicBezTo>
                    <a:pt x="62" y="126"/>
                    <a:pt x="57" y="178"/>
                    <a:pt x="53" y="229"/>
                  </a:cubicBezTo>
                  <a:cubicBezTo>
                    <a:pt x="51" y="256"/>
                    <a:pt x="52" y="282"/>
                    <a:pt x="51" y="308"/>
                  </a:cubicBezTo>
                  <a:cubicBezTo>
                    <a:pt x="50" y="316"/>
                    <a:pt x="50" y="325"/>
                    <a:pt x="49" y="333"/>
                  </a:cubicBezTo>
                  <a:cubicBezTo>
                    <a:pt x="69" y="342"/>
                    <a:pt x="69" y="342"/>
                    <a:pt x="69" y="342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8"/>
                    <a:pt x="90" y="70"/>
                    <a:pt x="101" y="68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8" y="324"/>
                    <a:pt x="128" y="324"/>
                    <a:pt x="128" y="324"/>
                  </a:cubicBezTo>
                  <a:cubicBezTo>
                    <a:pt x="125" y="302"/>
                    <a:pt x="125" y="279"/>
                    <a:pt x="126" y="257"/>
                  </a:cubicBezTo>
                  <a:cubicBezTo>
                    <a:pt x="126" y="227"/>
                    <a:pt x="125" y="197"/>
                    <a:pt x="121" y="168"/>
                  </a:cubicBezTo>
                  <a:cubicBezTo>
                    <a:pt x="119" y="153"/>
                    <a:pt x="117" y="138"/>
                    <a:pt x="117" y="123"/>
                  </a:cubicBezTo>
                  <a:cubicBezTo>
                    <a:pt x="116" y="110"/>
                    <a:pt x="117" y="97"/>
                    <a:pt x="115" y="84"/>
                  </a:cubicBezTo>
                  <a:cubicBezTo>
                    <a:pt x="113" y="78"/>
                    <a:pt x="114" y="74"/>
                    <a:pt x="121" y="72"/>
                  </a:cubicBezTo>
                  <a:cubicBezTo>
                    <a:pt x="124" y="72"/>
                    <a:pt x="127" y="72"/>
                    <a:pt x="130" y="71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0" y="63"/>
                    <a:pt x="150" y="61"/>
                    <a:pt x="162" y="42"/>
                  </a:cubicBezTo>
                  <a:cubicBezTo>
                    <a:pt x="167" y="34"/>
                    <a:pt x="170" y="22"/>
                    <a:pt x="171" y="8"/>
                  </a:cubicBezTo>
                  <a:cubicBezTo>
                    <a:pt x="165" y="19"/>
                    <a:pt x="158" y="28"/>
                    <a:pt x="148" y="35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23"/>
            <p:cNvSpPr>
              <a:spLocks/>
            </p:cNvSpPr>
            <p:nvPr/>
          </p:nvSpPr>
          <p:spPr bwMode="auto">
            <a:xfrm>
              <a:off x="11318876" y="1152525"/>
              <a:ext cx="630238" cy="192088"/>
            </a:xfrm>
            <a:custGeom>
              <a:avLst/>
              <a:gdLst>
                <a:gd name="T0" fmla="*/ 1 w 168"/>
                <a:gd name="T1" fmla="*/ 13 h 51"/>
                <a:gd name="T2" fmla="*/ 0 w 168"/>
                <a:gd name="T3" fmla="*/ 24 h 51"/>
                <a:gd name="T4" fmla="*/ 54 w 168"/>
                <a:gd name="T5" fmla="*/ 26 h 51"/>
                <a:gd name="T6" fmla="*/ 82 w 168"/>
                <a:gd name="T7" fmla="*/ 50 h 51"/>
                <a:gd name="T8" fmla="*/ 109 w 168"/>
                <a:gd name="T9" fmla="*/ 28 h 51"/>
                <a:gd name="T10" fmla="*/ 168 w 168"/>
                <a:gd name="T11" fmla="*/ 25 h 51"/>
                <a:gd name="T12" fmla="*/ 167 w 168"/>
                <a:gd name="T13" fmla="*/ 18 h 51"/>
                <a:gd name="T14" fmla="*/ 1 w 168"/>
                <a:gd name="T15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51">
                  <a:moveTo>
                    <a:pt x="1" y="13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26" y="23"/>
                    <a:pt x="54" y="26"/>
                  </a:cubicBezTo>
                  <a:cubicBezTo>
                    <a:pt x="65" y="27"/>
                    <a:pt x="70" y="50"/>
                    <a:pt x="82" y="50"/>
                  </a:cubicBezTo>
                  <a:cubicBezTo>
                    <a:pt x="93" y="51"/>
                    <a:pt x="98" y="28"/>
                    <a:pt x="109" y="28"/>
                  </a:cubicBezTo>
                  <a:cubicBezTo>
                    <a:pt x="129" y="28"/>
                    <a:pt x="158" y="30"/>
                    <a:pt x="168" y="25"/>
                  </a:cubicBezTo>
                  <a:cubicBezTo>
                    <a:pt x="167" y="18"/>
                    <a:pt x="167" y="18"/>
                    <a:pt x="167" y="18"/>
                  </a:cubicBezTo>
                  <a:cubicBezTo>
                    <a:pt x="167" y="18"/>
                    <a:pt x="74" y="0"/>
                    <a:pt x="1" y="13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4"/>
            <p:cNvSpPr>
              <a:spLocks/>
            </p:cNvSpPr>
            <p:nvPr/>
          </p:nvSpPr>
          <p:spPr bwMode="auto">
            <a:xfrm>
              <a:off x="11112501" y="2403475"/>
              <a:ext cx="517525" cy="277813"/>
            </a:xfrm>
            <a:custGeom>
              <a:avLst/>
              <a:gdLst>
                <a:gd name="T0" fmla="*/ 12 w 138"/>
                <a:gd name="T1" fmla="*/ 70 h 74"/>
                <a:gd name="T2" fmla="*/ 131 w 138"/>
                <a:gd name="T3" fmla="*/ 66 h 74"/>
                <a:gd name="T4" fmla="*/ 69 w 138"/>
                <a:gd name="T5" fmla="*/ 4 h 74"/>
                <a:gd name="T6" fmla="*/ 12 w 138"/>
                <a:gd name="T7" fmla="*/ 7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74">
                  <a:moveTo>
                    <a:pt x="12" y="70"/>
                  </a:moveTo>
                  <a:cubicBezTo>
                    <a:pt x="12" y="70"/>
                    <a:pt x="102" y="74"/>
                    <a:pt x="131" y="66"/>
                  </a:cubicBezTo>
                  <a:cubicBezTo>
                    <a:pt x="131" y="66"/>
                    <a:pt x="138" y="7"/>
                    <a:pt x="69" y="4"/>
                  </a:cubicBezTo>
                  <a:cubicBezTo>
                    <a:pt x="0" y="0"/>
                    <a:pt x="0" y="66"/>
                    <a:pt x="12" y="70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25"/>
            <p:cNvSpPr>
              <a:spLocks/>
            </p:cNvSpPr>
            <p:nvPr/>
          </p:nvSpPr>
          <p:spPr bwMode="auto">
            <a:xfrm>
              <a:off x="11145838" y="2409825"/>
              <a:ext cx="412750" cy="225425"/>
            </a:xfrm>
            <a:custGeom>
              <a:avLst/>
              <a:gdLst>
                <a:gd name="T0" fmla="*/ 110 w 110"/>
                <a:gd name="T1" fmla="*/ 24 h 60"/>
                <a:gd name="T2" fmla="*/ 60 w 110"/>
                <a:gd name="T3" fmla="*/ 2 h 60"/>
                <a:gd name="T4" fmla="*/ 0 w 110"/>
                <a:gd name="T5" fmla="*/ 34 h 60"/>
                <a:gd name="T6" fmla="*/ 110 w 110"/>
                <a:gd name="T7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60">
                  <a:moveTo>
                    <a:pt x="110" y="24"/>
                  </a:moveTo>
                  <a:cubicBezTo>
                    <a:pt x="102" y="13"/>
                    <a:pt x="87" y="3"/>
                    <a:pt x="60" y="2"/>
                  </a:cubicBezTo>
                  <a:cubicBezTo>
                    <a:pt x="24" y="0"/>
                    <a:pt x="7" y="17"/>
                    <a:pt x="0" y="34"/>
                  </a:cubicBezTo>
                  <a:cubicBezTo>
                    <a:pt x="19" y="60"/>
                    <a:pt x="101" y="59"/>
                    <a:pt x="110" y="24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26"/>
            <p:cNvSpPr>
              <a:spLocks/>
            </p:cNvSpPr>
            <p:nvPr/>
          </p:nvSpPr>
          <p:spPr bwMode="auto">
            <a:xfrm>
              <a:off x="11239501" y="2462213"/>
              <a:ext cx="71438" cy="34925"/>
            </a:xfrm>
            <a:custGeom>
              <a:avLst/>
              <a:gdLst>
                <a:gd name="T0" fmla="*/ 18 w 19"/>
                <a:gd name="T1" fmla="*/ 5 h 9"/>
                <a:gd name="T2" fmla="*/ 9 w 19"/>
                <a:gd name="T3" fmla="*/ 9 h 9"/>
                <a:gd name="T4" fmla="*/ 0 w 19"/>
                <a:gd name="T5" fmla="*/ 4 h 9"/>
                <a:gd name="T6" fmla="*/ 9 w 19"/>
                <a:gd name="T7" fmla="*/ 0 h 9"/>
                <a:gd name="T8" fmla="*/ 18 w 1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">
                  <a:moveTo>
                    <a:pt x="18" y="5"/>
                  </a:moveTo>
                  <a:cubicBezTo>
                    <a:pt x="18" y="8"/>
                    <a:pt x="14" y="9"/>
                    <a:pt x="9" y="9"/>
                  </a:cubicBezTo>
                  <a:cubicBezTo>
                    <a:pt x="4" y="9"/>
                    <a:pt x="0" y="7"/>
                    <a:pt x="0" y="4"/>
                  </a:cubicBezTo>
                  <a:cubicBezTo>
                    <a:pt x="0" y="2"/>
                    <a:pt x="4" y="0"/>
                    <a:pt x="9" y="0"/>
                  </a:cubicBezTo>
                  <a:cubicBezTo>
                    <a:pt x="15" y="0"/>
                    <a:pt x="19" y="2"/>
                    <a:pt x="18" y="5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27"/>
            <p:cNvSpPr>
              <a:spLocks/>
            </p:cNvSpPr>
            <p:nvPr/>
          </p:nvSpPr>
          <p:spPr bwMode="auto">
            <a:xfrm>
              <a:off x="11687176" y="2432050"/>
              <a:ext cx="517525" cy="263525"/>
            </a:xfrm>
            <a:custGeom>
              <a:avLst/>
              <a:gdLst>
                <a:gd name="T0" fmla="*/ 121 w 138"/>
                <a:gd name="T1" fmla="*/ 70 h 70"/>
                <a:gd name="T2" fmla="*/ 3 w 138"/>
                <a:gd name="T3" fmla="*/ 58 h 70"/>
                <a:gd name="T4" fmla="*/ 69 w 138"/>
                <a:gd name="T5" fmla="*/ 1 h 70"/>
                <a:gd name="T6" fmla="*/ 121 w 138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70">
                  <a:moveTo>
                    <a:pt x="121" y="70"/>
                  </a:moveTo>
                  <a:cubicBezTo>
                    <a:pt x="121" y="70"/>
                    <a:pt x="32" y="68"/>
                    <a:pt x="3" y="58"/>
                  </a:cubicBezTo>
                  <a:cubicBezTo>
                    <a:pt x="3" y="58"/>
                    <a:pt x="0" y="0"/>
                    <a:pt x="69" y="1"/>
                  </a:cubicBezTo>
                  <a:cubicBezTo>
                    <a:pt x="138" y="1"/>
                    <a:pt x="134" y="66"/>
                    <a:pt x="121" y="70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28"/>
            <p:cNvSpPr>
              <a:spLocks/>
            </p:cNvSpPr>
            <p:nvPr/>
          </p:nvSpPr>
          <p:spPr bwMode="auto">
            <a:xfrm>
              <a:off x="11750676" y="2432050"/>
              <a:ext cx="409575" cy="233363"/>
            </a:xfrm>
            <a:custGeom>
              <a:avLst/>
              <a:gdLst>
                <a:gd name="T0" fmla="*/ 0 w 109"/>
                <a:gd name="T1" fmla="*/ 19 h 62"/>
                <a:gd name="T2" fmla="*/ 52 w 109"/>
                <a:gd name="T3" fmla="*/ 1 h 62"/>
                <a:gd name="T4" fmla="*/ 109 w 109"/>
                <a:gd name="T5" fmla="*/ 36 h 62"/>
                <a:gd name="T6" fmla="*/ 0 w 109"/>
                <a:gd name="T7" fmla="*/ 1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62">
                  <a:moveTo>
                    <a:pt x="0" y="19"/>
                  </a:moveTo>
                  <a:cubicBezTo>
                    <a:pt x="9" y="9"/>
                    <a:pt x="25" y="0"/>
                    <a:pt x="52" y="1"/>
                  </a:cubicBezTo>
                  <a:cubicBezTo>
                    <a:pt x="88" y="1"/>
                    <a:pt x="104" y="19"/>
                    <a:pt x="109" y="36"/>
                  </a:cubicBezTo>
                  <a:cubicBezTo>
                    <a:pt x="89" y="62"/>
                    <a:pt x="8" y="55"/>
                    <a:pt x="0" y="19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29"/>
            <p:cNvSpPr>
              <a:spLocks/>
            </p:cNvSpPr>
            <p:nvPr/>
          </p:nvSpPr>
          <p:spPr bwMode="auto">
            <a:xfrm>
              <a:off x="12001501" y="2486025"/>
              <a:ext cx="71438" cy="36513"/>
            </a:xfrm>
            <a:custGeom>
              <a:avLst/>
              <a:gdLst>
                <a:gd name="T0" fmla="*/ 0 w 19"/>
                <a:gd name="T1" fmla="*/ 5 h 10"/>
                <a:gd name="T2" fmla="*/ 9 w 19"/>
                <a:gd name="T3" fmla="*/ 9 h 10"/>
                <a:gd name="T4" fmla="*/ 19 w 19"/>
                <a:gd name="T5" fmla="*/ 5 h 10"/>
                <a:gd name="T6" fmla="*/ 10 w 19"/>
                <a:gd name="T7" fmla="*/ 0 h 10"/>
                <a:gd name="T8" fmla="*/ 0 w 1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0" y="5"/>
                  </a:moveTo>
                  <a:cubicBezTo>
                    <a:pt x="0" y="7"/>
                    <a:pt x="4" y="9"/>
                    <a:pt x="9" y="9"/>
                  </a:cubicBezTo>
                  <a:cubicBezTo>
                    <a:pt x="14" y="10"/>
                    <a:pt x="18" y="8"/>
                    <a:pt x="19" y="5"/>
                  </a:cubicBezTo>
                  <a:cubicBezTo>
                    <a:pt x="19" y="2"/>
                    <a:pt x="15" y="0"/>
                    <a:pt x="10" y="0"/>
                  </a:cubicBezTo>
                  <a:cubicBezTo>
                    <a:pt x="4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30"/>
            <p:cNvSpPr>
              <a:spLocks/>
            </p:cNvSpPr>
            <p:nvPr/>
          </p:nvSpPr>
          <p:spPr bwMode="auto">
            <a:xfrm>
              <a:off x="11239501" y="271463"/>
              <a:ext cx="766763" cy="963613"/>
            </a:xfrm>
            <a:custGeom>
              <a:avLst/>
              <a:gdLst>
                <a:gd name="T0" fmla="*/ 33 w 204"/>
                <a:gd name="T1" fmla="*/ 7 h 257"/>
                <a:gd name="T2" fmla="*/ 159 w 204"/>
                <a:gd name="T3" fmla="*/ 6 h 257"/>
                <a:gd name="T4" fmla="*/ 193 w 204"/>
                <a:gd name="T5" fmla="*/ 24 h 257"/>
                <a:gd name="T6" fmla="*/ 203 w 204"/>
                <a:gd name="T7" fmla="*/ 182 h 257"/>
                <a:gd name="T8" fmla="*/ 188 w 204"/>
                <a:gd name="T9" fmla="*/ 257 h 257"/>
                <a:gd name="T10" fmla="*/ 22 w 204"/>
                <a:gd name="T11" fmla="*/ 252 h 257"/>
                <a:gd name="T12" fmla="*/ 11 w 204"/>
                <a:gd name="T13" fmla="*/ 62 h 257"/>
                <a:gd name="T14" fmla="*/ 33 w 204"/>
                <a:gd name="T15" fmla="*/ 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257">
                  <a:moveTo>
                    <a:pt x="33" y="7"/>
                  </a:moveTo>
                  <a:cubicBezTo>
                    <a:pt x="33" y="7"/>
                    <a:pt x="59" y="0"/>
                    <a:pt x="159" y="6"/>
                  </a:cubicBezTo>
                  <a:cubicBezTo>
                    <a:pt x="159" y="6"/>
                    <a:pt x="189" y="9"/>
                    <a:pt x="193" y="24"/>
                  </a:cubicBezTo>
                  <a:cubicBezTo>
                    <a:pt x="194" y="33"/>
                    <a:pt x="204" y="109"/>
                    <a:pt x="203" y="182"/>
                  </a:cubicBezTo>
                  <a:cubicBezTo>
                    <a:pt x="203" y="234"/>
                    <a:pt x="188" y="257"/>
                    <a:pt x="188" y="257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22" y="252"/>
                    <a:pt x="7" y="133"/>
                    <a:pt x="11" y="62"/>
                  </a:cubicBezTo>
                  <a:cubicBezTo>
                    <a:pt x="13" y="33"/>
                    <a:pt x="0" y="8"/>
                    <a:pt x="33" y="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31"/>
            <p:cNvSpPr>
              <a:spLocks/>
            </p:cNvSpPr>
            <p:nvPr/>
          </p:nvSpPr>
          <p:spPr bwMode="auto">
            <a:xfrm>
              <a:off x="11830051" y="293688"/>
              <a:ext cx="157163" cy="285750"/>
            </a:xfrm>
            <a:custGeom>
              <a:avLst/>
              <a:gdLst>
                <a:gd name="T0" fmla="*/ 25 w 42"/>
                <a:gd name="T1" fmla="*/ 55 h 76"/>
                <a:gd name="T2" fmla="*/ 42 w 42"/>
                <a:gd name="T3" fmla="*/ 76 h 76"/>
                <a:gd name="T4" fmla="*/ 36 w 42"/>
                <a:gd name="T5" fmla="*/ 18 h 76"/>
                <a:gd name="T6" fmla="*/ 2 w 42"/>
                <a:gd name="T7" fmla="*/ 0 h 76"/>
                <a:gd name="T8" fmla="*/ 0 w 42"/>
                <a:gd name="T9" fmla="*/ 0 h 76"/>
                <a:gd name="T10" fmla="*/ 25 w 42"/>
                <a:gd name="T11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76">
                  <a:moveTo>
                    <a:pt x="25" y="55"/>
                  </a:moveTo>
                  <a:cubicBezTo>
                    <a:pt x="30" y="63"/>
                    <a:pt x="36" y="70"/>
                    <a:pt x="42" y="76"/>
                  </a:cubicBezTo>
                  <a:cubicBezTo>
                    <a:pt x="40" y="45"/>
                    <a:pt x="37" y="23"/>
                    <a:pt x="36" y="18"/>
                  </a:cubicBezTo>
                  <a:cubicBezTo>
                    <a:pt x="32" y="3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2" y="15"/>
                    <a:pt x="16" y="39"/>
                    <a:pt x="25" y="55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32"/>
            <p:cNvSpPr>
              <a:spLocks/>
            </p:cNvSpPr>
            <p:nvPr/>
          </p:nvSpPr>
          <p:spPr bwMode="auto">
            <a:xfrm>
              <a:off x="11239501" y="296863"/>
              <a:ext cx="277813" cy="927100"/>
            </a:xfrm>
            <a:custGeom>
              <a:avLst/>
              <a:gdLst>
                <a:gd name="T0" fmla="*/ 42 w 74"/>
                <a:gd name="T1" fmla="*/ 226 h 247"/>
                <a:gd name="T2" fmla="*/ 23 w 74"/>
                <a:gd name="T3" fmla="*/ 144 h 247"/>
                <a:gd name="T4" fmla="*/ 26 w 74"/>
                <a:gd name="T5" fmla="*/ 90 h 247"/>
                <a:gd name="T6" fmla="*/ 31 w 74"/>
                <a:gd name="T7" fmla="*/ 39 h 247"/>
                <a:gd name="T8" fmla="*/ 31 w 74"/>
                <a:gd name="T9" fmla="*/ 0 h 247"/>
                <a:gd name="T10" fmla="*/ 11 w 74"/>
                <a:gd name="T11" fmla="*/ 55 h 247"/>
                <a:gd name="T12" fmla="*/ 22 w 74"/>
                <a:gd name="T13" fmla="*/ 245 h 247"/>
                <a:gd name="T14" fmla="*/ 74 w 74"/>
                <a:gd name="T15" fmla="*/ 247 h 247"/>
                <a:gd name="T16" fmla="*/ 42 w 74"/>
                <a:gd name="T17" fmla="*/ 226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247">
                  <a:moveTo>
                    <a:pt x="42" y="226"/>
                  </a:moveTo>
                  <a:cubicBezTo>
                    <a:pt x="25" y="204"/>
                    <a:pt x="21" y="171"/>
                    <a:pt x="23" y="144"/>
                  </a:cubicBezTo>
                  <a:cubicBezTo>
                    <a:pt x="24" y="126"/>
                    <a:pt x="26" y="108"/>
                    <a:pt x="26" y="90"/>
                  </a:cubicBezTo>
                  <a:cubicBezTo>
                    <a:pt x="27" y="73"/>
                    <a:pt x="28" y="56"/>
                    <a:pt x="31" y="39"/>
                  </a:cubicBezTo>
                  <a:cubicBezTo>
                    <a:pt x="31" y="38"/>
                    <a:pt x="31" y="13"/>
                    <a:pt x="31" y="0"/>
                  </a:cubicBezTo>
                  <a:cubicBezTo>
                    <a:pt x="0" y="2"/>
                    <a:pt x="13" y="27"/>
                    <a:pt x="11" y="55"/>
                  </a:cubicBezTo>
                  <a:cubicBezTo>
                    <a:pt x="7" y="126"/>
                    <a:pt x="22" y="245"/>
                    <a:pt x="22" y="245"/>
                  </a:cubicBezTo>
                  <a:cubicBezTo>
                    <a:pt x="74" y="247"/>
                    <a:pt x="74" y="247"/>
                    <a:pt x="74" y="247"/>
                  </a:cubicBezTo>
                  <a:cubicBezTo>
                    <a:pt x="62" y="242"/>
                    <a:pt x="51" y="236"/>
                    <a:pt x="42" y="226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33"/>
            <p:cNvSpPr>
              <a:spLocks/>
            </p:cNvSpPr>
            <p:nvPr/>
          </p:nvSpPr>
          <p:spPr bwMode="auto">
            <a:xfrm>
              <a:off x="11329988" y="128588"/>
              <a:ext cx="244475" cy="273050"/>
            </a:xfrm>
            <a:custGeom>
              <a:avLst/>
              <a:gdLst>
                <a:gd name="T0" fmla="*/ 7 w 65"/>
                <a:gd name="T1" fmla="*/ 0 h 73"/>
                <a:gd name="T2" fmla="*/ 3 w 65"/>
                <a:gd name="T3" fmla="*/ 51 h 73"/>
                <a:gd name="T4" fmla="*/ 25 w 65"/>
                <a:gd name="T5" fmla="*/ 69 h 73"/>
                <a:gd name="T6" fmla="*/ 63 w 65"/>
                <a:gd name="T7" fmla="*/ 62 h 73"/>
                <a:gd name="T8" fmla="*/ 65 w 65"/>
                <a:gd name="T9" fmla="*/ 47 h 73"/>
                <a:gd name="T10" fmla="*/ 7 w 65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73">
                  <a:moveTo>
                    <a:pt x="7" y="0"/>
                  </a:moveTo>
                  <a:cubicBezTo>
                    <a:pt x="7" y="0"/>
                    <a:pt x="0" y="43"/>
                    <a:pt x="3" y="51"/>
                  </a:cubicBezTo>
                  <a:cubicBezTo>
                    <a:pt x="5" y="59"/>
                    <a:pt x="14" y="67"/>
                    <a:pt x="25" y="69"/>
                  </a:cubicBezTo>
                  <a:cubicBezTo>
                    <a:pt x="52" y="73"/>
                    <a:pt x="63" y="62"/>
                    <a:pt x="63" y="62"/>
                  </a:cubicBezTo>
                  <a:cubicBezTo>
                    <a:pt x="65" y="47"/>
                    <a:pt x="65" y="47"/>
                    <a:pt x="65" y="47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34"/>
            <p:cNvSpPr>
              <a:spLocks/>
            </p:cNvSpPr>
            <p:nvPr/>
          </p:nvSpPr>
          <p:spPr bwMode="auto">
            <a:xfrm>
              <a:off x="11318876" y="90488"/>
              <a:ext cx="250825" cy="274638"/>
            </a:xfrm>
            <a:custGeom>
              <a:avLst/>
              <a:gdLst>
                <a:gd name="T0" fmla="*/ 7 w 67"/>
                <a:gd name="T1" fmla="*/ 0 h 73"/>
                <a:gd name="T2" fmla="*/ 3 w 67"/>
                <a:gd name="T3" fmla="*/ 51 h 73"/>
                <a:gd name="T4" fmla="*/ 24 w 67"/>
                <a:gd name="T5" fmla="*/ 68 h 73"/>
                <a:gd name="T6" fmla="*/ 61 w 67"/>
                <a:gd name="T7" fmla="*/ 70 h 73"/>
                <a:gd name="T8" fmla="*/ 67 w 67"/>
                <a:gd name="T9" fmla="*/ 42 h 73"/>
                <a:gd name="T10" fmla="*/ 7 w 67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3">
                  <a:moveTo>
                    <a:pt x="7" y="0"/>
                  </a:moveTo>
                  <a:cubicBezTo>
                    <a:pt x="7" y="0"/>
                    <a:pt x="0" y="43"/>
                    <a:pt x="3" y="51"/>
                  </a:cubicBezTo>
                  <a:cubicBezTo>
                    <a:pt x="5" y="59"/>
                    <a:pt x="13" y="67"/>
                    <a:pt x="24" y="68"/>
                  </a:cubicBezTo>
                  <a:cubicBezTo>
                    <a:pt x="52" y="73"/>
                    <a:pt x="61" y="70"/>
                    <a:pt x="61" y="70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35"/>
            <p:cNvSpPr>
              <a:spLocks/>
            </p:cNvSpPr>
            <p:nvPr/>
          </p:nvSpPr>
          <p:spPr bwMode="auto">
            <a:xfrm>
              <a:off x="11329988" y="90488"/>
              <a:ext cx="239713" cy="192088"/>
            </a:xfrm>
            <a:custGeom>
              <a:avLst/>
              <a:gdLst>
                <a:gd name="T0" fmla="*/ 25 w 64"/>
                <a:gd name="T1" fmla="*/ 28 h 51"/>
                <a:gd name="T2" fmla="*/ 62 w 64"/>
                <a:gd name="T3" fmla="*/ 51 h 51"/>
                <a:gd name="T4" fmla="*/ 64 w 64"/>
                <a:gd name="T5" fmla="*/ 42 h 51"/>
                <a:gd name="T6" fmla="*/ 4 w 64"/>
                <a:gd name="T7" fmla="*/ 0 h 51"/>
                <a:gd name="T8" fmla="*/ 0 w 64"/>
                <a:gd name="T9" fmla="*/ 26 h 51"/>
                <a:gd name="T10" fmla="*/ 25 w 64"/>
                <a:gd name="T1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1">
                  <a:moveTo>
                    <a:pt x="25" y="28"/>
                  </a:moveTo>
                  <a:cubicBezTo>
                    <a:pt x="39" y="33"/>
                    <a:pt x="49" y="44"/>
                    <a:pt x="62" y="51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2" y="13"/>
                    <a:pt x="0" y="26"/>
                  </a:cubicBezTo>
                  <a:cubicBezTo>
                    <a:pt x="9" y="25"/>
                    <a:pt x="17" y="26"/>
                    <a:pt x="25" y="28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36"/>
            <p:cNvSpPr>
              <a:spLocks/>
            </p:cNvSpPr>
            <p:nvPr/>
          </p:nvSpPr>
          <p:spPr bwMode="auto">
            <a:xfrm>
              <a:off x="11652251" y="158750"/>
              <a:ext cx="260350" cy="201613"/>
            </a:xfrm>
            <a:custGeom>
              <a:avLst/>
              <a:gdLst>
                <a:gd name="T0" fmla="*/ 69 w 69"/>
                <a:gd name="T1" fmla="*/ 0 h 54"/>
                <a:gd name="T2" fmla="*/ 62 w 69"/>
                <a:gd name="T3" fmla="*/ 39 h 54"/>
                <a:gd name="T4" fmla="*/ 0 w 69"/>
                <a:gd name="T5" fmla="*/ 54 h 54"/>
                <a:gd name="T6" fmla="*/ 10 w 69"/>
                <a:gd name="T7" fmla="*/ 12 h 54"/>
                <a:gd name="T8" fmla="*/ 69 w 69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4">
                  <a:moveTo>
                    <a:pt x="69" y="0"/>
                  </a:moveTo>
                  <a:cubicBezTo>
                    <a:pt x="69" y="0"/>
                    <a:pt x="65" y="35"/>
                    <a:pt x="62" y="39"/>
                  </a:cubicBezTo>
                  <a:cubicBezTo>
                    <a:pt x="60" y="42"/>
                    <a:pt x="54" y="54"/>
                    <a:pt x="0" y="54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37"/>
            <p:cNvSpPr>
              <a:spLocks/>
            </p:cNvSpPr>
            <p:nvPr/>
          </p:nvSpPr>
          <p:spPr bwMode="auto">
            <a:xfrm>
              <a:off x="11676063" y="131763"/>
              <a:ext cx="250825" cy="203200"/>
            </a:xfrm>
            <a:custGeom>
              <a:avLst/>
              <a:gdLst>
                <a:gd name="T0" fmla="*/ 67 w 67"/>
                <a:gd name="T1" fmla="*/ 0 h 54"/>
                <a:gd name="T2" fmla="*/ 61 w 67"/>
                <a:gd name="T3" fmla="*/ 38 h 54"/>
                <a:gd name="T4" fmla="*/ 0 w 67"/>
                <a:gd name="T5" fmla="*/ 54 h 54"/>
                <a:gd name="T6" fmla="*/ 12 w 67"/>
                <a:gd name="T7" fmla="*/ 11 h 54"/>
                <a:gd name="T8" fmla="*/ 67 w 67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4">
                  <a:moveTo>
                    <a:pt x="67" y="0"/>
                  </a:moveTo>
                  <a:cubicBezTo>
                    <a:pt x="67" y="0"/>
                    <a:pt x="63" y="35"/>
                    <a:pt x="61" y="38"/>
                  </a:cubicBezTo>
                  <a:cubicBezTo>
                    <a:pt x="58" y="42"/>
                    <a:pt x="55" y="54"/>
                    <a:pt x="0" y="54"/>
                  </a:cubicBezTo>
                  <a:cubicBezTo>
                    <a:pt x="12" y="11"/>
                    <a:pt x="12" y="11"/>
                    <a:pt x="12" y="11"/>
                  </a:cubicBezTo>
                  <a:lnTo>
                    <a:pt x="67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8"/>
            <p:cNvSpPr>
              <a:spLocks/>
            </p:cNvSpPr>
            <p:nvPr/>
          </p:nvSpPr>
          <p:spPr bwMode="auto">
            <a:xfrm>
              <a:off x="11693526" y="131763"/>
              <a:ext cx="233363" cy="139700"/>
            </a:xfrm>
            <a:custGeom>
              <a:avLst/>
              <a:gdLst>
                <a:gd name="T0" fmla="*/ 40 w 62"/>
                <a:gd name="T1" fmla="*/ 20 h 37"/>
                <a:gd name="T2" fmla="*/ 60 w 62"/>
                <a:gd name="T3" fmla="*/ 18 h 37"/>
                <a:gd name="T4" fmla="*/ 62 w 62"/>
                <a:gd name="T5" fmla="*/ 0 h 37"/>
                <a:gd name="T6" fmla="*/ 7 w 62"/>
                <a:gd name="T7" fmla="*/ 11 h 37"/>
                <a:gd name="T8" fmla="*/ 0 w 62"/>
                <a:gd name="T9" fmla="*/ 37 h 37"/>
                <a:gd name="T10" fmla="*/ 40 w 62"/>
                <a:gd name="T11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37">
                  <a:moveTo>
                    <a:pt x="40" y="20"/>
                  </a:moveTo>
                  <a:cubicBezTo>
                    <a:pt x="46" y="19"/>
                    <a:pt x="53" y="18"/>
                    <a:pt x="60" y="18"/>
                  </a:cubicBezTo>
                  <a:cubicBezTo>
                    <a:pt x="61" y="9"/>
                    <a:pt x="62" y="0"/>
                    <a:pt x="62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3" y="31"/>
                    <a:pt x="25" y="23"/>
                    <a:pt x="40" y="2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39"/>
            <p:cNvSpPr>
              <a:spLocks/>
            </p:cNvSpPr>
            <p:nvPr/>
          </p:nvSpPr>
          <p:spPr bwMode="auto">
            <a:xfrm>
              <a:off x="11412538" y="312738"/>
              <a:ext cx="404813" cy="915988"/>
            </a:xfrm>
            <a:custGeom>
              <a:avLst/>
              <a:gdLst>
                <a:gd name="T0" fmla="*/ 85 w 255"/>
                <a:gd name="T1" fmla="*/ 0 h 577"/>
                <a:gd name="T2" fmla="*/ 0 w 255"/>
                <a:gd name="T3" fmla="*/ 418 h 577"/>
                <a:gd name="T4" fmla="*/ 80 w 255"/>
                <a:gd name="T5" fmla="*/ 574 h 577"/>
                <a:gd name="T6" fmla="*/ 184 w 255"/>
                <a:gd name="T7" fmla="*/ 577 h 577"/>
                <a:gd name="T8" fmla="*/ 255 w 255"/>
                <a:gd name="T9" fmla="*/ 447 h 577"/>
                <a:gd name="T10" fmla="*/ 163 w 255"/>
                <a:gd name="T11" fmla="*/ 0 h 577"/>
                <a:gd name="T12" fmla="*/ 85 w 255"/>
                <a:gd name="T13" fmla="*/ 0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577">
                  <a:moveTo>
                    <a:pt x="85" y="0"/>
                  </a:moveTo>
                  <a:lnTo>
                    <a:pt x="0" y="418"/>
                  </a:lnTo>
                  <a:lnTo>
                    <a:pt x="80" y="574"/>
                  </a:lnTo>
                  <a:lnTo>
                    <a:pt x="184" y="577"/>
                  </a:lnTo>
                  <a:lnTo>
                    <a:pt x="255" y="447"/>
                  </a:lnTo>
                  <a:lnTo>
                    <a:pt x="163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40"/>
            <p:cNvSpPr>
              <a:spLocks/>
            </p:cNvSpPr>
            <p:nvPr/>
          </p:nvSpPr>
          <p:spPr bwMode="auto">
            <a:xfrm>
              <a:off x="11439526" y="312738"/>
              <a:ext cx="352425" cy="974725"/>
            </a:xfrm>
            <a:custGeom>
              <a:avLst/>
              <a:gdLst>
                <a:gd name="T0" fmla="*/ 34 w 94"/>
                <a:gd name="T1" fmla="*/ 1 h 260"/>
                <a:gd name="T2" fmla="*/ 0 w 94"/>
                <a:gd name="T3" fmla="*/ 179 h 260"/>
                <a:gd name="T4" fmla="*/ 50 w 94"/>
                <a:gd name="T5" fmla="*/ 260 h 260"/>
                <a:gd name="T6" fmla="*/ 94 w 94"/>
                <a:gd name="T7" fmla="*/ 190 h 260"/>
                <a:gd name="T8" fmla="*/ 53 w 94"/>
                <a:gd name="T9" fmla="*/ 0 h 260"/>
                <a:gd name="T10" fmla="*/ 34 w 94"/>
                <a:gd name="T11" fmla="*/ 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260">
                  <a:moveTo>
                    <a:pt x="34" y="1"/>
                  </a:moveTo>
                  <a:cubicBezTo>
                    <a:pt x="34" y="1"/>
                    <a:pt x="12" y="93"/>
                    <a:pt x="0" y="179"/>
                  </a:cubicBezTo>
                  <a:cubicBezTo>
                    <a:pt x="50" y="260"/>
                    <a:pt x="50" y="260"/>
                    <a:pt x="50" y="260"/>
                  </a:cubicBezTo>
                  <a:cubicBezTo>
                    <a:pt x="94" y="190"/>
                    <a:pt x="94" y="190"/>
                    <a:pt x="94" y="190"/>
                  </a:cubicBezTo>
                  <a:cubicBezTo>
                    <a:pt x="94" y="190"/>
                    <a:pt x="82" y="89"/>
                    <a:pt x="53" y="0"/>
                  </a:cubicBezTo>
                  <a:lnTo>
                    <a:pt x="34" y="1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41"/>
            <p:cNvSpPr>
              <a:spLocks/>
            </p:cNvSpPr>
            <p:nvPr/>
          </p:nvSpPr>
          <p:spPr bwMode="auto">
            <a:xfrm>
              <a:off x="11615738" y="312738"/>
              <a:ext cx="176213" cy="974725"/>
            </a:xfrm>
            <a:custGeom>
              <a:avLst/>
              <a:gdLst>
                <a:gd name="T0" fmla="*/ 6 w 47"/>
                <a:gd name="T1" fmla="*/ 0 h 260"/>
                <a:gd name="T2" fmla="*/ 2 w 47"/>
                <a:gd name="T3" fmla="*/ 0 h 260"/>
                <a:gd name="T4" fmla="*/ 0 w 47"/>
                <a:gd name="T5" fmla="*/ 2 h 260"/>
                <a:gd name="T6" fmla="*/ 3 w 47"/>
                <a:gd name="T7" fmla="*/ 260 h 260"/>
                <a:gd name="T8" fmla="*/ 47 w 47"/>
                <a:gd name="T9" fmla="*/ 190 h 260"/>
                <a:gd name="T10" fmla="*/ 6 w 47"/>
                <a:gd name="T1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260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260"/>
                    <a:pt x="3" y="260"/>
                    <a:pt x="3" y="26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35" y="89"/>
                    <a:pt x="6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2"/>
            <p:cNvSpPr>
              <a:spLocks/>
            </p:cNvSpPr>
            <p:nvPr/>
          </p:nvSpPr>
          <p:spPr bwMode="auto">
            <a:xfrm>
              <a:off x="11503026" y="390525"/>
              <a:ext cx="184150" cy="222250"/>
            </a:xfrm>
            <a:custGeom>
              <a:avLst/>
              <a:gdLst>
                <a:gd name="T0" fmla="*/ 42 w 49"/>
                <a:gd name="T1" fmla="*/ 0 h 59"/>
                <a:gd name="T2" fmla="*/ 42 w 49"/>
                <a:gd name="T3" fmla="*/ 0 h 59"/>
                <a:gd name="T4" fmla="*/ 5 w 49"/>
                <a:gd name="T5" fmla="*/ 33 h 59"/>
                <a:gd name="T6" fmla="*/ 0 w 49"/>
                <a:gd name="T7" fmla="*/ 59 h 59"/>
                <a:gd name="T8" fmla="*/ 0 w 49"/>
                <a:gd name="T9" fmla="*/ 59 h 59"/>
                <a:gd name="T10" fmla="*/ 49 w 49"/>
                <a:gd name="T11" fmla="*/ 24 h 59"/>
                <a:gd name="T12" fmla="*/ 42 w 49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9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4" y="15"/>
                    <a:pt x="5" y="33"/>
                  </a:cubicBezTo>
                  <a:cubicBezTo>
                    <a:pt x="4" y="41"/>
                    <a:pt x="2" y="50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33" y="50"/>
                    <a:pt x="49" y="24"/>
                  </a:cubicBezTo>
                  <a:cubicBezTo>
                    <a:pt x="47" y="16"/>
                    <a:pt x="44" y="8"/>
                    <a:pt x="42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3"/>
            <p:cNvSpPr>
              <a:spLocks/>
            </p:cNvSpPr>
            <p:nvPr/>
          </p:nvSpPr>
          <p:spPr bwMode="auto">
            <a:xfrm>
              <a:off x="11456988" y="608013"/>
              <a:ext cx="282575" cy="263525"/>
            </a:xfrm>
            <a:custGeom>
              <a:avLst/>
              <a:gdLst>
                <a:gd name="T0" fmla="*/ 75 w 75"/>
                <a:gd name="T1" fmla="*/ 27 h 70"/>
                <a:gd name="T2" fmla="*/ 75 w 75"/>
                <a:gd name="T3" fmla="*/ 27 h 70"/>
                <a:gd name="T4" fmla="*/ 69 w 75"/>
                <a:gd name="T5" fmla="*/ 0 h 70"/>
                <a:gd name="T6" fmla="*/ 69 w 75"/>
                <a:gd name="T7" fmla="*/ 0 h 70"/>
                <a:gd name="T8" fmla="*/ 5 w 75"/>
                <a:gd name="T9" fmla="*/ 41 h 70"/>
                <a:gd name="T10" fmla="*/ 5 w 75"/>
                <a:gd name="T11" fmla="*/ 41 h 70"/>
                <a:gd name="T12" fmla="*/ 0 w 75"/>
                <a:gd name="T13" fmla="*/ 70 h 70"/>
                <a:gd name="T14" fmla="*/ 75 w 75"/>
                <a:gd name="T15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70">
                  <a:moveTo>
                    <a:pt x="75" y="27"/>
                  </a:moveTo>
                  <a:cubicBezTo>
                    <a:pt x="75" y="27"/>
                    <a:pt x="75" y="27"/>
                    <a:pt x="75" y="27"/>
                  </a:cubicBezTo>
                  <a:cubicBezTo>
                    <a:pt x="73" y="18"/>
                    <a:pt x="71" y="9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34" y="28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3" y="50"/>
                    <a:pt x="1" y="60"/>
                    <a:pt x="0" y="70"/>
                  </a:cubicBezTo>
                  <a:cubicBezTo>
                    <a:pt x="43" y="66"/>
                    <a:pt x="75" y="27"/>
                    <a:pt x="75" y="2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4"/>
            <p:cNvSpPr>
              <a:spLocks/>
            </p:cNvSpPr>
            <p:nvPr/>
          </p:nvSpPr>
          <p:spPr bwMode="auto">
            <a:xfrm>
              <a:off x="11495088" y="838200"/>
              <a:ext cx="280988" cy="303213"/>
            </a:xfrm>
            <a:custGeom>
              <a:avLst/>
              <a:gdLst>
                <a:gd name="T0" fmla="*/ 11 w 75"/>
                <a:gd name="T1" fmla="*/ 81 h 81"/>
                <a:gd name="T2" fmla="*/ 75 w 75"/>
                <a:gd name="T3" fmla="*/ 24 h 81"/>
                <a:gd name="T4" fmla="*/ 75 w 75"/>
                <a:gd name="T5" fmla="*/ 24 h 81"/>
                <a:gd name="T6" fmla="*/ 71 w 75"/>
                <a:gd name="T7" fmla="*/ 0 h 81"/>
                <a:gd name="T8" fmla="*/ 71 w 75"/>
                <a:gd name="T9" fmla="*/ 0 h 81"/>
                <a:gd name="T10" fmla="*/ 0 w 75"/>
                <a:gd name="T11" fmla="*/ 64 h 81"/>
                <a:gd name="T12" fmla="*/ 11 w 75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1">
                  <a:moveTo>
                    <a:pt x="11" y="81"/>
                  </a:moveTo>
                  <a:cubicBezTo>
                    <a:pt x="44" y="69"/>
                    <a:pt x="75" y="24"/>
                    <a:pt x="75" y="24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4" y="17"/>
                    <a:pt x="73" y="9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5" y="38"/>
                    <a:pt x="1" y="64"/>
                    <a:pt x="0" y="64"/>
                  </a:cubicBezTo>
                  <a:lnTo>
                    <a:pt x="11" y="81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5"/>
            <p:cNvSpPr>
              <a:spLocks/>
            </p:cNvSpPr>
            <p:nvPr/>
          </p:nvSpPr>
          <p:spPr bwMode="auto">
            <a:xfrm>
              <a:off x="11533188" y="225425"/>
              <a:ext cx="165100" cy="109538"/>
            </a:xfrm>
            <a:custGeom>
              <a:avLst/>
              <a:gdLst>
                <a:gd name="T0" fmla="*/ 1 w 44"/>
                <a:gd name="T1" fmla="*/ 2 h 29"/>
                <a:gd name="T2" fmla="*/ 7 w 44"/>
                <a:gd name="T3" fmla="*/ 27 h 29"/>
                <a:gd name="T4" fmla="*/ 27 w 44"/>
                <a:gd name="T5" fmla="*/ 28 h 29"/>
                <a:gd name="T6" fmla="*/ 39 w 44"/>
                <a:gd name="T7" fmla="*/ 0 h 29"/>
                <a:gd name="T8" fmla="*/ 1 w 44"/>
                <a:gd name="T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9">
                  <a:moveTo>
                    <a:pt x="1" y="2"/>
                  </a:moveTo>
                  <a:cubicBezTo>
                    <a:pt x="0" y="6"/>
                    <a:pt x="1" y="24"/>
                    <a:pt x="7" y="27"/>
                  </a:cubicBezTo>
                  <a:cubicBezTo>
                    <a:pt x="11" y="29"/>
                    <a:pt x="19" y="29"/>
                    <a:pt x="27" y="28"/>
                  </a:cubicBezTo>
                  <a:cubicBezTo>
                    <a:pt x="44" y="25"/>
                    <a:pt x="39" y="0"/>
                    <a:pt x="39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6"/>
            <p:cNvSpPr>
              <a:spLocks/>
            </p:cNvSpPr>
            <p:nvPr/>
          </p:nvSpPr>
          <p:spPr bwMode="auto">
            <a:xfrm>
              <a:off x="10955338" y="-1466850"/>
              <a:ext cx="1238250" cy="1741488"/>
            </a:xfrm>
            <a:custGeom>
              <a:avLst/>
              <a:gdLst>
                <a:gd name="T0" fmla="*/ 4 w 330"/>
                <a:gd name="T1" fmla="*/ 223 h 464"/>
                <a:gd name="T2" fmla="*/ 15 w 330"/>
                <a:gd name="T3" fmla="*/ 382 h 464"/>
                <a:gd name="T4" fmla="*/ 52 w 330"/>
                <a:gd name="T5" fmla="*/ 428 h 464"/>
                <a:gd name="T6" fmla="*/ 138 w 330"/>
                <a:gd name="T7" fmla="*/ 439 h 464"/>
                <a:gd name="T8" fmla="*/ 178 w 330"/>
                <a:gd name="T9" fmla="*/ 461 h 464"/>
                <a:gd name="T10" fmla="*/ 195 w 330"/>
                <a:gd name="T11" fmla="*/ 458 h 464"/>
                <a:gd name="T12" fmla="*/ 215 w 330"/>
                <a:gd name="T13" fmla="*/ 443 h 464"/>
                <a:gd name="T14" fmla="*/ 304 w 330"/>
                <a:gd name="T15" fmla="*/ 423 h 464"/>
                <a:gd name="T16" fmla="*/ 324 w 330"/>
                <a:gd name="T17" fmla="*/ 382 h 464"/>
                <a:gd name="T18" fmla="*/ 318 w 330"/>
                <a:gd name="T19" fmla="*/ 192 h 464"/>
                <a:gd name="T20" fmla="*/ 263 w 330"/>
                <a:gd name="T21" fmla="*/ 76 h 464"/>
                <a:gd name="T22" fmla="*/ 4 w 330"/>
                <a:gd name="T23" fmla="*/ 223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0" h="464">
                  <a:moveTo>
                    <a:pt x="4" y="223"/>
                  </a:moveTo>
                  <a:cubicBezTo>
                    <a:pt x="4" y="223"/>
                    <a:pt x="7" y="344"/>
                    <a:pt x="15" y="382"/>
                  </a:cubicBezTo>
                  <a:cubicBezTo>
                    <a:pt x="24" y="420"/>
                    <a:pt x="31" y="423"/>
                    <a:pt x="52" y="428"/>
                  </a:cubicBezTo>
                  <a:cubicBezTo>
                    <a:pt x="74" y="432"/>
                    <a:pt x="128" y="433"/>
                    <a:pt x="138" y="439"/>
                  </a:cubicBezTo>
                  <a:cubicBezTo>
                    <a:pt x="148" y="446"/>
                    <a:pt x="163" y="464"/>
                    <a:pt x="178" y="461"/>
                  </a:cubicBezTo>
                  <a:cubicBezTo>
                    <a:pt x="184" y="460"/>
                    <a:pt x="191" y="461"/>
                    <a:pt x="195" y="458"/>
                  </a:cubicBezTo>
                  <a:cubicBezTo>
                    <a:pt x="201" y="453"/>
                    <a:pt x="210" y="444"/>
                    <a:pt x="215" y="443"/>
                  </a:cubicBezTo>
                  <a:cubicBezTo>
                    <a:pt x="224" y="441"/>
                    <a:pt x="293" y="427"/>
                    <a:pt x="304" y="423"/>
                  </a:cubicBezTo>
                  <a:cubicBezTo>
                    <a:pt x="316" y="419"/>
                    <a:pt x="324" y="409"/>
                    <a:pt x="324" y="382"/>
                  </a:cubicBezTo>
                  <a:cubicBezTo>
                    <a:pt x="324" y="354"/>
                    <a:pt x="330" y="244"/>
                    <a:pt x="318" y="192"/>
                  </a:cubicBezTo>
                  <a:cubicBezTo>
                    <a:pt x="305" y="139"/>
                    <a:pt x="297" y="95"/>
                    <a:pt x="263" y="76"/>
                  </a:cubicBezTo>
                  <a:cubicBezTo>
                    <a:pt x="253" y="66"/>
                    <a:pt x="0" y="0"/>
                    <a:pt x="4" y="22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7"/>
            <p:cNvSpPr>
              <a:spLocks/>
            </p:cNvSpPr>
            <p:nvPr/>
          </p:nvSpPr>
          <p:spPr bwMode="auto">
            <a:xfrm>
              <a:off x="12103101" y="-625475"/>
              <a:ext cx="255588" cy="360363"/>
            </a:xfrm>
            <a:custGeom>
              <a:avLst/>
              <a:gdLst>
                <a:gd name="T0" fmla="*/ 10 w 68"/>
                <a:gd name="T1" fmla="*/ 96 h 96"/>
                <a:gd name="T2" fmla="*/ 42 w 68"/>
                <a:gd name="T3" fmla="*/ 14 h 96"/>
                <a:gd name="T4" fmla="*/ 0 w 68"/>
                <a:gd name="T5" fmla="*/ 32 h 96"/>
                <a:gd name="T6" fmla="*/ 10 w 68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96">
                  <a:moveTo>
                    <a:pt x="10" y="96"/>
                  </a:moveTo>
                  <a:cubicBezTo>
                    <a:pt x="66" y="94"/>
                    <a:pt x="68" y="29"/>
                    <a:pt x="42" y="14"/>
                  </a:cubicBezTo>
                  <a:cubicBezTo>
                    <a:pt x="17" y="0"/>
                    <a:pt x="0" y="32"/>
                    <a:pt x="0" y="32"/>
                  </a:cubicBezTo>
                  <a:lnTo>
                    <a:pt x="10" y="9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8"/>
            <p:cNvSpPr>
              <a:spLocks/>
            </p:cNvSpPr>
            <p:nvPr/>
          </p:nvSpPr>
          <p:spPr bwMode="auto">
            <a:xfrm>
              <a:off x="10782301" y="-558800"/>
              <a:ext cx="244475" cy="322263"/>
            </a:xfrm>
            <a:custGeom>
              <a:avLst/>
              <a:gdLst>
                <a:gd name="T0" fmla="*/ 60 w 65"/>
                <a:gd name="T1" fmla="*/ 81 h 86"/>
                <a:gd name="T2" fmla="*/ 18 w 65"/>
                <a:gd name="T3" fmla="*/ 68 h 86"/>
                <a:gd name="T4" fmla="*/ 34 w 65"/>
                <a:gd name="T5" fmla="*/ 2 h 86"/>
                <a:gd name="T6" fmla="*/ 64 w 65"/>
                <a:gd name="T7" fmla="*/ 35 h 86"/>
                <a:gd name="T8" fmla="*/ 60 w 65"/>
                <a:gd name="T9" fmla="*/ 8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86">
                  <a:moveTo>
                    <a:pt x="60" y="81"/>
                  </a:moveTo>
                  <a:cubicBezTo>
                    <a:pt x="60" y="81"/>
                    <a:pt x="37" y="86"/>
                    <a:pt x="18" y="68"/>
                  </a:cubicBezTo>
                  <a:cubicBezTo>
                    <a:pt x="0" y="51"/>
                    <a:pt x="2" y="4"/>
                    <a:pt x="34" y="2"/>
                  </a:cubicBezTo>
                  <a:cubicBezTo>
                    <a:pt x="65" y="0"/>
                    <a:pt x="64" y="35"/>
                    <a:pt x="64" y="35"/>
                  </a:cubicBezTo>
                  <a:lnTo>
                    <a:pt x="60" y="8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9"/>
            <p:cNvSpPr>
              <a:spLocks/>
            </p:cNvSpPr>
            <p:nvPr/>
          </p:nvSpPr>
          <p:spPr bwMode="auto">
            <a:xfrm>
              <a:off x="10980738" y="-1527175"/>
              <a:ext cx="1166813" cy="1746250"/>
            </a:xfrm>
            <a:custGeom>
              <a:avLst/>
              <a:gdLst>
                <a:gd name="T0" fmla="*/ 4 w 311"/>
                <a:gd name="T1" fmla="*/ 223 h 465"/>
                <a:gd name="T2" fmla="*/ 5 w 311"/>
                <a:gd name="T3" fmla="*/ 345 h 465"/>
                <a:gd name="T4" fmla="*/ 35 w 311"/>
                <a:gd name="T5" fmla="*/ 430 h 465"/>
                <a:gd name="T6" fmla="*/ 96 w 311"/>
                <a:gd name="T7" fmla="*/ 440 h 465"/>
                <a:gd name="T8" fmla="*/ 149 w 311"/>
                <a:gd name="T9" fmla="*/ 455 h 465"/>
                <a:gd name="T10" fmla="*/ 176 w 311"/>
                <a:gd name="T11" fmla="*/ 464 h 465"/>
                <a:gd name="T12" fmla="*/ 232 w 311"/>
                <a:gd name="T13" fmla="*/ 444 h 465"/>
                <a:gd name="T14" fmla="*/ 280 w 311"/>
                <a:gd name="T15" fmla="*/ 428 h 465"/>
                <a:gd name="T16" fmla="*/ 292 w 311"/>
                <a:gd name="T17" fmla="*/ 423 h 465"/>
                <a:gd name="T18" fmla="*/ 311 w 311"/>
                <a:gd name="T19" fmla="*/ 382 h 465"/>
                <a:gd name="T20" fmla="*/ 299 w 311"/>
                <a:gd name="T21" fmla="*/ 192 h 465"/>
                <a:gd name="T22" fmla="*/ 253 w 311"/>
                <a:gd name="T23" fmla="*/ 76 h 465"/>
                <a:gd name="T24" fmla="*/ 4 w 311"/>
                <a:gd name="T25" fmla="*/ 22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1" h="465">
                  <a:moveTo>
                    <a:pt x="4" y="223"/>
                  </a:moveTo>
                  <a:cubicBezTo>
                    <a:pt x="4" y="223"/>
                    <a:pt x="1" y="295"/>
                    <a:pt x="5" y="345"/>
                  </a:cubicBezTo>
                  <a:cubicBezTo>
                    <a:pt x="7" y="373"/>
                    <a:pt x="7" y="414"/>
                    <a:pt x="35" y="430"/>
                  </a:cubicBezTo>
                  <a:cubicBezTo>
                    <a:pt x="54" y="439"/>
                    <a:pt x="75" y="439"/>
                    <a:pt x="96" y="440"/>
                  </a:cubicBezTo>
                  <a:cubicBezTo>
                    <a:pt x="116" y="441"/>
                    <a:pt x="132" y="444"/>
                    <a:pt x="149" y="455"/>
                  </a:cubicBezTo>
                  <a:cubicBezTo>
                    <a:pt x="157" y="460"/>
                    <a:pt x="166" y="465"/>
                    <a:pt x="176" y="464"/>
                  </a:cubicBezTo>
                  <a:cubicBezTo>
                    <a:pt x="196" y="461"/>
                    <a:pt x="214" y="451"/>
                    <a:pt x="232" y="444"/>
                  </a:cubicBezTo>
                  <a:cubicBezTo>
                    <a:pt x="248" y="439"/>
                    <a:pt x="264" y="433"/>
                    <a:pt x="280" y="428"/>
                  </a:cubicBezTo>
                  <a:cubicBezTo>
                    <a:pt x="284" y="426"/>
                    <a:pt x="288" y="425"/>
                    <a:pt x="292" y="423"/>
                  </a:cubicBezTo>
                  <a:cubicBezTo>
                    <a:pt x="303" y="419"/>
                    <a:pt x="310" y="409"/>
                    <a:pt x="311" y="382"/>
                  </a:cubicBezTo>
                  <a:cubicBezTo>
                    <a:pt x="311" y="355"/>
                    <a:pt x="311" y="244"/>
                    <a:pt x="299" y="192"/>
                  </a:cubicBezTo>
                  <a:cubicBezTo>
                    <a:pt x="288" y="139"/>
                    <a:pt x="285" y="96"/>
                    <a:pt x="253" y="76"/>
                  </a:cubicBezTo>
                  <a:cubicBezTo>
                    <a:pt x="243" y="66"/>
                    <a:pt x="0" y="0"/>
                    <a:pt x="4" y="223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0"/>
            <p:cNvSpPr>
              <a:spLocks/>
            </p:cNvSpPr>
            <p:nvPr/>
          </p:nvSpPr>
          <p:spPr bwMode="auto">
            <a:xfrm>
              <a:off x="10999788" y="-1511300"/>
              <a:ext cx="1073150" cy="806450"/>
            </a:xfrm>
            <a:custGeom>
              <a:avLst/>
              <a:gdLst>
                <a:gd name="T0" fmla="*/ 155 w 286"/>
                <a:gd name="T1" fmla="*/ 209 h 215"/>
                <a:gd name="T2" fmla="*/ 286 w 286"/>
                <a:gd name="T3" fmla="*/ 147 h 215"/>
                <a:gd name="T4" fmla="*/ 248 w 286"/>
                <a:gd name="T5" fmla="*/ 72 h 215"/>
                <a:gd name="T6" fmla="*/ 0 w 286"/>
                <a:gd name="T7" fmla="*/ 197 h 215"/>
                <a:gd name="T8" fmla="*/ 112 w 286"/>
                <a:gd name="T9" fmla="*/ 215 h 215"/>
                <a:gd name="T10" fmla="*/ 155 w 286"/>
                <a:gd name="T11" fmla="*/ 20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15">
                  <a:moveTo>
                    <a:pt x="155" y="209"/>
                  </a:moveTo>
                  <a:cubicBezTo>
                    <a:pt x="201" y="194"/>
                    <a:pt x="246" y="173"/>
                    <a:pt x="286" y="147"/>
                  </a:cubicBezTo>
                  <a:cubicBezTo>
                    <a:pt x="279" y="113"/>
                    <a:pt x="271" y="86"/>
                    <a:pt x="248" y="72"/>
                  </a:cubicBezTo>
                  <a:cubicBezTo>
                    <a:pt x="238" y="62"/>
                    <a:pt x="11" y="0"/>
                    <a:pt x="0" y="197"/>
                  </a:cubicBezTo>
                  <a:cubicBezTo>
                    <a:pt x="37" y="204"/>
                    <a:pt x="74" y="212"/>
                    <a:pt x="112" y="215"/>
                  </a:cubicBezTo>
                  <a:cubicBezTo>
                    <a:pt x="126" y="213"/>
                    <a:pt x="141" y="210"/>
                    <a:pt x="155" y="20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51"/>
            <p:cNvSpPr>
              <a:spLocks/>
            </p:cNvSpPr>
            <p:nvPr/>
          </p:nvSpPr>
          <p:spPr bwMode="auto">
            <a:xfrm>
              <a:off x="10848976" y="-1087437"/>
              <a:ext cx="247650" cy="874713"/>
            </a:xfrm>
            <a:custGeom>
              <a:avLst/>
              <a:gdLst>
                <a:gd name="T0" fmla="*/ 3 w 66"/>
                <a:gd name="T1" fmla="*/ 0 h 233"/>
                <a:gd name="T2" fmla="*/ 7 w 66"/>
                <a:gd name="T3" fmla="*/ 145 h 233"/>
                <a:gd name="T4" fmla="*/ 21 w 66"/>
                <a:gd name="T5" fmla="*/ 143 h 233"/>
                <a:gd name="T6" fmla="*/ 46 w 66"/>
                <a:gd name="T7" fmla="*/ 170 h 233"/>
                <a:gd name="T8" fmla="*/ 43 w 66"/>
                <a:gd name="T9" fmla="*/ 229 h 233"/>
                <a:gd name="T10" fmla="*/ 54 w 66"/>
                <a:gd name="T11" fmla="*/ 233 h 233"/>
                <a:gd name="T12" fmla="*/ 65 w 66"/>
                <a:gd name="T13" fmla="*/ 228 h 233"/>
                <a:gd name="T14" fmla="*/ 66 w 66"/>
                <a:gd name="T15" fmla="*/ 20 h 233"/>
                <a:gd name="T16" fmla="*/ 3 w 66"/>
                <a:gd name="T1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233">
                  <a:moveTo>
                    <a:pt x="3" y="0"/>
                  </a:moveTo>
                  <a:cubicBezTo>
                    <a:pt x="3" y="0"/>
                    <a:pt x="0" y="106"/>
                    <a:pt x="7" y="145"/>
                  </a:cubicBezTo>
                  <a:cubicBezTo>
                    <a:pt x="7" y="145"/>
                    <a:pt x="13" y="142"/>
                    <a:pt x="21" y="143"/>
                  </a:cubicBezTo>
                  <a:cubicBezTo>
                    <a:pt x="29" y="143"/>
                    <a:pt x="43" y="148"/>
                    <a:pt x="46" y="170"/>
                  </a:cubicBezTo>
                  <a:cubicBezTo>
                    <a:pt x="52" y="212"/>
                    <a:pt x="43" y="229"/>
                    <a:pt x="43" y="229"/>
                  </a:cubicBezTo>
                  <a:cubicBezTo>
                    <a:pt x="43" y="229"/>
                    <a:pt x="44" y="233"/>
                    <a:pt x="54" y="233"/>
                  </a:cubicBezTo>
                  <a:cubicBezTo>
                    <a:pt x="64" y="233"/>
                    <a:pt x="65" y="228"/>
                    <a:pt x="65" y="228"/>
                  </a:cubicBezTo>
                  <a:cubicBezTo>
                    <a:pt x="66" y="20"/>
                    <a:pt x="66" y="20"/>
                    <a:pt x="66" y="2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52"/>
            <p:cNvSpPr>
              <a:spLocks/>
            </p:cNvSpPr>
            <p:nvPr/>
          </p:nvSpPr>
          <p:spPr bwMode="auto">
            <a:xfrm>
              <a:off x="10864851" y="-660400"/>
              <a:ext cx="127000" cy="139700"/>
            </a:xfrm>
            <a:custGeom>
              <a:avLst/>
              <a:gdLst>
                <a:gd name="T0" fmla="*/ 34 w 34"/>
                <a:gd name="T1" fmla="*/ 37 h 37"/>
                <a:gd name="T2" fmla="*/ 32 w 34"/>
                <a:gd name="T3" fmla="*/ 19 h 37"/>
                <a:gd name="T4" fmla="*/ 27 w 34"/>
                <a:gd name="T5" fmla="*/ 13 h 37"/>
                <a:gd name="T6" fmla="*/ 4 w 34"/>
                <a:gd name="T7" fmla="*/ 1 h 37"/>
                <a:gd name="T8" fmla="*/ 0 w 34"/>
                <a:gd name="T9" fmla="*/ 0 h 37"/>
                <a:gd name="T10" fmla="*/ 3 w 34"/>
                <a:gd name="T11" fmla="*/ 31 h 37"/>
                <a:gd name="T12" fmla="*/ 17 w 34"/>
                <a:gd name="T13" fmla="*/ 29 h 37"/>
                <a:gd name="T14" fmla="*/ 34 w 34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7">
                  <a:moveTo>
                    <a:pt x="34" y="37"/>
                  </a:moveTo>
                  <a:cubicBezTo>
                    <a:pt x="33" y="31"/>
                    <a:pt x="32" y="26"/>
                    <a:pt x="32" y="19"/>
                  </a:cubicBezTo>
                  <a:cubicBezTo>
                    <a:pt x="30" y="17"/>
                    <a:pt x="29" y="15"/>
                    <a:pt x="27" y="13"/>
                  </a:cubicBezTo>
                  <a:cubicBezTo>
                    <a:pt x="19" y="9"/>
                    <a:pt x="12" y="4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2"/>
                    <a:pt x="1" y="23"/>
                    <a:pt x="3" y="31"/>
                  </a:cubicBezTo>
                  <a:cubicBezTo>
                    <a:pt x="3" y="31"/>
                    <a:pt x="9" y="28"/>
                    <a:pt x="17" y="29"/>
                  </a:cubicBezTo>
                  <a:cubicBezTo>
                    <a:pt x="22" y="29"/>
                    <a:pt x="28" y="31"/>
                    <a:pt x="34" y="37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53"/>
            <p:cNvSpPr>
              <a:spLocks/>
            </p:cNvSpPr>
            <p:nvPr/>
          </p:nvSpPr>
          <p:spPr bwMode="auto">
            <a:xfrm>
              <a:off x="10856913" y="-1016000"/>
              <a:ext cx="239713" cy="212725"/>
            </a:xfrm>
            <a:custGeom>
              <a:avLst/>
              <a:gdLst>
                <a:gd name="T0" fmla="*/ 0 w 64"/>
                <a:gd name="T1" fmla="*/ 0 h 57"/>
                <a:gd name="T2" fmla="*/ 1 w 64"/>
                <a:gd name="T3" fmla="*/ 32 h 57"/>
                <a:gd name="T4" fmla="*/ 64 w 64"/>
                <a:gd name="T5" fmla="*/ 56 h 57"/>
                <a:gd name="T6" fmla="*/ 64 w 64"/>
                <a:gd name="T7" fmla="*/ 28 h 57"/>
                <a:gd name="T8" fmla="*/ 0 w 6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7">
                  <a:moveTo>
                    <a:pt x="0" y="0"/>
                  </a:move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32" y="57"/>
                    <a:pt x="64" y="56"/>
                  </a:cubicBezTo>
                  <a:cubicBezTo>
                    <a:pt x="64" y="28"/>
                    <a:pt x="64" y="28"/>
                    <a:pt x="64" y="2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54"/>
            <p:cNvSpPr>
              <a:spLocks/>
            </p:cNvSpPr>
            <p:nvPr/>
          </p:nvSpPr>
          <p:spPr bwMode="auto">
            <a:xfrm>
              <a:off x="10714038" y="-1511300"/>
              <a:ext cx="1700213" cy="1249363"/>
            </a:xfrm>
            <a:custGeom>
              <a:avLst/>
              <a:gdLst>
                <a:gd name="T0" fmla="*/ 71 w 453"/>
                <a:gd name="T1" fmla="*/ 15 h 333"/>
                <a:gd name="T2" fmla="*/ 158 w 453"/>
                <a:gd name="T3" fmla="*/ 45 h 333"/>
                <a:gd name="T4" fmla="*/ 303 w 453"/>
                <a:gd name="T5" fmla="*/ 1 h 333"/>
                <a:gd name="T6" fmla="*/ 386 w 453"/>
                <a:gd name="T7" fmla="*/ 73 h 333"/>
                <a:gd name="T8" fmla="*/ 441 w 453"/>
                <a:gd name="T9" fmla="*/ 96 h 333"/>
                <a:gd name="T10" fmla="*/ 414 w 453"/>
                <a:gd name="T11" fmla="*/ 252 h 333"/>
                <a:gd name="T12" fmla="*/ 411 w 453"/>
                <a:gd name="T13" fmla="*/ 250 h 333"/>
                <a:gd name="T14" fmla="*/ 379 w 453"/>
                <a:gd name="T15" fmla="*/ 258 h 333"/>
                <a:gd name="T16" fmla="*/ 383 w 453"/>
                <a:gd name="T17" fmla="*/ 327 h 333"/>
                <a:gd name="T18" fmla="*/ 371 w 453"/>
                <a:gd name="T19" fmla="*/ 333 h 333"/>
                <a:gd name="T20" fmla="*/ 359 w 453"/>
                <a:gd name="T21" fmla="*/ 323 h 333"/>
                <a:gd name="T22" fmla="*/ 355 w 453"/>
                <a:gd name="T23" fmla="*/ 193 h 333"/>
                <a:gd name="T24" fmla="*/ 350 w 453"/>
                <a:gd name="T25" fmla="*/ 137 h 333"/>
                <a:gd name="T26" fmla="*/ 136 w 453"/>
                <a:gd name="T27" fmla="*/ 190 h 333"/>
                <a:gd name="T28" fmla="*/ 0 w 453"/>
                <a:gd name="T29" fmla="*/ 52 h 333"/>
                <a:gd name="T30" fmla="*/ 39 w 453"/>
                <a:gd name="T31" fmla="*/ 91 h 333"/>
                <a:gd name="T32" fmla="*/ 40 w 453"/>
                <a:gd name="T33" fmla="*/ 13 h 333"/>
                <a:gd name="T34" fmla="*/ 64 w 453"/>
                <a:gd name="T35" fmla="*/ 53 h 333"/>
                <a:gd name="T36" fmla="*/ 71 w 453"/>
                <a:gd name="T37" fmla="*/ 1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3" h="333">
                  <a:moveTo>
                    <a:pt x="71" y="15"/>
                  </a:moveTo>
                  <a:cubicBezTo>
                    <a:pt x="71" y="15"/>
                    <a:pt x="74" y="63"/>
                    <a:pt x="158" y="45"/>
                  </a:cubicBezTo>
                  <a:cubicBezTo>
                    <a:pt x="216" y="33"/>
                    <a:pt x="256" y="0"/>
                    <a:pt x="303" y="1"/>
                  </a:cubicBezTo>
                  <a:cubicBezTo>
                    <a:pt x="350" y="2"/>
                    <a:pt x="385" y="43"/>
                    <a:pt x="386" y="73"/>
                  </a:cubicBezTo>
                  <a:cubicBezTo>
                    <a:pt x="386" y="73"/>
                    <a:pt x="421" y="48"/>
                    <a:pt x="441" y="96"/>
                  </a:cubicBezTo>
                  <a:cubicBezTo>
                    <a:pt x="453" y="126"/>
                    <a:pt x="439" y="176"/>
                    <a:pt x="414" y="252"/>
                  </a:cubicBezTo>
                  <a:cubicBezTo>
                    <a:pt x="414" y="252"/>
                    <a:pt x="413" y="251"/>
                    <a:pt x="411" y="250"/>
                  </a:cubicBezTo>
                  <a:cubicBezTo>
                    <a:pt x="404" y="247"/>
                    <a:pt x="392" y="244"/>
                    <a:pt x="379" y="258"/>
                  </a:cubicBezTo>
                  <a:cubicBezTo>
                    <a:pt x="369" y="270"/>
                    <a:pt x="383" y="327"/>
                    <a:pt x="383" y="327"/>
                  </a:cubicBezTo>
                  <a:cubicBezTo>
                    <a:pt x="383" y="327"/>
                    <a:pt x="384" y="332"/>
                    <a:pt x="371" y="333"/>
                  </a:cubicBezTo>
                  <a:cubicBezTo>
                    <a:pt x="358" y="333"/>
                    <a:pt x="359" y="323"/>
                    <a:pt x="359" y="323"/>
                  </a:cubicBezTo>
                  <a:cubicBezTo>
                    <a:pt x="359" y="323"/>
                    <a:pt x="356" y="265"/>
                    <a:pt x="355" y="193"/>
                  </a:cubicBezTo>
                  <a:cubicBezTo>
                    <a:pt x="354" y="163"/>
                    <a:pt x="355" y="145"/>
                    <a:pt x="350" y="137"/>
                  </a:cubicBezTo>
                  <a:cubicBezTo>
                    <a:pt x="350" y="137"/>
                    <a:pt x="246" y="210"/>
                    <a:pt x="136" y="190"/>
                  </a:cubicBezTo>
                  <a:cubicBezTo>
                    <a:pt x="25" y="171"/>
                    <a:pt x="8" y="101"/>
                    <a:pt x="0" y="52"/>
                  </a:cubicBezTo>
                  <a:cubicBezTo>
                    <a:pt x="0" y="52"/>
                    <a:pt x="12" y="82"/>
                    <a:pt x="39" y="91"/>
                  </a:cubicBezTo>
                  <a:cubicBezTo>
                    <a:pt x="39" y="91"/>
                    <a:pt x="14" y="52"/>
                    <a:pt x="40" y="13"/>
                  </a:cubicBezTo>
                  <a:cubicBezTo>
                    <a:pt x="40" y="13"/>
                    <a:pt x="49" y="44"/>
                    <a:pt x="64" y="53"/>
                  </a:cubicBezTo>
                  <a:cubicBezTo>
                    <a:pt x="64" y="53"/>
                    <a:pt x="57" y="47"/>
                    <a:pt x="71" y="1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5"/>
            <p:cNvSpPr>
              <a:spLocks/>
            </p:cNvSpPr>
            <p:nvPr/>
          </p:nvSpPr>
          <p:spPr bwMode="auto">
            <a:xfrm>
              <a:off x="12122151" y="-655637"/>
              <a:ext cx="176213" cy="119063"/>
            </a:xfrm>
            <a:custGeom>
              <a:avLst/>
              <a:gdLst>
                <a:gd name="T0" fmla="*/ 47 w 47"/>
                <a:gd name="T1" fmla="*/ 0 h 32"/>
                <a:gd name="T2" fmla="*/ 5 w 47"/>
                <a:gd name="T3" fmla="*/ 9 h 32"/>
                <a:gd name="T4" fmla="*/ 4 w 47"/>
                <a:gd name="T5" fmla="*/ 10 h 32"/>
                <a:gd name="T6" fmla="*/ 3 w 47"/>
                <a:gd name="T7" fmla="*/ 32 h 32"/>
                <a:gd name="T8" fmla="*/ 3 w 47"/>
                <a:gd name="T9" fmla="*/ 32 h 32"/>
                <a:gd name="T10" fmla="*/ 4 w 47"/>
                <a:gd name="T11" fmla="*/ 30 h 32"/>
                <a:gd name="T12" fmla="*/ 36 w 47"/>
                <a:gd name="T13" fmla="*/ 22 h 32"/>
                <a:gd name="T14" fmla="*/ 39 w 47"/>
                <a:gd name="T15" fmla="*/ 24 h 32"/>
                <a:gd name="T16" fmla="*/ 47 w 47"/>
                <a:gd name="T17" fmla="*/ 0 h 32"/>
                <a:gd name="T18" fmla="*/ 47 w 47"/>
                <a:gd name="T1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2">
                  <a:moveTo>
                    <a:pt x="47" y="0"/>
                  </a:moveTo>
                  <a:cubicBezTo>
                    <a:pt x="32" y="1"/>
                    <a:pt x="17" y="3"/>
                    <a:pt x="5" y="9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2" y="17"/>
                    <a:pt x="0" y="25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1"/>
                    <a:pt x="4" y="31"/>
                    <a:pt x="4" y="30"/>
                  </a:cubicBezTo>
                  <a:cubicBezTo>
                    <a:pt x="17" y="16"/>
                    <a:pt x="29" y="19"/>
                    <a:pt x="36" y="22"/>
                  </a:cubicBezTo>
                  <a:cubicBezTo>
                    <a:pt x="38" y="23"/>
                    <a:pt x="39" y="24"/>
                    <a:pt x="39" y="24"/>
                  </a:cubicBezTo>
                  <a:cubicBezTo>
                    <a:pt x="42" y="16"/>
                    <a:pt x="45" y="8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6"/>
            <p:cNvSpPr>
              <a:spLocks/>
            </p:cNvSpPr>
            <p:nvPr/>
          </p:nvSpPr>
          <p:spPr bwMode="auto">
            <a:xfrm>
              <a:off x="11183938" y="-693737"/>
              <a:ext cx="206375" cy="123825"/>
            </a:xfrm>
            <a:custGeom>
              <a:avLst/>
              <a:gdLst>
                <a:gd name="T0" fmla="*/ 52 w 55"/>
                <a:gd name="T1" fmla="*/ 18 h 33"/>
                <a:gd name="T2" fmla="*/ 41 w 55"/>
                <a:gd name="T3" fmla="*/ 2 h 33"/>
                <a:gd name="T4" fmla="*/ 8 w 55"/>
                <a:gd name="T5" fmla="*/ 12 h 33"/>
                <a:gd name="T6" fmla="*/ 0 w 55"/>
                <a:gd name="T7" fmla="*/ 33 h 33"/>
                <a:gd name="T8" fmla="*/ 52 w 55"/>
                <a:gd name="T9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3">
                  <a:moveTo>
                    <a:pt x="52" y="18"/>
                  </a:moveTo>
                  <a:cubicBezTo>
                    <a:pt x="52" y="18"/>
                    <a:pt x="55" y="5"/>
                    <a:pt x="41" y="2"/>
                  </a:cubicBezTo>
                  <a:cubicBezTo>
                    <a:pt x="27" y="0"/>
                    <a:pt x="17" y="5"/>
                    <a:pt x="8" y="12"/>
                  </a:cubicBezTo>
                  <a:cubicBezTo>
                    <a:pt x="0" y="18"/>
                    <a:pt x="0" y="33"/>
                    <a:pt x="0" y="33"/>
                  </a:cubicBezTo>
                  <a:cubicBezTo>
                    <a:pt x="0" y="33"/>
                    <a:pt x="20" y="17"/>
                    <a:pt x="52" y="18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57"/>
            <p:cNvSpPr>
              <a:spLocks/>
            </p:cNvSpPr>
            <p:nvPr/>
          </p:nvSpPr>
          <p:spPr bwMode="auto">
            <a:xfrm>
              <a:off x="11750676" y="-715962"/>
              <a:ext cx="198438" cy="120650"/>
            </a:xfrm>
            <a:custGeom>
              <a:avLst/>
              <a:gdLst>
                <a:gd name="T0" fmla="*/ 11 w 53"/>
                <a:gd name="T1" fmla="*/ 6 h 32"/>
                <a:gd name="T2" fmla="*/ 6 w 53"/>
                <a:gd name="T3" fmla="*/ 20 h 32"/>
                <a:gd name="T4" fmla="*/ 53 w 53"/>
                <a:gd name="T5" fmla="*/ 32 h 32"/>
                <a:gd name="T6" fmla="*/ 45 w 53"/>
                <a:gd name="T7" fmla="*/ 11 h 32"/>
                <a:gd name="T8" fmla="*/ 11 w 53"/>
                <a:gd name="T9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2">
                  <a:moveTo>
                    <a:pt x="11" y="6"/>
                  </a:moveTo>
                  <a:cubicBezTo>
                    <a:pt x="11" y="6"/>
                    <a:pt x="0" y="10"/>
                    <a:pt x="6" y="20"/>
                  </a:cubicBezTo>
                  <a:cubicBezTo>
                    <a:pt x="6" y="20"/>
                    <a:pt x="35" y="16"/>
                    <a:pt x="53" y="32"/>
                  </a:cubicBezTo>
                  <a:cubicBezTo>
                    <a:pt x="53" y="32"/>
                    <a:pt x="51" y="18"/>
                    <a:pt x="45" y="11"/>
                  </a:cubicBezTo>
                  <a:cubicBezTo>
                    <a:pt x="40" y="5"/>
                    <a:pt x="27" y="0"/>
                    <a:pt x="11" y="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58"/>
            <p:cNvSpPr>
              <a:spLocks/>
            </p:cNvSpPr>
            <p:nvPr/>
          </p:nvSpPr>
          <p:spPr bwMode="auto">
            <a:xfrm>
              <a:off x="12147551" y="-542925"/>
              <a:ext cx="136525" cy="171450"/>
            </a:xfrm>
            <a:custGeom>
              <a:avLst/>
              <a:gdLst>
                <a:gd name="T0" fmla="*/ 10 w 36"/>
                <a:gd name="T1" fmla="*/ 46 h 46"/>
                <a:gd name="T2" fmla="*/ 22 w 36"/>
                <a:gd name="T3" fmla="*/ 6 h 46"/>
                <a:gd name="T4" fmla="*/ 27 w 36"/>
                <a:gd name="T5" fmla="*/ 35 h 46"/>
                <a:gd name="T6" fmla="*/ 10 w 36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6">
                  <a:moveTo>
                    <a:pt x="10" y="46"/>
                  </a:moveTo>
                  <a:cubicBezTo>
                    <a:pt x="10" y="46"/>
                    <a:pt x="0" y="0"/>
                    <a:pt x="22" y="6"/>
                  </a:cubicBezTo>
                  <a:cubicBezTo>
                    <a:pt x="36" y="10"/>
                    <a:pt x="35" y="26"/>
                    <a:pt x="27" y="35"/>
                  </a:cubicBezTo>
                  <a:cubicBezTo>
                    <a:pt x="23" y="42"/>
                    <a:pt x="15" y="46"/>
                    <a:pt x="10" y="4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59"/>
            <p:cNvSpPr>
              <a:spLocks/>
            </p:cNvSpPr>
            <p:nvPr/>
          </p:nvSpPr>
          <p:spPr bwMode="auto">
            <a:xfrm>
              <a:off x="12177713" y="-517525"/>
              <a:ext cx="101600" cy="142875"/>
            </a:xfrm>
            <a:custGeom>
              <a:avLst/>
              <a:gdLst>
                <a:gd name="T0" fmla="*/ 2 w 27"/>
                <a:gd name="T1" fmla="*/ 38 h 38"/>
                <a:gd name="T2" fmla="*/ 0 w 27"/>
                <a:gd name="T3" fmla="*/ 26 h 38"/>
                <a:gd name="T4" fmla="*/ 24 w 27"/>
                <a:gd name="T5" fmla="*/ 19 h 38"/>
                <a:gd name="T6" fmla="*/ 2 w 27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8">
                  <a:moveTo>
                    <a:pt x="2" y="38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27" y="0"/>
                    <a:pt x="24" y="19"/>
                  </a:cubicBezTo>
                  <a:cubicBezTo>
                    <a:pt x="21" y="37"/>
                    <a:pt x="2" y="38"/>
                    <a:pt x="2" y="38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60"/>
            <p:cNvSpPr>
              <a:spLocks/>
            </p:cNvSpPr>
            <p:nvPr/>
          </p:nvSpPr>
          <p:spPr bwMode="auto">
            <a:xfrm>
              <a:off x="10834688" y="-509587"/>
              <a:ext cx="157163" cy="195263"/>
            </a:xfrm>
            <a:custGeom>
              <a:avLst/>
              <a:gdLst>
                <a:gd name="T0" fmla="*/ 37 w 42"/>
                <a:gd name="T1" fmla="*/ 51 h 52"/>
                <a:gd name="T2" fmla="*/ 16 w 42"/>
                <a:gd name="T3" fmla="*/ 10 h 52"/>
                <a:gd name="T4" fmla="*/ 14 w 42"/>
                <a:gd name="T5" fmla="*/ 43 h 52"/>
                <a:gd name="T6" fmla="*/ 37 w 42"/>
                <a:gd name="T7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52">
                  <a:moveTo>
                    <a:pt x="37" y="51"/>
                  </a:moveTo>
                  <a:cubicBezTo>
                    <a:pt x="37" y="51"/>
                    <a:pt x="42" y="0"/>
                    <a:pt x="16" y="10"/>
                  </a:cubicBezTo>
                  <a:cubicBezTo>
                    <a:pt x="0" y="17"/>
                    <a:pt x="4" y="33"/>
                    <a:pt x="14" y="43"/>
                  </a:cubicBezTo>
                  <a:cubicBezTo>
                    <a:pt x="20" y="49"/>
                    <a:pt x="30" y="52"/>
                    <a:pt x="37" y="5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61"/>
            <p:cNvSpPr>
              <a:spLocks/>
            </p:cNvSpPr>
            <p:nvPr/>
          </p:nvSpPr>
          <p:spPr bwMode="auto">
            <a:xfrm>
              <a:off x="10837863" y="-457200"/>
              <a:ext cx="134938" cy="146050"/>
            </a:xfrm>
            <a:custGeom>
              <a:avLst/>
              <a:gdLst>
                <a:gd name="T0" fmla="*/ 36 w 36"/>
                <a:gd name="T1" fmla="*/ 36 h 39"/>
                <a:gd name="T2" fmla="*/ 36 w 36"/>
                <a:gd name="T3" fmla="*/ 23 h 39"/>
                <a:gd name="T4" fmla="*/ 6 w 36"/>
                <a:gd name="T5" fmla="*/ 19 h 39"/>
                <a:gd name="T6" fmla="*/ 36 w 36"/>
                <a:gd name="T7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36" y="36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0" y="0"/>
                    <a:pt x="6" y="19"/>
                  </a:cubicBezTo>
                  <a:cubicBezTo>
                    <a:pt x="13" y="39"/>
                    <a:pt x="36" y="36"/>
                    <a:pt x="36" y="36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62"/>
            <p:cNvSpPr>
              <a:spLocks/>
            </p:cNvSpPr>
            <p:nvPr/>
          </p:nvSpPr>
          <p:spPr bwMode="auto">
            <a:xfrm>
              <a:off x="11574463" y="153988"/>
              <a:ext cx="115888" cy="38100"/>
            </a:xfrm>
            <a:custGeom>
              <a:avLst/>
              <a:gdLst>
                <a:gd name="T0" fmla="*/ 31 w 31"/>
                <a:gd name="T1" fmla="*/ 5 h 10"/>
                <a:gd name="T2" fmla="*/ 15 w 31"/>
                <a:gd name="T3" fmla="*/ 10 h 10"/>
                <a:gd name="T4" fmla="*/ 0 w 31"/>
                <a:gd name="T5" fmla="*/ 5 h 10"/>
                <a:gd name="T6" fmla="*/ 15 w 31"/>
                <a:gd name="T7" fmla="*/ 0 h 10"/>
                <a:gd name="T8" fmla="*/ 31 w 31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">
                  <a:moveTo>
                    <a:pt x="31" y="5"/>
                  </a:moveTo>
                  <a:cubicBezTo>
                    <a:pt x="31" y="8"/>
                    <a:pt x="24" y="10"/>
                    <a:pt x="15" y="10"/>
                  </a:cubicBezTo>
                  <a:cubicBezTo>
                    <a:pt x="7" y="10"/>
                    <a:pt x="0" y="7"/>
                    <a:pt x="0" y="5"/>
                  </a:cubicBezTo>
                  <a:cubicBezTo>
                    <a:pt x="0" y="2"/>
                    <a:pt x="7" y="0"/>
                    <a:pt x="15" y="0"/>
                  </a:cubicBezTo>
                  <a:cubicBezTo>
                    <a:pt x="24" y="0"/>
                    <a:pt x="31" y="3"/>
                    <a:pt x="31" y="5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63"/>
            <p:cNvSpPr>
              <a:spLocks/>
            </p:cNvSpPr>
            <p:nvPr/>
          </p:nvSpPr>
          <p:spPr bwMode="auto">
            <a:xfrm>
              <a:off x="12147551" y="-454025"/>
              <a:ext cx="203200" cy="195263"/>
            </a:xfrm>
            <a:custGeom>
              <a:avLst/>
              <a:gdLst>
                <a:gd name="T0" fmla="*/ 5 w 54"/>
                <a:gd name="T1" fmla="*/ 52 h 52"/>
                <a:gd name="T2" fmla="*/ 0 w 54"/>
                <a:gd name="T3" fmla="*/ 50 h 52"/>
                <a:gd name="T4" fmla="*/ 43 w 54"/>
                <a:gd name="T5" fmla="*/ 0 h 52"/>
                <a:gd name="T6" fmla="*/ 5 w 54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2">
                  <a:moveTo>
                    <a:pt x="5" y="52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43" y="31"/>
                    <a:pt x="43" y="0"/>
                  </a:cubicBezTo>
                  <a:cubicBezTo>
                    <a:pt x="43" y="0"/>
                    <a:pt x="54" y="34"/>
                    <a:pt x="5" y="5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64"/>
            <p:cNvSpPr>
              <a:spLocks/>
            </p:cNvSpPr>
            <p:nvPr/>
          </p:nvSpPr>
          <p:spPr bwMode="auto">
            <a:xfrm>
              <a:off x="10837863" y="-1293812"/>
              <a:ext cx="195263" cy="195263"/>
            </a:xfrm>
            <a:custGeom>
              <a:avLst/>
              <a:gdLst>
                <a:gd name="T0" fmla="*/ 1 w 52"/>
                <a:gd name="T1" fmla="*/ 1 h 52"/>
                <a:gd name="T2" fmla="*/ 5 w 52"/>
                <a:gd name="T3" fmla="*/ 16 h 52"/>
                <a:gd name="T4" fmla="*/ 15 w 52"/>
                <a:gd name="T5" fmla="*/ 32 h 52"/>
                <a:gd name="T6" fmla="*/ 46 w 52"/>
                <a:gd name="T7" fmla="*/ 51 h 52"/>
                <a:gd name="T8" fmla="*/ 52 w 52"/>
                <a:gd name="T9" fmla="*/ 52 h 52"/>
                <a:gd name="T10" fmla="*/ 45 w 52"/>
                <a:gd name="T11" fmla="*/ 49 h 52"/>
                <a:gd name="T12" fmla="*/ 38 w 52"/>
                <a:gd name="T13" fmla="*/ 44 h 52"/>
                <a:gd name="T14" fmla="*/ 22 w 52"/>
                <a:gd name="T15" fmla="*/ 31 h 52"/>
                <a:gd name="T16" fmla="*/ 11 w 52"/>
                <a:gd name="T17" fmla="*/ 16 h 52"/>
                <a:gd name="T18" fmla="*/ 3 w 52"/>
                <a:gd name="T19" fmla="*/ 3 h 52"/>
                <a:gd name="T20" fmla="*/ 1 w 52"/>
                <a:gd name="T21" fmla="*/ 0 h 52"/>
                <a:gd name="T22" fmla="*/ 1 w 52"/>
                <a:gd name="T2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52">
                  <a:moveTo>
                    <a:pt x="1" y="1"/>
                  </a:moveTo>
                  <a:cubicBezTo>
                    <a:pt x="0" y="5"/>
                    <a:pt x="4" y="13"/>
                    <a:pt x="5" y="16"/>
                  </a:cubicBezTo>
                  <a:cubicBezTo>
                    <a:pt x="8" y="22"/>
                    <a:pt x="11" y="27"/>
                    <a:pt x="15" y="32"/>
                  </a:cubicBezTo>
                  <a:cubicBezTo>
                    <a:pt x="23" y="42"/>
                    <a:pt x="33" y="49"/>
                    <a:pt x="46" y="51"/>
                  </a:cubicBezTo>
                  <a:cubicBezTo>
                    <a:pt x="48" y="52"/>
                    <a:pt x="50" y="52"/>
                    <a:pt x="52" y="52"/>
                  </a:cubicBezTo>
                  <a:cubicBezTo>
                    <a:pt x="51" y="51"/>
                    <a:pt x="47" y="50"/>
                    <a:pt x="45" y="49"/>
                  </a:cubicBezTo>
                  <a:cubicBezTo>
                    <a:pt x="43" y="47"/>
                    <a:pt x="41" y="46"/>
                    <a:pt x="38" y="44"/>
                  </a:cubicBezTo>
                  <a:cubicBezTo>
                    <a:pt x="33" y="40"/>
                    <a:pt x="27" y="36"/>
                    <a:pt x="22" y="31"/>
                  </a:cubicBezTo>
                  <a:cubicBezTo>
                    <a:pt x="18" y="27"/>
                    <a:pt x="14" y="21"/>
                    <a:pt x="11" y="16"/>
                  </a:cubicBezTo>
                  <a:cubicBezTo>
                    <a:pt x="8" y="12"/>
                    <a:pt x="5" y="8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65"/>
            <p:cNvSpPr>
              <a:spLocks/>
            </p:cNvSpPr>
            <p:nvPr/>
          </p:nvSpPr>
          <p:spPr bwMode="auto">
            <a:xfrm>
              <a:off x="10947401" y="-1373187"/>
              <a:ext cx="120650" cy="157163"/>
            </a:xfrm>
            <a:custGeom>
              <a:avLst/>
              <a:gdLst>
                <a:gd name="T0" fmla="*/ 5 w 32"/>
                <a:gd name="T1" fmla="*/ 0 h 42"/>
                <a:gd name="T2" fmla="*/ 32 w 32"/>
                <a:gd name="T3" fmla="*/ 42 h 42"/>
                <a:gd name="T4" fmla="*/ 5 w 32"/>
                <a:gd name="T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42">
                  <a:moveTo>
                    <a:pt x="5" y="0"/>
                  </a:moveTo>
                  <a:cubicBezTo>
                    <a:pt x="5" y="0"/>
                    <a:pt x="0" y="34"/>
                    <a:pt x="32" y="42"/>
                  </a:cubicBezTo>
                  <a:cubicBezTo>
                    <a:pt x="32" y="42"/>
                    <a:pt x="10" y="28"/>
                    <a:pt x="5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66"/>
            <p:cNvSpPr>
              <a:spLocks/>
            </p:cNvSpPr>
            <p:nvPr/>
          </p:nvSpPr>
          <p:spPr bwMode="auto">
            <a:xfrm>
              <a:off x="12020551" y="-1227137"/>
              <a:ext cx="198438" cy="214313"/>
            </a:xfrm>
            <a:custGeom>
              <a:avLst/>
              <a:gdLst>
                <a:gd name="T0" fmla="*/ 36 w 53"/>
                <a:gd name="T1" fmla="*/ 0 h 57"/>
                <a:gd name="T2" fmla="*/ 0 w 53"/>
                <a:gd name="T3" fmla="*/ 57 h 57"/>
                <a:gd name="T4" fmla="*/ 36 w 53"/>
                <a:gd name="T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57">
                  <a:moveTo>
                    <a:pt x="36" y="0"/>
                  </a:moveTo>
                  <a:cubicBezTo>
                    <a:pt x="36" y="0"/>
                    <a:pt x="53" y="46"/>
                    <a:pt x="0" y="57"/>
                  </a:cubicBezTo>
                  <a:cubicBezTo>
                    <a:pt x="0" y="57"/>
                    <a:pt x="28" y="35"/>
                    <a:pt x="36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67"/>
            <p:cNvSpPr>
              <a:spLocks/>
            </p:cNvSpPr>
            <p:nvPr/>
          </p:nvSpPr>
          <p:spPr bwMode="auto">
            <a:xfrm>
              <a:off x="11476038" y="-1516063"/>
              <a:ext cx="574675" cy="165100"/>
            </a:xfrm>
            <a:custGeom>
              <a:avLst/>
              <a:gdLst>
                <a:gd name="T0" fmla="*/ 153 w 153"/>
                <a:gd name="T1" fmla="*/ 36 h 44"/>
                <a:gd name="T2" fmla="*/ 83 w 153"/>
                <a:gd name="T3" fmla="*/ 15 h 44"/>
                <a:gd name="T4" fmla="*/ 19 w 153"/>
                <a:gd name="T5" fmla="*/ 43 h 44"/>
                <a:gd name="T6" fmla="*/ 104 w 153"/>
                <a:gd name="T7" fmla="*/ 34 h 44"/>
                <a:gd name="T8" fmla="*/ 153 w 153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44">
                  <a:moveTo>
                    <a:pt x="153" y="36"/>
                  </a:moveTo>
                  <a:cubicBezTo>
                    <a:pt x="153" y="36"/>
                    <a:pt x="129" y="0"/>
                    <a:pt x="83" y="15"/>
                  </a:cubicBezTo>
                  <a:cubicBezTo>
                    <a:pt x="37" y="31"/>
                    <a:pt x="38" y="42"/>
                    <a:pt x="19" y="43"/>
                  </a:cubicBezTo>
                  <a:cubicBezTo>
                    <a:pt x="0" y="44"/>
                    <a:pt x="68" y="44"/>
                    <a:pt x="104" y="34"/>
                  </a:cubicBezTo>
                  <a:cubicBezTo>
                    <a:pt x="141" y="23"/>
                    <a:pt x="147" y="44"/>
                    <a:pt x="153" y="36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68"/>
            <p:cNvSpPr>
              <a:spLocks/>
            </p:cNvSpPr>
            <p:nvPr/>
          </p:nvSpPr>
          <p:spPr bwMode="auto">
            <a:xfrm>
              <a:off x="12130088" y="-1150937"/>
              <a:ext cx="220663" cy="319088"/>
            </a:xfrm>
            <a:custGeom>
              <a:avLst/>
              <a:gdLst>
                <a:gd name="T0" fmla="*/ 0 w 59"/>
                <a:gd name="T1" fmla="*/ 50 h 85"/>
                <a:gd name="T2" fmla="*/ 35 w 59"/>
                <a:gd name="T3" fmla="*/ 0 h 85"/>
                <a:gd name="T4" fmla="*/ 53 w 59"/>
                <a:gd name="T5" fmla="*/ 33 h 85"/>
                <a:gd name="T6" fmla="*/ 0 w 59"/>
                <a:gd name="T7" fmla="*/ 85 h 85"/>
                <a:gd name="T8" fmla="*/ 0 w 59"/>
                <a:gd name="T9" fmla="*/ 5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5">
                  <a:moveTo>
                    <a:pt x="0" y="50"/>
                  </a:moveTo>
                  <a:cubicBezTo>
                    <a:pt x="0" y="50"/>
                    <a:pt x="38" y="29"/>
                    <a:pt x="35" y="0"/>
                  </a:cubicBezTo>
                  <a:cubicBezTo>
                    <a:pt x="35" y="0"/>
                    <a:pt x="59" y="5"/>
                    <a:pt x="53" y="33"/>
                  </a:cubicBezTo>
                  <a:cubicBezTo>
                    <a:pt x="48" y="61"/>
                    <a:pt x="0" y="85"/>
                    <a:pt x="0" y="85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69"/>
            <p:cNvSpPr>
              <a:spLocks/>
            </p:cNvSpPr>
            <p:nvPr/>
          </p:nvSpPr>
          <p:spPr bwMode="auto">
            <a:xfrm>
              <a:off x="11150601" y="-355600"/>
              <a:ext cx="44450" cy="19050"/>
            </a:xfrm>
            <a:custGeom>
              <a:avLst/>
              <a:gdLst>
                <a:gd name="T0" fmla="*/ 12 w 12"/>
                <a:gd name="T1" fmla="*/ 2 h 5"/>
                <a:gd name="T2" fmla="*/ 10 w 12"/>
                <a:gd name="T3" fmla="*/ 5 h 5"/>
                <a:gd name="T4" fmla="*/ 2 w 12"/>
                <a:gd name="T5" fmla="*/ 4 h 5"/>
                <a:gd name="T6" fmla="*/ 0 w 12"/>
                <a:gd name="T7" fmla="*/ 2 h 5"/>
                <a:gd name="T8" fmla="*/ 0 w 12"/>
                <a:gd name="T9" fmla="*/ 2 h 5"/>
                <a:gd name="T10" fmla="*/ 2 w 12"/>
                <a:gd name="T11" fmla="*/ 0 h 5"/>
                <a:gd name="T12" fmla="*/ 10 w 12"/>
                <a:gd name="T13" fmla="*/ 0 h 5"/>
                <a:gd name="T14" fmla="*/ 12 w 12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2" y="2"/>
                  </a:moveTo>
                  <a:cubicBezTo>
                    <a:pt x="12" y="4"/>
                    <a:pt x="11" y="5"/>
                    <a:pt x="10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70"/>
            <p:cNvSpPr>
              <a:spLocks/>
            </p:cNvSpPr>
            <p:nvPr/>
          </p:nvSpPr>
          <p:spPr bwMode="auto">
            <a:xfrm>
              <a:off x="11941176" y="-371475"/>
              <a:ext cx="41275" cy="15875"/>
            </a:xfrm>
            <a:custGeom>
              <a:avLst/>
              <a:gdLst>
                <a:gd name="T0" fmla="*/ 11 w 11"/>
                <a:gd name="T1" fmla="*/ 2 h 4"/>
                <a:gd name="T2" fmla="*/ 9 w 11"/>
                <a:gd name="T3" fmla="*/ 4 h 4"/>
                <a:gd name="T4" fmla="*/ 2 w 11"/>
                <a:gd name="T5" fmla="*/ 4 h 4"/>
                <a:gd name="T6" fmla="*/ 0 w 11"/>
                <a:gd name="T7" fmla="*/ 2 h 4"/>
                <a:gd name="T8" fmla="*/ 0 w 11"/>
                <a:gd name="T9" fmla="*/ 2 h 4"/>
                <a:gd name="T10" fmla="*/ 2 w 11"/>
                <a:gd name="T11" fmla="*/ 0 h 4"/>
                <a:gd name="T12" fmla="*/ 9 w 11"/>
                <a:gd name="T13" fmla="*/ 0 h 4"/>
                <a:gd name="T14" fmla="*/ 11 w 11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cubicBezTo>
                    <a:pt x="11" y="3"/>
                    <a:pt x="10" y="4"/>
                    <a:pt x="9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1"/>
                    <a:pt x="11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71"/>
            <p:cNvSpPr>
              <a:spLocks/>
            </p:cNvSpPr>
            <p:nvPr/>
          </p:nvSpPr>
          <p:spPr bwMode="auto">
            <a:xfrm>
              <a:off x="11390313" y="-531812"/>
              <a:ext cx="412750" cy="457200"/>
            </a:xfrm>
            <a:custGeom>
              <a:avLst/>
              <a:gdLst>
                <a:gd name="T0" fmla="*/ 27 w 110"/>
                <a:gd name="T1" fmla="*/ 13 h 122"/>
                <a:gd name="T2" fmla="*/ 29 w 110"/>
                <a:gd name="T3" fmla="*/ 99 h 122"/>
                <a:gd name="T4" fmla="*/ 100 w 110"/>
                <a:gd name="T5" fmla="*/ 91 h 122"/>
                <a:gd name="T6" fmla="*/ 78 w 110"/>
                <a:gd name="T7" fmla="*/ 10 h 122"/>
                <a:gd name="T8" fmla="*/ 54 w 110"/>
                <a:gd name="T9" fmla="*/ 0 h 122"/>
                <a:gd name="T10" fmla="*/ 27 w 110"/>
                <a:gd name="T11" fmla="*/ 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22">
                  <a:moveTo>
                    <a:pt x="27" y="13"/>
                  </a:moveTo>
                  <a:cubicBezTo>
                    <a:pt x="27" y="13"/>
                    <a:pt x="0" y="76"/>
                    <a:pt x="29" y="99"/>
                  </a:cubicBezTo>
                  <a:cubicBezTo>
                    <a:pt x="58" y="122"/>
                    <a:pt x="94" y="108"/>
                    <a:pt x="100" y="91"/>
                  </a:cubicBezTo>
                  <a:cubicBezTo>
                    <a:pt x="110" y="60"/>
                    <a:pt x="84" y="51"/>
                    <a:pt x="78" y="10"/>
                  </a:cubicBezTo>
                  <a:cubicBezTo>
                    <a:pt x="78" y="10"/>
                    <a:pt x="70" y="0"/>
                    <a:pt x="54" y="0"/>
                  </a:cubicBezTo>
                  <a:cubicBezTo>
                    <a:pt x="38" y="0"/>
                    <a:pt x="27" y="13"/>
                    <a:pt x="27" y="1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72"/>
            <p:cNvSpPr>
              <a:spLocks/>
            </p:cNvSpPr>
            <p:nvPr/>
          </p:nvSpPr>
          <p:spPr bwMode="auto">
            <a:xfrm>
              <a:off x="11412538" y="-539750"/>
              <a:ext cx="363538" cy="404813"/>
            </a:xfrm>
            <a:custGeom>
              <a:avLst/>
              <a:gdLst>
                <a:gd name="T0" fmla="*/ 23 w 97"/>
                <a:gd name="T1" fmla="*/ 13 h 108"/>
                <a:gd name="T2" fmla="*/ 25 w 97"/>
                <a:gd name="T3" fmla="*/ 87 h 108"/>
                <a:gd name="T4" fmla="*/ 88 w 97"/>
                <a:gd name="T5" fmla="*/ 79 h 108"/>
                <a:gd name="T6" fmla="*/ 69 w 97"/>
                <a:gd name="T7" fmla="*/ 8 h 108"/>
                <a:gd name="T8" fmla="*/ 47 w 97"/>
                <a:gd name="T9" fmla="*/ 0 h 108"/>
                <a:gd name="T10" fmla="*/ 23 w 97"/>
                <a:gd name="T11" fmla="*/ 1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08">
                  <a:moveTo>
                    <a:pt x="23" y="13"/>
                  </a:moveTo>
                  <a:cubicBezTo>
                    <a:pt x="23" y="13"/>
                    <a:pt x="0" y="66"/>
                    <a:pt x="25" y="87"/>
                  </a:cubicBezTo>
                  <a:cubicBezTo>
                    <a:pt x="51" y="108"/>
                    <a:pt x="83" y="95"/>
                    <a:pt x="88" y="79"/>
                  </a:cubicBezTo>
                  <a:cubicBezTo>
                    <a:pt x="97" y="51"/>
                    <a:pt x="74" y="46"/>
                    <a:pt x="69" y="8"/>
                  </a:cubicBezTo>
                  <a:cubicBezTo>
                    <a:pt x="69" y="8"/>
                    <a:pt x="62" y="0"/>
                    <a:pt x="47" y="0"/>
                  </a:cubicBezTo>
                  <a:cubicBezTo>
                    <a:pt x="33" y="0"/>
                    <a:pt x="23" y="13"/>
                    <a:pt x="23" y="13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73"/>
            <p:cNvSpPr>
              <a:spLocks/>
            </p:cNvSpPr>
            <p:nvPr/>
          </p:nvSpPr>
          <p:spPr bwMode="auto">
            <a:xfrm>
              <a:off x="11610976" y="-269875"/>
              <a:ext cx="68263" cy="30163"/>
            </a:xfrm>
            <a:custGeom>
              <a:avLst/>
              <a:gdLst>
                <a:gd name="T0" fmla="*/ 18 w 18"/>
                <a:gd name="T1" fmla="*/ 4 h 8"/>
                <a:gd name="T2" fmla="*/ 9 w 18"/>
                <a:gd name="T3" fmla="*/ 8 h 8"/>
                <a:gd name="T4" fmla="*/ 0 w 18"/>
                <a:gd name="T5" fmla="*/ 4 h 8"/>
                <a:gd name="T6" fmla="*/ 9 w 18"/>
                <a:gd name="T7" fmla="*/ 0 h 8"/>
                <a:gd name="T8" fmla="*/ 18 w 1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8" y="4"/>
                  </a:moveTo>
                  <a:cubicBezTo>
                    <a:pt x="18" y="6"/>
                    <a:pt x="14" y="8"/>
                    <a:pt x="9" y="8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1"/>
                    <a:pt x="4" y="0"/>
                    <a:pt x="9" y="0"/>
                  </a:cubicBezTo>
                  <a:cubicBezTo>
                    <a:pt x="14" y="0"/>
                    <a:pt x="18" y="2"/>
                    <a:pt x="18" y="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74"/>
            <p:cNvSpPr>
              <a:spLocks/>
            </p:cNvSpPr>
            <p:nvPr/>
          </p:nvSpPr>
          <p:spPr bwMode="auto">
            <a:xfrm>
              <a:off x="11236326" y="-561975"/>
              <a:ext cx="161925" cy="160338"/>
            </a:xfrm>
            <a:custGeom>
              <a:avLst/>
              <a:gdLst>
                <a:gd name="T0" fmla="*/ 43 w 43"/>
                <a:gd name="T1" fmla="*/ 22 h 43"/>
                <a:gd name="T2" fmla="*/ 21 w 43"/>
                <a:gd name="T3" fmla="*/ 43 h 43"/>
                <a:gd name="T4" fmla="*/ 0 w 43"/>
                <a:gd name="T5" fmla="*/ 22 h 43"/>
                <a:gd name="T6" fmla="*/ 22 w 43"/>
                <a:gd name="T7" fmla="*/ 1 h 43"/>
                <a:gd name="T8" fmla="*/ 43 w 43"/>
                <a:gd name="T9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43" y="22"/>
                  </a:moveTo>
                  <a:cubicBezTo>
                    <a:pt x="43" y="34"/>
                    <a:pt x="33" y="43"/>
                    <a:pt x="21" y="43"/>
                  </a:cubicBezTo>
                  <a:cubicBezTo>
                    <a:pt x="9" y="43"/>
                    <a:pt x="0" y="33"/>
                    <a:pt x="0" y="22"/>
                  </a:cubicBezTo>
                  <a:cubicBezTo>
                    <a:pt x="0" y="10"/>
                    <a:pt x="10" y="0"/>
                    <a:pt x="22" y="1"/>
                  </a:cubicBezTo>
                  <a:cubicBezTo>
                    <a:pt x="34" y="1"/>
                    <a:pt x="43" y="10"/>
                    <a:pt x="43" y="22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75"/>
            <p:cNvSpPr>
              <a:spLocks/>
            </p:cNvSpPr>
            <p:nvPr/>
          </p:nvSpPr>
          <p:spPr bwMode="auto">
            <a:xfrm>
              <a:off x="11750676" y="-569912"/>
              <a:ext cx="161925" cy="146050"/>
            </a:xfrm>
            <a:custGeom>
              <a:avLst/>
              <a:gdLst>
                <a:gd name="T0" fmla="*/ 43 w 43"/>
                <a:gd name="T1" fmla="*/ 21 h 39"/>
                <a:gd name="T2" fmla="*/ 21 w 43"/>
                <a:gd name="T3" fmla="*/ 39 h 39"/>
                <a:gd name="T4" fmla="*/ 0 w 43"/>
                <a:gd name="T5" fmla="*/ 17 h 39"/>
                <a:gd name="T6" fmla="*/ 22 w 43"/>
                <a:gd name="T7" fmla="*/ 0 h 39"/>
                <a:gd name="T8" fmla="*/ 43 w 43"/>
                <a:gd name="T9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9">
                  <a:moveTo>
                    <a:pt x="43" y="21"/>
                  </a:moveTo>
                  <a:cubicBezTo>
                    <a:pt x="43" y="33"/>
                    <a:pt x="33" y="39"/>
                    <a:pt x="21" y="39"/>
                  </a:cubicBezTo>
                  <a:cubicBezTo>
                    <a:pt x="10" y="38"/>
                    <a:pt x="0" y="29"/>
                    <a:pt x="0" y="17"/>
                  </a:cubicBezTo>
                  <a:cubicBezTo>
                    <a:pt x="1" y="5"/>
                    <a:pt x="11" y="0"/>
                    <a:pt x="22" y="0"/>
                  </a:cubicBezTo>
                  <a:cubicBezTo>
                    <a:pt x="34" y="1"/>
                    <a:pt x="43" y="9"/>
                    <a:pt x="43" y="21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76"/>
            <p:cNvSpPr>
              <a:spLocks/>
            </p:cNvSpPr>
            <p:nvPr/>
          </p:nvSpPr>
          <p:spPr bwMode="auto">
            <a:xfrm>
              <a:off x="11303001" y="-528637"/>
              <a:ext cx="79375" cy="68263"/>
            </a:xfrm>
            <a:custGeom>
              <a:avLst/>
              <a:gdLst>
                <a:gd name="T0" fmla="*/ 20 w 21"/>
                <a:gd name="T1" fmla="*/ 12 h 18"/>
                <a:gd name="T2" fmla="*/ 8 w 21"/>
                <a:gd name="T3" fmla="*/ 16 h 18"/>
                <a:gd name="T4" fmla="*/ 2 w 21"/>
                <a:gd name="T5" fmla="*/ 6 h 18"/>
                <a:gd name="T6" fmla="*/ 14 w 21"/>
                <a:gd name="T7" fmla="*/ 2 h 18"/>
                <a:gd name="T8" fmla="*/ 20 w 21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20" y="12"/>
                  </a:moveTo>
                  <a:cubicBezTo>
                    <a:pt x="18" y="16"/>
                    <a:pt x="13" y="18"/>
                    <a:pt x="8" y="16"/>
                  </a:cubicBezTo>
                  <a:cubicBezTo>
                    <a:pt x="3" y="14"/>
                    <a:pt x="0" y="10"/>
                    <a:pt x="2" y="6"/>
                  </a:cubicBezTo>
                  <a:cubicBezTo>
                    <a:pt x="3" y="1"/>
                    <a:pt x="9" y="0"/>
                    <a:pt x="14" y="2"/>
                  </a:cubicBezTo>
                  <a:cubicBezTo>
                    <a:pt x="18" y="3"/>
                    <a:pt x="21" y="8"/>
                    <a:pt x="20" y="1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77"/>
            <p:cNvSpPr>
              <a:spLocks/>
            </p:cNvSpPr>
            <p:nvPr/>
          </p:nvSpPr>
          <p:spPr bwMode="auto">
            <a:xfrm>
              <a:off x="11833226" y="-547687"/>
              <a:ext cx="63500" cy="63500"/>
            </a:xfrm>
            <a:custGeom>
              <a:avLst/>
              <a:gdLst>
                <a:gd name="T0" fmla="*/ 14 w 17"/>
                <a:gd name="T1" fmla="*/ 15 h 17"/>
                <a:gd name="T2" fmla="*/ 3 w 17"/>
                <a:gd name="T3" fmla="*/ 14 h 17"/>
                <a:gd name="T4" fmla="*/ 3 w 17"/>
                <a:gd name="T5" fmla="*/ 3 h 17"/>
                <a:gd name="T6" fmla="*/ 14 w 17"/>
                <a:gd name="T7" fmla="*/ 3 h 17"/>
                <a:gd name="T8" fmla="*/ 14 w 17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4" y="15"/>
                  </a:moveTo>
                  <a:cubicBezTo>
                    <a:pt x="11" y="17"/>
                    <a:pt x="6" y="17"/>
                    <a:pt x="3" y="14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7" y="7"/>
                    <a:pt x="17" y="12"/>
                    <a:pt x="14" y="1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78"/>
            <p:cNvSpPr>
              <a:spLocks/>
            </p:cNvSpPr>
            <p:nvPr/>
          </p:nvSpPr>
          <p:spPr bwMode="auto">
            <a:xfrm>
              <a:off x="11874501" y="-146050"/>
              <a:ext cx="82550" cy="57150"/>
            </a:xfrm>
            <a:custGeom>
              <a:avLst/>
              <a:gdLst>
                <a:gd name="T0" fmla="*/ 4 w 22"/>
                <a:gd name="T1" fmla="*/ 1 h 15"/>
                <a:gd name="T2" fmla="*/ 15 w 22"/>
                <a:gd name="T3" fmla="*/ 4 h 15"/>
                <a:gd name="T4" fmla="*/ 21 w 22"/>
                <a:gd name="T5" fmla="*/ 14 h 15"/>
                <a:gd name="T6" fmla="*/ 17 w 22"/>
                <a:gd name="T7" fmla="*/ 14 h 15"/>
                <a:gd name="T8" fmla="*/ 13 w 22"/>
                <a:gd name="T9" fmla="*/ 7 h 15"/>
                <a:gd name="T10" fmla="*/ 6 w 22"/>
                <a:gd name="T11" fmla="*/ 4 h 15"/>
                <a:gd name="T12" fmla="*/ 4 w 22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5">
                  <a:moveTo>
                    <a:pt x="4" y="1"/>
                  </a:moveTo>
                  <a:cubicBezTo>
                    <a:pt x="8" y="0"/>
                    <a:pt x="12" y="2"/>
                    <a:pt x="15" y="4"/>
                  </a:cubicBezTo>
                  <a:cubicBezTo>
                    <a:pt x="17" y="5"/>
                    <a:pt x="22" y="11"/>
                    <a:pt x="21" y="14"/>
                  </a:cubicBezTo>
                  <a:cubicBezTo>
                    <a:pt x="21" y="15"/>
                    <a:pt x="18" y="14"/>
                    <a:pt x="17" y="14"/>
                  </a:cubicBezTo>
                  <a:cubicBezTo>
                    <a:pt x="15" y="14"/>
                    <a:pt x="14" y="9"/>
                    <a:pt x="13" y="7"/>
                  </a:cubicBezTo>
                  <a:cubicBezTo>
                    <a:pt x="11" y="4"/>
                    <a:pt x="11" y="4"/>
                    <a:pt x="6" y="4"/>
                  </a:cubicBezTo>
                  <a:cubicBezTo>
                    <a:pt x="0" y="4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79"/>
            <p:cNvSpPr>
              <a:spLocks/>
            </p:cNvSpPr>
            <p:nvPr/>
          </p:nvSpPr>
          <p:spPr bwMode="auto">
            <a:xfrm>
              <a:off x="11374438" y="-100012"/>
              <a:ext cx="525463" cy="223838"/>
            </a:xfrm>
            <a:custGeom>
              <a:avLst/>
              <a:gdLst>
                <a:gd name="T0" fmla="*/ 0 w 140"/>
                <a:gd name="T1" fmla="*/ 9 h 60"/>
                <a:gd name="T2" fmla="*/ 73 w 140"/>
                <a:gd name="T3" fmla="*/ 9 h 60"/>
                <a:gd name="T4" fmla="*/ 140 w 140"/>
                <a:gd name="T5" fmla="*/ 0 h 60"/>
                <a:gd name="T6" fmla="*/ 116 w 140"/>
                <a:gd name="T7" fmla="*/ 45 h 60"/>
                <a:gd name="T8" fmla="*/ 35 w 140"/>
                <a:gd name="T9" fmla="*/ 51 h 60"/>
                <a:gd name="T10" fmla="*/ 0 w 140"/>
                <a:gd name="T11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0">
                  <a:moveTo>
                    <a:pt x="0" y="9"/>
                  </a:moveTo>
                  <a:cubicBezTo>
                    <a:pt x="0" y="9"/>
                    <a:pt x="49" y="11"/>
                    <a:pt x="73" y="9"/>
                  </a:cubicBezTo>
                  <a:cubicBezTo>
                    <a:pt x="97" y="7"/>
                    <a:pt x="140" y="0"/>
                    <a:pt x="140" y="0"/>
                  </a:cubicBezTo>
                  <a:cubicBezTo>
                    <a:pt x="140" y="0"/>
                    <a:pt x="134" y="32"/>
                    <a:pt x="116" y="45"/>
                  </a:cubicBezTo>
                  <a:cubicBezTo>
                    <a:pt x="99" y="59"/>
                    <a:pt x="54" y="60"/>
                    <a:pt x="35" y="51"/>
                  </a:cubicBezTo>
                  <a:cubicBezTo>
                    <a:pt x="16" y="42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80"/>
            <p:cNvSpPr>
              <a:spLocks/>
            </p:cNvSpPr>
            <p:nvPr/>
          </p:nvSpPr>
          <p:spPr bwMode="auto">
            <a:xfrm>
              <a:off x="11453813" y="-14287"/>
              <a:ext cx="352425" cy="138113"/>
            </a:xfrm>
            <a:custGeom>
              <a:avLst/>
              <a:gdLst>
                <a:gd name="T0" fmla="*/ 51 w 94"/>
                <a:gd name="T1" fmla="*/ 0 h 37"/>
                <a:gd name="T2" fmla="*/ 0 w 94"/>
                <a:gd name="T3" fmla="*/ 17 h 37"/>
                <a:gd name="T4" fmla="*/ 14 w 94"/>
                <a:gd name="T5" fmla="*/ 28 h 37"/>
                <a:gd name="T6" fmla="*/ 94 w 94"/>
                <a:gd name="T7" fmla="*/ 23 h 37"/>
                <a:gd name="T8" fmla="*/ 51 w 94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37">
                  <a:moveTo>
                    <a:pt x="51" y="0"/>
                  </a:moveTo>
                  <a:cubicBezTo>
                    <a:pt x="32" y="1"/>
                    <a:pt x="12" y="2"/>
                    <a:pt x="0" y="17"/>
                  </a:cubicBezTo>
                  <a:cubicBezTo>
                    <a:pt x="4" y="22"/>
                    <a:pt x="9" y="26"/>
                    <a:pt x="14" y="28"/>
                  </a:cubicBezTo>
                  <a:cubicBezTo>
                    <a:pt x="33" y="37"/>
                    <a:pt x="76" y="36"/>
                    <a:pt x="94" y="23"/>
                  </a:cubicBezTo>
                  <a:cubicBezTo>
                    <a:pt x="84" y="9"/>
                    <a:pt x="71" y="0"/>
                    <a:pt x="51" y="0"/>
                  </a:cubicBezTo>
                  <a:close/>
                </a:path>
              </a:pathLst>
            </a:custGeom>
            <a:solidFill>
              <a:srgbClr val="4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81"/>
            <p:cNvSpPr>
              <a:spLocks/>
            </p:cNvSpPr>
            <p:nvPr/>
          </p:nvSpPr>
          <p:spPr bwMode="auto">
            <a:xfrm>
              <a:off x="5076826" y="7323138"/>
              <a:ext cx="2143125" cy="4533900"/>
            </a:xfrm>
            <a:custGeom>
              <a:avLst/>
              <a:gdLst>
                <a:gd name="T0" fmla="*/ 28 w 571"/>
                <a:gd name="T1" fmla="*/ 0 h 1208"/>
                <a:gd name="T2" fmla="*/ 54 w 571"/>
                <a:gd name="T3" fmla="*/ 253 h 1208"/>
                <a:gd name="T4" fmla="*/ 160 w 571"/>
                <a:gd name="T5" fmla="*/ 330 h 1208"/>
                <a:gd name="T6" fmla="*/ 118 w 571"/>
                <a:gd name="T7" fmla="*/ 1156 h 1208"/>
                <a:gd name="T8" fmla="*/ 241 w 571"/>
                <a:gd name="T9" fmla="*/ 1208 h 1208"/>
                <a:gd name="T10" fmla="*/ 261 w 571"/>
                <a:gd name="T11" fmla="*/ 342 h 1208"/>
                <a:gd name="T12" fmla="*/ 341 w 571"/>
                <a:gd name="T13" fmla="*/ 339 h 1208"/>
                <a:gd name="T14" fmla="*/ 373 w 571"/>
                <a:gd name="T15" fmla="*/ 1187 h 1208"/>
                <a:gd name="T16" fmla="*/ 463 w 571"/>
                <a:gd name="T17" fmla="*/ 1125 h 1208"/>
                <a:gd name="T18" fmla="*/ 501 w 571"/>
                <a:gd name="T19" fmla="*/ 1091 h 1208"/>
                <a:gd name="T20" fmla="*/ 431 w 571"/>
                <a:gd name="T21" fmla="*/ 324 h 1208"/>
                <a:gd name="T22" fmla="*/ 533 w 571"/>
                <a:gd name="T23" fmla="*/ 260 h 1208"/>
                <a:gd name="T24" fmla="*/ 553 w 571"/>
                <a:gd name="T25" fmla="*/ 15 h 1208"/>
                <a:gd name="T26" fmla="*/ 28 w 571"/>
                <a:gd name="T27" fmla="*/ 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1" h="1208">
                  <a:moveTo>
                    <a:pt x="28" y="0"/>
                  </a:moveTo>
                  <a:cubicBezTo>
                    <a:pt x="28" y="0"/>
                    <a:pt x="0" y="154"/>
                    <a:pt x="54" y="253"/>
                  </a:cubicBezTo>
                  <a:cubicBezTo>
                    <a:pt x="75" y="290"/>
                    <a:pt x="117" y="321"/>
                    <a:pt x="160" y="330"/>
                  </a:cubicBezTo>
                  <a:cubicBezTo>
                    <a:pt x="118" y="1156"/>
                    <a:pt x="118" y="1156"/>
                    <a:pt x="118" y="1156"/>
                  </a:cubicBezTo>
                  <a:cubicBezTo>
                    <a:pt x="241" y="1208"/>
                    <a:pt x="241" y="1208"/>
                    <a:pt x="241" y="1208"/>
                  </a:cubicBezTo>
                  <a:cubicBezTo>
                    <a:pt x="261" y="342"/>
                    <a:pt x="261" y="342"/>
                    <a:pt x="261" y="342"/>
                  </a:cubicBezTo>
                  <a:cubicBezTo>
                    <a:pt x="261" y="342"/>
                    <a:pt x="305" y="346"/>
                    <a:pt x="341" y="339"/>
                  </a:cubicBezTo>
                  <a:cubicBezTo>
                    <a:pt x="373" y="1187"/>
                    <a:pt x="373" y="1187"/>
                    <a:pt x="373" y="1187"/>
                  </a:cubicBezTo>
                  <a:cubicBezTo>
                    <a:pt x="463" y="1125"/>
                    <a:pt x="463" y="1125"/>
                    <a:pt x="463" y="1125"/>
                  </a:cubicBezTo>
                  <a:cubicBezTo>
                    <a:pt x="501" y="1091"/>
                    <a:pt x="501" y="1091"/>
                    <a:pt x="501" y="1091"/>
                  </a:cubicBezTo>
                  <a:cubicBezTo>
                    <a:pt x="431" y="324"/>
                    <a:pt x="431" y="324"/>
                    <a:pt x="431" y="324"/>
                  </a:cubicBezTo>
                  <a:cubicBezTo>
                    <a:pt x="431" y="324"/>
                    <a:pt x="496" y="319"/>
                    <a:pt x="533" y="260"/>
                  </a:cubicBezTo>
                  <a:cubicBezTo>
                    <a:pt x="564" y="209"/>
                    <a:pt x="571" y="125"/>
                    <a:pt x="553" y="15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82"/>
            <p:cNvSpPr>
              <a:spLocks/>
            </p:cNvSpPr>
            <p:nvPr/>
          </p:nvSpPr>
          <p:spPr bwMode="auto">
            <a:xfrm>
              <a:off x="5159376" y="7796213"/>
              <a:ext cx="2027238" cy="4060825"/>
            </a:xfrm>
            <a:custGeom>
              <a:avLst/>
              <a:gdLst>
                <a:gd name="T0" fmla="*/ 469 w 540"/>
                <a:gd name="T1" fmla="*/ 110 h 1082"/>
                <a:gd name="T2" fmla="*/ 278 w 540"/>
                <a:gd name="T3" fmla="*/ 168 h 1082"/>
                <a:gd name="T4" fmla="*/ 88 w 540"/>
                <a:gd name="T5" fmla="*/ 101 h 1082"/>
                <a:gd name="T6" fmla="*/ 18 w 540"/>
                <a:gd name="T7" fmla="*/ 19 h 1082"/>
                <a:gd name="T8" fmla="*/ 0 w 540"/>
                <a:gd name="T9" fmla="*/ 0 h 1082"/>
                <a:gd name="T10" fmla="*/ 32 w 540"/>
                <a:gd name="T11" fmla="*/ 127 h 1082"/>
                <a:gd name="T12" fmla="*/ 138 w 540"/>
                <a:gd name="T13" fmla="*/ 204 h 1082"/>
                <a:gd name="T14" fmla="*/ 137 w 540"/>
                <a:gd name="T15" fmla="*/ 227 h 1082"/>
                <a:gd name="T16" fmla="*/ 184 w 540"/>
                <a:gd name="T17" fmla="*/ 232 h 1082"/>
                <a:gd name="T18" fmla="*/ 187 w 540"/>
                <a:gd name="T19" fmla="*/ 236 h 1082"/>
                <a:gd name="T20" fmla="*/ 168 w 540"/>
                <a:gd name="T21" fmla="*/ 726 h 1082"/>
                <a:gd name="T22" fmla="*/ 159 w 540"/>
                <a:gd name="T23" fmla="*/ 974 h 1082"/>
                <a:gd name="T24" fmla="*/ 155 w 540"/>
                <a:gd name="T25" fmla="*/ 1055 h 1082"/>
                <a:gd name="T26" fmla="*/ 219 w 540"/>
                <a:gd name="T27" fmla="*/ 1082 h 1082"/>
                <a:gd name="T28" fmla="*/ 239 w 540"/>
                <a:gd name="T29" fmla="*/ 216 h 1082"/>
                <a:gd name="T30" fmla="*/ 319 w 540"/>
                <a:gd name="T31" fmla="*/ 213 h 1082"/>
                <a:gd name="T32" fmla="*/ 351 w 540"/>
                <a:gd name="T33" fmla="*/ 1061 h 1082"/>
                <a:gd name="T34" fmla="*/ 404 w 540"/>
                <a:gd name="T35" fmla="*/ 1024 h 1082"/>
                <a:gd name="T36" fmla="*/ 397 w 540"/>
                <a:gd name="T37" fmla="*/ 812 h 1082"/>
                <a:gd name="T38" fmla="*/ 384 w 540"/>
                <a:gd name="T39" fmla="*/ 531 h 1082"/>
                <a:gd name="T40" fmla="*/ 368 w 540"/>
                <a:gd name="T41" fmla="*/ 388 h 1082"/>
                <a:gd name="T42" fmla="*/ 363 w 540"/>
                <a:gd name="T43" fmla="*/ 266 h 1082"/>
                <a:gd name="T44" fmla="*/ 383 w 540"/>
                <a:gd name="T45" fmla="*/ 229 h 1082"/>
                <a:gd name="T46" fmla="*/ 412 w 540"/>
                <a:gd name="T47" fmla="*/ 226 h 1082"/>
                <a:gd name="T48" fmla="*/ 409 w 540"/>
                <a:gd name="T49" fmla="*/ 198 h 1082"/>
                <a:gd name="T50" fmla="*/ 511 w 540"/>
                <a:gd name="T51" fmla="*/ 134 h 1082"/>
                <a:gd name="T52" fmla="*/ 540 w 540"/>
                <a:gd name="T53" fmla="*/ 26 h 1082"/>
                <a:gd name="T54" fmla="*/ 469 w 540"/>
                <a:gd name="T55" fmla="*/ 110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40" h="1082">
                  <a:moveTo>
                    <a:pt x="469" y="110"/>
                  </a:moveTo>
                  <a:cubicBezTo>
                    <a:pt x="413" y="147"/>
                    <a:pt x="344" y="165"/>
                    <a:pt x="278" y="168"/>
                  </a:cubicBezTo>
                  <a:cubicBezTo>
                    <a:pt x="205" y="171"/>
                    <a:pt x="143" y="150"/>
                    <a:pt x="88" y="101"/>
                  </a:cubicBezTo>
                  <a:cubicBezTo>
                    <a:pt x="61" y="77"/>
                    <a:pt x="35" y="51"/>
                    <a:pt x="18" y="19"/>
                  </a:cubicBezTo>
                  <a:cubicBezTo>
                    <a:pt x="12" y="13"/>
                    <a:pt x="6" y="7"/>
                    <a:pt x="0" y="0"/>
                  </a:cubicBezTo>
                  <a:cubicBezTo>
                    <a:pt x="3" y="43"/>
                    <a:pt x="12" y="89"/>
                    <a:pt x="32" y="127"/>
                  </a:cubicBezTo>
                  <a:cubicBezTo>
                    <a:pt x="53" y="164"/>
                    <a:pt x="95" y="195"/>
                    <a:pt x="138" y="204"/>
                  </a:cubicBezTo>
                  <a:cubicBezTo>
                    <a:pt x="137" y="227"/>
                    <a:pt x="137" y="227"/>
                    <a:pt x="137" y="227"/>
                  </a:cubicBezTo>
                  <a:cubicBezTo>
                    <a:pt x="153" y="227"/>
                    <a:pt x="168" y="229"/>
                    <a:pt x="184" y="232"/>
                  </a:cubicBezTo>
                  <a:cubicBezTo>
                    <a:pt x="186" y="232"/>
                    <a:pt x="187" y="234"/>
                    <a:pt x="187" y="236"/>
                  </a:cubicBezTo>
                  <a:cubicBezTo>
                    <a:pt x="195" y="399"/>
                    <a:pt x="179" y="563"/>
                    <a:pt x="168" y="726"/>
                  </a:cubicBezTo>
                  <a:cubicBezTo>
                    <a:pt x="162" y="808"/>
                    <a:pt x="164" y="891"/>
                    <a:pt x="159" y="974"/>
                  </a:cubicBezTo>
                  <a:cubicBezTo>
                    <a:pt x="158" y="1001"/>
                    <a:pt x="156" y="1028"/>
                    <a:pt x="155" y="1055"/>
                  </a:cubicBezTo>
                  <a:cubicBezTo>
                    <a:pt x="219" y="1082"/>
                    <a:pt x="219" y="1082"/>
                    <a:pt x="219" y="1082"/>
                  </a:cubicBezTo>
                  <a:cubicBezTo>
                    <a:pt x="239" y="216"/>
                    <a:pt x="239" y="216"/>
                    <a:pt x="239" y="216"/>
                  </a:cubicBezTo>
                  <a:cubicBezTo>
                    <a:pt x="239" y="216"/>
                    <a:pt x="283" y="220"/>
                    <a:pt x="319" y="213"/>
                  </a:cubicBezTo>
                  <a:cubicBezTo>
                    <a:pt x="351" y="1061"/>
                    <a:pt x="351" y="1061"/>
                    <a:pt x="351" y="1061"/>
                  </a:cubicBezTo>
                  <a:cubicBezTo>
                    <a:pt x="404" y="1024"/>
                    <a:pt x="404" y="1024"/>
                    <a:pt x="404" y="1024"/>
                  </a:cubicBezTo>
                  <a:cubicBezTo>
                    <a:pt x="394" y="954"/>
                    <a:pt x="396" y="883"/>
                    <a:pt x="397" y="812"/>
                  </a:cubicBezTo>
                  <a:cubicBezTo>
                    <a:pt x="398" y="718"/>
                    <a:pt x="396" y="625"/>
                    <a:pt x="384" y="531"/>
                  </a:cubicBezTo>
                  <a:cubicBezTo>
                    <a:pt x="377" y="484"/>
                    <a:pt x="370" y="436"/>
                    <a:pt x="368" y="388"/>
                  </a:cubicBezTo>
                  <a:cubicBezTo>
                    <a:pt x="366" y="348"/>
                    <a:pt x="371" y="305"/>
                    <a:pt x="363" y="266"/>
                  </a:cubicBezTo>
                  <a:cubicBezTo>
                    <a:pt x="358" y="246"/>
                    <a:pt x="360" y="232"/>
                    <a:pt x="383" y="229"/>
                  </a:cubicBezTo>
                  <a:cubicBezTo>
                    <a:pt x="392" y="227"/>
                    <a:pt x="402" y="226"/>
                    <a:pt x="412" y="226"/>
                  </a:cubicBezTo>
                  <a:cubicBezTo>
                    <a:pt x="409" y="198"/>
                    <a:pt x="409" y="198"/>
                    <a:pt x="409" y="198"/>
                  </a:cubicBezTo>
                  <a:cubicBezTo>
                    <a:pt x="409" y="198"/>
                    <a:pt x="474" y="193"/>
                    <a:pt x="511" y="134"/>
                  </a:cubicBezTo>
                  <a:cubicBezTo>
                    <a:pt x="527" y="107"/>
                    <a:pt x="537" y="71"/>
                    <a:pt x="540" y="26"/>
                  </a:cubicBezTo>
                  <a:cubicBezTo>
                    <a:pt x="521" y="58"/>
                    <a:pt x="500" y="88"/>
                    <a:pt x="469" y="110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83"/>
            <p:cNvSpPr>
              <a:spLocks/>
            </p:cNvSpPr>
            <p:nvPr/>
          </p:nvSpPr>
          <p:spPr bwMode="auto">
            <a:xfrm>
              <a:off x="5173663" y="7119938"/>
              <a:ext cx="1985963" cy="604838"/>
            </a:xfrm>
            <a:custGeom>
              <a:avLst/>
              <a:gdLst>
                <a:gd name="T0" fmla="*/ 3 w 529"/>
                <a:gd name="T1" fmla="*/ 42 h 161"/>
                <a:gd name="T2" fmla="*/ 0 w 529"/>
                <a:gd name="T3" fmla="*/ 74 h 161"/>
                <a:gd name="T4" fmla="*/ 170 w 529"/>
                <a:gd name="T5" fmla="*/ 81 h 161"/>
                <a:gd name="T6" fmla="*/ 257 w 529"/>
                <a:gd name="T7" fmla="*/ 159 h 161"/>
                <a:gd name="T8" fmla="*/ 344 w 529"/>
                <a:gd name="T9" fmla="*/ 87 h 161"/>
                <a:gd name="T10" fmla="*/ 529 w 529"/>
                <a:gd name="T11" fmla="*/ 80 h 161"/>
                <a:gd name="T12" fmla="*/ 526 w 529"/>
                <a:gd name="T13" fmla="*/ 55 h 161"/>
                <a:gd name="T14" fmla="*/ 3 w 529"/>
                <a:gd name="T15" fmla="*/ 4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9" h="161">
                  <a:moveTo>
                    <a:pt x="3" y="42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81" y="73"/>
                    <a:pt x="170" y="81"/>
                  </a:cubicBezTo>
                  <a:cubicBezTo>
                    <a:pt x="205" y="84"/>
                    <a:pt x="219" y="157"/>
                    <a:pt x="257" y="159"/>
                  </a:cubicBezTo>
                  <a:cubicBezTo>
                    <a:pt x="294" y="161"/>
                    <a:pt x="308" y="88"/>
                    <a:pt x="344" y="87"/>
                  </a:cubicBezTo>
                  <a:cubicBezTo>
                    <a:pt x="407" y="86"/>
                    <a:pt x="499" y="94"/>
                    <a:pt x="529" y="80"/>
                  </a:cubicBezTo>
                  <a:cubicBezTo>
                    <a:pt x="526" y="55"/>
                    <a:pt x="526" y="55"/>
                    <a:pt x="526" y="55"/>
                  </a:cubicBezTo>
                  <a:cubicBezTo>
                    <a:pt x="526" y="55"/>
                    <a:pt x="232" y="0"/>
                    <a:pt x="3" y="42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84"/>
            <p:cNvSpPr>
              <a:spLocks/>
            </p:cNvSpPr>
            <p:nvPr/>
          </p:nvSpPr>
          <p:spPr bwMode="auto">
            <a:xfrm>
              <a:off x="4513263" y="11075988"/>
              <a:ext cx="1639888" cy="874713"/>
            </a:xfrm>
            <a:custGeom>
              <a:avLst/>
              <a:gdLst>
                <a:gd name="T0" fmla="*/ 39 w 437"/>
                <a:gd name="T1" fmla="*/ 222 h 233"/>
                <a:gd name="T2" fmla="*/ 414 w 437"/>
                <a:gd name="T3" fmla="*/ 206 h 233"/>
                <a:gd name="T4" fmla="*/ 219 w 437"/>
                <a:gd name="T5" fmla="*/ 12 h 233"/>
                <a:gd name="T6" fmla="*/ 39 w 437"/>
                <a:gd name="T7" fmla="*/ 22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233">
                  <a:moveTo>
                    <a:pt x="39" y="222"/>
                  </a:moveTo>
                  <a:cubicBezTo>
                    <a:pt x="39" y="222"/>
                    <a:pt x="323" y="233"/>
                    <a:pt x="414" y="206"/>
                  </a:cubicBezTo>
                  <a:cubicBezTo>
                    <a:pt x="414" y="206"/>
                    <a:pt x="437" y="23"/>
                    <a:pt x="219" y="12"/>
                  </a:cubicBezTo>
                  <a:cubicBezTo>
                    <a:pt x="0" y="0"/>
                    <a:pt x="1" y="207"/>
                    <a:pt x="39" y="222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85"/>
            <p:cNvSpPr>
              <a:spLocks/>
            </p:cNvSpPr>
            <p:nvPr/>
          </p:nvSpPr>
          <p:spPr bwMode="auto">
            <a:xfrm>
              <a:off x="4625976" y="11099800"/>
              <a:ext cx="1309688" cy="715963"/>
            </a:xfrm>
            <a:custGeom>
              <a:avLst/>
              <a:gdLst>
                <a:gd name="T0" fmla="*/ 349 w 349"/>
                <a:gd name="T1" fmla="*/ 75 h 191"/>
                <a:gd name="T2" fmla="*/ 189 w 349"/>
                <a:gd name="T3" fmla="*/ 6 h 191"/>
                <a:gd name="T4" fmla="*/ 0 w 349"/>
                <a:gd name="T5" fmla="*/ 107 h 191"/>
                <a:gd name="T6" fmla="*/ 349 w 349"/>
                <a:gd name="T7" fmla="*/ 7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9" h="191">
                  <a:moveTo>
                    <a:pt x="349" y="75"/>
                  </a:moveTo>
                  <a:cubicBezTo>
                    <a:pt x="321" y="40"/>
                    <a:pt x="273" y="10"/>
                    <a:pt x="189" y="6"/>
                  </a:cubicBezTo>
                  <a:cubicBezTo>
                    <a:pt x="75" y="0"/>
                    <a:pt x="21" y="53"/>
                    <a:pt x="0" y="107"/>
                  </a:cubicBezTo>
                  <a:cubicBezTo>
                    <a:pt x="60" y="191"/>
                    <a:pt x="318" y="185"/>
                    <a:pt x="349" y="75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86"/>
            <p:cNvSpPr>
              <a:spLocks/>
            </p:cNvSpPr>
            <p:nvPr/>
          </p:nvSpPr>
          <p:spPr bwMode="auto">
            <a:xfrm>
              <a:off x="4919663" y="11256963"/>
              <a:ext cx="220663" cy="120650"/>
            </a:xfrm>
            <a:custGeom>
              <a:avLst/>
              <a:gdLst>
                <a:gd name="T0" fmla="*/ 58 w 59"/>
                <a:gd name="T1" fmla="*/ 17 h 32"/>
                <a:gd name="T2" fmla="*/ 29 w 59"/>
                <a:gd name="T3" fmla="*/ 31 h 32"/>
                <a:gd name="T4" fmla="*/ 1 w 59"/>
                <a:gd name="T5" fmla="*/ 15 h 32"/>
                <a:gd name="T6" fmla="*/ 30 w 59"/>
                <a:gd name="T7" fmla="*/ 1 h 32"/>
                <a:gd name="T8" fmla="*/ 58 w 59"/>
                <a:gd name="T9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2">
                  <a:moveTo>
                    <a:pt x="58" y="17"/>
                  </a:moveTo>
                  <a:cubicBezTo>
                    <a:pt x="58" y="25"/>
                    <a:pt x="45" y="32"/>
                    <a:pt x="29" y="31"/>
                  </a:cubicBezTo>
                  <a:cubicBezTo>
                    <a:pt x="13" y="30"/>
                    <a:pt x="0" y="23"/>
                    <a:pt x="1" y="15"/>
                  </a:cubicBezTo>
                  <a:cubicBezTo>
                    <a:pt x="1" y="7"/>
                    <a:pt x="14" y="0"/>
                    <a:pt x="30" y="1"/>
                  </a:cubicBezTo>
                  <a:cubicBezTo>
                    <a:pt x="46" y="2"/>
                    <a:pt x="59" y="9"/>
                    <a:pt x="58" y="17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87"/>
            <p:cNvSpPr>
              <a:spLocks/>
            </p:cNvSpPr>
            <p:nvPr/>
          </p:nvSpPr>
          <p:spPr bwMode="auto">
            <a:xfrm>
              <a:off x="6330951" y="11166475"/>
              <a:ext cx="1643063" cy="836613"/>
            </a:xfrm>
            <a:custGeom>
              <a:avLst/>
              <a:gdLst>
                <a:gd name="T0" fmla="*/ 385 w 438"/>
                <a:gd name="T1" fmla="*/ 223 h 223"/>
                <a:gd name="T2" fmla="*/ 12 w 438"/>
                <a:gd name="T3" fmla="*/ 185 h 223"/>
                <a:gd name="T4" fmla="*/ 219 w 438"/>
                <a:gd name="T5" fmla="*/ 2 h 223"/>
                <a:gd name="T6" fmla="*/ 385 w 438"/>
                <a:gd name="T7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8" h="223">
                  <a:moveTo>
                    <a:pt x="385" y="223"/>
                  </a:moveTo>
                  <a:cubicBezTo>
                    <a:pt x="385" y="223"/>
                    <a:pt x="101" y="217"/>
                    <a:pt x="12" y="185"/>
                  </a:cubicBezTo>
                  <a:cubicBezTo>
                    <a:pt x="12" y="185"/>
                    <a:pt x="0" y="0"/>
                    <a:pt x="219" y="2"/>
                  </a:cubicBezTo>
                  <a:cubicBezTo>
                    <a:pt x="438" y="5"/>
                    <a:pt x="424" y="211"/>
                    <a:pt x="385" y="223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88"/>
            <p:cNvSpPr>
              <a:spLocks/>
            </p:cNvSpPr>
            <p:nvPr/>
          </p:nvSpPr>
          <p:spPr bwMode="auto">
            <a:xfrm>
              <a:off x="6537326" y="11171238"/>
              <a:ext cx="1293813" cy="727075"/>
            </a:xfrm>
            <a:custGeom>
              <a:avLst/>
              <a:gdLst>
                <a:gd name="T0" fmla="*/ 0 w 345"/>
                <a:gd name="T1" fmla="*/ 61 h 194"/>
                <a:gd name="T2" fmla="*/ 164 w 345"/>
                <a:gd name="T3" fmla="*/ 1 h 194"/>
                <a:gd name="T4" fmla="*/ 345 w 345"/>
                <a:gd name="T5" fmla="*/ 114 h 194"/>
                <a:gd name="T6" fmla="*/ 0 w 345"/>
                <a:gd name="T7" fmla="*/ 6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194">
                  <a:moveTo>
                    <a:pt x="0" y="61"/>
                  </a:moveTo>
                  <a:cubicBezTo>
                    <a:pt x="29" y="27"/>
                    <a:pt x="79" y="0"/>
                    <a:pt x="164" y="1"/>
                  </a:cubicBezTo>
                  <a:cubicBezTo>
                    <a:pt x="277" y="3"/>
                    <a:pt x="328" y="58"/>
                    <a:pt x="345" y="114"/>
                  </a:cubicBezTo>
                  <a:cubicBezTo>
                    <a:pt x="281" y="194"/>
                    <a:pt x="24" y="173"/>
                    <a:pt x="0" y="61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89"/>
            <p:cNvSpPr>
              <a:spLocks/>
            </p:cNvSpPr>
            <p:nvPr/>
          </p:nvSpPr>
          <p:spPr bwMode="auto">
            <a:xfrm>
              <a:off x="7332663" y="11331575"/>
              <a:ext cx="217488" cy="117475"/>
            </a:xfrm>
            <a:custGeom>
              <a:avLst/>
              <a:gdLst>
                <a:gd name="T0" fmla="*/ 1 w 58"/>
                <a:gd name="T1" fmla="*/ 15 h 31"/>
                <a:gd name="T2" fmla="*/ 29 w 58"/>
                <a:gd name="T3" fmla="*/ 31 h 31"/>
                <a:gd name="T4" fmla="*/ 58 w 58"/>
                <a:gd name="T5" fmla="*/ 16 h 31"/>
                <a:gd name="T6" fmla="*/ 30 w 58"/>
                <a:gd name="T7" fmla="*/ 1 h 31"/>
                <a:gd name="T8" fmla="*/ 1 w 58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1">
                  <a:moveTo>
                    <a:pt x="1" y="15"/>
                  </a:moveTo>
                  <a:cubicBezTo>
                    <a:pt x="0" y="23"/>
                    <a:pt x="13" y="30"/>
                    <a:pt x="29" y="31"/>
                  </a:cubicBezTo>
                  <a:cubicBezTo>
                    <a:pt x="45" y="31"/>
                    <a:pt x="58" y="25"/>
                    <a:pt x="58" y="16"/>
                  </a:cubicBezTo>
                  <a:cubicBezTo>
                    <a:pt x="58" y="8"/>
                    <a:pt x="46" y="1"/>
                    <a:pt x="30" y="1"/>
                  </a:cubicBezTo>
                  <a:cubicBezTo>
                    <a:pt x="14" y="0"/>
                    <a:pt x="1" y="7"/>
                    <a:pt x="1" y="15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90"/>
            <p:cNvSpPr>
              <a:spLocks/>
            </p:cNvSpPr>
            <p:nvPr/>
          </p:nvSpPr>
          <p:spPr bwMode="auto">
            <a:xfrm>
              <a:off x="6873876" y="4186238"/>
              <a:ext cx="863600" cy="2855913"/>
            </a:xfrm>
            <a:custGeom>
              <a:avLst/>
              <a:gdLst>
                <a:gd name="T0" fmla="*/ 0 w 230"/>
                <a:gd name="T1" fmla="*/ 87 h 761"/>
                <a:gd name="T2" fmla="*/ 125 w 230"/>
                <a:gd name="T3" fmla="*/ 108 h 761"/>
                <a:gd name="T4" fmla="*/ 225 w 230"/>
                <a:gd name="T5" fmla="*/ 504 h 761"/>
                <a:gd name="T6" fmla="*/ 40 w 230"/>
                <a:gd name="T7" fmla="*/ 744 h 761"/>
                <a:gd name="T8" fmla="*/ 0 w 230"/>
                <a:gd name="T9" fmla="*/ 87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761">
                  <a:moveTo>
                    <a:pt x="0" y="87"/>
                  </a:moveTo>
                  <a:cubicBezTo>
                    <a:pt x="0" y="87"/>
                    <a:pt x="67" y="0"/>
                    <a:pt x="125" y="108"/>
                  </a:cubicBezTo>
                  <a:cubicBezTo>
                    <a:pt x="183" y="215"/>
                    <a:pt x="219" y="419"/>
                    <a:pt x="225" y="504"/>
                  </a:cubicBezTo>
                  <a:cubicBezTo>
                    <a:pt x="230" y="588"/>
                    <a:pt x="115" y="761"/>
                    <a:pt x="40" y="744"/>
                  </a:cubicBezTo>
                  <a:lnTo>
                    <a:pt x="0" y="87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91"/>
            <p:cNvSpPr>
              <a:spLocks/>
            </p:cNvSpPr>
            <p:nvPr/>
          </p:nvSpPr>
          <p:spPr bwMode="auto">
            <a:xfrm>
              <a:off x="6870701" y="4357688"/>
              <a:ext cx="866775" cy="2684463"/>
            </a:xfrm>
            <a:custGeom>
              <a:avLst/>
              <a:gdLst>
                <a:gd name="T0" fmla="*/ 126 w 231"/>
                <a:gd name="T1" fmla="*/ 62 h 715"/>
                <a:gd name="T2" fmla="*/ 127 w 231"/>
                <a:gd name="T3" fmla="*/ 65 h 715"/>
                <a:gd name="T4" fmla="*/ 89 w 231"/>
                <a:gd name="T5" fmla="*/ 143 h 715"/>
                <a:gd name="T6" fmla="*/ 89 w 231"/>
                <a:gd name="T7" fmla="*/ 244 h 715"/>
                <a:gd name="T8" fmla="*/ 93 w 231"/>
                <a:gd name="T9" fmla="*/ 349 h 715"/>
                <a:gd name="T10" fmla="*/ 138 w 231"/>
                <a:gd name="T11" fmla="*/ 435 h 715"/>
                <a:gd name="T12" fmla="*/ 85 w 231"/>
                <a:gd name="T13" fmla="*/ 509 h 715"/>
                <a:gd name="T14" fmla="*/ 90 w 231"/>
                <a:gd name="T15" fmla="*/ 647 h 715"/>
                <a:gd name="T16" fmla="*/ 148 w 231"/>
                <a:gd name="T17" fmla="*/ 602 h 715"/>
                <a:gd name="T18" fmla="*/ 178 w 231"/>
                <a:gd name="T19" fmla="*/ 553 h 715"/>
                <a:gd name="T20" fmla="*/ 203 w 231"/>
                <a:gd name="T21" fmla="*/ 488 h 715"/>
                <a:gd name="T22" fmla="*/ 226 w 231"/>
                <a:gd name="T23" fmla="*/ 458 h 715"/>
                <a:gd name="T24" fmla="*/ 41 w 231"/>
                <a:gd name="T25" fmla="*/ 698 h 715"/>
                <a:gd name="T26" fmla="*/ 1 w 231"/>
                <a:gd name="T27" fmla="*/ 41 h 715"/>
                <a:gd name="T28" fmla="*/ 43 w 231"/>
                <a:gd name="T29" fmla="*/ 10 h 715"/>
                <a:gd name="T30" fmla="*/ 126 w 231"/>
                <a:gd name="T31" fmla="*/ 62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715">
                  <a:moveTo>
                    <a:pt x="126" y="62"/>
                  </a:moveTo>
                  <a:cubicBezTo>
                    <a:pt x="126" y="63"/>
                    <a:pt x="127" y="64"/>
                    <a:pt x="127" y="65"/>
                  </a:cubicBezTo>
                  <a:cubicBezTo>
                    <a:pt x="70" y="0"/>
                    <a:pt x="81" y="98"/>
                    <a:pt x="89" y="143"/>
                  </a:cubicBezTo>
                  <a:cubicBezTo>
                    <a:pt x="95" y="176"/>
                    <a:pt x="91" y="210"/>
                    <a:pt x="89" y="244"/>
                  </a:cubicBezTo>
                  <a:cubicBezTo>
                    <a:pt x="87" y="281"/>
                    <a:pt x="89" y="315"/>
                    <a:pt x="93" y="349"/>
                  </a:cubicBezTo>
                  <a:cubicBezTo>
                    <a:pt x="99" y="391"/>
                    <a:pt x="102" y="422"/>
                    <a:pt x="138" y="435"/>
                  </a:cubicBezTo>
                  <a:cubicBezTo>
                    <a:pt x="114" y="457"/>
                    <a:pt x="94" y="477"/>
                    <a:pt x="85" y="509"/>
                  </a:cubicBezTo>
                  <a:cubicBezTo>
                    <a:pt x="79" y="527"/>
                    <a:pt x="76" y="629"/>
                    <a:pt x="90" y="647"/>
                  </a:cubicBezTo>
                  <a:cubicBezTo>
                    <a:pt x="105" y="666"/>
                    <a:pt x="135" y="616"/>
                    <a:pt x="148" y="602"/>
                  </a:cubicBezTo>
                  <a:cubicBezTo>
                    <a:pt x="161" y="589"/>
                    <a:pt x="172" y="570"/>
                    <a:pt x="178" y="553"/>
                  </a:cubicBezTo>
                  <a:cubicBezTo>
                    <a:pt x="185" y="531"/>
                    <a:pt x="196" y="510"/>
                    <a:pt x="203" y="488"/>
                  </a:cubicBezTo>
                  <a:cubicBezTo>
                    <a:pt x="208" y="472"/>
                    <a:pt x="222" y="405"/>
                    <a:pt x="226" y="458"/>
                  </a:cubicBezTo>
                  <a:cubicBezTo>
                    <a:pt x="231" y="542"/>
                    <a:pt x="116" y="715"/>
                    <a:pt x="41" y="698"/>
                  </a:cubicBezTo>
                  <a:cubicBezTo>
                    <a:pt x="41" y="698"/>
                    <a:pt x="1" y="41"/>
                    <a:pt x="1" y="41"/>
                  </a:cubicBezTo>
                  <a:cubicBezTo>
                    <a:pt x="0" y="30"/>
                    <a:pt x="35" y="12"/>
                    <a:pt x="43" y="10"/>
                  </a:cubicBezTo>
                  <a:cubicBezTo>
                    <a:pt x="81" y="0"/>
                    <a:pt x="110" y="30"/>
                    <a:pt x="126" y="62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92"/>
            <p:cNvSpPr>
              <a:spLocks/>
            </p:cNvSpPr>
            <p:nvPr/>
          </p:nvSpPr>
          <p:spPr bwMode="auto">
            <a:xfrm>
              <a:off x="4914901" y="4324350"/>
              <a:ext cx="2406650" cy="3055938"/>
            </a:xfrm>
            <a:custGeom>
              <a:avLst/>
              <a:gdLst>
                <a:gd name="T0" fmla="*/ 106 w 641"/>
                <a:gd name="T1" fmla="*/ 24 h 814"/>
                <a:gd name="T2" fmla="*/ 504 w 641"/>
                <a:gd name="T3" fmla="*/ 20 h 814"/>
                <a:gd name="T4" fmla="*/ 579 w 641"/>
                <a:gd name="T5" fmla="*/ 74 h 814"/>
                <a:gd name="T6" fmla="*/ 612 w 641"/>
                <a:gd name="T7" fmla="*/ 572 h 814"/>
                <a:gd name="T8" fmla="*/ 596 w 641"/>
                <a:gd name="T9" fmla="*/ 814 h 814"/>
                <a:gd name="T10" fmla="*/ 71 w 641"/>
                <a:gd name="T11" fmla="*/ 798 h 814"/>
                <a:gd name="T12" fmla="*/ 36 w 641"/>
                <a:gd name="T13" fmla="*/ 195 h 814"/>
                <a:gd name="T14" fmla="*/ 106 w 641"/>
                <a:gd name="T15" fmla="*/ 2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1" h="814">
                  <a:moveTo>
                    <a:pt x="106" y="24"/>
                  </a:moveTo>
                  <a:cubicBezTo>
                    <a:pt x="106" y="24"/>
                    <a:pt x="188" y="0"/>
                    <a:pt x="504" y="20"/>
                  </a:cubicBezTo>
                  <a:cubicBezTo>
                    <a:pt x="504" y="20"/>
                    <a:pt x="569" y="27"/>
                    <a:pt x="579" y="74"/>
                  </a:cubicBezTo>
                  <a:cubicBezTo>
                    <a:pt x="585" y="101"/>
                    <a:pt x="566" y="344"/>
                    <a:pt x="612" y="572"/>
                  </a:cubicBezTo>
                  <a:cubicBezTo>
                    <a:pt x="641" y="715"/>
                    <a:pt x="596" y="814"/>
                    <a:pt x="596" y="814"/>
                  </a:cubicBezTo>
                  <a:cubicBezTo>
                    <a:pt x="71" y="798"/>
                    <a:pt x="71" y="798"/>
                    <a:pt x="71" y="798"/>
                  </a:cubicBezTo>
                  <a:cubicBezTo>
                    <a:pt x="71" y="798"/>
                    <a:pt x="23" y="423"/>
                    <a:pt x="36" y="195"/>
                  </a:cubicBezTo>
                  <a:cubicBezTo>
                    <a:pt x="41" y="105"/>
                    <a:pt x="0" y="27"/>
                    <a:pt x="106" y="2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93"/>
            <p:cNvSpPr>
              <a:spLocks/>
            </p:cNvSpPr>
            <p:nvPr/>
          </p:nvSpPr>
          <p:spPr bwMode="auto">
            <a:xfrm>
              <a:off x="4922838" y="4414838"/>
              <a:ext cx="869950" cy="2924175"/>
            </a:xfrm>
            <a:custGeom>
              <a:avLst/>
              <a:gdLst>
                <a:gd name="T0" fmla="*/ 134 w 232"/>
                <a:gd name="T1" fmla="*/ 714 h 779"/>
                <a:gd name="T2" fmla="*/ 71 w 232"/>
                <a:gd name="T3" fmla="*/ 453 h 779"/>
                <a:gd name="T4" fmla="*/ 83 w 232"/>
                <a:gd name="T5" fmla="*/ 285 h 779"/>
                <a:gd name="T6" fmla="*/ 98 w 232"/>
                <a:gd name="T7" fmla="*/ 121 h 779"/>
                <a:gd name="T8" fmla="*/ 98 w 232"/>
                <a:gd name="T9" fmla="*/ 0 h 779"/>
                <a:gd name="T10" fmla="*/ 34 w 232"/>
                <a:gd name="T11" fmla="*/ 171 h 779"/>
                <a:gd name="T12" fmla="*/ 69 w 232"/>
                <a:gd name="T13" fmla="*/ 774 h 779"/>
                <a:gd name="T14" fmla="*/ 232 w 232"/>
                <a:gd name="T15" fmla="*/ 779 h 779"/>
                <a:gd name="T16" fmla="*/ 134 w 232"/>
                <a:gd name="T17" fmla="*/ 714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779">
                  <a:moveTo>
                    <a:pt x="134" y="714"/>
                  </a:moveTo>
                  <a:cubicBezTo>
                    <a:pt x="77" y="643"/>
                    <a:pt x="66" y="541"/>
                    <a:pt x="71" y="453"/>
                  </a:cubicBezTo>
                  <a:cubicBezTo>
                    <a:pt x="74" y="397"/>
                    <a:pt x="81" y="341"/>
                    <a:pt x="83" y="285"/>
                  </a:cubicBezTo>
                  <a:cubicBezTo>
                    <a:pt x="85" y="230"/>
                    <a:pt x="87" y="175"/>
                    <a:pt x="98" y="121"/>
                  </a:cubicBezTo>
                  <a:cubicBezTo>
                    <a:pt x="96" y="120"/>
                    <a:pt x="96" y="39"/>
                    <a:pt x="98" y="0"/>
                  </a:cubicBezTo>
                  <a:cubicBezTo>
                    <a:pt x="0" y="6"/>
                    <a:pt x="39" y="83"/>
                    <a:pt x="34" y="171"/>
                  </a:cubicBezTo>
                  <a:cubicBezTo>
                    <a:pt x="21" y="399"/>
                    <a:pt x="69" y="774"/>
                    <a:pt x="69" y="774"/>
                  </a:cubicBezTo>
                  <a:cubicBezTo>
                    <a:pt x="232" y="779"/>
                    <a:pt x="232" y="779"/>
                    <a:pt x="232" y="779"/>
                  </a:cubicBezTo>
                  <a:cubicBezTo>
                    <a:pt x="194" y="766"/>
                    <a:pt x="159" y="746"/>
                    <a:pt x="134" y="714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94"/>
            <p:cNvSpPr>
              <a:spLocks/>
            </p:cNvSpPr>
            <p:nvPr/>
          </p:nvSpPr>
          <p:spPr bwMode="auto">
            <a:xfrm>
              <a:off x="5208588" y="3878263"/>
              <a:ext cx="765175" cy="866775"/>
            </a:xfrm>
            <a:custGeom>
              <a:avLst/>
              <a:gdLst>
                <a:gd name="T0" fmla="*/ 22 w 204"/>
                <a:gd name="T1" fmla="*/ 0 h 231"/>
                <a:gd name="T2" fmla="*/ 8 w 204"/>
                <a:gd name="T3" fmla="*/ 160 h 231"/>
                <a:gd name="T4" fmla="*/ 77 w 204"/>
                <a:gd name="T5" fmla="*/ 216 h 231"/>
                <a:gd name="T6" fmla="*/ 199 w 204"/>
                <a:gd name="T7" fmla="*/ 194 h 231"/>
                <a:gd name="T8" fmla="*/ 204 w 204"/>
                <a:gd name="T9" fmla="*/ 148 h 231"/>
                <a:gd name="T10" fmla="*/ 22 w 204"/>
                <a:gd name="T1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231">
                  <a:moveTo>
                    <a:pt x="22" y="0"/>
                  </a:moveTo>
                  <a:cubicBezTo>
                    <a:pt x="22" y="0"/>
                    <a:pt x="0" y="134"/>
                    <a:pt x="8" y="160"/>
                  </a:cubicBezTo>
                  <a:cubicBezTo>
                    <a:pt x="16" y="185"/>
                    <a:pt x="42" y="211"/>
                    <a:pt x="77" y="216"/>
                  </a:cubicBezTo>
                  <a:cubicBezTo>
                    <a:pt x="165" y="231"/>
                    <a:pt x="199" y="194"/>
                    <a:pt x="199" y="194"/>
                  </a:cubicBezTo>
                  <a:cubicBezTo>
                    <a:pt x="204" y="148"/>
                    <a:pt x="204" y="148"/>
                    <a:pt x="204" y="148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95"/>
            <p:cNvSpPr>
              <a:spLocks/>
            </p:cNvSpPr>
            <p:nvPr/>
          </p:nvSpPr>
          <p:spPr bwMode="auto">
            <a:xfrm>
              <a:off x="5170488" y="3757613"/>
              <a:ext cx="795338" cy="866775"/>
            </a:xfrm>
            <a:custGeom>
              <a:avLst/>
              <a:gdLst>
                <a:gd name="T0" fmla="*/ 22 w 212"/>
                <a:gd name="T1" fmla="*/ 0 h 231"/>
                <a:gd name="T2" fmla="*/ 8 w 212"/>
                <a:gd name="T3" fmla="*/ 159 h 231"/>
                <a:gd name="T4" fmla="*/ 77 w 212"/>
                <a:gd name="T5" fmla="*/ 216 h 231"/>
                <a:gd name="T6" fmla="*/ 192 w 212"/>
                <a:gd name="T7" fmla="*/ 222 h 231"/>
                <a:gd name="T8" fmla="*/ 212 w 212"/>
                <a:gd name="T9" fmla="*/ 132 h 231"/>
                <a:gd name="T10" fmla="*/ 22 w 212"/>
                <a:gd name="T1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231">
                  <a:moveTo>
                    <a:pt x="22" y="0"/>
                  </a:moveTo>
                  <a:cubicBezTo>
                    <a:pt x="22" y="0"/>
                    <a:pt x="0" y="134"/>
                    <a:pt x="8" y="159"/>
                  </a:cubicBezTo>
                  <a:cubicBezTo>
                    <a:pt x="16" y="185"/>
                    <a:pt x="42" y="210"/>
                    <a:pt x="77" y="216"/>
                  </a:cubicBezTo>
                  <a:cubicBezTo>
                    <a:pt x="165" y="231"/>
                    <a:pt x="192" y="222"/>
                    <a:pt x="192" y="222"/>
                  </a:cubicBezTo>
                  <a:cubicBezTo>
                    <a:pt x="212" y="132"/>
                    <a:pt x="212" y="132"/>
                    <a:pt x="212" y="132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96"/>
            <p:cNvSpPr>
              <a:spLocks/>
            </p:cNvSpPr>
            <p:nvPr/>
          </p:nvSpPr>
          <p:spPr bwMode="auto">
            <a:xfrm>
              <a:off x="5211763" y="3757613"/>
              <a:ext cx="754063" cy="604838"/>
            </a:xfrm>
            <a:custGeom>
              <a:avLst/>
              <a:gdLst>
                <a:gd name="T0" fmla="*/ 76 w 201"/>
                <a:gd name="T1" fmla="*/ 89 h 161"/>
                <a:gd name="T2" fmla="*/ 194 w 201"/>
                <a:gd name="T3" fmla="*/ 161 h 161"/>
                <a:gd name="T4" fmla="*/ 201 w 201"/>
                <a:gd name="T5" fmla="*/ 132 h 161"/>
                <a:gd name="T6" fmla="*/ 11 w 201"/>
                <a:gd name="T7" fmla="*/ 0 h 161"/>
                <a:gd name="T8" fmla="*/ 0 w 201"/>
                <a:gd name="T9" fmla="*/ 80 h 161"/>
                <a:gd name="T10" fmla="*/ 76 w 201"/>
                <a:gd name="T11" fmla="*/ 8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161">
                  <a:moveTo>
                    <a:pt x="76" y="89"/>
                  </a:moveTo>
                  <a:cubicBezTo>
                    <a:pt x="121" y="103"/>
                    <a:pt x="154" y="139"/>
                    <a:pt x="194" y="161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4" y="40"/>
                    <a:pt x="0" y="80"/>
                  </a:cubicBezTo>
                  <a:cubicBezTo>
                    <a:pt x="26" y="80"/>
                    <a:pt x="52" y="81"/>
                    <a:pt x="76" y="89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97"/>
            <p:cNvSpPr>
              <a:spLocks/>
            </p:cNvSpPr>
            <p:nvPr/>
          </p:nvSpPr>
          <p:spPr bwMode="auto">
            <a:xfrm>
              <a:off x="6221413" y="3971925"/>
              <a:ext cx="817563" cy="641350"/>
            </a:xfrm>
            <a:custGeom>
              <a:avLst/>
              <a:gdLst>
                <a:gd name="T0" fmla="*/ 218 w 218"/>
                <a:gd name="T1" fmla="*/ 0 h 171"/>
                <a:gd name="T2" fmla="*/ 199 w 218"/>
                <a:gd name="T3" fmla="*/ 122 h 171"/>
                <a:gd name="T4" fmla="*/ 0 w 218"/>
                <a:gd name="T5" fmla="*/ 171 h 171"/>
                <a:gd name="T6" fmla="*/ 33 w 218"/>
                <a:gd name="T7" fmla="*/ 36 h 171"/>
                <a:gd name="T8" fmla="*/ 218 w 218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171">
                  <a:moveTo>
                    <a:pt x="218" y="0"/>
                  </a:moveTo>
                  <a:cubicBezTo>
                    <a:pt x="218" y="0"/>
                    <a:pt x="207" y="110"/>
                    <a:pt x="199" y="122"/>
                  </a:cubicBezTo>
                  <a:cubicBezTo>
                    <a:pt x="191" y="133"/>
                    <a:pt x="173" y="170"/>
                    <a:pt x="0" y="171"/>
                  </a:cubicBezTo>
                  <a:cubicBezTo>
                    <a:pt x="33" y="36"/>
                    <a:pt x="33" y="36"/>
                    <a:pt x="33" y="36"/>
                  </a:cubicBezTo>
                  <a:lnTo>
                    <a:pt x="218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98"/>
            <p:cNvSpPr>
              <a:spLocks/>
            </p:cNvSpPr>
            <p:nvPr/>
          </p:nvSpPr>
          <p:spPr bwMode="auto">
            <a:xfrm>
              <a:off x="6303963" y="3884613"/>
              <a:ext cx="784225" cy="642938"/>
            </a:xfrm>
            <a:custGeom>
              <a:avLst/>
              <a:gdLst>
                <a:gd name="T0" fmla="*/ 209 w 209"/>
                <a:gd name="T1" fmla="*/ 0 h 171"/>
                <a:gd name="T2" fmla="*/ 190 w 209"/>
                <a:gd name="T3" fmla="*/ 122 h 171"/>
                <a:gd name="T4" fmla="*/ 0 w 209"/>
                <a:gd name="T5" fmla="*/ 171 h 171"/>
                <a:gd name="T6" fmla="*/ 36 w 209"/>
                <a:gd name="T7" fmla="*/ 35 h 171"/>
                <a:gd name="T8" fmla="*/ 209 w 209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71">
                  <a:moveTo>
                    <a:pt x="209" y="0"/>
                  </a:moveTo>
                  <a:cubicBezTo>
                    <a:pt x="209" y="0"/>
                    <a:pt x="198" y="111"/>
                    <a:pt x="190" y="122"/>
                  </a:cubicBezTo>
                  <a:cubicBezTo>
                    <a:pt x="182" y="133"/>
                    <a:pt x="173" y="170"/>
                    <a:pt x="0" y="171"/>
                  </a:cubicBezTo>
                  <a:cubicBezTo>
                    <a:pt x="36" y="35"/>
                    <a:pt x="36" y="35"/>
                    <a:pt x="36" y="35"/>
                  </a:cubicBezTo>
                  <a:lnTo>
                    <a:pt x="209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99"/>
            <p:cNvSpPr>
              <a:spLocks/>
            </p:cNvSpPr>
            <p:nvPr/>
          </p:nvSpPr>
          <p:spPr bwMode="auto">
            <a:xfrm>
              <a:off x="6356351" y="3884613"/>
              <a:ext cx="731838" cy="442913"/>
            </a:xfrm>
            <a:custGeom>
              <a:avLst/>
              <a:gdLst>
                <a:gd name="T0" fmla="*/ 125 w 195"/>
                <a:gd name="T1" fmla="*/ 64 h 118"/>
                <a:gd name="T2" fmla="*/ 189 w 195"/>
                <a:gd name="T3" fmla="*/ 57 h 118"/>
                <a:gd name="T4" fmla="*/ 195 w 195"/>
                <a:gd name="T5" fmla="*/ 0 h 118"/>
                <a:gd name="T6" fmla="*/ 22 w 195"/>
                <a:gd name="T7" fmla="*/ 35 h 118"/>
                <a:gd name="T8" fmla="*/ 0 w 195"/>
                <a:gd name="T9" fmla="*/ 118 h 118"/>
                <a:gd name="T10" fmla="*/ 125 w 195"/>
                <a:gd name="T11" fmla="*/ 6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18">
                  <a:moveTo>
                    <a:pt x="125" y="64"/>
                  </a:moveTo>
                  <a:cubicBezTo>
                    <a:pt x="146" y="61"/>
                    <a:pt x="168" y="58"/>
                    <a:pt x="189" y="57"/>
                  </a:cubicBezTo>
                  <a:cubicBezTo>
                    <a:pt x="193" y="28"/>
                    <a:pt x="195" y="0"/>
                    <a:pt x="195" y="0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41" y="98"/>
                    <a:pt x="80" y="72"/>
                    <a:pt x="125" y="64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00"/>
            <p:cNvSpPr>
              <a:spLocks/>
            </p:cNvSpPr>
            <p:nvPr/>
          </p:nvSpPr>
          <p:spPr bwMode="auto">
            <a:xfrm>
              <a:off x="5459413" y="4451350"/>
              <a:ext cx="1287463" cy="2905125"/>
            </a:xfrm>
            <a:custGeom>
              <a:avLst/>
              <a:gdLst>
                <a:gd name="T0" fmla="*/ 272 w 811"/>
                <a:gd name="T1" fmla="*/ 0 h 1830"/>
                <a:gd name="T2" fmla="*/ 0 w 811"/>
                <a:gd name="T3" fmla="*/ 1327 h 1830"/>
                <a:gd name="T4" fmla="*/ 260 w 811"/>
                <a:gd name="T5" fmla="*/ 1821 h 1830"/>
                <a:gd name="T6" fmla="*/ 586 w 811"/>
                <a:gd name="T7" fmla="*/ 1830 h 1830"/>
                <a:gd name="T8" fmla="*/ 811 w 811"/>
                <a:gd name="T9" fmla="*/ 1419 h 1830"/>
                <a:gd name="T10" fmla="*/ 523 w 811"/>
                <a:gd name="T11" fmla="*/ 5 h 1830"/>
                <a:gd name="T12" fmla="*/ 272 w 811"/>
                <a:gd name="T13" fmla="*/ 0 h 1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1" h="1830">
                  <a:moveTo>
                    <a:pt x="272" y="0"/>
                  </a:moveTo>
                  <a:lnTo>
                    <a:pt x="0" y="1327"/>
                  </a:lnTo>
                  <a:lnTo>
                    <a:pt x="260" y="1821"/>
                  </a:lnTo>
                  <a:lnTo>
                    <a:pt x="586" y="1830"/>
                  </a:lnTo>
                  <a:lnTo>
                    <a:pt x="811" y="1419"/>
                  </a:lnTo>
                  <a:lnTo>
                    <a:pt x="523" y="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01"/>
            <p:cNvSpPr>
              <a:spLocks/>
            </p:cNvSpPr>
            <p:nvPr/>
          </p:nvSpPr>
          <p:spPr bwMode="auto">
            <a:xfrm>
              <a:off x="5549901" y="4464050"/>
              <a:ext cx="1111250" cy="3076575"/>
            </a:xfrm>
            <a:custGeom>
              <a:avLst/>
              <a:gdLst>
                <a:gd name="T0" fmla="*/ 106 w 296"/>
                <a:gd name="T1" fmla="*/ 0 h 820"/>
                <a:gd name="T2" fmla="*/ 0 w 296"/>
                <a:gd name="T3" fmla="*/ 564 h 820"/>
                <a:gd name="T4" fmla="*/ 159 w 296"/>
                <a:gd name="T5" fmla="*/ 820 h 820"/>
                <a:gd name="T6" fmla="*/ 296 w 296"/>
                <a:gd name="T7" fmla="*/ 599 h 820"/>
                <a:gd name="T8" fmla="*/ 166 w 296"/>
                <a:gd name="T9" fmla="*/ 0 h 820"/>
                <a:gd name="T10" fmla="*/ 106 w 296"/>
                <a:gd name="T11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820">
                  <a:moveTo>
                    <a:pt x="106" y="0"/>
                  </a:moveTo>
                  <a:cubicBezTo>
                    <a:pt x="106" y="0"/>
                    <a:pt x="39" y="293"/>
                    <a:pt x="0" y="564"/>
                  </a:cubicBezTo>
                  <a:cubicBezTo>
                    <a:pt x="159" y="820"/>
                    <a:pt x="159" y="820"/>
                    <a:pt x="159" y="820"/>
                  </a:cubicBezTo>
                  <a:cubicBezTo>
                    <a:pt x="296" y="599"/>
                    <a:pt x="296" y="599"/>
                    <a:pt x="296" y="599"/>
                  </a:cubicBezTo>
                  <a:cubicBezTo>
                    <a:pt x="296" y="599"/>
                    <a:pt x="258" y="280"/>
                    <a:pt x="166" y="0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02"/>
            <p:cNvSpPr>
              <a:spLocks/>
            </p:cNvSpPr>
            <p:nvPr/>
          </p:nvSpPr>
          <p:spPr bwMode="auto">
            <a:xfrm>
              <a:off x="6105526" y="4464050"/>
              <a:ext cx="555625" cy="3076575"/>
            </a:xfrm>
            <a:custGeom>
              <a:avLst/>
              <a:gdLst>
                <a:gd name="T0" fmla="*/ 18 w 148"/>
                <a:gd name="T1" fmla="*/ 0 h 820"/>
                <a:gd name="T2" fmla="*/ 8 w 148"/>
                <a:gd name="T3" fmla="*/ 0 h 820"/>
                <a:gd name="T4" fmla="*/ 0 w 148"/>
                <a:gd name="T5" fmla="*/ 4 h 820"/>
                <a:gd name="T6" fmla="*/ 11 w 148"/>
                <a:gd name="T7" fmla="*/ 820 h 820"/>
                <a:gd name="T8" fmla="*/ 148 w 148"/>
                <a:gd name="T9" fmla="*/ 599 h 820"/>
                <a:gd name="T10" fmla="*/ 18 w 148"/>
                <a:gd name="T11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820">
                  <a:moveTo>
                    <a:pt x="1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1" y="820"/>
                    <a:pt x="11" y="820"/>
                    <a:pt x="11" y="820"/>
                  </a:cubicBezTo>
                  <a:cubicBezTo>
                    <a:pt x="148" y="599"/>
                    <a:pt x="148" y="599"/>
                    <a:pt x="148" y="599"/>
                  </a:cubicBezTo>
                  <a:cubicBezTo>
                    <a:pt x="148" y="599"/>
                    <a:pt x="110" y="280"/>
                    <a:pt x="18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03"/>
            <p:cNvSpPr>
              <a:spLocks/>
            </p:cNvSpPr>
            <p:nvPr/>
          </p:nvSpPr>
          <p:spPr bwMode="auto">
            <a:xfrm>
              <a:off x="5748338" y="4703763"/>
              <a:ext cx="582613" cy="709613"/>
            </a:xfrm>
            <a:custGeom>
              <a:avLst/>
              <a:gdLst>
                <a:gd name="T0" fmla="*/ 133 w 155"/>
                <a:gd name="T1" fmla="*/ 0 h 189"/>
                <a:gd name="T2" fmla="*/ 133 w 155"/>
                <a:gd name="T3" fmla="*/ 0 h 189"/>
                <a:gd name="T4" fmla="*/ 17 w 155"/>
                <a:gd name="T5" fmla="*/ 104 h 189"/>
                <a:gd name="T6" fmla="*/ 0 w 155"/>
                <a:gd name="T7" fmla="*/ 189 h 189"/>
                <a:gd name="T8" fmla="*/ 0 w 155"/>
                <a:gd name="T9" fmla="*/ 189 h 189"/>
                <a:gd name="T10" fmla="*/ 155 w 155"/>
                <a:gd name="T11" fmla="*/ 77 h 189"/>
                <a:gd name="T12" fmla="*/ 133 w 155"/>
                <a:gd name="T1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89"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33" y="0"/>
                    <a:pt x="108" y="48"/>
                    <a:pt x="17" y="104"/>
                  </a:cubicBezTo>
                  <a:cubicBezTo>
                    <a:pt x="12" y="130"/>
                    <a:pt x="6" y="15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105" y="158"/>
                    <a:pt x="155" y="77"/>
                  </a:cubicBezTo>
                  <a:cubicBezTo>
                    <a:pt x="148" y="52"/>
                    <a:pt x="141" y="26"/>
                    <a:pt x="133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04"/>
            <p:cNvSpPr>
              <a:spLocks/>
            </p:cNvSpPr>
            <p:nvPr/>
          </p:nvSpPr>
          <p:spPr bwMode="auto">
            <a:xfrm>
              <a:off x="5605463" y="5391150"/>
              <a:ext cx="890588" cy="831850"/>
            </a:xfrm>
            <a:custGeom>
              <a:avLst/>
              <a:gdLst>
                <a:gd name="T0" fmla="*/ 237 w 237"/>
                <a:gd name="T1" fmla="*/ 85 h 222"/>
                <a:gd name="T2" fmla="*/ 237 w 237"/>
                <a:gd name="T3" fmla="*/ 85 h 222"/>
                <a:gd name="T4" fmla="*/ 218 w 237"/>
                <a:gd name="T5" fmla="*/ 0 h 222"/>
                <a:gd name="T6" fmla="*/ 218 w 237"/>
                <a:gd name="T7" fmla="*/ 0 h 222"/>
                <a:gd name="T8" fmla="*/ 15 w 237"/>
                <a:gd name="T9" fmla="*/ 131 h 222"/>
                <a:gd name="T10" fmla="*/ 15 w 237"/>
                <a:gd name="T11" fmla="*/ 131 h 222"/>
                <a:gd name="T12" fmla="*/ 0 w 237"/>
                <a:gd name="T13" fmla="*/ 222 h 222"/>
                <a:gd name="T14" fmla="*/ 237 w 237"/>
                <a:gd name="T15" fmla="*/ 8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7" h="222">
                  <a:moveTo>
                    <a:pt x="237" y="85"/>
                  </a:moveTo>
                  <a:cubicBezTo>
                    <a:pt x="237" y="85"/>
                    <a:pt x="237" y="85"/>
                    <a:pt x="237" y="85"/>
                  </a:cubicBezTo>
                  <a:cubicBezTo>
                    <a:pt x="231" y="58"/>
                    <a:pt x="225" y="30"/>
                    <a:pt x="218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110" y="90"/>
                    <a:pt x="15" y="131"/>
                    <a:pt x="15" y="131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10" y="161"/>
                    <a:pt x="5" y="192"/>
                    <a:pt x="0" y="222"/>
                  </a:cubicBezTo>
                  <a:cubicBezTo>
                    <a:pt x="135" y="212"/>
                    <a:pt x="237" y="85"/>
                    <a:pt x="237" y="8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05"/>
            <p:cNvSpPr>
              <a:spLocks/>
            </p:cNvSpPr>
            <p:nvPr/>
          </p:nvSpPr>
          <p:spPr bwMode="auto">
            <a:xfrm>
              <a:off x="5734051" y="6126163"/>
              <a:ext cx="881063" cy="957263"/>
            </a:xfrm>
            <a:custGeom>
              <a:avLst/>
              <a:gdLst>
                <a:gd name="T0" fmla="*/ 34 w 235"/>
                <a:gd name="T1" fmla="*/ 255 h 255"/>
                <a:gd name="T2" fmla="*/ 235 w 235"/>
                <a:gd name="T3" fmla="*/ 73 h 255"/>
                <a:gd name="T4" fmla="*/ 235 w 235"/>
                <a:gd name="T5" fmla="*/ 73 h 255"/>
                <a:gd name="T6" fmla="*/ 223 w 235"/>
                <a:gd name="T7" fmla="*/ 0 h 255"/>
                <a:gd name="T8" fmla="*/ 223 w 235"/>
                <a:gd name="T9" fmla="*/ 0 h 255"/>
                <a:gd name="T10" fmla="*/ 0 w 235"/>
                <a:gd name="T11" fmla="*/ 199 h 255"/>
                <a:gd name="T12" fmla="*/ 34 w 235"/>
                <a:gd name="T13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55">
                  <a:moveTo>
                    <a:pt x="34" y="255"/>
                  </a:moveTo>
                  <a:cubicBezTo>
                    <a:pt x="137" y="218"/>
                    <a:pt x="235" y="73"/>
                    <a:pt x="235" y="73"/>
                  </a:cubicBezTo>
                  <a:cubicBezTo>
                    <a:pt x="235" y="73"/>
                    <a:pt x="235" y="73"/>
                    <a:pt x="235" y="73"/>
                  </a:cubicBezTo>
                  <a:cubicBezTo>
                    <a:pt x="232" y="52"/>
                    <a:pt x="228" y="27"/>
                    <a:pt x="223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140" y="118"/>
                    <a:pt x="0" y="199"/>
                    <a:pt x="0" y="199"/>
                  </a:cubicBezTo>
                  <a:lnTo>
                    <a:pt x="34" y="255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06"/>
            <p:cNvSpPr>
              <a:spLocks/>
            </p:cNvSpPr>
            <p:nvPr/>
          </p:nvSpPr>
          <p:spPr bwMode="auto">
            <a:xfrm>
              <a:off x="5846763" y="4186238"/>
              <a:ext cx="517525" cy="344488"/>
            </a:xfrm>
            <a:custGeom>
              <a:avLst/>
              <a:gdLst>
                <a:gd name="T0" fmla="*/ 5 w 138"/>
                <a:gd name="T1" fmla="*/ 5 h 92"/>
                <a:gd name="T2" fmla="*/ 23 w 138"/>
                <a:gd name="T3" fmla="*/ 86 h 92"/>
                <a:gd name="T4" fmla="*/ 87 w 138"/>
                <a:gd name="T5" fmla="*/ 87 h 92"/>
                <a:gd name="T6" fmla="*/ 124 w 138"/>
                <a:gd name="T7" fmla="*/ 0 h 92"/>
                <a:gd name="T8" fmla="*/ 5 w 138"/>
                <a:gd name="T9" fmla="*/ 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92">
                  <a:moveTo>
                    <a:pt x="5" y="5"/>
                  </a:moveTo>
                  <a:cubicBezTo>
                    <a:pt x="0" y="19"/>
                    <a:pt x="2" y="75"/>
                    <a:pt x="23" y="86"/>
                  </a:cubicBezTo>
                  <a:cubicBezTo>
                    <a:pt x="35" y="92"/>
                    <a:pt x="59" y="92"/>
                    <a:pt x="87" y="87"/>
                  </a:cubicBezTo>
                  <a:cubicBezTo>
                    <a:pt x="138" y="79"/>
                    <a:pt x="124" y="0"/>
                    <a:pt x="124" y="0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07"/>
            <p:cNvSpPr>
              <a:spLocks/>
            </p:cNvSpPr>
            <p:nvPr/>
          </p:nvSpPr>
          <p:spPr bwMode="auto">
            <a:xfrm>
              <a:off x="4111626" y="-1133475"/>
              <a:ext cx="3825875" cy="5473700"/>
            </a:xfrm>
            <a:custGeom>
              <a:avLst/>
              <a:gdLst>
                <a:gd name="T0" fmla="*/ 3 w 1019"/>
                <a:gd name="T1" fmla="*/ 696 h 1458"/>
                <a:gd name="T2" fmla="*/ 29 w 1019"/>
                <a:gd name="T3" fmla="*/ 1194 h 1458"/>
                <a:gd name="T4" fmla="*/ 142 w 1019"/>
                <a:gd name="T5" fmla="*/ 1339 h 1458"/>
                <a:gd name="T6" fmla="*/ 408 w 1019"/>
                <a:gd name="T7" fmla="*/ 1380 h 1458"/>
                <a:gd name="T8" fmla="*/ 532 w 1019"/>
                <a:gd name="T9" fmla="*/ 1451 h 1458"/>
                <a:gd name="T10" fmla="*/ 585 w 1019"/>
                <a:gd name="T11" fmla="*/ 1441 h 1458"/>
                <a:gd name="T12" fmla="*/ 648 w 1019"/>
                <a:gd name="T13" fmla="*/ 1396 h 1458"/>
                <a:gd name="T14" fmla="*/ 928 w 1019"/>
                <a:gd name="T15" fmla="*/ 1339 h 1458"/>
                <a:gd name="T16" fmla="*/ 992 w 1019"/>
                <a:gd name="T17" fmla="*/ 1210 h 1458"/>
                <a:gd name="T18" fmla="*/ 983 w 1019"/>
                <a:gd name="T19" fmla="*/ 617 h 1458"/>
                <a:gd name="T20" fmla="*/ 819 w 1019"/>
                <a:gd name="T21" fmla="*/ 252 h 1458"/>
                <a:gd name="T22" fmla="*/ 3 w 1019"/>
                <a:gd name="T23" fmla="*/ 696 h 1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9" h="1458">
                  <a:moveTo>
                    <a:pt x="3" y="696"/>
                  </a:moveTo>
                  <a:cubicBezTo>
                    <a:pt x="3" y="696"/>
                    <a:pt x="5" y="1076"/>
                    <a:pt x="29" y="1194"/>
                  </a:cubicBezTo>
                  <a:cubicBezTo>
                    <a:pt x="53" y="1312"/>
                    <a:pt x="74" y="1324"/>
                    <a:pt x="142" y="1339"/>
                  </a:cubicBezTo>
                  <a:cubicBezTo>
                    <a:pt x="210" y="1355"/>
                    <a:pt x="376" y="1360"/>
                    <a:pt x="408" y="1380"/>
                  </a:cubicBezTo>
                  <a:cubicBezTo>
                    <a:pt x="440" y="1400"/>
                    <a:pt x="485" y="1458"/>
                    <a:pt x="532" y="1451"/>
                  </a:cubicBezTo>
                  <a:cubicBezTo>
                    <a:pt x="551" y="1448"/>
                    <a:pt x="572" y="1451"/>
                    <a:pt x="585" y="1441"/>
                  </a:cubicBezTo>
                  <a:cubicBezTo>
                    <a:pt x="603" y="1426"/>
                    <a:pt x="631" y="1400"/>
                    <a:pt x="648" y="1396"/>
                  </a:cubicBezTo>
                  <a:cubicBezTo>
                    <a:pt x="675" y="1388"/>
                    <a:pt x="892" y="1351"/>
                    <a:pt x="928" y="1339"/>
                  </a:cubicBezTo>
                  <a:cubicBezTo>
                    <a:pt x="964" y="1326"/>
                    <a:pt x="989" y="1294"/>
                    <a:pt x="992" y="1210"/>
                  </a:cubicBezTo>
                  <a:cubicBezTo>
                    <a:pt x="995" y="1125"/>
                    <a:pt x="1019" y="782"/>
                    <a:pt x="983" y="617"/>
                  </a:cubicBezTo>
                  <a:cubicBezTo>
                    <a:pt x="947" y="452"/>
                    <a:pt x="924" y="315"/>
                    <a:pt x="819" y="252"/>
                  </a:cubicBezTo>
                  <a:cubicBezTo>
                    <a:pt x="787" y="221"/>
                    <a:pt x="0" y="0"/>
                    <a:pt x="3" y="69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08"/>
            <p:cNvSpPr>
              <a:spLocks/>
            </p:cNvSpPr>
            <p:nvPr/>
          </p:nvSpPr>
          <p:spPr bwMode="auto">
            <a:xfrm>
              <a:off x="7648576" y="1558925"/>
              <a:ext cx="798513" cy="1125538"/>
            </a:xfrm>
            <a:custGeom>
              <a:avLst/>
              <a:gdLst>
                <a:gd name="T0" fmla="*/ 29 w 213"/>
                <a:gd name="T1" fmla="*/ 300 h 300"/>
                <a:gd name="T2" fmla="*/ 134 w 213"/>
                <a:gd name="T3" fmla="*/ 48 h 300"/>
                <a:gd name="T4" fmla="*/ 0 w 213"/>
                <a:gd name="T5" fmla="*/ 101 h 300"/>
                <a:gd name="T6" fmla="*/ 29 w 213"/>
                <a:gd name="T7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3" h="300">
                  <a:moveTo>
                    <a:pt x="29" y="300"/>
                  </a:moveTo>
                  <a:cubicBezTo>
                    <a:pt x="202" y="297"/>
                    <a:pt x="213" y="95"/>
                    <a:pt x="134" y="48"/>
                  </a:cubicBezTo>
                  <a:cubicBezTo>
                    <a:pt x="55" y="0"/>
                    <a:pt x="0" y="101"/>
                    <a:pt x="0" y="101"/>
                  </a:cubicBezTo>
                  <a:lnTo>
                    <a:pt x="29" y="30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09"/>
            <p:cNvSpPr>
              <a:spLocks/>
            </p:cNvSpPr>
            <p:nvPr/>
          </p:nvSpPr>
          <p:spPr bwMode="auto">
            <a:xfrm>
              <a:off x="3514726" y="1704975"/>
              <a:ext cx="777875" cy="1004888"/>
            </a:xfrm>
            <a:custGeom>
              <a:avLst/>
              <a:gdLst>
                <a:gd name="T0" fmla="*/ 187 w 207"/>
                <a:gd name="T1" fmla="*/ 256 h 268"/>
                <a:gd name="T2" fmla="*/ 58 w 207"/>
                <a:gd name="T3" fmla="*/ 213 h 268"/>
                <a:gd name="T4" fmla="*/ 108 w 207"/>
                <a:gd name="T5" fmla="*/ 5 h 268"/>
                <a:gd name="T6" fmla="*/ 202 w 207"/>
                <a:gd name="T7" fmla="*/ 111 h 268"/>
                <a:gd name="T8" fmla="*/ 187 w 207"/>
                <a:gd name="T9" fmla="*/ 256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68">
                  <a:moveTo>
                    <a:pt x="187" y="256"/>
                  </a:moveTo>
                  <a:cubicBezTo>
                    <a:pt x="187" y="256"/>
                    <a:pt x="115" y="268"/>
                    <a:pt x="58" y="213"/>
                  </a:cubicBezTo>
                  <a:cubicBezTo>
                    <a:pt x="0" y="158"/>
                    <a:pt x="10" y="10"/>
                    <a:pt x="108" y="5"/>
                  </a:cubicBezTo>
                  <a:cubicBezTo>
                    <a:pt x="207" y="0"/>
                    <a:pt x="202" y="111"/>
                    <a:pt x="202" y="111"/>
                  </a:cubicBezTo>
                  <a:lnTo>
                    <a:pt x="187" y="25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10"/>
            <p:cNvSpPr>
              <a:spLocks/>
            </p:cNvSpPr>
            <p:nvPr/>
          </p:nvSpPr>
          <p:spPr bwMode="auto">
            <a:xfrm>
              <a:off x="3560763" y="1724025"/>
              <a:ext cx="731838" cy="900113"/>
            </a:xfrm>
            <a:custGeom>
              <a:avLst/>
              <a:gdLst>
                <a:gd name="T0" fmla="*/ 110 w 195"/>
                <a:gd name="T1" fmla="*/ 0 h 240"/>
                <a:gd name="T2" fmla="*/ 67 w 195"/>
                <a:gd name="T3" fmla="*/ 30 h 240"/>
                <a:gd name="T4" fmla="*/ 21 w 195"/>
                <a:gd name="T5" fmla="*/ 56 h 240"/>
                <a:gd name="T6" fmla="*/ 46 w 195"/>
                <a:gd name="T7" fmla="*/ 208 h 240"/>
                <a:gd name="T8" fmla="*/ 96 w 195"/>
                <a:gd name="T9" fmla="*/ 240 h 240"/>
                <a:gd name="T10" fmla="*/ 179 w 195"/>
                <a:gd name="T11" fmla="*/ 215 h 240"/>
                <a:gd name="T12" fmla="*/ 190 w 195"/>
                <a:gd name="T13" fmla="*/ 106 h 240"/>
                <a:gd name="T14" fmla="*/ 110 w 195"/>
                <a:gd name="T1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240">
                  <a:moveTo>
                    <a:pt x="110" y="0"/>
                  </a:moveTo>
                  <a:cubicBezTo>
                    <a:pt x="96" y="11"/>
                    <a:pt x="82" y="21"/>
                    <a:pt x="67" y="30"/>
                  </a:cubicBezTo>
                  <a:cubicBezTo>
                    <a:pt x="52" y="39"/>
                    <a:pt x="34" y="45"/>
                    <a:pt x="21" y="56"/>
                  </a:cubicBezTo>
                  <a:cubicBezTo>
                    <a:pt x="0" y="106"/>
                    <a:pt x="10" y="174"/>
                    <a:pt x="46" y="208"/>
                  </a:cubicBezTo>
                  <a:cubicBezTo>
                    <a:pt x="62" y="224"/>
                    <a:pt x="80" y="234"/>
                    <a:pt x="96" y="240"/>
                  </a:cubicBezTo>
                  <a:cubicBezTo>
                    <a:pt x="121" y="227"/>
                    <a:pt x="154" y="225"/>
                    <a:pt x="179" y="215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90" y="106"/>
                    <a:pt x="195" y="6"/>
                    <a:pt x="110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11"/>
            <p:cNvSpPr>
              <a:spLocks/>
            </p:cNvSpPr>
            <p:nvPr/>
          </p:nvSpPr>
          <p:spPr bwMode="auto">
            <a:xfrm>
              <a:off x="4171951" y="-1312862"/>
              <a:ext cx="3629025" cy="5480050"/>
            </a:xfrm>
            <a:custGeom>
              <a:avLst/>
              <a:gdLst>
                <a:gd name="T0" fmla="*/ 9 w 967"/>
                <a:gd name="T1" fmla="*/ 696 h 1460"/>
                <a:gd name="T2" fmla="*/ 7 w 967"/>
                <a:gd name="T3" fmla="*/ 749 h 1460"/>
                <a:gd name="T4" fmla="*/ 14 w 967"/>
                <a:gd name="T5" fmla="*/ 762 h 1460"/>
                <a:gd name="T6" fmla="*/ 42 w 967"/>
                <a:gd name="T7" fmla="*/ 767 h 1460"/>
                <a:gd name="T8" fmla="*/ 60 w 967"/>
                <a:gd name="T9" fmla="*/ 789 h 1460"/>
                <a:gd name="T10" fmla="*/ 42 w 967"/>
                <a:gd name="T11" fmla="*/ 860 h 1460"/>
                <a:gd name="T12" fmla="*/ 2 w 967"/>
                <a:gd name="T13" fmla="*/ 884 h 1460"/>
                <a:gd name="T14" fmla="*/ 21 w 967"/>
                <a:gd name="T15" fmla="*/ 907 h 1460"/>
                <a:gd name="T16" fmla="*/ 12 w 967"/>
                <a:gd name="T17" fmla="*/ 933 h 1460"/>
                <a:gd name="T18" fmla="*/ 23 w 967"/>
                <a:gd name="T19" fmla="*/ 936 h 1460"/>
                <a:gd name="T20" fmla="*/ 28 w 967"/>
                <a:gd name="T21" fmla="*/ 945 h 1460"/>
                <a:gd name="T22" fmla="*/ 31 w 967"/>
                <a:gd name="T23" fmla="*/ 972 h 1460"/>
                <a:gd name="T24" fmla="*/ 8 w 967"/>
                <a:gd name="T25" fmla="*/ 1019 h 1460"/>
                <a:gd name="T26" fmla="*/ 0 w 967"/>
                <a:gd name="T27" fmla="*/ 1035 h 1460"/>
                <a:gd name="T28" fmla="*/ 5 w 967"/>
                <a:gd name="T29" fmla="*/ 1052 h 1460"/>
                <a:gd name="T30" fmla="*/ 6 w 967"/>
                <a:gd name="T31" fmla="*/ 1068 h 1460"/>
                <a:gd name="T32" fmla="*/ 6 w 967"/>
                <a:gd name="T33" fmla="*/ 1088 h 1460"/>
                <a:gd name="T34" fmla="*/ 17 w 967"/>
                <a:gd name="T35" fmla="*/ 1209 h 1460"/>
                <a:gd name="T36" fmla="*/ 86 w 967"/>
                <a:gd name="T37" fmla="*/ 1338 h 1460"/>
                <a:gd name="T38" fmla="*/ 226 w 967"/>
                <a:gd name="T39" fmla="*/ 1371 h 1460"/>
                <a:gd name="T40" fmla="*/ 388 w 967"/>
                <a:gd name="T41" fmla="*/ 1402 h 1460"/>
                <a:gd name="T42" fmla="*/ 526 w 967"/>
                <a:gd name="T43" fmla="*/ 1459 h 1460"/>
                <a:gd name="T44" fmla="*/ 593 w 967"/>
                <a:gd name="T45" fmla="*/ 1439 h 1460"/>
                <a:gd name="T46" fmla="*/ 675 w 967"/>
                <a:gd name="T47" fmla="*/ 1410 h 1460"/>
                <a:gd name="T48" fmla="*/ 895 w 967"/>
                <a:gd name="T49" fmla="*/ 1337 h 1460"/>
                <a:gd name="T50" fmla="*/ 957 w 967"/>
                <a:gd name="T51" fmla="*/ 1208 h 1460"/>
                <a:gd name="T52" fmla="*/ 932 w 967"/>
                <a:gd name="T53" fmla="*/ 615 h 1460"/>
                <a:gd name="T54" fmla="*/ 792 w 967"/>
                <a:gd name="T55" fmla="*/ 250 h 1460"/>
                <a:gd name="T56" fmla="*/ 9 w 967"/>
                <a:gd name="T57" fmla="*/ 696 h 1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7" h="1460">
                  <a:moveTo>
                    <a:pt x="9" y="696"/>
                  </a:moveTo>
                  <a:cubicBezTo>
                    <a:pt x="9" y="713"/>
                    <a:pt x="8" y="731"/>
                    <a:pt x="7" y="749"/>
                  </a:cubicBezTo>
                  <a:cubicBezTo>
                    <a:pt x="7" y="757"/>
                    <a:pt x="4" y="760"/>
                    <a:pt x="14" y="762"/>
                  </a:cubicBezTo>
                  <a:cubicBezTo>
                    <a:pt x="23" y="764"/>
                    <a:pt x="33" y="763"/>
                    <a:pt x="42" y="767"/>
                  </a:cubicBezTo>
                  <a:cubicBezTo>
                    <a:pt x="50" y="771"/>
                    <a:pt x="56" y="780"/>
                    <a:pt x="60" y="789"/>
                  </a:cubicBezTo>
                  <a:cubicBezTo>
                    <a:pt x="70" y="813"/>
                    <a:pt x="60" y="843"/>
                    <a:pt x="42" y="860"/>
                  </a:cubicBezTo>
                  <a:cubicBezTo>
                    <a:pt x="30" y="871"/>
                    <a:pt x="14" y="874"/>
                    <a:pt x="2" y="884"/>
                  </a:cubicBezTo>
                  <a:cubicBezTo>
                    <a:pt x="11" y="888"/>
                    <a:pt x="21" y="896"/>
                    <a:pt x="21" y="907"/>
                  </a:cubicBezTo>
                  <a:cubicBezTo>
                    <a:pt x="22" y="915"/>
                    <a:pt x="18" y="928"/>
                    <a:pt x="12" y="933"/>
                  </a:cubicBezTo>
                  <a:cubicBezTo>
                    <a:pt x="14" y="931"/>
                    <a:pt x="21" y="935"/>
                    <a:pt x="23" y="936"/>
                  </a:cubicBezTo>
                  <a:cubicBezTo>
                    <a:pt x="25" y="939"/>
                    <a:pt x="27" y="942"/>
                    <a:pt x="28" y="945"/>
                  </a:cubicBezTo>
                  <a:cubicBezTo>
                    <a:pt x="30" y="954"/>
                    <a:pt x="31" y="963"/>
                    <a:pt x="31" y="972"/>
                  </a:cubicBezTo>
                  <a:cubicBezTo>
                    <a:pt x="30" y="989"/>
                    <a:pt x="19" y="1006"/>
                    <a:pt x="8" y="1019"/>
                  </a:cubicBezTo>
                  <a:cubicBezTo>
                    <a:pt x="4" y="1025"/>
                    <a:pt x="0" y="1027"/>
                    <a:pt x="0" y="1035"/>
                  </a:cubicBezTo>
                  <a:cubicBezTo>
                    <a:pt x="1" y="1041"/>
                    <a:pt x="4" y="1046"/>
                    <a:pt x="5" y="1052"/>
                  </a:cubicBezTo>
                  <a:cubicBezTo>
                    <a:pt x="5" y="1057"/>
                    <a:pt x="5" y="1063"/>
                    <a:pt x="6" y="1068"/>
                  </a:cubicBezTo>
                  <a:cubicBezTo>
                    <a:pt x="6" y="1075"/>
                    <a:pt x="6" y="1081"/>
                    <a:pt x="6" y="1088"/>
                  </a:cubicBezTo>
                  <a:cubicBezTo>
                    <a:pt x="10" y="1128"/>
                    <a:pt x="9" y="1169"/>
                    <a:pt x="17" y="1209"/>
                  </a:cubicBezTo>
                  <a:cubicBezTo>
                    <a:pt x="26" y="1257"/>
                    <a:pt x="43" y="1310"/>
                    <a:pt x="86" y="1338"/>
                  </a:cubicBezTo>
                  <a:cubicBezTo>
                    <a:pt x="126" y="1365"/>
                    <a:pt x="179" y="1371"/>
                    <a:pt x="226" y="1371"/>
                  </a:cubicBezTo>
                  <a:cubicBezTo>
                    <a:pt x="280" y="1371"/>
                    <a:pt x="340" y="1374"/>
                    <a:pt x="388" y="1402"/>
                  </a:cubicBezTo>
                  <a:cubicBezTo>
                    <a:pt x="432" y="1427"/>
                    <a:pt x="473" y="1459"/>
                    <a:pt x="526" y="1459"/>
                  </a:cubicBezTo>
                  <a:cubicBezTo>
                    <a:pt x="552" y="1460"/>
                    <a:pt x="569" y="1445"/>
                    <a:pt x="593" y="1439"/>
                  </a:cubicBezTo>
                  <a:cubicBezTo>
                    <a:pt x="622" y="1433"/>
                    <a:pt x="646" y="1418"/>
                    <a:pt x="675" y="1410"/>
                  </a:cubicBezTo>
                  <a:cubicBezTo>
                    <a:pt x="790" y="1376"/>
                    <a:pt x="882" y="1342"/>
                    <a:pt x="895" y="1337"/>
                  </a:cubicBezTo>
                  <a:cubicBezTo>
                    <a:pt x="930" y="1325"/>
                    <a:pt x="954" y="1293"/>
                    <a:pt x="957" y="1208"/>
                  </a:cubicBezTo>
                  <a:cubicBezTo>
                    <a:pt x="959" y="1124"/>
                    <a:pt x="967" y="780"/>
                    <a:pt x="932" y="615"/>
                  </a:cubicBezTo>
                  <a:cubicBezTo>
                    <a:pt x="898" y="450"/>
                    <a:pt x="892" y="313"/>
                    <a:pt x="792" y="250"/>
                  </a:cubicBezTo>
                  <a:cubicBezTo>
                    <a:pt x="762" y="219"/>
                    <a:pt x="7" y="0"/>
                    <a:pt x="9" y="69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12"/>
            <p:cNvSpPr>
              <a:spLocks/>
            </p:cNvSpPr>
            <p:nvPr/>
          </p:nvSpPr>
          <p:spPr bwMode="auto">
            <a:xfrm>
              <a:off x="4216401" y="-1257300"/>
              <a:ext cx="3363913" cy="2530475"/>
            </a:xfrm>
            <a:custGeom>
              <a:avLst/>
              <a:gdLst>
                <a:gd name="T0" fmla="*/ 485 w 896"/>
                <a:gd name="T1" fmla="*/ 657 h 674"/>
                <a:gd name="T2" fmla="*/ 896 w 896"/>
                <a:gd name="T3" fmla="*/ 472 h 674"/>
                <a:gd name="T4" fmla="*/ 780 w 896"/>
                <a:gd name="T5" fmla="*/ 235 h 674"/>
                <a:gd name="T6" fmla="*/ 0 w 896"/>
                <a:gd name="T7" fmla="*/ 613 h 674"/>
                <a:gd name="T8" fmla="*/ 349 w 896"/>
                <a:gd name="T9" fmla="*/ 674 h 674"/>
                <a:gd name="T10" fmla="*/ 485 w 896"/>
                <a:gd name="T11" fmla="*/ 657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6" h="674">
                  <a:moveTo>
                    <a:pt x="485" y="657"/>
                  </a:moveTo>
                  <a:cubicBezTo>
                    <a:pt x="629" y="614"/>
                    <a:pt x="770" y="549"/>
                    <a:pt x="896" y="472"/>
                  </a:cubicBezTo>
                  <a:cubicBezTo>
                    <a:pt x="876" y="366"/>
                    <a:pt x="853" y="281"/>
                    <a:pt x="780" y="235"/>
                  </a:cubicBezTo>
                  <a:cubicBezTo>
                    <a:pt x="751" y="205"/>
                    <a:pt x="46" y="0"/>
                    <a:pt x="0" y="613"/>
                  </a:cubicBezTo>
                  <a:cubicBezTo>
                    <a:pt x="116" y="638"/>
                    <a:pt x="231" y="662"/>
                    <a:pt x="349" y="674"/>
                  </a:cubicBezTo>
                  <a:cubicBezTo>
                    <a:pt x="393" y="669"/>
                    <a:pt x="439" y="661"/>
                    <a:pt x="485" y="65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13"/>
            <p:cNvSpPr>
              <a:spLocks/>
            </p:cNvSpPr>
            <p:nvPr/>
          </p:nvSpPr>
          <p:spPr bwMode="auto">
            <a:xfrm>
              <a:off x="3751263" y="46038"/>
              <a:ext cx="788988" cy="2746375"/>
            </a:xfrm>
            <a:custGeom>
              <a:avLst/>
              <a:gdLst>
                <a:gd name="T0" fmla="*/ 15 w 210"/>
                <a:gd name="T1" fmla="*/ 0 h 732"/>
                <a:gd name="T2" fmla="*/ 17 w 210"/>
                <a:gd name="T3" fmla="*/ 453 h 732"/>
                <a:gd name="T4" fmla="*/ 63 w 210"/>
                <a:gd name="T5" fmla="*/ 448 h 732"/>
                <a:gd name="T6" fmla="*/ 139 w 210"/>
                <a:gd name="T7" fmla="*/ 534 h 732"/>
                <a:gd name="T8" fmla="*/ 127 w 210"/>
                <a:gd name="T9" fmla="*/ 719 h 732"/>
                <a:gd name="T10" fmla="*/ 162 w 210"/>
                <a:gd name="T11" fmla="*/ 732 h 732"/>
                <a:gd name="T12" fmla="*/ 195 w 210"/>
                <a:gd name="T13" fmla="*/ 716 h 732"/>
                <a:gd name="T14" fmla="*/ 210 w 210"/>
                <a:gd name="T15" fmla="*/ 66 h 732"/>
                <a:gd name="T16" fmla="*/ 15 w 210"/>
                <a:gd name="T17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732">
                  <a:moveTo>
                    <a:pt x="15" y="0"/>
                  </a:moveTo>
                  <a:cubicBezTo>
                    <a:pt x="15" y="0"/>
                    <a:pt x="0" y="333"/>
                    <a:pt x="17" y="453"/>
                  </a:cubicBezTo>
                  <a:cubicBezTo>
                    <a:pt x="17" y="453"/>
                    <a:pt x="37" y="446"/>
                    <a:pt x="63" y="448"/>
                  </a:cubicBezTo>
                  <a:cubicBezTo>
                    <a:pt x="86" y="450"/>
                    <a:pt x="130" y="465"/>
                    <a:pt x="139" y="534"/>
                  </a:cubicBezTo>
                  <a:cubicBezTo>
                    <a:pt x="156" y="666"/>
                    <a:pt x="127" y="719"/>
                    <a:pt x="127" y="719"/>
                  </a:cubicBezTo>
                  <a:cubicBezTo>
                    <a:pt x="127" y="719"/>
                    <a:pt x="131" y="731"/>
                    <a:pt x="162" y="732"/>
                  </a:cubicBezTo>
                  <a:cubicBezTo>
                    <a:pt x="193" y="732"/>
                    <a:pt x="195" y="716"/>
                    <a:pt x="195" y="716"/>
                  </a:cubicBezTo>
                  <a:cubicBezTo>
                    <a:pt x="210" y="66"/>
                    <a:pt x="210" y="66"/>
                    <a:pt x="210" y="66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14"/>
            <p:cNvSpPr>
              <a:spLocks/>
            </p:cNvSpPr>
            <p:nvPr/>
          </p:nvSpPr>
          <p:spPr bwMode="auto">
            <a:xfrm>
              <a:off x="3797301" y="1520825"/>
              <a:ext cx="712788" cy="574675"/>
            </a:xfrm>
            <a:custGeom>
              <a:avLst/>
              <a:gdLst>
                <a:gd name="T0" fmla="*/ 150 w 190"/>
                <a:gd name="T1" fmla="*/ 23 h 153"/>
                <a:gd name="T2" fmla="*/ 146 w 190"/>
                <a:gd name="T3" fmla="*/ 23 h 153"/>
                <a:gd name="T4" fmla="*/ 111 w 190"/>
                <a:gd name="T5" fmla="*/ 7 h 153"/>
                <a:gd name="T6" fmla="*/ 74 w 190"/>
                <a:gd name="T7" fmla="*/ 16 h 153"/>
                <a:gd name="T8" fmla="*/ 0 w 190"/>
                <a:gd name="T9" fmla="*/ 2 h 153"/>
                <a:gd name="T10" fmla="*/ 5 w 190"/>
                <a:gd name="T11" fmla="*/ 60 h 153"/>
                <a:gd name="T12" fmla="*/ 51 w 190"/>
                <a:gd name="T13" fmla="*/ 55 h 153"/>
                <a:gd name="T14" fmla="*/ 56 w 190"/>
                <a:gd name="T15" fmla="*/ 55 h 153"/>
                <a:gd name="T16" fmla="*/ 58 w 190"/>
                <a:gd name="T17" fmla="*/ 56 h 153"/>
                <a:gd name="T18" fmla="*/ 61 w 190"/>
                <a:gd name="T19" fmla="*/ 56 h 153"/>
                <a:gd name="T20" fmla="*/ 64 w 190"/>
                <a:gd name="T21" fmla="*/ 57 h 153"/>
                <a:gd name="T22" fmla="*/ 67 w 190"/>
                <a:gd name="T23" fmla="*/ 58 h 153"/>
                <a:gd name="T24" fmla="*/ 79 w 190"/>
                <a:gd name="T25" fmla="*/ 62 h 153"/>
                <a:gd name="T26" fmla="*/ 81 w 190"/>
                <a:gd name="T27" fmla="*/ 63 h 153"/>
                <a:gd name="T28" fmla="*/ 85 w 190"/>
                <a:gd name="T29" fmla="*/ 66 h 153"/>
                <a:gd name="T30" fmla="*/ 86 w 190"/>
                <a:gd name="T31" fmla="*/ 67 h 153"/>
                <a:gd name="T32" fmla="*/ 100 w 190"/>
                <a:gd name="T33" fmla="*/ 78 h 153"/>
                <a:gd name="T34" fmla="*/ 101 w 190"/>
                <a:gd name="T35" fmla="*/ 79 h 153"/>
                <a:gd name="T36" fmla="*/ 124 w 190"/>
                <a:gd name="T37" fmla="*/ 125 h 153"/>
                <a:gd name="T38" fmla="*/ 187 w 190"/>
                <a:gd name="T39" fmla="*/ 153 h 153"/>
                <a:gd name="T40" fmla="*/ 190 w 190"/>
                <a:gd name="T41" fmla="*/ 21 h 153"/>
                <a:gd name="T42" fmla="*/ 150 w 190"/>
                <a:gd name="T43" fmla="*/ 2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0" h="153">
                  <a:moveTo>
                    <a:pt x="150" y="23"/>
                  </a:moveTo>
                  <a:cubicBezTo>
                    <a:pt x="148" y="23"/>
                    <a:pt x="146" y="23"/>
                    <a:pt x="146" y="23"/>
                  </a:cubicBezTo>
                  <a:cubicBezTo>
                    <a:pt x="133" y="19"/>
                    <a:pt x="124" y="9"/>
                    <a:pt x="111" y="7"/>
                  </a:cubicBezTo>
                  <a:cubicBezTo>
                    <a:pt x="96" y="4"/>
                    <a:pt x="87" y="12"/>
                    <a:pt x="74" y="16"/>
                  </a:cubicBezTo>
                  <a:cubicBezTo>
                    <a:pt x="48" y="22"/>
                    <a:pt x="26" y="0"/>
                    <a:pt x="0" y="2"/>
                  </a:cubicBezTo>
                  <a:cubicBezTo>
                    <a:pt x="0" y="6"/>
                    <a:pt x="7" y="60"/>
                    <a:pt x="5" y="60"/>
                  </a:cubicBezTo>
                  <a:cubicBezTo>
                    <a:pt x="5" y="60"/>
                    <a:pt x="26" y="53"/>
                    <a:pt x="51" y="55"/>
                  </a:cubicBezTo>
                  <a:cubicBezTo>
                    <a:pt x="53" y="55"/>
                    <a:pt x="54" y="55"/>
                    <a:pt x="56" y="55"/>
                  </a:cubicBezTo>
                  <a:cubicBezTo>
                    <a:pt x="57" y="55"/>
                    <a:pt x="57" y="56"/>
                    <a:pt x="58" y="56"/>
                  </a:cubicBezTo>
                  <a:cubicBezTo>
                    <a:pt x="59" y="56"/>
                    <a:pt x="60" y="56"/>
                    <a:pt x="61" y="56"/>
                  </a:cubicBezTo>
                  <a:cubicBezTo>
                    <a:pt x="62" y="56"/>
                    <a:pt x="63" y="57"/>
                    <a:pt x="64" y="57"/>
                  </a:cubicBezTo>
                  <a:cubicBezTo>
                    <a:pt x="65" y="57"/>
                    <a:pt x="66" y="57"/>
                    <a:pt x="67" y="58"/>
                  </a:cubicBezTo>
                  <a:cubicBezTo>
                    <a:pt x="71" y="59"/>
                    <a:pt x="75" y="60"/>
                    <a:pt x="79" y="62"/>
                  </a:cubicBezTo>
                  <a:cubicBezTo>
                    <a:pt x="79" y="63"/>
                    <a:pt x="80" y="63"/>
                    <a:pt x="81" y="63"/>
                  </a:cubicBezTo>
                  <a:cubicBezTo>
                    <a:pt x="82" y="64"/>
                    <a:pt x="83" y="65"/>
                    <a:pt x="85" y="66"/>
                  </a:cubicBezTo>
                  <a:cubicBezTo>
                    <a:pt x="85" y="66"/>
                    <a:pt x="86" y="66"/>
                    <a:pt x="86" y="67"/>
                  </a:cubicBezTo>
                  <a:cubicBezTo>
                    <a:pt x="91" y="70"/>
                    <a:pt x="96" y="74"/>
                    <a:pt x="100" y="78"/>
                  </a:cubicBezTo>
                  <a:cubicBezTo>
                    <a:pt x="100" y="78"/>
                    <a:pt x="100" y="79"/>
                    <a:pt x="101" y="79"/>
                  </a:cubicBezTo>
                  <a:cubicBezTo>
                    <a:pt x="110" y="89"/>
                    <a:pt x="119" y="104"/>
                    <a:pt x="124" y="125"/>
                  </a:cubicBezTo>
                  <a:cubicBezTo>
                    <a:pt x="145" y="133"/>
                    <a:pt x="167" y="142"/>
                    <a:pt x="187" y="153"/>
                  </a:cubicBezTo>
                  <a:cubicBezTo>
                    <a:pt x="187" y="153"/>
                    <a:pt x="190" y="21"/>
                    <a:pt x="190" y="21"/>
                  </a:cubicBezTo>
                  <a:cubicBezTo>
                    <a:pt x="190" y="23"/>
                    <a:pt x="162" y="24"/>
                    <a:pt x="150" y="23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15"/>
            <p:cNvSpPr>
              <a:spLocks/>
            </p:cNvSpPr>
            <p:nvPr/>
          </p:nvSpPr>
          <p:spPr bwMode="auto">
            <a:xfrm>
              <a:off x="3789363" y="277813"/>
              <a:ext cx="742950" cy="668338"/>
            </a:xfrm>
            <a:custGeom>
              <a:avLst/>
              <a:gdLst>
                <a:gd name="T0" fmla="*/ 0 w 198"/>
                <a:gd name="T1" fmla="*/ 0 h 178"/>
                <a:gd name="T2" fmla="*/ 0 w 198"/>
                <a:gd name="T3" fmla="*/ 98 h 178"/>
                <a:gd name="T4" fmla="*/ 196 w 198"/>
                <a:gd name="T5" fmla="*/ 176 h 178"/>
                <a:gd name="T6" fmla="*/ 198 w 198"/>
                <a:gd name="T7" fmla="*/ 91 h 178"/>
                <a:gd name="T8" fmla="*/ 0 w 198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7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97" y="178"/>
                    <a:pt x="196" y="176"/>
                  </a:cubicBezTo>
                  <a:cubicBezTo>
                    <a:pt x="198" y="91"/>
                    <a:pt x="198" y="91"/>
                    <a:pt x="198" y="9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16"/>
            <p:cNvSpPr>
              <a:spLocks/>
            </p:cNvSpPr>
            <p:nvPr/>
          </p:nvSpPr>
          <p:spPr bwMode="auto">
            <a:xfrm>
              <a:off x="3357563" y="-1222375"/>
              <a:ext cx="5292725" cy="3917950"/>
            </a:xfrm>
            <a:custGeom>
              <a:avLst/>
              <a:gdLst>
                <a:gd name="T0" fmla="*/ 224 w 1410"/>
                <a:gd name="T1" fmla="*/ 34 h 1044"/>
                <a:gd name="T2" fmla="*/ 495 w 1410"/>
                <a:gd name="T3" fmla="*/ 134 h 1044"/>
                <a:gd name="T4" fmla="*/ 950 w 1410"/>
                <a:gd name="T5" fmla="*/ 4 h 1044"/>
                <a:gd name="T6" fmla="*/ 1205 w 1410"/>
                <a:gd name="T7" fmla="*/ 233 h 1044"/>
                <a:gd name="T8" fmla="*/ 1375 w 1410"/>
                <a:gd name="T9" fmla="*/ 308 h 1044"/>
                <a:gd name="T10" fmla="*/ 1283 w 1410"/>
                <a:gd name="T11" fmla="*/ 793 h 1044"/>
                <a:gd name="T12" fmla="*/ 1271 w 1410"/>
                <a:gd name="T13" fmla="*/ 786 h 1044"/>
                <a:gd name="T14" fmla="*/ 1173 w 1410"/>
                <a:gd name="T15" fmla="*/ 810 h 1044"/>
                <a:gd name="T16" fmla="*/ 1180 w 1410"/>
                <a:gd name="T17" fmla="*/ 1025 h 1044"/>
                <a:gd name="T18" fmla="*/ 1144 w 1410"/>
                <a:gd name="T19" fmla="*/ 1043 h 1044"/>
                <a:gd name="T20" fmla="*/ 1108 w 1410"/>
                <a:gd name="T21" fmla="*/ 1011 h 1044"/>
                <a:gd name="T22" fmla="*/ 1100 w 1410"/>
                <a:gd name="T23" fmla="*/ 607 h 1044"/>
                <a:gd name="T24" fmla="*/ 1089 w 1410"/>
                <a:gd name="T25" fmla="*/ 430 h 1044"/>
                <a:gd name="T26" fmla="*/ 416 w 1410"/>
                <a:gd name="T27" fmla="*/ 586 h 1044"/>
                <a:gd name="T28" fmla="*/ 0 w 1410"/>
                <a:gd name="T29" fmla="*/ 147 h 1044"/>
                <a:gd name="T30" fmla="*/ 119 w 1410"/>
                <a:gd name="T31" fmla="*/ 270 h 1044"/>
                <a:gd name="T32" fmla="*/ 127 w 1410"/>
                <a:gd name="T33" fmla="*/ 27 h 1044"/>
                <a:gd name="T34" fmla="*/ 202 w 1410"/>
                <a:gd name="T35" fmla="*/ 153 h 1044"/>
                <a:gd name="T36" fmla="*/ 224 w 1410"/>
                <a:gd name="T37" fmla="*/ 34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10" h="1044">
                  <a:moveTo>
                    <a:pt x="224" y="34"/>
                  </a:moveTo>
                  <a:cubicBezTo>
                    <a:pt x="224" y="34"/>
                    <a:pt x="231" y="184"/>
                    <a:pt x="495" y="134"/>
                  </a:cubicBezTo>
                  <a:cubicBezTo>
                    <a:pt x="675" y="101"/>
                    <a:pt x="802" y="0"/>
                    <a:pt x="950" y="4"/>
                  </a:cubicBezTo>
                  <a:cubicBezTo>
                    <a:pt x="1097" y="9"/>
                    <a:pt x="1202" y="140"/>
                    <a:pt x="1205" y="233"/>
                  </a:cubicBezTo>
                  <a:cubicBezTo>
                    <a:pt x="1205" y="233"/>
                    <a:pt x="1316" y="158"/>
                    <a:pt x="1375" y="308"/>
                  </a:cubicBezTo>
                  <a:cubicBezTo>
                    <a:pt x="1410" y="401"/>
                    <a:pt x="1363" y="559"/>
                    <a:pt x="1283" y="793"/>
                  </a:cubicBezTo>
                  <a:cubicBezTo>
                    <a:pt x="1283" y="793"/>
                    <a:pt x="1278" y="789"/>
                    <a:pt x="1271" y="786"/>
                  </a:cubicBezTo>
                  <a:cubicBezTo>
                    <a:pt x="1252" y="776"/>
                    <a:pt x="1214" y="766"/>
                    <a:pt x="1173" y="810"/>
                  </a:cubicBezTo>
                  <a:cubicBezTo>
                    <a:pt x="1139" y="846"/>
                    <a:pt x="1180" y="1025"/>
                    <a:pt x="1180" y="1025"/>
                  </a:cubicBezTo>
                  <a:cubicBezTo>
                    <a:pt x="1180" y="1025"/>
                    <a:pt x="1184" y="1042"/>
                    <a:pt x="1144" y="1043"/>
                  </a:cubicBezTo>
                  <a:cubicBezTo>
                    <a:pt x="1104" y="1044"/>
                    <a:pt x="1108" y="1011"/>
                    <a:pt x="1108" y="1011"/>
                  </a:cubicBezTo>
                  <a:cubicBezTo>
                    <a:pt x="1108" y="1011"/>
                    <a:pt x="1100" y="832"/>
                    <a:pt x="1100" y="607"/>
                  </a:cubicBezTo>
                  <a:cubicBezTo>
                    <a:pt x="1100" y="514"/>
                    <a:pt x="1105" y="457"/>
                    <a:pt x="1089" y="430"/>
                  </a:cubicBezTo>
                  <a:cubicBezTo>
                    <a:pt x="1089" y="430"/>
                    <a:pt x="761" y="654"/>
                    <a:pt x="416" y="586"/>
                  </a:cubicBezTo>
                  <a:cubicBezTo>
                    <a:pt x="72" y="518"/>
                    <a:pt x="23" y="301"/>
                    <a:pt x="0" y="147"/>
                  </a:cubicBezTo>
                  <a:cubicBezTo>
                    <a:pt x="0" y="147"/>
                    <a:pt x="37" y="241"/>
                    <a:pt x="119" y="270"/>
                  </a:cubicBezTo>
                  <a:cubicBezTo>
                    <a:pt x="119" y="270"/>
                    <a:pt x="44" y="149"/>
                    <a:pt x="127" y="27"/>
                  </a:cubicBezTo>
                  <a:cubicBezTo>
                    <a:pt x="127" y="27"/>
                    <a:pt x="153" y="125"/>
                    <a:pt x="202" y="153"/>
                  </a:cubicBezTo>
                  <a:cubicBezTo>
                    <a:pt x="202" y="153"/>
                    <a:pt x="179" y="134"/>
                    <a:pt x="224" y="34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17"/>
            <p:cNvSpPr>
              <a:spLocks/>
            </p:cNvSpPr>
            <p:nvPr/>
          </p:nvSpPr>
          <p:spPr bwMode="auto">
            <a:xfrm>
              <a:off x="7489826" y="1490663"/>
              <a:ext cx="773113" cy="525463"/>
            </a:xfrm>
            <a:custGeom>
              <a:avLst/>
              <a:gdLst>
                <a:gd name="T0" fmla="*/ 68 w 206"/>
                <a:gd name="T1" fmla="*/ 93 h 140"/>
                <a:gd name="T2" fmla="*/ 72 w 206"/>
                <a:gd name="T3" fmla="*/ 87 h 140"/>
                <a:gd name="T4" fmla="*/ 170 w 206"/>
                <a:gd name="T5" fmla="*/ 63 h 140"/>
                <a:gd name="T6" fmla="*/ 181 w 206"/>
                <a:gd name="T7" fmla="*/ 69 h 140"/>
                <a:gd name="T8" fmla="*/ 183 w 206"/>
                <a:gd name="T9" fmla="*/ 69 h 140"/>
                <a:gd name="T10" fmla="*/ 206 w 206"/>
                <a:gd name="T11" fmla="*/ 0 h 140"/>
                <a:gd name="T12" fmla="*/ 198 w 206"/>
                <a:gd name="T13" fmla="*/ 1 h 140"/>
                <a:gd name="T14" fmla="*/ 126 w 206"/>
                <a:gd name="T15" fmla="*/ 6 h 140"/>
                <a:gd name="T16" fmla="*/ 0 w 206"/>
                <a:gd name="T17" fmla="*/ 6 h 140"/>
                <a:gd name="T18" fmla="*/ 2 w 206"/>
                <a:gd name="T19" fmla="*/ 140 h 140"/>
                <a:gd name="T20" fmla="*/ 68 w 206"/>
                <a:gd name="T2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140">
                  <a:moveTo>
                    <a:pt x="68" y="93"/>
                  </a:moveTo>
                  <a:cubicBezTo>
                    <a:pt x="69" y="91"/>
                    <a:pt x="70" y="89"/>
                    <a:pt x="72" y="87"/>
                  </a:cubicBezTo>
                  <a:cubicBezTo>
                    <a:pt x="113" y="43"/>
                    <a:pt x="151" y="53"/>
                    <a:pt x="170" y="63"/>
                  </a:cubicBezTo>
                  <a:cubicBezTo>
                    <a:pt x="175" y="65"/>
                    <a:pt x="179" y="68"/>
                    <a:pt x="181" y="69"/>
                  </a:cubicBezTo>
                  <a:cubicBezTo>
                    <a:pt x="181" y="69"/>
                    <a:pt x="182" y="69"/>
                    <a:pt x="183" y="69"/>
                  </a:cubicBezTo>
                  <a:cubicBezTo>
                    <a:pt x="191" y="45"/>
                    <a:pt x="198" y="22"/>
                    <a:pt x="206" y="0"/>
                  </a:cubicBezTo>
                  <a:cubicBezTo>
                    <a:pt x="203" y="0"/>
                    <a:pt x="200" y="0"/>
                    <a:pt x="198" y="1"/>
                  </a:cubicBezTo>
                  <a:cubicBezTo>
                    <a:pt x="174" y="1"/>
                    <a:pt x="150" y="4"/>
                    <a:pt x="126" y="6"/>
                  </a:cubicBezTo>
                  <a:cubicBezTo>
                    <a:pt x="84" y="9"/>
                    <a:pt x="42" y="7"/>
                    <a:pt x="0" y="6"/>
                  </a:cubicBezTo>
                  <a:cubicBezTo>
                    <a:pt x="1" y="56"/>
                    <a:pt x="1" y="101"/>
                    <a:pt x="2" y="140"/>
                  </a:cubicBezTo>
                  <a:cubicBezTo>
                    <a:pt x="19" y="119"/>
                    <a:pt x="46" y="102"/>
                    <a:pt x="68" y="93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18"/>
            <p:cNvSpPr>
              <a:spLocks/>
            </p:cNvSpPr>
            <p:nvPr/>
          </p:nvSpPr>
          <p:spPr bwMode="auto">
            <a:xfrm>
              <a:off x="7707313" y="1479550"/>
              <a:ext cx="560388" cy="363538"/>
            </a:xfrm>
            <a:custGeom>
              <a:avLst/>
              <a:gdLst>
                <a:gd name="T0" fmla="*/ 149 w 149"/>
                <a:gd name="T1" fmla="*/ 0 h 97"/>
                <a:gd name="T2" fmla="*/ 17 w 149"/>
                <a:gd name="T3" fmla="*/ 25 h 97"/>
                <a:gd name="T4" fmla="*/ 14 w 149"/>
                <a:gd name="T5" fmla="*/ 29 h 97"/>
                <a:gd name="T6" fmla="*/ 9 w 149"/>
                <a:gd name="T7" fmla="*/ 97 h 97"/>
                <a:gd name="T8" fmla="*/ 9 w 149"/>
                <a:gd name="T9" fmla="*/ 97 h 97"/>
                <a:gd name="T10" fmla="*/ 14 w 149"/>
                <a:gd name="T11" fmla="*/ 90 h 97"/>
                <a:gd name="T12" fmla="*/ 112 w 149"/>
                <a:gd name="T13" fmla="*/ 66 h 97"/>
                <a:gd name="T14" fmla="*/ 124 w 149"/>
                <a:gd name="T15" fmla="*/ 73 h 97"/>
                <a:gd name="T16" fmla="*/ 149 w 149"/>
                <a:gd name="T17" fmla="*/ 0 h 97"/>
                <a:gd name="T18" fmla="*/ 149 w 149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97">
                  <a:moveTo>
                    <a:pt x="149" y="0"/>
                  </a:moveTo>
                  <a:cubicBezTo>
                    <a:pt x="101" y="0"/>
                    <a:pt x="57" y="5"/>
                    <a:pt x="17" y="25"/>
                  </a:cubicBezTo>
                  <a:cubicBezTo>
                    <a:pt x="16" y="26"/>
                    <a:pt x="15" y="28"/>
                    <a:pt x="14" y="29"/>
                  </a:cubicBezTo>
                  <a:cubicBezTo>
                    <a:pt x="7" y="49"/>
                    <a:pt x="0" y="74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11" y="95"/>
                    <a:pt x="12" y="92"/>
                    <a:pt x="14" y="90"/>
                  </a:cubicBezTo>
                  <a:cubicBezTo>
                    <a:pt x="55" y="46"/>
                    <a:pt x="93" y="56"/>
                    <a:pt x="112" y="66"/>
                  </a:cubicBezTo>
                  <a:cubicBezTo>
                    <a:pt x="119" y="69"/>
                    <a:pt x="124" y="73"/>
                    <a:pt x="124" y="73"/>
                  </a:cubicBezTo>
                  <a:cubicBezTo>
                    <a:pt x="133" y="48"/>
                    <a:pt x="141" y="24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19"/>
            <p:cNvSpPr>
              <a:spLocks/>
            </p:cNvSpPr>
            <p:nvPr/>
          </p:nvSpPr>
          <p:spPr bwMode="auto">
            <a:xfrm>
              <a:off x="4479926" y="1063625"/>
              <a:ext cx="742950" cy="547688"/>
            </a:xfrm>
            <a:custGeom>
              <a:avLst/>
              <a:gdLst>
                <a:gd name="T0" fmla="*/ 198 w 198"/>
                <a:gd name="T1" fmla="*/ 46 h 146"/>
                <a:gd name="T2" fmla="*/ 87 w 198"/>
                <a:gd name="T3" fmla="*/ 17 h 146"/>
                <a:gd name="T4" fmla="*/ 23 w 198"/>
                <a:gd name="T5" fmla="*/ 146 h 146"/>
                <a:gd name="T6" fmla="*/ 198 w 198"/>
                <a:gd name="T7" fmla="*/ 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46">
                  <a:moveTo>
                    <a:pt x="198" y="46"/>
                  </a:moveTo>
                  <a:cubicBezTo>
                    <a:pt x="198" y="46"/>
                    <a:pt x="149" y="0"/>
                    <a:pt x="87" y="17"/>
                  </a:cubicBezTo>
                  <a:cubicBezTo>
                    <a:pt x="0" y="40"/>
                    <a:pt x="23" y="146"/>
                    <a:pt x="23" y="146"/>
                  </a:cubicBezTo>
                  <a:cubicBezTo>
                    <a:pt x="23" y="146"/>
                    <a:pt x="122" y="41"/>
                    <a:pt x="198" y="4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20"/>
            <p:cNvSpPr>
              <a:spLocks/>
            </p:cNvSpPr>
            <p:nvPr/>
          </p:nvSpPr>
          <p:spPr bwMode="auto">
            <a:xfrm>
              <a:off x="6691313" y="1096963"/>
              <a:ext cx="573088" cy="427038"/>
            </a:xfrm>
            <a:custGeom>
              <a:avLst/>
              <a:gdLst>
                <a:gd name="T0" fmla="*/ 52 w 153"/>
                <a:gd name="T1" fmla="*/ 1 h 114"/>
                <a:gd name="T2" fmla="*/ 0 w 153"/>
                <a:gd name="T3" fmla="*/ 37 h 114"/>
                <a:gd name="T4" fmla="*/ 145 w 153"/>
                <a:gd name="T5" fmla="*/ 114 h 114"/>
                <a:gd name="T6" fmla="*/ 146 w 153"/>
                <a:gd name="T7" fmla="*/ 57 h 114"/>
                <a:gd name="T8" fmla="*/ 52 w 153"/>
                <a:gd name="T9" fmla="*/ 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14">
                  <a:moveTo>
                    <a:pt x="52" y="1"/>
                  </a:moveTo>
                  <a:cubicBezTo>
                    <a:pt x="52" y="1"/>
                    <a:pt x="16" y="0"/>
                    <a:pt x="0" y="37"/>
                  </a:cubicBezTo>
                  <a:cubicBezTo>
                    <a:pt x="0" y="37"/>
                    <a:pt x="111" y="45"/>
                    <a:pt x="145" y="114"/>
                  </a:cubicBezTo>
                  <a:cubicBezTo>
                    <a:pt x="145" y="114"/>
                    <a:pt x="153" y="83"/>
                    <a:pt x="146" y="57"/>
                  </a:cubicBezTo>
                  <a:cubicBezTo>
                    <a:pt x="139" y="31"/>
                    <a:pt x="104" y="1"/>
                    <a:pt x="52" y="1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21"/>
            <p:cNvSpPr>
              <a:spLocks/>
            </p:cNvSpPr>
            <p:nvPr/>
          </p:nvSpPr>
          <p:spPr bwMode="auto">
            <a:xfrm>
              <a:off x="7789863" y="1817688"/>
              <a:ext cx="417513" cy="544513"/>
            </a:xfrm>
            <a:custGeom>
              <a:avLst/>
              <a:gdLst>
                <a:gd name="T0" fmla="*/ 28 w 111"/>
                <a:gd name="T1" fmla="*/ 144 h 145"/>
                <a:gd name="T2" fmla="*/ 69 w 111"/>
                <a:gd name="T3" fmla="*/ 21 h 145"/>
                <a:gd name="T4" fmla="*/ 84 w 111"/>
                <a:gd name="T5" fmla="*/ 113 h 145"/>
                <a:gd name="T6" fmla="*/ 28 w 111"/>
                <a:gd name="T7" fmla="*/ 14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45">
                  <a:moveTo>
                    <a:pt x="28" y="144"/>
                  </a:moveTo>
                  <a:cubicBezTo>
                    <a:pt x="28" y="144"/>
                    <a:pt x="0" y="0"/>
                    <a:pt x="69" y="21"/>
                  </a:cubicBezTo>
                  <a:cubicBezTo>
                    <a:pt x="111" y="33"/>
                    <a:pt x="107" y="82"/>
                    <a:pt x="84" y="113"/>
                  </a:cubicBezTo>
                  <a:cubicBezTo>
                    <a:pt x="69" y="132"/>
                    <a:pt x="46" y="145"/>
                    <a:pt x="28" y="14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22"/>
            <p:cNvSpPr>
              <a:spLocks/>
            </p:cNvSpPr>
            <p:nvPr/>
          </p:nvSpPr>
          <p:spPr bwMode="auto">
            <a:xfrm>
              <a:off x="7877176" y="1911350"/>
              <a:ext cx="322263" cy="438150"/>
            </a:xfrm>
            <a:custGeom>
              <a:avLst/>
              <a:gdLst>
                <a:gd name="T0" fmla="*/ 5 w 86"/>
                <a:gd name="T1" fmla="*/ 117 h 117"/>
                <a:gd name="T2" fmla="*/ 0 w 86"/>
                <a:gd name="T3" fmla="*/ 80 h 117"/>
                <a:gd name="T4" fmla="*/ 76 w 86"/>
                <a:gd name="T5" fmla="*/ 58 h 117"/>
                <a:gd name="T6" fmla="*/ 5 w 86"/>
                <a:gd name="T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17">
                  <a:moveTo>
                    <a:pt x="5" y="117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86" y="0"/>
                    <a:pt x="76" y="58"/>
                  </a:cubicBezTo>
                  <a:cubicBezTo>
                    <a:pt x="65" y="116"/>
                    <a:pt x="5" y="117"/>
                    <a:pt x="5" y="117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23"/>
            <p:cNvSpPr>
              <a:spLocks/>
            </p:cNvSpPr>
            <p:nvPr/>
          </p:nvSpPr>
          <p:spPr bwMode="auto">
            <a:xfrm>
              <a:off x="3687763" y="1862138"/>
              <a:ext cx="500063" cy="608013"/>
            </a:xfrm>
            <a:custGeom>
              <a:avLst/>
              <a:gdLst>
                <a:gd name="T0" fmla="*/ 113 w 133"/>
                <a:gd name="T1" fmla="*/ 159 h 162"/>
                <a:gd name="T2" fmla="*/ 51 w 133"/>
                <a:gd name="T3" fmla="*/ 31 h 162"/>
                <a:gd name="T4" fmla="*/ 42 w 133"/>
                <a:gd name="T5" fmla="*/ 132 h 162"/>
                <a:gd name="T6" fmla="*/ 113 w 133"/>
                <a:gd name="T7" fmla="*/ 15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162">
                  <a:moveTo>
                    <a:pt x="113" y="159"/>
                  </a:moveTo>
                  <a:cubicBezTo>
                    <a:pt x="113" y="159"/>
                    <a:pt x="133" y="0"/>
                    <a:pt x="51" y="31"/>
                  </a:cubicBezTo>
                  <a:cubicBezTo>
                    <a:pt x="0" y="50"/>
                    <a:pt x="10" y="102"/>
                    <a:pt x="42" y="132"/>
                  </a:cubicBezTo>
                  <a:cubicBezTo>
                    <a:pt x="62" y="151"/>
                    <a:pt x="92" y="162"/>
                    <a:pt x="113" y="15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24"/>
            <p:cNvSpPr>
              <a:spLocks/>
            </p:cNvSpPr>
            <p:nvPr/>
          </p:nvSpPr>
          <p:spPr bwMode="auto">
            <a:xfrm>
              <a:off x="3695701" y="2016125"/>
              <a:ext cx="423863" cy="458788"/>
            </a:xfrm>
            <a:custGeom>
              <a:avLst/>
              <a:gdLst>
                <a:gd name="T0" fmla="*/ 111 w 113"/>
                <a:gd name="T1" fmla="*/ 116 h 122"/>
                <a:gd name="T2" fmla="*/ 113 w 113"/>
                <a:gd name="T3" fmla="*/ 75 h 122"/>
                <a:gd name="T4" fmla="*/ 19 w 113"/>
                <a:gd name="T5" fmla="*/ 61 h 122"/>
                <a:gd name="T6" fmla="*/ 111 w 113"/>
                <a:gd name="T7" fmla="*/ 1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122">
                  <a:moveTo>
                    <a:pt x="111" y="116"/>
                  </a:moveTo>
                  <a:cubicBezTo>
                    <a:pt x="113" y="75"/>
                    <a:pt x="113" y="75"/>
                    <a:pt x="113" y="75"/>
                  </a:cubicBezTo>
                  <a:cubicBezTo>
                    <a:pt x="113" y="75"/>
                    <a:pt x="0" y="0"/>
                    <a:pt x="19" y="61"/>
                  </a:cubicBezTo>
                  <a:cubicBezTo>
                    <a:pt x="38" y="122"/>
                    <a:pt x="111" y="116"/>
                    <a:pt x="111" y="116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25"/>
            <p:cNvSpPr>
              <a:spLocks/>
            </p:cNvSpPr>
            <p:nvPr/>
          </p:nvSpPr>
          <p:spPr bwMode="auto">
            <a:xfrm>
              <a:off x="5959476" y="3967163"/>
              <a:ext cx="360363" cy="120650"/>
            </a:xfrm>
            <a:custGeom>
              <a:avLst/>
              <a:gdLst>
                <a:gd name="T0" fmla="*/ 96 w 96"/>
                <a:gd name="T1" fmla="*/ 18 h 32"/>
                <a:gd name="T2" fmla="*/ 48 w 96"/>
                <a:gd name="T3" fmla="*/ 31 h 32"/>
                <a:gd name="T4" fmla="*/ 0 w 96"/>
                <a:gd name="T5" fmla="*/ 15 h 32"/>
                <a:gd name="T6" fmla="*/ 49 w 96"/>
                <a:gd name="T7" fmla="*/ 1 h 32"/>
                <a:gd name="T8" fmla="*/ 96 w 96"/>
                <a:gd name="T9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32">
                  <a:moveTo>
                    <a:pt x="96" y="18"/>
                  </a:moveTo>
                  <a:cubicBezTo>
                    <a:pt x="96" y="26"/>
                    <a:pt x="74" y="32"/>
                    <a:pt x="48" y="31"/>
                  </a:cubicBezTo>
                  <a:cubicBezTo>
                    <a:pt x="21" y="31"/>
                    <a:pt x="0" y="23"/>
                    <a:pt x="0" y="15"/>
                  </a:cubicBezTo>
                  <a:cubicBezTo>
                    <a:pt x="1" y="6"/>
                    <a:pt x="22" y="0"/>
                    <a:pt x="49" y="1"/>
                  </a:cubicBezTo>
                  <a:cubicBezTo>
                    <a:pt x="75" y="2"/>
                    <a:pt x="96" y="9"/>
                    <a:pt x="96" y="18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26"/>
            <p:cNvSpPr>
              <a:spLocks/>
            </p:cNvSpPr>
            <p:nvPr/>
          </p:nvSpPr>
          <p:spPr bwMode="auto">
            <a:xfrm>
              <a:off x="7772401" y="2109788"/>
              <a:ext cx="644525" cy="596900"/>
            </a:xfrm>
            <a:custGeom>
              <a:avLst/>
              <a:gdLst>
                <a:gd name="T0" fmla="*/ 18 w 172"/>
                <a:gd name="T1" fmla="*/ 159 h 159"/>
                <a:gd name="T2" fmla="*/ 0 w 172"/>
                <a:gd name="T3" fmla="*/ 153 h 159"/>
                <a:gd name="T4" fmla="*/ 138 w 172"/>
                <a:gd name="T5" fmla="*/ 0 h 159"/>
                <a:gd name="T6" fmla="*/ 18 w 172"/>
                <a:gd name="T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59">
                  <a:moveTo>
                    <a:pt x="18" y="159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138" y="97"/>
                    <a:pt x="138" y="0"/>
                  </a:cubicBezTo>
                  <a:cubicBezTo>
                    <a:pt x="138" y="0"/>
                    <a:pt x="172" y="106"/>
                    <a:pt x="18" y="15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27"/>
            <p:cNvSpPr>
              <a:spLocks/>
            </p:cNvSpPr>
            <p:nvPr/>
          </p:nvSpPr>
          <p:spPr bwMode="auto">
            <a:xfrm>
              <a:off x="3736976" y="-600075"/>
              <a:ext cx="608013" cy="627063"/>
            </a:xfrm>
            <a:custGeom>
              <a:avLst/>
              <a:gdLst>
                <a:gd name="T0" fmla="*/ 4 w 162"/>
                <a:gd name="T1" fmla="*/ 5 h 167"/>
                <a:gd name="T2" fmla="*/ 17 w 162"/>
                <a:gd name="T3" fmla="*/ 52 h 167"/>
                <a:gd name="T4" fmla="*/ 47 w 162"/>
                <a:gd name="T5" fmla="*/ 103 h 167"/>
                <a:gd name="T6" fmla="*/ 142 w 162"/>
                <a:gd name="T7" fmla="*/ 164 h 167"/>
                <a:gd name="T8" fmla="*/ 162 w 162"/>
                <a:gd name="T9" fmla="*/ 167 h 167"/>
                <a:gd name="T10" fmla="*/ 141 w 162"/>
                <a:gd name="T11" fmla="*/ 156 h 167"/>
                <a:gd name="T12" fmla="*/ 119 w 162"/>
                <a:gd name="T13" fmla="*/ 141 h 167"/>
                <a:gd name="T14" fmla="*/ 69 w 162"/>
                <a:gd name="T15" fmla="*/ 101 h 167"/>
                <a:gd name="T16" fmla="*/ 35 w 162"/>
                <a:gd name="T17" fmla="*/ 52 h 167"/>
                <a:gd name="T18" fmla="*/ 11 w 162"/>
                <a:gd name="T19" fmla="*/ 12 h 167"/>
                <a:gd name="T20" fmla="*/ 6 w 162"/>
                <a:gd name="T21" fmla="*/ 0 h 167"/>
                <a:gd name="T22" fmla="*/ 4 w 162"/>
                <a:gd name="T23" fmla="*/ 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2" h="167">
                  <a:moveTo>
                    <a:pt x="4" y="5"/>
                  </a:moveTo>
                  <a:cubicBezTo>
                    <a:pt x="0" y="18"/>
                    <a:pt x="13" y="42"/>
                    <a:pt x="17" y="52"/>
                  </a:cubicBezTo>
                  <a:cubicBezTo>
                    <a:pt x="25" y="70"/>
                    <a:pt x="34" y="87"/>
                    <a:pt x="47" y="103"/>
                  </a:cubicBezTo>
                  <a:cubicBezTo>
                    <a:pt x="71" y="133"/>
                    <a:pt x="104" y="155"/>
                    <a:pt x="142" y="164"/>
                  </a:cubicBezTo>
                  <a:cubicBezTo>
                    <a:pt x="148" y="166"/>
                    <a:pt x="154" y="167"/>
                    <a:pt x="162" y="167"/>
                  </a:cubicBezTo>
                  <a:cubicBezTo>
                    <a:pt x="157" y="162"/>
                    <a:pt x="147" y="160"/>
                    <a:pt x="141" y="156"/>
                  </a:cubicBezTo>
                  <a:cubicBezTo>
                    <a:pt x="133" y="151"/>
                    <a:pt x="127" y="146"/>
                    <a:pt x="119" y="141"/>
                  </a:cubicBezTo>
                  <a:cubicBezTo>
                    <a:pt x="102" y="129"/>
                    <a:pt x="84" y="116"/>
                    <a:pt x="69" y="101"/>
                  </a:cubicBezTo>
                  <a:cubicBezTo>
                    <a:pt x="56" y="86"/>
                    <a:pt x="44" y="69"/>
                    <a:pt x="35" y="52"/>
                  </a:cubicBezTo>
                  <a:cubicBezTo>
                    <a:pt x="27" y="38"/>
                    <a:pt x="18" y="27"/>
                    <a:pt x="11" y="12"/>
                  </a:cubicBezTo>
                  <a:cubicBezTo>
                    <a:pt x="10" y="8"/>
                    <a:pt x="8" y="5"/>
                    <a:pt x="6" y="0"/>
                  </a:cubicBezTo>
                  <a:cubicBezTo>
                    <a:pt x="5" y="2"/>
                    <a:pt x="5" y="3"/>
                    <a:pt x="4" y="5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28"/>
            <p:cNvSpPr>
              <a:spLocks/>
            </p:cNvSpPr>
            <p:nvPr/>
          </p:nvSpPr>
          <p:spPr bwMode="auto">
            <a:xfrm>
              <a:off x="4086226" y="-831850"/>
              <a:ext cx="366713" cy="501650"/>
            </a:xfrm>
            <a:custGeom>
              <a:avLst/>
              <a:gdLst>
                <a:gd name="T0" fmla="*/ 17 w 98"/>
                <a:gd name="T1" fmla="*/ 0 h 134"/>
                <a:gd name="T2" fmla="*/ 98 w 98"/>
                <a:gd name="T3" fmla="*/ 134 h 134"/>
                <a:gd name="T4" fmla="*/ 17 w 98"/>
                <a:gd name="T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8" h="134">
                  <a:moveTo>
                    <a:pt x="17" y="0"/>
                  </a:moveTo>
                  <a:cubicBezTo>
                    <a:pt x="17" y="0"/>
                    <a:pt x="0" y="105"/>
                    <a:pt x="98" y="134"/>
                  </a:cubicBezTo>
                  <a:cubicBezTo>
                    <a:pt x="98" y="134"/>
                    <a:pt x="31" y="86"/>
                    <a:pt x="17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29"/>
            <p:cNvSpPr>
              <a:spLocks/>
            </p:cNvSpPr>
            <p:nvPr/>
          </p:nvSpPr>
          <p:spPr bwMode="auto">
            <a:xfrm>
              <a:off x="7418388" y="-311150"/>
              <a:ext cx="619125" cy="657225"/>
            </a:xfrm>
            <a:custGeom>
              <a:avLst/>
              <a:gdLst>
                <a:gd name="T0" fmla="*/ 116 w 165"/>
                <a:gd name="T1" fmla="*/ 0 h 175"/>
                <a:gd name="T2" fmla="*/ 0 w 165"/>
                <a:gd name="T3" fmla="*/ 175 h 175"/>
                <a:gd name="T4" fmla="*/ 116 w 16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5" h="175">
                  <a:moveTo>
                    <a:pt x="116" y="0"/>
                  </a:moveTo>
                  <a:cubicBezTo>
                    <a:pt x="116" y="0"/>
                    <a:pt x="165" y="143"/>
                    <a:pt x="0" y="175"/>
                  </a:cubicBezTo>
                  <a:cubicBezTo>
                    <a:pt x="0" y="175"/>
                    <a:pt x="88" y="107"/>
                    <a:pt x="116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30"/>
            <p:cNvSpPr>
              <a:spLocks/>
            </p:cNvSpPr>
            <p:nvPr/>
          </p:nvSpPr>
          <p:spPr bwMode="auto">
            <a:xfrm>
              <a:off x="5734051" y="-1230312"/>
              <a:ext cx="1801813" cy="522288"/>
            </a:xfrm>
            <a:custGeom>
              <a:avLst/>
              <a:gdLst>
                <a:gd name="T0" fmla="*/ 480 w 480"/>
                <a:gd name="T1" fmla="*/ 114 h 139"/>
                <a:gd name="T2" fmla="*/ 263 w 480"/>
                <a:gd name="T3" fmla="*/ 47 h 139"/>
                <a:gd name="T4" fmla="*/ 60 w 480"/>
                <a:gd name="T5" fmla="*/ 131 h 139"/>
                <a:gd name="T6" fmla="*/ 328 w 480"/>
                <a:gd name="T7" fmla="*/ 106 h 139"/>
                <a:gd name="T8" fmla="*/ 480 w 480"/>
                <a:gd name="T9" fmla="*/ 11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139">
                  <a:moveTo>
                    <a:pt x="480" y="114"/>
                  </a:moveTo>
                  <a:cubicBezTo>
                    <a:pt x="480" y="114"/>
                    <a:pt x="407" y="0"/>
                    <a:pt x="263" y="47"/>
                  </a:cubicBezTo>
                  <a:cubicBezTo>
                    <a:pt x="119" y="94"/>
                    <a:pt x="120" y="129"/>
                    <a:pt x="60" y="131"/>
                  </a:cubicBezTo>
                  <a:cubicBezTo>
                    <a:pt x="0" y="133"/>
                    <a:pt x="213" y="137"/>
                    <a:pt x="328" y="106"/>
                  </a:cubicBezTo>
                  <a:cubicBezTo>
                    <a:pt x="442" y="75"/>
                    <a:pt x="460" y="139"/>
                    <a:pt x="480" y="114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31"/>
            <p:cNvSpPr>
              <a:spLocks/>
            </p:cNvSpPr>
            <p:nvPr/>
          </p:nvSpPr>
          <p:spPr bwMode="auto">
            <a:xfrm>
              <a:off x="7748588" y="-74612"/>
              <a:ext cx="703263" cy="984250"/>
            </a:xfrm>
            <a:custGeom>
              <a:avLst/>
              <a:gdLst>
                <a:gd name="T0" fmla="*/ 4 w 187"/>
                <a:gd name="T1" fmla="*/ 154 h 262"/>
                <a:gd name="T2" fmla="*/ 113 w 187"/>
                <a:gd name="T3" fmla="*/ 0 h 262"/>
                <a:gd name="T4" fmla="*/ 169 w 187"/>
                <a:gd name="T5" fmla="*/ 104 h 262"/>
                <a:gd name="T6" fmla="*/ 0 w 187"/>
                <a:gd name="T7" fmla="*/ 262 h 262"/>
                <a:gd name="T8" fmla="*/ 4 w 187"/>
                <a:gd name="T9" fmla="*/ 15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262">
                  <a:moveTo>
                    <a:pt x="4" y="154"/>
                  </a:moveTo>
                  <a:cubicBezTo>
                    <a:pt x="4" y="154"/>
                    <a:pt x="122" y="91"/>
                    <a:pt x="113" y="0"/>
                  </a:cubicBezTo>
                  <a:cubicBezTo>
                    <a:pt x="113" y="0"/>
                    <a:pt x="187" y="18"/>
                    <a:pt x="169" y="104"/>
                  </a:cubicBezTo>
                  <a:cubicBezTo>
                    <a:pt x="150" y="190"/>
                    <a:pt x="0" y="262"/>
                    <a:pt x="0" y="262"/>
                  </a:cubicBezTo>
                  <a:lnTo>
                    <a:pt x="4" y="154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32"/>
            <p:cNvSpPr>
              <a:spLocks/>
            </p:cNvSpPr>
            <p:nvPr/>
          </p:nvSpPr>
          <p:spPr bwMode="auto">
            <a:xfrm>
              <a:off x="4664076" y="2349500"/>
              <a:ext cx="142875" cy="57150"/>
            </a:xfrm>
            <a:custGeom>
              <a:avLst/>
              <a:gdLst>
                <a:gd name="T0" fmla="*/ 37 w 38"/>
                <a:gd name="T1" fmla="*/ 8 h 15"/>
                <a:gd name="T2" fmla="*/ 30 w 38"/>
                <a:gd name="T3" fmla="*/ 15 h 15"/>
                <a:gd name="T4" fmla="*/ 7 w 38"/>
                <a:gd name="T5" fmla="*/ 14 h 15"/>
                <a:gd name="T6" fmla="*/ 0 w 38"/>
                <a:gd name="T7" fmla="*/ 7 h 15"/>
                <a:gd name="T8" fmla="*/ 0 w 38"/>
                <a:gd name="T9" fmla="*/ 7 h 15"/>
                <a:gd name="T10" fmla="*/ 7 w 38"/>
                <a:gd name="T11" fmla="*/ 0 h 15"/>
                <a:gd name="T12" fmla="*/ 31 w 38"/>
                <a:gd name="T13" fmla="*/ 1 h 15"/>
                <a:gd name="T14" fmla="*/ 37 w 38"/>
                <a:gd name="T1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5">
                  <a:moveTo>
                    <a:pt x="37" y="8"/>
                  </a:moveTo>
                  <a:cubicBezTo>
                    <a:pt x="37" y="12"/>
                    <a:pt x="34" y="15"/>
                    <a:pt x="30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"/>
                    <a:pt x="38" y="4"/>
                    <a:pt x="37" y="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33"/>
            <p:cNvSpPr>
              <a:spLocks/>
            </p:cNvSpPr>
            <p:nvPr/>
          </p:nvSpPr>
          <p:spPr bwMode="auto">
            <a:xfrm>
              <a:off x="7145338" y="2349500"/>
              <a:ext cx="119063" cy="46038"/>
            </a:xfrm>
            <a:custGeom>
              <a:avLst/>
              <a:gdLst>
                <a:gd name="T0" fmla="*/ 31 w 32"/>
                <a:gd name="T1" fmla="*/ 7 h 12"/>
                <a:gd name="T2" fmla="*/ 27 w 32"/>
                <a:gd name="T3" fmla="*/ 12 h 12"/>
                <a:gd name="T4" fmla="*/ 4 w 32"/>
                <a:gd name="T5" fmla="*/ 12 h 12"/>
                <a:gd name="T6" fmla="*/ 0 w 32"/>
                <a:gd name="T7" fmla="*/ 6 h 12"/>
                <a:gd name="T8" fmla="*/ 0 w 32"/>
                <a:gd name="T9" fmla="*/ 6 h 12"/>
                <a:gd name="T10" fmla="*/ 5 w 32"/>
                <a:gd name="T11" fmla="*/ 0 h 12"/>
                <a:gd name="T12" fmla="*/ 27 w 32"/>
                <a:gd name="T13" fmla="*/ 1 h 12"/>
                <a:gd name="T14" fmla="*/ 31 w 32"/>
                <a:gd name="T15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31" y="7"/>
                  </a:moveTo>
                  <a:cubicBezTo>
                    <a:pt x="31" y="10"/>
                    <a:pt x="29" y="12"/>
                    <a:pt x="27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0" y="1"/>
                    <a:pt x="32" y="4"/>
                    <a:pt x="31" y="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34"/>
            <p:cNvSpPr>
              <a:spLocks/>
            </p:cNvSpPr>
            <p:nvPr/>
          </p:nvSpPr>
          <p:spPr bwMode="auto">
            <a:xfrm>
              <a:off x="5387976" y="1865313"/>
              <a:ext cx="1284288" cy="1441450"/>
            </a:xfrm>
            <a:custGeom>
              <a:avLst/>
              <a:gdLst>
                <a:gd name="T0" fmla="*/ 86 w 342"/>
                <a:gd name="T1" fmla="*/ 42 h 384"/>
                <a:gd name="T2" fmla="*/ 88 w 342"/>
                <a:gd name="T3" fmla="*/ 310 h 384"/>
                <a:gd name="T4" fmla="*/ 309 w 342"/>
                <a:gd name="T5" fmla="*/ 287 h 384"/>
                <a:gd name="T6" fmla="*/ 246 w 342"/>
                <a:gd name="T7" fmla="*/ 35 h 384"/>
                <a:gd name="T8" fmla="*/ 171 w 342"/>
                <a:gd name="T9" fmla="*/ 0 h 384"/>
                <a:gd name="T10" fmla="*/ 86 w 342"/>
                <a:gd name="T11" fmla="*/ 4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2" h="384">
                  <a:moveTo>
                    <a:pt x="86" y="42"/>
                  </a:moveTo>
                  <a:cubicBezTo>
                    <a:pt x="86" y="42"/>
                    <a:pt x="0" y="236"/>
                    <a:pt x="88" y="310"/>
                  </a:cubicBezTo>
                  <a:cubicBezTo>
                    <a:pt x="176" y="384"/>
                    <a:pt x="290" y="340"/>
                    <a:pt x="309" y="287"/>
                  </a:cubicBezTo>
                  <a:cubicBezTo>
                    <a:pt x="342" y="193"/>
                    <a:pt x="261" y="164"/>
                    <a:pt x="246" y="35"/>
                  </a:cubicBezTo>
                  <a:cubicBezTo>
                    <a:pt x="246" y="35"/>
                    <a:pt x="221" y="1"/>
                    <a:pt x="171" y="0"/>
                  </a:cubicBezTo>
                  <a:cubicBezTo>
                    <a:pt x="120" y="0"/>
                    <a:pt x="86" y="42"/>
                    <a:pt x="86" y="4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35"/>
            <p:cNvSpPr>
              <a:spLocks/>
            </p:cNvSpPr>
            <p:nvPr/>
          </p:nvSpPr>
          <p:spPr bwMode="auto">
            <a:xfrm>
              <a:off x="5451476" y="1847850"/>
              <a:ext cx="1144588" cy="1268413"/>
            </a:xfrm>
            <a:custGeom>
              <a:avLst/>
              <a:gdLst>
                <a:gd name="T0" fmla="*/ 77 w 305"/>
                <a:gd name="T1" fmla="*/ 39 h 338"/>
                <a:gd name="T2" fmla="*/ 79 w 305"/>
                <a:gd name="T3" fmla="*/ 271 h 338"/>
                <a:gd name="T4" fmla="*/ 275 w 305"/>
                <a:gd name="T5" fmla="*/ 250 h 338"/>
                <a:gd name="T6" fmla="*/ 221 w 305"/>
                <a:gd name="T7" fmla="*/ 27 h 338"/>
                <a:gd name="T8" fmla="*/ 152 w 305"/>
                <a:gd name="T9" fmla="*/ 1 h 338"/>
                <a:gd name="T10" fmla="*/ 77 w 305"/>
                <a:gd name="T11" fmla="*/ 3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38">
                  <a:moveTo>
                    <a:pt x="77" y="39"/>
                  </a:moveTo>
                  <a:cubicBezTo>
                    <a:pt x="77" y="39"/>
                    <a:pt x="0" y="204"/>
                    <a:pt x="79" y="271"/>
                  </a:cubicBezTo>
                  <a:cubicBezTo>
                    <a:pt x="157" y="338"/>
                    <a:pt x="258" y="299"/>
                    <a:pt x="275" y="250"/>
                  </a:cubicBezTo>
                  <a:cubicBezTo>
                    <a:pt x="305" y="164"/>
                    <a:pt x="234" y="144"/>
                    <a:pt x="221" y="27"/>
                  </a:cubicBezTo>
                  <a:cubicBezTo>
                    <a:pt x="221" y="27"/>
                    <a:pt x="197" y="1"/>
                    <a:pt x="152" y="1"/>
                  </a:cubicBezTo>
                  <a:cubicBezTo>
                    <a:pt x="107" y="0"/>
                    <a:pt x="77" y="39"/>
                    <a:pt x="77" y="39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36"/>
            <p:cNvSpPr>
              <a:spLocks/>
            </p:cNvSpPr>
            <p:nvPr/>
          </p:nvSpPr>
          <p:spPr bwMode="auto">
            <a:xfrm>
              <a:off x="6070601" y="2692400"/>
              <a:ext cx="214313" cy="93663"/>
            </a:xfrm>
            <a:custGeom>
              <a:avLst/>
              <a:gdLst>
                <a:gd name="T0" fmla="*/ 57 w 57"/>
                <a:gd name="T1" fmla="*/ 13 h 25"/>
                <a:gd name="T2" fmla="*/ 28 w 57"/>
                <a:gd name="T3" fmla="*/ 24 h 25"/>
                <a:gd name="T4" fmla="*/ 0 w 57"/>
                <a:gd name="T5" fmla="*/ 12 h 25"/>
                <a:gd name="T6" fmla="*/ 29 w 57"/>
                <a:gd name="T7" fmla="*/ 1 h 25"/>
                <a:gd name="T8" fmla="*/ 57 w 57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5">
                  <a:moveTo>
                    <a:pt x="57" y="13"/>
                  </a:moveTo>
                  <a:cubicBezTo>
                    <a:pt x="57" y="20"/>
                    <a:pt x="44" y="25"/>
                    <a:pt x="28" y="24"/>
                  </a:cubicBezTo>
                  <a:cubicBezTo>
                    <a:pt x="13" y="24"/>
                    <a:pt x="0" y="18"/>
                    <a:pt x="0" y="12"/>
                  </a:cubicBezTo>
                  <a:cubicBezTo>
                    <a:pt x="1" y="5"/>
                    <a:pt x="13" y="0"/>
                    <a:pt x="29" y="1"/>
                  </a:cubicBezTo>
                  <a:cubicBezTo>
                    <a:pt x="45" y="1"/>
                    <a:pt x="57" y="7"/>
                    <a:pt x="57" y="1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37"/>
            <p:cNvSpPr>
              <a:spLocks/>
            </p:cNvSpPr>
            <p:nvPr/>
          </p:nvSpPr>
          <p:spPr bwMode="auto">
            <a:xfrm>
              <a:off x="4870451" y="1716088"/>
              <a:ext cx="509588" cy="509588"/>
            </a:xfrm>
            <a:custGeom>
              <a:avLst/>
              <a:gdLst>
                <a:gd name="T0" fmla="*/ 135 w 136"/>
                <a:gd name="T1" fmla="*/ 70 h 136"/>
                <a:gd name="T2" fmla="*/ 66 w 136"/>
                <a:gd name="T3" fmla="*/ 135 h 136"/>
                <a:gd name="T4" fmla="*/ 2 w 136"/>
                <a:gd name="T5" fmla="*/ 66 h 136"/>
                <a:gd name="T6" fmla="*/ 70 w 136"/>
                <a:gd name="T7" fmla="*/ 2 h 136"/>
                <a:gd name="T8" fmla="*/ 135 w 136"/>
                <a:gd name="T9" fmla="*/ 7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6">
                  <a:moveTo>
                    <a:pt x="135" y="70"/>
                  </a:moveTo>
                  <a:cubicBezTo>
                    <a:pt x="133" y="107"/>
                    <a:pt x="103" y="136"/>
                    <a:pt x="66" y="135"/>
                  </a:cubicBezTo>
                  <a:cubicBezTo>
                    <a:pt x="29" y="133"/>
                    <a:pt x="0" y="103"/>
                    <a:pt x="2" y="66"/>
                  </a:cubicBezTo>
                  <a:cubicBezTo>
                    <a:pt x="3" y="29"/>
                    <a:pt x="34" y="0"/>
                    <a:pt x="70" y="2"/>
                  </a:cubicBezTo>
                  <a:cubicBezTo>
                    <a:pt x="107" y="3"/>
                    <a:pt x="136" y="34"/>
                    <a:pt x="135" y="7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38"/>
            <p:cNvSpPr>
              <a:spLocks/>
            </p:cNvSpPr>
            <p:nvPr/>
          </p:nvSpPr>
          <p:spPr bwMode="auto">
            <a:xfrm>
              <a:off x="6667501" y="1776413"/>
              <a:ext cx="508000" cy="457200"/>
            </a:xfrm>
            <a:custGeom>
              <a:avLst/>
              <a:gdLst>
                <a:gd name="T0" fmla="*/ 134 w 135"/>
                <a:gd name="T1" fmla="*/ 66 h 122"/>
                <a:gd name="T2" fmla="*/ 65 w 135"/>
                <a:gd name="T3" fmla="*/ 120 h 122"/>
                <a:gd name="T4" fmla="*/ 1 w 135"/>
                <a:gd name="T5" fmla="*/ 52 h 122"/>
                <a:gd name="T6" fmla="*/ 55 w 135"/>
                <a:gd name="T7" fmla="*/ 1 h 122"/>
                <a:gd name="T8" fmla="*/ 134 w 135"/>
                <a:gd name="T9" fmla="*/ 6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22">
                  <a:moveTo>
                    <a:pt x="134" y="66"/>
                  </a:moveTo>
                  <a:cubicBezTo>
                    <a:pt x="133" y="103"/>
                    <a:pt x="102" y="122"/>
                    <a:pt x="65" y="120"/>
                  </a:cubicBezTo>
                  <a:cubicBezTo>
                    <a:pt x="28" y="119"/>
                    <a:pt x="0" y="88"/>
                    <a:pt x="1" y="52"/>
                  </a:cubicBezTo>
                  <a:cubicBezTo>
                    <a:pt x="2" y="15"/>
                    <a:pt x="18" y="0"/>
                    <a:pt x="55" y="1"/>
                  </a:cubicBezTo>
                  <a:cubicBezTo>
                    <a:pt x="91" y="3"/>
                    <a:pt x="135" y="29"/>
                    <a:pt x="134" y="66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39"/>
            <p:cNvSpPr>
              <a:spLocks/>
            </p:cNvSpPr>
            <p:nvPr/>
          </p:nvSpPr>
          <p:spPr bwMode="auto">
            <a:xfrm>
              <a:off x="5091113" y="1817688"/>
              <a:ext cx="244475" cy="214313"/>
            </a:xfrm>
            <a:custGeom>
              <a:avLst/>
              <a:gdLst>
                <a:gd name="T0" fmla="*/ 60 w 65"/>
                <a:gd name="T1" fmla="*/ 40 h 57"/>
                <a:gd name="T2" fmla="*/ 24 w 65"/>
                <a:gd name="T3" fmla="*/ 51 h 57"/>
                <a:gd name="T4" fmla="*/ 5 w 65"/>
                <a:gd name="T5" fmla="*/ 18 h 57"/>
                <a:gd name="T6" fmla="*/ 41 w 65"/>
                <a:gd name="T7" fmla="*/ 6 h 57"/>
                <a:gd name="T8" fmla="*/ 60 w 65"/>
                <a:gd name="T9" fmla="*/ 4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7">
                  <a:moveTo>
                    <a:pt x="60" y="40"/>
                  </a:moveTo>
                  <a:cubicBezTo>
                    <a:pt x="55" y="52"/>
                    <a:pt x="39" y="57"/>
                    <a:pt x="24" y="51"/>
                  </a:cubicBezTo>
                  <a:cubicBezTo>
                    <a:pt x="8" y="45"/>
                    <a:pt x="0" y="31"/>
                    <a:pt x="5" y="18"/>
                  </a:cubicBezTo>
                  <a:cubicBezTo>
                    <a:pt x="10" y="6"/>
                    <a:pt x="26" y="0"/>
                    <a:pt x="41" y="6"/>
                  </a:cubicBezTo>
                  <a:cubicBezTo>
                    <a:pt x="56" y="12"/>
                    <a:pt x="65" y="27"/>
                    <a:pt x="60" y="4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40"/>
            <p:cNvSpPr>
              <a:spLocks/>
            </p:cNvSpPr>
            <p:nvPr/>
          </p:nvSpPr>
          <p:spPr bwMode="auto">
            <a:xfrm>
              <a:off x="6923088" y="1843088"/>
              <a:ext cx="203200" cy="211138"/>
            </a:xfrm>
            <a:custGeom>
              <a:avLst/>
              <a:gdLst>
                <a:gd name="T0" fmla="*/ 44 w 54"/>
                <a:gd name="T1" fmla="*/ 47 h 56"/>
                <a:gd name="T2" fmla="*/ 10 w 54"/>
                <a:gd name="T3" fmla="*/ 44 h 56"/>
                <a:gd name="T4" fmla="*/ 10 w 54"/>
                <a:gd name="T5" fmla="*/ 9 h 56"/>
                <a:gd name="T6" fmla="*/ 45 w 54"/>
                <a:gd name="T7" fmla="*/ 12 h 56"/>
                <a:gd name="T8" fmla="*/ 44 w 54"/>
                <a:gd name="T9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6">
                  <a:moveTo>
                    <a:pt x="44" y="47"/>
                  </a:moveTo>
                  <a:cubicBezTo>
                    <a:pt x="35" y="56"/>
                    <a:pt x="19" y="54"/>
                    <a:pt x="10" y="44"/>
                  </a:cubicBezTo>
                  <a:cubicBezTo>
                    <a:pt x="0" y="33"/>
                    <a:pt x="1" y="18"/>
                    <a:pt x="10" y="9"/>
                  </a:cubicBezTo>
                  <a:cubicBezTo>
                    <a:pt x="20" y="0"/>
                    <a:pt x="35" y="2"/>
                    <a:pt x="45" y="12"/>
                  </a:cubicBezTo>
                  <a:cubicBezTo>
                    <a:pt x="54" y="23"/>
                    <a:pt x="54" y="38"/>
                    <a:pt x="44" y="4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41"/>
            <p:cNvSpPr>
              <a:spLocks/>
            </p:cNvSpPr>
            <p:nvPr/>
          </p:nvSpPr>
          <p:spPr bwMode="auto">
            <a:xfrm>
              <a:off x="5338763" y="3359150"/>
              <a:ext cx="1506538" cy="293688"/>
            </a:xfrm>
            <a:custGeom>
              <a:avLst/>
              <a:gdLst>
                <a:gd name="T0" fmla="*/ 8 w 401"/>
                <a:gd name="T1" fmla="*/ 55 h 78"/>
                <a:gd name="T2" fmla="*/ 210 w 401"/>
                <a:gd name="T3" fmla="*/ 52 h 78"/>
                <a:gd name="T4" fmla="*/ 346 w 401"/>
                <a:gd name="T5" fmla="*/ 34 h 78"/>
                <a:gd name="T6" fmla="*/ 370 w 401"/>
                <a:gd name="T7" fmla="*/ 21 h 78"/>
                <a:gd name="T8" fmla="*/ 386 w 401"/>
                <a:gd name="T9" fmla="*/ 0 h 78"/>
                <a:gd name="T10" fmla="*/ 373 w 401"/>
                <a:gd name="T11" fmla="*/ 42 h 78"/>
                <a:gd name="T12" fmla="*/ 20 w 401"/>
                <a:gd name="T13" fmla="*/ 73 h 78"/>
                <a:gd name="T14" fmla="*/ 8 w 401"/>
                <a:gd name="T15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1" h="78">
                  <a:moveTo>
                    <a:pt x="8" y="55"/>
                  </a:moveTo>
                  <a:cubicBezTo>
                    <a:pt x="8" y="55"/>
                    <a:pt x="160" y="52"/>
                    <a:pt x="210" y="52"/>
                  </a:cubicBezTo>
                  <a:cubicBezTo>
                    <a:pt x="259" y="51"/>
                    <a:pt x="346" y="34"/>
                    <a:pt x="346" y="34"/>
                  </a:cubicBezTo>
                  <a:cubicBezTo>
                    <a:pt x="346" y="34"/>
                    <a:pt x="361" y="32"/>
                    <a:pt x="370" y="21"/>
                  </a:cubicBezTo>
                  <a:cubicBezTo>
                    <a:pt x="378" y="12"/>
                    <a:pt x="380" y="0"/>
                    <a:pt x="386" y="0"/>
                  </a:cubicBezTo>
                  <a:cubicBezTo>
                    <a:pt x="401" y="0"/>
                    <a:pt x="391" y="29"/>
                    <a:pt x="373" y="42"/>
                  </a:cubicBezTo>
                  <a:cubicBezTo>
                    <a:pt x="327" y="75"/>
                    <a:pt x="20" y="73"/>
                    <a:pt x="20" y="73"/>
                  </a:cubicBezTo>
                  <a:cubicBezTo>
                    <a:pt x="20" y="73"/>
                    <a:pt x="0" y="78"/>
                    <a:pt x="8" y="55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42"/>
            <p:cNvSpPr>
              <a:spLocks/>
            </p:cNvSpPr>
            <p:nvPr/>
          </p:nvSpPr>
          <p:spPr bwMode="auto">
            <a:xfrm>
              <a:off x="6656388" y="3259138"/>
              <a:ext cx="263525" cy="104775"/>
            </a:xfrm>
            <a:custGeom>
              <a:avLst/>
              <a:gdLst>
                <a:gd name="T0" fmla="*/ 6 w 70"/>
                <a:gd name="T1" fmla="*/ 9 h 28"/>
                <a:gd name="T2" fmla="*/ 41 w 70"/>
                <a:gd name="T3" fmla="*/ 2 h 28"/>
                <a:gd name="T4" fmla="*/ 70 w 70"/>
                <a:gd name="T5" fmla="*/ 20 h 28"/>
                <a:gd name="T6" fmla="*/ 61 w 70"/>
                <a:gd name="T7" fmla="*/ 26 h 28"/>
                <a:gd name="T8" fmla="*/ 39 w 70"/>
                <a:gd name="T9" fmla="*/ 14 h 28"/>
                <a:gd name="T10" fmla="*/ 15 w 70"/>
                <a:gd name="T11" fmla="*/ 15 h 28"/>
                <a:gd name="T12" fmla="*/ 6 w 70"/>
                <a:gd name="T13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8">
                  <a:moveTo>
                    <a:pt x="6" y="9"/>
                  </a:moveTo>
                  <a:cubicBezTo>
                    <a:pt x="15" y="2"/>
                    <a:pt x="30" y="0"/>
                    <a:pt x="41" y="2"/>
                  </a:cubicBezTo>
                  <a:cubicBezTo>
                    <a:pt x="47" y="3"/>
                    <a:pt x="70" y="12"/>
                    <a:pt x="70" y="20"/>
                  </a:cubicBezTo>
                  <a:cubicBezTo>
                    <a:pt x="70" y="23"/>
                    <a:pt x="63" y="26"/>
                    <a:pt x="61" y="26"/>
                  </a:cubicBezTo>
                  <a:cubicBezTo>
                    <a:pt x="55" y="28"/>
                    <a:pt x="43" y="16"/>
                    <a:pt x="39" y="14"/>
                  </a:cubicBezTo>
                  <a:cubicBezTo>
                    <a:pt x="30" y="8"/>
                    <a:pt x="30" y="8"/>
                    <a:pt x="15" y="15"/>
                  </a:cubicBezTo>
                  <a:cubicBezTo>
                    <a:pt x="0" y="22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43"/>
            <p:cNvSpPr>
              <a:spLocks/>
            </p:cNvSpPr>
            <p:nvPr/>
          </p:nvSpPr>
          <p:spPr bwMode="auto">
            <a:xfrm>
              <a:off x="4498976" y="1520825"/>
              <a:ext cx="3001963" cy="1062038"/>
            </a:xfrm>
            <a:custGeom>
              <a:avLst/>
              <a:gdLst>
                <a:gd name="T0" fmla="*/ 797 w 800"/>
                <a:gd name="T1" fmla="*/ 0 h 283"/>
                <a:gd name="T2" fmla="*/ 671 w 800"/>
                <a:gd name="T3" fmla="*/ 1 h 283"/>
                <a:gd name="T4" fmla="*/ 510 w 800"/>
                <a:gd name="T5" fmla="*/ 10 h 283"/>
                <a:gd name="T6" fmla="*/ 444 w 800"/>
                <a:gd name="T7" fmla="*/ 29 h 283"/>
                <a:gd name="T8" fmla="*/ 426 w 800"/>
                <a:gd name="T9" fmla="*/ 67 h 283"/>
                <a:gd name="T10" fmla="*/ 373 w 800"/>
                <a:gd name="T11" fmla="*/ 54 h 283"/>
                <a:gd name="T12" fmla="*/ 341 w 800"/>
                <a:gd name="T13" fmla="*/ 16 h 283"/>
                <a:gd name="T14" fmla="*/ 266 w 800"/>
                <a:gd name="T15" fmla="*/ 13 h 283"/>
                <a:gd name="T16" fmla="*/ 3 w 800"/>
                <a:gd name="T17" fmla="*/ 22 h 283"/>
                <a:gd name="T18" fmla="*/ 0 w 800"/>
                <a:gd name="T19" fmla="*/ 149 h 283"/>
                <a:gd name="T20" fmla="*/ 17 w 800"/>
                <a:gd name="T21" fmla="*/ 161 h 283"/>
                <a:gd name="T22" fmla="*/ 126 w 800"/>
                <a:gd name="T23" fmla="*/ 269 h 283"/>
                <a:gd name="T24" fmla="*/ 210 w 800"/>
                <a:gd name="T25" fmla="*/ 282 h 283"/>
                <a:gd name="T26" fmla="*/ 285 w 800"/>
                <a:gd name="T27" fmla="*/ 276 h 283"/>
                <a:gd name="T28" fmla="*/ 369 w 800"/>
                <a:gd name="T29" fmla="*/ 172 h 283"/>
                <a:gd name="T30" fmla="*/ 452 w 800"/>
                <a:gd name="T31" fmla="*/ 192 h 283"/>
                <a:gd name="T32" fmla="*/ 488 w 800"/>
                <a:gd name="T33" fmla="*/ 251 h 283"/>
                <a:gd name="T34" fmla="*/ 570 w 800"/>
                <a:gd name="T35" fmla="*/ 277 h 283"/>
                <a:gd name="T36" fmla="*/ 670 w 800"/>
                <a:gd name="T37" fmla="*/ 278 h 283"/>
                <a:gd name="T38" fmla="*/ 750 w 800"/>
                <a:gd name="T39" fmla="*/ 240 h 283"/>
                <a:gd name="T40" fmla="*/ 800 w 800"/>
                <a:gd name="T41" fmla="*/ 140 h 283"/>
                <a:gd name="T42" fmla="*/ 797 w 800"/>
                <a:gd name="T43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283">
                  <a:moveTo>
                    <a:pt x="797" y="0"/>
                  </a:moveTo>
                  <a:cubicBezTo>
                    <a:pt x="755" y="0"/>
                    <a:pt x="713" y="0"/>
                    <a:pt x="671" y="1"/>
                  </a:cubicBezTo>
                  <a:cubicBezTo>
                    <a:pt x="617" y="2"/>
                    <a:pt x="563" y="4"/>
                    <a:pt x="510" y="10"/>
                  </a:cubicBezTo>
                  <a:cubicBezTo>
                    <a:pt x="490" y="12"/>
                    <a:pt x="457" y="9"/>
                    <a:pt x="444" y="29"/>
                  </a:cubicBezTo>
                  <a:cubicBezTo>
                    <a:pt x="438" y="40"/>
                    <a:pt x="436" y="59"/>
                    <a:pt x="426" y="67"/>
                  </a:cubicBezTo>
                  <a:cubicBezTo>
                    <a:pt x="406" y="83"/>
                    <a:pt x="385" y="76"/>
                    <a:pt x="373" y="54"/>
                  </a:cubicBezTo>
                  <a:cubicBezTo>
                    <a:pt x="366" y="40"/>
                    <a:pt x="359" y="19"/>
                    <a:pt x="341" y="16"/>
                  </a:cubicBezTo>
                  <a:cubicBezTo>
                    <a:pt x="317" y="11"/>
                    <a:pt x="290" y="13"/>
                    <a:pt x="266" y="13"/>
                  </a:cubicBezTo>
                  <a:cubicBezTo>
                    <a:pt x="178" y="14"/>
                    <a:pt x="90" y="20"/>
                    <a:pt x="3" y="22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6" y="153"/>
                    <a:pt x="12" y="157"/>
                    <a:pt x="17" y="161"/>
                  </a:cubicBezTo>
                  <a:cubicBezTo>
                    <a:pt x="57" y="196"/>
                    <a:pt x="71" y="251"/>
                    <a:pt x="126" y="269"/>
                  </a:cubicBezTo>
                  <a:cubicBezTo>
                    <a:pt x="153" y="278"/>
                    <a:pt x="182" y="282"/>
                    <a:pt x="210" y="282"/>
                  </a:cubicBezTo>
                  <a:cubicBezTo>
                    <a:pt x="234" y="282"/>
                    <a:pt x="261" y="283"/>
                    <a:pt x="285" y="276"/>
                  </a:cubicBezTo>
                  <a:cubicBezTo>
                    <a:pt x="336" y="262"/>
                    <a:pt x="331" y="201"/>
                    <a:pt x="369" y="172"/>
                  </a:cubicBezTo>
                  <a:cubicBezTo>
                    <a:pt x="399" y="148"/>
                    <a:pt x="435" y="160"/>
                    <a:pt x="452" y="192"/>
                  </a:cubicBezTo>
                  <a:cubicBezTo>
                    <a:pt x="462" y="212"/>
                    <a:pt x="471" y="236"/>
                    <a:pt x="488" y="251"/>
                  </a:cubicBezTo>
                  <a:cubicBezTo>
                    <a:pt x="510" y="272"/>
                    <a:pt x="541" y="275"/>
                    <a:pt x="570" y="277"/>
                  </a:cubicBezTo>
                  <a:cubicBezTo>
                    <a:pt x="603" y="280"/>
                    <a:pt x="636" y="280"/>
                    <a:pt x="670" y="278"/>
                  </a:cubicBezTo>
                  <a:cubicBezTo>
                    <a:pt x="702" y="277"/>
                    <a:pt x="732" y="271"/>
                    <a:pt x="750" y="240"/>
                  </a:cubicBezTo>
                  <a:cubicBezTo>
                    <a:pt x="769" y="208"/>
                    <a:pt x="780" y="172"/>
                    <a:pt x="800" y="140"/>
                  </a:cubicBezTo>
                  <a:lnTo>
                    <a:pt x="797" y="0"/>
                  </a:ln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44"/>
            <p:cNvSpPr>
              <a:spLocks/>
            </p:cNvSpPr>
            <p:nvPr/>
          </p:nvSpPr>
          <p:spPr bwMode="auto">
            <a:xfrm>
              <a:off x="4144963" y="1562100"/>
              <a:ext cx="3724275" cy="1042988"/>
            </a:xfrm>
            <a:custGeom>
              <a:avLst/>
              <a:gdLst>
                <a:gd name="T0" fmla="*/ 986 w 992"/>
                <a:gd name="T1" fmla="*/ 0 h 278"/>
                <a:gd name="T2" fmla="*/ 973 w 992"/>
                <a:gd name="T3" fmla="*/ 56 h 278"/>
                <a:gd name="T4" fmla="*/ 889 w 992"/>
                <a:gd name="T5" fmla="*/ 103 h 278"/>
                <a:gd name="T6" fmla="*/ 703 w 992"/>
                <a:gd name="T7" fmla="*/ 250 h 278"/>
                <a:gd name="T8" fmla="*/ 567 w 992"/>
                <a:gd name="T9" fmla="*/ 178 h 278"/>
                <a:gd name="T10" fmla="*/ 528 w 992"/>
                <a:gd name="T11" fmla="*/ 125 h 278"/>
                <a:gd name="T12" fmla="*/ 422 w 992"/>
                <a:gd name="T13" fmla="*/ 160 h 278"/>
                <a:gd name="T14" fmla="*/ 274 w 992"/>
                <a:gd name="T15" fmla="*/ 250 h 278"/>
                <a:gd name="T16" fmla="*/ 100 w 992"/>
                <a:gd name="T17" fmla="*/ 118 h 278"/>
                <a:gd name="T18" fmla="*/ 0 w 992"/>
                <a:gd name="T19" fmla="*/ 78 h 278"/>
                <a:gd name="T20" fmla="*/ 0 w 992"/>
                <a:gd name="T21" fmla="*/ 35 h 278"/>
                <a:gd name="T22" fmla="*/ 197 w 992"/>
                <a:gd name="T23" fmla="*/ 22 h 278"/>
                <a:gd name="T24" fmla="*/ 431 w 992"/>
                <a:gd name="T25" fmla="*/ 23 h 278"/>
                <a:gd name="T26" fmla="*/ 498 w 992"/>
                <a:gd name="T27" fmla="*/ 76 h 278"/>
                <a:gd name="T28" fmla="*/ 553 w 992"/>
                <a:gd name="T29" fmla="*/ 22 h 278"/>
                <a:gd name="T30" fmla="*/ 739 w 992"/>
                <a:gd name="T31" fmla="*/ 6 h 278"/>
                <a:gd name="T32" fmla="*/ 986 w 992"/>
                <a:gd name="T3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92" h="278">
                  <a:moveTo>
                    <a:pt x="986" y="0"/>
                  </a:moveTo>
                  <a:cubicBezTo>
                    <a:pt x="986" y="0"/>
                    <a:pt x="992" y="50"/>
                    <a:pt x="973" y="56"/>
                  </a:cubicBezTo>
                  <a:cubicBezTo>
                    <a:pt x="954" y="62"/>
                    <a:pt x="922" y="57"/>
                    <a:pt x="889" y="103"/>
                  </a:cubicBezTo>
                  <a:cubicBezTo>
                    <a:pt x="857" y="148"/>
                    <a:pt x="814" y="250"/>
                    <a:pt x="703" y="250"/>
                  </a:cubicBezTo>
                  <a:cubicBezTo>
                    <a:pt x="591" y="250"/>
                    <a:pt x="570" y="201"/>
                    <a:pt x="567" y="178"/>
                  </a:cubicBezTo>
                  <a:cubicBezTo>
                    <a:pt x="565" y="154"/>
                    <a:pt x="572" y="124"/>
                    <a:pt x="528" y="125"/>
                  </a:cubicBezTo>
                  <a:cubicBezTo>
                    <a:pt x="484" y="126"/>
                    <a:pt x="421" y="125"/>
                    <a:pt x="422" y="160"/>
                  </a:cubicBezTo>
                  <a:cubicBezTo>
                    <a:pt x="423" y="195"/>
                    <a:pt x="412" y="278"/>
                    <a:pt x="274" y="250"/>
                  </a:cubicBezTo>
                  <a:cubicBezTo>
                    <a:pt x="135" y="222"/>
                    <a:pt x="185" y="154"/>
                    <a:pt x="100" y="118"/>
                  </a:cubicBezTo>
                  <a:cubicBezTo>
                    <a:pt x="15" y="82"/>
                    <a:pt x="0" y="78"/>
                    <a:pt x="0" y="7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51" y="27"/>
                    <a:pt x="197" y="22"/>
                  </a:cubicBezTo>
                  <a:cubicBezTo>
                    <a:pt x="344" y="16"/>
                    <a:pt x="431" y="23"/>
                    <a:pt x="431" y="23"/>
                  </a:cubicBezTo>
                  <a:cubicBezTo>
                    <a:pt x="431" y="23"/>
                    <a:pt x="429" y="81"/>
                    <a:pt x="498" y="76"/>
                  </a:cubicBezTo>
                  <a:cubicBezTo>
                    <a:pt x="559" y="72"/>
                    <a:pt x="553" y="22"/>
                    <a:pt x="553" y="22"/>
                  </a:cubicBezTo>
                  <a:cubicBezTo>
                    <a:pt x="553" y="22"/>
                    <a:pt x="632" y="8"/>
                    <a:pt x="739" y="6"/>
                  </a:cubicBezTo>
                  <a:cubicBezTo>
                    <a:pt x="846" y="3"/>
                    <a:pt x="986" y="0"/>
                    <a:pt x="986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45"/>
            <p:cNvSpPr>
              <a:spLocks/>
            </p:cNvSpPr>
            <p:nvPr/>
          </p:nvSpPr>
          <p:spPr bwMode="auto">
            <a:xfrm>
              <a:off x="5734051" y="1636713"/>
              <a:ext cx="531813" cy="266700"/>
            </a:xfrm>
            <a:custGeom>
              <a:avLst/>
              <a:gdLst>
                <a:gd name="T0" fmla="*/ 0 w 142"/>
                <a:gd name="T1" fmla="*/ 3 h 71"/>
                <a:gd name="T2" fmla="*/ 76 w 142"/>
                <a:gd name="T3" fmla="*/ 68 h 71"/>
                <a:gd name="T4" fmla="*/ 139 w 142"/>
                <a:gd name="T5" fmla="*/ 0 h 71"/>
                <a:gd name="T6" fmla="*/ 130 w 142"/>
                <a:gd name="T7" fmla="*/ 2 h 71"/>
                <a:gd name="T8" fmla="*/ 75 w 142"/>
                <a:gd name="T9" fmla="*/ 56 h 71"/>
                <a:gd name="T10" fmla="*/ 8 w 142"/>
                <a:gd name="T11" fmla="*/ 3 h 71"/>
                <a:gd name="T12" fmla="*/ 0 w 142"/>
                <a:gd name="T13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71">
                  <a:moveTo>
                    <a:pt x="0" y="3"/>
                  </a:moveTo>
                  <a:cubicBezTo>
                    <a:pt x="9" y="37"/>
                    <a:pt x="38" y="66"/>
                    <a:pt x="76" y="68"/>
                  </a:cubicBezTo>
                  <a:cubicBezTo>
                    <a:pt x="120" y="71"/>
                    <a:pt x="142" y="40"/>
                    <a:pt x="139" y="0"/>
                  </a:cubicBezTo>
                  <a:cubicBezTo>
                    <a:pt x="133" y="1"/>
                    <a:pt x="130" y="2"/>
                    <a:pt x="130" y="2"/>
                  </a:cubicBezTo>
                  <a:cubicBezTo>
                    <a:pt x="130" y="2"/>
                    <a:pt x="136" y="52"/>
                    <a:pt x="75" y="56"/>
                  </a:cubicBezTo>
                  <a:cubicBezTo>
                    <a:pt x="6" y="61"/>
                    <a:pt x="8" y="3"/>
                    <a:pt x="8" y="3"/>
                  </a:cubicBezTo>
                  <a:cubicBezTo>
                    <a:pt x="8" y="3"/>
                    <a:pt x="5" y="3"/>
                    <a:pt x="0" y="3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46"/>
            <p:cNvSpPr>
              <a:spLocks/>
            </p:cNvSpPr>
            <p:nvPr/>
          </p:nvSpPr>
          <p:spPr bwMode="auto">
            <a:xfrm>
              <a:off x="4144963" y="1674813"/>
              <a:ext cx="1589088" cy="930275"/>
            </a:xfrm>
            <a:custGeom>
              <a:avLst/>
              <a:gdLst>
                <a:gd name="T0" fmla="*/ 423 w 423"/>
                <a:gd name="T1" fmla="*/ 121 h 248"/>
                <a:gd name="T2" fmla="*/ 417 w 423"/>
                <a:gd name="T3" fmla="*/ 131 h 248"/>
                <a:gd name="T4" fmla="*/ 346 w 423"/>
                <a:gd name="T5" fmla="*/ 210 h 248"/>
                <a:gd name="T6" fmla="*/ 214 w 423"/>
                <a:gd name="T7" fmla="*/ 172 h 248"/>
                <a:gd name="T8" fmla="*/ 160 w 423"/>
                <a:gd name="T9" fmla="*/ 108 h 248"/>
                <a:gd name="T10" fmla="*/ 100 w 423"/>
                <a:gd name="T11" fmla="*/ 66 h 248"/>
                <a:gd name="T12" fmla="*/ 58 w 423"/>
                <a:gd name="T13" fmla="*/ 42 h 248"/>
                <a:gd name="T14" fmla="*/ 50 w 423"/>
                <a:gd name="T15" fmla="*/ 0 h 248"/>
                <a:gd name="T16" fmla="*/ 0 w 423"/>
                <a:gd name="T17" fmla="*/ 5 h 248"/>
                <a:gd name="T18" fmla="*/ 0 w 423"/>
                <a:gd name="T19" fmla="*/ 48 h 248"/>
                <a:gd name="T20" fmla="*/ 100 w 423"/>
                <a:gd name="T21" fmla="*/ 88 h 248"/>
                <a:gd name="T22" fmla="*/ 274 w 423"/>
                <a:gd name="T23" fmla="*/ 220 h 248"/>
                <a:gd name="T24" fmla="*/ 422 w 423"/>
                <a:gd name="T25" fmla="*/ 130 h 248"/>
                <a:gd name="T26" fmla="*/ 423 w 423"/>
                <a:gd name="T27" fmla="*/ 12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3" h="248">
                  <a:moveTo>
                    <a:pt x="423" y="121"/>
                  </a:moveTo>
                  <a:cubicBezTo>
                    <a:pt x="421" y="124"/>
                    <a:pt x="419" y="128"/>
                    <a:pt x="417" y="131"/>
                  </a:cubicBezTo>
                  <a:cubicBezTo>
                    <a:pt x="397" y="167"/>
                    <a:pt x="391" y="203"/>
                    <a:pt x="346" y="210"/>
                  </a:cubicBezTo>
                  <a:cubicBezTo>
                    <a:pt x="300" y="217"/>
                    <a:pt x="250" y="202"/>
                    <a:pt x="214" y="172"/>
                  </a:cubicBezTo>
                  <a:cubicBezTo>
                    <a:pt x="192" y="153"/>
                    <a:pt x="179" y="129"/>
                    <a:pt x="160" y="108"/>
                  </a:cubicBezTo>
                  <a:cubicBezTo>
                    <a:pt x="143" y="89"/>
                    <a:pt x="123" y="76"/>
                    <a:pt x="100" y="66"/>
                  </a:cubicBezTo>
                  <a:cubicBezTo>
                    <a:pt x="90" y="61"/>
                    <a:pt x="62" y="54"/>
                    <a:pt x="58" y="42"/>
                  </a:cubicBezTo>
                  <a:cubicBezTo>
                    <a:pt x="54" y="27"/>
                    <a:pt x="54" y="13"/>
                    <a:pt x="50" y="0"/>
                  </a:cubicBezTo>
                  <a:cubicBezTo>
                    <a:pt x="15" y="3"/>
                    <a:pt x="0" y="5"/>
                    <a:pt x="0" y="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5" y="52"/>
                    <a:pt x="100" y="88"/>
                  </a:cubicBezTo>
                  <a:cubicBezTo>
                    <a:pt x="185" y="124"/>
                    <a:pt x="135" y="192"/>
                    <a:pt x="274" y="220"/>
                  </a:cubicBezTo>
                  <a:cubicBezTo>
                    <a:pt x="412" y="248"/>
                    <a:pt x="423" y="165"/>
                    <a:pt x="422" y="130"/>
                  </a:cubicBezTo>
                  <a:cubicBezTo>
                    <a:pt x="422" y="127"/>
                    <a:pt x="422" y="124"/>
                    <a:pt x="423" y="12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47"/>
            <p:cNvSpPr>
              <a:spLocks/>
            </p:cNvSpPr>
            <p:nvPr/>
          </p:nvSpPr>
          <p:spPr bwMode="auto">
            <a:xfrm>
              <a:off x="5819776" y="1746250"/>
              <a:ext cx="2008188" cy="754063"/>
            </a:xfrm>
            <a:custGeom>
              <a:avLst/>
              <a:gdLst>
                <a:gd name="T0" fmla="*/ 458 w 535"/>
                <a:gd name="T1" fmla="*/ 31 h 201"/>
                <a:gd name="T2" fmla="*/ 394 w 535"/>
                <a:gd name="T3" fmla="*/ 101 h 201"/>
                <a:gd name="T4" fmla="*/ 349 w 535"/>
                <a:gd name="T5" fmla="*/ 150 h 201"/>
                <a:gd name="T6" fmla="*/ 204 w 535"/>
                <a:gd name="T7" fmla="*/ 177 h 201"/>
                <a:gd name="T8" fmla="*/ 152 w 535"/>
                <a:gd name="T9" fmla="*/ 149 h 201"/>
                <a:gd name="T10" fmla="*/ 126 w 535"/>
                <a:gd name="T11" fmla="*/ 98 h 201"/>
                <a:gd name="T12" fmla="*/ 48 w 535"/>
                <a:gd name="T13" fmla="*/ 71 h 201"/>
                <a:gd name="T14" fmla="*/ 0 w 535"/>
                <a:gd name="T15" fmla="*/ 84 h 201"/>
                <a:gd name="T16" fmla="*/ 82 w 535"/>
                <a:gd name="T17" fmla="*/ 76 h 201"/>
                <a:gd name="T18" fmla="*/ 121 w 535"/>
                <a:gd name="T19" fmla="*/ 129 h 201"/>
                <a:gd name="T20" fmla="*/ 257 w 535"/>
                <a:gd name="T21" fmla="*/ 201 h 201"/>
                <a:gd name="T22" fmla="*/ 443 w 535"/>
                <a:gd name="T23" fmla="*/ 54 h 201"/>
                <a:gd name="T24" fmla="*/ 527 w 535"/>
                <a:gd name="T25" fmla="*/ 7 h 201"/>
                <a:gd name="T26" fmla="*/ 535 w 535"/>
                <a:gd name="T27" fmla="*/ 0 h 201"/>
                <a:gd name="T28" fmla="*/ 458 w 535"/>
                <a:gd name="T29" fmla="*/ 3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5" h="201">
                  <a:moveTo>
                    <a:pt x="458" y="31"/>
                  </a:moveTo>
                  <a:cubicBezTo>
                    <a:pt x="430" y="49"/>
                    <a:pt x="411" y="73"/>
                    <a:pt x="394" y="101"/>
                  </a:cubicBezTo>
                  <a:cubicBezTo>
                    <a:pt x="383" y="120"/>
                    <a:pt x="370" y="139"/>
                    <a:pt x="349" y="150"/>
                  </a:cubicBezTo>
                  <a:cubicBezTo>
                    <a:pt x="307" y="173"/>
                    <a:pt x="252" y="185"/>
                    <a:pt x="204" y="177"/>
                  </a:cubicBezTo>
                  <a:cubicBezTo>
                    <a:pt x="184" y="173"/>
                    <a:pt x="164" y="166"/>
                    <a:pt x="152" y="149"/>
                  </a:cubicBezTo>
                  <a:cubicBezTo>
                    <a:pt x="141" y="133"/>
                    <a:pt x="136" y="114"/>
                    <a:pt x="126" y="98"/>
                  </a:cubicBezTo>
                  <a:cubicBezTo>
                    <a:pt x="110" y="71"/>
                    <a:pt x="76" y="69"/>
                    <a:pt x="48" y="71"/>
                  </a:cubicBezTo>
                  <a:cubicBezTo>
                    <a:pt x="32" y="72"/>
                    <a:pt x="15" y="76"/>
                    <a:pt x="0" y="84"/>
                  </a:cubicBezTo>
                  <a:cubicBezTo>
                    <a:pt x="23" y="77"/>
                    <a:pt x="56" y="77"/>
                    <a:pt x="82" y="76"/>
                  </a:cubicBezTo>
                  <a:cubicBezTo>
                    <a:pt x="126" y="75"/>
                    <a:pt x="119" y="105"/>
                    <a:pt x="121" y="129"/>
                  </a:cubicBezTo>
                  <a:cubicBezTo>
                    <a:pt x="124" y="152"/>
                    <a:pt x="145" y="201"/>
                    <a:pt x="257" y="201"/>
                  </a:cubicBezTo>
                  <a:cubicBezTo>
                    <a:pt x="368" y="201"/>
                    <a:pt x="411" y="99"/>
                    <a:pt x="443" y="54"/>
                  </a:cubicBezTo>
                  <a:cubicBezTo>
                    <a:pt x="476" y="8"/>
                    <a:pt x="508" y="13"/>
                    <a:pt x="527" y="7"/>
                  </a:cubicBezTo>
                  <a:cubicBezTo>
                    <a:pt x="530" y="6"/>
                    <a:pt x="533" y="3"/>
                    <a:pt x="535" y="0"/>
                  </a:cubicBezTo>
                  <a:cubicBezTo>
                    <a:pt x="507" y="6"/>
                    <a:pt x="481" y="15"/>
                    <a:pt x="458" y="3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48"/>
            <p:cNvSpPr>
              <a:spLocks/>
            </p:cNvSpPr>
            <p:nvPr/>
          </p:nvSpPr>
          <p:spPr bwMode="auto">
            <a:xfrm>
              <a:off x="4884738" y="1716088"/>
              <a:ext cx="406400" cy="525463"/>
            </a:xfrm>
            <a:custGeom>
              <a:avLst/>
              <a:gdLst>
                <a:gd name="T0" fmla="*/ 45 w 256"/>
                <a:gd name="T1" fmla="*/ 331 h 331"/>
                <a:gd name="T2" fmla="*/ 0 w 256"/>
                <a:gd name="T3" fmla="*/ 298 h 331"/>
                <a:gd name="T4" fmla="*/ 208 w 256"/>
                <a:gd name="T5" fmla="*/ 0 h 331"/>
                <a:gd name="T6" fmla="*/ 256 w 256"/>
                <a:gd name="T7" fmla="*/ 31 h 331"/>
                <a:gd name="T8" fmla="*/ 45 w 256"/>
                <a:gd name="T9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331">
                  <a:moveTo>
                    <a:pt x="45" y="331"/>
                  </a:moveTo>
                  <a:lnTo>
                    <a:pt x="0" y="298"/>
                  </a:lnTo>
                  <a:lnTo>
                    <a:pt x="208" y="0"/>
                  </a:lnTo>
                  <a:lnTo>
                    <a:pt x="256" y="31"/>
                  </a:lnTo>
                  <a:lnTo>
                    <a:pt x="45" y="331"/>
                  </a:lnTo>
                  <a:close/>
                </a:path>
              </a:pathLst>
            </a:custGeom>
            <a:solidFill>
              <a:srgbClr val="38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49"/>
            <p:cNvSpPr>
              <a:spLocks/>
            </p:cNvSpPr>
            <p:nvPr/>
          </p:nvSpPr>
          <p:spPr bwMode="auto">
            <a:xfrm>
              <a:off x="5005388" y="1795463"/>
              <a:ext cx="379413" cy="506413"/>
            </a:xfrm>
            <a:custGeom>
              <a:avLst/>
              <a:gdLst>
                <a:gd name="T0" fmla="*/ 28 w 239"/>
                <a:gd name="T1" fmla="*/ 319 h 319"/>
                <a:gd name="T2" fmla="*/ 0 w 239"/>
                <a:gd name="T3" fmla="*/ 300 h 319"/>
                <a:gd name="T4" fmla="*/ 208 w 239"/>
                <a:gd name="T5" fmla="*/ 0 h 319"/>
                <a:gd name="T6" fmla="*/ 239 w 239"/>
                <a:gd name="T7" fmla="*/ 21 h 319"/>
                <a:gd name="T8" fmla="*/ 28 w 239"/>
                <a:gd name="T9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319">
                  <a:moveTo>
                    <a:pt x="28" y="319"/>
                  </a:moveTo>
                  <a:lnTo>
                    <a:pt x="0" y="300"/>
                  </a:lnTo>
                  <a:lnTo>
                    <a:pt x="208" y="0"/>
                  </a:lnTo>
                  <a:lnTo>
                    <a:pt x="239" y="21"/>
                  </a:lnTo>
                  <a:lnTo>
                    <a:pt x="28" y="319"/>
                  </a:lnTo>
                  <a:close/>
                </a:path>
              </a:pathLst>
            </a:custGeom>
            <a:solidFill>
              <a:srgbClr val="38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50"/>
            <p:cNvSpPr>
              <a:spLocks/>
            </p:cNvSpPr>
            <p:nvPr/>
          </p:nvSpPr>
          <p:spPr bwMode="auto">
            <a:xfrm>
              <a:off x="6457951" y="1663700"/>
              <a:ext cx="401638" cy="520700"/>
            </a:xfrm>
            <a:custGeom>
              <a:avLst/>
              <a:gdLst>
                <a:gd name="T0" fmla="*/ 45 w 253"/>
                <a:gd name="T1" fmla="*/ 328 h 328"/>
                <a:gd name="T2" fmla="*/ 0 w 253"/>
                <a:gd name="T3" fmla="*/ 298 h 328"/>
                <a:gd name="T4" fmla="*/ 208 w 253"/>
                <a:gd name="T5" fmla="*/ 0 h 328"/>
                <a:gd name="T6" fmla="*/ 253 w 253"/>
                <a:gd name="T7" fmla="*/ 31 h 328"/>
                <a:gd name="T8" fmla="*/ 45 w 253"/>
                <a:gd name="T9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328">
                  <a:moveTo>
                    <a:pt x="45" y="328"/>
                  </a:moveTo>
                  <a:lnTo>
                    <a:pt x="0" y="298"/>
                  </a:lnTo>
                  <a:lnTo>
                    <a:pt x="208" y="0"/>
                  </a:lnTo>
                  <a:lnTo>
                    <a:pt x="253" y="31"/>
                  </a:lnTo>
                  <a:lnTo>
                    <a:pt x="45" y="328"/>
                  </a:lnTo>
                  <a:close/>
                </a:path>
              </a:pathLst>
            </a:custGeom>
            <a:solidFill>
              <a:srgbClr val="38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51"/>
            <p:cNvSpPr>
              <a:spLocks/>
            </p:cNvSpPr>
            <p:nvPr/>
          </p:nvSpPr>
          <p:spPr bwMode="auto">
            <a:xfrm>
              <a:off x="6559551" y="1749425"/>
              <a:ext cx="379413" cy="506413"/>
            </a:xfrm>
            <a:custGeom>
              <a:avLst/>
              <a:gdLst>
                <a:gd name="T0" fmla="*/ 31 w 239"/>
                <a:gd name="T1" fmla="*/ 319 h 319"/>
                <a:gd name="T2" fmla="*/ 0 w 239"/>
                <a:gd name="T3" fmla="*/ 300 h 319"/>
                <a:gd name="T4" fmla="*/ 208 w 239"/>
                <a:gd name="T5" fmla="*/ 0 h 319"/>
                <a:gd name="T6" fmla="*/ 239 w 239"/>
                <a:gd name="T7" fmla="*/ 21 h 319"/>
                <a:gd name="T8" fmla="*/ 31 w 239"/>
                <a:gd name="T9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319">
                  <a:moveTo>
                    <a:pt x="31" y="319"/>
                  </a:moveTo>
                  <a:lnTo>
                    <a:pt x="0" y="300"/>
                  </a:lnTo>
                  <a:lnTo>
                    <a:pt x="208" y="0"/>
                  </a:lnTo>
                  <a:lnTo>
                    <a:pt x="239" y="21"/>
                  </a:lnTo>
                  <a:lnTo>
                    <a:pt x="31" y="319"/>
                  </a:lnTo>
                  <a:close/>
                </a:path>
              </a:pathLst>
            </a:custGeom>
            <a:solidFill>
              <a:srgbClr val="38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552"/>
            <p:cNvSpPr>
              <a:spLocks/>
            </p:cNvSpPr>
            <p:nvPr/>
          </p:nvSpPr>
          <p:spPr bwMode="auto">
            <a:xfrm>
              <a:off x="3165476" y="1903413"/>
              <a:ext cx="549275" cy="423863"/>
            </a:xfrm>
            <a:custGeom>
              <a:avLst/>
              <a:gdLst>
                <a:gd name="T0" fmla="*/ 0 w 146"/>
                <a:gd name="T1" fmla="*/ 94 h 113"/>
                <a:gd name="T2" fmla="*/ 80 w 146"/>
                <a:gd name="T3" fmla="*/ 2 h 113"/>
                <a:gd name="T4" fmla="*/ 146 w 146"/>
                <a:gd name="T5" fmla="*/ 18 h 113"/>
                <a:gd name="T6" fmla="*/ 23 w 146"/>
                <a:gd name="T7" fmla="*/ 113 h 113"/>
                <a:gd name="T8" fmla="*/ 0 w 146"/>
                <a:gd name="T9" fmla="*/ 9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13">
                  <a:moveTo>
                    <a:pt x="0" y="94"/>
                  </a:moveTo>
                  <a:cubicBezTo>
                    <a:pt x="0" y="94"/>
                    <a:pt x="55" y="4"/>
                    <a:pt x="80" y="2"/>
                  </a:cubicBezTo>
                  <a:cubicBezTo>
                    <a:pt x="106" y="0"/>
                    <a:pt x="146" y="18"/>
                    <a:pt x="146" y="18"/>
                  </a:cubicBezTo>
                  <a:cubicBezTo>
                    <a:pt x="23" y="113"/>
                    <a:pt x="23" y="113"/>
                    <a:pt x="23" y="113"/>
                  </a:cubicBezTo>
                  <a:lnTo>
                    <a:pt x="0" y="94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553"/>
            <p:cNvSpPr>
              <a:spLocks/>
            </p:cNvSpPr>
            <p:nvPr/>
          </p:nvSpPr>
          <p:spPr bwMode="auto">
            <a:xfrm>
              <a:off x="3165476" y="1903413"/>
              <a:ext cx="549275" cy="423863"/>
            </a:xfrm>
            <a:custGeom>
              <a:avLst/>
              <a:gdLst>
                <a:gd name="T0" fmla="*/ 0 w 146"/>
                <a:gd name="T1" fmla="*/ 94 h 113"/>
                <a:gd name="T2" fmla="*/ 80 w 146"/>
                <a:gd name="T3" fmla="*/ 2 h 113"/>
                <a:gd name="T4" fmla="*/ 146 w 146"/>
                <a:gd name="T5" fmla="*/ 18 h 113"/>
                <a:gd name="T6" fmla="*/ 23 w 146"/>
                <a:gd name="T7" fmla="*/ 113 h 113"/>
                <a:gd name="T8" fmla="*/ 0 w 146"/>
                <a:gd name="T9" fmla="*/ 9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13">
                  <a:moveTo>
                    <a:pt x="0" y="94"/>
                  </a:moveTo>
                  <a:cubicBezTo>
                    <a:pt x="0" y="94"/>
                    <a:pt x="55" y="4"/>
                    <a:pt x="80" y="2"/>
                  </a:cubicBezTo>
                  <a:cubicBezTo>
                    <a:pt x="106" y="0"/>
                    <a:pt x="146" y="18"/>
                    <a:pt x="146" y="18"/>
                  </a:cubicBezTo>
                  <a:cubicBezTo>
                    <a:pt x="23" y="113"/>
                    <a:pt x="23" y="113"/>
                    <a:pt x="23" y="113"/>
                  </a:cubicBezTo>
                  <a:lnTo>
                    <a:pt x="0" y="94"/>
                  </a:ln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554"/>
            <p:cNvSpPr>
              <a:spLocks/>
            </p:cNvSpPr>
            <p:nvPr/>
          </p:nvSpPr>
          <p:spPr bwMode="auto">
            <a:xfrm>
              <a:off x="3195638" y="1570038"/>
              <a:ext cx="1220788" cy="889000"/>
            </a:xfrm>
            <a:custGeom>
              <a:avLst/>
              <a:gdLst>
                <a:gd name="T0" fmla="*/ 0 w 325"/>
                <a:gd name="T1" fmla="*/ 170 h 237"/>
                <a:gd name="T2" fmla="*/ 175 w 325"/>
                <a:gd name="T3" fmla="*/ 69 h 237"/>
                <a:gd name="T4" fmla="*/ 269 w 325"/>
                <a:gd name="T5" fmla="*/ 14 h 237"/>
                <a:gd name="T6" fmla="*/ 239 w 325"/>
                <a:gd name="T7" fmla="*/ 125 h 237"/>
                <a:gd name="T8" fmla="*/ 56 w 325"/>
                <a:gd name="T9" fmla="*/ 237 h 237"/>
                <a:gd name="T10" fmla="*/ 0 w 325"/>
                <a:gd name="T11" fmla="*/ 17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5" h="237">
                  <a:moveTo>
                    <a:pt x="0" y="170"/>
                  </a:moveTo>
                  <a:cubicBezTo>
                    <a:pt x="0" y="170"/>
                    <a:pt x="131" y="101"/>
                    <a:pt x="175" y="69"/>
                  </a:cubicBezTo>
                  <a:cubicBezTo>
                    <a:pt x="219" y="37"/>
                    <a:pt x="248" y="0"/>
                    <a:pt x="269" y="14"/>
                  </a:cubicBezTo>
                  <a:cubicBezTo>
                    <a:pt x="290" y="28"/>
                    <a:pt x="325" y="75"/>
                    <a:pt x="239" y="125"/>
                  </a:cubicBezTo>
                  <a:cubicBezTo>
                    <a:pt x="153" y="175"/>
                    <a:pt x="56" y="237"/>
                    <a:pt x="56" y="237"/>
                  </a:cubicBezTo>
                  <a:lnTo>
                    <a:pt x="0" y="17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555"/>
            <p:cNvSpPr>
              <a:spLocks/>
            </p:cNvSpPr>
            <p:nvPr/>
          </p:nvSpPr>
          <p:spPr bwMode="auto">
            <a:xfrm>
              <a:off x="3571876" y="1700213"/>
              <a:ext cx="731838" cy="654050"/>
            </a:xfrm>
            <a:custGeom>
              <a:avLst/>
              <a:gdLst>
                <a:gd name="T0" fmla="*/ 184 w 195"/>
                <a:gd name="T1" fmla="*/ 49 h 174"/>
                <a:gd name="T2" fmla="*/ 148 w 195"/>
                <a:gd name="T3" fmla="*/ 16 h 174"/>
                <a:gd name="T4" fmla="*/ 116 w 195"/>
                <a:gd name="T5" fmla="*/ 37 h 174"/>
                <a:gd name="T6" fmla="*/ 53 w 195"/>
                <a:gd name="T7" fmla="*/ 81 h 174"/>
                <a:gd name="T8" fmla="*/ 17 w 195"/>
                <a:gd name="T9" fmla="*/ 151 h 174"/>
                <a:gd name="T10" fmla="*/ 0 w 195"/>
                <a:gd name="T11" fmla="*/ 174 h 174"/>
                <a:gd name="T12" fmla="*/ 139 w 195"/>
                <a:gd name="T13" fmla="*/ 90 h 174"/>
                <a:gd name="T14" fmla="*/ 183 w 195"/>
                <a:gd name="T15" fmla="*/ 53 h 174"/>
                <a:gd name="T16" fmla="*/ 184 w 195"/>
                <a:gd name="T17" fmla="*/ 4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5" h="174">
                  <a:moveTo>
                    <a:pt x="184" y="49"/>
                  </a:moveTo>
                  <a:cubicBezTo>
                    <a:pt x="195" y="21"/>
                    <a:pt x="176" y="0"/>
                    <a:pt x="148" y="16"/>
                  </a:cubicBezTo>
                  <a:cubicBezTo>
                    <a:pt x="136" y="22"/>
                    <a:pt x="126" y="29"/>
                    <a:pt x="116" y="37"/>
                  </a:cubicBezTo>
                  <a:cubicBezTo>
                    <a:pt x="104" y="48"/>
                    <a:pt x="64" y="70"/>
                    <a:pt x="53" y="81"/>
                  </a:cubicBezTo>
                  <a:cubicBezTo>
                    <a:pt x="27" y="105"/>
                    <a:pt x="36" y="123"/>
                    <a:pt x="17" y="151"/>
                  </a:cubicBezTo>
                  <a:cubicBezTo>
                    <a:pt x="11" y="159"/>
                    <a:pt x="6" y="167"/>
                    <a:pt x="0" y="174"/>
                  </a:cubicBezTo>
                  <a:cubicBezTo>
                    <a:pt x="36" y="152"/>
                    <a:pt x="89" y="119"/>
                    <a:pt x="139" y="90"/>
                  </a:cubicBezTo>
                  <a:cubicBezTo>
                    <a:pt x="161" y="77"/>
                    <a:pt x="175" y="65"/>
                    <a:pt x="183" y="53"/>
                  </a:cubicBezTo>
                  <a:cubicBezTo>
                    <a:pt x="183" y="52"/>
                    <a:pt x="183" y="50"/>
                    <a:pt x="184" y="4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556"/>
            <p:cNvSpPr>
              <a:spLocks/>
            </p:cNvSpPr>
            <p:nvPr/>
          </p:nvSpPr>
          <p:spPr bwMode="auto">
            <a:xfrm>
              <a:off x="3365501" y="1966913"/>
              <a:ext cx="855663" cy="781050"/>
            </a:xfrm>
            <a:custGeom>
              <a:avLst/>
              <a:gdLst>
                <a:gd name="T0" fmla="*/ 0 w 228"/>
                <a:gd name="T1" fmla="*/ 125 h 208"/>
                <a:gd name="T2" fmla="*/ 55 w 228"/>
                <a:gd name="T3" fmla="*/ 72 h 208"/>
                <a:gd name="T4" fmla="*/ 146 w 228"/>
                <a:gd name="T5" fmla="*/ 1 h 208"/>
                <a:gd name="T6" fmla="*/ 199 w 228"/>
                <a:gd name="T7" fmla="*/ 54 h 208"/>
                <a:gd name="T8" fmla="*/ 223 w 228"/>
                <a:gd name="T9" fmla="*/ 96 h 208"/>
                <a:gd name="T10" fmla="*/ 153 w 228"/>
                <a:gd name="T11" fmla="*/ 155 h 208"/>
                <a:gd name="T12" fmla="*/ 62 w 228"/>
                <a:gd name="T13" fmla="*/ 208 h 208"/>
                <a:gd name="T14" fmla="*/ 0 w 228"/>
                <a:gd name="T15" fmla="*/ 1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" h="208">
                  <a:moveTo>
                    <a:pt x="0" y="125"/>
                  </a:move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114" y="2"/>
                    <a:pt x="146" y="1"/>
                  </a:cubicBezTo>
                  <a:cubicBezTo>
                    <a:pt x="178" y="0"/>
                    <a:pt x="202" y="20"/>
                    <a:pt x="199" y="54"/>
                  </a:cubicBezTo>
                  <a:cubicBezTo>
                    <a:pt x="199" y="54"/>
                    <a:pt x="228" y="57"/>
                    <a:pt x="223" y="96"/>
                  </a:cubicBezTo>
                  <a:cubicBezTo>
                    <a:pt x="219" y="134"/>
                    <a:pt x="184" y="184"/>
                    <a:pt x="153" y="155"/>
                  </a:cubicBezTo>
                  <a:cubicBezTo>
                    <a:pt x="153" y="155"/>
                    <a:pt x="119" y="198"/>
                    <a:pt x="62" y="208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557"/>
            <p:cNvSpPr>
              <a:spLocks/>
            </p:cNvSpPr>
            <p:nvPr/>
          </p:nvSpPr>
          <p:spPr bwMode="auto">
            <a:xfrm>
              <a:off x="3762376" y="2109788"/>
              <a:ext cx="420688" cy="236538"/>
            </a:xfrm>
            <a:custGeom>
              <a:avLst/>
              <a:gdLst>
                <a:gd name="T0" fmla="*/ 0 w 112"/>
                <a:gd name="T1" fmla="*/ 63 h 63"/>
                <a:gd name="T2" fmla="*/ 32 w 112"/>
                <a:gd name="T3" fmla="*/ 44 h 63"/>
                <a:gd name="T4" fmla="*/ 70 w 112"/>
                <a:gd name="T5" fmla="*/ 31 h 63"/>
                <a:gd name="T6" fmla="*/ 112 w 112"/>
                <a:gd name="T7" fmla="*/ 28 h 63"/>
                <a:gd name="T8" fmla="*/ 93 w 112"/>
                <a:gd name="T9" fmla="*/ 16 h 63"/>
                <a:gd name="T10" fmla="*/ 92 w 112"/>
                <a:gd name="T11" fmla="*/ 0 h 63"/>
                <a:gd name="T12" fmla="*/ 45 w 112"/>
                <a:gd name="T13" fmla="*/ 16 h 63"/>
                <a:gd name="T14" fmla="*/ 0 w 112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63">
                  <a:moveTo>
                    <a:pt x="0" y="63"/>
                  </a:moveTo>
                  <a:cubicBezTo>
                    <a:pt x="11" y="60"/>
                    <a:pt x="22" y="49"/>
                    <a:pt x="32" y="44"/>
                  </a:cubicBezTo>
                  <a:cubicBezTo>
                    <a:pt x="47" y="36"/>
                    <a:pt x="53" y="34"/>
                    <a:pt x="70" y="31"/>
                  </a:cubicBezTo>
                  <a:cubicBezTo>
                    <a:pt x="84" y="27"/>
                    <a:pt x="98" y="26"/>
                    <a:pt x="112" y="28"/>
                  </a:cubicBezTo>
                  <a:cubicBezTo>
                    <a:pt x="104" y="17"/>
                    <a:pt x="93" y="16"/>
                    <a:pt x="93" y="16"/>
                  </a:cubicBezTo>
                  <a:cubicBezTo>
                    <a:pt x="94" y="10"/>
                    <a:pt x="93" y="5"/>
                    <a:pt x="92" y="0"/>
                  </a:cubicBezTo>
                  <a:cubicBezTo>
                    <a:pt x="71" y="2"/>
                    <a:pt x="65" y="4"/>
                    <a:pt x="45" y="16"/>
                  </a:cubicBezTo>
                  <a:cubicBezTo>
                    <a:pt x="27" y="28"/>
                    <a:pt x="7" y="42"/>
                    <a:pt x="0" y="6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558"/>
            <p:cNvSpPr>
              <a:spLocks/>
            </p:cNvSpPr>
            <p:nvPr/>
          </p:nvSpPr>
          <p:spPr bwMode="auto">
            <a:xfrm>
              <a:off x="3536951" y="2297113"/>
              <a:ext cx="590550" cy="450850"/>
            </a:xfrm>
            <a:custGeom>
              <a:avLst/>
              <a:gdLst>
                <a:gd name="T0" fmla="*/ 130 w 157"/>
                <a:gd name="T1" fmla="*/ 66 h 120"/>
                <a:gd name="T2" fmla="*/ 126 w 157"/>
                <a:gd name="T3" fmla="*/ 62 h 120"/>
                <a:gd name="T4" fmla="*/ 133 w 157"/>
                <a:gd name="T5" fmla="*/ 22 h 120"/>
                <a:gd name="T6" fmla="*/ 106 w 157"/>
                <a:gd name="T7" fmla="*/ 37 h 120"/>
                <a:gd name="T8" fmla="*/ 87 w 157"/>
                <a:gd name="T9" fmla="*/ 57 h 120"/>
                <a:gd name="T10" fmla="*/ 25 w 157"/>
                <a:gd name="T11" fmla="*/ 88 h 120"/>
                <a:gd name="T12" fmla="*/ 0 w 157"/>
                <a:gd name="T13" fmla="*/ 98 h 120"/>
                <a:gd name="T14" fmla="*/ 16 w 157"/>
                <a:gd name="T15" fmla="*/ 120 h 120"/>
                <a:gd name="T16" fmla="*/ 107 w 157"/>
                <a:gd name="T17" fmla="*/ 67 h 120"/>
                <a:gd name="T18" fmla="*/ 157 w 157"/>
                <a:gd name="T19" fmla="*/ 57 h 120"/>
                <a:gd name="T20" fmla="*/ 130 w 157"/>
                <a:gd name="T21" fmla="*/ 6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120">
                  <a:moveTo>
                    <a:pt x="130" y="66"/>
                  </a:moveTo>
                  <a:cubicBezTo>
                    <a:pt x="127" y="66"/>
                    <a:pt x="126" y="64"/>
                    <a:pt x="126" y="62"/>
                  </a:cubicBezTo>
                  <a:cubicBezTo>
                    <a:pt x="125" y="48"/>
                    <a:pt x="133" y="36"/>
                    <a:pt x="133" y="22"/>
                  </a:cubicBezTo>
                  <a:cubicBezTo>
                    <a:pt x="132" y="0"/>
                    <a:pt x="109" y="31"/>
                    <a:pt x="106" y="37"/>
                  </a:cubicBezTo>
                  <a:cubicBezTo>
                    <a:pt x="101" y="44"/>
                    <a:pt x="94" y="51"/>
                    <a:pt x="87" y="57"/>
                  </a:cubicBezTo>
                  <a:cubicBezTo>
                    <a:pt x="69" y="73"/>
                    <a:pt x="48" y="80"/>
                    <a:pt x="25" y="88"/>
                  </a:cubicBezTo>
                  <a:cubicBezTo>
                    <a:pt x="17" y="91"/>
                    <a:pt x="9" y="95"/>
                    <a:pt x="0" y="98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73" y="110"/>
                    <a:pt x="107" y="67"/>
                    <a:pt x="107" y="67"/>
                  </a:cubicBezTo>
                  <a:cubicBezTo>
                    <a:pt x="124" y="84"/>
                    <a:pt x="143" y="74"/>
                    <a:pt x="157" y="57"/>
                  </a:cubicBezTo>
                  <a:cubicBezTo>
                    <a:pt x="149" y="62"/>
                    <a:pt x="140" y="66"/>
                    <a:pt x="130" y="6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559"/>
            <p:cNvSpPr>
              <a:spLocks/>
            </p:cNvSpPr>
            <p:nvPr/>
          </p:nvSpPr>
          <p:spPr bwMode="auto">
            <a:xfrm>
              <a:off x="2794001" y="2170113"/>
              <a:ext cx="2597150" cy="3092450"/>
            </a:xfrm>
            <a:custGeom>
              <a:avLst/>
              <a:gdLst>
                <a:gd name="T0" fmla="*/ 614 w 692"/>
                <a:gd name="T1" fmla="*/ 616 h 824"/>
                <a:gd name="T2" fmla="*/ 285 w 692"/>
                <a:gd name="T3" fmla="*/ 533 h 824"/>
                <a:gd name="T4" fmla="*/ 208 w 692"/>
                <a:gd name="T5" fmla="*/ 187 h 824"/>
                <a:gd name="T6" fmla="*/ 241 w 692"/>
                <a:gd name="T7" fmla="*/ 154 h 824"/>
                <a:gd name="T8" fmla="*/ 113 w 692"/>
                <a:gd name="T9" fmla="*/ 0 h 824"/>
                <a:gd name="T10" fmla="*/ 27 w 692"/>
                <a:gd name="T11" fmla="*/ 98 h 824"/>
                <a:gd name="T12" fmla="*/ 110 w 692"/>
                <a:gd name="T13" fmla="*/ 588 h 824"/>
                <a:gd name="T14" fmla="*/ 586 w 692"/>
                <a:gd name="T15" fmla="*/ 791 h 824"/>
                <a:gd name="T16" fmla="*/ 667 w 692"/>
                <a:gd name="T17" fmla="*/ 791 h 824"/>
                <a:gd name="T18" fmla="*/ 692 w 692"/>
                <a:gd name="T19" fmla="*/ 682 h 824"/>
                <a:gd name="T20" fmla="*/ 614 w 692"/>
                <a:gd name="T21" fmla="*/ 616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2" h="824">
                  <a:moveTo>
                    <a:pt x="614" y="616"/>
                  </a:moveTo>
                  <a:cubicBezTo>
                    <a:pt x="575" y="658"/>
                    <a:pt x="381" y="663"/>
                    <a:pt x="285" y="533"/>
                  </a:cubicBezTo>
                  <a:cubicBezTo>
                    <a:pt x="186" y="400"/>
                    <a:pt x="185" y="297"/>
                    <a:pt x="208" y="187"/>
                  </a:cubicBezTo>
                  <a:cubicBezTo>
                    <a:pt x="241" y="154"/>
                    <a:pt x="241" y="154"/>
                    <a:pt x="241" y="154"/>
                  </a:cubicBezTo>
                  <a:cubicBezTo>
                    <a:pt x="241" y="154"/>
                    <a:pt x="160" y="12"/>
                    <a:pt x="113" y="0"/>
                  </a:cubicBezTo>
                  <a:cubicBezTo>
                    <a:pt x="113" y="0"/>
                    <a:pt x="52" y="14"/>
                    <a:pt x="27" y="98"/>
                  </a:cubicBezTo>
                  <a:cubicBezTo>
                    <a:pt x="2" y="181"/>
                    <a:pt x="0" y="401"/>
                    <a:pt x="110" y="588"/>
                  </a:cubicBezTo>
                  <a:cubicBezTo>
                    <a:pt x="220" y="776"/>
                    <a:pt x="445" y="824"/>
                    <a:pt x="586" y="791"/>
                  </a:cubicBezTo>
                  <a:cubicBezTo>
                    <a:pt x="667" y="791"/>
                    <a:pt x="667" y="791"/>
                    <a:pt x="667" y="791"/>
                  </a:cubicBezTo>
                  <a:cubicBezTo>
                    <a:pt x="692" y="682"/>
                    <a:pt x="692" y="682"/>
                    <a:pt x="692" y="682"/>
                  </a:cubicBezTo>
                  <a:cubicBezTo>
                    <a:pt x="664" y="662"/>
                    <a:pt x="638" y="640"/>
                    <a:pt x="614" y="61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560"/>
            <p:cNvSpPr>
              <a:spLocks/>
            </p:cNvSpPr>
            <p:nvPr/>
          </p:nvSpPr>
          <p:spPr bwMode="auto">
            <a:xfrm>
              <a:off x="3536951" y="4770438"/>
              <a:ext cx="1760538" cy="466725"/>
            </a:xfrm>
            <a:custGeom>
              <a:avLst/>
              <a:gdLst>
                <a:gd name="T0" fmla="*/ 370 w 469"/>
                <a:gd name="T1" fmla="*/ 67 h 124"/>
                <a:gd name="T2" fmla="*/ 179 w 469"/>
                <a:gd name="T3" fmla="*/ 63 h 124"/>
                <a:gd name="T4" fmla="*/ 0 w 469"/>
                <a:gd name="T5" fmla="*/ 0 h 124"/>
                <a:gd name="T6" fmla="*/ 388 w 469"/>
                <a:gd name="T7" fmla="*/ 98 h 124"/>
                <a:gd name="T8" fmla="*/ 456 w 469"/>
                <a:gd name="T9" fmla="*/ 103 h 124"/>
                <a:gd name="T10" fmla="*/ 469 w 469"/>
                <a:gd name="T11" fmla="*/ 57 h 124"/>
                <a:gd name="T12" fmla="*/ 370 w 469"/>
                <a:gd name="T13" fmla="*/ 6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9" h="124">
                  <a:moveTo>
                    <a:pt x="370" y="67"/>
                  </a:moveTo>
                  <a:cubicBezTo>
                    <a:pt x="307" y="71"/>
                    <a:pt x="242" y="73"/>
                    <a:pt x="179" y="63"/>
                  </a:cubicBezTo>
                  <a:cubicBezTo>
                    <a:pt x="114" y="52"/>
                    <a:pt x="55" y="30"/>
                    <a:pt x="0" y="0"/>
                  </a:cubicBezTo>
                  <a:cubicBezTo>
                    <a:pt x="117" y="100"/>
                    <a:pt x="278" y="124"/>
                    <a:pt x="388" y="98"/>
                  </a:cubicBezTo>
                  <a:cubicBezTo>
                    <a:pt x="456" y="103"/>
                    <a:pt x="456" y="103"/>
                    <a:pt x="456" y="103"/>
                  </a:cubicBezTo>
                  <a:cubicBezTo>
                    <a:pt x="469" y="57"/>
                    <a:pt x="469" y="57"/>
                    <a:pt x="469" y="57"/>
                  </a:cubicBezTo>
                  <a:cubicBezTo>
                    <a:pt x="433" y="62"/>
                    <a:pt x="406" y="65"/>
                    <a:pt x="370" y="67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61"/>
            <p:cNvSpPr>
              <a:spLocks/>
            </p:cNvSpPr>
            <p:nvPr/>
          </p:nvSpPr>
          <p:spPr bwMode="auto">
            <a:xfrm>
              <a:off x="2941638" y="2170113"/>
              <a:ext cx="2341563" cy="2600325"/>
            </a:xfrm>
            <a:custGeom>
              <a:avLst/>
              <a:gdLst>
                <a:gd name="T0" fmla="*/ 118 w 624"/>
                <a:gd name="T1" fmla="*/ 320 h 693"/>
                <a:gd name="T2" fmla="*/ 176 w 624"/>
                <a:gd name="T3" fmla="*/ 523 h 693"/>
                <a:gd name="T4" fmla="*/ 324 w 624"/>
                <a:gd name="T5" fmla="*/ 662 h 693"/>
                <a:gd name="T6" fmla="*/ 583 w 624"/>
                <a:gd name="T7" fmla="*/ 677 h 693"/>
                <a:gd name="T8" fmla="*/ 624 w 624"/>
                <a:gd name="T9" fmla="*/ 660 h 693"/>
                <a:gd name="T10" fmla="*/ 575 w 624"/>
                <a:gd name="T11" fmla="*/ 616 h 693"/>
                <a:gd name="T12" fmla="*/ 246 w 624"/>
                <a:gd name="T13" fmla="*/ 533 h 693"/>
                <a:gd name="T14" fmla="*/ 169 w 624"/>
                <a:gd name="T15" fmla="*/ 187 h 693"/>
                <a:gd name="T16" fmla="*/ 202 w 624"/>
                <a:gd name="T17" fmla="*/ 154 h 693"/>
                <a:gd name="T18" fmla="*/ 74 w 624"/>
                <a:gd name="T19" fmla="*/ 0 h 693"/>
                <a:gd name="T20" fmla="*/ 0 w 624"/>
                <a:gd name="T21" fmla="*/ 68 h 693"/>
                <a:gd name="T22" fmla="*/ 24 w 624"/>
                <a:gd name="T23" fmla="*/ 105 h 693"/>
                <a:gd name="T24" fmla="*/ 60 w 624"/>
                <a:gd name="T25" fmla="*/ 150 h 693"/>
                <a:gd name="T26" fmla="*/ 118 w 624"/>
                <a:gd name="T27" fmla="*/ 32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4" h="693">
                  <a:moveTo>
                    <a:pt x="118" y="320"/>
                  </a:moveTo>
                  <a:cubicBezTo>
                    <a:pt x="126" y="391"/>
                    <a:pt x="142" y="460"/>
                    <a:pt x="176" y="523"/>
                  </a:cubicBezTo>
                  <a:cubicBezTo>
                    <a:pt x="208" y="585"/>
                    <a:pt x="257" y="638"/>
                    <a:pt x="324" y="662"/>
                  </a:cubicBezTo>
                  <a:cubicBezTo>
                    <a:pt x="408" y="693"/>
                    <a:pt x="495" y="678"/>
                    <a:pt x="583" y="677"/>
                  </a:cubicBezTo>
                  <a:cubicBezTo>
                    <a:pt x="597" y="672"/>
                    <a:pt x="611" y="666"/>
                    <a:pt x="624" y="660"/>
                  </a:cubicBezTo>
                  <a:cubicBezTo>
                    <a:pt x="610" y="638"/>
                    <a:pt x="596" y="623"/>
                    <a:pt x="575" y="616"/>
                  </a:cubicBezTo>
                  <a:cubicBezTo>
                    <a:pt x="536" y="658"/>
                    <a:pt x="342" y="663"/>
                    <a:pt x="246" y="533"/>
                  </a:cubicBezTo>
                  <a:cubicBezTo>
                    <a:pt x="147" y="400"/>
                    <a:pt x="146" y="297"/>
                    <a:pt x="169" y="187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202" y="154"/>
                    <a:pt x="121" y="12"/>
                    <a:pt x="74" y="0"/>
                  </a:cubicBezTo>
                  <a:cubicBezTo>
                    <a:pt x="74" y="0"/>
                    <a:pt x="28" y="11"/>
                    <a:pt x="0" y="68"/>
                  </a:cubicBezTo>
                  <a:cubicBezTo>
                    <a:pt x="7" y="81"/>
                    <a:pt x="16" y="93"/>
                    <a:pt x="24" y="105"/>
                  </a:cubicBezTo>
                  <a:cubicBezTo>
                    <a:pt x="36" y="120"/>
                    <a:pt x="49" y="134"/>
                    <a:pt x="60" y="150"/>
                  </a:cubicBezTo>
                  <a:cubicBezTo>
                    <a:pt x="104" y="195"/>
                    <a:pt x="112" y="259"/>
                    <a:pt x="118" y="32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562"/>
            <p:cNvSpPr>
              <a:spLocks/>
            </p:cNvSpPr>
            <p:nvPr/>
          </p:nvSpPr>
          <p:spPr bwMode="auto">
            <a:xfrm>
              <a:off x="3035301" y="2170113"/>
              <a:ext cx="663575" cy="739775"/>
            </a:xfrm>
            <a:custGeom>
              <a:avLst/>
              <a:gdLst>
                <a:gd name="T0" fmla="*/ 91 w 177"/>
                <a:gd name="T1" fmla="*/ 151 h 197"/>
                <a:gd name="T2" fmla="*/ 142 w 177"/>
                <a:gd name="T3" fmla="*/ 197 h 197"/>
                <a:gd name="T4" fmla="*/ 144 w 177"/>
                <a:gd name="T5" fmla="*/ 187 h 197"/>
                <a:gd name="T6" fmla="*/ 177 w 177"/>
                <a:gd name="T7" fmla="*/ 154 h 197"/>
                <a:gd name="T8" fmla="*/ 49 w 177"/>
                <a:gd name="T9" fmla="*/ 0 h 197"/>
                <a:gd name="T10" fmla="*/ 0 w 177"/>
                <a:gd name="T11" fmla="*/ 32 h 197"/>
                <a:gd name="T12" fmla="*/ 91 w 177"/>
                <a:gd name="T13" fmla="*/ 15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97">
                  <a:moveTo>
                    <a:pt x="91" y="151"/>
                  </a:moveTo>
                  <a:cubicBezTo>
                    <a:pt x="107" y="167"/>
                    <a:pt x="125" y="182"/>
                    <a:pt x="142" y="197"/>
                  </a:cubicBezTo>
                  <a:cubicBezTo>
                    <a:pt x="143" y="193"/>
                    <a:pt x="143" y="190"/>
                    <a:pt x="144" y="187"/>
                  </a:cubicBezTo>
                  <a:cubicBezTo>
                    <a:pt x="177" y="154"/>
                    <a:pt x="177" y="154"/>
                    <a:pt x="177" y="154"/>
                  </a:cubicBezTo>
                  <a:cubicBezTo>
                    <a:pt x="177" y="154"/>
                    <a:pt x="96" y="12"/>
                    <a:pt x="49" y="0"/>
                  </a:cubicBezTo>
                  <a:cubicBezTo>
                    <a:pt x="49" y="0"/>
                    <a:pt x="24" y="6"/>
                    <a:pt x="0" y="32"/>
                  </a:cubicBezTo>
                  <a:cubicBezTo>
                    <a:pt x="28" y="73"/>
                    <a:pt x="55" y="115"/>
                    <a:pt x="91" y="15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4861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73</Words>
  <Application>Microsoft Office PowerPoint</Application>
  <PresentationFormat>自定义</PresentationFormat>
  <Paragraphs>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5</cp:revision>
  <dcterms:created xsi:type="dcterms:W3CDTF">2015-09-15T14:07:40Z</dcterms:created>
  <dcterms:modified xsi:type="dcterms:W3CDTF">2015-11-11T05:24:48Z</dcterms:modified>
</cp:coreProperties>
</file>